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0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190" y="2277110"/>
            <a:ext cx="7480935" cy="23037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45610" y="3757930"/>
            <a:ext cx="5765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huo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39505" y="3757930"/>
            <a:ext cx="4648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hè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86245" y="4156710"/>
            <a:ext cx="5149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hé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5_01"/>
          <p:cNvPicPr>
            <a:picLocks noChangeAspect="1"/>
          </p:cNvPicPr>
          <p:nvPr/>
        </p:nvPicPr>
        <p:blipFill>
          <a:blip r:embed="rId1"/>
          <a:srcRect l="3834" r="24928"/>
          <a:stretch>
            <a:fillRect/>
          </a:stretch>
        </p:blipFill>
        <p:spPr>
          <a:xfrm>
            <a:off x="3123565" y="2411095"/>
            <a:ext cx="5781040" cy="1902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78880" y="2760980"/>
            <a:ext cx="39497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8365" y="3522345"/>
            <a:ext cx="422910" cy="331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1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860" y="1505585"/>
            <a:ext cx="7507605" cy="39884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08245" y="2499995"/>
            <a:ext cx="75946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疑问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8210" y="2499995"/>
            <a:ext cx="71882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5925" y="2868295"/>
            <a:ext cx="25196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挂在枝头的红枣就像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2460" y="3200400"/>
            <a:ext cx="6113145" cy="3676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一颗颗红宝石，在阳光的照射下，闪烁着诱人的光泽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9375" y="3568065"/>
            <a:ext cx="713105" cy="4502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声音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93050" y="3568065"/>
            <a:ext cx="7124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颜色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32580" y="3938905"/>
            <a:ext cx="1306830" cy="3600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生机勃勃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12005" y="4669790"/>
            <a:ext cx="8274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35045" y="5002530"/>
            <a:ext cx="702945" cy="3689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沉醉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6" name="图片 5" descr="1-5_03"/>
          <p:cNvPicPr>
            <a:picLocks noChangeAspect="1"/>
          </p:cNvPicPr>
          <p:nvPr/>
        </p:nvPicPr>
        <p:blipFill>
          <a:blip r:embed="rId1"/>
          <a:srcRect l="3755" r="4268"/>
          <a:stretch>
            <a:fillRect/>
          </a:stretch>
        </p:blipFill>
        <p:spPr>
          <a:xfrm>
            <a:off x="2301875" y="2141855"/>
            <a:ext cx="7404100" cy="25736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49295" y="3011170"/>
            <a:ext cx="151701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和麦苗谈心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4820" y="3428365"/>
            <a:ext cx="2369185" cy="5238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像车轮滚过的铃声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2100" y="3011170"/>
            <a:ext cx="7302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3810" y="3010535"/>
            <a:ext cx="2016760" cy="4184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披着长发的垂柳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6690" y="3885565"/>
            <a:ext cx="769620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听觉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4925" y="3885565"/>
            <a:ext cx="7308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视觉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WPS 演示</Application>
  <PresentationFormat>宽屏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172</cp:revision>
  <dcterms:created xsi:type="dcterms:W3CDTF">2019-06-19T02:08:00Z</dcterms:created>
  <dcterms:modified xsi:type="dcterms:W3CDTF">2025-02-06T07:14:57Z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FF21C775E8EC470091E465F138B252FF_13</vt:lpwstr>
  </property>
</Properties>
</file>