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6" r:id="rId3"/>
    <p:sldId id="277" r:id="rId4"/>
    <p:sldId id="278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8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5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855" y="798195"/>
            <a:ext cx="8335010" cy="5099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36640" y="49866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0105" y="49866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86420" y="49676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95090" y="53981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35780" y="54076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99635" y="54076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93995" y="54171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680" y="4546600"/>
            <a:ext cx="2552700" cy="23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5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6255" y="994410"/>
            <a:ext cx="9123680" cy="23037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36875" y="27355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3605" y="27641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7145" y="27355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8340" y="27355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98360" y="27451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67625" y="27451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3235" y="2745105"/>
            <a:ext cx="583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31885" y="27451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5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9110" y="1078230"/>
            <a:ext cx="9074150" cy="24225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096000" y="9728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58515" y="3578225"/>
            <a:ext cx="4533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22+5=27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（人）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58515" y="4116070"/>
            <a:ext cx="4533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22+27=49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（人）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5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3365" y="917575"/>
            <a:ext cx="8822055" cy="25711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28635" y="16243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WPS 演示</Application>
  <PresentationFormat>宽屏</PresentationFormat>
  <Paragraphs>38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方正字迹-陈代明行楷简体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2025-02-27T03:48:04Z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