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  <p:sldId id="29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4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0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1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148715"/>
            <a:ext cx="9069070" cy="42329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58665" y="20802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涂色略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3585" y="1313815"/>
            <a:ext cx="8841740" cy="3864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59755" y="191008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83195" y="191008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10170" y="302133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2925" y="413321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1708150"/>
            <a:ext cx="9334500" cy="299275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038475" y="295846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550910" y="261683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507230" y="397065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416290" y="379158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2036445"/>
            <a:ext cx="9023985" cy="218122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9643745" y="259905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705340" y="315468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669780" y="371030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×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9595" y="1313815"/>
            <a:ext cx="8646795" cy="392811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511550" y="249110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5.0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09590" y="249110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20.9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537450" y="249110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1.0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712960" y="249110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14.1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511550" y="359346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6.08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5775960" y="359346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0.84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7936865" y="3584575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17.30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9766300" y="3575685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9.35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4216400" y="4686935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5.96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7927340" y="4686935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5.00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085" y="1706245"/>
            <a:ext cx="8503920" cy="36690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2261870" y="2875915"/>
            <a:ext cx="8080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27 .9秒&lt;28 . 1秒&lt;28 .4秒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乐乐第 一 ，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丁丁第二，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唐唐第三。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1561465"/>
            <a:ext cx="8437880" cy="381508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2369820" y="2696845"/>
            <a:ext cx="80803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2.6t=2600kg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2600÷10×7.5=1950(kg)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1950kg=1.95t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3485" y="1751965"/>
            <a:ext cx="9758045" cy="149733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635760" y="2914650"/>
            <a:ext cx="8080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解析：5、5.0、5.00是同一个三位小数的近似 数，有两种情况：“四舍”得到的数有5.001、 5.002、5.003、5.004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，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“五入”得到的数有4.995、4.996、4.997、4.998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、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4.999,再根据这个小数各个数位上的数字之和是28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，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可以确定这个三位小数是4.996。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0420" y="2410460"/>
            <a:ext cx="1069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4.996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WPS 演示</Application>
  <PresentationFormat>宽屏</PresentationFormat>
  <Paragraphs>58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2025-02-17T07:32:44Z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