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9480" y="1912620"/>
            <a:ext cx="7621905" cy="30333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95625" y="4551045"/>
            <a:ext cx="709930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1870" y="4551045"/>
            <a:ext cx="681990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80175" y="4550410"/>
            <a:ext cx="66484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95335" y="4549775"/>
            <a:ext cx="664845" cy="3162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7_01"/>
          <p:cNvPicPr>
            <a:picLocks noChangeAspect="1"/>
          </p:cNvPicPr>
          <p:nvPr/>
        </p:nvPicPr>
        <p:blipFill>
          <a:blip r:embed="rId1"/>
          <a:srcRect r="7718"/>
          <a:stretch>
            <a:fillRect/>
          </a:stretch>
        </p:blipFill>
        <p:spPr>
          <a:xfrm>
            <a:off x="2056130" y="2439670"/>
            <a:ext cx="7964170" cy="21113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593840" y="2729230"/>
            <a:ext cx="36068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52510" y="3803015"/>
            <a:ext cx="341630" cy="357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7_02"/>
          <p:cNvPicPr>
            <a:picLocks noChangeAspect="1"/>
          </p:cNvPicPr>
          <p:nvPr/>
        </p:nvPicPr>
        <p:blipFill>
          <a:blip r:embed="rId1"/>
          <a:srcRect r="12344"/>
          <a:stretch>
            <a:fillRect/>
          </a:stretch>
        </p:blipFill>
        <p:spPr>
          <a:xfrm>
            <a:off x="2167890" y="2421890"/>
            <a:ext cx="7605395" cy="2014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5440" y="4007485"/>
            <a:ext cx="8185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7cm³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9175" y="4007485"/>
            <a:ext cx="9055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9cm³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7820" y="4007485"/>
            <a:ext cx="855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11cm³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81085" y="4007485"/>
            <a:ext cx="7213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6cm³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7_03"/>
          <p:cNvPicPr>
            <a:picLocks noChangeAspect="1"/>
          </p:cNvPicPr>
          <p:nvPr/>
        </p:nvPicPr>
        <p:blipFill>
          <a:blip r:embed="rId1"/>
          <a:srcRect r="-164" b="27521"/>
          <a:stretch>
            <a:fillRect/>
          </a:stretch>
        </p:blipFill>
        <p:spPr>
          <a:xfrm>
            <a:off x="1593215" y="2243455"/>
            <a:ext cx="8428990" cy="16719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14015" y="3596957"/>
            <a:ext cx="5080000" cy="70675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拼成新的长方体如下图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答案不唯一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，新组成的长方体的体积是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12cm³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2" name="IM 12"/>
          <p:cNvPicPr/>
          <p:nvPr/>
        </p:nvPicPr>
        <p:blipFill>
          <a:blip r:embed="rId2"/>
          <a:stretch>
            <a:fillRect/>
          </a:stretch>
        </p:blipFill>
        <p:spPr>
          <a:xfrm>
            <a:off x="4075430" y="4452620"/>
            <a:ext cx="2757805" cy="76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-7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410" y="1874520"/>
            <a:ext cx="8022590" cy="2235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06215" y="2792730"/>
            <a:ext cx="7131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6cm³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WPS 演示</Application>
  <PresentationFormat>宽屏</PresentationFormat>
  <Paragraphs>26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Times New Roman</vt:lpstr>
      <vt:lpstr>Arial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2025-01-26T13:36:57Z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57D6282AF3A044FDADAB34234F3DD878_13</vt:lpwstr>
  </property>
</Properties>
</file>