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6" r:id="rId3"/>
    <p:sldId id="277" r:id="rId4"/>
    <p:sldId id="278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6"/>
        <p:guide pos="388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3755" y="804545"/>
            <a:ext cx="7984490" cy="54495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59350" y="33337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9350" y="38023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49825" y="42627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47540" y="47040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22850" y="47040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83660" y="51644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90720" y="51739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13655" y="51644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82390" y="56248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82465" y="56445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92700" y="56534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85760" y="33229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85760" y="37833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04810" y="42437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40930" y="47231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63230" y="47047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10070" y="51835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13320" y="519366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16570" y="518414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15785" y="56534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94270" y="565404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29905" y="566356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2255" y="935990"/>
            <a:ext cx="9128125" cy="31476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116705" y="14897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16705" y="20262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11950" y="14801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2585" y="201612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12580" y="14986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13215" y="20447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12130" y="29159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33795" y="29400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23405" y="29210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39435" y="34290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24270" y="34290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13880" y="34290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20380" y="29114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90940" y="28968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81185" y="29063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39430" y="34290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52840" y="34480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51975" y="34480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9735" y="908050"/>
            <a:ext cx="9006840" cy="35572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392680" y="4449445"/>
            <a:ext cx="4121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35+53=88             17+71=88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</Words>
  <Application>WPS 演示</Application>
  <PresentationFormat>宽屏</PresentationFormat>
  <Paragraphs>82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176</cp:revision>
  <dcterms:created xsi:type="dcterms:W3CDTF">2019-06-19T02:08:00Z</dcterms:created>
  <dcterms:modified xsi:type="dcterms:W3CDTF">2025-02-27T03:33:54Z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