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0" y="948690"/>
            <a:ext cx="8082280" cy="4334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92590" y="3583940"/>
            <a:ext cx="597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2590" y="4010660"/>
            <a:ext cx="597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0845" y="4402455"/>
            <a:ext cx="597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92590" y="4801235"/>
            <a:ext cx="597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2214245"/>
            <a:ext cx="9986645" cy="1527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27655" y="2707005"/>
            <a:ext cx="4965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4765" y="2707005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3345" y="268859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21925" y="268859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7600" y="321183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3845" y="321183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25765" y="321183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10825" y="3211830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1777365"/>
            <a:ext cx="9926955" cy="3399155"/>
          </a:xfrm>
          <a:prstGeom prst="rect">
            <a:avLst/>
          </a:prstGeom>
        </p:spPr>
      </p:pic>
      <p:pic>
        <p:nvPicPr>
          <p:cNvPr id="7" name="图片 6" descr="d3d3b9a85c2b1e047a837debd3ee25b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275" y="4613275"/>
            <a:ext cx="2745105" cy="365760"/>
          </a:xfrm>
          <a:prstGeom prst="rect">
            <a:avLst/>
          </a:prstGeom>
        </p:spPr>
      </p:pic>
      <p:pic>
        <p:nvPicPr>
          <p:cNvPr id="8" name="图片 7" descr="88a37ebbaf4a710fcfe0ab75241727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805" y="4562475"/>
            <a:ext cx="3702685" cy="42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845" y="2167890"/>
            <a:ext cx="9145905" cy="2783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4730" y="2644140"/>
            <a:ext cx="684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2755" y="2635250"/>
            <a:ext cx="11868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10950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4520" y="2141220"/>
            <a:ext cx="2028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(竖式和验算略)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797685"/>
            <a:ext cx="8816975" cy="326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45005" y="29292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12×48+27=603(盏)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7990" y="1608455"/>
            <a:ext cx="8789670" cy="3252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33670" y="3757930"/>
            <a:ext cx="710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126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1730" y="3273425"/>
            <a:ext cx="710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22160" y="3738880"/>
            <a:ext cx="710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224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0530" y="3273425"/>
            <a:ext cx="710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4510" y="1555750"/>
            <a:ext cx="8293735" cy="4053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94200" y="360426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Wingdings 2" panose="05020102010507070707" charset="0"/>
              </a:rPr>
              <a:t></a:t>
            </a:r>
            <a:endParaRPr lang="zh-CN" altLang="en-US" sz="32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Wingdings 2" panose="05020102010507070707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1870" y="43014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Wingdings 2" panose="05020102010507070707" charset="0"/>
              </a:rPr>
              <a:t>352÷22=16(kg)            (答案不唯一)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Wingdings 2" panose="05020102010507070707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015" y="1796415"/>
            <a:ext cx="9867265" cy="2450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70430" y="32766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9635" y="326707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WPS 演示</Application>
  <PresentationFormat>宽屏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Cabin SemiBold</vt:lpstr>
      <vt:lpstr>Wingdings 2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181</cp:revision>
  <dcterms:created xsi:type="dcterms:W3CDTF">2019-06-19T02:08:00Z</dcterms:created>
  <dcterms:modified xsi:type="dcterms:W3CDTF">2025-02-13T02:53:12Z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