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6" r:id="rId3"/>
    <p:sldId id="297" r:id="rId4"/>
    <p:sldId id="298" r:id="rId5"/>
    <p:sldId id="299" r:id="rId6"/>
    <p:sldId id="300" r:id="rId7"/>
    <p:sldId id="30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7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8890" y="868045"/>
            <a:ext cx="7376160" cy="53257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219450" y="4642485"/>
            <a:ext cx="180911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太阳光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191760" y="4642485"/>
            <a:ext cx="180911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共产党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107555" y="4642485"/>
            <a:ext cx="60960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066405" y="2969895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8731885" y="2969895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400925" y="3361055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8916670" y="342900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4698365" y="382016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492750" y="382016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6762115" y="3888105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8565" y="5577840"/>
            <a:ext cx="548640" cy="4216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5910" y="5578475"/>
            <a:ext cx="367030" cy="421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180" y="1436370"/>
            <a:ext cx="9702800" cy="404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085" y="2134235"/>
            <a:ext cx="351790" cy="5772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370" y="2178050"/>
            <a:ext cx="472440" cy="533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8025765" y="2394585"/>
            <a:ext cx="119570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左右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4085" y="3020695"/>
            <a:ext cx="3619500" cy="523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0605" y="3853815"/>
            <a:ext cx="1661160" cy="502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6065" y="3855085"/>
            <a:ext cx="420370" cy="5016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44085" y="4665980"/>
            <a:ext cx="1958340" cy="53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0" y="1470025"/>
            <a:ext cx="10355580" cy="29914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5457190" y="2819400"/>
            <a:ext cx="3775710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阳光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光明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明天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08145" y="3869690"/>
            <a:ext cx="510730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共同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同学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学生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生活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1095" y="927100"/>
            <a:ext cx="7406640" cy="52755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385" y="1174115"/>
            <a:ext cx="10471785" cy="44532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155950" y="1710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692140" y="1710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133715" y="1710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095625" y="3971925"/>
            <a:ext cx="633539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鱼儿游泳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鱼儿在水中游泳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449320" y="5090795"/>
            <a:ext cx="170751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我们的祖国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6" grpId="0"/>
      <p:bldP spid="6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" y="1323340"/>
            <a:ext cx="10283190" cy="33127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9396730" y="3490595"/>
            <a:ext cx="37528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</a:t>
            </a:r>
            <a:endParaRPr 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098675" y="4061460"/>
            <a:ext cx="375285" cy="4210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endParaRPr 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WPS 演示</Application>
  <PresentationFormat>宽屏</PresentationFormat>
  <Paragraphs>43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191</cp:revision>
  <dcterms:created xsi:type="dcterms:W3CDTF">2019-06-19T02:08:00Z</dcterms:created>
  <dcterms:modified xsi:type="dcterms:W3CDTF">2025-02-13T07:40:23Z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