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customXml/itemProps14.xml" ContentType="application/vnd.openxmlformats-officedocument.customXmlProperties+xml"/>
  <Override PartName="/customXml/itemProps15.xml" ContentType="application/vnd.openxmlformats-officedocument.customXmlProperties+xml"/>
  <Override PartName="/customXml/itemProps16.xml" ContentType="application/vnd.openxmlformats-officedocument.customXmlProperties+xml"/>
  <Override PartName="/customXml/itemProps17.xml" ContentType="application/vnd.openxmlformats-officedocument.customXmlProperties+xml"/>
  <Override PartName="/customXml/itemProps18.xml" ContentType="application/vnd.openxmlformats-officedocument.customXmlProperties+xml"/>
  <Override PartName="/customXml/itemProps19.xml" ContentType="application/vnd.openxmlformats-officedocument.customXmlProperties+xml"/>
  <Override PartName="/customXml/itemProps20.xml" ContentType="application/vnd.openxmlformats-officedocument.customXmlProperties+xml"/>
  <Override PartName="/customXml/itemProps21.xml" ContentType="application/vnd.openxmlformats-officedocument.customXmlProperties+xml"/>
  <Override PartName="/customXml/itemProps22.xml" ContentType="application/vnd.openxmlformats-officedocument.customXmlProperties+xml"/>
  <Override PartName="/customXml/itemProps23.xml" ContentType="application/vnd.openxmlformats-officedocument.customXmlProperties+xml"/>
  <Override PartName="/customXml/itemProps24.xml" ContentType="application/vnd.openxmlformats-officedocument.customXmlProperties+xml"/>
  <Override PartName="/customXml/itemProps25.xml" ContentType="application/vnd.openxmlformats-officedocument.customXmlProperties+xml"/>
  <Override PartName="/customXml/itemProps26.xml" ContentType="application/vnd.openxmlformats-officedocument.customXmlProperties+xml"/>
  <Override PartName="/customXml/itemProps27.xml" ContentType="application/vnd.openxmlformats-officedocument.customXmlProperties+xml"/>
  <Override PartName="/customXml/itemProps28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29"/>
    <p:sldMasterId id="2147483652" r:id="rId30"/>
  </p:sldMasterIdLst>
  <p:notesMasterIdLst>
    <p:notesMasterId r:id="rId53"/>
  </p:notesMasterIdLst>
  <p:sldIdLst>
    <p:sldId id="299" r:id="rId31"/>
    <p:sldId id="300" r:id="rId32"/>
    <p:sldId id="354" r:id="rId33"/>
    <p:sldId id="334" r:id="rId34"/>
    <p:sldId id="301" r:id="rId35"/>
    <p:sldId id="316" r:id="rId36"/>
    <p:sldId id="376" r:id="rId37"/>
    <p:sldId id="377" r:id="rId38"/>
    <p:sldId id="379" r:id="rId39"/>
    <p:sldId id="330" r:id="rId40"/>
    <p:sldId id="381" r:id="rId41"/>
    <p:sldId id="382" r:id="rId42"/>
    <p:sldId id="383" r:id="rId43"/>
    <p:sldId id="384" r:id="rId44"/>
    <p:sldId id="385" r:id="rId45"/>
    <p:sldId id="342" r:id="rId46"/>
    <p:sldId id="344" r:id="rId47"/>
    <p:sldId id="345" r:id="rId48"/>
    <p:sldId id="347" r:id="rId49"/>
    <p:sldId id="348" r:id="rId50"/>
    <p:sldId id="349" r:id="rId51"/>
    <p:sldId id="350" r:id="rId52"/>
  </p:sldIdLst>
  <p:sldSz cx="12192000" cy="6858000"/>
  <p:notesSz cx="6858000" cy="9144000"/>
  <p:custDataLst>
    <p:tags r:id="rId5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15" userDrawn="1">
          <p15:clr>
            <a:srgbClr val="A4A3A4"/>
          </p15:clr>
        </p15:guide>
        <p15:guide id="2" pos="397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5CB7"/>
    <a:srgbClr val="E7E8ED"/>
    <a:srgbClr val="002FA7"/>
    <a:srgbClr val="ED7D31"/>
    <a:srgbClr val="F1A96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0" autoAdjust="0"/>
    <p:restoredTop sz="94660"/>
  </p:normalViewPr>
  <p:slideViewPr>
    <p:cSldViewPr snapToGrid="0" showGuides="1">
      <p:cViewPr varScale="1">
        <p:scale>
          <a:sx n="68" d="100"/>
          <a:sy n="68" d="100"/>
        </p:scale>
        <p:origin x="-476" y="-64"/>
      </p:cViewPr>
      <p:guideLst>
        <p:guide orient="horz" pos="2115"/>
        <p:guide pos="397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customXml" Target="../customXml/item13.xml"/><Relationship Id="rId18" Type="http://schemas.openxmlformats.org/officeDocument/2006/relationships/customXml" Target="../customXml/item18.xml"/><Relationship Id="rId26" Type="http://schemas.openxmlformats.org/officeDocument/2006/relationships/customXml" Target="../customXml/item26.xml"/><Relationship Id="rId39" Type="http://schemas.openxmlformats.org/officeDocument/2006/relationships/slide" Target="slides/slide9.xml"/><Relationship Id="rId21" Type="http://schemas.openxmlformats.org/officeDocument/2006/relationships/customXml" Target="../customXml/item21.xml"/><Relationship Id="rId34" Type="http://schemas.openxmlformats.org/officeDocument/2006/relationships/slide" Target="slides/slide4.xml"/><Relationship Id="rId42" Type="http://schemas.openxmlformats.org/officeDocument/2006/relationships/slide" Target="slides/slide12.xml"/><Relationship Id="rId47" Type="http://schemas.openxmlformats.org/officeDocument/2006/relationships/slide" Target="slides/slide17.xml"/><Relationship Id="rId50" Type="http://schemas.openxmlformats.org/officeDocument/2006/relationships/slide" Target="slides/slide20.xml"/><Relationship Id="rId55" Type="http://schemas.openxmlformats.org/officeDocument/2006/relationships/presProps" Target="presProps.xml"/><Relationship Id="rId7" Type="http://schemas.openxmlformats.org/officeDocument/2006/relationships/customXml" Target="../customXml/item7.xml"/><Relationship Id="rId2" Type="http://schemas.openxmlformats.org/officeDocument/2006/relationships/customXml" Target="../customXml/item2.xml"/><Relationship Id="rId16" Type="http://schemas.openxmlformats.org/officeDocument/2006/relationships/customXml" Target="../customXml/item16.xml"/><Relationship Id="rId29" Type="http://schemas.openxmlformats.org/officeDocument/2006/relationships/slideMaster" Target="slideMasters/slideMaster1.xml"/><Relationship Id="rId11" Type="http://schemas.openxmlformats.org/officeDocument/2006/relationships/customXml" Target="../customXml/item11.xml"/><Relationship Id="rId24" Type="http://schemas.openxmlformats.org/officeDocument/2006/relationships/customXml" Target="../customXml/item24.xml"/><Relationship Id="rId32" Type="http://schemas.openxmlformats.org/officeDocument/2006/relationships/slide" Target="slides/slide2.xml"/><Relationship Id="rId37" Type="http://schemas.openxmlformats.org/officeDocument/2006/relationships/slide" Target="slides/slide7.xml"/><Relationship Id="rId40" Type="http://schemas.openxmlformats.org/officeDocument/2006/relationships/slide" Target="slides/slide10.xml"/><Relationship Id="rId45" Type="http://schemas.openxmlformats.org/officeDocument/2006/relationships/slide" Target="slides/slide15.xml"/><Relationship Id="rId53" Type="http://schemas.openxmlformats.org/officeDocument/2006/relationships/notesMaster" Target="notesMasters/notesMaster1.xml"/><Relationship Id="rId58" Type="http://schemas.openxmlformats.org/officeDocument/2006/relationships/tableStyles" Target="tableStyles.xml"/><Relationship Id="rId5" Type="http://schemas.openxmlformats.org/officeDocument/2006/relationships/customXml" Target="../customXml/item5.xml"/><Relationship Id="rId19" Type="http://schemas.openxmlformats.org/officeDocument/2006/relationships/customXml" Target="../customXml/item19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customXml" Target="../customXml/item14.xml"/><Relationship Id="rId22" Type="http://schemas.openxmlformats.org/officeDocument/2006/relationships/customXml" Target="../customXml/item22.xml"/><Relationship Id="rId27" Type="http://schemas.openxmlformats.org/officeDocument/2006/relationships/customXml" Target="../customXml/item27.xml"/><Relationship Id="rId30" Type="http://schemas.openxmlformats.org/officeDocument/2006/relationships/slideMaster" Target="slideMasters/slideMaster2.xml"/><Relationship Id="rId35" Type="http://schemas.openxmlformats.org/officeDocument/2006/relationships/slide" Target="slides/slide5.xml"/><Relationship Id="rId43" Type="http://schemas.openxmlformats.org/officeDocument/2006/relationships/slide" Target="slides/slide13.xml"/><Relationship Id="rId48" Type="http://schemas.openxmlformats.org/officeDocument/2006/relationships/slide" Target="slides/slide18.xml"/><Relationship Id="rId56" Type="http://schemas.openxmlformats.org/officeDocument/2006/relationships/viewProps" Target="viewProps.xml"/><Relationship Id="rId8" Type="http://schemas.openxmlformats.org/officeDocument/2006/relationships/customXml" Target="../customXml/item8.xml"/><Relationship Id="rId51" Type="http://schemas.openxmlformats.org/officeDocument/2006/relationships/slide" Target="slides/slide21.xml"/><Relationship Id="rId3" Type="http://schemas.openxmlformats.org/officeDocument/2006/relationships/customXml" Target="../customXml/item3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25" Type="http://schemas.openxmlformats.org/officeDocument/2006/relationships/customXml" Target="../customXml/item25.xml"/><Relationship Id="rId33" Type="http://schemas.openxmlformats.org/officeDocument/2006/relationships/slide" Target="slides/slide3.xml"/><Relationship Id="rId38" Type="http://schemas.openxmlformats.org/officeDocument/2006/relationships/slide" Target="slides/slide8.xml"/><Relationship Id="rId46" Type="http://schemas.openxmlformats.org/officeDocument/2006/relationships/slide" Target="slides/slide16.xml"/><Relationship Id="rId20" Type="http://schemas.openxmlformats.org/officeDocument/2006/relationships/customXml" Target="../customXml/item20.xml"/><Relationship Id="rId41" Type="http://schemas.openxmlformats.org/officeDocument/2006/relationships/slide" Target="slides/slide11.xml"/><Relationship Id="rId54" Type="http://schemas.openxmlformats.org/officeDocument/2006/relationships/tags" Target="tags/tag1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5" Type="http://schemas.openxmlformats.org/officeDocument/2006/relationships/customXml" Target="../customXml/item15.xml"/><Relationship Id="rId23" Type="http://schemas.openxmlformats.org/officeDocument/2006/relationships/customXml" Target="../customXml/item23.xml"/><Relationship Id="rId28" Type="http://schemas.openxmlformats.org/officeDocument/2006/relationships/customXml" Target="../customXml/item28.xml"/><Relationship Id="rId36" Type="http://schemas.openxmlformats.org/officeDocument/2006/relationships/slide" Target="slides/slide6.xml"/><Relationship Id="rId49" Type="http://schemas.openxmlformats.org/officeDocument/2006/relationships/slide" Target="slides/slide19.xml"/><Relationship Id="rId57" Type="http://schemas.openxmlformats.org/officeDocument/2006/relationships/theme" Target="theme/theme1.xml"/><Relationship Id="rId10" Type="http://schemas.openxmlformats.org/officeDocument/2006/relationships/customXml" Target="../customXml/item10.xml"/><Relationship Id="rId31" Type="http://schemas.openxmlformats.org/officeDocument/2006/relationships/slide" Target="slides/slide1.xml"/><Relationship Id="rId44" Type="http://schemas.openxmlformats.org/officeDocument/2006/relationships/slide" Target="slides/slide14.xml"/><Relationship Id="rId52" Type="http://schemas.openxmlformats.org/officeDocument/2006/relationships/slide" Target="slides/slide2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2024/9/20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8645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 descr="/Users/any/Desktop/图片2.png图片2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19" r="19"/>
          <a:stretch>
            <a:fillRect/>
          </a:stretch>
        </p:blipFill>
        <p:spPr>
          <a:xfrm>
            <a:off x="-878840" y="-423545"/>
            <a:ext cx="13070840" cy="859282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大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;9;p2"/>
          <p:cNvSpPr/>
          <p:nvPr userDrawn="1"/>
        </p:nvSpPr>
        <p:spPr>
          <a:xfrm rot="1320970">
            <a:off x="-240782" y="-188791"/>
            <a:ext cx="803202" cy="803202"/>
          </a:xfrm>
          <a:prstGeom prst="ellipse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" name="Shape;17;p2"/>
          <p:cNvSpPr/>
          <p:nvPr userDrawn="1"/>
        </p:nvSpPr>
        <p:spPr>
          <a:xfrm rot="12237856">
            <a:off x="4944120" y="8304486"/>
            <a:ext cx="2522351" cy="2522351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7" name="Shape;16;p2"/>
          <p:cNvSpPr>
            <a:spLocks noChangeAspect="1"/>
          </p:cNvSpPr>
          <p:nvPr userDrawn="1"/>
        </p:nvSpPr>
        <p:spPr>
          <a:xfrm rot="21180000">
            <a:off x="-2322163" y="3609770"/>
            <a:ext cx="4966882" cy="4968407"/>
          </a:xfrm>
          <a:prstGeom prst="donut">
            <a:avLst>
              <a:gd name="adj" fmla="val 24850"/>
            </a:avLst>
          </a:prstGeom>
          <a:gradFill>
            <a:gsLst>
              <a:gs pos="0">
                <a:srgbClr val="012D86"/>
              </a:gs>
              <a:gs pos="100000">
                <a:srgbClr val="0E2557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cs typeface="+mn-ea"/>
                <a:sym typeface="+mn-lt"/>
              </a:rPr>
              <a:t> </a:t>
            </a:r>
          </a:p>
        </p:txBody>
      </p:sp>
      <p:pic>
        <p:nvPicPr>
          <p:cNvPr id="2" name="图片 1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bldLvl="0" animBg="1"/>
      <p:bldP spid="47" grpId="0" bldLvl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小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;17;p2"/>
          <p:cNvSpPr/>
          <p:nvPr userDrawn="1"/>
        </p:nvSpPr>
        <p:spPr>
          <a:xfrm rot="12237856">
            <a:off x="-825490" y="-1005249"/>
            <a:ext cx="2522351" cy="2522351"/>
          </a:xfrm>
          <a:prstGeom prst="ellipse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pic>
        <p:nvPicPr>
          <p:cNvPr id="3" name="图片 2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 descr="/Users/any/Desktop/图片2.png图片2"/>
          <p:cNvPicPr>
            <a:picLocks noChangeAspect="1"/>
          </p:cNvPicPr>
          <p:nvPr userDrawn="1"/>
        </p:nvPicPr>
        <p:blipFill>
          <a:blip r:embed="rId2">
            <a:alphaModFix amt="21000"/>
          </a:blip>
          <a:srcRect l="19" r="19"/>
          <a:stretch>
            <a:fillRect/>
          </a:stretch>
        </p:blipFill>
        <p:spPr>
          <a:xfrm>
            <a:off x="-878840" y="-423545"/>
            <a:ext cx="13070840" cy="859282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大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;9;p2"/>
          <p:cNvSpPr/>
          <p:nvPr userDrawn="1"/>
        </p:nvSpPr>
        <p:spPr>
          <a:xfrm rot="1320970">
            <a:off x="-240782" y="-188791"/>
            <a:ext cx="803202" cy="803202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Shape;17;p2"/>
          <p:cNvSpPr/>
          <p:nvPr userDrawn="1"/>
        </p:nvSpPr>
        <p:spPr>
          <a:xfrm rot="12237856">
            <a:off x="4944120" y="8304486"/>
            <a:ext cx="2522351" cy="2522351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7" name="Shape;16;p2"/>
          <p:cNvSpPr>
            <a:spLocks noChangeAspect="1"/>
          </p:cNvSpPr>
          <p:nvPr userDrawn="1"/>
        </p:nvSpPr>
        <p:spPr>
          <a:xfrm rot="2700000">
            <a:off x="-2322163" y="3609770"/>
            <a:ext cx="4966882" cy="4968407"/>
          </a:xfrm>
          <a:prstGeom prst="donut">
            <a:avLst>
              <a:gd name="adj" fmla="val 24850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lt1"/>
                </a:solidFill>
                <a:cs typeface="+mn-ea"/>
                <a:sym typeface="+mn-lt"/>
              </a:rPr>
              <a:t> </a:t>
            </a:r>
          </a:p>
        </p:txBody>
      </p:sp>
      <p:pic>
        <p:nvPicPr>
          <p:cNvPr id="2" name="图片 1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bldLvl="0" animBg="1"/>
      <p:bldP spid="47" grpId="0" bldLvl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小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;17;p2"/>
          <p:cNvSpPr/>
          <p:nvPr userDrawn="1"/>
        </p:nvSpPr>
        <p:spPr>
          <a:xfrm rot="12237856">
            <a:off x="-825490" y="-1005249"/>
            <a:ext cx="2522351" cy="2522351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pic>
        <p:nvPicPr>
          <p:cNvPr id="3" name="图片 2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集团logo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514205" y="160655"/>
            <a:ext cx="2449830" cy="108394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 spd="slow" advClick="0" advTm="3000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集团logo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514205" y="160655"/>
            <a:ext cx="2449830" cy="108394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</p:sldLayoutIdLst>
  <p:transition spd="slow" advClick="0" advTm="3000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71.xml"/><Relationship Id="rId13" Type="http://schemas.openxmlformats.org/officeDocument/2006/relationships/tags" Target="../tags/tag76.xml"/><Relationship Id="rId3" Type="http://schemas.openxmlformats.org/officeDocument/2006/relationships/tags" Target="../tags/tag66.xml"/><Relationship Id="rId7" Type="http://schemas.openxmlformats.org/officeDocument/2006/relationships/tags" Target="../tags/tag70.xml"/><Relationship Id="rId12" Type="http://schemas.openxmlformats.org/officeDocument/2006/relationships/tags" Target="../tags/tag75.xml"/><Relationship Id="rId2" Type="http://schemas.openxmlformats.org/officeDocument/2006/relationships/tags" Target="../tags/tag65.xml"/><Relationship Id="rId1" Type="http://schemas.openxmlformats.org/officeDocument/2006/relationships/tags" Target="../tags/tag64.xml"/><Relationship Id="rId6" Type="http://schemas.openxmlformats.org/officeDocument/2006/relationships/tags" Target="../tags/tag69.xml"/><Relationship Id="rId11" Type="http://schemas.openxmlformats.org/officeDocument/2006/relationships/tags" Target="../tags/tag74.xml"/><Relationship Id="rId5" Type="http://schemas.openxmlformats.org/officeDocument/2006/relationships/tags" Target="../tags/tag68.xml"/><Relationship Id="rId10" Type="http://schemas.openxmlformats.org/officeDocument/2006/relationships/tags" Target="../tags/tag73.xml"/><Relationship Id="rId4" Type="http://schemas.openxmlformats.org/officeDocument/2006/relationships/tags" Target="../tags/tag67.xml"/><Relationship Id="rId9" Type="http://schemas.openxmlformats.org/officeDocument/2006/relationships/tags" Target="../tags/tag72.xml"/><Relationship Id="rId14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84.xml"/><Relationship Id="rId13" Type="http://schemas.openxmlformats.org/officeDocument/2006/relationships/tags" Target="../tags/tag89.xml"/><Relationship Id="rId3" Type="http://schemas.openxmlformats.org/officeDocument/2006/relationships/tags" Target="../tags/tag79.xml"/><Relationship Id="rId7" Type="http://schemas.openxmlformats.org/officeDocument/2006/relationships/tags" Target="../tags/tag83.xml"/><Relationship Id="rId12" Type="http://schemas.openxmlformats.org/officeDocument/2006/relationships/tags" Target="../tags/tag88.xml"/><Relationship Id="rId2" Type="http://schemas.openxmlformats.org/officeDocument/2006/relationships/tags" Target="../tags/tag78.xml"/><Relationship Id="rId1" Type="http://schemas.openxmlformats.org/officeDocument/2006/relationships/tags" Target="../tags/tag77.xml"/><Relationship Id="rId6" Type="http://schemas.openxmlformats.org/officeDocument/2006/relationships/tags" Target="../tags/tag82.xml"/><Relationship Id="rId11" Type="http://schemas.openxmlformats.org/officeDocument/2006/relationships/tags" Target="../tags/tag87.xml"/><Relationship Id="rId5" Type="http://schemas.openxmlformats.org/officeDocument/2006/relationships/tags" Target="../tags/tag81.xml"/><Relationship Id="rId10" Type="http://schemas.openxmlformats.org/officeDocument/2006/relationships/tags" Target="../tags/tag86.xml"/><Relationship Id="rId4" Type="http://schemas.openxmlformats.org/officeDocument/2006/relationships/tags" Target="../tags/tag80.xml"/><Relationship Id="rId9" Type="http://schemas.openxmlformats.org/officeDocument/2006/relationships/tags" Target="../tags/tag85.xml"/><Relationship Id="rId14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92.xml"/><Relationship Id="rId2" Type="http://schemas.openxmlformats.org/officeDocument/2006/relationships/tags" Target="../tags/tag91.xml"/><Relationship Id="rId1" Type="http://schemas.openxmlformats.org/officeDocument/2006/relationships/tags" Target="../tags/tag90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9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96.xml"/><Relationship Id="rId2" Type="http://schemas.openxmlformats.org/officeDocument/2006/relationships/tags" Target="../tags/tag95.xml"/><Relationship Id="rId1" Type="http://schemas.openxmlformats.org/officeDocument/2006/relationships/tags" Target="../tags/tag94.xml"/><Relationship Id="rId5" Type="http://schemas.openxmlformats.org/officeDocument/2006/relationships/image" Target="../media/image5.png"/><Relationship Id="rId4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99.xml"/><Relationship Id="rId2" Type="http://schemas.openxmlformats.org/officeDocument/2006/relationships/tags" Target="../tags/tag98.xml"/><Relationship Id="rId1" Type="http://schemas.openxmlformats.org/officeDocument/2006/relationships/tags" Target="../tags/tag97.x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101.xml"/><Relationship Id="rId4" Type="http://schemas.openxmlformats.org/officeDocument/2006/relationships/tags" Target="../tags/tag10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104.xml"/><Relationship Id="rId2" Type="http://schemas.openxmlformats.org/officeDocument/2006/relationships/tags" Target="../tags/tag103.xml"/><Relationship Id="rId1" Type="http://schemas.openxmlformats.org/officeDocument/2006/relationships/tags" Target="../tags/tag102.x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106.xml"/><Relationship Id="rId4" Type="http://schemas.openxmlformats.org/officeDocument/2006/relationships/tags" Target="../tags/tag10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109.xml"/><Relationship Id="rId2" Type="http://schemas.openxmlformats.org/officeDocument/2006/relationships/tags" Target="../tags/tag108.xml"/><Relationship Id="rId1" Type="http://schemas.openxmlformats.org/officeDocument/2006/relationships/tags" Target="../tags/tag107.xml"/><Relationship Id="rId4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112.xml"/><Relationship Id="rId2" Type="http://schemas.openxmlformats.org/officeDocument/2006/relationships/tags" Target="../tags/tag111.xml"/><Relationship Id="rId1" Type="http://schemas.openxmlformats.org/officeDocument/2006/relationships/tags" Target="../tags/tag110.xml"/><Relationship Id="rId4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115.xml"/><Relationship Id="rId2" Type="http://schemas.openxmlformats.org/officeDocument/2006/relationships/tags" Target="../tags/tag114.xml"/><Relationship Id="rId1" Type="http://schemas.openxmlformats.org/officeDocument/2006/relationships/tags" Target="../tags/tag113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11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119.xml"/><Relationship Id="rId2" Type="http://schemas.openxmlformats.org/officeDocument/2006/relationships/tags" Target="../tags/tag118.xml"/><Relationship Id="rId1" Type="http://schemas.openxmlformats.org/officeDocument/2006/relationships/tags" Target="../tags/tag117.x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121.xml"/><Relationship Id="rId4" Type="http://schemas.openxmlformats.org/officeDocument/2006/relationships/tags" Target="../tags/tag12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4.png"/><Relationship Id="rId4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124.xml"/><Relationship Id="rId2" Type="http://schemas.openxmlformats.org/officeDocument/2006/relationships/tags" Target="../tags/tag123.xml"/><Relationship Id="rId1" Type="http://schemas.openxmlformats.org/officeDocument/2006/relationships/tags" Target="../tags/tag122.x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126.xml"/><Relationship Id="rId4" Type="http://schemas.openxmlformats.org/officeDocument/2006/relationships/tags" Target="../tags/tag12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129.xml"/><Relationship Id="rId2" Type="http://schemas.openxmlformats.org/officeDocument/2006/relationships/tags" Target="../tags/tag128.xml"/><Relationship Id="rId1" Type="http://schemas.openxmlformats.org/officeDocument/2006/relationships/tags" Target="../tags/tag127.x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131.xml"/><Relationship Id="rId4" Type="http://schemas.openxmlformats.org/officeDocument/2006/relationships/tags" Target="../tags/tag130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4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1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23.xml"/><Relationship Id="rId13" Type="http://schemas.openxmlformats.org/officeDocument/2006/relationships/tags" Target="../tags/tag28.xml"/><Relationship Id="rId3" Type="http://schemas.openxmlformats.org/officeDocument/2006/relationships/tags" Target="../tags/tag18.xml"/><Relationship Id="rId7" Type="http://schemas.openxmlformats.org/officeDocument/2006/relationships/tags" Target="../tags/tag22.xml"/><Relationship Id="rId12" Type="http://schemas.openxmlformats.org/officeDocument/2006/relationships/tags" Target="../tags/tag27.xml"/><Relationship Id="rId17" Type="http://schemas.openxmlformats.org/officeDocument/2006/relationships/slideLayout" Target="../slideLayouts/slideLayout4.xml"/><Relationship Id="rId2" Type="http://schemas.openxmlformats.org/officeDocument/2006/relationships/tags" Target="../tags/tag17.xml"/><Relationship Id="rId16" Type="http://schemas.openxmlformats.org/officeDocument/2006/relationships/tags" Target="../tags/tag31.xml"/><Relationship Id="rId1" Type="http://schemas.openxmlformats.org/officeDocument/2006/relationships/tags" Target="../tags/tag16.xml"/><Relationship Id="rId6" Type="http://schemas.openxmlformats.org/officeDocument/2006/relationships/tags" Target="../tags/tag21.xml"/><Relationship Id="rId11" Type="http://schemas.openxmlformats.org/officeDocument/2006/relationships/tags" Target="../tags/tag26.xml"/><Relationship Id="rId5" Type="http://schemas.openxmlformats.org/officeDocument/2006/relationships/tags" Target="../tags/tag20.xml"/><Relationship Id="rId15" Type="http://schemas.openxmlformats.org/officeDocument/2006/relationships/tags" Target="../tags/tag30.xml"/><Relationship Id="rId10" Type="http://schemas.openxmlformats.org/officeDocument/2006/relationships/tags" Target="../tags/tag25.xml"/><Relationship Id="rId4" Type="http://schemas.openxmlformats.org/officeDocument/2006/relationships/tags" Target="../tags/tag19.xml"/><Relationship Id="rId9" Type="http://schemas.openxmlformats.org/officeDocument/2006/relationships/tags" Target="../tags/tag24.xml"/><Relationship Id="rId14" Type="http://schemas.openxmlformats.org/officeDocument/2006/relationships/tags" Target="../tags/tag29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39.xml"/><Relationship Id="rId13" Type="http://schemas.openxmlformats.org/officeDocument/2006/relationships/tags" Target="../tags/tag44.xml"/><Relationship Id="rId3" Type="http://schemas.openxmlformats.org/officeDocument/2006/relationships/tags" Target="../tags/tag34.xml"/><Relationship Id="rId7" Type="http://schemas.openxmlformats.org/officeDocument/2006/relationships/tags" Target="../tags/tag38.xml"/><Relationship Id="rId12" Type="http://schemas.openxmlformats.org/officeDocument/2006/relationships/tags" Target="../tags/tag43.xml"/><Relationship Id="rId17" Type="http://schemas.openxmlformats.org/officeDocument/2006/relationships/slideLayout" Target="../slideLayouts/slideLayout4.xml"/><Relationship Id="rId2" Type="http://schemas.openxmlformats.org/officeDocument/2006/relationships/tags" Target="../tags/tag33.xml"/><Relationship Id="rId16" Type="http://schemas.openxmlformats.org/officeDocument/2006/relationships/tags" Target="../tags/tag47.xml"/><Relationship Id="rId1" Type="http://schemas.openxmlformats.org/officeDocument/2006/relationships/tags" Target="../tags/tag32.xml"/><Relationship Id="rId6" Type="http://schemas.openxmlformats.org/officeDocument/2006/relationships/tags" Target="../tags/tag37.xml"/><Relationship Id="rId11" Type="http://schemas.openxmlformats.org/officeDocument/2006/relationships/tags" Target="../tags/tag42.xml"/><Relationship Id="rId5" Type="http://schemas.openxmlformats.org/officeDocument/2006/relationships/tags" Target="../tags/tag36.xml"/><Relationship Id="rId15" Type="http://schemas.openxmlformats.org/officeDocument/2006/relationships/tags" Target="../tags/tag46.xml"/><Relationship Id="rId10" Type="http://schemas.openxmlformats.org/officeDocument/2006/relationships/tags" Target="../tags/tag41.xml"/><Relationship Id="rId4" Type="http://schemas.openxmlformats.org/officeDocument/2006/relationships/tags" Target="../tags/tag35.xml"/><Relationship Id="rId9" Type="http://schemas.openxmlformats.org/officeDocument/2006/relationships/tags" Target="../tags/tag40.xml"/><Relationship Id="rId14" Type="http://schemas.openxmlformats.org/officeDocument/2006/relationships/tags" Target="../tags/tag45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55.xml"/><Relationship Id="rId13" Type="http://schemas.openxmlformats.org/officeDocument/2006/relationships/slideLayout" Target="../slideLayouts/slideLayout4.xml"/><Relationship Id="rId3" Type="http://schemas.openxmlformats.org/officeDocument/2006/relationships/tags" Target="../tags/tag50.xml"/><Relationship Id="rId7" Type="http://schemas.openxmlformats.org/officeDocument/2006/relationships/tags" Target="../tags/tag54.xml"/><Relationship Id="rId12" Type="http://schemas.openxmlformats.org/officeDocument/2006/relationships/tags" Target="../tags/tag59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tags" Target="../tags/tag53.xml"/><Relationship Id="rId11" Type="http://schemas.openxmlformats.org/officeDocument/2006/relationships/tags" Target="../tags/tag58.xml"/><Relationship Id="rId5" Type="http://schemas.openxmlformats.org/officeDocument/2006/relationships/tags" Target="../tags/tag52.xml"/><Relationship Id="rId10" Type="http://schemas.openxmlformats.org/officeDocument/2006/relationships/tags" Target="../tags/tag57.xml"/><Relationship Id="rId4" Type="http://schemas.openxmlformats.org/officeDocument/2006/relationships/tags" Target="../tags/tag51.xml"/><Relationship Id="rId9" Type="http://schemas.openxmlformats.org/officeDocument/2006/relationships/tags" Target="../tags/tag5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62.xml"/><Relationship Id="rId2" Type="http://schemas.openxmlformats.org/officeDocument/2006/relationships/tags" Target="../tags/tag61.xml"/><Relationship Id="rId1" Type="http://schemas.openxmlformats.org/officeDocument/2006/relationships/tags" Target="../tags/tag60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6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1157054" y="1091816"/>
            <a:ext cx="5023485" cy="11988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7200" b="1" i="1" dirty="0">
                <a:solidFill>
                  <a:srgbClr val="000000">
                    <a:alpha val="10000"/>
                  </a:srgbClr>
                </a:solidFill>
                <a:latin typeface="Source Han Sans CN Bold" panose="020B0500000000000000" charset="-122"/>
                <a:ea typeface="Source Han Sans CN Bold" panose="020B0500000000000000" charset="-122"/>
                <a:cs typeface="+mn-ea"/>
                <a:sym typeface="+mn-lt"/>
              </a:rPr>
              <a:t>Section </a:t>
            </a:r>
            <a:r>
              <a:rPr lang="en-US" altLang="zh-CN" sz="6000" b="1" i="1" dirty="0">
                <a:solidFill>
                  <a:srgbClr val="000000">
                    <a:alpha val="10000"/>
                  </a:srgbClr>
                </a:solidFill>
                <a:latin typeface="Source Han Sans CN Bold" panose="020B0500000000000000" charset="-122"/>
                <a:ea typeface="Source Han Sans CN Bold" panose="020B0500000000000000" charset="-122"/>
                <a:cs typeface="+mn-ea"/>
                <a:sym typeface="+mn-lt"/>
              </a:rPr>
              <a:t>Six</a:t>
            </a:r>
          </a:p>
        </p:txBody>
      </p:sp>
      <p:sp>
        <p:nvSpPr>
          <p:cNvPr id="31" name="标题 3"/>
          <p:cNvSpPr txBox="1"/>
          <p:nvPr/>
        </p:nvSpPr>
        <p:spPr>
          <a:xfrm>
            <a:off x="49530" y="3244215"/>
            <a:ext cx="9505017" cy="121539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US" altLang="zh-CN" sz="4800" dirty="0" smtClean="0">
              <a:solidFill>
                <a:schemeClr val="accent1"/>
              </a:solidFill>
              <a:latin typeface="Times New Roman" panose="02020603050405020304" pitchFamily="18" charset="0"/>
              <a:ea typeface="仿宋" panose="02010609060101010101" pitchFamily="49" charset="-122"/>
              <a:cs typeface="Times New Roman" panose="02020603050405020304" pitchFamily="18" charset="0"/>
              <a:sym typeface="+mn-lt"/>
            </a:endParaRPr>
          </a:p>
          <a:p>
            <a:pPr algn="ctr"/>
            <a:r>
              <a:rPr lang="en-US" altLang="zh-CN" sz="48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lt"/>
              </a:rPr>
              <a:t>Chapter </a:t>
            </a:r>
            <a:r>
              <a:rPr lang="en-US" altLang="zh-CN" sz="4800" dirty="0">
                <a:solidFill>
                  <a:schemeClr val="accent1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lt"/>
              </a:rPr>
              <a:t>1</a:t>
            </a:r>
            <a:r>
              <a:rPr lang="zh-CN" altLang="en-US" sz="4800" dirty="0">
                <a:solidFill>
                  <a:schemeClr val="accent1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lt"/>
              </a:rPr>
              <a:t>   语法精讲     </a:t>
            </a:r>
            <a:endParaRPr lang="en-US" altLang="zh-CN" sz="4800" dirty="0">
              <a:solidFill>
                <a:schemeClr val="accent1"/>
              </a:solidFill>
              <a:latin typeface="Times New Roman" panose="02020603050405020304" pitchFamily="18" charset="0"/>
              <a:ea typeface="仿宋" panose="02010609060101010101" pitchFamily="49" charset="-122"/>
              <a:cs typeface="Times New Roman" panose="02020603050405020304" pitchFamily="18" charset="0"/>
              <a:sym typeface="+mn-lt"/>
            </a:endParaRPr>
          </a:p>
          <a:p>
            <a:pPr algn="ctr"/>
            <a:r>
              <a:rPr lang="en-US" altLang="zh-CN" sz="4800" dirty="0">
                <a:solidFill>
                  <a:schemeClr val="accent1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lt"/>
              </a:rPr>
              <a:t>      </a:t>
            </a:r>
          </a:p>
          <a:p>
            <a:pPr algn="ctr"/>
            <a:r>
              <a:rPr lang="en-US" altLang="zh-CN" sz="4800" dirty="0">
                <a:solidFill>
                  <a:schemeClr val="accent1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lt"/>
              </a:rPr>
              <a:t>Section </a:t>
            </a:r>
            <a:r>
              <a:rPr lang="en-US" altLang="zh-CN" sz="48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lt"/>
              </a:rPr>
              <a:t>6   </a:t>
            </a:r>
            <a:r>
              <a:rPr lang="zh-CN" altLang="en-US" sz="4800" spc="300" dirty="0" smtClean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介词</a:t>
            </a:r>
            <a:r>
              <a:rPr lang="zh-CN" altLang="en-US" sz="4800" spc="3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和连词</a:t>
            </a:r>
          </a:p>
        </p:txBody>
      </p:sp>
    </p:spTree>
  </p:cSld>
  <p:clrMapOvr>
    <a:masterClrMapping/>
  </p:clrMapOvr>
  <p:transition spd="slow" advClick="0" advTm="3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直接连接符 18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33" name="01"/>
          <p:cNvSpPr>
            <a:spLocks noChangeAspect="1"/>
          </p:cNvSpPr>
          <p:nvPr>
            <p:custDataLst>
              <p:tags r:id="rId2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30247" y="462902"/>
            <a:ext cx="8981499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l">
              <a:defRPr/>
            </a:pPr>
            <a:r>
              <a:rPr kumimoji="0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6.2 常见介词类型</a:t>
            </a:r>
          </a:p>
        </p:txBody>
      </p:sp>
      <p:sp>
        <p:nvSpPr>
          <p:cNvPr id="7" name="任意多边形: 形状 7"/>
          <p:cNvSpPr/>
          <p:nvPr>
            <p:custDataLst>
              <p:tags r:id="rId3"/>
            </p:custDataLst>
          </p:nvPr>
        </p:nvSpPr>
        <p:spPr>
          <a:xfrm>
            <a:off x="635" y="2708910"/>
            <a:ext cx="6143625" cy="2443480"/>
          </a:xfrm>
          <a:custGeom>
            <a:avLst/>
            <a:gdLst>
              <a:gd name="connsiteX0" fmla="*/ 4268455 w 5196959"/>
              <a:gd name="connsiteY0" fmla="*/ 2443174 h 2443174"/>
              <a:gd name="connsiteX1" fmla="*/ 0 w 5196959"/>
              <a:gd name="connsiteY1" fmla="*/ 2443174 h 2443174"/>
              <a:gd name="connsiteX2" fmla="*/ 0 w 5196959"/>
              <a:gd name="connsiteY2" fmla="*/ 0 h 2443174"/>
              <a:gd name="connsiteX3" fmla="*/ 4998766 w 5196959"/>
              <a:gd name="connsiteY3" fmla="*/ 0 h 2443174"/>
              <a:gd name="connsiteX4" fmla="*/ 5188277 w 5196959"/>
              <a:gd name="connsiteY4" fmla="*/ 255708 h 2443174"/>
              <a:gd name="connsiteX5" fmla="*/ 4597293 w 5196959"/>
              <a:gd name="connsiteY5" fmla="*/ 2199517 h 2443174"/>
              <a:gd name="connsiteX6" fmla="*/ 4268455 w 5196959"/>
              <a:gd name="connsiteY6" fmla="*/ 2443174 h 2443174"/>
              <a:gd name="connsiteX0-1" fmla="*/ 0 w 5196960"/>
              <a:gd name="connsiteY0-2" fmla="*/ 0 h 2443174"/>
              <a:gd name="connsiteX1-3" fmla="*/ 4998766 w 5196960"/>
              <a:gd name="connsiteY1-4" fmla="*/ 0 h 2443174"/>
              <a:gd name="connsiteX2-5" fmla="*/ 5188277 w 5196960"/>
              <a:gd name="connsiteY2-6" fmla="*/ 255708 h 2443174"/>
              <a:gd name="connsiteX3-7" fmla="*/ 4597293 w 5196960"/>
              <a:gd name="connsiteY3-8" fmla="*/ 2199517 h 2443174"/>
              <a:gd name="connsiteX4-9" fmla="*/ 4268455 w 5196960"/>
              <a:gd name="connsiteY4-10" fmla="*/ 2443174 h 2443174"/>
              <a:gd name="connsiteX5-11" fmla="*/ 0 w 5196960"/>
              <a:gd name="connsiteY5-12" fmla="*/ 2443174 h 2443174"/>
              <a:gd name="connsiteX6-13" fmla="*/ 91440 w 5196960"/>
              <a:gd name="connsiteY6-14" fmla="*/ 91440 h 2443174"/>
              <a:gd name="connsiteX0-15" fmla="*/ 41910 w 5238870"/>
              <a:gd name="connsiteY0-16" fmla="*/ 0 h 2443174"/>
              <a:gd name="connsiteX1-17" fmla="*/ 5040676 w 5238870"/>
              <a:gd name="connsiteY1-18" fmla="*/ 0 h 2443174"/>
              <a:gd name="connsiteX2-19" fmla="*/ 5230187 w 5238870"/>
              <a:gd name="connsiteY2-20" fmla="*/ 255708 h 2443174"/>
              <a:gd name="connsiteX3-21" fmla="*/ 4639203 w 5238870"/>
              <a:gd name="connsiteY3-22" fmla="*/ 2199517 h 2443174"/>
              <a:gd name="connsiteX4-23" fmla="*/ 4310365 w 5238870"/>
              <a:gd name="connsiteY4-24" fmla="*/ 2443174 h 2443174"/>
              <a:gd name="connsiteX5-25" fmla="*/ 41910 w 5238870"/>
              <a:gd name="connsiteY5-26" fmla="*/ 2443174 h 2443174"/>
              <a:gd name="connsiteX6-27" fmla="*/ 0 w 5238870"/>
              <a:gd name="connsiteY6-28" fmla="*/ 415290 h 2443174"/>
              <a:gd name="connsiteX0-29" fmla="*/ 0 w 5196960"/>
              <a:gd name="connsiteY0-30" fmla="*/ 0 h 2443174"/>
              <a:gd name="connsiteX1-31" fmla="*/ 4998766 w 5196960"/>
              <a:gd name="connsiteY1-32" fmla="*/ 0 h 2443174"/>
              <a:gd name="connsiteX2-33" fmla="*/ 5188277 w 5196960"/>
              <a:gd name="connsiteY2-34" fmla="*/ 255708 h 2443174"/>
              <a:gd name="connsiteX3-35" fmla="*/ 4597293 w 5196960"/>
              <a:gd name="connsiteY3-36" fmla="*/ 2199517 h 2443174"/>
              <a:gd name="connsiteX4-37" fmla="*/ 4268455 w 5196960"/>
              <a:gd name="connsiteY4-38" fmla="*/ 2443174 h 2443174"/>
              <a:gd name="connsiteX5-39" fmla="*/ 0 w 5196960"/>
              <a:gd name="connsiteY5-40" fmla="*/ 2443174 h 244317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5196960" h="2443174">
                <a:moveTo>
                  <a:pt x="0" y="0"/>
                </a:moveTo>
                <a:lnTo>
                  <a:pt x="4998766" y="0"/>
                </a:lnTo>
                <a:cubicBezTo>
                  <a:pt x="5131820" y="0"/>
                  <a:pt x="5226906" y="128432"/>
                  <a:pt x="5188277" y="255708"/>
                </a:cubicBezTo>
                <a:lnTo>
                  <a:pt x="4597293" y="2199517"/>
                </a:lnTo>
                <a:cubicBezTo>
                  <a:pt x="4553217" y="2344292"/>
                  <a:pt x="4419833" y="2443174"/>
                  <a:pt x="4268455" y="2443174"/>
                </a:cubicBezTo>
                <a:lnTo>
                  <a:pt x="0" y="2443174"/>
                </a:lnTo>
              </a:path>
            </a:pathLst>
          </a:custGeom>
          <a:gradFill>
            <a:gsLst>
              <a:gs pos="45000">
                <a:schemeClr val="accent1">
                  <a:alpha val="100000"/>
                </a:schemeClr>
              </a:gs>
              <a:gs pos="0">
                <a:schemeClr val="accent1">
                  <a:alpha val="0"/>
                </a:schemeClr>
              </a:gs>
            </a:gsLst>
            <a:lin ang="0" scaled="1"/>
          </a:gradFill>
          <a:ln w="22225" cap="flat">
            <a:gradFill>
              <a:gsLst>
                <a:gs pos="47000">
                  <a:schemeClr val="accent1">
                    <a:lumMod val="75000"/>
                    <a:alpha val="10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0740000" scaled="0"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bg1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9" name="任意多边形: 形状 8"/>
          <p:cNvSpPr/>
          <p:nvPr>
            <p:custDataLst>
              <p:tags r:id="rId4"/>
            </p:custDataLst>
          </p:nvPr>
        </p:nvSpPr>
        <p:spPr>
          <a:xfrm>
            <a:off x="5869940" y="2705100"/>
            <a:ext cx="6322695" cy="2447290"/>
          </a:xfrm>
          <a:custGeom>
            <a:avLst/>
            <a:gdLst>
              <a:gd name="connsiteX0" fmla="*/ 970270 w 5196959"/>
              <a:gd name="connsiteY0" fmla="*/ 0 h 2443174"/>
              <a:gd name="connsiteX1" fmla="*/ 5196960 w 5196959"/>
              <a:gd name="connsiteY1" fmla="*/ 0 h 2443174"/>
              <a:gd name="connsiteX2" fmla="*/ 5196960 w 5196959"/>
              <a:gd name="connsiteY2" fmla="*/ 2443174 h 2443174"/>
              <a:gd name="connsiteX3" fmla="*/ 198194 w 5196959"/>
              <a:gd name="connsiteY3" fmla="*/ 2443174 h 2443174"/>
              <a:gd name="connsiteX4" fmla="*/ 8683 w 5196959"/>
              <a:gd name="connsiteY4" fmla="*/ 2187466 h 2443174"/>
              <a:gd name="connsiteX5" fmla="*/ 587616 w 5196959"/>
              <a:gd name="connsiteY5" fmla="*/ 283606 h 2443174"/>
              <a:gd name="connsiteX6" fmla="*/ 970270 w 5196959"/>
              <a:gd name="connsiteY6" fmla="*/ 0 h 2443174"/>
              <a:gd name="connsiteX0-1" fmla="*/ 5196960 w 5288400"/>
              <a:gd name="connsiteY0-2" fmla="*/ 0 h 2443174"/>
              <a:gd name="connsiteX1-3" fmla="*/ 5196960 w 5288400"/>
              <a:gd name="connsiteY1-4" fmla="*/ 2443174 h 2443174"/>
              <a:gd name="connsiteX2-5" fmla="*/ 198194 w 5288400"/>
              <a:gd name="connsiteY2-6" fmla="*/ 2443174 h 2443174"/>
              <a:gd name="connsiteX3-7" fmla="*/ 8683 w 5288400"/>
              <a:gd name="connsiteY3-8" fmla="*/ 2187466 h 2443174"/>
              <a:gd name="connsiteX4-9" fmla="*/ 587616 w 5288400"/>
              <a:gd name="connsiteY4-10" fmla="*/ 283606 h 2443174"/>
              <a:gd name="connsiteX5-11" fmla="*/ 970270 w 5288400"/>
              <a:gd name="connsiteY5-12" fmla="*/ 0 h 2443174"/>
              <a:gd name="connsiteX6-13" fmla="*/ 5288400 w 5288400"/>
              <a:gd name="connsiteY6-14" fmla="*/ 91440 h 2443174"/>
              <a:gd name="connsiteX0-15" fmla="*/ 5196960 w 5196960"/>
              <a:gd name="connsiteY0-16" fmla="*/ 0 h 2443174"/>
              <a:gd name="connsiteX1-17" fmla="*/ 5196960 w 5196960"/>
              <a:gd name="connsiteY1-18" fmla="*/ 2443174 h 2443174"/>
              <a:gd name="connsiteX2-19" fmla="*/ 198194 w 5196960"/>
              <a:gd name="connsiteY2-20" fmla="*/ 2443174 h 2443174"/>
              <a:gd name="connsiteX3-21" fmla="*/ 8683 w 5196960"/>
              <a:gd name="connsiteY3-22" fmla="*/ 2187466 h 2443174"/>
              <a:gd name="connsiteX4-23" fmla="*/ 587616 w 5196960"/>
              <a:gd name="connsiteY4-24" fmla="*/ 283606 h 2443174"/>
              <a:gd name="connsiteX5-25" fmla="*/ 970270 w 5196960"/>
              <a:gd name="connsiteY5-26" fmla="*/ 0 h 2443174"/>
              <a:gd name="connsiteX6-27" fmla="*/ 5183625 w 5196960"/>
              <a:gd name="connsiteY6-28" fmla="*/ 34290 h 2443174"/>
              <a:gd name="connsiteX0-29" fmla="*/ 5196960 w 5196960"/>
              <a:gd name="connsiteY0-30" fmla="*/ 0 h 2443174"/>
              <a:gd name="connsiteX1-31" fmla="*/ 5196960 w 5196960"/>
              <a:gd name="connsiteY1-32" fmla="*/ 2443174 h 2443174"/>
              <a:gd name="connsiteX2-33" fmla="*/ 198194 w 5196960"/>
              <a:gd name="connsiteY2-34" fmla="*/ 2443174 h 2443174"/>
              <a:gd name="connsiteX3-35" fmla="*/ 8683 w 5196960"/>
              <a:gd name="connsiteY3-36" fmla="*/ 2187466 h 2443174"/>
              <a:gd name="connsiteX4-37" fmla="*/ 587616 w 5196960"/>
              <a:gd name="connsiteY4-38" fmla="*/ 283606 h 2443174"/>
              <a:gd name="connsiteX5-39" fmla="*/ 970270 w 5196960"/>
              <a:gd name="connsiteY5-40" fmla="*/ 0 h 2443174"/>
              <a:gd name="connsiteX6-41" fmla="*/ 5183625 w 5196960"/>
              <a:gd name="connsiteY6-42" fmla="*/ 5715 h 2443174"/>
              <a:gd name="connsiteX0-43" fmla="*/ 5196960 w 5196960"/>
              <a:gd name="connsiteY0-44" fmla="*/ 3810 h 2446984"/>
              <a:gd name="connsiteX1-45" fmla="*/ 5196960 w 5196960"/>
              <a:gd name="connsiteY1-46" fmla="*/ 2446984 h 2446984"/>
              <a:gd name="connsiteX2-47" fmla="*/ 198194 w 5196960"/>
              <a:gd name="connsiteY2-48" fmla="*/ 2446984 h 2446984"/>
              <a:gd name="connsiteX3-49" fmla="*/ 8683 w 5196960"/>
              <a:gd name="connsiteY3-50" fmla="*/ 2191276 h 2446984"/>
              <a:gd name="connsiteX4-51" fmla="*/ 587616 w 5196960"/>
              <a:gd name="connsiteY4-52" fmla="*/ 287416 h 2446984"/>
              <a:gd name="connsiteX5-53" fmla="*/ 970270 w 5196960"/>
              <a:gd name="connsiteY5-54" fmla="*/ 3810 h 2446984"/>
              <a:gd name="connsiteX6-55" fmla="*/ 4840725 w 5196960"/>
              <a:gd name="connsiteY6-56" fmla="*/ 0 h 2446984"/>
              <a:gd name="connsiteX0-57" fmla="*/ 5196960 w 5196960"/>
              <a:gd name="connsiteY0-58" fmla="*/ 2446984 h 2446984"/>
              <a:gd name="connsiteX1-59" fmla="*/ 198194 w 5196960"/>
              <a:gd name="connsiteY1-60" fmla="*/ 2446984 h 2446984"/>
              <a:gd name="connsiteX2-61" fmla="*/ 8683 w 5196960"/>
              <a:gd name="connsiteY2-62" fmla="*/ 2191276 h 2446984"/>
              <a:gd name="connsiteX3-63" fmla="*/ 587616 w 5196960"/>
              <a:gd name="connsiteY3-64" fmla="*/ 287416 h 2446984"/>
              <a:gd name="connsiteX4-65" fmla="*/ 970270 w 5196960"/>
              <a:gd name="connsiteY4-66" fmla="*/ 3810 h 2446984"/>
              <a:gd name="connsiteX5-67" fmla="*/ 4840725 w 5196960"/>
              <a:gd name="connsiteY5-68" fmla="*/ 0 h 2446984"/>
              <a:gd name="connsiteX0-69" fmla="*/ 5196960 w 5196960"/>
              <a:gd name="connsiteY0-70" fmla="*/ 2446984 h 2446984"/>
              <a:gd name="connsiteX1-71" fmla="*/ 198194 w 5196960"/>
              <a:gd name="connsiteY1-72" fmla="*/ 2446984 h 2446984"/>
              <a:gd name="connsiteX2-73" fmla="*/ 8683 w 5196960"/>
              <a:gd name="connsiteY2-74" fmla="*/ 2191276 h 2446984"/>
              <a:gd name="connsiteX3-75" fmla="*/ 587616 w 5196960"/>
              <a:gd name="connsiteY3-76" fmla="*/ 287416 h 2446984"/>
              <a:gd name="connsiteX4-77" fmla="*/ 970270 w 5196960"/>
              <a:gd name="connsiteY4-78" fmla="*/ 3810 h 2446984"/>
              <a:gd name="connsiteX5-79" fmla="*/ 5174100 w 5196960"/>
              <a:gd name="connsiteY5-80" fmla="*/ 0 h 244698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5196960" h="2446984">
                <a:moveTo>
                  <a:pt x="5196960" y="2446984"/>
                </a:moveTo>
                <a:lnTo>
                  <a:pt x="198194" y="2446984"/>
                </a:lnTo>
                <a:cubicBezTo>
                  <a:pt x="65140" y="2446984"/>
                  <a:pt x="-29945" y="2318552"/>
                  <a:pt x="8683" y="2191276"/>
                </a:cubicBezTo>
                <a:lnTo>
                  <a:pt x="587616" y="287416"/>
                </a:lnTo>
                <a:cubicBezTo>
                  <a:pt x="638791" y="119035"/>
                  <a:pt x="794131" y="3810"/>
                  <a:pt x="970270" y="3810"/>
                </a:cubicBezTo>
                <a:lnTo>
                  <a:pt x="5174100" y="0"/>
                </a:lnTo>
              </a:path>
            </a:pathLst>
          </a:custGeom>
          <a:gradFill flip="none" rotWithShape="1">
            <a:gsLst>
              <a:gs pos="56000">
                <a:schemeClr val="accent2">
                  <a:alpha val="100000"/>
                </a:schemeClr>
              </a:gs>
              <a:gs pos="100000">
                <a:schemeClr val="accent2">
                  <a:lumMod val="95000"/>
                  <a:alpha val="0"/>
                </a:schemeClr>
              </a:gs>
            </a:gsLst>
            <a:lin ang="0" scaled="1"/>
            <a:tileRect/>
          </a:gradFill>
          <a:ln w="22225" cap="flat">
            <a:gradFill>
              <a:gsLst>
                <a:gs pos="57000">
                  <a:schemeClr val="accent2">
                    <a:lumMod val="75000"/>
                    <a:alpha val="100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10800000" scaled="1"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任意多边形: 形状 9"/>
          <p:cNvSpPr/>
          <p:nvPr>
            <p:custDataLst>
              <p:tags r:id="rId5"/>
            </p:custDataLst>
          </p:nvPr>
        </p:nvSpPr>
        <p:spPr>
          <a:xfrm>
            <a:off x="5272088" y="3236913"/>
            <a:ext cx="1370158" cy="1370158"/>
          </a:xfrm>
          <a:custGeom>
            <a:avLst/>
            <a:gdLst>
              <a:gd name="connsiteX0" fmla="*/ 1370158 w 1370158"/>
              <a:gd name="connsiteY0" fmla="*/ 685079 h 1370158"/>
              <a:gd name="connsiteX1" fmla="*/ 685079 w 1370158"/>
              <a:gd name="connsiteY1" fmla="*/ 1370158 h 1370158"/>
              <a:gd name="connsiteX2" fmla="*/ 0 w 1370158"/>
              <a:gd name="connsiteY2" fmla="*/ 685079 h 1370158"/>
              <a:gd name="connsiteX3" fmla="*/ 685079 w 1370158"/>
              <a:gd name="connsiteY3" fmla="*/ 0 h 1370158"/>
              <a:gd name="connsiteX4" fmla="*/ 1370158 w 1370158"/>
              <a:gd name="connsiteY4" fmla="*/ 685079 h 1370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70158" h="1370158">
                <a:moveTo>
                  <a:pt x="1370158" y="685079"/>
                </a:moveTo>
                <a:cubicBezTo>
                  <a:pt x="1370158" y="1063438"/>
                  <a:pt x="1063438" y="1370158"/>
                  <a:pt x="685079" y="1370158"/>
                </a:cubicBezTo>
                <a:cubicBezTo>
                  <a:pt x="306720" y="1370158"/>
                  <a:pt x="0" y="1063438"/>
                  <a:pt x="0" y="685079"/>
                </a:cubicBezTo>
                <a:cubicBezTo>
                  <a:pt x="0" y="306720"/>
                  <a:pt x="306720" y="0"/>
                  <a:pt x="685079" y="0"/>
                </a:cubicBezTo>
                <a:cubicBezTo>
                  <a:pt x="1063438" y="0"/>
                  <a:pt x="1370158" y="306720"/>
                  <a:pt x="1370158" y="685079"/>
                </a:cubicBezTo>
                <a:close/>
              </a:path>
            </a:pathLst>
          </a:custGeom>
          <a:solidFill>
            <a:srgbClr val="FFFFFF"/>
          </a:solidFill>
          <a:ln w="1650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任意多边形: 形状 10"/>
          <p:cNvSpPr/>
          <p:nvPr>
            <p:custDataLst>
              <p:tags r:id="rId6"/>
            </p:custDataLst>
          </p:nvPr>
        </p:nvSpPr>
        <p:spPr>
          <a:xfrm>
            <a:off x="5391468" y="3358198"/>
            <a:ext cx="1135085" cy="1135085"/>
          </a:xfrm>
          <a:custGeom>
            <a:avLst/>
            <a:gdLst>
              <a:gd name="connsiteX0" fmla="*/ 1135085 w 1135085"/>
              <a:gd name="connsiteY0" fmla="*/ 567543 h 1135085"/>
              <a:gd name="connsiteX1" fmla="*/ 567543 w 1135085"/>
              <a:gd name="connsiteY1" fmla="*/ 1135085 h 1135085"/>
              <a:gd name="connsiteX2" fmla="*/ 0 w 1135085"/>
              <a:gd name="connsiteY2" fmla="*/ 567543 h 1135085"/>
              <a:gd name="connsiteX3" fmla="*/ 567543 w 1135085"/>
              <a:gd name="connsiteY3" fmla="*/ 0 h 1135085"/>
              <a:gd name="connsiteX4" fmla="*/ 1135085 w 1135085"/>
              <a:gd name="connsiteY4" fmla="*/ 567543 h 1135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85" h="1135085">
                <a:moveTo>
                  <a:pt x="1135085" y="567543"/>
                </a:moveTo>
                <a:cubicBezTo>
                  <a:pt x="1135085" y="880988"/>
                  <a:pt x="880988" y="1135085"/>
                  <a:pt x="567543" y="1135085"/>
                </a:cubicBezTo>
                <a:cubicBezTo>
                  <a:pt x="254097" y="1135085"/>
                  <a:pt x="0" y="880988"/>
                  <a:pt x="0" y="567543"/>
                </a:cubicBezTo>
                <a:cubicBezTo>
                  <a:pt x="0" y="254098"/>
                  <a:pt x="254097" y="0"/>
                  <a:pt x="567543" y="0"/>
                </a:cubicBezTo>
                <a:cubicBezTo>
                  <a:pt x="880988" y="0"/>
                  <a:pt x="1135085" y="254098"/>
                  <a:pt x="1135085" y="567543"/>
                </a:cubicBezTo>
                <a:close/>
              </a:path>
            </a:pathLst>
          </a:custGeom>
          <a:solidFill>
            <a:schemeClr val="accent1">
              <a:alpha val="80000"/>
            </a:schemeClr>
          </a:solidFill>
          <a:ln w="1650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solidFill>
                <a:schemeClr val="tx1"/>
              </a:solidFill>
            </a:endParaRPr>
          </a:p>
        </p:txBody>
      </p:sp>
      <p:grpSp>
        <p:nvGrpSpPr>
          <p:cNvPr id="18" name="图形 16"/>
          <p:cNvGrpSpPr/>
          <p:nvPr>
            <p:custDataLst>
              <p:tags r:id="rId7"/>
            </p:custDataLst>
          </p:nvPr>
        </p:nvGrpSpPr>
        <p:grpSpPr>
          <a:xfrm>
            <a:off x="5610543" y="3643313"/>
            <a:ext cx="693067" cy="557999"/>
            <a:chOff x="5672846" y="3531711"/>
            <a:chExt cx="843659" cy="679243"/>
          </a:xfrm>
          <a:solidFill>
            <a:srgbClr val="FFFFFF"/>
          </a:solidFill>
        </p:grpSpPr>
        <p:sp>
          <p:nvSpPr>
            <p:cNvPr id="15" name="任意多边形: 形状 18"/>
            <p:cNvSpPr/>
            <p:nvPr>
              <p:custDataLst>
                <p:tags r:id="rId12"/>
              </p:custDataLst>
            </p:nvPr>
          </p:nvSpPr>
          <p:spPr>
            <a:xfrm>
              <a:off x="5672846" y="3545406"/>
              <a:ext cx="441759" cy="651916"/>
            </a:xfrm>
            <a:custGeom>
              <a:avLst/>
              <a:gdLst>
                <a:gd name="connsiteX0" fmla="*/ 441760 w 441759"/>
                <a:gd name="connsiteY0" fmla="*/ 0 h 651916"/>
                <a:gd name="connsiteX1" fmla="*/ 355449 w 441759"/>
                <a:gd name="connsiteY1" fmla="*/ 651916 h 651916"/>
                <a:gd name="connsiteX2" fmla="*/ 97939 w 441759"/>
                <a:gd name="connsiteY2" fmla="*/ 651916 h 651916"/>
                <a:gd name="connsiteX3" fmla="*/ 0 w 441759"/>
                <a:gd name="connsiteY3" fmla="*/ 0 h 651916"/>
                <a:gd name="connsiteX4" fmla="*/ 178758 w 441759"/>
                <a:gd name="connsiteY4" fmla="*/ 0 h 651916"/>
                <a:gd name="connsiteX5" fmla="*/ 223270 w 441759"/>
                <a:gd name="connsiteY5" fmla="*/ 455844 h 651916"/>
                <a:gd name="connsiteX6" fmla="*/ 251179 w 441759"/>
                <a:gd name="connsiteY6" fmla="*/ 121261 h 651916"/>
                <a:gd name="connsiteX7" fmla="*/ 262937 w 441759"/>
                <a:gd name="connsiteY7" fmla="*/ 0 h 651916"/>
                <a:gd name="connsiteX8" fmla="*/ 441760 w 441759"/>
                <a:gd name="connsiteY8" fmla="*/ 0 h 651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41759" h="651916">
                  <a:moveTo>
                    <a:pt x="441760" y="0"/>
                  </a:moveTo>
                  <a:lnTo>
                    <a:pt x="355449" y="651916"/>
                  </a:lnTo>
                  <a:lnTo>
                    <a:pt x="97939" y="651916"/>
                  </a:lnTo>
                  <a:lnTo>
                    <a:pt x="0" y="0"/>
                  </a:lnTo>
                  <a:lnTo>
                    <a:pt x="178758" y="0"/>
                  </a:lnTo>
                  <a:cubicBezTo>
                    <a:pt x="199561" y="179598"/>
                    <a:pt x="214355" y="331546"/>
                    <a:pt x="223270" y="455844"/>
                  </a:cubicBezTo>
                  <a:cubicBezTo>
                    <a:pt x="232056" y="330190"/>
                    <a:pt x="241295" y="218684"/>
                    <a:pt x="251179" y="121261"/>
                  </a:cubicBezTo>
                  <a:lnTo>
                    <a:pt x="262937" y="0"/>
                  </a:lnTo>
                  <a:lnTo>
                    <a:pt x="441760" y="0"/>
                  </a:lnTo>
                  <a:close/>
                </a:path>
              </a:pathLst>
            </a:custGeom>
            <a:grpFill/>
            <a:ln w="63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400">
                <a:solidFill>
                  <a:srgbClr val="FFFFFF"/>
                </a:solidFill>
              </a:endParaRPr>
            </a:p>
          </p:txBody>
        </p:sp>
        <p:sp>
          <p:nvSpPr>
            <p:cNvPr id="20" name="任意多边形: 形状 19"/>
            <p:cNvSpPr/>
            <p:nvPr>
              <p:custDataLst>
                <p:tags r:id="rId13"/>
              </p:custDataLst>
            </p:nvPr>
          </p:nvSpPr>
          <p:spPr>
            <a:xfrm>
              <a:off x="6129141" y="3531711"/>
              <a:ext cx="387363" cy="679243"/>
            </a:xfrm>
            <a:custGeom>
              <a:avLst/>
              <a:gdLst>
                <a:gd name="connsiteX0" fmla="*/ 373215 w 387363"/>
                <a:gd name="connsiteY0" fmla="*/ 210996 h 679243"/>
                <a:gd name="connsiteX1" fmla="*/ 215776 w 387363"/>
                <a:gd name="connsiteY1" fmla="*/ 210996 h 679243"/>
                <a:gd name="connsiteX2" fmla="*/ 215776 w 387363"/>
                <a:gd name="connsiteY2" fmla="*/ 162672 h 679243"/>
                <a:gd name="connsiteX3" fmla="*/ 209768 w 387363"/>
                <a:gd name="connsiteY3" fmla="*/ 119581 h 679243"/>
                <a:gd name="connsiteX4" fmla="*/ 189612 w 387363"/>
                <a:gd name="connsiteY4" fmla="*/ 110343 h 679243"/>
                <a:gd name="connsiteX5" fmla="*/ 166484 w 387363"/>
                <a:gd name="connsiteY5" fmla="*/ 122812 h 679243"/>
                <a:gd name="connsiteX6" fmla="*/ 158602 w 387363"/>
                <a:gd name="connsiteY6" fmla="*/ 160669 h 679243"/>
                <a:gd name="connsiteX7" fmla="*/ 167453 w 387363"/>
                <a:gd name="connsiteY7" fmla="*/ 209833 h 679243"/>
                <a:gd name="connsiteX8" fmla="*/ 215389 w 387363"/>
                <a:gd name="connsiteY8" fmla="*/ 249693 h 679243"/>
                <a:gd name="connsiteX9" fmla="*/ 357969 w 387363"/>
                <a:gd name="connsiteY9" fmla="*/ 359972 h 679243"/>
                <a:gd name="connsiteX10" fmla="*/ 387364 w 387363"/>
                <a:gd name="connsiteY10" fmla="*/ 498870 h 679243"/>
                <a:gd name="connsiteX11" fmla="*/ 371084 w 387363"/>
                <a:gd name="connsiteY11" fmla="*/ 601525 h 679243"/>
                <a:gd name="connsiteX12" fmla="*/ 308095 w 387363"/>
                <a:gd name="connsiteY12" fmla="*/ 656891 h 679243"/>
                <a:gd name="connsiteX13" fmla="*/ 199367 w 387363"/>
                <a:gd name="connsiteY13" fmla="*/ 679243 h 679243"/>
                <a:gd name="connsiteX14" fmla="*/ 83210 w 387363"/>
                <a:gd name="connsiteY14" fmla="*/ 653467 h 679243"/>
                <a:gd name="connsiteX15" fmla="*/ 20221 w 387363"/>
                <a:gd name="connsiteY15" fmla="*/ 587829 h 679243"/>
                <a:gd name="connsiteX16" fmla="*/ 5297 w 387363"/>
                <a:gd name="connsiteY16" fmla="*/ 474708 h 679243"/>
                <a:gd name="connsiteX17" fmla="*/ 5297 w 387363"/>
                <a:gd name="connsiteY17" fmla="*/ 432005 h 679243"/>
                <a:gd name="connsiteX18" fmla="*/ 162607 w 387363"/>
                <a:gd name="connsiteY18" fmla="*/ 432005 h 679243"/>
                <a:gd name="connsiteX19" fmla="*/ 162607 w 387363"/>
                <a:gd name="connsiteY19" fmla="*/ 511338 h 679243"/>
                <a:gd name="connsiteX20" fmla="*/ 169262 w 387363"/>
                <a:gd name="connsiteY20" fmla="*/ 558435 h 679243"/>
                <a:gd name="connsiteX21" fmla="*/ 192842 w 387363"/>
                <a:gd name="connsiteY21" fmla="*/ 568900 h 679243"/>
                <a:gd name="connsiteX22" fmla="*/ 218037 w 387363"/>
                <a:gd name="connsiteY22" fmla="*/ 555592 h 679243"/>
                <a:gd name="connsiteX23" fmla="*/ 226307 w 387363"/>
                <a:gd name="connsiteY23" fmla="*/ 516119 h 679243"/>
                <a:gd name="connsiteX24" fmla="*/ 210608 w 387363"/>
                <a:gd name="connsiteY24" fmla="*/ 440791 h 679243"/>
                <a:gd name="connsiteX25" fmla="*/ 131275 w 387363"/>
                <a:gd name="connsiteY25" fmla="*/ 381614 h 679243"/>
                <a:gd name="connsiteX26" fmla="*/ 47548 w 387363"/>
                <a:gd name="connsiteY26" fmla="*/ 320822 h 679243"/>
                <a:gd name="connsiteX27" fmla="*/ 13502 w 387363"/>
                <a:gd name="connsiteY27" fmla="*/ 268493 h 679243"/>
                <a:gd name="connsiteX28" fmla="*/ 0 w 387363"/>
                <a:gd name="connsiteY28" fmla="*/ 183152 h 679243"/>
                <a:gd name="connsiteX29" fmla="*/ 19123 w 387363"/>
                <a:gd name="connsiteY29" fmla="*/ 73648 h 679243"/>
                <a:gd name="connsiteX30" fmla="*/ 80948 w 387363"/>
                <a:gd name="connsiteY30" fmla="*/ 19510 h 679243"/>
                <a:gd name="connsiteX31" fmla="*/ 183991 w 387363"/>
                <a:gd name="connsiteY31" fmla="*/ 0 h 679243"/>
                <a:gd name="connsiteX32" fmla="*/ 296531 w 387363"/>
                <a:gd name="connsiteY32" fmla="*/ 21319 h 679243"/>
                <a:gd name="connsiteX33" fmla="*/ 358163 w 387363"/>
                <a:gd name="connsiteY33" fmla="*/ 75070 h 679243"/>
                <a:gd name="connsiteX34" fmla="*/ 373280 w 387363"/>
                <a:gd name="connsiteY34" fmla="*/ 185219 h 679243"/>
                <a:gd name="connsiteX35" fmla="*/ 373280 w 387363"/>
                <a:gd name="connsiteY35" fmla="*/ 210996 h 679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387363" h="679243">
                  <a:moveTo>
                    <a:pt x="373215" y="210996"/>
                  </a:moveTo>
                  <a:lnTo>
                    <a:pt x="215776" y="210996"/>
                  </a:lnTo>
                  <a:lnTo>
                    <a:pt x="215776" y="162672"/>
                  </a:lnTo>
                  <a:cubicBezTo>
                    <a:pt x="215776" y="140125"/>
                    <a:pt x="213774" y="125783"/>
                    <a:pt x="209768" y="119581"/>
                  </a:cubicBezTo>
                  <a:cubicBezTo>
                    <a:pt x="205763" y="113380"/>
                    <a:pt x="199044" y="110343"/>
                    <a:pt x="189612" y="110343"/>
                  </a:cubicBezTo>
                  <a:cubicBezTo>
                    <a:pt x="179404" y="110343"/>
                    <a:pt x="171717" y="114478"/>
                    <a:pt x="166484" y="122812"/>
                  </a:cubicBezTo>
                  <a:cubicBezTo>
                    <a:pt x="161251" y="131146"/>
                    <a:pt x="158602" y="143743"/>
                    <a:pt x="158602" y="160669"/>
                  </a:cubicBezTo>
                  <a:cubicBezTo>
                    <a:pt x="158602" y="182441"/>
                    <a:pt x="161574" y="198786"/>
                    <a:pt x="167453" y="209833"/>
                  </a:cubicBezTo>
                  <a:cubicBezTo>
                    <a:pt x="173073" y="220880"/>
                    <a:pt x="189030" y="234124"/>
                    <a:pt x="215389" y="249693"/>
                  </a:cubicBezTo>
                  <a:cubicBezTo>
                    <a:pt x="290846" y="294464"/>
                    <a:pt x="338394" y="331223"/>
                    <a:pt x="357969" y="359972"/>
                  </a:cubicBezTo>
                  <a:cubicBezTo>
                    <a:pt x="377544" y="388721"/>
                    <a:pt x="387364" y="434977"/>
                    <a:pt x="387364" y="498870"/>
                  </a:cubicBezTo>
                  <a:cubicBezTo>
                    <a:pt x="387364" y="545320"/>
                    <a:pt x="381937" y="579560"/>
                    <a:pt x="371084" y="601525"/>
                  </a:cubicBezTo>
                  <a:cubicBezTo>
                    <a:pt x="360230" y="623555"/>
                    <a:pt x="339234" y="641967"/>
                    <a:pt x="308095" y="656891"/>
                  </a:cubicBezTo>
                  <a:cubicBezTo>
                    <a:pt x="276956" y="671814"/>
                    <a:pt x="240713" y="679243"/>
                    <a:pt x="199367" y="679243"/>
                  </a:cubicBezTo>
                  <a:cubicBezTo>
                    <a:pt x="154015" y="679243"/>
                    <a:pt x="115253" y="670651"/>
                    <a:pt x="83210" y="653467"/>
                  </a:cubicBezTo>
                  <a:cubicBezTo>
                    <a:pt x="51102" y="636282"/>
                    <a:pt x="30105" y="614381"/>
                    <a:pt x="20221" y="587829"/>
                  </a:cubicBezTo>
                  <a:cubicBezTo>
                    <a:pt x="10272" y="561277"/>
                    <a:pt x="5297" y="523549"/>
                    <a:pt x="5297" y="474708"/>
                  </a:cubicBezTo>
                  <a:lnTo>
                    <a:pt x="5297" y="432005"/>
                  </a:lnTo>
                  <a:lnTo>
                    <a:pt x="162607" y="432005"/>
                  </a:lnTo>
                  <a:lnTo>
                    <a:pt x="162607" y="511338"/>
                  </a:lnTo>
                  <a:cubicBezTo>
                    <a:pt x="162607" y="535759"/>
                    <a:pt x="164804" y="551457"/>
                    <a:pt x="169262" y="558435"/>
                  </a:cubicBezTo>
                  <a:cubicBezTo>
                    <a:pt x="173719" y="565412"/>
                    <a:pt x="181536" y="568900"/>
                    <a:pt x="192842" y="568900"/>
                  </a:cubicBezTo>
                  <a:cubicBezTo>
                    <a:pt x="204148" y="568900"/>
                    <a:pt x="212481" y="564443"/>
                    <a:pt x="218037" y="555592"/>
                  </a:cubicBezTo>
                  <a:cubicBezTo>
                    <a:pt x="223529" y="546741"/>
                    <a:pt x="226307" y="533562"/>
                    <a:pt x="226307" y="516119"/>
                  </a:cubicBezTo>
                  <a:cubicBezTo>
                    <a:pt x="226307" y="477744"/>
                    <a:pt x="221074" y="452614"/>
                    <a:pt x="210608" y="440791"/>
                  </a:cubicBezTo>
                  <a:cubicBezTo>
                    <a:pt x="199884" y="428969"/>
                    <a:pt x="173396" y="409265"/>
                    <a:pt x="131275" y="381614"/>
                  </a:cubicBezTo>
                  <a:cubicBezTo>
                    <a:pt x="89153" y="353705"/>
                    <a:pt x="61180" y="333420"/>
                    <a:pt x="47548" y="320822"/>
                  </a:cubicBezTo>
                  <a:cubicBezTo>
                    <a:pt x="33852" y="308224"/>
                    <a:pt x="22482" y="290781"/>
                    <a:pt x="13502" y="268493"/>
                  </a:cubicBezTo>
                  <a:cubicBezTo>
                    <a:pt x="4522" y="246205"/>
                    <a:pt x="0" y="217779"/>
                    <a:pt x="0" y="183152"/>
                  </a:cubicBezTo>
                  <a:cubicBezTo>
                    <a:pt x="0" y="133213"/>
                    <a:pt x="6396" y="96712"/>
                    <a:pt x="19123" y="73648"/>
                  </a:cubicBezTo>
                  <a:cubicBezTo>
                    <a:pt x="31850" y="50585"/>
                    <a:pt x="52458" y="32496"/>
                    <a:pt x="80948" y="19510"/>
                  </a:cubicBezTo>
                  <a:cubicBezTo>
                    <a:pt x="109309" y="6525"/>
                    <a:pt x="143679" y="0"/>
                    <a:pt x="183991" y="0"/>
                  </a:cubicBezTo>
                  <a:cubicBezTo>
                    <a:pt x="227986" y="0"/>
                    <a:pt x="265521" y="7106"/>
                    <a:pt x="296531" y="21319"/>
                  </a:cubicBezTo>
                  <a:cubicBezTo>
                    <a:pt x="327541" y="35532"/>
                    <a:pt x="348085" y="53492"/>
                    <a:pt x="358163" y="75070"/>
                  </a:cubicBezTo>
                  <a:cubicBezTo>
                    <a:pt x="368241" y="96712"/>
                    <a:pt x="373280" y="133407"/>
                    <a:pt x="373280" y="185219"/>
                  </a:cubicBezTo>
                  <a:lnTo>
                    <a:pt x="373280" y="210996"/>
                  </a:lnTo>
                  <a:close/>
                </a:path>
              </a:pathLst>
            </a:custGeom>
            <a:grpFill/>
            <a:ln w="63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400">
                <a:solidFill>
                  <a:srgbClr val="FFFFFF"/>
                </a:solidFill>
              </a:endParaRP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209550" y="2947670"/>
            <a:ext cx="5296535" cy="1845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>
                <a:solidFill>
                  <a:schemeClr val="bg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“in＋一段时间”</a:t>
            </a:r>
          </a:p>
          <a:p>
            <a:pPr algn="ctr">
              <a:lnSpc>
                <a:spcPct val="120000"/>
              </a:lnSpc>
            </a:pPr>
            <a:r>
              <a:rPr lang="zh-CN" altLang="en-US" sz="2000" b="1">
                <a:solidFill>
                  <a:schemeClr val="bg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表示将来一段时间之后，谓语用一般将来时。</a:t>
            </a:r>
          </a:p>
          <a:p>
            <a:pPr algn="ctr">
              <a:lnSpc>
                <a:spcPct val="90000"/>
              </a:lnSpc>
            </a:pPr>
            <a:endParaRPr lang="zh-CN" altLang="en-US" sz="2000" b="1">
              <a:solidFill>
                <a:schemeClr val="bg1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000" b="1">
                <a:solidFill>
                  <a:schemeClr val="bg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I will come to see you in two days.  </a:t>
            </a:r>
          </a:p>
          <a:p>
            <a:pPr algn="ctr">
              <a:lnSpc>
                <a:spcPct val="120000"/>
              </a:lnSpc>
            </a:pPr>
            <a:r>
              <a:rPr lang="zh-CN" altLang="en-US" sz="2000" b="1">
                <a:solidFill>
                  <a:schemeClr val="bg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两天之后我再来看你。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6642100" y="2947670"/>
            <a:ext cx="5340350" cy="19069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 b="1">
                <a:solidFill>
                  <a:schemeClr val="bg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“</a:t>
            </a:r>
            <a:r>
              <a:rPr lang="zh-CN" altLang="en-US" sz="2000" b="1">
                <a:solidFill>
                  <a:schemeClr val="bg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after＋一段时间</a:t>
            </a:r>
            <a:r>
              <a:rPr lang="en-US" altLang="zh-CN" sz="2000" b="1">
                <a:solidFill>
                  <a:schemeClr val="bg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”</a:t>
            </a:r>
          </a:p>
          <a:p>
            <a:pPr algn="ctr">
              <a:lnSpc>
                <a:spcPct val="120000"/>
              </a:lnSpc>
            </a:pPr>
            <a:r>
              <a:rPr lang="zh-CN" altLang="en-US" sz="2000" b="1">
                <a:solidFill>
                  <a:schemeClr val="bg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表示过去一段时间之后，谓语用过去时。</a:t>
            </a:r>
          </a:p>
          <a:p>
            <a:pPr algn="ctr">
              <a:lnSpc>
                <a:spcPct val="110000"/>
              </a:lnSpc>
            </a:pPr>
            <a:endParaRPr lang="zh-CN" altLang="en-US" sz="2000" b="1">
              <a:solidFill>
                <a:schemeClr val="bg1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000" b="1">
                <a:solidFill>
                  <a:schemeClr val="bg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We arrived in Shanghai after 12 hour</a:t>
            </a:r>
            <a:r>
              <a:rPr lang="en-US" altLang="zh-CN" sz="2000" b="1">
                <a:solidFill>
                  <a:schemeClr val="bg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’</a:t>
            </a:r>
            <a:r>
              <a:rPr lang="zh-CN" altLang="en-US" sz="2000" b="1">
                <a:solidFill>
                  <a:schemeClr val="bg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s journey.</a:t>
            </a:r>
          </a:p>
          <a:p>
            <a:pPr algn="ctr">
              <a:lnSpc>
                <a:spcPct val="120000"/>
              </a:lnSpc>
            </a:pPr>
            <a:r>
              <a:rPr lang="zh-CN" altLang="en-US" sz="2000" b="1">
                <a:solidFill>
                  <a:schemeClr val="bg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12 小时的旅途之后，我们到达了上海。</a:t>
            </a:r>
          </a:p>
        </p:txBody>
      </p:sp>
      <p:grpSp>
        <p:nvGrpSpPr>
          <p:cNvPr id="25" name="组合 24"/>
          <p:cNvGrpSpPr/>
          <p:nvPr>
            <p:custDataLst>
              <p:tags r:id="rId8"/>
            </p:custDataLst>
          </p:nvPr>
        </p:nvGrpSpPr>
        <p:grpSpPr>
          <a:xfrm>
            <a:off x="1960880" y="2000250"/>
            <a:ext cx="1626870" cy="704850"/>
            <a:chOff x="1775" y="2614"/>
            <a:chExt cx="2562" cy="1110"/>
          </a:xfrm>
        </p:grpSpPr>
        <p:sp>
          <p:nvSpPr>
            <p:cNvPr id="40" name="任意多边形: 形状 39"/>
            <p:cNvSpPr/>
            <p:nvPr>
              <p:custDataLst>
                <p:tags r:id="rId11"/>
              </p:custDataLst>
            </p:nvPr>
          </p:nvSpPr>
          <p:spPr>
            <a:xfrm>
              <a:off x="1775" y="2614"/>
              <a:ext cx="2562" cy="1111"/>
            </a:xfrm>
            <a:custGeom>
              <a:avLst/>
              <a:gdLst>
                <a:gd name="connsiteX0" fmla="*/ 1135085 w 1135085"/>
                <a:gd name="connsiteY0" fmla="*/ 567543 h 1135085"/>
                <a:gd name="connsiteX1" fmla="*/ 567543 w 1135085"/>
                <a:gd name="connsiteY1" fmla="*/ 1135085 h 1135085"/>
                <a:gd name="connsiteX2" fmla="*/ 0 w 1135085"/>
                <a:gd name="connsiteY2" fmla="*/ 567543 h 1135085"/>
                <a:gd name="connsiteX3" fmla="*/ 567543 w 1135085"/>
                <a:gd name="connsiteY3" fmla="*/ 0 h 1135085"/>
                <a:gd name="connsiteX4" fmla="*/ 1135085 w 1135085"/>
                <a:gd name="connsiteY4" fmla="*/ 567543 h 1135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5085" h="1135085">
                  <a:moveTo>
                    <a:pt x="1135085" y="567543"/>
                  </a:moveTo>
                  <a:cubicBezTo>
                    <a:pt x="1135085" y="880988"/>
                    <a:pt x="880988" y="1135085"/>
                    <a:pt x="567543" y="1135085"/>
                  </a:cubicBezTo>
                  <a:cubicBezTo>
                    <a:pt x="254097" y="1135085"/>
                    <a:pt x="0" y="880988"/>
                    <a:pt x="0" y="567543"/>
                  </a:cubicBezTo>
                  <a:cubicBezTo>
                    <a:pt x="0" y="254098"/>
                    <a:pt x="254097" y="0"/>
                    <a:pt x="567543" y="0"/>
                  </a:cubicBezTo>
                  <a:cubicBezTo>
                    <a:pt x="880988" y="0"/>
                    <a:pt x="1135085" y="254098"/>
                    <a:pt x="1135085" y="567543"/>
                  </a:cubicBezTo>
                  <a:close/>
                </a:path>
              </a:pathLst>
            </a:custGeom>
            <a:solidFill>
              <a:schemeClr val="accent1"/>
            </a:solidFill>
            <a:ln w="2540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2541" y="2758"/>
              <a:ext cx="1030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FFFF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  <a:sym typeface="+mn-ea"/>
                </a:rPr>
                <a:t>in</a:t>
              </a:r>
            </a:p>
          </p:txBody>
        </p:sp>
      </p:grpSp>
      <p:grpSp>
        <p:nvGrpSpPr>
          <p:cNvPr id="39" name="组合 38"/>
          <p:cNvGrpSpPr/>
          <p:nvPr>
            <p:custDataLst>
              <p:tags r:id="rId9"/>
            </p:custDataLst>
          </p:nvPr>
        </p:nvGrpSpPr>
        <p:grpSpPr>
          <a:xfrm>
            <a:off x="8349615" y="2000250"/>
            <a:ext cx="1626870" cy="705485"/>
            <a:chOff x="1775" y="2614"/>
            <a:chExt cx="2562" cy="1111"/>
          </a:xfrm>
        </p:grpSpPr>
        <p:sp>
          <p:nvSpPr>
            <p:cNvPr id="42" name="任意多边形: 形状 39"/>
            <p:cNvSpPr/>
            <p:nvPr>
              <p:custDataLst>
                <p:tags r:id="rId10"/>
              </p:custDataLst>
            </p:nvPr>
          </p:nvSpPr>
          <p:spPr>
            <a:xfrm>
              <a:off x="1775" y="2614"/>
              <a:ext cx="2562" cy="1111"/>
            </a:xfrm>
            <a:custGeom>
              <a:avLst/>
              <a:gdLst>
                <a:gd name="connsiteX0" fmla="*/ 1135085 w 1135085"/>
                <a:gd name="connsiteY0" fmla="*/ 567543 h 1135085"/>
                <a:gd name="connsiteX1" fmla="*/ 567543 w 1135085"/>
                <a:gd name="connsiteY1" fmla="*/ 1135085 h 1135085"/>
                <a:gd name="connsiteX2" fmla="*/ 0 w 1135085"/>
                <a:gd name="connsiteY2" fmla="*/ 567543 h 1135085"/>
                <a:gd name="connsiteX3" fmla="*/ 567543 w 1135085"/>
                <a:gd name="connsiteY3" fmla="*/ 0 h 1135085"/>
                <a:gd name="connsiteX4" fmla="*/ 1135085 w 1135085"/>
                <a:gd name="connsiteY4" fmla="*/ 567543 h 1135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5085" h="1135085">
                  <a:moveTo>
                    <a:pt x="1135085" y="567543"/>
                  </a:moveTo>
                  <a:cubicBezTo>
                    <a:pt x="1135085" y="880988"/>
                    <a:pt x="880988" y="1135085"/>
                    <a:pt x="567543" y="1135085"/>
                  </a:cubicBezTo>
                  <a:cubicBezTo>
                    <a:pt x="254097" y="1135085"/>
                    <a:pt x="0" y="880988"/>
                    <a:pt x="0" y="567543"/>
                  </a:cubicBezTo>
                  <a:cubicBezTo>
                    <a:pt x="0" y="254098"/>
                    <a:pt x="254097" y="0"/>
                    <a:pt x="567543" y="0"/>
                  </a:cubicBezTo>
                  <a:cubicBezTo>
                    <a:pt x="880988" y="0"/>
                    <a:pt x="1135085" y="254098"/>
                    <a:pt x="1135085" y="567543"/>
                  </a:cubicBezTo>
                  <a:close/>
                </a:path>
              </a:pathLst>
            </a:custGeom>
            <a:solidFill>
              <a:srgbClr val="015CB7"/>
            </a:solidFill>
            <a:ln w="2540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2044" y="2758"/>
              <a:ext cx="1956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en-US" altLang="zh-CN" sz="2800" b="1">
                  <a:solidFill>
                    <a:srgbClr val="FFFF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  <a:sym typeface="+mn-ea"/>
                </a:rPr>
                <a:t>after</a:t>
              </a:r>
            </a:p>
          </p:txBody>
        </p:sp>
      </p:grpSp>
    </p:spTree>
    <p:custDataLst>
      <p:tags r:id="rId1"/>
    </p:custData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bldLvl="0" animBg="1"/>
      <p:bldP spid="3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直接连接符 18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33" name="01"/>
          <p:cNvSpPr>
            <a:spLocks noChangeAspect="1"/>
          </p:cNvSpPr>
          <p:nvPr>
            <p:custDataLst>
              <p:tags r:id="rId2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30247" y="462902"/>
            <a:ext cx="8981499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l">
              <a:defRPr/>
            </a:pPr>
            <a:r>
              <a:rPr kumimoji="0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6.2 常见介词类型</a:t>
            </a:r>
          </a:p>
        </p:txBody>
      </p:sp>
      <p:sp>
        <p:nvSpPr>
          <p:cNvPr id="7" name="任意多边形: 形状 7"/>
          <p:cNvSpPr/>
          <p:nvPr>
            <p:custDataLst>
              <p:tags r:id="rId3"/>
            </p:custDataLst>
          </p:nvPr>
        </p:nvSpPr>
        <p:spPr>
          <a:xfrm>
            <a:off x="635" y="2708910"/>
            <a:ext cx="6143625" cy="2898775"/>
          </a:xfrm>
          <a:custGeom>
            <a:avLst/>
            <a:gdLst>
              <a:gd name="connsiteX0" fmla="*/ 4268455 w 5196959"/>
              <a:gd name="connsiteY0" fmla="*/ 2443174 h 2443174"/>
              <a:gd name="connsiteX1" fmla="*/ 0 w 5196959"/>
              <a:gd name="connsiteY1" fmla="*/ 2443174 h 2443174"/>
              <a:gd name="connsiteX2" fmla="*/ 0 w 5196959"/>
              <a:gd name="connsiteY2" fmla="*/ 0 h 2443174"/>
              <a:gd name="connsiteX3" fmla="*/ 4998766 w 5196959"/>
              <a:gd name="connsiteY3" fmla="*/ 0 h 2443174"/>
              <a:gd name="connsiteX4" fmla="*/ 5188277 w 5196959"/>
              <a:gd name="connsiteY4" fmla="*/ 255708 h 2443174"/>
              <a:gd name="connsiteX5" fmla="*/ 4597293 w 5196959"/>
              <a:gd name="connsiteY5" fmla="*/ 2199517 h 2443174"/>
              <a:gd name="connsiteX6" fmla="*/ 4268455 w 5196959"/>
              <a:gd name="connsiteY6" fmla="*/ 2443174 h 2443174"/>
              <a:gd name="connsiteX0-1" fmla="*/ 0 w 5196960"/>
              <a:gd name="connsiteY0-2" fmla="*/ 0 h 2443174"/>
              <a:gd name="connsiteX1-3" fmla="*/ 4998766 w 5196960"/>
              <a:gd name="connsiteY1-4" fmla="*/ 0 h 2443174"/>
              <a:gd name="connsiteX2-5" fmla="*/ 5188277 w 5196960"/>
              <a:gd name="connsiteY2-6" fmla="*/ 255708 h 2443174"/>
              <a:gd name="connsiteX3-7" fmla="*/ 4597293 w 5196960"/>
              <a:gd name="connsiteY3-8" fmla="*/ 2199517 h 2443174"/>
              <a:gd name="connsiteX4-9" fmla="*/ 4268455 w 5196960"/>
              <a:gd name="connsiteY4-10" fmla="*/ 2443174 h 2443174"/>
              <a:gd name="connsiteX5-11" fmla="*/ 0 w 5196960"/>
              <a:gd name="connsiteY5-12" fmla="*/ 2443174 h 2443174"/>
              <a:gd name="connsiteX6-13" fmla="*/ 91440 w 5196960"/>
              <a:gd name="connsiteY6-14" fmla="*/ 91440 h 2443174"/>
              <a:gd name="connsiteX0-15" fmla="*/ 41910 w 5238870"/>
              <a:gd name="connsiteY0-16" fmla="*/ 0 h 2443174"/>
              <a:gd name="connsiteX1-17" fmla="*/ 5040676 w 5238870"/>
              <a:gd name="connsiteY1-18" fmla="*/ 0 h 2443174"/>
              <a:gd name="connsiteX2-19" fmla="*/ 5230187 w 5238870"/>
              <a:gd name="connsiteY2-20" fmla="*/ 255708 h 2443174"/>
              <a:gd name="connsiteX3-21" fmla="*/ 4639203 w 5238870"/>
              <a:gd name="connsiteY3-22" fmla="*/ 2199517 h 2443174"/>
              <a:gd name="connsiteX4-23" fmla="*/ 4310365 w 5238870"/>
              <a:gd name="connsiteY4-24" fmla="*/ 2443174 h 2443174"/>
              <a:gd name="connsiteX5-25" fmla="*/ 41910 w 5238870"/>
              <a:gd name="connsiteY5-26" fmla="*/ 2443174 h 2443174"/>
              <a:gd name="connsiteX6-27" fmla="*/ 0 w 5238870"/>
              <a:gd name="connsiteY6-28" fmla="*/ 415290 h 2443174"/>
              <a:gd name="connsiteX0-29" fmla="*/ 0 w 5196960"/>
              <a:gd name="connsiteY0-30" fmla="*/ 0 h 2443174"/>
              <a:gd name="connsiteX1-31" fmla="*/ 4998766 w 5196960"/>
              <a:gd name="connsiteY1-32" fmla="*/ 0 h 2443174"/>
              <a:gd name="connsiteX2-33" fmla="*/ 5188277 w 5196960"/>
              <a:gd name="connsiteY2-34" fmla="*/ 255708 h 2443174"/>
              <a:gd name="connsiteX3-35" fmla="*/ 4597293 w 5196960"/>
              <a:gd name="connsiteY3-36" fmla="*/ 2199517 h 2443174"/>
              <a:gd name="connsiteX4-37" fmla="*/ 4268455 w 5196960"/>
              <a:gd name="connsiteY4-38" fmla="*/ 2443174 h 2443174"/>
              <a:gd name="connsiteX5-39" fmla="*/ 0 w 5196960"/>
              <a:gd name="connsiteY5-40" fmla="*/ 2443174 h 244317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5196960" h="2443174">
                <a:moveTo>
                  <a:pt x="0" y="0"/>
                </a:moveTo>
                <a:lnTo>
                  <a:pt x="4998766" y="0"/>
                </a:lnTo>
                <a:cubicBezTo>
                  <a:pt x="5131820" y="0"/>
                  <a:pt x="5226906" y="128432"/>
                  <a:pt x="5188277" y="255708"/>
                </a:cubicBezTo>
                <a:lnTo>
                  <a:pt x="4597293" y="2199517"/>
                </a:lnTo>
                <a:cubicBezTo>
                  <a:pt x="4553217" y="2344292"/>
                  <a:pt x="4419833" y="2443174"/>
                  <a:pt x="4268455" y="2443174"/>
                </a:cubicBezTo>
                <a:lnTo>
                  <a:pt x="0" y="2443174"/>
                </a:lnTo>
              </a:path>
            </a:pathLst>
          </a:custGeom>
          <a:gradFill>
            <a:gsLst>
              <a:gs pos="45000">
                <a:schemeClr val="accent1">
                  <a:alpha val="100000"/>
                </a:schemeClr>
              </a:gs>
              <a:gs pos="0">
                <a:schemeClr val="accent1">
                  <a:alpha val="0"/>
                </a:schemeClr>
              </a:gs>
            </a:gsLst>
            <a:lin ang="0" scaled="1"/>
          </a:gradFill>
          <a:ln w="22225" cap="flat">
            <a:gradFill>
              <a:gsLst>
                <a:gs pos="47000">
                  <a:schemeClr val="accent1">
                    <a:lumMod val="75000"/>
                    <a:alpha val="10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0740000" scaled="0"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bg1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9" name="任意多边形: 形状 8"/>
          <p:cNvSpPr/>
          <p:nvPr>
            <p:custDataLst>
              <p:tags r:id="rId4"/>
            </p:custDataLst>
          </p:nvPr>
        </p:nvSpPr>
        <p:spPr>
          <a:xfrm>
            <a:off x="5869940" y="2705100"/>
            <a:ext cx="6322695" cy="2901950"/>
          </a:xfrm>
          <a:custGeom>
            <a:avLst/>
            <a:gdLst>
              <a:gd name="connsiteX0" fmla="*/ 970270 w 5196959"/>
              <a:gd name="connsiteY0" fmla="*/ 0 h 2443174"/>
              <a:gd name="connsiteX1" fmla="*/ 5196960 w 5196959"/>
              <a:gd name="connsiteY1" fmla="*/ 0 h 2443174"/>
              <a:gd name="connsiteX2" fmla="*/ 5196960 w 5196959"/>
              <a:gd name="connsiteY2" fmla="*/ 2443174 h 2443174"/>
              <a:gd name="connsiteX3" fmla="*/ 198194 w 5196959"/>
              <a:gd name="connsiteY3" fmla="*/ 2443174 h 2443174"/>
              <a:gd name="connsiteX4" fmla="*/ 8683 w 5196959"/>
              <a:gd name="connsiteY4" fmla="*/ 2187466 h 2443174"/>
              <a:gd name="connsiteX5" fmla="*/ 587616 w 5196959"/>
              <a:gd name="connsiteY5" fmla="*/ 283606 h 2443174"/>
              <a:gd name="connsiteX6" fmla="*/ 970270 w 5196959"/>
              <a:gd name="connsiteY6" fmla="*/ 0 h 2443174"/>
              <a:gd name="connsiteX0-1" fmla="*/ 5196960 w 5288400"/>
              <a:gd name="connsiteY0-2" fmla="*/ 0 h 2443174"/>
              <a:gd name="connsiteX1-3" fmla="*/ 5196960 w 5288400"/>
              <a:gd name="connsiteY1-4" fmla="*/ 2443174 h 2443174"/>
              <a:gd name="connsiteX2-5" fmla="*/ 198194 w 5288400"/>
              <a:gd name="connsiteY2-6" fmla="*/ 2443174 h 2443174"/>
              <a:gd name="connsiteX3-7" fmla="*/ 8683 w 5288400"/>
              <a:gd name="connsiteY3-8" fmla="*/ 2187466 h 2443174"/>
              <a:gd name="connsiteX4-9" fmla="*/ 587616 w 5288400"/>
              <a:gd name="connsiteY4-10" fmla="*/ 283606 h 2443174"/>
              <a:gd name="connsiteX5-11" fmla="*/ 970270 w 5288400"/>
              <a:gd name="connsiteY5-12" fmla="*/ 0 h 2443174"/>
              <a:gd name="connsiteX6-13" fmla="*/ 5288400 w 5288400"/>
              <a:gd name="connsiteY6-14" fmla="*/ 91440 h 2443174"/>
              <a:gd name="connsiteX0-15" fmla="*/ 5196960 w 5196960"/>
              <a:gd name="connsiteY0-16" fmla="*/ 0 h 2443174"/>
              <a:gd name="connsiteX1-17" fmla="*/ 5196960 w 5196960"/>
              <a:gd name="connsiteY1-18" fmla="*/ 2443174 h 2443174"/>
              <a:gd name="connsiteX2-19" fmla="*/ 198194 w 5196960"/>
              <a:gd name="connsiteY2-20" fmla="*/ 2443174 h 2443174"/>
              <a:gd name="connsiteX3-21" fmla="*/ 8683 w 5196960"/>
              <a:gd name="connsiteY3-22" fmla="*/ 2187466 h 2443174"/>
              <a:gd name="connsiteX4-23" fmla="*/ 587616 w 5196960"/>
              <a:gd name="connsiteY4-24" fmla="*/ 283606 h 2443174"/>
              <a:gd name="connsiteX5-25" fmla="*/ 970270 w 5196960"/>
              <a:gd name="connsiteY5-26" fmla="*/ 0 h 2443174"/>
              <a:gd name="connsiteX6-27" fmla="*/ 5183625 w 5196960"/>
              <a:gd name="connsiteY6-28" fmla="*/ 34290 h 2443174"/>
              <a:gd name="connsiteX0-29" fmla="*/ 5196960 w 5196960"/>
              <a:gd name="connsiteY0-30" fmla="*/ 0 h 2443174"/>
              <a:gd name="connsiteX1-31" fmla="*/ 5196960 w 5196960"/>
              <a:gd name="connsiteY1-32" fmla="*/ 2443174 h 2443174"/>
              <a:gd name="connsiteX2-33" fmla="*/ 198194 w 5196960"/>
              <a:gd name="connsiteY2-34" fmla="*/ 2443174 h 2443174"/>
              <a:gd name="connsiteX3-35" fmla="*/ 8683 w 5196960"/>
              <a:gd name="connsiteY3-36" fmla="*/ 2187466 h 2443174"/>
              <a:gd name="connsiteX4-37" fmla="*/ 587616 w 5196960"/>
              <a:gd name="connsiteY4-38" fmla="*/ 283606 h 2443174"/>
              <a:gd name="connsiteX5-39" fmla="*/ 970270 w 5196960"/>
              <a:gd name="connsiteY5-40" fmla="*/ 0 h 2443174"/>
              <a:gd name="connsiteX6-41" fmla="*/ 5183625 w 5196960"/>
              <a:gd name="connsiteY6-42" fmla="*/ 5715 h 2443174"/>
              <a:gd name="connsiteX0-43" fmla="*/ 5196960 w 5196960"/>
              <a:gd name="connsiteY0-44" fmla="*/ 3810 h 2446984"/>
              <a:gd name="connsiteX1-45" fmla="*/ 5196960 w 5196960"/>
              <a:gd name="connsiteY1-46" fmla="*/ 2446984 h 2446984"/>
              <a:gd name="connsiteX2-47" fmla="*/ 198194 w 5196960"/>
              <a:gd name="connsiteY2-48" fmla="*/ 2446984 h 2446984"/>
              <a:gd name="connsiteX3-49" fmla="*/ 8683 w 5196960"/>
              <a:gd name="connsiteY3-50" fmla="*/ 2191276 h 2446984"/>
              <a:gd name="connsiteX4-51" fmla="*/ 587616 w 5196960"/>
              <a:gd name="connsiteY4-52" fmla="*/ 287416 h 2446984"/>
              <a:gd name="connsiteX5-53" fmla="*/ 970270 w 5196960"/>
              <a:gd name="connsiteY5-54" fmla="*/ 3810 h 2446984"/>
              <a:gd name="connsiteX6-55" fmla="*/ 4840725 w 5196960"/>
              <a:gd name="connsiteY6-56" fmla="*/ 0 h 2446984"/>
              <a:gd name="connsiteX0-57" fmla="*/ 5196960 w 5196960"/>
              <a:gd name="connsiteY0-58" fmla="*/ 2446984 h 2446984"/>
              <a:gd name="connsiteX1-59" fmla="*/ 198194 w 5196960"/>
              <a:gd name="connsiteY1-60" fmla="*/ 2446984 h 2446984"/>
              <a:gd name="connsiteX2-61" fmla="*/ 8683 w 5196960"/>
              <a:gd name="connsiteY2-62" fmla="*/ 2191276 h 2446984"/>
              <a:gd name="connsiteX3-63" fmla="*/ 587616 w 5196960"/>
              <a:gd name="connsiteY3-64" fmla="*/ 287416 h 2446984"/>
              <a:gd name="connsiteX4-65" fmla="*/ 970270 w 5196960"/>
              <a:gd name="connsiteY4-66" fmla="*/ 3810 h 2446984"/>
              <a:gd name="connsiteX5-67" fmla="*/ 4840725 w 5196960"/>
              <a:gd name="connsiteY5-68" fmla="*/ 0 h 2446984"/>
              <a:gd name="connsiteX0-69" fmla="*/ 5196960 w 5196960"/>
              <a:gd name="connsiteY0-70" fmla="*/ 2446984 h 2446984"/>
              <a:gd name="connsiteX1-71" fmla="*/ 198194 w 5196960"/>
              <a:gd name="connsiteY1-72" fmla="*/ 2446984 h 2446984"/>
              <a:gd name="connsiteX2-73" fmla="*/ 8683 w 5196960"/>
              <a:gd name="connsiteY2-74" fmla="*/ 2191276 h 2446984"/>
              <a:gd name="connsiteX3-75" fmla="*/ 587616 w 5196960"/>
              <a:gd name="connsiteY3-76" fmla="*/ 287416 h 2446984"/>
              <a:gd name="connsiteX4-77" fmla="*/ 970270 w 5196960"/>
              <a:gd name="connsiteY4-78" fmla="*/ 3810 h 2446984"/>
              <a:gd name="connsiteX5-79" fmla="*/ 5174100 w 5196960"/>
              <a:gd name="connsiteY5-80" fmla="*/ 0 h 244698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5196960" h="2446984">
                <a:moveTo>
                  <a:pt x="5196960" y="2446984"/>
                </a:moveTo>
                <a:lnTo>
                  <a:pt x="198194" y="2446984"/>
                </a:lnTo>
                <a:cubicBezTo>
                  <a:pt x="65140" y="2446984"/>
                  <a:pt x="-29945" y="2318552"/>
                  <a:pt x="8683" y="2191276"/>
                </a:cubicBezTo>
                <a:lnTo>
                  <a:pt x="587616" y="287416"/>
                </a:lnTo>
                <a:cubicBezTo>
                  <a:pt x="638791" y="119035"/>
                  <a:pt x="794131" y="3810"/>
                  <a:pt x="970270" y="3810"/>
                </a:cubicBezTo>
                <a:lnTo>
                  <a:pt x="5174100" y="0"/>
                </a:lnTo>
              </a:path>
            </a:pathLst>
          </a:custGeom>
          <a:gradFill flip="none" rotWithShape="1">
            <a:gsLst>
              <a:gs pos="56000">
                <a:schemeClr val="accent2">
                  <a:alpha val="100000"/>
                </a:schemeClr>
              </a:gs>
              <a:gs pos="100000">
                <a:schemeClr val="accent2">
                  <a:lumMod val="95000"/>
                  <a:alpha val="0"/>
                </a:schemeClr>
              </a:gs>
            </a:gsLst>
            <a:lin ang="0" scaled="1"/>
            <a:tileRect/>
          </a:gradFill>
          <a:ln w="22225" cap="flat">
            <a:gradFill>
              <a:gsLst>
                <a:gs pos="57000">
                  <a:schemeClr val="accent2">
                    <a:lumMod val="75000"/>
                    <a:alpha val="100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10800000" scaled="1"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任意多边形: 形状 9"/>
          <p:cNvSpPr/>
          <p:nvPr>
            <p:custDataLst>
              <p:tags r:id="rId5"/>
            </p:custDataLst>
          </p:nvPr>
        </p:nvSpPr>
        <p:spPr>
          <a:xfrm>
            <a:off x="5272088" y="3236913"/>
            <a:ext cx="1370158" cy="1370158"/>
          </a:xfrm>
          <a:custGeom>
            <a:avLst/>
            <a:gdLst>
              <a:gd name="connsiteX0" fmla="*/ 1370158 w 1370158"/>
              <a:gd name="connsiteY0" fmla="*/ 685079 h 1370158"/>
              <a:gd name="connsiteX1" fmla="*/ 685079 w 1370158"/>
              <a:gd name="connsiteY1" fmla="*/ 1370158 h 1370158"/>
              <a:gd name="connsiteX2" fmla="*/ 0 w 1370158"/>
              <a:gd name="connsiteY2" fmla="*/ 685079 h 1370158"/>
              <a:gd name="connsiteX3" fmla="*/ 685079 w 1370158"/>
              <a:gd name="connsiteY3" fmla="*/ 0 h 1370158"/>
              <a:gd name="connsiteX4" fmla="*/ 1370158 w 1370158"/>
              <a:gd name="connsiteY4" fmla="*/ 685079 h 1370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70158" h="1370158">
                <a:moveTo>
                  <a:pt x="1370158" y="685079"/>
                </a:moveTo>
                <a:cubicBezTo>
                  <a:pt x="1370158" y="1063438"/>
                  <a:pt x="1063438" y="1370158"/>
                  <a:pt x="685079" y="1370158"/>
                </a:cubicBezTo>
                <a:cubicBezTo>
                  <a:pt x="306720" y="1370158"/>
                  <a:pt x="0" y="1063438"/>
                  <a:pt x="0" y="685079"/>
                </a:cubicBezTo>
                <a:cubicBezTo>
                  <a:pt x="0" y="306720"/>
                  <a:pt x="306720" y="0"/>
                  <a:pt x="685079" y="0"/>
                </a:cubicBezTo>
                <a:cubicBezTo>
                  <a:pt x="1063438" y="0"/>
                  <a:pt x="1370158" y="306720"/>
                  <a:pt x="1370158" y="685079"/>
                </a:cubicBezTo>
                <a:close/>
              </a:path>
            </a:pathLst>
          </a:custGeom>
          <a:solidFill>
            <a:srgbClr val="FFFFFF"/>
          </a:solidFill>
          <a:ln w="1650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任意多边形: 形状 10"/>
          <p:cNvSpPr/>
          <p:nvPr>
            <p:custDataLst>
              <p:tags r:id="rId6"/>
            </p:custDataLst>
          </p:nvPr>
        </p:nvSpPr>
        <p:spPr>
          <a:xfrm>
            <a:off x="5391468" y="3358198"/>
            <a:ext cx="1135085" cy="1135085"/>
          </a:xfrm>
          <a:custGeom>
            <a:avLst/>
            <a:gdLst>
              <a:gd name="connsiteX0" fmla="*/ 1135085 w 1135085"/>
              <a:gd name="connsiteY0" fmla="*/ 567543 h 1135085"/>
              <a:gd name="connsiteX1" fmla="*/ 567543 w 1135085"/>
              <a:gd name="connsiteY1" fmla="*/ 1135085 h 1135085"/>
              <a:gd name="connsiteX2" fmla="*/ 0 w 1135085"/>
              <a:gd name="connsiteY2" fmla="*/ 567543 h 1135085"/>
              <a:gd name="connsiteX3" fmla="*/ 567543 w 1135085"/>
              <a:gd name="connsiteY3" fmla="*/ 0 h 1135085"/>
              <a:gd name="connsiteX4" fmla="*/ 1135085 w 1135085"/>
              <a:gd name="connsiteY4" fmla="*/ 567543 h 1135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85" h="1135085">
                <a:moveTo>
                  <a:pt x="1135085" y="567543"/>
                </a:moveTo>
                <a:cubicBezTo>
                  <a:pt x="1135085" y="880988"/>
                  <a:pt x="880988" y="1135085"/>
                  <a:pt x="567543" y="1135085"/>
                </a:cubicBezTo>
                <a:cubicBezTo>
                  <a:pt x="254097" y="1135085"/>
                  <a:pt x="0" y="880988"/>
                  <a:pt x="0" y="567543"/>
                </a:cubicBezTo>
                <a:cubicBezTo>
                  <a:pt x="0" y="254098"/>
                  <a:pt x="254097" y="0"/>
                  <a:pt x="567543" y="0"/>
                </a:cubicBezTo>
                <a:cubicBezTo>
                  <a:pt x="880988" y="0"/>
                  <a:pt x="1135085" y="254098"/>
                  <a:pt x="1135085" y="567543"/>
                </a:cubicBezTo>
                <a:close/>
              </a:path>
            </a:pathLst>
          </a:custGeom>
          <a:solidFill>
            <a:schemeClr val="accent1">
              <a:alpha val="80000"/>
            </a:schemeClr>
          </a:solidFill>
          <a:ln w="1650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solidFill>
                <a:schemeClr val="tx1"/>
              </a:solidFill>
            </a:endParaRPr>
          </a:p>
        </p:txBody>
      </p:sp>
      <p:grpSp>
        <p:nvGrpSpPr>
          <p:cNvPr id="18" name="图形 16"/>
          <p:cNvGrpSpPr/>
          <p:nvPr>
            <p:custDataLst>
              <p:tags r:id="rId7"/>
            </p:custDataLst>
          </p:nvPr>
        </p:nvGrpSpPr>
        <p:grpSpPr>
          <a:xfrm>
            <a:off x="5610543" y="3643313"/>
            <a:ext cx="693067" cy="557999"/>
            <a:chOff x="5672846" y="3531711"/>
            <a:chExt cx="843659" cy="679243"/>
          </a:xfrm>
          <a:solidFill>
            <a:srgbClr val="FFFFFF"/>
          </a:solidFill>
        </p:grpSpPr>
        <p:sp>
          <p:nvSpPr>
            <p:cNvPr id="15" name="任意多边形: 形状 18"/>
            <p:cNvSpPr/>
            <p:nvPr>
              <p:custDataLst>
                <p:tags r:id="rId12"/>
              </p:custDataLst>
            </p:nvPr>
          </p:nvSpPr>
          <p:spPr>
            <a:xfrm>
              <a:off x="5672846" y="3545406"/>
              <a:ext cx="441759" cy="651916"/>
            </a:xfrm>
            <a:custGeom>
              <a:avLst/>
              <a:gdLst>
                <a:gd name="connsiteX0" fmla="*/ 441760 w 441759"/>
                <a:gd name="connsiteY0" fmla="*/ 0 h 651916"/>
                <a:gd name="connsiteX1" fmla="*/ 355449 w 441759"/>
                <a:gd name="connsiteY1" fmla="*/ 651916 h 651916"/>
                <a:gd name="connsiteX2" fmla="*/ 97939 w 441759"/>
                <a:gd name="connsiteY2" fmla="*/ 651916 h 651916"/>
                <a:gd name="connsiteX3" fmla="*/ 0 w 441759"/>
                <a:gd name="connsiteY3" fmla="*/ 0 h 651916"/>
                <a:gd name="connsiteX4" fmla="*/ 178758 w 441759"/>
                <a:gd name="connsiteY4" fmla="*/ 0 h 651916"/>
                <a:gd name="connsiteX5" fmla="*/ 223270 w 441759"/>
                <a:gd name="connsiteY5" fmla="*/ 455844 h 651916"/>
                <a:gd name="connsiteX6" fmla="*/ 251179 w 441759"/>
                <a:gd name="connsiteY6" fmla="*/ 121261 h 651916"/>
                <a:gd name="connsiteX7" fmla="*/ 262937 w 441759"/>
                <a:gd name="connsiteY7" fmla="*/ 0 h 651916"/>
                <a:gd name="connsiteX8" fmla="*/ 441760 w 441759"/>
                <a:gd name="connsiteY8" fmla="*/ 0 h 651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41759" h="651916">
                  <a:moveTo>
                    <a:pt x="441760" y="0"/>
                  </a:moveTo>
                  <a:lnTo>
                    <a:pt x="355449" y="651916"/>
                  </a:lnTo>
                  <a:lnTo>
                    <a:pt x="97939" y="651916"/>
                  </a:lnTo>
                  <a:lnTo>
                    <a:pt x="0" y="0"/>
                  </a:lnTo>
                  <a:lnTo>
                    <a:pt x="178758" y="0"/>
                  </a:lnTo>
                  <a:cubicBezTo>
                    <a:pt x="199561" y="179598"/>
                    <a:pt x="214355" y="331546"/>
                    <a:pt x="223270" y="455844"/>
                  </a:cubicBezTo>
                  <a:cubicBezTo>
                    <a:pt x="232056" y="330190"/>
                    <a:pt x="241295" y="218684"/>
                    <a:pt x="251179" y="121261"/>
                  </a:cubicBezTo>
                  <a:lnTo>
                    <a:pt x="262937" y="0"/>
                  </a:lnTo>
                  <a:lnTo>
                    <a:pt x="441760" y="0"/>
                  </a:lnTo>
                  <a:close/>
                </a:path>
              </a:pathLst>
            </a:custGeom>
            <a:grpFill/>
            <a:ln w="63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0" name="任意多边形: 形状 19"/>
            <p:cNvSpPr/>
            <p:nvPr>
              <p:custDataLst>
                <p:tags r:id="rId13"/>
              </p:custDataLst>
            </p:nvPr>
          </p:nvSpPr>
          <p:spPr>
            <a:xfrm>
              <a:off x="6129141" y="3531711"/>
              <a:ext cx="387363" cy="679243"/>
            </a:xfrm>
            <a:custGeom>
              <a:avLst/>
              <a:gdLst>
                <a:gd name="connsiteX0" fmla="*/ 373215 w 387363"/>
                <a:gd name="connsiteY0" fmla="*/ 210996 h 679243"/>
                <a:gd name="connsiteX1" fmla="*/ 215776 w 387363"/>
                <a:gd name="connsiteY1" fmla="*/ 210996 h 679243"/>
                <a:gd name="connsiteX2" fmla="*/ 215776 w 387363"/>
                <a:gd name="connsiteY2" fmla="*/ 162672 h 679243"/>
                <a:gd name="connsiteX3" fmla="*/ 209768 w 387363"/>
                <a:gd name="connsiteY3" fmla="*/ 119581 h 679243"/>
                <a:gd name="connsiteX4" fmla="*/ 189612 w 387363"/>
                <a:gd name="connsiteY4" fmla="*/ 110343 h 679243"/>
                <a:gd name="connsiteX5" fmla="*/ 166484 w 387363"/>
                <a:gd name="connsiteY5" fmla="*/ 122812 h 679243"/>
                <a:gd name="connsiteX6" fmla="*/ 158602 w 387363"/>
                <a:gd name="connsiteY6" fmla="*/ 160669 h 679243"/>
                <a:gd name="connsiteX7" fmla="*/ 167453 w 387363"/>
                <a:gd name="connsiteY7" fmla="*/ 209833 h 679243"/>
                <a:gd name="connsiteX8" fmla="*/ 215389 w 387363"/>
                <a:gd name="connsiteY8" fmla="*/ 249693 h 679243"/>
                <a:gd name="connsiteX9" fmla="*/ 357969 w 387363"/>
                <a:gd name="connsiteY9" fmla="*/ 359972 h 679243"/>
                <a:gd name="connsiteX10" fmla="*/ 387364 w 387363"/>
                <a:gd name="connsiteY10" fmla="*/ 498870 h 679243"/>
                <a:gd name="connsiteX11" fmla="*/ 371084 w 387363"/>
                <a:gd name="connsiteY11" fmla="*/ 601525 h 679243"/>
                <a:gd name="connsiteX12" fmla="*/ 308095 w 387363"/>
                <a:gd name="connsiteY12" fmla="*/ 656891 h 679243"/>
                <a:gd name="connsiteX13" fmla="*/ 199367 w 387363"/>
                <a:gd name="connsiteY13" fmla="*/ 679243 h 679243"/>
                <a:gd name="connsiteX14" fmla="*/ 83210 w 387363"/>
                <a:gd name="connsiteY14" fmla="*/ 653467 h 679243"/>
                <a:gd name="connsiteX15" fmla="*/ 20221 w 387363"/>
                <a:gd name="connsiteY15" fmla="*/ 587829 h 679243"/>
                <a:gd name="connsiteX16" fmla="*/ 5297 w 387363"/>
                <a:gd name="connsiteY16" fmla="*/ 474708 h 679243"/>
                <a:gd name="connsiteX17" fmla="*/ 5297 w 387363"/>
                <a:gd name="connsiteY17" fmla="*/ 432005 h 679243"/>
                <a:gd name="connsiteX18" fmla="*/ 162607 w 387363"/>
                <a:gd name="connsiteY18" fmla="*/ 432005 h 679243"/>
                <a:gd name="connsiteX19" fmla="*/ 162607 w 387363"/>
                <a:gd name="connsiteY19" fmla="*/ 511338 h 679243"/>
                <a:gd name="connsiteX20" fmla="*/ 169262 w 387363"/>
                <a:gd name="connsiteY20" fmla="*/ 558435 h 679243"/>
                <a:gd name="connsiteX21" fmla="*/ 192842 w 387363"/>
                <a:gd name="connsiteY21" fmla="*/ 568900 h 679243"/>
                <a:gd name="connsiteX22" fmla="*/ 218037 w 387363"/>
                <a:gd name="connsiteY22" fmla="*/ 555592 h 679243"/>
                <a:gd name="connsiteX23" fmla="*/ 226307 w 387363"/>
                <a:gd name="connsiteY23" fmla="*/ 516119 h 679243"/>
                <a:gd name="connsiteX24" fmla="*/ 210608 w 387363"/>
                <a:gd name="connsiteY24" fmla="*/ 440791 h 679243"/>
                <a:gd name="connsiteX25" fmla="*/ 131275 w 387363"/>
                <a:gd name="connsiteY25" fmla="*/ 381614 h 679243"/>
                <a:gd name="connsiteX26" fmla="*/ 47548 w 387363"/>
                <a:gd name="connsiteY26" fmla="*/ 320822 h 679243"/>
                <a:gd name="connsiteX27" fmla="*/ 13502 w 387363"/>
                <a:gd name="connsiteY27" fmla="*/ 268493 h 679243"/>
                <a:gd name="connsiteX28" fmla="*/ 0 w 387363"/>
                <a:gd name="connsiteY28" fmla="*/ 183152 h 679243"/>
                <a:gd name="connsiteX29" fmla="*/ 19123 w 387363"/>
                <a:gd name="connsiteY29" fmla="*/ 73648 h 679243"/>
                <a:gd name="connsiteX30" fmla="*/ 80948 w 387363"/>
                <a:gd name="connsiteY30" fmla="*/ 19510 h 679243"/>
                <a:gd name="connsiteX31" fmla="*/ 183991 w 387363"/>
                <a:gd name="connsiteY31" fmla="*/ 0 h 679243"/>
                <a:gd name="connsiteX32" fmla="*/ 296531 w 387363"/>
                <a:gd name="connsiteY32" fmla="*/ 21319 h 679243"/>
                <a:gd name="connsiteX33" fmla="*/ 358163 w 387363"/>
                <a:gd name="connsiteY33" fmla="*/ 75070 h 679243"/>
                <a:gd name="connsiteX34" fmla="*/ 373280 w 387363"/>
                <a:gd name="connsiteY34" fmla="*/ 185219 h 679243"/>
                <a:gd name="connsiteX35" fmla="*/ 373280 w 387363"/>
                <a:gd name="connsiteY35" fmla="*/ 210996 h 679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387363" h="679243">
                  <a:moveTo>
                    <a:pt x="373215" y="210996"/>
                  </a:moveTo>
                  <a:lnTo>
                    <a:pt x="215776" y="210996"/>
                  </a:lnTo>
                  <a:lnTo>
                    <a:pt x="215776" y="162672"/>
                  </a:lnTo>
                  <a:cubicBezTo>
                    <a:pt x="215776" y="140125"/>
                    <a:pt x="213774" y="125783"/>
                    <a:pt x="209768" y="119581"/>
                  </a:cubicBezTo>
                  <a:cubicBezTo>
                    <a:pt x="205763" y="113380"/>
                    <a:pt x="199044" y="110343"/>
                    <a:pt x="189612" y="110343"/>
                  </a:cubicBezTo>
                  <a:cubicBezTo>
                    <a:pt x="179404" y="110343"/>
                    <a:pt x="171717" y="114478"/>
                    <a:pt x="166484" y="122812"/>
                  </a:cubicBezTo>
                  <a:cubicBezTo>
                    <a:pt x="161251" y="131146"/>
                    <a:pt x="158602" y="143743"/>
                    <a:pt x="158602" y="160669"/>
                  </a:cubicBezTo>
                  <a:cubicBezTo>
                    <a:pt x="158602" y="182441"/>
                    <a:pt x="161574" y="198786"/>
                    <a:pt x="167453" y="209833"/>
                  </a:cubicBezTo>
                  <a:cubicBezTo>
                    <a:pt x="173073" y="220880"/>
                    <a:pt x="189030" y="234124"/>
                    <a:pt x="215389" y="249693"/>
                  </a:cubicBezTo>
                  <a:cubicBezTo>
                    <a:pt x="290846" y="294464"/>
                    <a:pt x="338394" y="331223"/>
                    <a:pt x="357969" y="359972"/>
                  </a:cubicBezTo>
                  <a:cubicBezTo>
                    <a:pt x="377544" y="388721"/>
                    <a:pt x="387364" y="434977"/>
                    <a:pt x="387364" y="498870"/>
                  </a:cubicBezTo>
                  <a:cubicBezTo>
                    <a:pt x="387364" y="545320"/>
                    <a:pt x="381937" y="579560"/>
                    <a:pt x="371084" y="601525"/>
                  </a:cubicBezTo>
                  <a:cubicBezTo>
                    <a:pt x="360230" y="623555"/>
                    <a:pt x="339234" y="641967"/>
                    <a:pt x="308095" y="656891"/>
                  </a:cubicBezTo>
                  <a:cubicBezTo>
                    <a:pt x="276956" y="671814"/>
                    <a:pt x="240713" y="679243"/>
                    <a:pt x="199367" y="679243"/>
                  </a:cubicBezTo>
                  <a:cubicBezTo>
                    <a:pt x="154015" y="679243"/>
                    <a:pt x="115253" y="670651"/>
                    <a:pt x="83210" y="653467"/>
                  </a:cubicBezTo>
                  <a:cubicBezTo>
                    <a:pt x="51102" y="636282"/>
                    <a:pt x="30105" y="614381"/>
                    <a:pt x="20221" y="587829"/>
                  </a:cubicBezTo>
                  <a:cubicBezTo>
                    <a:pt x="10272" y="561277"/>
                    <a:pt x="5297" y="523549"/>
                    <a:pt x="5297" y="474708"/>
                  </a:cubicBezTo>
                  <a:lnTo>
                    <a:pt x="5297" y="432005"/>
                  </a:lnTo>
                  <a:lnTo>
                    <a:pt x="162607" y="432005"/>
                  </a:lnTo>
                  <a:lnTo>
                    <a:pt x="162607" y="511338"/>
                  </a:lnTo>
                  <a:cubicBezTo>
                    <a:pt x="162607" y="535759"/>
                    <a:pt x="164804" y="551457"/>
                    <a:pt x="169262" y="558435"/>
                  </a:cubicBezTo>
                  <a:cubicBezTo>
                    <a:pt x="173719" y="565412"/>
                    <a:pt x="181536" y="568900"/>
                    <a:pt x="192842" y="568900"/>
                  </a:cubicBezTo>
                  <a:cubicBezTo>
                    <a:pt x="204148" y="568900"/>
                    <a:pt x="212481" y="564443"/>
                    <a:pt x="218037" y="555592"/>
                  </a:cubicBezTo>
                  <a:cubicBezTo>
                    <a:pt x="223529" y="546741"/>
                    <a:pt x="226307" y="533562"/>
                    <a:pt x="226307" y="516119"/>
                  </a:cubicBezTo>
                  <a:cubicBezTo>
                    <a:pt x="226307" y="477744"/>
                    <a:pt x="221074" y="452614"/>
                    <a:pt x="210608" y="440791"/>
                  </a:cubicBezTo>
                  <a:cubicBezTo>
                    <a:pt x="199884" y="428969"/>
                    <a:pt x="173396" y="409265"/>
                    <a:pt x="131275" y="381614"/>
                  </a:cubicBezTo>
                  <a:cubicBezTo>
                    <a:pt x="89153" y="353705"/>
                    <a:pt x="61180" y="333420"/>
                    <a:pt x="47548" y="320822"/>
                  </a:cubicBezTo>
                  <a:cubicBezTo>
                    <a:pt x="33852" y="308224"/>
                    <a:pt x="22482" y="290781"/>
                    <a:pt x="13502" y="268493"/>
                  </a:cubicBezTo>
                  <a:cubicBezTo>
                    <a:pt x="4522" y="246205"/>
                    <a:pt x="0" y="217779"/>
                    <a:pt x="0" y="183152"/>
                  </a:cubicBezTo>
                  <a:cubicBezTo>
                    <a:pt x="0" y="133213"/>
                    <a:pt x="6396" y="96712"/>
                    <a:pt x="19123" y="73648"/>
                  </a:cubicBezTo>
                  <a:cubicBezTo>
                    <a:pt x="31850" y="50585"/>
                    <a:pt x="52458" y="32496"/>
                    <a:pt x="80948" y="19510"/>
                  </a:cubicBezTo>
                  <a:cubicBezTo>
                    <a:pt x="109309" y="6525"/>
                    <a:pt x="143679" y="0"/>
                    <a:pt x="183991" y="0"/>
                  </a:cubicBezTo>
                  <a:cubicBezTo>
                    <a:pt x="227986" y="0"/>
                    <a:pt x="265521" y="7106"/>
                    <a:pt x="296531" y="21319"/>
                  </a:cubicBezTo>
                  <a:cubicBezTo>
                    <a:pt x="327541" y="35532"/>
                    <a:pt x="348085" y="53492"/>
                    <a:pt x="358163" y="75070"/>
                  </a:cubicBezTo>
                  <a:cubicBezTo>
                    <a:pt x="368241" y="96712"/>
                    <a:pt x="373280" y="133407"/>
                    <a:pt x="373280" y="185219"/>
                  </a:cubicBezTo>
                  <a:lnTo>
                    <a:pt x="373280" y="210996"/>
                  </a:lnTo>
                  <a:close/>
                </a:path>
              </a:pathLst>
            </a:custGeom>
            <a:grpFill/>
            <a:ln w="63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209550" y="3237230"/>
            <a:ext cx="5296535" cy="182626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 b="1">
                <a:solidFill>
                  <a:schemeClr val="bg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“</a:t>
            </a:r>
            <a:r>
              <a:rPr lang="zh-CN" altLang="en-US" sz="2000" b="1">
                <a:solidFill>
                  <a:schemeClr val="bg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since</a:t>
            </a:r>
            <a:r>
              <a:rPr lang="en-US" altLang="zh-CN" sz="2000" b="1">
                <a:solidFill>
                  <a:schemeClr val="bg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+</a:t>
            </a:r>
            <a:r>
              <a:rPr lang="zh-CN" altLang="en-US" sz="2000" b="1">
                <a:solidFill>
                  <a:schemeClr val="bg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时间点</a:t>
            </a:r>
            <a:r>
              <a:rPr lang="en-US" altLang="zh-CN" sz="2000" b="1">
                <a:solidFill>
                  <a:schemeClr val="bg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”</a:t>
            </a:r>
          </a:p>
          <a:p>
            <a:pPr algn="ctr">
              <a:lnSpc>
                <a:spcPct val="40000"/>
              </a:lnSpc>
            </a:pPr>
            <a:endParaRPr lang="en-US" altLang="zh-CN" sz="2000" b="1">
              <a:solidFill>
                <a:schemeClr val="bg1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 algn="ctr">
              <a:lnSpc>
                <a:spcPct val="120000"/>
              </a:lnSpc>
            </a:pPr>
            <a:r>
              <a:rPr lang="zh-CN" altLang="en-US" b="1">
                <a:solidFill>
                  <a:schemeClr val="bg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表示“从...起”，强调动作或情况持续到说话时，常与现在完成时连用。</a:t>
            </a:r>
          </a:p>
          <a:p>
            <a:pPr algn="ctr">
              <a:lnSpc>
                <a:spcPct val="120000"/>
              </a:lnSpc>
            </a:pPr>
            <a:endParaRPr lang="zh-CN" altLang="en-US" b="1">
              <a:solidFill>
                <a:schemeClr val="bg1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642100" y="3150235"/>
            <a:ext cx="5340350" cy="1579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000" b="1">
                <a:solidFill>
                  <a:schemeClr val="bg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“</a:t>
            </a:r>
            <a:r>
              <a:rPr sz="2000" b="1">
                <a:solidFill>
                  <a:schemeClr val="bg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from</a:t>
            </a:r>
            <a:r>
              <a:rPr lang="en-US" sz="2000" b="1">
                <a:solidFill>
                  <a:schemeClr val="bg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+</a:t>
            </a:r>
            <a:r>
              <a:rPr lang="zh-CN" altLang="en-US" sz="2000" b="1">
                <a:solidFill>
                  <a:schemeClr val="bg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时间点</a:t>
            </a:r>
            <a:r>
              <a:rPr lang="en-US" altLang="zh-CN" sz="2000" b="1">
                <a:solidFill>
                  <a:schemeClr val="bg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”</a:t>
            </a:r>
          </a:p>
          <a:p>
            <a:pPr algn="ctr">
              <a:lnSpc>
                <a:spcPct val="40000"/>
              </a:lnSpc>
            </a:pPr>
            <a:endParaRPr lang="en-US" altLang="zh-CN" sz="2000" b="1">
              <a:solidFill>
                <a:schemeClr val="bg1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 algn="ctr">
              <a:lnSpc>
                <a:spcPct val="120000"/>
              </a:lnSpc>
            </a:pPr>
            <a:r>
              <a:rPr b="1">
                <a:solidFill>
                  <a:schemeClr val="bg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指“从...开始”，只表示起点，要表示起止需用from...to/</a:t>
            </a:r>
            <a:r>
              <a:rPr lang="en-US" b="1">
                <a:solidFill>
                  <a:schemeClr val="bg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</a:t>
            </a:r>
            <a:r>
              <a:rPr b="1">
                <a:solidFill>
                  <a:schemeClr val="bg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until...结构。</a:t>
            </a:r>
            <a:endParaRPr sz="2000" b="1">
              <a:solidFill>
                <a:schemeClr val="bg1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 algn="ctr">
              <a:lnSpc>
                <a:spcPct val="120000"/>
              </a:lnSpc>
            </a:pPr>
            <a:endParaRPr b="1">
              <a:solidFill>
                <a:schemeClr val="bg1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  <p:grpSp>
        <p:nvGrpSpPr>
          <p:cNvPr id="25" name="组合 24"/>
          <p:cNvGrpSpPr/>
          <p:nvPr>
            <p:custDataLst>
              <p:tags r:id="rId8"/>
            </p:custDataLst>
          </p:nvPr>
        </p:nvGrpSpPr>
        <p:grpSpPr>
          <a:xfrm>
            <a:off x="1960880" y="2000250"/>
            <a:ext cx="1626870" cy="705485"/>
            <a:chOff x="1775" y="2614"/>
            <a:chExt cx="2562" cy="1111"/>
          </a:xfrm>
        </p:grpSpPr>
        <p:sp>
          <p:nvSpPr>
            <p:cNvPr id="40" name="任意多边形: 形状 39"/>
            <p:cNvSpPr/>
            <p:nvPr>
              <p:custDataLst>
                <p:tags r:id="rId11"/>
              </p:custDataLst>
            </p:nvPr>
          </p:nvSpPr>
          <p:spPr>
            <a:xfrm>
              <a:off x="1775" y="2614"/>
              <a:ext cx="2562" cy="1111"/>
            </a:xfrm>
            <a:custGeom>
              <a:avLst/>
              <a:gdLst>
                <a:gd name="connsiteX0" fmla="*/ 1135085 w 1135085"/>
                <a:gd name="connsiteY0" fmla="*/ 567543 h 1135085"/>
                <a:gd name="connsiteX1" fmla="*/ 567543 w 1135085"/>
                <a:gd name="connsiteY1" fmla="*/ 1135085 h 1135085"/>
                <a:gd name="connsiteX2" fmla="*/ 0 w 1135085"/>
                <a:gd name="connsiteY2" fmla="*/ 567543 h 1135085"/>
                <a:gd name="connsiteX3" fmla="*/ 567543 w 1135085"/>
                <a:gd name="connsiteY3" fmla="*/ 0 h 1135085"/>
                <a:gd name="connsiteX4" fmla="*/ 1135085 w 1135085"/>
                <a:gd name="connsiteY4" fmla="*/ 567543 h 1135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5085" h="1135085">
                  <a:moveTo>
                    <a:pt x="1135085" y="567543"/>
                  </a:moveTo>
                  <a:cubicBezTo>
                    <a:pt x="1135085" y="880988"/>
                    <a:pt x="880988" y="1135085"/>
                    <a:pt x="567543" y="1135085"/>
                  </a:cubicBezTo>
                  <a:cubicBezTo>
                    <a:pt x="254097" y="1135085"/>
                    <a:pt x="0" y="880988"/>
                    <a:pt x="0" y="567543"/>
                  </a:cubicBezTo>
                  <a:cubicBezTo>
                    <a:pt x="0" y="254098"/>
                    <a:pt x="254097" y="0"/>
                    <a:pt x="567543" y="0"/>
                  </a:cubicBezTo>
                  <a:cubicBezTo>
                    <a:pt x="880988" y="0"/>
                    <a:pt x="1135085" y="254098"/>
                    <a:pt x="1135085" y="567543"/>
                  </a:cubicBezTo>
                  <a:close/>
                </a:path>
              </a:pathLst>
            </a:custGeom>
            <a:solidFill>
              <a:schemeClr val="accent1"/>
            </a:solidFill>
            <a:ln w="2540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2142" y="2758"/>
              <a:ext cx="1857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en-US" altLang="zh-CN" sz="2800" b="1">
                  <a:solidFill>
                    <a:srgbClr val="FFFF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  <a:sym typeface="+mn-ea"/>
                </a:rPr>
                <a:t>s</a:t>
              </a:r>
              <a:r>
                <a:rPr lang="zh-CN" altLang="en-US" sz="2800" b="1">
                  <a:solidFill>
                    <a:srgbClr val="FFFF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  <a:sym typeface="+mn-ea"/>
                </a:rPr>
                <a:t>in</a:t>
              </a:r>
              <a:r>
                <a:rPr lang="en-US" altLang="zh-CN" sz="2800" b="1">
                  <a:solidFill>
                    <a:srgbClr val="FFFF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  <a:sym typeface="+mn-ea"/>
                </a:rPr>
                <a:t>ce</a:t>
              </a:r>
            </a:p>
          </p:txBody>
        </p:sp>
      </p:grpSp>
      <p:grpSp>
        <p:nvGrpSpPr>
          <p:cNvPr id="39" name="组合 38"/>
          <p:cNvGrpSpPr/>
          <p:nvPr>
            <p:custDataLst>
              <p:tags r:id="rId9"/>
            </p:custDataLst>
          </p:nvPr>
        </p:nvGrpSpPr>
        <p:grpSpPr>
          <a:xfrm>
            <a:off x="8349615" y="2000250"/>
            <a:ext cx="1626870" cy="705485"/>
            <a:chOff x="1775" y="2614"/>
            <a:chExt cx="2562" cy="1111"/>
          </a:xfrm>
        </p:grpSpPr>
        <p:sp>
          <p:nvSpPr>
            <p:cNvPr id="42" name="任意多边形: 形状 39"/>
            <p:cNvSpPr/>
            <p:nvPr>
              <p:custDataLst>
                <p:tags r:id="rId10"/>
              </p:custDataLst>
            </p:nvPr>
          </p:nvSpPr>
          <p:spPr>
            <a:xfrm>
              <a:off x="1775" y="2614"/>
              <a:ext cx="2562" cy="1111"/>
            </a:xfrm>
            <a:custGeom>
              <a:avLst/>
              <a:gdLst>
                <a:gd name="connsiteX0" fmla="*/ 1135085 w 1135085"/>
                <a:gd name="connsiteY0" fmla="*/ 567543 h 1135085"/>
                <a:gd name="connsiteX1" fmla="*/ 567543 w 1135085"/>
                <a:gd name="connsiteY1" fmla="*/ 1135085 h 1135085"/>
                <a:gd name="connsiteX2" fmla="*/ 0 w 1135085"/>
                <a:gd name="connsiteY2" fmla="*/ 567543 h 1135085"/>
                <a:gd name="connsiteX3" fmla="*/ 567543 w 1135085"/>
                <a:gd name="connsiteY3" fmla="*/ 0 h 1135085"/>
                <a:gd name="connsiteX4" fmla="*/ 1135085 w 1135085"/>
                <a:gd name="connsiteY4" fmla="*/ 567543 h 1135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5085" h="1135085">
                  <a:moveTo>
                    <a:pt x="1135085" y="567543"/>
                  </a:moveTo>
                  <a:cubicBezTo>
                    <a:pt x="1135085" y="880988"/>
                    <a:pt x="880988" y="1135085"/>
                    <a:pt x="567543" y="1135085"/>
                  </a:cubicBezTo>
                  <a:cubicBezTo>
                    <a:pt x="254097" y="1135085"/>
                    <a:pt x="0" y="880988"/>
                    <a:pt x="0" y="567543"/>
                  </a:cubicBezTo>
                  <a:cubicBezTo>
                    <a:pt x="0" y="254098"/>
                    <a:pt x="254097" y="0"/>
                    <a:pt x="567543" y="0"/>
                  </a:cubicBezTo>
                  <a:cubicBezTo>
                    <a:pt x="880988" y="0"/>
                    <a:pt x="1135085" y="254098"/>
                    <a:pt x="1135085" y="567543"/>
                  </a:cubicBezTo>
                  <a:close/>
                </a:path>
              </a:pathLst>
            </a:custGeom>
            <a:solidFill>
              <a:srgbClr val="015CB7"/>
            </a:solidFill>
            <a:ln w="2540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2044" y="2758"/>
              <a:ext cx="1956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en-US" altLang="zh-CN" sz="2800" b="1">
                  <a:solidFill>
                    <a:srgbClr val="FFFF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  <a:sym typeface="+mn-ea"/>
                </a:rPr>
                <a:t>from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973445" y="4606925"/>
            <a:ext cx="6095365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b="1">
                <a:solidFill>
                  <a:schemeClr val="bg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Great changes have taken place in China from 1990 to 2000.</a:t>
            </a:r>
          </a:p>
          <a:p>
            <a:pPr algn="ctr">
              <a:lnSpc>
                <a:spcPct val="150000"/>
              </a:lnSpc>
            </a:pPr>
            <a:r>
              <a:rPr b="1">
                <a:solidFill>
                  <a:schemeClr val="bg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从1990年到2000年，中国发生了巨大的变化</a:t>
            </a:r>
            <a:endParaRPr lang="zh-CN" altLang="en-US" b="1">
              <a:solidFill>
                <a:schemeClr val="bg1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8260" y="4606925"/>
            <a:ext cx="6096000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>
                <a:solidFill>
                  <a:schemeClr val="bg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Prices have been rising since last year.   </a:t>
            </a:r>
          </a:p>
          <a:p>
            <a:pPr algn="ctr">
              <a:lnSpc>
                <a:spcPct val="150000"/>
              </a:lnSpc>
            </a:pPr>
            <a:r>
              <a:rPr lang="zh-CN" altLang="en-US" b="1">
                <a:solidFill>
                  <a:schemeClr val="bg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物价从去年开始上涨了。</a:t>
            </a:r>
          </a:p>
        </p:txBody>
      </p:sp>
    </p:spTree>
    <p:custDataLst>
      <p:tags r:id="rId1"/>
    </p:custData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bldLvl="0" animBg="1"/>
      <p:bldP spid="3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íSľïḑe"/>
          <p:cNvSpPr txBox="1"/>
          <p:nvPr/>
        </p:nvSpPr>
        <p:spPr>
          <a:xfrm>
            <a:off x="1044575" y="383223"/>
            <a:ext cx="5712460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6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2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 常见介词类型</a:t>
            </a:r>
          </a:p>
        </p:txBody>
      </p:sp>
      <p:cxnSp>
        <p:nvCxnSpPr>
          <p:cNvPr id="2" name="直接连接符 1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0" name="Rounded Rectangle 88"/>
          <p:cNvSpPr/>
          <p:nvPr>
            <p:custDataLst>
              <p:tags r:id="rId2"/>
            </p:custDataLst>
          </p:nvPr>
        </p:nvSpPr>
        <p:spPr>
          <a:xfrm>
            <a:off x="547421" y="1375825"/>
            <a:ext cx="482827" cy="46900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02469" y="1310198"/>
            <a:ext cx="4194624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cs typeface="+mn-ea"/>
                <a:sym typeface="+mn-lt"/>
              </a:rPr>
              <a:t>其他介词</a:t>
            </a:r>
          </a:p>
        </p:txBody>
      </p:sp>
      <p:sp>
        <p:nvSpPr>
          <p:cNvPr id="29" name="TextBox 8"/>
          <p:cNvSpPr txBox="1"/>
          <p:nvPr>
            <p:custDataLst>
              <p:tags r:id="rId3"/>
            </p:custDataLst>
          </p:nvPr>
        </p:nvSpPr>
        <p:spPr>
          <a:xfrm>
            <a:off x="382535" y="1396326"/>
            <a:ext cx="820117" cy="424180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 algn="ctr">
              <a:defRPr/>
            </a:pPr>
            <a:r>
              <a:rPr lang="en-US" altLang="zh-CN" sz="2000" b="1" dirty="0">
                <a:solidFill>
                  <a:schemeClr val="lt1"/>
                </a:solidFill>
                <a:cs typeface="+mn-ea"/>
                <a:sym typeface="+mn-lt"/>
              </a:rPr>
              <a:t>3</a:t>
            </a:r>
          </a:p>
        </p:txBody>
      </p:sp>
      <p:graphicFrame>
        <p:nvGraphicFramePr>
          <p:cNvPr id="5" name="表格 4"/>
          <p:cNvGraphicFramePr/>
          <p:nvPr>
            <p:custDataLst>
              <p:tags r:id="rId4"/>
            </p:custDataLst>
          </p:nvPr>
        </p:nvGraphicFramePr>
        <p:xfrm>
          <a:off x="1114425" y="2108200"/>
          <a:ext cx="10281285" cy="41763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3555"/>
                <a:gridCol w="3219450"/>
                <a:gridCol w="1813560"/>
                <a:gridCol w="3474720"/>
              </a:tblGrid>
              <a:tr h="43307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/>
                        <a:t>介 词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/>
                        <a:t>释义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/>
                        <a:t>介 词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/>
                        <a:t>释义</a:t>
                      </a:r>
                    </a:p>
                  </a:txBody>
                  <a:tcPr anchor="ctr"/>
                </a:tc>
              </a:tr>
              <a:tr h="512445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 b="1">
                          <a:latin typeface="Times New Roman" panose="02020603050405020304"/>
                          <a:ea typeface="Times New Roman" panose="02020603050405020304"/>
                        </a:rPr>
                        <a:t>in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6858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 b="1">
                          <a:latin typeface="Times New Roman" panose="02020603050405020304"/>
                          <a:ea typeface="宋体" panose="02010600030101010101" pitchFamily="2" charset="-122"/>
                        </a:rPr>
                        <a:t>用</a:t>
                      </a:r>
                      <a:r>
                        <a:rPr lang="en-US" altLang="zh-CN" sz="2000" b="1">
                          <a:latin typeface="Times New Roman" panose="02020603050405020304"/>
                          <a:ea typeface="Times New Roman" panose="02020603050405020304"/>
                        </a:rPr>
                        <a:t>...</a:t>
                      </a:r>
                      <a:r>
                        <a:rPr lang="zh-CN" sz="2000" b="1">
                          <a:latin typeface="Times New Roman" panose="02020603050405020304"/>
                          <a:ea typeface="宋体" panose="02010600030101010101" pitchFamily="2" charset="-122"/>
                        </a:rPr>
                        <a:t>方式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 b="1">
                          <a:latin typeface="Times New Roman" panose="02020603050405020304"/>
                          <a:ea typeface="Times New Roman" panose="02020603050405020304"/>
                        </a:rPr>
                        <a:t>through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通过</a:t>
                      </a:r>
                      <a:r>
                        <a:rPr lang="en-US" altLang="zh-CN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...</a:t>
                      </a:r>
                      <a:r>
                        <a:rPr lang="zh-CN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（方式）</a:t>
                      </a:r>
                    </a:p>
                  </a:txBody>
                  <a:tcPr marL="68580" marR="68580" marT="0" marB="0"/>
                </a:tc>
              </a:tr>
              <a:tr h="466090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 b="1">
                          <a:latin typeface="Times New Roman" panose="02020603050405020304"/>
                          <a:ea typeface="Times New Roman" panose="02020603050405020304"/>
                        </a:rPr>
                        <a:t>by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6858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 b="1">
                          <a:latin typeface="Times New Roman" panose="02020603050405020304"/>
                          <a:ea typeface="宋体" panose="02010600030101010101" pitchFamily="2" charset="-122"/>
                        </a:rPr>
                        <a:t>通过</a:t>
                      </a:r>
                      <a:r>
                        <a:rPr lang="en-US" altLang="zh-CN" sz="2000" b="1">
                          <a:latin typeface="Times New Roman" panose="02020603050405020304"/>
                          <a:ea typeface="Times New Roman" panose="02020603050405020304"/>
                        </a:rPr>
                        <a:t>...</a:t>
                      </a:r>
                      <a:r>
                        <a:rPr lang="zh-CN" sz="2000" b="1">
                          <a:latin typeface="Times New Roman" panose="02020603050405020304"/>
                          <a:ea typeface="宋体" panose="02010600030101010101" pitchFamily="2" charset="-122"/>
                        </a:rPr>
                        <a:t>（手段、交通</a:t>
                      </a:r>
                      <a:r>
                        <a:rPr lang="en-US" altLang="zh-CN" sz="2000" b="1">
                          <a:latin typeface="Times New Roman" panose="02020603050405020304"/>
                          <a:ea typeface="Times New Roman" panose="02020603050405020304"/>
                        </a:rPr>
                        <a:t>...</a:t>
                      </a:r>
                      <a:r>
                        <a:rPr lang="zh-CN" sz="2000" b="1">
                          <a:latin typeface="Times New Roman" panose="02020603050405020304"/>
                          <a:ea typeface="宋体" panose="02010600030101010101" pitchFamily="2" charset="-122"/>
                        </a:rPr>
                        <a:t>）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 b="1">
                          <a:latin typeface="Times New Roman" panose="02020603050405020304"/>
                          <a:ea typeface="Times New Roman" panose="02020603050405020304"/>
                        </a:rPr>
                        <a:t>with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用</a:t>
                      </a:r>
                      <a:r>
                        <a:rPr lang="en-US" altLang="zh-CN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...</a:t>
                      </a:r>
                      <a:r>
                        <a:rPr lang="zh-CN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（工具）</a:t>
                      </a:r>
                    </a:p>
                  </a:txBody>
                  <a:tcPr marL="68580" marR="68580" marT="0" marB="0"/>
                </a:tc>
              </a:tr>
              <a:tr h="471805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 b="1">
                          <a:latin typeface="Times New Roman" panose="02020603050405020304"/>
                          <a:ea typeface="Times New Roman" panose="02020603050405020304"/>
                        </a:rPr>
                        <a:t>on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6858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 b="1">
                          <a:latin typeface="Times New Roman" panose="02020603050405020304"/>
                          <a:ea typeface="宋体" panose="02010600030101010101" pitchFamily="2" charset="-122"/>
                        </a:rPr>
                        <a:t>通过</a:t>
                      </a:r>
                      <a:r>
                        <a:rPr lang="en-US" altLang="zh-CN" sz="2000" b="1">
                          <a:latin typeface="Times New Roman" panose="02020603050405020304"/>
                          <a:ea typeface="Times New Roman" panose="02020603050405020304"/>
                        </a:rPr>
                        <a:t>...</a:t>
                      </a:r>
                      <a:r>
                        <a:rPr lang="zh-CN" sz="2000" b="1">
                          <a:latin typeface="Times New Roman" panose="02020603050405020304"/>
                          <a:ea typeface="宋体" panose="02010600030101010101" pitchFamily="2" charset="-122"/>
                        </a:rPr>
                        <a:t>（电子、通讯设备）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 b="1">
                          <a:latin typeface="Times New Roman" panose="02020603050405020304"/>
                          <a:ea typeface="Times New Roman" panose="02020603050405020304"/>
                        </a:rPr>
                        <a:t>because (of)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因为；由于</a:t>
                      </a:r>
                    </a:p>
                  </a:txBody>
                  <a:tcPr marL="68580" marR="68580" marT="0" marB="0"/>
                </a:tc>
              </a:tr>
              <a:tr h="457200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 b="1">
                          <a:latin typeface="Times New Roman" panose="02020603050405020304"/>
                          <a:ea typeface="Times New Roman" panose="02020603050405020304"/>
                        </a:rPr>
                        <a:t>for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6858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 b="1">
                          <a:latin typeface="Times New Roman" panose="02020603050405020304"/>
                          <a:ea typeface="宋体" panose="02010600030101010101" pitchFamily="2" charset="-122"/>
                        </a:rPr>
                        <a:t>因为；由于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 b="1">
                          <a:latin typeface="Times New Roman" panose="02020603050405020304"/>
                          <a:ea typeface="Times New Roman" panose="02020603050405020304"/>
                        </a:rPr>
                        <a:t>due to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因为；由于</a:t>
                      </a:r>
                    </a:p>
                  </a:txBody>
                  <a:tcPr marL="68580" marR="68580" marT="0" marB="0"/>
                </a:tc>
              </a:tr>
              <a:tr h="458470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 b="1">
                          <a:latin typeface="Times New Roman" panose="02020603050405020304"/>
                          <a:ea typeface="Times New Roman" panose="02020603050405020304"/>
                        </a:rPr>
                        <a:t>owing to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6858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 b="1">
                          <a:latin typeface="Times New Roman" panose="02020603050405020304"/>
                          <a:ea typeface="宋体" panose="02010600030101010101" pitchFamily="2" charset="-122"/>
                        </a:rPr>
                        <a:t>因为；由于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 b="1">
                          <a:latin typeface="Times New Roman" panose="02020603050405020304"/>
                          <a:ea typeface="Times New Roman" panose="02020603050405020304"/>
                        </a:rPr>
                        <a:t>about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关于；大约</a:t>
                      </a:r>
                    </a:p>
                  </a:txBody>
                  <a:tcPr marL="68580" marR="68580" marT="0" marB="0"/>
                </a:tc>
              </a:tr>
              <a:tr h="459105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 b="1">
                          <a:latin typeface="Times New Roman" panose="02020603050405020304"/>
                          <a:ea typeface="Times New Roman" panose="02020603050405020304"/>
                        </a:rPr>
                        <a:t>beyond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6858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 b="1">
                          <a:latin typeface="Times New Roman" panose="02020603050405020304"/>
                          <a:ea typeface="宋体" panose="02010600030101010101" pitchFamily="2" charset="-122"/>
                        </a:rPr>
                        <a:t>超出</a:t>
                      </a:r>
                      <a:r>
                        <a:rPr lang="en-US" altLang="zh-CN" sz="2000" b="1">
                          <a:latin typeface="Times New Roman" panose="02020603050405020304"/>
                          <a:ea typeface="Times New Roman" panose="02020603050405020304"/>
                        </a:rPr>
                        <a:t>... (</a:t>
                      </a:r>
                      <a:r>
                        <a:rPr lang="zh-CN" sz="2000" b="1">
                          <a:latin typeface="Times New Roman" panose="02020603050405020304"/>
                          <a:ea typeface="宋体" panose="02010600030101010101" pitchFamily="2" charset="-122"/>
                        </a:rPr>
                        <a:t>范围</a:t>
                      </a:r>
                      <a:r>
                        <a:rPr lang="en-US" altLang="zh-CN" sz="2000" b="1">
                          <a:latin typeface="Times New Roman" panose="02020603050405020304"/>
                          <a:ea typeface="Times New Roman" panose="02020603050405020304"/>
                        </a:rPr>
                        <a:t>); </a:t>
                      </a:r>
                      <a:r>
                        <a:rPr lang="zh-CN" sz="20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超过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 b="1">
                          <a:latin typeface="Times New Roman" panose="02020603050405020304"/>
                          <a:ea typeface="Times New Roman" panose="02020603050405020304"/>
                        </a:rPr>
                        <a:t>except (for)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除</a:t>
                      </a:r>
                      <a:r>
                        <a:rPr lang="en-US" altLang="zh-CN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...</a:t>
                      </a:r>
                      <a:r>
                        <a:rPr lang="zh-CN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之外</a:t>
                      </a:r>
                    </a:p>
                  </a:txBody>
                  <a:tcPr marL="68580" marR="68580" marT="0" marB="0"/>
                </a:tc>
              </a:tr>
              <a:tr h="459105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 b="1">
                          <a:latin typeface="Times New Roman" panose="02020603050405020304"/>
                          <a:ea typeface="Times New Roman" panose="02020603050405020304"/>
                        </a:rPr>
                        <a:t>apart from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6858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 b="1">
                          <a:latin typeface="Times New Roman" panose="02020603050405020304"/>
                          <a:ea typeface="宋体" panose="02010600030101010101" pitchFamily="2" charset="-122"/>
                        </a:rPr>
                        <a:t>除了</a:t>
                      </a:r>
                      <a:r>
                        <a:rPr lang="en-US" altLang="zh-CN" sz="2000" b="1">
                          <a:latin typeface="Times New Roman" panose="02020603050405020304"/>
                          <a:ea typeface="Times New Roman" panose="02020603050405020304"/>
                        </a:rPr>
                        <a:t>...</a:t>
                      </a:r>
                      <a:r>
                        <a:rPr lang="zh-CN" sz="2000" b="1">
                          <a:latin typeface="Times New Roman" panose="02020603050405020304"/>
                          <a:ea typeface="宋体" panose="02010600030101010101" pitchFamily="2" charset="-122"/>
                        </a:rPr>
                        <a:t>之外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 b="1">
                          <a:latin typeface="Times New Roman" panose="02020603050405020304"/>
                          <a:ea typeface="Times New Roman" panose="02020603050405020304"/>
                        </a:rPr>
                        <a:t>with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与</a:t>
                      </a:r>
                      <a:r>
                        <a:rPr lang="en-US" altLang="zh-CN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...</a:t>
                      </a:r>
                      <a:r>
                        <a:rPr lang="zh-CN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一起</a:t>
                      </a:r>
                    </a:p>
                  </a:txBody>
                  <a:tcPr marL="68580" marR="68580" marT="0" marB="0"/>
                </a:tc>
              </a:tr>
              <a:tr h="459105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 b="1">
                          <a:latin typeface="Times New Roman" panose="02020603050405020304"/>
                          <a:ea typeface="Times New Roman" panose="02020603050405020304"/>
                        </a:rPr>
                        <a:t>in spite of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6858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 b="1">
                          <a:latin typeface="Times New Roman" panose="02020603050405020304"/>
                          <a:ea typeface="宋体" panose="02010600030101010101" pitchFamily="2" charset="-122"/>
                        </a:rPr>
                        <a:t>虽然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 b="1">
                          <a:latin typeface="Times New Roman" panose="02020603050405020304"/>
                          <a:ea typeface="Times New Roman" panose="02020603050405020304"/>
                        </a:rPr>
                        <a:t>including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包括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4" grpId="0" bldLvl="0" animBg="1"/>
      <p:bldP spid="10" grpId="0" bldLvl="0" animBg="1"/>
      <p:bldP spid="4" grpId="0"/>
      <p:bldP spid="2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íSľïḑe"/>
          <p:cNvSpPr txBox="1"/>
          <p:nvPr/>
        </p:nvSpPr>
        <p:spPr>
          <a:xfrm>
            <a:off x="1044575" y="383223"/>
            <a:ext cx="5712460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6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2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 常见介词类型</a:t>
            </a:r>
          </a:p>
        </p:txBody>
      </p:sp>
      <p:cxnSp>
        <p:nvCxnSpPr>
          <p:cNvPr id="2" name="直接连接符 1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0" name="Rounded Rectangle 88"/>
          <p:cNvSpPr/>
          <p:nvPr>
            <p:custDataLst>
              <p:tags r:id="rId2"/>
            </p:custDataLst>
          </p:nvPr>
        </p:nvSpPr>
        <p:spPr>
          <a:xfrm>
            <a:off x="718236" y="1339630"/>
            <a:ext cx="482827" cy="46900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15390" y="1255395"/>
            <a:ext cx="129032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cs typeface="+mn-ea"/>
                <a:sym typeface="+mn-lt"/>
              </a:rPr>
              <a:t>固定搭配</a:t>
            </a:r>
          </a:p>
        </p:txBody>
      </p:sp>
      <p:sp>
        <p:nvSpPr>
          <p:cNvPr id="29" name="TextBox 8"/>
          <p:cNvSpPr txBox="1"/>
          <p:nvPr>
            <p:custDataLst>
              <p:tags r:id="rId3"/>
            </p:custDataLst>
          </p:nvPr>
        </p:nvSpPr>
        <p:spPr>
          <a:xfrm>
            <a:off x="553350" y="1360131"/>
            <a:ext cx="820117" cy="424180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 algn="ctr">
              <a:defRPr/>
            </a:pPr>
            <a:r>
              <a:rPr lang="en-US" altLang="zh-CN" sz="2000" b="1" dirty="0">
                <a:solidFill>
                  <a:schemeClr val="lt1"/>
                </a:solidFill>
                <a:cs typeface="+mn-ea"/>
                <a:sym typeface="+mn-lt"/>
              </a:rPr>
              <a:t>4</a:t>
            </a:r>
          </a:p>
        </p:txBody>
      </p:sp>
      <p:pic>
        <p:nvPicPr>
          <p:cNvPr id="3" name="C9F754DE-2CAD-44b6-B708-469DEB6407EB-2" descr="C:/Users/Lenovo/AppData/Local/Temp/wpp.oeoBFhwpp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8625" y="2003425"/>
            <a:ext cx="11335385" cy="4633595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4" grpId="0" bldLvl="0" animBg="1"/>
      <p:bldP spid="10" grpId="0" bldLvl="0" animBg="1"/>
      <p:bldP spid="4" grpId="0"/>
      <p:bldP spid="2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88"/>
          <p:cNvSpPr/>
          <p:nvPr>
            <p:custDataLst>
              <p:tags r:id="rId1"/>
            </p:custDataLst>
          </p:nvPr>
        </p:nvSpPr>
        <p:spPr>
          <a:xfrm>
            <a:off x="547421" y="1239300"/>
            <a:ext cx="482827" cy="46900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>
            <p:custDataLst>
              <p:tags r:id="rId2"/>
            </p:custDataLst>
          </p:nvPr>
        </p:nvSpPr>
        <p:spPr>
          <a:xfrm>
            <a:off x="1202469" y="1173673"/>
            <a:ext cx="4194624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cs typeface="+mn-ea"/>
                <a:sym typeface="+mn-lt"/>
              </a:rPr>
              <a:t>并列连词</a:t>
            </a:r>
          </a:p>
        </p:txBody>
      </p:sp>
      <p:cxnSp>
        <p:nvCxnSpPr>
          <p:cNvPr id="19" name="直接连接符 18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9" name="TextBox 8"/>
          <p:cNvSpPr txBox="1"/>
          <p:nvPr>
            <p:custDataLst>
              <p:tags r:id="rId3"/>
            </p:custDataLst>
          </p:nvPr>
        </p:nvSpPr>
        <p:spPr>
          <a:xfrm>
            <a:off x="382535" y="1259801"/>
            <a:ext cx="820117" cy="424180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 algn="ctr">
              <a:defRPr/>
            </a:pPr>
            <a:r>
              <a:rPr lang="en-US" altLang="zh-CN" sz="2000" b="1" dirty="0">
                <a:solidFill>
                  <a:schemeClr val="lt1"/>
                </a:solidFill>
                <a:cs typeface="+mn-ea"/>
                <a:sym typeface="+mn-lt"/>
              </a:rPr>
              <a:t>1</a:t>
            </a:r>
          </a:p>
        </p:txBody>
      </p:sp>
      <p:sp>
        <p:nvSpPr>
          <p:cNvPr id="33" name="01"/>
          <p:cNvSpPr>
            <a:spLocks noChangeAspect="1"/>
          </p:cNvSpPr>
          <p:nvPr>
            <p:custDataLst>
              <p:tags r:id="rId4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743" y="383319"/>
            <a:ext cx="2534616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6.3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连词</a:t>
            </a: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553085" y="1726565"/>
            <a:ext cx="11974195" cy="5292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l" defTabSz="266700">
              <a:lnSpc>
                <a:spcPct val="120000"/>
              </a:lnSpc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sz="2000" b="1">
                <a:highlight>
                  <a:srgbClr val="FFFF00"/>
                </a:highligh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并列关系</a:t>
            </a:r>
            <a:r>
              <a:rPr lang="zh-CN" sz="2000" b="1">
                <a:highlight>
                  <a:srgbClr val="FFFF00"/>
                </a:highligh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：</a:t>
            </a:r>
            <a:r>
              <a:rPr sz="2000" b="1">
                <a:highlight>
                  <a:srgbClr val="FFFF00"/>
                </a:highligh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and，not only…</a:t>
            </a:r>
            <a:r>
              <a:rPr lang="en-US" sz="2000" b="1">
                <a:highlight>
                  <a:srgbClr val="FFFF00"/>
                </a:highligh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sz="2000" b="1">
                <a:highlight>
                  <a:srgbClr val="FFFF00"/>
                </a:highligh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but also…，both…</a:t>
            </a:r>
            <a:r>
              <a:rPr lang="en-US" sz="2000" b="1">
                <a:highlight>
                  <a:srgbClr val="FFFF00"/>
                </a:highligh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sz="2000" b="1">
                <a:highlight>
                  <a:srgbClr val="FFFF00"/>
                </a:highligh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and…，neither…</a:t>
            </a:r>
            <a:r>
              <a:rPr lang="en-US" sz="2000" b="1">
                <a:highlight>
                  <a:srgbClr val="FFFF00"/>
                </a:highligh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sz="2000" b="1">
                <a:highlight>
                  <a:srgbClr val="FFFF00"/>
                </a:highligh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nor…，as well as</a:t>
            </a:r>
            <a:r>
              <a:rPr lang="en-US" sz="2000" b="1">
                <a:highlight>
                  <a:srgbClr val="FFFF00"/>
                </a:highligh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...</a:t>
            </a:r>
          </a:p>
          <a:p>
            <a:pPr indent="0" algn="l" defTabSz="266700">
              <a:lnSpc>
                <a:spcPct val="120000"/>
              </a:lnSpc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Kunming is like spring all year round, </a:t>
            </a:r>
            <a:r>
              <a:rPr sz="2000" b="1" i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neither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too cold </a:t>
            </a:r>
            <a:r>
              <a:rPr sz="2000" b="1" i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nor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too hot.</a:t>
            </a:r>
          </a:p>
          <a:p>
            <a:pPr indent="0" algn="l" defTabSz="266700">
              <a:lnSpc>
                <a:spcPct val="120000"/>
              </a:lnSpc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昆明四季如春，不会太冷也不会太热。</a:t>
            </a:r>
          </a:p>
          <a:p>
            <a:pPr indent="0" algn="l" defTabSz="266700">
              <a:lnSpc>
                <a:spcPct val="60000"/>
              </a:lnSpc>
              <a:spcAft>
                <a:spcPct val="0"/>
              </a:spcAft>
              <a:buFont typeface="Arial" panose="020B0604020202020204" pitchFamily="34" charset="0"/>
              <a:buNone/>
            </a:pPr>
            <a:endParaRPr sz="20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342900" indent="-342900" algn="l" defTabSz="266700">
              <a:lnSpc>
                <a:spcPct val="120000"/>
              </a:lnSpc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sz="2000" b="1">
                <a:highlight>
                  <a:srgbClr val="FFFF00"/>
                </a:highligh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转折关系</a:t>
            </a:r>
            <a:r>
              <a:rPr lang="zh-CN" sz="2000" b="1">
                <a:highlight>
                  <a:srgbClr val="FFFF00"/>
                </a:highligh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：</a:t>
            </a:r>
            <a:r>
              <a:rPr sz="2000" b="1">
                <a:highlight>
                  <a:srgbClr val="FFFF00"/>
                </a:highligh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but，yet，while，when</a:t>
            </a:r>
            <a:r>
              <a:rPr lang="en-US" sz="2000" b="1">
                <a:highlight>
                  <a:srgbClr val="FFFF00"/>
                </a:highligh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...</a:t>
            </a:r>
          </a:p>
          <a:p>
            <a:pPr indent="0" algn="l" defTabSz="266700">
              <a:lnSpc>
                <a:spcPct val="120000"/>
              </a:lnSpc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    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Some people love dogs, </a:t>
            </a:r>
            <a:r>
              <a:rPr sz="2000" b="1" i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while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others hate them.</a:t>
            </a:r>
            <a:endParaRPr sz="20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0" algn="l" defTabSz="266700">
              <a:lnSpc>
                <a:spcPct val="120000"/>
              </a:lnSpc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   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有些人喜欢狗，而另一些人讨厌它们。</a:t>
            </a:r>
          </a:p>
          <a:p>
            <a:pPr indent="0" algn="l" defTabSz="266700">
              <a:lnSpc>
                <a:spcPct val="40000"/>
              </a:lnSpc>
              <a:spcAft>
                <a:spcPct val="0"/>
              </a:spcAft>
              <a:buFont typeface="Arial" panose="020B0604020202020204" pitchFamily="34" charset="0"/>
              <a:buNone/>
            </a:pPr>
            <a:endParaRPr sz="2000" b="1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342900" indent="-342900" algn="l" defTabSz="266700">
              <a:lnSpc>
                <a:spcPct val="120000"/>
              </a:lnSpc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sz="2000" b="1">
                <a:highlight>
                  <a:srgbClr val="FFFF00"/>
                </a:highligh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选择关系</a:t>
            </a:r>
            <a:r>
              <a:rPr lang="en-US" sz="2000" b="1">
                <a:highlight>
                  <a:srgbClr val="FFFF00"/>
                </a:highligh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:  </a:t>
            </a:r>
            <a:r>
              <a:rPr sz="2000" b="1">
                <a:highlight>
                  <a:srgbClr val="FFFF00"/>
                </a:highligh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or，not…but…，either…or</a:t>
            </a:r>
            <a:r>
              <a:rPr lang="en-US" sz="2000" b="1">
                <a:highlight>
                  <a:srgbClr val="FFFF00"/>
                </a:highligh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sz="2000" b="1">
                <a:highlight>
                  <a:srgbClr val="FFFF00"/>
                </a:highligh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…</a:t>
            </a:r>
          </a:p>
          <a:p>
            <a:pPr indent="0" algn="l" defTabSz="266700">
              <a:lnSpc>
                <a:spcPct val="120000"/>
              </a:lnSpc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   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You can come either on Saturday </a:t>
            </a:r>
            <a:r>
              <a:rPr sz="2000" b="1" i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or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on Sunday.</a:t>
            </a:r>
            <a:endParaRPr sz="20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0" algn="l" defTabSz="266700">
              <a:lnSpc>
                <a:spcPct val="120000"/>
              </a:lnSpc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   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你可以星期六来，也可以星期天来。</a:t>
            </a:r>
          </a:p>
          <a:p>
            <a:pPr indent="0" algn="l" defTabSz="266700">
              <a:lnSpc>
                <a:spcPct val="30000"/>
              </a:lnSpc>
              <a:spcAft>
                <a:spcPct val="0"/>
              </a:spcAft>
              <a:buFont typeface="Arial" panose="020B0604020202020204" pitchFamily="34" charset="0"/>
              <a:buNone/>
            </a:pPr>
            <a:endParaRPr sz="20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342900" indent="-342900" algn="l" defTabSz="266700">
              <a:lnSpc>
                <a:spcPct val="120000"/>
              </a:lnSpc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sz="2000" b="1">
                <a:highlight>
                  <a:srgbClr val="FFFF00"/>
                </a:highligh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因果关系</a:t>
            </a:r>
            <a:r>
              <a:rPr lang="en-US" sz="2000" b="1">
                <a:highlight>
                  <a:srgbClr val="FFFF00"/>
                </a:highligh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:  </a:t>
            </a:r>
            <a:r>
              <a:rPr sz="2000" b="1">
                <a:highlight>
                  <a:srgbClr val="FFFF00"/>
                </a:highligh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for, so, therefor</a:t>
            </a:r>
            <a:r>
              <a:rPr lang="en-US" sz="2000" b="1">
                <a:highlight>
                  <a:srgbClr val="FFFF00"/>
                </a:highligh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...</a:t>
            </a:r>
            <a:endParaRPr sz="2000" b="1">
              <a:highlight>
                <a:srgbClr val="FFFF00"/>
              </a:highlight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0" algn="l" defTabSz="266700">
              <a:lnSpc>
                <a:spcPct val="120000"/>
              </a:lnSpc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    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It must have rained last night, </a:t>
            </a:r>
            <a:r>
              <a:rPr sz="2000" b="1" i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for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the ground is wet now.</a:t>
            </a:r>
            <a:endParaRPr sz="20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0" algn="l" defTabSz="266700">
              <a:lnSpc>
                <a:spcPct val="120000"/>
              </a:lnSpc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    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昨晚一定下雨了，因为现在地面是湿的。</a:t>
            </a:r>
            <a:endParaRPr sz="20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indent="0" algn="l" defTabSz="266700">
              <a:lnSpc>
                <a:spcPct val="120000"/>
              </a:lnSpc>
              <a:spcAft>
                <a:spcPct val="0"/>
              </a:spcAft>
            </a:pPr>
            <a:endParaRPr sz="20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4" grpId="0"/>
      <p:bldP spid="29" grpId="0"/>
      <p:bldP spid="33" grpId="0" bldLvl="0" animBg="1"/>
      <p:bldP spid="3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88"/>
          <p:cNvSpPr/>
          <p:nvPr>
            <p:custDataLst>
              <p:tags r:id="rId1"/>
            </p:custDataLst>
          </p:nvPr>
        </p:nvSpPr>
        <p:spPr>
          <a:xfrm>
            <a:off x="547421" y="1239300"/>
            <a:ext cx="482827" cy="46900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>
            <p:custDataLst>
              <p:tags r:id="rId2"/>
            </p:custDataLst>
          </p:nvPr>
        </p:nvSpPr>
        <p:spPr>
          <a:xfrm>
            <a:off x="1202469" y="1173673"/>
            <a:ext cx="4194624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cs typeface="+mn-ea"/>
                <a:sym typeface="+mn-lt"/>
              </a:rPr>
              <a:t>从属连词</a:t>
            </a:r>
          </a:p>
        </p:txBody>
      </p:sp>
      <p:cxnSp>
        <p:nvCxnSpPr>
          <p:cNvPr id="19" name="直接连接符 18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9" name="TextBox 8"/>
          <p:cNvSpPr txBox="1"/>
          <p:nvPr>
            <p:custDataLst>
              <p:tags r:id="rId3"/>
            </p:custDataLst>
          </p:nvPr>
        </p:nvSpPr>
        <p:spPr>
          <a:xfrm>
            <a:off x="382535" y="1259801"/>
            <a:ext cx="820117" cy="424180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 algn="ctr">
              <a:defRPr/>
            </a:pPr>
            <a:r>
              <a:rPr lang="en-US" altLang="zh-CN" sz="2000" b="1" dirty="0">
                <a:solidFill>
                  <a:schemeClr val="lt1"/>
                </a:solidFill>
                <a:cs typeface="+mn-ea"/>
                <a:sym typeface="+mn-lt"/>
              </a:rPr>
              <a:t>2</a:t>
            </a:r>
          </a:p>
        </p:txBody>
      </p:sp>
      <p:sp>
        <p:nvSpPr>
          <p:cNvPr id="33" name="01"/>
          <p:cNvSpPr>
            <a:spLocks noChangeAspect="1"/>
          </p:cNvSpPr>
          <p:nvPr>
            <p:custDataLst>
              <p:tags r:id="rId4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743" y="383319"/>
            <a:ext cx="2534616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6.3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连词</a:t>
            </a: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553085" y="2973070"/>
            <a:ext cx="11974195" cy="3415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l" defTabSz="266700">
              <a:lnSpc>
                <a:spcPct val="120000"/>
              </a:lnSpc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en-US" sz="2000" b="1">
              <a:highlight>
                <a:srgbClr val="FFFF00"/>
              </a:highlight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342900" indent="-342900" algn="l" defTabSz="266700">
              <a:lnSpc>
                <a:spcPct val="120000"/>
              </a:lnSpc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sz="20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I'll be here to help you</a:t>
            </a:r>
            <a:r>
              <a:rPr sz="2000" b="1" i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if</a:t>
            </a:r>
            <a:r>
              <a:rPr sz="20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it is necessary.</a:t>
            </a:r>
          </a:p>
          <a:p>
            <a:pPr marL="342900" indent="-342900" algn="l" defTabSz="266700">
              <a:lnSpc>
                <a:spcPct val="120000"/>
              </a:lnSpc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sz="20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如有必要，我会在这里帮助你。</a:t>
            </a:r>
          </a:p>
          <a:p>
            <a:pPr indent="0" algn="l" defTabSz="266700">
              <a:lnSpc>
                <a:spcPct val="120000"/>
              </a:lnSpc>
              <a:spcAft>
                <a:spcPct val="0"/>
              </a:spcAft>
              <a:buFont typeface="Arial" panose="020B0604020202020204" pitchFamily="34" charset="0"/>
              <a:buNone/>
            </a:pPr>
            <a:endParaRPr sz="2000" b="1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342900" indent="-342900" algn="l" defTabSz="266700">
              <a:lnSpc>
                <a:spcPct val="120000"/>
              </a:lnSpc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sz="20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He will accept the job </a:t>
            </a:r>
            <a:r>
              <a:rPr sz="2000" b="1" i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unless</a:t>
            </a:r>
            <a:r>
              <a:rPr sz="20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the salary is too low.</a:t>
            </a:r>
          </a:p>
          <a:p>
            <a:pPr marL="342900" indent="-342900" algn="l" defTabSz="266700">
              <a:lnSpc>
                <a:spcPct val="120000"/>
              </a:lnSpc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sz="20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除非薪水太低，否则他会接受这份工作。</a:t>
            </a:r>
          </a:p>
          <a:p>
            <a:pPr indent="0" algn="l" defTabSz="266700">
              <a:lnSpc>
                <a:spcPct val="120000"/>
              </a:lnSpc>
              <a:spcAft>
                <a:spcPct val="0"/>
              </a:spcAft>
              <a:buFont typeface="Arial" panose="020B0604020202020204" pitchFamily="34" charset="0"/>
              <a:buNone/>
            </a:pPr>
            <a:endParaRPr sz="2000" b="1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342900" indent="-342900" algn="l" defTabSz="266700">
              <a:lnSpc>
                <a:spcPct val="120000"/>
              </a:lnSpc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20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sz="2000" b="1" i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Now that</a:t>
            </a:r>
            <a:r>
              <a:rPr sz="20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I have got a chance, I must make full use of it. </a:t>
            </a:r>
          </a:p>
          <a:p>
            <a:pPr marL="342900" indent="-342900" algn="l" defTabSz="266700">
              <a:lnSpc>
                <a:spcPct val="120000"/>
              </a:lnSpc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sz="20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既然有了这个机会，我就必须充分的利用它。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202690" y="1942465"/>
            <a:ext cx="9404985" cy="1316355"/>
            <a:chOff x="2026" y="2819"/>
            <a:chExt cx="14811" cy="2073"/>
          </a:xfrm>
        </p:grpSpPr>
        <p:sp>
          <p:nvSpPr>
            <p:cNvPr id="15" name="圆角矩形 14"/>
            <p:cNvSpPr/>
            <p:nvPr/>
          </p:nvSpPr>
          <p:spPr>
            <a:xfrm>
              <a:off x="2026" y="2819"/>
              <a:ext cx="14811" cy="2073"/>
            </a:xfrm>
            <a:prstGeom prst="roundRect">
              <a:avLst/>
            </a:prstGeom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2153" y="3007"/>
              <a:ext cx="14498" cy="17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indent="304800" algn="ctr" defTabSz="266700">
                <a:lnSpc>
                  <a:spcPct val="110000"/>
                </a:lnSpc>
                <a:spcAft>
                  <a:spcPct val="0"/>
                </a:spcAft>
              </a:pPr>
              <a:r>
                <a:rPr sz="2000" b="1">
                  <a:solidFill>
                    <a:srgbClr val="FFFF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从属连词主要引导状语从句的和引导名词性从句，建立句子间从属关系。</a:t>
              </a:r>
            </a:p>
            <a:p>
              <a:pPr marL="0" indent="304800" algn="ctr" defTabSz="266700">
                <a:lnSpc>
                  <a:spcPct val="110000"/>
                </a:lnSpc>
                <a:spcAft>
                  <a:spcPct val="0"/>
                </a:spcAft>
              </a:pPr>
              <a:r>
                <a:rPr sz="2000" b="1">
                  <a:solidFill>
                    <a:srgbClr val="FFFF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常见的从属连词有：that，whether，if，when，while，before，after，since，until，as soon as，because，now that等。</a:t>
              </a:r>
            </a:p>
          </p:txBody>
        </p:sp>
      </p:grp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4" grpId="0"/>
      <p:bldP spid="29" grpId="0"/>
      <p:bldP spid="33" grpId="0" bldLvl="0" animBg="1"/>
      <p:bldP spid="3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直接连接符 18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743" y="383319"/>
            <a:ext cx="2534616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6.4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典型例题</a:t>
            </a: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553085" y="1688465"/>
            <a:ext cx="10451465" cy="5015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1.Could you give me the information _______ which the report was based?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 over      B. for      C. with       D. with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解析：本题考点综合了介词固定搭配和定语从句两个知识点。“介词＋which”引导的定语从句所修饰先行词是information, 若将介词还原至从句，不难发现要解决的是“be based _______ ”的问题，那么固定搭配 be based on（依据;基于）符合题意。</a:t>
            </a:r>
          </a:p>
          <a:p>
            <a:pPr marL="0" indent="0" algn="just" defTabSz="266700">
              <a:lnSpc>
                <a:spcPct val="100000"/>
              </a:lnSpc>
              <a:spcAft>
                <a:spcPct val="0"/>
              </a:spcAft>
            </a:pPr>
            <a:endParaRPr sz="20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2. Unfortunately, _______ unforeseen circumstance, the exhibition has been delayed.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 far from     B. along with    C. due to    D. apart from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解析：本题考点是常用介词辨析。far from（远离）；along with（与...一起）；due to（由于）；apart from（除了...）, 根据句意，可得知展览会被取消的原因是由于不可预见的情况，如此可判断due to符合题意。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650105" y="1969135"/>
            <a:ext cx="4921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D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684145" y="4375150"/>
            <a:ext cx="4921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D</a:t>
            </a: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552864" y="1246698"/>
            <a:ext cx="4194624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cs typeface="+mn-ea"/>
                <a:sym typeface="+mn-lt"/>
              </a:rPr>
              <a:t>单项选择题</a:t>
            </a: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bldLvl="0" animBg="1"/>
      <p:bldP spid="34" grpId="0" bldLvl="0" animBg="1"/>
      <p:bldP spid="7" grpId="0"/>
      <p:bldP spid="8" grpId="0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>
            <p:custDataLst>
              <p:tags r:id="rId1"/>
            </p:custDataLst>
          </p:nvPr>
        </p:nvSpPr>
        <p:spPr>
          <a:xfrm>
            <a:off x="552864" y="1246698"/>
            <a:ext cx="4194624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cs typeface="+mn-ea"/>
                <a:sym typeface="+mn-lt"/>
              </a:rPr>
              <a:t>单项选择题</a:t>
            </a:r>
          </a:p>
        </p:txBody>
      </p:sp>
      <p:cxnSp>
        <p:nvCxnSpPr>
          <p:cNvPr id="19" name="直接连接符 18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33" name="01"/>
          <p:cNvSpPr>
            <a:spLocks noChangeAspect="1"/>
          </p:cNvSpPr>
          <p:nvPr>
            <p:custDataLst>
              <p:tags r:id="rId2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743" y="383319"/>
            <a:ext cx="2534616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6.4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典型例题</a:t>
            </a:r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553085" y="1872615"/>
            <a:ext cx="11105515" cy="4707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3. Our items are superior in quality _______ those of other manufacturers.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 in          B. to           C. in       D. than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解析</a:t>
            </a:r>
            <a:r>
              <a:rPr lang="zh-CN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：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本题考查的是常用介词固定搭配。句子的意思是我们的产品在质量上比其他厂家更胜一筹。“A优于B”习惯表达为A be superior to B，故选B。需要注意的是虽然superior有比较的含义，但不能视为比较级，不能与than连用。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endParaRPr sz="20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4._______ you pass the interview, we will send an e-mail to inform you.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 Once          B. Whether        C. However       D. Whatever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解析：本题考查的是状语从句的连词。once表示“一旦”，whether“是否”，however“然而或无论如何”，whatever“无论什么”。由此可见，once符合句意。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388485" y="1969135"/>
            <a:ext cx="4921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B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029970" y="4669155"/>
            <a:ext cx="4921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A</a:t>
            </a: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33" grpId="0" bldLvl="0" animBg="1"/>
      <p:bldP spid="34" grpId="0" bldLvl="0" animBg="1"/>
      <p:bldP spid="7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直接连接符 18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743" y="383319"/>
            <a:ext cx="2534616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6.4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典型例题</a:t>
            </a: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553085" y="1751330"/>
            <a:ext cx="11105515" cy="1938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5. The bank clerk listened carefully _______ he could discover exactly what the client wanted.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A. in case        B. now that         C. so that         D. provided that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解析：本题考查的是连词的用法。in case 表示“万一”，now that “既然”， so that “因此”，provided that “前提是”。分析句意可知, 横线前后的句子是因果关系，选so that是恰当的。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503420" y="1834515"/>
            <a:ext cx="4921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C</a:t>
            </a:r>
          </a:p>
        </p:txBody>
      </p:sp>
      <p:sp>
        <p:nvSpPr>
          <p:cNvPr id="4" name="TextBox 8"/>
          <p:cNvSpPr txBox="1"/>
          <p:nvPr>
            <p:custDataLst>
              <p:tags r:id="rId3"/>
            </p:custDataLst>
          </p:nvPr>
        </p:nvSpPr>
        <p:spPr>
          <a:xfrm>
            <a:off x="508900" y="4180166"/>
            <a:ext cx="820117" cy="424180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 algn="ctr">
              <a:defRPr/>
            </a:pPr>
            <a:r>
              <a:rPr lang="en-US" altLang="zh-CN" sz="2000" b="1" dirty="0">
                <a:solidFill>
                  <a:schemeClr val="lt1"/>
                </a:solidFill>
                <a:cs typeface="+mn-ea"/>
                <a:sym typeface="+mn-lt"/>
              </a:rPr>
              <a:t>1</a:t>
            </a: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552864" y="1246698"/>
            <a:ext cx="4194624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cs typeface="+mn-ea"/>
                <a:sym typeface="+mn-lt"/>
              </a:rPr>
              <a:t>单项选择题</a:t>
            </a: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bldLvl="0" animBg="1"/>
      <p:bldP spid="34" grpId="0" bldLvl="0" animBg="1"/>
      <p:bldP spid="7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88"/>
          <p:cNvSpPr/>
          <p:nvPr>
            <p:custDataLst>
              <p:tags r:id="rId1"/>
            </p:custDataLst>
          </p:nvPr>
        </p:nvSpPr>
        <p:spPr>
          <a:xfrm>
            <a:off x="547421" y="1264065"/>
            <a:ext cx="482827" cy="46900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>
            <p:custDataLst>
              <p:tags r:id="rId2"/>
            </p:custDataLst>
          </p:nvPr>
        </p:nvSpPr>
        <p:spPr>
          <a:xfrm>
            <a:off x="1202469" y="1198438"/>
            <a:ext cx="4194624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cs typeface="+mn-ea"/>
                <a:sym typeface="+mn-lt"/>
              </a:rPr>
              <a:t>单项选择题</a:t>
            </a:r>
          </a:p>
        </p:txBody>
      </p:sp>
      <p:cxnSp>
        <p:nvCxnSpPr>
          <p:cNvPr id="19" name="直接连接符 18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9" name="TextBox 8"/>
          <p:cNvSpPr txBox="1"/>
          <p:nvPr>
            <p:custDataLst>
              <p:tags r:id="rId3"/>
            </p:custDataLst>
          </p:nvPr>
        </p:nvSpPr>
        <p:spPr>
          <a:xfrm>
            <a:off x="382535" y="1265516"/>
            <a:ext cx="820117" cy="424180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 algn="ctr">
              <a:defRPr/>
            </a:pPr>
            <a:r>
              <a:rPr lang="en-US" altLang="zh-CN" sz="2000" b="1" dirty="0">
                <a:solidFill>
                  <a:schemeClr val="lt1"/>
                </a:solidFill>
                <a:cs typeface="+mn-ea"/>
                <a:sym typeface="+mn-lt"/>
              </a:rPr>
              <a:t>1</a:t>
            </a:r>
          </a:p>
        </p:txBody>
      </p:sp>
      <p:sp>
        <p:nvSpPr>
          <p:cNvPr id="33" name="01"/>
          <p:cNvSpPr>
            <a:spLocks noChangeAspect="1"/>
          </p:cNvSpPr>
          <p:nvPr>
            <p:custDataLst>
              <p:tags r:id="rId4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743" y="383319"/>
            <a:ext cx="2534616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6.5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课后练习</a:t>
            </a: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630555" y="1689735"/>
            <a:ext cx="11105515" cy="4707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1._______ my opinion, we should improve the quality of customer service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 On       B. In       C. For        D. With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2. Many team members felt upset because they were not informed _______ the truth.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 of        B. in       C. with       D. with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3. Unfortunately, some situations won't work themselves out _______ their own.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 with       B. on       C.in         D. about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4. Susan isn’t hunting _______ a job because there aren’t any available in her area.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 with      B. on       C. in         D. for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5. We need to keep a close eye _______ the weather forecast in the following days.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 on        B. with      C. at        D. in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100455" y="1825625"/>
            <a:ext cx="4921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B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7680960" y="2731770"/>
            <a:ext cx="4921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A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126605" y="3639820"/>
            <a:ext cx="4921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B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208655" y="4547235"/>
            <a:ext cx="4921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D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077335" y="5441315"/>
            <a:ext cx="4921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A</a:t>
            </a: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4" grpId="0"/>
      <p:bldP spid="29" grpId="0"/>
      <p:bldP spid="33" grpId="0" bldLvl="0" animBg="1"/>
      <p:bldP spid="34" grpId="0" bldLvl="0" animBg="1"/>
      <p:bldP spid="7" grpId="0"/>
      <p:bldP spid="5" grpId="0"/>
      <p:bldP spid="6" grpId="0"/>
      <p:bldP spid="8" grpId="0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575" y="383223"/>
            <a:ext cx="4812030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6.1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介词和连词的概述</a:t>
            </a:r>
          </a:p>
        </p:txBody>
      </p:sp>
      <p:sp>
        <p:nvSpPr>
          <p:cNvPr id="10" name="Rounded Rectangle 88"/>
          <p:cNvSpPr/>
          <p:nvPr>
            <p:custDataLst>
              <p:tags r:id="rId2"/>
            </p:custDataLst>
          </p:nvPr>
        </p:nvSpPr>
        <p:spPr>
          <a:xfrm>
            <a:off x="547421" y="1343440"/>
            <a:ext cx="482827" cy="46900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9" name="TextBox 8"/>
          <p:cNvSpPr txBox="1"/>
          <p:nvPr>
            <p:custDataLst>
              <p:tags r:id="rId3"/>
            </p:custDataLst>
          </p:nvPr>
        </p:nvSpPr>
        <p:spPr>
          <a:xfrm>
            <a:off x="382535" y="1363941"/>
            <a:ext cx="820117" cy="424180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 algn="ctr">
              <a:defRPr/>
            </a:pPr>
            <a:r>
              <a:rPr lang="en-US" altLang="zh-CN" sz="2000" b="1" dirty="0">
                <a:solidFill>
                  <a:schemeClr val="lt1"/>
                </a:solidFill>
                <a:cs typeface="+mn-ea"/>
                <a:sym typeface="+mn-lt"/>
              </a:rPr>
              <a:t>1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133475" y="1259205"/>
            <a:ext cx="609600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cs typeface="+mn-ea"/>
                <a:sym typeface="+mn-lt"/>
              </a:rPr>
              <a:t>介词的概述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pic>
        <p:nvPicPr>
          <p:cNvPr id="2" name="C9F754DE-2CAD-44b6-B708-469DEB6407EB-1" descr="C:/Users/Lenovo/AppData/Local/Temp/wpp.UegMbpwpp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57350" y="1994535"/>
            <a:ext cx="8877935" cy="4413885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0" grpId="0" bldLvl="0" animBg="1"/>
      <p:bldP spid="2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88"/>
          <p:cNvSpPr/>
          <p:nvPr>
            <p:custDataLst>
              <p:tags r:id="rId1"/>
            </p:custDataLst>
          </p:nvPr>
        </p:nvSpPr>
        <p:spPr>
          <a:xfrm>
            <a:off x="547421" y="1264065"/>
            <a:ext cx="482827" cy="46900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>
            <p:custDataLst>
              <p:tags r:id="rId2"/>
            </p:custDataLst>
          </p:nvPr>
        </p:nvSpPr>
        <p:spPr>
          <a:xfrm>
            <a:off x="1202469" y="1198438"/>
            <a:ext cx="4194624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cs typeface="+mn-ea"/>
                <a:sym typeface="+mn-lt"/>
              </a:rPr>
              <a:t>单项选择题</a:t>
            </a:r>
          </a:p>
        </p:txBody>
      </p:sp>
      <p:cxnSp>
        <p:nvCxnSpPr>
          <p:cNvPr id="19" name="直接连接符 18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9" name="TextBox 8"/>
          <p:cNvSpPr txBox="1"/>
          <p:nvPr>
            <p:custDataLst>
              <p:tags r:id="rId3"/>
            </p:custDataLst>
          </p:nvPr>
        </p:nvSpPr>
        <p:spPr>
          <a:xfrm>
            <a:off x="382535" y="1265516"/>
            <a:ext cx="820117" cy="424180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 algn="ctr">
              <a:defRPr/>
            </a:pPr>
            <a:r>
              <a:rPr lang="en-US" altLang="zh-CN" sz="2000" b="1" dirty="0">
                <a:solidFill>
                  <a:schemeClr val="lt1"/>
                </a:solidFill>
                <a:cs typeface="+mn-ea"/>
                <a:sym typeface="+mn-lt"/>
              </a:rPr>
              <a:t>1</a:t>
            </a:r>
          </a:p>
        </p:txBody>
      </p:sp>
      <p:sp>
        <p:nvSpPr>
          <p:cNvPr id="33" name="01"/>
          <p:cNvSpPr>
            <a:spLocks noChangeAspect="1"/>
          </p:cNvSpPr>
          <p:nvPr>
            <p:custDataLst>
              <p:tags r:id="rId4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743" y="383319"/>
            <a:ext cx="2534616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6.5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课后练习</a:t>
            </a: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630555" y="1689735"/>
            <a:ext cx="11105515" cy="5169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6. After several rounds of negotiations, both sides agreed to draw _______ a formal agreement. 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</a:t>
            </a:r>
            <a:r>
              <a:rPr 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for       B. with      C. up        D. to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7._______ I am willing to help, I do not have much time available.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</a:t>
            </a:r>
            <a:r>
              <a:rPr 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As soon as        B. While         C. In case        D. Since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8._______ you're looking for your first job or planning to switch to a new career, it can be a big challenge.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</a:t>
            </a:r>
            <a:r>
              <a:rPr 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Whether        B. Whatever        C. Both     D. Neither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9._______ the sales team can work out a new promotion plan, it will be hard for the company to get through the crisis.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 While          B. As          C. Until          D. Unless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10. Our goal is to fulfill the needs of our clients, _______ challenging they may be.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 however        B. whenever    C. wherever       D. whatever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642860" y="1834515"/>
            <a:ext cx="4921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C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132205" y="2731770"/>
            <a:ext cx="4921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B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132205" y="3639820"/>
            <a:ext cx="4921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A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202690" y="4547870"/>
            <a:ext cx="4921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D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5937250" y="5909945"/>
            <a:ext cx="4921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A</a:t>
            </a: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4" grpId="0"/>
      <p:bldP spid="29" grpId="0"/>
      <p:bldP spid="33" grpId="0" bldLvl="0" animBg="1"/>
      <p:bldP spid="34" grpId="0" bldLvl="0" animBg="1"/>
      <p:bldP spid="7" grpId="0"/>
      <p:bldP spid="5" grpId="0"/>
      <p:bldP spid="6" grpId="0"/>
      <p:bldP spid="8" grpId="0"/>
      <p:bldP spid="1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88"/>
          <p:cNvSpPr/>
          <p:nvPr>
            <p:custDataLst>
              <p:tags r:id="rId1"/>
            </p:custDataLst>
          </p:nvPr>
        </p:nvSpPr>
        <p:spPr>
          <a:xfrm>
            <a:off x="547421" y="1264065"/>
            <a:ext cx="482827" cy="46900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>
            <p:custDataLst>
              <p:tags r:id="rId2"/>
            </p:custDataLst>
          </p:nvPr>
        </p:nvSpPr>
        <p:spPr>
          <a:xfrm>
            <a:off x="1202469" y="1198438"/>
            <a:ext cx="4194624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cs typeface="+mn-ea"/>
                <a:sym typeface="+mn-lt"/>
              </a:rPr>
              <a:t>填空题</a:t>
            </a:r>
          </a:p>
        </p:txBody>
      </p:sp>
      <p:cxnSp>
        <p:nvCxnSpPr>
          <p:cNvPr id="19" name="直接连接符 18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9" name="TextBox 8"/>
          <p:cNvSpPr txBox="1"/>
          <p:nvPr>
            <p:custDataLst>
              <p:tags r:id="rId3"/>
            </p:custDataLst>
          </p:nvPr>
        </p:nvSpPr>
        <p:spPr>
          <a:xfrm>
            <a:off x="382535" y="1265516"/>
            <a:ext cx="820117" cy="424180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 algn="ctr">
              <a:defRPr/>
            </a:pPr>
            <a:r>
              <a:rPr lang="en-US" altLang="zh-CN" sz="2000" b="1" dirty="0">
                <a:solidFill>
                  <a:schemeClr val="lt1"/>
                </a:solidFill>
                <a:cs typeface="+mn-ea"/>
                <a:sym typeface="+mn-lt"/>
              </a:rPr>
              <a:t>2</a:t>
            </a:r>
          </a:p>
        </p:txBody>
      </p:sp>
      <p:sp>
        <p:nvSpPr>
          <p:cNvPr id="33" name="01"/>
          <p:cNvSpPr>
            <a:spLocks noChangeAspect="1"/>
          </p:cNvSpPr>
          <p:nvPr>
            <p:custDataLst>
              <p:tags r:id="rId4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743" y="383319"/>
            <a:ext cx="2534616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6.5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课后练习</a:t>
            </a: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553085" y="2044065"/>
            <a:ext cx="11105515" cy="37846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Fill in the blanks with the appropriate prepositions.</a:t>
            </a:r>
          </a:p>
          <a:p>
            <a:pPr marL="0" indent="0" algn="just" defTabSz="266700">
              <a:lnSpc>
                <a:spcPct val="100000"/>
              </a:lnSpc>
              <a:spcAft>
                <a:spcPct val="0"/>
              </a:spcAft>
            </a:pPr>
            <a:endParaRPr sz="20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11.</a:t>
            </a:r>
            <a:r>
              <a:rPr 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Here are some tips to help you keep your stress levels _______ control.</a:t>
            </a:r>
          </a:p>
          <a:p>
            <a:pPr marL="0" indent="0" algn="just" defTabSz="266700">
              <a:lnSpc>
                <a:spcPct val="20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12.</a:t>
            </a:r>
            <a:r>
              <a:rPr 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If you leave your preparation _______ the last minute, you’ll reduce your chances of passing the exam.</a:t>
            </a:r>
          </a:p>
          <a:p>
            <a:pPr marL="0" indent="0" algn="just" defTabSz="266700">
              <a:lnSpc>
                <a:spcPct val="20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13.</a:t>
            </a:r>
            <a:r>
              <a:rPr 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As a quality control, he is responsible _______ the quality of the products that come out of the factory.</a:t>
            </a:r>
          </a:p>
          <a:p>
            <a:pPr marL="0" indent="0" algn="just" defTabSz="266700">
              <a:lnSpc>
                <a:spcPct val="20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14.</a:t>
            </a:r>
            <a:r>
              <a:rPr 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Think over the proposal and let me know whether you agree _______ it or not.</a:t>
            </a:r>
          </a:p>
          <a:p>
            <a:pPr marL="0" indent="0" algn="just" defTabSz="266700">
              <a:lnSpc>
                <a:spcPct val="20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15.</a:t>
            </a:r>
            <a:r>
              <a:rPr 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His response showed that he was not really interested _______ the project.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565265" y="2918460"/>
            <a:ext cx="12299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under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078605" y="3511550"/>
            <a:ext cx="91059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at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831080" y="4157980"/>
            <a:ext cx="108013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for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193915" y="4717415"/>
            <a:ext cx="9848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with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487795" y="5334000"/>
            <a:ext cx="9791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in</a:t>
            </a: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4" grpId="0"/>
      <p:bldP spid="29" grpId="0"/>
      <p:bldP spid="33" grpId="0" bldLvl="0" animBg="1"/>
      <p:bldP spid="34" grpId="0" bldLvl="0" animBg="1"/>
      <p:bldP spid="7" grpId="0"/>
      <p:bldP spid="5" grpId="0"/>
      <p:bldP spid="6" grpId="0"/>
      <p:bldP spid="8" grpId="0"/>
      <p:bldP spid="1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161665" y="2733040"/>
            <a:ext cx="7098030" cy="19316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sz="7200" b="1"/>
              <a:t>Thank you</a:t>
            </a:r>
            <a:r>
              <a:rPr lang="zh-CN" altLang="en-US" sz="7200" b="1"/>
              <a:t>！</a:t>
            </a: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88"/>
          <p:cNvSpPr/>
          <p:nvPr>
            <p:custDataLst>
              <p:tags r:id="rId1"/>
            </p:custDataLst>
          </p:nvPr>
        </p:nvSpPr>
        <p:spPr>
          <a:xfrm>
            <a:off x="547421" y="1536480"/>
            <a:ext cx="482827" cy="46900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202469" y="1470853"/>
            <a:ext cx="4194624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cs typeface="+mn-ea"/>
                <a:sym typeface="+mn-lt"/>
              </a:rPr>
              <a:t>介词的概述</a:t>
            </a:r>
          </a:p>
        </p:txBody>
      </p:sp>
      <p:cxnSp>
        <p:nvCxnSpPr>
          <p:cNvPr id="19" name="直接连接符 18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9" name="TextBox 8"/>
          <p:cNvSpPr txBox="1"/>
          <p:nvPr>
            <p:custDataLst>
              <p:tags r:id="rId2"/>
            </p:custDataLst>
          </p:nvPr>
        </p:nvSpPr>
        <p:spPr>
          <a:xfrm>
            <a:off x="382535" y="1556981"/>
            <a:ext cx="820117" cy="424180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 algn="ctr">
              <a:defRPr/>
            </a:pPr>
            <a:r>
              <a:rPr lang="en-US" altLang="zh-CN" sz="2000" b="1" dirty="0">
                <a:solidFill>
                  <a:schemeClr val="lt1"/>
                </a:solidFill>
                <a:cs typeface="+mn-ea"/>
                <a:sym typeface="+mn-lt"/>
              </a:rPr>
              <a:t>1</a:t>
            </a:r>
          </a:p>
        </p:txBody>
      </p:sp>
      <p:sp>
        <p:nvSpPr>
          <p:cNvPr id="33" name="01"/>
          <p:cNvSpPr>
            <a:spLocks noChangeAspect="1"/>
          </p:cNvSpPr>
          <p:nvPr>
            <p:custDataLst>
              <p:tags r:id="rId3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742" y="383321"/>
            <a:ext cx="8257877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6.1 介词和连词的概述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90220" y="2518410"/>
            <a:ext cx="10184765" cy="3046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l" defTabSz="266700">
              <a:lnSpc>
                <a:spcPct val="120000"/>
              </a:lnSpc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sz="20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Linda often finishes her homework </a:t>
            </a:r>
            <a:r>
              <a:rPr sz="20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at</a:t>
            </a:r>
            <a:r>
              <a:rPr sz="20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school.   (介词at后接名词school)</a:t>
            </a:r>
          </a:p>
          <a:p>
            <a:pPr marL="0" indent="0" algn="l" defTabSz="266700">
              <a:lnSpc>
                <a:spcPct val="120000"/>
              </a:lnSpc>
              <a:spcAft>
                <a:spcPct val="0"/>
              </a:spcAft>
            </a:pPr>
            <a:r>
              <a:rPr lang="en-US" sz="20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sz="20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琳达通常会在学校完成她的作业。</a:t>
            </a:r>
          </a:p>
          <a:p>
            <a:pPr marL="0" indent="0" algn="l" defTabSz="266700">
              <a:lnSpc>
                <a:spcPct val="120000"/>
              </a:lnSpc>
              <a:spcAft>
                <a:spcPct val="0"/>
              </a:spcAft>
            </a:pPr>
            <a:endParaRPr sz="20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342900" indent="-342900" algn="l" defTabSz="266700">
              <a:lnSpc>
                <a:spcPct val="120000"/>
              </a:lnSpc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sz="20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I’ll always stand </a:t>
            </a:r>
            <a:r>
              <a:rPr sz="20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by</a:t>
            </a:r>
            <a:r>
              <a:rPr sz="20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you.   (介词by后接代词you)</a:t>
            </a:r>
          </a:p>
          <a:p>
            <a:pPr marL="0" indent="0" algn="l" defTabSz="266700">
              <a:lnSpc>
                <a:spcPct val="120000"/>
              </a:lnSpc>
              <a:spcAft>
                <a:spcPct val="0"/>
              </a:spcAft>
            </a:pPr>
            <a:r>
              <a:rPr lang="en-US" sz="20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sz="20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我会一直支持你。</a:t>
            </a:r>
          </a:p>
          <a:p>
            <a:pPr marL="0" indent="0" algn="l" defTabSz="266700">
              <a:lnSpc>
                <a:spcPct val="120000"/>
              </a:lnSpc>
              <a:spcAft>
                <a:spcPct val="0"/>
              </a:spcAft>
            </a:pPr>
            <a:endParaRPr sz="20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342900" indent="-342900" algn="l" defTabSz="266700">
              <a:lnSpc>
                <a:spcPct val="120000"/>
              </a:lnSpc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sz="20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Helen does really well </a:t>
            </a:r>
            <a:r>
              <a:rPr sz="20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in</a:t>
            </a:r>
            <a:r>
              <a:rPr sz="20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swimming.  （介词in后接动名词swimming）</a:t>
            </a:r>
          </a:p>
          <a:p>
            <a:pPr marL="0" indent="0" algn="l" defTabSz="266700">
              <a:lnSpc>
                <a:spcPct val="120000"/>
              </a:lnSpc>
              <a:spcAft>
                <a:spcPct val="0"/>
              </a:spcAft>
            </a:pPr>
            <a:r>
              <a:rPr lang="en-US" sz="20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sz="20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海伦真的擅长游泳。</a:t>
            </a: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4" grpId="0"/>
      <p:bldP spid="29" grpId="0"/>
      <p:bldP spid="33" grpId="0" bldLvl="0" animBg="1"/>
      <p:bldP spid="3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2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575" y="383223"/>
            <a:ext cx="4812030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6.1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介词和连词的概述</a:t>
            </a:r>
          </a:p>
        </p:txBody>
      </p:sp>
      <p:sp>
        <p:nvSpPr>
          <p:cNvPr id="32" name="Rounded Rectangle 88"/>
          <p:cNvSpPr/>
          <p:nvPr>
            <p:custDataLst>
              <p:tags r:id="rId3"/>
            </p:custDataLst>
          </p:nvPr>
        </p:nvSpPr>
        <p:spPr>
          <a:xfrm>
            <a:off x="547421" y="1264065"/>
            <a:ext cx="482827" cy="46900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TextBox 8"/>
          <p:cNvSpPr txBox="1"/>
          <p:nvPr>
            <p:custDataLst>
              <p:tags r:id="rId4"/>
            </p:custDataLst>
          </p:nvPr>
        </p:nvSpPr>
        <p:spPr>
          <a:xfrm>
            <a:off x="382535" y="1284566"/>
            <a:ext cx="820117" cy="424180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 algn="ctr">
              <a:defRPr/>
            </a:pPr>
            <a:r>
              <a:rPr lang="en-US" altLang="zh-CN" sz="2000" b="1" dirty="0">
                <a:solidFill>
                  <a:schemeClr val="lt1"/>
                </a:solidFill>
                <a:cs typeface="+mn-ea"/>
                <a:sym typeface="+mn-lt"/>
              </a:rPr>
              <a:t>2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1133475" y="1179830"/>
            <a:ext cx="609600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cs typeface="+mn-ea"/>
                <a:sym typeface="+mn-lt"/>
              </a:rPr>
              <a:t>连词的概述</a:t>
            </a:r>
          </a:p>
        </p:txBody>
      </p:sp>
      <p:cxnSp>
        <p:nvCxnSpPr>
          <p:cNvPr id="36" name="直接连接符 35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728980" y="3034030"/>
            <a:ext cx="10176510" cy="32918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l" defTabSz="266700">
              <a:lnSpc>
                <a:spcPct val="150000"/>
              </a:lnSpc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zh-CN" sz="2000" b="1">
                <a:latin typeface="Times New Roman" panose="02020603050405020304"/>
                <a:ea typeface="Times New Roman" panose="02020603050405020304"/>
              </a:rPr>
              <a:t>Our home is quite small </a:t>
            </a:r>
            <a:r>
              <a:rPr lang="en-US" altLang="zh-CN" sz="2000" b="1" i="1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but</a:t>
            </a:r>
            <a:r>
              <a:rPr lang="en-US" altLang="zh-CN" sz="2000" b="1" i="1">
                <a:latin typeface="Times New Roman" panose="02020603050405020304"/>
                <a:ea typeface="Times New Roman" panose="02020603050405020304"/>
              </a:rPr>
              <a:t> </a:t>
            </a:r>
            <a:r>
              <a:rPr lang="en-US" altLang="zh-CN" sz="2000" b="1">
                <a:latin typeface="Times New Roman" panose="02020603050405020304"/>
                <a:ea typeface="Times New Roman" panose="02020603050405020304"/>
              </a:rPr>
              <a:t>warming. </a:t>
            </a:r>
            <a:endParaRPr lang="zh-CN" altLang="en-US" sz="2000" b="1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304800" algn="l" defTabSz="266700">
              <a:lnSpc>
                <a:spcPct val="150000"/>
              </a:lnSpc>
              <a:spcAft>
                <a:spcPct val="0"/>
              </a:spcAft>
            </a:pP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我们家虽小但温馨。</a:t>
            </a:r>
            <a:r>
              <a:rPr lang="zh-CN" altLang="en-US" sz="2000" b="1">
                <a:latin typeface="Times New Roman" panose="02020603050405020304"/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sz="2000" b="1">
                <a:latin typeface="Times New Roman" panose="02020603050405020304"/>
                <a:ea typeface="Times New Roman" panose="02020603050405020304"/>
                <a:sym typeface="+mn-ea"/>
              </a:rPr>
              <a:t>but </a:t>
            </a:r>
            <a:r>
              <a:rPr lang="zh-CN" altLang="en-US" sz="2000" b="1">
                <a:latin typeface="Times New Roman" panose="02020603050405020304"/>
                <a:ea typeface="宋体" panose="02010600030101010101" pitchFamily="2" charset="-122"/>
                <a:sym typeface="+mn-ea"/>
              </a:rPr>
              <a:t>连接两个词语）</a:t>
            </a:r>
          </a:p>
          <a:p>
            <a:pPr marL="0" indent="304800" algn="l" defTabSz="266700">
              <a:lnSpc>
                <a:spcPct val="70000"/>
              </a:lnSpc>
              <a:spcAft>
                <a:spcPct val="0"/>
              </a:spcAft>
            </a:pP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 algn="l" defTabSz="266700">
              <a:lnSpc>
                <a:spcPct val="150000"/>
              </a:lnSpc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zh-CN" sz="2000" b="1">
                <a:latin typeface="Times New Roman" panose="02020603050405020304"/>
                <a:ea typeface="Times New Roman" panose="02020603050405020304"/>
              </a:rPr>
              <a:t>We should learn </a:t>
            </a:r>
            <a:r>
              <a:rPr lang="en-US" altLang="zh-CN" sz="2000" b="1" i="1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not only</a:t>
            </a:r>
            <a:r>
              <a:rPr lang="en-US" altLang="zh-CN" sz="2000" b="1" i="1">
                <a:latin typeface="Times New Roman" panose="02020603050405020304"/>
                <a:ea typeface="Times New Roman" panose="02020603050405020304"/>
              </a:rPr>
              <a:t> </a:t>
            </a:r>
            <a:r>
              <a:rPr lang="en-US" altLang="zh-CN" sz="2000" b="1">
                <a:latin typeface="Times New Roman" panose="02020603050405020304"/>
                <a:ea typeface="Times New Roman" panose="02020603050405020304"/>
              </a:rPr>
              <a:t>from teachers </a:t>
            </a:r>
            <a:r>
              <a:rPr lang="en-US" altLang="zh-CN" sz="2000" b="1" i="1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but also </a:t>
            </a:r>
            <a:r>
              <a:rPr lang="en-US" altLang="zh-CN" sz="2000" b="1">
                <a:latin typeface="Times New Roman" panose="02020603050405020304"/>
                <a:ea typeface="Times New Roman" panose="02020603050405020304"/>
              </a:rPr>
              <a:t>from classmates.</a:t>
            </a:r>
          </a:p>
          <a:p>
            <a:pPr marL="0" indent="304800" algn="l" defTabSz="266700">
              <a:lnSpc>
                <a:spcPct val="150000"/>
              </a:lnSpc>
              <a:spcAft>
                <a:spcPct val="0"/>
              </a:spcAft>
            </a:pPr>
            <a:r>
              <a:rPr lang="zh-CN" altLang="en-US" sz="2000" b="1">
                <a:latin typeface="Times New Roman" panose="02020603050405020304"/>
                <a:ea typeface="宋体" panose="02010600030101010101" pitchFamily="2" charset="-122"/>
              </a:rPr>
              <a:t>我们不应该向老师学习，也应该向同学学习。</a:t>
            </a:r>
            <a:r>
              <a:rPr lang="zh-CN" altLang="en-US" sz="2000" b="1">
                <a:latin typeface="Times New Roman" panose="02020603050405020304"/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sz="2000" b="1">
                <a:latin typeface="Times New Roman" panose="02020603050405020304"/>
                <a:ea typeface="Times New Roman" panose="02020603050405020304"/>
                <a:sym typeface="+mn-ea"/>
              </a:rPr>
              <a:t>not only... but also... </a:t>
            </a:r>
            <a:r>
              <a:rPr lang="zh-CN" altLang="en-US" sz="2000" b="1">
                <a:latin typeface="Times New Roman" panose="02020603050405020304"/>
                <a:ea typeface="宋体" panose="02010600030101010101" pitchFamily="2" charset="-122"/>
                <a:sym typeface="+mn-ea"/>
              </a:rPr>
              <a:t>连接两个短语）</a:t>
            </a:r>
            <a:endParaRPr lang="zh-CN" altLang="en-US" sz="2000" b="1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304800" algn="l" defTabSz="266700">
              <a:lnSpc>
                <a:spcPct val="70000"/>
              </a:lnSpc>
              <a:spcAft>
                <a:spcPct val="0"/>
              </a:spcAft>
            </a:pPr>
            <a:endParaRPr lang="zh-CN" altLang="en-US" sz="2000" b="1">
              <a:latin typeface="Times New Roman" panose="02020603050405020304"/>
              <a:ea typeface="宋体" panose="02010600030101010101" pitchFamily="2" charset="-122"/>
            </a:endParaRPr>
          </a:p>
          <a:p>
            <a:pPr marL="342900" indent="-342900" algn="l" defTabSz="266700">
              <a:lnSpc>
                <a:spcPct val="150000"/>
              </a:lnSpc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zh-CN" sz="2000" b="1">
                <a:latin typeface="Times New Roman" panose="02020603050405020304"/>
                <a:ea typeface="Times New Roman" panose="02020603050405020304"/>
              </a:rPr>
              <a:t>We must work hard, </a:t>
            </a:r>
            <a:r>
              <a:rPr lang="en-US" altLang="zh-CN" sz="2000" b="1" i="1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or</a:t>
            </a:r>
            <a:r>
              <a:rPr lang="en-US" altLang="zh-CN" sz="2000" b="1">
                <a:latin typeface="Times New Roman" panose="02020603050405020304"/>
                <a:ea typeface="宋体" panose="02010600030101010101" pitchFamily="2" charset="-122"/>
              </a:rPr>
              <a:t> </a:t>
            </a:r>
            <a:r>
              <a:rPr lang="en-US" altLang="zh-CN" sz="2000" b="1">
                <a:latin typeface="Times New Roman" panose="02020603050405020304"/>
                <a:ea typeface="Times New Roman" panose="02020603050405020304"/>
              </a:rPr>
              <a:t>we'll fall behind.  </a:t>
            </a:r>
            <a:endParaRPr lang="zh-CN" altLang="en-US" sz="2000" b="1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304800" algn="l" defTabSz="266700">
              <a:lnSpc>
                <a:spcPct val="150000"/>
              </a:lnSpc>
              <a:spcAft>
                <a:spcPct val="0"/>
              </a:spcAft>
            </a:pPr>
            <a:r>
              <a:rPr lang="zh-CN" altLang="en-US" sz="2000" b="1">
                <a:latin typeface="Times New Roman" panose="02020603050405020304"/>
                <a:ea typeface="宋体" panose="02010600030101010101" pitchFamily="2" charset="-122"/>
              </a:rPr>
              <a:t>我们必须努力工作，否则会落后的。</a:t>
            </a:r>
            <a:r>
              <a:rPr lang="zh-CN" altLang="en-US" sz="2000" b="1">
                <a:latin typeface="Times New Roman" panose="02020603050405020304"/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sz="2000" b="1">
                <a:latin typeface="Times New Roman" panose="02020603050405020304"/>
                <a:ea typeface="Times New Roman" panose="02020603050405020304"/>
                <a:sym typeface="+mn-ea"/>
              </a:rPr>
              <a:t>or</a:t>
            </a:r>
            <a:r>
              <a:rPr lang="zh-CN" altLang="en-US" sz="2000" b="1">
                <a:latin typeface="Times New Roman" panose="02020603050405020304"/>
                <a:ea typeface="宋体" panose="02010600030101010101" pitchFamily="2" charset="-122"/>
                <a:sym typeface="+mn-ea"/>
              </a:rPr>
              <a:t>连接两个句子）</a:t>
            </a:r>
            <a:endParaRPr lang="zh-CN" altLang="en-US" sz="2000" b="1">
              <a:latin typeface="Times New Roman" panose="02020603050405020304"/>
              <a:ea typeface="宋体" panose="02010600030101010101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202690" y="1911350"/>
            <a:ext cx="9404985" cy="877570"/>
            <a:chOff x="2026" y="2819"/>
            <a:chExt cx="14811" cy="1382"/>
          </a:xfrm>
        </p:grpSpPr>
        <p:sp>
          <p:nvSpPr>
            <p:cNvPr id="15" name="圆角矩形 14"/>
            <p:cNvSpPr/>
            <p:nvPr/>
          </p:nvSpPr>
          <p:spPr>
            <a:xfrm>
              <a:off x="2026" y="2819"/>
              <a:ext cx="14811" cy="1382"/>
            </a:xfrm>
            <a:prstGeom prst="roundRect">
              <a:avLst/>
            </a:prstGeom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2153" y="3007"/>
              <a:ext cx="14498" cy="8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indent="304800" algn="ctr" defTabSz="266700">
                <a:lnSpc>
                  <a:spcPct val="150000"/>
                </a:lnSpc>
                <a:spcAft>
                  <a:spcPct val="0"/>
                </a:spcAft>
              </a:pPr>
              <a:r>
                <a:rPr sz="2000" b="1">
                  <a:solidFill>
                    <a:srgbClr val="FFFF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连词不独立充当句子成分，主要用于连接词与词</a:t>
              </a:r>
              <a:r>
                <a:rPr lang="zh-CN" sz="2000" b="1">
                  <a:solidFill>
                    <a:srgbClr val="FFFF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、</a:t>
              </a:r>
              <a:r>
                <a:rPr sz="2000" b="1">
                  <a:solidFill>
                    <a:srgbClr val="FFFF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 短语与短语以及句与句。</a:t>
              </a:r>
            </a:p>
          </p:txBody>
        </p:sp>
      </p:grpSp>
    </p:spTree>
    <p:custDataLst>
      <p:tags r:id="rId1"/>
    </p:custData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32" grpId="0" bldLvl="0" animBg="1"/>
      <p:bldP spid="3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íSľïḑe"/>
          <p:cNvSpPr txBox="1"/>
          <p:nvPr/>
        </p:nvSpPr>
        <p:spPr>
          <a:xfrm>
            <a:off x="1044575" y="383223"/>
            <a:ext cx="5712460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6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2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 常见介词类型</a:t>
            </a:r>
          </a:p>
        </p:txBody>
      </p:sp>
      <p:cxnSp>
        <p:nvCxnSpPr>
          <p:cNvPr id="2" name="直接连接符 1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0" name="Rounded Rectangle 88"/>
          <p:cNvSpPr/>
          <p:nvPr>
            <p:custDataLst>
              <p:tags r:id="rId2"/>
            </p:custDataLst>
          </p:nvPr>
        </p:nvSpPr>
        <p:spPr>
          <a:xfrm>
            <a:off x="547421" y="1250095"/>
            <a:ext cx="482827" cy="46900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02469" y="1184468"/>
            <a:ext cx="4194624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cs typeface="+mn-ea"/>
                <a:sym typeface="+mn-lt"/>
              </a:rPr>
              <a:t>与地点或空间相关的介词</a:t>
            </a:r>
          </a:p>
        </p:txBody>
      </p:sp>
      <p:sp>
        <p:nvSpPr>
          <p:cNvPr id="29" name="TextBox 8"/>
          <p:cNvSpPr txBox="1"/>
          <p:nvPr>
            <p:custDataLst>
              <p:tags r:id="rId3"/>
            </p:custDataLst>
          </p:nvPr>
        </p:nvSpPr>
        <p:spPr>
          <a:xfrm>
            <a:off x="382535" y="1270596"/>
            <a:ext cx="820117" cy="424180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 algn="ctr">
              <a:defRPr/>
            </a:pPr>
            <a:r>
              <a:rPr lang="en-US" altLang="zh-CN" sz="2000" b="1" dirty="0">
                <a:solidFill>
                  <a:schemeClr val="lt1"/>
                </a:solidFill>
                <a:cs typeface="+mn-ea"/>
                <a:sym typeface="+mn-lt"/>
              </a:rPr>
              <a:t>1</a:t>
            </a:r>
          </a:p>
        </p:txBody>
      </p:sp>
      <p:graphicFrame>
        <p:nvGraphicFramePr>
          <p:cNvPr id="5" name="表格 4"/>
          <p:cNvGraphicFramePr/>
          <p:nvPr>
            <p:custDataLst>
              <p:tags r:id="rId4"/>
            </p:custDataLst>
          </p:nvPr>
        </p:nvGraphicFramePr>
        <p:xfrm>
          <a:off x="424815" y="1905000"/>
          <a:ext cx="11330940" cy="45326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60145"/>
                <a:gridCol w="2616835"/>
                <a:gridCol w="1174115"/>
                <a:gridCol w="2602865"/>
                <a:gridCol w="1075055"/>
                <a:gridCol w="2701925"/>
              </a:tblGrid>
              <a:tr h="50927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/>
                        <a:t>介 词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/>
                        <a:t>释义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/>
                        <a:t>介 词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/>
                        <a:t>释义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/>
                        <a:t>介 词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/>
                        <a:t>释义</a:t>
                      </a:r>
                    </a:p>
                  </a:txBody>
                  <a:tcPr anchor="ctr"/>
                </a:tc>
              </a:tr>
              <a:tr h="365760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in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在...里面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800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  <a:sym typeface="+mn-ea"/>
                        </a:rPr>
                        <a:t>at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800" b="1">
                          <a:latin typeface="Times New Roman" panose="02020603050405020304" charset="0"/>
                          <a:ea typeface="宋体" panose="02010600030101010101" pitchFamily="2" charset="-122"/>
                          <a:sym typeface="+mn-ea"/>
                        </a:rPr>
                        <a:t>在某处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800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  <a:sym typeface="+mn-ea"/>
                        </a:rPr>
                        <a:t>above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800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  <a:sym typeface="+mn-ea"/>
                        </a:rPr>
                        <a:t>在...上方（高于平面）</a:t>
                      </a:r>
                    </a:p>
                  </a:txBody>
                  <a:tcPr anchor="ctr"/>
                </a:tc>
              </a:tr>
              <a:tr h="365760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1800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  <a:sym typeface="+mn-ea"/>
                        </a:rPr>
                        <a:t>under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800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  <a:sym typeface="+mn-ea"/>
                        </a:rPr>
                        <a:t>在...下面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800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  <a:sym typeface="+mn-ea"/>
                        </a:rPr>
                        <a:t>within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800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  <a:sym typeface="+mn-ea"/>
                        </a:rPr>
                        <a:t>在...（范围）内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800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  <a:sym typeface="+mn-ea"/>
                        </a:rPr>
                        <a:t>beside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800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  <a:sym typeface="+mn-ea"/>
                        </a:rPr>
                        <a:t>在...旁边</a:t>
                      </a:r>
                    </a:p>
                  </a:txBody>
                  <a:tcPr anchor="ctr"/>
                </a:tc>
              </a:tr>
              <a:tr h="365760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1800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  <a:sym typeface="+mn-ea"/>
                        </a:rPr>
                        <a:t>next to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800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  <a:sym typeface="+mn-ea"/>
                        </a:rPr>
                        <a:t>在...旁边（表示紧挨着）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800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  <a:sym typeface="+mn-ea"/>
                        </a:rPr>
                        <a:t>through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800" b="1">
                          <a:latin typeface="Times New Roman" panose="02020603050405020304" charset="0"/>
                          <a:ea typeface="宋体" panose="02010600030101010101" pitchFamily="2" charset="-122"/>
                          <a:sym typeface="+mn-ea"/>
                        </a:rPr>
                        <a:t>（从内部）穿过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800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  <a:sym typeface="+mn-ea"/>
                        </a:rPr>
                        <a:t>在...（表面）上</a:t>
                      </a:r>
                    </a:p>
                  </a:txBody>
                  <a:tcPr anchor="ctr"/>
                </a:tc>
              </a:tr>
              <a:tr h="365760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1800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  <a:sym typeface="+mn-ea"/>
                        </a:rPr>
                        <a:t>over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800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  <a:sym typeface="+mn-ea"/>
                        </a:rPr>
                        <a:t>在...上面；覆盖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800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  <a:sym typeface="+mn-ea"/>
                        </a:rPr>
                        <a:t>below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800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  <a:sym typeface="+mn-ea"/>
                        </a:rPr>
                        <a:t>在...下方（低于平面）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800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  <a:sym typeface="+mn-ea"/>
                        </a:rPr>
                        <a:t>b</a:t>
                      </a:r>
                      <a:r>
                        <a:rPr lang="en-US" altLang="zh-CN" sz="1800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  <a:sym typeface="+mn-ea"/>
                        </a:rPr>
                        <a:t>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800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  <a:sym typeface="+mn-ea"/>
                        </a:rPr>
                        <a:t>在...旁边</a:t>
                      </a:r>
                    </a:p>
                  </a:txBody>
                  <a:tcPr anchor="ctr"/>
                </a:tc>
              </a:tr>
              <a:tr h="365760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1800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  <a:sym typeface="+mn-ea"/>
                        </a:rPr>
                        <a:t>beneath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800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  <a:sym typeface="+mn-ea"/>
                        </a:rPr>
                        <a:t>在...之下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800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  <a:sym typeface="+mn-ea"/>
                        </a:rPr>
                        <a:t>near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800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  <a:sym typeface="+mn-ea"/>
                        </a:rPr>
                        <a:t>在...附近（有一定距离）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800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  <a:sym typeface="+mn-ea"/>
                        </a:rPr>
                        <a:t>across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800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  <a:sym typeface="+mn-ea"/>
                        </a:rPr>
                        <a:t>（从表面）穿过</a:t>
                      </a:r>
                    </a:p>
                  </a:txBody>
                  <a:tcPr anchor="ctr"/>
                </a:tc>
              </a:tr>
              <a:tr h="365760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1800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  <a:sym typeface="+mn-ea"/>
                        </a:rPr>
                        <a:t>past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路过；经过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800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  <a:sym typeface="+mn-ea"/>
                        </a:rPr>
                        <a:t>before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800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  <a:sym typeface="+mn-ea"/>
                        </a:rPr>
                        <a:t>在...之前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800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  <a:sym typeface="+mn-ea"/>
                        </a:rPr>
                        <a:t>among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800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  <a:sym typeface="+mn-ea"/>
                        </a:rPr>
                        <a:t>在...（三或更多者）之间</a:t>
                      </a:r>
                    </a:p>
                  </a:txBody>
                  <a:tcPr anchor="ctr"/>
                </a:tc>
              </a:tr>
              <a:tr h="365760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1800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  <a:sym typeface="+mn-ea"/>
                        </a:rPr>
                        <a:t>(a)round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800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  <a:sym typeface="+mn-ea"/>
                        </a:rPr>
                        <a:t>在...周围；围绕；环绕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800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  <a:sym typeface="+mn-ea"/>
                        </a:rPr>
                        <a:t>to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800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  <a:sym typeface="+mn-ea"/>
                        </a:rPr>
                        <a:t>向；朝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800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  <a:sym typeface="+mn-ea"/>
                        </a:rPr>
                        <a:t>into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800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  <a:sym typeface="+mn-ea"/>
                        </a:rPr>
                        <a:t>到...里面</a:t>
                      </a:r>
                    </a:p>
                  </a:txBody>
                  <a:tcPr anchor="ctr"/>
                </a:tc>
              </a:tr>
              <a:tr h="365760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1800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  <a:sym typeface="+mn-ea"/>
                        </a:rPr>
                        <a:t>out of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800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  <a:sym typeface="+mn-ea"/>
                        </a:rPr>
                        <a:t>从...（里）出来；离开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800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  <a:sym typeface="+mn-ea"/>
                        </a:rPr>
                        <a:t>opposite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800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  <a:sym typeface="+mn-ea"/>
                        </a:rPr>
                        <a:t>在...对面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800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  <a:sym typeface="+mn-ea"/>
                        </a:rPr>
                        <a:t>up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向上</a:t>
                      </a:r>
                    </a:p>
                  </a:txBody>
                  <a:tcPr anchor="ctr"/>
                </a:tc>
              </a:tr>
              <a:tr h="365760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behin</a:t>
                      </a:r>
                      <a:r>
                        <a:rPr lang="en-US" altLang="zh-CN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800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  <a:sym typeface="+mn-ea"/>
                        </a:rPr>
                        <a:t>在...后面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800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  <a:sym typeface="+mn-ea"/>
                        </a:rPr>
                        <a:t>between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800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  <a:sym typeface="+mn-ea"/>
                        </a:rPr>
                        <a:t>在...之间（两者之间）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800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  <a:sym typeface="+mn-ea"/>
                        </a:rPr>
                        <a:t>along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800" b="1">
                          <a:latin typeface="Times New Roman" panose="02020603050405020304" charset="0"/>
                          <a:ea typeface="宋体" panose="02010600030101010101" pitchFamily="2" charset="-122"/>
                          <a:sym typeface="+mn-ea"/>
                        </a:rPr>
                        <a:t>沿着；顺着</a:t>
                      </a:r>
                    </a:p>
                  </a:txBody>
                  <a:tcPr anchor="ctr"/>
                </a:tc>
              </a:tr>
              <a:tr h="365760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1800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  <a:sym typeface="+mn-ea"/>
                        </a:rPr>
                        <a:t>toward(s)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800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  <a:sym typeface="+mn-ea"/>
                        </a:rPr>
                        <a:t>朝着...方向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800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  <a:sym typeface="+mn-ea"/>
                        </a:rPr>
                        <a:t>onto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800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  <a:sym typeface="+mn-ea"/>
                        </a:rPr>
                        <a:t>到...上面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800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  <a:sym typeface="+mn-ea"/>
                        </a:rPr>
                        <a:t>against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800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  <a:sym typeface="+mn-ea"/>
                        </a:rPr>
                        <a:t>与...相反；倚；靠</a:t>
                      </a:r>
                    </a:p>
                  </a:txBody>
                  <a:tcPr anchor="ctr"/>
                </a:tc>
              </a:tr>
              <a:tr h="365760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1800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  <a:sym typeface="+mn-ea"/>
                        </a:rPr>
                        <a:t>off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800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  <a:sym typeface="+mn-ea"/>
                        </a:rPr>
                        <a:t>从...离开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800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  <a:sym typeface="+mn-ea"/>
                        </a:rPr>
                        <a:t>down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800" b="1">
                          <a:latin typeface="Times New Roman" panose="02020603050405020304" charset="0"/>
                          <a:ea typeface="宋体" panose="02010600030101010101" pitchFamily="2" charset="-122"/>
                          <a:sym typeface="+mn-ea"/>
                        </a:rPr>
                        <a:t>向下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800" b="1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  <a:sym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800" b="1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  <a:sym typeface="+mn-ea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4" grpId="0" bldLvl="0" animBg="1"/>
      <p:bldP spid="10" grpId="0" bldLvl="0" animBg="1"/>
      <p:bldP spid="4" grpId="0"/>
      <p:bldP spid="2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直接连接符 18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33" name="01"/>
          <p:cNvSpPr>
            <a:spLocks noChangeAspect="1"/>
          </p:cNvSpPr>
          <p:nvPr>
            <p:custDataLst>
              <p:tags r:id="rId2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742" y="383321"/>
            <a:ext cx="8257877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6.2 常见介词类型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2" name="任意多边形: 形状 17"/>
          <p:cNvSpPr/>
          <p:nvPr>
            <p:custDataLst>
              <p:tags r:id="rId3"/>
            </p:custDataLst>
          </p:nvPr>
        </p:nvSpPr>
        <p:spPr>
          <a:xfrm>
            <a:off x="1136968" y="4504373"/>
            <a:ext cx="9848488" cy="2006368"/>
          </a:xfrm>
          <a:custGeom>
            <a:avLst/>
            <a:gdLst>
              <a:gd name="connsiteX0" fmla="*/ 4924244 w 9848488"/>
              <a:gd name="connsiteY0" fmla="*/ 0 h 2006368"/>
              <a:gd name="connsiteX1" fmla="*/ 9775437 w 9848488"/>
              <a:gd name="connsiteY1" fmla="*/ 1858432 h 2006368"/>
              <a:gd name="connsiteX2" fmla="*/ 9848488 w 9848488"/>
              <a:gd name="connsiteY2" fmla="*/ 2006368 h 2006368"/>
              <a:gd name="connsiteX3" fmla="*/ 0 w 9848488"/>
              <a:gd name="connsiteY3" fmla="*/ 2006368 h 2006368"/>
              <a:gd name="connsiteX4" fmla="*/ 73051 w 9848488"/>
              <a:gd name="connsiteY4" fmla="*/ 1858432 h 2006368"/>
              <a:gd name="connsiteX5" fmla="*/ 4924244 w 9848488"/>
              <a:gd name="connsiteY5" fmla="*/ 0 h 2006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848488" h="2006368">
                <a:moveTo>
                  <a:pt x="4924244" y="0"/>
                </a:moveTo>
                <a:cubicBezTo>
                  <a:pt x="7203603" y="0"/>
                  <a:pt x="9132307" y="781751"/>
                  <a:pt x="9775437" y="1858432"/>
                </a:cubicBezTo>
                <a:lnTo>
                  <a:pt x="9848488" y="2006368"/>
                </a:lnTo>
                <a:lnTo>
                  <a:pt x="0" y="2006368"/>
                </a:lnTo>
                <a:lnTo>
                  <a:pt x="73051" y="1858432"/>
                </a:lnTo>
                <a:cubicBezTo>
                  <a:pt x="716182" y="781751"/>
                  <a:pt x="2644886" y="0"/>
                  <a:pt x="4924244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15000"/>
                </a:schemeClr>
              </a:gs>
              <a:gs pos="100000">
                <a:schemeClr val="accent1">
                  <a:alpha val="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alpha val="100000"/>
                  </a:schemeClr>
                </a:gs>
                <a:gs pos="87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51" name="任意多边形: 形状 21"/>
          <p:cNvSpPr/>
          <p:nvPr>
            <p:custDataLst>
              <p:tags r:id="rId4"/>
            </p:custDataLst>
          </p:nvPr>
        </p:nvSpPr>
        <p:spPr>
          <a:xfrm>
            <a:off x="999808" y="4287838"/>
            <a:ext cx="10122776" cy="2006368"/>
          </a:xfrm>
          <a:custGeom>
            <a:avLst/>
            <a:gdLst>
              <a:gd name="connsiteX0" fmla="*/ 4924244 w 9848488"/>
              <a:gd name="connsiteY0" fmla="*/ 0 h 2006368"/>
              <a:gd name="connsiteX1" fmla="*/ 9775437 w 9848488"/>
              <a:gd name="connsiteY1" fmla="*/ 1858432 h 2006368"/>
              <a:gd name="connsiteX2" fmla="*/ 9848488 w 9848488"/>
              <a:gd name="connsiteY2" fmla="*/ 2006368 h 2006368"/>
              <a:gd name="connsiteX3" fmla="*/ 0 w 9848488"/>
              <a:gd name="connsiteY3" fmla="*/ 2006368 h 2006368"/>
              <a:gd name="connsiteX4" fmla="*/ 73051 w 9848488"/>
              <a:gd name="connsiteY4" fmla="*/ 1858432 h 2006368"/>
              <a:gd name="connsiteX5" fmla="*/ 4924244 w 9848488"/>
              <a:gd name="connsiteY5" fmla="*/ 0 h 2006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848488" h="2006368">
                <a:moveTo>
                  <a:pt x="4924244" y="0"/>
                </a:moveTo>
                <a:cubicBezTo>
                  <a:pt x="7203603" y="0"/>
                  <a:pt x="9132307" y="781751"/>
                  <a:pt x="9775437" y="1858432"/>
                </a:cubicBezTo>
                <a:lnTo>
                  <a:pt x="9848488" y="2006368"/>
                </a:lnTo>
                <a:lnTo>
                  <a:pt x="0" y="2006368"/>
                </a:lnTo>
                <a:lnTo>
                  <a:pt x="73051" y="1858432"/>
                </a:lnTo>
                <a:cubicBezTo>
                  <a:pt x="716182" y="781751"/>
                  <a:pt x="2644886" y="0"/>
                  <a:pt x="4924244" y="0"/>
                </a:cubicBezTo>
                <a:close/>
              </a:path>
            </a:pathLst>
          </a:custGeom>
          <a:noFill/>
          <a:ln w="15875">
            <a:gradFill>
              <a:gsLst>
                <a:gs pos="0">
                  <a:schemeClr val="accent1">
                    <a:lumMod val="40000"/>
                    <a:lumOff val="60000"/>
                    <a:alpha val="100000"/>
                  </a:schemeClr>
                </a:gs>
                <a:gs pos="92000">
                  <a:schemeClr val="accent1">
                    <a:alpha val="0"/>
                  </a:schemeClr>
                </a:gs>
              </a:gsLst>
              <a:lin ang="5400000" scaled="1"/>
            </a:gra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52" name="椭圆 51"/>
          <p:cNvSpPr/>
          <p:nvPr>
            <p:custDataLst>
              <p:tags r:id="rId5"/>
            </p:custDataLst>
          </p:nvPr>
        </p:nvSpPr>
        <p:spPr>
          <a:xfrm>
            <a:off x="3890963" y="4449763"/>
            <a:ext cx="146385" cy="146385"/>
          </a:xfrm>
          <a:prstGeom prst="ellipse">
            <a:avLst/>
          </a:prstGeom>
          <a:solidFill>
            <a:srgbClr val="FFFFFF"/>
          </a:solidFill>
          <a:ln w="3175">
            <a:solidFill>
              <a:schemeClr val="accent1"/>
            </a:solidFill>
          </a:ln>
          <a:effectLst>
            <a:outerShdw blurRad="63500" sx="102000" sy="102000" algn="ctr" rotWithShape="0">
              <a:schemeClr val="accent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53" name="椭圆 52"/>
          <p:cNvSpPr/>
          <p:nvPr>
            <p:custDataLst>
              <p:tags r:id="rId6"/>
            </p:custDataLst>
          </p:nvPr>
        </p:nvSpPr>
        <p:spPr>
          <a:xfrm>
            <a:off x="3918903" y="4477703"/>
            <a:ext cx="90445" cy="90445"/>
          </a:xfrm>
          <a:prstGeom prst="ellipse">
            <a:avLst/>
          </a:prstGeom>
          <a:gradFill>
            <a:gsLst>
              <a:gs pos="1000">
                <a:schemeClr val="accent1">
                  <a:lumMod val="75000"/>
                  <a:alpha val="100000"/>
                </a:schemeClr>
              </a:gs>
              <a:gs pos="100000">
                <a:schemeClr val="accent1">
                  <a:alpha val="100000"/>
                </a:scheme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54" name="矩形 53"/>
          <p:cNvSpPr/>
          <p:nvPr>
            <p:custDataLst>
              <p:tags r:id="rId7"/>
            </p:custDataLst>
          </p:nvPr>
        </p:nvSpPr>
        <p:spPr>
          <a:xfrm>
            <a:off x="522605" y="3061970"/>
            <a:ext cx="3804920" cy="64897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He is rowing a boat </a:t>
            </a:r>
            <a:r>
              <a:rPr lang="zh-CN" altLang="en-US" b="1" i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on</a:t>
            </a:r>
            <a:r>
              <a:rPr lang="zh-CN" altLang="en-US" b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the river</a:t>
            </a: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.       </a:t>
            </a:r>
          </a:p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chemeClr val="tx1">
                    <a:lumMod val="85000"/>
                    <a:lumOff val="1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他在河上划船。</a:t>
            </a:r>
          </a:p>
        </p:txBody>
      </p:sp>
      <p:cxnSp>
        <p:nvCxnSpPr>
          <p:cNvPr id="83" name="直接连接符 82"/>
          <p:cNvCxnSpPr/>
          <p:nvPr>
            <p:custDataLst>
              <p:tags r:id="rId8"/>
            </p:custDataLst>
          </p:nvPr>
        </p:nvCxnSpPr>
        <p:spPr>
          <a:xfrm flipH="1" flipV="1">
            <a:off x="3140393" y="4271612"/>
            <a:ext cx="824865" cy="177800"/>
          </a:xfrm>
          <a:prstGeom prst="line">
            <a:avLst/>
          </a:prstGeom>
          <a:noFill/>
          <a:ln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100000"/>
                  </a:schemeClr>
                </a:gs>
              </a:gsLst>
              <a:lin ang="16200000" scaled="0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94" name="椭圆 93"/>
          <p:cNvSpPr/>
          <p:nvPr>
            <p:custDataLst>
              <p:tags r:id="rId9"/>
            </p:custDataLst>
          </p:nvPr>
        </p:nvSpPr>
        <p:spPr>
          <a:xfrm>
            <a:off x="8085773" y="4449763"/>
            <a:ext cx="146385" cy="146385"/>
          </a:xfrm>
          <a:prstGeom prst="ellipse">
            <a:avLst/>
          </a:prstGeom>
          <a:solidFill>
            <a:srgbClr val="FFFFFF"/>
          </a:solidFill>
          <a:ln w="3175">
            <a:solidFill>
              <a:schemeClr val="accent1"/>
            </a:solidFill>
          </a:ln>
          <a:effectLst>
            <a:outerShdw blurRad="63500" sx="102000" sy="102000" algn="ctr" rotWithShape="0">
              <a:schemeClr val="accent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95" name="椭圆 94"/>
          <p:cNvSpPr/>
          <p:nvPr>
            <p:custDataLst>
              <p:tags r:id="rId10"/>
            </p:custDataLst>
          </p:nvPr>
        </p:nvSpPr>
        <p:spPr>
          <a:xfrm>
            <a:off x="8113713" y="4477703"/>
            <a:ext cx="90445" cy="90445"/>
          </a:xfrm>
          <a:prstGeom prst="ellipse">
            <a:avLst/>
          </a:prstGeom>
          <a:gradFill>
            <a:gsLst>
              <a:gs pos="1000">
                <a:schemeClr val="accent1">
                  <a:lumMod val="75000"/>
                  <a:alpha val="100000"/>
                </a:schemeClr>
              </a:gs>
              <a:gs pos="100000">
                <a:schemeClr val="accent1">
                  <a:alpha val="100000"/>
                </a:scheme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56" name="矩形 55"/>
          <p:cNvSpPr/>
          <p:nvPr>
            <p:custDataLst>
              <p:tags r:id="rId11"/>
            </p:custDataLst>
          </p:nvPr>
        </p:nvSpPr>
        <p:spPr>
          <a:xfrm>
            <a:off x="8168640" y="3017520"/>
            <a:ext cx="3749040" cy="64897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The water came </a:t>
            </a:r>
            <a:r>
              <a:rPr lang="zh-CN" altLang="en-US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above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our knees.        </a:t>
            </a:r>
          </a:p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水漫过了我们的膝盖。</a:t>
            </a:r>
          </a:p>
        </p:txBody>
      </p:sp>
      <p:cxnSp>
        <p:nvCxnSpPr>
          <p:cNvPr id="91" name="直接连接符 90"/>
          <p:cNvCxnSpPr/>
          <p:nvPr>
            <p:custDataLst>
              <p:tags r:id="rId12"/>
            </p:custDataLst>
          </p:nvPr>
        </p:nvCxnSpPr>
        <p:spPr>
          <a:xfrm flipV="1">
            <a:off x="8160068" y="4244942"/>
            <a:ext cx="650240" cy="204470"/>
          </a:xfrm>
          <a:prstGeom prst="line">
            <a:avLst/>
          </a:prstGeom>
          <a:noFill/>
          <a:ln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100000"/>
                  </a:schemeClr>
                </a:gs>
              </a:gsLst>
              <a:lin ang="16200000" scaled="0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03" name="椭圆 102"/>
          <p:cNvSpPr/>
          <p:nvPr>
            <p:custDataLst>
              <p:tags r:id="rId13"/>
            </p:custDataLst>
          </p:nvPr>
        </p:nvSpPr>
        <p:spPr>
          <a:xfrm>
            <a:off x="5988368" y="4198303"/>
            <a:ext cx="146385" cy="146385"/>
          </a:xfrm>
          <a:prstGeom prst="ellipse">
            <a:avLst/>
          </a:prstGeom>
          <a:solidFill>
            <a:srgbClr val="FFFFFF"/>
          </a:solidFill>
          <a:ln w="3175">
            <a:solidFill>
              <a:schemeClr val="accent2"/>
            </a:solidFill>
          </a:ln>
          <a:effectLst>
            <a:outerShdw blurRad="63500" sx="102000" sy="102000" algn="ctr" rotWithShape="0">
              <a:schemeClr val="accent2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04" name="椭圆 103"/>
          <p:cNvSpPr/>
          <p:nvPr>
            <p:custDataLst>
              <p:tags r:id="rId14"/>
            </p:custDataLst>
          </p:nvPr>
        </p:nvSpPr>
        <p:spPr>
          <a:xfrm>
            <a:off x="6016308" y="4226243"/>
            <a:ext cx="90445" cy="90445"/>
          </a:xfrm>
          <a:prstGeom prst="ellipse">
            <a:avLst/>
          </a:prstGeom>
          <a:gradFill>
            <a:gsLst>
              <a:gs pos="1000">
                <a:schemeClr val="accent2">
                  <a:lumMod val="75000"/>
                  <a:alpha val="100000"/>
                </a:schemeClr>
              </a:gs>
              <a:gs pos="100000">
                <a:schemeClr val="accent2">
                  <a:alpha val="100000"/>
                </a:scheme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58" name="矩形 57"/>
          <p:cNvSpPr/>
          <p:nvPr>
            <p:custDataLst>
              <p:tags r:id="rId15"/>
            </p:custDataLst>
          </p:nvPr>
        </p:nvSpPr>
        <p:spPr>
          <a:xfrm>
            <a:off x="4067810" y="1250950"/>
            <a:ext cx="4046220" cy="64897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The local government is planning to build a bridge </a:t>
            </a:r>
            <a:r>
              <a:rPr lang="zh-CN" altLang="en-US" b="1" i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over</a:t>
            </a:r>
            <a:r>
              <a:rPr lang="zh-CN" altLang="en-US" b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the river.</a:t>
            </a:r>
          </a:p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当地政府正计划在河上建一座桥。</a:t>
            </a:r>
          </a:p>
        </p:txBody>
      </p:sp>
      <p:cxnSp>
        <p:nvCxnSpPr>
          <p:cNvPr id="100" name="直接连接符 99"/>
          <p:cNvCxnSpPr/>
          <p:nvPr>
            <p:custDataLst>
              <p:tags r:id="rId16"/>
            </p:custDataLst>
          </p:nvPr>
        </p:nvCxnSpPr>
        <p:spPr>
          <a:xfrm flipV="1">
            <a:off x="6062663" y="3103847"/>
            <a:ext cx="9525" cy="1094740"/>
          </a:xfrm>
          <a:prstGeom prst="line">
            <a:avLst/>
          </a:prstGeom>
          <a:noFill/>
          <a:ln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100000">
                  <a:schemeClr val="accent2">
                    <a:alpha val="100000"/>
                  </a:schemeClr>
                </a:gs>
              </a:gsLst>
              <a:lin ang="16200000" scaled="0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0" name="文本框 59"/>
          <p:cNvSpPr txBox="1"/>
          <p:nvPr/>
        </p:nvSpPr>
        <p:spPr>
          <a:xfrm>
            <a:off x="3140710" y="4800600"/>
            <a:ext cx="6096000" cy="11245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ctr">
              <a:lnSpc>
                <a:spcPct val="14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charset="0"/>
                <a:cs typeface="Times New Roman" panose="02020603050405020304" charset="0"/>
                <a:sym typeface="+mn-lt"/>
              </a:rPr>
              <a:t>on, over 和 above</a:t>
            </a:r>
          </a:p>
          <a:p>
            <a:pPr lvl="0" algn="ctr">
              <a:lnSpc>
                <a:spcPct val="14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charset="0"/>
                <a:cs typeface="Times New Roman" panose="02020603050405020304" charset="0"/>
                <a:sym typeface="+mn-lt"/>
              </a:rPr>
              <a:t>在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charset="0"/>
                <a:cs typeface="Times New Roman" panose="02020603050405020304" charset="0"/>
                <a:sym typeface="+mn-lt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charset="0"/>
                <a:cs typeface="Times New Roman" panose="02020603050405020304" charset="0"/>
                <a:sym typeface="+mn-lt"/>
              </a:rPr>
              <a:t>...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charset="0"/>
                <a:cs typeface="Times New Roman" panose="02020603050405020304" charset="0"/>
                <a:sym typeface="+mn-lt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charset="0"/>
                <a:cs typeface="Times New Roman" panose="02020603050405020304" charset="0"/>
                <a:sym typeface="+mn-lt"/>
              </a:rPr>
              <a:t>上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charset="0"/>
              <a:cs typeface="Times New Roman" panose="02020603050405020304" charset="0"/>
              <a:sym typeface="+mn-lt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603885" y="3879850"/>
            <a:ext cx="3608070" cy="368300"/>
          </a:xfrm>
          <a:prstGeom prst="rect">
            <a:avLst/>
          </a:prstGeom>
          <a:solidFill>
            <a:schemeClr val="tx2">
              <a:lumMod val="90000"/>
            </a:schemeClr>
          </a:solidFill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on </a:t>
            </a:r>
            <a:r>
              <a:rPr lang="zh-CN" altLang="en-US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着重强调两个物体有接触面</a:t>
            </a:r>
          </a:p>
        </p:txBody>
      </p:sp>
      <p:sp>
        <p:nvSpPr>
          <p:cNvPr id="62" name="文本框 61"/>
          <p:cNvSpPr txBox="1"/>
          <p:nvPr/>
        </p:nvSpPr>
        <p:spPr>
          <a:xfrm>
            <a:off x="4264660" y="2520950"/>
            <a:ext cx="3608070" cy="368300"/>
          </a:xfrm>
          <a:prstGeom prst="rect">
            <a:avLst/>
          </a:prstGeom>
          <a:solidFill>
            <a:schemeClr val="tx2">
              <a:lumMod val="90000"/>
            </a:schemeClr>
          </a:solidFill>
        </p:spPr>
        <p:txBody>
          <a:bodyPr wrap="square" rtlCol="0" anchor="t">
            <a:spAutoFit/>
          </a:bodyPr>
          <a:lstStyle/>
          <a:p>
            <a:pPr algn="ctr"/>
            <a:r>
              <a:rPr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over 表示垂直在上方，无接触</a:t>
            </a:r>
          </a:p>
        </p:txBody>
      </p:sp>
      <p:sp>
        <p:nvSpPr>
          <p:cNvPr id="63" name="文本框 62"/>
          <p:cNvSpPr txBox="1"/>
          <p:nvPr/>
        </p:nvSpPr>
        <p:spPr>
          <a:xfrm>
            <a:off x="8314690" y="3867785"/>
            <a:ext cx="3608070" cy="368300"/>
          </a:xfrm>
          <a:prstGeom prst="rect">
            <a:avLst/>
          </a:prstGeom>
          <a:solidFill>
            <a:schemeClr val="tx2">
              <a:lumMod val="90000"/>
            </a:schemeClr>
          </a:solidFill>
        </p:spPr>
        <p:txBody>
          <a:bodyPr wrap="square" rtlCol="0" anchor="t">
            <a:spAutoFit/>
          </a:bodyPr>
          <a:lstStyle/>
          <a:p>
            <a:pPr algn="ctr"/>
            <a:r>
              <a:rPr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over 表示垂直在上方，无接触</a:t>
            </a:r>
          </a:p>
        </p:txBody>
      </p:sp>
    </p:spTree>
    <p:custDataLst>
      <p:tags r:id="rId1"/>
    </p:custData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bldLvl="0" animBg="1"/>
      <p:bldP spid="3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直接连接符 18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33" name="01"/>
          <p:cNvSpPr>
            <a:spLocks noChangeAspect="1"/>
          </p:cNvSpPr>
          <p:nvPr>
            <p:custDataLst>
              <p:tags r:id="rId2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742" y="383321"/>
            <a:ext cx="8257877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6.2 常见介词类型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2" name="任意多边形: 形状 17"/>
          <p:cNvSpPr/>
          <p:nvPr>
            <p:custDataLst>
              <p:tags r:id="rId3"/>
            </p:custDataLst>
          </p:nvPr>
        </p:nvSpPr>
        <p:spPr>
          <a:xfrm>
            <a:off x="1136968" y="4504373"/>
            <a:ext cx="9848488" cy="2006368"/>
          </a:xfrm>
          <a:custGeom>
            <a:avLst/>
            <a:gdLst>
              <a:gd name="connsiteX0" fmla="*/ 4924244 w 9848488"/>
              <a:gd name="connsiteY0" fmla="*/ 0 h 2006368"/>
              <a:gd name="connsiteX1" fmla="*/ 9775437 w 9848488"/>
              <a:gd name="connsiteY1" fmla="*/ 1858432 h 2006368"/>
              <a:gd name="connsiteX2" fmla="*/ 9848488 w 9848488"/>
              <a:gd name="connsiteY2" fmla="*/ 2006368 h 2006368"/>
              <a:gd name="connsiteX3" fmla="*/ 0 w 9848488"/>
              <a:gd name="connsiteY3" fmla="*/ 2006368 h 2006368"/>
              <a:gd name="connsiteX4" fmla="*/ 73051 w 9848488"/>
              <a:gd name="connsiteY4" fmla="*/ 1858432 h 2006368"/>
              <a:gd name="connsiteX5" fmla="*/ 4924244 w 9848488"/>
              <a:gd name="connsiteY5" fmla="*/ 0 h 2006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848488" h="2006368">
                <a:moveTo>
                  <a:pt x="4924244" y="0"/>
                </a:moveTo>
                <a:cubicBezTo>
                  <a:pt x="7203603" y="0"/>
                  <a:pt x="9132307" y="781751"/>
                  <a:pt x="9775437" y="1858432"/>
                </a:cubicBezTo>
                <a:lnTo>
                  <a:pt x="9848488" y="2006368"/>
                </a:lnTo>
                <a:lnTo>
                  <a:pt x="0" y="2006368"/>
                </a:lnTo>
                <a:lnTo>
                  <a:pt x="73051" y="1858432"/>
                </a:lnTo>
                <a:cubicBezTo>
                  <a:pt x="716182" y="781751"/>
                  <a:pt x="2644886" y="0"/>
                  <a:pt x="4924244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15000"/>
                </a:schemeClr>
              </a:gs>
              <a:gs pos="100000">
                <a:schemeClr val="accent1">
                  <a:alpha val="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alpha val="100000"/>
                  </a:schemeClr>
                </a:gs>
                <a:gs pos="87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51" name="任意多边形: 形状 21"/>
          <p:cNvSpPr/>
          <p:nvPr>
            <p:custDataLst>
              <p:tags r:id="rId4"/>
            </p:custDataLst>
          </p:nvPr>
        </p:nvSpPr>
        <p:spPr>
          <a:xfrm>
            <a:off x="999808" y="4287838"/>
            <a:ext cx="10122776" cy="2006368"/>
          </a:xfrm>
          <a:custGeom>
            <a:avLst/>
            <a:gdLst>
              <a:gd name="connsiteX0" fmla="*/ 4924244 w 9848488"/>
              <a:gd name="connsiteY0" fmla="*/ 0 h 2006368"/>
              <a:gd name="connsiteX1" fmla="*/ 9775437 w 9848488"/>
              <a:gd name="connsiteY1" fmla="*/ 1858432 h 2006368"/>
              <a:gd name="connsiteX2" fmla="*/ 9848488 w 9848488"/>
              <a:gd name="connsiteY2" fmla="*/ 2006368 h 2006368"/>
              <a:gd name="connsiteX3" fmla="*/ 0 w 9848488"/>
              <a:gd name="connsiteY3" fmla="*/ 2006368 h 2006368"/>
              <a:gd name="connsiteX4" fmla="*/ 73051 w 9848488"/>
              <a:gd name="connsiteY4" fmla="*/ 1858432 h 2006368"/>
              <a:gd name="connsiteX5" fmla="*/ 4924244 w 9848488"/>
              <a:gd name="connsiteY5" fmla="*/ 0 h 2006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848488" h="2006368">
                <a:moveTo>
                  <a:pt x="4924244" y="0"/>
                </a:moveTo>
                <a:cubicBezTo>
                  <a:pt x="7203603" y="0"/>
                  <a:pt x="9132307" y="781751"/>
                  <a:pt x="9775437" y="1858432"/>
                </a:cubicBezTo>
                <a:lnTo>
                  <a:pt x="9848488" y="2006368"/>
                </a:lnTo>
                <a:lnTo>
                  <a:pt x="0" y="2006368"/>
                </a:lnTo>
                <a:lnTo>
                  <a:pt x="73051" y="1858432"/>
                </a:lnTo>
                <a:cubicBezTo>
                  <a:pt x="716182" y="781751"/>
                  <a:pt x="2644886" y="0"/>
                  <a:pt x="4924244" y="0"/>
                </a:cubicBezTo>
                <a:close/>
              </a:path>
            </a:pathLst>
          </a:custGeom>
          <a:noFill/>
          <a:ln w="15875">
            <a:gradFill>
              <a:gsLst>
                <a:gs pos="0">
                  <a:schemeClr val="accent1">
                    <a:lumMod val="40000"/>
                    <a:lumOff val="60000"/>
                    <a:alpha val="100000"/>
                  </a:schemeClr>
                </a:gs>
                <a:gs pos="92000">
                  <a:schemeClr val="accent1">
                    <a:alpha val="0"/>
                  </a:schemeClr>
                </a:gs>
              </a:gsLst>
              <a:lin ang="5400000" scaled="1"/>
            </a:gra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52" name="椭圆 51"/>
          <p:cNvSpPr/>
          <p:nvPr>
            <p:custDataLst>
              <p:tags r:id="rId5"/>
            </p:custDataLst>
          </p:nvPr>
        </p:nvSpPr>
        <p:spPr>
          <a:xfrm>
            <a:off x="3890963" y="4449763"/>
            <a:ext cx="146385" cy="146385"/>
          </a:xfrm>
          <a:prstGeom prst="ellipse">
            <a:avLst/>
          </a:prstGeom>
          <a:solidFill>
            <a:srgbClr val="FFFFFF"/>
          </a:solidFill>
          <a:ln w="3175">
            <a:solidFill>
              <a:schemeClr val="accent1"/>
            </a:solidFill>
          </a:ln>
          <a:effectLst>
            <a:outerShdw blurRad="63500" sx="102000" sy="102000" algn="ctr" rotWithShape="0">
              <a:schemeClr val="accent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53" name="椭圆 52"/>
          <p:cNvSpPr/>
          <p:nvPr>
            <p:custDataLst>
              <p:tags r:id="rId6"/>
            </p:custDataLst>
          </p:nvPr>
        </p:nvSpPr>
        <p:spPr>
          <a:xfrm>
            <a:off x="3918903" y="4477703"/>
            <a:ext cx="90445" cy="90445"/>
          </a:xfrm>
          <a:prstGeom prst="ellipse">
            <a:avLst/>
          </a:prstGeom>
          <a:gradFill>
            <a:gsLst>
              <a:gs pos="1000">
                <a:schemeClr val="accent1">
                  <a:lumMod val="75000"/>
                  <a:alpha val="100000"/>
                </a:schemeClr>
              </a:gs>
              <a:gs pos="100000">
                <a:schemeClr val="accent1">
                  <a:alpha val="100000"/>
                </a:scheme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54" name="矩形 53"/>
          <p:cNvSpPr/>
          <p:nvPr>
            <p:custDataLst>
              <p:tags r:id="rId7"/>
            </p:custDataLst>
          </p:nvPr>
        </p:nvSpPr>
        <p:spPr>
          <a:xfrm>
            <a:off x="522605" y="2889250"/>
            <a:ext cx="3804920" cy="64897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ctr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Guangxi Zhuang Autonomous Region is located </a:t>
            </a:r>
            <a:r>
              <a:rPr lang="zh-CN" altLang="en-US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in</a:t>
            </a:r>
            <a:r>
              <a:rPr lang="zh-CN" altLang="en-US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the south of China.</a:t>
            </a:r>
          </a:p>
          <a:p>
            <a:pPr algn="ctr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广西壮族自治区位于中国南部。</a:t>
            </a:r>
          </a:p>
        </p:txBody>
      </p:sp>
      <p:cxnSp>
        <p:nvCxnSpPr>
          <p:cNvPr id="83" name="直接连接符 82"/>
          <p:cNvCxnSpPr/>
          <p:nvPr>
            <p:custDataLst>
              <p:tags r:id="rId8"/>
            </p:custDataLst>
          </p:nvPr>
        </p:nvCxnSpPr>
        <p:spPr>
          <a:xfrm flipH="1" flipV="1">
            <a:off x="3140393" y="4271612"/>
            <a:ext cx="824865" cy="177800"/>
          </a:xfrm>
          <a:prstGeom prst="line">
            <a:avLst/>
          </a:prstGeom>
          <a:noFill/>
          <a:ln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100000"/>
                  </a:schemeClr>
                </a:gs>
              </a:gsLst>
              <a:lin ang="16200000" scaled="0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94" name="椭圆 93"/>
          <p:cNvSpPr/>
          <p:nvPr>
            <p:custDataLst>
              <p:tags r:id="rId9"/>
            </p:custDataLst>
          </p:nvPr>
        </p:nvSpPr>
        <p:spPr>
          <a:xfrm>
            <a:off x="8085773" y="4449763"/>
            <a:ext cx="146385" cy="146385"/>
          </a:xfrm>
          <a:prstGeom prst="ellipse">
            <a:avLst/>
          </a:prstGeom>
          <a:solidFill>
            <a:srgbClr val="FFFFFF"/>
          </a:solidFill>
          <a:ln w="3175">
            <a:solidFill>
              <a:schemeClr val="accent1"/>
            </a:solidFill>
          </a:ln>
          <a:effectLst>
            <a:outerShdw blurRad="63500" sx="102000" sy="102000" algn="ctr" rotWithShape="0">
              <a:schemeClr val="accent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95" name="椭圆 94"/>
          <p:cNvSpPr/>
          <p:nvPr>
            <p:custDataLst>
              <p:tags r:id="rId10"/>
            </p:custDataLst>
          </p:nvPr>
        </p:nvSpPr>
        <p:spPr>
          <a:xfrm>
            <a:off x="8113713" y="4477703"/>
            <a:ext cx="90445" cy="90445"/>
          </a:xfrm>
          <a:prstGeom prst="ellipse">
            <a:avLst/>
          </a:prstGeom>
          <a:gradFill>
            <a:gsLst>
              <a:gs pos="1000">
                <a:schemeClr val="accent1">
                  <a:lumMod val="75000"/>
                  <a:alpha val="100000"/>
                </a:schemeClr>
              </a:gs>
              <a:gs pos="100000">
                <a:schemeClr val="accent1">
                  <a:alpha val="100000"/>
                </a:scheme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56" name="矩形 55"/>
          <p:cNvSpPr/>
          <p:nvPr>
            <p:custDataLst>
              <p:tags r:id="rId11"/>
            </p:custDataLst>
          </p:nvPr>
        </p:nvSpPr>
        <p:spPr>
          <a:xfrm>
            <a:off x="8168640" y="3017520"/>
            <a:ext cx="3749040" cy="64897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Malaysia is </a:t>
            </a:r>
            <a:r>
              <a:rPr lang="zh-CN" altLang="en-US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to</a:t>
            </a:r>
            <a:r>
              <a:rPr lang="zh-CN" altLang="en-US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the south of China.</a:t>
            </a:r>
          </a:p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马来西亚位于中国的南面。</a:t>
            </a:r>
          </a:p>
        </p:txBody>
      </p:sp>
      <p:cxnSp>
        <p:nvCxnSpPr>
          <p:cNvPr id="91" name="直接连接符 90"/>
          <p:cNvCxnSpPr/>
          <p:nvPr>
            <p:custDataLst>
              <p:tags r:id="rId12"/>
            </p:custDataLst>
          </p:nvPr>
        </p:nvCxnSpPr>
        <p:spPr>
          <a:xfrm flipV="1">
            <a:off x="8160068" y="4244942"/>
            <a:ext cx="650240" cy="204470"/>
          </a:xfrm>
          <a:prstGeom prst="line">
            <a:avLst/>
          </a:prstGeom>
          <a:noFill/>
          <a:ln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100000"/>
                  </a:schemeClr>
                </a:gs>
              </a:gsLst>
              <a:lin ang="16200000" scaled="0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03" name="椭圆 102"/>
          <p:cNvSpPr/>
          <p:nvPr>
            <p:custDataLst>
              <p:tags r:id="rId13"/>
            </p:custDataLst>
          </p:nvPr>
        </p:nvSpPr>
        <p:spPr>
          <a:xfrm>
            <a:off x="5988368" y="4198303"/>
            <a:ext cx="146385" cy="146385"/>
          </a:xfrm>
          <a:prstGeom prst="ellipse">
            <a:avLst/>
          </a:prstGeom>
          <a:solidFill>
            <a:srgbClr val="FFFFFF"/>
          </a:solidFill>
          <a:ln w="3175">
            <a:solidFill>
              <a:schemeClr val="accent2"/>
            </a:solidFill>
          </a:ln>
          <a:effectLst>
            <a:outerShdw blurRad="63500" sx="102000" sy="102000" algn="ctr" rotWithShape="0">
              <a:schemeClr val="accent2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04" name="椭圆 103"/>
          <p:cNvSpPr/>
          <p:nvPr>
            <p:custDataLst>
              <p:tags r:id="rId14"/>
            </p:custDataLst>
          </p:nvPr>
        </p:nvSpPr>
        <p:spPr>
          <a:xfrm>
            <a:off x="6016308" y="4226243"/>
            <a:ext cx="90445" cy="90445"/>
          </a:xfrm>
          <a:prstGeom prst="ellipse">
            <a:avLst/>
          </a:prstGeom>
          <a:gradFill>
            <a:gsLst>
              <a:gs pos="1000">
                <a:schemeClr val="accent2">
                  <a:lumMod val="75000"/>
                  <a:alpha val="100000"/>
                </a:schemeClr>
              </a:gs>
              <a:gs pos="100000">
                <a:schemeClr val="accent2">
                  <a:alpha val="100000"/>
                </a:scheme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58" name="矩形 57"/>
          <p:cNvSpPr/>
          <p:nvPr>
            <p:custDataLst>
              <p:tags r:id="rId15"/>
            </p:custDataLst>
          </p:nvPr>
        </p:nvSpPr>
        <p:spPr>
          <a:xfrm>
            <a:off x="4067810" y="1572895"/>
            <a:ext cx="4046220" cy="64897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China faces the Pacific </a:t>
            </a:r>
            <a:r>
              <a:rPr lang="zh-CN" altLang="en-US" b="1" i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on</a:t>
            </a:r>
            <a:r>
              <a:rPr lang="zh-CN" altLang="en-US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the east.</a:t>
            </a:r>
          </a:p>
          <a:p>
            <a:pPr algn="ctr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中国东临太平洋。</a:t>
            </a:r>
          </a:p>
        </p:txBody>
      </p:sp>
      <p:cxnSp>
        <p:nvCxnSpPr>
          <p:cNvPr id="100" name="直接连接符 99"/>
          <p:cNvCxnSpPr/>
          <p:nvPr>
            <p:custDataLst>
              <p:tags r:id="rId16"/>
            </p:custDataLst>
          </p:nvPr>
        </p:nvCxnSpPr>
        <p:spPr>
          <a:xfrm flipV="1">
            <a:off x="6062663" y="3103847"/>
            <a:ext cx="9525" cy="1094740"/>
          </a:xfrm>
          <a:prstGeom prst="line">
            <a:avLst/>
          </a:prstGeom>
          <a:noFill/>
          <a:ln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100000">
                  <a:schemeClr val="accent2">
                    <a:alpha val="100000"/>
                  </a:schemeClr>
                </a:gs>
              </a:gsLst>
              <a:lin ang="16200000" scaled="0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0" name="文本框 59"/>
          <p:cNvSpPr txBox="1"/>
          <p:nvPr/>
        </p:nvSpPr>
        <p:spPr>
          <a:xfrm>
            <a:off x="3140710" y="4800600"/>
            <a:ext cx="6096000" cy="6076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ctr">
              <a:lnSpc>
                <a:spcPct val="14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charset="0"/>
                <a:cs typeface="Times New Roman" panose="02020603050405020304" charset="0"/>
                <a:sym typeface="+mn-lt"/>
              </a:rPr>
              <a:t>in, to 和 on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charset="0"/>
              <a:cs typeface="Times New Roman" panose="02020603050405020304" charset="0"/>
              <a:sym typeface="+mn-lt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603885" y="3879850"/>
            <a:ext cx="3608070" cy="368300"/>
          </a:xfrm>
          <a:prstGeom prst="rect">
            <a:avLst/>
          </a:prstGeom>
          <a:solidFill>
            <a:schemeClr val="tx2">
              <a:lumMod val="90000"/>
            </a:schemeClr>
          </a:solidFill>
        </p:spPr>
        <p:txBody>
          <a:bodyPr wrap="square" rtlCol="0" anchor="t">
            <a:spAutoFit/>
          </a:bodyPr>
          <a:lstStyle/>
          <a:p>
            <a:pPr algn="ctr"/>
            <a:r>
              <a:rPr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in</a:t>
            </a:r>
            <a:r>
              <a:rPr lang="zh-CN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：</a:t>
            </a:r>
            <a:r>
              <a:rPr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在...（范围或疆域）之内</a:t>
            </a:r>
          </a:p>
        </p:txBody>
      </p:sp>
      <p:sp>
        <p:nvSpPr>
          <p:cNvPr id="62" name="文本框 61"/>
          <p:cNvSpPr txBox="1"/>
          <p:nvPr/>
        </p:nvSpPr>
        <p:spPr>
          <a:xfrm>
            <a:off x="4264660" y="2317750"/>
            <a:ext cx="3849370" cy="368300"/>
          </a:xfrm>
          <a:prstGeom prst="rect">
            <a:avLst/>
          </a:prstGeom>
          <a:solidFill>
            <a:schemeClr val="tx2">
              <a:lumMod val="90000"/>
            </a:schemeClr>
          </a:solidFill>
        </p:spPr>
        <p:txBody>
          <a:bodyPr wrap="square" rtlCol="0" anchor="t">
            <a:spAutoFit/>
          </a:bodyPr>
          <a:lstStyle/>
          <a:p>
            <a:pPr algn="ctr"/>
            <a:r>
              <a:rPr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on</a:t>
            </a:r>
            <a:r>
              <a:rPr lang="zh-CN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：</a:t>
            </a:r>
            <a:r>
              <a:rPr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“在...端或边”，相邻却互不管辖</a:t>
            </a:r>
          </a:p>
        </p:txBody>
      </p:sp>
      <p:sp>
        <p:nvSpPr>
          <p:cNvPr id="63" name="文本框 62"/>
          <p:cNvSpPr txBox="1"/>
          <p:nvPr/>
        </p:nvSpPr>
        <p:spPr>
          <a:xfrm>
            <a:off x="8173085" y="3867785"/>
            <a:ext cx="3953510" cy="368300"/>
          </a:xfrm>
          <a:prstGeom prst="rect">
            <a:avLst/>
          </a:prstGeom>
          <a:solidFill>
            <a:schemeClr val="tx2">
              <a:lumMod val="90000"/>
            </a:schemeClr>
          </a:solidFill>
        </p:spPr>
        <p:txBody>
          <a:bodyPr wrap="square" rtlCol="0" anchor="t">
            <a:spAutoFit/>
          </a:bodyPr>
          <a:lstStyle/>
          <a:p>
            <a:pPr algn="ctr"/>
            <a:r>
              <a:rPr lang="en-US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</a:t>
            </a:r>
            <a:r>
              <a:rPr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to</a:t>
            </a:r>
            <a:r>
              <a:rPr lang="zh-CN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：</a:t>
            </a:r>
            <a:r>
              <a:rPr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“在...面”，互不接壤也互不管辖。</a:t>
            </a:r>
          </a:p>
        </p:txBody>
      </p:sp>
    </p:spTree>
    <p:custDataLst>
      <p:tags r:id="rId1"/>
    </p:custData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bldLvl="0" animBg="1"/>
      <p:bldP spid="3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直接连接符 18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33" name="01"/>
          <p:cNvSpPr>
            <a:spLocks noChangeAspect="1"/>
          </p:cNvSpPr>
          <p:nvPr>
            <p:custDataLst>
              <p:tags r:id="rId2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742" y="383321"/>
            <a:ext cx="8257877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6.2 常见介词类型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3" name="对象2"/>
          <p:cNvSpPr/>
          <p:nvPr>
            <p:custDataLst>
              <p:tags r:id="rId3"/>
            </p:custDataLst>
          </p:nvPr>
        </p:nvSpPr>
        <p:spPr>
          <a:xfrm>
            <a:off x="5707063" y="4360228"/>
            <a:ext cx="4731251" cy="1549020"/>
          </a:xfrm>
          <a:custGeom>
            <a:avLst/>
            <a:gdLst>
              <a:gd name="connsiteX0" fmla="*/ 2345 w 7584"/>
              <a:gd name="connsiteY0" fmla="*/ 20 h 2439"/>
              <a:gd name="connsiteX1" fmla="*/ 2273 w 7584"/>
              <a:gd name="connsiteY1" fmla="*/ 49 h 2439"/>
              <a:gd name="connsiteX2" fmla="*/ 2259 w 7584"/>
              <a:gd name="connsiteY2" fmla="*/ 63 h 2439"/>
              <a:gd name="connsiteX3" fmla="*/ 27 w 7584"/>
              <a:gd name="connsiteY3" fmla="*/ 2310 h 2439"/>
              <a:gd name="connsiteX4" fmla="*/ 84 w 7584"/>
              <a:gd name="connsiteY4" fmla="*/ 2439 h 2439"/>
              <a:gd name="connsiteX5" fmla="*/ 7474 w 7584"/>
              <a:gd name="connsiteY5" fmla="*/ 2422 h 2439"/>
              <a:gd name="connsiteX6" fmla="*/ 7565 w 7584"/>
              <a:gd name="connsiteY6" fmla="*/ 2404 h 2439"/>
              <a:gd name="connsiteX7" fmla="*/ 7584 w 7584"/>
              <a:gd name="connsiteY7" fmla="*/ 40 h 2439"/>
              <a:gd name="connsiteX8" fmla="*/ 7474 w 7584"/>
              <a:gd name="connsiteY8" fmla="*/ 3 h 2439"/>
              <a:gd name="connsiteX9" fmla="*/ 2345 w 7584"/>
              <a:gd name="connsiteY9" fmla="*/ 20 h 2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584" h="2439">
                <a:moveTo>
                  <a:pt x="2345" y="20"/>
                </a:moveTo>
                <a:cubicBezTo>
                  <a:pt x="2316" y="20"/>
                  <a:pt x="2288" y="34"/>
                  <a:pt x="2273" y="49"/>
                </a:cubicBezTo>
                <a:cubicBezTo>
                  <a:pt x="2273" y="49"/>
                  <a:pt x="2273" y="63"/>
                  <a:pt x="2259" y="63"/>
                </a:cubicBezTo>
                <a:lnTo>
                  <a:pt x="27" y="2310"/>
                </a:lnTo>
                <a:cubicBezTo>
                  <a:pt x="-31" y="2353"/>
                  <a:pt x="12" y="2439"/>
                  <a:pt x="84" y="2439"/>
                </a:cubicBezTo>
                <a:lnTo>
                  <a:pt x="7474" y="2422"/>
                </a:lnTo>
                <a:cubicBezTo>
                  <a:pt x="7518" y="2422"/>
                  <a:pt x="7565" y="2447"/>
                  <a:pt x="7565" y="2404"/>
                </a:cubicBezTo>
                <a:lnTo>
                  <a:pt x="7584" y="40"/>
                </a:lnTo>
                <a:cubicBezTo>
                  <a:pt x="7584" y="-17"/>
                  <a:pt x="7518" y="3"/>
                  <a:pt x="7474" y="3"/>
                </a:cubicBezTo>
                <a:lnTo>
                  <a:pt x="2345" y="20"/>
                </a:lnTo>
              </a:path>
            </a:pathLst>
          </a:custGeom>
          <a:noFill/>
          <a:ln w="12700">
            <a:gradFill>
              <a:gsLst>
                <a:gs pos="100000">
                  <a:schemeClr val="accent2">
                    <a:lumMod val="20000"/>
                    <a:lumOff val="80000"/>
                    <a:alpha val="0"/>
                  </a:schemeClr>
                </a:gs>
                <a:gs pos="2000">
                  <a:schemeClr val="accent2">
                    <a:alpha val="100000"/>
                  </a:schemeClr>
                </a:gs>
              </a:gsLst>
              <a:lin ang="0" scaled="0"/>
            </a:gra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lIns="1296000" tIns="0" rIns="0" bIns="0" numCol="1" spcCol="0" rtlCol="0" fromWordArt="0" anchor="ctr" anchorCtr="0" forceAA="0" compatLnSpc="1">
            <a:no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 </a:t>
            </a:r>
          </a:p>
        </p:txBody>
      </p:sp>
      <p:sp>
        <p:nvSpPr>
          <p:cNvPr id="26" name="对象7"/>
          <p:cNvSpPr/>
          <p:nvPr>
            <p:custDataLst>
              <p:tags r:id="rId4"/>
            </p:custDataLst>
          </p:nvPr>
        </p:nvSpPr>
        <p:spPr>
          <a:xfrm>
            <a:off x="5717858" y="2098993"/>
            <a:ext cx="4748084" cy="1543050"/>
          </a:xfrm>
          <a:custGeom>
            <a:avLst/>
            <a:gdLst>
              <a:gd name="connsiteX0" fmla="*/ 2345 w 7603"/>
              <a:gd name="connsiteY0" fmla="*/ 2419 h 2430"/>
              <a:gd name="connsiteX1" fmla="*/ 2273 w 7603"/>
              <a:gd name="connsiteY1" fmla="*/ 2390 h 2430"/>
              <a:gd name="connsiteX2" fmla="*/ 2259 w 7603"/>
              <a:gd name="connsiteY2" fmla="*/ 2376 h 2430"/>
              <a:gd name="connsiteX3" fmla="*/ 27 w 7603"/>
              <a:gd name="connsiteY3" fmla="*/ 130 h 2430"/>
              <a:gd name="connsiteX4" fmla="*/ 84 w 7603"/>
              <a:gd name="connsiteY4" fmla="*/ 0 h 2430"/>
              <a:gd name="connsiteX5" fmla="*/ 7457 w 7603"/>
              <a:gd name="connsiteY5" fmla="*/ 11 h 2430"/>
              <a:gd name="connsiteX6" fmla="*/ 7567 w 7603"/>
              <a:gd name="connsiteY6" fmla="*/ 85 h 2430"/>
              <a:gd name="connsiteX7" fmla="*/ 7603 w 7603"/>
              <a:gd name="connsiteY7" fmla="*/ 2338 h 2430"/>
              <a:gd name="connsiteX8" fmla="*/ 7512 w 7603"/>
              <a:gd name="connsiteY8" fmla="*/ 2430 h 2430"/>
              <a:gd name="connsiteX9" fmla="*/ 2345 w 7603"/>
              <a:gd name="connsiteY9" fmla="*/ 2419 h 2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603" h="2430">
                <a:moveTo>
                  <a:pt x="2345" y="2419"/>
                </a:moveTo>
                <a:cubicBezTo>
                  <a:pt x="2316" y="2419"/>
                  <a:pt x="2288" y="2405"/>
                  <a:pt x="2273" y="2390"/>
                </a:cubicBezTo>
                <a:cubicBezTo>
                  <a:pt x="2273" y="2390"/>
                  <a:pt x="2273" y="2376"/>
                  <a:pt x="2259" y="2376"/>
                </a:cubicBezTo>
                <a:lnTo>
                  <a:pt x="27" y="130"/>
                </a:lnTo>
                <a:cubicBezTo>
                  <a:pt x="-31" y="86"/>
                  <a:pt x="12" y="0"/>
                  <a:pt x="84" y="0"/>
                </a:cubicBezTo>
                <a:lnTo>
                  <a:pt x="7457" y="11"/>
                </a:lnTo>
                <a:cubicBezTo>
                  <a:pt x="7501" y="11"/>
                  <a:pt x="7567" y="28"/>
                  <a:pt x="7567" y="85"/>
                </a:cubicBezTo>
                <a:lnTo>
                  <a:pt x="7603" y="2338"/>
                </a:lnTo>
                <a:cubicBezTo>
                  <a:pt x="7603" y="2381"/>
                  <a:pt x="7556" y="2430"/>
                  <a:pt x="7512" y="2430"/>
                </a:cubicBezTo>
                <a:lnTo>
                  <a:pt x="2345" y="2419"/>
                </a:lnTo>
              </a:path>
            </a:pathLst>
          </a:custGeom>
          <a:noFill/>
          <a:ln w="12700">
            <a:gradFill>
              <a:gsLst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  <a:gs pos="2000">
                  <a:schemeClr val="accent1">
                    <a:alpha val="100000"/>
                  </a:schemeClr>
                </a:gs>
              </a:gsLst>
              <a:lin ang="0" scaled="0"/>
            </a:gra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lIns="1296000" tIns="0" rIns="0" bIns="0" numCol="1" spcCol="0" rtlCol="0" fromWordArt="0" anchor="ctr" anchorCtr="0" forceAA="0" compatLnSpc="1">
            <a:no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 </a:t>
            </a:r>
          </a:p>
        </p:txBody>
      </p:sp>
      <p:sp>
        <p:nvSpPr>
          <p:cNvPr id="27" name="对象8"/>
          <p:cNvSpPr/>
          <p:nvPr>
            <p:custDataLst>
              <p:tags r:id="rId5"/>
            </p:custDataLst>
          </p:nvPr>
        </p:nvSpPr>
        <p:spPr>
          <a:xfrm>
            <a:off x="5681663" y="1760538"/>
            <a:ext cx="731520" cy="731520"/>
          </a:xfrm>
          <a:custGeom>
            <a:avLst/>
            <a:gdLst/>
            <a:ahLst/>
            <a:cxnLst/>
            <a:rect l="l" t="t" r="r" b="b"/>
            <a:pathLst>
              <a:path w="731520" h="731520">
                <a:moveTo>
                  <a:pt x="27432" y="292608"/>
                </a:moveTo>
                <a:cubicBezTo>
                  <a:pt x="-9144" y="329184"/>
                  <a:pt x="-9144" y="393192"/>
                  <a:pt x="27432" y="438912"/>
                </a:cubicBezTo>
                <a:lnTo>
                  <a:pt x="292608" y="694944"/>
                </a:lnTo>
                <a:cubicBezTo>
                  <a:pt x="329184" y="740664"/>
                  <a:pt x="393192" y="740664"/>
                  <a:pt x="438912" y="694944"/>
                </a:cubicBezTo>
                <a:lnTo>
                  <a:pt x="694944" y="438912"/>
                </a:lnTo>
                <a:cubicBezTo>
                  <a:pt x="740664" y="393192"/>
                  <a:pt x="740664" y="329184"/>
                  <a:pt x="694944" y="292608"/>
                </a:cubicBezTo>
                <a:lnTo>
                  <a:pt x="438912" y="27432"/>
                </a:lnTo>
                <a:cubicBezTo>
                  <a:pt x="393192" y="-9144"/>
                  <a:pt x="329184" y="-9144"/>
                  <a:pt x="292608" y="27432"/>
                </a:cubicBezTo>
                <a:lnTo>
                  <a:pt x="27432" y="292608"/>
                </a:lnTo>
              </a:path>
            </a:pathLst>
          </a:custGeom>
          <a:solidFill>
            <a:schemeClr val="accent1"/>
          </a:solidFill>
          <a:ln w="25400">
            <a:noFill/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none" lIns="0" tIns="0" rIns="0" bIns="0" anchor="ctr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solidFill>
                  <a:schemeClr val="lt1"/>
                </a:solidFill>
                <a:latin typeface="+mn-ea"/>
                <a:cs typeface="+mn-ea"/>
                <a:sym typeface="+mn-ea"/>
              </a:rPr>
              <a:t> B </a:t>
            </a:r>
          </a:p>
        </p:txBody>
      </p:sp>
      <p:sp>
        <p:nvSpPr>
          <p:cNvPr id="40" name="对象9"/>
          <p:cNvSpPr/>
          <p:nvPr>
            <p:custDataLst>
              <p:tags r:id="rId6"/>
            </p:custDataLst>
          </p:nvPr>
        </p:nvSpPr>
        <p:spPr>
          <a:xfrm>
            <a:off x="5693093" y="5495608"/>
            <a:ext cx="731520" cy="731520"/>
          </a:xfrm>
          <a:custGeom>
            <a:avLst/>
            <a:gdLst/>
            <a:ahLst/>
            <a:cxnLst/>
            <a:rect l="l" t="t" r="r" b="b"/>
            <a:pathLst>
              <a:path w="731520" h="731520">
                <a:moveTo>
                  <a:pt x="27432" y="292608"/>
                </a:moveTo>
                <a:cubicBezTo>
                  <a:pt x="-9144" y="329184"/>
                  <a:pt x="-9144" y="393192"/>
                  <a:pt x="27432" y="438912"/>
                </a:cubicBezTo>
                <a:lnTo>
                  <a:pt x="292608" y="694944"/>
                </a:lnTo>
                <a:cubicBezTo>
                  <a:pt x="329184" y="740664"/>
                  <a:pt x="393192" y="740664"/>
                  <a:pt x="438912" y="694944"/>
                </a:cubicBezTo>
                <a:lnTo>
                  <a:pt x="694944" y="438912"/>
                </a:lnTo>
                <a:cubicBezTo>
                  <a:pt x="740664" y="393192"/>
                  <a:pt x="740664" y="329184"/>
                  <a:pt x="694944" y="292608"/>
                </a:cubicBezTo>
                <a:lnTo>
                  <a:pt x="438912" y="27432"/>
                </a:lnTo>
                <a:cubicBezTo>
                  <a:pt x="393192" y="-9144"/>
                  <a:pt x="329184" y="-9144"/>
                  <a:pt x="292608" y="27432"/>
                </a:cubicBezTo>
                <a:lnTo>
                  <a:pt x="27432" y="292608"/>
                </a:lnTo>
              </a:path>
            </a:pathLst>
          </a:custGeom>
          <a:solidFill>
            <a:schemeClr val="accent2"/>
          </a:solidFill>
          <a:ln w="25400">
            <a:noFill/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none" lIns="0" tIns="0" rIns="0" bIns="0" anchor="ctr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solidFill>
                  <a:schemeClr val="lt1"/>
                </a:solidFill>
                <a:latin typeface="+mn-ea"/>
                <a:cs typeface="+mn-ea"/>
                <a:sym typeface="+mn-ea"/>
              </a:rPr>
              <a:t>D</a:t>
            </a:r>
          </a:p>
        </p:txBody>
      </p:sp>
      <p:sp>
        <p:nvSpPr>
          <p:cNvPr id="41" name="对象10"/>
          <p:cNvSpPr/>
          <p:nvPr>
            <p:custDataLst>
              <p:tags r:id="rId7"/>
            </p:custDataLst>
          </p:nvPr>
        </p:nvSpPr>
        <p:spPr>
          <a:xfrm flipH="1">
            <a:off x="891858" y="4371023"/>
            <a:ext cx="4731551" cy="1549020"/>
          </a:xfrm>
          <a:custGeom>
            <a:avLst/>
            <a:gdLst>
              <a:gd name="connsiteX0" fmla="*/ 2345 w 7584"/>
              <a:gd name="connsiteY0" fmla="*/ 20 h 2439"/>
              <a:gd name="connsiteX1" fmla="*/ 2273 w 7584"/>
              <a:gd name="connsiteY1" fmla="*/ 49 h 2439"/>
              <a:gd name="connsiteX2" fmla="*/ 2259 w 7584"/>
              <a:gd name="connsiteY2" fmla="*/ 63 h 2439"/>
              <a:gd name="connsiteX3" fmla="*/ 27 w 7584"/>
              <a:gd name="connsiteY3" fmla="*/ 2310 h 2439"/>
              <a:gd name="connsiteX4" fmla="*/ 84 w 7584"/>
              <a:gd name="connsiteY4" fmla="*/ 2439 h 2439"/>
              <a:gd name="connsiteX5" fmla="*/ 7474 w 7584"/>
              <a:gd name="connsiteY5" fmla="*/ 2422 h 2439"/>
              <a:gd name="connsiteX6" fmla="*/ 7565 w 7584"/>
              <a:gd name="connsiteY6" fmla="*/ 2404 h 2439"/>
              <a:gd name="connsiteX7" fmla="*/ 7584 w 7584"/>
              <a:gd name="connsiteY7" fmla="*/ 40 h 2439"/>
              <a:gd name="connsiteX8" fmla="*/ 7474 w 7584"/>
              <a:gd name="connsiteY8" fmla="*/ 3 h 2439"/>
              <a:gd name="connsiteX9" fmla="*/ 2345 w 7584"/>
              <a:gd name="connsiteY9" fmla="*/ 20 h 2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584" h="2439">
                <a:moveTo>
                  <a:pt x="2345" y="20"/>
                </a:moveTo>
                <a:cubicBezTo>
                  <a:pt x="2316" y="20"/>
                  <a:pt x="2288" y="34"/>
                  <a:pt x="2273" y="49"/>
                </a:cubicBezTo>
                <a:cubicBezTo>
                  <a:pt x="2273" y="49"/>
                  <a:pt x="2273" y="63"/>
                  <a:pt x="2259" y="63"/>
                </a:cubicBezTo>
                <a:lnTo>
                  <a:pt x="27" y="2310"/>
                </a:lnTo>
                <a:cubicBezTo>
                  <a:pt x="-31" y="2353"/>
                  <a:pt x="12" y="2439"/>
                  <a:pt x="84" y="2439"/>
                </a:cubicBezTo>
                <a:lnTo>
                  <a:pt x="7474" y="2422"/>
                </a:lnTo>
                <a:cubicBezTo>
                  <a:pt x="7518" y="2422"/>
                  <a:pt x="7565" y="2447"/>
                  <a:pt x="7565" y="2404"/>
                </a:cubicBezTo>
                <a:lnTo>
                  <a:pt x="7584" y="40"/>
                </a:lnTo>
                <a:cubicBezTo>
                  <a:pt x="7584" y="-17"/>
                  <a:pt x="7518" y="3"/>
                  <a:pt x="7474" y="3"/>
                </a:cubicBezTo>
                <a:lnTo>
                  <a:pt x="2345" y="20"/>
                </a:lnTo>
              </a:path>
            </a:pathLst>
          </a:custGeom>
          <a:noFill/>
          <a:ln w="12700">
            <a:gradFill>
              <a:gsLst>
                <a:gs pos="100000">
                  <a:schemeClr val="accent2">
                    <a:lumMod val="20000"/>
                    <a:lumOff val="80000"/>
                    <a:alpha val="0"/>
                  </a:schemeClr>
                </a:gs>
                <a:gs pos="2000">
                  <a:schemeClr val="accent2">
                    <a:alpha val="100000"/>
                  </a:schemeClr>
                </a:gs>
              </a:gsLst>
              <a:lin ang="0" scaled="0"/>
            </a:gra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lIns="0" tIns="0" rIns="1296000" bIns="0" numCol="1" spcCol="0" rtlCol="0" fromWordArt="0" anchor="ctr" anchorCtr="0" forceAA="0" compatLnSpc="1">
            <a:noAutofit/>
          </a:bodyPr>
          <a:lstStyle/>
          <a:p>
            <a:pPr lvl="0" algn="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 sz="1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 </a:t>
            </a:r>
          </a:p>
        </p:txBody>
      </p:sp>
      <p:sp>
        <p:nvSpPr>
          <p:cNvPr id="42" name="对象11"/>
          <p:cNvSpPr/>
          <p:nvPr>
            <p:custDataLst>
              <p:tags r:id="rId8"/>
            </p:custDataLst>
          </p:nvPr>
        </p:nvSpPr>
        <p:spPr>
          <a:xfrm flipH="1">
            <a:off x="853758" y="2109788"/>
            <a:ext cx="4748385" cy="1543050"/>
          </a:xfrm>
          <a:custGeom>
            <a:avLst/>
            <a:gdLst>
              <a:gd name="connsiteX0" fmla="*/ 2345 w 7603"/>
              <a:gd name="connsiteY0" fmla="*/ 2419 h 2430"/>
              <a:gd name="connsiteX1" fmla="*/ 2273 w 7603"/>
              <a:gd name="connsiteY1" fmla="*/ 2390 h 2430"/>
              <a:gd name="connsiteX2" fmla="*/ 2259 w 7603"/>
              <a:gd name="connsiteY2" fmla="*/ 2376 h 2430"/>
              <a:gd name="connsiteX3" fmla="*/ 27 w 7603"/>
              <a:gd name="connsiteY3" fmla="*/ 130 h 2430"/>
              <a:gd name="connsiteX4" fmla="*/ 84 w 7603"/>
              <a:gd name="connsiteY4" fmla="*/ 0 h 2430"/>
              <a:gd name="connsiteX5" fmla="*/ 7457 w 7603"/>
              <a:gd name="connsiteY5" fmla="*/ 11 h 2430"/>
              <a:gd name="connsiteX6" fmla="*/ 7567 w 7603"/>
              <a:gd name="connsiteY6" fmla="*/ 85 h 2430"/>
              <a:gd name="connsiteX7" fmla="*/ 7603 w 7603"/>
              <a:gd name="connsiteY7" fmla="*/ 2338 h 2430"/>
              <a:gd name="connsiteX8" fmla="*/ 7512 w 7603"/>
              <a:gd name="connsiteY8" fmla="*/ 2430 h 2430"/>
              <a:gd name="connsiteX9" fmla="*/ 2345 w 7603"/>
              <a:gd name="connsiteY9" fmla="*/ 2419 h 2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603" h="2430">
                <a:moveTo>
                  <a:pt x="2345" y="2419"/>
                </a:moveTo>
                <a:cubicBezTo>
                  <a:pt x="2316" y="2419"/>
                  <a:pt x="2288" y="2405"/>
                  <a:pt x="2273" y="2390"/>
                </a:cubicBezTo>
                <a:cubicBezTo>
                  <a:pt x="2273" y="2390"/>
                  <a:pt x="2273" y="2376"/>
                  <a:pt x="2259" y="2376"/>
                </a:cubicBezTo>
                <a:lnTo>
                  <a:pt x="27" y="130"/>
                </a:lnTo>
                <a:cubicBezTo>
                  <a:pt x="-31" y="86"/>
                  <a:pt x="12" y="0"/>
                  <a:pt x="84" y="0"/>
                </a:cubicBezTo>
                <a:lnTo>
                  <a:pt x="7457" y="11"/>
                </a:lnTo>
                <a:cubicBezTo>
                  <a:pt x="7501" y="11"/>
                  <a:pt x="7567" y="28"/>
                  <a:pt x="7567" y="85"/>
                </a:cubicBezTo>
                <a:lnTo>
                  <a:pt x="7603" y="2338"/>
                </a:lnTo>
                <a:cubicBezTo>
                  <a:pt x="7603" y="2381"/>
                  <a:pt x="7556" y="2430"/>
                  <a:pt x="7512" y="2430"/>
                </a:cubicBezTo>
                <a:lnTo>
                  <a:pt x="2345" y="2419"/>
                </a:lnTo>
              </a:path>
            </a:pathLst>
          </a:custGeom>
          <a:noFill/>
          <a:ln w="12700">
            <a:gradFill>
              <a:gsLst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  <a:gs pos="2000">
                  <a:schemeClr val="accent1">
                    <a:alpha val="100000"/>
                  </a:schemeClr>
                </a:gs>
              </a:gsLst>
              <a:lin ang="0" scaled="0"/>
            </a:gra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lIns="0" tIns="0" rIns="1296000" bIns="0" numCol="1" spcCol="0" rtlCol="0" fromWordArt="0" anchor="ctr" anchorCtr="0" forceAA="0" compatLnSpc="1">
            <a:noAutofit/>
          </a:bodyPr>
          <a:lstStyle/>
          <a:p>
            <a:pPr algn="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</a:t>
            </a:r>
          </a:p>
        </p:txBody>
      </p:sp>
      <p:sp>
        <p:nvSpPr>
          <p:cNvPr id="2" name="对象12"/>
          <p:cNvSpPr/>
          <p:nvPr>
            <p:custDataLst>
              <p:tags r:id="rId9"/>
            </p:custDataLst>
          </p:nvPr>
        </p:nvSpPr>
        <p:spPr>
          <a:xfrm>
            <a:off x="4898073" y="1820228"/>
            <a:ext cx="731520" cy="731520"/>
          </a:xfrm>
          <a:custGeom>
            <a:avLst/>
            <a:gdLst/>
            <a:ahLst/>
            <a:cxnLst/>
            <a:rect l="l" t="t" r="r" b="b"/>
            <a:pathLst>
              <a:path w="731520" h="731520">
                <a:moveTo>
                  <a:pt x="27432" y="292608"/>
                </a:moveTo>
                <a:cubicBezTo>
                  <a:pt x="-9144" y="329184"/>
                  <a:pt x="-9144" y="393192"/>
                  <a:pt x="27432" y="438912"/>
                </a:cubicBezTo>
                <a:lnTo>
                  <a:pt x="292608" y="694944"/>
                </a:lnTo>
                <a:cubicBezTo>
                  <a:pt x="329184" y="740664"/>
                  <a:pt x="393192" y="740664"/>
                  <a:pt x="438912" y="694944"/>
                </a:cubicBezTo>
                <a:lnTo>
                  <a:pt x="694944" y="438912"/>
                </a:lnTo>
                <a:cubicBezTo>
                  <a:pt x="740664" y="393192"/>
                  <a:pt x="740664" y="329184"/>
                  <a:pt x="694944" y="292608"/>
                </a:cubicBezTo>
                <a:lnTo>
                  <a:pt x="438912" y="27432"/>
                </a:lnTo>
                <a:cubicBezTo>
                  <a:pt x="393192" y="-9144"/>
                  <a:pt x="329184" y="-9144"/>
                  <a:pt x="292608" y="27432"/>
                </a:cubicBezTo>
                <a:lnTo>
                  <a:pt x="27432" y="292608"/>
                </a:lnTo>
              </a:path>
            </a:pathLst>
          </a:custGeom>
          <a:solidFill>
            <a:schemeClr val="accent1"/>
          </a:solidFill>
          <a:ln w="25400">
            <a:noFill/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none" lIns="0" tIns="0" rIns="0" bIns="0" anchor="ctr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solidFill>
                  <a:schemeClr val="lt1"/>
                </a:solidFill>
                <a:latin typeface="+mn-ea"/>
                <a:cs typeface="+mn-ea"/>
                <a:sym typeface="+mn-ea"/>
              </a:rPr>
              <a:t>A</a:t>
            </a:r>
          </a:p>
        </p:txBody>
      </p:sp>
      <p:sp>
        <p:nvSpPr>
          <p:cNvPr id="9" name="对象13"/>
          <p:cNvSpPr/>
          <p:nvPr>
            <p:custDataLst>
              <p:tags r:id="rId10"/>
            </p:custDataLst>
          </p:nvPr>
        </p:nvSpPr>
        <p:spPr>
          <a:xfrm>
            <a:off x="4919028" y="5495608"/>
            <a:ext cx="731520" cy="731520"/>
          </a:xfrm>
          <a:custGeom>
            <a:avLst/>
            <a:gdLst/>
            <a:ahLst/>
            <a:cxnLst/>
            <a:rect l="l" t="t" r="r" b="b"/>
            <a:pathLst>
              <a:path w="731520" h="731520">
                <a:moveTo>
                  <a:pt x="27432" y="292608"/>
                </a:moveTo>
                <a:cubicBezTo>
                  <a:pt x="-9144" y="329184"/>
                  <a:pt x="-9144" y="393192"/>
                  <a:pt x="27432" y="438912"/>
                </a:cubicBezTo>
                <a:lnTo>
                  <a:pt x="292608" y="694944"/>
                </a:lnTo>
                <a:cubicBezTo>
                  <a:pt x="329184" y="740664"/>
                  <a:pt x="393192" y="740664"/>
                  <a:pt x="438912" y="694944"/>
                </a:cubicBezTo>
                <a:lnTo>
                  <a:pt x="694944" y="438912"/>
                </a:lnTo>
                <a:cubicBezTo>
                  <a:pt x="740664" y="393192"/>
                  <a:pt x="740664" y="329184"/>
                  <a:pt x="694944" y="292608"/>
                </a:cubicBezTo>
                <a:lnTo>
                  <a:pt x="438912" y="27432"/>
                </a:lnTo>
                <a:cubicBezTo>
                  <a:pt x="393192" y="-9144"/>
                  <a:pt x="329184" y="-9144"/>
                  <a:pt x="292608" y="27432"/>
                </a:cubicBezTo>
                <a:lnTo>
                  <a:pt x="27432" y="292608"/>
                </a:lnTo>
              </a:path>
            </a:pathLst>
          </a:custGeom>
          <a:solidFill>
            <a:schemeClr val="accent2"/>
          </a:solidFill>
          <a:ln w="25400">
            <a:noFill/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none" lIns="0" tIns="0" rIns="0" bIns="0" anchor="ctr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solidFill>
                  <a:schemeClr val="lt1"/>
                </a:solidFill>
                <a:latin typeface="+mn-ea"/>
                <a:cs typeface="+mn-ea"/>
                <a:sym typeface="+mn-ea"/>
              </a:rPr>
              <a:t>C</a:t>
            </a:r>
          </a:p>
        </p:txBody>
      </p:sp>
      <p:sp>
        <p:nvSpPr>
          <p:cNvPr id="15" name="对象6"/>
          <p:cNvSpPr/>
          <p:nvPr>
            <p:custDataLst>
              <p:tags r:id="rId11"/>
            </p:custDataLst>
          </p:nvPr>
        </p:nvSpPr>
        <p:spPr>
          <a:xfrm>
            <a:off x="3805238" y="2175193"/>
            <a:ext cx="3713016" cy="3679176"/>
          </a:xfrm>
          <a:custGeom>
            <a:avLst/>
            <a:gdLst/>
            <a:ahLst/>
            <a:cxnLst/>
            <a:rect l="l" t="t" r="r" b="b"/>
            <a:pathLst>
              <a:path w="4059936" h="4059936">
                <a:moveTo>
                  <a:pt x="137160" y="2359152"/>
                </a:moveTo>
                <a:cubicBezTo>
                  <a:pt x="-45720" y="2176272"/>
                  <a:pt x="-45720" y="1883664"/>
                  <a:pt x="137160" y="1700784"/>
                </a:cubicBezTo>
                <a:lnTo>
                  <a:pt x="1700784" y="137160"/>
                </a:lnTo>
                <a:cubicBezTo>
                  <a:pt x="1883664" y="-45720"/>
                  <a:pt x="2176272" y="-45720"/>
                  <a:pt x="2359152" y="137160"/>
                </a:cubicBezTo>
                <a:lnTo>
                  <a:pt x="3931920" y="1700784"/>
                </a:lnTo>
                <a:cubicBezTo>
                  <a:pt x="4105656" y="1883664"/>
                  <a:pt x="4105656" y="2176272"/>
                  <a:pt x="3931920" y="2359152"/>
                </a:cubicBezTo>
                <a:lnTo>
                  <a:pt x="2359152" y="3931920"/>
                </a:lnTo>
                <a:cubicBezTo>
                  <a:pt x="2176272" y="4105656"/>
                  <a:pt x="1883664" y="4105656"/>
                  <a:pt x="1700784" y="3931920"/>
                </a:cubicBezTo>
                <a:lnTo>
                  <a:pt x="137160" y="2359152"/>
                </a:lnTo>
              </a:path>
            </a:pathLst>
          </a:custGeom>
          <a:solidFill>
            <a:schemeClr val="accent1">
              <a:lumMod val="30000"/>
              <a:lumOff val="70000"/>
              <a:alpha val="15000"/>
            </a:schemeClr>
          </a:solidFill>
        </p:spPr>
        <p:txBody>
          <a:bodyPr>
            <a:noAutofit/>
          </a:bodyPr>
          <a:lstStyle/>
          <a:p>
            <a:endParaRPr lang="zh-CN" altLang="en-US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6" name="对象12"/>
          <p:cNvSpPr>
            <a:spLocks noChangeAspect="1"/>
          </p:cNvSpPr>
          <p:nvPr>
            <p:custDataLst>
              <p:tags r:id="rId12"/>
            </p:custDataLst>
          </p:nvPr>
        </p:nvSpPr>
        <p:spPr>
          <a:xfrm>
            <a:off x="4212908" y="2591753"/>
            <a:ext cx="2897332" cy="2846634"/>
          </a:xfrm>
          <a:custGeom>
            <a:avLst/>
            <a:gdLst/>
            <a:ahLst/>
            <a:cxnLst/>
            <a:rect l="l" t="t" r="r" b="b"/>
            <a:pathLst>
              <a:path w="2340864" h="2340864">
                <a:moveTo>
                  <a:pt x="987552" y="73152"/>
                </a:moveTo>
                <a:lnTo>
                  <a:pt x="73152" y="987552"/>
                </a:lnTo>
                <a:cubicBezTo>
                  <a:pt x="-27432" y="1088136"/>
                  <a:pt x="-27432" y="1252728"/>
                  <a:pt x="73152" y="1353312"/>
                </a:cubicBezTo>
                <a:lnTo>
                  <a:pt x="987552" y="2267712"/>
                </a:lnTo>
                <a:cubicBezTo>
                  <a:pt x="1088136" y="2368296"/>
                  <a:pt x="1252728" y="2368296"/>
                  <a:pt x="1353312" y="2267712"/>
                </a:cubicBezTo>
                <a:lnTo>
                  <a:pt x="2267712" y="1353312"/>
                </a:lnTo>
                <a:cubicBezTo>
                  <a:pt x="2368296" y="1252728"/>
                  <a:pt x="2368296" y="1088136"/>
                  <a:pt x="2267712" y="987552"/>
                </a:cubicBezTo>
                <a:lnTo>
                  <a:pt x="1353312" y="73152"/>
                </a:lnTo>
                <a:cubicBezTo>
                  <a:pt x="1252728" y="-27432"/>
                  <a:pt x="1088136" y="-27432"/>
                  <a:pt x="987552" y="73152"/>
                </a:cubicBezTo>
              </a:path>
            </a:pathLst>
          </a:custGeom>
          <a:noFill/>
          <a:ln w="53975">
            <a:solidFill>
              <a:schemeClr val="accent1"/>
            </a:solidFill>
          </a:ln>
        </p:spPr>
        <p:txBody>
          <a:bodyPr wrap="square" lIns="360000" tIns="0" rIns="360000" bIns="0" anchor="ctr" anchorCtr="0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700" b="1">
                <a:solidFill>
                  <a:schemeClr val="accent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across  through  </a:t>
            </a:r>
          </a:p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700" b="1">
                <a:solidFill>
                  <a:schemeClr val="accent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over</a:t>
            </a:r>
          </a:p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700" b="1">
                <a:solidFill>
                  <a:schemeClr val="accent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past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753235" y="1717040"/>
            <a:ext cx="314515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r"/>
            <a:r>
              <a:rPr lang="zh-CN" altLang="en-US" sz="2000" b="1">
                <a:highlight>
                  <a:srgbClr val="FFFF00"/>
                </a:highligh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across：强调从表面穿过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-322580" y="2064385"/>
            <a:ext cx="5318125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Be careful when you go </a:t>
            </a:r>
            <a:r>
              <a:rPr lang="zh-CN" altLang="en-US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across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the street.</a:t>
            </a:r>
          </a:p>
          <a:p>
            <a:pPr algn="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过马路时要小心。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413500" y="1700530"/>
            <a:ext cx="314515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000" b="1">
                <a:highlight>
                  <a:srgbClr val="FFFF00"/>
                </a:highligh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through：强调从内部穿过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595110" y="2106295"/>
            <a:ext cx="5436235" cy="11709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304800" algn="l" defTabSz="266700">
              <a:lnSpc>
                <a:spcPct val="120000"/>
              </a:lnSpc>
              <a:spcAft>
                <a:spcPct val="0"/>
              </a:spcAft>
            </a:pPr>
            <a:r>
              <a:rPr lang="en-US" altLang="zh-CN" b="1" i="1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</a:rPr>
              <a:t>Through</a:t>
            </a:r>
            <a:r>
              <a:rPr lang="en-US" altLang="zh-CN">
                <a:latin typeface="Times New Roman" panose="02020603050405020304"/>
                <a:ea typeface="宋体" panose="02010600030101010101" pitchFamily="2" charset="-122"/>
              </a:rPr>
              <a:t> this alley, you can find the restaurant you are looking for.</a:t>
            </a:r>
          </a:p>
          <a:p>
            <a:pPr marL="0" indent="304800" algn="l" defTabSz="266700">
              <a:lnSpc>
                <a:spcPct val="150000"/>
              </a:lnSpc>
              <a:spcAft>
                <a:spcPct val="0"/>
              </a:spcAft>
            </a:pP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穿过这条小巷，你就可以找到你要找的饭店了。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774190" y="5974080"/>
            <a:ext cx="314515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r"/>
            <a:r>
              <a:rPr lang="zh-CN" altLang="en-US" sz="2000" b="1">
                <a:highlight>
                  <a:srgbClr val="FFFF00"/>
                </a:highligh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over ：多表示从上方越过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6413500" y="5974080"/>
            <a:ext cx="314515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r"/>
            <a:r>
              <a:rPr lang="zh-CN" altLang="en-US" sz="2000" b="1">
                <a:highlight>
                  <a:srgbClr val="FFFF00"/>
                </a:highligh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past：表示从“面前经过”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30175" y="4781550"/>
            <a:ext cx="4415155" cy="10325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r">
              <a:lnSpc>
                <a:spcPct val="100000"/>
              </a:lnSpc>
            </a:pPr>
            <a:r>
              <a:rPr lang="zh-CN" altLang="en-US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The boy climbed </a:t>
            </a:r>
            <a:r>
              <a:rPr lang="zh-CN" altLang="en-US" b="1" i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over</a:t>
            </a:r>
            <a:r>
              <a:rPr lang="zh-CN" altLang="en-US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the wall and quietly returned to the classroom.</a:t>
            </a:r>
          </a:p>
          <a:p>
            <a:pPr algn="r">
              <a:lnSpc>
                <a:spcPct val="40000"/>
              </a:lnSpc>
            </a:pPr>
            <a:endParaRPr lang="zh-CN" altLang="en-US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algn="r">
              <a:lnSpc>
                <a:spcPct val="100000"/>
              </a:lnSpc>
            </a:pPr>
            <a:r>
              <a:rPr lang="zh-CN" altLang="en-US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男生翻过了墙，悄悄回到教室里。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6635750" y="4781550"/>
            <a:ext cx="4866640" cy="9772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On the way to the railway station, you will go </a:t>
            </a:r>
            <a:r>
              <a:rPr lang="zh-CN" altLang="en-US" b="1" i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past</a:t>
            </a:r>
            <a:r>
              <a:rPr lang="zh-CN" altLang="en-US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a a flower shop.</a:t>
            </a:r>
          </a:p>
          <a:p>
            <a:pPr algn="l">
              <a:lnSpc>
                <a:spcPct val="20000"/>
              </a:lnSpc>
            </a:pPr>
            <a:endParaRPr lang="zh-CN" altLang="en-US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algn="l">
              <a:lnSpc>
                <a:spcPct val="100000"/>
              </a:lnSpc>
            </a:pPr>
            <a:r>
              <a:rPr lang="zh-CN" altLang="en-US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在去火车站的路上，你会经过一家花店。</a:t>
            </a:r>
          </a:p>
        </p:txBody>
      </p:sp>
    </p:spTree>
    <p:custDataLst>
      <p:tags r:id="rId1"/>
    </p:custData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bldLvl="0" animBg="1"/>
      <p:bldP spid="3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íSľïḑe"/>
          <p:cNvSpPr txBox="1"/>
          <p:nvPr/>
        </p:nvSpPr>
        <p:spPr>
          <a:xfrm>
            <a:off x="1044575" y="383223"/>
            <a:ext cx="5712460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6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2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 常见介词类型</a:t>
            </a:r>
          </a:p>
        </p:txBody>
      </p:sp>
      <p:cxnSp>
        <p:nvCxnSpPr>
          <p:cNvPr id="2" name="直接连接符 1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0" name="Rounded Rectangle 88"/>
          <p:cNvSpPr/>
          <p:nvPr>
            <p:custDataLst>
              <p:tags r:id="rId2"/>
            </p:custDataLst>
          </p:nvPr>
        </p:nvSpPr>
        <p:spPr>
          <a:xfrm>
            <a:off x="547421" y="1375825"/>
            <a:ext cx="482827" cy="46900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02469" y="1310198"/>
            <a:ext cx="4194624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cs typeface="+mn-ea"/>
                <a:sym typeface="+mn-lt"/>
              </a:rPr>
              <a:t>与时间相关的介词</a:t>
            </a:r>
          </a:p>
        </p:txBody>
      </p:sp>
      <p:sp>
        <p:nvSpPr>
          <p:cNvPr id="29" name="TextBox 8"/>
          <p:cNvSpPr txBox="1"/>
          <p:nvPr>
            <p:custDataLst>
              <p:tags r:id="rId3"/>
            </p:custDataLst>
          </p:nvPr>
        </p:nvSpPr>
        <p:spPr>
          <a:xfrm>
            <a:off x="382535" y="1396326"/>
            <a:ext cx="820117" cy="424180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 algn="ctr">
              <a:defRPr/>
            </a:pPr>
            <a:r>
              <a:rPr lang="en-US" altLang="zh-CN" sz="2000" b="1" dirty="0">
                <a:solidFill>
                  <a:schemeClr val="lt1"/>
                </a:solidFill>
                <a:cs typeface="+mn-ea"/>
                <a:sym typeface="+mn-lt"/>
              </a:rPr>
              <a:t>2</a:t>
            </a:r>
          </a:p>
        </p:txBody>
      </p:sp>
      <p:graphicFrame>
        <p:nvGraphicFramePr>
          <p:cNvPr id="5" name="表格 4"/>
          <p:cNvGraphicFramePr/>
          <p:nvPr>
            <p:custDataLst>
              <p:tags r:id="rId4"/>
            </p:custDataLst>
          </p:nvPr>
        </p:nvGraphicFramePr>
        <p:xfrm>
          <a:off x="1044575" y="2529205"/>
          <a:ext cx="9702800" cy="32581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8360"/>
                <a:gridCol w="4037965"/>
                <a:gridCol w="995680"/>
                <a:gridCol w="3820795"/>
              </a:tblGrid>
              <a:tr h="43307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/>
                        <a:t>介 词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/>
                        <a:t>释义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/>
                        <a:t>介 词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/>
                        <a:t>释义</a:t>
                      </a:r>
                    </a:p>
                  </a:txBody>
                  <a:tcPr anchor="ctr"/>
                </a:tc>
              </a:tr>
              <a:tr h="51244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800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  <a:sym typeface="+mn-ea"/>
                        </a:rPr>
                        <a:t>in</a:t>
                      </a:r>
                      <a:endParaRPr lang="zh-CN" altLang="en-US" b="1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在...（范围相对较大的）时间里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800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  <a:sym typeface="+mn-ea"/>
                        </a:rPr>
                        <a:t>before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800" b="1">
                          <a:latin typeface="Times New Roman" panose="02020603050405020304" charset="0"/>
                          <a:ea typeface="宋体" panose="02010600030101010101" pitchFamily="2" charset="-122"/>
                          <a:sym typeface="+mn-ea"/>
                        </a:rPr>
                        <a:t>在...（时间）之前</a:t>
                      </a:r>
                    </a:p>
                  </a:txBody>
                  <a:tcPr anchor="ctr"/>
                </a:tc>
              </a:tr>
              <a:tr h="46609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800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  <a:sym typeface="+mn-ea"/>
                        </a:rPr>
                        <a:t>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800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  <a:sym typeface="+mn-ea"/>
                        </a:rPr>
                        <a:t>在...（范围相对较小的）时间里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800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  <a:sym typeface="+mn-ea"/>
                        </a:rPr>
                        <a:t>after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800" b="1">
                          <a:latin typeface="Times New Roman" panose="02020603050405020304" charset="0"/>
                          <a:ea typeface="宋体" panose="02010600030101010101" pitchFamily="2" charset="-122"/>
                          <a:sym typeface="+mn-ea"/>
                        </a:rPr>
                        <a:t>在...（时间）之后</a:t>
                      </a:r>
                      <a:endParaRPr lang="zh-CN" altLang="en-US" sz="1800" b="1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  <a:sym typeface="+mn-ea"/>
                      </a:endParaRPr>
                    </a:p>
                  </a:txBody>
                  <a:tcPr anchor="ctr"/>
                </a:tc>
              </a:tr>
              <a:tr h="47180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800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  <a:sym typeface="+mn-ea"/>
                        </a:rPr>
                        <a:t>at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800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  <a:sym typeface="+mn-ea"/>
                        </a:rPr>
                        <a:t>在...（某个明确的时间点）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800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  <a:sym typeface="+mn-ea"/>
                        </a:rPr>
                        <a:t>to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800" b="1">
                          <a:latin typeface="Times New Roman" panose="02020603050405020304" charset="0"/>
                          <a:ea typeface="宋体" panose="02010600030101010101" pitchFamily="2" charset="-122"/>
                          <a:sym typeface="+mn-ea"/>
                        </a:rPr>
                        <a:t>从...(时间开始)</a:t>
                      </a:r>
                    </a:p>
                  </a:txBody>
                  <a:tcPr anchor="ctr"/>
                </a:tc>
              </a:tr>
              <a:tr h="4572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800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  <a:sym typeface="+mn-ea"/>
                        </a:rPr>
                        <a:t>during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800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  <a:sym typeface="+mn-ea"/>
                        </a:rPr>
                        <a:t>在...期间，在...（持续的一段时间）里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800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  <a:sym typeface="+mn-ea"/>
                        </a:rPr>
                        <a:t>from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800" b="1">
                          <a:latin typeface="Times New Roman" panose="02020603050405020304" charset="0"/>
                          <a:ea typeface="宋体" panose="02010600030101010101" pitchFamily="2" charset="-122"/>
                          <a:sym typeface="+mn-ea"/>
                        </a:rPr>
                        <a:t>到...(时间为止)</a:t>
                      </a:r>
                      <a:endParaRPr lang="zh-CN" altLang="en-US" sz="1800" b="1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  <a:sym typeface="+mn-ea"/>
                      </a:endParaRPr>
                    </a:p>
                  </a:txBody>
                  <a:tcPr anchor="ctr"/>
                </a:tc>
              </a:tr>
              <a:tr h="45847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800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  <a:sym typeface="+mn-ea"/>
                        </a:rPr>
                        <a:t>for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800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  <a:sym typeface="+mn-ea"/>
                        </a:rPr>
                        <a:t>后接时间段，表示持续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800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  <a:sym typeface="+mn-ea"/>
                        </a:rPr>
                        <a:t>by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800" b="1">
                          <a:latin typeface="Times New Roman" panose="02020603050405020304" charset="0"/>
                          <a:ea typeface="宋体" panose="02010600030101010101" pitchFamily="2" charset="-122"/>
                          <a:sym typeface="+mn-ea"/>
                        </a:rPr>
                        <a:t>不迟于...</a:t>
                      </a:r>
                      <a:endParaRPr lang="zh-CN" altLang="en-US" sz="1800" b="1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  <a:sym typeface="+mn-ea"/>
                      </a:endParaRPr>
                    </a:p>
                  </a:txBody>
                  <a:tcPr anchor="ctr"/>
                </a:tc>
              </a:tr>
              <a:tr h="45910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800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  <a:sym typeface="+mn-ea"/>
                        </a:rPr>
                        <a:t>since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800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  <a:sym typeface="+mn-ea"/>
                        </a:rPr>
                        <a:t>自从...，常与现在完成时连用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800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  <a:sym typeface="+mn-ea"/>
                        </a:rPr>
                        <a:t>until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800" b="1">
                          <a:latin typeface="Times New Roman" panose="02020603050405020304" charset="0"/>
                          <a:ea typeface="宋体" panose="02010600030101010101" pitchFamily="2" charset="-122"/>
                          <a:sym typeface="+mn-ea"/>
                        </a:rPr>
                        <a:t>直到...为止</a:t>
                      </a:r>
                      <a:endParaRPr lang="zh-CN" altLang="en-US" sz="1800" b="1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  <a:sym typeface="+mn-ea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4" grpId="0" bldLvl="0" animBg="1"/>
      <p:bldP spid="10" grpId="0" bldLvl="0" animBg="1"/>
      <p:bldP spid="4" grpId="0"/>
      <p:bldP spid="2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Q2YjM5MmNiNmUyMTY4YmM2OGUwOGFjODU5MDI1NTQifQ=="/>
  <p:tag name="resource_record_key" val="{&quot;70&quot;:[3312666,3320069,3318869,3327011]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12.48480314960636,&quot;left&quot;:30.12086614173228,&quot;top&quot;:94.3651968503937,&quot;width&quot;:956.2791338582678}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412.48480314960636,&quot;left&quot;:30.12086614173228,&quot;top&quot;:94.3651968503937,&quot;width&quot;:956.2791338582678}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12.48480314960636,&quot;left&quot;:30.12086614173228,&quot;top&quot;:94.3651968503937,&quot;width&quot;:956.2791338582678}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  <p:tag name="KSO_WM_DIAGRAM_VIRTUALLY_FRAME" val="{&quot;height&quot;:412.48480314960636,&quot;left&quot;:30.12086614173228,&quot;top&quot;:94.3651968503937,&quot;width&quot;:956.2791338582678}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12.48480314960636,&quot;left&quot;:30.12086614173228,&quot;top&quot;:94.3651968503937,&quot;width&quot;:956.2791338582678}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12.48480314960636,&quot;left&quot;:30.120866141732286,&quot;top&quot;:94.3651968503937,&quot;width&quot;:956.2791338582678}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12.48480314960636,&quot;left&quot;:30.120866141732286,&quot;top&quot;:94.3651968503937,&quot;width&quot;:956.2791338582678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12.48480314960636,&quot;left&quot;:30.120866141732286,&quot;top&quot;:94.3651968503937,&quot;width&quot;:956.2791338582678}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12.48480314960636,&quot;left&quot;:30.120866141732286,&quot;top&quot;:94.3651968503937,&quot;width&quot;:956.2791338582678}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12.48480314960636,&quot;left&quot;:30.120866141732286,&quot;top&quot;:94.3651968503937,&quot;width&quot;:956.2791338582678}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  <p:tag name="KSO_WM_DIAGRAM_VIRTUALLY_FRAME" val="{&quot;height&quot;:412.48480314960636,&quot;left&quot;:30.120866141732268,&quot;top&quot;:94.3651968503937,&quot;width&quot;:956.2791338582678}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12.48480314960636,&quot;left&quot;:30.120866141732286,&quot;top&quot;:94.3651968503937,&quot;width&quot;:956.2791338582678}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412.48480314960636,&quot;left&quot;:30.120866141732268,&quot;top&quot;:94.3651968503937,&quot;width&quot;:956.2791338582678}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12.48480314960636,&quot;left&quot;:30.120866141732268,&quot;top&quot;:94.3651968503937,&quot;width&quot;:956.2791338582678}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  <p:tag name="KSO_WM_DIAGRAM_VIRTUALLY_FRAME" val="{&quot;height&quot;:412.48480314960636,&quot;left&quot;:30.120866141732268,&quot;top&quot;:94.3651968503937,&quot;width&quot;:956.2791338582678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12.48480314960636,&quot;left&quot;:30.120866141732286,&quot;top&quot;:94.3651968503937,&quot;width&quot;:956.2791338582678}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412.48480314960636,&quot;left&quot;:30.120866141732268,&quot;top&quot;:94.3651968503937,&quot;width&quot;:956.2791338582678}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12.48480314960636,&quot;left&quot;:30.120866141732268,&quot;top&quot;:94.3651968503937,&quot;width&quot;:956.2791338582678}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  <p:tag name="KSO_WM_DIAGRAM_VIRTUALLY_FRAME" val="{&quot;height&quot;:412.48480314960636,&quot;left&quot;:30.120866141732268,&quot;top&quot;:94.3651968503937,&quot;width&quot;:956.2791338582678}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12.48480314960636,&quot;left&quot;:30.120866141732286,&quot;top&quot;:94.3651968503937,&quot;width&quot;:956.2791338582678}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412.48480314960636,&quot;left&quot;:30.120866141732268,&quot;top&quot;:94.3651968503937,&quot;width&quot;:956.2791338582678}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12.48480314960636,&quot;left&quot;:30.120866141732268,&quot;top&quot;:94.3651968503937,&quot;width&quot;:956.2791338582678}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  <p:tag name="KSO_WM_DIAGRAM_VIRTUALLY_FRAME" val="{&quot;height&quot;:412.48480314960636,&quot;left&quot;:30.120866141732268,&quot;top&quot;:94.3651968503937,&quot;width&quot;:956.2791338582678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12.48480314960636,&quot;left&quot;:30.120866141732286,&quot;top&quot;:94.3651968503937,&quot;width&quot;:956.2791338582678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92*358"/>
  <p:tag name="TABLE_ENDDRAG_RECT" val="33*150*892*358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SOURCE_RECORD_KEY" val="{&quot;70&quot;:[3320069]}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731_2*l_i*1_1"/>
  <p:tag name="KSO_WM_TEMPLATE_CATEGORY" val="diagram"/>
  <p:tag name="KSO_WM_TEMPLATE_INDEX" val="20231731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414.1567716535433,&quot;left&quot;:41.15,&quot;top&quot;:98.5,&quot;width&quot;:892.95}"/>
  <p:tag name="KSO_WM_DIAGRAM_COLOR_MATCH_VALUE" val="{&quot;shape&quot;:{&quot;fill&quot;:{&quot;gradient&quot;:[{&quot;brightness&quot;:0,&quot;colorType&quot;:1,&quot;foreColorIndex&quot;:5,&quot;pos&quot;:0,&quot;transparency&quot;:0.8500000238418579},{&quot;brightness&quot;:0,&quot;colorType&quot;:1,&quot;foreColorIndex&quot;:5,&quot;pos&quot;:1,&quot;transparency&quot;:1}],&quot;type&quot;:3},&quot;glow&quot;:{&quot;colorType&quot;:0},&quot;line&quot;:{&quot;gradient&quot;:[{&quot;brightness&quot;:0,&quot;colorType&quot;:1,&quot;foreColorIndex&quot;:5,&quot;pos&quot;:0,&quot;transparency&quot;:0},{&quot;brightness&quot;:0,&quot;colorType&quot;:1,&quot;foreColorIndex&quot;:5,&quot;pos&quot;:0.8700000047683716,&quot;transparency&quot;:1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5,6,5,6,5,6]}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731_2*l_i*1_15"/>
  <p:tag name="KSO_WM_TEMPLATE_CATEGORY" val="diagram"/>
  <p:tag name="KSO_WM_TEMPLATE_INDEX" val="20231731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15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414.1567716535433,&quot;left&quot;:41.15,&quot;top&quot;:98.5,&quot;width&quot;:892.95}"/>
  <p:tag name="KSO_WM_DIAGRAM_COLOR_MATCH_VALUE" val="{&quot;shape&quot;:{&quot;fill&quot;:{&quot;type&quot;:0},&quot;glow&quot;:{&quot;colorType&quot;:0},&quot;line&quot;:{&quot;gradient&quot;:[{&quot;brightness&quot;:0.6000000238418579,&quot;colorType&quot;:1,&quot;foreColorIndex&quot;:5,&quot;pos&quot;:0,&quot;transparency&quot;:0},{&quot;brightness&quot;:0,&quot;colorType&quot;:1,&quot;foreColorIndex&quot;:5,&quot;pos&quot;:0.9200000166893005,&quot;transparency&quot;:1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5,6,5,6,5,6]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731_2*l_h_i*1_1_1"/>
  <p:tag name="KSO_WM_TEMPLATE_CATEGORY" val="diagram"/>
  <p:tag name="KSO_WM_TEMPLATE_INDEX" val="20231731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1_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414.1567716535433,&quot;left&quot;:41.15,&quot;top&quot;:98.5,&quot;width&quot;:892.95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solidLine&quot;:{&quot;brightness&quot;:0,&quot;colorType&quot;:1,&quot;foreColorIndex&quot;:5,&quot;transparency&quot;:0},&quot;type&quot;:1},&quot;shadow&quot;:{&quot;brightness&quot;:-0.25,&quot;colorType&quot;:1,&quot;foreColorIndex&quot;:5,&quot;transparency&quot;:0.60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5"/>
  <p:tag name="KSO_WM_DIAGRAM_USE_COLOR_VALUE" val="{&quot;color_scheme&quot;:1,&quot;color_type&quot;:1,&quot;theme_color_indexes&quot;:[5,6,5,6,5,6]}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731_2*l_h_i*1_1_2"/>
  <p:tag name="KSO_WM_TEMPLATE_CATEGORY" val="diagram"/>
  <p:tag name="KSO_WM_TEMPLATE_INDEX" val="20231731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1_2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414.1567716535433,&quot;left&quot;:41.15,&quot;top&quot;:98.5,&quot;width&quot;:892.95}"/>
  <p:tag name="KSO_WM_DIAGRAM_COLOR_MATCH_VALUE" val="{&quot;shape&quot;:{&quot;fill&quot;:{&quot;gradient&quot;:[{&quot;brightness&quot;:-0.25,&quot;colorType&quot;:1,&quot;foreColorIndex&quot;:5,&quot;pos&quot;:0.009999999776482582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5,6,5,6,5,6]}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1731_2*l_h_f*1_1_1"/>
  <p:tag name="KSO_WM_TEMPLATE_CATEGORY" val="diagram"/>
  <p:tag name="KSO_WM_TEMPLATE_INDEX" val="20231731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DIAGRAM_MAX_ITEMCNT" val="6"/>
  <p:tag name="KSO_WM_DIAGRAM_MIN_ITEMCNT" val="2"/>
  <p:tag name="KSO_WM_DIAGRAM_VIRTUALLY_FRAME" val="{&quot;height&quot;:414.1567716535433,&quot;left&quot;:41.15,&quot;top&quot;:98.5,&quot;width&quot;:892.9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输入你的项正文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731_2*l_h_i*1_1_3"/>
  <p:tag name="KSO_WM_TEMPLATE_CATEGORY" val="diagram"/>
  <p:tag name="KSO_WM_TEMPLATE_INDEX" val="20231731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UNIT_TYPE" val="l_h_i"/>
  <p:tag name="KSO_WM_UNIT_INDEX" val="1_1_3"/>
  <p:tag name="KSO_WM_DIAGRAM_MAX_ITEMCNT" val="6"/>
  <p:tag name="KSO_WM_DIAGRAM_MIN_ITEMCNT" val="2"/>
  <p:tag name="KSO_WM_DIAGRAM_VIRTUALLY_FRAME" val="{&quot;height&quot;:414.1567716535433,&quot;left&quot;:41.15,&quot;top&quot;:98.5,&quot;width&quot;:892.95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1},{&quot;brightness&quot;:0,&quot;colorType&quot;:1,&quot;foreColorIndex&quot;:5,&quot;pos&quot;:1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5,6,5,6,5,6]}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731_2*l_h_i*1_3_1"/>
  <p:tag name="KSO_WM_TEMPLATE_CATEGORY" val="diagram"/>
  <p:tag name="KSO_WM_TEMPLATE_INDEX" val="20231731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3_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414.1567716535433,&quot;left&quot;:41.15,&quot;top&quot;:98.5,&quot;width&quot;:892.95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solidLine&quot;:{&quot;brightness&quot;:0,&quot;colorType&quot;:1,&quot;foreColorIndex&quot;:5,&quot;transparency&quot;:0},&quot;type&quot;:1},&quot;shadow&quot;:{&quot;brightness&quot;:-0.25,&quot;colorType&quot;:1,&quot;foreColorIndex&quot;:5,&quot;transparency&quot;:0.60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5"/>
  <p:tag name="KSO_WM_DIAGRAM_USE_COLOR_VALUE" val="{&quot;color_scheme&quot;:1,&quot;color_type&quot;:1,&quot;theme_color_indexes&quot;:[5,6,5,6,5,6]}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731_2*l_h_i*1_3_2"/>
  <p:tag name="KSO_WM_TEMPLATE_CATEGORY" val="diagram"/>
  <p:tag name="KSO_WM_TEMPLATE_INDEX" val="20231731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3_2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414.1567716535433,&quot;left&quot;:41.15,&quot;top&quot;:98.5,&quot;width&quot;:892.95}"/>
  <p:tag name="KSO_WM_DIAGRAM_COLOR_MATCH_VALUE" val="{&quot;shape&quot;:{&quot;fill&quot;:{&quot;gradient&quot;:[{&quot;brightness&quot;:-0.25,&quot;colorType&quot;:1,&quot;foreColorIndex&quot;:5,&quot;pos&quot;:0.009999999776482582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5,6,5,6,5,6]}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3_1"/>
  <p:tag name="KSO_WM_UNIT_ID" val="diagram20231731_2*l_h_f*1_3_1"/>
  <p:tag name="KSO_WM_TEMPLATE_CATEGORY" val="diagram"/>
  <p:tag name="KSO_WM_TEMPLATE_INDEX" val="20231731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DIAGRAM_MAX_ITEMCNT" val="6"/>
  <p:tag name="KSO_WM_DIAGRAM_MIN_ITEMCNT" val="2"/>
  <p:tag name="KSO_WM_DIAGRAM_VIRTUALLY_FRAME" val="{&quot;height&quot;:414.1567716535433,&quot;left&quot;:41.15,&quot;top&quot;:98.5,&quot;width&quot;:892.9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输入你的项正文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731_2*l_h_i*1_3_3"/>
  <p:tag name="KSO_WM_TEMPLATE_CATEGORY" val="diagram"/>
  <p:tag name="KSO_WM_TEMPLATE_INDEX" val="20231731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UNIT_TYPE" val="l_h_i"/>
  <p:tag name="KSO_WM_UNIT_INDEX" val="1_3_3"/>
  <p:tag name="KSO_WM_DIAGRAM_MAX_ITEMCNT" val="6"/>
  <p:tag name="KSO_WM_DIAGRAM_MIN_ITEMCNT" val="2"/>
  <p:tag name="KSO_WM_DIAGRAM_VIRTUALLY_FRAME" val="{&quot;height&quot;:414.1567716535433,&quot;left&quot;:41.15,&quot;top&quot;:98.5,&quot;width&quot;:892.95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1},{&quot;brightness&quot;:0,&quot;colorType&quot;:1,&quot;foreColorIndex&quot;:5,&quot;pos&quot;:1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5,6,5,6,5,6]}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731_2*l_h_i*1_2_1"/>
  <p:tag name="KSO_WM_TEMPLATE_CATEGORY" val="diagram"/>
  <p:tag name="KSO_WM_TEMPLATE_INDEX" val="20231731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2_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414.1567716535433,&quot;left&quot;:41.15,&quot;top&quot;:98.5,&quot;width&quot;:892.95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solidLine&quot;:{&quot;brightness&quot;:0,&quot;colorType&quot;:1,&quot;foreColorIndex&quot;:5,&quot;transparency&quot;:0},&quot;type&quot;:1},&quot;shadow&quot;:{&quot;brightness&quot;:-0.25,&quot;colorType&quot;:1,&quot;foreColorIndex&quot;:5,&quot;transparency&quot;:0.60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5"/>
  <p:tag name="KSO_WM_DIAGRAM_USE_COLOR_VALUE" val="{&quot;color_scheme&quot;:1,&quot;color_type&quot;:1,&quot;theme_color_indexes&quot;:[5,6,5,6,5,6]}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731_2*l_h_i*1_2_2"/>
  <p:tag name="KSO_WM_TEMPLATE_CATEGORY" val="diagram"/>
  <p:tag name="KSO_WM_TEMPLATE_INDEX" val="20231731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2_2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414.1567716535433,&quot;left&quot;:41.15,&quot;top&quot;:98.5,&quot;width&quot;:892.95}"/>
  <p:tag name="KSO_WM_DIAGRAM_COLOR_MATCH_VALUE" val="{&quot;shape&quot;:{&quot;fill&quot;:{&quot;gradient&quot;:[{&quot;brightness&quot;:-0.25,&quot;colorType&quot;:1,&quot;foreColorIndex&quot;:5,&quot;pos&quot;:0.009999999776482582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5,6,5,6,5,6]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1731_2*l_h_f*1_2_1"/>
  <p:tag name="KSO_WM_TEMPLATE_CATEGORY" val="diagram"/>
  <p:tag name="KSO_WM_TEMPLATE_INDEX" val="20231731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DIAGRAM_MAX_ITEMCNT" val="6"/>
  <p:tag name="KSO_WM_DIAGRAM_MIN_ITEMCNT" val="2"/>
  <p:tag name="KSO_WM_DIAGRAM_VIRTUALLY_FRAME" val="{&quot;height&quot;:414.1567716535433,&quot;left&quot;:41.15,&quot;top&quot;:98.5,&quot;width&quot;:892.9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输入你的项正文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731_2*l_h_i*1_2_3"/>
  <p:tag name="KSO_WM_TEMPLATE_CATEGORY" val="diagram"/>
  <p:tag name="KSO_WM_TEMPLATE_INDEX" val="20231731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UNIT_TYPE" val="l_h_i"/>
  <p:tag name="KSO_WM_UNIT_INDEX" val="1_2_3"/>
  <p:tag name="KSO_WM_DIAGRAM_MAX_ITEMCNT" val="6"/>
  <p:tag name="KSO_WM_DIAGRAM_MIN_ITEMCNT" val="2"/>
  <p:tag name="KSO_WM_DIAGRAM_VIRTUALLY_FRAME" val="{&quot;height&quot;:414.1567716535433,&quot;left&quot;:41.15,&quot;top&quot;:98.5,&quot;width&quot;:892.95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1},{&quot;brightness&quot;:0,&quot;colorType&quot;:1,&quot;foreColorIndex&quot;:5,&quot;pos&quot;:1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5,6,5,6,5,6]}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SOURCE_RECORD_KEY" val="{&quot;70&quot;:[3320069]}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731_2*l_i*1_1"/>
  <p:tag name="KSO_WM_TEMPLATE_CATEGORY" val="diagram"/>
  <p:tag name="KSO_WM_TEMPLATE_INDEX" val="20231731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414.1567716535433,&quot;left&quot;:41.15,&quot;top&quot;:98.5,&quot;width&quot;:897.25}"/>
  <p:tag name="KSO_WM_DIAGRAM_COLOR_MATCH_VALUE" val="{&quot;shape&quot;:{&quot;fill&quot;:{&quot;gradient&quot;:[{&quot;brightness&quot;:0,&quot;colorType&quot;:1,&quot;foreColorIndex&quot;:5,&quot;pos&quot;:0,&quot;transparency&quot;:0.8500000238418579},{&quot;brightness&quot;:0,&quot;colorType&quot;:1,&quot;foreColorIndex&quot;:5,&quot;pos&quot;:1,&quot;transparency&quot;:1}],&quot;type&quot;:3},&quot;glow&quot;:{&quot;colorType&quot;:0},&quot;line&quot;:{&quot;gradient&quot;:[{&quot;brightness&quot;:0,&quot;colorType&quot;:1,&quot;foreColorIndex&quot;:5,&quot;pos&quot;:0,&quot;transparency&quot;:0},{&quot;brightness&quot;:0,&quot;colorType&quot;:1,&quot;foreColorIndex&quot;:5,&quot;pos&quot;:0.8700000047683716,&quot;transparency&quot;:1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5,6,5,6,5,6]}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731_2*l_i*1_15"/>
  <p:tag name="KSO_WM_TEMPLATE_CATEGORY" val="diagram"/>
  <p:tag name="KSO_WM_TEMPLATE_INDEX" val="20231731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15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414.1567716535433,&quot;left&quot;:41.15,&quot;top&quot;:98.5,&quot;width&quot;:897.25}"/>
  <p:tag name="KSO_WM_DIAGRAM_COLOR_MATCH_VALUE" val="{&quot;shape&quot;:{&quot;fill&quot;:{&quot;type&quot;:0},&quot;glow&quot;:{&quot;colorType&quot;:0},&quot;line&quot;:{&quot;gradient&quot;:[{&quot;brightness&quot;:0.6000000238418579,&quot;colorType&quot;:1,&quot;foreColorIndex&quot;:5,&quot;pos&quot;:0,&quot;transparency&quot;:0},{&quot;brightness&quot;:0,&quot;colorType&quot;:1,&quot;foreColorIndex&quot;:5,&quot;pos&quot;:0.9200000166893005,&quot;transparency&quot;:1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5,6,5,6,5,6]}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731_2*l_h_i*1_1_1"/>
  <p:tag name="KSO_WM_TEMPLATE_CATEGORY" val="diagram"/>
  <p:tag name="KSO_WM_TEMPLATE_INDEX" val="20231731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1_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414.1567716535433,&quot;left&quot;:41.15,&quot;top&quot;:98.5,&quot;width&quot;:897.25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solidLine&quot;:{&quot;brightness&quot;:0,&quot;colorType&quot;:1,&quot;foreColorIndex&quot;:5,&quot;transparency&quot;:0},&quot;type&quot;:1},&quot;shadow&quot;:{&quot;brightness&quot;:-0.25,&quot;colorType&quot;:1,&quot;foreColorIndex&quot;:5,&quot;transparency&quot;:0.60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5"/>
  <p:tag name="KSO_WM_DIAGRAM_USE_COLOR_VALUE" val="{&quot;color_scheme&quot;:1,&quot;color_type&quot;:1,&quot;theme_color_indexes&quot;:[5,6,5,6,5,6]}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731_2*l_h_i*1_1_2"/>
  <p:tag name="KSO_WM_TEMPLATE_CATEGORY" val="diagram"/>
  <p:tag name="KSO_WM_TEMPLATE_INDEX" val="20231731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1_2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414.1567716535433,&quot;left&quot;:41.15,&quot;top&quot;:98.5,&quot;width&quot;:897.25}"/>
  <p:tag name="KSO_WM_DIAGRAM_COLOR_MATCH_VALUE" val="{&quot;shape&quot;:{&quot;fill&quot;:{&quot;gradient&quot;:[{&quot;brightness&quot;:-0.25,&quot;colorType&quot;:1,&quot;foreColorIndex&quot;:5,&quot;pos&quot;:0.009999999776482582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5,6,5,6,5,6]}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1731_2*l_h_f*1_1_1"/>
  <p:tag name="KSO_WM_TEMPLATE_CATEGORY" val="diagram"/>
  <p:tag name="KSO_WM_TEMPLATE_INDEX" val="20231731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DIAGRAM_MAX_ITEMCNT" val="6"/>
  <p:tag name="KSO_WM_DIAGRAM_MIN_ITEMCNT" val="2"/>
  <p:tag name="KSO_WM_DIAGRAM_VIRTUALLY_FRAME" val="{&quot;height&quot;:414.1567716535433,&quot;left&quot;:41.15,&quot;top&quot;:98.5,&quot;width&quot;:897.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输入你的项正文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731_2*l_h_i*1_1_3"/>
  <p:tag name="KSO_WM_TEMPLATE_CATEGORY" val="diagram"/>
  <p:tag name="KSO_WM_TEMPLATE_INDEX" val="20231731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UNIT_TYPE" val="l_h_i"/>
  <p:tag name="KSO_WM_UNIT_INDEX" val="1_1_3"/>
  <p:tag name="KSO_WM_DIAGRAM_MAX_ITEMCNT" val="6"/>
  <p:tag name="KSO_WM_DIAGRAM_MIN_ITEMCNT" val="2"/>
  <p:tag name="KSO_WM_DIAGRAM_VIRTUALLY_FRAME" val="{&quot;height&quot;:414.1567716535433,&quot;left&quot;:41.15,&quot;top&quot;:98.5,&quot;width&quot;:897.25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1},{&quot;brightness&quot;:0,&quot;colorType&quot;:1,&quot;foreColorIndex&quot;:5,&quot;pos&quot;:1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5,6,5,6,5,6]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731_2*l_h_i*1_3_1"/>
  <p:tag name="KSO_WM_TEMPLATE_CATEGORY" val="diagram"/>
  <p:tag name="KSO_WM_TEMPLATE_INDEX" val="20231731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3_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414.1567716535433,&quot;left&quot;:41.15,&quot;top&quot;:98.5,&quot;width&quot;:897.25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solidLine&quot;:{&quot;brightness&quot;:0,&quot;colorType&quot;:1,&quot;foreColorIndex&quot;:5,&quot;transparency&quot;:0},&quot;type&quot;:1},&quot;shadow&quot;:{&quot;brightness&quot;:-0.25,&quot;colorType&quot;:1,&quot;foreColorIndex&quot;:5,&quot;transparency&quot;:0.60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5"/>
  <p:tag name="KSO_WM_DIAGRAM_USE_COLOR_VALUE" val="{&quot;color_scheme&quot;:1,&quot;color_type&quot;:1,&quot;theme_color_indexes&quot;:[5,6,5,6,5,6]}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731_2*l_h_i*1_3_2"/>
  <p:tag name="KSO_WM_TEMPLATE_CATEGORY" val="diagram"/>
  <p:tag name="KSO_WM_TEMPLATE_INDEX" val="20231731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3_2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414.1567716535433,&quot;left&quot;:41.15,&quot;top&quot;:98.5,&quot;width&quot;:897.25}"/>
  <p:tag name="KSO_WM_DIAGRAM_COLOR_MATCH_VALUE" val="{&quot;shape&quot;:{&quot;fill&quot;:{&quot;gradient&quot;:[{&quot;brightness&quot;:-0.25,&quot;colorType&quot;:1,&quot;foreColorIndex&quot;:5,&quot;pos&quot;:0.009999999776482582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5,6,5,6,5,6]}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3_1"/>
  <p:tag name="KSO_WM_UNIT_ID" val="diagram20231731_2*l_h_f*1_3_1"/>
  <p:tag name="KSO_WM_TEMPLATE_CATEGORY" val="diagram"/>
  <p:tag name="KSO_WM_TEMPLATE_INDEX" val="20231731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DIAGRAM_MAX_ITEMCNT" val="6"/>
  <p:tag name="KSO_WM_DIAGRAM_MIN_ITEMCNT" val="2"/>
  <p:tag name="KSO_WM_DIAGRAM_VIRTUALLY_FRAME" val="{&quot;height&quot;:414.1567716535433,&quot;left&quot;:41.15,&quot;top&quot;:98.5,&quot;width&quot;:897.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输入你的项正文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731_2*l_h_i*1_3_3"/>
  <p:tag name="KSO_WM_TEMPLATE_CATEGORY" val="diagram"/>
  <p:tag name="KSO_WM_TEMPLATE_INDEX" val="20231731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UNIT_TYPE" val="l_h_i"/>
  <p:tag name="KSO_WM_UNIT_INDEX" val="1_3_3"/>
  <p:tag name="KSO_WM_DIAGRAM_MAX_ITEMCNT" val="6"/>
  <p:tag name="KSO_WM_DIAGRAM_MIN_ITEMCNT" val="2"/>
  <p:tag name="KSO_WM_DIAGRAM_VIRTUALLY_FRAME" val="{&quot;height&quot;:414.1567716535433,&quot;left&quot;:41.15,&quot;top&quot;:98.5,&quot;width&quot;:897.25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1},{&quot;brightness&quot;:0,&quot;colorType&quot;:1,&quot;foreColorIndex&quot;:5,&quot;pos&quot;:1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5,6,5,6,5,6]}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731_2*l_h_i*1_2_1"/>
  <p:tag name="KSO_WM_TEMPLATE_CATEGORY" val="diagram"/>
  <p:tag name="KSO_WM_TEMPLATE_INDEX" val="20231731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2_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414.1567716535433,&quot;left&quot;:41.15,&quot;top&quot;:98.5,&quot;width&quot;:897.25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solidLine&quot;:{&quot;brightness&quot;:0,&quot;colorType&quot;:1,&quot;foreColorIndex&quot;:5,&quot;transparency&quot;:0},&quot;type&quot;:1},&quot;shadow&quot;:{&quot;brightness&quot;:-0.25,&quot;colorType&quot;:1,&quot;foreColorIndex&quot;:5,&quot;transparency&quot;:0.60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5"/>
  <p:tag name="KSO_WM_DIAGRAM_USE_COLOR_VALUE" val="{&quot;color_scheme&quot;:1,&quot;color_type&quot;:1,&quot;theme_color_indexes&quot;:[5,6,5,6,5,6]}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731_2*l_h_i*1_2_2"/>
  <p:tag name="KSO_WM_TEMPLATE_CATEGORY" val="diagram"/>
  <p:tag name="KSO_WM_TEMPLATE_INDEX" val="20231731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2_2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414.1567716535433,&quot;left&quot;:41.15,&quot;top&quot;:98.5,&quot;width&quot;:897.25}"/>
  <p:tag name="KSO_WM_DIAGRAM_COLOR_MATCH_VALUE" val="{&quot;shape&quot;:{&quot;fill&quot;:{&quot;gradient&quot;:[{&quot;brightness&quot;:-0.25,&quot;colorType&quot;:1,&quot;foreColorIndex&quot;:5,&quot;pos&quot;:0.009999999776482582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5,6,5,6,5,6]}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1731_2*l_h_f*1_2_1"/>
  <p:tag name="KSO_WM_TEMPLATE_CATEGORY" val="diagram"/>
  <p:tag name="KSO_WM_TEMPLATE_INDEX" val="20231731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DIAGRAM_MAX_ITEMCNT" val="6"/>
  <p:tag name="KSO_WM_DIAGRAM_MIN_ITEMCNT" val="2"/>
  <p:tag name="KSO_WM_DIAGRAM_VIRTUALLY_FRAME" val="{&quot;height&quot;:414.1567716535433,&quot;left&quot;:41.15,&quot;top&quot;:98.5,&quot;width&quot;:897.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输入你的项正文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731_2*l_h_i*1_2_3"/>
  <p:tag name="KSO_WM_TEMPLATE_CATEGORY" val="diagram"/>
  <p:tag name="KSO_WM_TEMPLATE_INDEX" val="20231731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UNIT_TYPE" val="l_h_i"/>
  <p:tag name="KSO_WM_UNIT_INDEX" val="1_2_3"/>
  <p:tag name="KSO_WM_DIAGRAM_MAX_ITEMCNT" val="6"/>
  <p:tag name="KSO_WM_DIAGRAM_MIN_ITEMCNT" val="2"/>
  <p:tag name="KSO_WM_DIAGRAM_VIRTUALLY_FRAME" val="{&quot;height&quot;:414.1567716535433,&quot;left&quot;:41.15,&quot;top&quot;:98.5,&quot;width&quot;:897.25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1},{&quot;brightness&quot;:0,&quot;colorType&quot;:1,&quot;foreColorIndex&quot;:5,&quot;pos&quot;:1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5,6,5,6,5,6]}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SOURCE_RECORD_KEY" val="{&quot;70&quot;:[3320069,3318869]}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1636_3*n_h_h_f*1_2_4_1"/>
  <p:tag name="KSO_WM_TEMPLATE_CATEGORY" val="diagram"/>
  <p:tag name="KSO_WM_TEMPLATE_INDEX" val="20231636"/>
  <p:tag name="KSO_WM_UNIT_LAYERLEVEL" val="1_1_1_1"/>
  <p:tag name="KSO_WM_TAG_VERSION" val="3.0"/>
  <p:tag name="KSO_WM_DIAGRAM_VERSION" val="3"/>
  <p:tag name="KSO_WM_DIAGRAM_COLOR_TRICK" val="1"/>
  <p:tag name="KSO_WM_DIAGRAM_COLOR_TEXT_CAN_REMOVE" val="n"/>
  <p:tag name="KSO_WM_DIAGRAM_GROUP_CODE" val="n1-1"/>
  <p:tag name="KSO_WM_UNIT_TYPE" val="n_h_h_f"/>
  <p:tag name="KSO_WM_UNIT_INDEX" val="1_2_4_1"/>
  <p:tag name="KSO_WM_UNIT_SUBTYPE" val="a"/>
  <p:tag name="KSO_WM_UNIT_NOCLEAR" val="0"/>
  <p:tag name="KSO_WM_UNIT_VALUE" val="102"/>
  <p:tag name="KSO_WM_DIAGRAM_MAX_ITEMCNT" val="6"/>
  <p:tag name="KSO_WM_DIAGRAM_MIN_ITEMCNT" val="2"/>
  <p:tag name="KSO_WM_DIAGRAM_VIRTUALLY_FRAME" val="{&quot;height&quot;:351.70000000000005,&quot;left&quot;:32.541925644761974,&quot;top&quot;:128.17503937007874,&quot;width&quot;:853.7556762695312}"/>
  <p:tag name="KSO_WM_DIAGRAM_COLOR_MATCH_VALUE" val="{&quot;shape&quot;:{&quot;fill&quot;:{&quot;type&quot;:0},&quot;glow&quot;:{&quot;colorType&quot;:0},&quot;line&quot;:{&quot;gradient&quot;:[{&quot;brightness&quot;:0.800000011920929,&quot;colorType&quot;:1,&quot;foreColorIndex&quot;:6,&quot;pos&quot;:1,&quot;transparency&quot;:1},{&quot;brightness&quot;:0,&quot;colorType&quot;:1,&quot;foreColorIndex&quot;:5,&quot;pos&quot;:0.019999999552965164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TEXT_TYPE" val="1"/>
  <p:tag name="KSO_WM_UNIT_PRESET_TEXT" val="单击此处输入你的项正文，文字是您思想的提炼，请尽量言简意赅的阐述观点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1636_3*n_h_h_f*1_2_3_1"/>
  <p:tag name="KSO_WM_TEMPLATE_CATEGORY" val="diagram"/>
  <p:tag name="KSO_WM_TEMPLATE_INDEX" val="20231636"/>
  <p:tag name="KSO_WM_UNIT_LAYERLEVEL" val="1_1_1_1"/>
  <p:tag name="KSO_WM_TAG_VERSION" val="3.0"/>
  <p:tag name="KSO_WM_DIAGRAM_VERSION" val="3"/>
  <p:tag name="KSO_WM_DIAGRAM_COLOR_TRICK" val="1"/>
  <p:tag name="KSO_WM_DIAGRAM_COLOR_TEXT_CAN_REMOVE" val="n"/>
  <p:tag name="KSO_WM_DIAGRAM_GROUP_CODE" val="n1-1"/>
  <p:tag name="KSO_WM_UNIT_TYPE" val="n_h_h_f"/>
  <p:tag name="KSO_WM_UNIT_INDEX" val="1_2_3_1"/>
  <p:tag name="KSO_WM_UNIT_SUBTYPE" val="a"/>
  <p:tag name="KSO_WM_UNIT_NOCLEAR" val="0"/>
  <p:tag name="KSO_WM_UNIT_VALUE" val="108"/>
  <p:tag name="KSO_WM_DIAGRAM_MAX_ITEMCNT" val="6"/>
  <p:tag name="KSO_WM_DIAGRAM_MIN_ITEMCNT" val="2"/>
  <p:tag name="KSO_WM_DIAGRAM_VIRTUALLY_FRAME" val="{&quot;height&quot;:351.70000000000005,&quot;left&quot;:32.541925644761974,&quot;top&quot;:128.17503937007874,&quot;width&quot;:853.7556762695312}"/>
  <p:tag name="KSO_WM_DIAGRAM_COLOR_MATCH_VALUE" val="{&quot;shape&quot;:{&quot;fill&quot;:{&quot;type&quot;:0},&quot;glow&quot;:{&quot;colorType&quot;:0},&quot;line&quot;:{&quot;gradient&quot;:[{&quot;brightness&quot;:0.800000011920929,&quot;colorType&quot;:1,&quot;foreColorIndex&quot;:6,&quot;pos&quot;:1,&quot;transparency&quot;:1},{&quot;brightness&quot;:0,&quot;colorType&quot;:1,&quot;foreColorIndex&quot;:5,&quot;pos&quot;:0.019999999552965164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TEXT_TYPE" val="1"/>
  <p:tag name="KSO_WM_UNIT_PRESET_TEXT" val="单击此处输入你的项正文，文字是您思想的提炼，请尽量言简意赅的阐述观点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n_h_h_i"/>
  <p:tag name="KSO_WM_UNIT_INDEX" val="1_2_3_2"/>
  <p:tag name="KSO_WM_UNIT_ID" val="diagram20231636_3*n_h_h_i*1_2_3_2"/>
  <p:tag name="KSO_WM_TEMPLATE_CATEGORY" val="diagram"/>
  <p:tag name="KSO_WM_TEMPLATE_INDEX" val="20231636"/>
  <p:tag name="KSO_WM_UNIT_LAYERLEVEL" val="1_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n1-1"/>
  <p:tag name="KSO_WM_DIAGRAM_MAX_ITEMCNT" val="6"/>
  <p:tag name="KSO_WM_DIAGRAM_MIN_ITEMCNT" val="2"/>
  <p:tag name="KSO_WM_DIAGRAM_VIRTUALLY_FRAME" val="{&quot;height&quot;:351.70000000000005,&quot;left&quot;:32.541925644761974,&quot;top&quot;:128.17503937007874,&quot;width&quot;:853.7556762695312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03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n_h_h_i"/>
  <p:tag name="KSO_WM_UNIT_INDEX" val="1_2_4_2"/>
  <p:tag name="KSO_WM_UNIT_ID" val="diagram20231636_3*n_h_h_i*1_2_4_2"/>
  <p:tag name="KSO_WM_TEMPLATE_CATEGORY" val="diagram"/>
  <p:tag name="KSO_WM_TEMPLATE_INDEX" val="20231636"/>
  <p:tag name="KSO_WM_UNIT_LAYERLEVEL" val="1_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n1-1"/>
  <p:tag name="KSO_WM_DIAGRAM_MAX_ITEMCNT" val="6"/>
  <p:tag name="KSO_WM_DIAGRAM_MIN_ITEMCNT" val="2"/>
  <p:tag name="KSO_WM_DIAGRAM_VIRTUALLY_FRAME" val="{&quot;height&quot;:351.70000000000005,&quot;left&quot;:32.541925644761974,&quot;top&quot;:128.17503937007874,&quot;width&quot;:853.7556762695312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04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1636_3*n_h_h_f*1_2_2_1"/>
  <p:tag name="KSO_WM_TEMPLATE_CATEGORY" val="diagram"/>
  <p:tag name="KSO_WM_TEMPLATE_INDEX" val="20231636"/>
  <p:tag name="KSO_WM_UNIT_LAYERLEVEL" val="1_1_1_1"/>
  <p:tag name="KSO_WM_TAG_VERSION" val="3.0"/>
  <p:tag name="KSO_WM_DIAGRAM_VERSION" val="3"/>
  <p:tag name="KSO_WM_DIAGRAM_COLOR_TRICK" val="1"/>
  <p:tag name="KSO_WM_DIAGRAM_COLOR_TEXT_CAN_REMOVE" val="n"/>
  <p:tag name="KSO_WM_DIAGRAM_GROUP_CODE" val="n1-1"/>
  <p:tag name="KSO_WM_UNIT_TYPE" val="n_h_h_f"/>
  <p:tag name="KSO_WM_UNIT_INDEX" val="1_2_2_1"/>
  <p:tag name="KSO_WM_UNIT_SUBTYPE" val="a"/>
  <p:tag name="KSO_WM_UNIT_NOCLEAR" val="0"/>
  <p:tag name="KSO_WM_UNIT_VALUE" val="102"/>
  <p:tag name="KSO_WM_DIAGRAM_MAX_ITEMCNT" val="6"/>
  <p:tag name="KSO_WM_DIAGRAM_MIN_ITEMCNT" val="2"/>
  <p:tag name="KSO_WM_DIAGRAM_VIRTUALLY_FRAME" val="{&quot;height&quot;:351.70000000000005,&quot;left&quot;:32.541925644761974,&quot;top&quot;:128.17503937007874,&quot;width&quot;:853.7556762695312}"/>
  <p:tag name="KSO_WM_DIAGRAM_COLOR_MATCH_VALUE" val="{&quot;shape&quot;:{&quot;fill&quot;:{&quot;type&quot;:0},&quot;glow&quot;:{&quot;colorType&quot;:0},&quot;line&quot;:{&quot;gradient&quot;:[{&quot;brightness&quot;:0.800000011920929,&quot;colorType&quot;:1,&quot;foreColorIndex&quot;:6,&quot;pos&quot;:1,&quot;transparency&quot;:1},{&quot;brightness&quot;:0,&quot;colorType&quot;:1,&quot;foreColorIndex&quot;:5,&quot;pos&quot;:0.019999999552965164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TEXT_TYPE" val="1"/>
  <p:tag name="KSO_WM_UNIT_PRESET_TEXT" val="单击此处输入你的项正文，文字是您思想的提炼，请尽量言简意赅的阐述观点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1636_3*n_h_h_f*1_2_1_1"/>
  <p:tag name="KSO_WM_TEMPLATE_CATEGORY" val="diagram"/>
  <p:tag name="KSO_WM_TEMPLATE_INDEX" val="20231636"/>
  <p:tag name="KSO_WM_UNIT_LAYERLEVEL" val="1_1_1_1"/>
  <p:tag name="KSO_WM_TAG_VERSION" val="3.0"/>
  <p:tag name="KSO_WM_DIAGRAM_VERSION" val="3"/>
  <p:tag name="KSO_WM_DIAGRAM_COLOR_TRICK" val="1"/>
  <p:tag name="KSO_WM_DIAGRAM_COLOR_TEXT_CAN_REMOVE" val="n"/>
  <p:tag name="KSO_WM_DIAGRAM_GROUP_CODE" val="n1-1"/>
  <p:tag name="KSO_WM_UNIT_TYPE" val="n_h_h_f"/>
  <p:tag name="KSO_WM_UNIT_INDEX" val="1_2_1_1"/>
  <p:tag name="KSO_WM_UNIT_SUBTYPE" val="a"/>
  <p:tag name="KSO_WM_UNIT_NOCLEAR" val="0"/>
  <p:tag name="KSO_WM_UNIT_VALUE" val="108"/>
  <p:tag name="KSO_WM_DIAGRAM_MAX_ITEMCNT" val="6"/>
  <p:tag name="KSO_WM_DIAGRAM_MIN_ITEMCNT" val="2"/>
  <p:tag name="KSO_WM_DIAGRAM_VIRTUALLY_FRAME" val="{&quot;height&quot;:351.70000000000005,&quot;left&quot;:32.541925644761974,&quot;top&quot;:128.17503937007874,&quot;width&quot;:853.7556762695312}"/>
  <p:tag name="KSO_WM_DIAGRAM_COLOR_MATCH_VALUE" val="{&quot;shape&quot;:{&quot;fill&quot;:{&quot;type&quot;:0},&quot;glow&quot;:{&quot;colorType&quot;:0},&quot;line&quot;:{&quot;gradient&quot;:[{&quot;brightness&quot;:0.800000011920929,&quot;colorType&quot;:1,&quot;foreColorIndex&quot;:6,&quot;pos&quot;:1,&quot;transparency&quot;:1},{&quot;brightness&quot;:0,&quot;colorType&quot;:1,&quot;foreColorIndex&quot;:5,&quot;pos&quot;:0.019999999552965164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TEXT_TYPE" val="1"/>
  <p:tag name="KSO_WM_UNIT_PRESET_TEXT" val="单击此处输入你的项正文，文字是您思想的提炼，请尽量言简意赅的阐述观点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n_h_h_i"/>
  <p:tag name="KSO_WM_UNIT_INDEX" val="1_2_1_2"/>
  <p:tag name="KSO_WM_UNIT_ID" val="diagram20231636_3*n_h_h_i*1_2_1_2"/>
  <p:tag name="KSO_WM_TEMPLATE_CATEGORY" val="diagram"/>
  <p:tag name="KSO_WM_TEMPLATE_INDEX" val="20231636"/>
  <p:tag name="KSO_WM_UNIT_LAYERLEVEL" val="1_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n1-1"/>
  <p:tag name="KSO_WM_DIAGRAM_MAX_ITEMCNT" val="6"/>
  <p:tag name="KSO_WM_DIAGRAM_MIN_ITEMCNT" val="2"/>
  <p:tag name="KSO_WM_DIAGRAM_VIRTUALLY_FRAME" val="{&quot;height&quot;:351.70000000000005,&quot;left&quot;:32.541925644761974,&quot;top&quot;:128.17503937007874,&quot;width&quot;:853.7556762695312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01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n_h_h_i"/>
  <p:tag name="KSO_WM_UNIT_INDEX" val="1_2_2_2"/>
  <p:tag name="KSO_WM_UNIT_ID" val="diagram20231636_3*n_h_h_i*1_2_2_2"/>
  <p:tag name="KSO_WM_TEMPLATE_CATEGORY" val="diagram"/>
  <p:tag name="KSO_WM_TEMPLATE_INDEX" val="20231636"/>
  <p:tag name="KSO_WM_UNIT_LAYERLEVEL" val="1_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n1-1"/>
  <p:tag name="KSO_WM_DIAGRAM_MAX_ITEMCNT" val="6"/>
  <p:tag name="KSO_WM_DIAGRAM_MIN_ITEMCNT" val="2"/>
  <p:tag name="KSO_WM_DIAGRAM_VIRTUALLY_FRAME" val="{&quot;height&quot;:351.70000000000005,&quot;left&quot;:32.541925644761974,&quot;top&quot;:128.17503937007874,&quot;width&quot;:853.7556762695312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02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i"/>
  <p:tag name="KSO_WM_UNIT_INDEX" val="1_1_3"/>
  <p:tag name="KSO_WM_UNIT_ID" val="diagram20231636_3*n_h_i*1_1_3"/>
  <p:tag name="KSO_WM_TEMPLATE_CATEGORY" val="diagram"/>
  <p:tag name="KSO_WM_TEMPLATE_INDEX" val="20231636"/>
  <p:tag name="KSO_WM_UNIT_LAYERLEVEL" val="1_1_1"/>
  <p:tag name="KSO_WM_TAG_VERSION" val="3.0"/>
  <p:tag name="KSO_WM_DIAGRAM_VERSION" val="3"/>
  <p:tag name="KSO_WM_DIAGRAM_MAX_ITEMCNT" val="6"/>
  <p:tag name="KSO_WM_DIAGRAM_MIN_ITEMCNT" val="2"/>
  <p:tag name="KSO_WM_DIAGRAM_VIRTUALLY_FRAME" val="{&quot;height&quot;:351.70000000000005,&quot;left&quot;:32.541925644761974,&quot;top&quot;:128.17503937007874,&quot;width&quot;:853.7556762695312}"/>
  <p:tag name="KSO_WM_DIAGRAM_COLOR_MATCH_VALUE" val="{&quot;shape&quot;:{&quot;fill&quot;:{&quot;solid&quot;:{&quot;brightness&quot;:0.699999988079071,&quot;colorType&quot;:1,&quot;foreColorIndex&quot;:5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.7"/>
  <p:tag name="KSO_WM_DIAGRAM_USE_COLOR_VALUE" val="{&quot;color_scheme&quot;:1,&quot;color_type&quot;:1,&quot;theme_color_indexes&quot;:[5,6,5,6,5,6]}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1636_3*n_h_a*1_1_1"/>
  <p:tag name="KSO_WM_TEMPLATE_CATEGORY" val="diagram"/>
  <p:tag name="KSO_WM_TEMPLATE_INDEX" val="20231636"/>
  <p:tag name="KSO_WM_UNIT_LAYERLEVEL" val="1_1_1"/>
  <p:tag name="KSO_WM_TAG_VERSION" val="3.0"/>
  <p:tag name="KSO_WM_DIAGRAM_GROUP_CODE" val="n1-1"/>
  <p:tag name="KSO_WM_UNIT_TYPE" val="n_h_a"/>
  <p:tag name="KSO_WM_UNIT_INDEX" val="1_1_1"/>
  <p:tag name="KSO_WM_UNIT_ISCONTENTSTITLE" val="0"/>
  <p:tag name="KSO_WM_UNIT_ISNUMDGMTITLE" val="0"/>
  <p:tag name="KSO_WM_UNIT_NOCLEAR" val="0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51.70000000000005,&quot;left&quot;:32.541925644761974,&quot;top&quot;:128.17503937007874,&quot;width&quot;:853.7556762695312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63"/>
  <p:tag name="KSO_WM_UNIT_TEXT_TYPE" val="1"/>
  <p:tag name="KSO_WM_UNIT_PRESET_TEXT" val="添加项标题"/>
  <p:tag name="KSO_WM_UNIT_LINE_FORE_SCHEMECOLOR_INDEX" val="5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764*256"/>
  <p:tag name="TABLE_ENDDRAG_RECT" val="81*187*764*256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SOURCE_RECORD_KEY" val="{&quot;70&quot;:[3327011]}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34431_1*l_h_i*1_1_1"/>
  <p:tag name="KSO_WM_TEMPLATE_CATEGORY" val="diagram"/>
  <p:tag name="KSO_WM_TEMPLATE_INDEX" val="20234431"/>
  <p:tag name="KSO_WM_UNIT_LAYERLEVEL" val="1_1_1"/>
  <p:tag name="KSO_WM_TAG_VERSION" val="3.0"/>
  <p:tag name="KSO_WM_BEAUTIFY_FLAG" val="#wm#"/>
  <p:tag name="KSO_WM_UNIT_DIAGRAM_CONTRAST_TITLE_CNT" val="0"/>
  <p:tag name="KSO_WM_UNIT_DIAGRAM_DIMENSION_TITLE_CNT" val="0"/>
  <p:tag name="KSO_WM_DIAGRAM_VERSION" val="3"/>
  <p:tag name="KSO_WM_DIAGRAM_COLOR_TRICK" val="1"/>
  <p:tag name="KSO_WM_DIAGRAM_COLOR_TEXT_CAN_REMOVE" val="n"/>
  <p:tag name="KSO_WM_DIAGRAM_MAX_ITEMCNT" val="2"/>
  <p:tag name="KSO_WM_DIAGRAM_MIN_ITEMCNT" val="2"/>
  <p:tag name="KSO_WM_DIAGRAM_VIRTUALLY_FRAME" val="{&quot;height&quot;:275.0249606299213,&quot;left&quot;:0.05,&quot;top&quot;:130.67503937007874,&quot;width&quot;:960}"/>
  <p:tag name="KSO_WM_DIAGRAM_COLOR_MATCH_VALUE" val="{&quot;shape&quot;:{&quot;fill&quot;:{&quot;gradient&quot;:[{&quot;brightness&quot;:0,&quot;colorType&quot;:1,&quot;foreColorIndex&quot;:5,&quot;pos&quot;:0.44999998807907104,&quot;transparency&quot;:0},{&quot;brightness&quot;:0,&quot;colorType&quot;:1,&quot;foreColorIndex&quot;:5,&quot;pos&quot;:0,&quot;transparency&quot;:1}],&quot;type&quot;:3},&quot;glow&quot;:{&quot;colorType&quot;:0},&quot;line&quot;:{&quot;gradient&quot;:[{&quot;brightness&quot;:-0.25,&quot;colorType&quot;:1,&quot;foreColorIndex&quot;:5,&quot;pos&quot;:0.4699999988079071,&quot;transparency&quot;:0},{&quot;brightness&quot;:0,&quot;colorType&quot;:1,&quot;foreColorIndex&quot;:14,&quot;pos&quot;:1,&quot;transparency&quot;:1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5,6,5,6,5,6]}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34431_1*l_h_i*1_2_1"/>
  <p:tag name="KSO_WM_TEMPLATE_CATEGORY" val="diagram"/>
  <p:tag name="KSO_WM_TEMPLATE_INDEX" val="20234431"/>
  <p:tag name="KSO_WM_UNIT_LAYERLEVEL" val="1_1_1"/>
  <p:tag name="KSO_WM_TAG_VERSION" val="3.0"/>
  <p:tag name="KSO_WM_BEAUTIFY_FLAG" val="#wm#"/>
  <p:tag name="KSO_WM_UNIT_DIAGRAM_CONTRAST_TITLE_CNT" val="0"/>
  <p:tag name="KSO_WM_UNIT_DIAGRAM_DIMENSION_TITLE_CNT" val="0"/>
  <p:tag name="KSO_WM_DIAGRAM_VERSION" val="3"/>
  <p:tag name="KSO_WM_DIAGRAM_COLOR_TRICK" val="1"/>
  <p:tag name="KSO_WM_DIAGRAM_COLOR_TEXT_CAN_REMOVE" val="n"/>
  <p:tag name="KSO_WM_DIAGRAM_MAX_ITEMCNT" val="2"/>
  <p:tag name="KSO_WM_DIAGRAM_MIN_ITEMCNT" val="2"/>
  <p:tag name="KSO_WM_DIAGRAM_VIRTUALLY_FRAME" val="{&quot;height&quot;:275.0249606299213,&quot;left&quot;:0.05,&quot;top&quot;:130.67503937007874,&quot;width&quot;:960}"/>
  <p:tag name="KSO_WM_DIAGRAM_COLOR_MATCH_VALUE" val="{&quot;shape&quot;:{&quot;fill&quot;:{&quot;gradient&quot;:[{&quot;brightness&quot;:0,&quot;colorType&quot;:1,&quot;foreColorIndex&quot;:5,&quot;pos&quot;:0.5600000023841858,&quot;transparency&quot;:0},{&quot;brightness&quot;:-0.05000000074505806,&quot;colorType&quot;:1,&quot;foreColorIndex&quot;:5,&quot;pos&quot;:1,&quot;transparency&quot;:1}],&quot;type&quot;:3},&quot;glow&quot;:{&quot;colorType&quot;:0},&quot;line&quot;:{&quot;gradient&quot;:[{&quot;brightness&quot;:-0.25,&quot;colorType&quot;:1,&quot;foreColorIndex&quot;:5,&quot;pos&quot;:0.5699999928474426,&quot;transparency&quot;:0},{&quot;brightness&quot;:0,&quot;colorType&quot;:1,&quot;foreColorIndex&quot;:14,&quot;pos&quot;:0,&quot;transparency&quot;:1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5,6,5,6,5,6]}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1"/>
  <p:tag name="KSO_WM_UNIT_ID" val="diagram20234431_1*l_i*1_1"/>
  <p:tag name="KSO_WM_TEMPLATE_CATEGORY" val="diagram"/>
  <p:tag name="KSO_WM_TEMPLATE_INDEX" val="20234431"/>
  <p:tag name="KSO_WM_UNIT_LAYERLEVEL" val="1_1"/>
  <p:tag name="KSO_WM_TAG_VERSION" val="3.0"/>
  <p:tag name="KSO_WM_BEAUTIFY_FLAG" val="#wm#"/>
  <p:tag name="KSO_WM_UNIT_DIAGRAM_CONTRAST_TITLE_CNT" val="0"/>
  <p:tag name="KSO_WM_UNIT_DIAGRAM_DIMENSION_TITLE_CNT" val="0"/>
  <p:tag name="KSO_WM_DIAGRAM_VERSION" val="3"/>
  <p:tag name="KSO_WM_DIAGRAM_COLOR_TRICK" val="1"/>
  <p:tag name="KSO_WM_DIAGRAM_COLOR_TEXT_CAN_REMOVE" val="n"/>
  <p:tag name="KSO_WM_DIAGRAM_MAX_ITEMCNT" val="2"/>
  <p:tag name="KSO_WM_DIAGRAM_MIN_ITEMCNT" val="2"/>
  <p:tag name="KSO_WM_DIAGRAM_VIRTUALLY_FRAME" val="{&quot;height&quot;:275.0249606299213,&quot;left&quot;:0.05,&quot;top&quot;:130.67503937007874,&quot;width&quot;:960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5,6,5,6,5,6]}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2"/>
  <p:tag name="KSO_WM_UNIT_ID" val="diagram20234431_1*l_i*1_2"/>
  <p:tag name="KSO_WM_TEMPLATE_CATEGORY" val="diagram"/>
  <p:tag name="KSO_WM_TEMPLATE_INDEX" val="20234431"/>
  <p:tag name="KSO_WM_UNIT_LAYERLEVEL" val="1_1"/>
  <p:tag name="KSO_WM_TAG_VERSION" val="3.0"/>
  <p:tag name="KSO_WM_BEAUTIFY_FLAG" val="#wm#"/>
  <p:tag name="KSO_WM_UNIT_DIAGRAM_CONTRAST_TITLE_CNT" val="0"/>
  <p:tag name="KSO_WM_UNIT_DIAGRAM_DIMENSION_TITLE_CNT" val="0"/>
  <p:tag name="KSO_WM_DIAGRAM_VERSION" val="3"/>
  <p:tag name="KSO_WM_DIAGRAM_COLOR_TRICK" val="1"/>
  <p:tag name="KSO_WM_DIAGRAM_COLOR_TEXT_CAN_REMOVE" val="n"/>
  <p:tag name="KSO_WM_DIAGRAM_MAX_ITEMCNT" val="2"/>
  <p:tag name="KSO_WM_DIAGRAM_MIN_ITEMCNT" val="2"/>
  <p:tag name="KSO_WM_DIAGRAM_VIRTUALLY_FRAME" val="{&quot;height&quot;:275.0249606299213,&quot;left&quot;:0.05,&quot;top&quot;:130.67503937007874,&quot;width&quot;:960}"/>
  <p:tag name="KSO_WM_DIAGRAM_COLOR_MATCH_VALUE" val="{&quot;shape&quot;:{&quot;fill&quot;:{&quot;solid&quot;:{&quot;brightness&quot;:0,&quot;colorType&quot;:1,&quot;foreColorIndex&quot;:5,&quot;transparency&quot;:0.20000000298023224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5,6,5,6,5,6]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5"/>
  <p:tag name="KSO_WM_UNIT_ID" val="diagram20234431_1*l_i*1_5"/>
  <p:tag name="KSO_WM_TEMPLATE_CATEGORY" val="diagram"/>
  <p:tag name="KSO_WM_TEMPLATE_INDEX" val="20234431"/>
  <p:tag name="KSO_WM_UNIT_LAYERLEVEL" val="1_1"/>
  <p:tag name="KSO_WM_TAG_VERSION" val="3.0"/>
  <p:tag name="KSO_WM_BEAUTIFY_FLAG" val="#wm#"/>
  <p:tag name="KSO_WM_UNIT_DIAGRAM_CONTRAST_TITLE_CNT" val="0"/>
  <p:tag name="KSO_WM_UNIT_DIAGRAM_DIMENSION_TITLE_CNT" val="0"/>
  <p:tag name="KSO_WM_DIAGRAM_VERSION" val="3"/>
  <p:tag name="KSO_WM_DIAGRAM_COLOR_TRICK" val="1"/>
  <p:tag name="KSO_WM_DIAGRAM_COLOR_TEXT_CAN_REMOVE" val="n"/>
  <p:tag name="KSO_WM_DIAGRAM_VIRTUALLY_FRAME" val="{&quot;height&quot;:275.0249606299213,&quot;left&quot;:0.05,&quot;top&quot;:130.67503937007874,&quot;width&quot;:960}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75.0249606299213,&quot;left&quot;:0.05,&quot;top&quot;:130.67503937007874,&quot;width&quot;:960}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75.0249606299213,&quot;left&quot;:0.05,&quot;top&quot;:130.67503937007874,&quot;width&quot;:960}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34431_1*l_h_i*1_1_2"/>
  <p:tag name="KSO_WM_TEMPLATE_CATEGORY" val="diagram"/>
  <p:tag name="KSO_WM_TEMPLATE_INDEX" val="20234431"/>
  <p:tag name="KSO_WM_UNIT_LAYERLEVEL" val="1_1_1"/>
  <p:tag name="KSO_WM_TAG_VERSION" val="3.0"/>
  <p:tag name="KSO_WM_UNIT_DIAGRAM_CONTRAST_TITLE_CNT" val="0"/>
  <p:tag name="KSO_WM_UNIT_DIAGRAM_DIMENSION_TITLE_CNT" val="0"/>
  <p:tag name="KSO_WM_DIAGRAM_VERSION" val="3"/>
  <p:tag name="KSO_WM_DIAGRAM_COLOR_TRICK" val="1"/>
  <p:tag name="KSO_WM_DIAGRAM_COLOR_TEXT_CAN_REMOVE" val="n"/>
  <p:tag name="KSO_WM_DIAGRAM_MAX_ITEMCNT" val="2"/>
  <p:tag name="KSO_WM_DIAGRAM_MIN_ITEMCNT" val="2"/>
  <p:tag name="KSO_WM_DIAGRAM_VIRTUALLY_FRAME" val="{&quot;height&quot;:275.0249606299213,&quot;left&quot;:0.05,&quot;top&quot;:130.67503937007874,&quot;width&quot;:960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2,&quot;rgb&quot;:&quot;#ffffff&quot;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5,6,5,6,5,6]}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34431_1*l_h_i*1_1_2"/>
  <p:tag name="KSO_WM_TEMPLATE_CATEGORY" val="diagram"/>
  <p:tag name="KSO_WM_TEMPLATE_INDEX" val="20234431"/>
  <p:tag name="KSO_WM_UNIT_LAYERLEVEL" val="1_1_1"/>
  <p:tag name="KSO_WM_TAG_VERSION" val="3.0"/>
  <p:tag name="KSO_WM_BEAUTIFY_FLAG" val="#wm#"/>
  <p:tag name="KSO_WM_UNIT_DIAGRAM_CONTRAST_TITLE_CNT" val="0"/>
  <p:tag name="KSO_WM_UNIT_DIAGRAM_DIMENSION_TITLE_CNT" val="0"/>
  <p:tag name="KSO_WM_DIAGRAM_VERSION" val="3"/>
  <p:tag name="KSO_WM_DIAGRAM_COLOR_TRICK" val="1"/>
  <p:tag name="KSO_WM_DIAGRAM_COLOR_TEXT_CAN_REMOVE" val="n"/>
  <p:tag name="KSO_WM_DIAGRAM_MAX_ITEMCNT" val="2"/>
  <p:tag name="KSO_WM_DIAGRAM_MIN_ITEMCNT" val="2"/>
  <p:tag name="KSO_WM_DIAGRAM_VIRTUALLY_FRAME" val="{&quot;height&quot;:275.0249606299213,&quot;left&quot;:0.05,&quot;top&quot;:130.67503937007874,&quot;width&quot;:960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2,&quot;rgb&quot;:&quot;#ffffff&quot;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5,6,5,6,5,6]}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4"/>
  <p:tag name="KSO_WM_UNIT_ID" val="diagram20234431_1*l_i*1_4"/>
  <p:tag name="KSO_WM_TEMPLATE_CATEGORY" val="diagram"/>
  <p:tag name="KSO_WM_TEMPLATE_INDEX" val="20234431"/>
  <p:tag name="KSO_WM_UNIT_LAYERLEVEL" val="1_1"/>
  <p:tag name="KSO_WM_TAG_VERSION" val="3.0"/>
  <p:tag name="KSO_WM_BEAUTIFY_FLAG" val="#wm#"/>
  <p:tag name="KSO_WM_UNIT_DIAGRAM_CONTRAST_TITLE_CNT" val="0"/>
  <p:tag name="KSO_WM_UNIT_DIAGRAM_DIMENSION_TITLE_CNT" val="0"/>
  <p:tag name="KSO_WM_DIAGRAM_VERSION" val="3"/>
  <p:tag name="KSO_WM_DIAGRAM_COLOR_TRICK" val="1"/>
  <p:tag name="KSO_WM_DIAGRAM_COLOR_TEXT_CAN_REMOVE" val="n"/>
  <p:tag name="KSO_WM_DIAGRAM_MAX_ITEMCNT" val="2"/>
  <p:tag name="KSO_WM_DIAGRAM_MIN_ITEMCNT" val="2"/>
  <p:tag name="KSO_WM_DIAGRAM_VIRTUALLY_FRAME" val="{&quot;height&quot;:275.0249606299213,&quot;left&quot;:0.05,&quot;top&quot;:130.67503937007874,&quot;width&quot;:960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5,6,5,6,5,6]}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3"/>
  <p:tag name="KSO_WM_UNIT_ID" val="diagram20234431_1*l_i*1_3"/>
  <p:tag name="KSO_WM_TEMPLATE_CATEGORY" val="diagram"/>
  <p:tag name="KSO_WM_TEMPLATE_INDEX" val="20234431"/>
  <p:tag name="KSO_WM_UNIT_LAYERLEVEL" val="1_1"/>
  <p:tag name="KSO_WM_TAG_VERSION" val="3.0"/>
  <p:tag name="KSO_WM_BEAUTIFY_FLAG" val="#wm#"/>
  <p:tag name="KSO_WM_UNIT_DIAGRAM_CONTRAST_TITLE_CNT" val="0"/>
  <p:tag name="KSO_WM_UNIT_DIAGRAM_DIMENSION_TITLE_CNT" val="0"/>
  <p:tag name="KSO_WM_DIAGRAM_VERSION" val="3"/>
  <p:tag name="KSO_WM_DIAGRAM_COLOR_TRICK" val="1"/>
  <p:tag name="KSO_WM_DIAGRAM_COLOR_TEXT_CAN_REMOVE" val="n"/>
  <p:tag name="KSO_WM_DIAGRAM_MAX_ITEMCNT" val="2"/>
  <p:tag name="KSO_WM_DIAGRAM_MIN_ITEMCNT" val="2"/>
  <p:tag name="KSO_WM_DIAGRAM_VIRTUALLY_FRAME" val="{&quot;height&quot;:275.0249606299213,&quot;left&quot;:0.05,&quot;top&quot;:130.67503937007874,&quot;width&quot;:960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5,6,5,6,5,6]}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SOURCE_RECORD_KEY" val="{&quot;70&quot;:[3327011]}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34431_1*l_h_i*1_1_1"/>
  <p:tag name="KSO_WM_TEMPLATE_CATEGORY" val="diagram"/>
  <p:tag name="KSO_WM_TEMPLATE_INDEX" val="20234431"/>
  <p:tag name="KSO_WM_UNIT_LAYERLEVEL" val="1_1_1"/>
  <p:tag name="KSO_WM_TAG_VERSION" val="3.0"/>
  <p:tag name="KSO_WM_BEAUTIFY_FLAG" val="#wm#"/>
  <p:tag name="KSO_WM_UNIT_DIAGRAM_CONTRAST_TITLE_CNT" val="0"/>
  <p:tag name="KSO_WM_UNIT_DIAGRAM_DIMENSION_TITLE_CNT" val="0"/>
  <p:tag name="KSO_WM_DIAGRAM_VERSION" val="3"/>
  <p:tag name="KSO_WM_DIAGRAM_COLOR_TRICK" val="1"/>
  <p:tag name="KSO_WM_DIAGRAM_COLOR_TEXT_CAN_REMOVE" val="n"/>
  <p:tag name="KSO_WM_DIAGRAM_MAX_ITEMCNT" val="2"/>
  <p:tag name="KSO_WM_DIAGRAM_MIN_ITEMCNT" val="2"/>
  <p:tag name="KSO_WM_DIAGRAM_VIRTUALLY_FRAME" val="{&quot;height&quot;:318.5249606299213,&quot;left&quot;:0.05,&quot;top&quot;:130.67503937007874,&quot;width&quot;:960}"/>
  <p:tag name="KSO_WM_DIAGRAM_COLOR_MATCH_VALUE" val="{&quot;shape&quot;:{&quot;fill&quot;:{&quot;gradient&quot;:[{&quot;brightness&quot;:0,&quot;colorType&quot;:1,&quot;foreColorIndex&quot;:5,&quot;pos&quot;:0.44999998807907104,&quot;transparency&quot;:0},{&quot;brightness&quot;:0,&quot;colorType&quot;:1,&quot;foreColorIndex&quot;:5,&quot;pos&quot;:0,&quot;transparency&quot;:1}],&quot;type&quot;:3},&quot;glow&quot;:{&quot;colorType&quot;:0},&quot;line&quot;:{&quot;gradient&quot;:[{&quot;brightness&quot;:-0.25,&quot;colorType&quot;:1,&quot;foreColorIndex&quot;:5,&quot;pos&quot;:0.4699999988079071,&quot;transparency&quot;:0},{&quot;brightness&quot;:0,&quot;colorType&quot;:1,&quot;foreColorIndex&quot;:14,&quot;pos&quot;:1,&quot;transparency&quot;:1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5,6,5,6,5,6]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SOURCE_RECORD_KEY" val="{&quot;70&quot;:[3312666]}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34431_1*l_h_i*1_2_1"/>
  <p:tag name="KSO_WM_TEMPLATE_CATEGORY" val="diagram"/>
  <p:tag name="KSO_WM_TEMPLATE_INDEX" val="20234431"/>
  <p:tag name="KSO_WM_UNIT_LAYERLEVEL" val="1_1_1"/>
  <p:tag name="KSO_WM_TAG_VERSION" val="3.0"/>
  <p:tag name="KSO_WM_BEAUTIFY_FLAG" val="#wm#"/>
  <p:tag name="KSO_WM_UNIT_DIAGRAM_CONTRAST_TITLE_CNT" val="0"/>
  <p:tag name="KSO_WM_UNIT_DIAGRAM_DIMENSION_TITLE_CNT" val="0"/>
  <p:tag name="KSO_WM_DIAGRAM_VERSION" val="3"/>
  <p:tag name="KSO_WM_DIAGRAM_COLOR_TRICK" val="1"/>
  <p:tag name="KSO_WM_DIAGRAM_COLOR_TEXT_CAN_REMOVE" val="n"/>
  <p:tag name="KSO_WM_DIAGRAM_MAX_ITEMCNT" val="2"/>
  <p:tag name="KSO_WM_DIAGRAM_MIN_ITEMCNT" val="2"/>
  <p:tag name="KSO_WM_DIAGRAM_VIRTUALLY_FRAME" val="{&quot;height&quot;:318.5249606299213,&quot;left&quot;:0.05,&quot;top&quot;:130.67503937007874,&quot;width&quot;:960}"/>
  <p:tag name="KSO_WM_DIAGRAM_COLOR_MATCH_VALUE" val="{&quot;shape&quot;:{&quot;fill&quot;:{&quot;gradient&quot;:[{&quot;brightness&quot;:0,&quot;colorType&quot;:1,&quot;foreColorIndex&quot;:5,&quot;pos&quot;:0.5600000023841858,&quot;transparency&quot;:0},{&quot;brightness&quot;:-0.05000000074505806,&quot;colorType&quot;:1,&quot;foreColorIndex&quot;:5,&quot;pos&quot;:1,&quot;transparency&quot;:1}],&quot;type&quot;:3},&quot;glow&quot;:{&quot;colorType&quot;:0},&quot;line&quot;:{&quot;gradient&quot;:[{&quot;brightness&quot;:-0.25,&quot;colorType&quot;:1,&quot;foreColorIndex&quot;:5,&quot;pos&quot;:0.5699999928474426,&quot;transparency&quot;:0},{&quot;brightness&quot;:0,&quot;colorType&quot;:1,&quot;foreColorIndex&quot;:14,&quot;pos&quot;:0,&quot;transparency&quot;:1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5,6,5,6,5,6]}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1"/>
  <p:tag name="KSO_WM_UNIT_ID" val="diagram20234431_1*l_i*1_1"/>
  <p:tag name="KSO_WM_TEMPLATE_CATEGORY" val="diagram"/>
  <p:tag name="KSO_WM_TEMPLATE_INDEX" val="20234431"/>
  <p:tag name="KSO_WM_UNIT_LAYERLEVEL" val="1_1"/>
  <p:tag name="KSO_WM_TAG_VERSION" val="3.0"/>
  <p:tag name="KSO_WM_BEAUTIFY_FLAG" val="#wm#"/>
  <p:tag name="KSO_WM_UNIT_DIAGRAM_CONTRAST_TITLE_CNT" val="0"/>
  <p:tag name="KSO_WM_UNIT_DIAGRAM_DIMENSION_TITLE_CNT" val="0"/>
  <p:tag name="KSO_WM_DIAGRAM_VERSION" val="3"/>
  <p:tag name="KSO_WM_DIAGRAM_COLOR_TRICK" val="1"/>
  <p:tag name="KSO_WM_DIAGRAM_COLOR_TEXT_CAN_REMOVE" val="n"/>
  <p:tag name="KSO_WM_DIAGRAM_MAX_ITEMCNT" val="2"/>
  <p:tag name="KSO_WM_DIAGRAM_MIN_ITEMCNT" val="2"/>
  <p:tag name="KSO_WM_DIAGRAM_VIRTUALLY_FRAME" val="{&quot;height&quot;:318.5249606299213,&quot;left&quot;:0.05,&quot;top&quot;:130.67503937007874,&quot;width&quot;:960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5,6,5,6,5,6]}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2"/>
  <p:tag name="KSO_WM_UNIT_ID" val="diagram20234431_1*l_i*1_2"/>
  <p:tag name="KSO_WM_TEMPLATE_CATEGORY" val="diagram"/>
  <p:tag name="KSO_WM_TEMPLATE_INDEX" val="20234431"/>
  <p:tag name="KSO_WM_UNIT_LAYERLEVEL" val="1_1"/>
  <p:tag name="KSO_WM_TAG_VERSION" val="3.0"/>
  <p:tag name="KSO_WM_BEAUTIFY_FLAG" val="#wm#"/>
  <p:tag name="KSO_WM_UNIT_DIAGRAM_CONTRAST_TITLE_CNT" val="0"/>
  <p:tag name="KSO_WM_UNIT_DIAGRAM_DIMENSION_TITLE_CNT" val="0"/>
  <p:tag name="KSO_WM_DIAGRAM_VERSION" val="3"/>
  <p:tag name="KSO_WM_DIAGRAM_COLOR_TRICK" val="1"/>
  <p:tag name="KSO_WM_DIAGRAM_COLOR_TEXT_CAN_REMOVE" val="n"/>
  <p:tag name="KSO_WM_DIAGRAM_MAX_ITEMCNT" val="2"/>
  <p:tag name="KSO_WM_DIAGRAM_MIN_ITEMCNT" val="2"/>
  <p:tag name="KSO_WM_DIAGRAM_VIRTUALLY_FRAME" val="{&quot;height&quot;:318.5249606299213,&quot;left&quot;:0.05,&quot;top&quot;:130.67503937007874,&quot;width&quot;:960}"/>
  <p:tag name="KSO_WM_DIAGRAM_COLOR_MATCH_VALUE" val="{&quot;shape&quot;:{&quot;fill&quot;:{&quot;solid&quot;:{&quot;brightness&quot;:0,&quot;colorType&quot;:1,&quot;foreColorIndex&quot;:5,&quot;transparency&quot;:0.20000000298023224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5,6,5,6,5,6]}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5"/>
  <p:tag name="KSO_WM_UNIT_ID" val="diagram20234431_1*l_i*1_5"/>
  <p:tag name="KSO_WM_TEMPLATE_CATEGORY" val="diagram"/>
  <p:tag name="KSO_WM_TEMPLATE_INDEX" val="20234431"/>
  <p:tag name="KSO_WM_UNIT_LAYERLEVEL" val="1_1"/>
  <p:tag name="KSO_WM_TAG_VERSION" val="3.0"/>
  <p:tag name="KSO_WM_BEAUTIFY_FLAG" val="#wm#"/>
  <p:tag name="KSO_WM_UNIT_DIAGRAM_CONTRAST_TITLE_CNT" val="0"/>
  <p:tag name="KSO_WM_UNIT_DIAGRAM_DIMENSION_TITLE_CNT" val="0"/>
  <p:tag name="KSO_WM_DIAGRAM_VERSION" val="3"/>
  <p:tag name="KSO_WM_DIAGRAM_COLOR_TRICK" val="1"/>
  <p:tag name="KSO_WM_DIAGRAM_COLOR_TEXT_CAN_REMOVE" val="n"/>
  <p:tag name="KSO_WM_DIAGRAM_VIRTUALLY_FRAME" val="{&quot;height&quot;:318.5249606299213,&quot;left&quot;:0.05,&quot;top&quot;:130.67503937007874,&quot;width&quot;:960}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8.5249606299213,&quot;left&quot;:0.05,&quot;top&quot;:130.67503937007874,&quot;width&quot;:960}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75.0249606299213,&quot;left&quot;:0.05,&quot;top&quot;:130.67503937007874,&quot;width&quot;:960}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34431_1*l_h_i*1_1_2"/>
  <p:tag name="KSO_WM_TEMPLATE_CATEGORY" val="diagram"/>
  <p:tag name="KSO_WM_TEMPLATE_INDEX" val="20234431"/>
  <p:tag name="KSO_WM_UNIT_LAYERLEVEL" val="1_1_1"/>
  <p:tag name="KSO_WM_TAG_VERSION" val="3.0"/>
  <p:tag name="KSO_WM_UNIT_DIAGRAM_CONTRAST_TITLE_CNT" val="0"/>
  <p:tag name="KSO_WM_UNIT_DIAGRAM_DIMENSION_TITLE_CNT" val="0"/>
  <p:tag name="KSO_WM_DIAGRAM_VERSION" val="3"/>
  <p:tag name="KSO_WM_DIAGRAM_COLOR_TRICK" val="1"/>
  <p:tag name="KSO_WM_DIAGRAM_COLOR_TEXT_CAN_REMOVE" val="n"/>
  <p:tag name="KSO_WM_DIAGRAM_MAX_ITEMCNT" val="2"/>
  <p:tag name="KSO_WM_DIAGRAM_MIN_ITEMCNT" val="2"/>
  <p:tag name="KSO_WM_DIAGRAM_VIRTUALLY_FRAME" val="{&quot;height&quot;:275.0249606299213,&quot;left&quot;:0.05,&quot;top&quot;:130.67503937007874,&quot;width&quot;:960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2,&quot;rgb&quot;:&quot;#ffffff&quot;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5,6,5,6,5,6]}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34431_1*l_h_i*1_1_2"/>
  <p:tag name="KSO_WM_TEMPLATE_CATEGORY" val="diagram"/>
  <p:tag name="KSO_WM_TEMPLATE_INDEX" val="20234431"/>
  <p:tag name="KSO_WM_UNIT_LAYERLEVEL" val="1_1_1"/>
  <p:tag name="KSO_WM_TAG_VERSION" val="3.0"/>
  <p:tag name="KSO_WM_BEAUTIFY_FLAG" val="#wm#"/>
  <p:tag name="KSO_WM_UNIT_DIAGRAM_CONTRAST_TITLE_CNT" val="0"/>
  <p:tag name="KSO_WM_UNIT_DIAGRAM_DIMENSION_TITLE_CNT" val="0"/>
  <p:tag name="KSO_WM_DIAGRAM_VERSION" val="3"/>
  <p:tag name="KSO_WM_DIAGRAM_COLOR_TRICK" val="1"/>
  <p:tag name="KSO_WM_DIAGRAM_COLOR_TEXT_CAN_REMOVE" val="n"/>
  <p:tag name="KSO_WM_DIAGRAM_MAX_ITEMCNT" val="2"/>
  <p:tag name="KSO_WM_DIAGRAM_MIN_ITEMCNT" val="2"/>
  <p:tag name="KSO_WM_DIAGRAM_VIRTUALLY_FRAME" val="{&quot;height&quot;:318.5249606299213,&quot;left&quot;:0.05,&quot;top&quot;:130.67503937007874,&quot;width&quot;:960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2,&quot;rgb&quot;:&quot;#ffffff&quot;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5,6,5,6,5,6]}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4"/>
  <p:tag name="KSO_WM_UNIT_ID" val="diagram20234431_1*l_i*1_4"/>
  <p:tag name="KSO_WM_TEMPLATE_CATEGORY" val="diagram"/>
  <p:tag name="KSO_WM_TEMPLATE_INDEX" val="20234431"/>
  <p:tag name="KSO_WM_UNIT_LAYERLEVEL" val="1_1"/>
  <p:tag name="KSO_WM_TAG_VERSION" val="3.0"/>
  <p:tag name="KSO_WM_BEAUTIFY_FLAG" val="#wm#"/>
  <p:tag name="KSO_WM_UNIT_DIAGRAM_CONTRAST_TITLE_CNT" val="0"/>
  <p:tag name="KSO_WM_UNIT_DIAGRAM_DIMENSION_TITLE_CNT" val="0"/>
  <p:tag name="KSO_WM_DIAGRAM_VERSION" val="3"/>
  <p:tag name="KSO_WM_DIAGRAM_COLOR_TRICK" val="1"/>
  <p:tag name="KSO_WM_DIAGRAM_COLOR_TEXT_CAN_REMOVE" val="n"/>
  <p:tag name="KSO_WM_DIAGRAM_MAX_ITEMCNT" val="2"/>
  <p:tag name="KSO_WM_DIAGRAM_MIN_ITEMCNT" val="2"/>
  <p:tag name="KSO_WM_DIAGRAM_VIRTUALLY_FRAME" val="{&quot;height&quot;:318.5249606299213,&quot;left&quot;:0.05,&quot;top&quot;:130.67503937007874,&quot;width&quot;:960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5,6,5,6,5,6]}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3"/>
  <p:tag name="KSO_WM_UNIT_ID" val="diagram20234431_1*l_i*1_3"/>
  <p:tag name="KSO_WM_TEMPLATE_CATEGORY" val="diagram"/>
  <p:tag name="KSO_WM_TEMPLATE_INDEX" val="20234431"/>
  <p:tag name="KSO_WM_UNIT_LAYERLEVEL" val="1_1"/>
  <p:tag name="KSO_WM_TAG_VERSION" val="3.0"/>
  <p:tag name="KSO_WM_BEAUTIFY_FLAG" val="#wm#"/>
  <p:tag name="KSO_WM_UNIT_DIAGRAM_CONTRAST_TITLE_CNT" val="0"/>
  <p:tag name="KSO_WM_UNIT_DIAGRAM_DIMENSION_TITLE_CNT" val="0"/>
  <p:tag name="KSO_WM_DIAGRAM_VERSION" val="3"/>
  <p:tag name="KSO_WM_DIAGRAM_COLOR_TRICK" val="1"/>
  <p:tag name="KSO_WM_DIAGRAM_COLOR_TEXT_CAN_REMOVE" val="n"/>
  <p:tag name="KSO_WM_DIAGRAM_MAX_ITEMCNT" val="2"/>
  <p:tag name="KSO_WM_DIAGRAM_MIN_ITEMCNT" val="2"/>
  <p:tag name="KSO_WM_DIAGRAM_VIRTUALLY_FRAME" val="{&quot;height&quot;:318.5249606299213,&quot;left&quot;:0.05,&quot;top&quot;:130.67503937007874,&quot;width&quot;:960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5,6,5,6,5,6]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09*328"/>
  <p:tag name="TABLE_ENDDRAG_RECT" val="87*166*809*328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412.48480314960636,&quot;left&quot;:30.12086614173228,&quot;top&quot;:94.3651968503937,&quot;width&quot;:956.2791338582678}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12.48480314960636,&quot;left&quot;:30.12086614173228,&quot;top&quot;:94.3651968503937,&quot;width&quot;:956.2791338582678}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  <p:tag name="KSO_WM_DIAGRAM_VIRTUALLY_FRAME" val="{&quot;height&quot;:412.48480314960636,&quot;left&quot;:30.12086614173228,&quot;top&quot;:94.3651968503937,&quot;width&quot;:956.2791338582678}"/>
</p:tagLst>
</file>

<file path=ppt/theme/theme1.xml><?xml version="1.0" encoding="utf-8"?>
<a:theme xmlns:a="http://schemas.openxmlformats.org/drawingml/2006/main" name="1_Office 主题​​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f03vjfi4">
      <a:majorFont>
        <a:latin typeface="思源黑体 CN"/>
        <a:ea typeface="思源黑体 CN"/>
        <a:cs typeface=""/>
      </a:majorFont>
      <a:minorFont>
        <a:latin typeface="思源黑体 CN"/>
        <a:ea typeface="思源黑体 C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">
      <a:dk1>
        <a:srgbClr val="000000"/>
      </a:dk1>
      <a:lt1>
        <a:srgbClr val="FFFFFF"/>
      </a:lt1>
      <a:dk2>
        <a:srgbClr val="E2EFFD"/>
      </a:dk2>
      <a:lt2>
        <a:srgbClr val="FEFEFF"/>
      </a:lt2>
      <a:accent1>
        <a:srgbClr val="003C83"/>
      </a:accent1>
      <a:accent2>
        <a:srgbClr val="015CB7"/>
      </a:accent2>
      <a:accent3>
        <a:srgbClr val="2573C5"/>
      </a:accent3>
      <a:accent4>
        <a:srgbClr val="3785D8"/>
      </a:accent4>
      <a:accent5>
        <a:srgbClr val="3D90E9"/>
      </a:accent5>
      <a:accent6>
        <a:srgbClr val="1D7ADC"/>
      </a:accent6>
      <a:hlink>
        <a:srgbClr val="0563C1"/>
      </a:hlink>
      <a:folHlink>
        <a:srgbClr val="954F72"/>
      </a:folHlink>
    </a:clrScheme>
    <a:fontScheme name="f03vjfi4">
      <a:majorFont>
        <a:latin typeface="思源黑体 CN"/>
        <a:ea typeface="思源黑体 CN"/>
        <a:cs typeface=""/>
      </a:majorFont>
      <a:minorFont>
        <a:latin typeface="思源黑体 CN"/>
        <a:ea typeface="思源黑体 C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.xml"/></Relationships>
</file>

<file path=customXml/_rels/item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.xml"/></Relationships>
</file>

<file path=customXml/_rels/item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.xml"/></Relationships>
</file>

<file path=customXml/_rels/item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.xml"/></Relationships>
</file>

<file path=customXml/_rels/item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.xml"/></Relationships>
</file>

<file path=customXml/_rels/item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.xml"/></Relationships>
</file>

<file path=customXml/_rels/item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.xml"/></Relationships>
</file>

<file path=customXml/_rels/item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s:customData xmlns="http://www.wps.cn/officeDocument/2013/wpsCustomData" xmlns:s="http://www.wps.cn/officeDocument/2013/wpsCustomData">
  <extobjs>
    <extobj name="C9F754DE-2CAD-44b6-B708-469DEB6407EB-2">
      <extobjdata type="C9F754DE-2CAD-44b6-B708-469DEB6407EB" data="ewoJIkZpbGVJZCIgOiAiMzI2NjU1OTI5NzU4IiwKCSJHcm91cElkIiA6ICI5Mjk5MDI2MDIiLAoJIkltYWdlIiA6ICJpVkJPUncwS0dnb0FBQUFOU1VoRVVnQUFBNTBBQUFTVkNBWUFBQUF2MkxxcEFBQUFBWE5TUjBJQXJzNGM2UUFBSUFCSlJFRlVlSnpzM1hkNGxOZWQ5dkh2akdha1VaZVFCSktRa0FTaWk5NnJBV1BjY1k5clhPSjRZM3MzWmJPSk45bTg2WnZOSnRuMHhIRVN4M1p3alUzY2pRM0dCdE43a1lRQWdVQkNFdXE5VDMzL0dKQVFFakFxbzFHNVA5ZWxDejFsenZPYlFZSzU1NXpuSElQTDVYSWhJaUlpSWlJaTRnVkdYeGNnSWlJaUlpSWlnNWR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5ZGNGaUlpSWlHZlMwOVBadSs4QStRWDVXQUtEeWMzSjluVkowazhralI1TFMxTWppWWtKekprOWk3UzBOQXdHQXdhRHdkZWxpWWhnY0xsY0xsOFhJU0lpSXBmM3dwb1hxVzF5RWpOcUhGRWpFb21LVGZCMVNkTFBWQlFYVUZHU1QvSHBMTUtEekR4dzN6MllUQ2FNUmcxc0V4SGZVdWdVRVJIcDUzNy96TE5FeEtVeWFjNHlYNWNpQTBURzdrK29QbnVTeHg1K0FJdkZncCtmbjY5TEVwRWhUS0ZUUkVTa0gzdGh6WXNZd3hPWnJNQXBYWlM1NnhNYXkwNXgzejJmSXlRa1JNRlRSSHhHNHkxRVJFVDZxZlQwZEdvYW5RcWMwaTFwODYrbXdRcDc5KzZscGFVRnA5UHA2NUpFWkloUzZCUVJFZW1uOXV3N3dQQ2tjYjR1UXdhdytOR1R5TXc2Um0xdExRNkh3OWZsaU1nUXBkQXBJaUxTVHhYazV4TTFJdEhYWmNnQUZoV2JTRmxaR1hWMWRkanRkblJYbFlqNGdrS25pSWhJUHhVUUdLUlphcVZIb3VORzRSOWd3V2F6WWJWYUZUcEZ4Q2NVT2tWRVJQcXB2Rk1uZkYyQ0RBSkZCWGs0SEE2c1ZxdnU2eFFSbjFEb0ZCRVJFZWxGTHBlTHNyTjVORFhVZGVseDFSVWxOTlJXZTYwbURhOFZFVjlSNkJRUkVSR3ZhcXl2WmNNLy9rUkJUbGFmdGRQVVVNZk85YTlqczdiMDZKcDJtNVdhaXRMTGZqVTNOclI3ak1OdTUrMW5mOHJKakQydCs2ckxpL25zbmI5ZnNoNm4wOG1HVi8vSUoydi9nbE1UL29qSUlHUHlkUUVpSWlMaVhUWnJDM3MrZVl1NnFqS3V1Ky9MZlg3OStwcEs4bzRmWnZ6MGhYM1dUbFZaRWNjUGJpZi9SQ1lyN255TTZOaEVqdTdmeXE0TmIzaDByYWdSQ2F6K3dsTVVuajdHaHRlZXZ1eTUweGRmejV3VnQxejJISnUxaGZ5VG1iejMvQys0OXQ1L0l6Z3NvdDF4bzlISWtwcy96NGN2LzQ3aU15ZUpUeG52VVoxZG9WNU9FZkVWaFU0UkVaRkJ5dHJTVFBhaEhSemVzWjdHdWhvU3hrenlTUjB0amZVQUJJYUU5MWs3OGNuanVPWFJiN0hoSDAvejduTS9ZL1VqVCtGdzJMSGJyTXk3NWc3TTVvRExQdDRTRkhLdW5mSGM5ZVFQTG5uZU84Lzl6S1BhWStLVHVQbmhiL0xCaTcvbWd4ZC9UZHE4RmV6NTVLMU96blN4NGZVL2RkZzdmdm9pRmx4N2wwZlhFaEhwYnhRNlJVUkVCcUg2MmlwZS84TjNjZGp0cEV5YVNlN1JnejZycGJhcURJRGcwSWdybk5tNzdVVEd4SEhybzk4bWE5OW5STVVtVXB5ZkE4QzRhUXRhUStXVm1QMERpSWlPdmVSeGc4SHpPNVhDbzRaejAwUC9RVU50RmNGaGtRUmRFSjczYkh5VFlTTkdranBsWHFlUERZMkk5dmc2SWlMOWpVS25pSWpJSU9SeU9oazVlaEpwYzFjd2N2UUVudjN4RXo2cnBhS2tBSUM2bW9vT3cwcTkxVTV6WXoyV29CQUNBb09Zc2VUNmJsK3p0elExMUJFWUhFcFlaRFJoa2U0QWVmN1BBMXZXVVZOWnl0UkYxNUk4WVRyZ3ZwZjBaTVllSnN4YzdMT2FSVVI2aTBLbmlJaklJQlFhRWNXMTl6enA2eklBS0M4NkEwRCtpUXhpRThkNHZaMmFpbExlK3V0UEdETmxMdk91dmgxL1MyQzNyd21RYzJRZlc5NWQwK2t4dTgxNnhjYzNOZFR4eGgrL3o1Z3BjMW13Nmk2TWZuNnR4NDRkMk1iK3plOHlmOVdkVEppeHFIVi9lZEVadG4zd01zMk45VXhmZkYyUDZoY1I4VFdGVGhFUkVmR2F4cm9hS29yekNiQUVjVHJyQUhOVzNPcjFka0lqbzBtYmR6V0h0bjFJL29sTWx0LzZDSEhKNDdyN0ZDZ3J6TVZrOW1mQmRYZDNPTGJ0L1pldStQakE0RkNtTDdtQlBSdi9TVlZwSVNzLzl6Z0JsaURTZDJ4Zzc2ZHZNK2ZxMnhnN2JRRU50ZFU0N0Ric2RodEdQeE1qeDB4aTM2WjNpQm1aek1pVUNkMnVYMFRFMXhRNlJVUkV4R3Z5c3RNQldIVGpmWHo2ejJjcHpzL3BWbTluVjlveEdvM01YcjZha1NrVDJQVDJjMVJYbFBRb2RKWVhueUVtUG9uVXREa2RqbzBhT3dXajBhK1RSN1UzZGNGS1FzT0g4ZG03ZjZlcTlDeDJtN1YxSXFHOW43ekYzazRtRmZJem1URDYrYkhwcmVlNDQwdmZKVEE0dE52UFFVVEVseFE2UlVSRXhHdU83dC9Dc0JFakdUTjVOb2UzZlVUR3JvM2RDcDNkYVNjdWVSeDNQdkVEL0FNczNTMGZnTXFTQWliT1d0cnBzYTYwblRKcEpuSEo0N0VFQmVOeXVWaHc3ZWNJRG92RUhHREIzOStDT2VEY2x6a0FjNEFGbzlGSWRYa3g3Ly85bDVRWG5TRXhkWEtQbm9lSWlLOG9kSXFJaVBUQXlXcllrQXM1VlhDNHJQZmFOUnBnZE84MTV4TkZ1ZGxVRk9jejUrcmJBSmd3YXluYjE3MUNSWEVCVWJFSmZkS095ZXpmL1NjQTFGYVYwOUxVU1ByT2o4bmMvV21uNXlSUG5NSHlXeC94cUwyQXdDQUFEQVlENDJjczRxMi8vZzlMVnovSThJUVVEbTVkUjIxbEdWZmQ4aENuc3c2dzYrTzEzUHZWLytHZXIvd1BKck81Ujg5RFJNU1hGRHBGUklEcVppaHZkTkZrQXdNR1doeStya2d1NU8vbnd1V0NJTE9McUVBWDRSWURCb1A3eTVmZXpJYW5EMEd3R2NaRXdPZDdzU1BLQU96NHBQZmE2MnRPcDVPZEc5NGdJRENZaVRPWEFPNmxTZzVzZVovdEg3N0t6UTkvdzZPL3Y1NjI4Kzd6UHlkbDRreW1MVnpWcmVkaE12dXo3REtCY3ZmSGF6R1pQQXVFTFUyTi9QUFBQMkxwelErU01HWVNkcHVWbW9vU1hFNG40TDV2dGFHMkNnQzczVWJ6dVhWSkZUaEZaS0JUNkJTUklTK25FdXBhWERoY3ZnMHdjbWxXaC92dnBxYkZRRjJMazJDVGcrUUlGeWFUQ2FQUjgzVVNlOVBmajhDTFIyQmhQRHcxRDBLOGtBdDI5SDZUZmViSW5rK3BLTTVuMFEzM3RmYnVtY3htWmk2OWllM3JYaUZqMTBhbUxyakdxKzNVMTFSU1Zwakx5SlNKM1g0ZVFTRmhqSjNhK2RxWkFEdlh2Kzd4bXAvRitTZHBxSzF1N1gwOUh5cjlBM28ydTY2SVNIL25tLytwUlVUNmlTT2w3bDVPQmM2Qnc0bVJPcHVKbytYUTFOU0V3OUgzM2RJbnE5MkI4N2F4OEtQRjNnbWNBMWxSYmphN043NUoxSWdFSnM1YTB1N1l4RmxMR0pFd21qMGIzeVQvUktaWDJ6bS8vL3phbDczTjZYVFMwdFNBSmNpekNYNkt6NXpFWlBabitNZ1VBR3FyM09PeGc4TWpyL2pZNm9xUzdoY3FJdUpqQ3AwaU1tVGxWRUt6M2VYck1xUTdEQWJzbU1tcGRGRmZYOS9ud1hOTkpnd1Bnb2ZTK3ZTeVhtRzMyZGoyd1N2VTExVDJTbnVsQmFmNStQVm5zQVFHcy9KemozY1krbW93R0ZoKys2UDRXNEw0K0kxbk9IMzBvTmZheWNzK1RIQllKREh4U2IzeTNDN1dXRmNOUUhCWWhFZm5GK1ZsRXpzcXRYV2R6c0pUUndrT2k4UVNHSHpGeDY1OStnZWN1VUpJRnhIcHJ4UTZSV1JJcW15RTJoWVg3anZuWkdBeVlETllLS3Bxb3FXbEJlZTUrK0w2UWs0MVRCOCtPSG80bTV2cU9YdjZHRzgvKzFOS0MwNzNxSzNjWTRkNGY4MnZjRGpzWEh2dnZ4RVdHZDNwZWFFUlVheTYrd2tNQmlNYjMvZ3p1emFzeFc2ejltbzdqWFUxRk9Sa2tUSnhSbytlMCtXVTVPY0FFQllaYzhWem14cnFLRCtiUjF5U2UrbVcycXB5c2cvdFlQU2tXWjJlZjJISWJtNXF3T1Z5RVdBSjZvV3FSVVQ2bnU3cEZKRWhxYUlKbkJwU08vQVpUVFFTUkcxdExXYXp1Yy91N3l4cGhCRlg3cHpxVjc3NDNUOTF1ajhrTEpMVmovNG42MS81QSsrditSV3I3bjZDaERHVHV0UzIzV1pqKzdwWHlENjhrOENRTUs2KzQ3RXI5aTdHamtybCtnZSt5c2YvK0JNWnV6WnkrdWdCYnYzaXQ5bXo4YzBldDNQSDQ5L2paT1llWEM0WFNlTTdEcTE5OWJmLzVkSHp1di9mZjRhL3hYMi9aZWJ1VDZrcU80dlozNEsvSlJCcmN4UEhEMjBuS0RTY1lTT3VQQlB2bVJNWnVGd3U0cExHVVY1MGhvMXYvQmwvU3hEVEYxL1g2ZmtCbGlEc05pdW5zdzVRV1ZvSVFIalVDSS9xRmhIcGJ4UTZSV1JJYXJLcGwzT3djUGxacUtzcklUdzhISlBKNVBNWmJRY2lTMkF3MXovd1ZkYTk5QnZPbk1qb2N1ajBNNW13dGpReGN2UkVsdC8yQlFLRFBidkhNVFp4RExjOTloMjJyWHVaMFpObVlRa0s2WlYyL0FNc2hBMGJUbHpTV0dKSHBiYWVGNTgwamdYWDNkMkY1OVhXbGUydzJ6aCtjRHN1bDN0SXZzRmdZTmp3a1N5NjRUNlBQdXlvTENuRTdCOUFlUFFJWHYvRDk3QUVCblBkL1YrNTVDUkU4U2tUaUVzYXl5Zi8vQ3NZREV5YXN3eEwwQUQ3cEVORTVCeUQ2L3kvbmlJaVEwaEdpYXQxUmxRWjRPd3RCTmJuTUhMa1NFSkRRL3VrdDNQbDYrN2xVUjdxeFNWU092UDQ0NC96MlBlZThlNUZMbUN6dG1BeSszY3J1TnR0TnZ4NklmVDNWanZlNG5RNGNEb2RHSTErcmZkbWVxcTVzUUZMVUREbHhmbEVSTVgyMlZJb2YvM1I0eno1NUpORVIwY1RFeE9EV1V1d2lFZ2ZVMCtuaUF4SkNweURpQ2tBaDhPQjFXckY2WFQ2YkFtVndjRHNIOUR0eC9aV2dPcnZhMUlhL2JvZU5zODczMU1aSFp2WW15V0ppUFI3K3A5WlJFUUdQSmZMaGQxdVI0TjNSRVJFK2grRlRoRVJrWDRxYWZSWVg1Y2dnMEJjZ25zeXB2NDZaRmxFQmorRlRoRVJHUlFHWXk5blMxTWpGY1VGdmk1REJyRHlvak5ZbTV0OFhZYUlESEVLblNJaUl2M1V5SVNSVkpUays3b01HY0FxaXZPSmlocUd3V0RBejg5UHZaMGk0aE1LblNJaUl2M1V2RG16S1RsOXhOZGx5QUJXbUpOQjZwalJHSTFHekdhelFxZUkrSVJDcDRpSVNEODFaY29Vd29QTUhObjlxYTlMa1FFb2ZjZkhCQmpzSkNZbVlqS1o4UGYzMSt6T0l1SVQrcGRIUktTZktqeDFESnUxcGQyK3ZPT0hPWnViN2FPS3hCZnV2KzllcWdwUGtMSDdFMStYSWdOSStzNlBxU3pNWnZHaWhaaE1Ka0pDUXJRK3A0ajRqTmJwRkJIcGgrcXFLMWozMG04WU5YWUsxOTc3cndEWWJUWStmZk52REJzK2tsc2UvYzh1dFZkZWRJYUNuS3h1MVpJd1poTFJjYU02UGZiMjMvNlh5Smg0cmxyOVlPdSsrcG9xckMyZVRWd1NHaEhWbzdVaEJ6dUR3WURKWk9LTGp6ekFtaGRmWnZPYnA0aExtVVJVYk9JbC8wNWs2Q292T2tORmNUNkZPWmtFR08wc1g3SUFQejgvUWtKQ2lJaUl3R1F5YVhpdGlQaUVRcWVJU0RkdGVlOUZISFpiajlwSUhqK2RsRWt6Tyt6UFBYWVFnSlJKczFyMzVaL014RzZ6TW1iSzNDNWZwemcvaDcyZnZ0MnRHazMrQVpjTU9DNm5FNWZUMlc3ZjdvL1hjaXBydjBkdDMvVGcxNGxMSHRldHVvWUtvOUZJUUVBQTk5eDlGM3YzN2lYcjJBR083RnFQZjBBUVJRVzV2aTVQK29tNGhHU3N6WTFFUjBjeGZuUks2NURhd01CQWhnMGJoc1ZpMGRCYUVmRVpoVTRSa1c3S3lkeUwzV2J0VVJzaDRWR2RoczVUUi9ialp6S1RQR0Y2Njc2ais3ZGdNQmlJVHhwSFkzM3RGZHNPQ2ducnNHL1pyWSswYS9OeThyTFQyZlRtM3p3NjkwSXpsdDdJK0ptTFBUcDMySWlFTHJjL0ZKbE1Ka0pEUTFtNGNDR1RKMCttdnI0ZXU5Mk8wK2tjbEV2RlNQY1pEQWFNUm1QcmtOcnc4SEFDQXdQeDgvUHpkV2tpTW9RcGRJcUlkTk1qMy83ZEpZL1ZWSlR5K2grL1IvTEVHVnh6MTVlNjFHNWxTU0dsaGFjWk4yMEIvZ0VXQUtyTGl5azhkUlNBZi83NXh4N1c5M3RNRjkzRFpUS1pQUjdPYWpKMWZ2L1g2YXdEMk0vMThMWTBOVkJYWGM2SjlOMEF4SXhNWnRqd2VJWU5qL2ZvR3VJNWs4bEVVRkFRL3Y3K1JFUkVZTFZhc2Rsc09Cd09CVThCYUYwV3hXdzI0Ky92ajlsc3htUXlxWWRUUkh4T29WTkVwSi9KMnZjWkFPT21MV2pkZDJETEJ3QXN2TzV1ekFHQmZQYk9DeVNrVG1iczFQbVhiTWZQNUoxLzRyZCs4REl0VFEydDIzWFZGUlNmT1FuQWd1dnVKaUpxaEZldUs3UXVlMkV5bWJCWUxMaGNMZ1ZPYWNkZ01IVDRFaEh4TllWT0VaRitwTG14bnBNWjdsN0RnS0FRQU1xTDg4bkozTXVvY1ZPWlBIYzVkcHVOejk1NWdZaW9FYVNtemVsYSswME4xTmRVZVhUdWhjSHlRdmYvKzg5d3VWeTBORFh3eW0rK1JlcVV1U3k1NmZNQUdEV0V6K3NVSkVSRVpLQlI2QlFSNlVjTzc5alFicGtVcDlQSnRnOWV4bUF3TUh2WjZoNjN2KzJEbDN2Y3h2a2UxTnpqSndBd0dJeXR3M2diNjJ1eE5qZDJxYjJROEtnT3c0QkZSRVJrOEZEb0ZKRkJxZDRHalRab3VPQ3I4WUkveDNTY1k4Zm5HdXRxeU5xN3VkMitJM3MrcGF3d2w3UjVLNGlLYlQvcGp0MXVvN214dnRPMi9DMUJuZDdITldYK1NrWWtqUGFvbnRLenVhVHYySERKNDZlTzdHdjl2cVdwa1lEQUlQWi85aDdIOW0vMXFQM3pidjNpdDRtSlQrclNZMFJFUkdUZ1VPZ1VrUUduMWdxbGplNnZzbk4vbGpTMDdhdHNCdWRsYm5Nekd1Q25pL3F1WGsvdFhQODZkcHVWcFBIVHlEdCtHSUNrOGRQSnkwNW45dkpiT3B4L2JQL1dTd2E4U3dXNUVRbWpPNTB0dHpPR3kwdyswbGhmeTVrVEdaak0vbFNWbmVYVjMzNmIrYXZ1SW0zdUNwTEhYelE3cnN2RlI2LytnZEdUWmpGdStzSU9iWVgzd2oyZ1h6ODJ0Y2R0ZE5XaFVuaG9jcDlmVmtSRVpNQlI2QlNSZnMzcGdwUFZrRmtHR2VXUVVRYlZMVmQrM0VCVG5KL0RxYXo5SkkyZlJuektoTmJRR1JZWnpVMFBmcjNUeHlTTW1VVHFsSG1kSGd1TmlQWmFyUURwT3pZUUZoR05PY0JDUkV3Y0VkR3hiSDMvSmVaZGN5ZFRGNnhzZDY3ejNEcWVvWkhSSktaNko2V05EcXJIYkRaak5wc3hHTHcvVTJkR0djUUdlLzB5SWlJaWc0SkNwNGowTzRkTDNRRXp2UXl5S3FEWjN2VTJna3dRWkliZ0M3N09iNGYwdzlzSHd5SmpDQXdKWTlIMTkzTDYyRUdQSGhNUkhjdllxWjJIVG05cXFLMG1hOTluekx6cUprNW43Y2VBZ2FXM1BJU2Z5Y3lJeE5HNFhDNCtmdjBaeGt5ZXpaaUxKanB5T3AxazdQd1lGekI5MGJXOVZ0Ty9qVHBGZEhRME1URXhtTTNlRDUwclgxZm9GQkVSOFpSQ3A0ajRYSU1OdGhmQzFnTFlWd3cyNStYUEQvV0g0VUh1cjVnZ0dCSFV0ajA4R0tJczdpRzBsN1AvYk8vVjN4dUNRc0pZL2NoVEJJZEZlUFU2bTk1K2pzM3Z2T0RSdVM1WDUzOFJ1emE4Z2RGb1pPTE1KWnpPMmcrNGwvSlllck43QnR2VFdRZklPMzZZNFozY08ybzBHamx6SW9PeXMzbU1uVExQNjg5WFJFUkVmRStoVTBSOG9xWUZ0cDBMbWdkTHdIR1plekFUUW1INmNKZ1dBOU9Hd3pCTDM5WFpsOElpdlRza0ZpQmw0a3dpWStJOU9yZXF2SWlUNmJ2YjdYTzVYQlRsWlRObC9rb0NBb002UE1ibGNuRnc2em9DQW9PWlBHZFpwKzNPV3JhYUQ5YjhpZ05iM21mSlRROTAvVW1JaUlqSWdLTFFLU0o5cHJJWnR1UzdnMlpHK2FVbit4a3FJYk9uanV6ZHpMRUQyem85Tm52NWFxYk1YOWxoZi9MNDZSNVBKSlI3N0ZDSDBHa3dHSmgxMWMyTW5iYmdrbytwS0NsZ3pvcGJNZnNIZEhwT2ZQSTQ0cFBIYy96UURxWXVXRVY0MUhDUDZoRVJFWkdCU2FGVFJMenVjQm1zUFE2N3pzS2xPalJUSStDcVJMZzZ5VDFNVnE1c2VId3lpV1BUT2owV016TEZhOWVkT0h0cHAvdWRUaWQ3UDMyYndPQlFKczlkZnRrMlppeTVnYk12L3BvRFd6OWcrYTJQZUtQTVFTazlQWjI5K3c2UVg1Q1BKVENZM0p4c1g1Y2tBMXpTNkxHME5EV1NtSmpBbk5telNFdEx3MkF3WURCYzRSNEZFWkV1VU9nVUVhOXd1R0R6R1hqanVIdjIyYzZNRG9kbG8yREZLRTNLMGgweEk1T1pzZVFHWDVmUjZzaWVUZFJVbExEa3BnY3UyY3Q1WG56S2VHTGlrOGpKMk1QTUpUZXF0OU1ETDZ4NWtkb21KekdqeHJOdytzb082N2FLZEZkRmNRRVZKZmw4c20wdit3NGM0b0g3N3NGa01uVzYxcStJU0hjb2RJcElyMnF3d1hzNThQWUpLRy9xZUR3bDNOMmp1V0lVeElmMGZYMjlvYVdwa2NNNzFsLytuT1pHQUtwS3o3TG5rN2N1ZSs2dzRTTkpuVEszMStxN25CTVp1eWtyeXZQbzNOckswaTYxWFYxZVJOU0loQTVyY1RiVjF3SjBXTXBrNm9KVjdOdjhMdlUxbFFxZFYvRDdaNTRsSWk2VlJTczd2MDlXcENlaVloT0lpazFnM0xRRlpPeitoS2YvK2p5UFBmd0FGb3NGUHo4L1g1Y25Jb09BUXFlSTlJcG1CN3h4ek4yejJYalJFaWRHQXl4TmdMdkd3L2hodnFtdk4xbGJtamk4L2ZLaDg3eWFpcElybnBzOGNVYWZoYzR6MmVtY3lVNzNTdHRMYm5vQXA5T0owV2hrNzZkdjA5UlFoNS9KVE1tWmt3Q0VSNDFvZDM3S3BKbU1uanpMSzdVTUppK3NlWkh3dUZRbVhXSmlKcEhlTkdYZTFXVHVnalV2dmNKOTkzeU9rSkFRQlU4UjZUR0ZUaEhwRWJ2VDNiUDVjaFpVdDdRL0ZtaUNHMGJEbmVNaEp0QTM5WGxEU1Bnd0h2em1yM3F0UFQ5VDMvMVRmUFVkajNWcElxR1BYMyttUysyZkg0N1hXRmREOXVHZEFKajlBeGlUTm9mVWk5YnMxRDFqVjVhZW5rNU5vNVBGNnVHVVBwUTIvMm8yL2ZNVWUvZnVaZUhDaFZnc0ZnMjFGWkVlVWVnVWtXNXhBUnZ6NE8rWlVOelEvbGhNSU53K3poMDRnODArS2MrckRBWkRwOHVGOUdkcGM1ZVRkb1hKZlM2V1BHRTZqMzJ2YTZIenZLdHVlWWlscXg4RUZDNTdZcysrQXd4UEd1L3JNbVFJaWg4OWljeXNnNlNscFdFMm14VTZSYVJIRkRwRnBNdDJuWVcvWmNEcG12Yjd4MFc2ZXpXWEpicUgxRXIzWENrZ21zem1ib2ZCM25iYlkvOTF5V01LbXoxWGtKL1B3dWtkbDc0UjhiYW8yRVNPN05wQVhWMGQ0ZUhobUV3bS9VNkxTTGNwZElxSXg4cWE0UC8yd1A2Uzl2dmpndUh4NmJCb3BHL3FFaG1zQWdLRE5FdXQrRVIwM0NqOEF5elliRGFzVmlzQkFRRUtuU0xTYlFxZEluSkZMdUNmMmZCQ2hudkNvUE1DVFhEZlJIZnZwbGtqcjBSNlhkNnBFNzR1UVlhd29vSThIQTRIVnF1MWRaSXdFWkh1VU9nVWtjdktxNFdmN1lic3F2YjdWeVhEdjB5RGlNc3Z4eWdpUTFCNWNUNmg0VkdkM3Z2Y1dGZERiVlVaSXhMSHFPZnNJdGFXWm1vcVNvaU1pY2RrOXZ5RytMTzUyY1NPU3ZWS0tIUzVYTmp0ZGx3dVY2KzNMU0pEaHo2eUVwRk8yWnp3WEFiOHkvcjJnWFBDTUhqNkduaHFyZ0tuaUhUdTA3Vi9aZE5iejNWNjdOVFJBN3ozd3Y5aHQxazdQZDdVVU1mTzlhOWpzN1owZW55Z2FHNXFvS2FpOUxKZmRwdXQzV05LOG5ONCs5bWZVbDFSM0xydlZOWitEbTVkZDhucjFGYVZzKzZsMzdEM0N1c0JpNGo0a25vNlJhU0RyQXAzNzJaaGZkcytpNSs3WjNOMXF1L3E2azMrUmhkV3AzcFpCZ1c3TzV5bzE2eWpncHdzRG05ZlQ5blpYREFZaUl5T1krcUNhenhlTnFjN3FpdEtxS2tzWmZLOEZkMTZmRlZaRWNjUGJpZi9SQ1lyN255TTZOaEVqdTdmeXE0TmIzajArS2dSQ2F6K3dsTWQ5aGZsbldEVFc4OXg5UjJQTVNKeGRJZmpucjVXTlJXbEhONnhuck81eDJtc3F5WXdPSXlSb3ljeTY2cWJDUTZMYUQzdjBOWVB5ZGkxOGJLMVh2L0FWMGtZUGZHeTU5aXNMZXovN0gycXk0dFpldk9ESFpaWUNvdU1adFpWTjNOazd5YW1MYjRPUzJEd1pkdnJEdlZ5aWtoUEtYU0tTQ3VuQzU3UGhGZVB0dDgvT1JxK1BROWllLys5ak0vb0xkUmdvci9OenVSbHA3UGh0YWVKR1puTWxQa3JzZHVzNUJ6Wng4YTFmMkhXc3B1WnVmUkdyMXozZE5ZQkFFYU5uZEt0eDhjbmorT1dSNy9GaG44OHpidlAvWXpWanp5RncySEhick15NzVvN01Kc3ZQOFRDRWhUU2JydTBNSmZETzlhVGUvVGdKUi9UbGRmcTlORURGSjg1U2RLNHFWaUNRcWtvUHNQeGc5c3B5RG5DSFYvNlh1dVE0bW1Mcm1YQ3pNV2RYcSttc3BRTnJ6M3QwZXN4ZnZwQ0xFRWhiSHpqenhqOVRMaWNUbktQSCtwd250UGg0TFhmZmFmRC9xdFdQMFRLeEJrZVhVdEV4RnNVT2tVRWdPb1crTkVPU0M5cjIrZnZCMStjQXJlTmc4SFdoeFJvY21HekRyWm5OVFM1YkkwWURBYjgvUHpVMjNtQmxxWUdsdDM2Q0dPbnptdmROMlBwamJ6NTV4OXphTnVIVEptL0VyTi83NCtSUDNGNEp3QnIvL1REZHZ2RGhzVnd4NWUrNjFFYmtURngzUHJvdDhuYTl4bFJzWWtVNStjQU1HN2FnZzZoOG5LMnIzdVZySDJmRVJBWXpNaVVDUlNlUHRicGVWMTVyVktuekdQcXdsWHQ3cC9jdFdFdEdiczJrbk5rSDVObUx3VWdNRGlVd09EUVRxL25kRG85Zmc0QVNlT21jdTI5LzBaa2RCd05kZFVrVDVnT2dMV2xpVjBiMWpKKytrSkdKSTdwOUxFeDhjbGR1cGFJaURjb2RJb0lSOHJoQnp1Z3FybHQzNFJoOE8zNU1OTHo5M2NEU25TZ2l3YXJFNGR1YlIvWW5EWU1qZVVZalViTVpyTkM1d1hHVHAzZjRmWHdEN0NRTkg0YW1icy9wYTY2Z21IRDQzdjFtbWR6czkxRGErY3VKenB1Vk92K3pOMmY0blE2THZQSU5zMk45VmlDUWdnSURHTEdrdXQ3VkU5QVlEQXpyN3FKdExrcnlOcTMrWktoc3l1dlZVaDRaSWZIeDQ1S0pXUFhSaHoyenU5VDdZbW1oam9DZzBOYmgrR2VIOExyZERwWi8rb2ZjRG9kakpreWwrallSQURxcWlzb0x6cWozazBSNlZjVU9rV0d1RGVPdzEvVDNVTnJ3YjMweWNOcGNOZDRNQTdpOSs4UlFVYktHKzNVMmtCenFnMVFMaWMwMTJDME4yQUtDc0xmMzcvUGxuU1lHZ09IUzRISmZYSzVicmxVQUQ4L2dVK0FwZVBNc2oxMWVNZDZBa1BDbUxmeWpuYjNIaDdldnA2SW1MaDI1eDdkdjRYNGxBbXRZUW5jOTB1KzlkZWZNR2JLWE9aZGZUditsc0FlMVRONytXcVB6dXZwYTFWMk5nK0E0U1BiM3l1NmZkMnJaSi9yK2IyUXAvZElGcDQ2eXZyWG5tYmg5ZmN3WWNhaWRvL2Y4dTRhaXMrYzVMcjd2dHp1TlR5WnNZZjluNzNIalovL2QrS1N4bnAwSFJFUmIxUG9GQm1pR3UzdzAxMnc4MnpidnVGQjhKTWxrQkx1dTdyNlVsSzRpNlBsZHV6NCs3b1U2UTViRTRiYU01ak1aa0pDUWpCM1lZbUpucG8ySEY0ODRnNmUwNGIzMldWN3pHWnRJZS80WVVJam93a0s3ZDFmOVBMaWZBcE9IbUh1eXR2YkJVNjd6VVpOUlFsajB1YTBPLzlrK203MmJYcUhSZGZmeS9oemdTbzBNcHEwZVZkemFOdUg1Si9JWlBtdGp4Q1hQSzVYNi9UVTVWNnI1c1o2ck0xTk5EYlVjaVk3bmZTZEh6TjF3VFVkSmlncUtUaEZUSHdTRTJZdGJiZS9zYTZhM1IvLzg0bzFqRWhNSlhuQ2RMYSs5eUtWSlFYTVgzVVhkbXNMVzk5L2lmeVRtYXk4NjB0RVJNZFNYMXVGdzJiRGJyTVNsenlPb0gxaGZMTDJMOXorcGU4U0ZCTFc4eGREUktTSEZEcEZocUREWmZDTFBWRGMwTFp2NWdqNC9rSUk3cnYzN1Q1bE1CZ3dtVXlraGplUlUybkZackNBVWY4a0RnaE9PelRYWUtqTnc4L1BqK0RvWWIwc0FBQWdBRWxFUVZUZ1lDSWlJakNaVEgwMnZQYWh5YkM5QUg2K0IzNjRHRklqcnZ3WVgzUFk3WHo2NXQ5b2FxaGoyVFYzOXZwcnRYdkRXaXhCSVV5Y3RaU0s0Z0tpWWhNQUtNbzlqc3ZsSWo1NWZMdnpiL2o4MTlpKzdsVzJ2UGNpSlFXbldIVDl2ZmlaVE14ZXZwcVJLUlBZOVBaelZGZVUrQ1IwWHVtMTJyVmhMU2ZTZHdGZ01CcVp1ZlFtcGkxYzFlNGNwOE5CZFhrUnM2NjZtZFNMQXJmTDVXTDg5RVdZQXl5WHJjTmtOclA4dGk4UUZCTE9xYXo5ekZoeUF4bTdObklxYXo4QUg3M3krMDRmNTJjeTQzUTYyUHpXYzF6L3dGYzE3RnhFZkU3dnNFU0dtSTlPdzYvMnRRMm5CWGdrRGU2ZjVMdWFmTVZvTkJJUUVNQ28wSHFLS2t0b05vVGdORm5jazZHYXRBaHBmMkp3dE9CeUFiWkdhQ3JEYUd2QVpEWVRHQmpJc0dIRENBZ0k2TE9odGVjOU5RKyt0dzBlM3dBUFRuYjNlRTZMNmRNU1BGWmZXOFVuYi95RjBzTFR6Rng2WTdzSmMzcEQzdkhEbk0wOXpwS2JQMDkxZVRIdi9PMS9HVHQxUG90dXVKZmpoM2NRRUJqTThJVDJ2WUIrSmpNcjd2Z2lZY09HYzJqYmgxU1dGbkxEQTEvRFA4QkNYUEk0N256aUIvaGZJWlI1Z3lldlZkcThGWXdhTjVYbXhqcEs4bk00dVBVRGNvOGU0THI3dnR6YUsxcFpkaGFIM1U3VUJVTmZ6ek1ZREsyejNGNkp3V0JnL3FvN21iNzRlaXhCd1V5YWZSVWg0Y01JQ28zQTM5K0NPZURjbHpuQS9hZC9BQWFEZ2V6RE96bXc1UU1hYXFzSUNSL1dzeGRGUktTSEZEcEZoZ2luQzU0NURHOW10KzBMTnJ0N04yZU84RjFkdm1ZeW1RZ0pDU0hSWktLbXBvYjYrbUxzZGp0T3AxTnIwL1ZEQm9NQm85R0lLU2lJa0pBUXdzUERzVmdzbUV4OS85OVphZ1Q4NVZyNCtXNVljd1E0MHJ2dEd3M1FjVFhKcmp0eklwUE5ieitQMDJGbitlMlBkdWgxNnczQjRjTVlQaktGOGRNWFlqQVlXSDc3bzJ4Ny95VktDMDlUWDFQQnBObkxPdjFRd0dBd01HZkZMWVNFRDZNb0w3dGR5RFNaKzM3WXU2ZXZWWFRjcU5hSmtpYk52b294YVhOWi8rb2YyUFh4V2xiYy9pZ0E1VVZuQU5qd2p6OWRzcWR4d2JXZnUrU3lLaGR5dVZ4WWd0eHJWb1dFRHlOODJBaTJmL2dxZHo3eGZZeEdJeHRlZTVyRTFEUW16bDdLenZXdjA5UlF4NHJiSDJYMHBObVkrbkRZdVlqSXBTaDBpZ3dCVFhiM2NpaDdpOXYycFViQWp4YTc3K01jNmt3bUUwSG5KcUtKaUlqQWFyVmlzOWx3T0J3S252M0krV1ZSekdZei92NyttTTFtVENaVG4vZHdYaWpFN1A0OXFyZEJUaFVjS3J2eVl6eGxBSFo4MHJNMmpoM2N6cmIzWHlJcU5wRVZ0MytSOENqdjNJQWFIWnZJdGZmK1cydTRTazJiUTNSc0l1OCsvd3NBSnM5ZGZ0bkhUNXkxaEltemxyVGI5Kzd6UHlkbDRzd093MWE5cFNldjFhaXhhWVNFRCtOczd2SFdmVEZ4U1N5NzlaRk96N2MyTjdMam8zOTR2R1RObWV4MDltMStsK3Z1L1RMQllSRzBORGRRVTFIUytyTmZXMVZHYzFNOTRMNFgxZHJjQktEQUtTTDloa0tueUNCWDJnai8rUm5rMTdYdG16QU0vckRTZHpYMVIrZVgzRENaVEZnc0Zsd3Vsd0puUDJRd0dEcDg5UWNoNW5QRGEzczUwKzNvd1dOTEMzUFo5c0hMSkk2ZHdzbzcvNlhkNUQ3ZWNMNG43cnk2NmdwYW1ocVl1dUFhUWlPaXV0UldmVTBsWllXNWpFeVoySnNsWGxKdnZGWXVwN1BkejJOVWJFTHJmYTBYcXl4MXorQVdFQmpjNmZHTEZlV2RvS2FpdEhXTjB1YkdlbytINTRxSTlBY0tuU0tEV0VFOWZPMFRxRzVwMjdkNEpIeG5nZTlxNnMvNlU0Z1I2YW5EMno4Q2w0dGx0enpzOWNCNXNacUtVamEvL1R3UjBiSE1XdWJac2lVWHlqK1JDVUR5aE9tOVhWcW51dkphbGVTZjZqQkw3Y21NUFRUVVZiZk93bnNsVGZXMUFGaUNRejA2dnpqL0pMR2pVbHRycTYwc0l5ajB5ck5YdFRRMTRuUTZDUFR3T2lJaTNxTFFLVEpJbmFxQmIyeUMyZ3ZXS3I5clBIeHBtdTlxRXBHK1UzWTJGNVBabjhNNzFuZDZQQ1krbVpTSk03RGJiT3phOEFiVEYxL1hLeFBPVkZlVXNPN0YzK0J5T2xsNTE1ZTZOY1F6TC9zd3dXR1J4TVFuOWJnZVQzajZXb0Y3Mk8vSWxBbU1HSldLMFdpa3REQ1hNOW5waEVaR00zdjVMUjVkcjdHdUdvQmdENEtqdGFXWjhxSXp6TDRndkJlZVB0cnBCRVVYcXl3dDVJTVhmODJEMy9obGo5YzhGUkhwQ1lWT2tVRW91OG9kT0J2dDdtMEQ4TFhaY0dOdnpFb2lJZ09DdGJrSm03V0Z3OXM3RDFMalp5d2laZUlNbXB2cU9YdjZHTG5IRHJMcTdpY1pucERTN1d2bW44amswN2YraGdFRDE5My9GU0pqNHJyY1JtTmREUVU1V1ZlOEQ3UTNlZnBhQWN5OStqWnlNdmVTdWZzVDdEWXJvZUZSVEYxd0RkTVhYKy94a05maS9KT1lBeXl0dzJVdnB6QW5DNWZUU1Z5U2UrbVlVMW43cVN3cDlDamdOalhVWVRRYUZUaEZ4T2NVT2tVR21Zd3krUFlXYUhhNHQ0MEc5d3kxaTBiNnRpNFI2VnNQZit1M0hwMFhFaGJKNmtmL2svV3YvSUgzMS95S1ZYYy9RY0tZcnEraHRPT2pmM0JrenlZaW9tTlpkZmVUM1o2MDZHVG1IbHd1RjBuak93NnRmZlczLytWUkcvZi8rODg2QkswWlMyNWd4cEliT2ozZjA5Y0tZTnFpYTVtMjZGcVB6OS8yd1NzQW1BTXMrQWRZcUtrbzVXVEdibEltenZSb09IOWVkanBtL3dCaVJpWnpNbU1QVzk1N2tjU3hhU1NObTlycCtRR1dJQXBQSGFYdzFERk9adXdtSWlyVzQxcEZSTHhGb1ZOa0VEbFFBdC9aQ2phbmU5dHNoQjh1Z3JsZDcyd1FrU0hFRWhqTTlROThsWFV2L1lZekp6SzZGVHJkOXh5YW1YWFZ6VDJhTlRWczJIRGlrc1lTT3lxMWRWOTgwamdXWEhlM3gyMzRtZnJQckszMXRaV3Q5NmdDK0psTUpLUk85dmo1VkpZV01pSnhES1VGcDlqMDFuT01HanVGRlhkODhaTG5qNSt4aU5QSERyTHVwZDlnRHJDdytJYjdldndjUkVSNnl1RFM5SXdpZzhLQkV2aXZyV0EvRnpqOS9lQm5TMkZLUDEyc1hrU3U3UEhISCtleDd6M1RaOWV6V1Zzd21mMDFvWllYT094MlhDNG5maVp6bDEvZjVzWUdMRUhCbEJTY1lrUkMzOTBuOGRjZlBjNlRUejVKZEhRME1URXhtTFVFaTRoMGszbzZSUWFCckFwM0QrZjV3R254ZzU4dmcwbGRXNlZBUklZNFQ5ZU5sSzdyeVF6QzU1ZWo2Y3ZBS1NMU214UTZSUWE0N0NwNDZyTzJJYlZCSnZpLzVUQXUwcmQxaVlpSWlJaUFRcWZJZ0paWEM5L2NETTNuWnFrTk5zT3ZWOERvY04vV0pTSzlJMm4wV0YrWElFTllYSUo3eVJvTnR4YVJuakw2dWdBUjZaNkNldmo2Sm1pd3ViY0RUZkNyNVFxY0lvTkpTMU1qRmNVRnZpNURocUR5b2pOWW01dDhYWWFJREJJS25TSURVR2tqZlAxVHFHbHhiNXVNOEw5TFljeVYxeGtYa1FGa1pNSklLa3J5ZlYyR0RFRVZ4ZmxFUlEzRFlERGc1K2VuM2s0UjZSR0ZUcEVCcHM0SzM5Z01sYzN1YmFNQmZyQVFKa2Y3dGk0UjZYM3o1c3ltNVBRUlg1Y2hRMUJoVGdhcFkwWmpOQm94bTdzKzQ2Nkl5SVVVT2tVR0VMdlR2U3pLMmZxMmZkK2FCL1BqZlZlVGlIalBsQ2xUQ0E4eWMyVDNwNzR1UllhUTlCMGZFMkN3azVpWWlNbGt3dC9mSDZOUmJ4bEZwUHYwTDRqSUFQSy91K0ZvUmR2Mms5Tmh4U2pmMVNNaTNuZi9mZmRTVlhpQ2pOMmYrTG9VR1FMU2QzNU1aV0UyaXhjdHhHUXlFUklTb3ZVNVJhVEhEQzZYeStYcklrVGt5djZlQ1M5bXRXM2ZPeEVlbmVLN2VrU2tiemlkVHBxYW1sano0c3MwMmczRXBVd2lLamFSNkRoOTRpUzlvN3pvREJYRitSVG1aQkpndExONDRRTDgvUHdJRFExbHhJZ1JCQVlHcXFkVFJIcEVvVk5rQU5pY0QvKzlzMjE3U1FKOGY2SHY2aEdSdm1XMzI2bXJxMlB2M3Ixa0hUdE9XVmtaL2dGQkZCWGsrcm8wR2VEaUVwS3hOamNTSFIzRm1ORXByVU5xQXdNRGlZNk9KaVFrQkpOSksreUpTTThvZElyMGMrbGw3clU0SGVkK1U4ZEZ3bSt2QnJNK2RCWVpVdXgyTzgzTnpkVFUxRkJmWDQvZGJzZnBkS0wveHFVM0dBd0dqRVpqNjVEYThQQndMQmFMQXFlSTlBcUZUcEYrckxBZW50Z0FqWGIzZG5RZy9Ia1ZoQWY0dGk0UjhRMm4wNG5kYnNkbXMyRzFXckhaYkRnY0RnVlA2Wkh6eTZLWXpXYjgvZjB4bTgyWVRDWU5xUldSWHFQUUtkSlBOZG5oWDlaRFVZTjcyK0lIZjd3R2tzSjhXNWVJK0piTDVlcndKZEpUQm9PaHc1ZUlTRy9SbUFtUmZ1cS9kN1lGVGdQd3c4VUtuQ0tDQW9HSWlBdzRHamNoMGcrOW5BVzdpOXEybjV3QnMwYjRyaDRSRVJFUmtlNVM2QlRwWjlMTDRJWE10dTBWbytDMnNiNnJSMFJFUkVTa0p4UTZSZnFSaWliNC9uWTRmNGRXU2poOGM2NVBTeElSRVJFUjZSR0ZUcEYrd3U2RTcyeUZPcXQ3MjJLQ255elIwaWdpSWlJaU1yRHA3YXhJUC9IYi9YQ3l1bTM3L3kyQTRVRytxMGRFUkVSRXBEY29kSXIwQTFzSzRNUFRiZHYzVElENWNiNnJSMFJFUkVTa3R5aDBpdmhZYVNQOFlrL2I5cFFZK01JVTM5VWpJaUlpSXRLYkZEcEZmTWpwZ2gvdGdDYTdlenNpQUg2NENJeGFnazlFUkVSRUJnbUZUaEVmZWpFTGpsVzJiWDl2SVlUNSs2NGVFUkVSRVpIZXB0QXA0aU5ISytDbEkyM2JkMCtBcVRHK3EwZEVSRVJFeEJzVU9rVjhvTkh1SGxaN2ZqM081RERkeHlraUlpSWlnNU5DcDRnUC9HSVBsRFc1dnpjYjRRZUx3RS8zY1lxSWlJaklJS1RRS2RMSE51VEMxb0syN1NlbVEwS283K29SRVJFUkVmRW1oVTZSUGxUZUJMODcwTFk5Y3dTc1R2VmRQU0lpSWlJaTNxYlFLZEtIZnJZYm1zOHRqeExtRDkrWjc5dDZSRVJFUkVTOFRhRlRwSTlzeklPRHBXM2JUODJEOEFEZjFTTWlJaUlpMGhjVU9rWDZRSzBWL25pd2JYdHBBc3lQODEwOUlpSWlJaUo5UmFGVHBBLzhaaC9VV2QzZmgvckQxMmI3dGg0UkVSRVJrYjZpMENuaVpidUtZTXNGczlYKzZ3ejMvWndpSWlJaUlrT0JRcWVJRnpYWTRQLzJ0RzNQR0E0cmszeFhqNGlJaUloSVgxUG9GUEdpUHg2RTZoYjM5eFlUL09jODM5WWpJaUlpSXRMWEZEcEZ2T1JJT1d6SWJkdCtZanBFQi9xdUhoRVJFUkVSWDFEb0ZQRUNwd3Qrc2JkdE95MGFiaHp0dTNwRVJFUkVSSHhGb1ZQRUM5N01ob0k2OS9kbW80YlZpb2lJaU1qUXBkQXAwc3RxV3VEdlI5cTI3NTRBY2NHK3EwZEVSRVJFeEpjVU9rVjYyZE9Ib01udS9qNG1FTzZmNU50NlJFUkVSRVI4U2FGVHBCY2RLWWRQOHRxMi8zMjJlM2l0aUlpSWlNaFFwYmZESXIzazRzbURGc1REM0RqZjFTTWlJaUlpMGg4b2RJcjBrbmRPdHA4ODZNc3pmVnVQaUlpSWlFaC9vTkFwMGd0cVd1QzVqTGJ0K3lmQjhDRGYxU01pSWlJaTBsOG9kSXIwZ3I5bHRFMGVGQmNNOTB6d2JUMGlJaUlpSXYyRlFxZElEK1hXd3JwVGJkdi9QaHRNK3MwU0VSRVJFUUVVT2tWNjdNK0gycjZmSFFzelIvaXVGaEVSRVJHUi9rYWhVNlFIRHBmQjN1SzI3U2VtKzY0V0VSRVJFWkgrU0tGVHBKdGN3Ty8ydDIxZm53SkpZVDRyUjBSRVJFU2tYMUxvRk9tbWowNURYcTM3K3dBL2VIU3FiK3NSRVJFUkVlbVBGRHBGdXFIWkFjK210MjNmUFFFaUFueFhqNGlJaUloSWY2WFFLZElOcng5enI4MEpFQjRBbjlNU0tTSWlJaUlpblZMb0ZPbWk2aGI0eDdHMjdTOU9CWXVmNytvUkVSRVJFZW5QRkRwRnV1aUZUR2h4dUw5UENvUHJVbnhiajRpSWlJaElmNmJRS2RJRnBZMnc3bFRiOWxkbWdjRjM1WWlJaUlpSTlIc0tuU0pkOEVJbU9GM3U3NmNQaDJreHZxMUhSRVJFUktTL00vbTZBSkdCb3FnQlBzNXQyLzZpbGtnUmtUNlducDdPdnIwSEtNalBKOUFTVEU1dXRxOUxra0ZtZE5KWW1sb2FTVXhNWVBhY1dhU2xwV0V3R0RBWWh0YTRIdjJ1OVYvNkdSMllEQzZYeStYcklrUUdndi9lQ1p2ejNkL1BpWVdmTHZWdFBTSXl0S3g1NFVXYWFwMk1paG5IaUtoRVlxTVNmRjJTREZMRkZRV1VWT1J6dWppTG9IQXo5ejF3RHlhVENhTnhhQXlRMCs5YS96ZlVmMFlISW9WT0VRK2NxWU12Zk5pMi9lZFZNQ2JDZC9XSXlORHl6TytmSlM0aWxUbVRsdm02RkJsaWRtZDh3dG5xa3p6ODJBTllMQmI4L0FiM2RPMzZYUnQ0aHRyUDZFQ2xqd05FUFBDMzlMYnZGOFFyY0lwSTMxbnp3b3ZFaGV0TnNQakd2Q2xYRXhlWnlrdHJYcUcrdmg2SHcrSHJrcnhHdjJzRDAxRDZHUjNJRkRwRnJpQ25HcllYdG0wL25PYTdXa1JrYUVsUFQ2ZXh4c21jeVhvVExMNHpQKzFxckEyd2QrOWVXbHBhY0RxZHZpNnAxK2wzYldBYkNqK2pBNTFDcDhnVlBIdEJMK2ZTQlBWeWlramYyYmZuQUVuRHgvbTZEQkZHeDA4aUsvTVl0YlcxZzdJblNiOXJBOTlnL3hrZDZCUTZSUzdqV0NYc0xYWi9id0FlbnVMVGNrUmtpTWt2eUdkRVZLS3Z5eEFoTmlxUnNySXk2dXJxc052dERMWXBRZlM3TnZBTjlwL1JnVTZoVStReW5zOW8rMzc1S0JnVjZydGFSR1RvQ1F3STBzeVowaS9FUlk4aXdOK0N6V2JEYXJVT3VqZjArbDBiK0FiN3oraEFwOUFwY2drbnFtQi9TZHYyZzdxWFUwVDYyS204RTc0dXdhY2FtdXF3Tyt5ZEhqdGJsa2V6dGFtUEsrbzlQWDFEN0lzMzFBVkZlVGdjRHF4VzY2QzdaMjZvLzY0TkZvUDVaM1NnVStnVXVZU1hzOXErWHp3U0VrSjhWNHVJeUVCUVUxL0ZMMS82SnZuRk9lMzIvMm50RDlsL2RHdW5qL25UMmgrU2ZtSjNwOGMyN1h1SE5SLzhxdE5qejc3OVU4NFVYVDRvTkxVMFVsaWEyeTZnYmR6OUpzK3MvVkhydHN2bFl1UHVONm1zTGJ0c1d4Y3JxeXJpMVkvK1FFVk5hWmNlQi9EZWxoZlp2UDg5ajgrdmI2eWx4ZHJjdWwxY25zOGYzL2creGVYNVhiNTJUN2xjTGcxZDlJTGFobXArOTlwMytOUGFIM2JwdGEycHJ5Sy81SlRIWDFaYml4ZWZSWHNIam0zajJiZC9TbjFqYllkalRxZVRGOWY5aGdQSHR2WDZkZlV6MmorWmZGMkFTSDlVVUEvYkxwaXg5djVKdnF0RlJLU25yTFlXUHRuekZsVjFaZHgzM1plOWRwMnF1aklhbXVvSUNteC9MNExWMW9MakVqMldqYzMxMkIyMlRvK2R5TTlrK3JpRjNhN24wUEh0Yk56ekp2LzJ1UjhUR1JZTlFHbFZJWmFBb05aem1sb2F5U3ZLWm0vV1pxNlpkeWV6SnkzMXFPMDlSelp4K3V4eEFnT0N1MXhYY3Z4NDFtMTdoWVZUVnhIZ2IybmRmekwvQ0tmUEhxUEYya1N6dFluYWhpcktxNHBvdGpheFpNWU5MSis5R29Eb3lEZ2lRcUw0Ky91LzVQNGJ2a3JDOEJSZVd2ZGI4a3R5TG5YSlZxdm0zOFdzaVV1NlhMTjRMcS9vQkc5dGVvNDdybjZNeEJHanIzaSt5K1hpdlMxcnFHK3N3ZTZ3cy8zd2VoWlB2ODZqYSswL3VvVnRoejY4OG9ublBMTDZxUTQxNVJSa3NmM3dlczZXNVdMQVFIUmtIQXVtWHNPa2xKbnR6bXRxYWVRWGE3N2VhYnUzTDMrVXROUTVyZHRWdGVXczMvazZzVkdKRkpTZWFuZHVWUGdJU2lvTE9GMTRqTW1qWjNNczkxQzc0OFBDaGpOOFdMekh6MGtHQm9WT2tVNjhmS1R0KzlteE1EYlNkN1dJaUhSWGk3V1pROWs3MkhGNFBYV05OWXhKOE80bmFGVzFaWmo4VEVTR3VnUGV1NSt0NGVqcEE3VFltdG00NTAwMjdYdW5ZNDIyWmo3YThROCszcldXaDI3NkQyS2ozWk81RkpibVV0ZFF6Y1RrR2QydTU4Q3hiWXhKbU53YU9BRktLZ3FZZU1HYjZTQkxNQS9kL0EzVzczeWRkZHRmb2JhaGtoVnpibTA5WGxCeWl2cW05ajAxTHBlTDlCTzdpSTlKNGt6eGxZZGxKZ3dmemNzZi9wYUttclo3Tmh4T0I3OTg2UnV0MnpjdWZvRGlpak5rNXV3bEtYWXNnWllRWWlMaW1EWjJBV0Voa1VTSHg3YWVhL0l6Y2ZlcUozbjFvOTl6T0hzbkNjTlRXREQxR3FZMnpiOXNIZTl2ZmVtUzRiOHIxSVBVdWNMU1hIWWNYcy9SM0lOZGV0eldnK3ZJS2NqaTVpV2Y1Mng1SHB2M3ZVdHkzRGdTUEFpczRMNGY5Vjl1Lys1bHp5bXB5T2UxRFU5MzJKK2RsODVyRzU1bVpFd3k4NmVzeEdhM2NpUm5IMnMzL29WbHMyNW02Y3diVzg5dGJta0VJRFZoTXJIUm85cTFFM05CU0xUYVduaHI4M09ZVGY0NG5RNjJIUGdBUDZOZjYvR3hvNlp5NE5nV1lpTGoySnUxR1pPeGZSeVpNblplajBPbmZrYjdINFZPa1l1VU5NSW5aOXEyNzV2b3UxcEVSTHFydHI2S1A3eitYZXdPTzVOU1puYjVqWENYcnRWUVRVSHBLVTdtSHlISUVzS3hQSGZQeFppRVNVd2Z2NUMxRy8vQzVERnptSmpTTVVDK3R1RnBaazFZd3RoUlV4Z1dQcngxLzZIc0hjUkV4aEhnSDlpaEorUzhndExUT0YzdDc5c3krWmxKVFp4TWZuRU9GVFVsckpwL1YrdXh1c1lhNmhwcmlMdm9EYlBKejhTTmkrOGpPVzRjU1hIdGw4M1lmbmc5cHdxUHR0dG5kOWh3dVZ3VWxaL2hyVTNQWGZIMXVXdmxsL2pjTlU5d1BPOHd3eVBqQ1F0cCt5VHpTTTQrRWtlTUlYNTRNc1VWWjBnWVBwbzdWLzdMSmR2S09uMkFmVWMyOCtCTlgrZUJHNzZHMGVpK1U4cVREeFErM1A3cUZjK1I3bG0zL1ZYMlpYMUdZRUF3S1NNbmNMcndtRWVQMjVPNWljMzczMk5xNmp4bVRGaEVtbjB1K2NVbmVlV2ozL1BBRFY4alBpYkpnMVlNaElkYy90UHgyb2FxVHZjM3RUUnc2N0pIbURwMlh1dStwVE51NU05di9waHRoejVrL3BTVitKc0RXczhGZHlpY2tqcjNFdTAxOHNwSHY2ZTZycHhIVmo5RlFja3BQanZ3SHZkZDkyV2lJMklwTE0ybHFEeVBFVkdKM0xYeVMvenRuZjhsWmVTRWRoLzB5T0NrMENseWtYOGNBK2U1RDhnbVJjSFVHTi9XSXlMU0hVNlhrOUVqSnpFM2JRV2pSMDdneDg4KzRiVnJGWlhsOGQ1bmE3RGFXL0F6K3JWK1AzdmlWVnkvNkI3OC9Fd0VCZ1FSRnR6eGpiRUJBNUZoTVl5S1RXM2RaN1cxY0NSbkwvT25yT1JVNFZFMjdIcWo5WmpMNVd5ZFhHamJvUS94TS9waHZLQVhKU1F3akMvZjg5OFVsYnMvUFh4MS9SODZYUE9kei83T081LzkvWXJQNjN1UFBjUGRxOXEvYmpYMWxmeng5ZTh6TDIwRlY4KzlqZnJHV2o3ZXZaWkYwNjY3WXU5TWZzbEpzazd2NStHYnZvSFJhS1NvL0F4YkQ2N2o2cm0zTVRyQnMwODQ2eHRxS0N6TEJkejN2SHB5VDl4TlN4N29OUEJMN3drTUNPYXFtVGN4TjIwRis3STJleFE2ZDZaL3pNZTcvOG5ZeERSdVd2cDVBTXdtTS9kZC94WCsvdDcvOGRLNjMvQzVWVStRSE9lOTlVT25qcDJQd1dCb3R5L0EzOEw0cEduc3p2eVU2cnFLMXAvcjh6MmRGdzVQdjFoMjNtRWFtK3A0NktiL0lDcDhPTVBDWWppUm44R0pNeGxFUjhSeUtIc0hSZVY1UEhyTHR6QVlETnk2N0JIZTN2dzhzeWRlMWU3REdCbDhGRHBGTGxEVEF1c3V1UFZBOTNLS3lFQVZFUnJGUGRjKzJTZlhHcDg4amY5OCtEZjgvclgveCt4SnkxZ3dkU1YvZWZNbkJGcmE3bmZjdlA4OWp5ZlAyWDkwQzgzV0ppeitRY3lhdUtUZFBZaGJENjdqUkg0bUJTV25pSW1NSXo0bW1WdXVlcWhERzJOSFRlbndKblpuK3NkVTFaWnh3K0w3dXZsTVljT3VOd2dNQ0dMSmpCc0E5L0RnakpON21EWjJ3UlZENTQyTDcrZTVkMzVHYVdVaE1jUGllWGZMR2lhTm5zV0NxZGQwcTVhNWFTdElIREdHMXpZOHplZHYrQnJCZ1dHdHg0N2xIdUpROW5idVdmV3ZlalBmQjg3ZmIrc0ptOTNHQjF0Zkl2M2tic1lrVE9MT2xWL0M1TmYybGp3c09JS0hidm9QMW56d0sxNzg0TmNzbW5ZdHkyYXRidTNWdnBqRGFTZnI5SUhMWHJQeUVoTmVYUnc0MjJxMEF1MERaclAxWE9nMEIxN3lPdFBHTFdEeW1EbDh1UDFWTW5QMnR1NC9jU2FEemZ2ZmMwL3k0N0R4MCtlLzB1N2FmM3pqK3dEY3R2d0xURWllZnRubklnT1RRcWZJQlY0L0R2WnpJN1dTd21CZW5HL3JFUkVaS0Zxc3pWVFZsYmZlazluWVhFOW9VRVRyOGVzVzNNM2N0T1VkSHZmTGw3N1pidHRtdDdFei9lTkxYdWZ3aVYzTW5yaVVncEpUakUrYXhwNGptN2hoMGIyWVRmN3R6b3NNaTI1M0w2ZkQ2ZURkTFd1WWtEUzkyMjlxaitUczQranBnOXkyL0F1dFF3NDljVGg3Wit2OXJBNm5nOWMyL0JHSDAwRkRVeDMxalRYODVwVnZFUlVSeS9ESWVGcHN6WlJXbnUyMG5ZalFxSGJib1VIaHRKd2JrandzZkVTN0laWkY1WG40R1UyYWtLV2Z5Uy9PNGYxdEwxRldWY1RjeWN0Wk5mK3UxakQ1bHpkL1FueE1FamN0ZVlDd2tFZ2V2ZlhidkwzNWViWWQrb2lqcHcreWVQcjFURW1kMnlGOFdtMHR2TFA1aGN0ZXR5djNPRnB0TFJ6UE8weGthRFNoUWVHdCt4dWIzY05yYlE0ck5mVlZCRmxDTUp2TUhSNXY4ak5oZDloSVRaak05WXZ1OWZpNnYzdnRPeDJHeTh2Z29kQXBjazY5RGQ0NTJiYjk0R1RmMVNJaU10QVVWN2lYNzRpTEhvWGRZYWV1c2JwMVFpR0Frc3FDVG50akxwN1ladHVoRDdFN2JBU1lMUjNPelNzNlFXVk5LUk5UWnJKaDExcEd4cVJnTm0wbjY5UitwbzFiY05uNlRoVWNwYm1sa1NCTENLY0tqbDc2UklPQjBTTW5kTmhkVTEvSnV1MnZZQWtJd21hM3RnNXJiV3l1QitCa3dSR3E2eXZhUFNZOFpCaGpFaWFSTW5JaTRSY0V4c2JtZXFwcXl4ZzVQS1YxbjluUG44eWNQZVNlUGM0ei8vd1JuWG5nK3E5ZXN1dy92djY5ZGoxSExwZVQ4SkNvUzU0dmZXL1R2bmZaZW5BZEFXWUx0MXoxTU5QR3RaLzRxYWEra3ZDUVlhM2JnUUZCM0xQcVNYWmxmTUpuQjk3am5jOWVvTVhXeE56SmJSL2V1RnhPUWdMRCtQb0RQNy9zdGZOTFR2SDh1NWMvQjhEdXNQUG1wMytqb2FtT2E1YmQyZTVuNm54UDUwdnJmZ3U0ZTBualk1SzVhdVpOcENhMmY5UGtjcm13MmEyWHZKZFVoaDZGVHBGejNqb0J6ZWZlKzR3TWdTVUp2cTFIUkdRZ09UL2MxZUlmU0VsbElTNlhxOTJNbGprRldSUlg1RlBmV0VPenRZbm9DUGRzckJldUc5aHNiV0puK2daV3piK3IwMlVndGh6OGdIR2pwcmErTVRjWURFd2Z0NUF0Qno0Z0xYVnV1eGt5TDVhWnN3ZUFIZWtiMkhOa1U2ZkRDczhINFAvM3hmYXpmTnJzTmw3LytCbWFXaG94R0F4c1BiaXU5WmpyWE05TXhzbmRtUHphZW4wYW11cElqaC9QbUlSSmhBVkhFQmJjMXV1YmVYSXZPdzV2NEpzUC9ySkRqZU9TcG5MSGlzY0ErTWVHcHdrUEdjWjFDKzhCM0QxSTVkWEZuVDYvUjIvOVZydGVxY3lUZTltYnRmbVNyNGYwdlJGUkNZeE5UT1BHSlErMCszbTRISVBCd0lLcEswbExuY09Pdyt1Wk9hSDljamNPcDZOTHZlNlhVMXRmeFJ1Zi9JWEMwdE1zblhsanU4bUZBRkxpSjNETFZROWhOZ2ZRMU56QTJiSmNNazd1NXRYMWYrRHVhNTVnWE5MVTFuT2RUZ2Y1SlRrZVRiUjFuc1Uvc01OTXRqSjQ2RzlXQkxBNTRaL0gyN2J2blFqR3ptOXpFQkdSVHVRVm4yQlU3RmdBOGt0eUNBMEtidzFCMXk3NEhERVJjVVJGakdEcndYVms1Nlh6NkszZkFpRHIxSUhXSWJrVy8wQW1qNW5EcklsTE80VE8zTFBabkM0OHhpT3JuMnEzZjI3YUNuWmxiT1RBMGEzTW1ieXMwOXBxNmlzNWtyT1BXUk9Ya25seUQ3Y3VlNFR4eWRQYW5lTnl1Zmp6UDM5TTZFVmg0UHdhaXNVVitTU09HRU5sYlNsZnZmZC9XbzlYMUpUeXg5ZS94MjNMdnRCdU1xQi9iUGdURHFlamRYdk4rNytpNlZ4UFVYTkxJODNXUnY3ODVuKzNIbDgyODJhc3RoWUN6SmJXSVlzR2d3R2p3ZGpwRU1hTEdRMUdESWEyWVplWHV2OVBmR2RTeXN3T2ExOTZLalFvbkdzWGZLN0RmcXV0dWNQUTh1NDRjU2FUdHpjL2o4TnA3N0RtNW5ramh5Y3pjbmh5Ni9hc2lVdVlPblkrYXo3NEZadjJ2OXN1ZERhMU5ESmw3RHlXemJxNVMzVmMrTUdOREM0S25TTEF4anozOEZxQWlBQzRKdm55NTR1SW5KZGJDKytjZ093cU9GN1plKzBhRGVEWktuMzlRNHUxaWRObmoxRmRWOEhKTTVta3hFK2dxcmFjcHBZR3dvSWphYkUxYzdZc2o5cUdhbXgySzJmTDhnRDNmWXJOTFkyY0xjc2pNaXlHMVVzZjdOQUxhYlBiK0dEYnk2UW1UTzZ3c0gxb1VEalR4eTlpNDU0M1NaSEh0d2dBQUNBQVNVUkJWSTRmVDB4a3g1dnhkeHplQU1EaTZkZGo4ak96OWRBNnhpVk5iWGVkL1VlM1VsWmQxRHFMNkhrYmRyMUJaczVlYmxoMEwwMHREZXc1MHZtRUxGZXlZT29xSEU1M1QrcVo0cE1jT0xhVnEyYmUxSG84TmpxUmpKTzdDUW9NN1ZiN2YzM3JmL3BrZUcxMUM2dzdBbnZxb043Uk50djdRRGJRZnRjdVZOOVlTMm5WV1g3Ni9GY3VlOTdsN3VrOGVHdzc3Mjk3aWRpb1JHNWY4VVdpTGxpNjZFcVM0c2IrZi9idU96eXE2MHo4K0hmNnFQY3VvWUpFa2VpOW1vNHBCZ3d1dUpmWXpqcmVKTTR2WlRmWlBKdGtzOWxrMTV0a2t6aHhuTVJ4TjNaY3NDbkdOTkdiQ2dJRUVrMElWZFI3bmY3N1kyQ2tRUldRR0pYMzh6eCtmUHM5STUwcjdqdm5uUGNRN0JkT3hVM2prT3VhcXZIMjlPUFg3MzMvcG5wcGM2emZLRlA3OVFrSnM3aC80VE85dnI4WVBDVG9GQUw3TkNrM3JFOEFsYlJ5Q2lGNllkTjVlUE9zZlRreEFEYU9BVzNYUFR4dmlRSTRsdHczMTdvYkhsM3hUVDdlL1dmZTJ2b0t6YTJOUExUc1JRNW1iT2Q4dTNHY056SmlBcnp4eGE5UXF6Uk9MNlJkWmE3Y20vSVpqYzExUExucU81M2VlOG1NOVZ3dXlPU1R2WC9obVRYZngxM3Y2ZGhYWFYvQnFZdEhtVHg2TGo2ZWZzeWZ2SW8vZmZ3VERwemM1c2c0V2xwWnlKNlVUNW1ldUpESWR1TXN3ZjRpUEcvU0NxWWxMbkRxVm51ckVrYU1ZL2VKVHhrZFBaSHd3R2pPS0k4VEdoQkZWbTQ2Y3lmZUM5aGJaSVA5YjI5c3h6OC8vSE9uUkVKbkxoM255T21kdDEzZXJ1alZNREVZUm9TQldRRkRJT1ljZE05YWU5WDE1Y1NHajJISzJQbmRIMWRYenI2MEx6cHNMeTdQNDhzakg1QVFOWjRIbDM3ZEtZdHVieGxOQnFjdXZpMnRUZFRVVnpCNTlGd0FubHYzUThLRG9xbHJyT0gzSC82SWIyMzhCYjVlQVh5eTV5OTRlL281V25CdnBTdXVHSHdrNkJURFhrWVpGRFhZbDlWS1dCdmYvZkZDQ0FIdzFqbjRJQnVXUnNPTGsreTlKUHJhc2I2L1pML1JhOTE0Yk9XMytldm1YOURRWElmUjFNcjlDNTl4dEZwY3pEL0RsZ052TXpwbUVoVTExMUFxVlFUN2hiTjYzdU5kVHRzQWtIcHVQMm5aQjFpMzRHbHFHaXE1VkhqV3NTK25LSXY2NWxwMEdqMXI3bm1LVFR0ZjVjMnRyL0Q0aW0vajV4M282QnFyVnFsWk5IMGRBTzU2RDlZditob2Y3dm9qR3JXVytLaHhiTnI1S3VGQjBTeWI5V0NIKzk4NysrRnV5OWRicFpXRm5EaTdsL2lvY1k1dERjMTFKS2QranJlSEgyTmpwMUJXWGVRb1oyKzBHSnBwYXJIL0ExWldYVVJWWFJrbXN3R0RzWldyMXk3U1ltaml3TWx0ZUh2NE1XWE12RHYrREFCNkZVd01oS0FnMEF5aG5wQ0Q2Vm03b2FXMWlhcTZNcVlsTHVpeDIyNWhXVzZuMjQrZTJZa05HK3NXUHROandOblUwb0RIVFMzeFp5NGRwNmFoa25FajI3cmpadVdtWTdQWkhJbXlETVlXbWxzYkhZbUlXZzNOTkd0MFdHd1d6R2FUSXhtWHhXSkczUWRkaGNYQUpFR25HUFkyWDJwYlhoNERYdkwzVGdqUmcwdlZzQ2tiTm95Q2x3YjVsSEltczRuZEp6NWgzcVFWVHBremI4ZWwvRXlxNnNvWUhUMlJ6ZnYrVGtOVEhiTW5MQ1U3TjRNdEI5OW0vYUt2VVZGempjcWFFallzZW82M3QvMmFUNVAveW4zem44U3Rrd25uYXh1clNEbVh6TUtwYTVnNGFqYjcwN2R5TGlmVnNmL0MxVk5jS2N6QzI5T1BwKy83SGhzV1A4OVhSejkwN0UvTjJrOSt5V1h1bS8rRVUrdG5mRlFTYSs5NW1pMEgzK1pBK2xiQ2cyTjRaUGsvZDVxSTZGWUN6aHRkQnkxV0M3V05WVTdaZXc5bWJDY2lLSWE0aURHY3k3SFBYeGdWRXNlVU1mUFllZXdmS0ZEWVg5U0RZcnU2ZkFlLy8vQkhqa1JNbis3OUN6cXRHenFOSHAzV0RhUEpnTmxpb3JxdTNHbnFHakYwbk04N2hjMW1ZMlRFN1U4cWZxMGlENDFheTdFenV6cmRIeDRVdzlqWXlRQnNPZmcyWnJPSnlKQTRWRW8xeFJWWHlTbk13dHZEajZVekh3RHN6MERHaFNPRUJZN0E5M3IzN2swN1gzVjZqdjYrNWI4ZHp3bkFtY3ZIQVh0U3BQSHh6c21MeE5BaFFhY1kxa3FhNEVSSjIvcERvMTFYRmlIRTRQSHBKUWgwZytmR3U3b2tkNjZsdFpHcjF5NXdJZThVRzVlLzFLRjdhVy9sRmw5ZzY2RjNXRHo5ZnVaT3ZKZmptWHRKR0RHT1hjYy81dVQ1UTZ4ZDhEUmpycmR5Z24wczUxUDNmWmQvN0g2TlAvN2ozNWszYVNWVHhzeERwMjJiS3NYWE00Qm43dnMrVWFFakFWZzBiYTJqUyt6UC8vWWk5ODEvd2lsNVNWTGNWT0lpeHVLbWMrZEMzbWwybi9pRXBMaHBUcTE4TnB1TkswWFpuTHBvbi9MRVRlOUJlWFV4aDA1OXllenh5L0IwOTc2dHp3L3d4My84TzgydGpWaXNGc3dXRStOSHpnRGdXa1UrRi9QUHRFMTUwaTZPWFRKakF5TWpremgxNFFoSmNkT2NQbjlQdnZIZ1Q5R290ZWkwYmgwQzVodmRhemNzZnM2eHpZWk5FZ3dORVJhcmhlT1plNGdJaWlIQU42VEg0MDNYdjV5NHVUV3oxZGlDMFdUZ2FCZEI1K1RSY3gxQjUram9TYVJtN1NNMWF6OFdpeGtmVDM5bWpWL0svRWtyY2RON0FIRDY0akZLcXdxNWYrR3pqbXM4dS9aZm5MclgvdlBEUDVmdXRjT1FCSjFpV1B1a1hjYmFxU0VRZFh2NUc0UVF3MHhXSmN3S0IxMGZqZCs4Ry83OStUOTN1dDNiMDQvbjF2NHJtM2I5a1hlMy81YU55Ny9CeU1oYmF6bTVYSENPZit4K2plbEpDeDNqRXhQanB2RFcxbGRRS2xVOHRmcTdSSVowVE5YaTd4M0U4L2YvaUgxcFg3QS9mUXVSSVhFZEVnWGRDRGg3eTAzblRsVnRHWnYzdlVGWTRBanVtLzhFTnB1TmF4WDVuTCthUVZadU9uV04xY1NFaithNWRUOGsyRCtDbEhQSkhEMjlrN1NzL1l5TVRMTFByUmsrcGxjdjgrMnRtUHNJOVkwMTJHdzJ2RDM5U0xqZWxUWThLSm9uVnI2TVJxMGxyK1FTMmJrbjBXdmRIT1cxWVNPMytEelByLyszVzdwZmR5M1RQcDRCSkl3WXo5bWNWS3hXQytVMTF6Q2FEUGkyYTMwVi9XUCs1RlhNbjd5cVgrOXg1TlJYVk5XVjhlaTkzK3gwZjR1aG1kTVhqNkxSNkxCWnJXUmNQSUphcGNiUE84anB1QjgrOC90ZTMzUHEyUGxNN1dIc2FIMVREU0VCa1l5UG4wRmRZOCtaMVd3Mkd5ZlBIOFptczVGZmN0a1I0SXFoUjRKT01XdzFtMkhuMWJiMUIwYTVyaXhDaU1HanpnQmx6UkR2MS9PeGc0V2Izb01uVnI3TSt6dCt4K1dDczdjY2RFWUd4N0ppemthbUpTNXdiUFB4OUdmbDNFZUpEUi9UN1R5Q0dyV1dlMmMvekQxVDduUHFZcXRRS0crN1ZjN2ZKNWhwaVF1WlAya2xSck9CMXo3NUtRM05kYWhWR3BKR1RtUGEyQVZPVXovTW03U0N5YVBua25JdW1WTVhqM0l4L3d5am9pZXdjZGszbkxvRlRodzF4MmxNNXMwU3V0a1hGem1Xei9lL3lkbWNWTFFhSGN0blBlVFlWMTFYenZ6SnF3Z042THNKb21QQ1J4RVRQb29QdnZvRFY0cXkwV3AwVEVpWWRjdS9Xekh3R0UwR1RsMDhTbUxzRkJKR2RGN25OR290KzlLK2NIUmg5WEwzWWZXOHh4MWZkdlNYZVpOWGtoZzN0ZE51NmRyclk2aHZUUEVTRmhTTnU5NlRNNWVPMDlCY1M0QlBDRE9TRnZkcitZVHJLR3pkNVZBV1lnajd4d1g0VzZaOU9kUUQzbHZ0MU9OSkNDRTZWZFFJeit5QUg4MkNKU1A2OTE0dnZ2Z2lQM25oOWY2OVNUdEdrd0dOV3RzbmlYTUdrcXpjazFpdEZrWkhUK3cyQUFaN3Q4V0wrV2NZR1pGNFMxMWRlNnY5bEJHRHpjLy85aUl2dmZRU2dZR0JCQVVGb1JsQ21ZVHU5ck4ycCtvYWE5QnFkSjJPaFc3djVtbEpocnFoWEVjSE8ybnBGTU9TMVFhYkw3ZXRieHdqQWFjUVF2UVVrQTFXU1hGVGUzMnNTcW5xTVJQb25SZ3VMLytpZjdXZkhxYzdVdC9FUUNHanljV3dkS2dJcWxyc3k1NGFXSEY3ZVRPRUVFSUlJWVFRUFpDZ1V3eExXOXExY3E2S0E0MDhDVUlJSVlRUVF2UUxlZFVXdzg2MVJqaGIyYlorZjRMcnlpS0VFTjJKaTVZL1VHTGdpQXlMQm9abWwwMTUxb2FHb1Z4SEJ6c0pPc1d3ODltbHR1VnBvUkRjL1JoOElZUndtUlpETTZWVlJhNHVoaENVVkJiUWFteHhkVEg2alR4cmc5OVFyNk9EblFTZFlsaHB0Y0NldkxiMU5iYzIvWnNRUXR4VmtSRVJsRlVWdXJvWVFsQmFWVWhBZ0Q4S2hRS1ZTalhrV3BMa1dSdjhobm9kSGV3azZCVER5cjU4Ky95Y0FMNDZtQjN1MnZJSUlVUjNwcytjeHRXeUxGY1hRd2l1Rko5bFpId2NTcVVTalVZejVGN281VmtiL0laNkhSM3NKT2dVdzByN3JyWHJFa0FwZjQrRUVBUFkrUEhqY2ZmUmtKSzF6OVZGRWNQWXNjdzlLSFJtb3FLaVVLdlZhTFZhbE1xaDlRb3B6OXJnTmh6cTZHQW52dzB4YkZ5c2h2eDYrN0pTQWZmRnViWThRZ2pSRzQ4OS9pakZOWmRKT1p2czZxS0lZZWg0NWg2S3F5OHhkOTRjMUdvMW5wNmVhRFFhVnhlclg4aXpOamdOcHpvNm1LbGRYUUFoN3BadFY5cVc1MFdBbjk1MVpSRkNpTjVRS0JTbzFXcWVmZjRKM252M0F6WWZ5Q1UyTEpIUWdDakNBa2U0dW5oaWlDcXBMS0MwcXBBcnhlZFE2c3pNWHpRYmxVcUZoNGNIdnI2K3FOWHFJZGQxVVo2MXdXVTQxdEhCVG9KT01TdzBtU0E1djIxOWJienJ5aUtFRUxkQ3FWU2kwK25ZK01oRHBLV2xjU0U3Z3hOWnU5QnAzU2txeWV2NUFrTGNnc2l3R0ZxTnpRUUdCaEEzT3RiUlhkSE56UTEvZjM5ME90MlE3YllvejlyZ01KenI2R0FtUWFjWUZuYm5nY2xxWHc3emdFbkJyaTJQRUVMY0NyVmFqWmVYRjNQbXpDRXBLWW5HeGtiTVpqTldxeFdiemVicTRva2hTS0ZRb0ZRcUhkMFZmWHg4ME92MXFOVkQrOVZSbnJYQlk3alcwY0ZLZml0aVdOamNMb0hRZXBuL1dRZ3hDS25WYXR6ZDNkRnF0Zmo2K21JMEdqR1pURmdzRm5rWkZuM3F4cFFUR28wR3JWYUxScU5CclZZUG05WWplZFlHdnVGZVJ3Y2pDVHJGa0hldUVrcWE3TXNhSmR3YjY5cnlDQ0hFN2JveEZZQmFyVWF2MTJPejJlUWxXUFFMaFVMUjRiL2hSSjYxZ1crNDE5SEJSb0pPTWVUdHZOcTJ2REFLUENTaG1SQmlFSk9YS3lIdURubldoT2c3MGdZdGhqU1RGUTRVdEsydmtHbFNoQkJDQ0NHRXVLc2s2QlJEMnI0Q2FMWFlsNFBkWVdLUWE4c2poQkJDQ0NIRWNDTkJweGpTMm5ldFhTV3RuRUlJSVlRUVF0eDFFblNLSWF1c0djNVd0SzJ2bEtCVENDR0VFRUtJdTA2Q1RqRmtmWG1sYlhsS0NBVG9YVmNXSVlRUVFnZ2hoaXNKT3NXUVpNTzVhKzFLbVNaRkNDR0VFRUlJbDVDZ1V3eEpKMHVodXRXKzdLR0IrWkd1TFk4UVFnZ2hoQkREbFFTZFlraHEzOHE1SkJyVVV0T0ZFRUlJSVlSd0NiV3JDeUJFWDJzeXdlR2l0dlY3WTF4WEZpR0U2RXVabVpta3AyVlFWRmlJbTk2REszbVhYRjBrTVVERVJTZlFZbWdtS2lxU2FkT25NbTdjT0JRS0JRcUZ3dFZGdTZ2a0dSbCtwTzRQRGhKMGlpRW5PUjhzTnZ0eXBDZU05bmR0ZVlRUW9pKzgrL1o3dE5SYkdSRTBta2x6bGhJYUlPTUdoTFBTcWlMS3FnbzVrcHhHUnZwcEhudmlFZFJxTlVybDhPanVJOC9JOERYYzYvNWdvTERaYkRaWEYwS0l2dlROdlhDaDJyNzg5WW53OEdqWGxrY0lNYlFVTmNJek8rQkhzMkRKaUx0eno5ZGZmWU13MzNpbUp5NjhPemNVZzE3SzJXU3UxZWJ3ekF0UG9OZnJVYWxVcmk1U3Y1Sm5STnd3M09yK1lDSGh2eGhTU3ByYUFrNkE1ZEsxVmdneHlMMzc5bnVFK2NqTHRMZzFNOGN2SWN3dm52ZmYzVVJqWXlNV2k4WFZSZW8zOG95STlvWlQzUjlNSk9nVVE4cmUvTGJsaWNIZ3EzTmRXWVFRNGs1bFptYlNYR2RsZXBLOFRJdGJOMnZjRW94TmtKYVdoc0Znd0dxMXVycElmVTZlRWRHWjRWRDNCeHNKT3NXUXNydGQxdHFsMGE0cmh4QkM5SVgwMUF5aWcwZTV1aGhpRUlzTFR5VDczQVhxNit1SFpJdVBQQ09pSzBPOTdnODJFblNLSWVOeWpiMTdMWUJLQVF1alhGc2VJWVM0VTRWRmhZUUV5Qjh6Y2Z0Q0E2S29xS2lnb2FFQnM5bk1VRXZsSWMrSTZNcFFyL3VEalFTZFlzaElMbWhibmgwT2JwS2JXUWd4eUxucDNDVURwN2dqWVlFajBHbjFtRXdtakViamtIdnhsbWRFZEdXbzEvM0JSb0pPTVNUWWdMMTViZXRMcEd1dEVHSUl5TTIvN09vaWlDR2dxQ1FmaThXQzBXZ2NjbVBiNUJrUjNSbktkWCt3a2FCVERBbG55cUhXWUYvV3ErMHRuVUlJSWU2K3N1cGlEcHpjNXRTcWNPRGtObktMenpzZFYxcFp5RjgyL3dLRHNiWExhMTB0dmtCeTZ1Y2RqbWt4TkxQcitDYzBOdGZmVmhrTnhsYisvT2wva0o1OXNNZGpiVFliT1lWWnQzVWY0SlpmZEk5bjd1WFg3MzMvdHUvWEZadk5KbDBNZTNBaDd6Uy9ldXZidEJwYm5MYm5GR2J4cTdlK1RWTkxnNHRLMXVidlgvdzM2ZWNQOWZyNDV0YW1EdHVLeS9QNCt4Zi9UV2xsWWJmblN0MFhmVWs2SUlvaElibGQxdHFGVWFDV3IxT0VFTU9jd2RqSzhiTjd1SEQxRkxXTlZhaFZHc0tEb2xrd1pRMFJ3ZjAzbjFSeTZ1ZW9sQ3FNSnZzM2dUcXRudnlTUzNpNit4QVpISWZGWXNaTjcwRlpkUkdOelhYb3RQb3VyNVYrL2hDbGxRVXNubjYvMDNhMVNzM0YvTk0wTnRmeHdKTG5iN21NVnB1Vmlwb1NHbHQ2RGxvdkY1emxvOTJ2TVNGaEZxdm1Qb3BXbytOeXdUa2FXK293bWd5WXpNYnIvemZRWW1pbXVhV0JwdFlHbWxvYWFHNXRZTmI0WlN5ZXZvNnF1bkl1RjV6dDlCNCtudjZNalowTWdObGljdnpzeE4xbHRWa3htVHQydzdSYUxaMXV2OW1tbmErU1g5TDdsbGQzdlNjdlAvckxXeXFqMldwbTU5R1AySDM4NHc3N25yN3YrMDdQOXVYQ2MzeVcvRGNXVGwzTGpLUkZLSlgybDZNV1F4UEZGWG1Zek1adTd5VjFYL1FsQ1RyRm9HZTJ3djUyWDlaSjExb2hoSUR5bW11a1pSMWdiT3hreHNYUG9LNmhpc3ljRk43YStncFAzL2M5b2tKSDl2azl6K1dra1hmdEl2Lzg4SDl3TUdNN1pvdUpWWE1mZGV3L2ZmRVlPVVZaUExiaW0xeXJ5Q2ZFdit1eGVBWmpLem1GNTFndzVUNnljMDlpc1Rwbm40d09HMFZ1OFhuT1hEcU9RdUg4VFdORVVBd0J2aUY5OHBsR1JVL2dnU1V2c1BYZ094U1hYK1dSNVM5eDhzSWhjb3V5VWF1MWFOVTZOR290TmZVVitIajZFeFk0QW05UFA5eDBIbmk0ZVJFV2FQOUhxYWErZ3JTcy9aM2VJeW8wM3ZIaWJiUFpITUZCWDVPV25qWkZaYmtkV2d6ckcrMFRmWDkxOUVPVVNwVmplME56TFFBN2ovOER0VXJqMk82bTgrRGUyUTg1MWsxbUk3NWVBY3lac0x6SCsyZm1wSFJvYVV3L2Y4Z3BtRnc2NHdGbWpGdlU0ZHpGMCs5bjhwaDVIYmJyTk01ZjRJeU1TR1RPaE9Yc1RmbU1zemtwckZ2d0RNSCtiVjNCRkQzVU02bjdvaTlKMENrR3ZaUVNhRFhibDMxMU1Dbll0ZVVSUW9pQklOQTNsRzgvOGw5T0xZa0pJOGJ6MGU3WFNNM2EzK2RCWjFWZE9WOGUrWUNGVTlmZzQrbmY0L0Y1SlJmeGNQTW00OElSeDdZSkNiTlFxK3l2Sm1jdUhVZXBVREpsN0h6ZTJ2cEtweTBnU29XU0F5ZTNkZGkrY05yYVBnczZBWkxpcGhMZ0UwSnk2bWJjM2J4NFpQbExIWTc1emZzL0lHbmtkQlpQWDlmcE5lS2prdmpXSTcvb2RKL1pZdVpDM21rQUttdExzRnF0anZVYnZOeDkrN1dGZXJpeDJxeVlMU2FuYlRlKzJMQll6Vmh0YlYxRExSYXowLy9iam5kZUIvQjA5MkhpcU5rOTNyKzRJcTlEMEdtMVdBajBEZU8rK1UrdzYvakhXRzFXam1mdTRWREdsNDVqakdZREIycTNjZmpVamc3WFRJeWJ5cHA3bm5Tc0s1Vks3cG15bWxFakp2RHB2ci94dDgvL2kvV0x2b1phcmJYdlYvUWM0RW5kRjMxRmdrNHg2TFh2V3JzMEJoU3VLNG9RUWd3WWJqcjNEdHVpUXVNQk1GbTY3MVozcTVwYkcvbHc1NnVNakV4azlvUmxQUjVmMzFoRFJVMEpyWVptRHAvYVFVTlRMVzU2RDVMaXBxRldxYkhaYktSbEgyREsyUG5vdFc1ODQ4R2YzbEg1MHJNUGNxa2drdzJMbjBldmRldXd2NnF1bkM4UHY4K3FlWThSNkJ2cXRNOW1zNkZRS0FnTmlPVHhsZCsrbzNKMHBkWFF6TWQ3WG5mYWR2TjZVdHkwMitwS0xEbzNJalNlRWRlZmh4dXlyMlpRV0hhRisrWS82ZlQ4WE1yUHBLQTBoOVh6SHNmVDNidGZ5NlhUNmdrUGlrWjN2WjZhTFNhaXcwZXg5cDZuQUVnNXR3ODNuUWR4RVdNeEdGdXcycXdFK1lYeDVaRk5hSzRIa3dENUpaZUpDaG1KVXFra05EQ0tyNi8vTWZ2U3ZpQXlaQ1RGNWZaSnpYc0tPcVh1aTc0a1FhY1kxQXdXT0ZyY3RyNUlwdW9TUW9ndWxWVFl2NldMREk3cjArczJ0VFRncHZOZzNjSm5LU3EvU3RhVk5CUUtCZW5aQnpsNS9oQTJtNDJDMGh3QVJrWW1jVFluRllBblYvOC9BbjFEK2MzN1ArRFJlNy9wYUpYTnpFbWhxcTRNSDQrMkZ0UC9mZmQ3V0swOVQvQytZczRqVEJ3MXkybmJ5UXVIc1ZtdG5RYWNBQjV1WHBSVkY3RS9iUXNQTGZzbnA4LzE5clpmTXkxeEFUT1NGcUZRS0NpdnZrWlJlVzZIYTVqTkprcXJDcDFhYm05SUdERWVMM2VmTHN2czZlN05qNTU5RllERHA3N2t6S1hqZkhOalc4dlErenQraDBvbHIyejl6ZGN6Z01tajV6cDFvUVh3OXZTM3Q4S3JOVjJjMmI5eWk4N3oyaWMvdzJJeFl6SWJVU3BWcEdidFE2ZDFJelFnaWprVGxtT3hta2thT1IyQStxWmFQdmpxRHdUNGhyQjYzdU5FQnNlaTFlaFlNV2NqQUVYWFczRzdxMU5TOTBWZms5K2lHTlNPWHdQTDlXNzZRVzR3dXVjZVhVSUlNV3dZVFFhYVdocG9NVFJSVkpiTDRkTTdpQWtieFl5a2p1UEU3a1NRWHhpUHJmdzJHcldHL1dsZm9OSG9XRFgzTWNiSHozUTZycUEwaC9xbUdrNWRPZ3BBUzJzVFZxdVY1dFpHUEsrL21Kck1KZzUyMG1YMmdTVXZRQy9HWlFYNmhUbXRsMVlXVWxaVnhMMnpIKzd5SEwzV2pWbmpsN0kvZlN2RjVYbU9ybndxbFpxSW9CaDJIZitZN055VHJGLzBOUXBLTDdNbjViTU8xekNaamVRV1paTmZjcW5EUGordlFQS3ZkZHplWGxoUU5BRSt3VmlzRnRRcURacDJBWTdWYWtIVmJveWg2QnV0eGhiS3E0dWR0azBjTlp1U3l2d094MDRaTTgvcDJNamd1SDRiZjNpemtaR0pQTGowNjZpVUtyWWNmSWZtMWtiV0xYZ0d0VXFOeFdMbXdNbHRORFhYRXhWaS96TEoyOE9YNSsvL0VWc1B2Y05iVzE5aFJ0SmlGaysvMzFHbmJpUVFhdDh5ZWpPcCs2S3ZTZEFwQnJWRDdZWkRMQnJodW5JSUljUkFkUDVxQmxzT3Z1TllUNHFieG9vNUc5RnFkSDErTHplZE83bkY1OGt2dmN3L2JmaDMzSFR1Vk5XV09oMFQ3QmVPdDRjdktlZVNDZllMcDdtMWtickdhcFFLSlo1dTltNkxoMDk5aWNWaXhsM3Y2WFJ1WE1TWTJ5cFhXdllCMUNwMWh3RDRadE9URm5Ic3pHNzJwWDNCazZ1L0E5aUQwZnNYUGN2SXFDUzJIMzZmaytjUHNXVEdlcVlsTHVody9tL2Uvd0dUUjgvcmRGeGJxN0dGLy92Z1g0SHIwemRZVEtoVmFxY0VTTXRuUFVTQVR6Qk5MUTBkUHJ2WmFwYldubjV3clR5UDk3LzYvVzJkKzI5Zit5UEtUbVllTkJoYkhLMzYzV25xUmVaa3VKRmNSK1VJdkNhTm1zUEhlMTduMSs5OXozR01wNXMzNnhkOXplbThZUDl3dnJiMlh6bHkraXNPWlh4SmFWVUJUOTluUCtkRzBObmQzd0dwKzZLdnlXOVJERm9HQzV3b2FWdGZJRjFyaFJEQ1NVejRhQjVlOWlMTnJZMVUxSlNRZWZrRXIzM3lNeDVlOWlMUllRbDllaStUMmNqT1kvOGdQQ2lHWVA5d3lxcUwrY2VlUDNjNGJ1MDlUL0hFeXBlNWV1MENEYzIxYURSYS9IMkNVU3FWR0UwR2pwM1p6UU5MWG1EM2lVK2N6dnVmdDcvamxOeWxLNnZtUHVwSTVOSmlhT1pzVGlwallpYmpydmZvOWp5OTFvMFo0eFp6K05RTzhrb3VFUk0yeXJGdmZQd013b05pOFBNSzdNMlBvdE5yLytqWlB3RDI4WUVmN1g2TkY5Yi9tS0NiV21VQkdwdnI4TGhwM0tEMWVndVE2RnN4NGFQNTRUUE9RZWZiMjM2TnYwK3dZd3pselU2ZVA4eSt0TThkQ2E5dWRxMGluN2UzL2JwWDkzZlRkVjhud1Q2bVU2bFFVbFZiaHNsc1JLZlI4K1NxNzlpbmNNR0dBb1dqeGJLK3NRWnZUei9IdVRjU0NjVkdqSFZLbW5SakhsS051dWN2bjZUdWk3NGlRYWNZdEZKS3dIaDllSTkwclJWQ2lJNThQUDJkTXNuT0hyK1V2MnorQlovdmY1TnZQL0pmZmRvOWNOZnhqNm1zTFNVcXhKNFZOOFEvd3ZHeTJabmFoaXJ5U3k1aE5Ca2NVNmRvTlRxV3pOakEyTmpKSFlMT3gxWjhDeHM5ZDYvMTkyNUxZWjZXZFFDenhjVDB4SVc5K2d3emtoWnhQSE0zaDA1dUorYSs3enJ0Qy9CcHU2N1JaS0Myb2NwcHY3MmJjQVBsMWRjYzIxUktWWWNzdXFjdkhTTW1iSlRqcGR0cXRUcjlIdW9hcXpza3VMRll6RjBHT2VMMktaVkt0RXJud0V1aFVLQlNxcnBzQmJUYUxHZzFYYzh0R3gyV3dFTkwvNm5ML1Rja3AzN2VJVXRyWjB4bUUxcU5qcjJwbTZtODNuT2d1YldSRmtNVC9qN0JLTnFsVDB5TW04cU1wRVVVbGwzcDlGbzM3bmRqYlBlVm9xeE9qOU5wOU1TMjYxa2dkVi8wQmZrdGlrR3JmZGZhaGRLMVZnamhJbm4xc09VeVhLcUJpOVY5ZDEybEF2bzIzUTk0ZS9xUk1HSThtWmRQVUZOZjBXZlRpdVJkdThTcGkwY1pOV0lDTFlZbXgvWXpsMDg0amNQMDhRd2dKdHplZ2hnV0ZNM2gwenN3bUZvWkdaWGtPR2IyaEtXZDNpTXNLTHBYYyszZGVFRTFtWTJrbkVzbUpteFVyNmVIOFhEell1S29PWnc4ZjRpQzBoeW5GK0RQa3Q4Z1BpcUppYU5tVTFTVzIybTN6SXdMUjV5U3FmaDQrdlB5bzc5MHJEYzIxM01wUDVNSGwzNGRxOVhLRzEvOGlobEppNWcwZWc1Z1Q5NVNWVmZHclBIT1B3T2p5WERIclQxMUJ0aVJCYWtOMEdnQjZ4Q1l0ckEvbnBHZXRCcWFPODBNZllOU3FlclFSYlF6dmUweWFqUzFvdGU1czJyZVl4U1VYT2JVeGFNVWwxOGwyRCtjcDFaL0Y0VkNRVk5MQTN0T2ZNcUUrSm1VVlJYeCtmNDN1NzJteVd4RW9WQjBlVnlBVHdoZjMvQmp4L3Bnci90aVlKQ2dVd3hLWmlzY2EvdENUYnJXQ2lGY1l0TjVlUE9zZlRreEFEYU9BVzBmNWJ4UUFNZVMrK1phN2RsdWRGRlY5TjBFVTc1ZUFTeWRzUUdWVWsxV2JycGorOWFENytEajZZOU82NGJCMkVKNFVJd2o2QXdOaU1SbXMzR2xLSXZsc3g3cThSNXZiWDJGa3NxQ0hvOTcvdjRmRVI0VXpmSE12YlFZbXBnL2VkVXRmWlpaNDVadzh2d2hEbVY4eVJPclhnYnNDWSt5cjU1RXE5RTV6Y0g0OWZVL2RpUkF1bG5LdVdUT1hVbHoycGFhdFI4ZlQzOUdSMDlFb1ZBUTZCdEthdForeDR2M2xhSnNBT0lpeGpxZFp6UWJ1azM2MGh0Nk5Vd01oaEZoWUZiUWl6YmpnYSsvbnBIdU5MYzJvdThtNkx4VEJtTXJoV1c1R0s1M2dhMnVMeWM2YkJSLytQRGY4UFVLWk9hNEpZd0lUZUNyWXg5eThzSmgzTFR1N0VuNWxERXhrL0h5OENYQU42VGJIZ2JWOVJYODZlT2ZNQ05wVWJmSnRXNFlDblZmREF3U2RJcEI2ZWF1dFdPa2E2MFE0aTQ3V0FqSGltRnBOTHc0Q1h6N1BqY1B4KzdnM01LeVhFYzJ5eHVxYXN1NG1IOEdmKzhncHk1emQ4clhLNERaRTVhUmVtNi9ZNXZOWnNObXM3Rnl6cU1rakJoSDl0VU1zbk5QVWxGVHdySE0zYXhiOERUUllhTW9yeTdHejd0MzQ4VW1KTXhpM3FRVm5lNnJhNnptZzYvc0w5c21zNUVUWi9jUUVSVGoxRTJ3TndKOFEwZ1lNWjdpOHFzMHRUVGc0ZVpGVGxFV05wdU5zYkZUbkk1MTAzdDJPVy9qemQwelcxcWJTRDkva0NYVDE2TzRIdkRQU0ZyRW0xdGZvYkQwQ2xHaEk4bktUY2ZmTzZqRHo4TmtOdDd4aTdkT0JSTURJU2dJTkVPbzRlaE9ucEhiVVZwVjZOUmx2YStWVnhmejBhNC9BYUJXYWFpcUxXUHV4QlZNVDF4SVNXVUIrOUsrd004cmtQc1hQc3NYQjk0aVBEQWFoVUxKa2hrYm5MSytkcWJWMk1MbWZXOWdzOW5JSzduRWxhSnNSa1ltZG52T1VLajdZbUNRb0ZNTVN1MjcxaTZRcnJWQ0NCYzRWZ3diUnNGTGsxeGRrczd0Uy91Y2x0WW1Fa2FNUjY5enA3cXUzREUvT2huUmh3QUFJQUJKUkVGVTVwcDJTVkpNWmhPN1QzekN2RWtyK3ZSbHVxRzVEc0RSMWRCaU1WTlNrYzhiWC95S0NRbXpLS3N1Smp2M0pGYXJoWkxLQXNJQ2UvNWo3cVp6SjlBM3ROTjk3Yk5oYXRSYW5sbnpBMGVXemx1MWV1NWp1T2s5SFMveEYvUFBvTmU1MzNJQWU0UFpZdWJqdmE5anNaalI2OXpKdUhDRXh1WjZHbHZxVUNsVnBHVHRRNkZVY3JuZ3JHTXV4UnRNWmhNMm02M2JjWVNpZjlUVVY1SnlMaGwzdlJmdWVnOEt5NjVRVWxuQTVESHordTJlVWFFakhWbG15NnFMYVd5cHA3eTZtTzJIM3lmUU41U2xNeCtncWFXZUErbGIwV24wTEpteGdVc0ZtZXhOK1l5VmN4L3A4cnJYS3ZMNTRzQmIxTlJYc0d6bUExek1QOE1IWC8yQkVhSHhMSnEycnN2RVlsTDNSVitSb0ZNTU9qZDNyYjBuMG5WbEVVSU1VemJ3MHNKejQxMWRrSzdOR3IrVWxMUEpuTDUwakpiV0pqemN2QmdiTzVsNWsxWTZaWTVzYVczazZyVUxYTWc3eGNibEx4RVpITnNuOTcrUWR3cU5Xa3V3ZndRQXhlVlhhV2l1WS9YOHg0bUxHTXM3MjMvRHVKSFQwV24xZkhIZ0xaNVo4NE51eDhyZHFtRC84QzczM1FoR2xZck9FeW0xendCcU1MWnlLVCtUcEpIVGJudStRTFZLVGF1eEJaUFp5TFpENytMbDdvdVh1dytlN2o3RVJTWlNXSGFGdW9ZcXZOeDltREptdnRPNWpkZUQ5LzdzMGlrNjU2YjM0R3hPS2lhekFhdlZpcWU3RDNNbjNzdlVtMzVIN1RVMTE1TjlOYVBIYTljMlZIYllObUhVTE1iRVRuYXNuNythUVdoQUZFa2pweE1mTlk3YWhrb09uL29TczluRXh1VXZzZXY0eDFUWGwzUFBsTlc4L3VuUFVTcFZMSm14M2lueFRtbFZFY2N6ZDNQdVNob2VlaThlWGZGTjRpTEdNbnZDTWk3bW4yRnZ5bWJlMmY0YjRxUEdzV3ptQTA1L0c2VHVpNzRrUWFjWWROSktvY1ZzWC9iVjJjZFJDU0hFM1dRRDR2M3RYUllIcXRIUkV4a2RQYkhINDd3OS9YaHU3Yit5YWRjZmVYZjdiOW00L0JzOWRybnJTVlZkT2Z2U3ZtRG11Q1dPMXNKWjQ1Y3lMbjRHN25wUDN0cjZDdTU2VDFiT2ZSU3djYVVvbS9lKy9EK2VYZnN2M1hZUlRNczY0SlNzcEwyZWtnenRTZm5NMFZYdlJuWlAzMTVNQTVHVm00N1pZaUl4Ym1xSGZYLzYrQ2VPN29JM3Mxb3RUbVBlbmx6MUhSUUtaWWZBMm1RMjhkWFJEemw5NlJqckZqeURXcVhtL05WVFZOU1U0S1p6NS96VkRCUUtCYUVCa3J6Z2J0TnIzZmpCVTcrNXBYTXFha3ZZY3VEdEhvK3pXTXpvdEc0ZDdxZS92cTI1dFpHMHJQM01tN1NTaytjUGN1cmlVVHowWGt3Y05adkV1S2tZaksxVTFwYmdwdk5BcjNYam1UWGY1NE92L3NEazBYUFJhblJjekQvRHVaeFVpaXZ5VUtzMFRFOWN5TUpwYXgzWEIvdmZpSVNvOGFSbEgrQkErbFplLyt6blRCNDlsNFZUMStMcDdpMTFYL1FwQ1RyRm9OTythKzJTYU5lVlF3Z3hQRFVZN1RsNFFudWVZbS9RY05ONzhNVEtsM2wveCsrNFhIRDJqb05PZis4ZzdwMzFzRlBpRVYrdkFIeTlBc2k4bklLYnpvUEhWNzdzQ0RBZlgvbHQ5cVI4MXVPWXRORXhrNWc1Ym5Hbit4cWFhdmxzM3h0ZG5sdmJVTVg1NnkxUUdyV1djU09ua3pSeVdvK2ZSYTl6Sno0cWlkandqdDBMVjg1OXBNdTVGck56VHpwTlhkRlZSdFA2cGhveUw1OWdSdElpSm82YTVTanJnWk5iQWZ2MEZjdG5QWVMzaDIrUFpSV3VGeE0rbWlkWGZhZkg0M1ljL1pDc0srbGQ3cStxSzBlajFqSmx6SHl1WHJ2QXlNZ2tvc01TMkplMmhkOS8rRytvVldwR1JpYVJNTUxlM2NMWEs0Qi9ldURmYVd5dTQ3VlBmb2JaWXNMUEs1QUZVKzVqZXRMQ0x1dWZVcWxrNXJqRkpNVk5ZL2VKVHpoejZUZ3praGJqNmU0dGRWLzBLWVd0Ti9uSGhSZ2diTUM2emRCOHZhWHp0NHRnUXBCTGl5U0VHR2JTeStDSEIyRk5QTHc4cGVmajc4U0xMNzdJVDE1NHZYOXYwbzdSWk04VTJWVUxSbCt4V0MyMzNWM3ZUdDA4TitCQWtGdDBucGp3MFIzSzFWYy9wNS8vN1VWZWV1a2xBZ01EQ1FvS1FqT0VNZ25kN1dma2JtcHViZXpWOUNzM3UxeDREbmVkSnhIQk1iZDhibjFqalZQMzh2NG1kWC80a0paT01haWNyV2dMT04zVk1GNENUaUdFNkRNM1o1M3NMNjRLT0lFQkYzQUN4RVdPN1hTN0szOU93dlZ1SitBRVNJZ2FkOXYzdkpzQkowamRIMDRHM2w5ZUlicHhyTGh0ZVc2RWZZNHVJWVFRUWdnaHhNQWxRYWNZVkE0WHRTM1BpWEJkT1lRUVFnZ2hoQkM5STBHbkdEVHk2NkdzMmI2c1ZzS01zTzZQRjBLSXdTNHV1dk81ODRTNEZaRmg5cXg3L1QxVzF4WGtHUkhkR2NwMWY3Q1JvRk1NR3NmYnpjMDVKV1JnVDFVZ2hCQjlvY1hRVEdsVlVjOEhDdEdGa3NvQ1dvMHRyaTVHdjVGblJIUmxxTmY5d1VhQ1RqRm90Qi9QT2Fmck9iK0ZFR0xJaUl5SW9LeXFzT2NEaGVoQ2FWVWhBUUgrS0JRS1ZDclZrR3Z4a1dkRWRHV28xLzNCUm9KT01TalVHeUc3cW0zOUhwa25XQWd4REV5Zk9ZMnJaVm11TG9ZWXhLNFVuMlZrZkJ4S3BSS05SalBrWHJ6bEdSRmRHZXAxZjdDUm9GTU1Da2ZidFhLTzlnZHZyZXZLSW9RUWQ4djQ4ZU54OTlHUWtyWFAxVVVSZzlDeHpEMG9kR2Fpb3FKUXE5Vm90ZG9CT1dYTW5aQm5SSFJtT05UOXdVWisrbUpRdUhtcUZDR0VHQzRlZS94Umltc3VrM0kyMmRWRkVZUEk4Y3c5RkZkZll1NjhPYWpWYWp3OVBkRm9OSzR1VnIrUVowUzBONXpxL21DaXNObHNObGNYUW9qdW1LeXdaak9ZcmZiMXY5MExzVDZ1TFpNUVl2aEtMNE1mSG9RMThmRHlsUDYvbjlWcXBhV2xoZmZlL1FCenM0TFlzRVJDQTZJSUN4elIvemNYZzBwSlpRR2xWWVZjS1Q2SFVtZG16cnpacUZRcXZMMjlDUTRPeHMzTmJVaTI5c2d6SXJxcSsxNWVYb1NFaEF6WnVqK1lxRjFkQUNGNmtsN2FGbkNHdUV2QUtZUVlYcFJLSlRxZGpvMlBQRVJhV2hvWHNqTTRrYlVMbmRhZG9wSThWeGRQREJDUllURzBHcHNKREF3Z2JuU3NvMXVobTVzYi92Nys2UFg2SWZ2U0xjL0k4TlpUM2RmcGRFTzI3ZzhtRW5TS0FhOTkxOXA1a2E0cmh4QkN1SXBhcmNiTHk0czVjK2FRbEpSRVkyTWpack1acTlXS2RGZ1M3U2tVQ3BSS3BhTmJvWStQRDI1dWJxaFVRM3VlTVhsR1JHZDFYNi9YbzFaTHVETVF5RzlCREdnMm5KTUl5VlFwUW9qaFNxMVc0Kzd1amxhcnhkZlhGNlBSaU1sa3dtS3h5RXUxQUhCTURhSFJhTkJxdFdnMEd0UnE5YkJwNVpGblpQZ2E3blYvTUpDZ1V3eG81NnZzMDZVQXVLdGhmSkJyeXlPRUVLNTBJL1cvV3ExR3I5ZGpzOW5rWlZvNFVTZ1VIZjRiVHVRWkdiNkdlOTBmNkNUb0ZBUGE4V3R0eTNNaVFDbC9QNFFRdzV5OFRBblJQWGxHaEJoNHBNMVpER2p0eDNQT2thbFNoQkJDQ0NHRUdIUWs2QlFEVm1rVDVOZmJsOVZLbUJubTJ2SUlJWVFRUWdnaGJwMEVuV0xBT3RLdWxYTnlNT2lHZHVJOUlZUVFRZ2doaGlRSk9zV0FsVnJTdGl5dG5FSUlJWVFRUWd4T0VuU0tBY2xraGJNVmJldlRKT2dVUWdnaGhCQmlVSktnVXd4SXA4dnRnU2RBb0J0RWVycTJQRUlJSVlRUVFvamJJMEduR0pEU1M5dVdaNFc3cmh4Q0NDR0VFRUtJT3lOQnB4aVEyZ2VkVTBOY1Z3NGhoQkJDQ0NIRW5WRzd1Z0JDM0t6VzBEWlZDc0QwVU5lVlJRZ2hCcExNekV6UzB6SW9LaXpFVGUvQmxieExyaTZTR0dMaW9oTm9NVFFURlJYSnRPbFRHVGR1SEFxRkFvVkM0ZXFpM1ZYeXJBMU5VcjlkUjRKT01lQ2t0TXRhbXhnQWVxbWxRZ2pCdTIrL1IwdTlsUkZCbzVrMFp5bWhBWkd1THBJWW9rcXJpaWlyS3VSSWNob1o2YWQ1N0lsSFVLdlZLSlhEbzRPY1BHdEQyM0N2MzY2aXNObHNObGNYUW9qMi91c0U3Qyt3THorZEJFOG11Ylk4UWdqUlhub1ovUEFnckltSGw2ZmNuWHUrL3VvYmhQbkdNejF4NGQyNW9SRFhwWnhONWxwdERzKzg4QVI2dlI2VmFtaFBtaTNQMnZBeTNPcTNLMGxJTHdhYzl2TnpUcFd1dFVLSVllN2R0OThqekVkZWdvVnJ6QnkvaERDL2VONS9keE9OalkxWUxCWlhGNm5meUxNMi9BeW4rdTFxRW5TS0FlVnlEVFNaN01zZUdoZ2I0TnJ5Q0NHRUsyVm1adEpjWjJWNmtyd0VDOWVaTlc0SnhpWklTMHZEWURCZ3RWcGRYYVErSjgvYThEVWM2dmRBSUVHbkdGQnV6bG9ydzdxRkVNTlplbW9HMGNHalhGME1JWWdMVHlUNzNBWHE2K3VIWkd1UVBHdkQyMUN2M3dPQkJKMWlRRWt2YTF1ZUpsMXJoUkREWEdGUklTRUJVYTR1aGhDRUJrUlJVVkZCUTBNRFpyT1pvWllTUko2MTRXMm8xKytCUUlKT01XQ1lySEMyb20xOWVwanJ5aUtFRUFPQm04NWRNbWVLQVNFc2NBUTZyUjZUeVlUUmFCeHlMK1h5ckExdlE3MStEd1FTZElvQkk2TU1yTmVmOFNndkNISnpiWG1FRU1MVmN2TXZ1N29JTG1XeER2eHVicTUrT2IyYjl5OHF5Y2Rpc1dBMEdvZmN1TGZoL3F5Sm9WMi9Cd0lKT3NXQTBYNDhwM1N0RlVLSTRXMWYyaGU4ditOMzNSN3o1dFpYMkhYODQxdStkbTd4QmY3empXOVFYbjN0ZG9zSHdJNmpIL0xocmovMTZ0aFdZd3QxalRXMy9WK3JzYVhETmJjZGVvOERKN2YxdXJ5TnpmVVlqSzI5UHI0ek5wdE51aDkySXl2M0pILzQ2TWQzWExjR3VwUG5EL09ydDc1TlMydFR2MXgvKytIMytYalA2NTNXczZxNmN2NnkrUmVVVmhiMitYMmxmdmNmdGFzTElNUU5KeVhvRkVLSWZtTzJtUG56SnoranBxR1NGeC80Q2NIKzRYMStqejkrL0JNYW1tcHYrVHd2RDErKytmRFBuYlpGQnNkeDVQUk9yaFJsTXpJeXNkUHpUR1lqWnJQcDFndHFzL1hKUzJWWTRBalNzdytTVTVoRmZGVDNrMG9mUExtTmxIUDdidnRlTThjdDV0N1pEenR0aXdrZnpZNGptNWd6WVRrNnJkNnhQYWN3aTZ2WExtQXd0dEJxYktHK3FZYkttaEphalMzTW43eUtSZFBXM25ZNVJOZE1aaFBKcVp2UnFMVlUxNWRUWFYvZXEvTjBXamRpdzBjNzFqZnRmSlg4a3Q2M3ZMcnJQWG41MFY4NjFuKzM2WWMwTk5mMXZ1QTNXVGgxTGZNbnIrejJHSXZGak1sc3hFYnZucVBjNGd1a25FdW1yS3FRNXRZbWZEejltWkF3azFuamw2RlJhNXlPUFplVFJzYUZJMHdkTTUrTCtXZWM5a1dGak9SNDVtNmFtdXVwYmF5aXRySEthWDlrY0J5ZTd0NjlLcE80dXlUb0ZBTkNSUXNVTk5pWGxRcVlFdUxhOGdnaHhGQ1RlbTRmTlEyVi9Yb1BzOW5JK1BnWnhFZU42L1U1T1lYbnlDazgxMkY3d29qeEJQdUZrNTU5c011ZzgyNDRlbm9YaDA1OTJlbStHNEhyUjd2K2hFclYrU3ZWb21scm1UVitLZk1ucjJibXVDVmQzdWNQSC8yWTViTWVZa3pNcEU3M2F6WDJvUEl2bi8wblZYVnRXZmNzVmd1L2VmLzdqdlhWODU2Z3RLcUFjMWZTaUE1TndFM3ZTWkJ2R0JNVFp1UHQ2VWVnejUxL3F5dXRRSjFMVHQxTVhXTTFhcFdHei9lLzJldnpRZ0lpaVYzN0w0NTFrOW1JcjFjQWN5WXM3L0hjekp5VURpMSs2eFkraThWaWR0cFdWVmZHcnVNZkV4WTRna1hUMW5WN3pRQ2ZqaTloRGMxMUZKWmVZWFRNUkZSS1ZZZjloekoyQUhEUGxGV2RYdlBFMlQyWXpTWW1KTXhHcVZSeXBUQ0wvZWxiS1N5OXdtTXJ2OVZXenRveXZqcjJFWDVlZ1pSVUZWQlNWWUNpM1Z3R2lYSFRPSDN4R0dHQkl6aVlzUjIxMHZtNVd6N3JvVHNPT3FWKzl3OEpPc1dBMEw1cjdZUWcwRWpIYnlHRTZEUDFUYlVjUHJVRGQ3MG56YTJOL1hxdllMK0lEb0dUeldaRG9laDhFcXo2eGhxbm9MUGllb3Njd095SnkvSDI4S093TEJjQUgwOS92RDE4bmM2dmFhZ2srMnFHMDdZUXZ3Z0NmRVA0ZE85ZnVkeEpRR3V6MmNkcnZmSEZyem90MTVReDh4eXRpbGFiQllWQ3dmMExuKzMyYzNkbTg3NDNNRjkvK1hmWGU2QldxYmxXbWQ5SmVld3Z1YzJ0RFIxYWJnRENBNlBSYW5RQVBMenNHMXpNUDBPd1h6amVubjZPWTdLdXBCTVZNcEx3NEJoS3F3cUlESTdqd2FWZnYrVXlpOXR6NXRJSlVyUDI4K0RTcjVNWU8rV09yK2ZwN3NQRVViTjdQSzY0SXE5RDBObSsxUlNncGJXSm5jYyt3dDg3aU1kV2ZBc1BOeThBRE1aV0NzcHlTT2pGbDBTcDUvWnhMSE0zTHozMEh3VDRCSGZZYjdHYU9YeHFCNTd1M2t3Wk02L0QvbFZ6SDhQWHEyM3k5UVZUN3VQdlcvNmJuS0lzcW1yTENQQU5vYlNxaUErKytqMkJ2cUU4c2VvN2ZIWDBRK3FiYW5oNDJZdW9WUm91RldSU1dsWEl2TWtybVRScURtOTg4U3ZXM1BNa282TW45bGgrNFhvU2RJb0JvWDNRT1YyNjFnb2hSSi82OHNnSGVMcjdNRFoyTWtkTzcrelhlOVUxVmJQMTRMdXNudjg0S3FXS3h1WjYvckw1UDNsbXpRK2NYbFl2NXA4aDQveGhSdDdVTFhYNzRmY3BMTHZTNmJVWFQ3K2ZlWk5XT0czTExUNVBidkg1VG84em1vMzRlUVV5ZThJeXAvM0ZGWG1rWng5azBiUjF1T3M5blBidFQ5L1NvY3V1U3FsMkJOSXRobWFTVXpjekptYXlVNWZhcjQ1K2hLZTdEOU9URnFMWDJqUGhLUlRPMzZEV05sVHg3dmJmb2xacE9nMTJUNXpkNjlRRjEyYXpZYmFZbkxwRCsza0hVbGlXUS9iVmt6eHozL2RSS3BXVVZCWncrTlFPbHN4WVQxemsyRTUvZHFML25MOTZpdTJIMzJQbXVDV29GQ3JPWERyZXEvTjBXcmN1VzdiN2l0Rms0TVBkZjhKa052TE1taDg0QWs2QXJOeDB0aDkrbnlYVDF6TjMwcjFkWHNOZ2JPWGsrVU9NR3ptOTA0QVRZT0hVTlZUWGxmUGxrUTl3MTN0MitGenRBMDRBaFVKQlZNaElybFhrWXpRYkFFZzVsMHhZNEFnZVdQd0NHcldHWlRNZllOUE9WeW11eUNNcVpDUUhNN1lUR3o2RzViTWVCR0RwakEyY3pENUVRdFI0bEVwcHJSam9KT2dVTG1mRE9laWNLa0duRUVMMG1UT1hUbkM1NEN4UHJmNHVlU1VYKy8xK0hub3ZzcTZrazNJMm1Ua1RsM1BxNGxIYzlaNlVWeGVUbkxxWmg1ZTlDTmdUa2ZoNCtISHprTEJuMS82Z3d6VzdheW1kT21ZK3ErYy8zbVY1dkR4OE83UVltYTRIbGRNUzcwR2oxanJ0TzVhNTIybDkxdmhsVEIyN0FKdk5SdWJsRlBhbWZvYlpiQ0lxWkNSbWl4bUx4WXhHcmNWTjc4R3hNN3M0ZG1ZWDA1TVdNbnZDY243MDdCODZMZFBYTi95WVFOKzJmK3pNRmpPL2ZQT2JyRnY0TEVseFV4M2JLMnRMZWUyVG4zVTRmL1c4eDNsenkvOVFYbDFNa0g4NFd3KzlTMkxjMUE3QnRlaC9OcHVOQXllM01pNStCc3RtUHNEL3Z2dGRWQ28xT28yKzIvT2FXaHZ3OXc3dTE2RFRZR3psZzUxL29LNmhpcWRXZnhjLzcwQ24vVlBHektPeHVZN2t0TStwYTZwbTVaeEhPbjNPVXM0bFl6QzFNbjl5NTExbndSNUVybDN3TkhWTjFXemU5d1pQcnY0dVVTRnhYUjV2czlrb3FTeEFyM04zUEF0cjVqOEp3R3VmL3N4cGJQaEgxNU4xV2EwV3lxcUtPSG4ra05PMS91ZWQ3d0R3blVkL2hkdE5YeUtKZ1VPQ1R1RnlPVFhRZFAxTFpTOHR4UHQyZjd3UVFvamVxYTZ2NEt0akh6SnAxQnhpd2tmZGxhQlRyZEt3Zk5hRGJEbjREa2tqcDNIcTRoSG1URmhPUkZBTW4rOS9rL05YVHhIc0gwRnVVVGJmZVBDblhDbktkanEvMWRqQ2xnTnZzM3pXUTQ2WDVCMUhQNlMrc1pwSFYzeXpUOHBZVVhNTmJ3L2ZEZ0ZuNTU5SHpjWDgweHpLK0pMSzJsTEd4ODlnNmN3SDBHdmQrV2pYbjhndFBzOGp5MTlpNGRRMXpCeTNoT09adXpseE5wbTByQVBNbnJDTU9SUHZSWDNUZU0vcXVuS25LUm5NRnZzL2dvM05kVTVaVDJ0dkdvTjc1dEp4OXFkdkFleGpPVC9hL1Njc1ZndE5MUTAwTnRmeHUwMC9KTUEzbEdDL2NBeW0xaTR6cVBwNkJUaTY2NG83bzFBb2VIemx5M2k1KzFEYlVJWEIxTW9qaTE1aVZQUUVyRllyYjIxOWhWSFJFNWszYVlWVFFQZkozci9TMUZMZmIrWEtMN25NVjBjL3BLNnhtZzFMbnNkc05WTlVmdFdlZk10aXdtdzJZYmFZOEhMM2RZeWROaGhiV0xmZ0dhZFd3K2JXSms2YzNVdFMzRFNuTDBvNm8xRnJlSGpwaS96dGkxL3k4WjQvODl5Nkh6cTFjTlkxMW1BMkc2bHRyQ0xqL0dHdVZlU3hmdEZ6anVmd3huM05aaU9McHExbDNNZ1p2ZnFzcFZXRmJOcjVhcStUR2duWGtLQlR1TnlaaXJibGlVR3VLNGNRUWd3bFpvdVp6NUwvaG9mZXEwUFcwLzZXR0RlVnRPd0R2TGZqZDdTME5qRWhZUlphalk0NUU1ZXorOFFuakFpTkp6NXFIQUcrSVIyQ1RwMUdUMzdwWlhLTHp6UFZlejRBSlpYNUJQbjFUYlpkbTgzR2xlSnNMRllMRlRVbEJQbUZkWHQ4WTBzOU80NXNJdGcvZ3ErdCsxY2lnMk5wYm0zaW85MS9vclN5a0xHeGsvazArYStzbnY4RUV4Tm1zWGo2L1V4UFdzVCt0QzNrRkdWMTJqcjAwZTdYT3IxWFQ5Ty94RWFNeGFmZFMzeHpheU0xOVJWRUJNYzZ0bWxVV3M1ZFNTWHYya1ZlLyt6bm5WMkdKMWErTE4xdys5Q05jY2FsVmZheGxhR0JJd0I3RURWN3dqSytPUEFXSlpYNWpsWitzQ2NMNmk3d054aGJLQ2pONmZIZW5RV3VKck9KemZ2LzdtZ3QvSERuSHgzN2xBb2xHclVXdFZxRFdxVkJwVktqVnFvSkRZamliRTRxWnJPSkRVdWVkeVFMT3BTeEhaUFp5SUtwYTNvc0M0Q251emNibDMyRHQ3ZjlMeC91K2lNdnJQK3g0MHVYdDdmOUwzV04xUUI0dUhseC84S3ZNVFoyY29kcjJHdzJXZ3pOMURmVjlPcWVUUzBOdlRwT3VKWUVuY0xsTXR0bEZKL1krVkFCSVlRUXQyakhrVTFVMUZ6am1UVS9jSnBPNDI2NWQvWkcvcnI1RjB4TFhPQjR1WjQ3Y1FXbkx4N2piRTRxVDkvM3ZVN1BVeWdVakFpSjUycnhlYWFPblkvRmFxRzh1cGpwaVl1d1dxMU9VMEZZclJhTVpnTjFqVzB2cDNxdFc3ZWZOenYzSk5WMTVRVDVoZkhtbHY5aHcrTG5TUmpSZFNJVkwzY2ZYbnp3cDQ3QTRscEZQcDhtL3hXQXI2MzlGL3g5Z2tsTy9ad3RCOTdtVW40bUsrWnN4TXZkaDdVTG5zSnF0WGJhWGZIRkIzN2kxR3JVMEZ6TDd6LzhONTVjOVIyaXcwWTV0bGZXbGpvRmp0NGV2azZKbE03bHBISHN6RzUrOE5Sdm5LNS83a29xbzZJbjhNRGlGd0Q0eCs3WDhQSDBaOFdjUndBNnRMeUtPMU5hV1lqVlppVzMrRHhhalk3RzVqb2FyOWRUWDY5QWxzMThrQlpERTljcTJwSklOYmMyb05Yb0hkdDhQUDJkeGx0ZXE4am43VzIvN3RYOTNYVE9YVW8xYWcyUHIvZzJCbE1yN2pvUE5Cb2RXbzBPclZwSFRsRVdaeTRlY3dvc2J6aWJrMHBkWXpYSzYyT1JTNnVLU004K3lPd0p5N29jeTlsZVUwc0RPNDV1WXNHVU5heTU1eWxVU3JWVFhidHYvaE8wR3BxcGI2cmxja0VtbnliL2xhU3IwOWl3K0RtbjU4UnNNWFBxd2hHeWMwLzI2dlBiYk5iclA3dk91K0NMZ1VIKzZnaVhzdG9nbzEzUU9VbUNUaUdFdUdQSE0vZHcrdEl4Rms1ZGc0ZWJ0eU1vTXhoYkFYdnJTRjJqR3g1dVh2MFdnTlJmYjlFb0xNMXhqTW5VcURWRUJNZlNrRmVMbjFkZ2wrZU9DSTEzakswc3F5ckNiREVUR3pHRzZ2cnlEbU1jSzJwS09KdVQ2bGhmTkcxdGwyUFBLbXRMMlhIMFF5SkQ0bmo2dnUreDVjRGJmTFQ3VDZ5YSt4aFR4ODd2c2p6ZUhyNFlUUVlPbk54RzZybDlqQWlOWjhQaTV4MVRNeXlkdVlIdzRCaTJIMzZmMXo3K0tkT1RGaklqYVhHWFV6ZTBHcHVkc2doWDFkbi9JVlFxVlU3Ylc0M05IYzU5ZC90dmFibSt2ZFhRVEt1eG1iOXMvb1ZqLzhJcGF6Q2FET2cwZXNmOGh3cUY0bm9MbDZiRDljU2RlMmY3YnpDWVdoM3JiM3p4cTA2UE8zQnlXNGR0TjQ1ZE1Yc2pNOFl0Y215UERrdmdvYVgvMU9POWsxTS81MExlNlE3YnU1cUh0N3F1blBONXA3QmFyUjJDenZIeGJkMVpiVFliMncrL2g0ZWJWN2RqT1c4d21neDh0UHMxeXFvS21UVittZE8xYm1nLzlkSHNDVXZabTdLWlk1bTdpUWtmN2ZUOEdZd3RyRnY0ekMxUGxTUmR4Z2MyQ1RxRlMxMnRnOWJyVTBsNWFTSFd4N1hsRVVLSVc1VlhEMXN1dzZVYXVGamRkOWRWS3FEck5CemR5N2h3QkxDLzVIYjJvdnZlanQ4QjhPemFmK2syMmNmdHNscXQ3RW41akFrSnM4ak9QY21waTBlWk1tWWVSZVZYdVpCM0NoOVBmL2FtYm1iRDR1YzZQVDhxTko3bTFNMVUxcGFTWDNJSmY1OWd2RDE4cWF5MVo1MTdkTVUzQ2ZMdDJDMzJ2Uy8vcjhzeTVaZGM1dFBrdjZKVUtubGdzYjJWWi8yaXI2SFQ2UG55eUFjMHR6WjArbkp0TXBzNGRlRUlSOC9zcExtMWtjWFQ3MmYyaEdVZFdqQVRZNmN3SWlTZXZTbWZjZVQwVGs2YzNVdkNpUEdNanA3RTJOZ3BUZ0ZmVnkxWTcyei9UYWZiMjVzOVlUa1dxLzBmem9MU0hESXVIR2JCbFBzYyswTURvemliazRKN3UxYXp2bFJyZ0IxWmtOb0FqUmI3bDhlRDNaMDhhd0F2UC9ZcmJEWWJyMy82SDR5T21lU1lCOU5zTWJIejZFZk1HcitVd0p1NmNmOTl5MzhUSFpyQTBwa1BBSFFZWDZ4VXFuRFhlL1o0Nzg3bWh6V2FEQlJkbjJib1pqZm1lTTI3ZHJIVCtUWTkzWDBJOWc5SG9WQnd6K1RWUU0vQlhJdWhtUTkzL1pGckZYazhzT1NGWHY5Tm1aYTRnR09adThtN2R0RVJkTlkzMVRwYWpUL2YvNmJUYzlZK29kak55Y1ZzTmh2ckZqemRxMmxtaEd0STBDbGM2a3k3VnM0Sk1wNVRDREhJYkRvUGI1NjFMeWNHd01ZeG9PMzRIbmRiRk1DeDVOczdkL1g4eHpFYVd6dHNQM2NsalhOWDBsZzE5MUc4UGZ4NlRBeHl1MUxPSldNMEcxZzE5MUc4M0gzWW43NkZzYkZUMkhuc0l5YU5tc080K0JtODkrWC9NVDFwVWFmbmh3ZEZvMVpwS0trczRPcTFDOFNHajNIYTcrWG0wMkVLQnJDL3FOL01Zcld3ODlnL1NNcytnSStuUDQrdCtCWStudjZBdlFWdzFiekhNRnZON0UvZjJ1SEZ2NjZ4aGplKytDVk5MUTBFKzRYVDJGTFB3WXp0SE16WTN1M25WeXFVSk1aT0pmdHFCbVhWeFNSZXowZ2I2QnZLdmJNZnByQTBoMld6SG5JY24zdzl3TjY0L0NXbjY5VFVWL0RlRHVkQU9tSEVPSGFmK0pUUjBSTUpENHptalBJNG9RRlJaT1dtTTNmaXZkZkxYVTJ3ZjJTM1pieGRlclY5S015SU1EQXJPaVFmSHBUdTVGa0RlNWZ1bHRZbUdwcnJpQWlPeFUzbkR0aS9zRkFvbGJ5MzQzZmNOLzhKSmlUTWRKeGpNaHR4MTNzNmp1MUx0UTFWdlAvVjc3czk1c05kZit4MGUyTGNWQjVjWXUrV1BTcDZRcGZuVHg0emozSHgwNmx2cXVYVHZYK2h0cUdLQjVhOGNFdHpsRnF2ejVmYlBuZ3NMcjhLMko4VmpWcnJ5QUNkZVRtRi9lbGJlUG5SWHdMd3YrOStqelgzUE9uSS92dTdUVC9zOVgyRmEwalFLVnlxZlJJaDZWb3JoQmhNTGxURHRtcFlHZzB2VGdMZmZ1alpkZXcyejR0cE55Nnd2V3VWOXZGakkwSVR1dXgrZDZkcUc2dEl6ejdJL1l1ZXZaNDg2RjdLcW90SVR0MU1UWDBsajYzNE51NTZEK0tqa3RoOS9HUEd0M3NSdjBHbFZQSHlvNzlFcjNQbnl5TWZzT2FlT1pqTXBnN3paL2FHU3FtaTFkakMyTmdwcko3N1dJY3BGUlFLQld2dmVRcXRXc2ZvNkVtY3VualVzYy9IMDQ4NUUrNGxObUlNUmxNcmIyLzdOY3RtUFlpblcrZmRaZ0Z5Q3M5eDZ1SlI3bC8wTEN2blBrcGpTNzJqQzdOU3FTUXlPSTdrMU0zNCt3U3phTm82akNZRE9VVlp6QjYvRkI5UFA2ZHIrWGo2OGUvUC85bHBXMmxsSVNmTzdpVStxbTBjYWtOekhjbXBuK1B0NGNmWTJDbVVWUmV4YVBxNlcvNVo5WVplQlJNRElTZ0lORU9vdCs3dFBtczNsRlFWQUJEU0x0alhxRFU4c1BoNURwemNodFZxY1RyZWFHeEZvKzZmN3FEQi91SDg1SVhYTzkxMzRtd3l1MDk4d28rZWZmV091bHVybENwU0xoemhVTWFYNkxSNm5sejkvNGdPUytqMDJQckdHbEFvbk1ZakF4dzdzd3ZBcVM1bjVhYmo0K252ZU1adWREYzNtZzNZYkRiSHVnMGJCbU9yWTcxOU5tZ3hNRW5RS1Z3cXMzM21XZ2s2aFJDRHlPVnEyREFLWHVyZnVkMzduY2xzWXZlSlQ1ZzNhWVdqQmZCT1ZOZVhNeVpta3FQRncwM256aVBMLzVrL2Yvb2ZMSi8xSU83WGc3N0YwOWR6OHZ5aFRnUEpwcFlHeXFxS3VIcDd3UmNuQUFBZ0FFbEVRVlR0QWthVGdYMnBuL1A1dnIrelpNYjYyeXJUMm51ZTZuYnllSVZDd2NxNWozUzZiL2FFcFFDT1RLS3g0V082VGFwUzN5NnBrVTZyNzVEVUtDSTRodldMbnVQei9YK251Q0xQMGJvNlpVelhZMHJiTzVpeG5ZaWdHT0lpeG5BdUp3MkFxSkE0cG95Wng4NWovMENCQXB2TlJrUlFiQTlYRW4ycHNkbWVSZmF0cmE5MGVjeFh4ejV5TEp2TVJnNmYrcEtqWjNZeVpjeTh1NTVoK25iWmJEYXlycVJ6TUdNN1ZYVmx4RWNsc1hyZUV4MitNR212dXFHQ1RWKzl5cGlZU1FUN1IyQTB0WkpiZko1ckZma2tqQmp2R1AvWjBGekhwZnhNcGlVdUFPdy9veHN0bUZhckZhdk42bGczVzh4c08vUnUyelFyRm5OL2ZtelJCeVRvRkM1enRRNGFqUFpsTHkzRXlYaE9JY1JnWWJOM00zeHV2S3NMY3VkYVdodTVldTBDRi9KT3NYSDVTMFFHMzFtd0VoYysxaWtoQ3RoYitMNis0Y2RPM1ZkREF5SlpQZTh4VXM3dGN6cjI5VTkvVG5tTmZYNUpUemR2UmtWUElEd3dtckRBNkY2TmNldE1kd0huelN4V0MzU1NjYll2alkyZFRLdmhVYllkZmcrQTBJQW9Dc3V1RUJjeHR0dnhjOWNxOHJtWWY0WW5WcjVzMzlDdW1FdG1iR0JrWkJLbkxod2hLVzZhU3pJV0QyZXhFV040Yk1XM2VuVnNUWDBGWHgzN2lQbVRWeE1lRk4zcGx6MU56ZlZrWDgzbzhWbzN6K1hhWCtvYWF6aWJrMExHaGNQVU5sVGg2eFhBK2tWZjZ6UmgwTTJDL2NLWk1tWWVPVVZaanFSSHdmN2hySnp6Q0ZQSDN1UG9YcHVjc2htcjFjTDB4SVVVbEY2VzdyVkRqQVNkd21WT3kzaE9JY1FnWlFOQ1BFRFhSK00zNzVhRlU5ZXc4S2I1OXJ3OS9YaHU3Yit5YWRjZmVYZjdiOW00L0J1M25EV3lOOW9Ibk1jejk2SlJhMUVxbFp5K2RBeTNkc0hrclBGTDBXcjFSQVRGZEhnWnY1Rkk2TzliL3J2VHFVaHVwN1VqTy9ja1ZYWGw2TFI2bWxvYXFLNHJaMkpDMThsSTN2dnl0eWdVWFFleDdiT1kzcXk1dFpFclJkbWN6VW5sU2xFV0lmNFJKSTJjem9XOFUzeTg1M1VVQ2dYKzNzR0UrRWZnNWVHSHA1czM3bnBQMUdyN2ZJcXg0V040WXVYTGFOUmE4a291a1oxN0VyM1dEYkMzS051d2tWdDhudWZYLzlzdC94ekVuZkZ5OThITHZmTnZ6NHZMODZpc0xVR25kY05zTVpHVm00NWFwV0ZhNGdKSHkvL05LbXBMMkhMZzdSN3ZhN0dZMFYydkF3RFpWelA0ZE85ZmV6enZWMjkxSFNEN2VQcnpqUWQvU2tGcERvVmxWN2hTbE9XWTJpWFlML3o2K05SWnZjNTg3YTczWk1XY2pUMGVWOTlVdzlTeDkrRG5IVWhCNmVXZWoyK3NJZVBDRVF6R0ZocWE2NXgrRG1MZ2thQlR1SXhUMTFvSk9vVVFnMFNUeWQ0UTVqT0VHcExjOUI0OHNmSmwzdC94T3k0WG5PMlhvTE85eXdXWlZOV1ZZYlBaOEhEellzbU1EWTU5azBiUDZmSDhlMmR2eE4rNzR6OGNXdys5ZTh0bHFhNnY0TURKcmRoc05sUktGZEZoQ2QxT256SXRjV0czTGE1NTF5NlNsWnZ1dE0xa052SFcxbGNvclNwRXFWQXlNaktSaDViK0U2T2pKNkpRS0pnM2FRVjFqVFVVbCtkU1hKRkhkVjA1ZVNVWHFXK3N3V0Jzd1dxejR1OFR6RXNQL295NHlMRjh2djlOenVha290WG9XTjR1SVZGMVhUbnpKNjhpTktCL2tnaUoyMVBYVk0yV2crODQxcjA5L0ZoN3oxTmRCcHdBTWVHamVYTFZkM3E4OW82akg1SjFwYTIrUlljbXRMV0UzeWFOV292SmJPVHovWCtueGRCTWdFOElzeWNzWTJ6c2xEdnVDZEdkdFF1ZTdqRG42QTNlbm41T0NjVkdSaWJpNmVIRG5oT2ZvdnIvN04xM2ZGVFhtZkR4MzR5bXFmZmVoUkFnaWQ1N3g3aUF3VGJ1dlNTMms5Zkp4c2xtazMwMzJjM3VKdnRtTjlsVXg0N2oyQWIzZ28wTHh0aGdlcEVFQWdsSklGQkRFdXE5VDMzL0dEUm9tRkZEWFhxK240OCt6Tng3N3IxbllFYk1jODg1ejZOMFlmcWtCWFpyUThYb283QllMT01oOFpnWWc3WitmRzE2N1lzYklONm41L1pDQ0RFYWZGRUl2MG1CMmNIdzN5dUg5bHBQUC8xMHR3bEJob0xlMElGYXBYRTZpamdXZGRZbjdXbTkyWEM1Vkp5RnlXd2tPalRCTmpyWlZ3YWpBWXZGYkRmMTl2cVNFY1BoRnk4L3piUFBQa3RBUUFDQmdZR294MUVtb2FIK3JGa3NGb3dtSXdxRllzaHE0dzYyeXRvcnVPazh1cTAzTzk2TTUvZjNhREEyM3ZWaTNDbHN2Qlp3NmxTeW5sTUlJVWFEOFZaY2ZUUUVtNTNpSTVOdStGaG5XVWJIeTQyQmlVS2hVQXdvVyt4SUdLb00xMkppNnZ2S2VpRUdVZGY2bkhPQ3JJV1poUkJDQ0NHRUVPT1BCSjFpUkhRTk9xVlVpaEJDQ0NHRUVPT1hCSjFpUktSTDBDbUVFTDJLaTNaZWJGMklrUkFSR2cyTXo2bTk4bGtUNC9uOVBScEkwQ21HWFpHczV4UkNpRDVwNjJpbHZLWmtwTHNoQkdYVmwyblh0NDEwTjRhTWZOWW10dkgrL2g0TkpPZ1V3NjdyMU5yWnNwNVRDQ0c2RlJFZVRrVk44VWgzUXdqS2E0cng5L2REb1ZEZzR1SXk3a2FENUxNMnNZMzM5L2RvSUVHbkdIWjI5VGxsYXEwUVFuUnIvc0o1RkZSa2pYUTNoQ0N2TkpOSjhYRW9sVXJVYXZXNCsxSXVuN1dKYmJ5L3YwY0RDVHJGc0R0VmNlM3hUTWZhM2tJSUlhNmFQbjA2YnQ1cVRtYnRIK211aUFuc1dNWlhLTFJHSWlNalVhbFVhRFFhbE1yeDlSVlNQbXNUMTBSNGY0OEc4amNxaGxWeGsvMTZ6a2srSTlzZklZUVk3ZTUvNEQ1SzZ5NXlNblBmU0hkRlRFREhNNzZpdERhWHBjdVdvRktwOFBEd1FLMGVXL1VtKzBvK2F4UFBSSHAvanpUVlNIZEFUQ3hkMTNQT2t2V2NRZ2pSSTRWQ2dVcWw0ckVuSDJUSDlqZlplU0NmMk5CRVF2d2pDUTJJR3VudWlYR3FyUG95NVRYRjVKV2VRNmsxc256MVlseGNYSEIzZDhmSHh3ZVZTalh1cGgvS1oyM2k2Tzc5N2VIaE1XN2YzNk9CQkoxaVdHVldYM3M4UFdEaytpR0VFR09GVXFsRXE5Vnl6NzNiU0UxTjVYejJhVTVrZllsVzQwWkpXZUZJZDArTU14R2hNYlRyV3drSThDZHVTcXh0eXFHcnF5dCtmbjVvdGRweE8vVlFQbXZqWDIvdmI1MU9OMjdmM3lOTmdrNHhyTEs3QkoySkVuUUtJVVNmcUZRcVBEMDlXYkprQ1VsSlNUUTNOMk0wR2pHYnpWZ3NscEh1bmhpSEZBb0ZTcVhTTnVYUTI5c2JuVTZIU2pXK3Z6cktaMjFpY1BiK2RuVjF4Y1hGWmFTN05tNk43OThjWWxScDFFTlppL1d4VWdHSi9pUGJIeUdFR0V0VUtoVnVibTVvTkJwOGZIelE2L1VZREFaTUpwTjhHUmFEcXJOc2hGcXRScVBSb0ZhclVhbFVFMllFU0Q1cjQ5dEVmMytQRkFrNnhiQTUxMldVYzdJdnVNaDBlU0dFNkpmT2RQNHFsUXFkVG9mRllwRXZ3V0pJS0JRS2g1K0pSRDVyNDl0RWYzK1BCQWs2eGJEcE9yVTJTYWJXQ2lIRURaRXZTRUlNRC9tc0NURjRaQnhaREp2c21tdVBaV3F0RUVJSUlZUVFFNE1FbldKWW1DMlEweVhvbEpGT0lZUVFRZ2doSmdZSk9zV3d1RlFQQnJQMXNiOE9BbDFIdGo5Q0NDR0VFRUtJNFNGQnB4Z1dYZGR6SmdlT1hEK0VFRUlJSVlRUXcwdUNUakVzWkQybkVFSUlJWVFRRTVNRW5XSllaTXQ2VGlHRUVFSUlJU1lrQ1RyRmtHdlVRM21MOWJGU1lhM1JLWVFRUWdnaGhKZ1lKT2dVUXk2ejZ0cmpSSDl3a1pKWFFnZ2hoQkJDVEJpcWtlNkFHUDlrYXEwUVFnZ2h4cEtNakF6U1VrOVRVbHlNcTg2ZHZNTGNrZTZTR0dKeDBaTnA2MmdsTWpLQ2VmUG5rcHljakVLaFFLR1EwWkxCSUVHbkdISmRNOWRLRWlFaGhCQkNqR2JiWDl0Qlc2T1pxTUFwekZxeWpoRC9pSkh1a2hnbTVUVWxWTlFVYzJSZktxZlR6bkQvZy9laVVxbFFLbVZ5NkVESjM2QVlVaVlMbksrOTlueTZsRXNSUWdnaHhDajE0aC8vaHJkTEpKdVdQc0xNaE1VU2NFNHdJZjRSekV4WXpKWVZUK0N0RE9mbEYxNmxyYTBOazhrMDBsMGI4eVRvRkVQcVVoMFl6TmJIb2U3Z3BSblovZ2doaEJCQ09MUDl0UjJFZXNjelAzSFZTSGRGakFJTHA2OGwxRGVlTjdhL1JYTnpzd1NlQXlSQnB4aFNkdlU1WlQybkVFSUlJVWFoakl3TVdodk16RStTZ0ZOY3N5aDVMZm9XU0UxTnBhT2pBN1BaUE5KZEdyTWs2QlJEeWk2SmtLem5GRUlJSWNRb2xKWnltdWlnaEpIdWhoaUY0c0lTeVQ1M25zYkdSaG50SEFBSk9zV1Fza3NpSkNPZFFnZ2hoQmlGaWt1S0NmYVBIT2x1aUZFb3hEK1NxcW9xbXBxYU1CcU5XQ3lXa2U3U21DUkJweGd5alhxb2FMVStWaXNoem50ayt5T0VFRUlJNFl5cjFrMlNCZ21uUWdPaTBHcDBHQXdHOUhxOUJKMDNTSUpPTVdUT1ZsNTduQlFBU2lsekpJUVFRb2hSS0wvbzRxQ2RhNkJCeVdBRk5UWDFGVFMxTmpqZDE5YmVRa1Z0NmFCY1p5SW9LU3ZDWkRLaDErdGxYZWNOa3FCVERKbXVwVktTWkdxdEVFSUlJY2E1VHcvdDRNQ3BUL3ZjdnJtMWtRNTl1KzE1ZVhVeGYzNy81NVJYRncrNEx6dS9lWVdVYy91ZDdzc3FPTVdybi95NngrT3I2OHZKTGNxd1BUZWFqT2dOSGIzK09BdWFpOHZ6cUcyc0FpQXQreUFYQ3MvMmVHMmp5VWh6YXlQbE5TVTBOdGZaN2Z2OHlGc1VsdVU2UFM0MTZ3Qkh6dXpwOGR3M3ltS3h5UFRhQVZDTmRBZkUrSlhiSmVpYzZqZHkvUkJDQ0NHRUdBNHhZVlBZZmVRdGxzellnRmFqczIyL1ZKeEZ3Wlh6ZE9qYmFOZTMwZGhTUjNWZEdlMzZOcGJQdm9YVjh6WURFT0FiaW8rSFA2OS85aHNldU9WN1JBVEY4c2J1MzFOY2tkZnJ0VGNzMnNiY2Fjc0g3YlVjVHQ5TlZsNGFkNng5a3NUWU9ldzk4VDVwMlFkN1BlNDdkLzhDZis4Z3UyMWZwK3hrY3RSMGxzM2FTTzdsVEVMOEk1a1NNNU9jZ25RT3ArL0daRFppTkJyUUd6dm8wTGRqTkJrQTY3VG54Tmk1M0xyOEFkdTVzdk5QRVJvUVJVeW9ZK0tuNG9vODJqcGFXRFpyNHdCZnZSaHNFblNLSVhPaFM5Q1pLSmxyaFJCQ0NERU92ZlRodjFQVFVHRjdiaktiK00wYlA3UTl2M1haZzVUWFhPWmNYaXJSSVpOeDFYa1E2QlBLek1tTDhmTHdKY0E3eE5aVzVhTGluZzNQOHZhZVAzSTI5emdSUWJFc25yR2VHVzJMZXV6RFo0ZmZ3R1F5OXF2ZkNucGU5M1Ryc2dlb3FpdGo1NzYvb1ZyL05BdVQxNUlZTnhlQU14ZU9jZkZ5SnR2V2Y5dld2cnk2bUwwbjN1OVhIMXJhbTJodGIyYjF2TTJvVkJwMEdsZGN0ZTY0NlR4d2QvVkNyVkwzNjN4bXk5Qk9mWlZSemhzblFhY1lFcVhOMEhyMWQ1Ky9EcnkxSTlzZklZUVFRb2loY1BmNlo3aFFkSllnM3pDOFBIeHQyN1B5MG9nTW5rUllVQXpsTlplSkNJcmpyblhmNnZZODJRV25TY3M2d01PMy9ZQUhiL2srU3FWMUZkeWtpTVJlKy9ERjBiZWRicStxSzZPNFBJL1F3R2orZS9zUGJOc3RGak5HazVGZnZmcWNYZnR2YmYxbi9IMkNBZENvdGR5MzhidTg4dkYvY1M0dmxUdldQR0Vid1N5OGNnRzFTdTEwdExHL1hIWHV6RXhZZk1QSDcwdjVDSlBaV3Nxa3ZLWVlzOW5FM2hNZjJQWnIxRnBXemQwMDRINktnWkdnVXd5SnJsTnJFMlJxclJCQ0NDSEdLVit2QUlvckxwRmRjSXBIYi9zaFNxV1NzdXJMSEU3Znpkb0ZXNG1MbU5hbjh6UzNORkJhVlFqQU4ybTdPSDMrU0svSDNMYjhRYWJGenJiYjl0WEpEMjJqbU9VMXhieTk5ODg4c2ZuSDNMbm1TVnViM01zWlpPV2xzWFgxNHdEVU45ZXc1OWk3V0xBZnlmTjA4K2FwclQvRjNkV3pUNjlocUxTMXQ5aW1HSnZOSmlwclM4a3R5c0ROMVpQYXhpck1WNE5PL2RYMXNYVlgxNC9XTjFYVDJGSXZRZWNvSUVHbkdCSVh1cXo1bHFCVENDR0VFT1BacmNzZTRPKzcvaCtWdGFVRStvWHh5YUh0Sk1iTlpmR005VGQwdmdYSmE0Z01uc1E3ZTEvZ29WdStqN3VybDIzZitjSXpuTWs5eXIwYnZtTTNzdHFwcXU0S1VTR1RBVWllTkovaWlqemUvL29sbnRqeUU5dDAxZHJHU3RRcURRblJNd0I2VEZ3MFdBRm5WZDBWc2d0TzA5TFdTRTE5T2RrRnB3RnJvSmhma3RQdGNXRkJNVlRXWGVIRC9YOER3R0RVYy9yOFlkSXZIQ1VtYkFyMzNmUWRXOXQzOXI2QVVxSGs3dlZQQTVCeTdoc09udjVzVVBvdkJrYUNUakVrdW81MFRuSDhmU2lFRUVJSU1lYWR6VDNPTjJtN0FPdGF6bmYyL2htVDJVUkxXeFBOclEzODdxMS93dDhuaENEZk1Eb003VlRXWG5GNkhoOVArK1FYbm03ZWRGeWR5dXJuSFl4M2wrQ3lyTG9JRjZXS0lMOHdwK2VxcWE5ZzNyU1Y1QlNjUnFGUWNPdXlCeWlwekxkYkgya3dHbkJ4NlQ0TU9IMytDSWZUZHdQVzZhblAzUFh6UHZ4dFdDa1V6dGVLRmxmazBkaFNoMGF0cGJXam1kU3NiMGlhTkorRzVsbysyUDh5SGZvMlBOMnVGWFUzbTgwMHR6WHkyS1lmRVIwNm1aODg5Z2NBL252Nzg2eGRzSlU1VTVjNVhNTm9OT0NtOCtoelg4WHdrYUJUREFrcGx5S0VFRUtJOFM0MmZCcmVYUUxHMXZabTZocXJDQStLdFcxVHUyZzRsNWRDNFpVTHZQamhMNXllNThHYnY5ZnROZjc4M3Mvc0FqbUx4WXkzaC9NTWpSMzZkdXFhcWdud0RiVnRDL0lMY3doUURjWU8xQ3BOdDljTUM0aG04ZlQxRkpWZjVGTHhPY0JhOXFURGNHMzZxc0ZvNEZKeGx1Mll6aW11U29YemlveHpwaTUzeUNxYmxuT0lRTDh3Tml6YXh0dDcvc2h6OS83U3RwYTFzQ3lYN1ovOWxnQ2ZFR2VuYzBwdjdNQkhMZGtyUnlNSk9zV2d1OXdFZXV2dkhZTGN3TDEvaWNlRUVFSUlJY1lFTDNjZnZOeDliTS9QWFVybDJObTkvT2poMzlpMU81ZVhRa0wwRE81Yzh4UUE3KzU5QVc4UFB6WXV1UmV3WnEydHJpOTNlbzBudHZ5VDNRamd1VXVwcEdZZmNOcTJwYjJKOE1BWWZEMnYzZkZ2MTdmUjB0WmsxNjZodVJhbFFrbE5ReVVBalMxMXR1MXFsWWFRZ0VoQ0FpSUJiRUhuN21OdlUxRlRZbmVldC9iODBmYjRscVgzTysxVGo2NW1ndzMyQzhkb01sSlpXMnE3YnRHVlhBSjlRM0hWdVhkN3VORmtYemV6dGEwSmJiQXJCcU8xNUVwbk5sdUQwWUJTcWNSRjZkTC9Qb3BCSVVHbkdIUjJVMnRsUGFjUVFnZ2h4ckh0bi8yV05uMHJBTzBkcmJUclczbHA1My9ZOXErYXN3bTlvUU90V21lYjRxcFFLRkFxbEgwcUNhSlVLRkYwR1Qzc0hBbDB4czhya0NlMi9KUGR0b3pjRSt3NS9xN1Q5bjkrNzJkMno5Lzg0Zy80ZXdmem5idi96YUh0VTF0K2FudDg4UFJubk0wOXhuUDMvdEsyclRQUlQyY20yYTRzV0RoNlpnOXBWNFBsYWJGenVXbnhOa3htRXdvVXVPazhDUElOczlid3ZCcDA1aFNjWmtyMHJHNWZhMmYvRzVwcjdiWWR6L2lLNHhsZjJXMzcxYXYvaC9qSVpPN2YrTjBlenllR2pnU2RZdEIxcmMrWklPczV4UmpSWGcrdDFSWU1iWUJDZ2FsanBIc2t1bkxSV0xCWVFPMW13ZFhmZ3M1YmdVS2g2SGJ0a0JCaS9EbGFhdjNKcTdmK0RCYWxBdUlHY1B6aUdSc3dtYTExNGk2WFgrTDArY09zbkhPYmJYOUlRQ1NabDA3aWRvTUplVjcrNkpkOW5sN3J6S3dwUzVnU2N5MTRNNXROdkxUejN6RVk5U3lkZVJOenA2MjBhOS9kYUdEWFlMZXpQMTIzZFU3WE5SZ2Mvd00xR2czTW1iYWNwTGg1SEU3ZlRWdEhDMkNkRHF6VjZBQ1lHanViakl2SFdUNzdab3JLTDFKVlg4YTJkZDkyT0ZkWDkyLzhQN2I2cEhtbDJleEwrUWlGUXNFRE56K0htOVorYmFkVzQ5cmp1Y1RRa3FCVERMb0xNdElweHBqYVBPaG9zbUF4U1FBeldwbjAxbitiamdZRkhVMW1WTzRtZkdJc3FGU3FIdS82Q3lIR3ZtWUR2SkFPZXd1dHkzYmlmV0JKK09DZFh3RWMyM2ZqeDArT1NtYnZpUStZRWoyVHNJQm96aXFQRStJZlNWWitHa3RuM2dSWXA2MEcrVVhjMFBtL2MvY3Y3QklKbmMwOXpwRXplL3A4dkVhdFJhTytWakQ5M0tWVXpHWVRxK1p1SWpYckFNdG4zOXFuRWRmZWRDYnc2UXdvOVlZTzIzVU5SajFCdm1HRUJVYmpwdk93allhMnREV2lWVnVEd1RsVGwzTWsvUXZPNWg3blZNNGhrdUxtMldxR1hzOXNObE5Ta1U5NVRUSHpFcTFCODFjblB5VEVQeEs5c1lQQ0t4ZFlNMy9MZ0YrVEdEd1NkSXBCWmJiQXBTNTNIeVhvRktOZFpSWVkyd0VrNEJ3enpFb01UUXFxY3d4NHg3ZWgwK2x3Y1pGMU9rS01WejgvQW1lcjRLRWtlQ1JwYUs1eGJBREhsbGNYY3lMemErSWprMjNibWxvYjJKZnlFVjd1dmt5TG5VTkZiUW1yNTkvZTUzTzJkYlRhMW1GVzFKWlEwMUNCd2RoQmg3NmRnaXNYYU90bzRjQ3BUL0Z5OTNXYXhiV244MzZkc3BPa1NmTlpOSDA5S1ZuZnNQdm9XOXkrOHBGZWo5VWJPcWhwcUNBMElNcnBmZzgzYnhRS0JZMHRkVmdzRnY1bnh3KzVkOE96eEVWTW83R2x6cTdzUzZmcStuTGJkRm92ZHgrV3pOekFwNGQzb05XNHN1MXEyWk91YlF1dlhNQmc3T0NMWTI5anNWZ0lENHhoWHVKS3N2TFNLTGh5bnEyckgwZHY2T0RMNCs4eUxYWk90MzBWdzArQ1RqR29paHF2SlJFSzg1QWtRbUowcTgwRFk3c0ZDVGpISGdVS01LcXB6ZFBqRmQyTWg0ZUhCSjVDakVNZjVsb0R6bjliQ2tzSGNYUnpNQjA4L1JuaGdUSEVoVS9sM0tWVUFDS0Q0NWd6ZFJsN2pyMkxBc1hWQUNtMmx6TmQ4L3UzZjRMKzZqVFZENzUrQ2EzR0ZhMWFoMWJqaXQ3UWdkRmtvTGFoRWs4M24xN09kSTNSWk9UakE2OWlOQmxZdCtBTzFDbzFtNVkveER0WGt4cXRtcnVwMjJNTHIrVHl5YUhYQ2ZXUFl0dDY1MU5lVlM0cS9MeUNLSzhwSmo0eUdhUEpnRkxwUW1OTFBRYWpIbjl2KzFGTHZhR0Q0b3BMekpxeXhMWk5vOVpoc1Zqd2RQTkcxYVdreTdtOFZIYnVmd1dsUWtsRWNCenhrY25FUnlZVDRoOUJSVzBwbng5NWs5andxU1JQbW8vRll1Rk03akhlKytwRkhybnRlWWR5TkdKa1NOQXBCcFdzNXhSalJXc3RkRFJLd0RtMktWQVlkTlNWVmFPT1VxUFQ2V1NxclJEanpQWXNXQkkyZWdQT0sxVkZYQ2c2ZTYza1NaZi9VdFl1dUlOSkVVbWtuejlDVXR3ODI5ckZ2bmptcnAralZtblFhbHdkMWxoMlRxKzlZODBUdG0wV0xEMysvbXZyYU9XRGZYK2x1UHdTOTJ4NEZ2ZXI2MHNUb21ld2ZQWXRIRHI5T2RYMTVkeXk5SDdjdW1TTGJXaXB4V0RVcy8zejN4SWVGTXZLSGdKVGdMandhV1FYbkNZeGJoNEFudTQrRkpYbDRxcDFkd2orTGhTZHhXdzJNeWtpa1haOUczdU92a05tWGdxcjVtN20xUGxEdkxUelA5aTg0bUVtUlNReUtUeVJ1OVkrUlZ4RUlyb3Vhek5MS3d0NWM4OGZVS3UxM0w3eVVkdGEvenRXUDhIZlAvbC92UHpSTDdsenpaUEVSVXpyNVc5Y0REVUpPc1dneXEyNzlsaW0xb3JSckswR0xHWUpPTWM2SlNwb2RhT3hzUkcxV2kxQnB4RGpTSGtMdEJoZzZZMHRoUndXWVlIUlBIano5MUNyTkJTVzVaS2RmOG9XRkxscTNiQmdJYjgwaHllMy9yU1hNOW56OXVqK1M1UzNoeitUbzZhVGVTa0ZzOWxFWmQwVjlJWU9mRHlkRjBhL1VIU1d6dysvU1llaG5idlhQOE9raUVTNy9hdm5iVWF0MHZCTjJpN3lpck80WmRuOVRJOWZnTmxzNWx4ZUtpNUtGOVl1dUlPRnlXdDZUZDQyTDNFbHA4OGZac2ZudjhWRjZZSzNoeDlmSG4rWDJQQ3BEc2NleTlqTHBJaEV6aGVlNFVEYUp4aU1ldTVaL3d3SjBUT1lsYkNZZC9hK3dKdGYvSUhKa2Nsc1dmVVlpWEZ6YmNkYUxCYU9uZDNMZ1ZPZjRPYnF5U08zUFc5WHVzYlhLNEJIYi9zaE8zYi9MMjk4OFh2aUk1UFp1T1FlL0x3Q2UreS9HRG9TZElwQlpUZlNLVUduR01VTWJUTEtPVjY0V0hRME5WWGc3ZTJOU3FVYTF4bHRNekl5U0VzOVRVbHhNYTQ2ZC9JS2MwZTZTMktjaVl1ZVRGdEhLNUdSRWN5YlA1Zms1T1FSeXhSZFljMUhRNGpic0YrNlgrSWlwdkhSTjM4bjgxSUtHcldXRFl1MjJmYlZObFN5ZlBZdGhQZ1BYdVFjRTVaQVRGZ0NiMzd4Qi9KS3N0R290Y3lZdk1naG1PelUwdGFFdDRjZlcxWS9qcjkza05NMnkyWnRKRHBrTWdkUGYwWnMyRlRBbXBsMjI5cHYwZGJSeXVTb1pMdjIxNWR4NlJUb0c4clcxWSt6KytqYkpNYk50VTZSdGNETWhNVjI3U3dXTXlvWE5Tdm5idUtMbzI4VDVCZk9waFVQMllKdEx3OWZIci85eCt4UC9aaTJqaGFIV3AwMURSVWNTditjeU9CSmJGM3poRjBkMDA3K1BzRTh0ZldmMlgza0xlcWFxbkhYM1ZqMllERTRGSmF1RlZXRkdBQ3pCVzcrQUV4WDMxR2Yzd2xhV1dJbFJxbUtUSXN0STZvWTI0eDAwT3lhUjNoNE9KNmVua00rMnZsRklmd21CV1lIdzMrdjdMMzlZTm4rMmc3YUdzMUVCU1lRN0I4NXFGOWloZWlxdkthRWlwcGlDc3F6Y2ZOV2MvK0Q5NDVJcHVpemxmRDhBZmpOS3BqcFBGWWFORTgvL1RRL2UrckZBWjNEWXJHTTJwdGVJOWszZzlHQXlzWHhocURCcUVldDB0Q3ViN09iTXR0WGxiVlhDUFFON2RQck1oZ05BOHJRKzR1WG4rYlpaNThsSUNDQXdNQkExR3BKV3RKZk1nOUpESnI4aG1zQlo1U25CSnhpZEpPQWMveFFvY1ZrTXFIWDZ6R2J6U1BkblNIeDRoLy9ocmRMSkp1V1BzTE1oTVVTY0lvaEZlSWZ3Y3lFeFd4WjhRVGV5bkJlZnVGVjJ0cmFNSmxNSTkyMVVXMjBCcHd3c24xVHE5Uk9yOTlaMS9OR0FrNkFJTCt3UHIrdXdTZ0pJd1pHZ2s0eGFHUnFyUkJpcEZnc0ZveEdJK054OHM3MjEzWVE2aDNQL01SVkk5MFZNUUV0bkw2V1VOOTQzdGorRnMzTnpSSjRDaUZ1aUFTZFl0QmNsQ1JDUWdneHFESXlNbWh0TURNL1NRSk9NWElXSmE5RjN3S3BxYWwwZEhTTTJ4a0ZRb2loSTBHbkdEVDU5ZGNleDB1NUZDSEVNQnVQbzV4cEthZUpEa29ZNlc0SVFWeFlJdG5uenRQWTJEZ3VSenZqb2llUGRCZkVLQllSR2cyTTdpblVvNTBFbldMUTVIVUpPaWRMMENtRUVBTldYRkpNc0gva1NIZERDRUw4STZtcXFxS3BxV2xjVG1WdjYyaWx2S1prcExzaFJxR3k2c3UwNjl0R3VodGpuZ1NkWWxDVU5FUEgxUnVmb2U2Z2t5UkNRZ2d4WUs1YU4wa2FKRWFGMElBb3RCb2RCb01CdlY0LzdvTE9pUEJ3S21xS1I3b2JZaFFxcnluRzM5OFBoVUtCaTR1TGpIYmVJQWs2eGFESTY3S2VjNUpQOSsyRUVFTDBYWDdSeFpIdXdvZ3ltWWQyR3VkNEM1d0FtbG9iN0VabEJ2TTFscFFWamR0TTBmTVh6cU9nSW11a3V5RkdvYnpTVENiRng2RlVLbEdybldmaUZiMlRvRk1NaXE1VGF5WG9GR0p3NUplZVIyL29zTnQyb2Vnc2hWZHlCKzBhRm91RkU1bGZVMU5mMGU5akc1cHJ1VkpWNUhTZjBXU2t2THFZbHJZbUFNeG1NK1hWeFRTM05nNm92MkxpMkovNk1XL3MvbDJQYmY3K3lhLzU4dmg3TjN5TnQ3LzhVNStPTHk3UG83YXhDb0MwN0lOY0tEemJZM3VqeVVoemF5UGxOU1UwTmwrN0s2czNkTkRRWE5mdm44N1BVVis4K01Fdk9IVDZjd0FPblBxVVZ6Lzk3eHY2ZkhkbnZHYUtuajU5T203ZWFrNW03Ui9wcm9oUjVGakdWeWkwUmlJakkxR3BWR2cwbW1HdlZ6dGVxRWE2QTJKOHNBczZaVDJuRUFOVzMxVERHN3QveCtTbzZkeDMwM2NBYTNIcm5mdGZJY2d2bkNkdS8vR2dYS2Vrc29DdlRuNUlhdFlCbnRqeUU5eDA3bjArOXVqWkx6bVZjNGgvZWZJdlR2cGZ6VjgvK2s4MkxOckdvdWxyYVcxdjVxOGYvU2NyNXR6S3FybWJCcVh2b25jdmZmanZWTlNXT215Zk8zVTV0eTUvWU5Ddjk2ZjNma1pUUzMzdkRhL2o2ZTdEZCsvK2hkMjJpS0E0anB6WlExNUpOcE1pRXAwZVp6RHFNUm9OVHZlbFh6aEtXZlZsaCsxSmNmT0lEcDFNVzNzTCtTVTVUSW1lMVd2L3ZrN1p5ZVNvNlN5YnRaSGN5NW1FK0VjeUpXWW1PUVhwSEU3ZmpjbHN4R2cwb0RkMjBLRnZ4Mml5OXNsVjYwWmk3RnpiMzNYNmhhUHNQZkcrMDJ0WUxKWnVSMUNpUXVKNTVMYm5lKzNuOVdaTVhrUnVVUVl2Zi94TDdsanpKQWxSMC90OWpvbmsvZ2Z1NDY5L2VaV1RtUllXVGw4NzB0MFJJK3g0eGxlVTF1YXlmUFVTVkNvVkhoNGVxTlZTNy9OR1NkQXBCb1dNZElxSjZOTkRPMnhmTG0vVWxKaFpKTWJPY2RoK3ZqQWRnTVRZdWJadGw0clBZVERxbVQ1cHdZQ3UyVlZrY0ZkbUxYWUFBQ0FBU1VSQlZCd3I1OXpHZ1ZPZjhzbkIxN24zcG1jSDdkeGk1TFYxdEJMb0crb1FXSVVIeGd6SjlZeEdQZFBqRnhBZm1kem5ZeTRWbitOUzhUbUg3Wk9qcGhQa0cwWmE5c0Z1Zzg2ZWRPamJhVzF2dHR0MnZpQ2RBTzhRb2tNbmsxVndDcVZTU1dMYzNHN08wTHVXOWlaYTI1dFpQVzh6S3BVR25jWVZWNjA3YmpvUDNGMjlIQXJTTDB4ZXc4TGtOVTdQOVpzM2ZzUk5pKzRtT1g3K0RmZm5lbjVlZ1R5MitSL1plK0o5QW4xQ0IrMjg0MjJVRTZ4WlNWVXFGWTg5K1NBN3RyL0p6Z1A1eElZbUV1SWZTV2hBMUVoM1R3eVRzdXJMbE5jVWsxZDZEcVhXeVBMVmkzRnhjY0hkM1IwZkh4OVVLcFZNcjcxQkVuU0tBV3MyUVBYVjVTUHVhZ2gyRzluK0NERmN6dVdsWWpEcUIzUU9idzkvcDBGblZ2NHBWQzVxcHNaY0N4Wk81UnhDb1ZBUUhaYlFwMm1xSG01ZUFKekkzTmRqY0t4UUtOR3FkWmd0Wm82YzJkTnR1N2p3YVlRRlJ2ZDZYVEY2dE90Ym1SU1J5SnI1dHcvYk5ZTjh3KzNldDlEektGNWpjNTFkMEZsVlYyWmJrN2g0NWdhODNIMHByc2dId052RER5OTMrenViZFUzVlpCZWN0dHNXN0J2T291bHJBZnZScWwrOStwenQ4ZGtMeHpDYWpQenVyWDl5Mmk5WHJSdmZ2LysvZW5pbFY5dnAzSm1ac0xqWGR0a0ZwL25nNjcvMjJHYm5ONit3ODV0WG5PNExENHpoaVMzL3hLZUhkbkF1TDdYYmN4aU1lbExPN2VkVXppRzc3UmtYVDlnZVAzVEw5NGtJanV1MXp4T05VcWxFcTlWeXo3M2JTRTFONVh6MmFVNWtmWWxXNDBaSldlRklkMDhNc1lqUUdOcjFyUVFFK0JNM0pkWTJwZGJWMVJVL1B6KzBXcTFNclIwQUNUckZnRjNza2tRb1hrWTV4UVR5azhmKzBPMittb1pLL3Z6ZXo1Z1dNNXR0NjcvZHIvTlcxSlpTV2xuQXpJVEZhRFU2QUtycnk4a3Z6UUdzVXliNzFyOC9vbGFwT1hqcVV6b003YjIyNzI3RXFaUEtSVTFvUUJTN0RyNE9RR2xsQVJhTGhZOFB2QWJBL01SVm5MbHdGSUEyZmF2VGMxeThuRWxMbDREWjNjMUxwdHNPRWJQWmpON1FnVTQ3dkhjQ0cxcHErZVRnZG01ZC9nQXVTaGVhV3h0NWFlZS84K2ltSCtIdkhXUnJkNkhvTEtkekRqTXBNc251K004T3YwRnhSWjdUYzYrWnY0VmxzemJhYmNzdnpiRjlObnBxMTFWNWRUR2xWWVdzWGJBVmIzYy8yL2JNdkJUS2E0cFp2K0JPWEZ5RzVpdlNjL2YrSnlvWHh5bDZMMzc0QzFiTjNld1FzQVBzUy8ySTZyb3lBT1pPVzhIa0hxYkpmbnpnVldMRHB2WVlDUHQ1Qjk5QXp5Y0dsVXFGcDZjblM1WXNJU2twaWVibVpveEdJMmF6ZVZ5TzhBcEhDb1VDcFZKcG0xTHI3ZTJOVHFkRHBaS3dhU0RrYjA4TVdOZXB0WEVTZEFveFlHblpCd0hzdmpSMkpnYlp1T1FldEdwWGRoMThqZmlJSkdaTVh0VHRlVlJkdmpUSFJ5WngxOXB2T2JTNVVIU1d5T0JKdU9rOHVqMVBhVlVoT3o3L1g4QTZZbFZSYTYxbDF6bDFzZk41ZlZNMUdaZE8ydG81VTFGVFFuVjl1ZTI1djNld0JKMURwSzJqQlFDZFpuaURUbmVkSjFsNWFaek0zTWVTbVJ0SXYzQVVONTBIbGJXbDdFdlp5ZDNybndiZ1ZNNWh2TjE5NGJxM3ltT2JmK1J3enA1R1NtOWtmZXFKYy9zQUNBMklKaTU4cW0zNythSXpCUHFFT3AzaVdsVjNoZXlDMDdTME5WSlRYMjRiWGRYcjI4a3Z5WEZvM3lrc0tBYWR4dFgyM04zVml4ZmUvN25kN0lOSE4vMEloVUtCVHVQSzNoUHZVM0RsdkczZnVvVjNvbFpwcnAwdk1KcXd3R2d1RldmaDdlRkhvSy85dEZrWHBRcXRXdWNRdkRZMDE5SFcwU0lsZVBwQXBWTGg1dWFHUnFQQng4Y0h2VjZQd1dEQVpESko0RG5PZFpaRlVhdlZhRFFhMUdvMUtwVktSamdIZ1FTZFlzQzZsa3VKbHlSQ1FneElhM3N6bVZjRE56ZXROUkFzcnk3bVhGNHFDVkV6V0pDMEdvUFJ3SzZEcitIdkU5eVA5VjhLTkdxdDNaYWErZ28rUHZBcVlZRXhQU1ltNmpvcW8xUXErZllkL3hlQTNVZmY1bFRPSWR0emdLUko4d0RyeU93TDcvK3J3N21XemI1WmdzeGgwdDVoSFcyMldNdzBOTmVpMWJqYUJUOURSZVdpWnNPaXU5aDE4SFdTSnMwai9jSVJsc3pZUUhoZ0RCOTk4M2R5Q3RJSjhnc252eVNiWis3Nk9Ya2wyZmI5MXJleDY4QnJiRmkwRFYrdkFNRDZYbXRzcnVXK2pkOGRjUC9xbXFvNGR5a0ZsWXVheXRwU3U2Q3p2cW1hRVA5SXA4Y1ZWK1RSMkZLSFJxMmx0YU9aMUt4dlNKbzBuNGJtV2o3WS96SWQralk4M2J4dDdjMW1NODF0alR5MjZVZEVoa3dpT21ReUQ5LzJBMVF1S3A2NTYrZDI1KzRhVkc1YThUQVd5N1Z5SkNvWE5SRkJjZWk3ekZZd204MThmZkpEV3R1YmVXVFREKzFHa0FHeTh0TllNMzhMWGg3Vy81VGJPbHA1YTg4ZmFHcHQ0THQzLzN1L0VvWk5WSjNsTVZRcUZUcWREb3ZGSWdIbkJLRlFLQngreE1CSjBDa0dUSklJQ1RGNGpwM2RhMWNteFd3MjgvbVJOMUVvRkt5YXQvbUd6cmwrMFYxNGRQa3kzR2wvMmk0c0ZrdXZRYUN2WndBYkY5OURWT2prRzdxK0dCbXRWMGM2RDV6NmxBT25QZ1dzLzVZTGt0ZXdJR24xa0g2UlNveWJTMnIyQVhicy9oMXQ3UzNNbUx3SWpWckxrcGtiMkh2aWZhSkM0b21QVE1iZko5Z2g2TlNxZFJTVlh5Uy9OSWU1WHNzQktLc3VJdEEzckY5OU9KVnoyQ0ZUck1HbzUwcFZFWUYrWVlRRlJGTmNmdW5xMms5cm1aUEsydEp1WncvTW1icmNZY3B1V3M0aEF2M0MyTEJvRzIvditTUFAzZnRMMjRoSVlWa3Uyei83TFFFK0lRQzR1M3JpN3VvSndPL2YvcW5kU09lM3R2Nno3ZkhPL1grem15NjhjY2s5eko2eTFPNjZTcVdTZXpZOHk5OCsvaFZ2ZmZFSEhyLzl4N1p6ZzdXKzZmNjBYV3haOVNnZCtuYmUvdkpQMURWV2NkZTZiMHZBMlE4U2NBZ3hlQ1RvRkFOaXRrQkJnL1d4QW9qeEd0SHVDREdtTmJVMmtKcDl3RzViU3RaK1Nxc0tXWmk4eG1GYW5ORm9jTWpPMlVtbmNiTjkrWjB6ZFpuRC92THFZbklLVGhNVE5xWFh6S0FlYmw0c1NGN2RZNXVxdWpLSGFYNWlaSG01KzdKcHhVTm9WRnFNWmlNMTllV2tYempLbDhmZm83R2xqdlVMN3h6UzY5KzArQjcrdXZNL21KZTQwamJLdm5UbVJzNWNPRWJtcFpSdVM0QW9GQXFpZ3VNcEtNMWg3clRsbU13bUttdExtWis0R3JQWlRGTnJnNjJ0Mld4Q2I3VFd2dXlrMDdpaTFlZ3dtWXhZTEdidVh2K01iZDk3WC8yRnBMaDVUSTZhVHVHVkMzeWQ4aUZtc3htbFVzbVZxa0tNSmlPUndaUDYvaUt2am53Ris0WGJndGFRQU90SWFkR1ZYQUo5UTNGMUV1VDk2T0hmT0d5N1k4MlQzVTd0ZGNiWEs0QnQ2NzdORzd0L3g5R3pYN0poMFYyMmZmN2V3V1JjUEVGOFpCTEhNNzZpcHFHQysyNzZMckZkUm5XRkVHSTRTZEFwQnFTZzRkcHluQmh2VU1tVWR6R0VhdHVocWhVYTlkQnVoRGFqOWM5MjA5VS9yM3ZjWm9RT1U1ZDJWL2UzR09DMVVaaTQ4Y3ZqNzJFdzZwa1NQWk1MUmRiaTgxT2laNUZibE1IcWVZN1pSMCtkUDh5cDg0ZWRudXZKTFQ4aExEQ2FmU2tmT2MxY1cxUjJFYkN1Ky96eStIdDk3bU5pN0Z3aVEreS9sTC8vMVV0Y0tEckxJN2M5VDNiQktjQTZuYytadk9Jc09xNW1KZ1dZSHI5UU11SU9FVzhQWDRjUnNnVkphM2o1NDE5eUl2TnJsczNjNkRRZ0dpeU56YlVBRkpkZnNxM0pWS3ZVaEFmRjBsUllqNjluUUxmSFJvWEVjeXhqTDJCZEIydzBHWWtObjBwdFk2WER0TzJxdWpJeUw2WFlucStldDVubHMyOEJySm1aNDdza0tycDN3M2Z3OXduRzI4TVBsVXJOcDRkM2NMRTRreW5STThuT1A0V2J6b05nUDhjMWp4WXNIRDJ6aDdTck40V214YzdscHNYYk1KbE5LRkRncHZNZ3lEZk1Xc1B6YXRDWlUzRGFybFRONzkvK2FiYzNpZnJxdHVVUE1qMytXc21rbUxBRUhybnRlY0tEWWpHYnpXUmNQSUhlME03TWhNWDROUVN4Yy84cnVMdDY4c2h0ejB2WkR5SEVpSktnVXd5SVRLMFZnNlhkQk9VdDFxQ3lvZ1dxMnFDeUJTcXYvbG5kQmdaejcrZnBDK1VvbkMxVlhKNUhkdjRwcGtUUEpEWnNxaTNvOVBVSzRPSGJmdUQwbUVrUmlVeVBYK2gwbjgvVkwvU1psMDQ2QklBbWt4R3p4WXpLUlVWUjJVVmJBTnFWMFdUQVlySFlyVFVEQ1BJTEp6SmtFaVdWQlpSVTVHT3hXTWdyeldicHJJMVUxSlp5OHR6K0hsOW5hVlVocFZYWFNnK0VCa1FQT09oOHZRcjJOYzRZMERsdVJIb0ZyT3Q3dk41dlNnVU05cjBSRHpjdnBzWE1KaVhyRzZycXk0Z0tpUi9rSzFpWnpXYStPdmtoTXlZdklqdi9GT2tYampKbjZqSktLZ3M0WDVpT3Q0Y2ZYNmZzNUk0MVR6ZzlQaklrbnRhVW5WVFhsMU5VbG91ZmR4QmU3ajYySkZUM2JmeXUwN3FUblFtdnVoTVhNYzMyMk5QTm05andxWnc4dDUrWTBDbGtYa3BoeHVSRlRoT0dHSTBHNWt4YlRsTGNQQTZuNzdZbGFlclF0OXN5VEUrTm5VM0d4ZU1zbjMwelJlVVhxYW92WTl1NmE1bXJINzcxQjVndHpuK0o1UlZuOGVXSjkvajJIZi9TWTlaY0QxZkg2VVNSSVpQSUtVam5tN1JkZGttNmJsbDZIMyt0eU1mRDFRdHZEeitINDI1VVRUdnN6b0tVSm1nMldXYzhEYlc4ZXBnWjFIczdJY1RvSlVHbkdKQ3VRYWVVU3hIZE1WbWdzdFVhVUZaMitlbjZ2S1g3TXBJVGdxOVhJQjZ1WHR5ODlEN09GNlQzNlpnQW54Qm1USFllZEhhNnZzNmd3V2pnTHgvOEt4MzZOcDdkOW05MjY4QTZ0YmEzOFB1M2YwS1FYN2hEZ3FIVzloWmUrL1IvdUZ4K0NiQk9oWHp1M3YrMFpiK2RsN2dDNkQ2UjBJbzV0dzU2SXFHcGJyQ3ZzZXMzMytHNXErQ3BneTM5bUluWlh3cmcyTDdCUDI5bmJWbU5XamY0SjcvcTVMbDk2STBkM0xMMFBqemR2UGttYlJmVFl1ZXc1OWc3ekVwWVFuTDhBblo4L3IvTVQzSStiVHNzTUJxVmk1cXk2c3NVWERsUGJKajl0RkJQVjI5OFBQMGRqbE1xWFhydG04bHN3dVZxdThYVDEvUFduai95N3Q0WDBCdmFtWmU0MHVreEJxT2VJTjh3d2dLamNkTjVZREtiQUdocGEwU3J0aVpubWpOMU9VZlN2K0JzN25GTzVSd2lLVzRlL2o3WFNwUDRlZ1hRcm0ranNyYlU0ZnlWZGFWNHV2blEzazJwSVkxS2F4dEI3U3EvTklkdlVuZFJXbFZJZUZBc0Q5MzZEN1phb040ZWZ0eTkvbW5lMlAwN1h2L3NOengweXovWWF2Y09oTllGZ3QxaG1ocmFMQTdKaHdkVml3SHk2OEYzNk42cVFvaGhJa0duR0JBcGx5S2NxV21EYzlXUVdRM1oxWkJiMS9zeGZlR3RoVkIzY0ZlRFRtWDljVldCenVYYWM3dkhQZXl2T1RNNGZSb3NIbTVlUExiNUh4MEszdysyZzZjK3BiNnBobHVXM3VjMDRBUTRuckVYZzFIUHdxUTFEdnRjbEM1Y3FTcGkwZlIxTkxiVWtWTnd1c2R5SzhOaG9UdE1tcHBKUUVBQWdZR0JxTldPTlJBSDB4ZUY4SnNVaVBlR1I1SjZiejhReHdad2JHdDdNNjVhZDd0RUtKVzFWOGpLVDhQTDNaZGd2L0NCZDlDSit1WWEwcklQc21YMVkxZVRCOTFFUlcwSisxSjJVdGRZemYwYm44Tk41MDU4WkJKN2o3L0hkQ2MzVGx5VUxuenZ2bCtpMDdyeCtaRTMyYlJpQ1FhakFhUHh4dTlPVmRaZTRkRHB6L0QxQ21UdGdxMkF0WlJRVEdnQ2hXVzVMSnEremlFTGJLZkdsanJjbll3eVZ0ZVgyNEpCTDNjZmxzemN3S2VIZDZEVnVMTHRhbW1ZcnE1VUZ2TEdGNy9IeDlNZnhkV2JJM1ZOMVhpNGVxRldhZGgxNERXYVd1dFJxN1MyVE1OdEhTMTRlL3JiWlluT3Zaeko0ZE9mVTFwVlNLQnZLUGRzZUlZcDBUTWRyaGNkT3BtdHF4L25vMi8renF1Zi9KcmJWejA2NE5GdER6WGNGQW9QQnNJUWY5UTRXd25QSHdBL0NUcUZHUE1rNkJRRGNyRkxNSkV3ZUxOM3hCaGl0a0IrQTJSVld3UE5yR3JyeUdWL3FaVVE1TmJseDkzNlovRFZ4OEZ1MWpialdXZDVpS0ZTWGxQQ2ljeXZyNjZ0MDlxTitIUXFyc2puZU1aWGhBZkcyTXFmZEtYVjZIanUzdi9FdzgyTDNVZmZIdEwraW9FNWZmNElHUmRQTUNraUVYZFhMNnJyeThuT1R3Tmc4NHFIYmNHb3dXaGc3NG4zV1RacjQ2Qk13Nnh0ckdScXpDd1NZK2NBNEtwMTQ5NE4zK0V2SC93Ykd4YmRaY3VldW1iK1ZrN2xISElhU0xhME5WRlJVMExCbGZQb0RSM3NUL21Jai9hL1lnc1crNk9tdm9LRHB6OGpLejhOVHpjZmtpWmRTOVNUZnY0b2w4c3ZvVkFveU01UFkwYjhRb2NSeGNhV2VneEdQZjdld1hiYjlZWU9paXN1TVd2S0V0czJqZHBhV3NQVHpkdXVUdTcxbnRyNno3aHFyZlZUZi9uMzc3SjU1U08ydGFjdmYvUkxraWZOWi9HTTlRRHNTL21JU3lWWnRtTS8zUGMzNjJ0eDkySFQ4b2VZTldWSmp4bFdFK1Btb3RPNDhkN1hML0xhcC8vRDNHa3JXTHRnNjdDVXp4RkNpRTRTZElvYlZ0VjJiVXFrdjZ2MTdxY1kvOXFNa0YxekxjRE1xYkZ1NjQyWHhqb2xxek9vN0JwTUJybko5S2tia1pwMWdOUG5qempkdDNyZVpoWk5YMmUzemM4cmtBMkx0M0V5Y3grN0RyN0cvdFNQbUR0dEpmTVNWK0NtODZDeTlncnY3bjBCdFVyRGx0V1BkL3RGMXRrVXZkTEtRdHM2Vk1DMjV1MTZoVmN1c045c3Y2NXRYdUxLSVIvaG5ZaWlRdUs1ZURtVHN4ZFBvTmUzNDZiellHck1iSmJOdXBrZ3YydmxSOXJhbXltNGNwN3poZW5jcytGWklvSmlCM1RkdUxCcER0bU9sVW9sMzdyam4rM1dDSWY0UjNEcnN2c2QxZ0cvK01FdnFLeTdBbGpYTUNaRXp5QXNJSnJRZ09oK2phbzN0TlJpTU9wNTRZTi94VlhyenJvRmR6SS9hUlVxRnhXTnpYVjhlZnc5Y2dyVFNZaWF3ZnFGZC9MdVYzL2hsVjMveGRKWkcxa3lZNE10NDI1UldTNnVXbmVINmJ3WGlzNWlOcHVaRkpGSXU3Nk5QVWZmSVRNdmhWVnpOM1BxL0NGZTJ2a2ZiRjd4Y0svWm9mdHJldndDZ3Z6Q1dEUjlQV3FWL1grOEZvc0ZvOG5nOE5tTmk1akdVMXYvbVU4T3ZzN1ozT1BNVDF5RnprK0NUaUhFOEpHZ1U5eXdBbG5QT1dGVXRzTGhFamhXYXAweTIxdmlDTFVTcHZwQllnQWtYLzN4MVBSOGpPaS9zS0FZSmtjbU85MFhIdWdZT0dqVVdoWWtyV2JldEpYa0ZLWnpQR012QjA1OXdwRXp1NWtXTzRmY29neE1aaFAzYm5pMjIybUczU21ydWN5Uk0xLzAydTV5K1NYYmV0Qk9VMk5tU2RBNUJLSkM0bmxzODQ5NmJlZmw0Y3NUbTMvTVcxLytpZTJmL1paN05qd3o2SUVTWUJkd0hzLzRHclZLZzFLcDVFenVNVnk3QkpPTHBxOURvOUVSSGhqak1QTGFtU2pubFYzLzVmU21pTkYwN1E3WTVmSkxxRlVhbHM2OHlYcE90WmFHNWpwT250dEhXdlpCQURZc3VvdUZ5V3RSS0JROHVlVW43RDc2Tm9kT2YwNXExZ0ZtVFZuQzZubTNrM25wSkxIaFV4MnVkeXhqTDVNaUVqbGZlSVlEYVo5Z01PcTVaLzB6SkVUUFlGYkNZdDdaK3dKdmZ2RUhKa2NtczJYVlkvM09GSnlXZlJDbDBvVkxKVmwyZjNjSjBUTklpTDZXT0t1MHNwQzhraXkwR2xmS3FpOWpNT3FkWmdiMjl3N2kwVTAvcExMdWl0MU5CeUdFR0E0U2RJb2JWbkN0VkpxczV4eUhMdGJCMFZMclQ5ZC9hMmQ4dEpBVVlQMUpEb0FFWHltZk14ekNBMk5zcFNINlE2bFVraFEzbDZTNHVaek5QYzZuaDNiWVNrNEUrb2JDRFJSRG56TmxHVE82Wk5LdGFhamc1WTkrNmRCdTJheU5MSnQxczkyMjZ6UGtpdUhucW5QbndadS94eHU3ZjhmRnk1bERFblIyZGZGeUJqVU5GVmdzRnR4ZFBWbTc0QTdidnE3VFZidHowK0o3OFBNS2ROait5YUh0dHNlM0xuc0FGNldMWGYzWXIwNjhUMDVoT3NtVDVyTjIvbGE4UEh4dCt6UnFMVnRXUGNxc0tVdllkM0luWUMwcGhBVm1KaXkydTQ3RllrYmxvbWJsM0UxOGNmUnRndnpDMmJUaUlWdVE3T1hoeStPMy81ajlxUi9UMXRGeVE2VnBzdk5QVVYxZmpsYmp5b3JadDNiYnptZ3ljT0RVcDdiK1RvNmF6b3pKaTV5MlZTZ1VRN2FXZDd6SnlNZ2dMZlUwSmNYRnVPcmN5U3ZNSGVrdWlRa21Mbm95YlIydFJFWkdNRy8rWEpLVGsxRW9GRDFPcHgvTkpPZ1VONnlvOGRyam1JRW54Qk1qekdTeEptMDRVZ3JIUzYzVHA3c1Q3WFV0d0V3TWdJaVJ6U016N05vNldqbDI5c3NlMjdSZkxWTlNXWGVGZlNrZjlkZzJ5Qy9jcnZiZWNDZ3V6K05NN2pFeUxwN0FiREVUSDVtTTJrVk5UbUU2Yit6K0hhRUJVU3lac1lGcHNYT2NscEFBN05iaUtaVktORXF0N1hsM2dhUlM2V0tidGloR0Y2MUd4ME8zL3NPQWJnSmNueTI1TzkyVkFlcE5nRThJUDN2cXhSNnUveXZiNHhCL3gzcWJtMWMrd3VwNXQ5dGxsYjFlVEdnQ1QyejVKeXdXNjVTT2JldWZ0bHVmdVduRlE0QTFvNjFhcGVHQlc3N25kSDJreWtYRmhrVjMyVzJMaTVqbTBQK2ZQdjRudStkUGJmMHBnRzFOWjIraVF5ZnpzNmRldE5WQ0ZRTzMvYlVkdERXYWlRcWN3cXdsNjV5K2w0UVlEdVUxSlZUVUZITmtYeXFuMDg1dy80UDNvbEtwdXYxL2VUU1RvRlBjc0s2alg5SGVJOWNQY2VQYWpYQ2l6RHB0OW1SWjkyVkxWRXFZRlFUTHdtRlpoSFZrY3lMcjBMZHh0SmVnczFOTlEwV3ZiYWZGekI3eW9MT2h1WmJTcWtJS1NuTElLODJtdnFrR3NJNldycGh6RzVPanJOTjBxK3JLT0hMbUM4N2xwZkxoL3IvaDQrblBvdVIxeko2NkZMVktRMU5yQTErZi9CQ3dybWx6MXpuUGdDdkdwdkYrUTBDajF2WVljSGJWR2NCZHYyNnlVMmR3UGxvUzhrakFPVGhlL09QZkNQV0paOTNTVlNQZEZTRUk4WThneEQrQ21RbUxPWm01ajVkZmVKVkhuM29RblU2SGkwdnZKYUpHRXdrNnhRM3JERG9WV0VlK3hOalFZb0M5aFhEaUNweXE2TDZkMWdVV2hzTFNDRmdVYWkxVElxeThQZno0MGNPL0hiVHo5WlRsY3FBNjlPMzg1WU4vcGJIbDJpSnNkMWRQNWt4ZHhzeUVKVVFHeDltMUQvUU5aZXZxeDFreDV6WU9uLzZjekx3VTloeC9sNkx5aTJ4Yjl5MWN0ZTZjeTB2RllySGc1ZTdMK29WM0RsbmZoUkJpT0cxL2JRZWgzdkhNVDVTQVU0dytDNmV2NWNRNWVHUDdXOXg3LzkxNGVIaU1xY0JUZ2s1eFE2NDBnL0ZxQXNwd2ovRmZ5bUtzc3dEcEZiQ253Sm9ReUdCMjNzNUxBNHZEcktPWjgwTGszN1U3Q29YQ1Z1NWd0Tk5xZE15ZXNvenltbUxDZzJLSkRwbE1SSEJjcjZNaS90NUJiRm45R010bjM4S2g5TTl0YThwVUxpcis3eE12QURLeUlvUVlQekl5TW1odE1MTnVtUVNjWXZSYWxMeVdENy9KSnpVMWxTVkxscURUNmNiTVZGc0pPc1VOS2V5Nm5sT20xbzVhMVczV1FITlBBWlE3cjJCQm9LdDFOSE5aT013SUJLWEVFU051UWZKcWg1SVRYYWxWNmg3WHRWMXY1ZHpiYnJndi9qN0JiRjM5dU4yMnZnU2IxNis5ODNEejZsZWZoVlZjOU9TUjdvSVFOaEdoMGNENHZPR1VsbkthNktBcEk5ME5JWG9WRjVaSTlybDBrcE9UVWF2VkVuU0s4YTJ3eTNwT0NUcEhud1BGOEdVQnBKWTczeC9xRHF1aXJJSG1sSUhYZ2hkQ0RKRzJqbGJLYTBva2tZa1ljV1hWbDJuWDk1Qmhib3dyTGlsbTFwSjF2VGNVWW9TRitFZHlJbXN2VFUxTmVIdDdvMUtweHNTTklBazZ4UTJSb0hQMEtXNkN6L0xnNnlKbzZIRGNyM1dCbFpGd2N4eE1keXpoSm9RWWhTTEN3Nm1vS1phZ1U0eTQ4cHBpL1AzOVVDZ1V1TGk0aklrdnVmM2hxbldUejVrWUUwSURvdEJxZEJnTUJ2UjZQVnF0ZGt4OEhpWG9GRGVrUUlMT1VTTzdCclpuUVZvM281cnhQbkJMSEt5TEFUZjV4QXN4cHN4Zk9JOGorMU1jNmtRS01kenlTak9aTkNVT3BWS0pXcTBlRTE5eSt5Ty82T0pJZDhHT3lXekNSVGwya3NTTVZTYXppZnFtR3Z5OWcreTJXeXdXaXNvdjR1Y1ZoSmQ3NzhYb3pXWXo5YzAxVHVzSE56VFhvbEFvKzNTZXZpb3BLOEprTXFIWDZ6R2J6V05paXUzbzc2RVlkY3dXNjZnYVdEUFhSa25GaEJGeHBoS2VQd0RQN1hNTU9OMVVjTnNrZUdFOXZMZ0JOc2RMd0NuRVdEUjkrblRjdk5XY3pOby8wbDBSRTlpeGpLOVFhSTFFUmthaVVxblFhRFJqNGt2dVdMVS85V1BlMlAyN0h0djgvWk5mOCtYeDkvcDB2bE01aC9uMDBBNm4rL0pMY3ZoZzM4czB0elk2N092UXQ5UGEzanlnSDdPNW04eUZWMlhscGZHWEQvNk52U2MrNk5OcjZYVGt6QjQrUHZDYTdYbGRZelcvZStzbkZKU2U3OWQ1OGt0eStQTjdQNlB3U3E3ZGRyUEZ6UGJQZmt0dTBkbStuYWMwaHorOSt5OFVYTG5nc08vakE2L3k1YkYzKzlXdnZyQllMQmlOUmx0TjRkRk92b2FLZml2cGtyazJ5a3NTend5MzFISjRJeHV5cWgzM0pmcGJSelZYUllGT2JwRDJTS214WU5iTG0zYzhNR0tkVHo3ZVJsNDYzZi9BZmZ6MUw2OXlNdFBDd3VsclI3bzdZb0k1bnZFVnBiVzVMRis5QkpWS2hZZUhCMnExMU5DNjNwL2UreGxOWFVwVDlaV251dy9mdmZzWGR0c2lndUk0Y21ZUGVTWFpUSXBJZEhxY3dhakhhT3ltdVBaMWZEejkrZnpJbS9oNCtyTjg5aTIyN1VhVGtTK092WU5hcFVIcnBON3NKd2RmSjZjd3ZSK3Z4dEhUZC82TUlMOHdwL3RLS3d2WmRmQTExQ290YWRrSG1Cb3ppNmlRK0Q2ZDkwenVNWUo5dzIzUHMvTlAwZExXU0VoQVZMLzZsNVdmaHFlN0Q5R2g5a25iYklGY0gvOWZ5U2s0amJ1cko5RWhrNm1vTFNYWUw3ekg5cmxGR2NSSEprK29temNTZElwK2svV2NJK1BFRmRpUkRSZHFIZmN0Q29WSHAxdW4wb28rR2hzM0JrV2ZqTjkvVElWQ2dVcWw0ckVuSDJUSDlqZlplU0NmMk5CRVF2d2pDZTNubHlzaCtxcXMrakxsTmNYa2xaNURxVFd5ZlBWaVhGeGNjSGQzeDhmSFo4d2tMaGxPUnFPZTZmRUxpSTlNN3ZNeGw0clBjYW40bk1QMnlWSFRDZklOSXkzN1lMZEJaMCtLSy9McHVDN3BVMVJJUFBtbE9ZUUdSTnUyWFNnOFEyMWpKVGN2dVkraU12dVJ2dENBS0ZiUHY3M2JHMTNsTmNYc09mWXVhK2R2SlRKa1VyZDk4ZlZ5bmtTaXBMS0F0L2Y4Q1gvdllCNis3WGsrT2ZnNjcreDlnUWR2L2g1aGdkRk9qN2wyN1JKcUd5clpzUEF1d0JvZ3B1Y2VKVG8wQVl2RlRHdDdjN2ZINmpSdXRrQ3ZROS9PK2NKMEZrMWY1L0IrN2d3NmxZcmVnMEtEMFVCT1lUb3pKeS9tZkdFNkgrNy9Hdy9jL0QzaXdxYzZiWjlmZXA1MzlyN0Fxcm1iV0RIbjFsN1AzNU94TXNvSkVuU0tHMUFrUWVld3NRQkhTdUROYkxqazVBYnEwbkI0TkJsaTVkK2gzMVN1RnZRRytkSTBIaGdzcmVNMnVRbUFVcWxFcTlWeXo3M2JTRTFONVh6MmFVNWtmWWxXNDBaSldlRklkMCtNTXhHaE1iVHJXd2tJOENkdVNxeHRTcTJycXl0K2ZuNW90ZG9KTlRyVEgwRys0VXlObVdXM3pXS3hkUHQ3cWJHNXppN29yS29yczJVSVhqeHpBMTd1dmhSWDVBUGc3ZUhuc0Nhd3JxbWE3SUxUZHR1Q2ZjUDVKdlZqU3F1Yy8yNTQ3NnUvWURRWlVibFkxK1dxWE5SOGRkSnhhdXUyZGQ4bVBqS3AyOWRhV2xtSVVxRmt6clRsL2E1Ym5YczVrdysrL2l1K1hnRThlTXYzY2RXNmNlZmFwM2o3eXoveDJxZi93OWJWanpNdGRuYTN4NTgrZnhnM25ZY3R3TDk0T1pQYWhrcHFHeXI1bngwLzdQSGFUMjc1aVMyb1RiOXdGSlBKeUx4cEt5bXZMaVlrSU5MV3ptdzJBZURpWWg4cVhTZzhTM1JZQXJvdUk4UG44bEpvNzJobDNyUVZlSHY2RStRWHpxNERyL0x0Ty84Rk41MkgzZkZ0N1Mzc092Z2FmdDVCTEV5ZVdETlhKT2dVL1dhWFJNaHI1UG94M3VYVXdQK21RWDZEL1hZRnNDSVNIazZDYVBuN3YyR3VBUmIwTFdZd3laZW5zY3lNZ1ZaRjliaE5idEpKcFZMaDZlbkpraVZMU0VwS29ybTVHYVBSaU5sc0hsTjN1c1hZb1ZBb1VDcVZ0aW0xM3Q3ZTZIUTZWQ3I1NnRpZGhwWmFQam00blZ1WFA0Q0wwb1htMWtaZTJ2bnZQTHJwUjNhSmFpNFVuZVYwem1FbVhSZlVmWGI0RFlvcjhweWVlODM4TFN5YnRkRnVXMzVwRHZtbE9RN3RIcjd0QjkzMjhVVG0xK3hQM2NVL1B2Sy9xRno2OW05WmVDV1h4cFk2dTIzbkM5UHg4dkRsNHVWTXA4ZEVoMDdHMjhPK0pwdlJFd3B3N2dBQUlBQkpSRUZVWkdSLzZzZWN5UHlhcUpCNDdsNy9ERzQ2ZHdCVUxpcnUzZkFkUGp1OGcvZS9mb201MDFhd2JzRWRhRFU2dTNQb0RSMWtYanpKbE9pWktKVktMQllMMzV6NmhCRC9TTzVjK3hSSHpueEJXVlVSMjlZLzdiUmZuWDB5bVUya1pPMG5MRENHRG4wYmYvM29QOW02K25HbXh5KzR1dDhJZ0ZxbHNSMWJXbG5JKzErL3hQeWtWZHkwK0c3QWVsTWg1ZHgrd2dLajhmY0pCdUQybFkveXlzZS9ZdS94OTlteStqRzc2Kzg2K0RwdDdTMDhzT1U1aDljMjNzbHZEdEZ2UlYzV21zdEk1K0NyYVljWHo4QTNsKzIzS3hXd09oSWVUb1p3RCtmSGlyNXo4MUhTV20zRTBBaVNVMjFzc21DbW5RYU15aGJjVkc3alBybUpTcVhDemMzNk9uMThmTkRyOVJnTUJrd21rd1NlWWxCMXpoeFFxOVZvTkJyVWFqVXFsV3BjZjc0R2c3dk9rNnk4TkU1bTdtUEp6QTJrWHppS204NkR5dHBTOXFYczVPNnJnZENwbk1ONHUvczZyQXg0YlBPUEhNN1owMGpwM0tuTHVYWDVBOTMycDd5bWhIWjlxOTIyZ2lzWDhQTUtwS1F5MytreHdiN2h1RjROQkR1ZFBMZVAzTXNacUZ3YzEvSitmdVJOaC80YVRRYnVXdmN0dTZDenFPd2llNDY5UTBWdEtRdVNWck51NFowT1FhOWFwV2JyNnNjSkRZam02NU1mY3ZGeUJzdG0zY0tzS1V0c2JWT3pEOUJoYUxlTlFKNCtmNFNLbWhJZXV1WDcrSHNIb2RPNDR1S2ljc2hHZTcyMDdJUFVOOVhnN2VHSHYwOHdVMk5tOGZYSkQwbUltb0ZXbzBOdnNPWUtVTHRZZzA2OW9ZT1B2bmtGWDY5QVZzKzczWGFlN1B4VFZOU1cycTBKRGZHUFlOT0toNGtKVFhDNDd0ekVGY3lZdkxEYmRhN2ptUVNkb2wvTUZyaDhOZWhVS1NYNEdVeDZFN3g3SHQ0NUR4Mm1hOXVWQ2xnWERROGxRYWg3OThlTC92T090bENkWXdTanB2ZkdZdFF4MEVhajRqSnFsWHJDSkRmcEhORlZxVlRvZERvc0Zvc0VuR0pJS0JRS2g1L2hOdk5xM0hDbTZ0cmowVXpsb21iRG9ydllkZkIxa2liTkkvM0NFWmJNMkVCNFlBd2ZmZk4zY2dyU0NmSUxKNzhrbTJmdStqbDVKZGwyeDdmcjI5aDE0RFUyTE5wbVd3dTUrK2piTkRiWGN0L0c3L2E3UC90U2RsSlFldDVoaWlqQTIzdis1TEROWU5Sejc0Wm5TWWllNGJBdkptd0tEOTN5ZmJ0dHJlMHRxRlZxdTlIQTV0WkdmdnZtUDlxZXQzVzA4dW1oN1p3dlBJT251dzlCdm1Ha1h6aEsrb1dqUGZZOUxDZ0dzOW5FN3FOdmNUajljNzU5NTg5UXVhZzRkbmF2clUxOVV3MWZuZnlBYWJHemllMW0vYVF6cmUwdEhEcjl1ZDIyOVF2djRzL3YvWXhENloremZ1R2R0SFcwQU5iUmE0QXZqcjFEWTBzOVQyNzVDUnExRnJDT2xuNXo2aE83ODF5cEtxSzYzbHBTb1BEcU90bm0xa1lNUmowWkYwL2EybVZjUEVtSWYrU0VDajRsNkJUOVV0UjQ3Y1pjbEtka3JoMHNCNHJocjJlaDB2NkdKTE9ENEh2eklFS0MrMEhYbWFERk83Nk4yanc5Q29NT3BmeEtIQlBNR0dtbmdVWkYwWVJNYmpKU0FZQVFJMkZHSU96TWhUc1R3R01NM0ZkS2pKdExhdllCZHV6K0hXM3RMY3lZdkFpTldzdVNtUnZZZStKOW9rTGlpWTlNeHQ4bjJDSG8xS3AxRkpWZkpMODBoN2xleXdFb3F5NGkwUGZHQTVPWkNZdlp0T0toWHR2cERSMzgxMnZmNjllNS8vTEJ2eklyWVFsckYyenR0bzFPNDBwTFd4TUxrOWV3ZXQ3dDFEWlcwZHphMEczN1RoNXUzZ1Q3aFpOeDhRVDFUVFc0NmR6NTZ1U0htTTBtQW4xREFldlUxNmlRZUc1ZWNwL2RzZVUxeGZ6cTFlY2N6cmxzMXMwc24zMHplNDY5QTFoSWlKcEJoOEc2aHRiWEs0QTUwNVp6TW5NZkM1TFdVTmRvTFJGd3BiS1FQTThBenVZZTUvYVZqOW9GaVVmU3Y2Q3VzWXBnL3dqYnRuTjVxWnc4dDgvdXVwMDNCbmNkZk0xdSs2cTVteVhvRktJN1hUUFhTdkthZ1N0c3RLN2J2TDc4U2JnSFBETUxGazJjMzBVam9qTkJpMmRVTTdWbEZTamFQVkNaZFZnQUZkcVI3cDdvd3FUb3dHSUJBNjIwVVlWQmFiM0RMc2xOaEJqZi9uRUJmSHN2L1B3SS9OdXlzUkY0M3JUNEh2NjY4eitZbDdqU05pcTJkT1pHemx3NFJ1YWxGQjY1N1htbnh5a1VDcUtDNHlrb3pXSHV0T1dZekNZcWEwdVpuN2dhczlsTVU1ZGd6V3cyb1RkMjBOQjhiYTJsVHVQcXNFNndYZDlHVFVObHIzMDJHUFUzOGxKN3BWQW9lT1MyNTIyL24wUDhJNkJMa05hYm1RbUxBYWhwcU9SazVqNVd6Ny9kbG56SjNkV1QremYrSDRkamZMMEMyYmo0SHFmYmF4b3FPWmVYeXFibEQxRlNtVzhMT2dGV3pMNlYrSWdrdkQxOFNjcytBRUIrYVRhM0xuK0F1OVkrUldMY1hGdmJodVphanB6NWdyblRWbUF5R2FsdHRQNGRiMWgwRnhzVzNXVjMzZGMvK3cxdVdnKzJyZjkybjEvM2VDUkJwK2lYd2k3ck9hTWw2THhoRFIzd1NpWjhrVysvcE1OTkJROGtXdS9vcXVUNzg3RG9USktoaWxUUjBOQkFjM081SkdnWnhUcVRtN2lwM0NTNWlSQVRRSWc3UERzYlhraUhCejZENzh5R09KL1JYU0tzc2RrNkpiTzQvSkp0VGFaYXBTWThLSmFtd25wOFBaMlhFUUZyYVpOakdkWXBwQlUxSlJoTlJtTERwMUxiV01rTDcvK3JYZHVxdWpJeUw2WFlucStldDltdURpZFk2MGZtWEpmaGRyQjA2TnZ0cHRaMnB6UGd2RkpWUkgxelRaL1A3KzN1UjNoUURBQ2VidDZFQjhXeU1IbXQwekl6WFduVnVoNHo3eTZkZVJPenB5NTFXTmZxNGVabG0xcWNYNXBEUXZRTUxsMCtSMUhaUmJ1QUU4RGQxWXNRLzBqV0xiaURMNCsvMStmWE5KSEovOUtpWDJTa2MrRDJYWVkvbllhbTYyNHEzaFFEMzVvSjNqTEFOdXdrUWN2WUlNbE5oSmlZYm9xQlNUN3c2NVB3NjVUZTIvZVhVZ0Z4ZzNRdXM5bk1WeWMvWk1ia1JXVG5ueUw5d2xIbVRGMUdTV1VCNXd2VDhmYnc0K3VVbmR5eDVnbW54MGVHeE5PYXNwUHErbktLeW5MeDh3N0N5OTNIdGs3d3ZvM2ZKZEFuMU9HNEhaLy9yOVB6elVwWXdtM0xIK3kxMzNwakI3OSsvUi82L0RyYk9sb3htZ3dPSlVGNmNpcm5FR2R5anpsTlNIUTlvOGxBOHFUNWJBMTZIQUNOV3N1RHQzeS96eGwzZTlMVGRHQ0E4dXBpeXFvdnMycnVac3htTXlmUDdYT291YWx5VWZIUXJmOWdHOGtHYTczTzY3UDhBaGlOQmd3cXZkTVJaMjhQdjBGNVRXUEJ4SGlWWXRCMHpWd2JKZVU2K3FWUkQvK2RBditmdmZzT2orbzRGei8rM2I3cXZYY2hCRWhJVk5GN054Z2JZeWRnN0NSMjdEaTJrempKenluWGlkTnpjMVB1VGVJNDEvYU40NFliYm1Cc2pDbW05eWFRaEVCSVFrS29JNFI2Mi9yN1k2V1YxcEpBQ0lsVmVUL1A0OGQ3enM2Wk15dEdzTytabVhlT2xEaWVIKzBMUDV4cyt3ZFZPSThrYUJrY0JrSnlFeUhFN1JmbkRmOWFDbVVOY0xHNjY3MnJlMHNCSE41MXcySTljdXpzTGd5bUZwYlB2QjhQVnkvMm5Oek1tSmlKYkR1OGdmSHhNeGdiTjRVM1Avc2JLWW56dTd3K05DQUt0VXBENmRYTDVKZGtFUlBxR094NHVIamg3ZUhYNlRxbFV0VmxmVmFzbUMzbUx0OXpLR2V4OU9EVHRjc3Z5V3B0Yi9STlhSZnNGOEczN3ZuWkRjdTk5c2xmT3AzVHFIczJ0N3JGMkV4ZTBmbE81MTMxN2c1N2NYYm5pK01iOGZId0p6WjhERmFyaFEwN1hpQy81QUl4b2FNY3luVU1PTUUyc3YzVzU4OTFXMjl1NFM4N25YdjRycDhRRWRSWGp6d0dOZ2s2Ulk5WnJGQlNiM3V0VkVnbTFadHh2QlQrZE53MnJiYU5ueDRlSFFlTG81elhMdUZJZ2hnaGhCallndDFzLzgwTTY5dDZEL2RCSGRYMWxadzh0NDlWOHg5dVRSNjBsUEpyUmV3NnZwR3EycXVzVy9ZVXJubzM0aUlTMlhIa2ZaSkdUdTFVaDBxcDR2djMvd0c5enBYUERyN055amt6TUpxTW1FekdYclVwTGZzSWFkbEhidldqT2JCYXJSeE8ydzdBL3RUUG1EbCsyWUFLbktwcUszaHY1NHVkemtlSGp1TCtwZCs1N3JWSE0zYVJWM3llTlV1ZVFLVlVFUitWVEZUSVNEN2R2NTdIVmorTFh1dlM3YlZoZ1RFOHV1cVpUdWUzSEhnTHZjNlZSVk5XZDNyUDN6dTRCNTlvYUpDZ1UvUlljYjB0OEFTSWtNeTFQZEpvZ3VkUHdjNEN4L05MbytHN0U4RkZmZ09GRUVLSUllRmE3UlZHUjQ4bklXWWlBQzQ2VjlZdStRNHZmdmdibGt5N0Q5ZlcvUzhYcE56RHFmUDd1d3drRzVycUtLOHNJcjhrQzRPeGhkM0hON0ZwOXlzM25CTGFuWVRZU1YwR08xOW1OQmw0OGNQZmRQbmVxbmtQMjE5YkxCWStQL1F1SlJVRlRFOWV6T1d5WEY3NzVNOUVCc2N4WTl4U1JrYU01ZGxIWG5EcUE5eWVqcVorMmJuOFZIWWUrNUNFbUltTWlocG5QNzkwK2hwZTNmd24zdC94SXV2dWVLcmI2YkE2clo3UWdNNGpDVHF0SGhldGE1ZnZEU2Z5bFZmMFdHRmQrK3R3RCtlMVk3Qkl1d0ovT0FxVnplM252SFh3ZEFwTWw2eTBRZ2doeEpBU0d6cUdLV01kcDgwcWxVb2VXLzF6aDRRN3dYN2hySmkxam1ObmR6dVVmZW5EMzNLbHlyWUd4OTNGbHRRbTFEK0tFUCtvbTFvNzJaRk9vKzl5T3U2WEdZd3QzYjdYbGhIM2Nsa3VYeHpmU0ZGNUhsTVM1N040NnIwQTVCWm1zaTkxQ3h1Mi95OUJmdUhNbjN3MzhaRkp2V3F2czZUbEhPWFRmZXNKOVkvaTdnNUJOdGordk82Yy9TQWY3MzJOdHo5L2pxOHNldHorQUVIMG5BU2Rvc2NLTzZ6bmpKQ2dzMXN0Wm5qcERIeDYwZkg4dEZCYjZuZlBHeWQ2RTBJSUljUVEwVEhnUEpMK0JScTFGcVZTeVpuc3c3aDBDQ2FuSlMxQ3E5VVRGaENObDd1dlF4MXRpWVJlMmZ6SExrY1JUV1pUbC9kT3l6N0MyWXNuZXRWdXE5WEtsYW9TY2d2UGN2YmlDY29yaTlEclhGazUrMnRNR0QzVFhpNHVJcEc0aUVSeUxwL2xpK01mc1dINy94SVJOSUlGS2F1SUNobnBVR2ZwMWN2ODl1WEhlM1QvbmdUTGZXSDNpWTg1ZUdZYm9RRlJyRjM2blM3WGppYVBuRXB0UXhXN1Qzek0vMjM4SGQ5ZS9Rc0pQRytTQkoyaXh6cU9kRVpJRXFFdW5hK0UzeCtCOHNiMmMyNGFXNHIzSlRlMzFsNElJWVFRUTB6TzVYUXFhOHF4V3EyNHVYaXdzTVBVMS9Halp0encrcVhUMStEckdkRHAvQ2Y3MTNkWmZrUjRBdFBITGJsaHZVYWpnWGUzLzlQaDNJYnQvMHRPNi9Za2dUNmhMSjU2THhOSHorNjBGMmlia1pGakdSR2VRR3JXQWZhYy9JU3RoOTdoMjZ0LzRaQmgzTThyaUpWenZuYkQ5bXc5K000TnkvUVZGNTBiQ2JHVHVIdnVROWROVmpSci9ETGNYRHhvYktxWGdMTVhGRlpKenloNjZQdTdJZk9xN2ZVL0ZrTEM3WGtBTldqOEt3M2V2K0I0Ymx3Zy9IUUtCTG82cDAxQ2lMNzMrU1g0bitNd0lRaitNdGZaclJGQzlJWEhIMytjWDM3ckpXYzNZMEM1V2wxR1h0RjVZc1BIM0hUQ202YVdScHBiR3ZIeGJOK1QxR0t4WUxGYWhzMFdJZjNwdHk4L3pwTlBQb20vdno4QkFRRm9ORDNMN090TThxY3VlcXpqOUZyWm83TmRkUXY4NHFCdGxMT05SZ25mU29aNzRtMnAySVVRUWdnaEJoTi83K0JlWjFkMTBibmlvbk44NHE1VUtsRWkreW9QVnhKMGloNXBNdG4ybVFUdzBrblcxVGJaVmZEc0FialdJVmxRbkRjOE93UENlN2ZtWHdnaGhCQkNpQ0ZGUWdmUkkza2RObUdPbENSQ0FHek5nNytlZER5M1pyUnRoRk1JSVlRUVFnaGhJMEduNkpITHNsMktuZEVDejZmYWdzNDJXaFU4TXhWbWh6dXZYVUlJSVlUb25kaW9rVGN1Sk1RQUVSNWkyL1BUbWZ1aDNpd0pPa1dQRkVubVdzQzI1K2F6QnlDbnF2MWNvQ3Y4WVE1RUQrT2ZpeEJDQ0RHWU5iVTBVbFpaUkxDZlBEMFdBMXZwMWNzMEc1cWMzWXliSnF0NVJZOTBUQ0kwWEtmWG5xdUV4N1k3QnB6akErRmZTeVhnRkVJSUlRYXo4TEF3eWlzTG5kME1JVzZvckxJUVB6OWZGQW9GS3BWcTBJeDJTdEFwZXNSaGV1MHdETEEreVlVZjdvYWFsdlp6YTBmRG4rZUMrOERQVWkyRUVFS0k2MGlaT3BuODhreG5OME9JRzdwWW5NR0l1RmlVU2lVYWpVYUNUakYwV0t4UVVtOTdyVlJBNkREYUQ5ZUtiZjNtUDFMQjNMcWpyVjRGdjU4Rmp5YmJmaDVDQ0NHRUdOeVNrcEp3OWRKd0xITzNzNXNpUkxjT3ArOUVvVE1SRVJHQldxMUdxOVdpVkE2T2NHNXd0Rkk0VlVtOUxmQUUyellnd3lYUU1sdmhQNC9BNXR6MmN5RnU4T0lTbUJicXZIWUpJWVFRb3UrdGUrQitpcXR5T0pheHk5bE5FYUtUSStrN0tiNld6Y3haTTFDcjFiaTd1NlBSREo3cGRwSklTTnpRNVdHWVJLakZETDg4Q0tmSzI4L0YrOEJmNW9IYjRQbjlGa0lJSVVRUEtCUUsxR28xRHovNklHK3VmNXVOZS9PSUNVa2cyQytDRVA5SVp6ZFBERk9sVnk5VFZsbkl4ZUt6S0hVbVpzK2Zqa3Fsd3MzTkRXOXZiOVJxOWFDWlhpdEJwN2loamttRWhzTjJLZlZHK09rK3VIQ3QvZHpFSU51VVdxM0tlZTBTUWdnaFJQOVJLcFhvZERyV3JQMEtKMDZjSU90Y0trY3p0NlBUdWxKVWVzblp6UlBEVEhoSU5NMkdSdno5L1lnZEZXT2ZVdXZpNG9LdnJ5ODZuVzdRVEswRkNUcEZEM1RjTGlWeWlJOTBWamJEai9aQVlZZlB2REFTZmpwMStFd3JGa0lJSVlZcnRWcU5oNGNITTJiTUlERXhrZnI2ZWt3bUV4YUxCYXZWNnV6bWlXRklvVkNnVkNydFUycTl2THpRNi9XbzFZTXJqQnRjclJWTzRUQzlkZ2lQZEJiWDJ3TE9pZzViSDMxMUZEdzJ6bmx0RWtJSUljVHRwVmFyY1hWMVJhdlY0dTN0amNGZ3dHZzBZamFiSmZBVXQxWGJ0aWdhalFhdFZvdEdvMEd0VmcrcUVjNDJFblNLRytvNHZUYkd5M250NkUrNTFmQ1R2VkJyYUQvMzFFUzRLODU1YlJKQ0NDR0VjN1J0UjZGV3E5SHI5Vml0VmdrNGhWTW9GSXBPL3cxR0VuU0s2Mm93dGdkaW5scHdHWUk5NXV4VitJOTkwR3kySFNzVjhQTnBNRGZDdWUwU1FnZ2hoUE1NNWkvNFFndzBRekNFRUgycDQzck9FSGZudGFPL3BGZllrZ1laTGJaampSTCtjN1l0Y1pBUVFnZ2hoQkRpMWtuUUthNnJwTDc5ZGRnUUN6clBWY0l6KzlzRFRnOHQvSEVPalBKMWJydUVFRUlJSVlRWVNpVG9GTmRWUEVTRHpyd2ErTWsrMjM2Y1lOdDc4KzhMSUdxSVorY1ZRZ2doaEJEaWRodDhxWS9FYmRWeHBETjBpR1N1TGFpRnAvZEFzOGwyckZmRFgrWkp3Q21FRUVJSUlVUi9rS0JUWEpkRDBPbm12SGIwbGFKNitIOTdvSzQxT1pKT0JYK2VDL0Urem0yWEVFSUlJWVFRUTVVRW5lSzZITlowRHZLUnppdU44UDkyUTAyTDdWaWpoUCthQXdsK3ptMlhFRUlJSVlRUVE1a0VuYUpiUmd0Y2E3YTkxaWpCVytmYzl0eUt5bWJiQ0dmYjUxRzNacWxORG5CdXU0UVFRZ2doaEJqcUpPZ1UzU3Jzc0YxSzVDQmU3MWpkWWh2aExHdXdIU3NWOEp1WnNpMktFRUlJSVlRUXQ0TmtyeFhkR2dyYnBiU1k0Y2Q3MjdQd0tvQmZ6WUNwSVU1dGxoQkM5RXA2ZWpvblQ2UlNWRmlJaTk2Tmk1ZXluZDBrY1l0aW8wYlMxTkpJUkVRNGsxTW1NWGJzV0JRS0JRcUZ3dGxOdTYya2I5ODg2VHRpTUpHZ1UzU3J1TU5JWitnZ0REcXR3TzhPUTM1Tis3bWZUSVdaWVU1cmtoQkM5TnI2MTkra3FkWkNaTUFveHM5WVJMQmZ1TE9iSlBwSVdXVVI1WldGSE54MWd0U1RaMWozNEZyVWFqVks1ZkNZa0xiKzlUZHBxakVUR1NoOSsyYlorODRYSjBnOWVacDFEOTQvclBxT0dEeWtSNHB1RGZZa1F2OUtnNk9sN2NmZlNvYkZVYzVyanhCQzlOWkx6LzhiTDFVRUsyZCtnM0h4MCtWTCtSQVQ3QmZPdVBqcHJKcnpDRjdLTUY1KzRUV2FtcG93bTgzT2JscS9zL2Z0V1E5SjMrNEZlOStaK3doZXl2QmgxWGZFNENKQnAraldZTjR1WlZzK2ZIQ2gvWGhwTkt3WjdiejJDQ0ZFYjYxLy9VMUN2T0pJU1pqbjdLYUkyMkJxMGtKQ2ZPSjRhLzA3MU5mWEQrbmc0WTNYM3lURWE0VDA3VDR5TldraG9jT2s3NGpCUjRKTzBhM2lqa0huSUJycFRLdUF2NTVzUDA0T2dLZFRuTmNlSVlUb3JmVDBkQnByTEtRa3lwZnk0V1RhMklVWUd1REVpUk8wdExSZ3NWaWMzYVErbDU2V1RsTzFtWlRFK2M1dXlwQXlkUmowSFRFNFNkQXB1bVN4MnZhMUJOdDJLUUV1em0xUFR4WFZ3eThPMk5vUHRnUkl2NXRseTFncmhCQ0R6Y25qcVVRRnhqdTdHY0lKWWtNVE9IYzJpOXJhMmlFNVluWHlSQ3BSUWFPYzNZd2hhYWozSFRFNFNkQXB1dVF3eWpsSWtnalZ0TUJQOTBLanlYYnNyb0UvelFVM2pYUGJKWVFRdlZWWVZFaVFYNFN6bXlHY0lOZ3Znb3FLQ3VycTZqQ1pURml0Vm1jM3FVOUozKzQvUTczdmlNRkpnazdScGNFV2RCb3Q4TXgrS084d092dUhPUkE4eU5haUNpRkVSeTQ2VjBtc01reUYrRWVpMCtveEdvMFlESVloRnpoSTMrNC9RNzN2aU1GSmdrN1JwZEpCdGtmbkg0NUNkbFg3OFRQVElNSFBlZTBSUW9pK2tGZVE0K3dtOUVyWjFVS2FXaHE3ZksrdXNZYkxaYmw5OWtXNHFibWhUK29aaUlwS0N6Q2J6UmdNaGlHM05tK3c5dTNCWWlqM0hURTRTZEFwdWpTWVJqcmZ5NElEUmUzSFgwK0VPZkx3VkFnaG5PYkQzUyt6YWMrclhiNTNQaStWMXovOWI0d21RN2ZYVjlkVjhwZjFUMU5XMmY2WCs2RXoyemw0WnB0RHVZcXFVdjd5NXRNVWxsM3NkVnRmK3ZDM3BHWWR2RzRaaThWQytiWGlUdWViV2hxcHFhL3E4ci91Z3U2YlpiVmFaWXJrRUxMMTBMdTg4TUd2KzZ4L1hJLzBIVEdRcUozZEFERXdGZGUxdng3SVFXZDJGYnlTMFg2OElOSVdkQW9oaExBeG1vd2NTZDlCUnU1eGF1b3JVYXMwaEFmRnNtN1o5L3JsZnBYVjVWeXJ1Y0xVeEFXOXJxT2dOQnVMeFV5QVQ0ajluTVZxNGVTNXZjeElYbUxmK0Q2ditEdzZqWjdRd09oT2RaUmZLOFpnYkhFNDUrc1pnTUhZUW4xVHJmMWNZM005VjZ2TEtDelBzNS96OGZESDNkWFRmbnpnOUZZT3BXMW43ZEx2RUJ2V3Z2L1c3dU9iT0pWMW9NdlBNR24wYkZiTWZ1QW1QN25vcWZQNXAvbmdpLy9yOHIzLzk4Q2ZIZjc4akNZakIwNXZKU1AzR0ExTnRYaTUrNUdTT0krVWhIa29GSTZaQm1zYnF0bDFmQ081aFprWVRRYUMvU09ZTjJrbHNXRmpPdDBuTGZzSVI4L3Vvcks2REwzV2xZVFlTU3hJV1lWV28rdXlYUm01eHpsNWJoOVR4eTdnYW5WWnQ1OU5wOUVUNkJ2YWt4K0RFSU9HQkoyaVN3N1Rhd2ZvZGluMVJ2akZ3ZlpNdFRGZThKTXB6bTJURUVJTUpDMkdadFovOWxmS0tnc1pIVDJCY2ZIVE1SaWJLYWtvNkxkN25zdFBCV0JrWkZLdjY4aTZkQVpmcjBBdUZtWUM0T251UzBMTVJQYWMzTXlsa2d2a0ZHWndxVFNiMnZvcXpCWXovLzc0dit6WGVydjdzV2JKRTN5eTd3M0tLZ3Z0NTYxV0t5dm5mSTJhK210a1htemZWNnV4dVo2TTNHUGtYTFk5d2F5dXU4ckNLYXVabHJUUVhtYkd1Q1hrbDJTeFlmdi9zbTdaOTRnT3RXVVV0bUlseURlTXUrYys1TkQrVFh1N0h1WHRMUm1wNnF5NWRhUncwcGc1dU9nY0V6aDBEUHFzVmlzZmZQRVN1WVdaSk1WTkljQW5sSE41cDloMitEMmFtaHVZTytsT2U5bjZ4bHBlM2Z3bm1nMk5UQmcxQzYxR3grbXNnN3o5K1Q5NDRJN3ZPenh3T0hobUc3dFBmRXhFMEFqbVRMeVRrb3BMSE0vY3c1V3FFcjYyL0FlZGd0bXIxV1Y4ZHZCdDFDbzFxVmtIdXgxZE41b01oQVZFODhpcS83amxuMUhiNXhkaUlKQ2dVM1NwcEhXSmpGSUJRYTdPYlV0M2ZuY1lLcHRzci9WcStQMXNVTXVFY1NHRXNQdnM0TnRVVkpYd3dCMVBkVGxTMHgvU2NvNEE4T0tIdjNFNDcrc1p3TGZ2L2NVTnIyOXFhZVJpMFRtVVNxVjlpdTdZdUNtc21MV09BSjhRenVXZllsVDBlTnhkdmRoMWZCTXBDZlB3OHdxeVgrK2l0d1VnMzdyblovWnpIKzk1alV1bDJjUkhKdVBtNHNHOFNTdnQ3ejMzN3MrWW5yU1lLV1BuZDlsdUFJMWF5NW9sVC9MNnAzK2h1Q0xmSG5SVzFWM0Z4ek9BWUgvSExLeHFsYVJONzIvTkJsdlFPWHZDY2p6ZHZMc3RsM254SkxtRm1jeWVzSno1ays4Q2JIdFovbXZqN3ptVXRvMUpZK2JZUjBYM25mcVUyb1lxSGx6K0EzdUFtUnczbFpjKytpMWZIUHVJeDFiL0hJQ2ErbXZzTy9VcDBTSHhQTGo4Qi9hUjk0LzN2azU2emxHeUM5SVpGVDNPM29icXVrcmUzZlpQVENZamZ0NUJQTERzS1R6ZGZSemEyV0pvNXBOOWI1QlhmSjc1S1hmMzBVOUppSUZEZ2s3UnlaWEc5dEhESU5lQnVjZmxoaXc0VmQ1Ky9QTnBBemM0RmtJTUxRUHg3OFN1bEZVV2NmYmlDV1pQV0g3YkFzNUxKZGxjcTduQ2xNVDVoUGhIMnM4Zk83c2JpNlZuK3dXZXVYQVlGNzBiMzEvN0IvdVgrVFozem5vUUx3OC9QTjI4YVdwdVFLdlJNWFBjVXZhbGJtRkJ5aXJjWERwUHpUbWE4UVhuOGxONWFPV1B1RnlXeTRXQ05JZjMyMFk2UzY3YVJuL3JHcW81ZS9FNFpaV0ZURTllVEpCdkdHREx0dnJZNm1kUktWV0E3ZWQ3cWVRQ0N5YXY2blJQcFVKSlhWTU5WcXUxMDRpWDZCdHRheUpkZE5mL3gvOU05bUhVS2pYVGt4ZmJ6Mm5VR2xJUzVySHR5SHZrRkdZd1lkUk1UR1lUR1JlUEV4WVk0ekNpNmVjZFJIeGtNdWN2bmVaYWJRVytuZ0ZrNUI3SGJERXpZOXhTaHo0Nkkza0o2VGxIV3grTTJJTE95cG9ydlBuWjMzRFJ1L0hkTmIvamszMXY4TXJtUDdKcTNzUEV0TjZuc093aW0vZS9nZFZpNFp0My85UmhXcmtRUTRVRW5hS1RzZzZKQUlNRzRKWWo1eXJoMVE3ck9PK0tnK215OUVFSWNadDR0YzdjYXpRNnR4MDNjamIzT0FBVFI4OEdvTm5RaEFJRk9xMiszKzU1T0cwNzdpNmVMSnA2TDJwVisxZU1RMm5iQ2ZCMi9DSjk2dngrWWtKSE80d1NHazBHanFUdklIbmtOT29hYSt6blBkMjhVU2dVUkFTUHNKOUx6em5LNk9nSldLd1dUbDg0eEl4eFN6c0ZuWGxGNTlsNTdDTld6WHVZMElBb2pDWUQvdDdCRG1WVVNoVnVMcDcyOHhlTE11M0hTb1dTN0lKMGU5a0FuMUI4UFAwcHZuS0o5M2UraUl2T2pZbWpaM1g2T1FUN1JYQXE2d0QvOWRyM1VDaVVyRjN5cEQzQUVIMmpxYVVCcFVLSlJxM3R0b3pWYXVWeVdTN0IvcEhvdFM0TzcwV0dqQVNncEtLQUNhTm1VbDVaaE1IWVFrem9xRTcxUklhTTVQeWwwNVJXRk9EckdjRGwwaHdVQ2dWUklmRU81UUo5UTNIUnVkcW5yNXZNSnQ3NS9CKzQ2dDE1Y1BrUGNOVzdjZit5NzdIdDhBYmUzUHAzeG81SVFhVlNrNTV6bEltalpyRjQybjNkcmdjVllyQ1RvRk4wMGpIb0hHajdYTllhNEpkZldzZjU1SGpudGtrSU1ieW9Xd2V1cXJ0UHZqb2dGRjNKdzhQVmk2YVdCdDdiOFlKOWZXTjRVQ3dyWmoxZ0g4SHJLMlZYQzhrdHltVFJsTlVPQWFmUlpLU3lwcHl4STFJY3lxZm5IbVBQeWMzY01mTitKb3lhQ2RpeXhMcm8zYWlvTHVXNWQ1K3hsMTIzN0hzY1NyTmxycDJTdUlDSW9CSGtsMlR4d0IxUGRkdWVxdHFyZkxqN1phWWxMU0lwenJiZ1B5cGtKRkd0d1VhYlUrZjNFeHMyeGo2OU5pUDNHREdobzVtV3RKQ2EraW8yN0hqQlhuYngxSHRKU1p6UHh0My94bVEyY2YvUzc5aW44M2EwYk9aYVJrWW0wV3l3clFFSjhvdm9WRWJjbXVhV1JyUmFQZFYxbGFoVWF0ejBIcDFHeHVzYWF6Q1pqZmg0K0hlNjN0dkR0cTlhVFYwbEFOZHFyN1NlNzc1c2RZZXlIcTVlYU5TZHAxRjd1dnRTV1cyYmlxVldxYmwzNGJmdzl2REh0YldmcUZWcWtrWk9wZWhLSG1jdm5nREEzenVZcUpCNGpDYURCSjFpeUpLZ1UzUlNQa0JIT3EzQWJ3NUJkV3N5UWxuSEtZUndwdklHdUZRRDBWN09ia25YcW1vclVDaVV2THY5bnlURVRHSkc4aEpLS3k5ekxHTVg2N2Y4bFNmdSs1VkRoczlidGVQWWg3anEzWmswWmc1bGxVVUUrOW4ycnJwVWVnR3IxVXIwbDBhUXZyYjhCMnc5OUM2ZjduK1Rvdkk4N3BoNVB6cXRubS9jK1RTZzRQa05QMmQreXQyTWlocVB5V3drSWlpT1UrZjNVOWRRVGRhbDB5aFFjT1ZhTVFXbHR2MGUwN0tQNEtwM0o5Z3ZndWpRZUxJdW5hYTVwWkhVOHdkSVBXL0xNTHQ4MWpvdWwrWjB5amk3N2NoN2JEdnlYcWZQNU9sSFE0bGVBQUFnQUVsRVFWVG16WSsrOXQ4QS9Hdmpmd0syb09HclM1NmdxYVVCdmM2MTJ5eWt2bDZCdUxsNDNuRDZwK2lkWmtNanpTMk4vR09EYloybFdxVm1SSGdpaTZiZWk1OVhvSzFNNnhSYzNaZEdPY0dXSVJiQVlHcTVZVm50bDhvMnRUUjIrN3VqMTdwZ01odXhXQ3dvbFVwQy9DTzVWbk9GQ3dWbnVGUnlnZHpDVEZvTVRZeUlTR1RSbEhzeG1ZMmN1WENJemZ0ZXgyd3g0K1BoVDZCdkdQN2V3WGg1K0RFaUxBRWZ6ODZCc0JDRGpRU2RvcFB5RGx0SERhU1J6bmZQUTFwRis3R3M0eFJDT0pPWERuNTlDUDQ4RHdJSDROOUZMY1ptRE1ZVzdwaXhscFRFZVFDTWpVdkIzY1dMbmNjKzVNUzV2ZmJFS3JmcVFrRWFsMG91c0hMMjE3aGFYY1lybS85SThzaHBMSjk1UDJrWER1T2ljeU04TU5iaEdyVkt3NzBMSHNYWE01Q0RaejdueXJYaTFpbUk3ZnQwNmJXdWVMVW1YRm1RY2pmbld6UGphdFE2UXZ3anlieDRFcFBGQkVCT1lRWnFwZTFyVFhSb1BBbXhrd2p5dFFXK0ZxdUZkN2YvRTUxR3o5SVphMWc4N1Q3N1BWNzQ0TmRNUzFwb240Wjgrc0lod2dKc1c3QW9GQXA3ZXpxdXpWUXBWYXpmOHRjYi9seVdUVjlqSDBFVmZXdHl3bHpHanBpQ1dxMmhvYW1XM010bnVWQ1F4dVd5WEI1Yi9YTzgzSDN0NjRpVmlzNVBwOXYrUE52K2I3NWVXUnpMV2l4bSs3bnJsZDI0K3hWeUM4L1NiR2hDcTlFUkhUS0toVlB1WVV6MEJGejBibXcvOGo1ZTdyN2N2K3k3dEJpYXlTcytUMEZwTnBmTGNza3RQSXRDb2VUNzkvL2hWbjVNUWd3WUVuU0tUaHpXZEE2UUwxSjVOZkJhaDNXYzk0eVVkWnhDQ09jYUh3aG5yOENqMitDcFNaRGdON0QyTlZZcWxDZ1ZTaVo4YWMzaCtQanA3RHoySVVVZDlxVzhWVjV1dm9RRnhqQisxQXdVQ2dXcjV6L0Nsb052VVh3bG41cjZTaVluek9zMDlSRnNYOHdYcE55Tmw3c3ZCYVhaTkRUWDhmNFhMd0cyOVoySDByYVJsbk9FaEpoSlRCb3oyMzdkdVBocGpJdWZCdGltUFA1anc4KzViK0ZqOWhFdWdFc2xGekJiekV3Y1BZdks2bktzVml2QmZoR2N6MCtscWJuOUh6cURxWVhDOGp5VUNsdUNJQVVLYWh1cnIvdDUvYnlDZVBJcnYrYkZEMy9EbXNWUGRCckZQWDNoRU51UHZFOWtjTnhOL2lSRlQ0MktHdWR3UENWeFB2dFR0N0wzMUNjY3pmaUNwZE8vaXFaMXFtcUxzYm5UOVcxN3VPbzB0cEhOdG1tdGJhT1pqbVdiTzVYdHFsemJ2WFFhUFFxRmdsRlI0d2p4anlROGFBU2hBVkgySkZSdFNpb0sydHVoMVRNbVpnSmpZaVlBdHZXZ2RRM1ZYU2JIRW1Jd2txQlRkRkkrd05aMEdpMjI3VkhhZHBvYTZRUGZIbmZkUzRRUW90OTVhdUdWWmZEZkorQ1B4L3ErZnFVQ1ltOWNyRnR1THA2WXpOY2MxbGNDNkhXdUtCVktqT2ErVzVRYTdCL0IvVXUvYXg4SkdodVhRckIvQks5OThoZkFGaEJjejZReHM1azBaamIxamJWRUJObVNCUldXNWVMbkZVU2diNWg5VGQzTnFLbS94dm44VkNhT25rVlpaU0Y2blN1ZTdqNlVWUlpTM3lGSmtkbHNvcWEra3VLSzlwK1RUMHNBQ1RFVHU2MWJvVkRnN3gxTWZHUXloOUsyTXpJeXlmN1pXd3pOSEU3ZlFVTHNwRTVicWZSR1RRdHN6WVRqZFZCdmJzOXBNSmpkYXQvdVRrcmlQUGFlK29RclZTVUFlTHI1b0ZBb3FLbS8xcWxzMi9wTTM5WUhGVjd1dmtEN0dzK3V5clk5MVBEeThLTzBvc0EraGZiTFpkdnFUQnd4bWR6Q1RON2ErdmN1MjJzeUd5bStrbTlmMjlsUmJOZ1kxaXg1NHNZZldvaEJRb0pPNGNCSysvUmFwUUlDQnNCSTUrdG5vYkRPOWxxamhGL1BsSFdjUW9pQndWMXIrenVwc2hseXFpQy9HZ3lXdnFsYkFSemUxZnZyd3dLaXFhd3BwN0xtaXNNSVlFMzlOU3hXQzk3dU54L0lYWS9ybHhMcVZOZFYwdFRTd1BUa3hUME9HdDFkUGUxN2FCN0wyTVhvNkFra2o1emFxZHpmMzNtR2x0WWtQZGJXUjVJdmIvcFArOVRHSHo3d0o1TGlwckwzMUtjVWxlZHhMdThVc2FHMjdMR0xwOTdyVU5kejcvNk01TGhwdlpvR3UzREtQZnpmUjcvamFNWVhURTllak5WcTVkTURiMkl5R1ZnMmZjMU4xOWNWdlJyR0JVSmtDSmdVN1E5Z0I3TmI3ZHZkYVJzMTFLcHRvNVlhdFlaQTN6QktLaTVoTkJrZEV2OWNMczhGSUNyWWxsZ3ExRDhLaFVKaFh5UGMwZVh5WEpRS0plR3REMFRDQXFJcEtzK2orRXErUTBibHE5VmxOTFUwa0R4eW12MWNpSDhrOXk1NHRNdjI3anF4Q1E5WDd5NGZ5cmk1OU4xNmF5RUdBZ2s2aFlPclRlMVBVUU5kNldiRnd1MlRYUVh2WjdVZlB6WnU0RXo1RlVLSU5uNTY4QXVCYVgyOHZkN2hXN2cyT1g0YTZibkgySis2aFZYekhyYVB4QjFLMnc3QW1PdU01TjJxeXBvcmZMejNOZnk5ZzVrMzZkYldqVFlibWlpdkxITElPbnYzM0cvWTErQTFOTld5ZWQ4YkxKdStCbmRYVzFZbnRVcURqNmMvWTZJbnNPM0llNVJYRnJGMjZYZEl5ejdDNGZRZER2WFhOVlJ6OE16bm5NcmE3M0ErTVhZeWN5YXU2TlNleHVaNkRxZnRZTkhVMWZoN0I3TWc1UjYrT1A0UmJpNmVGSlpmNUh4K0t2Y3YvVzZmSlduU3FXQ2NQd1FFZ0taenN0UkI2MWI2TmtCRFU1M0QxRk9yMWNxK1U1OENNREl5eVg0K2FjUVV2amkra1pQbjl0cjM2alNhakp6STNJT0htemNqSWhJQmNORzdFUmVlU0c1UkpzVlhMaEVXYUZ2WFcxbGRUblpCR3FPang5c2ZySXdkTVlWalozZHpLSDA3YTRLZTZQUzdOWDdVRFB2OTNWdzhpSTlLeG1RMnNlWEFXd0NzbXZlUXZieVh1eS94VWNua2wxemdkTlpCRnFTczZ0WEl2aEFEblFTZHdzRkFXcy81NVdtMWlmNndhdVIxTHhGQ0NORXFObXdNaWJHVHljZzlUbjFUTFZIQkl5a3F6eU8zS0pQUjBlTVpIVzNiYjhwb01yTGo2QWZNR3IvTVBzWHdWbFJXbC9QbTFyOWpzVnI0eXFKdmQ3bXRSRTgxTnRmeHhwYi9JU1owTkJGQkl6Q2FXbWd4Tmp2c2VkazI5VEVpT001aFJCZGcwZFI3ZWVtajM2TFY2SWtORzBOOVV5MitYa0VPWlQ3WStSSmo0NlowQ3NMZHZ6VFNaRGFidUZSeWdjUHBPOUJwWFZnMGRUVUEwNU1YVVZaNW1ZLzN2Z2JBUGZPL1NWeHJJQ1A2enovZit3VWpJaElKOUFuRmFES1FXM2lXOG12RnhJYU5ZWHg4ZTlDWGtqaVB0SndqZkhGOEl4VlZwZmg2QlhJdTd4UlhxOHRZcy9nSmgrbm5pNmJlUzBGWkRtOS8vaHdUUjg5R3BWSnpPdXNnV28yZVJSMUd5TU1Db3hrWFA1MjA3Q084dGZVNVlzSkdVM3dsbndzRmFVeFBYdHhwTzZLR3BqcmUzL2tTcFZjdmM5ZmNyM2Y1ZVpRS0pXV1ZoYnp3d2ErWWxyU0lXZVB2a08xVHhKQWlRYWR3TUpDMlMza2xIVXBiMjZOUndzK21PWC9rVlFnaEJwTlY4eDhtd0NlRU05bUhLU2pKeHN2ZGwzbVRWakp6L0RMNzZFeFRjejM1SlZsa1hUck5taVZQRWg0WTArdjc1UlNlWmRQdVYwQ2g0SUZsVHhIZzAvdWhYN1BGekJmSE5oSVdHTU84U1N2WmRXSVRCbU1MUnpKMmtoQTdxVk9BMlpXNnhtcE1aaU1tczVIM2Q3N0UwdWxmSlNMSWNUV2hTcVhHMjkydjAvbU9ybGFYVWQ5VVMwN2hXY2FPU0dIWmpMVUExTlJYY1RSakorZnlUdUh0NFVkOVl3MjdUM3lNMFdSZ2ZQeU1McE1uaWI2Uk5ISXF1WVZueVM1SUEyeHJiSmRNK3dwVEV1YzcvTncxYWkxZlgvSC8ySG5zSTdJS3ptQXlHUW54aitTQlpVOFJHejdHb2M0QW54QWV1dk5IN0R6MkVjY3o5NkJXcVlrSkhjMmlxZmQyR24xY09mdHIrSGo0azVwMWtNdGxPZmg0Qm5ESGpMVk1UcGpyVU81Q1FScGJEcnlGUnEzbG0zZjl4R0dkcjlIVXZxNDZLbVFrMzc3M0Z4eEozOG4rMU05SXp6bkdzaGxyN0ErSGhCanNKT2dVRHNvR1NCS2g3Q3I0TUx2OStQSHh6aDk1RlVLSXdVYWxWREZuNG9vdXA0bTI4WFQzNFpHN2ZzbzcyLy9KK2kxL1pjMlNKeGdSbm5EVDk5cDIrRDJPWis3QjN6dVlOVXVlN0ZGUTJKMktxbEpNWmlOQmZ1SGN2K3k3NUJXZjUwajZUdTViK0JpRjVSZDVaZk1mbVpxNGdKQ0FLRFJxTGV1V2ZZLzZ4aHBxNnE5aHRwaUlESXFqMmRESXh0MnZrQmc3bVNsakYvRFJycGQ1L3IxbmlRNFpSVlRJU0x3OC9IRFJ1bkxIakxXb1ZHcnlpczVqeFlyRmFzRnNOdG1ERXovdklLeFdLMjR1SGl5ZDlsWGlvNUs1V0hTT2pOeGpaQmVrbzlQcW1UdHBKZE9TRmxIWFVNMzJJKyt6NWNCYjdEMzVDYkhoQ1l3SVQyQmtaQkw2THZaL0ZMMjNmT2I5UFM3cjV1SmhuOUo2SThIK0VYeHR4UTl1V0U2cFZON3dkeXUzTUpQM2RyeElZdXhrVnN4K0FMM1doZjJwbjZGUjYyaG9xcVdzc3RCaFZGeWxWREZyL0RMR3hFeGs4NzdYMlhIMEEwYUVKOTdTYkFFaEJnb0pPb1dEZ1pDNTFtQzJUYXR0aytnUGQwdldlU0dFNkRjdWVqY2V2T1A3dkxYMTcrUmN6dWhWMEJrWkhJZGFwV0h1cEpXMy9DVlpxOUVSN0JmQnVtWGZRNjkxSWZYOEFXTENScE1RTzVHRTJJa0Urb1p5SW5Ndmg5SzJZVEtiSEs1MWQvSGtCK3YreUJ0Yi9nZFh2VHNyWmoyQVRxdm51MnQreDltTEo4Z3VTQ2N0K3dpTnpmWDJiUytzMXM3cGVSUUtCZC85NnU4QTJ3allVMnYvZ0VLaDRQOCsraDJWTmVYNGVRV3hhT3E5VEJnMUU1MVdENENQcHo5cmx6NUpRV2tPcDdNT2NqNC9sY0t5WEljMWhtTDRpSXRJNU1IbFB5QzJ3M1R3ekx5VFZGU1ZvbFFvQ1F1SVp0S1l1WjJ1OC9NSzVPR1ZQNmEyb1VvQ1RqRmtTTkFwSExSbHJnWG5qU3krM0dGYXJWNWxtMVlyaEJDaWYrbTBlcjYyNG9kbzFOcGVYWjhRTzRtRTJFazNMRGRsN1B3YlpvcjFjdmZsMFZYUDJLZEozalAvbXpRMjE5dmZuekJxSmhOR3pRVEFZckZnTWh1eFdxMG9GQXFVU2hWS3BaTDVLWGNUSGhockR3aFZTaFhqUms1ajNNanIvNk5pdFZydFFhampORTNibC8rdkxQbzJKck9SMElDb2J1dUlDaGxKVk1oSWxodlgwZHpTS0tPY3cxakhnQlBnaWZ0KzFhUHJGQXBGbjZ5eEZtS2drS0JUT0Noejhwck96S3V3cVVPMmNzbFdLNFFRdDg5QVNselNNZUJ6MGJ2aG91LzZIeVdsVW9sVzJibmRJeVBHOXVxK0NvWEN2dDYxSzRHK29UMnVTNnZSRGFpZnFSQkNPSXVzY0JkMlZoeUR6dHU5UjJlekNmN3phUHR4b2ovY0pkTnFoUkJDQ0NHRUdOUWs2QlIyMTc2MFI2ZnFOcWVLZlNNVHJyUk83NVZwdFVJSUlZUVFRZ3dORW5RS08yZG1yaTF0Z0kwZHN0VStuQ1RUYW9VUUlqWktOaWNlenNKRGJPdEdyemZkZDdDU3Z0Mi9obkxmRVlPVEJKM0Nyc3lKU1lUK2VnTE1yYU9zNFI1d2oveGJKSVFRTkxVMFVsWlo1T3htQ0Njb3ZYcVpaa09UczV2UmI2UnY5NStoM25mRTRDUkJwN0J6MW5ZcEI0dmg5SlgyNHgrbmdGSWV6QWtoQk9GaFlaUlhGanE3R2NJSnlpb0w4ZlB6UmFGUW9GS3BodHlJbGZUdC9qUFUrNDRZbkNUb0ZIYmxUc2hjYTdUQS82YTJIOCtMc0NVUUVrSUlBU2xUSjVOZm51bnNaZ2dudUZpY3dZaTRXSlJLSlJxTlpzZ0ZEdEszKzg5UTd6dGljSktnVTlnNVkwM251K2Vob25VR2lGWUZUMDY0UGZjVlFvakJJQ2twQ1ZjdkRjY3lkenU3S2VJMk9weStFNFhPUkVSRUJHcTFHcTFXNjdDRnpGRFEzcmQzT2JzcFE4cmg5QjFEdnUrSXdVbDZvYkM3MG1GTlorQnRXTk41cGRFV2RMYjVlaUw0NnZ2L3ZrSUlNWmlzZStCK2lxdHlPSlloWDg2SGd5UHBPeW0rbHMzTVdUTlFxOVc0dTd1ajBXaWMzYXgrWWV2YnVkSzMrNGl0NytRTWk3NGpCaCsxc3hzZ0JvN3lqb21FYnNOSTV3dW5iZE5yQVVMYzRMNzQvcituRUVJTUpncUZBclZhemNPUFBzaWI2OTltNDk0OFlrSVNDUGFMSU1RLzB0bk5FMzJrOU9wbHlpb0x1Vmg4RnFYT3hPejUwMUdwVkxpNXVlSHQ3WTFhclI1eVV5U2xiL2VOOXI2VGdVSm5IaFo5Und4T0VuUUtBT3FOWUREYlhudnArbitQenRSeVd3S2hOaytuZ0ZyRzNZVVFvaE9sVW9sT3AyUE4ycTl3NHNRSnNzNmxjalJ6T3pxdEswV2xsNXpkUEhHTHdrT2lhVFkwNHUvdlIreW9HUHUwU0JjWEYzeDlmZEhwZEVOMmVtUmIzMTU3LzFjNWZ2eTQ5TzJiTkp6N2poaDhKT2dVQUZSMEdPVU1jT25mZTFtczhMZVQ3Y2N6dzJCOFlQL2VVd2doQmpPMVdvMkhod2N6WnN3Z01UR1IrdnA2VENZVEZvc0ZxOVhxN09hSlBxQlFLRkFxbGZacGtWNWVYdWoxZXRUcW9mMVZyZTN6U3QvdXZlSGFkOFRnSXIxUkFGOEtPdnQ1UGVlbkY2RzBOV21SUmduZmtlUkJRZ2h4UTJxMUdsZFhWN1JhTGQ3ZTNoZ01Cb3hHSTJheldiNmNEM0p0VzF0b05CcTBXaTBhalFhMVdqMXNScW1rYi9mZWNPODdZdkNRb0ZNQWprbUUralBvYkRiQm14MHlwSzlMdUQxSmk0UVFZaWhvMndKQnJWYWoxK3V4V3EzeXBYeUlVQ2dVbmY0YlRxUnY5OTV3N3p0aWNKQ2dVd0J3dGFuOWRYOU9yLzB3RzZwYmJLKzlkYkJtVlAvZFN3Z2hoaUw1VWltR0t1bmJRZ3hkTXZZdWdOc3owbGxyZ0EwZHRraDVhS3h0YjA0aGhCQkNDQ0hFMENWQnB3QnV6NXJPZDg1QmMydUczR0EzV0I3YlAvY1JRZ2doaEJCQ0RCd1NkQW9BS3ZwNWV1M1ZKdGlVMDM3OGNCSW9aUWFORUVJSUlZUVFRNTRFblFKd25GNGI1TmIzOWIrV0FlYldmQUF4WHJCUTluMFdRZ2doaEJCaVdKQ2dVMUJuQUVQcnRGY3ZIYWo2ZUFTeXFBNTJkTmpqK1pHa3ZxMWZDQ0dFRUVJSU1YQkowQ242ZldydHkrblFsdlE4M2dlbWhmYjlQWVFRUWdnaGhCQURrd1Nkb2wrVENPVlV3YUhpOXVNbkp2UnQvVUlJSVlRUVFvaUJUWUpPMGE5QjUvT3A3YThuQjBPU2Y5L1dMNFFRUWdnaGhCalkxTTV1Z0hDKy9wcGVlN0lNemxXMkh6K2EzSGQxQ3lIRWNKU2VuczdKRTZrVUZSYmlvbmZqNHFWc1p6ZEozS0xZcUpFMHRUUVNFUkhPNUpSSmpCMDdGb1ZDZ1VJeHZGSzhTOSsrdmFUZmlkdE5nazdSYnlPZDc1eHZmejBuSE9LOCs2NXVJWVFZYnRhLy9pWk50UllpQTBZeGZzWWlndjNDbmQwazBVZktLb3Nvcnl6azRLNFRwSjQ4dzdvSDE2SldxMUVxaDhlRU5PbmJ6akhjKzUyNHZhUlhpWDRKT2k5Y2cvU0s5dU52ak8yYmVvVVFZamg2NmZsLzQ2V0tZT1hNYnpBdWZycDhLUjlpZ3YzQ0dSYy9uVlZ6SHNGTEdjYkxMN3hHVTFNVFpyUFoyVTNyZDlLM25XYzQ5enR4KzBuUUtSeUR6ajZhWHZ0ZVZ2dnJxU0VRNWRrMzlRb2h4SEN6L3ZVM0NmR0tJeVZobnJPYkltNkRxVWtMQ2ZHSjQ2MzE3MUJmWHora0F3RHAyd1BIY09wM3dqa2s2QlJjNmJDbU04anQxdXNyYTRBRFJlM0hhMGJmZXAxQ0NERWNwYWVuMDFoaklTVlJ2cFFQSjlQR0xzVFFBQ2RPbktDbHBRV0x4ZUxzSnZVNTZkc0R6M0RvZDhKNUpPZ2M1bW9OWUdoOW1PV2xBMVVmckIvZmtPVzRMMmR5d0szWEtZUVF3OUhKNDZsRUJjWTd1eG5DQ1dKREV6aDNOb3ZhMnRvaE9lb2tmWHRnR3VyOVRqaVBCSjNEWEY5UHJhMHp3TGI4OXVOMUNiZGVweEJDREZlRlJZVUUrVVU0dXhuQ0NZTDlJcWlvcUtDdXJnNlR5WVRWYXIzeFJZT0k5TzJCYWFqM08rRThFblFPY3c3YnBmUkJFcUdQc3NIVU9oc2p5QlZtaHQxNm5VSUlNVnk1NkZ3bHNjb3dGZUlmaVU2cngyZzBZakFZaHR5WGYrbmJBOU5RNzNmQ2VTVG9IT2F1ZGhqcDlML0ZrYzRXTTN5YzAzNjhMZ0ZrdHljaGhPaTl2SUtjR3hjYW9pcHJydERZM05EdCsrWFhpc2t2dWRCbjkydTZ6cjE2d21xMVlyYjA3WFRFb3RJQ3pHWXpCb05oeUsydkc4NTl1ei9jYXYvdGFDajNPK0U4RW5RT2M5ZWEyMS83M21MUXVUVVA2bzIyMTE0NldCSjlhL1VKSVlRWTNETHpUdkhYdDM1Q1ZlM1ZtNzcyL1owdmNqYjNlTGZ2cDJVZllmZnhUZGV0bzdxdWtyK3NmNXF5eXZic2RvZk9iT2ZnbVcwTzVTcXFTdm5MbTA5VFdIYXgyN3JlL3Z3Zm5hN3I2TlhOZitKb3hoZlhiVTl2V0sxV21lYm9aTG1GbWZ4bC9kTjh1di9OWGwzZjBGVEhuOS80SVdkelQ5ejB0Uzk4OEd0U3N3NDZ0R1hqN2xjY3lsaXRWbDc0OE5mc1Q5M2FxL1oxUmZxZDZHdHFaemRBT0pkRDBLbnZmVDBXSzJ3NDMzNThYenhvNUpHR0VFSTRoZEZrNUw5ZSs5NTF5eVNQbk1hcWVRLzFhenNxcTh0cGFLN0QzZFhybHVxcHFhK2lwcjdTNFZ4ZFF6VUdVd3VYeTNJN2xZOElHb0ZDb2FDZ05CdUx4VXlBVDRqOVBZdlZ3c2x6ZTVtUnZBU2wwdllQVlY3eGVYUWFQYUdCM1Q4dGJXNXB4R0JzNmZiOXVJaXhIRXJiVGtyQ1BMUWEzYzErUkhHVG1sb2FPWGptYzg3bnAxTGZXSU9IcXpjeFlhT1pOK2t1M0YwZDkya3ptb3djT0wyVmpOeGpORFRWNHVYdVIwcmlQRklTNXFGUVhIOU9WbE56QTUvc2V3T2pxWVV6MlljWkZ6K2R5T0M0bTJycnRab3JOQnVhY05IZjNCWUIxWFdWWEswdUk5QzNmYTJTVHFQbjdNVVR6Sm00QW4vdllNQTI2dC9RVk1lSWNFbWtJUVl1Q1RxSHVjb09henI5YmlIbzNGc0lsYTBCcklzYTdoNTVhKzBTUWdqUmV5cWxpbG5qNytqeXZiS3JsOGt0eXJ6cEw4NDNVbGxkVGszOU5ZZHp4VmZ5MEd0ZEtld2lNT3hLZE9nb2V5RFlVYzdsZEE2bGJYYzQxOXpTaU1sc1pOT2VWenVWZi9JcnYwYWoxcEoxNlF5K1hvRmNMTXdFd05QZGw0U1lpZXc1dVpsTEpSZklLY3pnVW1rMnRmVlZtQzFtL3YzeGY5bnI4SGIzWTgyU0o3cHNaMDM5TmRadithdkRPWlBGaE1IUXpQOTk5RHVIOHpGaG83bHo5b005K3Z6ZGtkR216dDcrL0RrcXE4dEppSjJFbDdzdjVkZUtTTTA2U0haQk9vK3RmdFllZUZxdFZqNzQ0aVZ5Q3pOSmlwdENnRThvNS9KT3NlM3dlelExTnpCMzBwM2Qzc05zTWJOeHp5czBHNXA0YU9XUDJYTGdMVGJ0ZVpYSDd2bDV0d0ZrUTFNZDVSMUcxZ0V1bGRxbWdkYzMxcEJYZEw2cnl4d0UrWVhqNXVMQmhZSTAxQ28xalUxMVpCZWtvMVpyaVFrZGhZZXJGK2s1eHdqd0NlRncrZzZhVzJ4cnBiWWNlQk02Qk5GZlgvN0RtdzUwTzVKK0ovcVNCSjNEWEY5TnIzM25YUHZyRlNQQVZYcVdFRUk0alZLcFpFSEszVjIrOThySGY4VEh3NS94OFRQNjlKN0hNbmR6OHR5K0x0OTc2L1BuZWxUSGo3LytWMXgwN1ZudENzcHk4UFVLWkhMQ1hHSkNSMk9sL1V2d29iVHRsRlVXY3UrQ1J4M3FjTkc1b1ZGcmFXcHA1R0xST1pSS3BUMHdIUnMzaFJXejFoSGdFOEs1L0ZPTWloNlB1NnNYdTQ1dklpVmhIbjVlUWUzMXRINVp6N3AwQm9BbVF5T1ZOZVZrWFRxRG05NkRsTVQ1V0sxV2F1b3I4ZmJ3ZDJpRHdkaENpN0VKRDFkdmZMNzBudWdidnA2QnJGM3lIWWRSemVPWmU5aDIrRDFPbk52TC9NbDNBWkI1OFNTNWhabk1uckRjZm03cTJJWDhhK1B2T1pTMmpVbGo1blFhR1FWYndMVnB6NnRjTERySHl0bGZJelFnaW5zWFBNckxILytCOVZ2LzFtMUFWMUNXdzRkZi9LdkxObS9lOTBhUFB0dFhGei9PNk9qeG5MMTRBbERZKzYrWHV5K1AzL2RMUmtXUDUxeitLZTZMZll3SjhUTTVsTGFORWVFSmpJeEljcWhIcmRiMDZINUMzQTRTR2d4ekhVYzZlenU5TnJVY0x0WGFYaXNWOEJYWmRrc0lNWVFwQjNHR3RPeUNkSW9yTG5IM3ZJZTZIRkc4Rll1bXJHYmVwSlgyWTZQSndQTWJubVhHdUNWTVMxclVvenIwV2hmMm5Qd0ViM2MvQUV3bUF4L3UraGNQM3ZGOTN0Myt2NWpNUm50WnM5bUVGU3N2Yi9xRFF4MHBDZk5ZTkhVMVp5NGN4a1h2eHZmWC9xSFRaNzF6MW9ONGVmamg2ZVpOVTNNRFdvMk9tZU9Xc2k5MUN3dFNWdUhtNG1FdjIvYUYzMlEyVWwxN2xkekNzMHhQWHN5OFNTdkpMY3hrejhuTmZPUE9wd25yTURWMzQrNVh1RlJ5Z2Nmdit4V3V0ekRTSkxwM3oveHZkcG9hbXhRM2xXMkgzK05xVmFuOTNKbnN3NmhWYXFZbkw3YWYwNmcxcENUTVk5dVI5OGdwekdEQ3FKa085UmhOUmpidmU1MXplYWVZTitrdUpveTJ2ZS9uSGNTYUpVL3k3clovc243cjMxaXorQW04UGZ3Y3JvMlBUT1pIWC90dmgzUHZiSHNlalZyTFZ4Wjl1MGVmVGF2UlUzYTFrT0lyK1R4eDM2OGNwb2VETFdpZU9Hb1d3WDdodU9oYzJYYmtQZTVkK0MxeUxtY3dNaktwejJjeENORVhKT2djeHF3NGpuVDY5WEtrYzBOVysrdEZVYjJ2UndnaEJvTzJCM1RWemRjdk45QllyVmIyblBvRVA2OGdra1pNNmZQNnRScWR3MXJHdk9MeldLd1dva05INDZwMzczRTlSZVY1OXFCelJIZ2lzZUVKMURSVThlT3YvNDlEdVIxSFA2U3dMSmRIVnYxSHB6cU1KZ05IMG5lUVBISWFkWTAxOXZPZWJ0NG9GQW9pZ2tmWXo2WG5IR1YwOUFRc1ZndW5MeHhpeHJpbERrSG5Ndy8vQTdDTkVNZUVqWEVZUVk2TFNDUWxjUjc3VTdkdy83THZBbkE0YlFjWGk4N3h3QjFQU2NEWmo3cGFpOW4yVUVMZk9scHV0VnE1WEpaTHNIOGtlcTNqbDVQSUVOczZvSktLQW9lZ3M3YStpZzA3WHFDc3NwQTVFMWN3WitKeWgrdGlRa2V4ZHVtVHZMZmpSZjYxOGZlc21QVUFpU01tMjk5WHE5U29WZTM5M1dneVVIYTFrSm5qbDkzVTc4SGUxRStKREk1RHE5RlRVMThGZ0t2ZUhZMWFnNTlYb0wxY1J1NXh2RDM4aUFnYXdhWTlyK0xqR1NCQnB4aVFKT2djeG1wYWJBbUFBTHgxdmR2ZUpML0dOdExaWnQyWVBtbWFFRUlNV09yV1FiT3l4dXVYRzJoeUN6TXByeXhpeGF3SCtueVVzeXY1eGJZbmtnMU50ZllwcXQySkNSMk5UbXVMNXF2cnJ1TG4zVDdOZGVyWUJmenovVit5OWVBN0R0Y1lUUVlzRmpOL1dmOTBwL3JtVGxxSmk5Nk5pdXBTbm52M0dmdjVkY3UreDZFMFd3YmFLWWtMaUFnYVFYNUpGZy9jOGRSTmZiWjNQbitleXBweWgzUFBiM2pXMXY3NlN2UmFGejdhOWJMOXZXK3MvQkdlYnQ0M2RROXg4ekp5amdIWWc2NjZ4aHBNWm1PWFU1emJSaWhyNnRvVFZKM09Pc1RPNHg5aE1obTRlKzVEakl1ZkJ0aldLNy8xK1hQTW1iQ0NDYU5uRWhzMmhrZFhQY1A3TzEvaW85My9KdlhDUWVaTVdFRlVTT2VFRmdXbE9WaXNGaXdXOHcxL0Q0Sjh3L0h4dExYVlpETGk1eFhrMEgvdlhmQW9KOC9icHJCSGhjUXpiOUpLTW5LUE1YWkV5ZzBUSWduaGJCSjBEbU45a2JsMlkzYjc2NGxCRU83UmZWa2hoQmhLTGxiQnBScUl2clhFckxmTjhjemQ2TFV1SkkrY2VsdnVsMTlpQ3pvMzdYa1ZqVnJiWlJtTHhZelpZdWJ4ZTM5Sm9HOG9MWVptcXVxdTR1c1o2RkR1RzNjK2ZWUDdCYnJvWEJrN1lqS2c0UGtOUDJkK3l0Mk1paHFQeVd3a0lpaU9VK2YzVTlkUVRkYWwweWhRY09WYU1RV2x0bjBqMDdLUDRLcDNKOWd2Z3VqUXp1dEZhdXFybURSbWpzUDYwdHI2S3RScVRiY2pXUjNYcVlyK2tWZWN4ZDVUbnhMZ0UwTGlpQlFBZTRJZG5iYnpGQ3lkeHZiRngyQnF3V0t4OE5ibnozR3A1QUsrWG9IY00rK2JEdE9selJZek5mWFhhREcyZjNFSzhBbmgwVlhQc1BQWWg1eStjSWo4NGl3ZVcvMHN3WDdoRHZkcCt6MDRsTFlkdFVyVFpYQm90Vm94bVkzY01XTXRLWW56QUZpOTRCSFVLZzIxRFZXNDZOeFlPR1UxTGpwWHlxOFZrMXQ0bG9wckpWUlVsVkpSVlVwTTZHaU9adXpDWUd3bXIvZzhCbU1MYmk0ZUpNWDEvWXdHSVhwTGdzNWh6R0U5WnkrbXhEYWJZTS9sOXVNVnNiZmVKaUdFR0N3QzNlRFhoK0RQOHlCd2dNY1VsZFhsWEN3Nng3U2tSZDBHZ0gxOXY3WnBpNmN2SE9MaGxUOG0yRCtpVTdsTmUxNGxyL2c4dnEzVEJhMVlXVHoxM2s2SlhUeGN2V3hUSHE5ZTdsVEhsMzNybnA5M211cXIxN3JpNWU0RHdJS1V1em1mbndxQVJxMGp4RCtTeklzbk1WbE1BT1FVWnFCVzJyNGV0UVdkVFMyTkdFd3RwR1lkNEZEYU5oNjUrejhJRFlpeTE3OXg5eXVVVkZ6aU8xLzlyWXc0T2NHSnpMM3NPUG9CSG03ZXJGM3lIZFFxMjUrZnhXSUdRS25vUExMZjl1ZWtVQ2hRS3BVRStvUVM3QmZCL01sM28rbGhBb1YvWm5zQUFDQUFTVVJCVkI2ZFZzK2RzeDlrNHVqWlhDeks3QlJ3V2l3V01pK2VZSFQwZUFwS2M1ZzEvZzZtSjNkZTMzejZ3aUUrM2Y4bUVSMm14Ylk5d0ZDck5HalVXb2YrMjlSY1QyTnpQVmFybGJDQWFJcXY1Rk44SlIrRHNZWFNpZ0pxNmlwdDArZ2w2QlFEaUFTZHc5aXRqblR1S1lSbTI5L25lR3BoVnZqMXl3c2h4RkN5SWhZK3pvWkh0OEZUa3lEQkQwSjd2bVRydGpwNWZqOEFFMGZQdWkzM1M3MXdFSlZTeGFJcHF5bXB1TVNSakozY00vK2JEbVZxNnE5eFBqK1ZXZVB2c0FjSmVxMkxROEtYamhvYWE0a0lpck9QQkgxWldXVWgydzYvaDlWcTVWcHRCWjhkZkJ1d1RjTTlsTGFOdEp3akpNUk1ZdEtZMmZacnhzVlBzMCtocks2cjVCOGJmczU5Q3grenI1bXJxYS9pNDcydmNya3NGNnZWaW9lYk4zTW1yS0RGMkV4aGVSNEFMWVltTXZOT01ubk1YSXF1NUhmWnRvZ2dlU3JiSHd6R0ZqN1p2NTV6ZWFlSURSdkQ2Z1dQT3F5ajFiUStlT2c0UXRueFdnQ2R4dmJVZmRtTU5iMXVSMmhBbE1ORGlEWVhpODlSMjFETjhwa3o4SFR6NGVTNXZVd1pPeCtWVW1Vdlk3RllPSmF4aStpUWVJZWc5YjBkTDJJd3RWQmVXWVJLcWVMTnJYL0h6eXVJNVRQdnQ1Y0o5QTExV05QODNMcy9ZK2I0WmJmdDkxeUlteUZCNXpCMnJlTWVuYjBZNmZ3OHIvMzFzaGhReWNOZEljUXdFdWdLcnl5RC96NEJmenpXOS9VckZkQVhvWXJWYXVWYy9pa0NmRUxzbThuM0o1UFpSSHJPVVVaR0p1R2lkMlBXaE9WOHRPdGxKaWZNc3dkZlZxdVZ6dzl2UUs5MTdYRm1XN0NOTEhtNitYVDVYbTFyc2hVQXJWcEhSSkF0V1ZCaFdTNStYa0VFK29aMXlqUjZJd3FGZ3RyNkttYU9XOHE1L0ZRU1lpWXhkOUtkdlBqaGI2aHVYUXRvTkJsUUtWV2N5VDdNbWV6RHJUOERXMElidGNvMll2YlRiL3k5MSt0b2ExcGdheVljcjRONmMzc3Voc0dzTC9wMlkzTURiMjM5TzFldUZiTjQ2cjFNUzFyVWFaVFowODBIaFVMUmFmOVl3UDduNStzVjJPbTl2cEo2L2dCdUxoNk1pRWdreUMrQzFLd0RITTM0Z3Buamx0ckxIRHU3aXl0VkpUeHl0Mk5DckxEQUdFeG1JN1gxVldqVVdpS0NSdURoS3V1Q3hlQWxRZWN3ZGlzam5VVjFjSzU5N1Qyck9xK2RGMEtJSWM5ZEM3K2VDWlhOa0ZNRitkVmc2UG5Tdyt0U0FJZDMzWG85UmVWNTFEVlU5L20rbk4wNWZuWTNEVTExVEU5ZUFrQkN6RVJPaDQxaDQrNS84NjE3Zm9hcjNwMTlxVnZJTGtobnpaSW5IS2JCM3NpWkM0Zkp5RDNlNVh0V2Evc1AzdDNWMDc1OXk3R01YWXlPbnREbFd0YS92L01NTFFiYkU5aTJOWm92Yi9wUEZLMnA5WDc0d0ovNDN0cmZBKzJKa1FDZXVPOVhBSnc2ZjRBZFJ6L2dzZFhQMmtkSEc1dnJlWDdEc3l5Y3VwckpZK2IwK0xOMVI2K0djWUVRR1FJbUJReUJtTE5QK3ZZbis5L2dhblVwNis1NGl0aXcwVjJXMGFnMUJQcUdVVkp4Q2FQSjZEQnQ5bko1TGdCUndmM3pCYWI0eWlVdUZLU3hjTW85cUpRcXZOeDltRFYrT1h0T2JDWXFlQ1RoUWJGY0xEckhydU9ibURwMm9jTWFVb0JaNDVjQlVGNVpoS3ZlM1dFN29qWWJkNzlDenVVTSszR0xzWmx0aDk5ajU5RVBBYmgzNGJlSWkwanNsODhueE0yU29ITVl1NVU5T3JkMkdPVWNGemp3MXpNSklVUi84dE9EWHdoTUM3bHgyWnR4dUEvcXlMNmNEc0RJaUxGOVVOdjFOVGJYYytEMFZtSkNSOXRITlJVS0JYZk4vUWF2YnY0VGIzNzJONkpEUjNIczdHNW1UMWpPcUtoeE4xVi9TdUk4RnFUYzArVjdsOHR5ZVB2emYzUjdiYk9oaWZMS0lvY01vM2ZQL1FibTFuVi9EVTIxYk43M0JzdW1yOEhkMVpZZHFtMmtzaXRWdFZmWmZ1UTlRZ1BhZ3dXcjFjcTJ3Ky9ocW5mdnN5QmZwNEp4L2hBUUFKcWVMVFVjRkc2bGI1ZFZGcEZka002MHBFWGRCcHh0a2taTTRZdmpHemw1YnE5OTZyYlJaT1JFNWg0ODNMd1owVTlCMlk2akgrQ2ljMlh5bUxuMmM3UEdMK055V1E3dmJIdWVHZU9Xc2o5MUM1RWhJMWswZGZVTjY3TmFyZVJjemlBK0t0bCtia2J5RXBKSFRyTWZiOTczT21OSHBEQWkzUGFaUXZ3aisvQVRDWEZySk9nY3hoeEdPbTlpZXEzRkN0czZMRnU1VTVhcUNDSEVnRlYwSlErRlFrR1FYK2RFUG1EN0FyN2o2QWZNR3I4TUwzZmZXN3JYOWlQdll6UVpXRHp0UG9mem5tN2VMSjk1UHh0MnZFRDV0V0pHUmlZeGYvSmROMTMvc2JPN09YWjI5MDFmMTloY3h4dGIvcWMxR0I2QjBkUkNpN0dabUE0QlM5dDB5NGpnT0lkOUVMdmo0K25QUXl0L3pQSE1QZnpmUjc4akxEQWF2ZGFWL0pJc0hyN3JKL1oxcXFMdmxWUmNBdUJxVlNtN2ptL3Fzc3lzOFhlZzArcEpTWnhIV3M0UnZqaStrWXFxVW55OUFqbVhkNHFyMVdXc1dmeEV2L3c1cFdZZHBMRDhJc3RucmJOdkJRU2dWQ3E1YSs0M2VQR0RYN1A3eE1kNHVubXpadkVURG1zOHUySzJtTm04OTNXdVZKVVFINVZNazZHUkZtTnpwK1JjYXBXR0FKOVFHZDBVQTVMOGpUaU05WGFrODBnSjFCcHNyejIxTUtmcjd6RkNDQ0djekdxMVVucjFNdjdld2QxbTVHeHFyaWUvSkl1c1M2ZFpzK1JKd2dOamVuV3ZveGxma0pGN25Ea1RWemdrUkttc3VjTFI5SjJjdm5BSVR6ZHZ2RDM4eWJtY3dmclAvc2IwNU1YRWhTZjJPT05yU3NJODVuVVRyQmFXNWJKaHh3dWR6cHN0WnI0NHRwR3d3QmptVFZySnJoT2JNQmhiT0pLeGs0VFlTVDBLTUFHSExWTGFoQVpFc1h6bS9maDdCN1BuNUdZQU5Hb3RwN01PTWpsaDdtMVpRenNjdFUySnppM0tKTGNvczhzeWt4UG1vZFBxMGFpMWZIM0YvMlBuc1kvSUtqaUR5V1FreEQrU0I1WTlSV3g0MzI4dVhsU2V4N2JERzRnT2lXZlM2UGFrVlkzTkRadzZ2NThqR1RzeFc4ekVSeVdUWFpET3l4Ly9nUm5KUzBpS205SmxabW16MmNUWjNPTzQ2TjE0Nk00ZmtWTjRscXo4MDJqVVdzN2xwWklRTzdIUFA0TVEvVUdDem1Hc3ZNUEc1c0Z1M1pmN3NvNEpoSlpJQWlFaGhCaXdGQW9GLy9IUWM5Y3Q0K251d3lOMy9aUjN0ditUOVZ2K3lwb2xUekFpUE9HbTd0UFUwc2p1RXg4ek1tSXNjeWFzb0w2eGxwekNEREp5am5HcE5CdXRSc2VNY1V1Wk5YNFpHcldXTXhjT3N6ZjFVOTdkOWsvY1hEeUlqMHdtTWppT1VkSGowWGV4cDJJYmxVcnRzT2RsVzFaZWxVTEZoY3RwcUpRcVhEcGtMNjJvS3NWa05oTGtGODc5eTc1TFh2RjVqcVR2NUw2RmoxRllmcEZYTnYrUnFZa0xDQW1JUXFQV3NtN1o5Nmh2cktHbS9ocG1pNG53Z0ZneWNvOWh4Y3FWYThXTWlaNkkwV1NnN0dvaHBaV1h1VlJ5Z2R6Q1RGUktGVFBITFdWNjhoS3lDOUk0bkw2RDQ1bDdpQTZKSnlWeFBtTmlKdHpVejFOYzMvVGt4ZDFtT2U2S200c0hxK1k5MUk4dGFyZjl5UHU0dVhoeXo0SkhNSm9NNUpka2NUYjNCQmNLem1DMm1FbU1uY3lDbEZWNGUvaFJVSnJERjhjK1lzdUJ0OWgyK0QzaUloS0pDb2tuUGpJWkgwOS96Qll6VjZxSzBhaTFQSERIOTFFcVZYeTg1MVVtalpsRGRPZ29OdTE1aGZ6aTg4U0dKNkRYdWJKaTFnT29WUm91bFdaak1obng5dzYrNmVSWlF2UVhDVHFIcVFaamV3WThGM1hQQThmS1pqaFcybjY4Y2tUZnQwMElJY1R0NWFKMzQ4RTd2czliVy85T3p1V01tdzQ2WFhTdXJGN3dLTEZoWTFBb0ZMeTk3UitVVnhiaDdlSEh3aW4zTUdIVUxJZXRMQ2FNbnNuWXVDbWN6VDNPcWF6OW5MNXdpQ3RWSlNURmRVNzJjejBGSmRrVVY5aldlK2cwZXBiTldPc3dWVkdyMFJIc0Y4RzZaZDlEcjNVaDlmd0JZc0pHa3hBN2tZVFlpUVQ2aG5JaWN5K0gwclpoTXBzYzZuWjM4ZVFINi83SXdUT2ZVOTlVUzRCUENHUGpVcWlwdjhiclcvNGJyVnBIVkVnOEsyYXRZMHpNUkh0Q3BISHgwMGtlT1kyc1MyZlluN3FGbk1zWkVuUU9JM2ZNdkIrTldvdUhxeGVmSDlyQWlYTjcwV24wVEJ3OW01VEUrUTRqNjFFaEkzbGsxWDl3c2VnY0o4N3RKYnNnbllMU2JFWkhqd2RzTXhYOHZJT1pOZjRPZ3YzQ09YUm1PNkJnM3VTN2NORzU0cXIvUHZ0VFArUHN2amU2M0JibThYdC9lYnMrdGhBM3BMQmFyVU1oRVpxNFNZVjE4UERudHRkaDd2REc4cDVkOTg1NWVMVTFVVnBTQVB4dGZ2KzBUd2doQnFxaWVuaG9Lend6RFJiMmM1Nk94eDkvbkY5KzY2WCt2VWtIQm1NTEdyVzJ4OU5kdTFOUlZVcFRTd01SUVNONlZOZTEyZ3JVS2cyZWJuMi9KWVRGWXJGdlY5TFUzRUJqY3oxKzNrRmRsak9aalZpdFZoUUtCVXFscXR2MWZsVzFWL0gyOEx2aFo3TmFyWmpNcG02bk50L0liMTkrbkNlZmZCSi9mMzhDQWdMUURLRk1RcmU3Ynp0RGk2R1p2T0x6akl4TTZ0SGEwY2JtQnVvYmF3ajBEYldmNjloL3JWWXJSVmZ5dTl6MzFkYlhqRmdzRmhRS0JRcUZVdnFkR0ZCa3BIT1k2cmhINTgwa0VkcHlzZjIxSkJBU1FvaWg1V2EyTDdtZUFKK2JTK1ByNnhuUUovZnRTc2Y5TVYzMGJ2K2Z2ZnNPai9PcUVqLytuVDRhOWQ2ckxjbVc1TjVyWEJMSGRwemVHd0VDV1VxQXNMQ0YzWVhORDNZWGRpSEFRb0N3QkVpY1hvamp4SEZjNHRpSmU3ZmxKa3V5MVh2dm12NzdZNnlSeHVyU3lDTnB6dWQ1OUdUbUxmYzlvM2tqejVsNzc3a3V3Mit2UDA2ckhOcnJEdzRJRzlKeENvVml4Qi84eGNTbjArcUgxY3R0MFB1NmpBZ0ExL3RYb1ZEMG1YQjI3ZXRyVHFnUTQ4WElWaW9XRTE1ZGoxRVlvVU1zSW5TMkJxcXZ6UU0xcUtXQWtCQkNDQ0dFRUdKd2tuUjZxWkgwZFBZc0lMUStCVFJ5OXdnaGhCQkNDQ0VHSVdtRGx4cHVUNmZKQ3ArVmREOWZQN0tLK2tJSUlZWWhKVEhWMHlFSUQ0cUxUZ1FZOVJ6YjhVanU3ZkZyTXQ5M3duTWs2ZlJTalQyU3pzQWhUR0U1VkE1bW0rTnh0QytrQkk1TlhFSUlJYnAxR051cHJDdjFkQmpDQXlwcWkrazBkUXgrNEFRbDkvYjROTm52TytFNWtuUjZxUVpqOStQZ0lmUjBmbHJVL1ZoNk9ZVVE0c2FJaTQybHFxNWs4QVBGcEZOWlYwSm9hQWdLaFFLVlNqWHBlcDNrM2g2Zkp2dDlKenhIa2s0djFiT25jN0NrczhQaXVqYm5Pa2s2aFJEaWhsaXdhRDRGVlJjOEhZYndnQ3RsNTVneU5RV2xVb2xHbzVsMEgvN2wzaDZmSnZ0OUp6eEhrazR2MVRDTXBITmZDVml2cmVZNlBSVENoN0hFaWhCQ2lKR2JNV01HaGtBTlJ5OTg2dWxReEExMEtIczNDcDJGK1BoNDFHbzFXcTNXWmVtTXlVRHU3ZkhIRys0NzRUbHlKM2toTzY2RmhJSUhtZE81dDdqNzhab3hYZ2hkQ0NHRXEwY2VmWml5aGp5T250dmo2VkRFRFhBNGV6ZGw5YmtzVzc0VXRWcU5uNThmR3Mza1hPdFQ3dTN4dzV2dU8rRVphazhISUc2OEZsUDNZejhOcUFmNDZxSFJDR2VxSFkrVkNsZ3RTYWNRUXR3d0NvVUN0VnJObDc3eUdLOXNmbzMzOWwwbE9UcURxTkI0b3NQa0QvSmtVVkZiVEdWZENWZkt6cVBVV1ZpeGVna3FsUXBmWDErQ2dvSlFxOVdUYnBpajNOdWU1NDMzbmZBY1NUcTlVTStodFVHRERLM2RXd3kyYTBOclowZEEwQkFxM1FvaGhIQWZwVktKVHFmandZZnU1L2p4NCtSY1BNV1JDenZSYVEyVVZoUjZPand4U25IUlNYU2EyZ2tMQ3lVbFBkazV0TkhIeDRlUWtCQjBPdDJrSGVJbzk3Ym5lUE45Snp4RGtrNHZOSno1bkRLMFZnZ2hQRSt0VnVQdjc4L1NwVXZKek15a3RiVVZpOFdDeldiRGJyZDdPanpoQmdxRkFxVlM2UnphR0JnWWlGNnZSNjJlM0IvVjVONzJMRys5NzhTTkozZVVGMm9ZNG56T21nNjRXT2Q0ckZMQVRmRmpHNWNRUW9qK3FkVnFEQVlEV3EyV29LQWdUQ1lUWnJNWnE5VXFIODRudUs3bEtUUWFEVnF0Rm8xR2cxcXQ5cHFlSnJtM1BjUGI3enR4WTBuUzZZVWFoN2hHNTJjOWVqa1hSSUdQM0MxQ0NPRlJYY3NZcU5WcTlIbzlkcnRkUHBSUEVncUZvdGVQTjVGNzJ6TzgvYjRUTjQ2a0VWNW9xTU5yRDVWM1AxNGFPM2J4Q0NHRUdEcjVZQ2dtSzdtM2haaThwUC9jQzdrVUV1cG5lRzJiR2JKcnVwOHZqeHZibUlRUVFnZ2hoQkNUa3lTZFhxaHBDTU5yZS9aeVpvUkNnSFpzWXhKQ0NDR0VFRUpNVHBKMGVxR2Vjem9EKytucFBGelcvWGlaREswVlFnZ2hoQkJDakpBa25WNm9aMDluWDhOcnpUWTRVdEg5WE9aekNpR0VFRUlJSVVaS2trNHYxTE9uTTZpUDRiVm5xc0ZrZFR5T05FQzgvNDJKU3dnaGhCQkNDREg1U05McFpldzRpZ1IxOGRQMFB1WlFqNkcxcXhMR1BDUWhoQkJDQ0NIRUpDWkpwNWVwNzFHNU5yU2ZJa0lIZXlTZFMyUEdOaDRoaEJCQ0NDSEU1Q1pKcDVkcEdxU0lVRjVEZDJJYW9JV01zQnNUbHhCQ0NDR0VFR0p5VW5zNkFIRmpOZlpjbzdPUG5zNmVTNlVzaXdWWm9sa0lJY2FQN094c1Rody9SV2xKQ1Q1Nlg2NFU1bm82SkRISnBDU20wbUZzSno0K2p2a0w1cEdWbFlWQ29VQ2hrRThFUW9pUms2VFR5d3hXdWZhWVZLMFZRb2h4YWZOTHI5RFJiQ01oUEozWlMyOG1LalRPMHlHSlNhcXlycFNxdWhJTzdEbk9xUk5uZU9TeGgxQ3IxU2lWTWtCT0NERXk4dGZEeXd5MFJtZWJHUzdYT3g0ckZUQS82c2JGSllRUW9uOHYvUFpGQWxYeDNMN3NDV2FsTFpHRVU0eXBxTkE0WnFVdDRhNlZUeEtvak9WUHYvOHJIUjBkV0sxV1Q0Y21oSmlnSk9uME1nUE42VHhWMWYwNEt3dzBjbmNJSVlUSGJYN3BGYUlEcDdJZ1k1V25ReEZlYU5HTXRVUUhUK1hWemEvVDJ0b3FpYWNRWWtRa3JmQXlRMDA2NTBiZW1IaUVFRUwwTHpzN20vWW1Hd3N5SmVFVW5yTTRheTJtTmpoKy9EaEdveEdiemVicGtJUVFFNHdrblY1bW9LVHpwQ1NkUWdneHJwdzRkb3JFaURSUGh5RUVLVEVaWER5ZlEzTnpzL1IyQ2lHR1RaSk9MOU5rNm40Y29PMStYTk1CNWEyT3gzb1ZUQSs5c1hFSklZVG9yYVMwaE1qUWVFK0hJUVJSb2ZIVTFOVFEwdEtDeFdMQmJyZDdPaVFoeEFRaVNhZVhhZTZucC9ORVpmZmpPWkd5VklvUVFvd0hQanFERkEwUzQwSjBXQUk2clI2ejJZekpaSktrVXdneExKSjBlcG1lU1dmUG5zNlRQWkpPR1ZvcmhCRGp3OVdpUEUrSE1LYnNkanZsTlVXMGRiUU02N3k2eGlxYTJ4cmRjbjB4ZEtVVlJWaXRWa3dtazh6ckZFSU1peVNkWHNabGVHMlBuczdqa25RS0lZUVlCYlBGUkYxVDlZQS83WjF0THVkWXJCWmVmUCtubk1zLzV0eFcyMWpKMXM5ZXhtUTJYbjhKQUd3MkcyL3MraDN2N3ZrL3JMYVJ6eTNjZjNvN0wzMzRpMkVsVDZWVlY5bC9lanNkeG5ibnRzUFp1L25KaTE4ZmNodXZmZndiOWh6YjRyTE5aRGJTMU5yUTU4OUF2NGVkaDkvaGN1SFpQdmVmeWpuQU83di9PT1M0aHNwdXQ4dndXaUhFc0trOUhZQzRjZG90WUxuMmI2dGUzYjBrU242alk0MU9nQ0FkSkFaNEpqNGhoQkR1MWQ3WnhyNlRINUJUY0pwT1V6dGhRZEVzbVhrTE02WXVkUHUxQ3NweWVIUFg3d2M4WnZuc0RheFpjT2VBeDVqTVJ2Skx6dlBYRDMvT3c3YytUWUJ2a010K3BWTEo3U3NlNTdXUGYwTnhaVDdKTWVramlqYzBLSXE5Sno3Zzg5TWZzV3JlN1VNNjUrRFpuUlJYNXJOazVyb1JYUk9nMDlpTzBkenBzdTNNNVVQc09QeFduOGV2WC9JZ0M3Tlc5OXF1VkNwcGFXOWs1NUczU1luTFFLUFd1T3pQS1R5RFFpR1RaWVFRNDRNa25WN0VwWEp0ajZHMVBaZEttUmQxNCtJUlFnZ3hkc3dXTTV1M1BVZHRZeVd6MDVjUzVCOUdUdUZwdHV6OUMwWlRCL016Ym5McjlaSmkwdm5HL2MvMnUvOHZXLzk3U08zRWhDZnl4ZHYvZ1ZjKytoV3ZmUFFyRm1XdDZkVXo2R0RuN1YxLzZMVjFkdm95YmwxeXYvTjVaVzBKOVMwMWZWNHJKQ0NjMnNaS0xoYWM2blAvMUxoTXRCckhzS0RtMWdaeWk3TkpqWjlCYWZWVjV6SDF6WTYyQ3l0eSsyd2pQbklLS3FXcXozMDkrZmtFOE9VNy84bGwyMkMvczFzVzNjc0w3LzZZNHNvOHBzUmxPTGViTFNhS0svTzRkY2tEZzE1M0pLU1hVd2d4WEpKMGVoR1grWnc5aHRhNkpKMHl0RllJSVNhRml3VW5xVzRvWjlPS3g1ZzdiVGtBUzJldTQ4OWJmOGJlRXg4d2IvcEt0L2FFYVRVNndvTDYvK1pTb1JqNmpKN1F3QWllMlBROW10c2FDUEFOeHM4UTZOejN5YkgzaUF5SlpjYlVSWDJlRytRZjV2TDgxT1VEbkxqNFdiL1hxbSt1NGVMVmszM3UrK1lEUHlZME1BSndETWUxMisza0ZtZVRXNXpkNjlqTjIzN1paeHZmZi93WEtCUktDc3B6QU9nd3RkUFlVc3ZGZ2xPRStJY1RGUlpQcDZrZFh4OS9ndnhkUzhjcmxhNi9NNHZWd3FmSDMzZlpsalZsQVZkS0wzS2w5Q0lBMDVQbTBOaGFoOGxzcEsyamhWTTVCM3JGTkQxNUxqNDZRNS94Q2lIRVdKQ2swNHMwOTVqUDJWVzUxbWFIczlYZDIyZUczOWlZaEJCaW9sRjE1V25qdkxPbnZzbnh4ejB0WWFaem0xS3BKRFZoQnArZitvZ09ZenNHdmErbnd1dFhXMGNMdmo3K0JBZUVFUnpnU0NDNy92djVxZTNVTjFXemJPYXRURXVhRFRoNjljN2xIM01tMW4xUktCUjg5NUdoOWJUMlpORDdBVkJVa2NmSm5QMHN5bHJMeXJtM3VSeHo0dUkrOXAzOGtPOC8vbHlmYmVpMVBsVFZsYkoxMzBzQVdLeG1HcHRyS2FySVk5NzBsVVNGeFZOWlYwSm9Id203SFZ6S3lkdnRkaXBxaXdBb3Jzd24yRDhNLyt1R0g4ZEhUdUg0eFgyb1ZScU9udC9qM0c0MGRXQzMyOUhyRENSR3BVclNLWVM0b1NUcDlDTE5mYXpSZWFVUnpOZm1lWWJxSVdyOGZmNFFRb2h4SmR6SGtRZDByVzA4WGtXR3hBSlEzVkNHbjZGN3NuNWxiUWtCdmtGamtuQmV1SEtDRHo3ZjNPYytzOFhVNS9hZTJqcGErTjA3Lzg2TUtRdFp0K1IrbDJHcHAzSU9zTy9rQjZ4YmZCOXpwaTF6YnErb0xlYWpBNi9SM3RuSzh0bnIrMjI3NSs5Z09PeDJPeDhmZkFOLzN5Qld6Ny9ET2R5MmkxcmxtRXM1VUJJWEZSYlBENzcwR3dEKy9QN1BpQTVQWk9PeWh3Rkg0YVQ4a3ZQY3QvYXBYdWNaOUg2Y3l6dUtRZWVIVXFVaUtUcU5Kelo5RDRDZnZmUWRGbWF1NlRYZjgwcnBSVXFycmpJcmJRbDMzdlNFYy92bWJiL0V6eERJUFd1ZUhNRnZRUWdoUmtlU1RpL1MwbU40cmYrMXBQTjhiZmUyTE9ubEZFS0lRYW1Wa0J6b0tNSTJuazFMbWtOaWRDcGJQM3VaVzVjOFFMQi9HTmw1UjhrdHp1YSttM3NuT081UVZsT0lScTFsL1pJSGUrM2JkdURWUWMvMzlmRm54ZXlOZkhMc2IxUTNsUEhBelY5RHJ6TndLSHNYbng1L243VUw3bVpXNmhLYTJ4cXhXTTFZTEdaVVNqVlRZalBZZTJJcnNlRkpKTWRPYyt0cnNsZ3QzTGJpTVRvNkhkOHlYRjlOMW1LMTlMbTlKN1ZLMDJ1b0xEaUc5cjY1Ni9la0pjNGlMWEZtci8xcjV0L0Z6aU52TzM5M1R6L3dFK2MrdTkyTzhycTVvaGFyaFIySDNrS2hVTkJ5M1pJeXJSM054RVlrRC9SU2hSQml6RWpTNlVWYSt1anB2TkF6NlhTZEJpT0VFS0lmbTZiQUg4NUFZUk1rQlE1K3ZDY29sVXJ1V3ZVbFhuei9wN3o3eWY4NXQ4K2J2cEtNNUxsamNzM0sybUppd2hQSm1ycWcxNzdVaEJtOWtxUytMSmw1TTRIK0lYencyY3RVTjVSanRwaWNoWVQySE4vQ251Tzlpd3FwVldwVVNoVmI5djZGdjd2M2gvajYrSS8reFZ5emVkdHpsTlVVRG5yY3oxNzZUci83ZXM2cjdkSmhiS2V0dlptTTVMbmMxRS8xM05TRUxGSVRzdnJjWjdmYktLc3BRSm5UbmN5YXpFYWEyeHBZTVdjanB5OGZkRzYzMnF3MHR0UVNIQ0RmTGdzaFBHUFNKSjJmVnAzblZFTUJ4VzIxbExUWGVUcWNjY3MvMnZIZjl4dmcvZjJ1MnpaWE9uNjhTYndobEVUZmNPWUdKN002TXRQVDRRZ2hKb2c3cHNMT1FuajJJUHpQS29nWWg5UGo2aHFyZUduYkwxQXBWYXhaY0JkK1BnRVVWdVJ5OHRMbjJHeFdibC81dU51dldWVmZ5cnpwSy92Y3A5UHFoOXhPUnZKY2txTFRNZWg5c2R2dDNMcmtBUUo4ZzlGcDlHaTFlblFheDQ5R28wT24wYU5VS3FsdHJPVGxiYzlSVVZ2TTFQanV2K2QybXczbE1Jb1lYVy85MG9jd21qcEdmRDVBV0xEakg5cnErbkk2akcyY3l6dkt5VXVmczNUbU9ncktjemg2L3RNQno3OWwwYjB1MVlidGRqc1dxNFZMQmFmSUxYSVVOZW93dG5IbnFpL3krTVpuc0FPZm4vcUlsdlltL0EyQlZOV1ZZckZhcEtkVENPRXhFejdwYkRTMTg3dThIWnlvdnpyNHdVSmNwNlM5anBMMk9nN1U1SENrTG85dnBhN0hUelAwRDBaQ0NPLzEvUVh3ejUvQlYzYkF0K2RCUmlqRStIazZxbTdiRHJ5S3pXYmo3Kzc1b1hNKzQrejBwWVFIUmJQbitCYlMreG5TT1ZJTnpiVjBHTnM1bkwyNzN5UnFldEljN2xyOXBTRzExelZIVXFGUU1DZDlHWC9hOGwvY3NmSUx4RVVrcy8vMGR1cWJhN2p6cGllNFdIQ0szVWZlNVRzUC94ZmZmdWkvZXExWDJXNXNReitLb2pteEVVa2pQcmRMZnNrRi9yejFaODRocnpIaGlheWN1NG5rbUdsTWpjL2k5UjIvWmVuTWRiMlN3dXI2TWo0NTlsNnZpcnhkODJQdlcvc1VVK016TVZ0TS9QU3YzMGFqMGhJWG1ZTEZha0d0MHBCZmZKNDUwNWFSVzV5TlhtY2dJamhtMUs5RkNDRkdZa0lubmRtTlJmd3laeHRONXRGOUF5a0V3TEc2Zko1cGVabS9uM1liR1lGeG5nNUhDREhPSlFmQ245ZkRMNDdEejQ2NnYzMmxBbEpHZUc2bnFZT2lpanhtcGk3dVZVQm5Yc1pLOWh6ZlFtNXh0bHVUVG8xYXkxMnIrazhvZHg5OUYvVjFDV0YvT296dC9QRnZQK2IybFY5Z1Nsd0dab3VKdXFZcWJIWkg1YnVXOWlhYTJ4b0FzRmpNdEYrYmIzbDl3dWxvcXcyOWR2UmQwU2N2N1dmWGtYZUdkYzR6RC84VUg3MHZhcldHYVltenlVaVp4KzZqN3hJVG5rUmF3Z3dBRXFOVHlVaVpSMlZkQ1RmTjIrUTgxMjYzODluSkQwbUpuZTdTY3dzNFg2K1B6bEVNeW1JeEF6aUxIS2xWYXBKaTBqbC81VGl6MDVkeVB2OFlXVk1XdUhXSkhDR0VHSTRKblhUdXFzeVdoRk80VloycGhlMFZweVhwRkVJTWlaOFdubDBHZFoyUTF3QUZqV0N5dWFkdEJYQm96NkNIOWNsbXN3S09lWC9YczlzZGE3MTBGY0J4Rno5REFETlQrMTQ3RTJEbjRiZWRTNUFNcHFReW4rYTJSalJxUndHQ3JpUkxwL1VaVmt4MnU1M0t1aExpSTBhYXZuZXpXaTFZckdidXYvbnZCajIydE9vcWg3SjNZYisycms1U2RCcEowV2tBS09pZCtDMmZ2WUUvdlBNc2w0dk9rcDQ0QzRCOUp6K2tvcmFZcCs3NXQxN0hkL1dZZHMxZE5abzdBVndxNjg1T1c4SzdlLzdFcmlQdlVOOWN3MzNwL1M4cEk0UVFZMjNDSnAzN2EzSTRXSFBaMDJHSVNlaGd6V1VXaGFheUl0eTlGUkNGRUpOWHFCNUNvMkZ4dEh2YlBUVEM4d3g2UDhLRG84a3R5cWF4cFk0Zy8xRG52aVBuUGdFY1BXdzNpczFtbzhQWWhrRS90QUkveFpYNWFOUmE1M0RUaHVZYUFBSjlnd2M5dDY2eGl0Q2dTTUN4SEVtbnNaMjR5Q2tqakx5M3J2VkJCMkxySTlrZlNHaGdCQ3ZuM3NiN2UvL0tZeHVmSWJjNG13Tm5QdWJ1MVY4bUlxVDNrTmlxaGpKOGRMN085N1U3NmV5ZUhqSXRhUTZoZ1pFY1BmOHBNNll1SkNvc2ZsZ3hDU0dFTzQxOFpyMkg3YXc0NCtrUXhDUW05NWNRWXFKYnYvUWh6QllULzdmbFA5bDE1RjBPbk5uQkd6dWVaLy9wN2NSRnBqQmpxcU5YMG13eDg5R0IxMmxxclIreldGcmFIVDF6QWI1QlF6cStxQ0tYaEtpcHpuVTZyNVpkSXNBM0dKOGhyQzM2KzNlZkphLzRQQUJuY2gxcGUwcnM5SkdFZlVPdG1MT1JsTmpwL1BXRC8ySC82ZTFzV1BvUVdWTjZWd0VHS0N6TElTNnl1L2UyMDlnT2dLNUgwbWswZGFCV09mb1dOR3F0czRkYkNDRThZY0ltbmRXZHpaNE9RVXhpY244SklTYTY1Smgwdm5MWEQwaU9TZWRzN21FK1A3V04rdVlhVnMyN25jYzNmdGVaa0hSMHRsSlFuc09MNy8rVTB1cUNNWW1scE9vS3dKQ1c3R2pyYUtHOHRvakVhOE5SRzVwck9aTjdpSXlVZVgwZTMzT2VZa2RuRzNhN0hiM09RSHRuRzZjdW8xL1doQUFBSUFCSlJFRlU3U2NtUE5FdHhZRGNwV3ZJYlU5bWk0bEQyYnNvcUxpTVZxdEhvVkJ3TnZjd2x3dlBZck81OXBvMnR6Wnd1ZWdzbVNuem5kdTZrdnF1Z2ttdDdjMjh2TzA1bXRvYW1EZDlKYWR5RHJCdC82dVNlQW9oUEdaQ0RxKzEybTNVR1ZzOEhZYVl4T3FNTFZqdE5sU2pLTE12aEJDZUZoVVdQK2djeEFDL1lKNjg0NTk0ZmVmemJONzJTeDVjOTNXbXhHV00rSnBIejM5S1RVTTVXbzBldmRhSFRsTUhaeTRmeE44UVNHVEk0UFBsODRyUFliZmJTWXhPbzZLMm1IYysrU042cllIbHM5ZjNlYnhlWjhCc01YR3g0QlRWOVdVQWhBWkc4dUhubXpHYU8xaytlOE9JWDh2MTdIWTcvL1dYcHdjOTd2cEVzYjJ6amV5OEk0Q2Q2dnB5VW1Lblk3YVlLU2pQSWJmb0xEbUZaekNaTzFtVXRaYmxzemRRMjFqSm5tUHY4ZGJ1UCtEcjQ4K1V1RXppSWxMSVNKbkx4NGZlUks4emtCQTFsZjJuUDBhdDBuQXFaejlCL3FINDZBd1VsT1h3L21jdlliTlplV0xUOTRnTWlTWEFONWk5SjdaU1hsdkVyVXNlY000dkZVS0lHMlZDSnAwcWhSSmJIOThVQ3VFdU51eVNjQW9odklhUDNwZkhObnlIVjdmL21yemljNk5LT2kxV002Y3ZIM1QycWlrVUNpSkNZdG00N0JHVXlzSC9ybGJWbDZIVjZBZ0xqT1Q1dDMrRWo5NlhSOWQvdTk4aVJNa3gwMGlNVHVWdmUvNkVBZ1VMTWxhaDFlaFFLcFRNVEYwOHBEbVlRNlZRS0hqZ2xxOFBlbHh4WlQ0SHpuenNmSzVSYTV5VmIwTUNJNWlWdW9TcXVoTGUydlY3d29PaVdaaTVtbGxwU3dqMEN3RWN5N1I4WWRQZlUxRmJUSGJlVWZKTHpsTldYVUJVV0FLWGk4NXl6NW9uOGZYeDU4aTUzVmh0VnZ3TWdXeGE4UmlIc3orNVZoMDNrWHZYZkpYZ0FNZFNLeXZtYkNESVA1U1BENzNKNngvL2xxY2YvTW1RaHpvTElZUTdLT3dUZEt6RjNmdC80ZWtReENTM1pjWDNQUjJDRU1MTGZlMXJYK05IWDMzaGhsM1BaRGFpVVd2ZHNyU0cxV2JGWnJPaVZLcWNjek9IcXIyekRZUGVsOHJhRWtLRG92cGNDbVV3ZHJzZGk5WHNySUE3SHJXME4rRnZDQnpTc1ZhYkZaVlNSVjd4ZVZJVHN2bzhwbXNvOHNxNXQvWDVPMjl0YjZhOHRzaTVYTXR3L2ZoUFgrTWIzL2dHWVdGaGhJZUhvOUVNLzMwUlFuaW5DZG5US1lRUVFnajM2N25reG1pcFJwQnNkakZjS3hnMG1vcXJDb1ZpWENlY3dKQVRUc0Q1dSt3djRRUUlEZ2hqOWZ3Nyt0M3Zad2dZY2NJcGhCQ2pJZU1IaFJCQ0NDR0VFRUtNR1VrNmhSQkNDQ0dFRUVLTUdVazZoUkJDaUhFcUpUSFYweUVJNFJRWG5Ramdsam0vUWdqdklrbW5FRUlJTVU1MUdOdXByQ3YxZEJoQ1VGRmJUS2VwdzlOaENDRW1LRWs2aFJCQ2lIRXFMamFXcXJvU1Q0Y2hCSlYxSllTR2hxQlFLRkNwVk5MYktZUVlGa2s2aFJCQ2lIRnF3YUw1RkZSZDhIUVlRbkNsN0J4VHBxYWdWQ3JSYURTU2RBb2hoa1dTVGlHRUVHS2NtakZqQm9aQURVY3ZmT3JwVUlRWE81UzlHNFhPUW54OFBHcTFHcTFXaTFJcEh5R0ZFRU1uZnpHRUVFS0ljZXlSUngrbXJDR1BvK2YyZURvVTRZVU9aKyttckQ2WFpjdVhvbGFyOGZQelE2UFJlRG9zSWNRRW8vWjBBRUlJSVlUb20wS2hRSzFXODZXdlBNWXJtMS9qdlgxWFNZN09JQ28wbnVpd0JFK0hKeWFwaXRwaUt1dEt1RkoySHFYT3dvclZTMUNwVlBqNitoSVVGSVJhclpiaHRVS0lZWkdrVXdnaGhCakhsRW9sT3AyT0J4KzZuK1BIajVOejhSUkhMdXhFcHpWUVdsSG82ZkRFSkJNWG5VU25xWjJ3c0ZCUzBwT2RRMnA5Zkh3SUNRbEJwOVBKMEZvaHhMQkowaW1FRUVLTWMycTFHbjkvZjVZdVhVcG1aaWF0cmExWUxCWnNOaHQydTkzVDRZbEpTS0ZRb0ZRcW5VTnFBd01EMGV2MXFOWHkwVkVJTVh6eWw4TUx4QmxDcVRVMjAyazFlem9VSVlRUUk2UldxekVZREdpMVdvS0NnakNaVEpqTlpxeFdxeVNld3EyNmxrWFJhRFJvdFZvMEdnMXF0VnA2T0lVUUl5Wko1eml3TVdZT3FmN1JQSis3QTZ2ZDVyWjJad1FtY0ZmOEF1WUVKL05SK1NuK2ZHVnNxaDlHNkFMcHRKbG9Oc3VpMFVJSU1aYTZscXRRcTlYbzlYcnNkcnNrbkdKTUtCU0tYajlDQ0RGU2tuUjYyTHFvbVh4bHlsb1VRTERXbDU5ZGZOOXRQWktySWpPWUc1d01PQkxiZlZVWHVOSmE1WmEydTB6eGkrVGZzdTZsd2RUS0Q4KytSWnZWMk9keEJwVVdsVUxsMW10M01ka3NHRzNTaXl1RThBNlNBQWdoaEpob0pPbkUwU080S1hhdVc5dmNYNVBEZ1pxY0FZOVpHNW5GMTFMWDBmWFJ3UTVZYmU3cjZkeGM4RG1MdzlJd3FMUW9VZkRrbERYOHk5azMzTlora01iQVQyWStpSTlLUzVER3dJOW0zTWUvWjc5Tlp4OEo0TDlrM2sxbVlMemJydDNUem9xenZKQy9lMHphRmtJSUlZUVFRb3lPSkoxQXVONmZoYUZUM2RwbVFWdjFnUHZ2VDFqQ0k0bkxuTSt6RzR2NTZZVXRtTzFXdDhYUVpHN256YUtEZkRsbE5RRFRBMkpaSEpyS2tibzh0N1RmYUc3bmpSN3RwL2xIOHk5WmQvT1RjMzl6NitzUVFnZ2hoQkJDVEZ5U2RONWdLb1dTYjZTdVkwMWtsblBiK2FZUy92UENlNWhzbGw3SEx3bEw0NjY0QmFPNlhrL2ZTRnZIM1IwTFI5VFdhNFVIeUc0c2N0bjJZZGxKL05VKzNKK3dHSEQwR3Y5anhwMzg5TUlXYkhUUE04cHZyWExyZk5WZ3JSL3hobEMzdFNlRUVFSUlJWVFZRzVKMEF2dXFMbktvSnRmNWZFNUlNdjg0L1E0QUR0VGs4THZjbmIzT0NkSDU4YnY1VHdKUTFGYkRQNTk1M1dXL3BZK2V2bUN0TDkrYnRzbGxtT25CbXN2OCt2TDJQby92T2lmTlAzcjRMNm9mL21vZi9QMTlSblJ1Z0tidjgxNHZPb0NmUnMrRzZOa0F6QTlKNFR2cEcvblY1WStjeDd4MGRkK0lydG1mTlpHWmZDdHRnMXZiRkVJSUlZUVFRcmlmSkoyQURidkxQRVJ6ang1SHE5M1c1eHhGWTQ5aVAzYm84NWllNW9XazhPMjBEUzZKMjliUzQ3eFU4Tm1RNDdUYWJUZDgyS3BXcVViSjRBVXIvcFQvQ1pINlFHZmhvcFVSMDZrenRiSjVHSzlQQ0NHRUVFSUlNZmxJMGpuR3RFbzFqeWV0WUZQc1BPYzJzOTNLaS9sNzJGV1pQYXkyUHErK3hHOXlQM1ozaUFQNmZ6UHVaMlpRNHFESDJZRmZYdHJHLzh4NWpCaWZZQnJON1J3Y3BKQ1NFRUlJSVlRUVl2S1RwSE1NelErWndsTlQxeEt1QzNCdXEreHM0dWVYdG5LMWRlQkNReU1WNXhOQ2FVZjlvTWNaVkZwMEtnME5wamEzWGJ2TmF1US9MN3pITStrYitjV2xiVlFibTl6V3RoQkNDQ0dFRUdKaWtxUnpEQ2lBZjVoK0IwdkMwbHkySDYzTDQ3ZVhkL1M3bHVWbytLcDBmSEhLS3RaR3p1RG5sN1p5dUhiZ0NyVlBUYjJacGVIcGZGcDVudmRLanJrdFFTenZhT0Fmejd6bXN1Mmh4S1Z1YVJzZ3Q3bUNVdzBGYm10UENDR0VFRUlJTWJZazZSd0RkaUMzcGNLWmRMWmFPdm5MMWIzc3JiclE3emxhcGJyUDZyWDF4bFl1TlpjQlVOWlBEK2JLaU9sOE1Ya1Z3VnBmQUo1T1c4K1ZsdXArRThuRm9hbmNGSkVCd0szUnM3Z2xlaWI3cXkveGJzbFJTdHZyWEk0OVdWOUFkV2N6QUpVZGpRTzg2djQ5bU9DK3BITjcrV2xKT29VUVFnZ2hoSmhBSk9rY0krK1hIbWRhUUF3S0ZMeVF2M3ZBWWF6QldsLytjOWJEN0syNndEdkZoMTMySGFuTDYzZGR6VlQvYUo2Y3NwcDAveGlYN2VjYlM3RDNXSzdrZWxkYXE5aFZlWlkxa1Ztb0ZTcVVLTGdwSW9PVkVSa2NyY3ZqemFKREZMWFZBUEJCMlltaHZtUWhoQkJDQ0NHRTZFV1N6akgwaTB2YitsMEtwWXVmV3Mrek0rNG5XaC9FSTRuTENORDQ4T2Nybnc1NFRvSWhqSWVUbHJFb05OV2xybXhwUnoxL3p0L0RtUjVyYWM0SVRHQmg2QlRLT3VvcGJhL25ZbE1wTmNabS9wQzNtN2VMajNCZi9DSnVqcHFCV3FGQ2dhTVhkRkZvS2dkcmNuaWo2Q0RsSFExOXhqQlFWVnVUemVLeVJ1ZVB6Nzg3NE9zWmpwcHJ2YTVDQ0NHRUVFS0lpVUdTempFMFdNS3BWMm40VWRaOUpCakNBTWV5Sy91ckwvVjdmTEp2QlBjbUxHSnBXTHBMdXRkaTZlRE5va1BzS0Qvamt1eE5ENGpsWDdQdVJxZlVBSEMyc1lobno3M2ozRjluYk9HUCtaL3dYc2t4SGtoY3d1cUlURlFLUnlxNVBId2FTOFBUMlZ0MWdiZUtEbEZqZEUzMm5wLy9aWmNDU1QzOSt2SjJQcXUrNkh4K3VxRnd3TitERUVJSUlZUVFZdktTcE5OREFqUSsvRERyWHFiNlJRR09aVlIrZW1FTHVTMFZ2WTZkRzV6TW5YRUxtQm1VNExMZGJMZnlVZGtwM2kwKzBxczQwYXlnUlA0NTR5NW53dG0xN1pIRTVieGVkTURsMkJwak03L0wzY2w3eFVkNU5Ia0Z5OExTQVZDaVlHMWtGamRGVE9mbHE1K3hyZnlVVzE2N0VFSUlJWVFRd250NGZkS3BVaWpSS0ZRdTJ6Ukt0Y3QrZlkvRXJZdE8xYjFOQVgwZVk3WGJNUGZSMnhtbTgrZlpHZmNUNnhQaVBPNjVTeCtTM1ZqY1o0eTNSTTkwU1RodDJQbTA2anh2RmgyaXp0alM2L2liSWpKNE9tMDlhb1VTZ09QMVY4Z01qTWVnMG5KL3dtSmlmSUo1UG5jSG5UYXp5M2tWblkzODR0S0hiUFUvemhQSnE4Z01qSE8rd25OTkpTN0hubTBzSWtqajYzeWU0QnRLaEM2d3ovaUZFRUlJSVlRUTNzdnJrODZOTVhQNGNzcnFmdmN2RDUvRzh2QnBBN2FSNkJ2T0c4dSswMnY3NlliQ1h2TVpFd3hoL0dqR2ZZUnEvUURIL01mL3ZyaDF3SXFzejEvZVFmcjhHQUsxQnZaWFgrTHQ0c045enJWVW91QUxLVGR4Wit4ODU3WVB5MDd5bDZ0N1NmR0w0RWRaOXhHb01iQXNQSjBrdjNEKzUrSUhGTGZYOW1vbnI2V1NmOHQra3lWaHFUeVJ2SXE5VlJlY2hZVzYvQzUzcDh2enIwNVp5OGFZT2YyK0JnQ2RVb05XT2Z4YnpteXo5RXFRaFJCQ0NDR0VFQk9EMXllZE45S3lzSFNlVGwvdjdCVnR0eHI1ai9Qdk9aZEU2VStiMWNqUEwzMUFnNm1OeXM2K2x5MEoxd1h3bmZTTnp0NUpPL0I2NFFIZUxUa0N3TlhXYXY3bDdCdjhLT3MrSXZXQnhQcUU4TnpjeDNtejZCQmJTbzY1ekFYdGNyZzJqK04xVndlc2hEc2NqeVV0WjFQc3ZHR2Y5MW4xUlg1OWVidGJZaEJDQ0NHRUVFTGNXRjZmZEZaME5IS3NMdDlsVzdEV2wxVC9hTUF4MzdHZ3RiclhlUnFsbWpuQlNRQzBXMDJjNzJObzdKWFdLdUJhRDJUeVN1Nk1XK0RjVjI5cTVTZm4vMGJoZFQySS9Sa29NVjBWa2NGWHA5Nk1RYVVGSEFXSmZuUDVZdzdYNXJvY1Y5N1J3UGRPYitidnAyMWlibkF5YW9XS3g1SldzRHg4R2k5ZTJjT0ZwdEplYlE5V0RFa0lJWVFRUWdnaEJ1TDFTZWVKK2l1Y3FML2lzbTFaV0RyZm4zNDdBS2ZxQzNnaGYzZXY4MEsxZnJ5NDZHc0FWSGMyOGRPTDcvZlpmb1F1a08ra2J5RERPVDhTTGplWDg5K1h0ZzY0ZHVkUVJPdURlQ3IxRm1ZSEpUcTNWUnViK09tRjkvdE5adHNzUm41eS9tODhrTENFQnhLV29GSW9TZklONXo5bVBzU1I2OWJvSEVzSGF5N1RhdW5zZDc5V3FXWjFaT2FZeHlHRUVFSUlJWVFZVzE2ZmRQWkZvK3d1TEdTMldVYmN6dnJvMlR5UmNwTkxrYUZQS3MveHgvemRXT3kyRWJkclVHbTVKMzRSZDhUTmR5bUNkTERtTXIvUDIwbTcxVFJvRzI4WEgrWmsvVlcrbGJhZVJOOXdvSHVOenFOMWVYeFlkcEtMZmZSOHVzdmJ4WWY3bkUvYUpVaGprS1JUQ0NHRUVFS0lTVUNTemo3MHJFeHJIR0hTK2YxcHQ3TXNQTDFITzJiK2NtVWZ1eXJQOW51T0FnYWNQYWxScUZnZk01djdFeGJqci9aeGJ1K3dtdmpMbGIxOFVuVnVXREZlYWEzaSs2ZGY0YjZFeGR3ZHR4Q3RVbzBDUi9LNU9EU1Y0dlphUHFrOHg0R2FuRkgzeWdvaGhCQkNDQ0c4a3lTZGZRaldkaThGMG1SdUgxRWI3NWNlWjE1SUNucVZoaXV0VmZ3eVoxdWZGV2U3S0ZId3IxbjNjTDZ4aEMybHgxejI2WlFhMWtmUDRzNjRCUzZ4Z1dNNWxEL203YWJPMURxaU9DMTJHMjhXSFdKMzVUbStrTFNTRlJIVFVWemJsMkFJNDhzcHEvbGl5aW91TlpWeXN2NHFweHNLaHp3UFZRZ2hoQkJDQ0NFazZleER5TFhsVElBKzE4RWNpdnpXU242VCt6RlQvQ0o1bytnZzFrR0cwejZkdHA2NXdjbk1EVTRtVk9mSGkxYytKVXpuejhhWU9kd1NOUk0vdGI3WE9VM21kb3hXTTE5TVdUV2lHUHRTM2xIdlhEKzBpeElGbVlIeFpBYkdNeXM0aVdmUHZlTzI2d2toaEJCQ0NDRW1OMGs2K3hCbkNIVStyaGxoMGdsd3VEYTNWd1hadmp5V3RNSmwvbUpaZXowR2xaWmZ6bjBDLyt1U3pVNmJtZXJPSmhJTVlRUnFESU91SVRwU3V5dXpDZEQ0c0NCMEtzcHJmWjltdTVVWDhub1hWUkpDQ0NHRUVFS0kva2pTMllla2E0VjFiTmdwYWV1LzJJMDdiSXFaeTczeGk1elAzeTQrek1jVlp3RFlYUEFaMzB5OUZRQ1R6Y0t1aXJPOFczS1VEVEd6U1VnSUc5TzRDdHRxMkY1K21taDlFTGZHekdaMVJDYWZWMS9zZDUxUUlZUVFRZ2doaE9pTEpKM1hTVENFNFhOdHZjdnlqZ1k2YmVZeHU5WURDVXQ0T0hHWjgvbXV5ck84VVhUUStYeFA1VGxXaEUvalVuTVoyOHRQMDJ6dTZOWEdqb296dkZWMHlDM3hmR1hLV3BmaVJ3QVZuWTI4ZEhVZnJ4WjhqcXBIcGR6Ujh0Zm9DZElZK3QwZk1NQStJWVFRUWdnaHhNUWhTZWQxRm9ST2NUN09hUzRiazJzb2dLOU92WmtOMGJPZDIvYlg1UERIdkU5Y2pyTUQvejdJL0VtajFVempDSXNkWGM4MFFLVmVpOTAycW1WZXJ2Y2ZNeDl5VzF0Q0NDR0VFRUtJOFV2cDZRREdteVZoYWM3SEordXV1cjE5dFVMSjk2YmY3cEp3N3FnNHk2OXl0bUViY01HVWlTczlJTWJUSVFnaGhCQkNDQ0U4UkhvNmUwajFqMmFLWHlUZzZQVTcwMURvMXZZamRJRjhmL29tVXYyam5kdmVMVG5DYTRVSDNIcWQ4Y0pQcmVjYnFldUkwQWZ5L2RPdnVPemJYM09KRm5QbmtOckphNmtZaS9DRUVFSUlJWVFRTjRBa25UM2NFNy9RK2ZoZ3pXVzN6dWRjR3BiR045TnV4YURTQVk2aHMzKzl1cGNQeTA2NjdScmp5ZHpnWko1T1cwK3cxcmZQNGtQdkZoK2x1SDFzaXpRSklZUVFRZ2doUEUrU3ptdXlBdU5aSEpycWZQNVIrU20zdEt0UnFQanlsRFdzajU3bDNOWm1NZkxyeXg5eG90Nzl3M2M5cGF2NEVqaVM5d1JEZDNYZHJrSERScHVGZHFzUkFKc2I1NGNLSVlRUVFnZ2h4aTlKT25FTUEvMVcrbnJuODJOMStWeHByUnAxdTdPREV2bnExSnVKOFFsMmJpdHFxK0ZuRjdlNmJla1JsVktGWHFseFMxdEtoV0xFNThZYVFweVBleWFjeCtyeStYM2VMZ0JlTGR6UHE0WDdSeDVnRDEwOXhnRDJTVG9YVmdnaGhCQkNpTW5BNjVOT3RVTEY5NmJmVG9RdUVIQlVhWDI1NExOUnRSbW04K2ZMS2F0ZGloS0JvMEx0ODdrN0Jxd1NPMXliWXVheUtXYXUyOW9iaVJTL0NKZDVxZ0NkTmpNdjV1OWhUOVg1RWJXcFZhcjcvVDFwbFdwV1JFeDNQbSt6R0VkMERTR0VFRUlJSWNUWTgvcWs4d2VaZHpFN0tOSDUvTldDenludmFCaHhlK3VqWi9QRmxKdlE5ZWg5N0xDYStPdlZmZXl1ekI1VnJPUFZ2ZkdMNmRsSGVxVzFpdWN1ZlVqRktIcHp2NWw2S3lzaXB0TmhOZEptTVdLMldiSFlyVmhzTmlMMWdmaXF1M3M2cGRDUUVFSUlJWVFRNDVmWEo1MFhtMHFaRzV3TXdORzZQTGFXblJoVmUva3RsZGg3alBZODExVE04NWQzVUcxc0hsVzcvYW5vYktTa3pUMEZlVkw4SWduVCtRLzd2SmV2N21OMmNCSUdsWlpkbGRuOEtYOFBGcnQxVkxGY2JDNWxaY1IwRENxZHkxRGE2NVcwMTAycXViRkNDQ0dFRUVKTU5sNmZkUDZ0NUNoVC9DSXhxSFU4ZDJuYnFOdkxiNjNrMTVjLzRydlRidU9WZ3YxdUswalVuMk8xZWJ3MHl1SEFYYjZkdG9IVmtabkRQcS9hMk13ZjgzZmpwOWF6dmZ5MFcySXBhYS9ERHZRM3k3VGRhdVJFM1ZWZUt0aUhWWW9TQ1NHRUVFSUlNVzRwN0hiN2hLekNjdmYrWDdpdExiMVNndzI3VytkYStxdDlhTEYwdUswOWI2ZEVnVUtoY0NhaGxodVFhRzVaOGYweHY0WVFRZ2doaEJDVG5kZjNkQUp1WFkreml5U2M3bVhERGhQeit4RWhoQkJDQ0NHOG10TFRBUWdoaEJCQ0NDR0VtTHdrNlJSQ0NDR0VFRUlJTVdZazZSUkNDQ0dFRUVJSU1XWWs2UlJDQ0NHRUVFSUlNV2Fra0pBUVFnZ3hRV1JuWjNQaStDbEtTMHJ3MGZ0eXBURFgweUdKVVVwSlRLWEQyRTU4ZkJ6ekY4d2pLeXZMVWExZDBkK2lZWk9UTjkzYjhwNExieVJMcGdqUkQxa3lSUWd4bm14KzZSVTZtbTBraEtjUkdScFBWR2ljcDBNU2JsSlpWMHBWWFFrRmxSY3hCR3A0NUxHSFVLdlZLSlhlTVNCdDgwdXYwTkZrSlNFaTNXdnViZWQ3WG5FUlE1Q2FSeDU3Mkt2ZWMrRjlKT2tVb2grU2RBb2h4b3NYZnZzaTBVRlRXWkN4eXRPaGlERjI5TndleWh2eitlSlhIME92MTZOU3FUd2QwcGlTZTl2NzNuUGhuZVRyRkNHRUVHSWMyL3pTSzBRSGV2ZUhjbSt5YU1aYW9vT244dXJtMTJsdGJjVnF0WG82cERIejhrdXZFQjA0eGV2djdVVXoxaExqSmUrNThGNlNkQW9oaEJEalZIWjJOdTFOTmhaa2V2ZUhjbSt6T0dzdHBqWTRmdnc0UnFNUm04M202WkRjTHZ0c05oMk5WaFprcnZaMEtPUENJaTk0ejRWM2s2UlRDQ0dFR0tkT0hEdEZZa1NhcDhNUUhwQVNrOEhGOHprME56ZFB5cDZ2RThkUGtSaVo3dWt3eHBYSi9wNEw3eVpKcHhCQ0NERk9sWlNXRUJrYTcra3doQWRFaGNaVFUxTkRTMHNMRm91RkNWcUNvMTl5Yi9jMjJkOXo0ZDBrNlJSQ0NDSEdLUitkd1NzcWVZcmVvc01TMEduMW1NMW1UQ2JUcEV0QTVON3ViYksvNThLN1NkSXBoQkJDakZOWGkvSThIWUx3b05LS0lxeFdLeWFUYWRMTjhaTjd1MitUK1QwWDNrMlNUaUdFRUVLNFZXVnRDUjNHOWo3M3RiUTNVVnlaNzdaZW5JN09OcmUwTTE3WjdYWVphdWxsNUQwWGs5R0VUVHBUL2FNOUhZS1l4T1QrRWtLSWtYdjMweit4WmU5Zit0eDM2ZW9wWHZyd0Y1Z3RwbjdQYjJ5cDQrZWJ2MGRsWGFsejI4RXpPemx3Wm9mTGNUVU5GZno4bGU5UlVubWwzN2JNRmhQUHZmb1A1QlNlNlIxTHdXbWVmL3RITkxYV0QvYVNlckhaYkx5NTgvZnNPUFRXc004VlFnaHZvL1owQUNPVjdCdEJYa3VGcDhNUWsxU3liNFNuUXhCQ0NMY3htWTNzT2JhRmhwWWFIbG4vclRHOVZsMWpGZlZOMVN6S1hEUGlOb29xY3JIWnJJUUhkMzhCYUxQYk9IRnhIMHRucmtPcGRIeG5mclhzRWpxTm5waUlwSDdiS3E3TXA2MmpoWml3eEY3N3N2T09vRUJCb0YvSXNHTlVLcFVFK0FWei9PSStacWN2RzlQNWlkTGoxVnVIc1owRFp6N21Vc0VwV3R1YjhEY0VrUnc3alZYejdzRFBFT0J5N0IvLzloT3E2c3Q2dFRGdjJncHVXL0dveTdibXRrYjJISHVQL0pJTG1DMG1vc0xpV1RYdmRsSmlwL2M2LzJ6dVlZNmMzME5kWXlWNnJZR01sSG1zV1hBWFdvMXUxSzlQM25NeDJVellwUE9XcUJsOFVwbU5EZm1mVXJpWEVnVzNScy8wZEJoQ0NERnFSbE1uWjNJUGNlanNUbHJhbTVnU2x6SG0xN3hZY0FxQTFJUVpJMjRqcC9BTUlZRVJYQ201QUVDQVh3Z1p5WFBaZTJJcmhlV1h5U3M1UjJGRkxzMnREVmh0Vmw1OC82Zk9jNFA4UW5sdzNkZXByQ3ZGWnJOeS9zcHhRZ0lqYU8xb3ByV2oyWEdNZnhobWk1Rzg0bk9zbkhzYkpyT3h6emcwYWkwS2hhTGZPRythdTRuY29yTlUxNWRKVVp3YjdMV1AvNWU2eGlveVV1WVI2QmRDVlgwcHAzSU9rRnVVelZQMy9KdEw0dGxoYkNjOE9KcjB4Tmt1YmNTR3UzNVowZHJlekYrMi9qZWRwbmJtcEM5SHE5RnhPdWNBcjMzOEd4N2Q4QjFTWXFjNWp6MXdaZ2VmSG4rZitNZ3BySnk3aWZLYVFvNWQyRXQxUXptUGIzeG13UHRHQ0c4MFlaUE9xZjVSM0J3MWsxMlZaejBkaXBoa05zYk1JY1V2MHROaENDSEVxRFMzTnZEODJ6L0VZcldRa1R5WFM0V25iOGgxeitZZEJ1QVA3LzQvbCswaEFlSDgzYjAvSFBUOERtTTdWMG92b2xRcW5VTjBzNll1NUxibGp4QWVITTNGZ3BPa0o4M0d6eERJbm1OYldKQ3hpdERBN3IvWlBucGZBTjdkODMrMHREVml0cGhRcTlTOHZPMDU1ekYzclB3Q1pUV0YyT3cyOXAzOGtIMG5QK3d6bGlkdSt4NnY3L3p0Z1BIYTdYWStPdkFhSHgxNHJjLzlxZkZaM0hmelU0TytiakU4SVFFUlBMVHVteTdKNWJFTGU5bHg2QzJPWDl6SDZ2bDNPTGQzbXRxWkVwZkJtZ1YzRHRqbVp5Yy9wTG10Z2NjMlB1Tk1NR2RPWGNRTGYvc3hueHo5RzAvZDg2OEFOTFhXODluSkQwbUtUdU94amM4NGU5N2YzL2NTMlhsSHlDM0tKajFwbHJ0ZnNoQVQyb1JOT2dFZVRWckc0ZHBjV2l3ZG5nNUZUQkloV2o4ZVNWcnU2VENFRUdMVWJIWWJLYkVaTE14YVEwcnNOSDd5NHRmSC9KcUY1Ym5VTjFXek1ITTEwV0VKenUxSHozK0t6VGEweGU3UFhENkVqOTZYN3p6MFg4NFA4MTAyTFgrTVFQOVFBbnlENk9oc1E2dlJzV3pXclh4MmFodHJGdHlGcjQrLzg5aW5IL2d4UlJWNXZQTFJyL2pDcHU5eDhlcEpibGwwTHdxRmd1YTJSclorOWpMenBxOWtRY1lxY2dyUEVCWVVSVmhRRkFBZkhYZ05vNm1EOEpBWWJsL3h1TFBOZmFjK3hOOFF5THhwSy91TXZkM1l5bzVEYnpGditrb1NvMUlCOFBjTkd0b3ZUd3pMM2F1LzNLczNjY2JVUmV3NDlCYTFEZDNUcjJ3Mkd5YXpFYjNPTUdCN0ZxdUZjMWVPRVJ1UjdOS2pHUm9VU1ZyQ1RDNFZucWErdVlhUWdIRE81Ui9EYXJPeWROYXRMdmZvMHBucnlNNDdjdTJMRVVrNmhlaHBRaWVkQVJvRHY1Ly9KTC9OMjhHeHVueFBoeU1tdVBraEtUeVR2aEVmbGRiVG9RZ2h4S2dGK1lmeTBLM2Z1S0hYUEhSMkozNCtBZHk4NkY3VXF1NlBHQWZQN2lROHlMVkEyOGxMbjVNY000Mm9zSGpuTnJQRnhPSHNYY3hNWFV4TGU1TnplNEJ2RUFxRmd2aW9LYzV0MlhsSG1KWTBCNXZkeHVuTEIxazY2MWFYcEJQZ1RPNGgwcE5tWWJmYk9YTHVFMjVlZUE4S2hZSTl4OTVEcmRhd1pzRmQrT2dNdkxMOVZ5eWJkU3NaS1hNcHJzeW5wT29LajI3NE5nYTlMMWxURnpqYks2c3BJTC9rZ3N1Mm5ycUdGaS9LV3VOTVlNWFk2R3Y0cXNWcUJuQkpNRHVNanVyR2V1M0FTV2RWWFNrbXM1SGttUFJlK3hLaVU3bFVlSnFLbWlKQ0FzSXByc2hEb1ZDUUdKM21jbHhFU0F3K09nUGxOVVhEZmoxQ1RIWVRPdWtFOE5QbytVSEdYZXl0dXNDcGhnS0sybW9vYWEvemRGaGlnb2czaEpMZ0c4YmM0R1RXUkdaNU9od2hoSml3S210THlDKzl3TTBMNzNGSk9NMFdNM1ZOVldSTmNVM1Vzdk9Qc3ZmRVZqWXNlNWc1NmNzQVI2K1VqOTZYbXNZSy92ZU5IemlQZldUOXR6aDQxbEc1ZG1IbUd1SWpwMUJRbnNPakc3N2RienhHVXljWHI1N2tnVnUrMWl2T2Mvbkh1UE9tSi9DNWxwelliRFlVQ2tlUDFlNmpmeU0xUHF2UCthOHBzUmtjUGY4cERjMjFCQWVFOWRwZlVKYUR2eUZRRWs0UE9aZDNGSUNFcUtuT2JaM1hsdTZ4MjIwMHRkYWowL3FnMS9yME9yZSt1UnB3elBlOVhwQi9LT0NvcXR4MXJMOGhFSTFhMCt2WUFMOFE2aHFyUnZsS2hKaDhKbnpTMldWMVpDYXJJek05SGNhNDl0eHgrTGlnKy9uakdmQkVIM2xXZmlOOGJaZmpzVm9KNzl3Qi90TDVKNFFRWWdDN2pyNkxRZS9Idk9rcnFhd3JkUmJXS2F5NGpOMXVKK202SHFUSE56N0Q5b052OE9IbnIxQmFkWlVOeXg1R3A5WHp4S2J2QVFwKysrYS9zbnJCbmFRbnpzWmlOUk1mT1pXVGx6Nm5wYTJSbk1MVEtGQlFYVjlHVVVVZTRLZ2thdEQ3RVJVYVQxSk1HdWZ5aitMcjQwOUs3SFJLcTd2LzhZc0tpK2VwdS8vVnBZZlZack9pdXBZb2YrRzI3Mkt4V3ZwOGpWUGlNZ2p3ZFZTc1hiZjRQcGQ5Wm91SjgvbkhtSjl4MDZoL2wyTDRycGJsc08va2g0UUhSNVBaNHd1TzltczluVDNuN2diN2g3RXdhdzBMTTFjN2UweTdrbE5kSHdtcFZxTUh3R1J4Rkp6cU1MYjNxcERiUmEvMXdXSTFZN1BaZWcwUEY4S2JUWnBobHA3b0FBQWdBRWxFUVZTa1V3d3VvRWNGYjdzZGF2dVpDanMxQ09aRXdPbHFzTmhnU3g1OFFmSjVJWVFRL2JoY2RKYkM4c3ZjdnVKeGFoc3IrZlBXbnpFemRURWJsejNNMmN1SDhOSDVFaGVSNG5LT1dxWGgzalZmSVNRZ2dnTm5QcWE2dm96SE5qNkRRZS9uUEVhdk5SRG9Gd3pBbWdWM2N1bmE4RldOV2tkMFdBSVhycHpBWW5Na2lIa2w1MUFySFI5cmttTFNLQ3kvVEd0N0U3OTg3Uit4WHB0UCtxdlgvd21BdFF2dWRpYWRWcHNWazhWSWUwZkx0YmExYU5SOWY5T3FWQ3Baa0xtS0E2Yy9adW5NZFM2Sng2bWNBNWdzUnVaT1d6RzZYNllZdHVNWDlySHJ5RHY0K3dieDBMcHZ1dlMwQi9nR2Mvdkt4OUdxZFZoc0Z1b2FLemw5K1NBN0Q3OU5jMXNEdHl5NkY4QjVqeWdWdlJORkJZN0V0Q3RCdGRtc3ptMkRIU3VFY0pDazA0djQ5UndGb29EcTl2NlB2VC9ka1hRQ3ZKY0xEMDhIalh4aEo0UVF2V1RYd0k0Q3lHdUFncWJCang4cXBRSlNCajlzWEFqMERTRTJJcG5aNlV0UktCVGNzL3BKdGgxNGxiTHFBcHBhNjVpZnNhclBYaCtGUXNHYUJYY1M2QmRDVVVVdWJaMHR2UDNKQzRDajUvRGcyUjJjelR0TVJ2STg1azN2VHVabXBTMW1WdHBpd0RIazhUZHYvaXYzclgySzBNRHVOWlpYenQzRS9NeFZBTlEyVkxEOTRCdmNzL3BKRkVvbElRSGR4elUyMTJLMzJ5a296MkhsM05zR2ZhMExNOWR3OHRMbjdEajhGdmV0L1NvQUxlMU43RHZ4QVhPbnJlaHoyTzFvMUhiQTlndHdyQVZhcldDYkJDdkZ1ZXZlTnBtTmZQRDVaaTVlUFVsSzdIVHVXZk1WRE5lcUYzY0o5QXQyRHQvdXNqQnpEWDk2Lzc4NGN1NFRsczlhajQvZTE3bTJabGR2cHV0MU9nSFFhUnk5b0ZxTnJzL2pBSXptVG5RYXZTU2RRbHhIa2s0djBuT0lyQUtvR1NEcFhCZ05DZjVRM0FLdFp0aFpBSnVtOUgrOEVFSjRveGZPd0x1NWppL2xNc0xna2VtZ2N0TVhkQXJnMEI3M3REWFdvc0xpZWZqV3A1MGZ0TE9tTGlBcUxKNi9mdkJ6QUJabXJoN3cvSG5UVnpCditncGEyNXVKajNUOFkxTlNtVTlvWUNRUkliSE9PWFhERVJFUzQzeXN1dFlEbWhpZDFpdjVMYXJNUTZsUVVseVpUM05iSXdHRFZKdlZxRFdzWC9vUWIrNzhIVWNqcHpCditrcmUrL1JGWjJFaWR6Tm9ZRllFSkVTRFJjR2tXSjNjSGZkMmUyY2JyMjcvTmRYMVpkeXk2RjRXejdoNXlJbWVueUdBNlVsek9IWmhMeldORlNSRVRTWFFMd1NBcHBiZWRVRzY1bkoyZmFrUjZCOUtSVTFSbjBOb0cxdnFDT254NVljUXdrR1NUaS9TTSttMEExVURKSjBBRDB5RFh4eDNQSDR6QjI2YlFqK0RTWVFRd3Z2ODlDanNMWWE3VStGTE04QXdCditpSG5KL2syUG0raDZteHBZNk9veHRMSmw1eTVDVFJqOURBS3ZtM1E3QTBYTjdtSlkwaDVtcGkzb2Q5K3ZYZjREUjVKZ2pZcitXaHYxcHkzODZoelorOTlIL2R2WmM5VlJkWDBaTFJ4TkdZNGV6QXUyWjNFTmtUVjFJVlgwcEp5OTk3cksrWTMvU0VtYXdmUFo2ZGg1K20zUDVSNm11TCtQeGpkOTFGaVp5SjRNYUVzSWdQQncwdmV2V1RGaWp2YmMvK1B4bGFoc3JlR1REdDEyV09Ca3FzOFVFZE0vWGpBbExSS0ZRT09jSTkxUmNsWTlTb1NUdTJoY2lzZUZKbEZaZHBheTZ3S1dpY20xakpSM0dObWFtTGg3SlN4SmlVcE9rMDR1NEZBT3lnOUhxNk1YMDYrY2ZzVnVTNE1Wc2FEUkNaUnNjS29ObHNUY2tWQ0dFR05jT2xzR2VJdmptSEVmU0tWelZOVlh6L3I2L0VoWVV4YXA1Z3lkeEErazBkVkJWVjBwaWRQY3YrczZibm5ET3dXdnJhR2JyWnkremZzbUQrQmtDQVVmbDJxMzdYcUtsbzRuV2RzY1B3UDl0K1U5OGZmeEpqcGxHMXRRRlhDNDZTMm5WVmRiTXY0dXErbEwybmZpQWhabXJleTI5MHBlc0tRczVldjVUeW11S1NJNlpSdVMxd2tsaTdGWFdsWkpibE0zaUdUY1BtbkMyZDdiaW8vTjE2UVd0cmkvbnd0VVRCUGdHRXhuaStHRGpvL2RsYWx3bSthVVhLS3N1SkRZaUNZQzZ4aXB5aTg0eUxXbTI4NHVWcnZmK1lQWk9Ib3o4dXJQdGcyZDNBakE3ZmFuYlg3TVFFNTBrblY2a1p5R2hyaTdMbW5id0MrejdlSlVDN2ttRHY1eHpQSC83c2lTZFFnZ0I4RllPVEErZEhBbW4yV0ptMTVGM1dENTd2WE9JNFdqVU5WYnh5dlpmWTdQYnVQL212K3R6V1ltaGF1OXM0ZVZ0ejVFY000MzR5Q21ZTFVhTTVrNlNleVFhWFVNZjQ2T21Pb2MvbWkwbTFHb055VEhUQ1BJTHhXdzFzZVBRVy96Z1M3OXhGZ2xxYktuamc4ODJrNUV5ajZTWU5HSWpram1jdlpzUFAzK0ZCOWQ5dmQraG1xM3R6UnpLM3NYeEMzc3grUGlUTldVQlozSVA4ZnQzbm1YNTdQWE1TbHM2cXRjc0JsZGVVd2c0NXVydU9iYWx6Mk9Xejk2QVRxdm5WTTRCc3ZPT01DVXVBMStmQUdvYks3bDQ5UVFBZDZ6OGdzdjdmUE9pZXltcXpPTzFqLytYdWROV29GS3BPWjF6QUsxR3o4M1hDZzRCeEVZa01TdHRDV2R6RC9QcTl2OGxPWFlhWmRVRlhDNDZ5NUtadHpnVFdTRkVOMGs2dlVqQWRUMmRLQnhKWjNJL1NTZkFYYW53MmtWSHIraUZXamhURGJObHFvSVF3b3RaYlpCVEQwL084SFFrN3RIUjJVcEJlUTQ1aGFkNWNOMDNpSXRJSG5GYmVTWG4yZkxwbjBHaDROSDEzeVk4T0hyRWJWbHRWajQ1K2g2eEVjbXNtbmM3ZTQ1dndXUTJjdmpjYmpKUzVya1VEYnFlUnEzbDd0VmZkajR2cWJvS2RNL3RyR21vNFBVZHY4Vkg3OHVHcFE5ZE8wZkRobVVQOGRhdVA3RDk0QnRzV1BxUXkzeTlzdXBDVHVYczUxeitNV3cySy9NemJtTFYvRHZRYTMyWW1icVluWWZmWnZ2Qk4vajB4Rll5VStZemMrb2k0aUpUcEtETUdPZ2FXcDFmZW9IODBndDlIak0vWXhVNnJaNkVxS25rRlovamJONFJUS1pPREhvL3BpWE5ZZm5zRFM3emZnSENnNlA1NHFidnMvdm8zemgyWVM5cWxacmttR25jdk9qZVhrUEViMS94T01IK1laektPVUJ4WlI3QkFlRnNXUHFRTEpralJEOGs2ZlFpTGtubnRYOERCNnBnQzQ2NUpQZW13ZXVYSE0rZlB3WC9kNnVqOHB3UVFuaWozQVpIQmRIVVlFOUhNancvL01vZit0d2U0QmZNazNmOEU2L3ZmSjdOMjM3SmcrdSt6cFM0akdHM3YrUFFXeHk3c0pld29DZ2VYUGVOQVpQQ3dkUTBWR0N4bW9rTWplUGg5VTl6dGV3U2g3TjNjOS9hcHlpcHVzS2Z0LzZNUlpscmlBNVBSS1BXOHNqNmI5SGEza1JUYXoxV200V0V5S25vdFBwZTdkcnNOazVjK0l3OXg3WVE0QnZNRnpiOXZjdFEydlRFV2F4ZGVEZDdqbTF4RktoWmZCOTV4ZWU0ZVBVa2RVMVZxRlVhWnFVdFllbk1kUzVWYWhPalUvbnEzZi9DcFlMVEhENjNtNU9YUHVma3BjOHg2UDFZTVdjamk3TFdqUGgzSVhwYk12TVdsc3k4WlVqSEprUk41VXQzL01PUTI0NEtpK2Z4MjU0WjlEaWxVc25LdWJjTnFlS3hFRUtTVHEraVZ6c3FMSnB0M1FXQmF2cFpxN09uUjZiRDlxdU91WjJGemZCeEFkdzJVZXI0Q3lHRW03V1pIZi9WcVR3Ymh6djU2SDE1Yk1OM2VIWDdyOGtyUGplaXBETWhhaXBxbFlhYjV0MCs2dUdsV28yT3FOQjRIbG4vTGZSYUgwNWQyazl5N0RReVV1YVNrVEtYaUpBWWpsL1l4OEd6TzdCWUxTN24rdmtFOE13alArdTM3Y3VGWjVreGRTSHJGdC9mWjdHaFpiTnV4ZDhReEpuTEJ3a0xqR0ozK2Jzb2xVcHVXWFF2czlLV3VLd2oycE5Db1hER1YxWmR5Sm5jUXhSWDVwR1pNbjlVdndzaGhKZ01KT24wTWdGYXFITXNONFdkZ1pkTjZhSlhPeW96L3NveEJZSy9ub08xQ1k3dFFnZ2hKZ2VkVnMvanQzM1hPZWR4dURKUzVwR1JNbS9RNHhabXJXWmgxc0JMcUFUNmhmQ1Z1MzdnSE41Njkrb3YwOTdaNnR3L0ozMlpjKzFGbTgyR3hXckdicmVqVUNoUUtsVzlsckdJajB6aFIxOTFyUC81Nkladjk3bG1hRTh6VXhjNXErWSt0dkdaWVNmUnNSRkp6a0kwUWdnaHdFMnJpWW1KSXVDNkwzVUhHMTdiWlVNeUpBVTRIamNhdTRmYkNpR0VtRHkwR3QyNG1ZUFlNekgwMGZzU0doVFo3M0ZhalE2ZFZvOVdvME90R3ZnYjBjRVN6dXRKVVNBaGhCZzlTVHE5VE1CMVgyQVBwYWNUSEhNNG41N2IvZnlkeTFBN2hLRzVRZ2doaEJCQ0NPOG1TYWVYNmRuVHFRQXEyb1orN3V3SVdCRGxlR3kyd1oreTNScWFFRUtJNjZRa1RvSTFXY1NJeFVVbkFveWIzbWQza251N2I1UDVQUmZlVFpKT0wrTi9YVStuelE3TnBxR2YvODA1M1pWcjl4UkJYb1A3WWhOQ0NPR3F3OWhPWlYycHA4TVFIbEJSVzB5bmFmSU9LWko3dTdmSi9wNEw3eVpKcDVlNWZuZ3RESDFlSjBDY1AyenNVYm4ydDZkR0g1TVFRb2kreGNYR1VsVlg0dWt3aEFkVTFwVVFHaHFDUXFGQXBWSk51cDR2dWJkN20renZ1ZkJ1a25SNm1jQWV3MnZ0MS80NzFIbWRYYjZZQmZwclN3VmNySVA5OGtXbEVFS01pUVdMNWxOUWRjSFRZUWdQdUZKMmppbFRVMUFxbFdnMG1rbVhnTWk5M2R0a2Y4K0ZkNU9rMDhzRTlsNlNiTmhKWjVBT0h1bXhoTnNMWjhCaUcxMWNRZ2doZXBzeFl3YUdRQTFITDN6cTZWREVEWFFvZXpjS25ZWDQrSGpVYWpWYXJYYllWWGZIdSs1N2U0K25ReGtYRG1Ydm12VHZ1ZkJ1Y2pkN0daZWs4MXBYWjNscm40Y082TDQwQ1BWeFBLNXFoL2Z6UngyYUVFS0lQanp5Nk1PVU5lUng5Sng4T1BjR2g3TjNVMWFmeTdMbFMxR3IxZmo1K2FIUlRNNWxXeHozZHI3WDM5dU85enpQSzk1ejRiMVV6ejc3N0xPZURrTGNPSzFtMkg3VjhiaHIxRWFRRGxZbkRLOGRsUkpDZk9EQXRhRzE1MnZnNWlUd2xiK1JRb2hKcnJ3VlBpbHlyRjhjWVJqYmF5a1VDaFFLQlZrek16aDA4ak11NUoyaTA5Z0pnTDhoY0d3dkxtNllpdHBpOGt2T2N6RDdZOXFzTlN5L2FRa3FsUW8vUHovQ3dzTFE2WFNUcnRmTDIrL3Q3dmQ4TzYzV1d1ZDc3dS92VDJobzZLUjh6NFYzRzNnRlpUSHB1TXpwdERzU3orRXNtOUxUMmdUNE1CL08xMEtuRmY3ak1QenZXc2RTTEVJSUlkeERxVlNpMCtsNDhLSDdPWDc4T0RrWFQzSGt3azUwV2dPbEZZV2VEaytNVWx4MEVwMm1kc0xDUWtsSlQzWU9yL1R4OFNFa0pHUlNKeDlkOS9aRER6L0FzV1BIdk9iZUh1dzkxK3Yxay9ZOUY5NUxrazR2NDFLOTlscDJXRGFDNGJWZGZyQVludHdCblJaSFVhRjNMOFA5NmFNS1VRZ2h4SFhVYWpYKy92NHNYYnFVek14TVdsdGJzVmdzMkd3MjdIYjc0QTJJY1UraFVLQlVLcDNES3dNREE5SHI5YWpWay91ald0ZnI5Y1o3dTYvMzNNZkhCNVZLNWVuUWhIQzd5ZjJYVFBUaXF3RzEwbEg0UjRGaldxZkpDZzJkRUt3ZmZudVJCbmhxSnZ6bTJ0SXBmejRIaTJJZ3dkK2RVUXNoaEZDcjFSZ01CclJhTFVGQlFaaE1Kc3htTTFhcmRkSi9PSi9zdXBiSTBHZzBhTFZhTkJvTmFyWGFhM3E3dlBIZTl2YjNYSGdmU1RxOVVLQVc2anBkdDVXM2ppenBCTGhqS254YTdCaG1hN0hCVHc3QkMrdEFKZU5zaFJEQ3JicVdVbENyMWVqMWV1eDIrNlQ5VU81dHV1WTQ5dnp4SnQ1NGIzdjdleTY4aXlTZFhpaEExenZwckdpRHpMQ1J0L21EeGZDbGp4MjlwZ1ZOOFBKNStQS00wY1VwaEJDaU4vbHdLaVlydWJlRm1MeWtEOThMQmZVb0p0VDFwMzBreTZiMDFEWE10c3NibHlDM1lYUnRDaUdFRUVJSUlTWStTVHE5MFBVVmJHSDBTU2Z3LzltNzc3QTRyblB4NDkrdExMMzNya1lUYWdqMWdwclZYZVFpVzY2eDA1eDdZeWR4NmkvSlRiMDNUbktUNjlpSmt6aXg0eDVYV2E2UzFTV3JBUklTSUJDaUNRU2lpRjYzNy83K0dGaDIyVVVWaEdEUDUzbjJZWGRtZHVZc00wTDd6bnZPZTdoOU1renR5NVpha2JyWkdzelh2MTlCRUFSQkVBUkJFTVl1RVhTNklmdWdzei9WZWEzVHBnejJvM21nVmd6czgvbFR3N05mUVJBRVFSQUVRUkRHSmhGMHVxRUFGd1dEaGlQVENWSTMyeS9iamVYOHBBSnlHNFpuMzRJZ0NJSWdDSUlnakQwaTZIUkRnWGFaenY0S3MyMDYwQTlUVjloTlV3YTYyUUw4TGdlNkRNT3piMEVRQkVFUUJFRVF4aFlSZExvaCsweW5oOTM4dzhPVjdRVDQzcHlCYnJadE92ajFVV21jcHlBSWdpQUlnaUFJN2tVRW5XNG93RVdtRTRadlhDZEF0STlqTjlzVGpkSTBLb0lnQ0lJZ0NJSWd1QmNSZExvaCs2RFRQdnM0bkpsT2tMclp6b3NhZVAxNk1Sd1g0enNGUVJBRVFSQUV3YTBvUjdzQndvMW4zNzNXYURlT3MzNllnMDZBSDgrRHIrMGNDR2gvZFJSZVdDMFZIQklFUVJDdVRrRkJBY2R6ODZpdHFjRlQ0MDFGVmVsb04wbTRUaFBpSjZQVjl4SWJHOFBzekF5bVRwMktUQ1pESnBOZC9zM2ppRHRkMitLY0MrNUlaclZheFZBN043VG1QVEJacE9kV3BKbFRNaVBnTjB1Ry8xalZuZkNOWFFPRmloTDk0ZmxWb0JKNWRrRVF4cURqRGZERGcvQ241WkFXY3ZudGg4dXJMNytHdHROQ1hPZ1V3b05qaVFpT3VYRUhGMFpVUTBzdGpTMDFuR3NveHN0ZnhaWUg3a1dwVkNLWHU4ZC9sSysrL0JyYURqTnhZVWx1YzIzYnpubDlNVjRCU3JZOGNKOWJuWFBCL1lpZzAwMXQvaGhhdE5KenF4VmtNb2p4Z1pmWGpjenhEdGJDTDQ4TXZGNFJEeithT3pMSEVnUkJHRW1qRVhUKzdibC9FaGt3aWN6VXJCdHpRR0hVWkJmdW9hNjluRWUrOGdBYWpRYUZRbkg1TjQxaDR0cDJ2M011dUNkeE84Vk4yVStiUWw5dmpycWVrYXN3dXlRR2JwMDA4SHBQTlh4VVBrSUhFd1JCR0VkZWZmazFJdjNkKzB1NU81bWJ2b0xJd0VtOC91cWJkSGQzWXpZUDAzeG1ONkZYWG42TlNQK0pibjl0ejAxZlFaU2JuSFBCZlltZzAwM1pqK3YwVTBzL0xWWm82aDI1WTM1akJrd09ISGo5bDVPUTN6Unl4eE1FUVJqckNnb0s2TzJ3a0pubTNsL0szYzI4cVNzdzlFQnViaTU2dlI2THhUTGFUUnAyQmZrRmFOdk5aS1l0RysybTNCVG11c0U1Rjl5YkNEcmRsSDBGVzMrNzV5TlJUS2lmVWc2L1dqUVE1SnF0OE5NdnBER2ZnaUFJZ3JQak9YbkVoMDBaN1dZSW8yQkNWQ3JGcDB2bzdPd2NsNW12NDdsNXhJY25qWFl6Ymlyai9ad0w3azBFblc0cXlDN1Q2YWthZUY0M2pITjF1aExpQ1Q5YllPdlJTNjhKZm5BQVduVWplMXhCRUlTeHFLYTJodkRnMk5GdWhqQUtJb0pqYVdwcW9xdXJDNVBKeEhncndTR3ViV2ZqL1p3TDdrMEVuVzdLUHVoVTJsWG9Ic2xNWjcvcFlmQmt4c0RyWnEwVWVPcE1JMzlzUVJDRXNjVFR3OHN0S25rS3ppSkQ0dkJRYXpBYWpSZ01obkVYZ0locjI5bDRQK2VDZXhOQnA1c0s5SFM5dk80R0JKMEFHeWJDNXVTQjErYzY0TDhPUytOS0JVRVFCRWxsZGRsb04wRVlSYlgxMVpqTlpnd0d3N2diNHlldWJkZkc4emtYM0pzSU90MlVmYWJUYVBjM3JYNkV1OWZhKzhvMHlMTHJXWlBYQ0gvSXZYSEhGd1JCRUc1ZUxSMFg2ZFVOL1o5U1krc0Z6dFdkSGJiamFTOXhyQ3RodFZveFc0Wi9ISjdWYWhWZExkMk1PT2ZDZUNTQ1RqZGxIM1QyR2dlZTM2aE1aNzhmem9YMDBJSFhuMWZCbTJkdWJCc0VRUkNFa1ZGVWVZSS92djU5MmpxYnIvcTk3K3o2SzZmTGM0WmNuMTk2bEwwNUgxeHlIKzFkTGZ6KzFhZG9hS20xTFR0ODZuTU9uZHJoc0YxVFd6Mi9mKzBwYWhvcWh0elhHOXVmZFhxZnZaYysvQzNIQ25kZnNqMkNJQWp1U2puYURSQkdSNkJkME5taEI3VUNER2JvTWtDM0VYeFVRNzkzT0NubDhPdEY4SzI5VWhkYmdKY0tJZHdiVnNUZG1EWUlnaUNNVnhXMXhSek8vNXk2cGlwa3lBZ0pqR1QrdEZXa0pzNjZJY2R2YVcra1I5ZUZqNWYvZGUybm83dU5qdTRXaDJWZFBlMFlUSHJPTnpoUCtod2JQaEdaVEVaMWZTa1dpNW5Rd0VqYk9vdlZ3dkhpL1N5WWRndHl1WFR2dmZMQ0dUeFVHcUxDRW9ac2cwN2ZpOEdvSDNMOXBOaXBITTcvbk16VUxOUXFqeUczdXhZaTQrVk1xKy9sMEtudG5EbVhSM2R2Qjc1ZUFTUkdKNU9WY1NzK1huNE8yeHBOUnI0NCtSbUY1ZG4wYUR2eDl3a21NeTJMek5Rc1pES1p3N2FkUGUzc3lkbEtlVTBSUnBPQmlKQllzakkyTWlFNnhha04rYVZIT1haNkR5M3REV2pVWHFST3lHQjU1dTNEY3Y3Rk9SZkdHeEYwdWlrL3RSVHdtU3pRWTRRSkFWRFpMcTJyNzNhY1QzT2tlYXZnZDB2aDY3dWdSU3N0KzIwMmVDcGhRZFNOYTRjZ0NNSjRVbHBkd0ZzN255YzZOSUY1NlNzeG1nd1VWUnpudmQwdmtKV3hrU1d6MWcvcjhWcmFHK25vYm5WWWR1RmlKUnExRnpVdUFrTlhFcUtTYklHZ3ZiTHpCUnpPLzl4aG1VN2ZpOGxzNUlOOUx6bHQvNDI3ZjQ1S3FhYWs2aFJCL21GVTFCUUI0T2NUUkdyaUxQWWQvNUNxdXJPVTFSUlNWVjlLWjNjYlpvdVpmMjc3alcwZkFUN0JiTDdsY1pmdDdPaHU1ZFZQL3Vpd3pHUXhZVERvK1B2N3YzSlluaGlkekliRkQxelI1eGV1M0J2Yi8wUkxleU9wRXpMdzl3bWlzYldXdkpKRGxGWVg4TlZOUDdFRm5sYXJsWGQzLzQzeW1pTFNKODBoTkRDSzRzb1Q3RGp5TmxwZEQwc3pOdGoyMmQzYnlVc2YvaGFkb1plWlNZdFFxenc0V1hLSU43WS95LzFybjJSQzlFQXhpa09uZHJBM2R4dXg0Uk5aTW1zRGRVMVY1QlR0NDJKYkhRK3UrNVpUTUNzSTdrNEVuVzRzd0VPcUhBc1E1QUdWZmN2cmJuRFFDVkxtOWZkWjhNUnVLZE5xc2NMUEQ4UFBGNHJBVXhBRTRWcG85VDNjbnZVbHBrMmVhMXUyWk9aNi9yNzFWeHc2dFoxNTZTdUhOU09YWGJTWDQ4VUhYSzU3ZmZ1ZnJtZ2YzM3ZvajNoNmVObGVWemVVRWVRZnh1elVwU1JHSldObElQdHpPUDl6R2xwcXVIUDVseDMyNGVuaGpVcXBScXZ2cGFLMkdMbGNiZ3RNcDA2YXcvcEZXd2dOaktUNDNBbVNFbWJnNCtYUG5wd1B5RXpOSXRnL2ZHQS9HbThBU3FwT0FhQTE5TkxTMFVoSjFTbThOYjVrcGkzRGFyWFMwZDFDZ0crSVF4c01SajE2b3haZnJ3QUNCNjBUaGtlUVh4ajMzdklmRGxuTm5LSjk3RGp5TnJuRisxazIrMVlBaWlxT1UxNVR4T0taNjJ6TDVrNWR3UXRiZjgzaC9CMWtwQ3l4N2VQQWlZL3A3R25qZ1hYZnNnV1kweWJONVcvdi81TGQyZS96MVUwL0JxU2JEZ2RPZkV4QzVCUWVXUGN0MjQyU2JmdGZwcURzR0tYVkJTUWxUTDlodnd0QkdBdEUwT25HZ2pRRFFhZWYzZmVPRzFsTXlGNmNyeFI0Zm51Zk5IMktDRHdGUVJDdTNiVEo4NXl5TFI1cURVbngwOGsrdlpmMnJoYkNnb2J2ait2S09adkl5dGhvZTIwMEdYanVyWit3WVBvdHpFdGZlVVg3MEtnOTJYZjhJd0o4Z2dFd21ReTh0K2NGSGxqN0pQLysvQytZekFORkNNeG1FMWFzL09PRC8zSFlSMlpxRml2bmJ1TFUyU040YXJ4NTh0Ny9jY3FlYmxqMEFQNit3Zmg1QjZEVjlhQldlYkJ3K21vTzVIM0M4c3piOGZiMHRXM2JIN0NhekViYU81c3Byem5OL0dtcnlNcllTSGxORWZ1T2Y4akRHNTRpMnE1cjd0YTlMMUpWZDVhdjMvVXp2UHFDVjJGNDNiSHNVYWZyTzMzU1hIWWNlWnZtdG5yYnNsT2xSMUFxbE15ZnRzcTJUS1ZVa1ptYXhZNmpiMU5XVThqTXBJV1l6Q1lLSzNLSURrdDB5R2dHQjRRekpXNGFaNnBPMHRyWlJKQmZLSVhsT1pndFpoWk1YKzF3YlMyWWRnc0ZaY2Y2Ym1pSW9GTVE3SW1nMDQzWkZ4UHlzaHZEZWFPTENkbWJIQWkvWHdyZk95QUNUMEVRaE9zeFZQYytvOGtBZ01ZdW96Z2MxQ29QaDh4cDVZVXpXS3dXRXFLUzhkTDRYUEYrYWhzcmJVSG54SmcwSnNTazB0SFR4dmNlK29QRGRqdVB2VWROUXptUDNmNURwMzBZVFFhT0Z1eGsydVI1ZFBWMjJKYjdlUWNnazhtSWpaaG9XMVpRZG96a2hKbFlyQlpPbmozTWd1bXJIWUxPSDMzcFdRQmUzUFkwaWRFcExNKzh6Ylp1VW13YW1XbFpITXo3aFB2Vy9DY0FSL0ozVWxGYnpQMXJueEFCNXdoeWRYMzMzNVRvdjdhdFZpdm5HOHFKQ0lsRG8zYWNLeTR1Y2pJQWRVM1Z6RXhhU0dOTExRYWpuc1NvSktmOXhrVk81a3pWU2VxYnFnbnlDK1Y4ZlJreW1ZejR5Q2tPMjRVRlJlSHA0VVZkVS9Xd2ZFWkJHRTlFME9uRzdJc0pxUlVEejJ1NmJueGI3S1VFaThCVEVBUmhKQmlNZXM1VzV4UG9HNEx2ZFJiM3VaeHpGMG9BNk5GMjJycW9EaVV4S2hrUHRmU2ZVbnRYTThFQkE5MWM1MDVkenAvZitTOCtPL1NtdzN1TUpnTVdpNW5mdi9xVTAvNldabXpFVStOTlUzczlmL3IzajJ6THQ2ejVKb2Z6cFFxMGM5S1dFeHMra1hOMUpkeS85b21yK214dmJuK09sbzVHaDJYUHZmVVRxZjNkTFdqVW5yeS81eCsyZFE5di9DNSszZ0ZYZFF6aDZoV1daUU1RRnpFSmdLN2VEa3htbzhzdXpnRyswbzJOamk2cFFGVnI1OFcrNVVOdjIyNjNyYStYUHlxbGM5VkZQNThnV3RvYm5aWUxncnNUUWFjYkM3Szc2YWV3NjNsVTNlRzg3WTBtQWs5QkVJVGhaVEtiMkxyM1JYcTBYYXpLdW12RUM1MmNxNU9DemcvMnZZUktxWGE1amNWaXhtd3g4L1U3LzR1d29DajBCaDF0WGMwRStZVTViUGZ3aHFld1dDd3U5K0dLcDRjWFV5Zk9CbVE4OTlhUFdaWjVHMG54TXpDWmpjU0dUK0xFbVlOMDliUlRVblVTR1RJdXRsNmd1cjRNa0NxU2VtbDhpQWlPSlNGcWl0TytPN3JieUVoWjRqQyt0TE83RGFWU05XUkcxM09ZczhxQ3M4b0xKZXcvOFRHaGdaR2tUY3dFcEdKVEFCNkRzcHdBSGlycEpvZkJwTC9zdHVwQjIycjF2VTRWY3Z0cDFKNll6RVlzRm92TG9saUM0SzVFME9uRzdMdlhhbzFTUmR0T2cvUm8xMHVGaGtaVGYrRDUzZjJnTnc4RW5qK2VCMHRqUjdkdGdpQUlZMGxuZHh2djdubUJDeGZQc1dUV2VvZmlRaU9ocGIzUjFtM3g1Tm5EZkduajk0Z0ljZjdEL2NHK2w2aThjSVlnZnluSXRHSmwxZHc3bmI3USszcjU4OWJPNTJsb1BuL1pZMy9samg4N2RmWFZxTDN3OTVFcTVDM1B2STB6NS9JQVVDazlpQXlKbzZqaU9DYUxDWUN5bWtLVWN1bnJVWC9RcWRYM1lqRHB5U3Y1Z3NQNU8zanN0aDhTRlJwdjIvL1d2UzlTMTFURmY5enpTMUcxZEJUa0Z1MW41N0YzOGZVTzRONWIvZ09sUWpwL0Zvc1pBTG5NT2ZqclAwLzlQODJYMmhiSGJTMFdzMjNaNWJZVkJFRWlnazQzWnQrOXRsVUw4ZjVRMkNTOXJ1cUFHV0d1MzNjanBRVEQwMHZoaHdjR0FzOWZIWVhHWHJqSGVkaUZJQWpDRFpkL0VUNnZnb3AyNlRGYzVES1lNQXo3S1R0L21tMzcvNFhaWW1MVHNzZVlPaWx6R1BaNmFYbG5ENkdRSzFnNVp4TjFUVlVjTGR6Rkhjc2VkZGltbzd1Vk0rZnlXRFJqclMxSTBLZzlIUXErMk92cDdTUTJmQktaYVZrdTF6ZTAxTERqeU50WXJWWmFPNXY0OU5BYmdOUU45M0QrRHZMTGpwS2FtRUZHeW1MYmU2WlBtY2YwS2ZNQXFldmtzMi85bUx0V2ZKWGd2aUM0bzd1TmJmdGY0bnhET1ZhckZWL3ZBSmJNWEkvZXFLT21VYXI1cmpkb0thbzh6dXlVcGRSZVBPZXliYkhoMTM0bW03WHdXUkhrZEVGMzMvK0RZOTF3WGRzR281NlBEcjVLY2VVSkprU25zR241bHgzRzBhcjZianpvalRxWDd3WHdVRW1aemY2YkZQM1pUTWR0ZFU3YnV0cXUvMWdlS28wSU9nVmhFQkYwdWpHSG9GTW5GZkc1MllKT2dQUVF4OEFUNElWOGFUN1JKek5HdDIyQ0lMZ3ZyUW1lUHdWYlN5SE1DeVlGd0lMbzRkdS9ERGl5NS9yMmNiTGtNSjhjZXAySTRGZzJMZit5TFpnYVNTYXppWUt5WTB5T1M4ZFQ0ODJpbWV0NGY4OC9tSjJhWlF1K3JGWXIyNCs4aFVidGRjV1ZiVUdxdnV2bjdYcE9yODd1TnR0enRkS0QySENwV0ZCTlF6bkIvdUdFQlVYYnh1WmRLWmxNUm1kM0d3dW5yNmI0WEI2cGlSa3N6ZGpBWDkvN2hXMThuOUZrUUNGWGNLcjBDS2RLai9UOURxU0NOa3FGTk9idkJ3OC9jODFkTGIxVU1EME00aUxCSklOeEVITU95N1hkcSt2aDljK2U0V0xyQlZiTnZaTjU2U3VkQWowLzcwQmtNcG5UL0xFd01ENnpQOHZ1N3hNRURJenhkTFZ0Lzc4ZmY5OWc2cHVxWFhhaGJlOXFzZTFURUlRQklpbXFJQzBBQUNBQVNVUkJWT2gwWS9iZGE5dDBFRy9YbTZtcTg4YTM1MUxTUStDUHkrQ0hCNkZMS3J6SXh4WFFvWWYvTncrVVl0aUVJQWczMkJ2RlVOZ01ENmJCdzJramM0d2oxL0hlQ3hlcitQVFFHMHlPVGVldWxWKzFaUk5IV3M3cHZmUm91NWcvN1JZQVVoTm5jVEk2aGExNy84bFg3dmgvZUdsOE9KRDNDYVhWQld5KzVmR3JtaXYwMU5rakZKYm51RnhudFE2TStmVHg4ck5OMzVKZHVJZmtoSmt1dXhRLzgrYVAwQnVrdWNQNngyais0NFAvdG5XUi9QYjl2K1diOS80YUdDaU1CUEQ0WFQ4RDRNU1pMOWg1N0YyK3V1a250b0NrVjlmTmMyLzloQlZ6TnpFN1pja1ZmN2FoZUNraExnUkNRMEhsWExkbXpMcWVheHZnbzRPdjBOeGV6NWExVHpoTWNXSlBwVlFSRmhSTlhWTVZScFBSb2ZEUCtjWnlBT0lqcENxMlVTSHh5R1F5MjloZWUrY2J5NUhMNU1UMDNjaUlEazJndHJHU0N4ZlBPVlJDYm01dlFLdnZZZHJrZWRmNTZRUmgvQkZCcHh1ekR6cGJkSkJnVjhqd1ppZ21ORmhTRVB4bHBUVEc4NkkwM3ArRHRkQitBUDVuQ1dnVWwzNi9JQWpDY0Nwc2hzZG53SjNPdFdadUNvZnpkMkRGeW0xWmo5eXdnTE5YMTgwWEp6OGpNU3JabHRXVXlXVGN1dlJoWHZyd3Q3ejI2ZitSRUpWRTl1bTlMSjY1anFUNHE1dkxNRE10aStXWmQ3aGNkNzZoakRlMlB6dmtlM1VHTFkwdHRjVDNUWlVCY052U2gyMWorWHEwblh4NDRCWFd6TitNVDE5bDMvNU1wU3R0bmMxOGZ2UnRva0lINXVlMFdxM3NPUEkyWGhvZlpreFpjRldmVGJoeURTMjFsRllYTUM5OTVaQUJaNy8waVhQWW5iT1Y0OFg3YlYyM2pTWWp1VVg3OFBVT1lHS3NkTWZJVStQTnBKZzB5bXVMdUhDeHlqYnZha3Q3STZYVitTUW56TEIxM1owNmNRN1pwL2R5dU9Cek5vYy9ic3V3SHM3L0hJQVpTZUxjQzhKZ0l1aDBZNTVLS1VOb3NraVBVTHZpZXRVM1dhYXpYNVFQUEw4S2ZuQmdZT3hVUVJNOHVRZCt1M1QwaXg4Smd1QStKZ2JjdkFFblFGMVRGU3FsbWlOOVg0UUhpd3BOSUNWeEprYVRrWjNIM21YUmpEVzJMb2JYNnZPajcyQTBHVmcxN3k2SDVYN2VBYXhiZUI5djdYeWV4dFlMVEk1TFo5bnNXNjk2Lzltbjk1SjlldTlWdjY5WDE4VXJuL3loTHhpZWlOR2tSMi9Va1dnWHNQUjNvWXlObUhSRjNaQUQvVUo0Wk9QM3lDbmF4OS9mL3hYUllRbG8xRjZjcXl2aFM3ZCsvNFlGK3U2b3Jxa0tnT2EyZXZia2ZPQnltMFV6MXVLaDFwQ1psa1YrMlZGMjUyeWxxYTJlSVA4d2lpdFAwTnpld09aVmp6dWNwNVZ6NzZTNm9ZdzN0ditKV2NtTFVTaVVuQ3c1aEZxbFllWGNPMjNiUlljbE1IM0tmUEpMai9MNlozOGlNVHFaQ3hmUGNiWTZuL25UVmhFZU5Jejk3QVZobkJCL0VkMWNxQ2ZVOTBqUExWYkhDclp0T3NkeG56ZUxBQS80MHdyNHIwT1ExemNWVmtVN2ZHTVgvRytXRkpnS2dpQ010RW11aHhiZU5IUUdMUWFqM3BaOUdXeG0wa0pTRW1laTFYVnpycTZFa3FxVGJMN2xHOFNFSlY3VDhZNFY3cWF3UEljbHM5WVRFUnhqVzk3U2NaRmpCYnM0ZWZZd2Z0NEJCUGlHVUhhK2tGYy8vVC9tVDF2RnBKaTBLeTY2a3BtYVJkWVF3V3BOUXpsdjdYemVhYm5aWW1aMzlsYWl3eExKeXRqSW50d1BNQmoxSEMzY1JlcUVqQ3NlNTJwMU1ab3lLalNlZFF2dkl5UWdnbjNIUHdSQXBWUnpzdVFRczFPWEVoSVFjVVg3RnE1T2Y1Zm84dG9peW11TFhHNHpPelVMRDdVR2xWTE5RK3UvdzY3czl5bXBQb1hKWkNReUpJNzcxenpCaEpnVWgvZUVCa2J5eUlidnNpdjdmWEtLOXFGVUtFbU1TbWJsM0R1ZHhnTnZYUHdnZ2I0aDVKVWM0bnhER1lGK29heGRjQyt6VTVlT3pJY1doREZPQkoxdUxzZ3U2R3pWRGFwZzIzbHpCcDBnZGFWOWVnbjhOaHYyOUZYUXY5Z0xqKytTNXZLY0tjYndDNEl3UWlyN2VsbE1DUmpkZGx6T0R4LzUweFZ0NStjVHlHTzMvb0EzUC84enIzN3lSemJmOGpnVFkxS3Y2bGhhZlM5N2M3Y3hPWFlxUzJhdXA3dTNrN0thUWdyTHNxbXFMMFd0OG1EQjlOVXNtckVHbFZMTnFiTkgySi8zTWYvZThXZThQWDJaRWplTnVJaEpKQ1hNUU9OaW5zUitDb1hTWWM3TDQyY09Tc3RsQ3M2ZXowY2hWK0JwVjcyMHFhMGVrOWxJZUhBTTk2MzVUeW92bk9Gb3dTN3VXdkZWYWhvcmVQSERwNW1idHB6STBIaFVTalZiMW55VDd0NE9PcnBiTVZ0TXhJUk9vTEE4R3l0V0xyWmVJQ1ZoRmthVGdZYm1HdXBiemxOVmQ1YnltaUlVY2dVTHA2OW0vclJiS0szTzUwakJUbktLOXBFUU9ZWE10R1drSk02OHF0K25jR256cDYwYXNzcXhLOTZldnR5ZTljZ1ZiUnNSRXN1RDY3OTEyZTNrY2psTFpxMW55YXoxVjl3T1FYQm5JdWgwYzRGMjNWSGJkSkRnNTFqQjltWU8zdVF5K05FOENQZUdOODlJeTNxTThQMzk4S1YwMkpKeTZmY0xnaUFJRWsrTk53K3NmWkxYUDN1R3N2T0ZWeDEwZW5wNHNXbjVsNWtRbllKTUp1T05IYy9TMkZKTGdHOHdLK2Jjd2N5a1JRNVRXY3hNWHNqVVNYTTRYWjdEaVpLRG5EeDdtSXR0ZGFSUHVycjVRNnZyU3JuUUpFMVQ0cUhTc0diQnZTamtBd1A4MVNvUElvSmoyYkxtbTJqVW51U2QrWUxFNkdSU0o4d2lkY0lzd29LaXlDM2F6K0g4SFpqTUpvZDkrM2o2OGEwdFQzUG8xSGE2dFoyRUJrWXlkVkltSGQydHZQekovNkpXZWhBZk9ZWDFpN2FRa2pqTFZoQnArcFQ1VEpzOGo1S3FVeHpNKzRTeTg0VWk2QlFFd2UySm9OUE5CZG5kVUc3VkRpb21kSk9PNnh6czBYU1lFQ0JsUFkwV3FaejhTNFZRM0N3RnBkN2pxTnFmSUFqQ1NQRlFhM2h3L2JkUktkWFg5UDdraEJtMjU1dVdQWVpXMzBOcytNUWh1ODZxbENwbUppOWtadkpDV2p1YlVDcFVEdE5QOUZlSTdmZlk3VDkwMnNlZEs3NTh5VGI1K3dUeDVkdC9aTnZ2SGNzZXBWZlhiVnMvTTJraE01TVdBbUN4V0RDWmpWaXRWbVF5R1hLNUFybGN6bmNlK0ozVGZ2L3pubDhSNEJzODVHZVR5V1NrSk00a09XR0dVekFyQ0lMZ2pzUkVFMjV1OEZ5ZER0T20zSVFWYkllU0ZRdC9YZ2toZGtIMHNYcjQrczZiYi9vWFFSQ0VtNVZhNVRFc2s5cUhCa1lTRnpIcGl2Y1Y1QmVLbi9mSTlGZTJEMlE5TmQ0RUI0UVB1WjFhNVlHSFdvTmE1WEhKUWtDQmZpRlg5TmxrTXBuRE5CMkNJQWp1U2dTZGJpNW9VTkJwbitrc2I3L3g3YmtlRXdQZ2hkWFNuSjc5Nm51a0FrTmYxSTVldXdSQkVBUkJFQVRCblltZzA4M1pCNTF0T3FreXJGOWZ6eXFkU1pxL2N5enhVOE1mbHNIZFNRUExER2I0eFJINFc3NVVvVmNRQkdHc21CQS8rZkliQ2VOV1RHUTh3TEJrbjI4MjR0cDJiVHlmYzhHOWlhRFR6ZGtIbmMxU0JYTGk3Y2QxanFFdXR2M2tNdmphZFBqWkFsQVAxSlBndmJQd3pUMEQxWG9GUVJCdWRscDlMdzB0b3F1R082cHZQbyt1YjJxUThVaGMyODdHK3prWDNKc0lPdDFjNkVEbGVWcjYvczRsMkkzckhDdkZoRnhaSEFQUHI0SXd1ODk0dGhXK3NnTStxUmk5ZGdtQ0lGeXBtT2hvR2x0cVJyc1p3aWhvYUtraE9EZ0ltVXlHUXFFWWQ1a3ZjVzA3RysvblhIQnZJdWgwYzRFYVVQVDlUZXMwZ01uaU9LNXpMQlVUY2lYQkQvNnhHbGJFRFN6VG1lR1pFL0NqZzlDdUg3MjJDWUlnWEU3bTNObWNheXdhN1dZSW82RGlRaUVUSjAxQUxwZWpVcW5HWFFBaXJtMW40LzJjQys1TkJKMXVUZ1lFMjFWOHZkZzdxSUx0R001MDl2TldTVk9uL0d3QmVOa1ZJOHh0Z0VlM3c5RzYwV3ViSUFqQ3BhU25wK1BscnlLN2FPOW9OMFc0Z1k0VTdFTG1ZU0kyTmhhbFVvbGFyWGFvd2pzZURGemJlMGE3S1RlRkl3VTd4LzA1Rjl5YnVKb0ZoMmxHbWdiTjFWa3h4aXJZWHNyaUdIaHBMYVNIRGl6ck5NQlBEOEh2Y2tBcnBsSVRCT0VtdE9YKys3alFWa1oyb2ZoeTdnNk9GdXppUW1zcEN4Y3RRS2xVNHVQamcwbzFQcWRka2E3dGNyZS90cVZ6WHVZVzUxeHdYNHFmLy96blB4L3RSZ2lqSzdkaFlPeG1SZ1NrQnNPMk10Q2JwZTYyNnllQTF6ajUyK2VsZ3RXSlV2WXovK0pBTmR1S2R0aFZCUkUrRU9kMzZYMElndURlaXByaFJDUE1qWVRrNEpFOWxrd21ReWFUTVhWYUtrZE9IS0NvTEErZFhpb3I3dXZsZjVsM0MyTkZmZk41eW10T2M3aGdPejNtSmhZdG5ZOUNvY0RIeDRlUWtCQThQRHpHWGRiTDNhL3RnWFArR2QzbVp0czU5L1gxSlRnNGVGeWVjOEc5RFQzenNlQTJRdXdLN1RUM1NqL2ovYUd3U1hwZTFlbllCWGVza3dGM1RZSE1DUGpGWVRqZkpTMXYxc0xQRDhQc0NQak9iTWNDUklJZ0NLTkZMcGZqNGVIQjVudnZKamMzbDVMaVBJNFZmWTZIMm92YStxclJicDV3bldJaUU5QVplZ2tKQ1daQ1VxS3RlNlducHlkQlFVSGpPdmpvdjdidnZlOGVjbkp5M09iYXZ0dzUxMmcwNC9hY0MrNUxCSjJDUS9mYVpyc0t0cmFnc3dNeXdtOTh1MFphdkIvOGZUVzhXQ2hOcDlMdmVBTjhhVHM4bUNiTjk2a1E0L2dGUVJobFNxVVNYMTlmRml4WVFGcGFHdDNkM1poTUppd1dDMWFybUlCNFBKREpaTWpsY2x2M1NuOS9melFhRFVybCtQNnExdjk1M2ZIYWRuWE9QVDA5VVNnVWwzK3pJSXd4NC9zdm1YQkZRdTNIZFBabE91M0hkWTdsYVZNdVJ5V0hyMCtIckZqNGZjN0FaOVdiNFo4RnNPTWNmQzhUMGtKR3Q1MkNJQWhLcFJJdkx5L1VhalVCQVFFWURBYU1SaU5tczNuY2Z6a2Y3L3FueUZDcFZLalZhbFFxRlVxbDBtMnlYZTU0YmJ2N09SZmNqd2c2aFNFem5mM0crclFwVnlJNVNKcGE1ZjFTZUtVSWRIMUZoV3E3NE1tOXNEb0J2allEL05TajIwNUJFTnhiLzFRS1NxVVNqVWFEMVdvZHQxL0szVTMvR0VmN2h6dHh4MnZiM2MrNTRGNUUwQ2s0ak9sczZnczY0KzB5blpWdUVIUUN5R1ZTZDlybGNmQmNIaHk2TUxEdTh5bzRmQUh1VDRYYkowc1pVa0VRaE5FZ3Zwd0s0NVc0dGdWaC9CSmZuUVdIN3JVdFdyQUNBUjREV1QyZGFTQUQ2ZzZDUGVIbkMrRTNTeHgvTjkxRytIcytQUHdaN0ttV2ZrK0NJQWlDSUFpQ0lGeWFDRG9GbEhMSGJxTXQvVjFzN2JLZDd0REZkckRNQ0hobEhXeEpjU3dtZExFWGZwTU5YOWtCK1UyajF6NUJFQVJCRUFSQkdBdEUwQ2tBRUdyZnhiWi8yaFQ3Y1ozanVKalFwYWdWOEdnNnZMd09Wc1JKMDYzMHErcUVwL2JCRHcvQ09UY015Z1ZCRUFSQkVBVGhTb2d4blFJZ0ZST3FhSmVlTjd2SWRGYTdlVkFWNlEwL21nZGJVdUVmQlhDc2JtRGQ4UVk0MFFDckV1Q3g5UEUxcDZrNzBiVkRiN01Wb3hhUXlURHJSN3RGZ2oyRjJvclZDaW92SzU3QlZqVCtvdkNHSUFpQ0lJd1ZJdWdVQU1kTVozL1FPU0ZnWUZsL1FPcnU0djNnMTR2Z2JDdjg5UlNjYnBhV1c0R2RWYkR2dkJSODNwY2lCYXJDMk5CYUFmb3VLMWF6Q0dCdVZtYURkRzcwSFRMMFhSYVUzbVlDRXF4aWlnRkJFQVJCR0FQRS85UUM0SmlkNnc4Nkp3Y09kQ2V0YUFlVDVZWTM2NmFWRkFUUExJZW5sOEFrdStEY2FJSFBLdUdoVCtIbmg2RmNCT3Mzdll0RlVwWlRCSnhqaUVXT3NVdEo4eG5RYXJXWXplYlJicEVnQ0lJZ0NKY2dnazRCY0p5cnMzOU1wMFlCY1gzak9zMVc5NWs2NVdyTWpvQy8zUUkvblE5eHZnUExyVWhUcm54OUozeDdMK1EyakZvVGhVdG9yUUNUVHRRaEhvdGt5TUNrb3JYQ1NuZDN0d2c4QlVFUUJPRW1Kb0pPQVhDY0dzUitlcFNrb0lIbnBhMDNyajFqemRKWWVHa3QvR29ScElVNHJpdHNoaDhkaEs5OERudk9nMFhFT0RlRjNsYlFkMXB4TEE4bGpDMHlaRVlOYmZWYTlIbzlGb3ZvamlFSWdpQUlOeU14cGxNQUlNUkY5VnFRdXRqdXJKS2VsN2JkMkRhTlJmT2pwTWZaVm5pOUdJN2FGUnc2MXdHL09RWXZGc0RkU2JCdUFuZ29ScSt0N2s3YkFsYUxDRGpIT2psSzZQV2lzN01UbFVvMTdzZDNGaFFVY0R3M2o5cWFHancxM2xSVWxZNTJrNFRyTkNGK01scDlMN0d4TWN6T3pHRHExS2x1V1NUTG5hNXRjYzRGZHlTQ1RnRnd6SFJldEFzNlJhYnoyaVFGU1ZuUEM5M3dSakhzcVphNktJUDArLzNMU1hqNU5LeUloNDBUSWRILzB2c1RocDlSSzdLYzQ0WENxcUdycXhGL2YzK1VTdVc0L2VMMjZzdXZvZTIwRUJlYXhJd0ZLNGtJamhudEpnbkRwS0dsbHNhV0dnN3R5U1h2K0NtMlBIQ3ZXeFhKZXZYbDE5QjJtSWtMYzU5cjIzYk9kK2VTZC93a1d4NjR6NjNPdWVCK1pGYXJWWFQyRXdEWThEN28rb1pGYmIwZC9OUlM4YUMxNzBsakZHWEE5cnRBS2Y0ZVhyVldIYnh6Rmo2dEFLM0plZjJrQUNuenVUSUJ2TVN0b0J1aXNkQnFxNGdxakcwbTlIUjdWaEFkSFkydnIrK0lmMmw3cHdSZUtJQnZ6b1RiSm8vb29Xeis5dHcvaVF5WVJHWnExbzA1b0RCcXNndjNVTmRlemlOZmVRQ05Sb05DTWI2N3hJaHIyLzNPdWVDZVJQZ2cySVM0R05lcGxBL00xMmxGVkdPOVZrRWErUHAwZUdzalBKb09BUjZPNjh2YjRkazh1T3REK0cwMkZEYU5UanZkaVFnNHh3OGxIcGpOWmd3R3c3Z2MxL25xeTY4UjZlL2VYOHJkeWR6MEZVUUdUdUwxVjk4YzkwV3lYbm41TlNMOUo3cjl0VDAzZlFWUmJuTE9CZmNsZ2s3QlpxaHhuYUtMN2ZEeFZzR1dGQ240L09sOHlJeHc3T0JwTU1PdWF2ajJQbmprTTNpN0JEcjBvOVpjUVJnenJGWXJKcE9KOGRaNXA2Q2dnTjRPQzVscDd2MmwzTjNNbTdvQ1F3L2s1dWFPMnlKWkJma0ZhTnZOWktZdEcrMm0zQlRtdXNFNUY5eWJDRG9GbTdBaGdzNHBnUVBQejRxZ2MxZ281VkxGMjk4c2dYOXZoRWVtUW9TMzR6YTEzZkNQQXJqN0kvaitBZmk0QXRwRkFDb0lidVY0VGg3eFlWTkd1eG5DS0pnUWxVcng2Ukk2T3p2SFplYnJlRzRlOGVGSm85Mk1tOHA0UCtlQ2V4TkJwMkFUYmhkME50b0huZmFaVGxIQmR0aUZlTUlEcWZEYWV2amZMRmdSQnlxN2Y1a1dLK1Exd3A5T3dOMGZTdk4rZmxBR0xkcWg5eWtJN21pOFpUa0JhbXByQ0ErT0hlMW1DS01nSWppV3BxWW11cnE2eG1VV1gxemJ6c2I3T1JmY215aFpJdGlFMldYYUduc0duazhLa0xxQVdvR3FEcW00a0NnbU5QeGt3SXd3NmZHRVVhcDR1LzBjbE5rRitsYWtlVDhMbTZVS3VNbEJzQ1FXbHNRNFowb0ZRUmo3UEQyODNLS1NwK0FzTWlRT0Q3VUdvOUdJd1dEQXc4TmpYRlZtRnRlMnMvRit6Z1gzSm9KT3dXYW9US2RTRGhNRHBHSTNWcVJzWjJyd0RXK2VXL0ZXd2EyVHBFZHROeHlzZ1VPMXpwbm1rbGJwOFVLK2RITmdjUXdzallNWW45RnB0eUFJdzZ1eXVteTBteUNNb3RyNmFvY2lXZU5wT2cxeGJiczJucys1NE41RTBDbllESlhwQkpnY09GQzU5bXlyQ0RwdnBCZ2ZxZmpRbGhSbzBrb0I2QmUxVU5RczNRVG9WOTR1UGY1MUdxSjhZSGFFOUpnVkJocnhMMTBRaERHb1I5dUZoOW9UcGNMNWoxaGRVelZCL21GbzFKNHUzbmxqZFBhMDQrY2Q0TFM4Ujl1RnQ2ZnZzQnhqdkJiSkVvWW16cmt3SG9uYko0Sk5wRjNRMmF3RnM5M2ZPbEhCOXVZUTZnbDNUb0ZubHNPN3Q4RzNNbUJXT01nSDliNnA2NGFQeXVHL0RzR3RIMGpqUU44b2xtNFlXTVQvWVNPdVY5ZU4zcUJ6V3FZempMK0J1RTF0OWZ6cm85K1RWM0pveUczS2E0cjQxMGUvNTJ4MS9nMXNtVEFhT3JyYitNUHIzNk9tb2NKaCtWL2Yrd1Vuem56aDhqMS9mZThYRkpSbHUxeTM3L2lIdlBycEgxMnUrK2UyMzNDKy92TFpzaGMvL0MzSEN2ZllYbHNzbGl0NjlPdnU3V1IzOWxhbmFxTHRYUzM4K2UyZk9GMzc1VFZGUFBQbUR6bFhkL2F5YlJNRVFYQVhJdjhoMkNoa0VLaUJ0cjd2eWhkN0J3SlJVVXpvNWhQZ0FSc21Tbzh1QXh5dGc0TzFjS3pPY1R1TGRXQWM2TDlPUzExM004Smhhb2gwTXlFdFpIVGFQNTY5dU8xcEVxS1MyTGprUWR1eWYzMzBlNkxERXJrOTY1SEx2dDlrTm1HeFhGL2xRcFZTalV3bW83UzZBSzIreC9VMktnOUNBeUtwcUMyKzR2MU9qRWtsTkREUzlucFg5bnMwdGRlVG5ERFQ1ZllXaTRWZDJlK2gxZlV3SVRybDZqNkVjRjMwQmgxSEMzZFJjdTRrN2QwdEtCVXFva0xqV1Rwckk5RmhDU055ekxhdUpucTBYWGdOeXZJWmpIck1acFBMOS9UcXVqR1pqUzdYbGRXY1pzYVVCZGZWcGw1dEYwYlRRT252MXo3N1A2b3ZFNng2cURUODRKRm5BTkFidE9RVzd3ZGc1ZHhOdG0wQ2ZJT1psNzZTL2NjL0ltM0NiRHpVR3ZRR0haOTg4VHBKOGROSmpCcSt5cXdpNCtXczhrSUoyYWYzME5oU1E2K3VCMytmSUtaTm5zdTg5RldvbENxSGJZMG1JMStjL0l6QzhteDZ0SjM0K3dTVG1aWkZabXFXMDVqSnpwNTI5dVJzcGJ5bUNLUEpRRVJJTEZrWkcxMysvY292UGNxeDAzdG9hVzlBby9ZaWRVSUd5ek52UjYzeWNOcjJhb2x6TG93M0l1Z1VISVI3dVE0NkovaExRYW5aQ3VjN1FXY0dqV0wwMmlrNDhsWERMUW5TUTIrR3dpWTRlUkZPTmtxRmlPei82K294U3NIcHdWcnB0VUlHaWY2UUhDd1ZKa29PaGpoZjUreXA0S3owZkNGYVhiZlRjcTJobDdhdVp2SkxqOXFXNlExYTJqcWJISllCQkFkRUVCT1c2TEJzNTdGM09WNTg0THJhOXNTOS8wMkFiekFIOGo2aHZ2bTh5MjM4ZllMSXl0akl6bVB2WHZGK2IxdjZzQzNvUEhIbUM4cHJpcERMNUR6MzFvK2R0cDA2YVE3aHdURTB0ZFVqbDhuNTQrdmZkN25QcjI3NkNZRis0dTdIY0x2WVZrZHUwWDVTRW1jeWRkSWNPcnBhS0NqUDVsOGYvWTZITnp4RmJNVEVZVDltVzJjVFNvV1NRRi9wZkg1MDRGWE9uTXREYjlTeE8yY3IrNDUvNlBRZXZWSEhqaU52cyt2WWV6eTg0U2tpUXFTS3BoY3VWdEhWMDA3S0VEYzByc2VVdUdrc25MSEc1YnJDOG14S3F3dHNyNE1Ed2xtellETWZIM3lOdUloSkdJeDZ0aDk1cTIrdEZhUEp5TE45MTcvWllzSmcxRk5ScStYM3J6NEZnRWJ0eVRmdi9mV3dmd1ozZDZ4d0Z5YVRrV21UNXlPWHk2bW9LV0xmOFkrb2FhaGd5OXB2MnJheldxMjh1L3R2bE5jVWtUNXBEcUdCVVJSWG5tREhrYmZSNm5wWW1ySEJ0bTEzYnljdmZmaGJkSVplWmlZdFFxM3k0R1RKSWQ3WS9pejNyMzJTQ2RISnRtMFBuZHJCM3R4dHhJWlBaTW1zRGRRMVZaRlR0SStMYlhVOHVPNWJvZ0NRSUF3aWdrN0JRYmkzVkpnRytzWjFoa3JQKzRzSmxmWUZNR1Z0a0M2K0k5NlVQQlFENHprQnVvMXc2cUkwN2NxcFJqamY1Ymk5MlRvd0h2U1R2aDV4R3FVMFAydC9FSm9jNURpUHF5QXByamhPWTlzRnArVUdnNDZMclJjNGRucWdTNS9PMEV0emU3M0RzcWJXT21hbExIWUtPdnN0bWJVZXBjTHhqbjEzYndjNVJmdVlIRHVWMkloSlR1K3ByQzJtcXI3VTl2cmhEVTloSHBRMVBYWDJDTHV5MzJQR2xBVk1uektmNlZQbU82eC81Wk0vME5yWnhMZTNQRDNrWjYrdUwrUHpvMjh6YmZJODBpYk01dE5EYnpBamFRRUpkdG1kWG0wWDIvYS9URUxrRkpaa2JPQjBlUTVWZFdkWnQyZ0xjdm5BWFNzZkwvOGhqeU5jdTVDQUNKNjQ5Ny94VUd0c3l5YkhwZlBXenVmSktkbzNyRUZuWjA4N3RSY3JLYThwd2t2alEwbjFLVURLak05SVdzQjd1MThnYldJbUtZbk9BZVJiTzU4bkkza3hrK1BTQ2ZJUHN5MC9WWHFFME1CSVBOU2VsRlNkY25uYzJvdm5zRmdkdTcwcUZTcGl3aWZZdXQ0YVRRYWEyeHNvclM0Z29DOFk5dmIwSlRaOGdzdDlsbGJuNDZseExBYytNMmtoUlJYSHFhb3ZaZUgwMVd5KzVYR0g5UVZseHlpdVBNR1dOZDlrTUpsTWpHUWFDZXNXYmlIQWQ2REF4TkpaRzNqeHc2Y3ByeTJpcGIyUjRJQndBSW9xamxOZVU4VGltZXRZTnZ0V0FPWk9YY0VMVzMvTjRmd2RaS1Fzd2NmTEQ0QURKejZtczZlTkI5Wjl5eFpnVHBzMGw3KzkvMHQyWjcvUFZ6ZEpOeGM2dWxzNWNPSmpFaUtuOE1DNmI5bUsvV3piL3pJRlpjY29yUzRnS1dINkRmdGRDTUpZSUlKT3djRlFGV3hCNm1MYjM3VzJ0RlVFbldPRmp3b1dSVXNQZ0ZhZGxBVXRiWVV6TFZLd2FSalVrMU5uZ29JbTZkRlBvNVF5b3RFK0VPY24vWXoxazdMZzd1cjJaVjl5dWZ6cGw1OWtadEpDVnN5NXc3YnNMKy84ektsNzdSOWUvOTRsOXo5MzZnbzhQUnlqL1libUduS0s5cEVRbGNUOGFhdWMzbU13NmgyQ1RyWEtBNzFCUjJGNURyTlRsMUJkWDhiZTNBK1lPakhUNFE2L3ZjYVdXaEtqa2wydUF5bmdmT3Z6dnhBUkVzZUd4UStna0N1SUNJNGx0MmdmNlJQbjJMN3MvWFBiYjVESlpLeGYvQURCL21FbzVFb0t5ckk1Y2VZZ2Q2MzRxc2dFakxEQjF3NWd1MUZoTkJ1RzlWajFUZFY4Zk9CVkRDWTlDcm5DOW54MnlsTFdMcndYaFVLSnA0Y1hmdDZCVHUrVklTUFFMNVE0dTVzb0JxT2Vvb3BjNXFXdnBQTENHWWRzdk5WcXdkVFhWZmZRcWUwbzVBckhteGllZnR5MThxdTh0K2NGUU9xdVhsUnhuRFBuOHNoSVdlSjAvT1BGQjlCNGVLRldlcUEzNmlnb3ozWjUvZCs5OG11MkFONUw0K1BRL1RHbmFCOXhFWk9KQ1hNTVpHVXltYmpPUjRoOXdBblM3em8yZkNKMVRkVVk3THBUbnlvOWdsS2hkUGg3cVZLcXlFek5Zc2ZSdHltcktXUm0wa0pNWmhPRkZUbEVoeVU2WkRTREE4S1pFamVOTTFVbmFlMXNJc2d2bE1MeUhNd1dNd3VtcjNhb0xydGcyaTNTRFloekowVFFLUWlEaUtCVGNHQ2Z6Ym80YUJqWUZMdnZDcUtZME5nVnBJRVZjZElEcERHZjFaMVNodnRzMzZPeTNiR1FGRWlCNkprVzZURlltQmZFK2twQmFFeGZNQnJyQzZGZTB2eWo0OWxMSC8wT3JjN3hINHZCcUNldjVKQkRkcWE5cTVudTNnNys4czdQYk10NlhYVE5IUW5uNmtyWWZ1VGZWTldmNWR5RkVxSkNFN2gxNmNPMjlVMXQ5ZlRvcEJSNHIxWXFlT1NoOW5RSVhnR0MvTUx3OHc3Z1dPRnVBdjFDMmJ6cWNTNjJTcG5ldVZPWDA5TFJTRXRISTNxajFFZC9UdHB5bXRzYjBCdTAxRFZWbzVBcm1EOXRGUjFkTGJSMU5SUGtGM3BEUHI4d29MNnBHc0FwT0xwZVNRblQrY0Vqei9EY1d6OWhkbW9XODZldDVJV3QvKzJRTWR4LzRtUDJuL2o0aXZaMzRzeEJkQVl0R3JVWEdTbUx5VWhaYkZ2M3hjblBLS3M1VFcxakphR0JrVVNGSm5DYjNmWGM3Lzg5K21jQW5udnJKOHhJV3NEaW1lc0FLWk52TDcvMEtJMnRGN0JZekNpVkttTENKckJzOW0xTys3UFBHQmVVSGVQREE2ODRiZlByRjcvaDhEcDFRZ1ozcmZqS0ZYMW00ZnBZclZicW04K2o4ZkFpSkNEQ3R1eDhRemtSSVhGT1ZZN2pJaWNEVWhYa21Va0xhV3lweFdEVXV4eUxHeGM1bVROVko2bHZxaWJJTDVUejlXWElaRExpSTZjNGJCY1dGSVduaHhkMWZmL09CRUVZSUlKT3dVRzQvYlFwTGpLZC9jNktZa0xqaHJ4dlRHZWlQNnp0NitWcHRFQkYrMEFRZXJaVkdzczdWRm1EaTczUzQwU2o0M0sxb2k4ajZnc3h2Z1BCYUp3ZmVJMkR2ejU2ZzQ3YXhrb3lVN09JRFplNkttcjFQV3cvOGhZcGlUTkppQno0OHJJcit6MkMvTVBJU0I3SXRIeDY2STBiMHM3a2hCbHNYUHdnSHgxOEZhVkN5ZDByditZd0JjV2hVOXNwTE05eGVNK3AwaU9jS2ozaXNHek4vTTNNbWJxTVRjdS9qTWxzeEd3MjhjOXR2MEdwVU5xNkVMNi85NTlPeDgrMjYxSU1ZREliMFJ0MVRsMFVoZUZuTU9ycDBYYWgxZmRRMjFqSkY2YytJeUZ5Q25QU2xnMzdzZlFHSFcxZHpiWXhtYjI2Ym55OUJxWVQ2YjkrQmh1YzhUZWFqQnd0MkRYa2NmTExqakU3WlFtMWpaVWt4VThucDJnZjZ4YmVoMHFwdnFaMlAzYjdEeSs1L29OOUwyRXlTWVdPWmlZdllsSnNHZ0FhRHkrK3VYbm9zWm8zNnQrM08rdm9ic05rTXREZTNVTGVtUytvYTZyaWptV1AyYTZGcnQ0T1RHYWpiWXl4dmY1TWFVZVhkQ2UxdGZOaTMvS2h0MjIzMjliWHk5K3BZQkdBbjA4UUxlMk5Uc3NGd2QyTmc2OTl3bkFLdjhSY25mYkZoR3E3UkRHaDhVd2w3eHZQWXowVUhnQUFJQUJKUkVGVWFYZWp3V2lSem50TlY5L1BUcWp0bHA1M0RkRlR6MkNHY3gzU1l6QVBCZmlvd1ZjbEZVTHlVVXMvYmM5ZExPOS9LRzZTOUdsYnA5VC9PQ2xodXEyeVlVMWpKU0FWS3BrU1A4MjI3WUc4VC9EM0NXYnFwRXpiTWkrTnp5WEhNejd6cHZPWDRmNHVmWHR6dDduTUdnMVZJWFJHMGdKNnRGMGN5UHVZOXE1bTJ4aW1mdjQrUVR5ODRTbmJQb3dtQXg1cVQyUXlHVHFEbGhlMkRueTVWaWxWcUpRcXVuczdBYmgxeWNNT24rdHlCbWVhaEpGejVseWVRMFl1YmNKczFpellQQ3pWTlFkcmFLa0JJRElrRHBQWlJGZHZ1OE9YL2NiV1dvclA1VG05Yi9BMWUralVka3htSXg0cWpkTzIxZlZsdEhaY0pDVnhGanVQdlVkMGFDSXE1V0dLSzA4NGpVMTJPSWJGVE5uNTA3YlgrYVZIT1YyUmU4blA4KzM3ZjR0RzdVbFhUenRHazRINjV2TlNacXN2Nk1ScXBVZmJPZVQ3VFdhajA1aHNZWGk5L1BIdjZlaVd1bDU1ZS9weWU5YWpEdU9HZFhycDdybUhpN2xjKzYrdi9xNjRsOXBXUFdoYnJiN1g2VzlvUDQzYUU1UFppTVZpY2VoNkt3anVUZ1NkZ2dQN01aMzFQVkptcS8vN3ZWd0drd01IQ2cyZGJZSHBZWVAzSUl4WEt2bEFSblN3ZHYxQVFGclhMV1ZGYTd1a2JydEQwWnRCcjRXV2E1eTZVcU1BbFFMVWN1bW5TaTVsVnUxLzJxKzMvK21oZ05YWGRsZ0hMWDEzeG1zYksrbnFhUWVncGxHcXh0VFFVdU13VmNsUTFXdTdldHV4V0MxRUJNYzQ3WDlXOG1LSGpDUkF0N2FUL05LanhJWlBKTnBGQWFMcWhqSnErd0pmZ04vODZ3bUg5V2FMbWRjK2U4YjIrcFo1ZHdNZ2w4bHRkL09QRnV4aVYvYjdmTytoUCtMcDRZVldQNmpid3lDZkhIcmRycHJuNWVrTldpYkhwVi94OXNLMVM0aEs0cDVWWDZkWDEwMVRXejBGWmNkNC90MmZjOCtxcnhQZjE3MXd1UFIzZDlXb1BXbHN2WURWYWlVMEtNcTJ2cUsybUlhV0dycDdPOUFadExZdWtBYmp3UGc3blVITDBZS2QzREx2Ymc2ZDJ1NTBqSU1uUDJWSzNEVDhmYVE3WWpLWmpCbFRGbkF3NzFPbVRwcUR3bTVzcDFiZlMwVk5FVHBETHdmelBnVWdLME1xSkpNWW5jekVtRlIyWmIvUDVsV1BPNHdKUFYyUlMwblZTVnUyN0tFTjN3R2NNN0o2bzQ0M3RqODc1TytqVjljdHJ2TVJ0bUh4QStqMHZYVDJ0Rk4ydm9EMzlyeEEycm5aYkZyK0dES1p6RGIxbE54Rk1hZitzYmI5UDgyWDJoYkhiUzBXczIzWjViWVZCRUVpZ2s3QmdiZEsra0t1TjB0ai9kcDAwaGpBZmxPQ0JvTE8wallSZEFxU0FBL3BNWFZRcnlRclVzYmNsaDN0KzFuYkpYWEh2UjQ2cy9TNEZuSVpyQjZHSVcxR281N1F3RWlLS284RDBweVVMUjJOcUZVZXRtWDl0UG9lVEcxR2poVHNkRmplMUZiUHFybDNPUVNkL2RuTTVabTNPWFVaYkdpdUliLzBLSlBqMGwwV0V0cWIrNkZEMExuSWJscUlnckpzZElaZTVxUXRvMGZiUlU3UlBvY3Y2ZGRxMmV6Ym1CUTc5WXEzMzdidnBlcytwcjJuNjZCWU8rM3lHdzZ6NTA1S2o1RWlsOEgxWHFiK1BrRzJBQTFnZnZwSy9yNzExM3l3N3lXZXVQZS9oelVUVTkxUVJseUVGTWpXTkZiZzYrV1BiMThtZi9YOGV3Z05pQ1E0SUp3dlRuNUdhWFdCclZ0cmNXV2VyVXV1UnUxSjJzUk1NbEtXT0FXZFZYV2xuTHRRd3BkdWRaeDZaODdVNVJ3cjNFM2VtUy9JVE1zQ29LanlCRnYzL2hPcjFZcE1KaU1sWVNhcjV0MUZnRzh3NStyTzRPY2R5T3pVTFBibWZvaENvV1JpVEtwdGZ3ZnlQbUZTN05UTC90dlFxTDE0OHI3L0dYTDlCL3RlY3FvY2ZTMmF0ZkJaRWVSMFFYZmYvODFqM1hCYzI0RERlWnMvYlNXN3M3ZHlwR0FuQ1ZGSlpLUXNSdFdYMGU4ZloyNnYvMmFIaDByS2JQWm4vKzJMRUExc3EzUGExdFYyL2NmeVVHbEUwQ2tJZzRpZ1UzQVM1VFBRSGJLeFoxRFFhVmRNNkt3b0ppUmNoZ3lJOEpZZW1SR082eXhXNkRSQXQySGdaNWY5d3doZCtrSFBqZEpyazhYbDRXNjRHVWtMbUpFa1RWeHZNcHZZdHY5ZnRIUTBjdmZLcnpsOEdRTFgxV3ZidTFwNDlxMGY0K2ZqV05IVDJqY0ZoRUorL1graSs0dW5nTlQxdDZPN2hjVXoxMUZRbGcxQWRGZ2k1K3BLcnVzWUNybmk2cm9SRHZPWHNYUnZPS3V6U0JrR0dZeDArU3FMVlhxa0JrTkd4T1czdjFZeTRNaWV5MjUyVmZ4OEFwa2NsMDVCMlRIYU9wdHNsWWFIZzk2ZzVWeGRDZTFkTFpTZlAwMWlWREp0bmMxbzlUMzRlUWVpTitxb2E2cW1zNis3YW4reGxRRGZZSFQ2WHVxYXFnbjBDK1hXSlE4NWZXRTNtb3g4ZXVnTkpzV2tPVTExNHV2bHo0eWtoZXpPMlVwQ1ZCS2hnWkVFK29ad3k3eTdTVW1jeFNzZi95OFJJYkZPMVU2VkNpV3BpYlBJUHIzWDl1LzFmRU01Rnk2ZVkrV2NUWmY5dkZwOWoxTlBBbnRtczRsa0YxUEVYQzB2bFhTRE55NFNUTEtoeDlhUEpTTnhiUVBNVGwzS2tZS2RWTldkSlNObE1YN2VnY2hrTWxzWFhIdjk0elA3cCtucHZ6blRQOGJUMWJiQi9kdjZCbFBmVk8yeUMyMTdWNHZEMUQrQ0lFaEUwQ2s0Q2ZleUN6cDdJY1h1Lytra3V6RitwYUtZa0hBZDVMS0JET20xMEpxa01hTkd5OEJQKytjR3M0djFaakJZd0dRR3JyRmI3MkFtczRtelZhZlltN3VOOXU0V1ZzKy9oMkQvY051WGxINWhRZEg0ZVFmUTN0WEMxbjB2MHRYVFRvKzJDNVZTN1RCVkJFaDM0R1V5MllpT0I2cXNMY2JYeTUvUXdFaW5kZjBaZ0NzTkpIY2VlNWRkMmU5ZjhiRk5aaU5UNG9Zdk03bmVIK2FHbkNZa0pJVFEwRkJVcXBFZFIvZE9DYnhRQU12ajRQYmg3YUhxNU1qbE43bHEvVGMxaGp2NHYyL05mL0xPenIveXI0OStSNit1bTd0WGZaMERlWjl3eG00Y3A5RTBNQUJjS2tLbGNnZ3c3MWoyS01rSk01ejJ2VHY3ZmJwN08zaHczYmRjSG52Rm5Ec29PMS9BdTd2L3ppTWJ2MHRVYUR4Um9mR1hiZk84OUpYOFk5di9VRjVUUkVKVUV0c1AvNXZFNk9RcjZucXM4ZkRpUCsvNTVaRHJQenYwNW1YM2NTVzhsQkFYQXFHaE1NS1g5ZzAxRXRkMi81eXQvZGVVU3FraUxDaWF1cVlxakNhalErR2Y4NDNsQU1UM1plZWpRdUtSeVdSVTk4M3ZhdTk4WXpseW1aeVl2b0p4MGFFSjFEWldjdUhpT1lmNWJwdmJHOURxZTVnMmVkNElmRHBCR050RTBDazRDYk1ySmpTNEMyUzgzMEQzMjdwdTZEWks4MEFLd28zbXFaUWUxNnJ1eExXL1Y1cjNMNWVxK2xKS3F3c2N4bTUrZnZRZFBqLzZ6cER2UFhScUJ3Qiszb0hjdHZSaG9zTVNiVjBRKy9WM0JkdVQ4NEhUKzd2N0NwZVVuUzkwT2VWS2RZUHpGeVpYV3J1YWhnejhlblJkS0JVcWw1VVpYUkdGaEc1T05ZMlZUbG5CbHZaR3psYm5FK1FYYXN2YURCZU4ycE10YTUvZ2hhMi9wcXUzQTROUngrMVpqOWl5KzJlcjgvbHcvOHNrSmN5Z3FhME91VnhCV0dBVTZ4ZmRmOG11aURtbjk1RmJ2Si9ibGo1TVcxY3pwVFdGdG5YbHRVVjA5cmJqb2RLd2NjbER2TG5qT1Y3NjZIZmN2K1lKQXYwdVA1bDBSRWdzTTVNV3NtMy92NGlQbkV4YlZ6TjNyZnphRlgxZUdZN2pVUWN6Vzh3b0ZPSnIxa2pvN0c0RG1Rdy83d0NINVVmeVB3ZHc2TzZmUG5FT3UzTzJjcng0djIxSWd0RmtKTGRvSDc3ZUFVenNLd3pscWZGbVVrd2E1YlZGWExoWVJYUllBaUQ5bXltdHppYzVZUVplZlZNQVRaMDRoK3pUZXpsYzhEbWJ3eCszWGIrSCs0N2Yzd05HRUlRQjRxK2g0TVMrbU5EZ0NyWnlHVXdNZ09LK0pFNXBLOHdhdnQ1WmdqQW1LQlZLaWlwUFVOTlFUa3JpTEdReUdTZlBIdWF4MjM1NFJXTWtkMlcvVDYrK203U0pzMTJ1NytwcHgycTFrbE8wejJsZC8zalBtc1lLTGpSVk9hMGZxbnJ0WUkvZStuMk1mZE5BREZiZlZPM1U1ZmRTUGpyNENoOS84ZG9WYnovY21VN0J0YjI1SDZEVjlUQTVMaDJOaHhldEhSZHRVK05zWFBLUWJUdWp5Y2pPWSsreWFNWWFoL0dmMTZLMHVvQ1dqa2FTNHFlemRlK0xkUFYwTUgvYVNvb3I4L2p3d012Y3NleFJtdHJxYUc2clo5T3l4M2o1NC8vbHZUMHZzR0h4ZzNoNmVEbnRyNzI3aGV6VGU4aksyTWowS2ZQWmQvd2pUdHRONzFOeTdpUVZOVVg0K1FUeThJYW4yTFQ4eTJ3Ly9PK3Jhdk9LekRzNFhaSExtWE1uV1pGNWg4dGczR3d4TzQzUDFPcDcrZXQ3dnhoeXY4UFZ2Vlp3MXRyVnhKdmJueU01WVFaaFFkRVlqRG9xTDV5aHJxbWF5WEhwcEUrYVk5czJNeTJML0xLajdNN1pTbE5iUFVIK1lSUlhucUM1dllITnF4NTNLTmEyY3U2ZFZEZVU4Y2IyUHpFcmVURUtoWktUSllkUXF6U3NuSHVuYmJ2b3NBU21UNWxQZnVsUlh2L3NUeVJHSjNQaDRqbk9WdWN6ZjlvcXdvT2liK2p2UXhER0FoRjBDazR1TlZjblNNV0ViRUZubXdnNkJmZDB4N0pIVVNuVktCVktqaFZLZzVQQ2dxSWRzb1A1cFVlNTBGVEZ1b1gzT2J4WG8vYWtWKytjcGV6WDF0bEVUUGdFSGgxVU1BV2tRa0l2ZlBEZkxNKzhmY2hDUXE2cWZycmlLcFBaMXRuTWhhYXFTMDQvTWRqU2pJMU1qRTdGWXJXNHJQdzQyTlVFcU1LMW01ZStrdXpDUFp3cVBZSlcxNE8zcHk4cGlUTlpOR090UTdkcXJhNmJjM1VsbEZTZFpQTXQzeURHUlZYa0sxRjVvWVNQRHI3QzhzemJXVGg5TlVjTGRqTTViaXFmSDMySEUyY09jdXZTaDBudXkzS0NOSmJ6b1EzZjRlMmR6L1BudDMvS29obHJtWlc4Q0EvMVFDR0JBSjlnSHRud1hWc1h4bVd6YjJYWmJLa0M3Uy8vOFhVMkxIN0FZV3FpdEFrWlRJaE9jUWhnclpjWUJkblVWcy83ZS82QkRCa1J3YkhzTy80aFpvdUpCZE5YMjRJUnZVSEh1N3YvanQ2ZzVlVFpRNlJNbUVWSVFDU0xacXhsZWVadFErNjdvQ3o3a3NjV3JsMVlZQlN6a2hkUlhsdEVTZFVwYVZsUUZHc1gzRXRHeWhLSHpMbEtxZWFoOWQ5aFYvYjdsRlNmd21ReUVoa1N4LzFybm1CQ1RJckRma01ESTNsa3czZlpsZjArT1VYN1VDcVVKRVlsczNMdW5VNWpnamN1ZnBCQTN4RHlTZzV4dnFHTVFMOVExaTY0bDltcFMwZitGeUFJWTVBSU9nVW5sOHAwZ2xROFkxdGZENzdpNWh2VEprRzQyYmpLeWd4V1ZWOUtmVit4bEN2VjBGS0wzcWdqMlAvRzNjM3g5UERHeDhzZnE5VnE2eHA4c2ZVQ2phMFhDQStLUmk2VDQrY2Q0QkFNZ0RUUDZKZHYveEdCZnFGMDkzYnd3bnUvNE00Vlh5RnRRb2JMNC96UFMvL0p2UFNWYkZyMkdESXhmOTJJUzRxZlRsTDg5TXR1NStjVHlHTzMvb0EzUC84enIzN3lSemJmOHJoVElhekxLVHQvbXJkM1BrOW1XaFlMcDBzVEVxVk9tTVcvUHZvZGNybUNoOVovaDVodzUzcWxRWDZoZlBuMkg3RTNkeHY3am45SVRQZ0VweTdCOW1QbXJvU25oeGU5dWg1T2wrZGd0cGpvNkc2MVZSM3RaelFaMkp2N0lVY0xkaElWbXNCWE4vMEVmNThnOXAvNGlBTjVuNUJidkovWktVdFpPR01OcjN6eUJ6cTZXL25LSFQ5bVYvWjdQUC9PejVnK1pUN1JZWWxVMUJZamw4bVJ5ZVcycVRJc0ZqTW1zd2tQdFFhVDJVUmhlUTdKQ1RPdnVMdTZjSGxlR2gvV0xOaDh4ZHRMYzNnK2N2a05rYnBjUDdqZTlkaGhlM0s1bkNXejFyTmsxdm9yYm9jZ3VETVJkQXBPN0RPZGRTNlNNZE5EQjU2ZkZrR25JQXlwdnFrYXRWcERyNjdITmhib2N2cUxyaVJFVGhuSnBqbFlzMkF6Rm91Rnp3Ny9tOUx6QlVTRnhxUFY5ZkRDMWwrVG1ackYwb3lOZkd2TDA3YnRYOXoydE11dXZRRHY3L2tINysvNXg1REhPblJxaDIxY2E3OE5peDlnVnZLaTRma3d3alh4MUhqendOb25lZjJ6WnlnN1gzalZRV2RNV0NKckZteDJ5UEw0K3dTeGR1RjlKRVlsMjZhamNFV2xWTE42L2owc21iWEI0V2FPVENhLzVtSmFLcVdLSFVmZkJxU3NXT3FnR3lFR281N0tDOFZzV1B3QTB5YlBzMlhHbG1mZVR2cWt1ZXpKL1FDRlFvbFNvY1RIeTUrMUMrNGxJamlHKzljOFFWN0pGeFNVWjFOWW5vUGVvTFVWcnhsS1JIQ3NRM2RQUVJBRWR5U0NUc0ZKb0VZYXUybXhTZ1dEZW96Uy9KMzlnajJsS1RBYWVxU3BMcW82SWNGdjlOb3JDS1BOVStOTnNIKzRRNWV1VTJlUGNMR3ZHK0VmWC84ZWlkSEpwRTdJSURsK0JwbFRsNkhYTzVmUE5ab01uQ285Z2x3bXY2cDVMKzMxenlmbnFqQ0x3YWh6T2FINXhkWTZQam4wT3JXTmxVUUV4N0pselJPb2xDcjI1bTRqcDJnZlJaWEhXVDMvSHFaT2xJb0ZyVmx3TDNxRFkvdDNaYjlIZTFjTGQ2Mzg2cENUcHIreDQxbFNFek9ZbWJUUVlYbUlpd3E2d28zbm9kYnc0UHB2TzgwTmV5VThOZDR1dXhXNnlyUXVucm5PWVNvZjJ6NEc5UjY0MUJ5WUFQLzFsYjhOdVU2bFZQT1R4NTRIY0FwY0g5N3cxQ1gzR3hvWXliMjNmTVAyK3A1Vlg3ZDF0WlhMNWN4T1hlcjBXUzBXaTBQbFZCa2pXMzFhRUFSaHJCRkJwK0NrZjI3Ri9peG5ZeTlNY0N5dVNYcUlGSFFDRkZ3VVFhZmczcVpQbnNmMHlmUG82RzZsb3JhWS9OS2oxRFJXRUIyYXdMeHBxeWl1UEU3WitVSXFhb3Y1VlBZR0UyTlNTWjgwMTZtRS94Y250OVBWMDg3MEtmUHg5dlM5b21NZks5eERUV01GS3FVYWs5bElhWFcrTFRzRHNEdDdLMGFUQWIxQnkvbUdjaWJIcGR2ZTI5QlN5N0hDM1JTV1oyTzFXcG1adEpBMUN6YmJnbzdWOCs4aE5UR0REL2EveE5hOUwxSlFkb3lOU3g2eVZYVUVxWkx2dnVNZjB0aDZnWVhUVjE4MlF4YmdHK3cwamtxNGVWd3FJem5XREZmUXA3eUNDclJ5dVJ3NUlzZ1VCRUVZaWdnNkJaZnNnODc2YnVlZ2Mxb1k3T29icWxiUUJMYzZUak1vQ0c0aHIrUVFUVzExdEhSY3BMR2xocTVlYVlKYlgrOEFsbWZlenR5cEsxQXBWYVJOeUVCdjBGRlNkWkxDOGh6S2E0c29xem1OaDBwRDJzVFpyRnU0QmJsY2pvZGFnNGRLUTFiR3hpR1BLWmNyOFBUd3RzdEdXUjNtUWZUMDhHYkZuRHRzVlhRYldtcW92SEFHbVV4R2VGQTB5ekp1dFcxYlhIbWNnckpqeEVWTVlrWG1IUzdIenNWR1RPUnJtMzdLWjRmZnBMR2xGZytWTks3endzVXFUbGZrY0xvaWx4NXRGOGtKTTFnMmUraWlLb0lnQ0lJZ3VDOFJkQW91UmZsQVhxUDB2TjVGTWFGMHUrblBDcHR1VEpzRTRXYlQxRmJIOGVJREJQaUdFQnMra2NpUWVCS2lrb2dLalhmcTN1cWgxakI5eW55bVQ1bFBkMjhuUlpYSE9WMlJpOEdvdDJWa3BFeGgyaVduclFnTGl1SjdEdzNNY3prdmZTWHowbGZhdXZjTnpzbzhzTzdKSWZlMWJQWnRwQ1ptRUJFU2U4blA2YUhXY01leVJ6RVk5YlpNbUV3bUk3ZG9QNUVoY2F5ZWQ4OVZ6ZE1wWExrSjhaTkh1d25DS0lxSmpBZGNkNWNmNjhTMTdkcDRQdWVDZXhOQnArQlM1R1dLQ2NYNGdwOWFHdFBab3BPMmlmSzVjZTBUaEp2QmlqbWJ1R1hlM1ZmOTVjREh5NCs1VTVjemQrcHkyN3liL1NLQ1k2NnBMZGZTdlU4bWsxMDI0TFJuMy9VeUtqU2VweDc4M3l1cTR0dnZwMS8rNjFXMVQ1RG1nbXhvcWIzbTYwSVl1K3FiejZNek9JLzlIaS9FdGUxc3ZKOXp3YjJKQVFpQ1M1RjJBV1Q5RU5NSnpyQ2JQN3RBWkRzRk42UlVLSy83YnZSWXZwdDlOUUduY0cxaW9xTnBiS2taN1dZSW82Q2hwWWJnLzgvZWZjZEhkZC81L24vTmFFYTlvUzZRRUFnUVJWVFRpeHZZdUpjNGpudmllQjBuamplN3laYmMvVzI1U1c1MjcyWjNFMmYzYnZiYXpvMFQxN2l1SGNmWXVPQUNtR0lRVllBQVNSUTFKS0dDZXBuNisrTWdqUVpKcUkwMDBzejcrWGp3eURsblR2bkk1eHVZajc3ZjcrZWJtSURKWkNJa0pHUkMvMTNSRjdYdDNnTDluVXR3VTlJcGZabzhpS1J6UVkrbFU1UjBpb2o0M3ZLVnl6aFRmY3pmWVlnZm5LbzR3b3laMlpqTlpxeFdhOEFsSUdyYnZRWDZPNWZncHFSVCtwVFpvM0RtdVZadzkzRk96NlJUOHpwRlJIeHZ3WUlGUk1aWjJYUHNNMytISW1Ob1YvNFdUR0VPTWpNenNWZ3NoSWFHQnR3U0xKNjIvYW0vUXhrWGR1Vi9IUER2WElLYldyUDBLU3pFbUxNSnhucWROVzI5ejhtT2c0aUxzNElyVzZGTzB4QkVSSHp1Z1FmdnArSkNFWHVPNk10NU1OaWR2NFdLK2tMV3JsdUR4V0loT2pvYXE5VTY4SVVUa05HMmk0TytiUnZ2dkNnbzNya0VMeVdkMHErZTh6cjdLaVprTm5uM2RoNVdiNmRNSU9iUXZ2cnZaU0p5MEFsTTdQbXgvVEdaVEZnc0ZoNzUxa05VdDUvaTdhMi80ZURKblZUV2x2bzdOUEdoeXRwU0RwN2N5WDkvOW1zcW13dTU4dHJWaElTRUVCVVZSWHg4UEJiTHlPZVBqemZCM3JZOTcvd1p6dlY0NTlIUjBRSDd6aVc0cVhxdDlDczlDazdXRzl1VnJiQzRqM01XSnNQZVNtTTd2d2JXVHgyejhFUkdSamxuQUFuc2wyazJtd2tMQytQZSs3NUdYbDRlSndvTzhPV3hqd2dMamFTODhxeS93NU1SeWtpZlJvZXRqYVNrUkxKblQrOGVYaGtSRVVGQ1FnSmhZV0VCTzh5eXEyM2ZkLzg5N04yN04yamE5a0R2UER3OFBHRGZ1UVF2SlozU3I4a0Q5SFNDMXV1VWljc1M0Y1ptMTIrUkE0SGQzUmJ3MVI0dEZnc3hNVEdzV2JPRzNOeGNXbHBhY0RnY3VGeXVYc3Z1eU1Sa01wa3dtODNkd3l2ajR1SUlEdy9IWWduc3IycGRQMjh3dHUyKzNubEVSQVFoSVNIK0RrM0U1d0w3YnpJWmtZR0cxd0xNU1FTckdld3VLR2t5MXUzc21nc3FNcDVGSkxteHRickFxZDhtVDJRdTdMU1phb09pMnFQRllpRXlNcExRMEZEaTQrT3gyV3pZN1hhY1RtZkFmemtQZEYyL05MRmFyWVNHaG1LMVdyRllMRUhUMnhXTWJUdlkzN2tFSHlXZDBxL0JMSnNTWW9KNWlaNzVuRWRxWU8yVTBZOU5aS1FpNDgyMDFUcXdONEdtdDA5TWJseDAwSWpEM0Vxa0pUSW9xajEySmRjV2k0WHc4SERjYm5mQWZpa1BOaWFUcWRlZllCS01iVHZZMzdrRUZ5V2QwcS8wS005MmZ6MmRZTXpyN0VvNjg1VjB5Z1FTbCtXbTlyZ0RIT3FlbjRqc3ROTmtLc1Zxc1FaVnRVZDlPWlZBcGJZdEVyZ0MrMWZDTWlMSmtVYUZXb0FXdS9Hbkx6MHIyT1pyWHFkTUVGMlZFK05tMm5GYVczRGg4SGRJTWtndUhMUlJSNzNwWk1CWCtCUVJFUWtFU2pxbFh5WUdWMHhvZnBKeExrRHhCV2pUZDNlWklMb3FKOFpNZFdDTHJLYlQzSWlUenU0bE9HVDhjSnFNOTlMT0JSbzRUYk81Rkt2VlNsUlVWTUJYK0JRUkVabm9OTHhXTGlzOUNzcWJqZTF6TFpBenFmYzVvU0dRazJBc3IrSUdqdFhDOHJReERWTmsyTHFxQmxveUxUUTJOdExTVWhVMGxSTW5vcTVxajVHV3lLQ3E4Q2tpSWpLUjZWOXB1YXpCRkJNQ1kxNW4xNXFlK1RWS09tVmlDY2JLaVJPUnFqMktpSWhNVEVvNjViSUdzMndLR1BNNjN6eHBiR3RlcDB4RXdWZzVjU0pTdFVjUkVaR0pSMG1uWEpiWG5NN1cvczlibk9MWlBsNEhOcWN4N0Zaa0lsRVNJeUlpSXVKN0dwTWtsOVZ6MlpUTERhK050TUMwV0dQYjVUWVNUeEVSRVJFUkVTV2RjbGs5ZXpyUHQ0SHpNcU1OdFhTS2lJaUlpSWhjU3NOcjViTENRbUJTT0Z6b01QWXJXeUVqdXU5ekZ5YkRwbFBHdHBKT0VSSGZPM0xrQ1B2eTlsTldXa1pFZUJTbnpoYjZPeVFab2V5c1dYUjB0cEdST1lYbEs1YVRtNXNibEVQOUE3RnQ2OTJLZUNqcGxBRmx4bmlTenZLbS9wUE9SVDNtZFI2dE5YcEZRL1QzcW9pSVQ3ejQvRXUwTjdtWW1qeWJ4V3V2SXpVaHc5OGhpWTlVMTVkVFZWdkdGNS9zWlgvZVFSNTQ2TDZncXN6ODR2TXYwZDdvWkdwSzRMVnQ3M2Q3Z0FjZXVqK28zcTFJRjdWNEdWQkdqR2U3YTgzT3ZpU0VlODYxdStDb2VqdEZSSHppbVY4OVMxeElKcmV0ZlpoRk9hc0Q2a3U1UUdwQ0JvdHlWblBuVlk4U1o1N0NiNTU2anZiMmRweE9wNzlERzNYZGJYdmROd095Ylh1LzI0eWdlcmNpUFNucGxBRjVKWjJYS1NZRXNLUkhiK2VCODZNVGo0aElNSG54K1pkSWo1dko4bm5YK0RzVUdRTXJGMndnZmRKTVhuN3hGVnBhV2dJNk9YbmgrWmRJajVzUk5HMTc1WUlOVEE2U2R5dHlLU1dkTXFDZVNXZlpaWG82QVpha2VyWVBWbzlPUENJaXdTSS9QNSsyUmhmTGM0UGpTN2tZVnMzZmdLMFY4dkx5Nk96c3hPVnkrVHNrbjhzL25FOTdnNVBsdWRmNk81UXh0VElJM3ExSVg1UjB5b0FHTzd3V2pQVTZ1Nlp4SHErRGRzZW9oU1VpRXZEMjdUMUFWa3FPdjhNUVA4aWVQSStDb3lkb2Ftb0t5QjZ4ZlhrSHlFcWQ3ZTh3L0NMUTM2MUlYNVIweW9BeW9zRjhNWk9zYXpmbWEvWW5OaFJteEJ2YmJ1Q1FodGlLaUF4YldYa1pxWW1aL2c1RC9DQXRNWk9hbWhxYW01dHhPQnk0M1pkWnMyd0NDdWEySGVqdlZxUXZTanBsUUdZVHBFWjY5a3VhTG4vKzBqVFA5bjROc1JVUkdiYUlzRWpTRWdPcnNJb01UbnJTVk1KQ3c3SGI3ZGhzdG9CTFRJSzViUWY2dXhYcGk1Sk9HWlNoRExGZDJtTmU1NzZxMFlsSFJDUVluQzRwOG5jSTRrZmxsU1U0blU1c05sdkF6ZjBMOXJZZHlPOVdwQzlLT21WUWhwSjBMa2dHcTlsejd2bTIwWXRMUkVRa2tMbmRiZzNCdkF5MzI0M04zdG5uWjUyMkRtb2Jxb2I5Mzg3aEhOM0NGSHEzRWt5VWRNcWdaQTRoNmJTYWpjU3p5OTdLMFlsSlJFVEduK3I2Q3JidTMrVDFSWHJyL2syY3JqanVkVjVWYlJtL2Z2dWY2TFIxOUh1dk14VW4rSFR2SDNxZDA5N1p4a2U3MzZTbHJmLzVIbTYzbStLeVk4UDhLUmh5NzlQdS9FLzR4VXQvUGV6bnlmRHNQNzZkcDk3OE1WVjE1YjArTzFseW1LZmUvQWwyaDIzSTkvMWc1MnM4L2VaUGFHMGY0RXVQaUF5S3hkOEJ5TVF3WlFoSkp4aERiQTljbk0rNXJ3cHVuVEU2Y1ltSXlPQTRuQTZlZnZNblhHaXU1Zkd2L29pVWhNbWo4cHhQOS82QkVITklkKzlUV0dnNEpaV0ZSRWZHa1pHU2pkUHBJQ0k4aXVyNmNscmFHZ2tMRGUvM1h2dU9iNmVxdHBUMXkrLzBPbTRKc1hDeTVCQXRiWTE4ZGNPMytyeTJxUFFJcjMzOEZBdG5yZUxtdGZjVGFnMmpxUFFvTGUyTjJPeWQyQjIyaS8vYlNYdG5HMjN0emJSMk5OUGEza3hiUnpPckZselArdVYzVU5kNG5xTFNJMzArSXk0NmdiblRsd0RnY05yNzdYRWJLZldFOWEydW9acFA5cjVOU3NJVWtpZWwrL1RlczdNV3NlLzROajdaK3paM1hQMndUKy9kazk2dEJBc2xuVElvUFlmWGxnNVFTQWlNWWtLL3lUZTI5MVVabFd4Tmw3MUNSRVJHMDk2am4zR2h1WFpVbjNHME9JK3o1MDd5cC9mOEw3WWRlQStIMDg3TmErL3YvdnpReVYwVWx4L2pnUnUveDdtYUVsSVQraThrMDJucm9ManNLRmRmY1NzRnAvZmpkSGt2TFpHVm5zUHBpdU1jTHR5TnllUTljR3RLOGpSeXNoYnkxUTJQOGU2MkY2ZzRmNGI3Tmo3Qi9oUGJPVjFlZ01VU1NxZ2xES3NsbEF0Tk5jUkZKNUNlTkpYWTZFbEVoRVVSRlJGRGVsSVdBQmVhYXNnNzlubWZNV2FtemV4T090MXVOMmF6QnBDTmxmYk9OdDc0NUJuQ1F5TzRlOE8zQ1RHSFVGcFY3Slg0VjljYnZaK25LNDVqQ2JGMkg0K1BTU1FwUG8xOUJkdllzdWV0ZnAvaGRyczVkbW9mQmFmMzkvbjVJN2Y5a0xTazRLekFLekpVU2pwbFVGSWpqV0d6ZGhlME9hQ3hFK0xDK2o5L1pqeEVXYUhWRGgxT09GWUw4NVBHTGw0UkVmRm9hbTNnaTRPYmlReVBwcTJqWlZTZVVkZDRudmQzL0o1cmx0NUdYSFRDZ09lZnJUeEpWRVFzQjA3czZENjJjTllxTENIR1Y1UERoYnN4bTh4Y01mZEtubnYzMy9yc1JUU2J6R3pkdjZuWDhXdVczVTVpZkNxNTJVdEpqRXZsMDcxdkV4a1J3MzBibitoMTdwTXYvNURjR2N0WnYveU9QdU9jbVpuTG45MzNUMzErNW5BNk9ISDJFQUMxRFpXNFhLN3UvUzR4a2ZGTVNabld6MzhGR1k1T1d3ZXZmdlJmTkxWYzRPSGIvcHJZS0dPdHRpMTczcUsrMGJOV205Tmx6TW5jdFAwbHIrdVh6cjJLOWN2dndPRjA0SFE2dU8ycXJ3L3ArWGFIamMwN1g4WGxWZ0Vna2NGUzBpbUROaVVhemw3czVTeHZ2bnpTQ2JBaUhUNHZOYlozbjFQU0tTS0JJZjdpYU5ENi9xY2lqanZ2Ny9nOTBaRnh6SjIraEIySFB2VHhONlRkQUFBZ0FFbEVRVlQ1L2RzNlduajF3MTh4STJNZXF4ZGVQK0Q1VFMwWHFMbFFTVWRuRzE4YzNFeHphd01SNFZIa1ppL0RFbUxCN1hhVFY3Q1ZLK1plU1hob0JOKzkrOGREanNudGRtTXltVWhMek9EQm0vNThPRC9XZ0RvNjIzaGp5ek5leHk3ZHo4MWUxdThRWUJtNjlzNDJYdGowQ3hwYjZubm81aCtRbWpDRnB0WUdZcVBpZWZTT3YvRTZONzlvRCs5c2ZZN3YzLy9QaEZyNy90SmlOcHRabExONnlERnMzdm5xc0g4R2tXQ2twRk1HTFNPbVI5TFpBcmtESkpHcmVpU2RYNTZEeHhhT2Jud2lJbU1oNFdMU09aajU3ZVBCNGNJdktTbzl3amR1K1V2T1ZwNGNsV2UwdGpjVEVSYkZIZGM4UXZuNU14dzdsWWZKWkdKZndUYjJIOStPMisybXRLb1lnQmtadVJ3cDNndkExMi81QzVMaTAzank1Ujl5L3czZjY1N2ZtVis4aDdyR2F1S2lQRDJtUDMveHIzQmRNc1MyTHpldXVZK1ptYms4ditrWExKdDNOU3R5cjhWa01uRysvaHpsNTAvM090L2hzRk5WVitiVjQ5cGwxdFFGeEVURzlmdXM2TWhZL3ZhUlh3SHd4Y0gzT1Z5NG0rL2Q2K2tWZlhuemZ4QVNvcTlhdmhRZUdrRkNYQXAzcmY4V0tRbVQyVmV3blE5MnZjcGpkLzdka0llNnpzaVlSMFJZMUpCanNGcEN1ZlhLaDRpUFNSenl0U0xCU244VHlxQU5aZGtVZ0ZVOWFsU1VORUZkT3lSRytENHVFUkYvMkZzSlZhMlFOdlR2ckdPbXZxbUdEM2E5eXVLY05VeWJuRE5xU1dmeXBIUWV1T25Qc1Zxc2ZKNzNEbFpyR0RldmZZQUZNMWQ2blZkYVZVeFQ2d1VPRnU0RW9MMmpGWmZMUlZ0SEM5RVhrenU3dzg2MlBvYk1mblhEWXpDSW9pdEprOUlKQ2JFd0pYa2FIKzErZzRMVCsvbkt0WDlDYVZWUm4vUDM3QTRicDhzTEtLa3M3UFhacEpna1NzNzFQdDVUZW5JV2lYRXBPRjFPTENGV3JCYlAzRUdYeTBtSU9XVEFtR1h3VENZVDkxei9PQUF0YlUxOHR1OGRWaTI0anYzSHQ1TmZ2TWZyWFBmRjRhOVB2dnpEWHZlNWEvMmp2UDNaYndIWXZQT1ZZY1ZTVlZmbU5XZFpSUHFucEZNR2JhaEpaNVRWR0ZKNzlHTGRpaS9LNGM1Wm94T2JpSWcvL0hnblBIa3RSRnNIUG5lc09ad08zdnIwTjBTRngzREQ2bnRHL1hrUllaR2NyamhPU1ZVUjM3bnJmeElSRmtsZFE1WFhPU21USmhNYkZjK2VvNStTTW1reWJSMHROTGJVWXphWmlZNklCWXdlUTZmVFFXUjR0TmUxMlZQbURDbWVPNjk5aEJtWnViejN4Y3ZzUDc2ZERTdSt3cko1Vi9jNjc4bVhmOGlTMmV2Nm5OUFpZV3ZuMzM5dkRObDB1OTA0bkhZc0lSYXZ3a1ViVjMyTnhMZ1VXdHViZThYc2NEblUwem1LM3QzMkF2SFJpV3hZL2hWcUdpcVpQVzF4ditkMjJ0ckJaQ0xNYXZTbXB5WmtESmd3dnIvakZhWk56aUUzZTFtZm55ZkVwZ3cvZUpFZ283OEpaZENHbW5TQzBkdlpsWFIrV2Fta1UwUUN4NFB6NExVVDhPQjc4S2RMSUR2ZUtLSTJYbXplOFFvMUY4N3h6ZHQrZU5sbFNYekY3ckR4NGE3WG1adzhqWlNFeVZUWFYvRDZscWQ3blhmN1ZkL2dvWnUrejVsekoyaHVhOEJxRFNVaExnV3oyWXpOM3NtdXd4L3oxUTJQOGZHWGIzcGQ5Ni9QLzJCUWhWdHVYbnQvOXh5OUJUTlhNRGw1R3BOaWhsZFVJRHcwZ3I5OTVEOEJLQ3pKNTdXUG4rS3hyL3g5bjh0enRMUTFFaFVaNjNYTWRiSDNVM3h2KzRITkZKY2ZZK0dzVlpqTlpsSVRwcENhTUtYZjgxOTQ3MG1pSW1LNWU4TmozY2U2Mm9uRDZhQ3lwb1MwcEV5c2x0RHV6ei9jOVRwSjhlbERudk1wSXIwcDZaUkJHMjdTK2V6RnBWTU9uVGNxMllacnBKR0lCSUNGeVhEdFZQaTN2Y1lmWHpPYklIdVkxKzdPMzhLaHdsMWNzL1Eyb2lKaWFXeTVBQmhWUHdGYTI1dG9iSWtnS2lLbXUxcnNTSDIwK3cxcUc2cklURFVXWms1Tm1OS2RzUFdsb2JtT2tzcENiUGJPN3FWVFFxMWhiRmh4RjNPbkwrbVZkRDV3NDUvaFp1RGh0WmYyUGlYR2VmWnQ5azRhbXV1OFBqZUc5elp6dnY1Yzk3RVFjd2lKOGFsZTV4MHEzTVcwOUp6dWhOUGxjbmt0a2RMWVVzL1V0SmxlMXppZGpoSC85NjF0aDgzSFlHOHp0RGpCRlFETE9vNmtiUU1jTzdXUHJmdmY5U29PVk5kUVRXTkxmYi9YZEhTMlljTEU2ZkxqZ0RFTXU2dnE3Zm42Q3A3YjlIUHUzZmhkWm1jdEdrRmtJdElmSloweWFQRmhFR2t4bGt5eHUrQjhHNlJFWHY2YWFiR1FHQTUxSGVCd0dXdDJydXYvRjVFaUloTktXaFQ4OGxwamJ1ZXBCaWh1OE4yOVRjQ3VUNGQzYlZkUm5LMzdOL1c1cE1oTG0vOERnRWR1L3g5a3BvN2s2Ny9oN0xsQ0RwN2NTYzdVaGJSM3RuWWZQMXowcGRjOHpMam9SS1pOemdHTXVaQmZITnBNcDcyREdabTUzZWVzWG5oZG44OUlUODdDUFlnNW5aY21lVzk5K2l3ek0zTlpsTE9hOHVyVHZQekIvK2wxellFVE83d0tDY1ZGSi9EOSsvKzVlNytsclluQ2tuenV2dTdidUZ3dW5uM25aNnpJdlpiRnM5Y0FSaUdsdXNacVZpM3dqdDFtN3h4eFQyZWtGUmFsd05SMGNKZ1lSTm85L28ya2JUZTFYT0FQbi8rT2xmUFhlLzBDWWYrSkw5aC9mSHUvMXptY2RreVl1bnZmYjF4ekwwdG1yd1dncHFFU2dMVEVxYjJ1cTIybzVIRGg3bDdIb3lKaW1kbWozWXJJNVNucGxDSEpqSVdURjMrUldONDhjTklKY0dVbXZGTmtiSDk1VGttbmlBU2V0Q2pqejFvZi8vMjJhNWpYM1hMbGc5aHN2ZGQwT1hvcWo2T244cmg1N2YzRVJrMGlLVDV0WkFGZUZCK1R5SFVyN2lMRWJPSFk2WDNkeDkvZDlnSngwUW1FaFViUWFXdG5jdkswN3FRekxURUR0OXZOcWZKamJGejF0UUdmOGR5Ny8wWmxiZW1BNTMzcnpyOWxjbklXWUJRcUtqaXpuMUJybU5jUXlXOS81ZSs3Q3hkZGFzL1JUemw2S3MvcjJONWpueE1YbmNEc3JFV1lUQ2FTNHRQWWUreno3cVR6VkhrQkFObFQ1bnBkWjNOMGVnM1hISTVJQzB4Tmd1UmtzQWJRU04zaHR1M1k2RWxjdmZSVzFpMit5V3Q1bW8ycjdtYmpxcnM1VTNHQ3JQUWNyMTVvNkh0NGJaZVNjNFZFUmNRUUZ6MnAxMmRuenhWU2NmNXNyK09acVRPVWRJb01nWkpPR1pLcE1aNmtzN1FKcmtpOS9QbGdMSjNTbFhUdXFnQ1dqMXA0SWlJQ1RFdlA2ZlA0dWRvU0FLYW16U0lsWVhLZjV3eEhmRXdpcXhkZXo5NmpuM2NmYzd2ZHVOMXVibHB6UDdPbXpxZmd6QUVLVHUrbjVrSWx1L0kvNW82ckh5WXJQWWZ6OVJWTWloM2NuTXVGczFheGJ2R05mWDdXMkZMUDd6L3dIczViWEg0TXQ5dk4zT2xYZUIyUENJOG0rcEw1bDEwdVhjK3h2YU9WZmNlM3NXSDVWekNaVEFDc3lMMlczNzM3YjVSVm5TSXpiUWJIVHU4aklUYTUxODloZDloR25IUktiMWN1dWJuUDR5MXRUYnkrNVdubVRyK0NPNjUrZUZEM2NqZ2RuQ3c1Qkpobzcyd2pJc3o3dCtuTDVsM054bFYzanpSa2thQm5IdmdVRVkrc0hyOFlMbWthM0RXTFVpRHM0anpPSmh1YzZIL0toWWlJakRHN3c4NzdPMTY1N0h5NDRXaHVhd1RvcnVqcXZGaXM1ZGwzZm9ZbHhFcDFmUVVGcC9kenZyNWlVRDJZWUZUSVRZcFA2L05QZkIvRmdrNldIQ1k4TEpMcFE2eDgyOFhoZFBER0o4L2dkRG9JRDR2a3dJa2RiRCt3bWZ6aVBZU1lROWh6N0RQS3o1K2hxUFFJSythdjk3clc3ckRqZHJzSnRZNStFU2N4UkVmR2N1YzFqM0M0Y0RmYjlyODNxR3NPRis2bXZiTU5oOVBPUjd2ZkdPVUlSWUtYa2s0Wmtxd2V2eGdlYk5KcE5jT3lIaU80dmp6WC83a2lJaksyMmp0YU9IUHVCTSsrOHpQS3o1L3gyWDFQbkQySTFSSkt5c1dLb2hYbno5RGMxc2pONng3Z3FpdHU0YzFQZnMzOEdjdFpubnNONzJ4OWp2Yk9OcDg5RzR5aVNZVWwrY3pPV2pUc3RUSXRJUlk2Yk8zWUhUWTJiWCtSM2ZsYk9IdnVCQjJkYldSbnpLT3MraFFmN1hxZG1NZzRycGh6cGRlMUxSZVQ3dkN3UWN4REVaK1pNMjB4MTYvOEtvbHgza094WEM0WEpreGV4OW83Mi9oODN4L0pTTTNtZ1J2L2pDUEZlL2pqdGhmb3NMV1BaY2dpUVVIRGEyVklocE4wZ2xIRmRtZUZzZjNsT2ZqbWZOL0dKU0lpQTd0bTZXMWNzL1EycjJPeDBaTjQ5UGEvNFpXUC9vc1gzL3NsOTI3OExqTXk1bzNvT1hXTjUva3M3eDFXenQrQTFXSk1SRnkxNERybXoxeEJaSGcwejczN2IwU0dSM1BUMnZzQk42ZktDM2pwL1gvbmtkdi9SL2Y1ZmNrN3R0V3I0RTlQbHhZWk9uWjZIdzZublhuWlMzdWQrMy9mK0ZIM1VObEx1VnhPci9tZVg3LzVCNWhNNWw3REx1ME9PeC9zZkpWRGhidTQ0K3B2WWdteGNQek1RV291VkJJUkZzbnhNd2N3bVV5a0pXYjIrL1BJNkZpOThIck9uaXRrWDhFMnJKWlEyanBhT1Zkemx2UWtUNkVndThQT0cxdWVwcTJqaFhzM1BrRm1halozYi9nMjcyNTdnWk1saDVtVk9SK255OEg1K2dvT250aHB6QkUxbWNEdHh1bHk0blE2TUpsTWZhNzlLaUs5S2VtVUlaa2NiZlJjMmwzUTJHa01sNDBkeEhTVk5aUGh5WXZieFExUTF3NkpFYU1hcW9pSURGSkVlQlFQM2ZSOVh0NzhIeFNWSGhseDBwa1FtOHdOcSs3eEt0NFRINU5JZkV3aStVVjdpQWlMNHNHYnZ0K2RZRDU0MDUrelpjOWJsMDA0QVdaUFc4ektTNGF4ZG1sdWJlQ3R6NTd0M2c4UGkyUm1aaTdUSi9jZVdudlQydnVJQ0l2cTh6NEZwL2RUVm4ycWU3OXJlUENsbWxvdmtGLzBKU3R5cjJWUnppckFXQVptNi81M0FRaXpock54MWRlNmwrV1FzWFdodVliTk8xOEZ3R3d5azVhVTZUVUV1cXo2RkNXVlJheGZmbWQzQmVlNTA1Y3dPWGthQjAvdTRGVFpNY0pESXltdEt1SjB4ZkUrbjVHVHRWQkpwOGdnbWR5RHFUOHUwc04zUGphV0JnQmpxWUNGeVlPNzdrOC84UlFoK3NGU3VIWEc2TVFuSWpLYTlsWEIvN2NkL3M5NnlCMWMvWnRoZS96eHgvblJZODhNZktLUDJPeEd0ZFgrZWdGOXhlbHlEbnZJNjNoeXV2dzQweWJQN2xVcDFWYy8zMDkvOHpoUFBQRUVTVWxKSkNjbll3Mmc4clZqM2JiN2N1elVQbkpuTEJ2VXVWMkZzVnh1RnlhVENST21YdTk5S0FMNTNZcjBSWE02WmNoR01zUzJpK1oxaW9pTVA2SFdzRkZQT0lHQVNEZ0JzalBtOXBsNEJNclBGK2dHbTNBQ21FeEdrbWtKc1JCaURobFJ3aWtTalBUL0dCbXk0U2FkcTNza25mdXFqU0c2SWlJaUlpSVMySlIweXBCNUxadlNPUGpyWnNaRDRzWEs4UTRYN0svMmJWd2lJb0VtTzJ1V3YwTVFQOHBJendJWWs5N25zUmJzYlR1UTM2MUlYNVIweXBBTnQ2Y1ROTVJXUkdRbzJqdmJxS29yOTNjWTRnZVZ0YVVCdlhSSE1MZnRRSCszSW4xUjBpbEROdVZpQlZ1QStnNW9kd3orMnA1SjUrNEszOFlsSWhKb01xWk1vYnF1ek45aGlCOVUxWldSbUppQXlXUWlKQ1FrNEhyRWdybHRCL3E3RmVtTGtrNFpNck1KTW1JOCs2Y2JCbi90c2pTd1hHeDFkUjNHOGlraUl0SzM1U3VYY2FiNm1ML0RFRDg0VlhHRUdUT3pNWnZOV0szV2dFdE1ncmx0Qi9xN0ZlbUxrazRabHVFT3NiV2FZV21xWjM5bmNJNnNFUkVabEFVTEZoQVpaMlhQc2MvOEhZcU1vVjM1V3pDRk9jak16TVJpc1JBYUdocHcxVkk5YmZ0VGY0Y3lwbmJsZnh6dzcxYWtMMnJsTWl3am1kZTVMc096L1ZtcGIrSVJFUWxVRHp4NFB4VVhpdGh6SkxpK25BZXIzZmxicUtndlpPMjZOVmdzRnFLam93TjJEVWVqYlJjSFRkczIzbTFSVUx4YmtVdFovQjJBVEV3OUs5aVdEakhwWERzRi9uMGZ1TnhRMFFKbkdtRjYzTURYaVlnRUc1UEpoTVZpNFpGdlBjUkxMLzZldDdlZVpucjZQTklTTTBsUG11cnY4TVJIS210THFhb3I0MVRGVWN4aERxNjhkalVoSVNGRVJVVVJIeCtQeFdJSnVDR1l3ZEsyUGUvMkNLWXdaMUM4VzVHK0tPbVVZUmxKVDJkc3FESEVOcS9LMk45YXBxUlRSS1EvWnJPWnNMQXc3cjN2YStUbDVYR2k0QUJmSHZ1SXNOQkl5aXZQK2pzOEdhR005R2wwMk5wSVNrb2tlL2IwN21HWEVSRVJKQ1FrRUJZV0ZyRERMN3ZhOW4zMzM4UGV2WHNEcm0wSDg3c1Z1WlNTVGhtV3pCaWpvSkRMRGVmYmpBcTJFVU5vVFZkbjlrZzZTK0dSK2FNVHA0aElJTEJZTE1URXhMQm16UnB5YzNOcGFXbkI0WERnY3Jsd3U5MytEazk4d0dReVlUYWJ1NGRkeHNYRkVSNGVqc1VTMkYvVnVuN2VRRzdid2ZwdVJYcFNhNWRoTVpzZ0l4cEttNDM5MGlhWW5URDQ2Ni9LaEYvMkdHSjd1aEd5MWRzcEl0SXZpOFZDWkdRa29hR2h4TWZIWTdQWnNOdnRPSjNPZ1BseUhxeTZsczZ3V3EyRWhvWml0VnF4V0N4QjB3c1d5RzA3Mk4rdFNCY2xuVEpzV1hHZXBMTmtpRWxucE1WWVBtVnZwYkcvdFJTeUYvZytSaEdSUU5LMXhJTEZZaUU4UEJ5MzJ6M2h2NVNMd1dReTlmb1RUQUs1YlFmN3V4VUJKWjB5QWxteDhNWEY3YUhPNndSamlHMVgwcm10RFA1RVNhZUl5SUQwcFZVQ2xkcTJTT0JTMzc0TW0xY3hvY2FoWDM5bEJsZ3V0c0NLRmlodThFMWNJaUlpSWlJeWZpanBsR0diMW1NTzVwbGhKSjJSRnFPS2JaZHRaU09QU1VSRVJFUkV4aGNsblRKc1diR2Vuc3JxTnVod0RQMGVWMmQ2dGo4dDhVMWNJaUlpSWlJeWZpanBsR0V6bTJCcWpHZC9PTU5qMS9VWVludStEWW91K0NZMkVSRVJFUkVaSDVSMHlvaGt4M3UyVHc4ajZleXFZdHRscTRiWWlvaUlpSWdFRkNXZE1pSmVTZWN3NW5VQ1hOTmppTzNucFNPTFIwUkVSRVJFeGhjbG5USWkyVDJLQ1EybnB4Tmd6UlR2SWJhRkdtSXJJaUlpSWhJd2xIVEtpSXgwZUMwWVEyeFg5QmhpcXlxMklpSWlJaUtCdytMdkFHUmlTd2lIbUZCb3RrR0hFeXBiSVQxcTZQZTVlaXJzT21kc2YxNEtqeTMwYlp3aUlvRWdQeitmZlhrSEtDOHJJeUk4aWxObkMvMGRrb3hRZHRZczJqdmJ5TXpNWU5ueXBjeWZQeCtUeVlUSlpQSjNhR01xRU51MjNxMkloNUpPR2JHWjhYRHd2TEY5dW1GNFNlZTZpME5zSFM1amlPM0plcGlkNE5zNFJVUW1zaGVmZjRuMkpoZFRrMmV6ZU0xMXBDVm0rRHNrOFpHcXVuS3E2OHJZOFdrZUIvWWQ0b0dIN3NOaXNXQTJCOGVBdEJlZmY0bjJSaWRUVXdLdmJYZS8yMC95T0xEdklBODhkSDlRdlZ1UkxtcnhNbUsrS0NZVUZnSXIwejM3cW1Jckl1THh6SytlSlM0a2s5dldQc3lpbk5VQjlhVmNJQzB4ZzBVNXE3bnpxa2VKTTAvaE4wODlSM3Q3TzA2bjA5K2hqYnJ1dHIzdW13SFp0cnZmN2RXUEVtZk9DS3AzSzlLVGtrNFpzWjVKNTVsaHp1c0U3eXEybjVXQWUvaTNFaEVKR0M4Ky94THBjVE5aUHU4YWY0Y2lZMkRsZ2cya1Q1ckp5eSsrUWt0TFMwQW5KeTg4L3hMcGNUT0NwbTJ2WExDQnlVSHlia1V1cGFSVFJzd1hGV3dCMWs2QjhCQmp1NjREOWxXTkxDNFJrWWt1UHorZnRrWVh5M09ENDB1NUdGYk4zNEN0RmZMeTh1anM3TVRsY3ZrN0pKL0xQNXhQZTRPVDViblgranVVTWJVeUNONnRTRitVZE1xSVRZdURyaW54NVMxZ0grYmZuNkVoY08xVXovNkhaMFljbW9qSWhMWnY3d0d5VW5MOEhZYjRRZmJrZVJRY1BVRlRVMU5BOW9qdHl6dEFWdXBzZjRmaEY0SCtia1g2b3FSVFJzeHFoc3dZei81SWVqdHZtTzdaM2xFT0xmYmgzMHRFWktJckt5OGpOVEZ6NEJNbDRLUWxabEpUVTBOemN6TU9od08zTzdBbW5RUnoydzcwZHl2U0Z5V2Q0aE8rS0NZRU1EOEowaTVXdjNXNjRkT1NrY1VsSWpLUlJZUkZCbHhoRlJtYzlLU3BoSVdHWTdmYnNkbHNBWmVZQkhQYkR2UjNLOUlYSlozaUUxNUo1d2g2T2dGdXp2WnNhNGl0aUFTejB5VkYvZzVCL0tpOHNnU24wNG5OWmd1NHVYL0IzcllEK2QySzlFVkpwL2lFcjRvSkFkd3d6Yk5kZEFGS20wZDJQeEVSR1IvVW96TjBicmRiUXpBdncrMTJZN04zOXZsWnA2MkQyb2FxWWYrM2N6Z2RJd2x0UUhxM0VreVVkSXBQK0dwNExVQmlCQ3hMOCt5L2YycGs5eE1SRWYvNzR1Qm1udC8waXlIMTZwUlhuK2FMZzV0cDcyenJQclk3Znd2LytPeDNCMzJQMzMvd24zeTY5dzlleDJ6MlRocGJMdlQ1cDc4RXh1Vnk4ZEh1TnpsNTluQ2ZueDg0c1lNM3QveDYwSEdKYit3L3ZwMm4zdnd4VlhYbHZUNDdXWEtZcDk3OENYYUhiY2ozL1dEbmF6ejk1azlvYmRkdnZrVjh3ZUx2QUNRd3BFUWF5NTEwT0tIWkJyWHRrQlF4L1B2ZE9OMnpaTW9uSmZDZFJXQTJYZjRhRVJIeDl1dTMvcEhxK29wZXg1Zk91Wkpicm54d1RHTkpqRS9qODMzdnN2M2crMXl6OUxaQlhiUHo4RWVVVmhXemV1SEdZVCszbzdPTlRudUgxN0ZESjNmeDRlN1grenoveHRYM3NtSis3MlU4ekdZenpXME5mUFRsRzJSbnpNTnFzWHA5ZnVMc0lVeW0wZm1IU2oxaGZhdHJxT2FUdlcrVGtqQ0Y1RW5wUHIzMzdLeEY3RHUralUvMnZzMGRWei9zMDN2M3BIY3J3VUpKcC9qTXJFbHdwTmJZUHQwd3NxUnozUlNJc2tLckhSbzdZZmM1WXgxUEVSRVp2UGJPTnBJbnBUTTdhN0hYOFNuSjAvcTVZdVNxYXN1b2I2N3A4N09FMkdScUc2b29PSE9nejg5blp1UVNhZzBEb0tubEFvV2wrY3pLWEVENStkUGQ1OVEzR2ZjK1cxblk1ejB5VTJjUVlnNFpNTTdvaUZqKzVJNi84VHIydXovKzYyV3Z1WDdsVjNubXYzOUthVlVSTXpMbWRSKzNPMnlVVmhWeHcrcDdCbnl1K0VaN1p4dHZmUElNNGFFUjNMM2gyNFNZUXlpdEt2YnFxYTZ1TjNvL1QxY2N4eExpK1NWQmZFd2lTZkZwN0N2WXhwWTliL1g3RExmYnpiRlQreWc0dmIvUHp4KzU3WWVrSlFWbkJWNlJvVkxTS1Q0elBkNlRkQlkzd0lvUi9OTFJZb1lOV2ZCdXNiSC80UmtsblNJeVBuU051cGdJL1JNZHRqWm1aTXhqL2ZJN3h1eVpCMDd1WUYvQnRuNC9yMitxNmZkTC9KL2U4MU1TNDFJQVl6aXUyKzJtc0RTZnd0TDhYdWUrK040dis3ekhYMy85RjVoTVpzNmNPd0ZBdTYyTmh1WmFDczRjSUNFbW1iU2tURHBzYlVSRnhCQWZrK2gxcmRuc1Bldkk0WFR3V2Q0N1hzZm16MWpPcWZJQ1RwVVhBREIzMmhJYVd1cXcyVHRwYlcvbXdJa2R2V0thTy8wS0lzSWkrNHhYaHE3VDFzR3JILzBYVFMwWGVQaTJ2eVkyeXBqanMyWFBXOVEzbnU4K3ora3k1bVJ1MnY2UzEvVkw1MTdGK3VWMzRIQTZjRG9kM0hiVjE0ZjBmTHZEeHVhZHIrSnlxd0NReUdBcDZSU2ZtZGxqWG1mUmhaSGY3NFpwbnFUenkzUFEwQW54WVNPL3I0aklTS1JIRy85N3JzVlk1bW04Y3JsYzJPeWRoUHNoMlRHWlRQekZBNWZ2TmV4TFpManhIN2Vrc29qOUo3NWc1ZndOWEhYRkxWN243Q3ZZeXRiOW0vanJyei9aNXozQ1F5T29yaXZuajF1ZkI4RGh0TlBRVkV0SlpSRkw1MTVGV2xJbVZYVmxKTWFuOWJyV0RkQmpoS3piN2FheTFsaTdxN1NxbUVreFNjUkV4WHRkazVrNmc3eUNyVmhDck93NSttbjM4VTViTzI2M20vQ3dTTExTWmlucDlKSDJ6alplMlBRTEdsdnFlZWptSDVDYU1JV20xZ1ppbytKNTlKS2U2L3lpUGJ5ejlUbStmLzgvZC9lZ1g4cHNOck1vWi9XUVk5aTg4OVZoL3d3aXdVaEpwL2pNckVtZWJWOGtuYk1USURNR3lwcU5Md0pienNMWFpvLzh2aUlpSTVFZUJXRWhjR3FFbGJwSFczdG5Ld0Rob2Y1SmRxSWpZNGQxbmR2dDVvT2RyeElURmMrMXkyN3ZsU3gwRFpPOFhCS1hscFRKM3o3eW53RDg5cDEvSVQwNWk1dlgzZzlBYlVNVnhXVkh1WHZEdDN0ZEZ4a2V6WkdpUFVTR1JXTU9DV0ZhZWc0UDMvcFhBUHpMODk5blJlNzZYdk05VDVVWFVGNTlta1U1cTczbS9yMzQzaStKam96anJ2V1BEdU8vZ3ZRblBEU0NoTGdVN2xyL0xWSVNKck92WURzZjdIcVZ4Kzc4dXlFUGRaMlJNWStJc0tnaHgyQzFoSExybFEvMTZpa1hrZjRwNlJTZm1SNEhJU1p3dXFHcUZWcnNFRzBkK0xyTHVUa2JmbjJ4VU9EbTAwbzZSV1I4dUdPbU1lei8zdG1RTUlMNTY2T3A0MkxGVjdmYlJXTkxQV0doRVlTSGp0TmdlM0E0SGR4eTVVTzBkN1FBOUtvbTI3V01SWDlWWnNGSVRDOGRLZ3ZHME43WFBuNktuS3hGNUdRdDdQWDUrbVYzOHRHWGIvRGVqcGNCK040OS85ajltZHZ0eG56SlhGR0gwOEdIdTE3SFpETFIzT3I5VzRpVzlpYW1wRXkvM0k4cXcyQXltYmpuK3NjQmFHbHI0ck45NzdCcXdYWHNQNzZkL09JOVh1ZTZMdzUvZmZMbEgvYTZ6MTNySCtYdHozNEx3T2Fkcnd3cmxxcTZzdTVmWm9qSTVTbnBGSit4bUkzRXMvaml2N3RGRjJCSnlzanVlZjAwK0grSGpaN09zbVk0V1cvMGdJcUkrTlBEOCtIelV2akpMdmpaVlViaHMvR203V0pQNTliOW05aTZmeE1BazJLU1dERi9QU3R5cngyMVNxc2o5ZUo3VDFKUmMzYkE4LzdsK2UvMys5bXRWejdFRlhQV2VSMXI3MnlqdGEySmVkT3Y0T3ArcXVmT21qcWZXVlBuOS9tWjIrMmlvdVlNNWhPZVpOWm03NlNwOVFKWExybVpneWQzZGg5M3VwdzBOTmN5S1RaNXdKOURodS9kYlM4UUg1M0lodVZmb2FhaGt0blRGdmQ3YnFldEhVd213cXpoQUtRbVpBeVlNTDYvNHhXbVRjNGhOM3RabjU4bnhJN3dTNDVJRUZIU0tUNDFhNUp2azg3NE1GZzEyYWhlQzBiUGdwSk9FZkczc0JENC8xYkNqM2JDb3gvQzk1Y2E2eFduanFOcGU3RlJrN2p0cXE4VGFnbkQ0WEpRMTFERndaTTcrV2ozR3pTMVh1RDZsVjhkbGVlNlhTN01wdUV2QTM3am12dU1CR0VFa2k0dW4zRysvaHp0bmEwY0tkckQvdVBiV2JOd0kyZk9uV0RQMGM4dWUvMzFLNy9Lc25sWGQrKzczVzRjVGdmSHp4eWdzTVFvYXRUZTJjb2QxM3lUcjkvOEE5ekE5Z1B2MDl6V1NFeGtITlYxNVRpY0R2VjBqcUx0QnpaVFhINk1oYk5XWVRhYlNVMllRbXBDL3hVSFgzanZTYUlpWXJsN3cyUGR4N3JtY2pxY0RpcHJTa2hMeXNScUNlMysvTU5kcjVNVW56N2tPWjhpMHB1U1R2R3BXWlBnZ3pQR3RpL21kWUt4Wm1kWDB2bFpLWHgzTVlRT1hBMWZSR1JVTFVxQjM5NEEvL3RMK0orOUM1YU9tTmtFMlNPNFBpNTZFa3Rtci9VNnRpSjNQYjk1NTUvNThzZ25yRnQwSXhIaFE1L1BOcEMyenRZUkZTK2Frakx5NVZ5S3k0N3gyei8rUy9lUTE4bkpXVngxeGExTW56eUhtWm56ZWVYRFg3Rm00Y1plU2VINStnbysyZnMyOFRIZUZhTHNEaHNBZDIvNE5qTXpjN0U3YlB6c3VUL0hHaEpLUm1vMkRxY0RTNGlWNHRLakxKbXpsc0xTZk1MRElrbVpOSG5FUDB0dE8ydytCbnVib2NVSnJvbFFObmtBSTIzYngwN3RZK3YrZDczbSs5WTFWTlBZVXQvdk5SMmRiWmd3Y2JyOE9HRDhZcUtyNnUzNStncWUyL1J6N3QzNFhXWm5MUnBCWkNMU0h5V2Q0bE16ZlZ4TUNHQmxPc1NGR2V0MXR0cGhad1ZjTzlVMzl4WVJHWW1rU1BqMzljWTg5dUlHS0drRWg0K1NBaE93NjlNQlR4dVM2TWhZNWs1Ynd0NWpuMVBUVU1uVXRKbStmUUJHRDZBdmloZnRQLzRGSDMvNTVwQ3UrY0g5UHlNaVBBcUx4Y3Fjck1YTXkxN0tsajMvemVUa2FlUk1YUUJBVnZvczVtVXZwYXF1akt1WDN0cDlyZHZ0WnR2K1RXUlBtY3ZNekZ5dis3WmRuRi9hVlhURzRiQURkQ2M5bGhBTDB5YlA1dWlwUEJiUFhzUFI0cjNNbjdIY0owT1lJNjNHTHppbXBvUEROREdXNmhuSVNOcDJVOHNGL3ZENTcxZzVmejBOelhYZHgvZWYrSUw5eDdmM2U1M0RhY2VFaWRlM1BBM0FqV3Z1N2Y2bFRFMURKUUJwaWIyL1hOUTJWSEs0Y0hldjQxRVJzYjNhaVlqMFQwbW4rRlRPSk9NZkV6ZFEzZ3dkVGdnZllhK2t4UXpYWmNGYkY5Y0IzM1JLU2FlSWpDOXBVY2FmZFQ1ZVQzaVhiMjhIZUhydFFpL09iZk1sdDl0TlZWMFptU2tqNmNjeU9KME9IRTQ3WDd2dU93T2VXMTU5bWwzNUgrTyttSkpOUzg5aFdub09BQ1o2SjM3ckZ0L0UwMi8raEpNbGg3dDd0cmJ1MzBSbGJTbmZ2dXNmZXAzZjFXTWFGUkVEUUtlOUE4Q3JwMjF4em1yKys5UGY4UEdYYjFMZlZNUGRzOWYxdXM5d1JGcGdhaElrSjROMUhNNGRIcTdodHUzWTZFbGN2ZlJXMWkyK2lUZTJQTk45ZkQxUVBENEFBQ0FBU1VSQlZPT3F1OW00Nm03T1ZKd2dLejJuVnlHcHZvYlhkaWs1VjBoVVJBeHgwWk42ZlhiMlhDRVY1M3ZQTWM1TW5hR2tVMlFJbEhTS1Qxbk1NRFVXU3BxTS9hSjZXT0NET2dwM3pQUWtuZmsxeHYyemhsZU5YMFFrS0xSMXRCQVJGdVhWMjNhKy9oekhUdThqTm1yU1plZS9EVmR0UXhVZG5XMWtwTTd3MlQzblhLWTRUQmZYeFNxbGc1VVlsOEpWVjl6Q081OC94ME0zLzREQzBueDJIUHFBcjF6N0o2UWs5QjRTVzMyaGdvaXdxTzRsTWp4SnB5ZHhuek50Q1lseHFldzUraGtMWnE0WTh2SWRNbmhYTHJtNXorTXRiVTI4dnVWcDVrNi93bXY1bXN0eE9CMmNMRGtFbUdqdmJPdTFGTSt5ZVZlemNkWGRJdzFaSk9ncDZSU2Ztem1wUjlKNXdUZEo1K1JvdUNJVkRsUWIrLzk5RXY1cStjanZLeUlTcUE2YzJFRiswWmZNeUpoSFZFUXN0UTFWRkp6ZUI4RHRWMzJqT3htMU8reDgvT1dickZ0OEkzSFJJNnZVZHFqUTZML0tuakozWk1HUGdTdVgzRXgxWFRuUHZmdHZ1Tnd1Ymw1N1AvTm45UDBQeTltS0UyU2tlbnB2dTVhakNldVJkSGJhMnJHRUdGK3JySlpRM0c3M3VLMFFIS2lpSTJPNTg1cEhlR1BMTThSSEozb05uKzdQNGNMZHRIZTJZYldFOHRIdU43anptbStPUWFRaXdXZjQ1ZVZFK2pGckZPWjFBbnhsbG1mN2t4Sm9zdm51M2lJaWdXWnEya3dpd3FJNFhQUWxXL2U5eStueUF1Wk1XOEszN3Z3N3NqTThTV0Y3Und0bnpwM2cyWGQrUnZuNU04TitYbHRIS3dlT2Y4SGs1Q3lmRkFQeUZYY2ZzeUR0RGh1NzhqL21UT1ZKUWtQRE1abE1IQzdjemNtemgzRzV2SHRObTFvdWNMTGtzTmV5R2MxdHhuRGJyb0pKTFcxTnZQRGVrelMyWG1EcDNLczRjR0lINzMzeE1tNTNJTXpBbkZqbVRGdk05U3UvU21KY3F0ZHhsOHZWYTZoMWUyY2JuKy83SXhtcDJUeHc0NTl4cEhnUGY5ejJBaDBqcko0c0lyMnBwMU44YnJTU3psV1RJVGtDYXRyQjdvSVBUc085YzN4M2Z4R1JRREkxYlNhUDNQN0RBYytMalo3RW83Zi9EYTk4OUYrOCtONHZ1WGZqZDVtUk1XL0l6OXUwL1VVNjdSMnNXM3pUY01MdGs5dnQ1cDkvOTcwQno3czBVV3pyYUNXLzZFdkF6Zm42YzJSUG1ZdmRZZWZNdVJNVWxoem14TmxEMk93ZHJKeS9nWFdMYjZLMm9ZcFA5NzdONjF1ZUppb2loaGtadVdTa1pETXYrd28rMlBVYTRXR1JURTJieVJjSFA4QVNZdVhBaVMrSWowa2tJaXlTTXhVbmVHZmI4N2hjVGg2KzlhOUlUWmhDYk5Ra1B0LzNSODdWbG5ERDZudTY1NWZLMkZpOThIck9uaXRrWDhFMnJKWlEyanBhT1Zkemx2UWtUMEVJdThQT0cxdWVwcTJqaFhzM1BrRm1halozYi9nMjcyNTdnWk1saDVtVk9SK255OEg1K2dvT250aHB6QkUxbWNEdHh1bHk0blE2TUpsTVhrdnJpRWovbEhTS3ovVmNSN09rQ1J3dVk2N25TSm1BdTNMZzE0ZU4vWGVLNEd1empkTHJJaUl5ZkJIaFVUeDAwL2Q1ZWZOL1VGUjZaTWhKcDhQcHdHd3lzM0RXcWtITndSd3NrOG5FUGRkL2Q4RHpTcXVLMlhIb2crNTlxOFhhWGZrMklTNkZSYk5XVTExWHh1c2ZQMFZ5ZkRvcmNxOWxVYzdxN3VIRVUxS204WTFiLzVMSzJsTHlpL1pRWEhhVWl2Tm5TRXVheXNtU3c5eTEvbEdpSW1MNDhzZ1duQzRuMFpGeDNIcmxRK3pPLytSaWRkd3N2cnIrTVNiRkdrdXRYTG5rSnVKakV2bGcxMnU4OHNHditONjkvOWk5UEllTWpRdk5OV3plK1NvQVpwT1p0S1JNVnN4ZjMvMTVXZlVwU2lxTFdMLzhUakl2RHAyZU8zMEprNU9uY2ZEa0RrNlZIU004TkpMU3FpSk9WeHp2OHhrNVdRdVZkSW9Na3NtdHNSOHlDcjZ4R2M0WkZlYjUxUWFZbStpYis3YmE0ZTQvR2oyZEFEOWVBMWRtK09iZUlpTGp6ZU9QUDg2UEhudG00Qk45eEdidnhHb0pIZFpjUkxmYmpjTnB4Mm9KSFlYSWZLTzVyWkdZeUxoQm5ldDBPUWt4aDFCVWVwUlpVK2YzZWM2RnBsb09GZTdpcWl0dUljVGN1MVI3UzFzVDUycEx1cGRyR2FxZi91WnhubmppQ1pLU2traE9Uc1lhUU9Wcng3cHQ5K1hZcVgza3psZzI4SWtZN2R2dGR1Tnl1ekNaVEpndzlhcVFPeFNCL0c1RitxSTVuVElxUm11SWJaUVZOdmFZS3ZST2tlL3VMU0lTN0VLdFljTXVmbU15bWNaMXdna01PdUVFdXBQSS9oSk9nRW14U1Z5NzdQWStFMDR3Q3RzTU4rR1UwVGZZaEJPTTltMDJtN0dFV0FneGg0d280UlFKUnZwL2pJeUswVW82d1JoaTIrVndqYWRTcm9pSWlJaUlqRDlLT21WVWpHYlNtUlVMaTNvc3cvTGZKMzE3ZnhHUjhTSTdhOWJBSjBuQXlralBBZ2pJcFZlQ3ZXMEg4cnNWNll1U1Roa1ZQWXNKbldrMGlnbjUwcDJYTEovU2F2ZnQvVVZFeG9QMnpqYXE2c3I5SFliNFFXVnRhVUF2M1JITWJUdlEzNjFJWDVSMHlxaUl0a0tLc1h3WlRyZVJlUHJTMmluRzhpbGdGQlY2NzVSdjd5OGlNaDVrVEpsQ2RWMlp2OE1RUDZpcUt5TXhNUUdUeVVSSVNFakE5WWdGYzlzTzlIY3IwaGNsblRKcWVnNnhQVm52MjN1YlRYRDdUTS8rTzBYZ1VoMW1FUWt3eTFjdTQwejFNWCtISVg1d3F1SUlNMlptWXphYnNWcXRBWmVZQkhQYkR2UjNLOUlYSloweWFub09zVDFlNS92NzN6SURyQmRiY0UwNzdEcm4rMmVJaVBqVGdnVUxpSXl6c3VmWVovNE9SY2JRcnZ3dG1NSWNaR1ptWXJGWUNBME5EYmhxcVo2Mi9hbS9ReGxUdS9JL0R2aDNLOUlYdFhJWk5UM1g1aHlOcERNMkZOWlA5ZXovb2REM3p4QVI4YmNISHJ5ZmlndEY3RGtTWEYvT2c5WHUvQzFVMUJleWR0MGFMQllMMGRIUkFidUdvOUcyaTRPbWJSdnZ0aWdvM3EzSXBVeHV0MXVERW1WVWREcmgxcmVncTRIOThTdkdPcHUrVk53QWozL3MyZi90alVaMVd4R1JRT0Z5dVdodmIrZWxGMytQbzgzRTlQUjVwQ1Zta3A0MGRlQ0xaVUtvckMybHFxNk1VeFZITVljNVdMTnVOU0VoSWNURXhKQ2Fta3BFUkVSQTlvWUZROXYydk5zam1NS2NyQTJTZHl0eUtTV2RNcXErOVNHY3ZiaU81cjllRFV0VGZmK003MzhHeDJxTjdadXo0UzhIdjlhemlNaUU0SEE0YUc1dUppOHZqeE1GSjZtcHFTRXNOSkx5eXJQK0RrMUdLQ045R2gyMk5wS1NFc21lTWIxNzJHVkVSQVJKU1VsRVIwZGpzVmo4SGVhb2NUZ2N0TFMwc0hmdjNvQnIyOEgrYmtWNlV0SXBvK3JKUFBqZ2pMSDk4SHo0K2p6ZlAyTnJHZnpUYm1QYllvYlhiNE80TU44L1IwVEVueHdPQngwZEhUUTJOdExTMG9MRDRjRGxjcUYveGdPRHlXVENiRFozRDd1TWk0c2pQRHc4S0pLU1FHL2J3Znh1UmJxb3RjdW9tcFBvU1RwUGpNSzhUb0FyTXlBMUVxcmJqUFZBWHpzQjMxazBPczhTRWZFWGk4VkNaR1Frb2FHaHhNZkhZN1Bac052dE9KM09nUGx5SHF5NmxzNndXcTJFaG9aaXRWcXhXQ3hCTSt3eWtOdDJzTDlia1M1S09tVlV6ZXRSVE9obzdlZzhJOFFFOTgrRi85aHY3UCt4R0I2Y1o2d1ZLaUlTU0xxV1dMQllMSVNIaCtOMnV5ZjhsM0l4bUV5bVhuK0NTU0MzN1dCL3R5S2dwRk5HV1ZZc2hJYUF6UW10ZGpqWEFwT2pmZitjRzZiRFM4ZWdyc040MXBzbjRaSDV2bitPaUlpLzZVdXJCQ3ExYlpIQXBiNTlHVlZtMCtndm5RTEdlcDMzelBIc3YxVUk3WTdSZVphSWlJaUlpQXlla2s0WmRYTVRQTnZINjBmdk9iZk84QlFRNm5EQTIxcTNVMFJFUkVURTc1UjB5cWdiaTU1T2dMQVF1RHZIcy8vR1NXT3RVQkVSRVJFUjhSOGxuVExxY3BNODI4VVhqQXF6bytXT1daNENRcTEyZUxkNDlKNGxJaUlpSWlJRFU5SXBveTQrREZJaWpXMm5Hd292ak42eklpM3dsVm1lL1ZlUGczMFVrMXdSRVJFUkViazhKWjB5SnNacWlDM0FYVGtRY2JFdWM1TU5OcDhlM2VlSmlJaUlpRWovbEhUS21QQXFKalRLU1dkTUtOdyswN1AvK3dLamgxVkVSRVJFUk1hZWtrNFpFM1BHc0tjVDRHdXp3WEt4ZGRkM3dNZG5SLytaSWlJaUlpTFNtNUpPR1JOekVxQnJ1ZWZxTm1qb0hOM254WWNaUzZoMGVla1l1TlRiS1NJaUlpSXk1cFIweXBpd21HSG1KTTkrd1JqMGR0NC9COHdYTTkzemJmQlo2ZWcvVTBSRVJFUkV2Q25wbERFemxzV0VBQklqNElacG52Mlhqb0U2TzBWRVJFUkV4cGFTVGhrelk1MTBBanc0enpPc3Q2SUZQaXNabStlS2lJaUlpSWhCU2FlTW1aNFZiQXZxeG1hT1pWb1VyTS95N1A4bUh4eGF0MU5FUkVSRVpNd282WlF4a3hFRFVWWmoyK2FFa3FheGVlNGo4ejF6TzJ2YjRROUZZL05jRVJFUkVSRlIwaWxqYko0Zmh0aW1SY0Z0UFNyWnZsd0FyZmF4ZWJhSWlJaUlTTEJUMGlsanloL3pPZ0VlbmcvaEljWjJxeDErWHpCMnp4WVJFUkVSQ1daS09tVk0rU3ZwakEyRkIrWjU5dDhxaEpyMnNYdStpSWlJaUVpd1V0SXBZNnJuOE5xU0p1aDBqdDJ6Nzg0eGxsRUJjTHJoZC9sajkyd1JFUkVSa1dDbHBGUEdWSlFWTXFLTmJUZHd0SGJzbmgwYVloUVY2dkpKQ1p4cEhMdm5pNGlJaUlnRUl5V2RNdVp5a3p6Ymg4K1A3Yk0zVG9OcHNjYTJHM2ptME5nK1gwUkVSRVFrMkNqcGxERzNNTVd6ZmFSbWJKOXROc0YzRm52MjkxZkRnZXF4alVGRVJFUkVKSmdvNlpReHR6RFpzMzJzemxpemN5d3RUNE5GUFJMZnA5WGJLU0lpSWlJeWFwUjB5cGhMajRMRWNHUGI1WWJqOVdNZncvZVdlTGJQTkJyek8wVkVSRVJFeFBlVWRJcGY5T3hwekIvamVaMEEwK05nUTVabi85bDhjTGpHUGc0UkVSRVJrVUNucEZQOG91Y1EyL3d4bnRmWjViR0ZFR0l5dG12YjRROUYvb2xEUkVSRVJDU1FLZWtVdjFqUUkrazhXbXVzbXpuV2tpTGdxem1lL1pjTG9OVSs5bkdJaUlpSWlBUXlKWjNpRjFteEVCdHFiTnRkY05JUDh6b0JIcHdIa1JaanU5VU92ejNpbnpoRVJFUkVSQUtWa2s3eG01N3pPc2Q2dmM0dVVWYjRScTVuLzkxaS95WEFJaUlpSWlLQlNFbW4rTTE0bU5jSmNPY3N5SWp4N1A4aXo2aXFLeUlpSWlJaUk2ZWtVL3htNFNYek92MlY2Rm5NOE1QbG52MHpqZkIyb1g5aUVSRVJFUkVKTkVvNnhXK214MEhFeGZtVTdRNG91dUMvV0hLVDRLYnBudjNmSFlYemJmNkxSMFJFUkVRa1VDanBGTDh4bTJCUmo5N09JMzRjWWd2d25jV2U0a1kySi96N1B2L0dJeUlpSWlJU0NKUjBpbDh0N0ZsTXlNOUpaN1FWdnJ2RXM1OVhCVHNxL0JlUGlJaUlpRWdnVU5JcGZ0VnpYdWNoUDFXdzdlbjZMTytxdXY5blA3UTUvQmVQaUlpSWlNaEVwNlJUL0NwbkVsZ3Z0c0oyQjV4dTlHODhBSCs5M0JQVGhRNTQvcWgvNHhFUkVSRVJtY2lVZElwZm1VMlhMSjB5RG5vNzA2UGdnWG1lL1hlS2pJcTJJaUlpSWlJeWRFbzZ4ZS9HeTNxZFBkMC94N04ycDhzTlA5OExXcnBUUkVSRVJHVG9sSFNLMzQyM2VaM1FlKzNPd2d0R2o2ZUlpSWlJaUF5TmtrN3h1M2xKbmptVVRUWW9iZlp2UEYxeWsrQ0dhWjc5M3gyQitnNy94U01pSWlJaU1oRXA2UlMvQ3pIQjNFVFAvbmlZMTlubHUwczhhM2UyTytCZjkvZzNIaEVSRVJHUmlVWkpwNHdMNDNGZUp4aHJkejYrMkxPL3Z4citXT3kvZUVSRVJFUkVKaG9sblRJdTlFdzZENCtqbms2QWpkTmdaYnBuLzVsRFVEWk9oZ0NMaUlpSWlJeDNKcmZicmFLYzRuYzJKOXo2dGxFcEZ1Q2xXNHlsUzhhTFpodjh5WWZHdXAwQTArUGdtWTNHMEdBUmtiR1NuNTlQWHQ0QnlzcktDQStQNHV6WlFuK0hGSEN5c21iUjJkbEdabVlHeTVjdlpmNzgrWmhNSmt3bS9ZVXZJakpjU2pwbDNQakJaM0MwMXRqK3kyVndjN1ovNDdsVWZnMzg1ZWVlL2Z2bXdMY1craThlRVFrdXp6Ly9FazFOTHBLVGMwaE16Q1F4TWNQZklRV3N1cnB5NnVyS3FLb3FJQzdPeWtNUDNZZkZZc0ZzMWdBeEVaSGgwTitlTW00c1RmTnM3NnZ5WHh6OVdaZ005ODd4N0w5MkFncnEvQmVQaUFTUFgvM3FXVUpDTWxtNzltRnljbFlyNFJ4bGlZa1o1T1NzNXFxckhzVnNuc0pUVHoxSGUzczdUcWZUMzZHSmlFeElTanBsM0ZpVzZ0bmVYdzNqc1F2K1R4YkF6SGpQL2ovdWdsYTcvK0lSa2NEMy9QTXZFUmMzazNuenJ2RjNLRUZwd1lJTlRKbzBreGRmZklXV2xoWWxuaUlpdzZDa1U4YU5PWWtRWlRXMlcrMXdzdDYvOGZRbHhBUS9YZ3ZoSWNaK1RUdjg1MzcveGlRaWdTcy9QNS9HUmhlNXVVbzQvV24rL0EyMHRrSmVYaDZkbloyNFhDNS9oeVFpTXFFbzZaUnh3d1JjMGFPM00yOGNEckVGbzhEUm55MzE3SDlhQ3R2Sy9CZVBpQVN1dlhzUGtKS1M0Kzh3QkpnOGVSNUhqNTZncWFsSnZaMGlJa09rcEZQR2xhVTloOWlPMDZRVDRJWnBjR1dQS1ZWUDVrRmRoLy9pRVpIQVZGNWVSbUppcHIvREVDQXhNWk9hbWhxYW01dHhPQnlvRHFPSXlPQXA2WlJ4WlVXUDlUQUw2cURENGI5WUJ2TERGWkFjWVd5M09lQi83eDZmODFCRlpPSUtDNHRVMGFCeElpbHBLcUdoNGRqdGRtdzJtNUpPRVpFaFVOSXA0MHBLSkV5Sk5yWmRicU9nMEhnVmFZRWZyVEdHQllPeHBNcWJKLzBha29nRW1KS1NJbitISUQxVVZwYmdkRHF4Mld5YTF5a2lNZ1JLT21YYzZibDB5bmhPT2dIbUpzSTNjajM3LysvdytDeUFKQ0xCcDdoNEw0Y1BmK1R6KzdhMDFQUHV1eitucmEzSjYvaWVQVytUbi85SnY5YzVIRGJzOXM1aC9YRzVQSE1vT3pwYTZlaG84ZnJUMmRubTlheVRKM2Z4L3Z2Lzd0c2YvQ0szMjYzaHRTSWlRMlR4ZHdBaWwxcWFDdThXRzl2amNiM09TejA0RC9aVXdvbUx5ZWIvM0FILzd3YUlEL052WENJUzNGd3VKM2w1NzVDVU5KVXBVK1lDc0hYcjg1dzVjMkRBYTIrNzdZY2tKV1hTMGxKUFRjMVpyODlhV3h1b3JqN0YyYk1IaVlpSTZUNSs3dHdKSWlKaWlJbEo4RHJmYWcwbkkyTWVyNzMyOTdTM053L3JaMW05K2w3bXo3OFdnRGZlK0JHZG5hMWVuOGZGcFhMUFBmK3JSNHdYcUtrcEdkYXpSRVRFOTVSMHlyaXpOQlhNSm1ONDdia1dPTjltRExzZHI4d20rTWxhK1BaSDBHU0QrZzc0K3kvZy8xN243OGhFSkpqbDVLeW12THlBeno3N0xYZmQ5UTlFUmNXVGs3T0d5Wk5uRDNodGRMU1JPTmJWbGJOLy95YXZ6N3A2SFk4ZS9SU3pPYVQ3ZUV0TFBjM050YlMwZUEvM2lJMU5KaU5qSGdDTEZ0M0F6SmtyKzN4bWUzc1RqWTNWcEtYTjhqcSthZFBQZTUyN1lNRjF6Sm16RG9DUFAzNmFtSmlrWHVlWXphTTNtRXU5bkNJaVE2T2tVOGFkY0F2TVM0U2p0Y2IrM2txNGRZWi9ZeHBJVWdUODgxWHdGNStCM1dVTXNmMm4zZkFQcS8wZG1ZZ0VzM1hySHVUdHQvK1JreWQzY3NVVnR6QjU4dENXWDhuS1draFcxa0t2WTAxTk5iejMzcFBjZlBOZkVCMDlxZnY0MXEzUEV4MmR3TEpsdC9kN3Y0aUlXQklTSnZmNVdYRnhCWHYydk1VamoveW4xM0dUcVhmeUdCNGVUWHg4R3MzTmRUUTJWblBGRmJkNGZlNTJ1N3dTWWhFUjhTOGxuVEl1TFUzekpKMTVWZU0vNlFTWWt3Qi9zOUpJTmdHMmxzR3NTWER2SFAvR0pTTEJLelEwbk50di94c2lJMk9IZlk5MzN2a1pGeTVVOWpyKzVwcy83dlA4STBlODUzWGVlT1AzU0U4Zm5iVkdUNTNLdzJvTlk5cTB4VjdIamQ1WVU5OFhpWWpJbUZQU0tlUFNzbFI0NGFpeHZiL0tXSXBrSW54OXVDWVRpaTdBNnllTS9XZnpZWHFjOTFJd0lpSmpxU3ZoUEg3OEN6bzZCaituTWlkbkRWRlI4VGdjTm1iTVdNN3MyV3VIOUZ5YnJaMFBQL3dWVHFmVDYvaHJyLzBESFIwdHZjNTN1Wnc0blhhZWYvNEgzY2V1dWVhUnl6NmpzSEEzTTJhc3dHSUo3Zlhzam81bUhBNDdGb3QxU0hHTGlJanZLZW1VY1dsT0lrUlpvZFVPSFU0b3FJWGMzbE4yeHFWdkxZVFREVVlQclJ2NDZXNTQrbnJJakJud1VoRVJuL2ppaTk5VFhMeW5lLzhiMy9nbFpXVkhhV282RHhnSlhtUGplY0xDb3ZydEJaMDZkU0ZSVWZFQVJFWEZrNXc4allhR3dWVjNpNGlJd1dUcSsxZUZWMS85TUU2bjl5TE1wMC92NCtUSm5ZU0VXTGp1dXU5MEg3L2NHcVUxTlNVME5sYXphdFhYZW4zVzN0Nk0yKzNtd29WekpDZG5EU3BtRVJFWlBVbzZaVnd5QVZla3doZmx4djYrNm9tVGRKb3cxdS84N2hZb2I0WU9CL3pkZG5obW81RklpNGlNdHRtejE1Q2Vua05WVlJISGoyL0g3WGF6Y2VOM3V6OHZLTmpHenAydnNuSGpFNlNsWFg3K3dwVlhmcDJJaUZnNk9scDQ2NjJmWXJXR1gzYStwTTNXeHFKRk43SjA2YTNjZE5QM1NVcWE2dlY1ZXJwM29hRDYrZ3FLaS9jeVpjcGNxcXRQa1pFeGQxQS80NlJKazBsSW1NTEJnKytUbVpucmxlUTJOQmpEZ2F1cWlwVjBpb2lNQTBvNlpkeGEyaVBwM0Y4RkQrZGUvdnp4Sk1JQ1A3c0tudGdDelRhb2JJV2Y3SVIvdmRxb2Rpc2lNcHBTVXFhVGtqSWRsOHZCOGVQYnZUNXpPaDBjT3ZRaFdWbUxTRXViZ2R2dFpzZU8zNU9lbnNQTW1TdDYzU3MxTlJ1Z2UxM09HMjU0NHJKek5OOSsrNThBTUp0REJrd2dHeHZQODhFSC84bjA2VXZJekZ4QWRmV3BRZitNRm91VnRXc2ZZTk9tbjNQcTFENW16bHdPUUdkbkd3ME5WY1RFSkZGUlVjQ0NCUnNHZlU4UkVSa2RvMWRQWEdTRWVzNkRMS2d6ZWd3bmt2UW8rT2s2VDVKNThEdzhkY2kvTVltSUhEKytuYmEyUmxhcytBb0FKcE1KbDh2SmpoMnY5RnJ1cEMvVjFXY29LenZXN3grYnJXTlFjZFRXbHZMKys3OGtJV0VLVjEzMWpXSDlMR2xwTTBoTXpQUWFTbHhXWmhRRVdMWHFhNVNYSHgvMjJxQWlJdUk3NnVtVWNTc2xFcVpFUThYRmVoTjVWWEJsLzlON3hxVUZTZkRuVjhCLzdEZjIzeW1DbkVtd2NacC80eElSMzZscWhiZUw0TlFGT0Z6anUvdWFUWkR0dTlzQjBOSFJ3b0VENzdGZ3dRYmk0OU82ajY5YTlUWEt5bzZ5ZGV2ejNITExYL1E3SHhQZ3hJa3ZDQTBONy9menRyYUdBZU00ZVhJWE8zZSt3cFFwODlpdzRURkNRb2IvZFNRMU5adUtpdU5lOGFXa1RDY3JheUhoNGRFVUZHeGw2ZExiaG4xL0VSRVpPU1dkTXE0dFRZT0tZbU43Zi9YRVN6ckJXTzdsZENPOGUvSG5lRElQMHFPTmhGUkVKcmFQenNKVEI0M3RHZkh3ZFI5T0F6QUJ1ejcxM2YxY0xoZmJ0NzlFU0lpVkJRdXVvNlhsQWpaYkc1MmR4cC8wOU5tY1ByMlBFeWUrWU83L3o5NTloMlY5My9zZmY5NlRtNDBNRlJGeElPNnRjUnRYaHRscDBpUnQwcVE1VFU1ejJwNjJwLzIxcDIxTzI5TjVUazkzY3pxUzlHUTJhWnBtTlVPVHVQZkFpUXNFb29pSXlKVE5QWDkvZkJVa2dBS0NYKzZiMStPNjdpdjNkOTd2MnlEZXIvdXp4aTFxYzczTEZjbHR0MzJUQVFPR1hESjBWbFFVNFhSR3RIdXN2cjZLVmF0K3g2bFRSNWd5NVFabXpicWpPZUQ2L2Q1MjErUzhsRUFnUUUxTk9ZRkFBSURUcDQ5UlhKekxzbVdQWXJGWUdELytXckt5VmpOdTNMVlh0R3lNaUloY0dZVk82ZE5tRG00SmE3dmFMaE1YTkw0MERRcXJqUzYydmdCOGJ3czhlYjNSbWlzaXdlbURFL0R6WFRBNXllaEtIOVVMRTRWdDY4RjdaV2R2cHFEZ0FBQXZ2ZlR2clk2RmhVWGdkRVlRRVJITHpwMXZ0SnE1RmlBdmJ4Y2JOanpicGRjYk9IQWt0OTMyalZiN2JEWUhUVTMxM0hMTDEwaE96cUNxcWdTYnpZN1A1eVVuWnl0UlVmR2R1bmREUXpYUFAvOXZCQUlCUEo1R3BrKy9HYS9YdzdadGZ5VWhZU2dqUmt3SFlPTEVaUnc2dEphdFcxL211dXNlNjFMOUlpTFNjeFE2cFUrYlB0RG9ZdVlQd05sNk9GVUxRNlBNcnFycnJCYjR6L253MklmR3BFSTFidmpHQnZqdE1vZ0xNN3M2RWVtcU0zVkdDK2ZrSlBqVkVyT3I2ZGpGNjJHT0dER2RzcktUREJ3NGdxaW9CQ0lpWW9tSWlDRXNMTEs1dGJHNnVwUjMzLzBsTlRYbHJVTG5oWmJFKys3N2FhZGVkOSsrbFpTWEY3YlpIeFlXeVIxM2ZLdDVlKy9lZDhuUHp3U01RTHAwNmVjNmRmL3c4QmhtenJ3ZHQ3dUJwS1EwVWxMR3NXSERzMVJYbDNMTExmK3YrZjA0blM1bXo3NkxUWnRlSkRQekxXYk51cU5UOXhjUmtaNmwwQ2w5bXNzTzR4UGdVSm14dmVjTURFMDN0NmJ1aW5UQVR4Y1pTNmswZW8yeHFsOWJCNzlaQmpIT3kxOHZJbjNINjhlTS8vNXdnYmwxWEVwMjloWjI3WG9UaThYSzVzMS9ZZUhDQjFpMDZET1h2Q1ltSm9sNzcvMXhoMk1zbzZJR2RPcTFIWTdPZlpzMmQrNDlUSjI2QW9EbzZJUk9Yd2N3WWNKaWdQT3o3NzVNWHQ0dUZpMzZEQU1IdGg0MFAyYk1mTTZjeVdQLy92ZHBiS3hqN3R4N3NOdTFmcFdJeU5XazBDbDkzb3pCTGFGejl4bTRQVWhESjBCcU5QeDBJWHg3RXpUNTRHUU5mSDA5L0hLSmdxZElNTW12TXNadzlrYVgycDV3Nk5BNnRtOS9sWEhqRnBHUk1aZFZxMzdIcTY5K2w1RWpaeElUazRUZDdzUm1zMk8xMnJCWWJGaXROZ0lCSDE2dnUva3hhTkNvVm10c0JnS0I1dVZRTHFldXJvcm82TFlEMTNmdGVvUGR1Ly9ScGZmaTlibzdQT1oyTjdKbXpaTVVGUjNsbW12dVpNeVkrZTJldDJEQi9YaTlickt6TnhNZUhzM01tYmQxcVFZUkVia3lDcDNTNTgxT2h1ZU5HZkRaV3dJZVB6aUNlTEdmeVVuR0dwNy92dEY0TDhmUEdjSHpOMHVOMWxBUjZmdXlTbnQyMHFDZUZoMmRTSHI2YkJZcytEUUFkOS85ZlE0ZVhNUHAwOW5rNXU3QTcvY1JDUGp4Ky8xQTRQeFZGaXdXeS9tdXFSYnV2UE03cmU1cHNWaVlOZXZPVHIxK2R2WVc2dW9xMit6UHlKakg4T0ZUdS9SZTFxNTl1c05qRGtjWTBkRUpMRm55dWVaMU90dGpzOWxadXZRUlVsTEdrWkV4dDB1dkx5SWlWODRTdURCUVE2UVB1L2R0S0QrLzlOdFBGaHBCTk5qdExZSHZiQWF2MzlnZVBjQVlHeGF1cjRKRStyemxyeHFoODZGZURwNlBQZllZano3NnAyNWQ2L2Y3c1ZyN3pqZDBmci8vb2xBYm5KNSsrakcrOElVdmtKaVlTRkpTRWc2SHZpa1VFZW1NdnZPdmtjZ2x6RXRwZWI2dHlMdzZldEwwUWZDRCtXQS8vN2N3dHhLK3VSRWFmZWJXSlNLaG9TOEZUakRxQ2ViQUtTSWkzZGUzL2tVUzZjREZvWFB6cVpiT1lNRnVkcklSUEszblA0Y2RMVGZHZTdvVlBFVkVSRVFrUkNoMFNsQ1lPaERDYk1iemFqZGtsNXRiVDArYW5RemZuOWNTUEErV3duOXNNY1o3aW9pSWlJZ0VPNFZPQ1FvT2ErdHhuTnRPbTFkTGI1aWZBdCtaMHhJODk1YkE5N2NxZUlyMGQybHBvODB1UVM2U25Kd0dvRzdDSWlKZHBOQXBRU01VeDNWZWJIR3FFVHd2ZkpUWlZXd0VUMStvOUNVV2tTNXJhcXFudlB5VTJXVUlVRloyRXJlN3dld3lSRVNDa2tLbkJJMjVRMXBhQWd1cW9iak8zSHA2dytKVStPYnNsdTFkeGZERGJlQlg4QlRwbDFKU1VpZ3ZMelM3REFIS3l3dEpTSWpIWXJGZ3M5blUyaWtpMGdVS25SSTBJaDB3NmFLMXhyZUU2SmYvMTZYQnY4MXMyZDVhWkN5dDB1QTFyeVlSTWNmczJUTXBLVGxzZGhrQ0ZCVWRKRDE5SkZhckZZZkRvZEFwSXRJRkNwMFNWRUs5aSswRk40K0VMMDFyMmQ1OUJyNjBCc3JVczB1a1g1azBhUkt4c1E0T0gxNW5kaW45V2xiV2FzTEN2S1NtcG1LMzIzRTZuWDF1U1JvUmtiNU12ekVscUZ3Y09nK1d3YmttODJycGJYZU1oc2ZuZ08yaUxzV1BmUWpIS3MydFMwU3VydnZ2L3hTVmxia2NQTGpXN0ZMNnBheXMxVlJVSEdQQmdublk3WGFpb3FKd09CeG1seVVpRWxRVU9pV29KRWZDOEppVzdSM0Y1dFZ5TlN3WkJyOVlBbEhuUDk5VU5jRlgxc0tPRUp1OVYwVGFaN0ZZc052dFBQTElBelEwNUxOaHc5UGs1R3lsck95azJhV0Z0TEt5aytUa2JHWGR1aWVwcVRuR2tpVnpzZGxzUkVaR0VoY1hoOTF1Vi9kYUVaRXVzQVFDQVUxUklrSGxtWVB3OGxIaitmd1UrTUY4Yyt1NUdvcnI0TnNiNFZSdHk3NUhKc045WTgyclNhUS9XLzRxZkdZQ1BEVGg2cnllMSt1bHBxYUd6TXhNamh6Sm9iUzBGS2N6Z3VMaUUxZW5nSDRrT1hrNGJuYzlpWWtKakJvMW9ybExiWGg0T0ltSmlVUkZSV0czMjgwdVUwUWt6YTNXZWdBQUlBQkpSRUZVcUNoMFN0QTVXZzcvZXI2WFdaZ04zcnJUV01jejFOVjU0UEhOY0tpc1pkOTFhZkQxV1dEdkIrOWZwQys1MnFFVGpPRFoyTmpJdVhQbnFLMnR4ZXYxNHZmNzBUL2p2Y05pc1dDMVdwdTcxTWJHeHVKeXVSUTRSVVM2UWI4NUplaU1TNEFZSjFTN29jbG5UTEl6ZDRqWlZmVytTQWY4WWpIOE1oTldGeGo3VmhjWXJhQS9XV2djRjVIUVpiZmJpWWlJd09sMEVoY1hoOXZ0eHVQeDRQUDVGRHg3MklWbFVSd09CMDZuRTRmRGdkMXUxK1JCSWlMZHBOQXBRV25CVUZqNWtmRjhXMUgvQ0oxZ3RHaisrMnhJaTRVL1p4bjdEcFhCRjFmRGYxMXJqSGtWa2RCMVlia091OTJPeStVaUVBZ29jUFlTaThYUzVpRWlJdDJqMENsQmFWNUtTK2pjV2dSZm13WDk2ZVBBZldNaEpRcCt1Z004Zm1PczU3OThDUCsxeUdnSkZwSFFwUUFrSWlMQlJ2MUVKQ2pOR0dTTTV3U2ptKzJSc2t1Zkg0b1dEb1hmTG9PNE1HTzcxZ05mWFFldlpJUGFQVVJFUkVTa3IxRG9sS0Rrc01MTXdTM2IyL3JwRWlJWkErQlAxMFBhK1dWa2ZBR2oyKzNYMWtORm83bTFpWWlJaUlpQXV0ZEtFSnVYWW5TdEJlTy9qMDQydHg2ekpJYkQveTZISDJ3ekpsVUNPRmdLRDYrQ2I4M3VQK05kcjFSVkZaU1ZCV2hvTUxvdk5qV1pYWkZjek9rTUVBaEFSRVNBaElRQXNiRWFaeWNpSWhJczFOSXBRV3RPY3N2elV6WEdMSzc5VmJnZGZyclFXTHZUZHY0emVKMEh2cnNGZnI0TEduM20xdGZYNWVmRGlSTUJ6cDJ6NEhZcmNQWkZicmNGajhmQ3VYTldUcHl3a0pmbncrUHg0UGY3elM1TlJFUkVMa09oVTRKV2JCaE1UR3paM2xSb1hpMTlnZFZpVEREMHArdGhXSFRML2c5T3dLUHZRMTZWZWJYMVpZY1BHNjJjUHA5YXpJS0YzMitscHNiTzBhUFEwTkNBejZkdlZVUkVSUG95aFU0SmFvdUd0anpmZE1xOE92cVNFYkh3NUExdzUraVdmY1YxOElYVjhKY2o0TmNzUTgzeTg2R3hVWDhnd2NtQzErc2dQejlBYlcydGdxZUlpRWdmcHRBcFFXM0pzSmJuT1JWd3R0NjhXdm9TaHhXK09BMys1MW9ZNERMMitRUHczQ0ZqaHR1eUJuUHI2d3NxS3FDNk9rRC9XbXduMUZqd2VGd1VGemZRMU5Ta3JyWWlJaUo5bEVLbkJMVUJMcGlTMUxLOStvUjV0ZlJGMHdmQnN5dGdRVXJMdmlQbDhFK3I0RGQ3akdWVytxdnljdkQ3RlRpRG41MzYrZ2lxcTZ2VjJpa2lJdEpIYWZaYUNYcExoc0dCVXVQNXVwTncvM2h6Nitscm9oenduL05oN1VuNDNSNWpncUY2TDd5YmI0eURmV1F5ckJqWi85cjdHaHJVeWhrcUFnRVhOVFVseE1iR1lyZmJRM3BHMjZ5c0xESXo5MUpZV0lqTEZjbUpFOGZNTGlua3BLV05wcW1wbnRUVW9jeWFOWU9KRXlkcXBtUVJrU3RrQ1FRQ0d0QWtRYTNHRFhmOW8yV3M0dE0zR09NYXBhMnlCdmpKRG1OSmxZdU5pWWV2em9EUkE4eXB5d3dIRHdad3UvVWhNalEwRVI2ZVQwcEtDdEhSMFZpdHZkK0paL21yOEprSjhOQ0VYbitwWnM4OTl5TFYxWDZTa2pKSVNFZ2xJV0hvNVMrU2Jpa3ZQMFY1ZVNGbnpod2hOdGJCQXcvY2g5MXV2eW8vV3lJaW9VaS9QU1hvUlR0aHhxQ1c3ZlVuemF1bHIwc01oMTh0Z2M5UGFiMC9wd0wrWlhYLzZuS3J3QmxLd3ZENWZMamQ3cEFkMS9uRUUzL0daa3RsL3Z5SHlNaVlxOERaeXhJU2hwS1JNWmRGaXo2SDFackNILzd3ckdaS0ZoRzVBZ3FkRWhJdW5sQkk0em92elFKOGNneThlRE5NRzlqNjJMdjU4TUM3OFBKUnJlMHB3U1VRQ09EMWVnbkZ6anZQUGZjaXNiSHBqQisvMk94UytxVkprNVl4WUVBNkw3endzbVpLRmhIcEpvVk9DUWtMaG9MdGZNTlZhUU5rVjVoYlR6Qklqb1NmTDRhZkxJU1VxSmI5dFI1NDVpQjgraDE0TlFlYTlQbEt4RFJaV1ZtY08rZG53Z1FGVGpOTm5MaU11anJJek16VVRNa2lJdDJnMENraEljSU9jNGEwYks5VEY5dE9tNTBNLzNjalBEb1p3aSthV3F6YURVOGRnQWZlZ3pkendhUFBXTkxIaFdJcjU2NWRleGs0TU1Qc01nUVlNbVE4aHc1bGE2WmtFWkZ1VU9pVWtIRnhGOXQxQlJCNkh6OTdqOTBLOTQ0MXV0eGVQN3oxc2NwRytQMCtJM3krblFkZWhVK1JxK2JVcVVJU0VsTE5Ma09BaElSVVNrdExxYW1wQ2RtdTNDSWl2VVdoVTBMRzNDSGd0Qm5QcTVyZ3dGbHo2d2xHY1dId3pXdU1sczlyVTFzdktGTGVBTC9iQy9lL0N5OGVOdjZNUmFSM2hZVkZhTktnUGlJeGNSaE9wd3VQeDRQYjdWYm9GQkhwQW9WT0NSbGhOcGlmMHJLdFdXeTdMeTBHdmpzWG5yc0pscVdCOWFMMFdkNEl6eCtHZTkrR0gyK0h3MlhtMVNrUzZnb0tjczB1NFpJcUs0czVmbnhmODNhb0I3SGk0b0tRbnlsWlJLUTNLSFJLU0xtNGkrM0d3cGExTzZWN1VxTGcyN1BoK1p0Z3hZaVd5Wm9BZkFIWVVBaGZXUWVmL3hCV0hRZTNoam4xdXBxYWNpb3FUbE5mWDkydDZ3T0JBQlVWcDN1c25vS0NyQjY3bC9TOFU2ZU84c1liUDc1a1FIcjExZTl4OE9DYWJ0Mi9vT0FBR3pjK0QwQkRRdzF2dlBGalB2cG9UN3ZuZXIxdVBKNm1iajM4L3BaZkxvMk5kVFEyMXJaNk5EWFZ0M3F0bkp4dHZQZmVyN3Yxbmk0bmxHZEtGaEhwTGZiTG55SVNQSzRaYkV5RzArQTFabUhkZFFibUpKdGRWZkJMam9Tdno0S0hKOEU3K2ZCZVBsUTB0aHpQcjRKZlpzSWY5eG10elV2VFlQcWcxaUUxMU5UV1Z1SjJOM1RxM0xDd0NNNmUvYWpENDJscFU3QmFiWmU5VDNGeExpdFgvZ2EvMzhmaXhROHpldlRzVHRkN3dZNGRmK2ZvMFUzY2ZmZC9FaE9UMk9hNDI5M1E2Z1AreGF4V08wNm5xM243MEtIMWJOLytOeVpQdm83WnMrL3FjaTNTK3p5ZUJzckxUMTN5bk1iR09yeGU5eFcvbHNQaElpNHVtYlZybjZhMDlBU3padDJKMWRyeTNmWXJyenhPUTBOTnQrNDlkKzY5VEp5NEJEQkNjbE5UWGF2anNiR0R1T2VlSHpSdjE5VlZVbHBhMEszWEVoR1JucWZRS1NIRmJvVkZRK0dEODJ0MXJpOVE2T3hKOFM1NGFBSThNQjQybjRKLzVNSEIwcGJqOVY1WVhXQThZcHl3S05Wb2ZaNmMxSHA4YUNqSXpIeVR2THhkblRwMzd0eDcyYjc5YngwZWYvREJYeEVXRm5ISmUxUlhsN0o2OVordzJleUVoVVd3ZmZ2ZlNFd2N4b0FCWGZzQm56QmhLWWNQYjJEUG5yZFpzdVNmMmh6LzhNTS9VRnpjZnBmT29VUEhzMkxGbDV1M016TG1rcDI5aWF5czFkanRZY3lZY1FzN2Ryelc2VmF6OGVPdlpmNzhUM1dwZnVtNzdIWUhTNWQranRqWWdlemJ0NUxCZzlOSlM1dlM2cHdwVTI0Z1BiMzlMMHNhR3FvNWQ2NkV3WU5IdDlyL3pqcy9iM1B1cEVuTEdUdDJBUUFmZnZoSG9xUGJmb0Z5Y2VEdGFXcmxGQkhwR29WT0NUbEwwMXBDNStZaStKclBHTzhwUGNkbWdjV3B4cU9nMmxoU1pVMEJOSHBienFsMnc3djV4aU1oSEphY0Q2Qmo0czJydXlmTm1uVUhreVpkQjBCVlZUSHIxei9EaWhWZjV2anhmUlFYNTdCMDZhUE41OGJFSkRKeTVJdzI5emgyYkJ1Wm1XOWQ5cldxcXM2d2N1VnZjYnZydWU2NmZ5RXFLcDczM3ZzVnExYjlqbHR1K1hxN0xaWVhmUFRSWG1wcnkxdnRpNGxKcEttcGpxeXMxYTMyWHdnREVSR3hUSjU4ZmZQK3BxWTY5dTFiaWMzbWFIVyswK25paGh1K3hKdHYvcFNEQjFjemZ2eTFKQ2RmZm5rUG44L0xrU01iTG51ZWRGOUZSUkgxOWRWVVZCUUJjUHAwTm1DaHZQeGttNSs1UUNEQW5qM3ZzR2ZQTzYzMnIxanhGVkpTeG5icGRTMFdDek5uM3NidzRWTkpUQnpXNW5oNGVBeng4VVBhdVJMeThvcll1Zk4xSG43NGR4KzdaOXZ3NkhKRkVSYzNtSnFhY3M2ZEsySDY5SnMvOXA3OG5lbzlJQ0lpVjRkQ3A0U2NhUU1oeW1GMHIzWDdZTWRwWXlaVzZSMXBNZkRWR2ZEUFUrQ0Q0OGF5S29VZjYwRlgzZ0N2SFRNZUNTNllPc2o0L3pSOUVBeThkQU5mbnhVVkZVOVVsSkdnQXdGanZGeGNYRElSRWZuWTdVNFNFMXYvMERtZDRXM3VZYmVIWGZaMXpwNDl6dnZ2L3k5dWR6M1hYdnRaMHRJbUEzREREVjlpNWNyZjhOWmIvOFgxMTMrQndZTkh0WHY5OGVON0tDcktick8vc2JHT3MyZFB0TnFYa2pJT2dQRHdhQ1pOV3RhOGY5KytsUUNNSGoybnpYMmlveE5ZdXZRUkFnRS80ZUhScEtWTmJxNnhJMDFOOVFxZHZlekFnUTg0Y1dKLzg4L202dFYvQXVDbW03N0tzbVdQdGpwMzQ4Ym5TVTJkeE1pUjAxdnRqNDlQb2E2dWlsZGYvVjZIcitQMysvRDdmVHo3N0pjN1BDYzlmVFlMRjk3ZjNiZHlTZm41bVRnY1lRd2ZQclZOWGFIWHYwSkVKSGdwZEVySXNWcU0xczYzODR6dGRTY1ZPcStHQ0R2Y09kcDRIS3VFTGFlTUxyaHRBbWdqckMwd0htQ01GNTEyUG9ST0cyUXMyeElzYW1xTUZzVDYrbk9BTVk3TTdXN0E1L00ySDdQWjdFUkV4SGI1M29GQWdNT0gxN05yMXhzQUxGMzZTS3ZXMGtHRFJuTGpqZi9LNnRWL1l1WEtYek5yMXAxTW5MZ1VpNlgxQisxbHl4N0Y3VzVrMzc3M0dEZHVFVEV4U2ExZVk4MmFweGcxYW1hN0xiRUFYcStIdzRmWEV4YzN1TlVIKzh6TXQ4akoyY285OS95SW9VUEhkZm45U2UrNjBIWDYrUEc5ckZuekZBODk5SnNPdTV0dTN2d1M4ZkZER0RGaWVwdGpYcStIaFFzLzArNTFKU1Y1SERteUVZREl5RGltVDcrMTNmTSszaEwveWl2L1FXTmpiWnZ6L0g0ZlBwK0g1NTc3YXZPK3hZc2ZidmVlRnh3N3RwMVJvNjdCYm5lMjJ1OTJOOURZV0lQWDY4RnVkM1J3dFlpSVhDMEtuUktTbHFTMmhNNGRwNDJ4aGhINmFiOXFNZ1lZajMrYVpIUy92UkJBODZyYW5sdGNCOFVmd2Nyejgrd01pb0RSQTFvZUdmRjlONGkrOHNyanJiYmZmdnQvMmh4TFNock9IWGQ4cTB2M3JhdXJZdE9tRnpoMTZnZ1JFYkVzWC81NUJnMGEyZWE4NU9UUmZPSVRqN042OVovWXNlUHY1T2Ruc25EaEEyM1dkUXdFL09UbTdxU2s1Q051dmZYL05RZlQvUHpkbkRpeHI5MTdYNUNidTUyR2hocm16TG1uVmFCMXV4dG9hS2hwYmttVDRPRDF1bWxzclB2WTNnQnVkd08xdFpYTmU4TERvN0haN05qdER0TFRaN1c1ajgvblplL2VkeGt3SUptYW1uSzhYamN1VjFTbnZvQzQ5dHFIOFBtOHJmWjk5TkZ1Y25LMllyUFpXYjc4ODgzN0w3VkdhV2xwQWVmT2xUQm56aWZiSEROK05nTlVWcDRtS1NudHNqV0ppRWp2MHNkd0NVa1RrNHlnVXRWa0xPMng1UlJjUDl6c3F2cW50QmhJR3cvM2p6ZG12TjEzRnZhZWdmMW5vYVMrN2ZrbDljWmpTMUhMdmdFdUk0Q214eGtoZEZBRXhMa2dxVzJQMWF0dXhveGJpWWxKYW5kTTU0RUQ3emUzZUhhRzErc2hLK3RERGh6NEFLL1hUVmhZQk5PbTNVUjlmUlhIaisvdDhMcUpFNWV4ZS9jL0tDMDl3UnR2L0ppMHRDbE1uWG9qQXdlT0FJelpjK2ZOdTQrMWE1L2k0TUUxVEo1OEhUNmZsOTI3M3lJcEtZMkpFNWUxZTErLzM4ZStmYXVJajA5aDFLaVpYZnVEa1Q3RjUvTlFXSmhEUTBNMW16Zi9wYzN4ckt6VnJjYjQzbnJyTnpyc3NnMndmLy83V0swMlJvMmF4WUVESHpCOStpMXMzLzQzN3JycnU1Y2RTNW1jM0hxaW9JcUtJdkx5ZHBHU01vNlNrdnhPdDV3UEdEQ0UrUGdVOXUxN2o5VFVDYTIrRkttcUtnYmd6Sms4aFU0UmtUNUFvVk5Da2dWWW5tYU1JUVNqaTYxQ3AvbmlYYkJzbVBFQW81VnovMW5ZVjJLRTBjckc5cStyYklSZHhjYmo0eUlkTUNETUNLRURYTWFYRFFOY0VPRXdqa1U2akZidVNJZXhMK3I4dnA0U0ZSVlBSRVFjQUltSmFaU1V0SXpwZExtaW1rUG5rU01iMnl6emNQYnM4ZWJuYm5janI3LytRMnBySzNDNW9wZ3o1MjYyYkhtWnJWdi8ycWs2TEJZTHQ5enlkWGJ1ZkkyQ2dnT2NQWHVjTys5OG5NcEtZMDFPcHpPYzVPVFJPSjNobkRwMWxNTENROVRVbEROaHdsSk9uODVwZmk4WHk4N2VTbDFkSmJObjM5V20yNjcwZlkyTnRjM2pkdi95bDIvZzgzbDQrT0VuR0RKa0xLKysrbDJXTDMrc3pVUkJCdzU4d0tGRGE0bVBUK253dnFkUEgyUGZ2cFhjY01NWEtTOHZCQ0FqWXg1Wldhdlp1Zk1ONXM1dDIvTFlrWFBuenJKcTFlOFlNV0lhcWFtVEtDbko3L1MxZHJ1RCtmTS96VHZ2L0p6OC9OM05MYkpOVGZWVVZaMGhPanFSb3FJanJjWW5pNGlJT1JRNkpXUmRON3dsZE80NVk0d2xUSEJkK2hxNXVwSWpJWGtFckRBYTVDaXBoMk1Wa0ZzSk9lZi9XMzJaNVFQclBNYmpWTnNoWWgyeVd1Qy9PdTVSMm1WMWRaVllyYlpMTG51U2xiV2EydG9LYkxhV1g3c1hyNGZwZExvWVBYb09IazhqTTJiY2l0TVp6dENoRTdwVVIzUjBBcmZmL2kzeThuWVJFUkZEVTFNZHExYjl0dFU1SDE4T1pjZU92emMvSHovKzJqYjNjempDMkxQbmJRWU9IRUYwZEVLWDZoSHpmUGpoSHpsNU1xdDVhWTk1OCs1bDJMREoyR3gyWW1JU0dUdzRuZVBIOXpKOGVNdVNKbDZ2aDJQSHRwT1JNYS9WZXF3WHE2MnRaTjI2cHhrOWVnNnBxUk9hUTZmVmFtWFJvZ2Q1OTkxZk1IRGdjRWFOYXRzbDkrUEt5azd5NFlkL0lENCtoVVdMSHVUNDhYMWRmcCtEQjQ4aUlTR1Z2THlkemFHenNQQVFBSFBtZkpJMWE1NmtvYUdHOFBEb0x0OWJSRVI2amtLbmhLeFJjVWFYek54S0NHRE1yUHBwelhmU3B3MktNQjRMTHhyRzFaMGdlcldkUHAxTlFrSXFGb3NGaThWR2JXMEZsWlhGZUwydEMwMVB2NGJGaXovYnZGMVllSmpzN0MzTlFYVG16TnRhbmQrZGtHZXhXQmc5MmxqNnhPLzM4NmxQL1ZlbnIzVTR3bGk5K28vTjI2bXBFN2psbHEvejdydS81SU1QZnM4ZGQzeTd6MDdLOHJYc1M4K1kyeHRlT0F3dkh1NjkrMXN0ME4zdlJ1TGpVeGd4WWhvK240L05tMTlrOU9pNXJTWVNHajkrQ2V2Vy9abnAwMjhtTm5ZZ0FBY1BycWFwcVk2cFUxZTBlOCtHaGhyZWYvOEpIQTRYOCtiZDIrYjQ0TUdqbURwMUJSczN2b0RMRlgzSjVWWnljcmF4ZGV2THBLU01aOW15UjF0OUdkTlZnd2FOcEtqb2FQTjJkdlptQmc0Y1FWcmFaRnl1S0k0YzJjQ01HZTFQY2lRaUlsZUhRcWVFdEJVampKQUN4bnFSbnhxblNmU0RUWHRCdE00RGxVMXdydEg0YjJValZKMS9YdFVJNTl6UTVBV1AzMWcyeCtNSGo2OWwyOTJEYzkvVTFKU1RuNS9KekptM0E4WjR0YjE3MytXMTEzNEFHQk1KZFNRMWRRS3BxVzFiTTV1YTZzbkoyZHF0ZWpJeTV1RnlSUUpHNjFOVTFJQnUzZWVDeE1SaExGcjBJR3ZYUHMyaFEydVpPdlhHSzdwZmI0bHp1TEZaclZodE5peFg0Vy81MlhvWUdRY0xPdTZGZXNVc3dMYTEzYnYyd2hjWUhZMEZIakZpR3ZIeEtXemUvQmR1dnZuZk9IdjJPSHYydk11Y09YY1RFUkhUNXZ6R3hscmVlKy9YMU5WVmN1dXQzOERoYUg5MnIrblRiNkdzcklBUFB2aGZsaTE3bExTMEthMk8xOWRYc1dyVjd6aDE2Z2hUcHR6QXJGbDNOSGZkOXZ1OTdhN0plU21CUUlDYW12TG1GdDNUcDQ5UlhKekxzbVdQWXJGWUdELytXckt5VmpOdTNMWHR2aThSRWJrNkZEb2xwRjAvSFA2NDN3Z2JaK3VOOFlQVEJwcGRsVnlwQzJNMWgwWjEveDU3OXZSTUxZV0ZoM0E2d3hrelpqNWdoTTc3Ny84WkRRMDE3TisvaXVycTBpN2ZzN0d4bHAwN1grOVdQY09HVFdvT25SZXNXZk5VYzVmRGp0eDU1K1BFeFExcTk5aklrVFBZdDI4bHg0NXQ3N09oODN1anNrbE1UQ1FwS1FtSG8vZGJZNWUvYWdUT2g3cldBN3JMdHZYU2ZTMFdDd3NYUHNEYmIvOFA2OWMvdzZsVGh4aytmQW9USml4cGMyNWxaVEdyVi8rUjJ0cEticnJwSzhUSEQrbnd2bGFybGVYTFA4L0tsYjloOWVvL01XWEtqVXlmZm5OelM2Yk41cUNwcVo1YmJ2a2F5Y2taVkZXVllMUFo4Zm04NU9Sc2JUT3V1Q01ORGRVOC8veS9FUWdFOEhnYW1UNzlacnhlRDl1Mi9aV0VoS0hOeTc5TW5MaU1RNGZXc25YcnkxeDMzV1BkK0pNU0VaR2VvTkFwSWMxbE45Ym9YSE4rVGNpVkh5bDBTczhhUC81YWtwTXpXbzNuREErUEpqdzgrcEpqUER0ajZ0UWJPK3pxK0hFSERuekF2bjByMnozbTlicHhPRnp0M3F1c3JJRGMzQjBZbmRBN05uRGdDSEp5dHVIMyt6dGM3MUdDUzFKU0dxTkd6U0kzZHdkaFlaRXNXUEJBbXdtakNnc1BzM2J0VTRDRjY2Ly9Bb01IcDEvMnZuYTdreHR1K0JKcjFqekYvdjJyS0M3TzRkWmJ2d0ZBV0Zoa3F5V0U5dTU5bC96OFRNQUlwRXVYZnE1VHRZZUh4ekJ6NXUyNDNRMGtKYVdSa2pLT0RSdWVwYnE2bEZ0dWFWa1d5T2wwTVh2MlhXemE5Q0tabVc4eGE5WWRuYnEvaUlqMExJVk9DWGtyUnJhRXprMkY4TlVaUFR0N3FmUnZXN2E4MUdHWFFKL1BTMkxpc0V0ZWYrTEVmdkx5ZGpGdjNuMXR1djlacmJZT3V6RiszT1hHeExsY2tVeWMyTFlWS3pkMzUvblFlV2srbnhlcjFhckFHV1F1ZER2OXVNcktZclp0ZTRYaTRtT2twMTlEUWNFQjNuampSOHlaY3c4alIwNXZQaTg4UElidzhCaVdMLy84SmRmTS9MaXdzQWhXclBneXUzYTlRWEp5Um9lekg4K2RlMC96bHlFWEpxN3FyQWtURmdQR2U5eXk1V1h5OG5heGFORm5HRGl3ZFpmMk1XUG1jK1pNSHZ2M3YwOWpZeDF6NTk3VFo4Y21pNGlFS29WT0NYbFRrbUJ3Skp5cE05YnMvUEFFM0RuNjh0ZUpkTWFZTWZNWk1tUk11OGR5Y3JiUzJGalg3ckVMR2hxcU9YNThMOWRjODRuZUtLL2JxcXJPNEhSRzRIU0dVMUZSeE1tVFdaZGNSa1A2bHNMQ3c5VFZWZkxSUjN1dzJSeFlyVllDZ2NENXlhczJjL0prRmdNR0RPSDIyNzlGVWxJYU5UWGxiTno0UEd2WFBzWHUzUU5KVDUvRG1ESHpTRXhNNVpPZi9FRzN2bXl3V3EzTW1YTjNxMzI3ZHIzQjd0My82Tko5UGo0aDE4WGM3a2JXckhtU29xS2pYSFBObmMzZDNEOXV3WUw3OFhyZFpHZHZKanc4dXMya1hTSWkwcnNVT3FWZnVHa2tQSFBRZVA2UFhJVk82VGxKU2NPYng0OTkzT25UT1pjTm5kWFZwVmdzMWs2UFpidGFkdTkrdTlVa05CYUxsV25UYmpheEl1bUtzMmMvWXUvZTk3RFpITTNqY0QvNmFEZnIxdjBmQXdZa2MrMjFEekZxMURYTllUSTZPb0diYi80M1RwN01ZdCsrbFdSbGZjRHc0Vk9Kakl6cjBkYnRqSXg1REI4K3RVdlhyRjM3ZElmSEhJNHdvcU1UV0xMa2M4MUxwclRIWnJPemRPa2pwS1NNSXlOamJwZGVYMFJFcnB4Q3AvUUxONDJFWnc4YW85Wk8xVUoyQll6dFc1L3hKVWcxTnRaUlcxdlo3ckdMVzJpY1RoY05EZFZ0emlrdlAwVk1UR0t2ZDF0MXV4dkl6ZDNaWm45SlNYNjc1NmVuejhicERNZm44eEFSRWN1SUVUUGFkRnZzcmd1VEt6bWQ0VDF5UDJscnhveGJtVGJ0NWxZL1Y2Tkd6U0l5TXA1QmcwYTIyOTNWWXJHUWxqYUZ0TFFwMU5WVkVSa1pkOW5YTWNZZGQyNXlxVTkvK21mbmx4WHEydXpDbi8zc2IxcHRQL2pnTDF2VnZIRGhBNTI2ajhWaVllellCVjE2YlJFUjZSa0tuZEl2eElYQjdDR3c0N1N4L1Y2K1FxZjBqSjA3WDJQbnp0YzZQSDVoeVpTRWhGU09IZHZPcGswdk5xKy9XVk5UVGxIUlVjYU5XOVR1dFh2M3ZzZmV2ZS8xU0oxMWRWVnMyUEJzcDg4ZlBud0t3NGRQdWZ5Sm5iQnIxNXZVMUpSaHN6a0lCQUxOYXlvbUpZM29rZnRMKzlyN0ltUHc0RkdkdXJZemdiT3JOQjVZUktUL1V1aVVmbVBGaUpiUXVmNGtmSEdhTWJ1dHlKV1lQdjFtaGcyYjNPNnhyS3dQcWFrcEIyREdqTnVvcVNrak4zY0hmcjhQTUdiclRFMmQyTHpHNThlbHBJeGo2TkR4bmFyajlPbHNDZ3NQZDNnOExtNHd0OTMyelRiN1AvcG9EMXUydk5TcDErZ3VyOWZOOGVON215ZTFDUStQWnVyVUczc3MxSXFJaUVqZnBvL2MwbS9NSFFLeFlYQ3VDUnA5c0w3UUNLSWkzZlc1ei8zaGt0MEZseTE3dFBsNVZOUUFicm5sNjEyNi82QkJJNWs4K2JwT25ldnplVG9NblM1WEZINi90OTBsWE1MRG80bUtpc2RxdFhXcHRxNllOKzllNXMyN3R6bDBkclY3cFlpSWlBUTNoVTdwTjZ3V3VIRUUvQzNiMkY3NWtVS25YSm5lNmk0WUU1UEV3dzgvMGFVZ09HM2FUVXliZGxPN3h4WXYvbXlIMXcwZlByWFZ4QzZkRGNiejUzK0srZk0vMWVuNlFHR3pPOUxTTk90Wlg1S2NuQWJvWjFsRXBLczB3RUw2bFZzdUdzNTB0QnhPMVpoWGkwaEhMQllMZHJ0RFkrQ0VwcVo2eXN0UG1WMkdBR1ZsSjNHN0c4d3VRMFFrS09rVGpmUXJ5WkV3S2JGbCsrMzJKKzRVRWVrVFVsSlNLQzh2TkxzTUFjckxDMGxJaU1kaXNXQ3oyZFRhS1NMU0JRcWQwdStzR05ueS9JUGo0UFdiVjR1SXlLWE1uajJUa3BLT0o0aVNxNmVvNkNEcDZTT3hXcTA0SEE2RlRoR1JMbERvbEg1bmNTcTR6ZytWcS9QQWxpSno2eEVSNmNpa1NaT0lqWFZ3K1BBNnMwdnAxN0t5VmhNVzVpVTFOUlc3M1k3VDZWVDNkeEdSTHRCdlRPbDNuRFpZZnRFYTl5cy9NcThXTVkvVEdUQzdCT2t4VFVEb1R1NXkvLzJmb3JJeWw0TUgxNXBkU3IrVWxiV2Fpb3BqTEZnd0Q3dmRUbFJVRkE2SHcreXlSRVNDaWtLbjlFc1h6MXE3dHdSSzZzMnJSY3dSVU9ZTUlhSDdQOU9ZVk1yT0k0ODhRRU5EUGhzMlBFMU96bGJLeWs2YVhWcElLeXM3U1U3T1Z0YXRlNUthbW1Nc1dUSVhtODFHWkdRa2NYRngyTzMya1AyU1EwU2tOMmpKRk9tWHhzUkRlaHprVlJuYmIrZkJvNVBOclVtdXJ2RHdBQjZQUGpTR2drQ2dQcVFuZDdGYXJZU0ZoWEhmZlo4a016T1RJMGYyY3Zqd0J6aWRFUlFYbnpDN3ZKQ1RuRHdjdDd1ZXhNUUV4b3daMGR5bE5qdzhuUGo0ZU1MQ3d0UzFWa1NraXhRNnBkKzZld3o4OTA3aitkdDU4SmtKTFdNOUpmUWxKZ2FvcS9QajgrbkRZM0R6WUxHVWhmemtMbmE3bmVqb2FPYk5tOGVFQ1JPb3JhM0Y2L1hpOS9zSnFObStWMWdzRnF4V2EzT1gydGpZV0Z3dUYzYTdQanFKaUhTVmZuTkt2N1ZrR1B4cFAxUTFRWVBYbU1uMjluU3pxNUtySlM3T1NsbVpsK3BxMEVpRFlPVUh6bUcxMW1HM1I0VDg1QzUydTUySUNPTjl4c1hGNFhhNzhYZzgrSHcrQmM4ZWRxSGwzT0Z3NEhRNmNUZ2MyTzMya1A3NUVoSHBUUXFkMG0vWkxIREhhSGp1a0xIOVdnN2NsZzZoMlU0aTdVbExDM0QwcUJldjEybDJLZEl0RFZnc0o3SGJIZjFtY3BjTExicDJ1eDJYeTBVZ0VGRGc3Q1VXaTZYTlEwUkV1a2VoVS9xMTI5TGhwU1BnOFVOeEhldzhEWE9HbUYyVlhBMFhKbWhKVDI4Z1A5K054K05DdnhLRGhSYzRoOFZTMEM4bmQxRUFFaEdSWUtOK0l0S3Z4VGhoV1ZyTDltdkh6S3RGcnI0TEU3UU1HK1lsSXFJRXEvVWN4dkliVFdhWEpoOWpzVno0LzFJSmZJVFZlaEtIdzBGa1pLUW1keEVSRWVuajlMVys5SHVmSEFQdkh6ZWU3ejhMQmRXUUZtTnVUWEwxWEpna0pEWFZ6cmx6NTZpdFBhTUpXdnF3bHNsZElqUzVpNGlJU0pEUXY5TFM3NlhGd05TQlJ1QUUrRnMyZlBNYWMydVNxMHNUdEFRSFRlNGlJaUlTbkJRNlJZQzdNbHBDNS9xVHhwcWRBMXptMWlSWGx5Wm9DUTZhM0VWRVJDVDRLSFNLWUV3ZWxCeHBUQ2JrOGNQYitmRFFCTE9ya3F0TklVWkVSRVNrNTZsUGtnakdNaW1meUdqWmZpdlhDSjhpSWlJaUluSmxGRHBGemxzeEVpTE90LzNYdUdGTmdibjFpSWlJaUlpRUFvVk9rZk5jTmlONFh2RDNiUE5xRVJFUkVSRUpGUnJUS1hLUnV6TGdqV01RQUU3V3dONFNtRDdJN0twRVJBeFpXVmxrWnU2bHNMQVFseXVTRXllMHVIQlBTMHNiVFZOVFBhbXBRNWsxYXdZVEowN1VlRzhSa1N1azBDbHlrWUVSTUM4RnRoWVoyNjhmVStnVWtiN2h1ZWRlcExyYVQxTFNHT2JOVzA1Q3dsQ3pTd3BaNWVXbktDOHZaTzNhVEhidjNzOEREOXluNVhsRVJLNkFmbnVLZk14ZEYwMG90TFBZbU5GV1JNUk1Uenp4WjJ5MlZPYlBmNGlNakxrS25MMHNJV0VvR1JseldiVG9jMWl0S2Z6aEQ4L1MwTkNBeitjenV6UVJrYUNrMENueU1aT1RJRDJ1WmZ0VmplMFVFUk05OTl5THhNYW1NMzc4WXJPMW1IWG5BQUFnQUVsRVFWUkw2WmNtVFZyR2dBSHB2UERDeTlUVzFpcDRpb2gwZzBLblNEc3VYajdsd3hOUTd6V3ZGaEhwdjdLeXNqaDN6cytFQ1FxY1pwbzRjUmwxZFpDWm1VbFRVeE4rdjliVUVoSHBDb1ZPa1hZc1N6UEdkd0kwK2VDMUhIUHJFWkgrYWRldXZRd2NtSEg1RTZYWERSa3lua09Ic3FtdXJsWnJwNGhJRnlsMGlyVERab0ZQald2WmZ2MFlOS2kxVTBTdXNsT25Da2xJU0RXN0RBRVNFbElwTFMybHBxWUdyOWRMSUJBd3V5UVJrYUNoMENuU2dSdEhRTHpMZUY3bmdkZTBNb0dJWEdWaFlSR2FOS2lQU0V3Y2h0UHB3dVB4NEhhN0ZUcEZSTHBBb1ZPa0F3NHJQREMrWmZ1MUhMVjJpc2pWVlZDUWEzWUpsOVRZV0l2YjNXREthemMxMVYvMTF5d3VMc0RuOCtGMnV6V3VVMFNrQ3hRNlJTNWh4Y2pXcloydnE3VlRSRUxBd1lOcjJiangrU3Urei9yMXo3Qm56enRkdXNidjk3TjE2MTg1ZWZKUXQxLzM1TW1EL1BXdjM2RzQrT3IvVWc0RUF1cGVLeUxTUlhhekN4RHB5eHhXdUg4OFBMSFgyUDU3anJHT1o3ais1b2hJRUNzcU9rcDlmZFZsejl1NDhYbkt5d3M3UEY1ZFhVcHBhY0Vsdzkrc1dYZVNtanFoZWR0cXRkTFFVTVBPbmErUm1qb0JpOFhTZkt5eXNwaXRXMTl1OXo3VHA5L0trQ0hHcEVwRGhvd2xJV0VvcTFZOXdZb1ZYMmJBZ0NHODhzcmpsMzAvTTJmZXpzU0pTeTU3bm9pSTlDeDlkQmE1akp0R3drdEhvS0xSYU8xODQ1Z1JSRVZFZ2xWall3MFJFWEdYUFcvY3VFV1g3TWE2ZS9jL2lJd2N3TGh4aXpvOEp5RWhsWXFLMDYzQ2ExemNZTTZjeVNNN2V6TjJleGdBZHJ1VGlJaFlpb3R6R1R0MkFRNkgwYzJrb3FLSW9xS2plRHlOemRmYjdRNXV1T0dMdlBQT0x6aDlPcHVCQTBjd1o4N2RsM3d2MjdhOWd0L2ZNMk1rMU1vcEl0STFDcDBpbCtHd3dxZkh3Zi91TTdaZnpUSFc4VlJycDRnRXErcnFNdUxqTHo5QjBjQ0JJd0R3ZUpwb2JLeHRjOXpoQ0NNc0xJSzR1TUZ0amtWR3htRzEyZ0FvTER6RTRjUHJXaDJQaUlqaDZORk56ZHN1VnpRelp0d0t3TlNwSzRpT1RnRGd2ZmQrVFdSa0hFT0hHdC8yRlJmbmtwMjltV3V2ZllqYmIvOFdkcnNEZ0xGakYxenl2V3pmL3VwbDM2K0lpUFFPZld3VzZZU2JSOEhMUjF0YU85L01OWUtvaUVpd3FhMnRwS21wanBxYThrNWZVMUNReFlZTnp4SVZGZDlxZjMzOU9jcktDaWt1YmozaFVVMU5HWGZkOVQzaTQ0Y0FNR2JNUElZTm04VDY5Yyt3Y09FRHpZRXlFQWp3empzL0p5TmpIbVBITHFDazVLTlc5eWtyTzhucDB6bk1uLzhwYkRaNzg3M3o4bmF4Y09Gbm1nT25pSWowYlFxZElwM2dzQnJyZHY3K2ZHdm4zN0xoenRGcTdSVHByd1pHUUVtZDJWVjBUMW5aU1FET25NbkY0Mm5DNFFqcjFIV1JrWEhjYzg4UFcrMTcvLzBuaUlzYnpKdzVuMnplNS9ONWVPNjVyN1M1M3VXS3d1LzNzWEhqODl4ODg3OWhzVmpJeTl0RmFXa0JDeFk4ME81cjd0dTNpdGpZUVl3ZHU3Q3piMDlFUlBvZ2ZXUVc2YVJiUnNGZkwycnRmQ3ZYQ0tJaTB2K2t4MEgrNWVmaDZaTUtDdytkYnpXMFVGQndnUFQwYXpwMVhXMXRCYzg5OStWVysveCtINmRQWjVPZHZmbXkxMXNzRmhZcytEUnIxanhGVFUwNTRlSFJaR2EreWJScE56VzNpRjZzdlB3VUowN3M0L3JydjREVnFzbjJSVVNDbVVLblNDYzVySERmV1BqRGZtUDc3K2ZIZG9iWnpLMUxSSzYrK1VQaDU3dU1aWlR1eWpDN21zNExCQUlVRmg0a05YVVNGb3VGbkp4dG5RcWQwZEVKakIrL21Qbno3MnUxZjlXcTN4RVhONWk1Yys5cDN1ZjMrMWkvL2htY3p2RG1mYSsvL2lPcXEwc3YydjRoZ1VBQW44L0QvdjN2YytEQUJ3RE1ubjFYOHptVmxjVllMQmFxcXM2UWxqYTUyKzlaUkVUTXA5QXAwZ1czcHNOZmprQzEyM2k4bFF2M2pqVzdLaEc1Mm00WURoOGNoeGNPRzYyZVV3YWFYVkhuRkJSa1VWZFh4ZHk1UnRCY3MrWkpLaXFLaUk5UDZmQ2FRNGZXa1puNUZnREhqbTFyZGN6bjgxQlVsRTEyOXBZMjEwVkZKVEI3OWljQXVQYmF6K0x6ZVM1Ym45ZnJibjZlbmo0TENMQisvVE80WEZHTUdUUHZzdGVMaUVqZnBOQXAwZ1VYMXUzODQvbld6cjlsd3gyajFkb3AwaC85Y0FGOGJSMThmWVBSNjJGK0NreEpNcnVxU3p0MGFBMU9aempEaGszQ1lyRVNHUm5IbmozdmN0MTFuKy93bXJGakZ6Qnk1TXgyajYxYjkyZGlZd2N5WThadHJmWnYydlI4cStWSkVoTlRPMVhmeHljU1NrKy9ockt5azJ6Zi9pb2pSODdvOVBoVEVSSHBXeFE2UmJyb2xsSEd1cDFxN1JUcDM2SWM4S3VsOFB3aFkvM2VONDcxN1AydEZoalpnL2M3Y1dJL3hjVzV6Smh4Vy9OTXNKTW1YY2VPSFgrbnFPZ29LU2x0QjZtWGxoYmc5VFoxZUUrdnQ0bkd4anJPblR2VGFyL2IzVWh0YlNYRnhjZUlpa29nT2pxQjdkdGZiYmRGRk1CaXNmTFp6LzZtM1dOVHB0ekF3WU5yS0N3OHpNaVIwenY3ZGtWRXBBOVI2QlRwb2pDYnNWektudzRZMjJydEZPbS9vaHp3eFdudzBFVElyNFQ5cFplL3ByTXN3TGExUFhPdnBxWjZ0bTM3RzlIUkNVeWVmRjN6L3ZIanIrWHc0WFZzMnZRaWQ5NzVPQzVYWkt2cjl1OS92MDJndkZodGJRWFYxV1Z0enFtdHJjQnF0WFB1M0JrbVRGakt1SEVMOFhvOUpDUU01WnByUHRIcTNETm44dGk5K3g4ZHZrWjRlRFFPaDR1NnVzcXV2R1VSRWVsREZEcEZ1dUcyZFBoYkRsUTJHcTJkNytUQjNXUE1ya3BFekJMbE1NWjE5dlRZem0yWFArV3kvSDQvNjliOW1icTZTcFl2LzN5cnRTMXROanZ6NTMrYTk5OS9nalZybnVUR0cvKzExZkhycnZzOFhxK253L0dZYTljK1JVek1RR2JOdXFQVi92WHJueUUyZG1DckNZWUFuTTRJQmc5T2I3V3ZzYkgya3ZYWDFWWGg5VFlSSGg3ZHFmY3JJaUo5ajBLblNEYzRiZkRBZUhoaXI3SDk4bEdqMjYxTGY2TkVwQS94Ky8xczJ2UUNwMDRkWWZMazZ4Z3hZbHFiYzFKVEp6QnAwbklPSGx6RGh4LytudVhMSDhQcGREVWZ6OHI2a0wxNzMyMzMvb0ZBNFB4RVFwdmI3SStOWGRydHVvOGQyOGJaczhkeE9zTXBLZmtJdXoyTTFOU0ozYjZmaUlpWVN4K1JSYnJwcHBId3lsRW9iVEJhTy8rYURRL3JNNUdJOUJGTlRmV3NYLzhNaFlXSEdEbHlacHR1clJlNzVwcFBVRnRienZIaiszampqUit6ZVBIRERCNDhDb0RwMDI5bSt2U2IyNzF1NWNyZk1tQkFjcHNXemIxN1Z4SVJFZFBtL01iR1drNmRPdHBxWDBWRlVadnpZbUtTS0M0K1JrMU5QWU1IcHpONTh2V0VoVVZjOWoxM3hPLzM0L041c1ZvMURrSkV4QXdLblNMZDVMREM1eWJEZis4MHRsL05oanZTWVlEcjB0ZUppUFMyb3FKc05tNThqcnE2S2pJeTVySmd3ZjFZTEpZT3o3ZGFyU3hkK2dpYk5yMUlidTRPM25ubjU4eWRldzhUSjdadXJYUzdHOG5MMjBsWVdDUit2NWV5c2dJR0R4N2Q1bjdUcDkvVTd1dVVsUld3ZXZVZlcrMExCUHh0emhzOGVEU2pSOC9wekZ2dFVGYldHdXgySjFhcmpaS1NQQUlCUDNGeGc2L29uaUlpMGowS25TSlhZSG1hTVpIUThYUGc4Y016QitIcnM4eXVTa1Q2TzRjakRLL1h3K0xGRHpONjlPeE9YV08xMmxpOCtMTU1IanlhM056dFpHUzBYUmZUWnJPemJkdmZDQVQ4V0N3V0VoSlNPNzErcHRNWnpxaFJzMWl5NUo5YTdTOHNQTXlXTFM5MTZoNWRjZXpZVmlvcml3SGp6MlBjdUVVTUhUcSt4MTlIUkVRdXp4SUlCQUptRnlFU3pETFB3TGMzdFd6LzM0MlExclpYbVloSWx6MzIyR004K3VpZnVuV3QxK3RwTlNsUVQ3cncwZUZTcmFkOVFTQVFJQkFJWUxWYWUrUitUei85R0YvNHdoZElURXdrS1NrSmg2TjMvbnhGUkVKTnovd1dGdW5IWmcyR2lZa3QyNy9mWjE0dElpSVg5RmJnQkNOczl2WEFDVWFkUFJVNFJVU2srL1NiV0tRSGZPbWk5Y3IzbHNDTzArYlZJaUlpSWlMU2x5aDBpdlNBOURoWU1hSmwrdy83d2R0MmJnd1JFUkVSa1g1SG9WT2toM3h1TW9TZm41cnJkQzI4ZnN6Y2VrUWsrS1dsdFowWlZzeVRuSndHOVAyeHJDSWlmWTFDcDBnUGlRdUR6MHhvMlg3aE1GUTFtVmVQaUFTL3BxWjZ5c3RQbVYyR0FHVmxKM0c3Rzh3dVEwUWtLQ2wwaXZTZ1Q0eUdJVkhHOHlZZlBIM0EzSHBFSkxpbHBLUlFYbDVvZGhrQ2xKY1hrcEFRajhWaXdXYXpxYlZUUktRTEZEcEZlcERkQ2wrWTJyTDl3UW5JcXpLdkhoRUpick5uejZTazVMRFpaUWhRVkhTUTlQU1JXSzFXSEE2SFFxZUlTQmNvZElyMHNEbERZUHFnbHUzZjdEYXZGaEVKYnBNbVRTSTIxc0hodyt2TUxxVmZ5OHBhVFZpWWw5VFVWT3gyTzA2blUwdXhpSWgwZ1g1aml2U0NyOHdBNi9rdndiTXI0UDNqNXRZaklzSHIvdnMvUldWbExnY1Byalc3bEg0cEsyczFGUlhIV0xCZ0huYTduYWlvS0J5TzNsc0RWVVFrRkZrQ2dVREE3Q0pFUXRIdjk4R2J1Y2J6U0FlOGNCUEVocGxiazRnRUg3L2ZUME5EQXkrODhCTDE5UmFTazhlVGtKQktZdUl3czBzTFdXVmxKeWt2TDZTbzZCQmhZVjRXTEppTHpXWWpPanFhUVlNR0VSNGVycFpPRVpFdVVPZ1U2U1VOWG5od0pWUTJHdHZYRDRkdlhtTnVUU0lTbkx4ZUx6VTFOV1JtWm5Ma1NBNmxwYVU0blJFVUY1OHd1N1NRazV3OEhMZTduc1RFQkVhTkd0SGNwVFk4UEp6RXhFU2lvcUt3MisxbWx5a2lFbFFVT2tWNjBjWkMrTkgybHUxZkxJYXBBODJyUjBTQ2w5ZnJwYkd4a1hQbnpsRmJXNHZYNjhYdjk2Ti94bnVIeFdMQmFyVTJkNm1OalkzRjVYSXBjSXFJZElOQ3AwZ3YrOVltMkgzR2VKNGNDYyt1TUdhNUZSSHBLci9majlmcnhlUHg0SGE3OFhnOCtIdytCYzhlZG1GWkZJZkRnZFBweE9Gd1lMZmIxYVZXUktTYkZEcEZlbGxwQXp5MEV0dytZL3ZCQ2NaRFJLUTdBb0ZBbTRmMFBJdkYwdVloSWlMZG85QXBjaFc4bWdOUEhUQ2VPNnp3ekFxajFWTkVSRVJFSk5TcG40aklWWEIzQmd5UE1aNTcvUENMVEhQckVSRVJFUkc1V2hRNlJhNENxd1crT2J0bCs4QlplRGZmdkhwRVJFUkVSSzRXaFU2UnF5UmpBTnllM3JMOXAvMVFVbTllUFNJaUlpSWlWNE5DcDhoVjlNaGtHT0F5bmpmNjRLYzdRSU9xUlVSRVJDU1VLWFNLWEVYaGR2akdySmJ0dzJYd1ZxNTU5WWlJaUlpSTlEYUZUcEdyN0pwa1dER2laZnVwQTNDNjFyeDZSRVJFUkVSNmswS25pQW0rT0EwR1JoalBQWDc0eVE3d3E1K3RpSWlJaUlRZ2hVNFJFN2pzOEowNUxkczVGY1phbmlJaUlpSWlvVWFoVThRa0V4UGhrMk5hdHA4N0JBWFY1dFVqSWlJaUl0SWJGRHBGVFBSUGsyQll0UEhjNjRjZmJnTzN6OXlhUkVSRVJFUjZra0tuaUlrY1ZuaDhMbGd0eG5aQk5meGh2N2sxaVlpSWlJajBKSVZPRVpPTmlvTUhKN1JzdjVzUFc0ck1xMGRFUkVSRXBDY3BkSXIwQVo4ZVo0enh2T0JuTytGTW5YbjFpSWlJaUlqMEZJVk9rVDdBYW9IdnpZTVlwN0hkNElYdmJ6V1dVeEVSRVJFUkNXWUtuU0o5Ukx3TC9tTnV5M1orRlR4MXdMeDZSRVJFUkVSNmdrS25TQjh5ZlpEUjFmYUNOM05oWjdGNTlZaUlpSWlJWENtRlRwRSs1ck1UVzQvdi9Pa09PRjFyWGowaUlpSWlJbGRDb1ZPa2ovbjQrTTQ2RHp5KzJSam5LU0lpSWlJU2JCUTZSZnFnajQvdkxLeUJIMitIZ0hrbGlZaUlpSWgwaTBLblNCODFmWkRSMWZhQ25jWHcvQ0h6NmhFUkVSRVI2UTZGVHBFKzdJSHhNRCtsWmZzdlIyRHpLZlBxRVJFUkVSSHBLb1ZPa1Q3dU8zTWdQYTVsKzc5M3d2Rno1dFVqSWlJaUl0SVZDcDBpZlZ5WURYNnlDR0xEak8wbW56R3hVTFhiM0xwRVJFUkVSRHBEb1ZNa0NDUzQ0Q2NMd1dZeHRzL1d3N2MzZ2NkdmJsMGlJaUlpSXBlajBDa1NKTWJHdzlkbnRXem5WTUFQdDRGZlU5cUtpSWlJU0IrbTBDa1NSSzRmRG5kbnRHeHZQdzIvM20xZVBTSWlJaUlpbDZQUUtSSmsvbmtLekIzU3NyM3FPUHoxcUhuMWlJaUlpSWhjaWtLblNKQ3hXdUI3ODJCaVlzdSsvenNJR3d2TnEwbEVSRVJFcENNS25TSkJ5R0dGbnk2QzRURXQrMzZ5QS9hZE5hOG1FUkVSRVpIMktIU0tCS2tJTy94OE1TUkhHdHYrQVB6SFpqaFlabTVkSWlJaUlpSVhVK2dVQ1dJRFhQRExKUkIzMFJxZTM5b0lSOHZOclV0RVJFUkU1QUtGVHBFZ056RENhUEVNdHh2YlRUNzRob0tuaUlpSWlQUVJDcDBpSVdCRXJESEcwMzcrYjNTalY4RlRSRVJFUlBvR2hVNlJFREVwRVg2eTBKaGtDQlE4UlVSRVJLUnZzQVFDZ1lEWlJZaEl6emx3RnI2MUNUeCtZOXRsaDE4dmdkRUR6SzFMUkVSRVJQb250WFNLaEpncEErRy9GNEhUWm13M2V1RnI2K0ZBcWJsMWlZaUlpRWovcEpaT2tSQjF1QXorZlpNUk9nRnNGdmpPSExnMjFkeTZSRVJFUktSL1VlZ1VDV0U1RmZEMURTM0JFK0RSeVhEdldQTnFFaEVSRVpIK1JhRlRKTVRsVk1BM05rRDlSY0h6MWxId3I5UEJhakd2TGhFUkVSSHBIeFE2UmZxQkU5WHduVTF3dHI1bDMrUWsrTUY4aUhhYVY1ZUlpSWlJaEQ2RlRwRis0bHdUUEw0WnNpdGE5ZzJLZ1A5WkRDbFI1dFVsSWlJaUlxRk5vVk9rSC9INDRXYzdZVU5oeTc0SU8vem5mSmcreUx5NitvS0FweExjWmVDcncyS3hFUEEzbVYyU1hNenFKQkFBckJFRUhJbFlISEZZTEJZc0Z2VVJGeEVSNmVzVU9rWDZvYjhjZ2VjT3RkNzMrU253eVRIbTFHTzJRRjB1ZUtzQm45bWxTQ2Y0c2VLM1JCRndqY1J1dDJPMWF2VXZFUkdSdmt5aFU2U2ZldTBZUEhVQS9CZjlCbGcyREw0NTIxaGVwYjhJMUJ3RWY0UFpaVWdYQlFMZzlUdndoR1hnY3JtdzJXeG1seVFpSWlJZFVPZ1U2Y2NPbHNMM3QwSzF1MlZmZWh6OHh6d1kyZy9HZVFicWNnbDRLK2xIR1R1a0JBSlE1M2JpRHh0QlZGU1VncWVJaUVnZnBkQXAwcytWTnNEam0rQ2pjeTM3d216dzJGUmphWlZRRlhCWFFNTngxS1UydUhsOVVGWVhUV3hDR2k2WFMxMXRSVVJFK2lDRlRoRnBkNEloZ0ZtRDRkOW5RMXlZT1hYMXBrQmREbmpQWGY1RTZmT3FHNncwTUpTRWhBUWNEb2ZaNWZTcXJLd3M5dTdKcExDd2tNaUlNSTdsRlpoZFVzZ1puWjVHZlgwVFE0Y09aY2JNYTVnNGNhSW1yUklSdVVJS25TTFM3SzFjK09OKzhGMzBXeUhHQ2QrZVl3VFFVQktvM2c4QjkrVlBsRDdQN1lHVGxRTVlPblFvTHBjclpNUEJpeTgraDg5ZFJjYUlKRktURXhnNkpON3Nra0xXcWRNVkZCYVhjelMzQkljcmp2cys5WUFtclJJUnVRSUtuU0xTU240Vi9HZzduS3BwdmYvV1VmQXZVOEVaSXNQbUZEcERoOXNEK1dlalNFbEpJVG82T2lTRHdaK2ZmSUpSdzJKWVBHK2MyYVgwTytzMkh5YnY1RGtlZU9oUlRWb2xJdEpOb2ZjdnM0aGNrVkZ4OFBRTmNNOFlXazJ3ODA0K1BQb0I1RldaVmxyUFV1QU1HVTRIK0h3KzNHNDNmci9mN0hKNjNJc3ZQc2VvWWRFS25DWlp1bkFDbzlKaWVmbWxGNml0cmNYbjB6aHdFWkd1VXVnVWtUWWNWdmpuS2ZDN1pUQW9vbVYvVVMxOFlUVThzYmYxakxjaVpnc0VBbmk5WGtLdDgwNVdWaGErcGlvV3p4dHZkaW45MnJJRkU4QlhTMlptSmsxTlRTSDU1WWFJU0c5UzZCU1JEbzFMZ0dkV3dPM3BMZnY4QWZoSEhqejRIcnh4clBYNFR4SHBXWHYzN0NSalpKTFpaUWd3Zm5ReTJVY1BVVjFkcmRaT0VaRXVVdWdVa1VzS3M4Ry9Ub2RmTG9hazhKYjl0Ujc0dzM3NDNQdXdzOWk4K2tRdUNMVldUb0RDd2lKU2t4UE1Ma09BMUNFSmxKYVdVbE5URTVLdDZpSWl2VW1oVTBRNlpjcEFlUFltZUdCODY4bUVUdFhBNDV2aEd4dmdaRTNIMTR0STEwV0VoMm1XMmo0aU5TVUJWNWdUajhlRDIrMVc2QlFSNlFLRlRoSHBOSmNOUGpzUm5yOEpscVcxUHJidkxEenlQdng0T3h6WDhwY2lQU0kzWCt0dzlpVUZoY1VoUFdtVmlFaHZVZWdVa1M1TENvZHZ6NFkvWEFjVEVsdjIrd093b2RDWTVmYmJteUNyMUx3YVJTUTQ5ZlV3RjZxVFZvbUk5Q2FGVGhIcHRvd0I4TnVsOE4yNU1EaXk5YkhNTS9DMTlmRGx0YkR0dERuMW1hbWh3YzJxZFFlb3FLenQ4clVyMSs1bjg4N3N5NTduOWZyNHkydGJPSlJkMkowU203MjFhamQ3RHg3djl2Vm56bFpkTWlpVWxLcnB1eS9KT25LUzcvN3M3MVJXMVYzeHZWNzgrMmJlZUc5WHA4OXZhdkx3cXlkWGtwM1g5cGRDSUJEZ2o4K3Y0Wm0vYnV6VXZmNzgwbnJXYkQ3VTZ2cmF1c1pMUGp3ZWI2ZHJGUkdSbm1NM3V3QVJDWDdYcHNLOEZHTTIyNWVPUVAxRm4rdU9sTVAzdGtCYUROdzNEcFlPQTV1bDQzdUZpdnlDRXQ3K1lBK0ZSZVg4ODJlV2R2bzZqOGZMQnh1eW1EbDVCQXRuajcza3VUNmZuNjJaeDBoTWlHYmkyTlFPejZ1cGJXRGo5cVBNbWpxS1FVbXhiWTV2M0hHVTJkTkdNWDNTaURiSFRoU1djaWk3a0J1WFRNRnV0N1U1WHQvUXhJOSsvU2JKZytMNGo2L2UyZWI0ODY5dVlrL1djYjcrMkUya0RkVXNySDNCME9SNHp0WFU4OXE3TzNuMGdjdi9iSlpYMUZCYjM5VHVNWWZEenRvdGh4azlNcG1ZNlBCMnp4bVdrb0RGWXZ5bDM3RTNqL3dUSlNUR1J3Tncra3hscTNNanc4UFl2aWVYOFdOU0dIN1J6NHZWYW1Id3dMam1iYS9YUjliUmswd2VQNng1WDJsNU5kLy8rZXM0SExibTE3dVl4K1BqdGh1bWMrT1NLWmQ5ejVlalZrNFJrYTVSNkJTUkh1R3d3cjFqNFpaUjhFNCt2SlVMWlEwdHh3dXE0V2M3NGNuOXNHU1lFVDdIaGZDa25CUEhwakp4N0ZBT0hDbWd1S1NLNUVGeGw3OElPSlJ6Q3JmYnk4eXBJM3VzbHByYVJ0NWJzNTloS1ludGhzNUxPWDZ5bFBmVzdPZTZSWlBhRFoxWlIwN2k5d2VZTWo2dG5hdGgyc1RoN05pVHg1TXZydVB4cjl4QlpFUll0OTZEOUp6NEFWRXNuVCtCL0lJU21wbzhoSVU1TG5uK3FuVUgyTFk3RjRlajdmOS9BTHZkeHA5Zlh0OW12OThmd092MThic2ZQNGpEWVNjUUNMQis2eEZtVDBzbk1UNGF2OS9QajM3OVpwdVE2SFRhK2RzL2RyUzZUNWpUemkrK2Z6OU5UUjQ4WGgvNUowcndldjBNVDAya3RxNFJnQXM1OE1mL2ZrKzdBZmhYVDY2ODdKK05pSWowRG9WT0VlbFJrUTY0Ynl4OGNneHNMSVRYajBGT1JjdnhxaVo0TTlkNEpFZkMwalFqZ0tiRm1GZHpkeHpPT2NWVGYxbDN5WFA4L2dDQkFQejMvNzU5eWZNZWUzQVo0MGFuQUxBM3kram0rc1QvZmRqbXZJaHdKNy80L3YzZHJMaDM3RHRrVEhSenpiUlI3UjZmUEg0WWkrYU1aZlBPSFBZZkxtRCtySXlyV1Y2Lzlld3JHOWwvdU9OSmlBS0JBQmFMaFcvKytLOGRudlAvL3VWbVVvY1kzd3lOR1pYTVZ4NjlzZm1ZMys5bjlhWkRqTTlJYVQ3bjQvWWZMdURKRjlZMmJ4ODRjcExTOG1xKytQQjFyYzc3MXBkdVk4amdBUjNXY1RTM2lQOTdlUU1BYjMrNGgzVmJqalFmKy83UFgyOSsvaThQTFFlTWx2MzIrSHg5ZTZ5b2lFZ29VK2dVa1Y1aHN4aGhjdWt3T0ZSbWhNK3RSY1prUXhjVTF4bmRjVjg2QXFQaWpIT1hwMEZDKzczMCtoU2Z6NC9iN1dYMHlNRU1UT2hlWWo1VFdrWCtpYlA0ei8raGxGWFVzUGZnQ2FaUEdrNzZpTUc4L3Q0dXhveEtidTQ2NjNEWUtDazl4MDkvOTQ5VzkzbDM5VDVXclR2UXZEMXJ5a2dldUh0Qm05ZDcrcVgxV0sxdHV4MjYzVjQyNzh4aCs1NjhkdDluUnlxcjZqaDR0SkNNa1lPSmpBamo3Ky9zYVBjOHY5OW9rVHA5cHFMTk9XRk9CN2ZkTUtQRDE1RHVXVFJuTEJQL2YzdDNIdDMwZWVkNy9DMXJzZVFkVzdiQk96Yll4Z1pqd095QlFBZ1FJQ1FwS1duVE1GMXkyMDQ2elV4bW1zek5MSGZhU1RQVG1aemJkRTN2YlpNMmJkTnNiWnBtQjhMaXNPK0x3UVpzd09EZDRBVzgyN0prYS82UUVSakxaZ2tLMitkMXp1ODQwdS9SenovbENNUEh6L2Y1UHBrSmdLZUVkZlVuQjNub3ZtbUVCUHVlYWQ2OHM0VGEwMDA4ZE45VTczTlJ3MElBR0RjbWtjNnU3bjdySWQ5WnRZZHRlNDZST1NwdTBIV1NNVkZoTEYwd0VZUEJRRzl2TCsrdTJzT2QwOGRnand6bHB5K3Raa2JmTHlDNm5TNGNEdWVnNzhYcDdQSCs5K0o1dWR4MVJ6YlAvM0lsT1dPUzZPaDBjUDg5bnM5UGQ3Zm5QcDc3eFFlRGx0ZU9Hek40R2JxSWlQaVBRcWVJK04xWXUrYzQwd1ViS21COVJmL1pUNERTSnMveDBrSFByT2U0YU1pSmh0d1lpTFJlbi91K0hOUHpSak45MG1qdjQ5N2VYaHJPdEJKajcxL0dXdGZRVEhSVVdMOS9ERy9aVlVKcFdaMzM4Y3AxK3dGWXZuUXFFZUhCdkx0NkQ4a0pkdWJPelBLT2FlOXdzSEJPRHVCWjE3WXEvd0NabytKSVRZNEJZTU8ySXpoZDUvK1JEaEFhWW1YcGdvbFg5ZjdLS3VzcFBPSzdVZEhXM1NXNDNXN216TXlpeStGa3k2NmpRMTZyK3FMMWV3QWh3VmFGVGo5SVM0a2xqVmpBcys3MjR3MkZoQVFITWpuWDk0ejBxdndEWktTTkdIQytyYjJMWC9iTlZ2NytUNXNIdk82L2Z6NzBMRDU0UHFlaElUWmFXanRaY3ZjRUNnNlZVMUpheTdJbGt3RjQ3b1VQTG5tTmMyWFp3VUZXempaMTBOVGNRWFpHQXI5Ky9STWVmWGlPOTMzZWY4OGs1czdJOGxreXZHdC9xWGN0cVlpSWZMWVVPa1hrTXhOcGhXWHBucU8ySGRhWFEzNDVWTFQySDFmZTRqaytMUFU4SGhGOFBvVG1SRU5jeUdkLzc1ZmpiRk03TDcrNWdjcWFSdjdobTR1OGpYUE96VTRtaklqazRRZG1rQkFYT2VDMXpTMGQ3TnhmeXRRSm80Z0lEeDV3L3B6Z29FQVd6OHNGUEFGMFZmNEJNa2ZIY2Zlc3NRRHNPWEJpd0d0Q1EyemUxMXpOZTVvN3MybkFlajZIdzhtR2JVY0FTRW1JWmxoRU1EOTk5c3RYOVQzRXY0SnNnU1FuMkRsOHROcG42R3h1NmFEMmRGTy9YMjZjRXh3VXlILzgwM0x2NDhJamxmeGw1VzYrOHRCc1VoTHQvY1pXMVp6aE4yOXNZT21DaVV3Y2wrSjkzbWExOE9hNzIrbHlPUG5mejc1T2I2K2JtWlBUaWU4cnFYM3lzY1g5bWdSZDdIUjlNN3YybDNvZjd6MTRnb3kwL28yTEhBNG4vL3lEUHdMMG0vWDNaZW1DaWQ0L0x5SWk4dGxRNkJTUjYySkVNS3pJOGh5bFRaQmZBWjlVUUYzSHdMRzE3WjVqVFpubmNiQVpFa0xQSDRrWGZBMzAzZXZrbWhzM0pwR2YvY2VYTVJvOU8wOFZIQ3JuRDI5dHBxT3ptenVuWnhJLy9IeXdqTEdIY2YvQ1NieS9aaDgvK05sN3pMc2ptM3ZuVDJCRzNtaW1Ua2pEWlBJMFVubnlzU1dFRDlJQjFKZHoyNVFFK0NnbHZORHhrNmM0ZXVMVVZiekw4MnhXQ3ltSjU3dUpmckx0TU8wK09wb2VQRnhCVmUyWklVTnVTV2tOYXpjV01YdGFaci91bytJL002ZWs4OGYzZHZEZ2tpbUVCUGN2SGRpNit5aG1zNUZKT1FPN0Z4c01CcUtHZVdZSEhRNG5KOHJyc0ZrdGZMQm1INmxKMGFTbXhKS1NZS2U0dEpaVjZ3dVlQM3NzODJlUEczQ2RaWXNucytUdUNaU1UxdkwyUjd0WXVtQ2l0L0dQMld6QzBUMTRlVzFFZUJBTDVvekQ1ZXJCYUF4Z1Y4RUpsdHpkLy9ObHNaajQ3bmMreDc4OTkyZSs5c1haM3BuL0MvM2dwKyt6Yk1sa0pvNU5HWEJPUkVUOFM2RlRSSzY3dEFqUDhZMGNLR3VCZ3ROd3NCNzIxMEZyOThEeDdVNVBlZTdGSmJyZ21VMk5EL1VFVTE5SFVOL1hxVUdmN3A0TkJnTm1zNG1XMWc3ZVc3MlhiWHVPRVdTejhJMFZjd2RzUFdJd0dManJqbXpHWnlYeDZ0dGJXYmU1aUgxRlpheDRjS2EzZ1ZCTGF3ZE5MWjZqdkxvUjhEUWlPbFhYeEw3Q011KzFvcU5DdlkxYnpxMjM5TFYrN1VKSFQ1emlnelg3c0ZpdTdrZCtkN2VMd0VDek4zUzJkemhZdTdIUTU5aGQrMHZaVjFqR0hWTXlCdDFDbytoSUZZZEtxc2dkNjd2anJWeDdVM0xUZUhmVkh0WnRLdUtCUlhuZTV6M3JlWXZKeTBrbHlEWjBaK0hBUURPUFBqd0h0OXROVVhFVmF6WWU3TGNPT0hKWUNHYXppZU1uVDVHU0dOMnYyM0ZFZURBdVZ3OXJOeGF5Y0U0TzRXRkIzbldjcFdXbmVldURuVTlKaE0wQUFCRm5TVVJCVkpkOEQvL3l4UDEwZDdzNDI5Uk9aRVFJdGFmUDRuYTdLYTlxQUNBNXdUUHphakdiQ0xUNDZzanJKalRZaXMxbXVlVDNFaEdSYTB1aFUwUnVLQ2xobnVPQjBlREdVMlo3b0E0SzZqeGZXM3lFMEF1ZDZmSWNRd2t3d01jTFB0MTl1bHc5NUc4OXpLcjhBcnE2bkdSbkpMRGl3WmxEbHNaR1JZYnlkMTlmeUtZZHhiejkwUzUrOXV1UG1UazVuYy9mTzRYS21qTzg1S01iN3Y2aWNtK0hXSUE3cDJmeXhRZG1BSGpYYnA2YmJiMlVIMzczUzVqTkpweE9GMmJ6NEQvK1cxbzdDUTJ4WWpBWWFHdnY0aCsvLzNxLzgzLzVhQmNkbmQya0pOb3BxMnpvZDI3S2hEVDJIanpKcm9MU1FVc1lEeDJ0SWlEQXdJUnJHRHBYTjhRUzFCRkVVRU1BeHM5b3R0dmZydVYydGhhTGlmc1dUdUtQNzIwbmIveElFdnArY2ZIaDJuMjBkemhZZlBmZ005TW5LK280VkZKRnc1bFdUdFUxVTF2WGhOUFpRMHFpbmJ0bVpwR1ZrVUNNUFl4OWhXVWNPRlRPZTZ2M1lqSVpTVTJLNFZ0ZnVSdXIxUk1BMS9UOW9tTCtiTS9ub3FzdmROcHNGakpIeGZIRU4rN2h1UmZlWjlGZHVlUmtKZkhVTTYveDFMZVdNRHdtZ3IvNXA5OENjTGE1SGJQWnlQLy8vVHJjYmpkT1o0OTNLNVFmUDdNQ2dKZmYzT2l6WVZaWDErQ3pxU0lpNGw4S25TSnl3ekp3UG9UZVA4cnozTWxtT05FTU5hMVEyUXJWYlZEVjZwbjkvS3c0blM2ZSs4VUhWTmVlSlRnb2tLODhOSXRwRnpRVEdvckJZT0RPNldQSUhCWEhiMTdmd05iZFI2bXRhK0k3ZjcyWS8vdmRML1ViKzYvLy9TZG1UODFrNGR3YzczUGxWUTFzMmxFTVFITkxPd0FueWs5N3ozZDBkbFBYME1LbUhjVk15VTNGYXUwL3ExTjcraXcvZm5FMTl5MmN5QjFUTWdiY1gzbFZBeSs4dkliYzdHUWVlWERtZ1BOTnplMXMyM09NMU9RWThzYW5EZ2lkV2VueDJLd1c5aFNjOEJrNnp6YTFVM3U2aWV5TUJJS0RybDJIcURVTnNkZnNXamVLQUFOY3U5MWFZZGJVRExidk9jcExyMzNDVTk5YXdzbUtldFp0UHNTOTh5Y00yV0NudDlmTjBST25pTFdITTNsQ0drbHhVU1RGUnhFWWFHYlRqbUxlZkhjN3p6NjluSVZ6Y2xnNEo0ZW01bllLRHBWVDM5RGlEWnpsVmZXc1hGOUFldXB3M2xtMWgrYVdEakpIeDJFd0dBaThnaG40dlBHcDVJMVA3YnRtQXovNjFjb0JhNG0vL2JYNXBLZU9HUERhcDU1NTdiSy9qNGlJWEZzS25TSnlVeGtaN2prdTF1endoTS9xTmpqZERsMDkwTjBEemw1dzlrQjMzOWR6ano4TnM5bkVzc1ZUS0NxdUpDaytpamZlM2M0YjcyNi80dXQ4L1V0ektUN3VhZTVpTkFiUTI5dkxpWXA2eG95SzgzYmZOSnVOaEFSYnFhcHBwSzNEUWVHUkNqWnVMKzUzblozN1N0bTU3M3lqbGVhV0Rzb3E2OG5PaUI4UU9rTkRiQ1RHUmZMYTIxc3BQbGJESTh0bWVzc05qeHlyNWxkL3lDZklabUhlckd5Zjl4d1JIa3hxY2d3ckhweEo4ZkhhQWVkTkppUGpzNVBZc2ZjNDlZMHRSRiswbmN6Qkl4VUFUTXk1dHV2cWZwUjVFTHZkVG5SME5HYXpyOUxLbTlOajZ5ODk1bklaREFhK3VXSWUvL1h6OS9qSlM2dXBiMndoSnl1UlJYZU5IL1ExTGxjUGJyZWIreTdxZmx4WjR5a0JiMmhzd2RYVHcvR1QvZGNNSjR5SUpHRkVKTWRQbmlJMHhFWjdSemZEd29QcDZlbWxyYjJMeUlnUXVoeE9ZdXhoQkFRRTRIUjV5bVo3ZXR5MGR6ZzQyOVNPMisyWmRmZGRLdHYvSHM4MHRYazczTDd4emphc1Byclhkblpkb2t4Q1JFVDhScUZUUkc0SjRZR2VJOXQrNmJFQTd1WlA5LzJ5MHVQSlNvK25xdVlNVXlmNDNvWmk1LzVTakFFQjVJMGYyS0FGd0I0Wnl2S2wwN3lQeXlvYitOVXI2M25tSHg4a0pyQi9zdDZ5cTRUaTQ3Vjg3OGxsUEhTZjV6VWZyZHZQeXZVSFNJcVA0dW5IbHc2NGZrREF3TExia0dBcmp6KzZnRlg1Qi9odzdYNU9WdGJ6dng2ZXc5bm1kbjc3NWtic2thRTg4ZlY3R0JZeGVKbnczM3gxUHNGQmdUNURKMEJ1ZGpJNzloNW43OEdUM0RPM2Y2QXBQRkpKUUlDQjNHeXQ1N3dld3NOczVJeEpZdXR1ei9ZMnM2Wm1EcmttdUsyOWk1Ky92TWJudWQ1ZU42NitFdS9uZjdseTBEWERFOGVsOEpXSFp2UHMwOHY3UGYvVyt6dElHT0ZwdUhXaXZKNS9mLzV0bk00ZVhuOW5Hd0VCQnJxN1hiencyelVZREFiY2ZWMkhkdXc5UmxsbFBjMHRuZFNmYWFHNzI4WGYvdXZ2QWZqT1h5OEdZUGEwTVNUNjZCRDlpOSt0SGZSOWlvaUlmeWwwaW9oOENnbHhrWHhwMmNBeVZJREM0a29DTGVaQnoxOE5nOEhnRFFuSFRwN0daREpTVWQzSXFicG00dnEyb0xpY2F5eWVsOHVvbEZoKzg4WUdudi9sUjdqZGtCUWZ4ZU9QTGhqUTNmUmk1MmFVQnBPVkhvL1piR1IvWVZtLzBPbHdPQ2twclNVclBmNlNUV3ZrMmp0NHVJSVAxdTZqcXVZTVV5YWtVVlpaendzdnJ5RnYvRWdXemhudmN5dWZpUENCVytHMGR6allzcXVFRGRzT0V4NGFSSDFqSzZFaFZtS2p3MWwwMS9oK1hZN1BxVzlzb2ZaMEUzV05MZFEzdEhDNnZwbXlxZ1lldU1lelIydEcyb2pMV3RONXFxNlo1cFpPN0pHaFJFZUZVdGZRd3IvODNmMUVSb1I0UTIvYzhBZ1M0Nkp3ZER2cGN2UWRmZXM1UzQ3WFlEUUdrSjJSY0UzLzM0cUl5TkFVT2tWRWJrS3RiWjJjS0svam5yazViTmgyaEEzYkRsOXh1RTFPc0pPV0hNditJazkzWEl2RjVPMkkrMm1ZelNheTB1TTVjS2lDTTJmYmlCem0yVmkxcUtRS2w2dkg1OVljNGg5ZFhkM3NLampCcGgxSHFLNDl5NGpZQ0I1L2RBSFpHUWwwZDd0WXViNkE5VnNPc2VmQVNWS1RZNWc2Y1JRVHhpWVRHdEsvODNCSHA0TkRKZFVVRkpWeCtGZzFrOGFONU1uSGxuRDRhRFZyTnhieWYvNytBZkszSHViLy9XNHRZYUUySm94TklUc2pnYVQ0S0FJQ0F2aHc3WDUyRjV3Z3hoNUcvUEJoQk5rQ2NUcGRUTTVONDlqSnk5L081OExPdStWVkRXemNVY3p3bUFoV2YzS0FUN1lleHUxMjg1TVhWM3ZIbU0xR3JJRVdBaTBtSEE0WGg0OVZFeFlXcE5BcEl2SVpVK2dVRWJrSmJkcFJURTlQTDNualUrbnFjcEsvOVREVEpvMzJ1VCtoTHpXbnp2TGlxL21jcm05bXlkMjV1Rnk5Zkx6aElQLzUwL2Y0MmhkbmU3ZHl1VnBqTXhNNWNLaUMvWWZLbVhlSFozM28vc0l5VENZanVkbmFKOUhmQ285VXNuM1BNWXBLS25FNmUwaUlpK1NyWDVqTjVOeFViOW0xeFdMaWdVVjUzRGw5RE9zM0Y3Rmxkd2x2dkxPTk45L2R6c2lrYUI3NzhqeGEyN3A0NWEzTlZGUTNFbU1QWTNyZWFMNXcvelRDUXZ2dk9XUXlHVmx3NXpqbXpoakQzb01uMmJtdmxJL1dGV0F5QlRBamJ6VExsMDVseFlNek1adE4zbUE0WlVMYUpXZk5UOVUzMDNpMkRiZmJqV21JdHNRVHg2V1FsaHlMeldyQlpqTmpzMXF3QnByN2xaZy85Y3hyZkc3UlpPME5LeUp5SFNoMGlvamNnSHA3UFRPT2ptNG5qV2RiNmJ4Z3U0ZVcxazd5dHh4aTNKaEVoc2RFc0hCdUR0djNIdU9WdHpiejVHT0xCOHhTWFh6ZDlWc084ZjdIKzdDWVRYejdhL01abTVrSXdNaWthSDczcDAzOC9EZHJXSFJYRHZmT256am9kUzVsZkZZU1lTRTJNa2ZGZWQ2SHc4bkJJeFZrcGNkN081cUsveGdNVUZSU1NXNTJNak9ucEpPUkZqZm8yR0VSd1h4KzZWVHVuVCtSM1FkSzJiSDNPRm5wOFlTRzJBZ05zVEZ2VmpZallvYjVMTCs5bU5sc1l0cWswVXliTkpyMmppNE9sVlNUa1RhaVg4bDJlNGNEUjdlVEI1ZE1HZkQ2ZStkUEpMNnZUUHlyWDVqTnIxL2ZnTUVBWXpNVGlJME9HekQrbkJoN09ERjJIeDNHUkVUa2hxRFFLU0p5Zy9uM0gvN0YyemdsZjh0aDhyY2NCaUEyT2h5MzI4MnJiMitoczh2SjByNk9vcUVoTmo2L2RDcXYvR2t6UDM1eEZVOTgvUjdDdzRJR1hMZTl3OEd2L3JDZXNzb0cwbE9IOCtYbHM0aTZZS3VNOGRuSi9QUGYzc2VMcithemN2MEJnb0tzZ3paSnVwVFFFRnUvR2FYOVJlVTRuU3F0L2F5TXpVemsrZTg5TXVSK3JCZXpXczNNbXBySnJLbVovWjZmbkR2NFoyRDJ0RXhtVDh2MGVTNDR5TW9VSDUrZmtHQXJUeisrMUxzMk9UYzcyZHRZNnNLeTE3R1ppZnprKzM4MTZQZE9UckFQV0c4NmxCOSs3NUhMSGlzaUl0ZVdRcWVJeUZYWXZMT1lQMys0YThneDNkMHVBSjc0dDFlR0hQZkYrNmN6UFc4MHcyUEMrZHppeVpoTlJpd1dFMmFURWJQWmlNVnNZdk9PWW1ycm1uamxyYzBVSHFuazN2a1RTSXlMOGw1aitxVFJuRHJkeEpxTmhYei9SKyt3NU81YzVzd1kwNis4TURnb2tMallZVXlaTUlvNU04YjQ3Rm9hWXcvbjZXOHZaZlBPRXViTUdNT1pKczllb0lQM04vVjQrOE5kYk5wWlBPajVjMTFPWDMxN0M2LzlaV3UvYzk5Y2NaZlcyUG5CbFFUT3o5cFFIWE5GUk9UV2MrUCtqU1FpY2dPTHNZY3h1VytUK2s4ck9pcTA3NXJoTExoem5NOHg2YW5EK1doZEFSOXZPTWo0N0NRV3o4c2RNT2FCUlhrWWpRR3N5ai9BbmdNbm1EVTFZOEMyS1grMWZOYVE5MUpTV3NNbld3NFRHR2ptMVQ5dm9iemFzeDlqYlBUUXBZc3BTZEU0WGE0aHh3eG1XUGpnMjdPSWlJakl6VStoVTBUa0ttU2t4UTI1VHU1YU01dE5MSmd6am02bmkyV0xKL3VjS1RJWUROeTNjQkpwS2JFa3hVZGQxVXhYV0VnUXArclBiMkpxTVp0WVBDK1hyUFNoR3d0TnlobXAwbGsvR0oybXBqYzNrdVRFRVlCbWFrVkVycFRCZlc3aGtJakliY1RkUEhScHJOeGNDc3V0Mk8xMm9xT2pNWnR2blVaRnozNy9lM3gxK2ZUTGF1SWovbFZaM2NpdjM5akM1NWQvZ2Vqb2FPeDIreTMxV1JNUjhhZUFTdzhSRVJHUjZ5RStJWUhLMnNicmZSc0NWTlkwRWhrWmhjRmd3R2cwYXJaVFJPUUtLSFNLaUlqY29QTHlwbkw0Nk9ucmZSc0NIQ3l1SlRWdEZBRUJBWmpOWm9WT0VaRXJvTkFwSWlKeWd4bzNiaHhtMnpEdnRqbHlmYXpkV0VRUGdTUW1KbUl5bWJCWUxBT2FkSW1JeU9EMEUxTkVST1FHOXZERGozQzh2SW44TFVYWCsxWnVTK3MyRlhLczdBd3padHlCeVdRaUpDUkVhemxGUks2UUdnbUp5RzJwdDZVQWc3djdldCtHWEFNT0p4eXRzZDZ5elYxNmUzdnA3T3prdFZkZndkRGJUdGJvNFNUR1JaRVlIM1hwRjh0VnFheHVwTEtta2NLU0ducXdNbjM2SFJpTlJrSkRRNG1OamNWbXMybW1VMFRrQ2loMGlzaHRxYmRsUHdhMzgzcmZobHdEdDNyb0JIQzVYTFMydHJKNzkyNUtpZzlUWDE5UGtNMUNXVVh0OWI2MVcwNUswZ2c2T3J1SmlvcGlaT29vYjBtdHpXYkRicmNURWhLQ3lhUWQ1MFJFcm9SQ3A0amNsbnJhU2dqb2FiNzBRTG5obldtRm1yTTJZbU5qaVl5TXZHVURnY3Zsb3F1cmkrYm1adHJhMm5DNVhQVDI5cUsveHYzRFlEQVFFQkRnTGFrTkR3L0hhclhlc3A4dkVSRi8wazlPRWJrOW1hUHA3V2tqZ0o3cmZTZnlLVGhkME5nU2NGdDBGRFdaVEFRRkJXR3hXSWlJaUtDN3V4dW4wMGxQVDQrQzV6VjJibHNVczltTXhXTEJiRFpqTXBsVVVpc2ljcFVVT2tYa3RoUmdHWWJMVVkraHQ1bGJPS2ZjMG5yZDBOSUI3UTRqUVVHM1IwZlJjK0hhWkRKaHRWcHh1OTBLbkg1aU1CZ0dIQ0lpY25VVU9rWGt0dVcyanNUWldvVEY1THJldHlKWG9kTUJGZlVtek9iYnE2T29BcENJaU54c2J1MWZDWXVJRE1KZ01HQXltWEJaTTJoeldIQ3B5dmFtNGVxQnhoWTRXbTNDYURRU0hCeE1SRVFFSnBOSllVeEVST1FHcEVaQ0luSmJjN2xjdExXMTBkNWNRN0NsRTZ1NUJ3TUdMR2I5YUx5UmRMc011TjF1T2h3R0dwb050RHVNNmlncUlpSnlrMURvRkpIYm5ycUMzanpVVVZSRVJPVG1vOUFwSWdMMDl2Ymljcmx3T3AzcUNucURVa2RSRVJHUm01TkNwNGhJbjNPZFFDODg1TWFpanFJaUlpSTNINFZPRVJFUkVSRVI4UnZWSklt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Mvd1BmUE9GeDM3NTlad0FBQUFBU1VWT1JLNUNZSUk9IiwKCSJUaGVtZSIgOiAiIiwKCSJUeXBlIiA6ICJtaW5kIiwKCSJWZXJzaW9uIiA6ICIiCn0K"/>
    </extobj>
  </extobjs>
</s:customData>
</file>

<file path=customXml/item10.xml><?xml version="1.0" encoding="utf-8"?>
<s:customData xmlns="http://www.wps.cn/officeDocument/2013/wpsCustomData" xmlns:s="http://www.wps.cn/officeDocument/2013/wpsCustomData">
  <extobjs>
    <extobj name="C9F754DE-2CAD-44b6-B708-469DEB6407EB-2">
      <extobjdata type="C9F754DE-2CAD-44b6-B708-469DEB6407EB" data="ewoJIkZpbGVJZCIgOiAiMzI2NjU1OTI5NzU4IiwKCSJHcm91cElkIiA6ICI5Mjk5MDI2MDIiLAoJIkltYWdlIiA6ICJpVkJPUncwS0dnb0FBQUFOU1VoRVVnQUFBNTBBQUFTVkNBWUFBQUF2MkxxcEFBQUFBWE5TUjBJQXJzNGM2UUFBSUFCSlJFRlVlSnpzM1hkNGxOZWQ5dkh2akdha1VaZVFCSktRa0FTaWk5NnJBV1BjY1k5clhPSjRZM3MzWmJPSk45bTg2WnZOSnRuMHhIRVN4M1p3alUzY2pRM0dCdE43a1lRQWdVQkNFdXE5VDMzL0dKQVFFakFxbzFHNVA5ZWxDejFsenZPYlFZSzU1NXpuSElQTDVYSWhJaUlpSWlJaTRnVkdYeGNnSWlJaUlpSWlnNWR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5ZGNGaUlpSWlHZlMwOVBadSs4QStRWDVXQUtEeWMzSjluVkowazhralI1TFMxTWppWWtKekprOWk3UzBOQXdHQXdhRHdkZWxpWWhnY0xsY0xsOFhJU0lpSXBmM3dwb1hxVzF5RWpOcUhGRWpFb21LVGZCMVNkTFBWQlFYVUZHU1QvSHBMTUtEekR4dzN6MllUQ2FNUmcxc0V4SGZVdWdVRVJIcDUzNy96TE5FeEtVeWFjNHlYNWNpQTBURzdrK29QbnVTeHg1K0FJdkZncCtmbjY5TEVwRWhUS0ZUUkVTa0gzdGh6WXNZd3hPWnJNQXBYWlM1NnhNYXkwNXgzejJmSXlRa1JNRlRSSHhHNHkxRVJFVDZxZlQwZEdvYW5RcWMwaTFwODYrbXdRcDc5KzZscGFVRnA5UHA2NUpFWkloUzZCUVJFZW1uOXV3N3dQQ2tjYjR1UXdhdytOR1R5TXc2Um0xdExRNkh3OWZsaU1nUXBkQXBJaUxTVHhYazV4TTFJdEhYWmNnQUZoV2JTRmxaR1hWMWRkanRkblJYbFlqNGdrS25pSWhJUHhVUUdLUlphcVZIb3VORzRSOWd3V2F6WWJWYUZUcEZ4Q2NVT2tWRVJQcXB2Rk1uZkYyQ0RBSkZCWGs0SEE2c1ZxdnU2eFFSbjFEb0ZCRVJFZWxGTHBlTHNyTjVORFhVZGVseDFSVWxOTlJXZTYwbURhOFZFVjlSNkJRUkVSR3ZhcXl2WmNNLy9rUkJUbGFmdGRQVVVNZk85YTlqczdiMDZKcDJtNVdhaXRMTGZqVTNOclI3ak1OdTUrMW5mOHJKakQydCs2ckxpL25zbmI5ZnNoNm4wOG1HVi8vSUoydi9nbE1UL29qSUlHUHlkUUVpSWlMaVhUWnJDM3MrZVl1NnFqS3V1Ky9MZlg3OStwcEs4bzRmWnZ6MGhYM1dUbFZaRWNjUGJpZi9SQ1lyN255TTZOaEVqdTdmeXE0TmIzaDByYWdSQ2F6K3dsTVVuajdHaHRlZXZ1eTUweGRmejV3VnQxejJISnUxaGZ5VG1iejMvQys0OXQ1L0l6Z3NvdDF4bzlISWtwcy96NGN2LzQ3aU15ZUpUeG52VVoxZG9WNU9FZkVWaFU0UkVaRkJ5dHJTVFBhaEhSemVzWjdHdWhvU3hrenlTUjB0amZVQUJJYUU5MWs3OGNuanVPWFJiN0hoSDAvejduTS9ZL1VqVCtGdzJMSGJyTXk3NWc3TTVvRExQdDRTRkhLdW5mSGM5ZVFQTG5uZU84Lzl6S1BhWStLVHVQbmhiL0xCaTcvbWd4ZC9UZHE4RmV6NTVLMU96blN4NGZVL2RkZzdmdm9pRmx4N2wwZlhFaEhwYnhRNlJVUkVCcUg2MmlwZS84TjNjZGp0cEV5YVNlN1JnejZycGJhcURJRGcwSWdybk5tNzdVVEd4SEhybzk4bWE5OW5STVVtVXB5ZkE4QzRhUXRhUStXVm1QMERpSWlPdmVSeGc4SHpPNVhDbzRaejAwUC9RVU50RmNGaGtRUmRFSjczYkh5VFlTTkdranBsWHFlUERZMkk5dmc2SWlMOWpVS25pSWpJSU9SeU9oazVlaEpwYzFjd2N2UUVudjN4RXo2cnBhS2tBSUM2bW9vT3cwcTkxVTV6WXoyV29CQUNBb09Zc2VUNmJsK3p0elExMUJFWUhFcFlaRFJoa2U0QWVmN1BBMXZXVVZOWnl0UkYxNUk4WVRyZ3ZwZjBaTVllSnN4YzdMT2FSVVI2aTBLbmlJaklJQlFhRWNXMTl6enA2eklBS0M4NkEwRCtpUXhpRThkNHZaMmFpbExlK3V0UEdETmxMdk91dmgxL1MyQzNyd21RYzJRZlc5NWQwK2t4dTgxNnhjYzNOZFR4eGgrL3o1Z3BjMW13Nmk2TWZuNnR4NDRkMk1iK3plOHlmOVdkVEppeHFIVi9lZEVadG4zd01zMk45VXhmZkYyUDZoY1I4VFdGVGhFUkVmR2F4cm9hS29yekNiQUVjVHJyQUhOVzNPcjFka0lqbzBtYmR6V0h0bjFJL29sTWx0LzZDSEhKNDdyN0ZDZ3J6TVZrOW1mQmRYZDNPTGJ0L1pldStQakE0RkNtTDdtQlBSdi9TVlZwSVNzLzl6Z0JsaURTZDJ4Zzc2ZHZNK2ZxMnhnN2JRRU50ZFU0N0Ric2RodEdQeE1qeDB4aTM2WjNpQm1aek1pVUNkMnVYMFRFMXhRNlJVUkV4R3Z5c3RNQldIVGpmWHo2ejJjcHpzL3BWbTluVjlveEdvM01YcjZha1NrVDJQVDJjMVJYbFBRb2RKWVhueUVtUG9uVXREa2RqbzBhT3dXajBhK1RSN1UzZGNGS1FzT0g4ZG03ZjZlcTlDeDJtN1YxSXFHOW43ekYzazRtRmZJem1URDYrYkhwcmVlNDQwdmZKVEE0dE52UFFVVEVseFE2UlVSRXhHdU83dC9Dc0JFakdUTjVOb2UzZlVUR3JvM2RDcDNkYVNjdWVSeDNQdkVEL0FNczNTMGZnTXFTQWliT1d0cnBzYTYwblRKcEpuSEo0N0VFQmVOeXVWaHc3ZWNJRG92RUhHREIzOStDT2VEY2x6a0FjNEFGbzlGSWRYa3g3Ly85bDVRWG5TRXhkWEtQbm9lSWlLOG9kSXFJaVBUQXlXcllrQXM1VlhDNHJQZmFOUnBnZE84MTV4TkZ1ZGxVRk9jejUrcmJBSmd3YXluYjE3MUNSWEVCVWJFSmZkS095ZXpmL1NjQTFGYVYwOUxVU1ByT2o4bmMvV21uNXlSUG5NSHlXeC94cUwyQXdDQUFEQVlENDJjczRxMi8vZzlMVnovSThJUVVEbTVkUjIxbEdWZmQ4aENuc3c2dzYrTzEzUHZWLytHZXIvd1BKck81Ujg5RFJNU1hGRHBGUklEcVppaHZkTkZrQXdNR1doeStya2d1NU8vbnd1V0NJTE9McUVBWDRSWURCb1A3eTVmZXpJYW5EMEd3R2NaRXdPZDdzU1BLQU96NHBQZmE2MnRPcDVPZEc5NGdJRENZaVRPWEFPNmxTZzVzZVovdEg3N0t6UTkvdzZPL3Y1NjI4Kzd6UHlkbDRreW1MVnpWcmVkaE12dXo3REtCY3ZmSGF6R1pQQXVFTFUyTi9QUFBQMkxwelErU01HWVNkcHVWbW9vU1hFNG40TDV2dGFHMkNnQzczVWJ6dVhWSkZUaEZaS0JUNkJTUklTK25FdXBhWERoY3ZnMHdjbWxXaC92dnBxYkZRRjJMazJDVGcrUUlGeWFUQ2FQUjgzVVNlOVBmajhDTFIyQmhQRHcxRDBLOGtBdDI5SDZUZmViSW5rK3BLTTVuMFEzM3RmYnVtY3htWmk2OWllM3JYaUZqMTBhbUxyakdxKzNVMTFSU1Zwakx5SlNKM1g0ZVFTRmhqSjNhK2RxWkFEdlh2Kzd4bXAvRitTZHBxSzF1N1gwOUh5cjlBM28ydTY2SVNIL25tLytwUlVUNmlTT2w3bDVPQmM2Qnc0bVJPcHVKbytYUTFOU0V3OUgzM2RJbnE5MkI4N2F4OEtQRjNnbWNBMWxSYmphN043NUoxSWdFSnM1YTB1N1l4RmxMR0pFd21qMGIzeVQvUktaWDJ6bS8vL3phbDczTjZYVFMwdFNBSmNpekNYNkt6NXpFWlBabitNZ1VBR3FyM09PeGc4TWpyL2pZNm9xUzdoY3FJdUpqQ3AwaU1tVGxWRUt6M2VYck1xUTdEQWJzbU1tcGRGRmZYOS9ud1hOTkpnd1Bnb2ZTK3ZTeVhtRzMyZGoyd1N2VTExVDJTbnVsQmFmNStQVm5zQVFHcy9KemozY1krbW93R0ZoKys2UDRXNEw0K0kxbk9IMzBvTmZheWNzK1RIQllKREh4U2IzeTNDN1dXRmNOUUhCWWhFZm5GK1ZsRXpzcXRYV2R6c0pUUndrT2k4UVNHSHpGeDY1OStnZWN1VUpJRnhIcHJ4UTZSV1JJcW15RTJoWVg3anZuWkdBeVlETllLS3Bxb3FXbEJlZTUrK0w2UWs0MVRCOCtPSG80bTV2cU9YdjZHRzgvKzFOS0MwNzNxSzNjWTRkNGY4MnZjRGpzWEh2dnZ4RVdHZDNwZWFFUlVheTYrd2tNQmlNYjMvZ3p1emFzeFc2ejltbzdqWFUxRk9Sa2tUSnhSbytlMCtXVTVPY0FFQllaYzhWem14cnFLRCtiUjF5U2UrbVcycXB5c2cvdFlQU2tXWjJlZjJISWJtNXF3T1Z5RVdBSjZvV3FSVVQ2bnU3cEZKRWhxYUlKbkJwU08vQVpUVFFTUkcxdExXYXp1Yy91N3l4cGhCRlg3cHpxVjc3NDNUOTF1ajhrTEpMVmovNG42MS81QSsrditSV3I3bjZDaERHVHV0UzIzV1pqKzdwWHlENjhrOENRTUs2KzQ3RXI5aTdHamtybCtnZSt5c2YvK0JNWnV6WnkrdWdCYnYzaXQ5bXo4YzBldDNQSDQ5L2paT1llWEM0WFNlTTdEcTE5OWJmLzVkSHp1di9mZjRhL3hYMi9aZWJ1VDZrcU80dlozNEsvSlJCcmN4UEhEMjBuS0RTY1lTT3VQQlB2bVJNWnVGd3U0cExHVVY1MGhvMXYvQmwvU3hEVEYxL1g2ZmtCbGlEc05pdW5zdzVRV1ZvSVFIalVDSS9xRmhIcGJ4UTZSV1JJYXJLcGwzT3djUGxacUtzcklUdzhISlBKNVBNWmJRY2lTMkF3MXovd1ZkYTk5QnZPbk1qb2N1ajBNNW13dGpReGN2UkVsdC8yQlFLRFBidkhNVFp4RExjOTloMjJyWHVaMFpObVlRa0s2WlYyL0FNc2hBMGJUbHpTV0dKSHBiYWVGNTgwamdYWDNkMkY1OVhXbGUydzJ6aCtjRHN1bDN0SXZzRmdZTmp3a1N5NjRUNlBQdXlvTENuRTdCOUFlUFFJWHYvRDk3QUVCblBkL1YrNTVDUkU4U2tUaUVzYXl5Zi8vQ3NZREV5YXN3eEwwQUQ3cEVORTVCeUQ2L3kvbmlJaVEwaEdpYXQxUmxRWjRPd3RCTmJuTUhMa1NFSkRRL3VrdDNQbDYrN2xVUjdxeFNWU092UDQ0NC96MlBlZThlNUZMbUN6dG1BeSszY3J1TnR0TnZ4NklmVDNWanZlNG5RNGNEb2RHSTErcmZkbWVxcTVzUUZMVUREbHhmbEVSTVgyMlZJb2YvM1I0eno1NUpORVIwY1RFeE9EV1V1d2lFZ2ZVMCtuaUF4SkNweURpQ2tBaDhPQjFXckY2WFQ2YkFtVndjRHNIOUR0eC9aV2dPcnZhMUlhL2JvZU5zODczMU1aSFp2WW15V0ppUFI3K3A5WlJFUUdQSmZMaGQxdVI0TjNSRVJFK2grRlRoRVJrWDRxYWZSWVg1Y2dnMEJjZ25zeXB2NDZaRmxFQmorRlRoRVJHUlFHWXk5blMxTWpGY1VGdmk1REJyRHlvak5ZbTV0OFhZYUlESEVLblNJaUl2M1V5SVNSVkpUays3b01HY0FxaXZPSmlocUd3V0RBejg5UHZaMGk0aE1LblNJaUl2M1V2RG16S1RsOXhOZGx5QUJXbUpOQjZwalJHSTFHekdhelFxZUkrSVJDcDRpSVNEODFaY29Vd29QTUhObjlxYTlMa1FFb2ZjZkhCQmpzSkNZbVlqS1o4UGYzMSt6T0l1SVQrcGRIUktTZktqeDFESnUxcGQyK3ZPT0hPWnViN2FPS3hCZnV2KzllcWdwUGtMSDdFMStYSWdOSStzNlBxU3pNWnZHaWhaaE1Ka0pDUXJRK3A0ajRqTmJwRkJIcGgrcXFLMWozMG04WU5YWUsxOTc3cndEWWJUWStmZk52REJzK2tsc2UvYzh1dFZkZWRJYUNuS3h1MVpJd1poTFJjYU02UGZiMjMvNlh5Smg0cmxyOVlPdSsrcG9xckMyZVRWd1NHaEhWbzdVaEJ6dUR3WURKWk9LTGp6ekFtaGRmWnZPYnA0aExtVVJVYk9JbC8wNWs2Q292T2tORmNUNkZPWmtFR08wc1g3SUFQejgvUWtKQ2lJaUl3R1F5YVhpdGlQaUVRcWVJU0RkdGVlOUZISFpiajlwSUhqK2RsRWt6Tyt6UFBYWVFnSlJKczFyMzVaL014RzZ6TW1iSzNDNWZwemcvaDcyZnZ0MnRHazMrQVpjTU9DNm5FNWZUMlc3ZjdvL1hjaXBydjBkdDMvVGcxNGxMSHRldHVvWUtvOUZJUUVBQTk5eDlGM3YzN2lYcjJBR083RnFQZjBBUVJRVzV2aTVQK29tNGhHU3N6WTFFUjBjeGZuUks2NURhd01CQWhnMGJoc1ZpMGRCYUVmRVpoVTRSa1c3S3lkeUwzV2J0VVJzaDRWR2RoczVUUi9ialp6S1RQR0Y2Njc2ais3ZGdNQmlJVHhwSFkzM3RGZHNPQ2ducnNHL1pyWSswYS9OeThyTFQyZlRtM3p3NjkwSXpsdDdJK0ptTFBUcDMySWlFTHJjL0ZKbE1Ka0pEUTFtNGNDR1RKMCttdnI0ZXU5Mk8wK2tjbEV2RlNQY1pEQWFNUm1QcmtOcnc4SEFDQXdQeDgvUHpkV2tpTW9RcGRJcUlkTk1qMy83ZEpZL1ZWSlR5K2grL1IvTEVHVnh6MTVlNjFHNWxTU0dsaGFjWk4yMEIvZ0VXQUtyTGl5azhkUlNBZi83NXh4N1c5M3RNRjkzRFpUS1pQUjdPYWpKMWZ2L1g2YXdEMk0vMThMWTBOVkJYWGM2SjlOMEF4SXhNWnRqd2VJWU5qL2ZvR3VJNWs4bEVVRkFRL3Y3K1JFUkVZTFZhc2Rsc09Cd09CVThCYUYwV3hXdzI0Ky92ajlsc3htUXlxWWRUUkh4T29WTkVwSi9KMnZjWkFPT21MV2pkZDJETEJ3QXN2TzV1ekFHQmZQYk9DeVNrVG1iczFQbVhiTWZQNUoxLzRyZCs4REl0VFEydDIzWFZGUlNmT1FuQWd1dnVKaUpxaEZldUs3UXVlMkV5bWJCWUxMaGNMZ1ZPYWNkZ01IVDRFaEh4TllWT0VaRitwTG14bnBNWjdsN0RnS0FRQU1xTDg4bkozTXVvY1ZPWlBIYzVkcHVOejk1NWdZaW9FYVNtemVsYSswME4xTmRVZVhUdWhjSHlRdmYvKzg5d3VWeTBORFh3eW0rK1JlcVV1U3k1NmZNQUdEV0V6K3NVSkVSRVpLQlI2QlFSNlVjTzc5alFicGtVcDlQSnRnOWV4bUF3TUh2WjZoNjN2KzJEbDN2Y3h2a2UxTnpqSndBd0dJeXR3M2diNjJ1eE5qZDJxYjJROEtnT3c0QkZSRVJrOEZEb0ZKRkJxZDRHalRab3VPQ3I4WUkveDNTY1k4Zm5HdXRxeU5xN3VkMitJM3MrcGF3d2w3UjVLNGlLYlQvcGp0MXVvN214dnRPMi9DMUJuZDdITldYK1NrWWtqUGFvbnRLenVhVHYySERKNDZlTzdHdjl2cVdwa1lEQUlQWi85aDdIOW0vMXFQM3pidjNpdDRtSlQrclNZMFJFUkdUZ1VPZ1VrUUduMWdxbGplNnZzbk4vbGpTMDdhdHNCdWRsYm5Nekd1Q25pL3F1WGsvdFhQODZkcHVWcFBIVHlEdCtHSUNrOGRQSnkwNW45dkpiT3B4L2JQL1dTd2E4U3dXNUVRbWpPNTB0dHpPR3kwdyswbGhmeTVrVEdaak0vbFNWbmVYVjMzNmIrYXZ1SW0zdUNwTEhYelE3cnN2RlI2LytnZEdUWmpGdStzSU9iWVgzd2oyZ1h6ODJ0Y2R0ZE5XaFVuaG9jcDlmVmtSRVpNQlI2QlNSZnMzcGdwUFZrRmtHR2VXUVVRYlZMVmQrM0VCVG5KL0RxYXo5SkkyZlJuektoTmJRR1JZWnpVMFBmcjNUeHlTTW1VVHFsSG1kSGd1TmlQWmFyUURwT3pZUUZoR05PY0JDUkV3Y0VkR3hiSDMvSmVaZGN5ZFRGNnhzZDY3ejNEcWVvWkhSSktaNko2V05EcXJIYkRaak5wc3hHTHcvVTJkR0djUUdlLzB5SWlJaWc0SkNwNGowTzRkTDNRRXp2UXl5S3FEWjN2VTJna3dRWkliZ0M3N09iNGYwdzlzSHd5SmpDQXdKWTlIMTkzTDYyRUdQSGhNUkhjdllxWjJIVG05cXFLMG1hOTluekx6cUprNW43Y2VBZ2FXM1BJU2Z5Y3lJeE5HNFhDNCtmdjBaeGt5ZXpaaUxKanB5T3AxazdQd1lGekI5MGJXOVZ0Ty9qVHBGZEhRME1URXhtTTNlRDUwclgxZm9GQkVSOFpSQ3A0ajRYSU1OdGhmQzFnTFlWd3cyNStYUEQvV0g0VUh1cjVnZ0dCSFV0ajA4R0tJczdpRzBsN1AvYk8vVjN4dUNRc0pZL2NoVEJJZEZlUFU2bTk1K2pzM3Z2T0RSdVM1WDUzOFJ1emE4Z2RGb1pPTE1KWnpPMmcrNGwvSlllck43QnR2VFdRZklPMzZZNFozY08ybzBHamx6SW9PeXMzbU1uVExQNjg5WFJFUkVmRStoVTBSOG9xWUZ0cDBMbWdkTHdIR1plekFUUW1INmNKZ1dBOU9Hd3pCTDM5WFpsOElpdlRza0ZpQmw0a3dpWStJOU9yZXF2SWlUNmJ2YjdYTzVYQlRsWlRObC9rb0NBb002UE1ibGNuRnc2em9DQW9PWlBHZFpwKzNPV3JhYUQ5YjhpZ05iM21mSlRROTAvVW1JaUlqSWdLTFFLU0o5cHJJWnR1UzdnMlpHK2FVbit4a3FJYk9uanV6ZHpMRUQyem85Tm52NWFxYk1YOWxoZi9MNDZSNVBKSlI3N0ZDSDBHa3dHSmgxMWMyTW5iYmdrbytwS0NsZ3pvcGJNZnNIZEhwT2ZQSTQ0cFBIYy96UURxWXVXRVY0MUhDUDZoRVJFWkdCU2FGVFJMenVjQm1zUFE2N3pzS2xPalJUSStDcVJMZzZ5VDFNVnE1c2VId3lpV1BUT2owV016TEZhOWVkT0h0cHAvdWRUaWQ3UDMyYndPQlFKczlkZnRrMlppeTVnYk12L3BvRFd6OWcrYTJQZUtQTVFTazlQWjI5K3c2UVg1Q1BKVENZM0p4c1g1Y2tBMXpTNkxHME5EV1NtSmpBbk5telNFdEx3MkF3WURCYzRSNEZFWkV1VU9nVUVhOXd1R0R6R1hqanVIdjIyYzZNRG9kbG8yREZLRTNLMGgweEk1T1pzZVFHWDVmUjZzaWVUZFJVbExEa3BnY3UyY3Q1WG56S2VHTGlrOGpKMk1QTUpUZXF0OU1ETDZ4NWtkb21KekdqeHJOdytzb082N2FLZEZkRmNRRVZKZmw4c20wdit3NGM0b0g3N3NGa01uVzYxcStJU0hjb2RJcElyMnF3d1hzNThQWUpLRy9xZUR3bDNOMmp1V0lVeElmMGZYMjlvYVdwa2NNNzFsLytuT1pHQUtwS3o3TG5rN2N1ZSs2dzRTTkpuVEszMStxN25CTVp1eWtyeXZQbzNOckswaTYxWFYxZVJOU0loQTVyY1RiVjF3SjBXTXBrNm9KVjdOdjhMdlUxbFFxZFYvRDdaNTRsSWk2VlJTczd2MDlXcENlaVloT0lpazFnM0xRRlpPeitoS2YvK2p5UFBmd0FGb3NGUHo4L1g1Y25Jb09BUXFlSTlJcG1CN3h4ek4yejJYalJFaWRHQXl4TmdMdkd3L2hodnFtdk4xbGJtamk4L2ZLaDg3eWFpcElybnBzOGNVYWZoYzR6MmVtY3lVNzNTdHRMYm5vQXA5T0owV2hrNzZkdjA5UlFoNS9KVE1tWmt3Q0VSNDFvZDM3S3BKbU1uanpMSzdVTUppK3NlWkh3dUZRbVhXSmlKcEhlTkdYZTFXVHVnalV2dmNKOTkzeU9rSkFRQlU4UjZUR0ZUaEhwRWJ2VDNiUDVjaFpVdDdRL0ZtaUNHMGJEbmVNaEp0QTM5WGxEU1Bnd0h2em1yM3F0UFQ5VDMvMVRmUFVkajNWcElxR1BYMyttUysyZkg0N1hXRmREOXVHZEFKajlBeGlUTm9mVWk5YnMxRDFqVjVhZW5rNU5vNVBGNnVHVVBwUTIvMm8yL2ZNVWUvZnVaZUhDaFZnc0ZnMjFGWkVlVWVnVWtXNXhBUnZ6NE8rWlVOelEvbGhNSU53K3poMDRnODArS2MrckRBWkRwOHVGOUdkcGM1ZVRkb1hKZlM2V1BHRTZqMzJ2YTZIenZLdHVlWWlscXg4RUZDNTdZcysrQXd4UEd1L3JNbVFJaWg4OWljeXNnNlNscFdFMm14VTZSYVJIRkRwRnBNdDJuWVcvWmNEcG12Yjd4MFc2ZXpXWEpicUgxRXIzWENrZ21zem1ib2ZCM25iYlkvOTF5V01LbXoxWGtKL1B3dWtkbDc0UjhiYW8yRVNPN05wQVhWMGQ0ZUhobUV3bS9VNkxTTGNwZElxSXg4cWE0UC8yd1A2Uzl2dmpndUh4NmJCb3BHL3FFaG1zQWdLRE5FdXQrRVIwM0NqOEF5elliRGFzVmlzQkFRRUtuU0xTYlFxZEluSkZMdUNmMmZCQ2hudkNvUE1DVFhEZlJIZnZwbGtqcjBSNlhkNnBFNzR1UVlhd29vSThIQTRIVnF1MWRaSXdFWkh1VU9nVWtjdktxNFdmN1lic3F2YjdWeVhEdjB5RGlNc3Z4eWdpUTFCNWNUNmg0VkdkM3Z2Y1dGZERiVlVaSXhMSHFPZnNJdGFXWm1vcVNvaU1pY2RrOXZ5RytMTzUyY1NPU3ZWS0tIUzVYTmp0ZGx3dVY2KzNMU0pEaHo2eUVwRk8yWnp3WEFiOHkvcjJnWFBDTUhqNkduaHFyZ0tuaUhUdTA3Vi9aZE5iejNWNjdOVFJBN3ozd3Y5aHQxazdQZDdVVU1mTzlhOWpzN1owZW55Z2FHNXFvS2FpOUxKZmRwdXQzV05LOG5ONCs5bWZVbDFSM0xydlZOWitEbTVkZDhucjFGYVZzKzZsMzdEM0N1c0JpNGo0a25vNlJhU0RyQXAzNzJaaGZkcytpNSs3WjNOMXF1L3E2azMrUmhkV3AzcFpCZ1c3TzV5bzE2eWpncHdzRG05ZlQ5blpYREFZaUl5T1krcUNhenhlTnFjN3FpdEtxS2tzWmZLOEZkMTZmRlZaRWNjUGJpZi9SQ1lyN255TTZOaEVqdTdmeXE0TmIzajArS2dSQ2F6K3dsTWQ5aGZsbldEVFc4OXg5UjJQTVNKeGRJZmpucjVXTlJXbEhONnhuck81eDJtc3F5WXdPSXlSb3ljeTY2cWJDUTZMYUQzdjBOWVB5ZGkxOGJLMVh2L0FWMGtZUGZHeTU5aXNMZXovN0gycXk0dFpldk9ESFpaWUNvdU1adFpWTjNOazd5YW1MYjRPUzJEd1pkdnJEdlZ5aWtoUEtYU0tTQ3VuQzU3UGhGZVB0dDgvT1JxK1BROWllLys5ak0vb0xkUmdvci9OenVSbHA3UGh0YWVKR1puTWxQa3JzZHVzNUJ6Wng4YTFmMkhXc3B1WnVmUkdyMXozZE5ZQkFFYU5uZEt0eDhjbmorT1dSNy9GaG44OHpidlAvWXpWanp5RncySEhick15NzVvN01Kc3ZQOFRDRWhUU2JydTBNSmZETzlhVGUvVGdKUi9UbGRmcTlORURGSjg1U2RLNHFWaUNRcWtvUHNQeGc5c3B5RG5DSFYvNlh1dVE0bW1Mcm1YQ3pNV2RYcSttc3BRTnJ6M3QwZXN4ZnZwQ0xFRWhiSHpqenhqOVRMaWNUbktQSCtwd250UGg0TFhmZmFmRC9xdFdQMFRLeEJrZVhVdEV4RnNVT2tVRWdPb1crTkVPU0M5cjIrZnZCMStjQXJlTmc4SFdoeFJvY21HekRyWm5OVFM1YkkwWURBYjgvUHpVMjNtQmxxWUdsdDM2Q0dPbnptdmROMlBwamJ6NTV4OXphTnVIVEptL0VyTi83NCtSUDNGNEp3QnIvL1REZHZ2RGhzVnd4NWUrNjFFYmtURngzUHJvdDhuYTl4bFJzWWtVNStjQU1HN2FnZzZoOG5LMnIzdVZySDJmRVJBWXpNaVVDUlNlUHRicGVWMTVyVktuekdQcXdsWHQ3cC9jdFdFdEdiczJrbk5rSDVObUx3VWdNRGlVd09EUVRxL25kRG85Zmc0QVNlT21jdTI5LzBaa2RCd05kZFVrVDVnT2dMV2xpVjBiMWpKKytrSkdKSTdwOUxFeDhjbGR1cGFJaURjb2RJb0lSOHJoQnp1Z3FybHQzNFJoOE8zNU1OTHo5M2NEU25TZ2l3YXJFNGR1YlIvWW5EWU1qZVVZalViTVpyTkM1d1hHVHAzZjRmWHdEN0NRTkg0YW1icy9wYTY2Z21IRDQzdjFtbWR6czkxRGErY3VKenB1Vk92K3pOMmY0blE2THZQSU5zMk45VmlDUWdnSURHTEdrdXQ3VkU5QVlEQXpyN3FKdExrcnlOcTMrWktoc3l1dlZVaDRaSWZIeDQ1S0pXUFhSaHoyenU5VDdZbW1oam9DZzBOYmgrR2VIOExyZERwWi8rb2ZjRG9kakpreWwrallSQURxcWlzb0x6cWozazBSNlZjVU9rV0d1RGVPdzEvVDNVTnJ3YjMweWNOcGNOZDRNQTdpOSs4UlFVYktHKzNVMmtCenFnMVFMaWMwMTJDME4yQUtDc0xmMzcvUGxuU1lHZ09IUzRISmZYSzVicmxVQUQ4L2dVK0FwZVBNc2oxMWVNZDZBa1BDbUxmeWpuYjNIaDdldnA2SW1MaDI1eDdkdjRYNGxBbXRZUW5jOTB1KzlkZWZNR2JLWE9aZGZUditsc0FlMVRONytXcVB6dXZwYTFWMk5nK0E0U1BiM3l1NmZkMnJaSi9yK2IyUXAvZElGcDQ2eXZyWG5tYmg5ZmN3WWNhaWRvL2Y4dTRhaXMrYzVMcjd2dHp1TlR5WnNZZjluNzNIalovL2QrS1N4bnAwSFJFUmIxUG9GQm1pR3UzdzAxMnc4MnpidnVGQjhKTWxrQkx1dTdyNlVsSzRpNlBsZHV6NCs3b1U2UTViRTRiYU01ak1aa0pDUWpCM1lZbUpucG8ySEY0ODRnNmUwNGIzMldWN3pHWnRJZS80WVVJam93a0s3ZDFmOVBMaWZBcE9IbUh1eXR2YkJVNjd6VVpOUlFsajB1YTBPLzlrK203MmJYcUhSZGZmeS9oemdTbzBNcHEwZVZkemFOdUg1Si9JWlBtdGp4Q1hQSzVYNi9UVTVWNnI1c1o2ck0xTk5EYlVjaVk3bmZTZEh6TjF3VFVkSmlncUtUaEZUSHdTRTJZdGJiZS9zYTZhM1IvLzg0bzFqRWhNSlhuQ2RMYSs5eUtWSlFYTVgzVVhkbXNMVzk5L2lmeVRtYXk4NjB0RVJNZFNYMXVGdzJiRGJyTVNsenlPb0gxaGZMTDJMOXorcGU4U0ZCTFc4eGREUktTSEZEcEZocUREWmZDTFBWRGMwTFp2NWdqNC9rSUk3cnYzN1Q1bE1CZ3dtVXlraGplUlUybkZackNBVWY4a0RnaE9PelRYWUtqTnc4L1BqK0RvWWIwc0FBQWdBRWxFUVZUZ1lDSWlJakNaVEgwMnZQYWh5YkM5QUg2K0IzNjRHRklqcnZ3WVgzUFk3WHo2NXQ5b2FxaGoyVFYzOXZwcnRYdkRXaXhCSVV5Y3RaU0s0Z0tpWWhNQUtNbzlqc3ZsSWo1NWZMdnpiL2o4MTlpKzdsVzJ2UGNpSlFXbldIVDl2ZmlaVE14ZXZwcVJLUlBZOVBaelZGZVUrQ1IwWHVtMTJyVmhMU2ZTZHdGZ01CcVp1ZlFtcGkxYzFlNGNwOE5CZFhrUnM2NjZtZFNMQXJmTDVXTDg5RVdZQXl5WHJjTmtOclA4dGk4UUZCTE9xYXo5ekZoeUF4bTdObklxYXo4QUg3M3krMDRmNTJjeTQzUTYyUHpXYzF6L3dGYzE3RnhFZkU3dnNFU0dtSTlPdzYvMnRRMm5CWGdrRGU2ZjVMdWFmTVZvTkJJUUVNQ28wSHFLS2t0b05vVGdORm5jazZHYXRBaHBmMkp3dE9CeUFiWkdhQ3JEYUd2QVpEWVRHQmpJc0dIRENBZ0k2TE9odGVjOU5RKyt0dzBlM3dBUFRuYjNlRTZMNmRNU1BGWmZXOFVuYi95RjBzTFR6Rng2WTdzSmMzcEQzdkhEbk0wOXpwS2JQMDkxZVRIdi9PMS9HVHQxUG90dXVKZmpoM2NRRUJqTThJVDJ2WUIrSmpNcjd2Z2lZY09HYzJqYmgxU1dGbkxEQTEvRFA4QkNYUEk0N256aUIvaGZJWlI1Z3lldlZkcThGWXdhTjVYbXhqcEs4bk00dVBVRGNvOGU0THI3dnR6YUsxcFpkaGFIM1U3VUJVTmZ6ek1ZREsyejNGNkp3V0JnL3FvN21iNzRlaXhCd1V5YWZSVWg0Y01JQ28zQTM5K0NPZURjbHpuQS9hZC9BQWFEZ2V6RE96bXc1UU1hYXFzSUNSL1dzeGRGUktTSEZEcEZoZ2luQzU0NURHOW10KzBMTnJ0N04yZU84RjFkdm1ZeW1RZ0pDU0hSWktLbXBvYjYrbUxzZGp0T3AxTnIwL1ZEQm9NQm85R0lLU2lJa0pBUXdzUERzVmdzbUV4OS85OVphZ1Q4NVZyNCtXNVljd1E0MHJ2dEd3M1FjVFhKcmp0eklwUE5ieitQMDJGbitlMlBkdWgxNnczQjRjTVlQaktGOGRNWFlqQVlXSDc3bzJ4Ny95VktDMDlUWDFQQnBObkxPdjFRd0dBd01HZkZMWVNFRDZNb0w3dGR5RFNaKzM3WXU2ZXZWWFRjcU5hSmtpYk52b294YVhOWi8rb2YyUFh4V2xiYy9pZ0E1VVZuQU5qd2p6OWRzcWR4d2JXZnUrU3lLaGR5dVZ4WWd0eHJWb1dFRHlOODJBaTJmL2dxZHo3eGZZeEdJeHRlZTVyRTFEUW16bDdLenZXdjA5UlF4NHJiSDJYMHBObVkrbkRZdVlqSXBTaDBpZ3dCVFhiM2NpaDdpOXYycFViQWp4YTc3K01jNmt3bUUwSG5KcUtKaUlqQWFyVmlzOWx3T0J3S252M0krV1ZSekdZei92NyttTTFtVENaVG4vZHdYaWpFN1A0OXFyZEJUaFVjS3J2eVl6eGxBSFo4MHJNMmpoM2N6cmIzWHlJcU5wRVZ0MytSOENqdjNJQWFIWnZJdGZmK1cydTRTazJiUTNSc0l1OCsvd3NBSnM5ZGZ0bkhUNXkxaEltemxyVGI5Kzd6UHlkbDRzd093MWE5cFNldjFhaXhhWVNFRCtOczd2SFdmVEZ4U1N5NzlaRk96N2MyTjdMam8zOTR2R1RObWV4MDltMStsK3Z1L1RMQllSRzBORGRRVTFIUytyTmZXMVZHYzFNOTRMNFgxZHJjQktEQUtTTDloa0tueUNCWDJnai8rUm5rMTdYdG16QU0vckRTZHpYMVIrZVgzRENaVEZnc0Zsd3Vsd0puUDJRd0dEcDg5UWNoNW5QRGEzczUwKzNvd1dOTEMzUFo5c0hMSkk2ZHdzbzcvNlhkNUQ3ZWNMNG43cnk2NmdwYW1ocVl1dUFhUWlPaXV0UldmVTBsWllXNWpFeVoySnNsWGxKdnZGWXVwN1BkejJOVWJFTHJmYTBYcXl4MXorQVdFQmpjNmZHTEZlV2RvS2FpdEhXTjB1YkdlbytINTRxSTlBY0tuU0tEV0VFOWZPMFRxRzVwMjdkNEpIeG5nZTlxNnMvNlU0Z1I2YW5EMno4Q2w0dGx0enpzOWNCNXNacUtVamEvL1R3UjBiSE1XdWJac2lVWHlqK1JDVUR5aE9tOVhWcW51dkphbGVTZjZqQkw3Y21NUFRUVVZiZk93bnNsVGZXMUFGaUNRejA2dnpqL0pMR2pVbHRycTYwc0l5ajB5ck5YdFRRMTRuUTZDUFR3T2lJaTNxTFFLVEpJbmFxQmIyeUMyZ3ZXS3I5clBIeHBtdTlxRXBHK1UzWTJGNVBabjhNNzFuZDZQQ1krbVpTSk03RGJiT3phOEFiVEYxL1hLeFBPVkZlVXNPN0YzK0J5T2xsNTE1ZTZOY1F6TC9zd3dXR1J4TVFuOWJnZVQzajZXb0Y3Mk8vSWxBbU1HSldLMFdpa3REQ1hNOW5waEVaR00zdjVMUjVkcjdHdUdvQmdENEtqdGFXWjhxSXp6TDRndkJlZVB0cnBCRVVYcXl3dDVJTVhmODJEMy9obGo5YzhGUkhwQ1lWT2tVRW91OG9kT0J2dDdtMEQ4TFhaY0dOdnpFb2lJZ09DdGJrSm03V0Z3OXM3RDFMalp5d2laZUlNbXB2cU9YdjZHTG5IRHJMcTdpY1pucERTN1d2bW44amswN2YraGdFRDE5My9GU0pqNHJyY1JtTmREUVU1V1ZlOEQ3UTNlZnBhQWN5OStqWnlNdmVTdWZzVDdEWXJvZUZSVEYxd0RkTVhYKy94a05maS9KT1lBeXl0dzJVdnB6QW5DNWZUU1Z5U2UrbVlVMW43cVN3cDlDamdOalhVWVRRYUZUaEZ4T2NVT2tVR21Zd3krUFlXYUhhNHQ0MEc5d3kxaTBiNnRpNFI2VnNQZit1M0hwMFhFaGJKNmtmL2svV3YvSUgzMS95S1ZYYy9RY0tZcnEraHRPT2pmM0JrenlZaW9tTlpkZmVUM1o2MDZHVG1IbHd1RjBuak93NnRmZlczLytWUkcvZi8rODg2QkswWlMyNWd4cEliT2ozZjA5Y0tZTnFpYTVtMjZGcVB6OS8yd1NzQW1BTXMrQWRZcUtrbzVXVEdibEltenZSb09IOWVkanBtL3dCaVJpWnpNbU1QVzk1N2tjU3hhU1NObTlycCtRR1dJQXBQSGFYdzFERk9adXdtSWlyVzQxcEZSTHhGb1ZOa0VEbFFBdC9aQ2phbmU5dHNoQjh1Z3JsZDcyd1FrU0hFRWhqTTlROThsWFV2L1lZekp6SzZGVHJkOXh5YW1YWFZ6VDJhTlRWczJIRGlrc1lTT3lxMWRWOTgwamdXWEhlM3gyMzRtZnJQckszMXRaV3Q5NmdDK0psTUpLUk85dmo1VkpZV01pSnhES1VGcDlqMDFuT01HanVGRlhkODhaTG5qNSt4aU5QSERyTHVwZDlnRHJDdytJYjdldndjUkVSNnl1RFM5SXdpZzhLQkV2aXZyV0EvRnpqOS9lQm5TMkZLUDEyc1hrU3U3UEhISCtleDd6M1RaOWV6V1Zzd21mMDFvWllYT094MlhDNG5maVp6bDEvZjVzWUdMRUhCbEJTY1lrUkMzOTBuOGRjZlBjNlRUejVKZEhRME1URXhtTFVFaTRoMGszbzZSUWFCckFwM0QrZjV3R254ZzU4dmcwbGRXNlZBUklZNFQ5ZU5sSzdyeVF6QzU1ZWo2Y3ZBS1NMU214UTZSUWE0N0NwNDZyTzJJYlZCSnZpLzVUQXUwcmQxaVlpSWlJaUFRcWZJZ0paWEM5L2NETTNuWnFrTk5zT3ZWOERvY04vV0pTSzlJMm4wV0YrWElFTllYSUo3eVJvTnR4YVJuakw2dWdBUjZaNkNldmo2Sm1pd3ViY0RUZkNyNVFxY0lvTkpTMU1qRmNVRnZpNURocUR5b2pOWW01dDhYWWFJREJJS25TSURVR2tqZlAxVHFHbHhiNXVNOEw5TFljeVYxeGtYa1FGa1pNSklLa3J5ZlYyR0RFRVZ4ZmxFUlEzRFlERGc1K2VuM2s0UjZSR0ZUcEVCcHM0SzM5Z01sYzN1YmFNQmZyQVFKa2Y3dGk0UjZYM3o1c3ltNVBRUlg1Y2hRMUJoVGdhcFkwWmpOQm94bTdzKzQ2Nkl5SVVVT2tVR0VMdlR2U3pLMmZxMmZkK2FCL1BqZlZlVGlIalBsQ2xUQ0E4eWMyVDNwNzR1UllhUTlCMGZFMkN3azVpWWlNbGt3dC9mSDZOUmJ4bEZwUHYwTDRqSUFQSy91K0ZvUmR2Mms5Tmh4U2pmMVNNaTNuZi9mZmRTVlhpQ2pOMmYrTG9VR1FMU2QzNU1aV0UyaXhjdHhHUXlFUklTb3ZVNVJhVEhEQzZYeStYcklrVGt5djZlQ1M5bXRXM2ZPeEVlbmVLN2VrU2tiemlkVHBxYW1sano0c3MwMmczRXBVd2lLamFSNkRoOTRpUzlvN3pvREJYRitSVG1aQkpndExONDRRTDgvUHdJRFExbHhJZ1JCQVlHcXFkVFJIcEVvVk5rQU5pY0QvKzlzMjE3U1FKOGY2SHY2aEdSdm1XMzI2bXJxMlB2M3Ixa0hUdE9XVmtaL2dGQkZCWGsrcm8wR2VEaUVwS3hOamNTSFIzRm1ORXByVU5xQXdNRGlZNk9KaVFrQkpOSksreUpTTThvZElyMGMrbGw3clU0SGVkK1U4ZEZ3bSt2QnJNK2RCWVpVdXgyTzgzTnpkVFUxRkJmWDQvZGJzZnBkS0wveHFVM0dBd0dqRVpqNjVEYThQQndMQmFMQXFlSTlBcUZUcEYrckxBZW50Z0FqWGIzZG5RZy9Ia1ZoQWY0dGk0UjhRMm4wNG5kYnNkbXMyRzFXckhaYkRnY0RnVlA2Wkh6eTZLWXpXYjgvZjB4bTgyWVRDWU5xUldSWHFQUUtkSlBOZG5oWDlaRFVZTjcyK0lIZjd3R2tzSjhXNWVJK0piTDVlcndKZEpUQm9PaHc1ZUlTRy9SbUFtUmZ1cS9kN1lGVGdQd3c4VUtuQ0tDQW9HSWlBdzRHamNoMGcrOW5BVzdpOXEybjV3QnMwYjRyaDRSRVJFUmtlNVM2QlRwWjlMTDRJWE10dTBWbytDMnNiNnJSMFJFUkVTa0p4UTZSZnFSaWliNC9uWTRmNGRXU2poOGM2NVBTeElSRVJFUjZSR0ZUcEYrd3U2RTcyeUZPcXQ3MjJLQ255elIwaWdpSWlJaU1yRHA3YXhJUC9IYi9YQ3l1bTM3L3kyQTRVRytxMGRFUkVSRXBEY29kSXIwQTFzSzRNUFRiZHYzVElENWNiNnJSMFJFUkVTa3R5aDBpdmhZYVNQOFlrL2I5cFFZK01JVTM5VWpJaUlpSXRLYkZEcEZmTWpwZ2gvdGdDYTdlenNpQUg2NENJeGFnazlFUkVSRUJnbUZUaEVmZWpFTGpsVzJiWDl2SVlUNSs2NGVFUkVSRVpIZXB0QXA0aU5ISytDbEkyM2JkMCtBcVRHK3EwZEVSRVJFeEJzVU9rVjhvTkh1SGxaN2ZqM081RERkeHlraUlpSWlnNU5DcDRnUC9HSVBsRFc1dnpjYjRRZUx3RS8zY1lxSWlJaklJS1RRS2RMSE51VEMxb0syN1NlbVEwS283K29SRVJFUkVmRW1oVTZSUGxUZUJMODcwTFk5Y3dTc1R2VmRQU0lpSWlJaTNxYlFLZEtIZnJZYm1zOHRqeExtRDkrWjc5dDZSRVJFUkVTOFRhRlRwSTlzeklPRHBXM2JUODJEOEFEZjFTTWlJaUlpMGhjVU9rWDZRSzBWL25pd2JYdHBBc3lQODEwOUlpSWlJaUo5UmFGVHBBLzhaaC9VV2QzZmgvckQxMmI3dGg0UkVSRVJrYjZpMENuaVpidUtZTXNGczlYKzZ3ejMvWndpSWlJaUlrT0JRcWVJRnpYWTRQLzJ0RzNQR0E0cmszeFhqNGlJaUloSVgxUG9GUEdpUHg2RTZoYjM5eFlUL09jODM5WWpJaUlpSXRMWEZEcEZ2T1JJT1d6SWJkdCtZanBFQi9xdUhoRVJFUkVSWDFEb0ZQRUNwd3Qrc2JkdE95MGFiaHp0dTNwRVJFUkVSSHhGb1ZQRUM5N01ob0k2OS9kbW80YlZpb2lJaU1qUXBkQXAwc3RxV3VEdlI5cTI3NTRBY2NHK3EwZEVSRVJFeEpjVU9rVjYyZE9Ib01udS9qNG1FTzZmNU50NlJFUkVSRVI4U2FGVHBCY2RLWWRQOHRxMi8zMjJlM2l0aUlpSWlNaFFwYmZESXIzazRzbURGc1REM0RqZjFTTWlJaUlpMGg4b2RJcjBrbmRPdHA4ODZNc3pmVnVQaUlpSWlFaC9vTkFwMGd0cVd1QzVqTGJ0K3lmQjhDRGYxU01pSWlJaTBsOG9kSXIwZ3I5bHRFMGVGQmNNOTB6d2JUMGlJaUlpSXYyRlFxZElEK1hXd3JwVGJkdi9QaHRNK3MwU0VSRVJFUUVVT2tWNjdNK0gycjZmSFFzelIvaXVGaEVSRVJHUi9rYWhVNlFIRHBmQjN1SzI3U2VtKzY0V0VSRVJFWkgrU0tGVHBKdGN3Ty8ydDIxZm53SkpZVDRyUjBSRVJFU2tYMUxvRk9tbWowNURYcTM3K3dBL2VIU3FiK3NSRVJFUkVlbVBGRHBGdXFIWkFjK210MjNmUFFFaUFueFhqNGlJaUloSWY2WFFLZElOcng5enI4MEpFQjRBbjlNU0tTSWlJaUlpblZMb0ZPbWk2aGI0eDdHMjdTOU9CWXVmNytvUkVSRVJFZW5QRkRwRnV1aUZUR2h4dUw5UENvUHJVbnhiajRpSWlJaElmNmJRS2RJRnBZMnc3bFRiOWxkbWdjRjM1WWlJaUlpSTlIc0tuU0pkOEVJbU9GM3U3NmNQaDJreHZxMUhSRVJFUktTL00vbTZBSkdCb3FnQlBzNXQyLzZpbGtnUmtUNlducDdPdnIwSEtNalBKOUFTVEU1dXRxOUxra0ZtZE5KWW1sb2FTVXhNWVBhY1dhU2xwV0V3R0RBWWh0YTRIdjJ1OVYvNkdSMllEQzZYeStYcklrUUdndi9lQ1p2ejNkL1BpWVdmTHZWdFBTSXl0S3g1NFVXYWFwMk1paG5IaUtoRVlxTVNmRjJTREZMRkZRV1VWT1J6dWppTG9IQXo5ejF3RHlhVENhTnhhQXlRMCs5YS96ZlVmMFlISW9WT0VRK2NxWU12Zk5pMi9lZFZNQ2JDZC9XSXlORHl6TytmSlM0aWxUbVRsdm02RkJsaWRtZDh3dG5xa3p6ODJBTllMQmI4L0FiM2RPMzZYUnQ0aHRyUDZFQ2xqd05FUFBDMzlMYnZGOFFyY0lwSTMxbnp3b3ZFaGV0TnNQakd2Q2xYRXhlWnlrdHJYcUcrdmg2SHcrSHJrcnhHdjJzRDAxRDZHUjNJRkRwRnJpQ25HcllYdG0wL25PYTdXa1JrYUVsUFQ2ZXh4c21jeVhvVExMNHpQKzFxckEyd2QrOWVXbHBhY0RxZHZpNnAxK2wzYldBYkNqK2pBNTFDcDhnVlBIdEJMK2ZTQlBWeWlramYyYmZuQUVuRHgvbTZEQkZHeDA4aUsvTVl0YlcxZzdJblNiOXJBOTlnL3hrZDZCUTZSUzdqV0NYc0xYWi9id0FlbnVMVGNrUmtpTWt2eUdkRVZLS3Z5eEFoTmlxUnNySXk2dXJxc052dERMWXBRZlM3TnZBTjlwL1JnVTZoVStReW5zOW8rMzc1S0JnVjZydGFSR1RvQ1F3STBzeVowaS9FUlk4aXdOK0N6V2JEYXJVT3VqZjArbDBiK0FiN3oraEFwOUFwY2drbnFtQi9TZHYyZzdxWFUwVDYyS204RTc0dXdhY2FtdXF3Tyt5ZEhqdGJsa2V6dGFtUEsrbzlQWDFEN0lzMzFBVkZlVGdjRHF4VzY2QzdaMjZvLzY0TkZvUDVaM1NnVStnVXVZU1hzOXErWHp3U0VrSjhWNHVJeUVCUVUxL0ZMMS82SnZuRk9lMzIvMm50RDlsL2RHdW5qL25UMmgrU2ZtSjNwOGMyN1h1SE5SLzhxdE5qejc3OVU4NFVYVDRvTkxVMFVsaWEyeTZnYmR6OUpzK3MvVkhydHN2bFl1UHVONm1zTGJ0c1d4Y3JxeXJpMVkvK1FFVk5hWmNlQi9EZWxoZlp2UDg5ajgrdmI2eWx4ZHJjdWwxY25zOGYzL2creGVYNVhiNTJUN2xjTGcxZDlJTGFobXArOTlwMytOUGFIM2JwdGEycHJ5Sy81SlRIWDFaYml4ZWZSWHNIam0zajJiZC9TbjFqYllkalRxZVRGOWY5aGdQSHR2WDZkZlV6MmorWmZGMkFTSDlVVUEvYkxwaXg5djVKdnF0RlJLU25yTFlXUHRuekZsVjFaZHgzM1plOWRwMnF1aklhbXVvSUNteC9MNExWMW9MakVqMldqYzMxMkIyMlRvK2R5TTlrK3JpRjNhN24wUEh0Yk56ekp2LzJ1UjhUR1JZTlFHbFZJWmFBb05aem1sb2F5U3ZLWm0vV1pxNlpkeWV6SnkzMXFPMDlSelp4K3V4eEFnT0N1MXhYY3Z4NDFtMTdoWVZUVnhIZ2IybmRmekwvQ0tmUEhxUEYya1N6dFluYWhpcktxNHBvdGpheFpNWU5MSis5R29Eb3lEZ2lRcUw0Ky91LzVQNGJ2a3JDOEJSZVd2ZGI4a3R5TG5YSlZxdm0zOFdzaVV1NlhMTjRMcS9vQkc5dGVvNDdybjZNeEJHanIzaSt5K1hpdlMxcnFHK3N3ZTZ3cy8zd2VoWlB2ODZqYSswL3VvVnRoejY4OG9ublBMTDZxUTQxNVJSa3NmM3dlczZXNVdMQVFIUmtIQXVtWHNPa2xKbnR6bXRxYWVRWGE3N2VhYnUzTDMrVXROUTVyZHRWdGVXczMvazZzVkdKRkpTZWFuZHVWUGdJU2lvTE9GMTRqTW1qWjNNczkxQzc0OFBDaGpOOFdMekh6MGtHQm9WT2tVNjhmS1R0KzlteE1EYlNkN1dJaUhSWGk3V1pROWs3MkhGNFBYV05OWXhKOE80bmFGVzFaWmo4VEVTR3VnUGV1NSt0NGVqcEE3VFltdG00NTAwMjdYdW5ZNDIyWmo3YThROCszcldXaDI3NkQyS2ozWk81RkpibVV0ZFF6Y1RrR2QydTU4Q3hiWXhKbU53YU9BRktLZ3FZZU1HYjZTQkxNQS9kL0EzVzczeWRkZHRmb2JhaGtoVnpibTA5WGxCeWl2cW05ajAxTHBlTDlCTzdpSTlKNGt6eGxZZGxKZ3dmemNzZi9wYUttclo3Tmh4T0I3OTg2UnV0MnpjdWZvRGlpak5rNXV3bEtYWXNnWllRWWlMaW1EWjJBV0Voa1VTSHg3YWVhL0l6Y2ZlcUozbjFvOTl6T0hzbkNjTlRXREQxR3FZMnpiOXNIZTl2ZmVtUzRiOHIxSVBVdWNMU1hIWWNYcy9SM0lOZGV0eldnK3ZJS2NqaTVpV2Y1Mng1SHB2M3ZVdHkzRGdTUEFpczRMNGY5Vjl1Lys1bHp5bXB5T2UxRFU5MzJKK2RsODVyRzU1bVpFd3k4NmVzeEdhM2NpUm5IMnMzL29WbHMyNW02Y3diVzg5dGJta0VJRFZoTXJIUm85cTFFM05CU0xUYVduaHI4M09ZVGY0NG5RNjJIUGdBUDZOZjYvR3hvNlp5NE5nV1lpTGoySnUxR1pPeGZSeVpNblplajBPbmZrYjdINFZPa1l1VU5NSW5aOXEyNzV2b3UxcEVSTHFydHI2S1A3eitYZXdPTzVOU1puYjVqWENYcnRWUVRVSHBLVTdtSHlISUVzS3hQSGZQeFppRVNVd2Z2NUMxRy8vQzVERnptSmpTTVVDK3R1RnBaazFZd3RoUlV4Z1dQcngxLzZIc0hjUkV4aEhnSDlpaEorUzhndExUT0YzdDc5c3krWmxKVFp4TWZuRU9GVFVsckpwL1YrdXh1c1lhNmhwcmlMdm9EYlBKejhTTmkrOGpPVzRjU1hIdGw4M1lmbmc5cHdxUHR0dG5kOWh3dVZ3VWxaL2hyVTNQWGZIMXVXdmxsL2pjTlU5d1BPOHd3eVBqQ1F0cCt5VHpTTTQrRWtlTUlYNTRNc1VWWjBnWVBwbzdWLzdMSmR2S09uMkFmVWMyOCtCTlgrZUJHNzZHMGVpK1U4cVREeFErM1A3cUZjK1I3bG0zL1ZYMlpYMUdZRUF3S1NNbmNMcndtRWVQMjVPNWljMzczMk5xNmp4bVRGaEVtbjB1K2NVbmVlV2ozL1BBRFY4alBpYkpnMVlNaElkYy90UHgyb2FxVHZjM3RUUnc2N0pIbURwMlh1dStwVE51NU05di9waHRoejVrL3BTVitKc0RXczhGZHlpY2tqcjNFdTAxOHNwSHY2ZTZycHhIVmo5RlFja3BQanZ3SHZkZDkyV2lJMklwTE0ybHFEeVBFVkdKM0xYeVMvenRuZjhsWmVTRWRoLzB5T0NrMENseWtYOGNBK2U1RDhnbVJjSFVHTi9XSXlMU0hVNlhrOUVqSnpFM2JRV2pSMDdneDg4KzRiVnJGWlhsOGQ1bmE3RGFXL0F6K3JWK1AzdmlWVnkvNkI3OC9Fd0VCZ1FSRnR6eGpiRUJBNUZoTVl5S1RXM2RaN1cxY0NSbkwvT25yT1JVNFZFMjdIcWo5WmpMNVd5ZFhHamJvUS94TS9waHZLQVhKU1F3akMvZjg5OFVsYnMvUFh4MS9SODZYUE9kei83T081LzkvWXJQNjN1UFBjUGRxOXEvYmpYMWxmeng5ZTh6TDIwRlY4KzlqZnJHV2o3ZXZaWkYwNjY3WXU5TWZzbEpzazd2NStHYnZvSFJhS1NvL0F4YkQ2N2o2cm0zTVRyQnMwODQ2eHRxS0N6TEJkejN2SHB5VDl4TlN4N29OUEJMN3drTUNPYXFtVGN4TjIwRis3STJleFE2ZDZaL3pNZTcvOG5ZeERSdVd2cDVBTXdtTS9kZC94WCsvdDcvOGRLNjMvQzVWVStRSE9lOTlVT25qcDJQd1dCb3R5L0EzOEw0cEduc3p2eVU2cnFLMXAvcjh6MmRGdzVQdjFoMjNtRWFtK3A0NktiL0lDcDhPTVBDWWppUm44R0pNeGxFUjhSeUtIc0hSZVY1UEhyTHR6QVlETnk2N0JIZTN2dzhzeWRlMWU3REdCbDhGRHBGTGxEVEF1c3V1UFZBOTNLS3lFQVZFUnJGUGRjKzJTZlhHcDg4amY5OCtEZjgvclgveCt4SnkxZ3dkU1YvZWZNbkJGcmE3bmZjdlA4OWp5ZlAyWDkwQzgzV0ppeitRY3lhdUtUZFBZaGJENjdqUkg0bUJTV25pSW1NSXo0bW1WdXVlcWhERzJOSFRlbndKblpuK3NkVTFaWnh3K0w3dXZsTVljT3VOd2dNQ0dMSmpCc0E5L0RnakpON21EWjJ3UlZENTQyTDcrZTVkMzVHYVdVaE1jUGllWGZMR2lhTm5zV0NxZGQwcTVhNWFTdElIREdHMXpZOHplZHYrQnJCZ1dHdHg0N2xIdUpROW5idVdmV3ZlalBmQjg3ZmIrc0ptOTNHQjF0Zkl2M2tic1lrVE9MT2xWL0M1TmYybGp3c09JS0hidm9QMW56d0sxNzg0TmNzbW5ZdHkyYXRidTNWdnBqRGFTZnI5SUhMWHJQeUVoTmVYUnc0MjJxMEF1MERaclAxWE9nMEIxN3lPdFBHTFdEeW1EbDh1UDFWTW5QMnR1NC9jU2FEemZ2ZmMwL3k0N0R4MCtlLzB1N2FmM3pqK3dEY3R2d0xURWllZnRubklnT1RRcWZJQlY0L0R2WnpJN1dTd21CZW5HL3JFUkVaS0Zxc3pWVFZsYmZlazluWVhFOW9VRVRyOGVzVzNNM2N0T1VkSHZmTGw3N1pidHRtdDdFei9lTkxYdWZ3aVYzTW5yaVVncEpUakUrYXhwNGptN2hoMGIyWVRmN3R6b3NNaTI1M0w2ZkQ2ZURkTFd1WWtEUzkyMjlxaitUczQranBnOXkyL0F1dFF3NDljVGg3Wit2OXJBNm5nOWMyL0JHSDAwRkRVeDMxalRYODVwVnZFUlVSeS9ESWVGcHN6WlJXbnUyMG5ZalFxSGJib1VIaHRKd2JrandzZkVTN0laWkY1WG40R1UyYWtLV2Z5Uy9PNGYxdEwxRldWY1RjeWN0Wk5mK3UxakQ1bHpkL1FueE1FamN0ZVlDd2tFZ2V2ZlhidkwzNWViWWQrb2lqcHcreWVQcjFURW1kMnlGOFdtMHR2TFA1aGN0ZXR5djNPRnB0TFJ6UE8weGthRFNoUWVHdCt4dWIzY05yYlE0ck5mVlZCRmxDTUp2TUhSNXY4ak5oZDloSVRaak05WXZ1OWZpNnYzdnRPeDJHeTh2Z29kQXBjazY5RGQ0NTJiYjk0R1RmMVNJaU10QVVWN2lYNzRpTEhvWGRZYWV1c2JwMVFpR0Frc3FDVG50akxwN1ladHVoRDdFN2JBU1lMUjNPelNzNlFXVk5LUk5UWnJKaDExcEd4cVJnTm0wbjY5UitwbzFiY05uNlRoVWNwYm1sa1NCTENLY0tqbDc2UklPQjBTTW5kTmhkVTEvSnV1MnZZQWtJd21hM3RnNXJiV3l1QitCa3dSR3E2eXZhUFNZOFpCaGpFaWFSTW5JaTRSY0V4c2JtZXFwcXl4ZzVQS1YxbjluUG44eWNQZVNlUGM0ei8vd1JuWG5nK3E5ZXN1dy92djY5ZGoxSExwZVQ4SkNvUzU0dmZXL1R2bmZaZW5BZEFXWUx0MXoxTU5QR3RaLzRxYWEra3ZDUVlhM2JnUUZCM0xQcVNYWmxmTUpuQjk3am5jOWVvTVhXeE56SmJSL2V1RnhPUWdMRCtQb0RQNy9zdGZOTFR2SDh1NWMvQjhEdXNQUG1wMytqb2FtT2E1YmQyZTVuNm54UDUwdnJmZ3U0ZTBualk1SzVhdVpOcENhMmY5UGtjcm13MmEyWHZKZFVoaDZGVHBGejNqb0J6ZWZlKzR3TWdTVUp2cTFIUkdRZ09UL2MxZUlmU0VsbElTNlhxOTJNbGprRldSUlg1RlBmV0VPenRZbm9DUGRzckJldUc5aHNiV0puK2daV3piK3IwMlVndGh6OGdIR2pwcmErTVRjWURFd2Z0NUF0Qno0Z0xYVnV1eGt5TDVhWnN3ZUFIZWtiMkhOa1U2ZkRDczhINFAvM3hmYXpmTnJzTmw3LytCbWFXaG94R0F4c1BiaXU5WmpyWE05TXhzbmRtUHphZW4wYW11cElqaC9QbUlSSmhBVkhFQmJjMXV1YmVYSXZPdzV2NEpzUC9ySkRqZU9TcG5MSGlzY0ErTWVHcHdrUEdjWjFDKzhCM0QxSTVkWEZuVDYvUjIvOVZydGVxY3lUZTltYnRmbVNyNGYwdlJGUkNZeE5UT1BHSlErMCszbTRISVBCd0lLcEswbExuY09Pdyt1Wk9hSDljamNPcDZOTHZlNlhVMXRmeFJ1Zi9JWEMwdE1zblhsanU4bUZBRkxpSjNETFZROWhOZ2ZRMU56QTJiSmNNazd1NXRYMWYrRHVhNTVnWE5MVTFuT2RUZ2Y1SlRrZVRiUjFuc1Uvc01OTXRqSjQ2RzlXQkxBNTRaL0gyN2J2blFqR3ptOXpFQkdSVHVRVm4yQlU3RmdBOGt0eUNBMEtidzFCMXk3NEhERVJjVVJGakdEcndYVms1Nlh6NkszZkFpRHIxSUhXSWJrVy8wQW1qNW5EcklsTE80VE8zTFBabkM0OHhpT3JuMnEzZjI3YUNuWmxiT1RBMGEzTW1ieXMwOXBxNmlzNWtyT1BXUk9Ya25seUQ3Y3VlNFR4eWRQYW5lTnl1Zmp6UDM5TTZFVmg0UHdhaXNVVitTU09HRU5sYlNsZnZmZC9XbzlYMUpUeXg5ZS94MjNMdnRCdU1xQi9iUGdURHFlamRYdk4rNytpNlZ4UFVYTkxJODNXUnY3ODVuKzNIbDgyODJhc3RoWUN6SmJXSVlzR2d3R2p3ZGpwRU1hTEdRMUdESWEyWVplWHV2OVBmR2RTeXN3T2ExOTZLalFvbkdzWGZLN0RmcXV0dWNQUTh1NDRjU2FUdHpjL2o4TnA3N0RtNW5ramh5Y3pjbmh5Ni9hc2lVdVlPblkrYXo3NEZadjJ2OXN1ZERhMU5ESmw3RHlXemJxNVMzVmMrTUdOREM0S25TTEF4anozOEZxQWlBQzRKdm55NTR1SW5KZGJDKytjZ093cU9GN1plKzBhRGVEWktuMzlRNHUxaWRObmoxRmRWOEhKTTVta3hFK2dxcmFjcHBZR3dvSWphYkUxYzdZc2o5cUdhbXgySzJmTDhnRDNmWXJOTFkyY0xjc2pNaXlHMVVzZjdOQUxhYlBiK0dEYnk2UW1UTzZ3c0gxb1VEalR4eTlpNDU0M1NaSEh0d2dBQUNBQVNVUkJWSTRmVDB4a3g1dnhkeHplQU1EaTZkZGo4ak96OWRBNnhpVk5iWGVkL1VlM1VsWmQxRHFMNkhrYmRyMUJaczVlYmxoMEwwMHREZXc1MHZtRUxGZXlZT29xSEU1M1QrcVo0cE1jT0xhVnEyYmUxSG84TmpxUmpKTzdDUW9NN1ZiN2YzM3JmL3BrZUcxMUM2dzdBbnZxb043Uk50djdRRGJRZnRjdVZOOVlTMm5WV1g3Ni9GY3VlOTdsN3VrOGVHdzc3Mjk3aWRpb1JHNWY4VVdpTGxpNjZFcVM0c2IrZi9idU96eXE2MHo4K0hmNnFQY3VvWUpFa2VpOW1vNHBCZ3d1dUpmWXpqcmVKTTR2WlRmWlBKdGtzOWxrMTV0a2t6aHhuTVJ4TjNaY3NDbkdOTkdiQ2dJRUVrMElWZFI3bmY3N1kyQ2tRUldRR0pYMzh6eCtmUHM5STUwcjdqdm5uUGNRN0JkT3hVM2prT3VhcXZIMjlPUFg3MzMvcG5wcGM2emZLRlA3OVFrSnM3aC80VE85dnI4WVBDVG9GQUw3TkNrM3JFOEFsYlJ5Q2lGNllkTjVlUE9zZlRreEFEYU9BVzNYUFR4dmlRSTRsdHczMTdvYkhsM3hUVDdlL1dmZTJ2b0t6YTJOUExUc1JRNW1iT2Q4dTNHY056SmlBcnp4eGE5UXF6Uk9MNlJkWmE3Y20vSVpqYzExUExucU81M2VlOG1NOVZ3dXlPU1R2WC9obVRYZngxM3Y2ZGhYWFYvQnFZdEhtVHg2TGo2ZWZzeWZ2SW8vZmZ3VERwemM1c2c0V2xwWnlKNlVUNW1ldUpESWR1TXN3ZjRpUEcvU0NxWWxMbkRxVm51ckVrYU1ZL2VKVHhrZFBaSHd3R2pPS0k4VEdoQkZWbTQ2Y3lmZUM5aGJaSVA5YjI5c3h6OC8vSE9uUkVKbkxoM255T21kdDEzZXJ1alZNREVZUm9TQldRRkRJT1ljZE05YWU5WDE1Y1NHajJISzJQbmRIMWRYenI2MEx6cHNMeTdQNDhzakg1QVFOWjRIbDM3ZEtZdHVieGxOQnFjdXZpMnRUZFRVVnpCNTlGd0FubHYzUThLRG9xbHJyT0gzSC82SWIyMzhCYjVlQVh5eTV5OTRlL281V25CdnBTdXVHSHdrNkJURFhrWVpGRFhZbDlWS1dCdmYvZkZDQ0FIdzFqbjRJQnVXUnNPTGsreTlKUHJhc2I2L1pML1JhOTE0Yk9XMytldm1YOURRWElmUjFNcjlDNTl4dEZwY3pEL0RsZ052TXpwbUVoVTExMUFxVlFUN2hiTjYzdU5kVHRzQWtIcHVQMm5aQjFpMzRHbHFHaXE1VkhqV3NTK25LSXY2NWxwMEdqMXI3bm1LVFR0ZjVjMnRyL0Q0aW0vajV4M282QnFyVnFsWk5IMGRBTzU2RDlZditob2Y3dm9qR3JXVytLaHhiTnI1S3VGQjBTeWI5V0NIKzk4NysrRnV5OWRicFpXRm5EaTdsL2lvY1k1dERjMTFKS2QranJlSEgyTmpwMUJXWGVRb1oyKzBHSnBwYXJIL0ExWldYVVJWWFJrbXN3R0RzWldyMXk3U1ltaml3TWx0ZUh2NE1XWE12RHYrREFCNkZVd01oS0FnMEF5aG5wQ0Q2Vm03b2FXMWlhcTZNcVlsTHVpeDIyNWhXVzZuMjQrZTJZa05HK3NXUHROandOblUwb0RIVFMzeFp5NGRwNmFoa25FajI3cmpadVdtWTdQWkhJbXlETVlXbWxzYkhZbUlXZzNOTkd0MFdHd1d6R2FUSXhtWHhXSkczUWRkaGNYQUpFR25HUFkyWDJwYlhoNERYdkwzVGdqUmcwdlZzQ2tiTm95Q2x3YjVsSEltczRuZEp6NWgzcVFWVHBremI4ZWwvRXlxNnNvWUhUMlJ6ZnYrVGtOVEhiTW5MQ1U3TjRNdEI5OW0vYUt2VVZGempjcWFFallzZW82M3QvMmFUNVAveW4zem44U3Rrd25uYXh1clNEbVh6TUtwYTVnNGFqYjcwN2R5TGlmVnNmL0MxVk5jS2N6QzI5T1BwKy83SGhzV1A4OVhSejkwN0UvTjJrOSt5V1h1bS8rRVUrdG5mRlFTYSs5NW1pMEgzK1pBK2xiQ2cyTjRaUGsvZDVxSTZGWUN6aHRkQnkxV0M3V05WVTdaZXc5bWJDY2lLSWE0aURHY3k3SFBYeGdWRXNlVU1mUFllZXdmS0ZEWVg5U0RZcnU2ZkFlLy8vQkhqa1JNbis3OUN6cXRHenFOSHAzV0RhUEpnTmxpb3JxdTNHbnFHakYwbk04N2hjMW1ZMlRFN1U4cWZxMGlENDFheTdFenV6cmRIeDRVdzlqWXlRQnNPZmcyWnJPSnlKQTRWRW8xeFJWWHlTbk13dHZEajZVekh3RHN6MERHaFNPRUJZN0E5M3IzN2swN1gzVjZqdjYrNWI4ZHp3bkFtY3ZIQVh0U3BQSHh6c21MeE5BaFFhY1kxa3FhNEVSSjIvcERvMTFYRmlIRTRQSHBKUWgwZytmR3U3b2tkNjZsdFpHcjF5NXdJZThVRzVlLzFLRjdhVy9sRmw5ZzY2RjNXRHo5ZnVaT3ZKZmptWHRKR0RHT1hjYy81dVQ1UTZ4ZDhEUmpycmR5Z24wczUxUDNmWmQvN0g2TlAvN2ozNWszYVNWVHhzeERwMjJiS3NYWE00Qm43dnMrVWFFakFWZzBiYTJqUyt6UC8vWWk5ODEvd2lsNVNWTGNWT0lpeHVLbWMrZEMzbWwybi9pRXBMaHBUcTE4TnB1TkswWFpuTHBvbi9MRVRlOUJlWFV4aDA1OXllenh5L0IwOTc2dHp3L3d4My84TzgydGpWaXNGc3dXRStOSHpnRGdXa1UrRi9QUHRFMTUwaTZPWFRKakF5TWpremgxNFFoSmNkT2NQbjlQdnZIZ1Q5R290ZWkwYmgwQzVodmRhemNzZnM2eHpZWk5FZ3dORVJhcmhlT1plNGdJaWlIQU42VEg0MDNYdjV5NHVUV3oxZGlDMFdUZ2FCZEI1K1RSY3gxQjUram9TYVJtN1NNMWF6OFdpeGtmVDM5bWpWL0svRWtyY2RON0FIRDY0akZLcXdxNWYrR3pqbXM4dS9aZm5MclgvdlBEUDVmdXRjT1FCSjFpV1B1a1hjYmFxU0VRZFh2NUc0UVF3MHhXSmN3S0IxMGZqZCs4Ry83OStUOTN1dDNiMDQvbjF2NHJtM2I5a1hlMy81YU55Ny9CeU1oYmF6bTVYSENPZit4K2plbEpDeDNqRXhQanB2RFcxbGRRS2xVOHRmcTdSSVowVE5YaTd4M0U4L2YvaUgxcFg3QS9mUXVSSVhFZEVnWGRDRGg3eTAzblRsVnRHWnYzdlVGWTRBanVtLzhFTnB1TmF4WDVuTCthUVZadU9uV04xY1NFaithNWRUOGsyRCtDbEhQSkhEMjlrN1NzL1l5TVRMTFByUmsrcGxjdjgrMnRtUHNJOVkwMTJHdzJ2RDM5U0xqZWxUWThLSm9uVnI2TVJxMGxyK1FTMmJrbjBXdmRIT1cxWVNPMytEelByLyszVzdwZmR5M1RQcDRCSkl3WXo5bWNWS3hXQytVMTF6Q2FEUGkyYTMwVi9XUCs1RlhNbjd5cVgrOXg1TlJYVk5XVjhlaTkzK3gwZjR1aG1kTVhqNkxSNkxCWnJXUmNQSUphcGNiUE84anB1QjgrOC90ZTMzUHEyUGxNN1dIc2FIMVREU0VCa1l5UG4wRmRZOCtaMVd3Mkd5ZlBIOFptczVGZmN0a1I0SXFoUjRKT01XdzFtMkhuMWJiMUIwYTVyaXhDaU1HanpnQmx6UkR2MS9PeGc0V2Izb01uVnI3TSt6dCt4K1dDczdjY2RFWUd4N0ppemthbUpTNXdiUFB4OUdmbDNFZUpEUi9UN1R5Q0dyV1dlMmMvekQxVDduUHFZcXRRS0crN1ZjN2ZKNWhwaVF1WlAya2xSck9CMXo3NUtRM05kYWhWR3BKR1RtUGEyQVZPVXovTW03U0N5YVBua25JdW1WTVhqM0l4L3d5am9pZXdjZGszbkxvRlRodzF4MmxNNXMwU3V0a1hGem1Xei9lL3lkbWNWTFFhSGN0blBlVFlWMTFYenZ6SnF3Z042THNKb21QQ1J4RVRQb29QdnZvRFY0cXkwV3AwVEVpWWRjdS9Xekh3R0UwR1RsMDhTbUxzRkJKR2RGN25OR290KzlLK2NIUmg5WEwzWWZXOHh4MWZkdlNYZVpOWGtoZzN0ZE51NmRyclk2aHZUUEVTRmhTTnU5NlRNNWVPMDlCY1M0QlBDRE9TRnZkcitZVHJLR3pkNVZBV1lnajd4d1g0VzZaOU9kUUQzbHZ0MU9OSkNDRTZWZFFJeit5QUg4MkNKU1A2OTE0dnZ2Z2lQM25oOWY2OVNUdEdrd0dOV3RzbmlYTUdrcXpjazFpdEZrWkhUK3cyQUFaN3Q4V0wrV2NZR1pGNFMxMWRlNnY5bEJHRHpjLy85aUl2dmZRU2dZR0JCQVVGb1JsQ21ZVHU5ck4ycCtvYWE5QnFkSjJPaFc3djVtbEpocnFoWEVjSE8ybnBGTU9TMVFhYkw3ZXRieHdqQWFjUVF2UVVrQTFXU1hGVGUzMnNTcW5xTVJQb25SZ3VMLytpZjdXZkhxYzdVdC9FUUNHanljV3dkS2dJcWxyc3k1NGFXSEY3ZVRPRUVFSUlJWVFRUFpDZ1V3eExXOXExY3E2S0E0MDhDVUlJSVlRUVF2UUxlZFVXdzg2MVJqaGIyYlorZjRMcnlpS0VFTjJKaTVZL1VHTGdpQXlMQm9abWwwMTUxb2FHb1Z4SEJ6c0pPc1d3ODltbHR1VnBvUkRjL1JoOElZUndtUlpETTZWVlJhNHVoaENVVkJiUWFteHhkVEg2alR4cmc5OVFyNk9EblFTZFlsaHB0Y0NldkxiMU5iYzIvWnNRUXR4VmtSRVJsRlVWdXJvWVFsQmFWVWhBZ0Q4S2hRS1ZTalhrV3BMa1dSdjhobm9kSGV3azZCVER5cjU4Ky95Y0FMNDZtQjN1MnZJSUlVUjNwcytjeHRXeUxGY1hRd2l1Rko5bFpId2NTcVVTalVZejVGN281VmtiL0laNkhSM3NKT2dVdzByN3JyWHJFa0FwZjQrRUVBUFkrUEhqY2ZmUmtKSzF6OVZGRWNQWXNjdzlLSFJtb3FLaVVLdlZhTFZhbE1xaDlRb3B6OXJnTmh6cTZHQW52dzB4YkZ5c2h2eDYrN0pTQWZmRnViWThRZ2pSRzQ4OS9pakZOWmRKT1p2czZxS0lZZWg0NWg2S3F5OHhkOTRjMUdvMW5wNmVhRFFhVnhlclg4aXpOamdOcHpvNm1LbGRYUUFoN3BadFY5cVc1MFdBbjk1MVpSRkNpTjVRS0JTbzFXcWVmZjRKM252M0F6WWZ5Q1UyTEpIUWdDakNBa2U0dW5oaWlDcXBMS0MwcXBBcnhlZFE2c3pNWHpRYmxVcUZoNGNIdnI2K3FOWHFJZGQxVVo2MXdXVTQxdEhCVG9KT01TdzBtU0E1djIxOWJienJ5aUtFRUxkQ3FWU2kwK25ZK01oRHBLV2xjU0U3Z3hOWnU5QnAzU2txeWV2NUFrTGNnc2l3R0ZxTnpRUUdCaEEzT3RiUlhkSE56UTEvZjM5ME90MlE3YllvejlyZ01KenI2R0FtUWFjWUZuYm5nY2xxWHc3emdFbkJyaTJQRUVMY0NyVmFqWmVYRjNQbXpDRXBLWW5HeGtiTVpqTldxeFdiemVicTRva2hTS0ZRb0ZRcUhkMFZmWHg4ME92MXFOVkQrOVZSbnJYQlk3alcwY0ZLZml0aVdOamNMb0hRZXBuL1dRZ3hDS25WYXR6ZDNkRnF0Zmo2K21JMEdqR1pURmdzRm5rWkZuM3F4cFFUR28wR3JWYUxScU5CclZZUG05WWplZFlHdnVGZVJ3Y2pDVHJGa0hldUVrcWE3TXNhSmR3YjY5cnlDQ0hFN2JveEZZQmFyVWF2MTJPejJlUWxXUFFMaFVMUjRiL2hSSjYxZ1crNDE5SEJSb0pPTWVUdHZOcTJ2REFLUENTaG1SQmlFSk9YS3lIdURubldoT2c3MGdZdGhqU1RGUTRVdEsydmtHbFNoQkJDQ0NHRXVLc2s2QlJEMnI0Q2FMWFlsNFBkWVdLUWE4c2poQkJDQ0NIRWNDTkJweGpTMm5ldFhTV3RuRUlJSVlRUVF0eDFFblNLSWF1c0djNVd0SzJ2bEtCVENDR0VFRUtJdTA2Q1RqRmtmWG1sYlhsS0NBVG9YVmNXSVlRUVFnZ2hoaXNKT3NXUVpNTzVhKzFLbVNaRkNDR0VFRUlJbDVDZ1V3eEpKMHVodXRXKzdLR0IrWkd1TFk4UVFnZ2hoQkREbFFTZFlraHEzOHE1SkJyVVV0T0ZFRUlJSVlSd0NiV3JDeUJFWDJzeXdlR2l0dlY3WTF4WEZpR0U2RXVabVpta3AyVlFWRmlJbTk2REszbVhYRjBrTVVERVJTZlFZbWdtS2lxU2FkT25NbTdjT0JRS0JRcUZ3dFZGdTZ2a0dSbCtwTzRQRGhKMGlpRW5PUjhzTnZ0eXBDZU05bmR0ZVlRUW9pKzgrL1o3dE5SYkdSRTBta2x6bGhJYUlPTUdoTFBTcWlMS3FnbzVrcHhHUnZwcEhudmlFZFJxTlVybDhPanVJOC9JOERYYzYvNWdvTERaYkRaWEYwS0l2dlROdlhDaDJyNzg5WW53OEdqWGxrY0lNYlFVTmNJek8rQkhzMkRKaUx0eno5ZGZmWU13MzNpbUp5NjhPemNVZzE3SzJXU3UxZWJ3ekF0UG9OZnJVYWxVcmk1U3Y1Sm5STnd3M09yK1lDSGh2eGhTU3ByYUFrNkE1ZEsxVmdneHlMMzc5bnVFK2NqTHRMZzFNOGN2SWN3dm52ZmYzVVJqWXlNV2k4WFZSZW8zOG95STlvWlQzUjlNSk9nVVE4cmUvTGJsaWNIZ3EzTmRXWVFRNGs1bFptYlNYR2RsZXBLOFRJdGJOMnZjRW94TmtKYVdoc0Znd0dxMXVycElmVTZlRWRHWjRWRDNCeHNKT3NXUXNydGQxdHFsMGE0cmh4QkM5SVgwMUF5aWcwZTV1aGhpRUlzTFR5VDczQVhxNit1SFpJdVBQQ09pSzBPOTdnODJFblNLSWVOeWpiMTdMWUJLQVF1alhGc2VJWVM0VTRWRmhZUUV5Qjh6Y2Z0Q0E2S29xS2lnb2FFQnM5bk1VRXZsSWMrSTZNcFFyL3VEalFTZFlzaElMbWhibmgwT2JwS2JXUWd4eUxucDNDVURwN2dqWVlFajBHbjFtRXdtakViamtIdnhsbWRFZEdXbzEvM0JSb0pPTVNUWWdMMTViZXRMcEd1dEVHSUl5TTIvN09vaWlDR2dxQ1FmaThXQzBXZ2NjbVBiNUJrUjNSbktkWCt3a2FCVERBbG55cUhXWUYvV3ErMHRuVUlJSWU2K3N1cGlEcHpjNXRTcWNPRGtObktMenpzZFYxcFp5RjgyL3dLRHNiWExhMTB0dmtCeTZ1Y2RqbWt4TkxQcitDYzBOdGZmVmhrTnhsYisvT2wva0o1OXNNZGpiVFliT1lWWnQzVWY0SlpmZEk5bjd1WFg3MzMvdHUvWEZadk5KbDBNZTNBaDd6Uy9ldXZidEJwYm5MYm5GR2J4cTdlK1RWTkxnNHRLMXVidlgvdzM2ZWNQOWZyNDV0YW1EdHVLeS9QNCt4Zi9UV2xsWWJmblN0MFhmVWs2SUlvaElibGQxdHFGVWFDV3IxT0VFTU9jd2RqSzhiTjd1SEQxRkxXTlZhaFZHc0tEb2xrd1pRMFJ3ZjAzbjFSeTZ1ZW9sQ3FNSnZzM2dUcXRudnlTUzNpNit4QVpISWZGWXNaTjcwRlpkUkdOelhYb3RQb3VyNVYrL2hDbGxRVXNubjYvMDNhMVNzM0YvTk0wTnRmeHdKTG5iN21NVnB1Vmlwb1NHbHQ2RGxvdkY1emxvOTJ2TVNGaEZxdm1Qb3BXbytOeXdUa2FXK293bWd5WXpNYnIvemZRWW1pbXVhV0JwdFlHbWxvYWFHNXRZTmI0WlN5ZXZvNnF1bkl1RjV6dDlCNCtudjZNalowTWdObGljdnpzeE4xbHRWa3htVHQydzdSYUxaMXV2OW1tbmErU1g5TDdsbGQzdlNjdlAvckxXeXFqMldwbTU5R1AySDM4NHc3N25yN3YrMDdQOXVYQ2MzeVcvRGNXVGwzTGpLUkZLSlgybDZNV1F4UEZGWG1Zek1adTd5VjFYL1FsQ1RyRm9HZTJ3djUyWDlaSjExb2hoSUR5bW11a1pSMWdiT3hreHNYUG9LNmhpc3ljRk43YStncFAzL2M5b2tKSDl2azl6K1dra1hmdEl2Lzg4SDl3TUdNN1pvdUpWWE1mZGV3L2ZmRVlPVVZaUExiaW0xeXJ5Q2ZFdit1eGVBWmpLem1GNTFndzVUNnljMDlpc1Rwbm40d09HMFZ1OFhuT1hEcU9RdUg4VFdORVVBd0J2aUY5OHBsR1JVL2dnU1V2c1BYZ094U1hYK1dSNVM5eDhzSWhjb3V5VWF1MWFOVTZOR290TmZVVitIajZFeFk0QW05UFA5eDBIbmk0ZVJFV2FQOUhxYWErZ3JTcy9aM2VJeW8wM3ZIaWJiUFpITUZCWDVPV25qWkZaYmtkV2d6ckcrMFRmWDkxOUVPVVNwVmplME56TFFBN2ovOER0VXJqMk82bTgrRGUyUTg1MWsxbUk3NWVBY3lac0x6SCsyZm1wSFJvYVV3L2Y4Z3BtRnc2NHdGbWpGdlU0ZHpGMCs5bjhwaDVIYmJyTk01ZjRJeU1TR1RPaE9Yc1RmbU1zemtwckZ2d0RNSCtiVjNCRkQzVU02bjdvaTlKMENrR3ZaUVNhRFhibDMxMU1Dbll0ZVVSUW9pQklOQTNsRzgvOGw5T0xZa0pJOGJ6MGU3WFNNM2EzK2RCWjFWZE9WOGUrWUNGVTlmZzQrbmY0L0Y1SlJmeGNQTW00OElSeDdZSkNiTlFxK3l2Sm1jdUhVZXBVREpsN0h6ZTJ2cEtweTBnU29XU0F5ZTNkZGkrY05yYVBnczZBWkxpcGhMZ0UwSnk2bWJjM2J4NFpQbExIWTc1emZzL0lHbmtkQlpQWDlmcE5lS2prdmpXSTcvb2RKL1pZdVpDM21rQUttdExzRnF0anZVYnZOeDkrN1dGZXJpeDJxeVlMU2FuYlRlKzJMQll6Vmh0YlYxRExSYXowLy9iam5kZUIvQjA5MkhpcU5rOTNyKzRJcTlEMEdtMVdBajBEZU8rK1UrdzYvakhXRzFXam1mdTRWREdsNDVqakdZREIycTNjZmpVamc3WFRJeWJ5cHA3bm5Tc0s1Vks3cG15bWxFakp2RHB2ci94dDgvL2kvV0x2b1phcmJYdlYvUWM0RW5kRjMxRmdrNHg2TFh2V3JzMEJoU3VLNG9RUWd3WWJqcjNEdHVpUXVNQk1GbTY3MVozcTVwYkcvbHc1NnVNakV4azlvUmxQUjVmMzFoRFJVMEpyWVptRHAvYVFVTlRMVzU2RDVMaXBxRldxYkhaYktSbEgyREsyUG5vdFc1ODQ4R2YzbEg1MHJNUGNxa2drdzJMbjBldmRldXd2NnF1bkM4UHY4K3FlWThSNkJ2cXRNOW1zNkZRS0FnTmlPVHhsZCsrbzNKMHBkWFF6TWQ3WG5mYWR2TjZVdHkwMitwS0xEbzNJalNlRWRlZmh4dXlyMlpRV0hhRisrWS82ZlQ4WE1yUHBLQTBoOVh6SHNmVDNidGZ5NlhUNmdrUGlrWjN2WjZhTFNhaXcwZXg5cDZuQUVnNXR3ODNuUWR4RVdNeEdGdXcycXdFK1lYeDVaRk5hSzRIa3dENUpaZUpDaG1KVXFra05EQ0tyNi8vTWZ2U3ZpQXlaQ1RGNWZaSnpYc0tPcVh1aTc0a1FhY1kxQXdXT0ZyY3RyNUlwdW9TUW9ndWxWVFl2NldMREk3cjArczJ0VFRncHZOZzNjSm5LU3EvU3RhVk5CUUtCZW5aQnpsNS9oQTJtNDJDMGh3QVJrWW1jVFluRllBblYvOC9BbjFEK2MzN1ArRFJlNy9wYUpYTnpFbWhxcTRNSDQrMkZ0UC9mZmQ3V0swOVQvQytZczRqVEJ3MXkybmJ5UXVIc1ZtdG5RYWNBQjV1WHBSVkY3RS9iUXNQTGZzbnA4LzE5clpmTXkxeEFUT1NGcUZRS0NpdnZrWlJlVzZIYTVqTkprcXJDcDFhYm05SUdERWVMM2VmTHN2czZlN05qNTU5RllERHA3N2t6S1hqZkhOalc4dlErenQraDBvbHIyejl6ZGN6Z01tajV6cDFvUVh3OXZTM3Q4S3JOVjJjMmI5eWk4N3oyaWMvdzJJeFl6SWJVU3BWcEdidFE2ZDFJelFnaWprVGxtT3hta2thT1IyQStxWmFQdmpxRHdUNGhyQjYzdU5FQnNlaTFlaFlNV2NqQUVYWFczRzdxMU5TOTBWZms5K2lHTlNPWHdQTDlXNzZRVzR3dXVjZVhVSUlNV3dZVFFhYVdocG9NVFJSVkpiTDRkTTdpQWtieFl5a2p1UEU3a1NRWHhpUHJmdzJHcldHL1dsZm9OSG9XRFgzTWNiSHozUTZycUEwaC9xbUdrNWRPZ3BBUzJzVFZxdVY1dFpHUEsrL21Kck1KZzUyMG1YMmdTVXZRQy9HWlFYNmhUbXRsMVlXVWxaVnhMMnpIKzd5SEwzV2pWbmpsN0kvZlN2RjVYbU9ybndxbFpxSW9CaDJIZitZN055VHJGLzBOUXBLTDdNbjViTU8xekNaamVRV1paTmZjcW5EUGordlFQS3ZkZHplWGxoUU5BRSt3VmlzRnRRcURacDJBWTdWYWtIVmJveWg2QnV0eGhiS3E0dWR0azBjTlp1U3l2d094MDRaTTgvcDJNamd1SDRiZjNpemtaR0pQTGowNjZpVUtyWWNmSWZtMWtiV0xYZ0d0VXFOeFdMbXdNbHRORFhYRXhWaS96TEoyOE9YNSsvL0VWc1B2Y05iVzE5aFJ0SmlGaysvMzFHbmJpUVFhdDh5ZWpPcCs2S3ZTZEFwQnJWRDdZWkRMQnJodW5JSUljUkFkUDVxQmxzT3Z1TllUNHFieG9vNUc5RnFkSDErTHplZE83bkY1OGt2dmN3L2JmaDMzSFR1Vk5XV09oMFQ3QmVPdDRjdktlZVNDZllMcDdtMWtickdhcFFLSlo1dTltNkxoMDk5aWNWaXhsM3Y2WFJ1WE1TWTJ5cFhXdllCMUNwMWh3RDRadE9URm5Ic3pHNzJwWDNCazZ1L0E5aUQwZnNYUGN2SXFDUzJIMzZmaytjUHNXVEdlcVlsTHVody9tL2Uvd0dUUjgvcmRGeGJxN0dGLy92Z1g0SHIwemRZVEtoVmFxY0VTTXRuUFVTQVR6Qk5MUTBkUHJ2WmFwYldubjV3clR5UDk3LzYvVzJkKzI5Zit5UEtUbVllTkJoYkhLMzYzV25xUmVaa3VKRmNSK1VJdkNhTm1zUEhlMTduMSs5OXozR01wNXMzNnhkOXplbThZUDl3dnJiMlh6bHkraXNPWlh4SmFWVUJUOTluUCtkRzBObmQzd0dwKzZLdnlXOVJERm9HQzV3b2FWdGZJRjFyaFJEQ1NVejRhQjVlOWlMTnJZMVUxSlNRZWZrRXIzM3lNeDVlOWlMUllRbDllaStUMmNqT1kvOGdQQ2lHWVA5d3lxcUwrY2VlUDNjNGJ1MDlUL0hFeXBlNWV1MENEYzIxYURSYS9IMkNVU3FWR0UwR2pwM1p6UU5MWG1EM2lVK2N6dnVmdDcvamxOeWxLNnZtUHVwSTVOSmlhT1pzVGlwallpYmpydmZvOWp5OTFvMFo0eFp6K05RTzhrb3VFUk0yeXJGdmZQd013b05pOFBNSzdNMlBvdE5yLytqWlB3RDI4WUVmN1g2TkY5Yi9tS0NiV21VQkdwdnI4TGhwM0tEMWVndVE2RnN4NGFQNTRUUE9RZWZiMjM2TnYwK3dZd3pselU2ZVA4eSt0TThkQ2E5dWRxMGluN2UzL2JwWDkzZlRkVjhud1Q2bVU2bFFVbFZiaHNsc1JLZlI4K1NxNzlpbmNNR0dBb1dqeGJLK3NRWnZUei9IdVRjU0NjVkdqSFZLbW5SakhsS051dWN2bjZUdWk3NGlRYWNZdEZKS3dIaDllSTkwclJWQ2lJNThQUDJkTXNuT0hyK1V2MnorQlovdmY1TnZQL0pmZmRvOWNOZnhqNm1zTFNVcXhKNFZOOFEvd3ZHeTJabmFoaXJ5U3k1aE5Ca2NVNmRvTlRxV3pOakEyTmpKSFlMT3gxWjhDeHM5ZDYvMTkyNUxZWjZXZFFDenhjVDB4SVc5K2d3emtoWnhQSE0zaDA1dUorYSs3enJ0Qy9CcHU2N1JaS0Myb2NwcHY3MmJjQVBsMWRjYzIxUktWWWNzdXFjdkhTTW1iSlRqcGR0cXRUcjlIdW9hcXpza3VMRll6RjBHT2VMMktaVkt0RXJud0V1aFVLQlNxcnBzQmJUYUxHZzFYYzh0R3gyV3dFTkwvNm5ML1Rja3AzN2VJVXRyWjB4bUUxcU5qcjJwbTZtODNuT2d1YldSRmtNVC9qN0JLTnFsVDB5TW04cU1wRVVVbGwzcDlGbzM3bmRqYlBlVm9xeE9qOU5wOU1TMjYxa2dkVi8wQmZrdGlrR3JmZGZhaGRLMVZnamhJbm4xc09VeVhLcUJpOVY5ZDEybEF2bzIzUTk0ZS9xUk1HSThtWmRQVUZOZjBXZlRpdVJkdThTcGkwY1pOV0lDTFlZbXgvWXpsMDg0amNQMDhRd2dKdHplZ2hnV0ZNM2gwenN3bUZvWkdaWGtPR2IyaEtXZDNpTXNLTHBYYyszZGVFRTFtWTJrbkVzbUpteFVyNmVIOFhEell1S29PWnc4ZjRpQzBoeW5GK0RQa3Q4Z1BpcUppYU5tVTFTVzIybTN6SXdMUjV5U3FmaDQrdlB5bzc5MHJEYzIxM01wUDVNSGwzNGRxOVhLRzEvOGlobEppNWcwZWc1Z1Q5NVNWVmZHclBIT1B3T2p5WERIclQxMUJ0aVJCYWtOMEdnQjZ4Q1l0ckEvbnBHZXRCcWFPODBNZllOU3FlclFSYlF6dmUweWFqUzFvdGU1czJyZVl4U1VYT2JVeGFNVWwxOGwyRCtjcDFaL0Y0VkNRVk5MQTN0T2ZNcUUrSm1VVlJYeCtmNDN1NzJteVd4RW9WQjBlVnlBVHdoZjMvQmp4L3Bnci90aVlKQ2dVd3hLWmlzY2EvdENUYnJXQ2lGY1l0TjVlUE9zZlRreEFEYU9BVzBmNWJ4UUFNZVMrK1phN2RsdWRGRlY5TjBFVTc1ZUFTeWRzUUdWVWsxV2JycGorOWFENytEajZZOU82NGJCMkVKNFVJd2o2QXdOaU1SbXMzR2xLSXZsc3g3cThSNXZiWDJGa3NxQ0hvOTcvdjRmRVI0VXpmSE12YlFZbXBnL2VkVXRmWlpaNDVadzh2d2hEbVY4eVJPclhnYnNDWSt5cjU1RXE5RTV6Y0g0OWZVL2RpUkF1bG5LdVdUT1hVbHoycGFhdFI4ZlQzOUdSMDlFb1ZBUTZCdEthdForeDR2M2xhSnNBT0lpeGpxZFp6UWJ1azM2MGh0Nk5Vd01oaEZoWUZiUWl6YmpnYSsvbnBIdU5MYzJvdThtNkx4VEJtTXJoV1c1R0s1M2dhMnVMeWM2YkJSLytQRGY4UFVLWk9hNEpZd0lUZUNyWXg5eThzSmgzTFR1N0VuNWxERXhrL0h5OENYQU42VGJIZ2JWOVJYODZlT2ZNQ05wVWJmSnRXNFlDblZmREF3U2RJcEI2ZWF1dFdPa2E2MFE0aTQ3V0FqSGltRnBOTHc0Q1h6N1BqY1B4KzdnM01LeVhFYzJ5eHVxYXN1NG1IOEdmKzhncHk1emQ4clhLNERaRTVhUmVtNi9ZNXZOWnNObXM3Rnl6cU1rakJoSDl0VU1zbk5QVWxGVHdySE0zYXhiOERUUllhTW9yeTdHejd0MzQ4VW1KTXhpM3FRVm5lNnJhNnptZzYvc0w5c21zNUVUWi9jUUVSVGoxRTJ3TndKOFEwZ1lNWjdpOHFzMHRUVGc0ZVpGVGxFV05wdU5zYkZUbkk1MTAzdDJPVy9qemQwelcxcWJTRDkva0NYVDE2TzRIdkRQU0ZyRW0xdGZvYkQwQ2xHaEk4bktUY2ZmTzZqRHo4TmtOdDd4aTdkT0JSTURJU2dJTkVPbzRlaE9ucEhiVVZwVjZOUmx2YStWVnhmejBhNC9BYUJXYWFpcUxXUHV4QlZNVDF4SVNXVUIrOUsrd004cmtQc1hQc3NYQjk0aVBEQWFoVUxKa2hrYm5MSytkcWJWMk1MbWZXOWdzOW5JSzduRWxhSnNSa1ltZG52T1VLajdZbUNRb0ZNTVN1MjcxaTZRcnJWQ0NCYzRWZ3diUnNGTGsxeGRrczd0Uy91Y2x0WW1Fa2FNUjY5enA3cXUzREUvT2huUmh3QUFJQUJKUkVGVTVwcDJTVkpNWmhPN1QzekN2RWtyK3ZSbHVxRzVEc0RSMWRCaU1WTlNrYzhiWC95S0NRbXpLS3N1Smp2M0pGYXJoWkxLQXNJQ2UvNWo3cVp6SjlBM3ROTjk3Yk5oYXRSYW5sbnpBMGVXemx1MWV1NWp1T2s5SFMveEYvUFBvTmU1MzNJQWU0UFpZdWJqdmE5anNaalI2OXpKdUhDRXh1WjZHbHZxVUNsVnBHVHRRNkZVY3JuZ3JHTXV4UnRNWmhNMm02M2JjWVNpZjlUVVY1SnlMaGwzdlJmdWVnOEt5NjVRVWxuQTVESHordTJlVWFFakhWbG15NnFMYVd5cHA3eTZtTzJIM3lmUU41U2xNeCtncWFXZUErbGIwV24wTEpteGdVc0ZtZXhOK1l5VmN4L3A4cnJYS3ZMNTRzQmIxTlJYc0d6bUExek1QOE1IWC8yQkVhSHhMSnEycnN2RVlsTDNSVitSb0ZNTU9qZDNyYjBuMG5WbEVVSU1VemJ3MHNKejQxMWRrSzdOR3IrVWxMUEpuTDUwakpiV0pqemN2QmdiTzVsNWsxWTZaWTVzYVczazZyVUxYTWc3eGNibEx4RVpITnNuOTcrUWR3cU5Xa3V3ZndRQXhlVlhhV2l1WS9YOHg0bUxHTXM3MjMvRHVKSFQwV24xZkhIZ0xaNVo4NE51eDhyZHFtRC84QzczM1FoR2xZck9FeW0xendCcU1MWnlLVCtUcEpIVGJudStRTFZLVGF1eEJaUFp5TFpENytMbDdvdVh1dytlN2o3RVJTWlNXSGFGdW9ZcXZOeDltREptdnRPNWpkZUQ5LzdzMGlrNjU2YjM0R3hPS2lhekFhdlZpcWU3RDNNbjNzdlVtMzVIN1RVMTE1TjlOYVBIYTljMlZIYllObUhVTE1iRVRuYXNuNythUVdoQUZFa2pweE1mTlk3YWhrb09uL29TczluRXh1VXZzZXY0eDFUWGwzUFBsTlc4L3VuUFVTcFZMSm14M2lueFRtbFZFY2N6ZDNQdVNob2VlaThlWGZGTjRpTEdNbnZDTWk3bW4yRnZ5bWJlMmY0YjRxUEdzV3ptQTA1L0c2VHVpNzRrUWFjWWROSktvY1ZzWC9iVjJjZFJDU0hFM1dRRDR2M3RYUllIcXRIUkV4a2RQYkhINDd3OS9YaHU3Yit5YWRjZmVYZjdiOW00L0JzOWRybnJTVlZkT2Z2U3ZtRG11Q1dPMXNKWjQ1Y3lMbjRHN25wUDN0cjZDdTU2VDFiT2ZSU3djYVVvbS9lKy9EK2VYZnN2M1hZUlRNczY0SlNzcEwyZWtnenRTZm5NMFZYdlJuWlAzMTVNQTVHVm00N1pZaUl4Ym1xSGZYLzYrQ2VPN29JM3Mxb3RUbVBlbmx6MUhSUUtaWWZBMm1RMjhkWFJEemw5NlJqckZqeURXcVhtL05WVFZOU1U0S1p6NS96VkRCUUtCYUVCa3J6Z2J0TnIzZmpCVTcrNXBYTXFha3ZZY3VEdEhvK3pXTXpvdEc0ZDdxZS92cTI1dFpHMHJQM01tN1NTaytjUGN1cmlVVHowWGt3Y05adkV1S2tZaksxVTFwYmdwdk5BcjNYam1UWGY1NE92L3NEazBYUFJhblJjekQvRHVaeFVpaXZ5VUtzMFRFOWN5TUpwYXgzWEIvdmZpSVNvOGFSbEgrQkErbFplLyt6blRCNDlsNFZUMStMcDdpMTFYL1FwQ1RyRm9OTythKzJTYU5lVlF3Z3hQRFVZN1RsNFFudWVZbS9RY05ONzhNVEtsM2wveCsrNFhIRDJqb05PZis4ZzdwMzFzRlBpRVYrdkFIeTlBc2k4bklLYnpvUEhWNzdzQ0RBZlgvbHQ5cVI4MXVPWXRORXhrNWc1Ym5Hbit4cWFhdmxzM3h0ZG5sdmJVTVg1NnkxUUdyV1djU09ua3pSeVdvK2ZSYTl6Sno0cWlkandqdDBMVjg1OXBNdTVGck56VHpwTlhkRlZSdFA2cGhveUw1OWdSdElpSm82YTVTanJnWk5iQWZ2MEZjdG5QWVMzaDIrUFpSV3VGeE0rbWlkWGZhZkg0M1ljL1pDc0srbGQ3cStxSzBlajFqSmx6SHl1WHJ2QXlNZ2tvc01TMkplMmhkOS8rRytvVldwR1JpYVJNTUxlM2NMWEs0Qi9ldURmYVd5dTQ3VlBmb2JaWXNMUEs1QUZVKzVqZXRMQ0x1dWZVcWxrNXJqRkpNVk5ZL2VKVHpoejZUZ3praGJqNmU0dGRWLzBLWVd0Ti9uSGhSZ2diTUM2emRCOHZhWHp0NHRnUXBCTGl5U0VHR2JTeStDSEIyRk5QTHc4cGVmajc4U0xMNzdJVDE1NHZYOXYwbzdSWk04VTJWVUxSbCt4V0MyMzNWM3ZUdDA4TitCQWtGdDBucGp3MFIzSzFWYy9wNS8vN1VWZWV1a2xBZ01EQ1FvS1FqT0VNZ25kN1dma2JtcHViZXpWOUNzM3UxeDREbmVkSnhIQk1iZDhibjFqalZQMzh2NG1kWC80a0paT01haWNyV2dMT04zVk1GNENUaUdFNkRNM1o1M3NMNjRLT0lFQkYzQUN4RVdPN1hTN0szOU93dlZ1SitBRVNJZ2FkOXYzdkpzQkowamRIMDRHM2w5ZUlicHhyTGh0ZVc2RWZZNHVJWVFRUWdnaHhNQWxRYWNZVkE0WHRTM1BpWEJkT1lRUVFnZ2hoQkM5STBHbkdEVHk2NkdzMmI2c1ZzS01zTzZQRjBLSXdTNHV1dk81ODRTNEZaRmg5cXg3L1QxVzF4WGtHUkhkR2NwMWY3Q1JvRk1NR3NmYnpjMDVKV1JnVDFVZ2hCQjlvY1hRVEdsVlVjOEhDdEdGa3NvQ1dvMHRyaTVHdjVGblJIUmxxTmY5d1VhQ1RqRm90Qi9QT2Fmck9iK0ZFR0xJaUl5SW9LeXFzT2NEaGVoQ2FWVWhBUUgrS0JRS1ZDclZrR3Z4a1dkRWRHV28xLzNCUm9KT01TalVHeUc3cW0zOUhwa25XQWd4REV5Zk9ZMnJaVm11TG9ZWXhLNFVuMlZrZkJ4S3BSS05SalBrWHJ6bEdSRmRHZXAxZjdDUm9GTU1Da2ZidFhLTzlnZHZyZXZLSW9RUWQ4djQ4ZU54OTlHUWtyWFAxVVVSZzlDeHpEMG9kR2Fpb3FKUXE5Vm90ZG9CT1dYTW5aQm5SSFJtT05UOXdVWisrbUpRdUhtcUZDR0VHQzRlZS94Umltc3VrM0kyMmRWRkVZUEk4Y3c5RkZkZll1NjhPYWpWYWp3OVBkRm9OSzR1VnIrUVowUzBONXpxL21DaXNObHNObGNYUW9qdW1LeXdaak9ZcmZiMXY5MExzVDZ1TFpNUVl2aEtMNE1mSG9RMThmRHlsUDYvbjlWcXBhV2xoZmZlL1FCenM0TFlzRVJDQTZJSUN4elIvemNYZzBwSlpRR2xWWVZjS1Q2SFVtZG16cnpacUZRcXZMMjlDUTRPeHMzTmJVaTI5c2d6SXJxcSsxNWVYb1NFaEF6WnVqK1lxRjFkQUNGNmtsN2FGbkNHdUV2QUtZUVlYcFJLSlRxZGpvMlBQRVJhV2hvWHNqTTRrYlVMbmRhZG9wSThWeGRQREJDUllURzBHcHNKREF3Z2JuU3NvMXVobTVzYi92Nys2UFg2SWZ2U0xjL0k4TlpUM2RmcGRFTzI3ZzhtRW5TS0FhOTkxOXA1a2E0cmh4QkN1SXBhcmNiTHk0czVjK2FRbEpSRVkyTWpack1acTlXS2RGZ1M3U2tVQ3BSS3BhTmJvWStQRDI1dWJxaFVRM3VlTVhsR1JHZDFYNi9YbzFaTHVETVF5RzlCREdnMm5KTUl5VlFwUW9qaFNxMVc0Kzd1amxhcnhkZlhGNlBSaU1sa3dtS3h5RXUxQUhCTURhSFJhTkJxdFdnMEd0UnE5YkJwNVpGblpQZ2E3blYvTUpDZ1V3eG81NnZzMDZVQXVLdGhmSkJyeXlPRUVLNTBJL1cvV3ExR3I5ZGpzOW5rWlZvNFVTZ1VIZjRiVHVRWkdiNkdlOTBmNkNUb0ZBUGE4V3R0eTNNaVFDbC9QNFFRdzV5OFRBblJQWGxHaEJoNHBNMVpER2p0eDNQT2thbFNoQkJDQ0NHRUdIUWs2QlFEVm1rVDVOZmJsOVZLbUJubTJ2SUlJWVFRUWdnaGJwMEVuV0xBT3RLdWxYTnlNT2lHZHVJOUlZUVFRZ2doaGlRSk9zV0FsVnJTdGl5dG5FSUlJWVFRUWd4T0VuU0tBY2xraGJNVmJldlRKT2dVUWdnaGhCQmlVSktnVXd4SXA4dnRnU2RBb0J0RWVycTJQRUlJSVlRUVFvamJJMEduR0pEU1M5dVdaNFc3cmh4Q0NDR0VFRUtJT3lOQnB4aVEyZ2VkVTBOY1Z3NGhoQkJDQ0NIRW5WRzd1Z0JDM0t6VzBEWlZDc0QwVU5lVlJRZ2hCcExNekV6UzB6SW9LaXpFVGUvQmxieExyaTZTR0dMaW9oTm9NVFFURlJYSnRPbFRHVGR1SEFxRkFvVkM0ZXFpM1ZYeXJBMU5VcjlkUjRKT01lQ2t0TXRhbXhnQWVxbWxRZ2pCdTIrL1IwdTlsUkZCbzVrMFp5bWhBWkd1THBJWW9rcXJpaWlyS3VSSWNob1o2YWQ1N0lsSFVLdlZLSlhEbzRPY1BHdEQyM0N2MzY2aXNObHNObGNYUW9qMi91c0U3Qyt3THorZEJFOG11Ylk4UWdqUlhub1ovUEFnckltSGw2ZmNuWHUrL3VvYmhQbkdNejF4NGQyNW9SRFhwWnhONWxwdERzKzg4QVI2dlI2VmFtaFBtaTNQMnZBeTNPcTNLMGxJTHdhYzl2TnpUcFd1dFVLSVllN2R0OThqekVkZWdvVnJ6QnkvaERDL2VONS9keE9OalkxWUxCWlhGNm5meUxNMi9BeW4rdTFxRW5TS0FlVnlEVFNaN01zZUdoZ2I0TnJ5Q0NHRUsyVm1adEpjWjJWNmtyd0VDOWVaTlc0SnhpWklTMHZEWURCZ3RWcGRYYVErSjgvYThEVWM2dmRBSUVHbkdGQnV6bG9ydzdxRkVNTlplbW9HMGNHalhGME1JWWdMVHlUNzNBWHE2K3VIWkd1UVBHdkQyMUN2M3dPQkJKMWlRRWt2YTF1ZUpsMXJoUkREWEdGUklTRUJVYTR1aGhDRUJrUlJVVkZCUTBNRFpyT1pvWllTUko2MTRXMm8xKytCUUlKT01XQ1lySEMyb20xOWVwanJ5aUtFRUFPQm04NWRNbWVLQVNFc2NBUTZyUjZUeVlUUmFCeHlMK1h5ckExdlE3MStEd1FTZElvQkk2TU1yTmVmOFNndkNISnpiWG1FRU1MVmN2TXZ1N29JTG1XeER2eHVicTUrT2IyYjl5OHF5Y2Rpc1dBMEdvZmN1TGZoL3F5Sm9WMi9Cd0lKT3NXQTBYNDhwM1N0RlVLSTRXMWYyaGU4ditOMzNSN3o1dFpYMkhYODQxdStkbTd4QmY3empXOVFYbjN0ZG9zSHdJNmpIL0xocmovMTZ0aFdZd3QxalRXMy9WK3JzYVhETmJjZGVvOERKN2YxdXJ5TnpmVVlqSzI5UHI0ek5wdE51aDkySXl2M0pILzQ2TWQzWExjR3VwUG5EL09ydDc1TlMydFR2MXgvKytIMytYalA2NTNXczZxNmN2NnkrUmVVVmhiMitYMmxmdmNmdGFzTElNUU5KeVhvRkVLSWZtTzJtUG56SnoranBxR1NGeC80Q2NIKzRYMStqejkrL0JNYW1tcHYrVHd2RDErKytmRFBuYlpGQnNkeDVQUk9yaFJsTXpJeXNkUHpUR1lqWnJQcDFndHFzL1hKUzJWWTRBalNzdytTVTVoRmZGVDNrMG9mUExtTmxIUDdidnRlTThjdDV0N1pEenR0aXdrZnpZNGptNWd6WVRrNnJkNnhQYWN3aTZ2WExtQXd0dEJxYktHK3FZYkttaEphalMzTW43eUtSZFBXM25ZNVJOZE1aaFBKcVp2UnFMVlUxNWRUWFYvZXEvTjBXamRpdzBjNzFqZnRmSlg4a3Q2M3ZMcnJQWG41MFY4NjFuKzM2WWMwTk5mMXZ1QTNXVGgxTGZNbnIrejJHSXZGak1sc3hFYnZucVBjNGd1a25FdW1yS3FRNXRZbWZEejltWkF3azFuamw2RlJhNXlPUFplVFJzYUZJMHdkTTUrTCtXZWM5a1dGak9SNDVtNmFtdXVwYmF5aXRySEthWDlrY0J5ZTd0NjlLcE80dXlUb0ZBTkNSUXNVTk5pWGxRcVlFdUxhOGdnaHhGQ1RlbTRmTlEyVi9Yb1BzOW5JK1BnWnhFZU42L1U1T1lYbnlDazgxMkY3d29qeEJQdUZrNTU5c011ZzgyNDRlbm9YaDA1OTJlbStHNEhyUjd2K2hFclYrU3ZWb21scm1UVitLZk1ucjJibXVDVmQzdWNQSC8yWTViTWVZa3pNcEU3M2F6WDJvUEl2bi8wblZYVnRXZmNzVmd1L2VmLzdqdlhWODU2Z3RLcUFjMWZTaUE1TndFM3ZTWkJ2R0JNVFp1UHQ2VWVnejUxL3F5dXRRSjFMVHQxTVhXTTFhcFdHei9lLzJldnpRZ0lpaVYzN0w0NTFrOW1JcjFjQWN5WXM3L0hjekp5VURpMSs2eFkraThWaWR0cFdWVmZHcnVNZkV4WTRna1hUMW5WN3pRQ2ZqaTloRGMxMUZKWmVZWFRNUkZSS1ZZZjloekoyQUhEUGxGV2RYdlBFMlQyWXpTWW1KTXhHcVZSeXBUQ0wvZWxiS1N5OXdtTXJ2OVZXenRveXZqcjJFWDVlZ1pSVUZWQlNWWUNpM1Z3R2lYSFRPSDN4R0dHQkl6aVlzUjIxMHZtNVd6N3JvVHNPT3FWKzl3OEpPc1dBMEw1cjdZUWcwRWpIYnlHRTZEUDFUYlVjUHJVRGQ3MG56YTJOL1hxdllMK0lEb0dUeldaRG9laDhFcXo2eGhxbm9MUGllb3Njd095SnkvSDI4S093TEJjQUgwOS92RDE4bmM2dmFhZ2srMnFHMDdZUXZ3Z0NmRVA0ZE85ZnVkeEpRR3V6MmNkcnZmSEZyem90MTVReDh4eXRpbGFiQllWQ3dmMExuKzMyYzNkbTg3NDNNRjkvK1hmWGU2QldxYmxXbWQ5SmVld3Z1YzJ0RFIxYWJnRENBNlBSYW5RQVBMenNHMXpNUDBPd1h6amVubjZPWTdLdXBCTVZNcEx3NEJoS3F3cUlESTdqd2FWZnYrVXlpOXR6NXRJSlVyUDI4K0RTcjVNWU8rV09yK2ZwN3NQRVViTjdQSzY0SXE5RDBObSsxUlNncGJXSm5jYyt3dDg3aU1kV2ZBc1BOeThBRE1aV0NzcHlTT2pGbDBTcDUvWnhMSE0zTHozMEh3VDRCSGZZYjdHYU9YeHFCNTd1M2t3Wk02L0QvbFZ6SDhQWHEyM3k5UVZUN3VQdlcvNmJuS0lzcW1yTENQQU5vYlNxaUErKytqMkJ2cUU4c2VvN2ZIWDBRK3FiYW5oNDJZdW9WUm91RldSU1dsWEl2TWtybVRScURtOTg4U3ZXM1BNa282TW45bGgrNFhvU2RJb0JvWDNRT1YyNjFnb2hSSi82OHNnSGVMcjdNRFoyTWtkTzcrelhlOVUxVmJQMTRMdXNudjg0S3FXS3h1WjYvckw1UDNsbXpRK2NYbFl2NXA4aDQveGhSdDdVTFhYNzRmY3BMTHZTNmJVWFQ3K2ZlWk5XT0czTExUNVBidkg1VG84em1vMzRlUVV5ZThJeXAvM0ZGWG1rWng5azBiUjF1T3M5blBidFQ5L1NvY3V1U3FsMkJOSXRobWFTVXpjekptYXlVNWZhcjQ1K2hLZTdEOU9URnFMWDJqUGhLUlRPMzZEV05sVHg3dmJmb2xacE9nMTJUNXpkNjlRRjEyYXpZYmFZbkxwRCsza0hVbGlXUS9iVmt6eHozL2RSS3BXVVZCWncrTlFPbHN4WVQxemsyRTUvZHFML25MOTZpdTJIMzJQbXVDV29GQ3JPWERyZXEvTjBXcmN1VzdiN2l0Rms0TVBkZjhKa052TE1taDg0QWs2QXJOeDB0aDkrbnlYVDF6TjMwcjFkWHNOZ2JPWGsrVU9NR3ptOTA0QVRZT0hVTlZUWGxmUGxrUTl3MTN0MitGenRBMDRBaFVKQlZNaElybFhrWXpRYkFFZzVsMHhZNEFnZVdQd0NHcldHWlRNZllOUE9WeW11eUNNcVpDUUhNN1lUR3o2RzViTWVCR0RwakEyY3pENUVRdFI0bEVwcHJSam9KT2dVTG1mRE9laWNLa0duRUVMMG1UT1hUbkM1NEN4UHJmNHVlU1VYKy8xK0hub3ZzcTZrazNJMm1Ua1RsM1BxNGxIYzlaNlVWeGVUbkxxWmg1ZTlDTmdUa2ZoNCtISHprTEJuMS82Z3d6VzdheW1kT21ZK3ErYy8zbVY1dkR4OE83UVltYTRIbGRNUzcwR2oxanJ0TzVhNTIybDkxdmhsVEIyN0FKdk5SdWJsRlBhbWZvYlpiQ0lxWkNSbWl4bUx4WXhHcmNWTjc4R3hNN3M0ZG1ZWDA1TVdNbnZDY243MDdCODZMZFBYTi95WVFOKzJmK3pNRmpPL2ZQT2JyRnY0TEVseFV4M2JLMnRMZWUyVG4zVTRmL1c4eDNsenkvOVFYbDFNa0g4NFd3KzlTMkxjMUE3QnRlaC9OcHVOQXllM01pNStCc3RtUHNEL3Z2dGRWQ28xT28yKzIvT2FXaHZ3OXc3dTE2RFRZR3psZzUxL29LNmhpcWRXZnhjLzcwQ24vVlBHektPeHVZN2t0TStwYTZwbTVaeEhPbjNPVXM0bFl6QzFNbjl5NTExbndSNUVybDN3TkhWTjFXemU5d1pQcnY0dVVTRnhYUjV2czlrb3FTeEFyM04zUEF0cjVqOEp3R3VmL3N4cGJQaEgxNU4xV2EwV3lxcUtPSG4ra05PMS91ZWQ3d0R3blVkL2hkdE5YeUtKZ1VPQ1R1RnlPVFhRZFAxTFpTOHR4UHQyZjd3UVFvamVxYTZ2NEt0akh6SnAxQnhpd2tmZGxhQlRyZEt3Zk5hRGJEbjREa2tqcDNIcTRoSG1URmhPUkZBTW4rOS9rL05YVHhIc0gwRnVVVGJmZVBDblhDbktkanEvMWRqQ2xnTnZzM3pXUTQ2WDVCMUhQNlMrc1pwSFYzeXpUOHBZVVhNTmJ3L2ZEZ0ZuNTU5SHpjWDgweHpLK0pMSzJsTEd4ODlnNmN3SDBHdmQrV2pYbjhndFBzOGp5MTlpNGRRMXpCeTNoT09adXpseE5wbTByQVBNbnJDTU9SUHZSWDNUZU0vcXVuS25LUm5NRnZzL2dvM05kVTVaVDJ0dkdvTjc1dEp4OXFkdkFleGpPVC9hL1Njc1ZndE5MUTAwTnRmeHUwMC9KTUEzbEdDL2NBeW0xaTR6cVBwNkJUaTY2NG83bzFBb2VIemx5M2k1KzFEYlVJWEIxTW9qaTE1aVZQUUVyRllyYjIxOWhWSFJFNWszYVlWVFFQZkozci9TMUZMZmIrWEtMN25NVjBjL3BLNnhtZzFMbnNkc05WTlVmdFdlZk10aXdtdzJZYmFZOEhMM2RZeWROaGhiV0xmZ0dhZFd3K2JXSms2YzNVdFMzRFNuTDBvNm8xRnJlSGpwaS96dGkxL3k4WjQvODl5Nkh6cTFjTlkxMW1BMkc2bHRyQ0xqL0dHdVZlU3hmdEZ6anVmd3huM05aaU9McHExbDNNZ1p2ZnFzcFZXRmJOcjVhcStUR2duWGtLQlR1TnlaaXJibGlVR3VLNGNRUWd3bFpvdVp6NUwvaG9mZXEwUFcwLzZXR0RlVnRPd0R2TGZqZDdTME5qRWhZUlphalk0NUU1ZXorOFFuakFpTkp6NXFIQUcrSVIyQ1RwMUdUMzdwWlhLTHp6UFZlejRBSlpYNUJQbjFUYlpkbTgzR2xlSnNMRllMRlRVbEJQbUZkWHQ4WTBzOU80NXNJdGcvZ3ErdCsxY2lnMk5wYm0zaW85MS9vclN5a0xHeGsvazArYStzbnY4RUV4Tm1zWGo2L1V4UFdzVCt0QzNrRkdWMTJqcjAwZTdYT3IxWFQ5Ty94RWFNeGFmZFMzeHpheU0xOVJWRUJNYzZ0bWxVV3M1ZFNTWHYya1ZlLyt6bm5WMkdKMWErTE4xdys5Q05jY2FsVmZheGxhR0JJd0I3RURWN3dqSytPUEFXSlpYNWpsWitzQ2NMNmk3d054aGJLQ2pONmZIZW5RV3VKck9KemZ2LzdtZ3QvSERuSHgzN2xBb2xHclVXdFZxRFdxVkJwVktqVnFvSkRZamliRTRxWnJPSkRVdWVkeVFMT3BTeEhaUFp5SUtwYTNvc0M0Q251emNibDMyRHQ3ZjlMeC91K2lNdnJQK3g0MHVYdDdmOUwzV04xUUI0dUhseC84S3ZNVFoyY29kcjJHdzJXZ3pOMURmVjlPcWVUUzBOdlRwT3VKWUVuY0xsTXR0bEZKL1krVkFCSVlRUXQyakhrVTFVMUZ6am1UVS9jSnBPNDI2NWQvWkcvcnI1RjB4TFhPQjR1WjQ3Y1FXbkx4N2piRTRxVDkvM3ZVN1BVeWdVakFpSjUycnhlYWFPblkvRmFxRzh1cGpwaVl1d1dxMU9VMEZZclJhTVpnTjFqVzB2cDNxdFc3ZWZOenYzSk5WMTVRVDVoZkhtbHY5aHcrTG5TUmpSZFNJVkwzY2ZYbnp3cDQ3QTRscEZQcDhtL3hXQXI2MzlGL3g5Z2tsTy9ad3RCOTdtVW40bUsrWnN4TXZkaDdVTG5zSnF0WGJhWGZIRkIzN2kxR3JVMEZ6TDd6LzhONTVjOVIyaXcwWTV0bGZXbGpvRmp0NGV2azZKbE03bHBISHN6RzUrOE5Sdm5LNS83a29xbzZJbjhNRGlGd0Q0eCs3WDhQSDBaOFdjUndBNnRMeUtPMU5hV1lqVlppVzMrRHhhalk3RzVqb2FyOWRUWDY5QWxzMThrQlpERTljcTJwSklOYmMyb05Yb0hkdDhQUDJkeGx0ZXE4am43VzIvN3RYOTNYVE9YVW8xYWcyUHIvZzJCbE1yN2pvUE5Cb2RXbzBPclZwSFRsRVdaeTRlY3dvc2J6aWJrMHBkWXpYSzYyT1JTNnVLU004K3lPd0p5N29jeTlsZVUwc0RPNDV1WXNHVU5heTU1eWxVU3JWVFhidHYvaE8wR3BxcGI2cmxja0VtbnliL2xhU3IwOWl3K0RtbjU4UnNNWFBxd2hHeWMwLzI2dlBiYk5iclA3dk91K0NMZ1VIKzZnaVhzdG9nbzEzUU9VbUNUaUdFdUdQSE0vZHcrdEl4Rms1ZGc0ZWJ0eU1vTXhoYkFYdnJTRjJqR3g1dVh2MFdnTlJmYjlFb0xNMXhqTW5VcURWRUJNZlNrRmVMbjFkZ2wrZU9DSTEzakswc3F5ckNiREVUR3pHRzZ2cnlEbU1jSzJwS09KdVQ2bGhmTkcxdGwyUFBLbXRMMlhIMFF5SkQ0bmo2dnUreDVjRGJmTFQ3VDZ5YSt4aFR4ODd2c2p6ZUhyNFlUUVlPbk54RzZybDlqQWlOWjhQaTV4MVRNeXlkdVlIdzRCaTJIMzZmMXo3K0tkT1RGaklqYVhHWFV6ZTBHcHVkc2doWDFkbi9JVlFxVlU3Ylc0M05IYzU5ZC90dmFibSt2ZFhRVEt1eG1iOXMvb1ZqLzhJcGF6Q2FET2cwZXNmOGh3cUY0bm9MbDZiRDljU2RlMmY3YnpDWVdoM3JiM3p4cTA2UE8zQnlXNGR0TjQ1ZE1Yc2pNOFl0Y215UERrdmdvYVgvMU9POWsxTS81MExlNlE3YnU1cUh0N3F1blBONXA3QmFyUjJDenZIeGJkMVpiVFliMncrL2g0ZWJWN2RqT1c4d21neDh0UHMxeXFvS21UVittZE8xYm1nLzlkSHNDVXZabTdLWlk1bTdpUWtmN2ZUOEdZd3RyRnY0ekMxUGxTUmR4Z2MyQ1RxRlMxMnRnOWJyVTBsNWFTSFd4N1hsRVVLSVc1VlhEMXN1dzZVYXVGamRkOWRWS3FEck5CemR5N2h3QkxDLzVIYjJvdnZlanQ4QjhPemFmK2syMmNmdHNscXQ3RW41akFrSnM4ak9QY21waTBlWk1tWWVSZVZYdVpCM0NoOVBmL2FtYm1iRDR1YzZQVDhxTko3bTFNMVUxcGFTWDNJSmY1OWd2RDE4cWF5MVo1MTdkTVUzQ2ZMdDJDMzJ2Uy8vcjhzeTVaZGM1dFBrdjZKVUtubGdzYjJWWi8yaXI2SFQ2UG55eUFjMHR6WjArbkp0TXBzNGRlRUlSOC9zcExtMWtjWFQ3MmYyaEdVZFdqQVRZNmN3SWlTZXZTbWZjZVQwVGs2YzNVdkNpUEdNanA3RTJOZ3BUZ0ZmVnkxWTcyei9UYWZiMjVzOVlUa1dxLzBmem9MU0hESXVIR2JCbFBzYyswTURvemliazRKN3UxYXp2bFJyZ0IxWmtOb0FqUmI3bDhlRDNaMDhhd0F2UC9ZcmJEWWJyMy82SDR5T21lU1lCOU5zTWJIejZFZk1HcitVd0p1NmNmOTl5MzhUSFpyQTBwa1BBSFFZWDZ4VXFuRFhlL1o0Nzg3bWh6V2FEQlJkbjJib1pqZm1lTTI3ZHJIVCtUWTkzWDBJOWc5SG9WQnd6K1RWUU0vQlhJdWhtUTkzL1pGckZYazhzT1NGWHY5Tm1aYTRnR09adThtN2R0RVJkTlkzMVRwYWpUL2YvNmJUYzlZK29kak55Y1ZzTmh2ckZqemRxMmxtaEd0STBDbGM2a3k3VnM0Sk1wNVRDREhJYkRvUGI1NjFMeWNHd01ZeG9PMzRIbmRiRk1DeDVOczdkL1g4eHpFYVd6dHNQM2NsalhOWDBsZzE5MUc4UGZ4NlRBeHl1MUxPSldNMEcxZzE5MUc4M0gzWW43NkZzYkZUMkhuc0l5YU5tc080K0JtODkrWC9NVDFwVWFmbmh3ZEZvMVpwS0trczRPcTFDOFNHajNIYTcrWG0wMkVLQnJDL3FOL01Zcld3ODlnL1NNcytnSStuUDQrdCtCWStudjZBdlFWdzFiekhNRnZON0UvZjJ1SEZ2NjZ4aGplKytDVk5MUTBFKzRYVDJGTFB3WXp0SE16WTN1M25WeXFVSk1aT0pmdHFCbVhWeFNSZXowZ2I2QnZLdmJNZnByQTBoMld6SG5JY24zdzl3TjY0L0NXbjY5VFVWL0RlRHVkQU9tSEVPSGFmK0pUUjBSTUpENHptalBJNG9RRlJaT1dtTTNmaXZkZkxYVTJ3ZjJTM1pieGRlclY5S015SU1EQXJPaVFmSHBUdTVGa0RlNWZ1bHRZbUdwcnJpQWlPeFUzbkR0aS9zRkFvbGJ5MzQzZmNOLzhKSmlUTWRKeGpNaHR4MTNzNmp1MUx0UTFWdlAvVjc3czk1c05kZit4MGUyTGNWQjVjWXUrV1BTcDZRcGZuVHg0emozSHgwNmx2cXVYVHZYK2h0cUdLQjVhOGNFdHpsRnF2ejVmYlBuZ3NMcjhLMko4VmpWcnJ5QUNkZVRtRi9lbGJlUG5SWHdMd3YrOStqelgzUE9uSS92dTdUVC9zOVgyRmEwalFLVnlxZlJJaDZWb3JoQmhNTGxURHRtcFlHZzB2VGdMZmZ1alpkZXcyejR0cE55Nnd2V3VWOXZGakkwSVR1dXgrZDZkcUc2dEl6ejdJL1l1ZXZaNDg2RjdLcW90SVR0MU1UWDBsajYzNE51NTZEK0tqa3RoOS9HUEd0M3NSdjBHbFZQSHlvNzlFcjNQbnl5TWZzT2FlT1pqTXBnN3paL2FHU3FtaTFkakMyTmdwcko3N1dJY3BGUlFLQld2dmVRcXRXc2ZvNkVtY3VualVzYy9IMDQ4NUUrNGxObUlNUmxNcmIyLzdOY3RtUFlpblcrZmRaZ0Z5Q3M5eDZ1SlI3bC8wTEN2blBrcGpTNzJqQzdOU3FTUXlPSTdrMU0zNCt3U3phTm82akNZRE9VVlp6QjYvRkI5UFA2ZHIrWGo2OGUvUC85bHBXMmxsSVNmTzdpVStxbTBjYWtOekhjbXBuK1B0NGNmWTJDbVVWUmV4YVBxNlcvNVo5WVplQlJNRElTZ0lORU9vdCs3dFBtczNsRlFWQUJEU0x0alhxRFU4c1BoNURwemNodFZxY1RyZWFHeEZvKzZmN3FEQi91SDg1SVhYTzkxMzRtd3l1MDk4d28rZWZmV091bHVybENwU0xoemhVTWFYNkxSNm5sejkvNGdPUytqMDJQckdHbEFvbk1ZakF4dzdzd3ZBcVM1bjVhYmo0K252ZU1adWREYzNtZzNZYkRiSHVnMGJCbU9yWTcxOU5tZ3hNRW5RS1Z3cXMzM21XZ2s2aFJDRHlPVnEyREFLWHVyZnVkMzduY2xzWXZlSlQ1ZzNhWVdqQmZCT1ZOZVhNeVpta3FQRncwM256aVBMLzVrL2Yvb2ZMSi8xSU83WGc3N0YwOWR6OHZ5aFRnUEpwcFlHeXFxS3VIcDd3UmNuQUFBZ0FFbEVRVlR0QWthVGdYMnBuL1A1dnIrelpNYjYyeXJUMm51ZTZuYnllSVZDd2NxNWozUzZiL2FFcFFDT1RLS3g0V082VGFwUzN5NnBrVTZyNzVEVUtDSTRodldMbnVQei9YK251Q0xQMGJvNlpVelhZMHJiTzVpeG5ZaWdHT0lpeG5BdUp3MkFxSkE0cG95Wng4NWovMENCQXB2TlJrUlFiQTlYRW4ycHNkbWVSZmF0cmE5MGVjeFh4ejV5TEp2TVJnNmYrcEtqWjNZeVpjeTh1NTVoK25iWmJEYXlycVJ6TUdNN1ZYVmx4RWNsc1hyZUV4MitNR212dXFHQ1RWKzl5cGlZU1FUN1IyQTB0WkpiZko1ckZma2tqQmp2R1AvWjBGekhwZnhNcGlVdUFPdy9veHN0bUZhckZhdk42bGczVzh4c08vUnUyelFyRm5OL2ZtelJCeVRvRkM1enRRNGFqUFpsTHkzRXlYaE9JY1JnWWJOM00zeHV2S3NMY3VkYVdodTVldTBDRi9KT3NYSDVTMFFHMzFtd0VoYysxaWtoQ3RoYitMNis0Y2RPM1ZkREF5SlpQZTh4VXM3dGN6cjI5VTkvVG5tTmZYNUpUemR2UmtWUElEd3dtckRBNkY2TmNldE1kd0huelN4V0MzU1NjYll2alkyZFRLdmhVYllkZmcrQTBJQW9Dc3V1RUJjeHR0dnhjOWNxOHJtWWY0WW5WcjVzMzlDdW1FdG1iR0JrWkJLbkxod2hLVzZhU3pJV0QyZXhFV040Yk1XM2VuVnNUWDBGWHgzN2lQbVRWeE1lRk4zcGx6MU56ZlZrWDgzbzhWbzN6K1hhWCtvYWF6aWJrMExHaGNQVU5sVGg2eFhBK2tWZjZ6UmgwTTJDL2NLWk1tWWVPVVZaanFSSHdmN2hySnp6Q0ZQSDN1UG9YcHVjc2htcjFjTDB4SVVVbEY2VzdyVkRqQVNkd21WT3kzaE9JY1FnWlFOQ1BFRFhSK00zNzVhRlU5ZXc4S2I1OXJ3OS9YaHU3Yit5YWRjZmVYZjdiOW00L0J1M25EV3lOOW9Ibk1jejk2SlJhMUVxbFp5K2RBeTNkc0hrclBGTDBXcjFSQVRGZEhnWnY1Rkk2TzliL3J2VHFVaHVwN1VqTy9ja1ZYWGw2TFI2bWxvYXFLNHJaMkpDMThsSTN2dnl0eWdVWFFleDdiT1kzcXk1dFpFclJkbWN6VW5sU2xFV0lmNFJKSTJjem9XOFUzeTg1M1VVQ2dYKzNzR0UrRWZnNWVHSHA1czM3bnBQMUdyN2ZJcXg0V040WXVYTGFOUmE4a291a1oxN0VyM1dEYkMzS051d2tWdDhudWZYLzlzdC94ekVuZkZ5OThITHZmTnZ6NHZMODZpc0xVR25kY05zTVpHVm00NWFwV0ZhNGdKSHkvL05LbXBMMkhMZzdSN3ZhN0dZMFYydkF3RFpWelA0ZE85ZmV6enZWMjkxSFNEN2VQcnpqUWQvU2tGcERvVmxWN2hTbE9XWTJpWFlML3o2K05SWnZjNTg3YTczWk1XY2pUMGVWOTlVdzlTeDkrRG5IVWhCNmVXZWoyK3NJZVBDRVF6R0ZocWE2NXgrRG1MZ2thQlR1SXhUMTFvSk9vVVFnMFNUeWQ0UTVqT0VHcExjOUI0OHNmSmwzdC94T3k0WG5PMlhvTE85eXdXWlZOV1ZZYlBaOEhEellzbU1EWTU5azBiUDZmSDhlMmR2eE4rNzR6OGNXdys5ZTh0bHFhNnY0TURKcmRoc05sUktGZEZoQ2QxT256SXRjV0czTGE1NTF5NlNsWnZ1dE0xa052SFcxbGNvclNwRXFWQXlNaktSaDViK0U2T2pKNkpRS0pnM2FRVjFqVFVVbCtkU1hKRkhkVjA1ZVNVWHFXK3N3V0Jzd1dxejR1OFR6RXNQL295NHlMRjh2djlOenVha290WG9XTjR1SVZGMVhUbnpKNjhpTktCL2tnaUoyMVBYVk0yV2crODQxcjA5L0ZoN3oxTmRCcHdBTWVHamVYTFZkM3E4OW82akg1SjFwYTIrUlljbXRMV0UzeWFOV292SmJPVHovWCtueGRCTWdFOElzeWNzWTJ6c2xEdnVDZEdkdFF1ZTdqRG42QTNlbm41T0NjVkdSaWJpNmVIRG5oT2ZvdnIvN04xM2ZGVFhtZkR4MzR5bXFmZmVoUkFnaWQ1N3g3aUF3VGJ1dlNTMms5Zkp4c2xtazMwMzJjM3VKdnRtTjlsVXg0N2oyQWIzZ28wTHh0aGdlcEVFQWdsSklGQkRFdXE5VDMzL0dEUm9tRkZEWFhxK240OCt6Tng3N3IxbllFYk1jODg1ejZOMFlmcWtCWFpyUThYb283QllMT01oOFpnWWc3WitmRzE2N1lzYklONm41L1pDQ0RFYWZGRUl2MG1CMmNIdzN5dUg5bHBQUC8xMHR3bEJob0xlMElGYXBYRTZpamdXZGRZbjdXbTkyWEM1Vkp5RnlXd2tPalRCTmpyWlZ3YWpBWXZGYkRmMTl2cVNFY1BoRnk4L3piUFBQa3RBUUFDQmdZR294MUVtb2FIK3JGa3NGb3dtSXdxRllzaHE0dzYyeXRvcnVPazh1cTAzTzk2TTUvZjNhREEyM3ZWaTNDbHN2Qlp3NmxTeW5sTUlJVWFEOFZaY2ZUUUVtNTNpSTVOdStGaG5XVWJIeTQyQmlVS2hVQXdvVyt4SUdLb00xMkppNnZ2S2VpRUdVZGY2bkhPQ3JJV1poUkJDQ0NHRUVPT1BCSjFpUkhRTk9xVlVpaEJDQ0NHRUVPT1hCSjFpUktSTDBDbUVFTDJLaTNaZWJGMklrUkFSR2cyTXo2bTk4bGtUNC9uOVBScEkwQ21HWFpHczV4UkNpRDVwNjJpbHZLWmtwTHNoQkdYVmwyblh0NDEwTjRhTWZOWW10dkgrL2g0TkpPZ1V3NjdyMU5yWnNwNVRDQ0c2RlJFZVRrVk44VWgzUXdqS2E0cng5L2REb1ZEZzR1SXk3a2FENUxNMnNZMzM5L2RvSUVHbkdIWjI5VGxsYXEwUVFuUnIvc0o1RkZSa2pYUTNoQ0N2TkpOSjhYRW9sVXJVYXZXNCsxSXVuN1dKYmJ5L3YwY0RDVHJGc0R0VmNlM3hUTWZhM2tJSUlhNmFQbjA2YnQ1cVRtYnRIK211aUFuc1dNWlhLTFJHSWlNalVhbFVhRFFhbE1yeDlSVlNQbXNUMTBSNGY0OEc4amNxaGxWeGsvMTZ6a2srSTlzZklZUVk3ZTUvNEQ1SzZ5NXlNblBmU0hkRlRFREhNNzZpdERhWHBjdVdvRktwOFBEd1FLMGVXL1VtKzBvK2F4UFBSSHAvanpUVlNIZEFUQ3hkMTNQT2t2V2NRZ2pSSTRWQ2dVcWw0ckVuSDJUSDlqZlplU0NmMk5CRVF2d2pDUTJJR3VudWlYR3FyUG95NVRYRjVKV2VRNmsxc256MVlseGNYSEIzZDhmSHh3ZVZTalh1cGgvS1oyM2k2Tzc5N2VIaE1XN2YzNk9CQkoxaVdHVldYM3M4UFdEaytpR0VFR09GVXFsRXE5Vnl6NzNiU0UxTjVYejJhVTVrZllsVzQwWkpXZUZJZDArTU14R2hNYlRyV3drSThDZHVTcXh0eXFHcnF5dCtmbjVvdGRweE8vVlFQbXZqWDIvdmI1MU9OMjdmM3lOTmdrNHhyTEs3QkoySkVuUUtJVVNmcUZRcVBEMDlXYkprQ1VsSlNUUTNOMk0wR2pHYnpWZ3NscEh1bmhpSEZBb0ZTcVhTTnVYUTI5c2JuVTZIU2pXK3Z6cktaMjFpY1BiK2RuVjF4Y1hGWmFTN05tNk43OThjWWxScDFFTlppL1d4VWdHSi9pUGJIeUdFR0V0VUtoVnVibTVvTkJwOGZIelE2L1VZREFaTUpwTjhHUmFEcXJOc2hGcXRScVBSb0ZhclVhbFVFMllFU0Q1cjQ5dEVmMytQRkFrNnhiQTUxMldVYzdJdnVNaDBlU0dFNkpmT2RQNHFsUXFkVG9mRllwRXZ3V0pJS0JRS2g1K0pSRDVyNDl0RWYzK1BCQWs2eGJEcE9yVTJTYWJXQ2lIRURaRXZTRUlNRC9tc0NURjRaQnhaREp2c21tdVBaV3F0RUVJSUlZUVFFNE1FbldKWW1DMlEweVhvbEpGT0lZUVFRZ2doSmdZSk9zV3d1RlFQQnJQMXNiOE9BbDFIdGo5Q0NDR0VFRUtJNFNGQnB4Z1dYZGR6SmdlT1hEK0VFRUlJSVlRUXcwdUNUakVzWkQybkVFSUlJWVFRRTVNRW5XSllaTXQ2VGlHRUVFSUlJU1lrQ1RyRmtHdlVRM21MOWJGU1lhM1JLWVFRUWdnaGhKZ1lKT2dVUXk2ejZ0cmpSSDl3a1pKWFFnZ2hoQkJDVEJpcWtlNkFHUDlrYXEwUVFnZ2h4cEtNakF6U1VrOVRVbHlNcTg2ZHZNTGNrZTZTR0dKeDBaTnA2MmdsTWpLQ2VmUG5rcHljakVLaFFLR1EwWkxCSUVHbkdISmRNOWRLRWlFaGhCQkNqR2JiWDl0Qlc2T1pxTUFwekZxeWpoRC9pSkh1a2hnbTVUVWxWTlFVYzJSZktxZlR6bkQvZy9laVVxbFFLbVZ5NkVESjM2QVlVaVlMbksrOTlueTZsRXNSUWdnaHhDajE0aC8vaHJkTEpKdVdQc0xNaE1VU2NFNHdJZjRSekV4WXpKWVZUK0N0RE9mbEYxNmxyYTBOazhrMDBsMGI4eVRvRkVQcVVoMFl6TmJIb2U3Z3BSblovZ2doaEJCQ09MUDl0UjJFZXNjelAzSFZTSGRGakFJTHA2OGwxRGVlTjdhL1JYTnpzd1NlQXlSQnB4aFNkdlU1WlQybkVFSUlJVWFoakl3TVdodk16RStTZ0ZOY3N5aDVMZm9XU0UxTnBhT2pBN1BaUE5KZEdyTWs2QlJEeWk2SmtLem5GRUlJSWNRb2xKWnltdWlnaEpIdWhoaUY0c0lTeVQ1M25zYkdSaG50SEFBSk9zV1Fza3NpSkNPZFFnZ2hoQmlGaWt1S0NmYVBIT2x1aUZFb3hEK1NxcW9xbXBxYU1CcU5XQ3lXa2U3U21DUkJweGd5alhxb2FMVStWaXNoem50ayt5T0VFRUlJNFl5cjFrMlNCZ21uUWdPaTBHcDBHQXdHOUhxOUJKMDNTSUpPTVdUT1ZsNTduQlFBU2lsekpJUVFRb2hSS0wvbzRxQ2RhNkJCeVdBRk5UWDFGVFMxTmpqZDE5YmVRa1Z0NmFCY1p5SW9LU3ZDWkRLaDErdGxYZWNOa3FCVERKbXVwVktTWkdxdEVFSUlJY2E1VHcvdDRNQ3BUL3ZjdnJtMWtRNTl1KzE1ZVhVeGYzNy81NVJYRncrNEx6dS9lWVdVYy91ZDdzc3FPTVdybi95NngrT3I2OHZKTGNxd1BUZWFqT2dOSGIzK09BdWFpOHZ6cUcyc0FpQXQreUFYQ3MvMmVHMmp5VWh6YXlQbE5TVTBOdGZaN2Z2OHlGc1VsdVU2UFM0MTZ3Qkh6dXpwOGR3M3ltS3h5UFRhQVZDTmRBZkUrSlhiSmVpYzZqZHkvUkJDQ0NHRUdBNHhZVlBZZmVRdGxzellnRmFqczIyL1ZKeEZ3Wlh6ZE9qYmFOZTMwZGhTUjNWZEdlMzZOcGJQdm9YVjh6WURFT0FiaW8rSFA2OS85aHNldU9WN1JBVEY4c2J1MzFOY2tkZnJ0VGNzMnNiY2Fjc0g3YlVjVHQ5TlZsNGFkNng5a3NUWU9ldzk4VDVwMlFkN1BlNDdkLzhDZis4Z3UyMWZwK3hrY3RSMGxzM2FTTzdsVEVMOEk1a1NNNU9jZ25RT3ArL0daRFppTkJyUUd6dm8wTGRqTkJrQTY3VG54Tmk1M0xyOEFkdTVzdk5QRVJvUVJVeW9ZK0tuNG9vODJqcGFXRFpyNHdCZnZSaHNFblNLSVhPaFM5Q1pLSmxyaFJCQ0NERU92ZlRodjFQVFVHRjdiaktiK00wYlA3UTl2M1haZzVUWFhPWmNYaXJSSVpOeDFYa1E2QlBLek1tTDhmTHdKY0E3eE5aVzVhTGluZzNQOHZhZVAzSTI5emdSUWJFc25yR2VHVzJMZXV6RFo0ZmZ3R1F5OXF2ZkNucGU5M1Ryc2dlb3FpdGo1NzYvb1ZyL05BdVQxNUlZTnhlQU14ZU9jZkZ5SnR2V2Y5dld2cnk2bUwwbjN1OVhIMXJhbTJodGIyYjF2TTJvVkJwMEdsZGN0ZTY0NlR4d2QvVkNyVkwzNjN4bXk5Qk9mWlZSemhzblFhY1lFcVhOMEhyMWQ1Ky9EcnkxSTlzZklZUVFRb2loY1BmNlo3aFFkSllnM3pDOFBIeHQyN1B5MG9nTW5rUllVQXpsTlplSkNJcmpyblhmNnZZODJRV25TY3M2d01PMy9ZQUhiL2srU3FWMUZkeWtpTVJlKy9ERjBiZWRicStxSzZPNFBJL1F3R2orZS9zUGJOc3RGak5HazVGZnZmcWNYZnR2YmYxbi9IMkNBZENvdGR5MzhidTg4dkYvY1M0dmxUdldQR0Vid1N5OGNnRzFTdTEwdExHL1hIWHV6RXhZZk1QSDcwdjVDSlBaV3Nxa3ZLWVlzOW5FM2hNZjJQWnIxRnBXemQwMDRINktnWkdnVXd5SnJsTnJFMlJxclJCQ0NDSEdLVit2QUlvckxwRmRjSXBIYi9zaFNxV1NzdXJMSEU3Znpkb0ZXNG1MbU5hbjh6UzNORkJhVlFqQU4ybTdPSDMrU0svSDNMYjhRYWJGenJiYjl0WEpEMjJqbU9VMXhieTk5ODg4c2ZuSDNMbm1TVnViM01zWlpPV2xzWFgxNHdEVU45ZXc1OWk3V0xBZnlmTjA4K2FwclQvRjNkV3pUNjlocUxTMXQ5aW1HSnZOSmlwclM4a3R5c0ROMVpQYXhpck1WNE5PL2RYMXNYVlgxNC9XTjFYVDJGSXZRZWNvSUVHbkdCSVh1cXo1bHFCVENDR0VFT1BacmNzZTRPKzcvaCtWdGFVRStvWHh5YUh0Sk1iTlpmR005VGQwdmdYSmE0Z01uc1E3ZTEvZ29WdStqN3VybDIzZitjSXpuTWs5eXIwYnZtTTNzdHFwcXU0S1VTR1RBVWllTkovaWlqemUvL29sbnRqeUU5dDAxZHJHU3RRcURRblJNd0I2VEZ3MFdBRm5WZDBWc2d0TzA5TFdTRTE5T2RrRnB3RnJvSmhma3RQdGNXRkJNVlRXWGVIRC9YOER3R0RVYy9yOFlkSXZIQ1VtYkFyMzNmUWRXOXQzOXI2QVVxSGs3dlZQQTVCeTdoc09udjVzVVBvdkJrYUNUakVrdW81MFRuSDhmU2lFRUVJSU1lYWR6VDNPTjJtN0FPdGF6bmYyL2htVDJVUkxXeFBOclEzODdxMS93dDhuaENEZk1Eb003VlRXWG5GNkhoOVArK1FYbm03ZWRGeWR5dXJuSFl4M2wrQ3lyTG9JRjZXS0lMOHdwK2VxcWE5ZzNyU1Y1QlNjUnFGUWNPdXlCeWlwekxkYkgya3dHbkJ4NlQ0TU9IMytDSWZUZHdQVzZhblAzUFh6UHZ4dFdDa1V6dGVLRmxmazBkaFNoMGF0cGJXam1kU3NiMGlhTkorRzVsbysyUDh5SGZvMlBOMnVGWFUzbTgwMHR6WHkyS1lmRVIwNm1aODg5Z2NBL252Nzg2eGRzSlU1VTVjNVhNTm9OT0NtOCtoelg4WHdrYUJUREFrcGx5S0VFRUtJOFM0MmZCcmVYUUxHMXZabTZocXJDQStLdFcxVHUyZzRsNWRDNFpVTHZQamhMNXllNThHYnY5ZnROZjc4M3Mvc0FqbUx4WXkzaC9NTWpSMzZkdXFhcWdud0RiVnRDL0lMY3doUURjWU8xQ3BOdDljTUM0aG04ZlQxRkpWZjVGTHhPY0JhOXFURGNHMzZxc0ZvNEZKeGx1Mll6aW11U29YemlveHpwaTUzeUNxYmxuT0lRTDh3Tml6YXh0dDcvc2h6OS83U3RwYTFzQ3lYN1ovOWxnQ2ZFR2VuYzBwdjdNQkhMZGtyUnlNSk9zV2d1OXdFZXV2dkhZTGN3TDEvaWNlRUVFSUlJY1lFTDNjZnZOeDliTS9QWFVybDJObTkvT2poMzlpMU81ZVhRa0wwRE81Yzh4UUE3KzU5QVc4UFB6WXV1UmV3WnEydHJpOTNlbzBudHZ5VDNRamd1VXVwcEdZZmNOcTJwYjJKOE1BWWZEMnYzZkZ2MTdmUjB0WmsxNjZodVJhbFFrbE5ReVVBalMxMXR1MXFsWWFRZ0VoQ0FpSUJiRUhuN21OdlUxRlRZbmVldC9iODBmYjRscVgzTysxVGo2NW1ndzMyQzhkb01sSlpXMnE3YnRHVlhBSjlRM0hWdVhkN3VORmtYemV6dGEwSmJiQXJCcU8xNUVwbk5sdUQwWUJTcWNSRjZkTC9Qb3BCSVVHbkdIUjJVMnRsUGFjUVFnZ2h4ckh0bi8yV05uMHJBTzBkcmJUclczbHA1My9ZOXErYXN3bTlvUU90V21lYjRxcFFLRkFxbEgwcUNhSlVLRkYwR1Qzc0hBbDB4czhya0NlMi9KUGR0b3pjRSt3NS9xN1Q5bjkrNzJkMno5Lzg0Zy80ZXdmem5idi96YUh0VTF0K2FudDg4UFJubk0wOXhuUDMvdEsyclRQUlQyY20yYTRzV0RoNlpnOXBWNFBsYWJGenVXbnhOa3htRXdvVXVPazhDUElOczlid3ZCcDA1aFNjWmtyMHJHNWZhMmYvRzVwcjdiWWR6L2lLNHhsZjJXMzcxYXYvaC9qSVpPN2YrTjBlenllR2pnU2RZdEIxcmMrWklPczV4UmpSWGcrdDFSWU1iWUJDZ2FsanBIc2t1bkxSV0xCWVFPMW13ZFhmZ3M1YmdVS2g2SGJ0a0JCaS9EbGFhdjNKcTdmK0RCYWxBdUlHY1B6aUdSc3dtYTExNGk2WFgrTDArY09zbkhPYmJYOUlRQ1NabDA3aWRvTUplVjcrNkpkOW5sN3J6S3dwUzVnU2N5MTRNNXROdkxUejN6RVk5U3lkZVJOenA2MjBhOS9kYUdEWFlMZXpQMTIzZFU3WE5SZ2Mvd00xR2czTW1iYWNwTGg1SEU3ZlRWdEhDMkNkRHF6VjZBQ1lHanViakl2SFdUNzdab3JLTDFKVlg4YTJkZDkyT0ZkWDkyLzhQN2I2cEhtbDJleEwrUWlGUXNFRE56K0htOVorYmFkVzQ5cmp1Y1RRa3FCVERMb0xNdElweHBqYVBPaG9zbUF4U1FBeldwbjAxbitiamdZRkhVMW1WTzRtZkdJc3FGU3FIdS82Q3lIR3ZtWUR2SkFPZXd1dHkzYmlmV0JKK09DZFh3RWMyM2ZqeDArT1NtYnZpUStZRWoyVHNJQm96aXFQRStJZlNWWitHa3RuM2dSWXA2MEcrVVhjMFBtL2MvY3Y3QklKbmMwOXpwRXplL3A4dkVhdFJhTytWakQ5M0tWVXpHWVRxK1p1SWpYckFNdG4zOXFuRWRmZWRDYnc2UXdvOVlZTzIzVU5SajFCdm1HRUJVYmpwdk93allhMnREV2lWVnVEd1RsVGwzTWsvUXZPNWg3blZNNGhrdUxtMldxR1hzOXNObE5Ta1U5NVRUSHpFcTFCODFjblB5VEVQeEs5c1lQQ0t4ZFlNMy9MZ0YrVEdEd1NkSXBCWmJiQXBTNTNIeVhvRktOZFpSWVkyd0VrNEJ3enpFb01UUXFxY3d4NHg3ZWgwK2x3Y1pGMU9rS01WejgvQW1lcjRLRWtlQ1JwYUs1eGJBREhsbGNYY3lMemErSWprMjNibWxvYjJKZnlFVjd1dmt5TG5VTkZiUW1yNTkvZTUzTzJkYlRhMW1GVzFKWlEwMUNCd2RoQmg3NmRnaXNYYU90bzRjQ3BUL0Z5OTNXYXhiV244MzZkc3BPa1NmTlpOSDA5S1ZuZnNQdm9XOXkrOHBGZWo5VWJPcWhwcUNBMElNcnBmZzgzYnhRS0JZMHRkVmdzRnY1bnh3KzVkOE96eEVWTW83R2x6cTdzUzZmcStuTGJkRm92ZHgrV3pOekFwNGQzb05XNHN1MXEyWk91YlF1dlhNQmc3T0NMWTI5anNWZ0lENHhoWHVKS3N2TFNLTGh5bnEyckgwZHY2T0RMNCs4eUxYWk90MzBWdzArQ1RqR29paHF2SlJFSzg1QWtRbUowcTgwRFk3c0ZDVGpISGdVS01LcXB6ZFBqRmQyTWg0ZUhCSjVDakVNZjVsb0R6bjliQ2tzSGNYUnpNQjA4L1JuaGdUSEVoVS9sM0tWVUFDS0Q0NWd6ZFJsN2pyMkxBc1hWQUNtMmx6TmQ4L3UzZjRMKzZqVFZENzUrQ2EzR0ZhMWFoMWJqaXQ3UWdkRmtvTGFoRWs4M24xN09kSTNSWk9UakE2OWlOQmxZdCtBTzFDbzFtNVkveER0WGt4cXRtcnVwMjJNTHIrVHl5YUhYQ2ZXUFl0dDY1MU5lVlM0cS9MeUNLSzhwSmo0eUdhUEpnRkxwUW1OTFBRYWpIbjl2KzFGTHZhR0Q0b3BMekpxeXhMWk5vOVpoc1Zqd2RQTkcxYVdreTdtOFZIYnVmd1dsUWtsRWNCenhrY25FUnlZVDRoOUJSVzBwbng5NWs5andxU1JQbW8vRll1Rk03akhlKytwRkhybnRlWWR5TkdKa1NOQXBCcFdzNXhSalJXc3RkRFJLd0RtMktWQVlkTlNWVmFPT1VxUFQ2V1NxclJEanpQWXNXQkkyZWdQT0sxVkZYQ2c2ZTYza1NaZi9VdFl1dUlOSkVVbWtuejlDVXR3ODI5ckZ2bmptcnAralZtblFhbHdkMWxoMlRxKzlZODBUdG0wV0xEMysvbXZyYU9XRGZYK2x1UHdTOTJ4NEZ2ZXI2MHNUb21ld2ZQWXRIRHI5T2RYMTVkeXk5SDdjdW1TTGJXaXB4V0RVcy8zejN4SWVGTXZLSGdKVGdMandhV1FYbkNZeGJoNEFudTQrRkpYbDRxcDFkd2orTGhTZHhXdzJNeWtpa1haOUczdU92a05tWGdxcjVtN20xUGxEdkxUelA5aTg0bUVtUlNReUtUeVJ1OVkrUlZ4RUlyb3Vhek5MS3d0NWM4OGZVS3UxM0w3eVVkdGEvenRXUDhIZlAvbC92UHpSTDdsenpaUEVSVXpyNVc5Y0REVUpPc1dneXEyNzlsaW0xb3JSckswR0xHWUpPTWM2SlNwb2RhT3hzUkcxV2kxQnB4RGpTSGtMdEJoZzZZMHRoUndXWVlIUlBIano5MUNyTkJTVzVaS2RmOG9XRkxscTNiQmdJYjgwaHllMy9yU1hNOW56OXVqK1M1UzNoeitUbzZhVGVTa0ZzOWxFWmQwVjlJWU9mRHlkRjBhL1VIU1d6dysvU1llaG5idlhQOE9raUVTNy9hdm5iVWF0MHZCTjJpN3lpck80WmRuOVRJOWZnTmxzNWx4ZUtpNUtGOVl1dUlPRnlXdDZUZDQyTDNFbHA4OGZac2ZudjhWRjZZSzNoeDlmSG4rWDJQQ3BEc2NleTlqTHBJaEV6aGVlNFVEYUp4aU1ldTVaL3d3SjBUT1lsYkNZZC9hK3dKdGYvSUhKa2Nsc1dmVVlpWEZ6YmNkYUxCYU9uZDNMZ1ZPZjRPYnF5U08zUFc5WHVzYlhLNEJIYi9zaE8zYi9MMjk4OFh2aUk1UFp1T1FlL0x3Q2UreS9HRG9TZElwQlpUZlNLVUduR01VTWJUTEtPVjY0V0hRME5WWGc3ZTJOU3FVYTF4bHRNekl5U0VzOVRVbHhNYTQ2ZC9JS2MwZTZTMktjaVl1ZVRGdEhLNUdSRWN5YlA1Zms1T1FSeXhSZFljMUhRNGpic0YrNlgrSWlwdkhSTjM4bjgxSUtHcldXRFl1MjJmYlZObFN5ZlBZdGhQZ1BYdVFjRTVaQVRGZ0NiMzd4Qi9KS3N0R290Y3lZdk1naG1PelUwdGFFdDRjZlcxWS9qcjkza05NMnkyWnRKRHBrTWdkUGYwWnMyRlRBbXBsMjI5cHYwZGJSeXVTb1pMdjIxNWR4NlJUb0c4clcxWSt6KytqYkpNYk50VTZSdGNETWhNVjI3U3dXTXlvWE5Tdm5idUtMbzI4VDVCZk9waFVQMllKdEx3OWZIci85eCt4UC9aaTJqaGFIV3AwMURSVWNTditjeU9CSmJGM3poRjBkMDA3K1BzRTh0ZldmMlgza0xlcWFxbkhYM1ZqMllERTRGSmF1RlZXRkdBQ3pCVzcrQUV4WDMxR2Yzd2xhV1dJbFJxbUtUSXN0STZvWTI0eDAwT3lhUjNoNE9KNmVua00rMnZsRklmd21CV1lIdzMrdjdMMzlZTm4rMmc3YUdzMUVCU1lRN0I4NXFGOWloZWlxdkthRWlwcGlDc3F6Y2ZOV2MvK0Q5NDVJcHVpemxmRDhBZmpOS3BqcFBGWWFORTgvL1RRL2UrckZBWjNEWXJHTTJwdGVJOWszZzlHQXlzWHhocURCcUVldDB0Q3ViN09iTXR0WGxiVlhDUFFON2RQck1oZ05BOHJRKzR1WG4rYlpaNThsSUNDQXdNQkExR3BKV3RKZk1nOUpESnI4aG1zQlo1U25CSnhpZEpPQWMveFFvY1ZrTXFIWDZ6R2J6U1BkblNIeDRoLy9ocmRMSkp1V1BzTE1oTVVTY0lvaEZlSWZ3Y3lFeFd4WjhRVGV5bkJlZnVGVjJ0cmFNSmxNSTkyMVVXMjBCcHd3c24xVHE5Uk9yOTlaMS9OR0FrNkFJTCt3UHIrdXdTZ0pJd1pHZ2s0eGFHUnFyUkJpcEZnc0ZveEdJK054OHM3MjEzWVE2aDNQL01SVkk5MFZNUUV0bkw2V1VOOTQzdGorRnMzTnpSSjRDaUZ1aUFTZFl0QmNsQ1JDUWdneHFESXlNbWh0TURNL1NRSk9NWElXSmE5RjN3S3BxYWwwZEhTTTJ4a0ZRb2loSTBHbkdEVDU5ZGNleDB1NUZDSEVNQnVQbzV4cEthZUpEa29ZNlc0SVFWeFlJdG5uenRQWTJEZ3VSenZqb2llUGRCZkVLQllSR2cyTTdpblVvNTBFbldMUTVIVUpPaWRMMENtRUVBTldYRkpNc0gva1NIZERDRUw4STZtcXFxS3BxV2xjVG1WdjYyaWx2S1prcExzaFJxR3k2c3UwNjl0R3VodGpuZ1NkWWxDVU5FUEgxUnVmb2U2Z2t5UkNRZ2d4WUs1YU4wa2FKRWFGMElBb3RCb2RCb01CdlY0LzdvTE9pUEJ3S21xS1I3b2JZaFFxcnluRzM5OFBoVUtCaTR1TGpIYmVJQWs2eGFESTY3S2VjNUpQOSsyRUVFTDBYWDdSeFpIdXdvZ3ltWWQyR3VkNEM1d0FtbG9iN0VabEJ2TTFscFFWamR0TTBmTVh6cU9nSW11a3V5RkdvYnpTVENiRng2RlVLbEdybldmaUZiMlRvRk1NaXE1VGF5WG9GR0p3NUplZVIyL29zTnQyb2Vnc2hWZHlCKzBhRm91RkU1bGZVMU5mMGU5akc1cHJ1VkpWNUhTZjBXU2t2THFZbHJZbUFNeG1NK1hWeFRTM05nNm92MkxpMkovNk1XL3MvbDJQYmY3K3lhLzU4dmg3TjN5TnQ3LzhVNStPTHk3UG83YXhDb0MwN0lOY0tEemJZM3VqeVVoemF5UGxOU1UwTmwrN0s2czNkTkRRWE5mdm44N1BVVis4K01Fdk9IVDZjd0FPblBxVVZ6Lzk3eHY2ZkhkbnZHYUtuajU5T203ZWFrNW03Ui9wcm9oUjVGakdWeWkwUmlJakkxR3BWR2cwbW1HdlZ6dGVxRWE2QTJKOHNBczZaVDJuRUFOVzMxVERHN3QveCtTbzZkeDMwM2NBYTNIcm5mdGZJY2d2bkNkdS8vR2dYS2Vrc29DdlRuNUlhdFlCbnRqeUU5eDA3bjArOXVqWkx6bVZjNGgvZWZJdlR2cGZ6VjgvK2s4MkxOckdvdWxyYVcxdjVxOGYvU2NyNXR6S3FybWJCcVh2b25jdmZmanZWTlNXT215Zk8zVTV0eTUvWU5Ddjk2ZjNma1pUUzMzdkRhL2o2ZTdEZCsvK2hkMjJpS0E0anB6WlExNUpOcE1pRXAwZVp6RHFNUm9OVHZlbFh6aEtXZlZsaCsxSmNmT0lEcDFNVzNzTCtTVTVUSW1lMVd2L3ZrN1p5ZVNvNlN5YnRaSGN5NW1FK0VjeUpXWW1PUVhwSEU3ZmpjbHN4R2cwb0RkMjBLRnZ4Mml5OXNsVjYwWmk3RnpiMzNYNmhhUHNQZkcrMDJ0WUxKWnVSMUNpUXVKNTVMYm5lKzNuOVdaTVhrUnVVUVl2Zi94TDdsanpKQWxSMC90OWpvbmsvZ2Z1NDY5L2VaV1RtUllXVGw4NzB0MFJJK3g0eGxlVTF1YXlmUFVTVkNvVkhoNGVxTlZTNy9OR1NkQXBCb1dNZElxSjZOTkRPMnhmTG0vVWxKaFpKTWJPY2RoK3ZqQWRnTVRZdWJadGw0clBZVERxbVQ1cHdZQ3UyVlZrY0ZkbUxYWUFBQ0FBU1VSQlZCd3I1OXpHZ1ZPZjhzbkIxN24zcG1jSDdkeGk1TFYxdEJMb0crb1FXSVVIeGd6SjlZeEdQZFBqRnhBZm1kem5ZeTRWbitOUzhUbUg3Wk9qcGhQa0cwWmE5c0Z1Zzg2ZWRPamJhVzF2dHR0MnZpQ2RBTzhRb2tNbmsxVndDcVZTU1dMYzNHN08wTHVXOWlaYTI1dFpQVzh6S3BVR25jWVZWNjA3YmpvUDNGMjlIQXJTTDB4ZXc4TGtOVTdQOVpzM2ZzUk5pKzRtT1g3K0RmZm5lbjVlZ1R5MitSL1plK0o5QW4xQ0IrMjg0MjJVRTZ4WlNWVXFGWTg5K1NBN3RyL0p6Z1A1eElZbUV1SWZTV2hBMUVoM1R3eVRzdXJMbE5jVWsxZDZEcVhXeVBMVmkzRnhjY0hkM1IwZkh4OVVLcFZNcjcxQkVuU0tBV3MyUVBYVjVTUHVhZ2gyRzluK0NERmN6dVdsWWpEcUIzUU9idzkvcDBGblZ2NHBWQzVxcHNaY0N4Wk81UnhDb1ZBUUhaYlFwMm1xSG01ZUFKekkzTmRqY0t4UUtOR3FkWmd0Wm82YzJkTnR1N2p3YVlRRlJ2ZDZYVEY2dE90Ym1SU1J5SnI1dHcvYk5ZTjh3KzNldDlEektGNWpjNTFkMEZsVlYyWmJrN2g0NWdhODNIMHByc2dId052RER5OTMrenViZFUzVlpCZWN0dHNXN0J2T291bHJBZnZScWwrOStwenQ4ZGtMeHpDYWpQenVyWDl5Mmk5WHJSdmZ2LysvZW5pbFY5dnAzSm1ac0xqWGR0a0ZwL25nNjcvMjJHYm5ONit3ODV0WG5PNExENHpoaVMzL3hLZUhkbkF1TDdYYmN4aU1lbExPN2VkVXppRzc3UmtYVDlnZVAzVEw5NGtJanV1MXp4T05VcWxFcTlWeXo3M2JTRTFONVh6MmFVNWtmWWxXNDBaSldlRklkMDhNc1lqUUdOcjFyUVFFK0JNM0pkWTJwZGJWMVJVL1B6KzBXcTFNclIwQUNUckZnRjNza2tRb1hrWTV4UVR5azhmKzBPMittb1pLL3Z6ZXo1Z1dNNXR0NjcvZHIvTlcxSlpTV2xuQXpJVEZhRFU2QUtycnk4a3Z6UUdzVXliNzFyOC9vbGFwT1hqcVV6b003YjIyNzI3RXFaUEtSVTFvUUJTN0RyNE9RR2xsQVJhTGhZOFB2QWJBL01SVm5MbHdGSUEyZmF2VGMxeThuRWxMbDREWjNjMUxwdHNPRWJQWmpON1FnVTQ3dkhjQ0cxcHErZVRnZG01ZC9nQXVTaGVhV3h0NWFlZS84K2ltSCtIdkhXUnJkNkhvTEtkekRqTXBNc251K004T3YwRnhSWjdUYzYrWnY0VmxzemJhYmNzdnpiRjlObnBxMTFWNWRUR2xWWVdzWGJBVmIzYy8yL2JNdkJUS2E0cFp2K0JPWEZ5RzVpdlNjL2YrSnlvWHh5bDZMMzc0QzFiTjNld1FzQVBzUy8ySTZyb3lBT1pPVzhIa0hxYkpmbnpnVldMRHB2WVlDUHQ1Qjk5QXp5Y0dsVXFGcDZjblM1WXNJU2twaWVibVpveEdJMmF6ZVZ5TzhBcEhDb1VDcFZKcG0xTHI3ZTJOVHFkRHBaS3dhU0RrYjA4TVdOZXB0WEVTZEFveFlHblpCd0hzdmpSMkpnYlp1T1FldEdwWGRoMThqZmlJSkdaTVh0VHRlVlJkdmpUSFJ5WngxOXB2T2JTNVVIU1d5T0JKdU9rOHVqMVBhVlVoT3o3L1g4QTZZbFZSYTYxbDF6bDFzZk41ZlZNMUdaZE8ydG81VTFGVFFuVjl1ZTI1djNld0JKMURwSzJqQlFDZFpuaURUbmVkSjFsNWFaek0zTWVTbVJ0SXYzQVVONTBIbGJXbDdFdlp5ZDNybndiZ1ZNNWh2TjE5NGJxM3ltT2JmK1J3enA1R1NtOWtmZXFKYy9zQUNBMklKaTU4cW0zNythSXpCUHFFT3AzaVdsVjNoZXlDMDdTME5WSlRYMjRiWGRYcjI4a3Z5WEZvM3lrc0tBYWR4dFgyM04zVml4ZmUvN25kN0lOSE4vMEloVUtCVHVQSzNoUHZVM0RsdkczZnVvVjNvbFpwcnAwdk1KcXd3R2d1RldmaDdlRkhvSy85dEZrWHBRcXRXdWNRdkRZMDE5SFcwU0lsZVBwQXBWTGg1dWFHUnFQQng4Y0h2VjZQd1dEQVpESko0RG5PZFpaRlVhdlZhRFFhMUdvMUtwVktSamdIZ1FTZFlzQzZsa3VKbHlSQ1FneElhM3N6bVZjRE56ZXROUkFzcnk3bVhGNHFDVkV6V0pDMEdvUFJ3SzZEcitIdkU5eVA5VjhLTkdxdDNaYWErZ28rUHZBcVlZRXhQU1ltNmpvcW8xUXErZllkL3hlQTNVZmY1bFRPSWR0emdLUko4d0RyeU93TDcvK3J3N21XemI1WmdzeGgwdDVoSFcyMldNdzBOTmVpMWJqYUJUOURSZVdpWnNPaXU5aDE4SFdTSnMwai9jSVJsc3pZUUhoZ0RCOTk4M2R5Q3RJSjhnc252eVNiWis3Nk9Ya2wyZmI5MXJleDY4QnJiRmkwRFYrdkFNRDZYbXRzcnVXK2pkOGRjUC9xbXFvNGR5a0ZsWXVheXRwU3U2Q3p2cW1hRVA5SXA4Y1ZWK1RSMkZLSFJxMmx0YU9aMUt4dlNKbzBuNGJtV2o3WS96SWQralk4M2J4dDdjMW1NODF0alR5MjZVZEVoa3dpT21ReUQ5LzJBMVF1S3A2NTYrZDI1KzRhVkc1YThUQVd5N1Z5SkNvWE5SRkJjZWk3ekZZd204MThmZkpEV3R1YmVXVFREKzFHa0FHeTh0TllNMzhMWGg3Vy81VGJPbHA1YTg4ZmFHcHQ0THQzLzN1L0VvWk5WSjNsTVZRcUZUcWREb3ZGSWdIbkJLRlFLQngreE1CSjBDa0dUSklJQ1RGNGpwM2RhMWNteFd3MjgvbVJOMUVvRkt5YXQvbUd6cmwrMFYxNGRQa3kzR2wvMmk0c0ZrdXZRYUN2WndBYkY5OURWT2prRzdxK0dCbXRWMGM2RDV6NmxBT25QZ1dzLzVZTGt0ZXdJR24xa0g2UlNveWJTMnIyQVhicy9oMXQ3UzNNbUx3SWpWckxrcGtiMkh2aWZhSkM0b21QVE1iZko5Z2g2TlNxZFJTVlh5Uy9OSWU1WHNzQktLc3VJdEEzckY5OU9KVnoyQ0ZUck1HbzUwcFZFWUYrWVlRRlJGTmNmdW5xMms5cm1aUEsydEp1WncvTW1icmNZY3B1V3M0aEF2M0MyTEJvRzIvditTUFAzZnRMMjRoSVlWa3Uyei83TFFFK0lRQzR1M3JpN3VvSndPL2YvcW5kU09lM3R2Nno3ZkhPL1grem15NjhjY2s5eko2eTFPNjZTcVdTZXpZOHk5OCsvaFZ2ZmZFSEhyLzl4N1p6ZzdXKzZmNjBYV3haOVNnZCtuYmUvdkpQMURWV2NkZTZiMHZBMlE4U2NBZ3hlQ1RvRkFOaXRrQkJnL1d4QW9qeEd0SHVDREdtTmJVMmtKcDl3RzViU3RaK1Nxc0tXWmk4eG1GYW5ORm9jTWpPMlVtbmNiTjkrWjB6ZFpuRC92THFZbklLVGhNVE5xWFh6S0FlYmw0c1NGN2RZNXVxdWpLSGFYNWlaSG01KzdKcHhVTm9WRnFNWmlNMTllV2tYempLbDhmZm83R2xqdlVMN3h6UzY5KzArQjcrdXZNL21KZTQwamJLdm5UbVJzNWNPRWJtcFpSdVM0QW9GQXFpZ3VNcEtNMWg3clRsbU13bUttdExtWis0R3JQWlRGTnJnNjJ0Mld4Q2I3VFd2dXlrMDdpaTFlZ3dtWXhZTEdidVh2K01iZDk3WC8yRnBMaDVUSTZhVHVHVkMzeWQ4aUZtc3htbFVzbVZxa0tNSmlPUndaUDYvaUt2am53Ris0WGJndGFRQU90SWFkR1ZYQUo5UTNGMUV1VDk2T0hmT0d5N1k4MlQzVTd0ZGNiWEs0QnQ2NzdORzd0L3g5R3pYN0poMFYyMmZmN2V3V1JjUEVGOFpCTEhNNzZpcHFHQysyNzZMckZkUm5XRkVHSTRTZEFwQnFTZzRkcHluQmh2VU1tVWR6R0VhdHVocWhVYTlkQnVoRGFqOWM5MjA5VS9yM3ZjWm9RT1U1ZDJWL2UzR09DMVVaaTQ4Y3ZqNzJFdzZwa1NQWk1MUmRiaTgxT2laNUZibE1IcWVZN1pSMCtkUDh5cDg0ZWRudXZKTFQ4aExEQ2FmU2tmT2MxY1cxUjJFYkN1Ky96eStIdDk3bU5pN0Z3aVEreS9sTC8vMVV0Y0tEckxJN2M5VDNiQktjQTZuYytadk9Jc09xNW1KZ1dZSHI5UU11SU9FVzhQWDRjUnNnVkphM2o1NDE5eUl2TnJsczNjNkRRZ0dpeU56YlVBRkpkZnNxM0pWS3ZVaEFmRjBsUllqNjluUUxmSFJvWEVjeXhqTDJCZEIydzBHWWtObjBwdFk2WER0TzJxdWpJeUw2WFlucStldDVubHMyOEJySm1aNDdza0tycDN3M2Z3OXduRzI4TVBsVXJOcDRkM2NMRTRreW5STThuT1A0V2J6b05nUDhjMWp4WXNIRDJ6aDdTck40V214YzdscHNYYk1KbE5LRkRncHZNZ3lEZk1Xc1B6YXRDWlUzRGFybFRONzkvK2FiYzNpZnJxdHVVUE1qMytXc21rbUxBRUhybnRlY0tEWWpHYnpXUmNQSUhlME03TWhNWDROUVN4Yy84cnVMdDY4c2h0ejB2WkR5SEVpSktnVXd5SVRLMFZnNlhkQk9VdDFxQ3lvZ1dxMnFDeUJTcXYvbG5kQmdaejcrZnBDK1VvbkMxVlhKNUhkdjRwcGtUUEpEWnNxaTNvOVBVSzRPSGJmdUQwbUVrUmlVeVBYK2gwbjgvVkwvU1psMDQ2QklBbWt4R3p4WXpLUlVWUjJVVmJBTnFWMFdUQVlySFlyVFVEQ1BJTEp6SmtFaVdWQlpSVTVHT3hXTWdyeldicHJJMVUxSlp5OHR6K0hsOW5hVlVocFZYWFNnK0VCa1FQT09oOHZRcjJOYzRZMERsdVJIb0ZyT3Q3dk41dlNnVU05cjBSRHpjdnBzWE1KaVhyRzZycXk0Z0tpUi9rSzFpWnpXYStPdmtoTXlZdklqdi9GT2tYampKbjZqSktLZ3M0WDVpT3Q0Y2ZYNmZzNUk0MVR6ZzlQaklrbnRhVW5WVFhsMU5VbG91ZmR4QmU3ajYySkZUM2JmeXUwN3FUblFtdnVoTVhNYzMyMk5QTm05andxWnc4dDUrWTBDbGtYa3BoeHVSRlRoT0dHSTBHNWt4YlRsTGNQQTZuNzdZbGFlclF0OXN5VEUrTm5VM0d4ZU1zbjMwelJlVVhxYW92WTl1NmE1bXJINzcxQjVndHpuK0o1UlZuOGVXSjkvajJIZi9TWTlaY0QxZkg2VVNSSVpQSUtVam5tN1JkZGttNmJsbDZIMyt0eU1mRDFRdHZEeitINDI1VVRUdnN6b0tVSm1nMldXYzhEYlc4ZXBnWjFIczdJY1RvSlVHbkdKQ3VRYWVVU3hIZE1WbWdzdFVhVUZaMitlbjZ2S1g3TXBJVGdxOVhJQjZ1WHR5ODlEN09GNlQzNlpnQW54Qm1USFllZEhhNnZzNmd3V2pnTHgvOEt4MzZOcDdkOW05MjY4QTZ0YmEzOFB1M2YwS1FYN2hEZ3FIVzloWmUrL1IvdUZ4K0NiQk9oWHp1M3YrMFpiK2RsN2dDNkQ2UjBJbzV0dzU2SXFHcGJyQ3ZzZXMzMytHNXErQ3BneTM5bUluWlh3cmcyTDdCUDI5bmJWbU5XamY0SjcvcTVMbDk2STBkM0xMMFBqemR2UGttYlJmVFl1ZXc1OWc3ekVwWVFuTDhBblo4L3IvTVQzSStiVHNzTUJxVmk1cXk2c3NVWERsUGJKajl0RkJQVjI5OFBQMGRqbE1xWFhydG04bHN3dVZxdThYVDEvUFduai95N3Q0WDBCdmFtWmU0MHVreEJxT2VJTjh3d2dLamNkTjVZREtiQUdocGEwU3J0aVpubWpOMU9VZlN2K0JzN25GTzVSd2lLVzRlL2o3WFNwUDRlZ1hRcm0ranNyYlU0ZnlWZGFWNHV2blEzazJwSVkxS2F4dEI3U3EvTklkdlVuZFJXbFZJZUZBc0Q5MzZEN1phb040ZWZ0eTkvbW5lMlAwN1h2L3NOengweXovWWF2Y09oTllGZ3QxaG1ocmFMQTdKaHdkVml3SHk2OEYzNk42cVFvaGhJa0duR0JBcGx5S2NxV21EYzlXUVdRM1oxWkJiMS9zeGZlR3RoVkIzY0ZlRFRtWDljVldCenVYYWM3dkhQZXl2T1RNNGZSb3NIbTVlUExiNUh4MEszdysyZzZjK3BiNnBobHVXM3VjMDRBUTRuckVYZzFIUHdxUTFEdnRjbEM1Y3FTcGkwZlIxTkxiVWtWTnd1c2R5SzhOaG9UdE1tcHBKUUVBQWdZR0JxTldPTlJBSDB4ZUY4SnNVaVBlR1I1SjZiejhReHdad2JHdDdNNjVhZDd0RUtKVzFWOGpLVDhQTDNaZGd2L0NCZDlDSit1WWEwcklQc21YMVkxZVRCOTFFUlcwSisxSjJVdGRZemYwYm44Tk41MDU4WkJKN2o3L0hkQ2MzVGx5VUxuenZ2bCtpMDdyeCtaRTMyYlJpQ1FhakFhUHh4dTlPVmRaZTRkRHB6L0QxQ21UdGdxMkF0WlJRVEdnQ2hXVzVMSnEremlFTGJLZkdsanJjbll3eVZ0ZVgyNEpCTDNjZmxzemN3S2VIZDZEVnVMTHRhbW1ZcnE1VUZ2TEdGNy9IeDlNZnhkV2JJM1ZOMVhpNGVxRldhZGgxNERXYVd1dFJxN1MyVE1OdEhTMTRlL3JiWlluT3Zaeko0ZE9mVTFwVlNLQnZLUGRzZUlZcDBUTWRyaGNkT3BtdHF4L25vMi8renF1Zi9KcmJWejA2NE5GdER6WGNGQW9QQnNJUWY5UTRXd25QSHdBL0NUcUZHUE1rNkJRRGNyRkxNSkV3ZUxOM3hCaGl0a0IrQTJSVld3UE5yR3JyeUdWL3FaVVE1TmJseDkzNlovRFZ4OEZ1MWpialdXZDVpS0ZTWGxQQ2ljeXZyNjZ0MDlxTitIUXFyc2puZU1aWGhBZkcyTXFmZEtYVjZIanUzdi9FdzgyTDNVZmZIdEwraW9FNWZmNElHUmRQTUNraUVYZFhMNnJyeThuT1R3Tmc4NHFIYmNHb3dXaGc3NG4zV1RacjQ2Qk13Nnh0ckdScXpDd1NZK2NBNEtwMTQ5NE4zK0V2SC93Ykd4YmRaY3VldW1iK1ZrN2xISElhU0xhME5WRlJVMExCbGZQb0RSM3NUL21Jai9hL1lnc1crNk9tdm9LRHB6OGpLejhOVHpjZmtpWmRTOVNUZnY0b2w4c3ZvVkFveU01UFkwYjhRb2NSeGNhV2VneEdQZjdld1hiYjlZWU9paXN1TVd2S0V0czJqZHBhV3NQVHpkdXVUdTcxbnRyNno3aHFyZlZUZi9uMzc3SjU1U08ydGFjdmYvUkxraWZOWi9HTTlRRHNTL21JU3lWWnRtTS8zUGMzNjJ0eDkySFQ4b2VZTldWSmp4bFdFK1Btb3RPNDhkN1hML0xhcC8vRDNHa3JXTHRnNjdDVXp4RkNpRTRTZElvYlZ0VjJiVXFrdjZ2MTdxY1kvOXFNa0YxekxjRE1xYkZ1NjQyWHhqb2xxek9vN0JwTUJybko5S2tia1pwMWdOUG5qempkdDNyZVpoWk5YMmUzemM4cmtBMkx0M0V5Y3grN0RyN0cvdFNQbUR0dEpmTVNWK0NtODZDeTlncnY3bjBCdFVyRGx0V1BkL3RGMXRrVXZkTEtRdHM2Vk1DMjV1MTZoVmN1c045c3Y2NXRYdUxLSVIvaG5ZaWlRdUs1ZURtVHN4ZFBvTmUzNDZiellHck1iSmJOdXBrZ3YydmxSOXJhbXltNGNwN3poZW5jcytGWklvSmlCM1RkdUxCcER0bU9sVW9sMzdyam4rM1dDSWY0UjNEcnN2c2QxZ0cvK01FdnFLeTdBbGpYTUNaRXp5QXNJSnJRZ09oK2phbzN0TlJpTU9wNTRZTi94VlhyenJvRmR6SS9hUlVxRnhXTnpYVjhlZnc5Y2dyVFNZaWF3ZnFGZC9MdVYzL2hsVjMveGRKWkcxa3lZNE10NDI1UldTNnVXbmVINmJ3WGlzNWlOcHVaRkpGSXU3Nk5QVWZmSVRNdmhWVnpOM1BxL0NGZTJ2a2ZiRjd4Y0svWm9mdHJldndDZ3Z6Q1dEUjlQV3FWL1grOEZvc0ZvOG5nOE5tTmk1akdVMXYvbVU4T3ZzN1ozT1BNVDF5RnprK0NUaUhFOEpHZ1U5eXdBbG5QT1dGVXRzTGhFamhXYXAweTIxdmlDTFVTcHZwQllnQWtYLzN4MVBSOGpPaS9zS0FZSmtjbU85MFhIdWdZT0dqVVdoWWtyV2JldEpYa0ZLWnpQR012QjA1OXdwRXp1NWtXTzRmY29neE1aaFAzYm5pMjIybUczU21ydWN5Uk0xLzAydTV5K1NYYmV0Qk9VMk5tU2RBNUJLSkM0bmxzODQ5NmJlZmw0Y3NUbTMvTVcxLytpZTJmL1paN05qd3o2SUVTWUJkd0hzLzRHclZLZzFLcDVFenVNVnk3QkpPTHBxOURvOUVSSGhqak1QTGFtU2pubFYzLzVmU21pTkYwN1E3WTVmSkxxRlVhbHM2OHlYcE90WmFHNWpwT250dEhXdlpCQURZc3VvdUZ5V3RSS0JROHVlVW43RDc2Tm9kT2YwNXExZ0ZtVFZuQzZubTNrM25wSkxIaFV4MnVkeXhqTDVNaUVqbGZlSVlEYVo5Z01PcTVaLzB6SkVUUFlGYkNZdDdaK3dKdmZ2RUhKa2NtczJYVlkvM09GSnlXZlJDbDBvVkxKVmwyZjNjSjBUTklpTDZXT0t1MHNwQzhraXkwR2xmS3FpOWpNT3FkWmdiMjl3N2kwVTAvcExMdWl0MU5CeUdFR0E0U2RJb2JWbkN0VkpxczV4eUhMdGJCMFZMclQ5ZC9hMmQ4dEpBVVlQMUpEb0FFWHltZk14ekNBMk5zcFNINlE2bFVraFEzbDZTNHVaek5QYzZuaDNiWVNrNEUrb2JDRFJSRG56TmxHVE82Wk5LdGFhamc1WTkrNmRCdTJheU5MSnQxczkyMjZ6UGtpdUhucW5QbndadS94eHU3ZjhmRnk1bERFblIyZGZGeUJqVU5GVmdzRnR4ZFBWbTc0QTdidnE3VFZidHowK0o3OFBNS2ROait5YUh0dHNlM0xuc0FGNldMWGYzWXIwNjhUMDVoT3NtVDVyTjIvbGE4UEh4dCt6UnFMVnRXUGNxc0tVdllkM0luWUMwcGhBVm1KaXkydTQ3RllrYmxvbWJsM0UxOGNmUnRndnpDMmJUaUlWdVE3T1hoeStPMy81ajlxUi9UMXRGeVE2VnBzdk5QVVYxZmpsYmp5b3JadDNiYnptZ3ljT0RVcDdiK1RvNmF6b3pKaTV5MlZTZ1VRN2FXZDd6SnlNZ2dMZlUwSmNYRnVPcmN5U3ZNSGVrdWlRa21Mbm95YlIydFJFWkdNRy8rWEpLVGsxRW9GRDFPcHgvTkpPZ1VONnlvOGRyam1JRW54Qk1qekdTeEptMDRVZ3JIUzYzVHA3c1Q3WFV0d0V3TWdJaVJ6U016N05vNldqbDI5c3NlMjdSZkxWTlNXWGVGZlNrZjlkZzJ5Qy9jcnZiZWNDZ3V6K05NN2pFeUxwN0FiREVUSDVtTTJrVk5UbUU2Yit6K0hhRUJVU3lac1lGcHNYT2NscEFBN05iaUtaVktORXF0N1hsM2dhUlM2V0tidGloR0Y2MUd4ME8zL3NPQWJnSmNueTI1TzkyVkFlcE5nRThJUDN2cXhSNnUveXZiNHhCL3gzcWJtMWMrd3VwNXQ5dGxsYjFlVEdnQ1QyejVKeXdXNjVTT2JldWZ0bHVmdVduRlE0QTFvNjFhcGVHQlc3N25kSDJreWtYRmhrVjMyVzJMaTVqbTBQK2ZQdjRudStkUGJmMHBnRzFOWjIraVF5ZnpzNmRldE5WQ0ZRTzMvYlVkdERXYWlRcWN3cXdsNjV5K2w0UVlEdVUxSlZUVUZITmtYeXFuMDg1dy80UDNvbEtwdXYxL2VUU1RvRlBjc0s2alg5SGVJOWNQY2VQYWpYQ2l6RHB0OW1SWjkyVkxWRXFZRlFUTHdtRlpoSFZrY3lMcjBMZHh0SmVnczFOTlEwV3ZiYWZGekI3eW9MT2h1WmJTcWtJS1NuTElLODJtdnFrR3NJNldycGh6RzVPanJOTjBxK3JLT0hMbUM4N2xwZkxoL3IvaDQrblBvdVIxeko2NkZMVktRMU5yQTErZi9CQ3dybWx6MXpuUGdDdkdwdkYrUTBDajF2WVljSGJWR2NCZHYyNnlVMmR3UGxvUzhrakFPVGhlL09QZkNQV0paOTNTVlNQZEZTRUk4WThneEQrQ21RbUxPWm01ajVkZmVKVkhuM29RblU2SGkwdnZKYUpHRXdrNnhRM3JERG9WV0VlK3hOalFZb0M5aFhEaUNweXE2TDZkMWdVV2hzTFNDRmdVYWkxVElxeThQZno0MGNPL0hiVHo5WlRsY3FBNjlPMzg1WU4vcGJIbDJpSnNkMWRQNWt4ZHhzeUVKVVFHeDltMUQvUU5aZXZxeDFreDV6WU9uLzZjekx3VTloeC9sNkx5aTJ4Yjl5MWN0ZTZjeTB2RllySGc1ZTdMK29WM0RsbmZoUkJpT0cxL2JRZWgzdkhNVDVTQVU0dytDNmV2NWNRNWVHUDdXOXg3LzkxNGVIaU1xY0JUZ2s1eFE2NDBnL0ZxQXNwd2ovRmZ5bUtzc3dEcEZiQ253Sm9ReUdCMjNzNUxBNHZEcktPWjgwTGszN1U3Q29YQ1Z1NWd0Tk5xZE15ZXNvenltbUxDZzJLSkRwbE1SSEJjcjZNaS90NUJiRm45R010bjM4S2g5TTl0YThwVUxpcis3eE12QURLeUlvUVlQekl5TW1odE1MTnVtUVNjWXZSYWxMeVdENy9KSnpVMWxTVkxscURUNmNiTVZGc0pPc1VOS2V5Nm5sT20xbzVhMVczV1FITlBBWlE3cjJCQm9LdDFOSE5aT013SUJLWEVFU051UWZKcWg1SVRYYWxWNmg3WHRWMXY1ZHpiYnJndi9qN0JiRjM5dU4yMnZnU2IxNis5ODNEejZsZWZoVlZjOU9TUjdvSVFOaEdoMGNENHZPR1VsbkthNktBcEk5ME5JWG9WRjVaSTlybDBrcE9UVWF2VkVuU0s4YTJ3eTNwT0NUcEhud1BGOEdVQnBKWTczeC9xRHF1aXJJSG1sSUhYZ2hkQ0RKRzJqbGJLYTBva2tZa1ljV1hWbDJuWDk1Qmhib3dyTGlsbTFwSjF2VGNVWW9TRitFZHlJbXN2VFUxTmVIdDdvMUtweHNTTklBazZ4UTJSb0hQMEtXNkN6L0xnNnlKbzZIRGNyM1dCbFpGd2N4eE1keXpoSm9RWWhTTEN3Nm1vS1phZ1U0eTQ4cHBpL1AzOVVDZ1V1TGk0aklrdnVmM2hxbldUejVrWUUwSURvdEJxZEJnTUJ2UjZQVnF0ZGt4OEhpWG9GRGVrUUlMT1VTTzdCclpuUVZvM281cnhQbkJMSEt5TEFUZjV4QXN4cHN4Zk9JOGorMU1jNmtRS01kenlTak9aTkNVT3BWS0pXcTBlRTE5eSt5Ty82T0pJZDhHT3lXekNSVGwya3NTTVZTYXppZnFtR3Z5OWcreTJXeXdXaXNvdjR1Y1ZoSmQ3NzhYb3pXWXo5YzAxVHVzSE56VFhvbEFvKzNTZXZpb3BLOEprTXFIWDZ6R2J6V05paXUzbzc2RVlkY3dXNjZnYVdEUFhSa25GaEJGeHBoS2VQd0RQN1hNTU9OMVVjTnNrZUdFOXZMZ0JOc2RMd0NuRVdEUjkrblRjdk5XY3pOby8wbDBSRTlpeGpLOVFhSTFFUmthaVVxblFhRFJqNGt2dVdMVS85V1BlMlAyN0h0djgvWk5mOCtYeDkvcDB2bE01aC9uMDBBNm4rL0pMY3ZoZzM4czB0elk2N092UXQ5UGEzanlnSDdPNW04eUZWMlhscGZHWEQvNk52U2MrNk5OcjZYVGt6QjQrUHZDYTdYbGRZelcvZStzbkZKU2U3OWQ1OGt0eStQTjdQNlB3U3E3ZGRyUEZ6UGJQZmt0dTBkbStuYWMwaHorOSt5OFVYTG5nc08vakE2L3k1YkYzKzlXdnZyQllMQmlOUmx0TjRkRk92b2FLZml2cGtyazJ5a3NTend5MzFISjRJeHV5cWgzM0pmcGJSelZYUllGT2JwRDJTS214WU5iTG0zYzhNR0tkVHo3ZVJsNDYzZi9BZmZ6MUw2OXlNdFBDd3VsclI3bzdZb0k1bnZFVnBiVzVMRis5QkpWS2hZZUhCMnExMU5DNjNwL2UreGxOWFVwVDlaV251dy9mdmZzWGR0c2lndUk0Y21ZUGVTWFpUSXBJZEhxY3dhakhhT3ltdVBaMWZEejkrZnpJbS9oNCtyTjg5aTIyN1VhVGtTK092WU5hcFVIcnBON3NKd2RmSjZjd3ZSK3Z4dEhUZC82TUlMOHdwL3RLS3d2WmRmQTExQ290YWRrSG1Cb3ppNmlRK0Q2ZDkwenVNWUo5dzIzUHMvTlAwZExXU0VoQVZMLzZsNVdmaHFlN0Q5R2g5a25iYklGY0gvOWZ5U2s0amJ1cko5RWhrNm1vTFNYWUw3ekg5cmxGR2NSSEprK29temNTZElwK2svV2NJK1BFRmRpUkRSZHFIZmN0Q29WSHAxdW4wb28rR2hzM0JrV2ZqTjkvVElWQ2dVcWw0ckVuSDJUSDlqZlplU0NmMk5CRVF2d2pDZTNubHlzaCtxcXMrakxsTmNYa2xaNURxVFd5ZlBWaVhGeGNjSGQzeDhmSFo4d2tMaGxPUnFPZTZmRUxpSTlNN3ZNeGw0clBjYW40bk1QMnlWSFRDZklOSXkzN1lMZEJaMCtLSy9McHVDN3BVMVJJUFBtbE9ZUUdSTnUyWFNnOFEyMWpKVGN2dVkraU12dVJ2dENBS0ZiUHY3M2JHMTNsTmNYc09mWXVhK2R2SlRKa1VyZDk4ZlZ5bmtTaXBMS0F0L2Y4Q1gvdllCNis3WGsrT2ZnNjcreDlnUWR2L2g1aGdkRk9qN2wyN1JKcUd5clpzUEF1d0JvZ3B1Y2VKVG8wQVl2RlRHdDdjN2ZINmpSdXRrQ3ZROS9PK2NKMEZrMWY1L0IrN2d3NmxZcmVnMEtEMFVCT1lUb3pKeS9tZkdFNkgrNy9Hdy9jL0QzaXdxYzZiWjlmZXA1MzlyN0Fxcm1iV0RIbjFsN1AzNU94TXNvSkVuU0tHMUFrUWVld3NRQkhTdUROYkxqazVBYnEwbkI0TkJsaTVkK2gzMVN1RnZRRytkSTBIaGdzcmVNMnVRbUFVcWxFcTlWeXo3M2JTRTFONVh6MmFVNWtmWWxXNDBaSldlRklkMCtNTXhHaE1iVHJXd2tJOENkdVNxeHRTcTJycXl0K2ZuNW90ZG9KTlRyVEgwRys0VXlObVdXM3pXS3hkUHQ3cWJHNXppN29yS29yczJVSVhqeHpBMTd1dmhSWDVBUGc3ZUhuc0Nhd3JxbWE3SUxUZHR1Q2ZjUDVKdlZqU3F1Yy8yNTQ3NnUvWURRWlVibFkxK1dxWE5SOGRkSnhhdXUyZGQ4bVBqS3AyOWRhV2xtSVVxRmt6clRsL2E1Ym5YczVrdysrL2l1K1hnRThlTXYzY2RXNmNlZmFwM2o3eXoveDJxZi93OWJWanpNdGRuYTN4NTgrZnhnM25ZY3R3TDk0T1pQYWhrcHFHeXI1bngwLzdQSGFUMjc1aVMyb1RiOXdGSlBKeUx4cEt5bXZMaVlrSU5MV3ptdzJBZURpWWg4cVhTZzhTM1JZQXJvdUk4UG44bEpvNzJobDNyUVZlSHY2RStRWHpxNERyL0x0Ty84Rk41MkgzZkZ0N1Mzc092Z2FmdDVCTEV5ZVdETlhKT2dVL1dhWFJNaHI1UG94M3VYVXdQK21RWDZEL1hZRnNDSVNIazZDYVBuN3YyR3VBUmIwTFdZd3laZW5zY3lNZ1ZaRjliaE5idEpKcFZMaDZlbkpraVZMU0VwS29ybTVHYVBSaU5sc0hsTjN1c1hZb1ZBb1VDcVZ0aW0xM3Q3ZTZIUTZWQ3I1NnRpZGhwWmFQam00blZ1WFA0Q0wwb1htMWtaZTJ2bnZQTHJwUjNhSmFpNFVuZVYwem1FbVhSZlVmWGI0RFlvcjhweWVlODM4TFN5YnRkRnVXMzVwRHZtbE9RN3RIcjd0QjkzMjhVVG0xK3hQM2NVL1B2Sy9xRno2OW05WmVDV1h4cFk2dTIzbkM5UHg4dkRsNHVWTXA4ZEVoMDdHMjhPK0pwdlJFd3B3N2dBQUlBQkpSRUZVWkdSLzZzZWN5UHlhcUpCNDdsNy9ERzQ2ZHdCVUxpcnUzZkFkUGp1OGcvZS9mb201MDFhd2JzRWRhRFU2dTNQb0RSMWtYanpKbE9pWktKVktMQllMMzV6NmhCRC9TTzVjK3hSSHpueEJXVlVSMjlZLzdiUmZuWDB5bVUya1pPMG5MRENHRG4wYmYvM29QOW02K25HbXh5KzR1dDhJZ0ZxbHNSMWJXbG5JKzErL3hQeWtWZHkwK0c3QWVsTWg1ZHgrd2dLajhmY0pCdUQybFkveXlzZS9ZdS94OTlteStqRzc2Kzg2K0RwdDdTMDhzT1U1aDljMjNzbHZEdEZ2UlYzV21zdEk1K0NyYVljWHo4QTNsKzIzS3hXd09oSWVUb1p3RCtmSGlyNXo4MUhTV20zRTBBaVNVMjFzc21DbW5RYU15aGJjVkc3alBybUpTcVhDemMzNk9uMThmTkRyOVJnTUJrd21rd1NlWWxCMXpoeFFxOVZvTkJyVWFqVXFsV3BjZjc0R2c3dk9rNnk4TkU1bTdtUEp6QTJrWHppS204NkR5dHBTOXFYczVPNnJnZENwbk1ONHUvczZyQXg0YlBPUEhNN1owMGpwM0tuTHVYWDVBOTMycDd5bWhIWjlxOTIyZ2lzWDhQTUtwS1F5MytreHdiN2h1RjROQkR1ZFBMZVAzTXNacUZ3YzEvSitmdVJOaC80YVRRYnVXdmN0dTZDenFPd2llNDY5UTBWdEtRdVNWck51NFowT1FhOWFwV2JyNnNjSkRZam02NU1mY3ZGeUJzdG0zY0tzS1V0c2JWT3pEOUJoYUxlTlFKNCtmNFNLbWhJZXV1WDcrSHNIb2RPNDR1S2ljc2hHZTcyMDdJUFVOOVhnN2VHSHYwOHdVMk5tOGZYSkQwbUltb0ZXbzBOdnNPWUtVTHRZZzA2OW9ZT1B2bmtGWDY5QVZzKzczWGFlN1B4VFZOU1cycTBKRGZHUFlOT0toNGtKVFhDNDd0ekVGY3lZdkxEYmRhN2ptUVNkb2wvTUZyaDhOZWhVS1NYNEdVeDZFN3g3SHQ0NUR4Mm1hOXVWQ2xnWERROGxRYWg3OThlTC92T090bENkWXdTanB2ZkdZdFF4MEVhajRqSnFsWHJDSkRmcEhORlZxVlRvZERvc0Zvc0VuR0pJS0JRS2g1L2hOdk5xM0hDbTZ0cmowVXpsb21iRG9ydllkZkIxa2liTkkvM0NFWmJNMkVCNFlBd2ZmZk4zY2dyU0NmSUxKNzhrbTJmdStqbDVKZGwyeDdmcjI5aDE0RFUyTE5wbVd3dTUrK2piTkRiWGN0L0c3L2E3UC90U2RsSlFldDVoaWlqQTIzdis1TEROWU5Sejc0Wm5TWWllNGJBdkptd0tEOTN5ZmJ0dHJlMHRxRlZxdTlIQTV0WkdmdnZtUDlxZXQzVzA4dW1oN1p3dlBJT251dzlCdm1Ha1h6aEsrb1dqUGZZOUxDZ0dzOW5FN3FOdmNUajljNzU5NTg5UXVhZzRkbmF2clUxOVV3MWZuZnlBYWJHemllMW0vYVF6cmUwdEhEcjl1ZDIyOVF2djRzL3YvWXhENloremZ1R2R0SFcwQU5iUmE0QXZqcjFEWTBzOVQyNzVDUnExRnJDT2xuNXo2aE83ODF5cEtxSzYzbHBTb1BEcU90bm0xa1lNUmowWkYwL2EybVZjUEVtSWYrU0VDajRsNkJUOVV0UjQ3Y1pjbEtka3JoMHNCNHJocjJlaDB2NkdKTE9ENEh2eklFS0MrMEhYbWFERk83Nk4yanc5Q29NT3BmeEtIQlBNR0dtbmdVWkYwWVJNYmpKU0FZQVFJMkZHSU96TWhUc1R3R01NM0ZkS2pKdExhdllCZHV6K0hXM3RMY3lZdkFpTldzdVNtUnZZZStKOW9rTGlpWTlNeHQ4bjJDSG8xS3AxRkpWZkpMODBoN2xleXdFb3F5NGkwUGZHQTVPWkNZdlp0T0toWHR2cERSMzgxMnZmNjllNS8vTEJ2eklyWVFsckYyenR0bzFPNDBwTFd4TUxrOWV3ZXQ3dDFEWlcwZHphMEczN1RoNXUzZ1Q3aFpOeDhRVDFUVFc0NmR6NTZ1U0htTTBtQW4xREFldlUxNmlRZUc1ZWNwL2RzZVUxeGZ6cTFlY2N6cmxzMXMwc24zMHplNDY5QTFoSWlKcEJoOEc2aHRiWEs0QTUwNVp6TW5NZkM1TFdVTmRvTFJGd3BiS1FQTThBenVZZTUvYVZqOW9GaVVmU3Y2Q3VzWXBnL3dqYnRuTjVxWnc4dDgvdXVwMDNCbmNkZk0xdSs2cTVteVhvRktJN1hUUFhTdkthZ1N0c3RLN2J2TDc4U2JnSFBETUxGazJjMzBVam9qTkJpMmRVTTdWbEZTamFQVkNaZFZnQUZkcVI3cDdvd3FUb3dHSUJBNjIwVVlWQmFiM0RMc2xOaEJqZi9uRUJmSHN2L1B3SS9OdXlzUkY0M3JUNEh2NjY4eitZbDdqU05pcTJkT1pHemx3NFJ1YWxGQjY1N1htbnh5a1VDcUtDNHlrb3pXSHV0T1dZekNZcWEwdVpuN2dhczlsTVU1ZGd6V3cyb1RkMjBOQjhiYTJsVHVQcXNFNndYZDlHVFVObHIzMDJHUFUzOGxKN3BWQW9lT1MyNTIyL24wUDhJNkJMa05hYm1RbUxBYWhwcU9SazVqNVd6Ny9kbG56SjNkV1QremYrSDRkamZMMEMyYmo0SHFmYmF4b3FPWmVYeXFibEQxRlNtVzhMT2dGV3pMNlYrSWdrdkQxOFNjcytBRUIrYVRhM0xuK0F1OVkrUldMY1hGdmJodVphanB6NWdyblRWbUF5R2FsdHRQNGRiMWgwRnhzVzNXVjMzZGMvK3cxdVdnKzJyZjkybjEvM2VDUkJwK2lYd2k3ck9hTWw2THhoRFIzd1NpWjhrVysvcE1OTkJROGtXdS9vcXVUNzg3RG9USktoaWxUUjBOQkFjM081SkdnWnhUcVRtN2lwM0NTNWlSQVRRSWc3UERzYlhraUhCejZENzh5R09KL1JYU0tzc2RrNkpiTzQvSkp0VGFaYXBTWThLSmFtd25wOFBaMlhFUUZyYVpOakdkWXBwQlUxSlJoTlJtTERwMUxiV01rTDcvK3JYZHVxdWpJeUw2WFlucStldDltdURpZFk2MGZtWEpmaGRyQjA2TnZ0cHRaMnB6UGd2RkpWUkgxelRaL1A3KzN1UjNoUURBQ2VidDZFQjhXeU1IbXQwekl6WFduVnVoNHo3eTZkZVJPenB5NTFXTmZxNGVabG0xcWNYNXBEUXZRTUxsMCtSMUhaUmJ1QUU4RGQxWXNRLzBqV0xiaURMNCsvMStmWE5KSEovOUtpWDJTa2MrRDJYWVkvbllhbTYyNHEzaFFEMzVvSjNqTEFOdXdrUWN2WUlNbE5oSmlZYm9xQlNUN3c2NVB3NjVUZTIvZVhVZ0Z4ZzNRdXM5bk1WeWMvWk1ia1JXVG5ueUw5d2xIbVRGMUdTV1VCNXd2VDhmYnc0K3VVbmR5eDVnbW54MGVHeE5PYXNwUHErbktLeW5MeDh3N0N5OTNIdGs3d3ZvM2ZKZEFuMU9HNEhaLy9yOVB6elVwWXdtM0xIK3kxMzNwakI3OSsvUi82L0RyYk9sb3htZ3dPSlVGNmNpcm5FR2R5anpsTlNIUTlvOGxBOHFUNWJBMTZIQUNOV3N1RHQzeS96eGwzZTlMVGRHQ0E4dXBpeXFvdnMycnVac3htTXlmUDdYT291YWx5VWZIUXJmOWdHOGtHYTczTzY3UDhBaGlOQmd3cXZkTVJaMjhQdjBGNVRXUEJ4SGlWWXRCMHpWd2JKZVU2K3FWUkQvK2RBditmdmZzT2orbzRGei8rM2I3cXZYY2hCRWhJVk5GN054Z2JZeWRnN0NSMjdEaTJrempKenluWGlkTnpjMVB1VGVJNDEvYU40NFliYm1Cc2pDbW05eWFRaEVCSVFrS29JNFI2Mi9yN1k2V1YxcEpBQ0lsVmVUL1A0OGQ3enM2Wk15dEdzTytabVhlT2xEaWVIKzBMUDV4cyt3ZFZPSThrYUJrY0JrSnlFeUhFN1JmbkRmOWFDbVVOY0xHNjY3MnJlMHNCSE41MXcySTljdXpzTGd5bUZwYlB2QjhQVnkvMm5Oek1tSmlKYkR1OGdmSHhNeGdiTjRVM1Avc2JLWW56dTd3K05DQUt0VXBENmRYTDVKZGtFUlBxR094NHVIamg3ZUhYNlRxbFV0VmxmVmFzbUMzbUx0OXpLR2V4OU9EVHRjc3Z5V3B0Yi9STlhSZnNGOEczN3ZuWkRjdTk5c2xmT3AzVHFIczJ0N3JGMkV4ZTBmbE81MTMxN2c1N2NYYm5pK01iOGZId0p6WjhERmFyaFEwN1hpQy81QUl4b2FNY3luVU1PTUUyc3YzVzU4OTFXMjl1NFM4N25YdjRycDhRRWRSWGp6d0dOZ2s2Ulk5WnJGQlNiM3V0VkVnbTFadHh2QlQrZE53MnJiYU5ueDRlSFFlTG81elhMdUZJZ2hnaGhCallndDFzLzgwTTY5dDZEL2RCSGRYMWxadzh0NDlWOHg5dVRSNjBsUEpyUmV3NnZwR3EycXVzVy9ZVXJubzM0aUlTMlhIa2ZaSkdUdTFVaDBxcDR2djMvd0c5enBYUERyN055amt6TUpxTW1FekdYclVwTGZzSWFkbEhidldqT2JCYXJSeE8ydzdBL3RUUG1EbCsyWUFLbktwcUszaHY1NHVkemtlSGp1TCtwZCs1N3JWSE0zYVJWM3llTlV1ZVFLVlVFUitWVEZUSVNEN2R2NTdIVmorTFh1dlM3YlZoZ1RFOHV1cVpUdWUzSEhnTHZjNlZSVk5XZDNyUDN6dTRCNTlvYUpDZ1UvUlljYjB0OEFTSWtNeTFQZEpvZ3VkUHdjNEN4L05MbytHN0U4RkZmZ09GRUVLSUllRmE3UlZHUjQ4bklXWWlBQzQ2VjlZdStRNHZmdmdibGt5N0Q5ZlcvUzhYcE56RHFmUDd1d3drRzVycUtLOHNJcjhrQzRPeGhkM0hON0ZwOXlzM25CTGFuWVRZU1YwR08xOW1OQmw0OGNQZmRQbmVxbmtQMjE5YkxCWStQL1F1SlJVRlRFOWV6T1d5WEY3NzVNOUVCc2N4WTl4U1JrYU01ZGxIWG5EcUE5eWVqcVorMmJuOFZIWWUrNUNFbUltTWlocG5QNzkwK2hwZTNmd24zdC94SXV2dWVLcmI2YkE2clo3UWdNNGpDVHF0SGhldGE1ZnZEU2Z5bFZmMFdHRmQrK3R3RCtlMVk3Qkl1d0ovT0FxVnplM252SFh3ZEFwTWw2eTBRZ2doeEpBU0d6cUdLV01kcDgwcWxVb2VXLzF6aDRRN3dYN2hySmkxam1ObmR6dVVmZW5EMzNLbHlyWUd4OTNGbHRRbTFEK0tFUCtvbTFvNzJaRk9vKzl5T3U2WEdZd3QzYjdYbGhIM2Nsa3VYeHpmU0ZGNUhsTVM1N040NnIwQTVCWm1zaTkxQ3h1Mi95OUJmdUhNbjN3MzhaRkp2V3F2czZUbEhPWFRmZXNKOVkvaTdnNUJOdGordk82Yy9TQWY3MzJOdHo5L2pxOHNldHorQUVIMG5BU2Rvc2NLTzZ6bmpKQ2dzMXN0Wm5qcERIeDYwZkg4dEZCYjZuZlBHeWQ2RTBJSUljUVEwVEhnUEpMK0JScTFGcVZTeVpuc3c3aDBDQ2FuSlMxQ3E5VVRGaENObDd1dlF4MXRpWVJlMmZ6SExrY1JUV1pUbC9kT3l6N0MyWXNuZXRWdXE5WEtsYW9TY2d2UGN2YmlDY29yaTlEclhGazUrMnRNR0QzVFhpNHVJcEc0aUVSeUxwL2xpK01mc1dINy94SVJOSUlGS2F1SUNobnBVR2ZwMWN2ODl1WEhlM1QvbmdUTGZXSDNpWTg1ZUdZYm9RRlJyRjM2blM3WGppYVBuRXB0UXhXN1Qzek0vMjM4SGQ5ZS9Rc0pQRytTQkoyaXh6cU9kRVpJRXFFdW5hK0UzeCtCOHNiMmMyNGFXNHIzSlRlMzFsNElJWVFRUTB6TzVYUXFhOHF4V3EyNHVYaXdzTVBVMS9Halp0encrcVhUMStEckdkRHAvQ2Y3MTNkWmZrUjRBdFBITGJsaHZVYWpnWGUzLzlQaDNJYnQvMHRPNi9Za2dUNmhMSjU2THhOSHorNjBGMmlia1pGakdSR2VRR3JXQWZhYy9JU3RoOTdoMjZ0LzRaQmgzTThyaUpWenZuYkQ5bXc5K000TnkvUVZGNTBiQ2JHVHVIdnVROWROVmpSci9ETGNYRHhvYktxWGdMTVhGRlpKenloNjZQdTdJZk9xN2ZVL0ZrTEM3WGtBTldqOEt3M2V2K0I0Ymx3Zy9IUUtCTG82cDAxQ2lMNzMrU1g0bitNd0lRaitNdGZaclJGQzlJWEhIMytjWDM3ckpXYzNZMEM1V2wxR1h0RjVZc1BIM0hUQ202YVdScHBiR3ZIeGJOK1QxR0t4WUxGYWhzMFdJZjNwdHk4L3pwTlBQb20vdno4QkFRRm9ORDNMN090TThxY3VlcXpqOUZyWm83TmRkUXY4NHFCdGxMT05SZ25mU29aNzRtMnAySVVRUWdnaEJoTi83K0JlWjFkMTBibmlvbk44NHE1VUtsRWkreW9QVnhKMGloNXBNdG4ybVFUdzBrblcxVGJaVmZEc0FialdJVmxRbkRjOE93UENlN2ZtWHdnaGhCQkNpQ0ZGUWdmUkkza2RObUdPbENSQ0FHek5nNytlZER5M1pyUnRoRk1JSVlRUVFnaGhJMEduNkpITHNsMktuZEVDejZmYWdzNDJXaFU4TXhWbWh6dXZYVUlJSVlUb25kaW9rVGN1Sk1RQUVSNWkyL1BUbWZ1aDNpd0pPa1dQRkVubVdzQzI1K2F6QnlDbnF2MWNvQ3Y4WVE1RUQrT2ZpeEJDQ0RHWU5iVTBVbFpaUkxDZlBEMFdBMXZwMWNzMEc1cWMzWXliSnF0NVJZOTBUQ0kwWEtmWG5xdUV4N1k3QnB6akErRmZTeVhnRkVJSUlRYXo4TEF3eWlzTG5kME1JVzZvckxJUVB6OWZGQW9GS3BWcTBJeDJTdEFwZXNSaGV1MHdETEEreVlVZjdvYWFsdlp6YTBmRG4rZUMrOERQVWkyRUVFS0k2MGlaT3BuODhreG5OME9JRzdwWW5NR0l1RmlVU2lVYWpVYUNUakYwV0t4UVVtOTdyVlJBNkREYUQ5ZUtiZjNtUDFMQjNMcWpyVjRGdjU4Rmp5YmJmaDVDQ0NHRUdOeVNrcEp3OWRKd0xITzNzNXNpUkxjT3ArOUVvVE1SRVJHQldxMUdxOVdpVkE2T2NHNXd0Rkk0VlVtOUxmQUUyellnd3lYUU1sdmhQNC9BNXR6MmN5RnU4T0lTbUJicXZIWUpJWVFRb3UrdGUrQitpcXR5T0pheHk5bE5FYUtUSStrN0tiNld6Y3haTTFDcjFiaTd1NlBSREo3cGRwSklTTnpRNVdHWVJLakZETDg4Q0tmSzI4L0YrOEJmNW9IYjRQbjlGa0lJSVVRUEtCUUsxR28xRHovNklHK3VmNXVOZS9PSUNVa2cyQytDRVA5SVp6ZFBERk9sVnk5VFZsbkl4ZUt6S0hVbVpzK2Zqa3Fsd3MzTkRXOXZiOVJxOWFDWlhpdEJwN2loamttRWhzTjJLZlZHK09rK3VIQ3QvZHpFSU51VVdxM0tlZTBTUWdnaFJQOVJLcFhvZERyV3JQMEtKMDZjSU90Y0trY3p0NlBUdWxKVWVzblp6UlBEVEhoSU5NMkdSdno5L1lnZEZXT2ZVdXZpNG9LdnJ5ODZuVzdRVEswRkNUcEZEM1RjTGlWeWlJOTBWamJEai9aQVlZZlB2REFTZmpwMStFd3JGa0lJSVlZcnRWcU5oNGNITTJiTUlERXhrZnI2ZWt3bUV4YUxCYXZWNnV6bWlXRklvVkNnVkNydFUycTl2THpRNi9XbzFZTXJqQnRjclJWTzRUQzlkZ2lQZEJiWDJ3TE9pZzViSDMxMUZEdzJ6bmx0RWtJSUljVHRwVmFyY1hWMVJhdlY0dTN0amNGZ3dHZzBZamFiSmZBVXQxWGJ0aWdhalFhdFZvdEdvMEd0VmcrcUVjNDJFblNLRytvNHZUYkd5M250NkUrNTFmQ1R2VkJyYUQvMzFFUzRLODU1YlJKQ0NDR0VjN1J0UjZGV3E5SHI5Vml0VmdrNGhWTW9GSXBPL3cxR0VuU0s2Mm93dGdkaW5scHdHWUk5NXV4VitJOTkwR3kySFNzVjhQTnBNRGZDdWUwU1FnZ2hoUE1NNWkvNFFndzBRekNFRUgycDQzck9FSGZudGFPL3BGZllrZ1laTGJaampSTCtjN1l0Y1pBUVFnZ2hoQkRpMWtuUUthNnJwTDc5ZGRnUUN6clBWY0l6KzlzRFRnOHQvSEVPalBKMWJydUVFRUlJSVlRWVNpVG9GTmRWUEVTRHpyd2ErTWsrMjM2Y1lOdDc4KzhMSUdxSVorY1ZRZ2doaEJEaWRodDhxWS9FYmRWeHBETjBpR1N1TGFpRnAvZEFzOGwyckZmRFgrWkp3Q21FRUVJSUlVUi9rS0JUWEpkRDBPbm12SGIwbGFKNitIOTdvSzQxT1pKT0JYK2VDL0Urem0yWEVFSUlJWVFRUTVVRW5lSzZITlowRHZLUnppdU44UDkyUTAyTDdWaWpoUCthQXdsK3ptMlhFRUlJSVlRUVE1a0VuYUpiUmd0Y2E3YTkxaWpCVytmYzl0eUt5bWJiQ0dmYjUxRzNacWxORG5CdXU0UVFRZ2doaEJqcUpPZ1UzU3Jzc0YxSzVDQmU3MWpkWWh2aExHdXdIU3NWOEp1WnNpMktFRUlJSVlRUXQ0TmtyeFhkR2dyYnBiU1k0Y2Q3MjdQd0tvQmZ6WUNwSVU1dGxoQkM5RXA2ZWpvblQ2UlNWRmlJaTk2Tmk1ZXluZDBrY1l0aW8wYlMxTkpJUkVRNGsxTW1NWGJzV0JRS0JRcUZ3dGxOdTYya2I5ODg2VHRpTUpHZ1UzU3J1TU5JWitnZ0REcXR3TzhPUTM1Tis3bWZUSVdaWVU1cmtoQkM5TnI2MTkra3FkWkNaTUFveHM5WVJMQmZ1TE9iSlBwSVdXVVI1WldGSE54MWd0U1RaMWozNEZyVWFqVks1ZkNZa0xiKzlUZHBxakVUR1NoOSsyYlorODRYSjBnOWVacDFEOTQvclBxT0dEeWtSNHB1RGZZa1F2OUtnNk9sN2NmZlNvYkZVYzVyanhCQzlOWkx6LzhiTDFVRUsyZCtnM0h4MCtWTCtSQVQ3QmZPdVBqcHJKcnpDRjdLTUY1KzRUV2FtcG93bTgzT2JscS9zL2Z0V1E5SjMrNEZlOStaK3doZXl2QmgxWGZFNENKQnAraldZTjR1WlZzK2ZIQ2gvWGhwTkt3WjdiejJDQ0ZFYjYxLy9VMUN2T0pJU1pqbjdLYUkyMkJxMGtKQ2ZPSjRhLzA3MU5mWEQrbmc0WTNYM3lURWE0VDA3VDR5TldraG9jT2s3NGpCUjRKTzBhM2lqa0huSUJycFRLdUF2NTVzUDA0T2dLZFRuTmNlSVlUb3JmVDBkQnByTEtRa3lwZnk0V1RhMklVWUd1REVpUk8wdExSZ3NWaWMzYVErbDU2V1RsTzFtWlRFK2M1dXlwQXlkUmowSFRFNFNkQXB1bVN4MnZhMUJOdDJLUUV1em0xUFR4WFZ3eThPMk5vUHRnUkl2NXRseTFncmhCQ0R6Y25qcVVRRnhqdTdHY0lKWWtNVE9IYzJpOXJhMmlFNVluWHlSQ3BSUWFPYzNZd2hhYWozSFRFNFNkQXB1dVF3eWpsSWtnalZ0TUJQOTBLanlYYnNyb0UvelFVM2pYUGJKWVFRdlZWWVZFaVFYNFN6bXlHY0lOZ3Znb3FLQ3VycTZqQ1pURml0Vm1jM3FVOUozKzQvUTczdmlNRkpnazdScGNFV2RCb3Q4TXgrS084d092dUhPUkE4eU5haUNpRkVSeTQ2VjBtc01reUYrRWVpMCtveEdvMFlESVloRnpoSTMrNC9RNzN2aU1GSmdrN1JwZEpCdGtmbkg0NUNkbFg3OFRQVElNSFBlZTBSUW9pK2tGZVE0K3dtOUVyWjFVS2FXaHE3ZksrdXNZYkxaYmw5OWtXNHFibWhUK29aaUlwS0N6Q2J6UmdNaGlHM05tK3c5dTNCWWlqM0hURTRTZEFwdWpTWVJqcmZ5NElEUmUzSFgwK0VPZkx3VkFnaG5PYkQzUyt6YWMrclhiNTNQaStWMXovOWI0d21RN2ZYVjlkVjhwZjFUMU5XMmY2WCs2RXoyemw0WnB0RHVZcXFVdjd5NXRNVWxsM3NkVnRmK3ZDM3BHWWR2RzRaaThWQytiWGlUdWViV2hxcHFhL3E4ci91Z3U2YlpiVmFaWXJrRUxMMTBMdTg4TUd2KzZ4L1hJLzBIVEdRcUozZEFERXdGZGUxdng3SVFXZDJGYnlTMFg2OElOSVdkQW9oaExBeG1vd2NTZDlCUnU1eGF1b3JVYXMwaEFmRnNtN1o5L3JsZnBYVjVWeXJ1Y0xVeEFXOXJxT2dOQnVMeFV5QVQ0ajluTVZxNGVTNXZjeElYbUxmK0Q2ditEdzZqWjdRd09oT2RaUmZLOFpnYkhFNDUrc1pnTUhZUW4xVHJmMWNZM005VjZ2TEtDelBzNS96OGZESDNkWFRmbnpnOUZZT3BXMW43ZEx2RUJ2V3Z2L1c3dU9iT0pWMW9NdlBNR24wYkZiTWZ1QW1QN25vcWZQNXAvbmdpLy9yOHIzLzk4Q2ZIZjc4akNZakIwNXZKU1AzR0ExTnRYaTUrNUdTT0krVWhIa29GSTZaQm1zYnF0bDFmQ081aFprWVRRYUMvU09ZTjJrbHNXRmpPdDBuTGZzSVI4L3Vvcks2REwzV2xZVFlTU3hJV1lWV28rdXlYUm01eHpsNWJoOVR4eTdnYW5WWnQ1OU5wOUVUNkJ2YWt4K0RFSU9HQkoyaVN3N1Rhd2ZvZGluMVJ2akZ3ZlpNdFRGZThKTXB6bTJURUVJTUpDMkdadFovOWxmS0tnc1pIVDJCY2ZIVE1SaWJLYWtvNkxkN25zdFBCV0JrWkZLdjY4aTZkQVpmcjBBdUZtWUM0T251UzBMTVJQYWMzTXlsa2d2a0ZHWndxVFNiMnZvcXpCWXovLzc0dit6WGVydjdzV2JKRTN5eTd3M0tLZ3Z0NTYxV0t5dm5mSTJhK210a1htemZWNnV4dVo2TTNHUGtYTFk5d2F5dXU4ckNLYXVabHJUUVhtYkd1Q1hrbDJTeFlmdi9zbTdaOTRnT3RXVVV0bUlseURlTXUrYys1TkQrVFh1N0h1WHRMUm1wNnF5NWRhUncwcGc1dU9nY0V6aDBEUHFzVmlzZmZQRVN1WVdaSk1WTkljQW5sSE41cDloMitEMmFtaHVZTytsT2U5bjZ4bHBlM2Z3bm1nMk5UQmcxQzYxR3grbXNnN3o5K1Q5NDRJN3ZPenh3T0hobUc3dFBmRXhFMEFqbVRMeVRrb3BMSE0vY3c1V3FFcjYyL0FlZGd0bXIxV1Y4ZHZCdDFDbzFxVmtIdXgxZE41b01oQVZFODhpcS83amxuMUhiNXhkaUlKQ2dVM1NwcEhXSmpGSUJRYTdPYlV0M2ZuY1lLcHRzci9WcStQMXNVTXVFY1NHRXNQdnM0TnRVVkpYd3dCMVBkVGxTMHgvU2NvNEE4T0tIdjNFNDcrc1p3TGZ2L2NVTnIyOXFhZVJpMFRtVVNxVjlpdTdZdUNtc21MV09BSjhRenVXZllsVDBlTnhkdmRoMWZCTXBDZlB3OHdxeVgrK2l0d1VnMzdyblovWnpIKzk1alV1bDJjUkhKdVBtNHNHOFNTdnQ3ejMzN3MrWW5yU1lLV1BuZDlsdUFJMWF5NW9sVC9MNnAzK2h1Q0xmSG5SVzFWM0Z4ek9BWUgvSExLeHFsYVJONzIvTkJsdlFPWHZDY2p6ZHZMc3RsM254SkxtRm1jeWVzSno1ays4Q2JIdFovbXZqN3ptVXRvMUpZK2JZUjBYM25mcVUyb1lxSGx6K0EzdUFtUnczbFpjKytpMWZIUHVJeDFiL0hJQ2ErbXZzTy9VcDBTSHhQTGo4Qi9hUjk0LzN2azU2emxHeUM5SVpGVDNPM29icXVrcmUzZlpQVENZamZ0NUJQTERzS1R6ZGZSemEyV0pvNXBOOWI1QlhmSjc1S1hmMzBVOUppSUZEZ2s3UnlaWEc5dEhESU5lQnVjZmxoaXc0VmQ1Ky9QTnBBemM0RmtJTUxRUHg3OFN1bEZVV2NmYmlDV1pQV0g3YkFzNUxKZGxjcTduQ2xNVDVoUGhIMnM4Zk83c2JpNlZuK3dXZXVYQVlGNzBiMzEvN0IvdVgrVFozem5vUUx3OC9QTjI4YVdwdVFLdlJNWFBjVXZhbGJtRkJ5aXJjWERwUHpUbWE4UVhuOGxONWFPV1B1RnlXeTRXQ05JZjMyMFk2UzY3YVJuL3JHcW81ZS9FNFpaV0ZURTllVEpCdkdHREx0dnJZNm1kUktWV0E3ZWQ3cWVRQ0N5YXY2blJQcFVKSlhWTU5WcXUxMDRpWDZCdHRheUpkZE5mL3gvOU05bUhVS2pYVGt4ZmJ6Mm5VR2xJUzVySHR5SHZrRkdZd1lkUk1UR1lUR1JlUEV4WVk0ekNpNmVjZFJIeGtNdWN2bmVaYWJRVytuZ0ZrNUI3SGJERXpZOXhTaHo0Nkkza0o2VGxIV3grTTJJTE95cG9ydlBuWjMzRFJ1L0hkTmIvamszMXY4TXJtUDdKcTNzUEV0TjZuc093aW0vZS9nZFZpNFp0My85UmhXcmtRUTRVRW5hS1RzZzZKQUlNRzRKWWo1eXJoMVE3ck9PK0tnK215OUVFSWNadDR0YzdjYXpRNnR4MDNjamIzT0FBVFI4OEdvTm5RaEFJRk9xMiszKzU1T0cwNzdpNmVMSnA2TDJwVisxZU1RMm5iQ2ZCMi9DSjk2dngrWWtKSE80d1NHazBHanFUdklIbmtOT29hYSt6blBkMjhVU2dVUkFTUHNKOUx6em5LNk9nSldLd1dUbDg0eEl4eFN6c0ZuWGxGNTlsNTdDTld6WHVZMElBb2pDWUQvdDdCRG1WVVNoVnVMcDcyOHhlTE11M0hTb1dTN0lKMGU5a0FuMUI4UFAwcHZuS0o5M2UraUl2T2pZbWpaM1g2T1FUN1JYQXE2d0QvOWRyM1VDaVVyRjN5cEQzQUVIMmpxYVVCcFVLSlJxM3R0b3pWYXVWeVdTN0IvcEhvdFM0TzcwV0dqQVNncEtLQUNhTm1VbDVaaE1IWVFrem9xRTcxUklhTTVQeWwwNVJXRk9EckdjRGwwaHdVQ2dWUklmRU81UUo5UTNIUnVkcW5yNXZNSnQ3NS9CKzQ2dDE1Y1BrUGNOVzdjZit5NzdIdDhBYmUzUHAzeG81SVFhVlNrNTV6bEltalpyRjQybjNkcmdjVllyQ1RvRk4wMGpIb0hHajdYTllhNEpkZldzZjU1SGpudGtrSU1ieW9Xd2V1cXJ0UHZqb2dGRjNKdzhQVmk2YVdCdDdiOFlKOWZXTjRVQ3dyWmoxZ0g4SHJLMlZYQzhrdHltVFJsTlVPQWFmUlpLU3lwcHl4STFJY3lxZm5IbVBQeWMzY01mTitKb3lhQ2RpeXhMcm8zYWlvTHVXNWQ1K3hsMTIzN0hzY1NyTmxycDJTdUlDSW9CSGtsMlR4d0IxUGRkdWVxdHFyZkxqN1phWWxMU0lwenJiZ1B5cGtKRkd0d1VhYlUrZjNFeHMyeGo2OU5pUDNHREdobzVtV3RKQ2EraW8yN0hqQlhuYngxSHRKU1p6UHh0My94bVEyY2YvUzc5aW44M2EwYk9aYVJrWW0wV3l3clFFSjhvdm9WRWJjbXVhV1JyUmFQZFYxbGFoVWF0ejBIcDFHeHVzYWF6Q1pqZmg0K0hlNjN0dkR0cTlhVFYwbEFOZHFyN1NlNzc1c2RZZXlIcTVlYU5TZHAxRjd1dnRTV1cyYmlxVldxYmwzNGJmdzl2REh0YldmcUZWcWtrWk9wZWhLSG1jdm5nREEzenVZcUpCNGpDYURCSjFpeUpLZ1UzUlNQa0JIT3EzQWJ3NUJkV3N5UWxuSEtZUndwdklHdUZRRDBWN09ia25YcW1vclVDaVV2THY5bnlURVRHSkc4aEpLS3k5ekxHTVg2N2Y4bFNmdSs1VkRoczlidGVQWWg3anEzWmswWmc1bGxVVUUrOW4ycnJwVWVnR3IxVXIwbDBhUXZyYjhCMnc5OUM2ZjduK1Rvdkk4N3BoNVB6cXRubS9jK1RTZzRQa05QMmQreXQyTWlocVB5V3drSWlpT1UrZjNVOWRRVGRhbDB5aFFjT1ZhTVFXbHR2MGUwN0tQNEtwM0o5Z3ZndWpRZUxJdW5hYTVwWkhVOHdkSVBXL0xNTHQ4MWpvdWwrWjB5amk3N2NoN2JEdnlYcWZQNU9sSFE0bGVBQUFnQUVsRVFWVG16WSsrOXQ4QS9Hdmpmd0syb09HclM1NmdxYVVCdmM2MTJ5eWt2bDZCdUxsNDNuRDZwK2lkWmtNanpTMk4vR09EYloybFdxVm1SSGdpaTZiZWk1OVhvSzFNNnhSYzNaZEdPY0dXSVJiQVlHcTVZVm50bDhvMnRUUjIrN3VqMTdwZ01odXhXQ3dvbFVwQy9DTzVWbk9GQ3dWbnVGUnlnZHpDVEZvTVRZeUlTR1RSbEhzeG1ZMmN1WENJemZ0ZXgyd3g0K1BoVDZCdkdQN2V3WGg1K0RFaUxBRWZ6ODZCc0JDRGpRU2RvcFB5RGx0SERhU1J6bmZQUTFwRis3R3M0eFJDT0pPWERuNTlDUDQ4RHdJSDROOUZMY1ptRE1ZVzdwaXhscFRFZVFDTWpVdkIzY1dMbmNjKzVNUzV2ZmJFS3JmcVFrRWFsMG91c0hMMjE3aGFYY1lybS85SThzaHBMSjk1UDJrWER1T2ljeU04TU5iaEdyVkt3NzBMSHNYWE01Q0RaejdueXJYaTFpbUk3ZnQwNmJXdWVMVW1YRm1RY2pmbld6UGphdFE2UXZ3anlieDRFcFBGQkVCT1lRWnFwZTFyVFhSb1BBbXhrd2p5dFFXK0ZxdUZkN2YvRTUxR3o5SVphMWc4N1Q3N1BWNzQ0TmRNUzFwb240Wjgrc0lod2dKc1c3QW9GQXA3ZXpxdXpWUXBWYXpmOHRjYi9seVdUVjlqSDBFVmZXdHl3bHpHanBpQ1dxMmhvYW1XM010bnVWQ1F4dVd5WEI1Yi9YTzgzSDN0NjRpVmlzNVBwOXYrUE52K2I3NWVXUnpMV2l4bSs3bnJsZDI0K3hWeUM4L1NiR2hDcTlFUkhUS0toVlB1WVV6MEJGejBibXcvOGo1ZTdyN2N2K3k3dEJpYXlTcytUMEZwTnBmTGNza3RQSXRDb2VUNzkvL2hWbjVNUWd3WUVuU0tUaHpXZEE2UUwxSjVOZkJhaDNXYzk0eVVkWnhDQ09jYUh3aG5yOENqMitDcFNaRGdON0QyTlZZcWxDZ1ZTaVo4YWMzaCtQanA3RHoySVVVZDlxVzhWVjV1dm9RRnhqQisxQXdVQ2dXcjV6L0Nsb052VVh3bG41cjZTaVluek9zMDlSRnNYOHdYcE55Tmw3c3ZCYVhaTkRUWDhmNFhMd0cyOVoySDByYVJsbk9FaEpoSlRCb3oyMzdkdVBocGpJdWZCdGltUFA1anc4KzViK0ZqOWhFdWdFc2xGekJiekV3Y1BZdks2bktzVml2QmZoR2N6MCtscWJuOUh6cURxWVhDOGp5VUNsdUNJQVVLYWh1cnIvdDUvYnlDZVBJcnYrYkZEMy9EbXNWUGRCckZQWDNoRU51UHZFOWtjTnhOL2lSRlQ0MktHdWR3UENWeFB2dFR0N0wzMUNjY3pmaUNwZE8vaXFaMXFtcUxzYm5UOVcxN3VPbzB0cEhOdG1tdGJhT1pqbVdiTzVYdHFsemJ2WFFhUFFxRmdsRlI0d2p4anlROGFBU2hBVkgySkZSdFNpb0sydHVoMVRNbVpnSmpZaVlBdHZXZ2RRM1ZYU2JIRW1Jd2txQlRkRkkrd05aMEdpMjI3VkhhZHBvYTZRUGZIbmZkUzRRUW90OTVhdUdWWmZEZkorQ1B4L3ErZnFVQ1ltOWNyRnR1THA2WXpOY2MxbGNDNkhXdUtCVktqT2ErVzVRYTdCL0IvVXUvYXg4SkdodVhRckIvQks5OThoZkFGaEJjejZReHM1azBaamIxamJWRUJObVNCUldXNWVMbkZVU2diNWg5VGQzTnFLbS94dm44VkNhT25rVlpaU0Y2blN1ZTdqNlVWUlpTM3lGSmtkbHNvcWEra3VLSzlwK1RUMHNBQ1RFVHU2MWJvVkRnN3gxTWZHUXloOUsyTXpJeXlmN1pXd3pOSEU3ZlFVTHNwRTVicWZSR1RRdHN6WVRqZFZCdmJzOXBNSmpkYXQvdVRrcmlQUGFlK29RclZTVUFlTHI1b0ZBb3FLbS8xcWxzMi9wTTM5WUhGVjd1dmtEN0dzK3V5clk5MVBEeThLTzBvc0EraGZiTFpkdnFUQnd4bWR6Q1RON2ErdmN1MjJzeUd5bStrbTlmMjlsUmJOZ1kxaXg1NHNZZldvaEJRb0pPNGNCSysvUmFwUUlDQnNCSTUrdG5vYkRPOWxxamhGL1BsSFdjUW9pQndWMXIrenVwc2hseXFpQy9HZ3lXdnFsYkFSemUxZnZyd3dLaXFhd3BwN0xtaXNNSVlFMzlOU3hXQzk3dU54L0lYWS9ybHhMcVZOZFYwdFRTd1BUa3hUME9HdDFkUGUxN2FCN0wyTVhvNkFra2o1emFxZHpmMzNtR2x0WWtQZGJXUjVJdmIvcFArOVRHSHo3d0o1TGlwckwzMUtjVWxlZHhMdThVc2FHMjdMR0xwOTdyVU5kejcvNk01TGhwdlpvR3UzREtQZnpmUjcvamFNWVhURTllak5WcTVkTURiMkl5R1ZnMmZjMU4xOWNWdlJyR0JVSmtDSmdVN1E5Z0I3TmI3ZHZkYVJzMTFLcHRvNVlhdFlaQTN6QktLaTVoTkJrZEV2OWNMczhGSUNyWWxsZ3ExRDhLaFVKaFh5UGMwZVh5WEpRS0plR3REMFRDQXFJcEtzK2orRXErUTBibHE5VmxOTFUwa0R4eW12MWNpSDhrOXk1NHRNdjI3anF4Q1E5WDd5NGZ5cmk1OU4xNmF5RUdBZ2s2aFlPclRlMVBVUU5kNldiRnd1MlRYUVh2WjdVZlB6WnU0RXo1RlVLSU5uNTY4QXVCYVgyOHZkN2hXN2cyT1g0YTZibkgySis2aFZYekhyYVB4QjFLMnc3QW1PdU01TjJxeXBvcmZMejNOZnk5ZzVrMzZkYldqVFlibWlpdkxITElPbnYzM0cvWTErQTFOTld5ZWQ4YkxKdStCbmRYVzFZbnRVcURqNmMvWTZJbnNPM0llNVJYRnJGMjZYZEl5ejdDNGZRZER2WFhOVlJ6OE16bm5NcmE3M0ErTVhZeWN5YXU2TlNleHVaNkRxZnRZTkhVMWZoN0I3TWc1UjYrT1A0UmJpNmVGSlpmNUh4K0t2Y3YvVzZmSlduU3FXQ2NQd1FFZ0taenN0UkI2MWI2TmtCRFU1M0QxRk9yMWNxK1U1OENNREl5eVg0K2FjUVV2amkra1pQbjl0cjM2alNhakp6STNJT0htemNqSWhJQmNORzdFUmVlU0c1UkpzVlhMaEVXYUZ2WFcxbGRUblpCR3FPang5c2ZySXdkTVlWalozZHpLSDA3YTRLZTZQUzdOWDdVRFB2OTNWdzhpSTlLeG1RMnNlWEFXd0NzbXZlUXZieVh1eS94VWNua2wxemdkTlpCRnFTczZ0WEl2aEFEblFTZHdzRkFXcy81NVdtMWlmNndhdVIxTHhGQ0NORXFObXdNaWJHVHljZzlUbjFUTFZIQkl5a3F6eU8zS0pQUjBlTVpIVzNiYjhwb01yTGo2QWZNR3IvTVBzWHdWbFJXbC9QbTFyOWpzVnI0eXFKdmQ3bXRSRTgxTnRmeHhwYi9JU1owTkJGQkl6Q2FXbWd4Tmp2c2VkazI5VEVpT001aFJCZGcwZFI3ZWVtajM2TFY2SWtORzBOOVV5MitYa0VPWlQ3WStSSmo0NlowQ3NMZHZ6VFNaRGFidUZSeWdjUHBPOUJwWFZnMGRUVUEwNU1YVVZaNW1ZLzN2Z2JBUGZPL1NWeHJJQ1A2enovZit3VWpJaElKOUFuRmFES1FXM2lXOG12RnhJYU5ZWHg4ZTlDWGtqaVB0SndqZkhGOEl4VlZwZmg2QlhJdTd4UlhxOHRZcy9nSmgrbm5pNmJlUzBGWkRtOS8vaHdUUjg5R3BWSnpPdXNnV28yZVJSMUd5TU1Db3hrWFA1MjA3Q084dGZVNVlzSkdVM3dsbndzRmFVeFBYdHhwTzZLR3BqcmUzL2tTcFZjdmM5ZmNyM2Y1ZVpRS0pXV1ZoYnp3d2ErWWxyU0lXZVB2a08xVHhKQWlRYWR3TUpDMlMza2xIVXBiMjZOUndzK21PWC9rVlFnaEJwTlY4eDhtd0NlRU05bUhLU2pKeHN2ZGwzbVRWakp6L0RMNzZFeFRjejM1SlZsa1hUck5taVZQRWg0WTArdjc1UlNlWmRQdVYwQ2g0SUZsVHhIZzAvdWhYN1BGekJmSE5oSVdHTU84U1N2WmRXSVRCbU1MUnpKMmtoQTdxVk9BMlpXNnhtcE1aaU1tczVIM2Q3N0UwdWxmSlNMSWNUV2hTcVhHMjkydjAvbU9ybGFYVWQ5VVMwN2hXY2FPU0dIWmpMVUExTlJYY1RSakorZnlUdUh0NFVkOVl3MjdUM3lNMFdSZ2ZQeU1McE1uaWI2Uk5ISXF1WVZueVM1SUEyeHJiSmRNK3dwVEV1YzcvTncxYWkxZlgvSC8ySG5zSTdJS3ptQXlHUW54aitTQlpVOFJHejdHb2M0QW54QWV1dk5IN0R6MkVjY3o5NkJXcVlrSkhjMmlxZmQyR24xY09mdHIrSGo0azVwMWtNdGxPZmg0Qm5ESGpMVk1UcGpyVU81Q1FScGJEcnlGUnEzbG0zZjl4R0dkcjlIVXZxNDZLbVFrMzc3M0Z4eEozOG4rMU05SXp6bkdzaGxyN0ErSGhCanNKT2dVRHNvR1NCS2g3Q3I0TUx2OStQSHh6aDk1RlVLSXdVYWxWREZuNG9vdXA0bTI4WFQzNFpHN2ZzbzcyLy9KK2kxL1pjMlNKeGdSbm5EVDk5cDIrRDJPWis3QjN6dVlOVXVlN0ZGUTJKMktxbEpNWmlOQmZ1SGN2K3k3NUJXZjUwajZUdTViK0JpRjVSZDVaZk1mbVpxNGdKQ0FLRFJxTGV1V2ZZLzZ4aHBxNnE5aHRwaUlESXFqMmRESXh0MnZrQmc3bVNsakYvRFJycGQ1L3IxbmlRNFpSVlRJU0x3OC9IRFJ1bkxIakxXb1ZHcnlpczVqeFlyRmFzRnNOdG1ERXovdklLeFdLMjR1SGl5ZDlsWGlvNUs1V0hTT2pOeGpaQmVrbzlQcW1UdHBKZE9TRmxIWFVNMzJJKyt6NWNCYjdEMzVDYkhoQ1l3SVQyQmtaQkw2THZaL0ZMMjNmT2I5UFM3cjV1SmhuOUo2SThIK0VYeHR4UTl1V0U2cFZON3dkeXUzTUpQM2RyeElZdXhrVnN4K0FMM1doZjJwbjZGUjYyaG9xcVdzc3RCaFZGeWxWREZyL0RMR3hFeGs4NzdYMlhIMEEwYUVKOTdTYkFFaEJnb0pPb1dEZ1pDNTFtQzJUYXR0aytnUGQwdldlU0dFNkRjdWVqY2V2T1A3dkxYMTcrUmN6dWhWMEJrWkhJZGFwV0h1cEpXMy9DVlpxOUVSN0JmQnVtWGZRNjkxSWZYOEFXTENScE1RTzVHRTJJa0Urb1p5SW5Ndmg5SzJZVEtiSEs1MWQvSGtCK3YreUJ0Yi9nZFh2VHNyWmoyQVRxdm51MnQreDltTEo4Z3VTQ2N0K3dpTnpmWDJiUytzMXM3cGVSUUtCZC85NnU4QTJ3allVMnYvZ0VLaDRQOCsraDJWTmVYNGVRV3hhT3E5VEJnMUU1MVdENENQcHo5cmx6NUpRV2tPcDdNT2NqNC9sY0t5WEljMWhtTDRpSXRJNU1IbFB5QzJ3M1R3ekx5VFZGU1ZvbFFvQ1F1SVp0S1l1WjJ1OC9NSzVPR1ZQNmEyb1VvQ1RqRmtTTkFwSExSbHJnWG5qU3krM0dGYXJWNWxtMVlyaEJDaWYrbTBlcjYyNG9kbzFOcGVYWjhRTzRtRTJFazNMRGRsN1B3YlpvcjFjdmZsMFZYUDJLZEozalAvbXpRMjE5dmZuekJxSmhOR3pRVEFZckZnTWh1eFdxMG9GQXFVU2hWS3BaTDVLWGNUSGhockR3aFZTaFhqUms1ajNNanIvNk5pdFZydFFhampORTNibC8rdkxQbzJKck9SMElDb2J1dUlDaGxKVk1oSWxodlgwZHpTS0tPY3cxakhnQlBnaWZ0KzFhUHJGQXBGbjZ5eEZtS2drS0JUT0Noejhwck96S3V3cVVPMmNzbFdLNFFRdDg5QVNselNNZUJ6MGJ2aG91LzZIeVdsVW9sVzJibmRJeVBHOXVxK0NvWEN2dDYxSzRHK29UMnVTNnZSRGFpZnFSQkNPSXVzY0JkMlZoeUR6dHU5UjJlekNmN3phUHR4b2ovY0pkTnFoUkJDQ0NHRUdOUWs2QlIyMTc2MFI2ZnFOcWVLZlNNVHJyUk83NVZwdFVJSUlZUVFRZ3dORW5RS08yZG1yaTF0Z0kwZHN0VStuQ1RUYW9VUUlqWktOaWNlenNKRGJPdEdyemZkZDdDU3Z0Mi9obkxmRVlPVEJKM0Nyc3lKU1lUK2VnTE1yYU9zNFI1d2oveGJKSVFRTkxVMFVsWlo1T3htQ0Njb3ZYcVpaa09UczV2UmI2UnY5NStoM25mRTRDUkJwN0J6MW5ZcEI0dmg5SlgyNHgrbmdGSWV6QWtoQk9GaFlaUlhGanE3R2NJSnlpb0w4ZlB6UmFGUW9GS3BodHlJbGZUdC9qUFUrNDRZbkNUb0ZIYmxUc2hjYTdUQS82YTJIOCtMc0NVUUVrSUlBU2xUSjVOZm51bnNaZ2dudUZpY3dZaTRXSlJLSlJxTlpzZ0ZEdEszKzg5UTd6dGljSktnVTlnNVkwM251K2Vob25VR2lGWUZUMDY0UGZjVlFvakJJQ2twQ1ZjdkRjY3lkenU3S2VJMk9weStFNFhPUkVSRUJHcTFHcTFXNjdDRnpGRFEzcmQzT2JzcFE4cmg5QjFEdnUrSXdVbDZvYkM3MG1GTlorQnRXTk41cGRFV2RMYjVlaUw0NnZ2L3ZrSUlNWmlzZStCK2lxdHlPSlloWDg2SGd5UHBPeW0rbHMzTVdUTlFxOVc0dTd1ajBXaWMzYXgrWWV2YnVkSzMrNGl0NytRTWk3NGpCaCsxc3hzZ0JvN3lqb21FYnNOSTV3dW5iZE5yQVVMYzRMNzQvcituRUVJTUpncUZBclZhemNPUFBzaWI2OTltNDk0OFlrSVNDUGFMSU1RLzB0bk5FMzJrOU9wbHlpb0x1Vmg4RnFYT3hPejUwMUdwVkxpNXVlSHQ3WTFhclI1eVV5U2xiL2VOOXI2VGdVSm5IaFo5Und4T0VuUUtBT3FOWUREYlhudnArbitQenRSeVd3S2hOaytuZ0ZyRzNZVVFvaE9sVW9sT3AyUE4ycTl3NHNRSnNzNmxjalJ6T3pxdEswV2xsNXpkUEhHTHdrT2lhVFkwNHUvdlIreW9HUHUwU0JjWEYzeDlmZEhwZEVOMmVtUmIzMTU3LzFjNWZ2eTQ5TzJiTkp6N2poaDhKT2dVQUZSMEdPVU1jT25mZTFtczhMZVQ3Y2N6dzJCOFlQL2VVd2doQmpPMVdvMkhod2N6WnN3Z01UR1IrdnA2VENZVEZvc0ZxOVhxN09hSlBxQlFLRkFxbGZacGtWNWVYdWoxZXRUcW9mMVZyZTN6U3QvdXZlSGFkOFRnSXIxUkFGOEtPdnQ1UGVlbkY2RzBOV21SUmduZmtlUkJRZ2h4UTJxMUdsZFhWN1JhTGQ3ZTNoZ01Cb3hHSTJheldiNmNEM0p0VzF0b05CcTBXaTBhalFhMVdqMXNScW1rYi9mZWNPODdZdkNRb0ZNQWprbUUralBvYkRiQm14MHlwSzlMdUQxSmk0UVFZaWhvMndKQnJWYWoxK3V4V3EzeXBYeUlVQ2dVbmY0YlRxUnY5OTV3N3p0aWNKQ2dVd0J3dGFuOWRYOU9yLzB3RzZwYmJLKzlkYkJtVlAvZFN3Z2hoaUw1VWltR0t1bmJRZ3hkTXZZdWdOc3owbGxyZ0EwZHRraDVhS3h0YjA0aGhCQkNDQ0hFMENWQnB3QnV6NXJPZDg1QmMydUczR0EzV0I3YlAvY1JRZ2doaEJCQ0RCd1NkQW9BS3ZwNWV1M1ZKdGlVMDM3OGNCSW9aUWFORUVJSUlZUVFRNTRFblFKd25GNGI1TmIzOWIrV0FlYldmQUF4WHJCUTluMFdRZ2doaEJCaVdKQ2dVMUJuQUVQcnRGY3ZIYWo2ZUFTeXFBNTJkTmpqK1pHa3ZxMWZDQ0dFRUVJSU1YQkowQ242ZldydHkrblFsdlE4M2dlbWhmYjlQWVFRUWdnaGhCQURrd1Nkb2wrVENPVlV3YUhpOXVNbkp2UnQvVUlJSVlRUVFvaUJUWUpPMGE5QjUvT3A3YThuQjBPU2Y5L1dMNFFRUWdnaGhCalkxTTV1Z0hDKy9wcGVlN0lNemxXMkh6K2EzSGQxQ3lIRWNKU2VuczdKRTZrVUZSYmlvbmZqNHFWc1p6ZEozS0xZcUpFMHRUUVNFUkhPNUpSSmpCMDdGb1ZDZ1VJeHZGSzhTOSsrdmFUZmlkdE5nazdSYnlPZDc1eHZmejBuSE9LOCs2NXVJWVFZYnRhLy9pWk50UllpQTBZeGZzWWlndjNDbmQwazBVZktLb3Nvcnl6azRLNFRwSjQ4dzdvSDE2SldxMUVxaDhlRU5PbmJ6akhjKzUyNHZhUlhpWDRKT2k5Y2cvU0s5dU52ak8yYmVvVVFZamg2NmZsLzQ2V0tZT1hNYnpBdWZycDhLUjlpZ3YzQ0dSYy9uVlZ6SHNGTEdjYkxMN3hHVTFNVFpyUFoyVTNyZDlLM25XYzQ5enR4KzBuUUtSeUR6ajZhWHZ0ZVZ2dnJxU0VRNWRrMzlRb2h4SEN6L3ZVM0NmR0tJeVZobnJPYkltNkRxVWtMQ2ZHSjQ2MzE3MUJmWHora0F3RHAyd1BIY09wM3dqa2s2QlJjNmJDbU04anQxdXNyYTRBRFJlM0hhMGJmZXAxQ0NERWNwYWVuMDFoaklTVlJ2cFFQSjlQR0xzVFFBQ2RPbktDbHBRV0x4ZUxzSnZVNTZkc0R6M0RvZDhKNUpPZ2M1bW9OWUdoOW1PV2xBMVVmckIvZmtPVzRMMmR5d0szWEtZUVF3OUhKNDZsRUJjWTd1eG5DQ1dKREV6aDNOb3ZhMnRvaE9lb2tmWHRnR3VyOVRqaVBCSjNEWEY5UHJhMHp3TGI4OXVOMUNiZGVweEJDREZlRlJZVUUrVVU0dXhuQ0NZTDlJcWlvcUtDdXJnNlR5WVRWYXIzeFJZT0k5TzJCYWFqM08rRThFblFPY3c3YnBmUkJFcUdQc3NIVU9oc2p5QlZtaHQxNm5VSUlNVnk1NkZ3bHNjb3dGZUlmaVU2cngyZzBZakFZaHR5WGYrbmJBOU5RNzNmQ2VTVG9IT2F1ZGhqcDlML0ZrYzRXTTN5YzAzNjhMZ0ZrdHljaGhPaTl2SUtjR3hjYW9pcHJydERZM05EdCsrWFhpc2t2dWRCbjkydTZ6cjE2d21xMVlyYjA3WFRFb3RJQ3pHWXpCb05oeUsydkc4NTl1ei9jYXYvdGFDajNPK0U4RW5RT2M5ZWEyMS83M21MUXVUVVA2bzIyMTE0NldCSjlhL1VKSVlRWTNETHpUdkhYdDM1Q1ZlM1ZtNzcyL1owdmNqYjNlTGZ2cDJVZllmZnhUZGV0bzdxdWtyK3NmNXF5eXZic2RvZk9iT2ZnbVcwTzVTcXFTdm5MbTA5VFdIYXgyN3JlL3Z3Zm5hN3I2TlhOZitKb3hoZlhiVTl2V0sxV21lYm9aTG1GbWZ4bC9kTjh1di9OWGwzZjBGVEhuOS80SVdkelQ5ejB0Uzk4OEd0U3N3NDZ0R1hqN2xjY3lsaXRWbDc0OE5mc1Q5M2FxL1oxUmZxZDZHdHFaemRBT0pkRDBLbnZmVDBXSzJ3NDMzNThYenhvNUpHR0VFSTRoZEZrNUw5ZSs5NTF5eVNQbk1hcWVRLzFhenNxcTh0cGFLN0QzZFhybHVxcHFhK2lwcjdTNFZ4ZFF6VUdVd3VYeTNJN2xZOElHb0ZDb2FDZ05CdUx4VXlBVDRqOVBZdlZ3c2x6ZTVtUnZBU2wwdllQVlY3eGVYUWFQYUdCM1Q4dGJXNXB4R0JzNmZiOXVJaXhIRXJiVGtyQ1BMUWEzYzErUkhHVG1sb2FPWGptYzg3bnAxTGZXSU9IcXpjeFlhT1pOK2t1M0YwZDkya3ptb3djT0wyVmpOeGpORFRWNHVYdVIwcmlQRklTNXFGUVhIOU9WbE56QTUvc2V3T2pxWVV6MlljWkZ6K2R5T0M0bTJycnRab3JOQnVhY05IZjNCWUIxWFdWWEswdUk5QzNmYTJTVHFQbjdNVVR6Sm00QW4vdllNQTI2dC9RVk1lSWNFbWtJUVl1Q1RxSHVjb09henI5YmlIbzNGc0lsYTBCcklzYTdoNTVhKzBTUWdqUmV5cWxpbG5qNytqeXZiS3JsOGt0eXJ6cEw4NDNVbGxkVGszOU5ZZHp4VmZ5MEd0ZEtld2lNT3hLZE9nb2V5RFlVYzdsZEE2bGJYYzQxOXpTaU1sc1pOT2VWenVWZi9JcnYwYWoxcEoxNlF5K1hvRmNMTXdFd05QZGw0U1lpZXc1dVpsTEpSZklLY3pnVW1rMnRmVlZtQzFtL3YzeGY5bnI4SGIzWTgyU0o3cHNaMDM5TmRadithdkRPWlBGaE1IUXpQOTk5RHVIOHpGaG83bHo5b005K3Z6ZGtkR216dDcrL0RrcXE4dEppSjJFbDdzdjVkZUtTTTA2U0haQk9vK3RmdFllZUZxdFZqNzQ0aVZ5Q3pOSmlwdENnRThvNS9KT3NlM3dlelExTnpCMzBwM2Qzc05zTWJOeHp5czBHNXA0YU9XUDJYTGdMVGJ0ZVpYSDd2bDV0d0ZrUTFNZDVSMUcxZ0V1bGRxbWdkYzMxcEJYZEw2cnl4d0UrWVhqNXVMQmhZSTAxQ28xalUxMVpCZWtvMVpyaVFrZGhZZXJGK2s1eHdqd0NlRncrZzZhVzJ4cnBiWWNlQk02Qk5GZlgvN0RtdzUwTzVKK0ovcVNCSjNEWEY5TnIzM25YUHZyRlNQQVZYcVdFRUk0alZLcFpFSEszVjIrOThySGY4VEh3NS94OFRQNjlKN0hNbmR6OHR5K0x0OTc2L1BuZWxUSGo3LytWMXgwN1ZudENzcHk4UFVLWkhMQ1hHSkNSMk9sL1V2d29iVHRsRlVXY3UrQ1J4M3FjTkc1b1ZGcmFXcHA1R0xST1pSS3BUMHdIUnMzaFJXejFoSGdFOEs1L0ZPTWloNlB1NnNYdTQ1dklpVmhIbjVlUWUzMXRINVp6N3AwQm9BbVF5T1ZOZVZrWFRxRG05NkRsTVQ1V0sxV2F1b3I4ZmJ3ZDJpRHdkaENpN0VKRDFkdmZMNzBudWdidnA2QnJGM3lIWWRSemVPWmU5aDIrRDFPbk52TC9NbDNBWkI1OFNTNWhabk1uckRjZm03cTJJWDhhK1B2T1pTMmpVbGo1blFhR1FWYndMVnB6NnRjTERySHl0bGZJelFnaW5zWFBNckxILytCOVZ2LzFtMUFWMUNXdzRkZi9LdkxObS9lOTBhUFB0dFhGei9PNk9qeG5MMTRBbERZKzYrWHV5K1AzL2RMUmtXUDUxeitLZTZMZll3SjhUTTVsTGFORWVFSmpJeEljcWhIcmRiMDZINUMzQTRTR2d4ekhVYzZlenU5TnJVY0x0WGFYaXNWOEJYWmRrc0lNWVFwQjNHR3RPeUNkSW9yTG5IM3ZJZTZIRkc4Rll1bXJHYmVwSlgyWTZQSndQTWJubVhHdUNWTVMxclVvenIwV2hmMm5Qd0ViM2MvQUV3bUF4L3UraGNQM3ZGOTN0Myt2NWpNUm50WnM5bUVGU3N2Yi9xRFF4MHBDZk5ZTkhVMVp5NGN4a1h2eHZmWC9xSFRaNzF6MW9ONGVmamg2ZVpOVTNNRFdvMk9tZU9Xc2k5MUN3dFNWdUhtNG1FdjIvYUYzMlEyVWwxN2xkekNzMHhQWHN5OFNTdkpMY3hrejhuTmZPUE9wd25yTURWMzQrNVh1RlJ5Z2Nmdit4V3V0ekRTSkxwM3oveHZkcG9hbXhRM2xXMkgzK05xVmFuOTNKbnN3NmhWYXFZbkw3YWYwNmcxcENUTVk5dVI5OGdwekdEQ3FKa085UmhOUmpidmU1MXplYWVZTitrdUpveTJ2ZS9uSGNTYUpVL3k3clovc243cjMxaXorQW04UGZ3Y3JvMlBUT1pIWC90dmgzUHZiSHNlalZyTFZ4Wjl1MGVmVGF2UlUzYTFrT0lyK1R4eDM2OGNwb2VETFdpZU9Hb1d3WDdodU9oYzJYYmtQZTVkK0MxeUxtY3dNaktwejJjeENORVhKT2djeHF3NGpuVDY5WEtrYzBOVysrdEZVYjJ2UndnaEJvTzJCM1RWemRjdk45QllyVmIyblBvRVA2OGdra1pNNmZQNnRScWR3MXJHdk9MeldLd1dva05INDZwMzczRTlSZVY1OXFCelJIZ2lzZUVKMURSVThlT3YvNDlEdVIxSFA2U3dMSmRIVnYxSHB6cU1KZ05IMG5lUVBISWFkWTAxOXZPZWJ0NG9GQW9pZ2tmWXo2WG5IR1YwOUFRc1ZndW5MeHhpeHJpbERrSG5Ndy8vQTdDTkVNZUVqWEVZUVk2TFNDUWxjUjc3VTdkdy83THZBbkE0YlFjWGk4N3h3QjFQU2NEWmo3cGFpOW4yVUVMZk9scHV0VnE1WEpaTHNIOGtlcTNqbDVQSUVOczZvSktLQW9lZ3M3YStpZzA3WHFDc3NwQTVFMWN3WitKeWgrdGlRa2V4ZHVtVHZMZmpSZjYxOGZlc21QVUFpU01tMjk5WHE5U29WZTM5M1dneVVIYTFrSm5qbDkzVTc4SGUxRStKREk1RHE5RlRVMThGZ0t2ZUhZMWFnNTlYb0wxY1J1NXh2RDM4aUFnYXdhWTlyK0xqR1NCQnB4aVFKT2djeG1wYWJBbUFBTHgxdmR2ZUpML0dOdExaWnQyWVBtbWFFRUlNV09yV1FiT3l4dXVYRzJoeUN6TXByeXhpeGF3SCtueVVzeXY1eGJZbmtnMU50ZllwcXQySkNSMk5UbXVMNXF2cnJ1TG4zVDdOZGVyWUJmenovVit5OWVBN0R0Y1lUUVlzRmpOL1dmOTBwL3JtVGxxSmk5Nk5pdXBTbm52M0dmdjVkY3UreDZFMFd3YmFLWWtMaUFnYVFYNUpGZy9jOGRSTmZiWjNQbitleXBweWgzUFBiM2pXMXY3NlN2UmFGejdhOWJMOXZXK3MvQkdlYnQ0M2RROXg4ekp5amdIWWc2NjZ4aHBNWm1PWFU1emJSaWhyNnRvVFZKM09Pc1RPNHg5aE1obTRlKzVEakl1ZkJ0aldLNy8xK1hQTW1iQ0NDYU5uRWhzMmhrZFhQY1A3TzEvaW85My9KdlhDUWVaTVdFRlVTT2VFRmdXbE9WaXNGaXdXOHcxL0Q0Sjh3L0h4dExYVlpETGk1eFhrMEgvdlhmQW9KOC9icHJCSGhjUXpiOUpLTW5LUE1YWkV5ZzBUSWduaGJCSjBEbU45a2JsMlkzYjc2NGxCRU83UmZWa2hoQmhLTGxiQnBScUl2clhFckxmTjhjemQ2TFV1SkkrY2VsdnVsMTlpQ3pvMzdYa1ZqVnJiWlJtTHhZelpZdWJ4ZTM5Sm9HOG9MWVptcXVxdTR1c1o2RkR1RzNjK2ZWUDdCYnJvWEJrN1lqS2c0UGtOUDJkK3l0Mk1paHFQeVd3a0lpaU9VK2YzVTlkUVRkYWwweWhRY09WYU1RV2x0bjBqMDdLUDRLcDNKOWd2Z3VqUXp1dEZhdXFybURSbWpzUDYwdHI2S3RScVRiY2pXUjNYcVlyK2tWZWN4ZDVUbnhMZ0UwTGlpQlFBZTRJZG5iYnpGQ3lkeHZiRngyQnF3V0t4OE5ibnozR3A1QUsrWG9IY00rK2JEdE9selJZek5mWFhhREcyZjNFSzhBbmgwVlhQc1BQWWg1eStjSWo4NGl3ZVcvMHN3WDdoRHZkcCt6MDRsTFlkdFVyVFpYQm90Vm94bVkzY01XTXRLWW56QUZpOTRCSFVLZzIxRFZXNDZOeFlPR1UxTGpwWHlxOFZrMXQ0bG9wckpWUlVsVkpSVlVwTTZHaU9adXpDWUd3bXIvZzhCbU1MYmk0ZUpNWDEvWXdHSVhwTGdzNWh6R0U5WnkrbXhEYWJZTS9sOXVNVnNiZmVKaUdFR0N3QzNlRFhoK0RQOHlCd2dNY1VsZFhsWEN3Nng3U2tSZDBHZ0gxOXY3WnBpNmN2SE9MaGxUOG0yRCtpVTdsTmUxNGxyL2c4dnEzVEJhMVlXVHoxM2s2SlhUeGN2V3hUSHE5ZTdsVEhsMzNybnA5M211cXIxN3JpNWU0RHdJS1V1em1mbndxQVJxMGp4RCtTeklzbk1WbE1BT1FVWnFCVzJyNGV0UVdkVFMyTkdFd3RwR1lkNEZEYU5oNjUrejhJRFlpeTE3OXg5eXVVVkZ6aU8xLzlyWXc0T2NHSnpMM3NPUG9CSG03ZXJGM3lIZFFxMjUrZnhXSUdRS25vUExMZjl1ZWtVQ2hRS3BVRStvUVM3QmZCL01sM28rbGhBb1YvWm5zQUFDQUFTVVJCVkI2ZFZzK2RzeDlrNHVqWlhDeks3QlJ3V2l3V01pK2VZSFQwZUFwS2M1ZzEvZzZtSjNkZTMzejZ3aUUrM2Y4bUVSMm14Ylk5d0ZDck5HalVXb2YrMjlSY1QyTnpQVmFybGJDQWFJcXY1Rk44SlIrRHNZWFNpZ0pxNmlwdDArZ2w2QlFEaUFTZHc5aXRqblR1S1lSbTI5L25lR3BoVnZqMXl3c2h4RkN5SWhZK3pvWkh0OEZUa3lEQkQwSjd2bVRydGpwNWZqOEFFMGZQdWkzM1M3MXdFSlZTeGFJcHF5bXB1TVNSakozY00vK2JEbVZxNnE5eFBqK1ZXZVB2c0FjSmVxMkxROEtYamhvYWE0a0lpck9QQkgxWldXVWgydzYvaDlWcTVWcHRCWjhkZkJ1d1RjTTlsTGFOdEp3akpNUk1ZdEtZMmZacnhzVlBzMCtocks2cjVCOGJmczU5Q3grenI1bXJxYS9pNDcydmNya3NGNnZWaW9lYk4zTW1yS0RGMkV4aGVSNEFMWVltTXZOT01ubk1YSXF1NUhmWnRvZ2dlU3JiSHd6R0ZqN1p2NTV6ZWFlSURSdkQ2Z1dQT3F5ajFiUStlT2c0UXRueFdnQ2R4dmJVZmRtTU5iMXVSMmhBbE1ORGlEWVhpODlSMjFETjhwa3o4SFR6NGVTNXZVd1pPeCtWVW1Vdlk3RllPSmF4aStpUWVJZWc5YjBkTDJJd3RWQmVXWVJLcWVMTnJYL0h6eXVJNVRQdnQ1Y0o5QTExV05QODNMcy9ZK2I0WmJmdDkxeUlteUZCNXpCMnJlTWVuYjBZNmZ3OHIvMzFzaGhReWNOZEljUXdFdWdLcnl5RC96NEJmenpXOS9VckZkQVhvWXJWYXVWYy9pa0NmRUxzbThuM0o1UFpSSHJPVVVaR0p1R2lkMlBXaE9WOHRPdGxKaWZNc3dkZlZxdVZ6dzl2UUs5MTdYRm1XN0NOTEhtNitYVDVYbTFyc2hVQXJWcEhSSkF0V1ZCaFdTNStYa0VFK29aMXlqUjZJd3FGZ3RyNkttYU9XOHE1L0ZRU1lpWXhkOUtkdlBqaGI2aHVYUXRvTkJsUUtWV2N5VDdNbWV6RHJUOERXMElidGNvMll2YlRiL3k5MSt0b2ExcGdheVljcjRONmMzc3Voc0dzTC9wMlkzTURiMjM5TzFldUZiTjQ2cjFNUzFyVWFaVFowODBIaFVMUmFmOVl3UDduNStzVjJPbTl2cEo2L2dCdUxoNk1pRWdreUMrQzFLd0RITTM0Z3Buamx0ckxIRHU3aXl0VkpUeHl0Mk5DckxEQUdFeG1JN1gxVldqVVdpS0NSdURoS3V1Q3hlQWxRZWN3ZGlzam5VVjFjSzU5N1Qyck9xK2RGMEtJSWM5ZEM3K2VDWlhOa0ZNRitkVmc2UG5Tdyt0U0FJZDMzWG85UmVWNTFEVlU5L20rbk4wNWZuWTNEVTExVEU5ZUFrQkN6RVJPaDQxaDQrNS84NjE3Zm9hcjNwMTlxVnZJTGtobnpaSW5IS2JCM3NpWkM0Zkp5RDNlNVh0V2Evc1AzdDNWMDc1OXk3R01YWXlPbnREbFd0YS92L01NTFFiYkU5aTJOWm92Yi9wUEZLMnA5WDc0d0ovNDN0cmZBKzJKa1FDZXVPOVhBSnc2ZjRBZFJ6L2dzZFhQMmtkSEc1dnJlWDdEc3l5Y3VwckpZK2IwK0xOMVI2K0djWUVRR1FJbUJReUJtTE5QK3ZZbis5L2dhblVwNis1NGl0aXcwVjJXMGFnMUJQcUdVVkp4Q2FQSjZEQnQ5bko1TGdCUndmM3pCYWI0eWlVdUZLU3hjTW85cUpRcXZOeDltRFYrT1h0T2JDWXFlQ1RoUWJGY0xEckhydU9ibURwMm9jTWFVb0JaNDVjQlVGNVpoS3ZlM1dFN29qWWJkNzlDenVVTSszR0xzWmx0aDk5ajU5RVBBYmgzNGJlSWkwanNsODhueE0yU29ITVl1NVU5T3JkMkdPVWNGemp3MXpNSklVUi84dE9EWHdoTUM3bHgyWnR4dUEvcXlMNmNEc0RJaUxGOVVOdjFOVGJYYytEMFZtSkNSOXRITlJVS0JYZk4vUWF2YnY0VGIzNzJONkpEUjNIczdHNW1UMWpPcUtoeE4xVi9TdUk4RnFUYzArVjdsOHR5ZVB2emYzUjdiYk9oaWZMS0lvY01vM2ZQL1FibTFuVi9EVTIxYk43M0JzdW1yOEhkMVpZZHFtMmtzaXRWdFZmWmZ1UTlRZ1BhZ3dXcjFjcTJ3Ky9ocW5mdnN5QmZwNEp4L2hBUUFKcWVMVFVjRkc2bGI1ZFZGcEZka002MHBFWGRCcHh0a2taTTRZdmpHemw1YnE5OTZyYlJaT1JFNWg0ODNMd1owVTlCMlk2akgrQ2ljMlh5bUxuMmM3UEdMK055V1E3dmJIdWVHZU9Xc2o5MUM1RWhJMWswZGZVTjY3TmFyZVJjemlBK0t0bCtia2J5RXBKSFRyTWZiOTczT21OSHBEQWkzUGFaUXZ3aisvQVRDWEZySk9nY3hoeEdPbTlpZXEzRkN0czZMRnU1VTVhcUNDSEVnRlYwSlErRlFrR1FYK2RFUG1EN0FyN2o2QWZNR3I4TUwzZmZXN3JYOWlQdll6UVpXRHp0UG9mem5tN2VMSjk1UHh0MnZFRDV0V0pHUmlZeGYvSmROMTMvc2JPN09YWjI5MDFmMTloY3h4dGIvcWMxR0I2QjBkUkNpN0dabUE0QlM5dDB5NGpnT0lkOUVMdmo0K25QUXl0L3pQSE1QZnpmUjc4akxEQWF2ZGFWL0pJc0hyN3JKL1oxcXFMdmxWUmNBdUJxVlNtN2ptL3Fzc3lzOFhlZzArcEpTWnhIV3M0UnZqaStrWXFxVW55OUFqbVhkNHFyMVdXc1dmeEV2L3c1cFdZZHBMRDhJc3RucmJOdkJRU2dWQ3E1YSs0M2VQR0RYN1A3eE1kNHVubXpadkVURG1zOHUySzJtTm04OTNXdVZKVVFINVZNazZHUkZtTnpwK1JjYXBXR0FKOVFHZDBVQTVMOGpUaU05WGFrODBnSjFCcHNyejIxTUtmcjd6RkNDQ0djekdxMVVucjFNdjdld2QxbTVHeHFyaWUvSkl1c1M2ZFpzK1JKd2dOamVuV3ZveGxma0pGN25Ea1RWemdrUkttc3VjTFI5SjJjdm5BSVR6ZHZ2RDM4eWJtY3dmclAvc2IwNU1YRWhTZjJPT05yU3NJODVuVVRyQmFXNWJKaHh3dWR6cHN0WnI0NHRwR3d3QmptVFZySnJoT2JNQmhiT0pLeGs0VFlTVDBLTUFHSExWTGFoQVpFc1h6bS9maDdCN1BuNUdZQU5Hb3RwN01PTWpsaDdtMVpRenNjdFUySnppM0tKTGNvczhzeWt4UG1vZFBxMGFpMWZIM0YvMlBuc1kvSUtqaUR5V1FreEQrU0I1WTlSV3g0MzI4dVhsU2V4N2JERzRnT2lXZlM2UGFrVlkzTkRadzZ2NThqR1RzeFc4ekVSeVdUWFpET3l4Ly9nUm5KUzBpS205SmxabW16MmNUWjNPTzQ2TjE0Nk00ZmtWTjRscXo4MDJqVVdzN2xwWklRTzdIUFA0TVEvVUdDem1Hc3ZNUEc1c0Z1M1pmN3NvNEpoSlpJQWlFaGhCaXdGQW9GLy9IUWM5Y3Q0K251d3lOMy9aUjN0ditUOVZ2K3lwb2xUekFpUE9HbTd0UFUwc2p1RXg4ek1tSXNjeWFzb0w2eGxwekNEREp5am5HcE5CdXRSc2VNY1V1Wk5YNFpHcldXTXhjT3N6ZjFVOTdkOWsvY1hEeUlqMHdtTWppT1VkSGowWGV4cDJJYmxVcnRzT2RsVzFaZWxVTEZoY3RwcUpRcVhEcGtMNjJvS3NWa05oTGtGODc5eTc1TFh2RjVqcVR2NUw2RmoxRllmcEZYTnYrUnFZa0xDQW1JUXFQV3NtN1o5Nmh2cktHbS9ocG1pNG53Z0ZneWNvOWh4Y3FWYThXTWlaNkkwV1NnN0dvaHBaV1h1VlJ5Z2R6Q1RGUktGVFBITFdWNjhoS3lDOUk0bkw2RDQ1bDdpQTZKSnlWeFBtTmlKdHpVejFOYzMvVGt4ZDFtT2U2S200c0hxK1k5MUk4dGFyZjl5UHU0dVhoeXo0SkhNSm9NNUpka2NUYjNCQmNLem1DMm1FbU1uY3lDbEZWNGUvaFJVSnJERjhjK1lzdUJ0OWgyK0QzaUloS0pDb2tuUGpJWkgwOS96Qll6VjZxSzBhaTFQSERIOTFFcVZYeTg1MVVtalpsRGRPZ29OdTE1aGZ6aTg4U0dKNkRYdWJKaTFnT29WUm91bFdaak1obng5dzYrNmVSWlF2UVhDVHFIcVFaamV3WThGM1hQQThmS1pqaFcybjY4Y2tUZnQwMElJY1R0NWFKMzQ4RTd2czliVy85T3p1V01tdzQ2WFhTdXJGN3dLTEZoWTFBb0ZMeTk3UitVVnhiaDdlSEh3aW4zTUdIVUxJZXRMQ2FNbnNuWXVDbWN6VDNPcWF6OW5MNXdpQ3RWSlNURmRVNzJjejBGSmRrVVY5aldlK2cwZXBiTldPc3dWVkdyMFJIc0Y4RzZaZDlEcjNVaDlmd0JZc0pHa3hBN2tZVFlpUVQ2aG5JaWN5K0gwclpoTXBzYzZuWjM4ZVFINi83SXdUT2ZVOTlVUzRCUENHUGpVcWlwdjhiclcvNGJyVnBIVkVnOEsyYXRZMHpNUkh0Q3BISHgwMGtlT1kyc1MyZlluN3FGbk1zWkVuUU9JM2ZNdkIrTldvdUhxeGVmSDlyQWlYTjcwV24wVEJ3OW01VEUrUTRqNjFFaEkzbGsxWDl3c2VnY0o4N3RKYnNnbllMU2JFWkhqd2RzTXhYOHZJT1pOZjRPZ3YzQ09YUm1PNkJnM3VTN2NORzU0cXIvUHZ0VFArUHN2amU2M0JibThYdC9lYnMrdGhBM3BMQmFyVU1oRVpxNFNZVjE4UERudHRkaDd2REc4cDVkOTg1NWVMVTFVVnBTQVB4dGZ2KzBUd2doQnFxaWVuaG9Lend6RFJiMmM1Nk94eDkvbkY5KzY2WCt2VWtIQm1NTEdyVzJ4OU5kdTFOUlZVcFRTd01SUVNONlZOZTEyZ3JVS2cyZWJuMi9KWVRGWXJGdlY5TFUzRUJqY3oxKzNrRmRsak9aalZpdFZoUUtCVXFscXR2MWZsVzFWL0gyOEx2aFo3TmFyWmpNcG02bk50L0liMTkrbkNlZmZCSi9mMzhDQWdMUURLRk1RcmU3Ynp0RGk2R1p2T0x6akl4TTZ0SGEwY2JtQnVvYmF3ajBEYldmNjloL3JWWXJSVmZ5dTl6MzFkYlhqRmdzRmhRS0JRcUZVdnFkR0ZCa3BIT1k2cmhINTgwa0VkcHlzZjIxSkJBU1FvaWg1V2EyTDdtZUFKK2JTK1ByNnhuUUovZnRTc2Y5TVYzMGJ2K2Z2ZnNPai9PcUVqLytuVDRhOWQ2ckxjbVc1TjVyWEJMSGRwemVHd0VDV1VxQXNMQ0YzWVhORDNZWGRpSEFRb0N3QkVpY1hvamp4SEZjNHRpSmU3ZmxKa3V5MVh2dm12NzdZNnlSeHVyU3lDTnB6dWQ1OUdUbUxmYzlvM2tqejVsNzc3a3V3Mit2UDA2ckhOcnJEdzRJRzlKeENvVml4Qi84eGNTbjArcUgxY3R0MFB1NmpBZ0ExL3RYb1ZEMG1YQjI3ZXRyVHFnUTQ4WElWaW9XRTE1ZGoxRVlvVU1zSW5TMkJxcXZ6UU0xcUtXQWtCQkNDQ0dFRUdKd2tuUjZxWkgwZFBZc0lMUStCVFJ5OXdnaGhCQkNDQ0VHSVdtRGx4cHVUNmZKQ3ArVmREOWZQN0tLK2tJSUlZWWhKVEhWMHlFSUQ0cUxUZ1FZOVJ6YjhVanU3ZkZyTXQ5M3duTWs2ZlJTalQyU3pzQWhUR0U1VkE1bW0rTnh0QytrQkk1TlhFSUlJYnAxR051cHJDdjFkQmpDQXlwcWkrazBkUXgrNEFRbDkvYjROTm52TytFNWtuUjZxUVpqOStQZ0lmUjBmbHJVL1ZoNk9ZVVE0c2FJaTQybHFxNWs4QVBGcEZOWlYwSm9hQWdLaFFLVlNqWHBlcDNrM2g2Zkp2dDlKenhIa2s0djFiT25jN0NrczhQaXVqYm5Pa2s2aFJEaWhsaXdhRDRGVlJjOEhZYndnQ3RsNTVneU5RV2xVb2xHbzVsMEgvN2wzaDZmSnZ0OUp6eEhrazR2MVRDTXBITmZDVml2cmVZNlBSVENoN0hFaWhCQ2lKR2JNV01HaGtBTlJ5OTg2dWxReEExMEtIczNDcDJGK1BoNDFHbzFXcTNXWmVtTXlVRHU3ZkhIRys0NzRUbHlKM2toTzY2RmhJSUhtZE81dDdqNzhab3hYZ2hkQ0NHRXEwY2VmWml5aGp5T250dmo2VkRFRFhBNGV6ZGw5YmtzVzc0VXRWcU5uNThmR3Mza1hPdFQ3dTN4dzV2dU8rRVphazhISUc2OEZsUDNZejhOcUFmNDZxSFJDR2VxSFkrVkNsZ3RTYWNRUXR3d0NvVUN0VnJObDc3eUdLOXNmbzMzOWwwbE9UcURxTkI0b3NQa0QvSmtVVkZiVEdWZENWZkt6cVBVV1ZpeGVna3FsUXBmWDErQ2dvSlFxOVdUYnBpajNOdWU1NDMzbmZBY1NUcTlVTStodFVHRERLM2RXd3kyYTBOclowZEEwQkFxM1FvaGhIQWZwVktKVHFmandZZnU1L2p4NCtSY1BNV1JDenZSYVEyVVZoUjZPand4U25IUlNYU2EyZ2tMQ3lVbFBkazV0TkhIeDRlUWtCQjBPdDJrSGVJbzk3Ym5lUE45Snp4RGtrNHZOSno1bkRLMFZnZ2hQRSt0VnVQdjc4L1NwVXZKek15a3RiVVZpOFdDeldiRGJyZDdPanpoQmdxRkFxVlM2UnphR0JnWWlGNnZSNjJlM0IvVjVONzJMRys5NzhTTkozZVVGMm9ZNG56T21nNjRXT2Q0ckZMQVRmRmpHNWNRUW9qK3FkVnFEQVlEV3EyV29LQWdUQ1lUWnJNWnE5VXFIODRudUs3bEtUUWFEVnF0Rm8xR2cxcXQ5cHFlSnJtM1BjUGI3enR4WTBuUzZZVWFoN2hHNTJjOWVqa1hSSUdQM0MxQ0NPRlJYY3NZcU5WcTlIbzlkcnRkUHBSUEVncUZvdGVQTjVGNzJ6TzgvYjRUTjQ2a0VWNW9xTU5yRDVWM1AxNGFPM2J4Q0NHRUdEcjVZQ2dtSzdtM2haaThwUC9jQzdrVUV1cG5lRzJiR2JKcnVwOHZqeHZibUlRUVFnZ2hoQkNUa3lTZFhxaHBDTU5yZS9aeVpvUkNnSFpzWXhKQ0NDR0VFRUpNVHBKMGVxR2Vjem9EKytucFBGelcvWGlaREswVlFnZ2hoQkJDakpBa25WNm9aMDluWDhOcnpUWTRVdEg5WE9aekNpR0VFRUlJSVVaS2trNHYxTE9uTTZpUDRiVm5xc0ZrZFR5T05FQzgvNDJKU3dnaGhCQkNDREg1U05McFpldzRpZ1IxOGRQMFB1WlFqNkcxcXhMR1BDUWhoQkJDQ0NIRUpDWkpwNWVwNzFHNU5yU2ZJa0lIZXlTZFMyUEdOaDRoaEJCQ0NDSEU1Q1pKcDVkcEdxU0lVRjVEZDJJYW9JV01zQnNUbHhCQ0NDR0VFR0p5VW5zNkFIRmpOZlpjbzdPUG5zNmVTNlVzaXdWWm9sa0lJY2FQN094c1Rody9SV2xKQ1Q1Nlg2NFU1bm82SkRISnBDU20wbUZzSno0K2p2a0w1cEdWbFlWQ29VQ2hrRThFUW9pUms2VFR5d3hXdWZhWVZLMFZRb2h4YWZOTHI5RFJiQ01oUEozWlMyOG1LalRPMHlHSlNhcXlycFNxdWhJTzdEbk9xUk5uZU9TeGgxQ3IxU2lWTWtCT0NERXk4dGZEeXd5MFJtZWJHUzdYT3g0ckZUQS82c2JGSllRUW9uOHYvUFpGQWxYeDNMN3NDV2FsTFpHRVU0eXBxTkE0WnFVdDRhNlZUeEtvak9WUHYvOHJIUjBkV0sxV1Q0Y21oSmlnSk9uME1nUE42VHhWMWYwNEt3dzBjbmNJSVlUSGJYN3BGYUlEcDdJZ1k1V25ReEZlYU5HTXRVUUhUK1hWemEvVDJ0b3FpYWNRWWtRa3JmQXlRMDA2NTBiZW1IaUVFRUwwTHpzN20vWW1Hd3N5SmVFVW5yTTRheTJtTmpoKy9EaEdveEdiemVicGtJUVFFNHdrblY1bW9LVHpwQ1NkUWdneHJwdzRkb3JFaURSUGh5RUVLVEVaWER5ZlEzTnpzL1IyQ2lHR1RaSk9MOU5rNm40Y29PMStYTk1CNWEyT3gzb1ZUQSs5c1hFSklZVG9yYVMwaE1qUWVFK0hJUVJSb2ZIVTFOVFEwdEtDeFdMQmJyZDdPaVFoeEFRaVNhZVhhZTZucC9ORVpmZmpPWkd5VklvUVFvd0hQanFERkEwUzQwSjBXQUk2clI2ejJZekpaSktrVXdneExKSjBlcG1lU1dmUG5zNlRQWkpPR1ZvcmhCRGp3OVdpUEUrSE1LYnNkanZsTlVXMGRiUU02N3k2eGlxYTJ4cmRjbjB4ZEtVVlJWaXRWa3dtazh6ckZFSU1peVNkWHNabGVHMlBuczdqa25RS0lZUVlCYlBGUkYxVDlZQS83WjF0THVkWXJCWmVmUCtubk1zLzV0eFcyMWpKMXM5ZXhtUTJYbjhKQUd3MkcyL3MraDN2N3ZrL3JMYVJ6eTNjZjNvN0wzMzRpMkVsVDZWVlY5bC9lanNkeG5ibnRzUFp1L25KaTE4ZmNodXZmZndiOWh6YjRyTE5aRGJTMU5yUTU4OUF2NGVkaDkvaGN1SFpQdmVmeWpuQU83di9PT1M0aHNwdXQ4dndXaUhFc0trOUhZQzRjZG90WUxuMmI2dGUzYjBrU242alk0MU9nQ0FkSkFaNEpqNGhoQkR1MWQ3WnhyNlRINUJUY0pwT1V6dGhRZEVzbVhrTE02WXVkUHUxQ3NweWVIUFg3d2M4WnZuc0RheFpjT2VBeDVqTVJ2Skx6dlBYRDMvT3c3YytUWUJ2a010K3BWTEo3U3NlNTdXUGYwTnhaVDdKTWVramlqYzBLSXE5Sno3Zzg5TWZzV3JlN1VNNjUrRFpuUlJYNXJOazVyb1JYUk9nMDlpTzBkenBzdTNNNVVQc09QeFduOGV2WC9JZ0M3Tlc5OXF1VkNwcGFXOWs1NUczU1luTFFLUFd1T3pQS1R5RFFpR1RaWVFRNDRNa25WN0VwWEp0ajZHMVBaZEttUmQxNCtJUlFnZ3hkc3dXTTV1M1BVZHRZeVd6MDVjUzVCOUdUdUZwdHV6OUMwWlRCL016Ym5McjlaSmkwdm5HL2MvMnUvOHZXLzk3U08zRWhDZnl4ZHYvZ1ZjKytoV3ZmUFFyRm1XdDZkVXo2R0RuN1YxLzZMVjFkdm95YmwxeXYvTjVaVzBKOVMwMWZWNHJKQ0NjMnNaS0xoYWM2blAvMUxoTXRCckhzS0RtMWdaeWk3TkpqWjlCYWZWVjV6SDF6WTYyQ3l0eSsyd2pQbklLS3FXcXozMDkrZmtFOE9VNy84bGwyMkMvczFzVzNjc0w3LzZZNHNvOHBzUmxPTGViTFNhS0svTzRkY2tEZzE1M0pLU1hVd2d4WEpKMGVoR1grWnc5aHRhNkpKMHl0RllJSVNhRml3VW5xVzRvWjlPS3g1ZzdiVGtBUzJldTQ4OWJmOGJlRXg4d2IvcEt0L2FFYVRVNndvTDYvK1pTb1JqNmpKN1F3QWllMlBROW10c2FDUEFOeHM4UTZOejN5YkgzaUF5SlpjYlVSWDJlRytRZjV2TDgxT1VEbkxqNFdiL1hxbSt1NGVMVmszM3UrK1lEUHlZME1BSndETWUxMisza0ZtZVRXNXpkNjlqTjIzN1paeHZmZi93WEtCUktDc3B6QU9nd3RkUFlVc3ZGZ2xPRStJY1RGUlpQcDZrZFh4OS9ndnhkUzhjcmxhNi9NNHZWd3FmSDMzZlpsalZsQVZkS0wzS2w5Q0lBMDVQbTBOaGFoOGxzcEsyamhWTTVCM3JGTkQxNUxqNDZRNS94Q2lIRVdKQ2swNHMwOTVqUDJWVzUxbWFIczlYZDIyZUczOWlZaEJCaW9sRjE1V25qdkxPbnZzbnh4ejB0WWFaem0xS3BKRFZoQnArZitvZ09ZenNHdmErbnd1dFhXMGNMdmo3K0JBZUVFUnpnU0NDNy92djVxZTNVTjFXemJPYXRURXVhRFRoNjljN2xIM01tMW4xUktCUjg5NUdoOWJUMlpORDdBVkJVa2NmSm5QMHN5bHJMeXJtM3VSeHo0dUkrOXAzOGtPOC8vbHlmYmVpMVBsVFZsYkoxMzBzQVdLeG1HcHRyS2FySVk5NzBsVVNGeFZOWlYwSm9Id203SFZ6S3lkdnRkaXBxaXdBb3Jzd24yRDhNLyt1R0g4ZEhUdUg0eFgyb1ZScU9udC9qM0c0MGRXQzMyOUhyRENSR3BVclNLWVM0b1NUcDlDTE5mYXpSZWFVUnpOZm1lWWJxSVdyOGZmNFFRb2h4SmR6SGtRZDByVzA4WGtXR3hBSlEzVkNHbjZGN3NuNWxiUWtCdmtGamtuQmV1SEtDRHo3ZjNPYytzOFhVNS9hZTJqcGErTjA3Lzg2TUtRdFp0K1IrbDJHcHAzSU9zTy9rQjZ4YmZCOXpwaTF6YnErb0xlYWpBNi9SM3RuSzh0bnIrMjI3NSs5Z09PeDJPeDhmZkFOLzN5Qld6Ny9ET2R5MmkxcmxtRXM1VUJJWEZSYlBENzcwR3dEKy9QN1BpQTVQWk9PeWh3Rkg0YVQ4a3ZQY3QvYXBYdWNaOUg2Y3l6dUtRZWVIVXFVaUtUcU5Kelo5RDRDZnZmUWRGbWF1NlRYZjgwcnBSVXFycmpJcmJRbDMzdlNFYy92bWJiL0V6eERJUFd1ZUhNRnZRUWdoUmtlU1RpL1MwbU40cmYrMXBQTjhiZmUyTE9ubEZFS0lRYW1Wa0J6b0tNSTJuazFMbWtOaWRDcGJQM3VaVzVjOFFMQi9HTmw1UjhrdHp1YSttM3NuT081UVZsT0lScTFsL1pJSGUrM2JkdURWUWMvMzlmRm54ZXlOZkhMc2IxUTNsUEhBelY5RHJ6TndLSHNYbng1L243VUw3bVpXNmhLYTJ4cXhXTTFZTEdaVVNqVlRZalBZZTJJcnNlRkpKTWRPYyt0cnNsZ3QzTGJpTVRvNkhkOHlYRjlOMW1LMTlMbTlKN1ZLMDJ1b0xEaUc5cjY1Ni9la0pjNGlMWEZtci8xcjV0L0Z6aU52TzM5M1R6L3dFK2MrdTkyTzhycTVvaGFyaFIySDNrS2hVTkJ5M1pJeXJSM054RVlrRC9SU2hSQml6RWpTNlVWYSt1anB2TkF6NlhTZEJpT0VFS0lmbTZiQUg4NUFZUk1rQlE1K3ZDY29sVXJ1V3ZVbFhuei9wN3o3eWY4NXQ4K2J2cEtNNUxsamNzM0sybUppd2hQSm1ycWcxNzdVaEJtOWtxUytMSmw1TTRIK0lYencyY3RVTjVSanRwaWNoWVQySE4vQ251Tzlpd3FwVldwVVNoVmI5djZGdjd2M2gvajYrSS8reFZ5emVkdHpsTlVVRG5yY3oxNzZUci83ZXM2cjdkSmhiS2V0dlptTTVMbmMxRS8xM05TRUxGSVRzdnJjWjdmYktLc3BRSm5UbmN5YXpFYWEyeHBZTVdjanB5OGZkRzYzMnF3MHR0UVNIQ0RmTGdzaFBHUFNKSjJmVnAzblZFTUJ4VzIxbExUWGVUcWNjY3MvMnZIZjl4dmcvZjJ1MnpaWE9uNjhTYndobEVUZmNPWUdKN002TXRQVDRRZ2hKb2c3cHNMT1FuajJJUHpQS29nWWg5UGo2aHFyZUduYkwxQXBWYXhaY0JkK1BnRVVWdVJ5OHRMbjJHeFdibC81dU51dldWVmZ5cnpwSy92Y3A5UHFoOXhPUnZKY2txTFRNZWg5c2R2dDNMcmtBUUo4ZzlGcDlHaTFlblFheDQ5R28wT24wYU5VS3FsdHJPVGxiYzlSVVZ2TTFQanV2K2QybXczbE1Jb1lYVy85MG9jd21qcEdmRDVBV0xEakg5cnErbkk2akcyY3l6dkt5VXVmczNUbU9ncktjemg2L3RNQno3OWwwYjB1MVlidGRqc1dxNFZMQmFmSUxYSVVOZW93dG5IbnFpL3krTVpuc0FPZm4vcUlsdlltL0EyQlZOV1ZZckZhcEtkVENPRXhFejdwYkRTMTg3dThIWnlvdnpyNHdVSmNwNlM5anBMMk9nN1U1SENrTG85dnBhN0hUelAwRDBaQ0NPLzEvUVh3ejUvQlYzYkF0K2RCUmlqRStIazZxbTdiRHJ5S3pXYmo3Kzc1b1hNKzQrejBwWVFIUmJQbitCYlMreG5TT1ZJTnpiVjBHTnM1bkwyNzN5UnFldEljN2xyOXBTRzExelZIVXFGUU1DZDlHWC9hOGwvY3NmSUx4RVVrcy8vMGR1cWJhN2p6cGllNFdIQ0szVWZlNVRzUC94ZmZmdWkvZXExWDJXNXNReitLb2pteEVVa2pQcmRMZnNrRi9yejFaODRocnpIaGlheWN1NG5rbUdsTWpjL2k5UjIvWmVuTWRiMlN3dXI2TWo0NTlsNnZpcnhkODJQdlcvc1VVK016TVZ0TS9QU3YzMGFqMGhJWG1ZTEZha0d0MHBCZmZKNDUwNWFSVzV5TlhtY2dJamhtMUs5RkNDRkdZa0lubmRtTlJmd3laeHRONXRGOUF5a0V3TEc2Zko1cGVabS9uM1liR1lGeG5nNUhDREhPSlFmQ245ZkRMNDdEejQ2NnYzMmxBbEpHZUc2bnFZT2lpanhtcGk3dVZVQm5Yc1pLOWh6ZlFtNXh0bHVUVG8xYXkxMnIrazhvZHg5OUYvVjFDV0YvT296dC9QRnZQK2IybFY5Z1Nsd0dab3VKdXFZcWJIWkg1YnVXOWlhYTJ4b0FzRmpNdEYrYmIzbDl3dWxvcXcyOWR2UmQwU2N2N1dmWGtYZUdkYzR6RC84VUg3MHZhcldHYVltenlVaVp4KzZqN3hJVG5rUmF3Z3dBRXFOVHlVaVpSMlZkQ1RmTjIrUTgxMjYzODluSkQwbUpuZTdTY3dzNFg2K1B6bEVNeW1JeEF6aUxIS2xWYXBKaTBqbC81VGl6MDVkeVB2OFlXVk1XdUhXSkhDR0VHSTRKblhUdXFzeVdoRk80VloycGhlMFZweVhwRkVJTWlaOFdubDBHZFoyUTF3QUZqV0N5dWFkdEJYQm96NkNIOWNsbXN3S09lWC9YczlzZGE3MTBGY0J4Rno5REFETlQrMTQ3RTJEbjRiZWRTNUFNcHFReW4rYTJSalJxUndHQ3JpUkxwL1VaVmt4MnU1M0t1aExpSTBhYXZuZXpXaTFZckdidXYvbnZCajIydE9vcWg3SjNZYisycms1U2RCcEowV2tBS09pZCtDMmZ2WUUvdlBNc2w0dk9rcDQ0QzRCOUp6K2tvcmFZcCs3NXQxN0hkL1dZZHMxZE5abzdBVndxNjg1T1c4SzdlLzdFcmlQdlVOOWN3MzNwL1M4cEk0UVFZMjNDSnAzN2EzSTRXSFBaMDJHSVNlaGd6V1VXaGFheUl0eTlGUkNGRUpOWHFCNUNvMkZ4dEh2YlBUVEM4d3g2UDhLRG84a3R5cWF4cFk0Zy8xRG52aVBuUGdFY1BXdzNpczFtbzhQWWhrRS90QUkveFpYNWFOUmE1M0RUaHVZYUFBSjlnd2M5dDY2eGl0Q2dTTUN4SEVtbnNaMjR5Q2tqakx5M3J2VkJCMkxySTlrZlNHaGdCQ3ZuM3NiN2UvL0tZeHVmSWJjNG13Tm5QdWJ1MVY4bUlxVDNrTmlxaGpKOGRMN085N1U3NmV5ZUhqSXRhUTZoZ1pFY1BmOHBNNll1SkNvc2ZsZ3hDU0dFTzQxOFpyMkg3YXc0NCtrUXhDUW05NWNRWXFKYnYvUWh6QllULzdmbFA5bDE1RjBPbk5uQkd6dWVaLy9wN2NSRnBqQmpxcU5YMG13eDg5R0IxMmxxclIreldGcmFIVDF6QWI1QlF6cStxQ0tYaEtpcHpuVTZyNVpkSXNBM0dKOGhyQzM2KzNlZkphLzRQQUJuY2gxcGUwcnM5SkdFZlVPdG1MT1JsTmpwL1BXRC8ySC82ZTFzV1BvUVdWTjZWd0VHS0N6TElTNnl1L2UyMDlnT2dLNUgwbWswZGFCV09mb1dOR3F0czRkYkNDRThZY0ltbmRXZHpaNE9RVXhpY244SklTYTY1Smgwdm5MWEQwaU9TZWRzN21FK1A3V04rdVlhVnMyN25jYzNmdGVaa0hSMHRsSlFuc09MNy8rVTB1cUNNWW1scE9vS3dKQ1c3R2pyYUtHOHRvakVhOE5SRzVwck9aTjdpSXlVZVgwZTMzT2VZa2RuRzNhN0hiM09RSHRuRzZjdW8xL1doQUFBSUFCSlJFRlU3U2NtUE5FdHhZRGNwV3ZJYlU5bWk0bEQyYnNvcUxpTVZxdEhvVkJ3TnZjd2x3dlBZck81OXBvMnR6Wnd1ZWdzbVNuem5kdTZrdnF1Z2ttdDdjMjh2TzA1bXRvYW1EZDlKYWR5RHJCdC82dVNlQW9oUEdaQ0RxKzEybTNVR1ZzOEhZYVl4T3FNTFZqdE5sU2pLTE12aEJDZUZoVVdQK2djeEFDL1lKNjg0NTk0ZmVmemJONzJTeDVjOTNXbXhHV00rSnBIejM5S1RVTTVXbzBldmRhSFRsTUhaeTRmeE44UVNHVEk0UFBsODRyUFliZmJTWXhPbzZLMm1IYysrU042cllIbHM5ZjNlYnhlWjhCc01YR3g0QlRWOVdVQWhBWkc4dUhubXpHYU8xaytlOE9JWDh2MTdIWTcvL1dYcHdjOTd2cEVzYjJ6amV5OEk0Q2Q2dnB5VW1Lblk3YVlLU2pQSWJmb0xEbUZaekNaTzFtVXRaYmxzemRRMjFqSm5tUHY4ZGJ1UCtEcjQ4K1V1RXppSWxMSVNKbkx4NGZlUks4emtCQTFsZjJuUDBhdDBuQXFaejlCL3FINDZBd1VsT1h3L21jdlliTlplV0xUOTRnTWlTWEFONWk5SjdaU1hsdkVyVXNlY000dkZVS0lHMlZDSnAwcWhSSmJIOThVQ3VFdU51eVNjQW9odklhUDNwZkhObnlIVjdmL21yemljNk5LT2kxV002Y3ZIM1QycWlrVUNpSkNZdG00N0JHVXlzSC9ybGJWbDZIVjZBZ0xqT1Q1dDMrRWo5NlhSOWQvdTk4aVJNa3gwMGlNVHVWdmUvNkVBZ1VMTWxhaDFlaFFLcFRNVEYwOHBEbVlRNlZRS0hqZ2xxOFBlbHh4WlQ0SHpuenNmSzVSYTV5VmIwTUNJNWlWdW9TcXVoTGUydlY3d29PaVdaaTVtbGxwU3dqMEN3RWN5N1I4WWRQZlUxRmJUSGJlVWZKTHpsTldYVUJVV0FLWGk4NXl6NW9uOGZYeDU4aTUzVmh0VnZ3TWdXeGE4UmlIc3orNVZoMDNrWHZYZkpYZ0FNZFNLeXZtYkNESVA1U1BENzNKNngvL2xxY2YvTW1RaHpvTElZUTdLT3dUZEt6RjNmdC80ZWtReENTM1pjWDNQUjJDRU1MTGZlMXJYK05IWDMzaGhsM1BaRGFpVVd2ZHNyU0cxV2JGWnJPaVZLcWNjek9IcXIyekRZUGVsOHJhRWtLRG92cGNDbVV3ZHJzZGk5WHNySUE3SHJXME4rRnZDQnpTc1ZhYkZaVlNSVjd4ZVZJVHN2bzhwbXNvOHNxNXQvWDVPMjl0YjZhOHRzaTVYTXR3L2ZoUFgrTWIzL2dHWVdGaGhJZUhvOUVNLzMwUlFuaW5DZG5US1lRUVFnajM2N25reG1pcFJwQnNkakZjS3hnMG1vcXJDb1ZpWENlY3dKQVRUc0Q1dSt3djRRUUlEZ2hqOWZ3Nyt0M3Zad2dZY2NJcGhCQ2pJZU1IaFJCQ0NDR0VFRUtNR1VrNmhSQkNDQ0dFRUVLTUdVazZoUkJDaUhFcUpUSFYweUVJNFJRWG5Ramdsam0vUWdqdklrbW5FRUlJTVU1MUdOdXByQ3YxZEJoQ1VGRmJUS2VwdzlOaENDRW1LRWs2aFJCQ2lIRXFMamFXcXJvU1Q0Y2hCSlYxSllTR2hxQlFLRkNwVk5MYktZUVlGa2s2aFJCQ2lIRnF3YUw1RkZSZDhIUVlRbkNsN0J4VHBxYWdWQ3JSYURTU2RBb2hoa1dTVGlHRUVHS2NtakZqQm9aQURVY3ZmT3JwVUlRWE81UzlHNFhPUW54OFBHcTFHcTFXaTFJcEh5R0ZFRU1uZnpHRUVFS0ljZXlSUngrbXJDR1BvK2YyZURvVTRZVU9aKyttckQ2WFpjdVhvbGFyOGZQelE2UFJlRG9zSWNRRW8vWjBBRUlJSVlUb20wS2hRSzFXODZXdlBNWXJtMS9qdlgxWFNZN09JQ28wbnVpd0JFK0hKeWFwaXRwaUt1dEt1RkoySHFYT3dvclZTMUNwVlBqNitoSVVGSVJhclpiaHRVS0lZWkdrVXdnaGhCakhsRW9sT3AyT0J4KzZuK1BIajVOejhSUkhMdXhFcHpWUVdsSG82ZkRFSkJNWG5VU25xWjJ3c0ZCUzBwT2RRMnA5Zkh3SUNRbEJwOVBKMEZvaHhMQkowaW1FRUVLTWMycTFHbjkvZjVZdVhVcG1aaWF0cmExWUxCWnNOaHQydTkzVDRZbEpTS0ZRb0ZRcW5VTnFBd01EMGV2MXFOWHkwVkVJTVh6eWw4TUx4QmxDcVRVMjAyazFlem9VSVlRUUk2UldxekVZREdpMVdvS0NnakNaVEpqTlpxeFdxeVNld3EyNmxrWFJhRFJvdFZvMEdnMXF0VnA2T0lVUUl5Wko1eml3TVdZT3FmN1JQSis3QTZ2ZDVyWjJad1FtY0ZmOEF1WUVKL05SK1NuK2ZHVnNxaDlHNkFMcHRKbG9Oc3VpMFVJSU1aYTZscXRRcTlYbzlYcnNkcnNrbkdKTUtCU0tYajlDQ0RGU2tuUjYyTHFvbVh4bHlsb1VRTERXbDU5ZGZOOXRQWktySWpPWUc1d01PQkxiZlZVWHVOSmE1WmEydTB6eGkrVGZzdTZsd2RUS0Q4KytSWnZWMk9keEJwVVdsVUxsMW10M01ka3NHRzNTaXl1RThBNlNBQWdoaEpob0pPbkUwU080S1hhdVc5dmNYNVBEZ1pxY0FZOVpHNW5GMTFMWDBmWFJ3UTVZYmU3cjZkeGM4RG1MdzlJd3FMUW9VZkRrbERYOHk5azMzTlora01iQVQyWStpSTlLUzVER3dJOW0zTWUvWjc5Tlp4OEo0TDlrM2sxbVlMemJydDNUem9xenZKQy9lMHphRmtJSUlZUVFRb3lPSkoxQXVONmZoYUZUM2RwbVFWdjFnUHZ2VDFqQ0k0bkxuTSt6RzR2NTZZVXRtTzFXdDhYUVpHN256YUtEZkRsbE5RRFRBMkpaSEpyS2tibzh0N1RmYUc3bmpSN3RwL2xIOHk5WmQvT1RjMzl6NitzUVFnZ2hoQkJDVEZ5U2RONWdLb1dTYjZTdVkwMWtsblBiK2FZUy92UENlNWhzbGw3SEx3bEw0NjY0QmFPNlhrL2ZTRnZIM1IwTFI5VFdhNFVIeUc0c2N0bjJZZGxKL05VKzNKK3dHSEQwR3Y5anhwMzg5TUlXYkhUUE04cHZyWExyZk5WZ3JSL3hobEMzdFNlRUVFSUlJWVFZRzVKMEF2dXFMbktvSnRmNWZFNUlNdjg0L1E0QUR0VGs4THZjbmIzT0NkSDU4YnY1VHdKUTFGYkRQNTk1M1dXL3BZK2V2bUN0TDkrYnRzbGxtT25CbXN2OCt2TDJQby92T2lmTlAzcjRMNm9mL21vZi9QMTlSblJ1Z0tidjgxNHZPb0NmUnMrRzZOa0F6QTlKNFR2cEcvblY1WStjeDd4MGRkK0lydG1mTlpHWmZDdHRnMXZiRkVJSUlZUVFRcmlmSkoyQURidkxQRVJ6ang1SHE5M1c1eHhGWTQ5aVAzYm84NWllNW9XazhPMjBEUzZKMjliUzQ3eFU4Tm1RNDdUYWJUZDgyS3BXcVViSjRBVXIvcFQvQ1pINlFHZmhvcFVSMDZrenRiSjVHSzlQQ0NHRUVFSUlNZmxJMGpuR3RFbzFqeWV0WUZQc1BPYzJzOTNLaS9sNzJGV1pQYXkyUHErK3hHOXlQM1ozaUFQNmZ6UHVaMlpRNHFESDJZRmZYdHJHLzh4NWpCaWZZQnJON1J3Y3BKQ1NFRUlJSVlRUVl2S1RwSE1NelErWndsTlQxeEt1QzNCdXEreHM0dWVYdG5LMWRlQkNReU1WNXhOQ2FVZjlvTWNaVkZwMEtnME5wamEzWGJ2TmF1US9MN3pITStrYitjV2xiVlFibTl6V3RoQkNDQ0dFRUdKaWtxUnpEQ2lBZjVoK0IwdkMwbHkySDYzTDQ3ZVhkL1M3bHVWbytLcDBmSEhLS3RaR3p1RG5sN1p5dUhiZ0NyVlBUYjJacGVIcGZGcDVudmRLanJrdFFTenZhT0Fmejd6bXN1Mmh4S1Z1YVJzZ3Q3bUNVdzBGYm10UENDR0VFRUlJTWJZazZSd0RkaUMzcGNLWmRMWmFPdm5MMWIzc3JiclE3emxhcGJyUDZyWDF4bFl1TlpjQlVOWlBEK2JLaU9sOE1Ya1Z3VnBmQUo1T1c4K1ZsdXArRThuRm9hbmNGSkVCd0szUnM3Z2xlaWI3cXkveGJzbFJTdHZyWEk0OVdWOUFkV2N6QUpVZGpRTzg2djQ5bU9DK3BITjcrV2xKT29VUVFnZ2hoSmhBSk9rY0krK1hIbWRhUUF3S0ZMeVF2M3ZBWWF6QldsLytjOWJEN0syNndEdkZoMTMySGFuTDYzZGR6VlQvYUo2Y3NwcDAveGlYN2VjYlM3RDNXSzdrZWxkYXE5aFZlWlkxa1Ztb0ZTcVVLTGdwSW9PVkVSa2NyY3ZqemFKREZMWFZBUEJCMlltaHZtUWhoQkJDQ0NHRTZFV1N6akgwaTB2YitsMEtwWXVmV3Mrek0rNG5XaC9FSTRuTENORDQ4T2Nybnc1NFRvSWhqSWVUbHJFb05OV2xybXhwUnoxL3p0L0RtUjVyYWM0SVRHQmg2QlRLT3VvcGJhL25ZbE1wTmNabS9wQzNtN2VMajNCZi9DSnVqcHFCV3FGQ2dhTVhkRkZvS2dkcmNuaWo2Q0RsSFExOXhqQlFWVnVUemVLeVJ1ZVB6Nzg3NE9zWmpwcHJ2YTVDQ0NHRUVFS0lpVUdTempFMFdNS3BWMm40VWRaOUpCakNBTWV5Sy91ckwvVjdmTEp2QlBjbUxHSnBXTHBMdXRkaTZlRE5va1BzS0Qvamt1eE5ENGpsWDdQdVJxZlVBSEMyc1lobno3M2ozRjluYk9HUCtaL3dYc2t4SGtoY3d1cUlURlFLUnlxNVBId2FTOFBUMlZ0MWdiZUtEbEZqZEUzMm5wLy9aWmNDU1QzOSt2SjJQcXUrNkh4K3VxRnd3TitERUVJSUlZUVFZdktTcE5OREFqUSsvRERyWHFiNlJRR09aVlIrZW1FTHVTMFZ2WTZkRzV6TW5YRUxtQm1VNExMZGJMZnlVZGtwM2kwKzBxczQwYXlnUlA0NTR5NW53dG0xN1pIRTVieGVkTURsMkJwak03L0wzY2w3eFVkNU5Ia0Z5OExTQVZDaVlHMWtGamRGVE9mbHE1K3hyZnlVVzE2N0VFSUlJWVFRd250NGZkS3BVaWpSS0ZRdTJ6Ukt0Y3QrZlkvRXJZdE8xYjFOQVgwZVk3WGJNUGZSMnhtbTgrZlpHZmNUNnhQaVBPNjVTeCtTM1ZqY1o0eTNSTTkwU1RodDJQbTA2anh2RmgyaXp0alM2L2liSWpKNE9tMDlhb1VTZ09QMVY4Z01qTWVnMG5KL3dtSmlmSUo1UG5jSG5UYXp5M2tWblkzODR0S0hiUFUvemhQSnE4Z01qSE8rd25OTkpTN0hubTBzSWtqajYzeWU0QnRLaEM2d3ovaUZFRUlJSVlRUTNzdnJrODZOTVhQNGNzcnFmdmN2RDUvRzh2QnBBN2FSNkJ2T0c4dSswMnY3NlliQ1h2TVpFd3hoL0dqR2ZZUnEvUURIL01mL3ZyaDF3SXFzejEvZVFmcjhHQUsxQnZaWFgrTHQ0c045enJWVW91QUxLVGR4Wit4ODU3WVB5MDd5bDZ0N1NmR0w0RWRaOXhHb01iQXNQSjBrdjNEKzUrSUhGTGZYOW1vbnI2V1NmOHQra3lWaHFUeVJ2SXE5VlJlY2hZVzYvQzUzcDh2enIwNVp5OGFZT2YyK0JnQ2RVb05XT2Z4YnpteXo5RXFRaFJCQ0NDR0VFQk9EMXllZE45S3lzSFNlVGwvdjdCVnR0eHI1ai9Qdk9aZEU2VStiMWNqUEwzMUFnNm1OeXM2K2x5MEoxd1h3bmZTTnp0NUpPL0I2NFFIZUxUa0N3TlhXYXY3bDdCdjhLT3MrSXZXQnhQcUU4TnpjeDNtejZCQmJTbzY1ekFYdGNyZzJqK04xVndlc2hEc2NqeVV0WjFQc3ZHR2Y5MW4xUlg1OWVidGJZaEJDQ0NHRUVFTGNXRjZmZEZaME5IS3NMdDlsVzdEV2wxVC9hTUF4MzdHZ3RiclhlUnFsbWpuQlNRQzBXMDJjNzJObzdKWFdLdUJhRDJUeVN1Nk1XK0RjVjI5cTVTZm4vMGJoZFQySS9Sa29NVjBWa2NGWHA5Nk1RYVVGSEFXSmZuUDVZdzdYNXJvY1Y5N1J3UGRPYitidnAyMWlibkF5YW9XS3g1SldzRHg4R2k5ZTJjT0ZwdEplYlE5V0RFa0lJWVFRUWdnaEJ1TDFTZWVKK2l1Y3FML2lzbTFaV0RyZm4zNDdBS2ZxQzNnaGYzZXY4MEsxZnJ5NDZHc0FWSGMyOGRPTDcvZlpmb1F1a08ra2J5RERPVDhTTGplWDg5K1h0ZzY0ZHVkUVJPdURlQ3IxRm1ZSEpUcTNWUnViK09tRjkvdE5adHNzUm41eS9tODhrTENFQnhLV29GSW9TZklONXo5bVBzU1I2OWJvSEVzSGF5N1RhdW5zZDc5V3FXWjFaT2FZeHlHRUVFSUlJWVFZVzE2ZmRQWkZvK3d1TEdTMldVYmN6dnJvMlR5UmNwTkxrYUZQS3MveHgvemRXT3kyRWJkclVHbTVKMzRSZDhUTmR5bUNkTERtTXIvUDIwbTcxVFJvRzI4WEgrWmsvVlcrbGJhZVJOOXdvSHVOenFOMWVYeFlkcEtMZmZSOHVzdmJ4WWY3bkUvYUpVaGprS1JUQ0NHRUVFS0lTVUNTemo3MHJFeHJIR0hTK2YxcHQ3TXNQTDFITzJiK2NtVWZ1eXJQOW51T0FnYWNQYWxScUZnZk01djdFeGJqci9aeGJ1K3dtdmpMbGIxOFVuVnVXREZlYWEzaSs2ZGY0YjZFeGR3ZHR4Q3RVbzBDUi9LNU9EU1Y0dlphUHFrOHg0R2FuRkgzeWdvaGhCQkNDQ0c4a3lTZGZRaldkaThGMG1SdUgxRWI3NWNlWjE1SUNucVZoaXV0VmZ3eVoxdWZGV2U3S0ZId3IxbjNjTDZ4aEMybHgxejI2WlFhMWtmUDRzNjRCUzZ4Z1dNNWxEL203YWJPMURxaU9DMTJHMjhXSFdKMzVUbStrTFNTRlJIVFVWemJsMkFJNDhzcHEvbGl5aW91TlpWeXN2NHFweHNLaHp3UFZRZ2hoQkJDQ0NFazZleER5TFhsVElBKzE4RWNpdnpXU242VCt6RlQvQ0o1bytnZzFrR0cwejZkdHA2NXdjbk1EVTRtVk9mSGkxYytKVXpuejhhWU9kd1NOUk0vdGI3WE9VM21kb3hXTTE5TVdUV2lHUHRTM2xIdlhEKzBpeElGbVlIeFpBYkdNeXM0aVdmUHZlTzI2d2toaEJCQ0NDRW1OMGs2K3hCbkNIVStyaGxoMGdsd3VEYTNWd1hadmp5V3RNSmwvbUpaZXowR2xaWmZ6bjBDLyt1U3pVNmJtZXJPSmhJTVlRUnFESU91SVRwU3V5dXpDZEQ0c0NCMEtzcHJmWjltdTVVWDhub1hWUkpDQ0NHRUVFS0kva2pTMllla2E0VjFiTmdwYWV1LzJJMDdiSXFaeTczeGk1elAzeTQrek1jVlp3RFlYUEFaMzB5OUZRQ1R6Y0t1aXJPOFczS1VEVEd6U1VnSUc5TzRDdHRxMkY1K21taDlFTGZHekdaMVJDYWZWMS9zZDUxUUlZUVFRZ2doaE9pTEpKM1hTVENFNFhOdHZjdnlqZ1k2YmVZeHU5WURDVXQ0T0hHWjgvbXV5ck84VVhUUStYeFA1VGxXaEUvalVuTVoyOHRQMDJ6dTZOWEdqb296dkZWMHlDM3hmR1hLV3BmaVJ3QVZuWTI4ZEhVZnJ4WjhqcXBIcGR6Ujh0Zm9DZElZK3QwZk1NQStJWVFRUWdnaHhNUWhTZWQxRm9ST2NUN09hUzRiazJzb2dLOU92WmtOMGJPZDIvYlg1UERIdkU5Y2pyTUQvejdJL0VtajFVempDSXNkWGM4MFFLVmVpOTAycW1WZXJ2Y2ZNeDl5VzF0Q0NDR0VFRUtJOFV2cDZRREdteVZoYWM3SEordXV1cjE5dFVMSjk2YmY3cEp3N3FnNHk2OXl0bUViY01HVWlTczlJTWJUSVFnaGhCQkNDQ0U4UkhvNmUwajFqMmFLWHlUZzZQVTcwMURvMXZZamRJRjhmL29tVXYyam5kdmVMVG5DYTRVSDNIcWQ4Y0pQcmVjYnFldUkwQWZ5L2RPdnVPemJYM09KRm5QbmtOckphNmtZaS9DRUVFSUlJWVFRTjRBa25UM2NFNy9RK2ZoZ3pXVzN6dWRjR3BiR045TnV4YURTQVk2aHMzKzl1cGNQeTA2NjdScmp5ZHpnWko1T1cwK3cxcmZQNGtQdkZoK2x1SDFzaXpRSklZUVFRZ2doUEUrU3ptdXlBdU5aSEpycWZQNVIrU20zdEt0UnFQanlsRFdzajU3bDNOWm1NZkxyeXg5eG90Nzl3M2M5cGF2NEVqaVM5d1JEZDNYZHJrSERScHVGZHFzUkFKc2I1NGNLSVlRUVFnZ2h4aTlKT25FTUEvMVcrbnJuODJOMStWeHByUnAxdTdPREV2bnExSnVKOFFsMmJpdHFxK0ZuRjdlNmJla1JsVktGWHFseFMxdEtoV0xFNThZYVFweVBleWFjeCtyeStYM2VMZ0JlTGR6UHE0WDdSeDVnRDEwOXhnRDJTVG9YVmdnaGhCQkNpTW5BNjVOT3RVTEY5NmJmVG9RdUVIQlVhWDI1NExOUnRSbW04K2ZMS2F0ZGloS0JvMEx0ODdrN0Jxd1NPMXliWXVheUtXYXUyOW9iaVJTL0NKZDVxZ0NkTmpNdjV1OWhUOVg1RWJXcFZhcjcvVDFwbFdwV1JFeDNQbSt6R0VkMERTR0VFRUlJSWNUWTgvcWs4d2VaZHpFN0tOSDUvTldDenludmFCaHhlK3VqWi9QRmxKdlE5ZWg5N0xDYStPdlZmZXl1ekI1VnJPUFZ2ZkdMNmRsSGVxVzFpdWN1ZlVqRktIcHp2NWw2S3lzaXB0TmhOZEptTVdLMldiSFlyVmhzTmlMMWdmaXF1M3M2cGRDUUVFSUlJWVFRNDVmWEo1MFhtMHFaRzV3TXdORzZQTGFXblJoVmUva3RsZGg3alBZODExVE04NWQzVUcxc0hsVzcvYW5vYktTa3pUMEZlVkw4SWduVCtRLzd2SmV2N21OMmNCSUdsWlpkbGRuOEtYOFBGcnQxVkxGY2JDNWxaY1IwRENxZHkxRGE2NVcwMTAycXViRkNDQ0dFRUVKTU5sNmZkUDZ0NUNoVC9DSXhxSFU4ZDJuYnFOdkxiNjNrMTVjLzRydlRidU9WZ3YxdUswalVuMk8xZWJ3MHl1SEFYYjZkdG9IVmtabkRQcS9hMk13ZjgzZmpwOWF6dmZ5MFcySXBhYS9ERHZRM3k3VGRhdVJFM1ZWZUt0aUhWWW9TQ1NHRUVFSUlNVzRwN0hiN2hLekNjdmYrWDdpdExiMVNndzI3VytkYStxdDlhTEYwdUswOWI2ZEVnVUtoY0NhaGxodVFhRzVaOGYweHY0WVFRZ2doaEJDVG5kZjNkQUp1WFkreml5U2M3bVhERGhQeit4RWhoQkJDQ0NHOG10TFRBUWdoaEJCQ0NDR0VtTHdrNlJSQ0NDR0VFRUlJTVdZazZSUkNDQ0dFRUVJSU1XWWs2UlJDQ0NHRUVFSUlNV2Fra0pBUVFnZ3hRV1JuWjNQaStDbEtTMHJ3MGZ0eXBURFgweUdKVVVwSlRLWEQyRTU4ZkJ6ekY4d2pLeXZMVWExZDBkK2lZWk9UTjkzYjhwNExieVJMcGdqUkQxa3lSUWd4bm14KzZSVTZtbTBraEtjUkdScFBWR2ljcDBNU2JsSlpWMHBWWFFrRmxSY3hCR3A0NUxHSFVLdlZLSlhlTVNCdDgwdXYwTkZrSlNFaTNXdnViZWQ3WG5FUlE1Q2FSeDU3Mkt2ZWMrRjlKT2tVb2grU2RBb2h4b3NYZnZzaTBVRlRXWkN4eXRPaGlERjI5TndleWh2eitlSlhIME92MTZOU3FUd2QwcGlTZTl2NzNuUGhuZVRyRkNHRUVHSWMyL3pTSzBRSGV2ZUhjbSt5YU1aYW9vT244dXJtMTJsdGJjVnF0WG82cERIejhrdXZFQjA0eGV2djdVVXoxaExqSmUrNThGNlNkQW9oaEJEalZIWjJOdTFOTmhaa2V2ZUhjbSt6T0dzdHBqWTRmdnc0UnFNUm04M202WkRjTHZ0c05oMk5WaFprcnZaMEtPUENJaTk0ejRWM2s2UlRDQ0dFR0tkT0hEdEZZa1NhcDhNUUhwQVNrOEhGOHprME56ZFB5cDZ2RThkUGtSaVo3dWt3eHBYSi9wNEw3eVpKcHhCQ0NERk9sWlNXRUJrYTcra3doQWRFaGNaVFUxTkRTMHNMRm91RkNWcUNvMTl5Yi9jMjJkOXo0ZDBrNlJSQ0NDSEdLUitkd1NzcWVZcmVvc01TMEduMW1NMW1UQ2JUcEV0QTVON3ViYksvNThLN1NkSXBoQkJDakZOWGkvSThIWUx3b05LS0lxeFdLeWFUYWRMTjhaTjd1MitUK1QwWDNrMlNUaUdFRUVLNFZXVnRDUjNHOWo3M3RiUTNVVnlaNzdaZW5JN09OcmUwTTE3WjdYWVphdWxsNUQwWGs5R0VUVHBUL2FNOUhZS1l4T1QrRWtLSWtYdjMweit4WmU5Zit0eDM2ZW9wWHZyd0Y1Z3RwbjdQYjJ5cDQrZWJ2MGRsWGFsejI4RXpPemx3Wm9mTGNUVU5GZno4bGU5UlVubWwzN2JNRmhQUHZmb1A1QlNlNlIxTHdXbWVmL3RITkxYV0QvYVNlckhaYkx5NTgvZnNPUFRXc004VlFnaHZvL1owQUNPVjdCdEJYa3VGcDhNUWsxU3liNFNuUXhCQ0NMY3htWTNzT2JhRmhwWWFIbG4vclRHOVZsMWpGZlZOMVN6S1hEUGlOb29xY3JIWnJJUUhkMzhCYUxQYk9IRnhIMHRucmtPcGRIeG5mclhzRWpxTm5waUlwSDdiS3E3TXA2MmpoWml3eEY3N3N2T09vRUJCb0YvSXNHTlVLcFVFK0FWei9PSStacWN2RzlQNWlkTGoxVnVIc1owRFp6N21Vc0VwV3R1YjhEY0VrUnc3alZYejdzRFBFT0J5N0IvLzloT3E2c3Q2dFRGdjJncHVXL0dveTdibXRrYjJISHVQL0pJTG1DMG1vc0xpV1RYdmRsSmlwL2M2LzJ6dVlZNmMzME5kWXlWNnJZR01sSG1zV1hBWFdvMXUxSzlQM25NeDJVellwUE9XcUJsOFVwbU5EZm1mVXJpWEVnVzNScy8wZEJoQ0NERnFSbE1uWjNJUGNlanNUbHJhbTVnU2x6SG0xN3hZY0FxQTFJUVpJMjRqcC9BTUlZRVJYQ201QUVDQVh3Z1p5WFBaZTJJcmhlV1h5U3M1UjJGRkxzMnREVmh0Vmw1OC82Zk9jNFA4UW5sdzNkZXByQ3ZGWnJOeS9zcHhRZ0lqYU8xb3ByV2oyWEdNZnhobWk1Rzg0bk9zbkhzYkpyT3h6emcwYWkwS2hhTGZPRythdTRuY29yTlUxNWRKVVp3YjdMV1AvNWU2eGlveVV1WVI2QmRDVlgwcHAzSU9rRnVVelZQMy9KdEw0dGxoYkNjOE9KcjB4Tmt1YmNTR3UzNVowZHJlekYrMi9qZWRwbmJtcEM5SHE5RnhPdWNBcjMzOEd4N2Q4QjFTWXFjNWp6MXdaZ2VmSG4rZitNZ3BySnk3aWZLYVFvNWQyRXQxUXptUGIzeG13UHRHQ0c4MFlaUE9xZjVSM0J3MWsxMlZaejBkaXBoa05zYk1JY1V2MHROaENDSEVxRFMzTnZEODJ6L0VZcldRa1R5WFM0V25iOGgxeitZZEJ1QVA3LzQvbCswaEFlSDgzYjAvSFBUOERtTTdWMG92b2xRcW5VTjBzNll1NUxibGp4QWVITTNGZ3BPa0o4M0d6eERJbm1OYldKQ3hpdERBN3IvWlBucGZBTjdkODMrMHREVml0cGhRcTlTOHZPMDU1ekYzclB3Q1pUV0YyT3cyOXAzOGtIMG5QK3d6bGlkdSt4NnY3L3p0Z1BIYTdYWStPdkFhSHgxNHJjLzlxZkZaM0hmelU0TytiakU4SVFFUlBMVHVteTdKNWJFTGU5bHg2QzJPWDl6SDZ2bDNPTGQzbXRxWkVwZkJtZ1YzRHRqbVp5Yy9wTG10Z2NjMlB1Tk1NR2RPWGNRTGYvc3hueHo5RzAvZDg2OEFOTFhXODluSkQwbUtUdU94amM4NGU5N2YzL2NTMlhsSHlDM0tKajFwbHJ0ZnNoQVQyb1JOT2dFZVRWckc0ZHBjV2l3ZG5nNUZUQkloV2o4ZVNWcnU2VENFRUdMVWJIWWJLYkVaTE14YVEwcnNOSDd5NHRmSC9KcUY1Ym5VTjFXek1ITTEwV0VKenUxSHozK0t6VGEweGU3UFhENkVqOTZYN3p6MFg4NFA4MTAyTFgrTVFQOVFBbnlENk9oc1E2dlJzV3pXclh4MmFodHJGdHlGcjQrLzg5aW5IL2d4UlJWNXZQTFJyL2pDcHU5eDhlcEpibGwwTHdxRmd1YTJSclorOWpMenBxOWtRY1lxY2dyUEVCWVVSVmhRRkFBZkhYZ05vNm1EOEpBWWJsL3h1TFBOZmFjK3hOOFF5THhwSy91TXZkM1l5bzVEYnpGditrb1NvMUlCOFBjTkd0b3ZUd3pMM2F1LzNLczNjY2JVUmV3NDlCYTFEZDNUcjJ3Mkd5YXpFYjNPTUdCN0ZxdUZjMWVPRVJ1UjdOS2pHUm9VU1ZyQ1RDNFZucWErdVlhUWdIRE81Ui9EYXJPeWROYXRMdmZvMHBucnlNNDdjdTJMRVVrNmhlaHBRaWVkQVJvRHY1Ly9KTC9OMjhHeHVueFBoeU1tdVBraEtUeVR2aEVmbGRiVG9RZ2h4S2dGK1lmeTBLM2Z1S0hYUEhSMkozNCtBZHk4NkY3VXF1NlBHQWZQN2lROHlMVkEyOGxMbjVNY000Mm9zSGpuTnJQRnhPSHNYY3hNWFV4TGU1TnplNEJ2RUFxRmd2aW9LYzV0MlhsSG1KWTBCNXZkeHVuTEIxazY2MWFYcEJQZ1RPNGgwcE5tWWJmYk9YTHVFMjVlZUE4S2hZSTl4OTVEcmRhd1pzRmQrT2dNdkxMOVZ5eWJkU3NaS1hNcHJzeW5wT29LajI3NE5nYTlMMWxURnpqYks2c3BJTC9rZ3N1Mm5ycUdGaS9LV3VOTVlNWFk2R3Y0cXNWcUJuQkpNRHVNanVyR2V1M0FTV2RWWFNrbXM1SGttUFJlK3hLaVU3bFVlSnFLbWlKQ0FzSXByc2hEb1ZDUUdKM21jbHhFU0F3K09nUGxOVVhEZmoxQ1RIWVRPdWtFOE5QbytVSEdYZXl0dXNDcGhnS0sybW9vYWEvemRGaGlnb2czaEpMZ0c4YmM0R1RXUkdaNU9od2hoSml3S210THlDKzl3TTBMNzNGSk9NMFdNM1ZOVldSTmNVM1Vzdk9Qc3ZmRVZqWXNlNWc1NmNzQVI2K1VqOTZYbXNZSy92ZU5IemlQZldUOXR6aDQxbEc1ZG1IbUd1SWpwMUJRbnNPakc3N2RienhHVXljWHI1N2tnVnUrMWl2T2Mvbkh1UE9tSi9DNWxwelliRFlVQ2tlUDFlNmpmeU0xUHF2UCthOHBzUmtjUGY4cERjMjFCQWVFOWRwZlVKYUR2eUZRRWs0UE9aZDNGSUNFcUtuT2JaM1hsdTZ4MjIwMHRkYWowL3FnMS9yME9yZSt1UnB3elBlOVhwQi9LT0NvcXR4MXJMOGhFSTFhMCt2WUFMOFE2aHFyUnZsS2hKaDhKbnpTMldWMVpDYXJJek05SGNhNDl0eHgrTGlnKy9uakdmQkVIM2xXZmlOOGJaZmpzVm9KNzl3Qi90TDVKNFFRWWdDN2pyNkxRZS9Idk9rcnFhd3JkUmJXS2F5NGpOMXVKK202SHFUSE56N0Q5b052OE9IbnIxQmFkWlVOeXg1R3A5WHp4S2J2QVFwKysrYS9zbnJCbmFRbnpzWmlOUk1mT1pXVGx6Nm5wYTJSbk1MVEtGQlFYVjlHVVVVZTRLZ2thdEQ3RVJVYVQxSk1HdWZ5aitMcjQwOUs3SFJLcTd2LzhZc0tpK2VwdS8vVnBZZlZack9pdXBZb2YrRzI3Mkt4V3ZwOGpWUGlNZ2p3ZFZTc1hiZjRQcGQ5Wm91SjgvbkhtSjl4MDZoL2wyTDRycGJsc08va2g0UUhSNVBaNHd1TzltczluVDNuN2diN2g3RXdhdzBMTTFjN2UweTdrbE5kSHdtcFZxTUh3R1J4Rkp6cU1MYjNxcERiUmEvMXdXSTFZN1BaZWcwUEY4S2JUWnBobHA3b0FBQWdBRWxFUVZTa1V3d3VvRWNGYjdzZGF2dVpDanMxQ09aRXdPbHFzTmhnU3g1OFFmSjVJWVFRL2JoY2RKYkM4c3ZjdnVKeGFoc3IrZlBXbnpFemRURWJsejNNMmN1SDhOSDVFaGVSNG5LT1dxWGgzalZmSVNRZ2dnTm5QcWE2dm96SE5qNkRRZS9uUEVhdk5SRG9Gd3pBbWdWM2N1bmE4RldOV2tkMFdBSVhycHpBWW5Na2lIa2w1MUFySFI5cmttTFNLQ3kvVEd0N0U3OTg3Uit4WHB0UCtxdlgvd21BdFF2dWRpYWRWcHNWazhWSWUwZkx0YmExYU5SOWY5T3FWQ3Baa0xtS0E2Yy9adW5NZFM2Sng2bWNBNWdzUnVaT1d6RzZYNllZdHVNWDlySHJ5RHY0K3dieDBMcHZ1dlMwQi9nR2Mvdkt4OUdxZFZoc0Z1b2FLemw5K1NBN0Q3OU5jMXNEdHl5NkY4QjVqeWdWdlJORkJZN0V0Q3RCdGRtc3ptMkRIU3VFY0pDazA0djQ5UndGb29EcTl2NlB2VC9ka1hRQ3ZKY0xEMDhIalh4aEo0UVF2V1RYd0k0Q3lHdUFncWJCang4cXBRSlNCajlzWEFqMERTRTJJcG5aNlV0UktCVGNzL3BKdGgxNGxiTHFBcHBhNjVpZnNhclBYaCtGUXNHYUJYY1M2QmRDVVVVdWJaMHR2UDNKQzRDajUvRGcyUjJjelR0TVJ2STg1azN2VHVabXBTMW1WdHBpd0RIazhUZHYvaXYzclgySzBNRHVOWlpYenQzRS9NeFZBTlEyVkxEOTRCdmNzL3BKRkVvbElRSGR4elUyMTJLMzJ5a296MkhsM05zR2ZhMExNOWR3OHRMbjdEajhGdmV0L1NvQUxlMU43RHZ4QVhPbnJlaHoyTzFvMUhiQTlndHdyQVZhcldDYkJDdkZ1ZXZlTnBtTmZQRDVaaTVlUFVsSzdIVHVXZk1WRE5lcUYzY0o5QXQyRHQvdXNqQnpEWDk2Lzc4NGN1NFRsczlhajQvZTE3bTJabGR2cHV0MU9nSFFhUnk5b0ZxTnJzL2pBSXptVG5RYXZTU2RRbHhIa2s0djBuT0lyQUtvR1NEcFhCZ05DZjVRM0FLdFp0aFpBSnVtOUgrOEVFSjRveGZPd0x1NWppL2xNc0xna2VtZ2N0TVhkQXJnMEI3M3REWFdvc0xpZWZqV3A1MGZ0TE9tTGlBcUxKNi9mdkJ6QUJabXJoN3cvSG5UVnpCditncGEyNXVKajNUOFkxTlNtVTlvWUNRUkliSE9PWFhERVJFUzQzeXN1dFlEbWhpZDFpdjVMYXJNUTZsUVVseVpUM05iSXdHRFZKdlZxRFdzWC9vUWIrNzhIVWNqcHpCditrcmUrL1JGWjJFaWR6Tm9ZRllFSkVTRFJjR2tXSjNjSGZkMmUyY2JyMjcvTmRYMVpkeXk2RjRXejdoNXlJbWVueUdBNlVsek9IWmhMeldORlNSRVRTWFFMd1NBcHBiZWRVRzY1bkoyZmFrUjZCOUtSVTFSbjBOb0cxdnFDT254NVljUXdrR1NUaS9TTSttMEExVURKSjBBRDB5RFh4eDNQSDR6QjI2YlFqK0RTWVFRd3Z2ODlDanNMWWE3VStGTE04QXdCditpSG5KL2syUG0raDZteHBZNk9veHRMSmw1eTVDVFJqOURBS3ZtM1E3QTBYTjdtSlkwaDVtcGkzb2Q5K3ZYZjREUjVKZ2pZcitXaHYxcHkzODZoelorOTlIL2R2WmM5VlJkWDBaTFJ4TkdZNGV6QXUyWjNFTmtUVjFJVlgwcEp5OTk3cksrWTMvU0VtYXdmUFo2ZGg1K20zUDVSNm11TCtQeGpkOTFGaVp5SjRNYUVzSWdQQncwdmV2V1RGaWp2YmMvK1B4bGFoc3JlR1REdDEyV09Ca3FzOFVFZE0vWGpBbExSS0ZRT09jSTkxUmNsWTlTb1NUdTJoY2lzZUZKbEZaZHBheTZ3S1dpY20xakpSM0dObWFtTGg3SlN4SmlVcE9rMDR1NEZBT3lnOUhxNk1YMDYrY2ZzVnVTNE1Wc2FEUkNaUnNjS29ObHNUY2tWQ0dFR05jT2xzR2VJdmptSEVmU0tWelZOVlh6L3I2L0VoWVV4YXA1Z3lkeEErazBkVkJWVjBwaWRQY3YrczZibm5ET3dXdnJhR2JyWnkremZzbUQrQmtDQVVmbDJxMzdYcUtsbzRuV2RzY1B3UDl0K1U5OGZmeEpqcGxHMXRRRlhDNDZTMm5WVmRiTXY0dXErbEwybmZpQWhabXJleTI5MHBlc0tRczVldjVUeW11S1NJNlpSdVMxd2tsaTdGWFdsWkpibE0zaUdUY1BtbkMyZDdiaW8vTjE2UVd0cmkvbnd0VVRCUGdHRXhuaStHRGpvL2RsYWx3bSthVVhLS3N1SkRZaUNZQzZ4aXB5aTg0eUxXbTI4NHVWcnZmK1lQWk9Ib3o4dXJQdGcyZDNBakE3ZmFuYlg3TVFFNTBrblY2a1p5R2hyaTdMbW5id0MrejdlSlVDN2ttRHY1eHpQSC83c2lTZFFnZ0I4RllPVEErZEhBbW4yV0ptMTVGM1dENTd2WE9JNFdqVU5WYnh5dlpmWTdQYnVQL212K3R6V1ltaGF1OXM0ZVZ0ejVFY000MzR5Q21ZTFVhTTVrNlNleVFhWFVNZjQ2T21Pb2MvbWkwbTFHb055VEhUQ1BJTHhXdzFzZVBRVy96Z1M3OXhGZ2xxYktuamc4ODJrNUV5ajZTWU5HSWpram1jdlpzUFAzK0ZCOWQ5dmQraG1xM3R6UnpLM3NYeEMzc3grUGlUTldVQlozSVA4ZnQzbm1YNTdQWE1TbHM2cXRjc0JsZGVVd2c0NXVydU9iYWx6Mk9Xejk2QVRxdm5WTTRCc3ZPT01DVXVBMStmQUdvYks3bDQ5UVFBZDZ6OGdzdjdmUE9pZXltcXpPTzFqLytYdWROV29GS3BPWjF6QUsxR3o4M1hDZzRCeEVZa01TdHRDV2R6RC9QcTl2OGxPWFlhWmRVRlhDNDZ5NUtadHpnVFdTRkVOMGs2dlVqQWRUMmRLQnhKWjNJL1NTZkFYYW53MmtWSHIraUZXamhURGJObHFvSVF3b3RaYlpCVEQwL084SFFrN3RIUjJVcEJlUTQ1aGFkNWNOMDNpSXRJSG5GYmVTWG4yZkxwbjBHaDROSDEzeVk4T0hyRWJWbHRWajQ1K2g2eEVjbXNtbmM3ZTQ1dndXUTJjdmpjYmpKUzVya1VEYnFlUnEzbDd0VmZkajR2cWJvS2RNL3RyR21vNFBVZHY4Vkg3OHVHcFE5ZE8wZkRobVVQOGRhdVA3RDk0QnRzV1BxUXkzeTlzdXBDVHVYczUxeitNV3cySy9NemJtTFYvRHZRYTMyWW1icVluWWZmWnZ2Qk4vajB4Rll5VStZemMrb2k0aUpUcEtETUdPZ2FXcDFmZW9IODBndDlIak0vWXhVNnJaNkVxS25rRlovamJONFJUS1pPREhvL3BpWE5ZZm5zRFM3emZnSENnNlA1NHFidnMvdm8zemgyWVM5cWxacmttR25jdk9qZVhrUEViMS94T01IK1laektPVUJ4WlI3QkFlRnNXUHFRTEpralJEOGs2ZlFpTGtubnRYOERCNnBnQzQ2NUpQZW13ZXVYSE0rZlB3WC9kNnVqOHB3UVFuaWozQVpIQmRIVVlFOUhNancvL01vZit0d2U0QmZNazNmOEU2L3ZmSjdOMjM3SmcrdSt6cFM0akdHM3YrUFFXeHk3c0pld29DZ2VYUGVOQVpQQ3dkUTBWR0N4bW9rTWplUGg5VTl6dGV3U2g3TjNjOS9hcHlpcHVzS2Z0LzZNUlpscmlBNVBSS1BXOHNqNmI5SGEza1JUYXoxV200V0V5S25vdFBwZTdkcnNOazVjK0l3OXg3WVE0QnZNRnpiOXZjdFEydlRFV2F4ZGVEZDdqbTF4RktoWmZCOTV4ZWU0ZVBVa2RVMVZxRlVhWnFVdFllbk1kUzVWYWhPalUvbnEzZi9DcFlMVEhENjNtNU9YUHVma3BjOHg2UDFZTVdjamk3TFdqUGgzSVhwYk12TVdsc3k4WlVqSEprUk41VXQzL01PUTI0NEtpK2Z4MjU0WjlEaWxVc25LdWJjTnFlS3hFRUtTVHEraVZ6c3FMSnB0M1FXQmF2cFpxN09uUjZiRDlxdU91WjJGemZCeEFkdzJVZXI0Q3lHRW03V1pIZi9WcVR3Ymh6djU2SDE1Yk1OM2VIWDdyOGtyUGplaXBETWhhaXBxbFlhYjV0MCs2dUdsV28yT3FOQjRIbG4vTGZSYUgwNWQyazl5N0RReVV1YVNrVEtYaUpBWWpsL1l4OEd6TzdCWUxTN24rdmtFOE13alArdTM3Y3VGWjVreGRTSHJGdC9mWjdHaFpiTnV4ZDhReEpuTEJ3a0xqR0ozK2Jzb2xVcHVXWFF2czlLV3VLd2oycE5Db1hER1YxWmR5Sm5jUXhSWDVwR1pNbjlVdndzaGhKZ01KT24wTWdGYXFITXNONFdkZ1pkTjZhSlhPeW96L3NveEJZSy9ub08xQ1k3dFFnZ2hKZ2VkVnMvanQzM1hPZWR4dURKUzVwR1JNbS9RNHhabXJXWmgxc0JMcUFUNmhmQ1Z1MzdnSE41Njkrb3YwOTdaNnR3L0ozMlpjKzFGbTgyR3hXckdicmVqVUNoUUtsVzlsckdJajB6aFIxOTFyUC81Nkladjk3bG1hRTh6VXhjNXErWSt0dkdaWVNmUnNSRkp6a0kwUWdnaHdFMnJpWW1KSXVDNkwzVUhHMTdiWlVNeUpBVTRIamNhdTRmYkNpR0VtRHkwR3QyNG1ZUFlNekgwMGZzU0doVFo3M0ZhalE2ZFZvOVdvME90R3ZnYjBjRVN6dXRKVVNBaGhCZzlTVHE5VE1CMVgyQVBwYWNUSEhNNG41N2IvZnlkeTFBN2hLRzVRZ2doaEJCQ0NPOG1TYWVYNmRuVHFRQXEyb1orN3V3SVdCRGxlR3kyd1oreTNScWFFRUtJNjZRa1RvSTFXY1NJeFVVbkFveWIzbWQza251N2I1UDVQUmZlVFpKT0wrTi9YVStuelE3TnBxR2YvODA1M1pWcjl4UkJYb1A3WWhOQ0NPR3F3OWhPWlYycHA4TVFIbEJSVzB5bmFmSU9LWko3dTdmSi9wNEw3eVpKcDVlNWZuZ3RESDFlSjBDY1AyenNVYm4ydDZkR0g1TVFRb2kreGNYR1VsVlg0dWt3aEFkVTFwVVFHaHFDUXFGQXBWSk51cDR2dWJkN20renZ1ZkJ1a25SNm1jQWV3MnZ0MS80NzFIbWRYYjZZQmZwclN3VmNySVA5OGtXbEVFS01pUVdMNWxOUWRjSFRZUWdQdUZKMmppbFRVMUFxbFdnMG1rbVhnTWk5M2R0a2Y4K0ZkNU9rMDhzRTlsNlNiTmhKWjVBT0h1bXhoTnNMWjhCaUcxMWNRZ2doZXBzeFl3YUdRQTFITDN6cTZWREVEWFFvZXpjS25ZWDQrSGpVYWpWYXJYYllWWGZIdSs1N2U0K25ReGtYRG1Ydm12VHZ1ZkJ1Y2pkN0daZWs4MXBYWjNscm40Y082TDQwQ1BWeFBLNXFoL2Z6UngyYUVFS0lQanp5Nk1PVU5lUng5Sng4T1BjR2g3TjNVMWFmeTdMbFMxR3IxZmo1K2FIUlRNNWxXeHozZHI3WDM5dU85enpQSzk1ejRiMVV6ejc3N0xPZURrTGNPSzFtMkg3VjhiaHIxRWFRRGxZbkRLOGRsUkpDZk9EQXRhRzE1MnZnNWlUd2xiK1JRb2hKcnJ3VlBpbHlyRjhjWVJqYmF5a1VDaFFLQlZrek16aDA4ak11NUoyaTA5Z0pnTDhoY0d3dkxtNllpdHBpOGt2T2N6RDdZOXFzTlN5L2FRa3FsUW8vUHovQ3dzTFE2WFNUcnRmTDIrL3Q3dmQ4TzYzV1d1ZDc3dS92VDJobzZLUjh6NFYzRzNnRlpUSHB1TXpwdERzU3orRXNtOUxUMmdUNE1CL08xMEtuRmY3ak1QenZXc2RTTEVJSUlkeERxVlNpMCtsNDhLSDdPWDc4T0RrWFQzSGt3azUwV2dPbEZZV2VEaytNVWx4MEVwMm1kc0xDUWtsSlQzWU9yL1R4OFNFa0pHUlNKeDlkOS9aRER6L0FzV1BIdk9iZUh1dzkxK3Yxay9ZOUY5NUxrazR2NDFLOTlscDJXRGFDNGJWZGZyQVludHdCblJaSFVhRjNMOFA5NmFNS1VRZ2h4SFhVYWpYKy92NHNYYnFVek14TVdsdGJzVmdzMkd3MjdIYjc0QTJJY1UraFVLQlVLcDNES3dNREE5SHI5YWpWay91ald0ZnI5Y1o3dTYvMzNNZkhCNVZLNWVuUWhIQzd5ZjJYVFBUaXF3RzEwbEg0UjRGaldxZkpDZzJkRUt3ZmZudVJCbmhxSnZ6bTJ0SXBmejRIaTJJZ3dkK2RVUXNoaEZDcjFSZ01CclJhTFVGQlFaaE1Kc3htTTFhcmRkSi9PSi9zdXBiSTBHZzBhTFZhTkJvTmFyWGFhM3E3dlBIZTl2YjNYSGdmU1RxOVVLQVc2anBkdDVXM2ppenBCTGhqS254YTdCaG1hN0hCVHc3QkMrdEFKZU5zaFJEQ3JicVdVbENyMWVqMWV1eDIrNlQ5VU81dHV1WTQ5dnp4SnQ1NGIzdjdleTY4aXlTZFhpaEExenZwckdpRHpMQ1J0L21EeGZDbGp4MjlwZ1ZOOFBKNStQS00wY1VwaEJDaU4vbHdLaVlydWJlRm1MeWtEOThMQmZVb0p0VDFwMzBreTZiMDFEWE10c3NibHlDM1lYUnRDaUdFRUVJSUlTWStTVHE5MFBVVmJHSDBTU2Z3LzltNzc3QTRyblB4NDkrdExMMzNya1lUYWdqMWdwclZYZVFpVzY2eDA1eDdZeWR4NmkvSlRiMDNUbktUNjlpSmt6aXg0eDVYV2E2UzFTV3JBUklTSUJDaUNRU2lpRjYzNy83K0dGaDIyVVVWaEdEUDUzbjJZWGRtZHVZc00wTDd6bnZPZTdoOU1renR5NVpha2JyWkdzelh2MTlCRUFSQkVBUkJFTVl1RVhTNklmdWdzei9WZWEzVHBnejJvM21nVmd6czgvbFR3N05mUVJBRVFSQUVRUkRHSmhGMHVxRUFGd1dEaGlQVENWSTMyeS9iamVYOHBBSnlHNFpuMzRJZ0NJSWdDSUlnakQwaTZIUkRnWGFaenY0S3MyMDYwQTlUVjloTlV3YTYyUUw4TGdlNkRNT3piMEVRQkVFUUJFRVF4aFlSZExvaCsweW5oOTM4dzhPVjdRVDQzcHlCYnJadE92ajFVV21jcHlBSWdpQUlnaUFJN2tVRW5XNG93RVdtRTRadlhDZEF0STlqTjlzVGpkSTBLb0lnQ0lJZ0NJSWd1QmNSZExvaCs2RFRQdnM0bkpsT2tMclp6b3NhZVAxNk1Sd1g0enNGUVJBRVFSQUV3YTBvUjdzQndvMW4zNzNXYURlT3MzNllnMDZBSDgrRHIrMGNDR2gvZFJSZVdDMFZIQklFUVJDdVRrRkJBY2R6ODZpdHFjRlQ0MDFGVmVsb04wbTRUaFBpSjZQVjl4SWJHOFBzekF5bVRwMktUQ1pESnBOZC9zM2ppRHRkMitLY0MrNUlaclZheFZBN043VG1QVEJacE9kV3BKbFRNaVBnTjB1Ry8xalZuZkNOWFFPRmloTDk0ZmxWb0JKNWRrRVF4cURqRGZERGcvQ241WkFXY3ZudGg4dXJMNytHdHROQ1hPZ1V3b05qaVFpT3VYRUhGMFpVUTBzdGpTMDFuR3NveHN0ZnhaWUg3a1dwVkNLWHU4ZC9sSysrL0JyYURqTnhZVWx1YzIzYnpubDlNVjRCU3JZOGNKOWJuWFBCL1lpZzAwMXQvaGhhdE5KenF4VmtNb2p4Z1pmWGpjenhEdGJDTDQ4TXZGNFJEeithT3pMSEVnUkJHRW1qRVhUKzdibC9FaGt3aWN6VXJCdHpRR0hVWkJmdW9hNjluRWUrOGdBYWpRYUZRbkg1TjQxaDR0cDJ2M011dUNkeE84Vk4yVStiUWw5dmpycWVrYXN3dXlRR2JwMDA4SHBQTlh4VVBrSUhFd1JCR0VkZWZmazFJdjNkKzB1NU81bWJ2b0xJd0VtOC91cWJkSGQzWXpZUDAzeG1ONkZYWG42TlNQK0pibjl0ejAxZlFaU2JuSFBCZlltZzAwM1pqK3YwVTBzL0xWWm82aDI1WTM1akJrd09ISGo5bDVPUTN6Unl4eE1FUVJqckNnb0s2TzJ3a0pubTNsL0szYzI4cVNzdzlFQnViaTU2dlI2THhUTGFUUnAyQmZrRmFOdk5aS1l0RysybTNCVG11c0U1Rjl5YkNEcmRsSDBGVzMrNzV5TlJUS2lmVWc2L1dqUVE1SnF0OE5NdnBER2ZnaUFJZ3JQak9YbkVoMDBaN1dZSW8yQkNWQ3JGcDB2bzdPd2NsNW12NDdsNXhJY25qWFl6Ymlyai9ad0w3azBFblc0cXlDN1Q2YWthZUY0M2pITjF1aExpQ1Q5YllPdlJTNjhKZm5BQVduVWplMXhCRUlTeHFLYTJodkRnMk5GdWhqQUtJb0pqYVdwcW9xdXJDNVBKeEhncndTR3ViV2ZqL1p3TDdrMEVuVzdLUHVoVTJsWG9Ic2xNWjcvcFlmQmt4c0RyWnEwVWVPcE1JMzlzUVJDRXNjVFR3OHN0S25rS3ppSkQ0dkJRYXpBYWpSZ01obkVYZ0locjI5bDRQK2VDZXhOQnA1c0s5SFM5dk80R0JKMEFHeWJDNXVTQjErYzY0TDhPUytOS0JVRVFCRWxsZGRsb04wRVlSYlgxMVpqTlpnd0d3N2diNHlldWJkZkc4emtYM0pzSU90MlVmYWJUYVBjM3JYNkV1OWZhKzhvMHlMTHJXWlBYQ0gvSXZYSEhGd1JCRUc1ZUxSMFg2ZFVOL1o5U1krc0Z6dFdkSGJiamFTOXhyQ3RodFZveFc0Wi9ISjdWYWhWZExkMk1PT2ZDZUNTQ1RqZGxIM1QyR2dlZTM2aE1aNzhmem9YMDBJSFhuMWZCbTJkdWJCc0VRUkNFa1ZGVWVZSS92djU5MmpxYnIvcTk3K3o2SzZmTGM0WmNuMTk2bEwwNUgxeHlIKzFkTGZ6KzFhZG9hS20xTFR0ODZuTU9uZHJoc0YxVFd6Mi9mKzBwYWhvcWh0elhHOXVmZFhxZnZaYysvQzNIQ25kZnNqMkNJQWp1U2puYURSQkdSNkJkME5taEI3VUNER2JvTWtDM0VYeFVRNzkzT0NubDhPdEY4SzI5VWhkYmdKY0tJZHdiVnNUZG1EWUlnaUNNVnhXMXhSek8vNXk2cGlwa3lBZ0pqR1QrdEZXa0pzNjZJY2R2YVcra1I5ZUZqNWYvZGUybm83dU5qdTRXaDJWZFBlMFlUSHJPTnpoUCtod2JQaEdaVEVaMWZTa1dpNW5Rd0VqYk9vdlZ3dkhpL1N5WWRndHl1WFR2dmZMQ0dUeFVHcUxDRW9ac2cwN2ZpOEdvSDNMOXBOaXBITTcvbk16VUxOUXFqeUczdXhZaTQrVk1xKy9sMEtudG5EbVhSM2R2Qjc1ZUFTUkdKNU9WY1NzK1huNE8yeHBOUnI0NCtSbUY1ZG4wYUR2eDl3a21NeTJMek5Rc1pES1p3N2FkUGUzc3lkbEtlVTBSUnBPQmlKQllzakkyTWlFNnhha04rYVZIT1haNkR5M3REV2pVWHFST3lHQjU1dTNEY3Y3Rk9SZkdHeEYwdWlrL3RSVHdtU3pRWTRRSkFWRFpMcTJyNzNhY1QzT2tlYXZnZDB2aDY3dWdSU3N0KzIwMmVDcGhRZFNOYTRjZ0NNSjRVbHBkd0ZzN255YzZOSUY1NlNzeG1nd1VWUnpudmQwdmtKV3hrU1d6MWcvcjhWcmFHK25vYm5WWWR1RmlKUnExRnpVdUFrTlhFcUtTYklHZ3ZiTHpCUnpPLzl4aG1VN2ZpOGxzNUlOOUx6bHQvNDI3ZjQ1S3FhYWs2aFJCL21GVTFCUUI0T2NUUkdyaUxQWWQvNUNxdXJPVTFSUlNWVjlLWjNjYlpvdVpmMjc3alcwZkFUN0JiTDdsY1pmdDdPaHU1ZFZQL3Vpd3pHUXhZVERvK1B2N3YzSlluaGlkekliRkQxelI1eGV1M0J2Yi8wUkxleU9wRXpMdzl3bWlzYldXdkpKRGxGWVg4TlZOUDdFRm5sYXJsWGQzLzQzeW1pTFNKODBoTkRDSzRzb1Q3RGp5TmxwZEQwc3pOdGoyMmQzYnlVc2YvaGFkb1plWlNZdFFxenc0V1hLSU43WS95LzFybjJSQzlFQXhpa09uZHJBM2R4dXg0Uk5aTW1zRGRVMVY1QlR0NDJKYkhRK3UrNVpUTUNzSTdrNEVuVzRzd0VPcUhBc1E1QUdWZmN2cmJuRFFDVkxtOWZkWjhNUnVLZE5xc2NMUEQ4UFBGNHJBVXhBRTRWcG85VDNjbnZVbHBrMmVhMXUyWk9aNi9yNzFWeHc2dFoxNTZTdUhOU09YWGJTWDQ4VUhYSzU3ZmZ1ZnJtZ2YzM3ZvajNoNmVObGVWemVVRWVRZnh1elVwU1JHSldObElQdHpPUDl6R2xwcXVIUDVseDMyNGVuaGpVcXBScXZ2cGFLMkdMbGNiZ3RNcDA2YXcvcEZXd2dOaktUNDNBbVNFbWJnNCtYUG5wd1B5RXpOSXRnL2ZHQS9HbThBU3FwT0FhQTE5TkxTMFVoSjFTbThOYjVrcGkzRGFyWFMwZDFDZ0crSVF4c01SajE2b3haZnJ3QUNCNjBUaGtlUVh4ajMzdklmRGxuTm5LSjk3RGp5TnJuRisxazIrMVlBaWlxT1UxNVR4T0taNjJ6TDVrNWR3UXRiZjgzaC9CMWtwQ3l4N2VQQWlZL3A3R25qZ1hYZnNnV1kweWJONVcvdi81TGQyZS96MVUwL0JxU2JEZ2RPZkV4QzVCUWVXUGN0MjQyU2JmdGZwcURzR0tYVkJTUWxUTDlodnd0QkdBdEUwT25HZ2pRRFFhZWYzZmVPRzFsTXlGNmNyeFI0Zm51Zk5IMktDRHdGUVJDdTNiVEo4NXl5TFI1cURVbngwOGsrdlpmMnJoYkNnb2J2ait2S09adkl5dGhvZTIwMEdYanVyWit3WVBvdHpFdGZlVVg3MEtnOTJYZjhJd0o4Z2dFd21ReTh0K2NGSGxqN0pQLysvQytZekFORkNNeG1FMWFzL09PRC8zSFlSMlpxRml2bmJ1TFUyU040YXJ4NTh0Ny9jY3FlYmxqMEFQNit3Zmg1QjZEVjlhQldlYkJ3K21vTzVIM0M4c3piOGZiMHRXM2JIN0NhekViYU81c3Byem5OL0dtcnlNcllTSGxORWZ1T2Y4akRHNTRpMnE1cjd0YTlMMUpWZDVhdjMvVXp2UHFDVjJGNDNiSHNVYWZyTzMzU1hIWWNlWnZtdG5yYnNsT2xSMUFxbE15ZnRzcTJUS1ZVa1ptYXhZNmpiMU5XVThqTXBJV1l6Q1lLSzNLSURrdDB5R2dHQjRRekpXNGFaNnBPMHRyWlJKQmZLSVhsT1pndFpoWk1YKzF3YlMyWWRnc0ZaY2Y2Ym1pSW9GTVE3SW1nMDQzWkZ4UHlzaHZEZWFPTENkbWJIQWkvWHdyZk95QUNUMEVRaE9zeFZQYytvOGtBZ01ZdW96Z2MxQ29QaDh4cDVZVXpXS3dXRXFLUzhkTDRYUEYrYWhzcmJVSG54SmcwSnNTazB0SFR4dmNlK29QRGRqdVB2VWROUXptUDNmNURwMzBZVFFhT0Z1eGsydVI1ZFBWMjJKYjdlUWNnazhtSWpaaG9XMVpRZG96a2hKbFlyQlpPbmozTWd1bXJIWUxPSDMzcFdRQmUzUFkwaWRFcExNKzh6Ylp1VW13YW1XbFpITXo3aFB2Vy9DY0FSL0ozVWxGYnpQMXJueEFCNXdoeWRYMzMzNVRvdjdhdFZpdm5HOHFKQ0lsRG8zYWNLeTR1Y2pJQWRVM1Z6RXhhU0dOTExRYWpuc1NvSktmOXhrVk81a3pWU2VxYnFnbnlDK1Y4ZlJreW1ZejR5Q2tPMjRVRlJlSHA0VVZkVS9Xd2ZFWkJHRTlFME9uRzdJc0pxUlVEejJ1NmJueGI3S1VFaThCVEVBUmhKQmlNZXM1VzV4UG9HNEx2ZFJiM3VaeHpGMG9BNk5GMjJycW9EaVV4S2hrUHRmU2ZVbnRYTThFQkE5MWM1MDVkenAvZitTOCtPL1NtdzN1TUpnTVdpNW5mdi9xVTAvNldabXpFVStOTlUzczlmL3IzajJ6THQ2ejVKb2Z6cFFxMGM5S1dFeHMra1hOMUpkeS85b21yK214dmJuK09sbzVHaDJYUHZmVVRxZjNkTFdqVW5yeS81eCsyZFE5di9DNSszZ0ZYZFF6aDZoV1daUU1RRnpFSmdLN2VEa3htbzhzdXpnRyswbzJOamk2cFFGVnI1OFcrNVVOdjIyNjNyYStYUHlxbGM5VkZQNThnV3RvYm5aWUxncnNUUWFjYkM3Szc2YWV3NjNsVTNlRzg3WTBtQWs5QkVJVGhaVEtiMkxyM1JYcTBYYXpLdW12RUM1MmNxNU9DemcvMnZZUktxWGE1amNWaXhtd3g4L1U3LzR1d29DajBCaDF0WGMwRStZVTViUGZ3aHFld1dDd3U5K0dLcDRjWFV5Zk9CbVE4OTlhUFdaWjVHMG54TXpDWmpjU0dUK0xFbVlOMDliUlRVblVTR1RJdXRsNmd1cjRNa0NxU2VtbDhpQWlPSlNGcWl0TytPN3JieUVoWjRqQyt0TE83RGFWU05XUkcxM09ZczhxQ3M4b0xKZXcvOFRHaGdaR2tUY3dFcEdKVEFCNkRzcHdBSGlycEpvZkJwTC9zdHVwQjIycjF2VTRWY3Z0cDFKNll6RVlzRm92TG9saUM0SzVFME9uRzdMdlhhbzFTUmR0T2cvUm8xMHVGaGtaVGYrRDUzZjJnTnc4RW5qK2VCMHRqUjdkdGdpQUlZMGxuZHh2djdubUJDeGZQc1dUV2VvZmlRaU9ocGIzUjFtM3g1Tm5EZkduajk0Z0ljZjdEL2NHK2w2aThjSVlnZnluSXRHSmwxZHc3bmI3USszcjU4OWJPNTJsb1BuL1pZMy9samg4N2RmWFZxTDN3OTVFcTVDM1B2STB6NS9JQVVDazlpQXlKbzZqaU9DYUxDWUN5bWtLVWN1bnJVWC9RcWRYM1lqRHB5U3Y1Z3NQNU8zanN0aDhTRlJwdjIvL1d2UzlTMTFURmY5enpTMUcxZEJUa0Z1MW41N0YzOGZVTzRONWIvZ09sUWpwL0Zvc1pBTG5NT2ZqclAwLzlQODJYMmhiSGJTMFdzMjNaNWJZVkJFRWlnazQzWnQrOXRsVUw4ZjVRMkNTOXJ1cUFHV0d1MzNjanBRVEQwMHZoaHdjR0FzOWZIWVhHWHJqSGVkaUZJQWpDRFpkL0VUNnZnb3AyNlRGYzVES1lNQXo3S1R0L21tMzcvNFhaWW1MVHNzZVlPaWx6R1BaNmFYbG5ENkdRSzFnNVp4TjFUVlVjTGR6Rkhjc2VkZGltbzd1Vk0rZnlXRFJqclMxSTBLZzlIUXErMk92cDdTUTJmQktaYVZrdTF6ZTAxTERqeU50WXJWWmFPNXY0OU5BYmdOUU45M0QrRHZMTGpwS2FtRUZHeW1MYmU2WlBtY2YwS2ZNQXFldmtzMi85bUx0V2ZKWGd2aUM0bzd1TmJmdGY0bnhET1ZhckZWL3ZBSmJNWEkvZXFLT21VYXI1cmpkb0thbzh6dXlVcGRSZVBPZXliYkhoMTM0bW03WHdXUkhrZEVGMzMvK0RZOTF3WGRzR281NlBEcjVLY2VVSkprU25zR241bHgzRzBhcjZianpvalRxWDd3WHdVRW1aemY2YkZQM1pUTWR0ZFU3YnV0cXUvMWdlS28wSU9nVmhFQkYwdWpHSG9GTW5GZkc1MllKT2dQUVF4OEFUNElWOGFUN1JKek5HdDIyQ0lMZ3ZyUW1lUHdWYlN5SE1DeVlGd0lMbzRkdS9ERGl5NS9yMmNiTGtNSjhjZXAySTRGZzJMZit5TFpnYVNTYXppWUt5WTB5T1M4ZFQ0ODJpbWV0NGY4OC9tSjJhWlF1K3JGWXIyNCs4aFVidGRjV1ZiVUdxdnV2bjdYcE9yODd1TnR0enRkS0QySENwV0ZCTlF6bkIvdUdFQlVYYnh1WmRLWmxNUm1kM0d3dW5yNmI0WEI2cGlSa3N6ZGpBWDkvN2hXMThuOUZrUUNGWGNLcjBDS2RLai9UOURxU0NOa3FGTk9idkJ3OC9jODFkTGIxVU1EME00aUxCSklOeEVITU95N1hkcSt2aDljK2U0V0xyQlZiTnZaTjU2U3VkQWowLzcwQmtNcG5UL0xFd01ENnpQOHZ1N3hNRURJenhkTFZ0Lzc4ZmY5OWc2cHVxWFhhaGJlOXFzZTFURUlRQklpbXFJQzBBQUNBQVNVUkJWT2gwWS9iZGE5dDBFRy9YbTZtcTg4YTM1MUxTUStDUHkrQ0hCNkZMS3J6SXh4WFFvWWYvTncrVVl0aUVJQWczMkJ2RlVOZ01ENmJCdzJramM0d2oxL0hlQ3hlcitQVFFHMHlPVGVldWxWKzFaUk5IV3M3cHZmUm91NWcvN1JZQVVoTm5jVEk2aGExNy84bFg3dmgvZUdsOE9KRDNDYVhWQld5KzVmR3JtaXYwMU5rakZKYm51RnhudFE2TStmVHg4ck5OMzVKZHVJZmtoSmt1dXhRLzgrYVAwQnVrdWNQNngyais0NFAvdG5XUi9QYjl2K1diOS80YUdDaU1CUEQ0WFQ4RDRNU1pMOWg1N0YyK3V1a250b0NrVjlmTmMyLzloQlZ6TnpFN1pja1ZmN2FoZUNraExnUkNRMEhsWExkbXpMcWVheHZnbzRPdjBOeGV6NWExVHpoTWNXSlBwVlFSRmhSTlhWTVZScFBSb2ZEUCtjWnlBT0lqcENxMlVTSHh5R1F5MjloZWUrY2J5NUhMNU1UMDNjaUlEazJndHJHU0N4ZlBPVlJDYm01dlFLdnZZZHJrZWRmNTZRUmgvQkZCcHh1ekR6cGJkSkJnVjhqd1ppZ21ORmhTRVB4bHBUVEc4NkkwM3ArRHRkQitBUDVuQ1dnVWwzNi9JQWpDY0Nwc2hzZG53SjNPdFdadUNvZnpkMkRGeW0xWmo5eXdnTE5YMTgwWEp6OGpNU3JabHRXVXlXVGN1dlJoWHZyd3Q3ejI2ZitSRUpWRTl1bTlMSjY1anFUNHE1dkxNRE10aStXWmQ3aGNkNzZoakRlMlB6dmtlM1VHTFkwdHRjVDNUWlVCY052U2gyMWorWHEwblh4NDRCWFd6TitNVDE5bDMvNU1wU3R0bmMxOGZ2UnRva0lINXVlMFdxM3NPUEkyWGhvZlpreFpjRldmVGJoeURTMjFsRllYTUM5OTVaQUJaNy8waVhQWW5iT1Y0OFg3YlYyM2pTWWp1VVg3OFBVT1lHS3NkTWZJVStQTnBKZzB5bXVMdUhDeHlqYnZha3Q3STZYVitTUW56TEIxM1owNmNRN1pwL2R5dU9Cek5vYy9ic3V3SHM3L0hJQVpTZUxjQzhKZ0l1aDBZNTVLS1VOb3NraVBVTHZpZXRVM1dhYXpYNVFQUEw4S2ZuQmdZT3hVUVJNOHVRZCt1M1QwaXg4Smd1QStKZ2JjdkFFblFGMVRGU3FsbWlOOVg0UUhpd3BOSUNWeEprYVRrWjNIM21YUmpEVzJMb2JYNnZPajcyQTBHVmcxN3k2SDVYN2VBYXhiZUI5djdYeWV4dFlMVEk1TFo5bnNXNjk2Lzltbjk1SjlldTlWdjY5WDE4VXJuL3loTHhpZWlOR2tSMi9Va1dnWHNQUjNvWXlObUhSRjNaQUQvVUo0Wk9QM3lDbmF4OS9mL3hYUllRbG8xRjZjcXl2aFM3ZCsvNFlGK3U2b3Jxa0tnT2EyZXZia2ZPQnltMFV6MXVLaDFwQ1psa1YrMlZGMjUyeWxxYTJlSVA4d2lpdFAwTnpld09aVmp6dWNwNVZ6NzZTNm9ZdzN0ditKV2NtTFVTaVVuQ3c1aEZxbFllWGNPMjNiUlljbE1IM0tmUEpMai9MNlozOGlNVHFaQ3hmUGNiWTZuL25UVmhFZU5Jejk3QVZobkJCL0VkMWNxQ2ZVOTBqUExWYkhDclp0T3NkeG56ZUxBQS80MHdyNHIwT1ExemNWVmtVN2ZHTVgvRytXRkpnS2dpQ010RW11aHhiZU5IUUdMUWFqM3BaOUdXeG0wa0pTRW1laTFYVnpycTZFa3FxVGJMN2xHOFNFSlY3VDhZNFY3cWF3UEljbHM5WVRFUnhqVzk3U2NaRmpCYnM0ZWZZd2Z0NEJCUGlHVUhhK2tGYy8vVC9tVDF2RnBKaTBLeTY2a3BtYVJkWVF3V3BOUXpsdjdYemVhYm5aWW1aMzlsYWl3eExKeXRqSW50d1BNQmoxSEMzY1JlcUVqQ3NlNTJwMU1ab3lLalNlZFF2dkl5UWdnbjNIUHdSQXBWUnpzdVFRczFPWEVoSVFjVVg3RnE1T2Y1Zm84dG9peW11TFhHNHpPelVMRDdVR2xWTE5RK3UvdzY3czl5bXBQb1hKWkNReUpJNzcxenpCaEpnVWgvZUVCa2J5eUlidnNpdjdmWEtLOXFGVUtFbU1TbWJsM0R1ZHhnTnZYUHdnZ2I0aDVKVWM0bnhER1lGK29heGRjQyt6VTVlT3pJY1doREZPQkoxdUxzZ3U2R3pWRGFwZzIzbHpCcDBnZGFWOWVnbjhOaHYyOUZYUXY5Z0xqKytTNXZLY0tjYndDNEl3UWlyN2VsbE1DUmpkZGx6T0R4LzUweFZ0NStjVHlHTzMvb0EzUC84enIzN3lSemJmOGpnVFkxS3Y2bGhhZlM5N2M3Y3hPWFlxUzJhdXA3dTNrN0thUWdyTHNxbXFMMFd0OG1EQjlOVXNtckVHbFZMTnFiTkgySi8zTWYvZThXZThQWDJaRWplTnVJaEpKQ1hNUU9OaW5zUitDb1hTWWM3TDQyY09Tc3RsQ3M2ZXowY2hWK0JwVjcyMHFhMGVrOWxJZUhBTTk2MzVUeW92bk9Gb3dTN3VXdkZWYWhvcmVQSERwNW1idHB6STBIaFVTalZiMW55VDd0NE9PcnBiTVZ0TXhJUk9vTEE4R3l0V0xyWmVJQ1ZoRmthVGdZYm1HdXBiemxOVmQ1YnltaUlVY2dVTHA2OW0vclJiS0szTzUwakJUbktLOXBFUU9ZWE10R1drSk02OHF0K25jR256cDYwYXNzcXhLOTZldnR5ZTljZ1ZiUnNSRXN1RDY3OTEyZTNrY2psTFpxMW55YXoxVjl3T1FYQm5JdWgwYzRGMjNWSGJkSkRnNTFqQjltWU8zdVF5K05FOENQZUdOODlJeTNxTThQMzk4S1YwMkpKeTZmY0xnaUFJRWsrTk53K3NmWkxYUDN1R3N2T0ZWeDEwZW5wNHNXbjVsNWtRbllKTUp1T05IYy9TMkZKTGdHOHdLK2Jjd2N5a1JRNVRXY3hNWHNqVVNYTTRYWjdEaVpLRG5EeDdtSXR0ZGFSUHVycjVRNnZyU3JuUUpFMVQ0cUhTc0diQnZTamtBd1A4MVNvUElvSmoyYkxtbTJqVW51U2QrWUxFNkdSU0o4d2lkY0lzd29LaXlDM2F6K0g4SFpqTUpvZDkrM2o2OGEwdFQzUG8xSGE2dFoyRUJrWXlkVkltSGQydHZQekovNkpXZWhBZk9ZWDFpN2FRa2pqTFZoQnArcFQ1VEpzOGo1S3FVeHpNKzRTeTg0VWk2QlFFd2UySm9OUE5CZG5kVUc3VkRpb21kSk9PNnh6czBYU1lFQ0JsUFkwV3FaejhTNFZRM0N3RnBkN2pxTnFmSUFqQ1NQRlFhM2h3L2JkUktkWFg5UDdraEJtMjU1dVdQWVpXMzBOcytNUWh1ODZxbENwbUppOWtadkpDV2p1YlVDcFVEdE5QOUZlSTdmZlk3VDkwMnNlZEs3NTh5VGI1K3dUeDVkdC9aTnZ2SGNzZXBWZlhiVnMvTTJraE01TVdBbUN4V0RDWmpWaXRWbVF5R1hLNUFybGN6bmNlK0ozVGZ2L3pubDhSNEJzODVHZVR5V1NrSk00a09XR0dVekFyQ0lMZ2pzUkVFMjV1OEZ5ZER0T20zSVFWYkllU0ZRdC9YZ2toZGtIMHNYcjQrczZiYi9vWFFSQ0VtNVZhNVRFc2s5cUhCa1lTRnpIcGl2Y1Y1QmVLbi9mSTlGZTJEMlE5TmQ0RUI0UVB1WjFhNVlHSFdvTmE1WEhKUWtDQmZpRlg5TmxrTXBuRE5CMkNJQWp1U2dTZGJpNW9VTkJwbitrc2I3L3g3YmtlRXdQZ2hkWFNuSjc5Nm51a0FrTmYxSTVldXdSQkVBUkJFQVRCblltZzA4M1pCNTF0T3FreXJGOWZ6eXFkU1pxL2N5enhVOE1mbHNIZFNRUExER2I0eFJINFc3NVVvVmNRQkdHc21CQS8rZkliQ2VOV1RHUTh3TEJrbjI4MjR0cDJiVHlmYzhHOWlhRFR6ZGtIbmMxU0JYTGk3Y2QxanFFdXR2M2tNdmphZFBqWkFsQVAxSlBndmJQd3pUMEQxWG9GUVJCdWRscDlMdzB0b3F1R082cHZQbyt1YjJxUThVaGMyODdHK3prWDNKc0lPdDFjNkVEbGVWcjYvczRsMkkzckhDdkZoRnhaSEFQUHI0SXd1ODk0dGhXK3NnTStxUmk5ZGdtQ0lGeXBtT2hvR2x0cVJyc1p3aWhvYUtraE9EZ0ltVXlHUXFFWWQ1a3ZjVzA3RysvblhIQnZJdWgwYzRFYVVQVDlUZXMwZ01uaU9LNXpMQlVUY2lYQkQvNnhHbGJFRFN6VG1lR1pFL0NqZzlDdUg3MjJDWUlnWEU3bTNObWNheXdhN1dZSW82RGlRaUVUSjAxQUxwZWpVcW5HWFFBaXJtMW40LzJjQys1TkJKMXVUZ1lFMjFWOHZkZzdxSUx0R001MDl2TldTVk9uL0d3QmVOa1ZJOHh0Z0VlM3c5RzYwV3ViSUFqQ3BhU25wK1BscnlLN2FPOW9OMFc0Z1k0VTdFTG1ZU0kyTmhhbFVvbGFyWGFvd2pzZURGemJlMGE3S1RlRkl3VTd4LzA1Rjl5YnVKb0ZoMmxHbWdiTjFWa3h4aXJZWHNyaUdIaHBMYVNIRGl6ck5NQlBEOEh2Y2tBcnBsSVRCT0VtdE9YKys3alFWa1oyb2ZoeTdnNk9GdXppUW1zcEN4Y3RRS2xVNHVQamcwbzFQcWRka2E3dGNyZS90cVZ6WHVZVzUxeHdYNHFmLy96blB4L3RSZ2lqSzdkaFlPeG1SZ1NrQnNPMk10Q2JwZTYyNnllQTF6ajUyK2VsZ3RXSlV2WXovK0pBTmR1S2R0aFZCUkUrRU9kMzZYMElndURlaXByaFJDUE1qWVRrNEpFOWxrd21ReWFUTVhWYUtrZE9IS0NvTEErZFhpb3I3dXZsZjVsM0MyTkZmZk41eW10T2M3aGdPejNtSmhZdG5ZOUNvY0RIeDRlUWtCQThQRHpHWGRiTDNhL3RnWFArR2QzbVp0czU5L1gxSlRnNGVGeWVjOEc5RFQzenNlQTJRdXdLN1RUM1NqL2ovYUd3U1hwZTFlbllCWGVza3dGM1RZSE1DUGpGWVRqZkpTMXYxc0xQRDhQc0NQak9iTWNDUklJZ0NLTkZMcGZqNGVIQjVudnZKamMzbDVMaVBJNFZmWTZIMm92YStxclJicDV3bldJaUU5QVplZ2tKQ1daQ1VxS3RlNlducHlkQlFVSGpPdmpvdjdidnZlOGVjbkp5M09iYXZ0dzUxMmcwNC9hY0MrNUxCSjJDUS9mYVpyc0t0cmFnc3dNeXdtOTh1MFphdkIvOGZUVzhXQ2hOcDlMdmVBTjhhVHM4bUNiTjk2a1E0L2dGUVJobFNxVVNYMTlmRml4WVFGcGFHdDNkM1poTUppd1dDMWFybUlCNFBKREpaTWpsY2x2M1NuOS9melFhRFVybCtQNnExdjk1M2ZIYWRuWE9QVDA5VVNnVWwzK3pJSXd4NC9zdm1YQkZRdTNIZFBabE91M0hkWTdsYVZNdVJ5V0hyMCtIckZqNGZjN0FaOVdiNFo4RnNPTWNmQzhUMGtKR3Q1MkNJQWhLcFJJdkx5L1VhalVCQVFFWURBYU1SaU5tczNuY2Z6a2Y3L3FueUZDcFZLalZhbFFxRlVxbDBtMnlYZTU0YmJ2N09SZmNqd2c2aFNFem5mM0crclFwVnlJNVNKcGE1ZjFTZUtVSWRIMUZoV3E3NE1tOXNEb0J2allEL05TajIwNUJFTnhiLzFRS1NxVVNqVWFEMVdvZHQxL0szVTMvR0VmN2h6dHh4MnZiM2MrNTRGNUUwQ2s0ak9sczZnczY0KzB5blpWdUVIUUN5R1ZTZDlybGNmQmNIaHk2TUxEdTh5bzRmQUh1VDRYYkowc1pVa0VRaE5FZ3Zwd0s0NVc0dGdWaC9CSmZuUVdIN3JVdFdyQUNBUjREV1QyZGFTQUQ2ZzZDUGVIbkMrRTNTeHgvTjkxRytIcytQUHdaN0ttV2ZrK0NJQWlDSUFpQ0lGeWFDRG9GbEhMSGJxTXQvVjFzN2JLZDd0REZkckRNQ0hobEhXeEpjU3dtZExFWGZwTU5YOWtCK1UyajF6NUJFQVJCRUFSQkdBdEUwQ2tBRUdyZnhiWi8yaFQ3Y1ozanVKalFwYWdWOEdnNnZMd09Wc1JKMDYzMHErcUVwL2JCRHcvQ09UY015Z1ZCRUFSQkVBVGhTb2d4blFJZ0ZST3FhSmVlTjd2SWRGYTdlVkFWNlEwL21nZGJVdUVmQlhDc2JtRGQ4UVk0MFFDckV1Q3g5UEUxcDZrNzBiVkRiN01Wb3hhUXlURHJSN3RGZ2oyRjJvclZDaW92SzU3QlZqVCtvdkNHSUFpQ0lJd1ZJdWdVQU1kTVozL1FPU0ZnWUZsL1FPcnU0djNnMTR2Z2JDdjg5UlNjYnBhV1c0R2RWYkR2dkJSODNwY2lCYXJDMk5CYUFmb3VLMWF6Q0dCdVZtYURkRzcwSFRMMFhSYVUzbVlDRXF4aWlnRkJFQVJCR0FQRS85UUM0SmlkNnc4Nkp3Y09kQ2V0YUFlVDVZWTM2NmFWRkFUUExJZW5sOEFrdStEY2FJSFBLdUdoVCtIbmg2RmNCT3Mzdll0RlVwWlRCSnhqaUVXT3NVdEo4eG5RYXJXWXplYlJicEVnQ0lJZ0NKY2dnazRCY0p5cnMzOU1wMFlCY1gzak9zMVc5NWs2NVdyTWpvQy8zUUkvblE5eHZnUExyVWhUcm54OUozeDdMK1EyakZvVGhVdG9yUUNUVHRRaEhvdGt5TUNrb3JYQ1NuZDN0d2c4QlVFUUJPRW1Kb0pPQVhDY0dzUitlcFNrb0lIbnBhMDNyajFqemRKWWVHa3QvR29ScElVNHJpdHNoaDhkaEs5OERudk9nMFhFT0RlRjNsYlFkMXB4TEE4bGpDMHlaRVlOYmZWYTlIbzlGb3ZvamlFSWdpQUlOeU14cGxNQUlNUkY5VnFRdXRqdXJKS2VsN2JkMkRhTlJmT2pwTWZaVm5pOUdJN2FGUnc2MXdHL09RWXZGc0RkU2JCdUFuZ29ScSt0N2s3YkFsYUxDRGpIT2psSzZQV2lzN01UbFVvMTdzZDNGaFFVY0R3M2o5cWFHancxM2xSVWxZNTJrNFRyTkNGK01scDlMN0d4TWN6T3pHRHExS2x1V1NUTG5hNXRjYzRGZHlTQ1RnRnd6SFJldEFzNlJhYnoyaVFGU1ZuUEM5M3dSakhzcVphNktJUDArLzNMU1hqNU5LeUloNDBUSWRILzB2c1RocDlSSzdLYzQ0WENxcUdycXhGL2YzK1VTdVc0L2VMMjZzdXZvZTIwRUJlYXhJd0ZLNGtJamhudEpnbkRwS0dsbHNhV0dnN3R5U1h2K0NtMlBIQ3ZXeFhKZXZYbDE5QjJtSWtMYzU5cjIzYk9kK2VTZC93a1d4NjR6NjNPdWVCK1pGYXJWWFQyRXdEWThEN28rb1pGYmIwZC9OUlM4YUMxNzBsakZHWEE5cnRBS2Y0ZVhyVldIYnh6Rmo2dEFLM0plZjJrQUNuenVUSUJ2TVN0b0J1aXNkQnFxNGdxakcwbTlIUjdWaEFkSFkydnIrK0lmMmw3cHdSZUtJQnZ6b1RiSm8vb29Xeis5dHcvaVF5WVJHWnExbzA1b0RCcXNndjNVTmRlemlOZmVRQ05Sb05DTWI2N3hJaHIyLzNPdWVDZVJQZ2cySVM0R05lcGxBL00xMmxGVkdPOVZrRWErUHAwZUdzalBKb09BUjZPNjh2YjRkazh1T3REK0cwMkZEYU5UanZkaVFnNHh3OGxIcGpOWmd3R3c3Z2MxL25xeTY4UjZlL2VYOHJkeWR6MEZVUUdUdUwxVjk4YzkwV3lYbm41TlNMOUo3cjl0VDAzZlFWUmJuTE9CZmNsZ2s3QlpxaHhuYUtMN2ZEeFZzR1dGQ240L09sOHlJeHc3T0JwTU1PdWF2ajJQbmprTTNpN0JEcjBvOVpjUVJnenJGWXJKcE9KOGRaNXA2Q2dnTjRPQzVscDd2MmwzTjNNbTdvQ1F3L2s1dWFPMnlKWkJma0ZhTnZOWktZdEcrMm0zQlRtdXNFNUY5eWJDRG9GbTdBaGdzNHBnUVBQejRxZ2MxZ281VkxGMjk4c2dYOXZoRWVtUW9TMzR6YTEzZkNQQXJqN0kvaitBZmk0QXRwRkFDb0lidVY0VGg3eFlWTkd1eG5DS0pnUWxVcng2Ukk2T3p2SFplYnJlRzRlOGVGSm85Mk1tOHA0UCtlQ2V4TkJwMkFUYmhkME50b0huZmFaVGxIQmR0aUZlTUlEcWZEYWV2amZMRmdSQnlxN2Y1a1dLK1Exd3A5T3dOMGZTdk4rZmxBR0xkcWg5eWtJN21pOFpUa0JhbXByQ0ErT0hlMW1DS01nSWppV3BxWW11cnE2eG1VV1gxemJ6c2I3T1JmY215aFpJdGlFMldYYUduc0duazhLa0xxQVdvR3FEcW00a0NnbU5QeGt3SXd3NmZHRVVhcDR1LzBjbE5rRitsYWtlVDhMbTZVS3VNbEJzQ1FXbHNRNFowb0ZRUmo3UEQyODNLS1NwK0FzTWlRT0Q3VUdvOUdJd1dEQXc4TmpYRlZtRnRlMnMvRit6Z1gzSm9KT3dXYW9US2RTRGhNRHBHSTNWcVJzWjJyd0RXK2VXL0ZXd2EyVHBFZHROeHlzZ1VPMXpwbm1rbGJwOFVLK2RITmdjUXdzallNWW45RnB0eUFJdzZ1eXVteTBteUNNb3RyNmFvY2lXZU5wT2cxeGJiczJucys1NE41RTBDbllESlhwQkpnY09GQzU5bXlyQ0RwdnBCZ2ZxZmpRbGhSbzBrb0I2QmUxVU5RczNRVG9WOTR1UGY1MUdxSjhZSGFFOUpnVkJocnhMMTBRaERHb1I5dUZoOW9UcGNMNWoxaGRVelZCL21GbzFKNHUzbmxqZFBhMDQrY2Q0TFM4Ujl1RnQ2ZnZzQnhqdkJiSkVvWW16cmt3SG9uYko0Sk5wRjNRMmF3RnM5M2ZPbEhCOXVZUTZnbDNUb0ZubHNPN3Q4RzNNbUJXT01nSDliNnA2NGFQeXVHL0RzR3RIMGpqUU44b2xtNFlXTVQvWVNPdVY5ZU4zcUJ6V3FZempMK0J1RTF0OWZ6cm85K1RWM0pveUczS2E0cjQxMGUvNTJ4MS9nMXNtVEFhT3JyYitNUHIzNk9tb2NKaCtWL2Yrd1Vuem56aDhqMS9mZThYRkpSbHUxeTM3L2lIdlBycEgxMnUrK2UyMzNDKy92TFpzaGMvL0MzSEN2ZllYbHNzbGl0NjlPdnU3V1IzOWxhbmFxTHRYUzM4K2UyZk9GMzc1VFZGUFBQbUR6bFhkL2F5YlJNRVFYQVhJdjhoMkNoa0VLaUJ0cjd2eWhkN0J3SlJVVXpvNWhQZ0FSc21Tbzh1QXh5dGc0TzFjS3pPY1R1TGRXQWM2TDlPUzExM004Smhhb2gwTXlFdFpIVGFQNTY5dU8xcEVxS1MyTGprUWR1eWYzMzBlNkxERXJrOTY1SEx2dDlrTm1HeFhGL2xRcFZTalV3bW83UzZBSzIreC9VMktnOUNBeUtwcUMyKzR2MU9qRWtsTkREUzlucFg5bnMwdGRlVG5ERFQ1ZllXaTRWZDJlK2gxZlV3SVRybDZqNkVjRjMwQmgxSEMzZFJjdTRrN2QwdEtCVXFva0xqV1Rwckk5RmhDU055ekxhdUpucTBYWGdOeXZJWmpIck1acFBMOS9UcXVqR1pqUzdYbGRXY1pzYVVCZGZWcGw1dEYwYlRRT252MXo3N1A2b3ZFNng2cURUODRKRm5BTkFidE9RVzd3ZGc1ZHhOdG0wQ2ZJT1psNzZTL2NjL0ltM0NiRHpVR3ZRR0haOTg4VHBKOGROSmpCcSt5cXdpNCtXczhrSUoyYWYzME5oU1E2K3VCMytmSUtaTm5zdTg5RldvbENxSGJZMG1JMStjL0l6QzhteDZ0SjM0K3dTVG1aWkZabXFXMDVqSnpwNTI5dVJzcGJ5bUNLUEpRRVJJTEZrWkcxMysvY292UGNxeDAzdG9hVzlBby9ZaWRVSUd5ek52UjYzeWNOcjJhb2x6TG93M0l1Z1VISVI3dVE0NkovaExRYW5aQ3VjN1FXY0dqV0wwMmlrNDhsWERMUW5TUTIrR3dpWTRlUkZPTmtxRmlPei82K294U3NIcHdWcnB0VUlHaWY2UUhDd1ZKa29PaGpoZjUreXA0S3owZkNGYVhiZlRjcTJobDdhdVp2SkxqOXFXNlExYTJqcWJISllCQkFkRUVCT1c2TEJzNTdGM09WNTg0THJhOXNTOS8wMkFiekFIOGo2aHZ2bTh5MjM4ZllMSXl0akl6bVB2WHZGK2IxdjZzQzNvUEhIbUM4cHJpcERMNUR6MzFvK2R0cDA2YVE3aHdURTB0ZFVqbDhuNTQrdmZkN25QcjI3NkNZRis0dTdIY0x2WVZrZHUwWDVTRW1jeWRkSWNPcnBhS0NqUDVsOGYvWTZITnp4RmJNVEVZVDltVzJjVFNvV1NRRi9wZkg1MDRGWE9uTXREYjlTeE8yY3IrNDUvNlBRZXZWSEhqaU52cyt2WWV6eTg0U2tpUXFTS3BoY3VWdEhWMDA3S0VEYzByc2VVdUdrc25MSEc1YnJDOG14S3F3dHNyNE1Ed2xtellETWZIM3lOdUloSkdJeDZ0aDk1cTIrdEZhUEp5TE45MTcvWllzSmcxRk5ScStYM3J6NEZnRWJ0eVRmdi9mV3dmd1ozZDZ4d0Z5YVRrV21UNXlPWHk2bW9LV0xmOFkrb2FhaGd5OXB2MnJheldxMjh1L3R2bE5jVWtUNXBEcUdCVVJSWG5tREhrYmZSNm5wWW1ySEJ0bTEzYnljdmZmaGJkSVplWmlZdFFxM3k0R1RKSWQ3WS9pejNyMzJTQ2RISnRtMFBuZHJCM3R4dHhJWlBaTW1zRGRRMVZaRlR0SStMYlhVOHVPNWJvZ0NRSUF3aWdrN0JRYmkzVkpnRytzWjFoa3JQKzRzSmxmWUZNR1Z0a0M2K0k5NlVQQlFENHprQnVvMXc2cUkwN2NxcFJqamY1Ymk5MlRvd0h2U1R2aDV4R3FVMFAydC9FSm9jNURpUHF5QXByamhPWTlzRnArVUdnNDZMclJjNGRucWdTNS9PMEV0emU3M0RzcWJXT21hbExIWUtPdnN0bWJVZXBjTHhqbjEzYndjNVJmdVlIRHVWMkloSlR1K3ByQzJtcXI3VTl2cmhEVTloSHBRMVBYWDJDTHV5MzJQR2xBVk1uektmNlZQbU82eC81Wk0vME5yWnhMZTNQRDNrWjYrdUwrUHpvMjh6YmZJODBpYk01dE5EYnpBamFRRUpkdG1kWG0wWDIvYS9URUxrRkpaa2JPQjBlUTVWZFdkWnQyZ0xjdm5BWFNzZkwvOGhqeU5jdTVDQUNKNjQ5Ny94VUd0c3l5YkhwZlBXenVmSktkbzNyRUZuWjA4N3RSY3JLYThwd2t2alEwbjFLVURLak05SVdzQjd1MThnYldJbUtZbk9BZVJiTzU4bkkza3hrK1BTQ2ZJUHN5MC9WWHFFME1CSVBOU2VsRlNkY25uYzJvdm5zRmdkdTcwcUZTcGl3aWZZdXQ0YVRRYWEyeHNvclM0Z29DOFk5dmIwSlRaOGdzdDlsbGJuNDZseExBYytNMmtoUlJYSHFhb3ZaZUgwMVd5KzVYR0g5UVZseHlpdVBNR1dOZDlrTUpsTWpHUWFDZXNXYmlIQWQ2REF4TkpaRzNqeHc2Y3ByeTJpcGIyUjRJQndBSW9xamxOZVU4VGltZXRZTnZ0V0FPWk9YY0VMVzMvTjRmd2RaS1Fzd2NmTEQ0QURKejZtczZlTkI5Wjl5eFpnVHBzMGw3KzkvMHQyWjcvUFZ6ZEpOeGM2dWxzNWNPSmpFaUtuOE1DNmI5bUsvV3piL3pJRlpjY29yUzRnS1dINkRmdGRDTUpZSUlKT3djRlFGV3hCNm1MYjM3VzJ0RlVFbldPRmp3b1dSVXNQZ0ZhZGxBVXRiWVV6TFZLd2FSalVrMU5uZ29JbTZkRlBvNVF5b3RFK0VPY24vWXoxazdMZzd1cjJaVjl5dWZ6cGw1OWtadEpDVnN5NXc3YnNMKy84ektsNzdSOWUvOTRsOXo5MzZnbzhQUnlqL1libUduS0s5cEVRbGNUOGFhdWMzbU13NmgyQ1RyWEtBNzFCUjJGNURyTlRsMUJkWDhiZTNBK1lPakhUNFE2L3ZjYVdXaEtqa2wydUF5bmdmT3Z6dnhBUkVzZUd4UStna0N1SUNJNGx0MmdmNlJQbjJMN3MvWFBiYjVESlpLeGYvQURCL21FbzVFb0t5ckk1Y2VZZ2Q2MzRxc2dFakxEQjF3NWd1MUZoTkJ1RzlWajFUZFY4Zk9CVkRDWTlDcm5DOW54MnlsTFdMcndYaFVLSnA0Y1hmdDZCVHUrVklTUFFMNVE0dTVzb0JxT2Vvb3BjNXFXdnBQTENHWWRzdk5WcXdkVFhWZmZRcWUwbzVBckhteGllZnR5MThxdTh0K2NGUU9xdVhsUnhuRFBuOHNoSVdlSjAvT1BGQjlCNGVLRldlcUEzNmlnb3ozWjUvZCs5OG11MkFONUw0K1BRL1RHbmFCOXhFWk9KQ1hNTVpHVXltYmpPUjRoOXdBblM3em8yZkNKMVRkVVk3THBUbnlvOWdsS2hkUGg3cVZLcXlFek5Zc2ZSdHltcktXUm0wa0pNWmhPRkZUbEVoeVU2WkRTREE4S1pFamVOTTFVbmFlMXNJc2d2bE1MeUhNd1dNd3VtcjNhb0xydGcyaTNTRFloekowVFFLUWlEaUtCVGNHQ2Z6Ym80YUJqWUZMdnZDcUtZME5nVnBJRVZjZElEcERHZjFaMVNodnRzMzZPeTNiR1FGRWlCNkprVzZURlltQmZFK2twQmFFeGZNQnJyQzZGZTB2eWo0OWxMSC8wT3JjN3hINHZCcUNldjVKQkRkcWE5cTVudTNnNys4czdQYk10NlhYVE5IUW5uNmtyWWZ1VGZWTldmNWR5RkVxSkNFN2gxNmNPMjlVMXQ5ZlRvcEJSNHIxWXFlT1NoOW5RSVhnR0MvTUx3OHc3Z1dPRnVBdjFDMmJ6cWNTNjJTcG5ldVZPWDA5TFJTRXRISTNxajFFZC9UdHB5bXRzYjBCdTAxRFZWbzVBcm1EOXRGUjFkTGJSMU5SUGtGM3BEUHI4d29MNnBHc0FwT0xwZVNRblQrY0Vqei9EY1d6OWhkbW9XODZldDVJV3QvKzJRTWR4LzRtUDJuL2o0aXZaMzRzeEJkQVl0R3JVWEdTbUx5VWhaYkZ2M3hjblBLS3M1VFcxakphR0JrVVNGSm5DYjNmWGM3Lzg5K21jQW5udnJKOHhJV3NEaW1lc0FLWk52TDcvMEtJMnRGN0JZekNpVkttTENKckJzOW0xTys3UFBHQmVVSGVQREE2ODRiZlByRjcvaDhEcDFRZ1ozcmZqS0ZYMW00ZnBZclZicW04K2o4ZkFpSkNEQ3R1eDhRemtSSVhGT1ZZN2pJaWNEVWhYa21Va0xhV3lweFdEVXV4eUxHeGM1bVROVko2bHZxaWJJTDVUejlXWElaRExpSTZjNGJCY1dGSVduaHhkMWZmL09CRUVZSUlKT3dVRzQvYlFwTGpLZC9jNktZa0xqaHJ4dlRHZWlQNnp0NitWcHRFQkYrMEFRZXJaVkdzczdWRm1EaTczUzQwU2o0M0sxb2k4ajZnc3h2Z1BCYUp3ZmVJMkR2ejU2ZzQ3YXhrb3lVN09JRFplNkttcjFQV3cvOGhZcGlUTkppQno0OHJJcit6MkMvTVBJU0I3SXRIeDY2STBiMHM3a2hCbHNYUHdnSHgxOEZhVkN5ZDByditZd0JjV2hVOXNwTE05eGVNK3AwaU9jS2ozaXNHek4vTTNNbWJxTVRjdS9qTWxzeEd3MjhjOXR2MEdwVU5xNkVMNi85NTlPeDgrMjYxSU1ZREliMFJ0MVRsMFVoZUZuTU9ycDBYYWgxZmRRMjFqSkY2YytJeUZ5Q25QU2xnMzdzZlFHSFcxZHpiWXhtYjI2Ym55OUJxWVQ2YjkrQmh1YzhUZWFqQnd0MkRYa2NmTExqakU3WlFtMWpaVWt4VThucDJnZjZ4YmVoMHFwdnFaMlAzYjdEeSs1L29OOUwyRXlTWVdPWmlZdllsSnNHZ0FhRHkrK3VYbm9zWm8zNnQrM08rdm9ic05rTXREZTNVTGVtUytvYTZyaWptV1AyYTZGcnQ0T1RHYWpiWXl4dmY1TWFVZVhkQ2UxdGZOaTMvS2h0MjIzMjliWHk5K3BZQkdBbjA4UUxlMk5Uc3NGd2QyTmc2OTl3bkFLdjhSY25mYkZoR3E3UkRHaDhVd2w3eHZQWXowVUhnQUFJQUJKUkVGVWFYZWp3V2lSem50TlY5L1BUcWp0bHA1M0RkRlR6MkNHY3gzU1l6QVBCZmlvd1ZjbEZVTHlVVXMvYmM5ZExPOS9LRzZTOUdsYnA5VC9PQ2xodXEyeVlVMWpKU0FWS3BrU1A4MjI3WUc4VC9EM0NXYnFwRXpiTWkrTnp5WEhNejd6cHZPWDRmNHVmWHR6dDduTUdnMVZJWFJHMGdKNnRGMGN5UHVZOXE1bTJ4aW1mdjQrUVR5ODRTbmJQb3dtQXg1cVQyUXlHVHFEbGhlMkRueTVWaWxWcUpRcXVuczdBYmgxeWNNT24rdHlCbWVhaEpGejVseWVRMFl1YmNKczFpellQQ3pWTlFkcmFLa0JJRElrRHBQWlJGZHZ1OE9YL2NiV1dvclA1VG05Yi9BMWUralVka3htSXg0cWpkTzIxZlZsdEhaY0pDVnhGanVQdlVkMGFDSXE1V0dLSzA4NGpVMTJPSWJGVE5uNTA3YlgrYVZIT1YyUmU4blA4KzM3ZjR0RzdVbFhUenRHazRINjV2TlNacXN2Nk1ScXBVZmJPZVQ3VFdhajA1aHNZWGk5L1BIdjZlaVd1bDU1ZS9weWU5YWpEdU9HZFhycDdybUhpN2xjKzYrdi9xNjRsOXBXUFdoYnJiN1g2VzlvUDQzYUU1UFppTVZpY2VoNkt3anVUZ1NkZ2dQN01aMzFQVkptcS8vN3ZWd0drd01IQ2cyZGJZSHBZWVAzSUl4WEt2bEFSblN3ZHYxQVFGclhMV1ZGYTd1a2JydEQwWnRCcjRXV2E1eTZVcU1BbFFMVWN1bW5TaTVsVnUxLzJxKzMvK21oZ05YWGRsZ0hMWDEzeG1zYksrbnFhUWVncGxHcXh0VFFVdU13VmNsUTFXdTdldHV4V0MxRUJNYzQ3WDlXOG1LSGpDUkF0N2FUL05LanhJWlBKTnBGQWFMcWhqSnErd0pmZ04vODZ3bUg5V2FMbWRjK2U4YjIrcFo1ZHdNZ2w4bHRkL09QRnV4aVYvYjdmTytoUCtMcDRZVldQNmpid3lDZkhIcmRycHJuNWVrTldpYkhwVi94OXNLMVM0aEs0cDVWWDZkWDEwMVRXejBGWmNkNC90MmZjOCtxcnhQZjE3MXd1UFIzZDlXb1BXbHN2WURWYWlVMEtNcTJ2cUsybUlhV0dycDdPOUFadExZdWtBYmp3UGc3blVITDBZS2QzREx2Ymc2ZDJ1NTBqSU1uUDJWSzNEVDhmYVE3WWpLWmpCbFRGbkF3NzFPbVRwcUR3bTVzcDFiZlMwVk5FVHBETHdmelBnVWdLME1xSkpNWW5jekVtRlIyWmIvUDVsV1BPNHdKUFYyUlMwblZTVnUyN0tFTjN3R2NNN0o2bzQ0M3RqODc1TytqVjljdHJ2TVJ0bUh4QStqMHZYVDJ0Rk4ydm9EMzlyeEEycm5aYkZyK0dES1p6RGIxbE54Rk1hZitzYmI5UDgyWDJoYkhiUzBXczIzWjViWVZCRUVpZ2s3QmdiZEsra0t1TjB0ai9kcDAwaGpBZmxPQ0JvTE8wallSZEFxU0FBL3BNWFZRcnlRclVzYmNsaDN0KzFuYkpYWEh2UjQ2cy9TNEZuSVpyQjZHSVcxR281N1F3RWlLS284RDBweVVMUjJOcUZVZXRtWDl0UG9lVEcxR2poVHNkRmplMUZiUHFybDNPUVNkL2RuTTVabTNPWFVaYkdpdUliLzBLSlBqMGwwV0V0cWIrNkZEMExuSWJscUlnckpzZElaZTVxUXRvMGZiUlU3UlBvY3Y2ZGRxMmV6Ym1CUTc5WXEzMzdidnBlcytwcjJuNjZCWU8rM3lHdzZ6NTA1S2o1RWlsOEgxWHFiK1BrRzJBQTFnZnZwSy9yNzExM3l3N3lXZXVQZS9oelVUVTkxUVJseUVGTWpXTkZiZzYrV1BiMThtZi9YOGV3Z05pQ1E0SUp3dlRuNUdhWFdCclZ0cmNXV2VyVXV1UnUxSjJzUk1NbEtXT0FXZFZYV2xuTHRRd3BkdWRaeDZaODdVNVJ3cjNFM2VtUy9JVE1zQ29LanlCRnYzL2hPcjFZcE1KaU1sWVNhcjV0MUZnRzh3NStyTzRPY2R5T3pVTFBibWZvaENvV1JpVEtwdGZ3ZnlQbUZTN05UTC90dlFxTDE0OHI3L0dYTDlCL3RlY3FvY2ZTMmF0ZkJaRWVSMFFYZmYvODFqM1hCYzI0RERlWnMvYlNXN3M3ZHlwR0FuQ1ZGSlpLUXNSdFdYMGU4ZloyNnYvMmFIaDByS2JQWm4vKzJMRUExc3EzUGExdFYyL2NmeVVHbEUwQ2tJZzRpZ1UzQVM1VFBRSGJLeFoxRFFhVmRNNkt3b0ppUmNoZ3lJOEpZZW1SR082eXhXNkRSQXQySGdaNWY5d3doZCtrSFBqZEpyazhYbDRXNjRHVWtMbUpFa1RWeHZNcHZZdHY5ZnRIUTBjdmZLcnpsOEdRTFgxV3ZidTFwNDlxMGY0K2ZqV05IVDJqY0ZoRUorL1graSs0dW5nTlQxdDZPN2hjVXoxMUZRbGcxQWRGZ2k1K3BLcnVzWUNybmk2cm9SRHZPWHNYUnZPS3V6U0JrR0dZeDArU3FMVlhxa0JrTkd4T1czdjFZeTRNaWV5MjUyVmZ4OEFwa2NsMDVCMlRIYU9wdHNsWWFIZzk2ZzVWeGRDZTFkTFpTZlAwMWlWREp0bmMxbzlUMzRlUWVpTitxb2E2cW1zNis3YW4reGxRRGZZSFQ2WHVxYXFnbjBDK1hXSlE4NWZXRTNtb3g4ZXVnTkpzV2tPVTExNHV2bHo0eWtoZXpPMlVwQ1ZCS2hnWkVFK29ad3k3eTdTVW1jeFNzZi95OFJJYkZPMVU2VkNpV3BpYlBJUHIzWDl1LzFmRU01Rnk2ZVkrV2NUWmY5dkZwOWoxTlBBbnRtczRsa0YxUEVYQzB2bFhTRE55NFNUTEtoeDlhUEpTTnhiUVBNVGwzS2tZS2RWTldkSlNObE1YN2VnY2hrTWxzWFhIdjk0elA3cCtucHZ6blRQOGJUMWJiQi9kdjZCbFBmVk8yeUMyMTdWNHZEMUQrQ0lFaEUwQ2s0Q2ZleUN6cDdJY1h1Lytra3V6RitwYUtZa0hBZDVMS0JET20xMEpxa01hTkd5OEJQKytjR3M0djFaakJZd0dRR3JyRmI3MkFtczRtelZhZlltN3VOOXU0V1ZzKy9oMkQvY051WGxINWhRZEg0ZVFmUTN0WEMxbjB2MHRYVFRvKzJDNVZTN1RCVkJFaDM0R1V5MllpT0I2cXNMY2JYeTUvUXdFaW5kZjBaZ0NzTkpIY2VlNWRkMmU5ZjhiRk5aaU5UNG9Zdk03bmVIK2FHbkNZa0pJVFEwRkJVcXBFZFIvZE9DYnhRQU12ajRQYmg3YUhxNU1qbE43bHEvVGMxaGp2NHYyL05mL0xPenIveXI0OStSNit1bTd0WGZaMERlWjl3eG00Y3A5RTBNQUJjS2tLbGNnZ3c3MWoyS01rSk01ejJ2VHY3ZmJwN08zaHczYmRjSG52Rm5Ec29PMS9BdTd2L3ppTWJ2MHRVYUR4Um9mR1hiZk84OUpYOFk5di9VRjVUUkVKVUV0c1AvNXZFNk9RcjZucXM4ZkRpUCsvNTVaRHJQenYwNW1YM2NTVzhsQkFYQXFHaE1NS1g5ZzAxRXRkMi81eXQvZGVVU3FraUxDaWF1cVlxakNhalErR2Y4NDNsQU1UM1plZWpRdUtSeVdSVTk4M3ZhdTk4WXpseW1aeVl2b0p4MGFFSjFEWldjdUhpT1lmNWJwdmJHOURxZTVnMmVkNElmRHBCR050RTBDazRDYk1ySmpTNEMyUzgzMEQzMjdwdTZEWks4MEFLd28zbXFaUWUxNnJ1eExXL1Y1cjNMNWVxK2xKS3F3c2N4bTUrZnZRZFBqLzZ6cER2UFhScUJ3Qiszb0hjdHZSaG9zTVNiVjBRKy9WM0JkdVQ4NEhUKzd2N0NwZVVuUzkwT2VWS2RZUHpGeVpYV3J1YWhnejhlblJkS0JVcWw1VVpYUkdGaEc1T05ZMlZUbG5CbHZaR3psYm5FK1FYYXN2YURCZU4ycE10YTUvZ2hhMi9wcXUzQTROUngrMVpqOWl5KzJlcjgvbHcvOHNrSmN5Z3FhME91VnhCV0dBVTZ4ZmRmOG11aURtbjk1RmJ2Si9ibGo1TVcxY3pwVFdGdG5YbHRVVjA5cmJqb2RLd2NjbER2TG5qT1Y3NjZIZmN2K1lKQXYwdVA1bDBSRWdzTTVNV3NtMy92NGlQbkV4YlZ6TjNyZnphRlgxZUdZN2pVUWN6Vzh3b0ZPSnIxa2pvN0c0RG1Rdy83d0NINVVmeVB3ZHc2TzZmUG5FT3UzTzJjcng0djIxSWd0RmtKTGRvSDc3ZUFVenNLd3pscWZGbVVrd2E1YlZGWExoWVJYUllBaUQ5bXltdHppYzVZUVplZlZNQVRaMDRoK3pUZXpsYzhEbWJ3eCszWGIrSCs0N2Yzd05HRUlRQjRxK2g0TVMrbU5EZ0NyWnlHVXdNZ09LK0pFNXBLOHdhdnQ1WmdqQW1LQlZLaWlwUFVOTlFUa3JpTEdReUdTZlBIdWF4MjM1NFJXTWtkMlcvVDYrK203U0pzMTJ1NytwcHgycTFrbE8wejJsZC8zalBtc1lLTGpSVk9hMGZxbnJ0WUkvZStuMk1mZE5BREZiZlZPM1U1ZmRTUGpyNENoOS84ZG9WYnovY21VN0J0YjI1SDZEVjlUQTVMaDJOaHhldEhSZHRVK05zWFBLUWJUdWp5Y2pPWSsreWFNWWFoL0dmMTZLMHVvQ1dqa2FTNHFlemRlK0xkUFYwTUgvYVNvb3I4L2p3d012Y3NleFJtdHJxYUc2clo5T3l4M2o1NC8vbHZUMHZzR0h4ZzNoNmVEbnRyNzI3aGV6VGU4aksyTWowS2ZQWmQvd2pUdHRONzFOeTdpUVZOVVg0K1FUeThJYW4yTFQ4eTJ3Ly9PK3Jhdk9LekRzNFhaSExtWE1uV1pGNWg4dGczR3d4TzQzUDFPcDcrZXQ3dnhoeXY4UFZ2Vlp3MXRyVnhKdmJueU01WVFaaFFkRVlqRG9xTDV5aHJxbWF5WEhwcEUrYVk5czJNeTJML0xLajdNN1pTbE5iUFVIK1lSUlhucUM1dllITnF4NTNLTmEyY3U2ZFZEZVU4Y2IyUHpFcmVURUtoWktUSllkUXF6U3NuSHVuYmJ2b3NBU21UNWxQZnVsUlh2L3NUeVJHSjNQaDRqbk9WdWN6ZjlvcXdvT2liK2p2UXhER0FoRjBDazR1TlZjblNNV0ViRUZubXdnNkJmZDB4N0pIVVNuVktCVktqaFZLZzVQQ2dxSWRzb1A1cFVlNTBGVEZ1b1gzT2J4WG8vYWtWKytjcGV6WDF0bEVUUGdFSGgxVU1BV2tRa0l2ZlBEZkxNKzhmY2hDUXE2cWZycmlLcFBaMXRuTWhhYXFTMDQvTWRqU2pJMU1qRTdGWXJXNHJQdzQyTlVFcU1LMW01ZStrdXpDUFp3cVBZSlcxNE8zcHk4cGlUTlpOR090UTdkcXJhNmJjM1VsbEZTZFpQTXQzeURHUlZYa0sxRjVvWVNQRHI3QzhzemJXVGg5TlVjTGRqTTViaXFmSDMySEUyY09jdXZTaDBudXkzS0NOSmJ6b1EzZjRlMmR6L1BudDMvS29obHJtWlc4Q0EvMVFDR0JBSjlnSHRud1hWc1h4bVd6YjJYWmJLa0M3Uy8vOFhVMkxIN0FZV3FpdEFrWlRJaE9jUWhnclpjWUJkblVWcy83ZS82QkRCa1J3YkhzTy80aFpvdUpCZE5YMjRJUnZVSEh1N3YvanQ2ZzVlVFpRNlJNbUVWSVFDU0xacXhsZWVadFErNjdvQ3o3a3NjV3JsMVlZQlN6a2hkUlhsdEVTZFVwYVZsUUZHc1gzRXRHeWhLSHpMbEtxZWFoOWQ5aFYvYjdsRlNmd21ReUVoa1N4LzFybm1CQ1RJckRma01ESTNsa3czZlpsZjArT1VYN1VDcVVKRVlsczNMdW5VNWpnamN1ZnBCQTN4RHlTZzV4dnFHTVFMOVExaTY0bDltcFMwZitGeUFJWTVBSU9nVW5sOHAwZ2xROFkxdGZENzdpNWh2VEprRzQyYmpLeWd4V1ZWOUtmVit4bEN2VjBGS0wzcWdqMlAvRzNjM3g5UERHeDhzZnE5VnE2eHA4c2ZVQ2phMFhDQStLUmk2VDQrY2Q0QkFNZ0RUUDZKZHYveEdCZnFGMDkzYnd3bnUvNE00Vlh5RnRRb2JMNC96UFMvL0p2UFNWYkZyMkdESXhmOTJJUzRxZlRsTDg5TXR1NStjVHlHTzMvb0EzUC84enIzN3lSemJmOHJoVElhekxLVHQvbXJkM1BrOW1XaFlMcDBzVEVxVk9tTVcvUHZvZGNybUNoOVovaDVodzUzcWxRWDZoZlBuMkg3RTNkeHY3am45SVRQZ0VweTdCOW1QbXJvU25oeGU5dWg1T2wrZGd0cGpvNkc2MVZSM3RaelFaMkp2N0lVY0xkaElWbXNCWE4vMEVmNThnOXAvNGlBTjVuNUJidkovWktVdFpPR01OcjN6eUJ6cTZXL25LSFQ5bVYvWjdQUC9PejVnK1pUN1JZWWxVMUJZamw4bVJ5ZVcycVRJc0ZqTW1zd2tQdFFhVDJVUmhlUTdKQ1RPdnVMdTZjSGxlR2gvV0xOaDh4ZHRMYzNnK2N2a05rYnBjUDdqZTlkaGhlM0s1bkNXejFyTmsxdm9yYm9jZ3VETVJkQXBPN0RPZGRTNlNNZE5EQjU2ZkZrR25JQXlwdnFrYXRWcERyNjdITmhib2N2cUxyaVJFVGhuSnBqbFlzMkF6Rm91Rnp3Ny9tOUx6QlVTRnhxUFY5ZkRDMWwrVG1ackYwb3lOZkd2TDA3YnRYOXoydE11dXZRRHY3L2tINysvNXg1REhPblJxaDIxY2E3OE5peDlnVnZLaTRma3d3alh4MUhqendOb25lZjJ6WnlnN1gzalZRV2RNV0NKckZteDJ5UEw0K3dTeGR1RjlKRVlsMjZhamNFV2xWTE42L2owc21iWEI0V2FPVENhLzVtSmFLcVdLSFVmZkJxU3NXT3FnR3lFR281N0tDOFZzV1B3QTB5YlBzMlhHbG1mZVR2cWt1ZXpKL1FDRlFvbFNvY1RIeTUrMUMrNGxJamlHKzljOFFWN0pGeFNVWjFOWW5vUGVvTFVWcnhsS1JIQ3NRM2RQUVJBRWR5U0NUc0ZKb0VZYXUybXhTZ1dEZW96Uy9KMzlnajJsS1RBYWVxU3BMcW82SWNGdjlOb3JDS1BOVStOTnNIKzRRNWV1VTJlUGNMR3ZHK0VmWC84ZWlkSEpwRTdJSURsK0JwbFRsNkhYTzVmUE5ab01uQ285Z2x3bXY2cDVMKzMxenlmbnFqQ0x3YWh6T2FINXhkWTZQam4wT3JXTmxVUUV4N0pselJPb2xDcjI1bTRqcDJnZlJaWEhXVDMvSHFaT2xJb0ZyVmx3TDNxRFkvdDNaYjlIZTFjTGQ2Mzg2cENUcHIreDQxbFNFek9ZbWJUUVlYbUlpd3E2d28zbm9kYnc0UHB2TzgwTmV5VThOZDR1dXhXNnlyUXVucm5PWVNvZjJ6NEc5UjY0MUJ5WUFQLzFsYjhOdVU2bFZQT1R4NTRIY0FwY0g5N3cxQ1gzR3hvWXliMjNmTVAyK3A1Vlg3ZDF0WlhMNWN4T1hlcjBXUzBXaTBQbFZCa2pXMzFhRUFSaHJCRkJwK0NrZjI3Ri9peG5ZeTlNY0N5dVNYcUlGSFFDRkZ3VVFhZmczcVpQbnNmMHlmUG82RzZsb3JhWS9OS2oxRFJXRUIyYXdMeHBxeWl1UEU3WitVSXFhb3Y1VlBZR0UyTlNTWjgwMTZtRS94Y250OVBWMDg3MEtmUHg5dlM5b21NZks5eERUV01GS3FVYWs5bElhWFcrTFRzRHNEdDdLMGFUQWIxQnkvbUdjaWJIcGR2ZTI5QlN5N0hDM1JTV1oyTzFXcG1adEpBMUN6YmJnbzdWOCs4aE5UR0REL2EveE5hOUwxSlFkb3lOU3g2eVZYVUVxWkx2dnVNZjB0aDZnWVhUVjE4MlF4YmdHK3cwamtxNGVWd3FJem5XREZmUXA3eUNDclJ5dVJ3NUlzZ1VCRUVZaWdnNkJaZnNnODc2YnVlZ2Mxb1k3T29icWxiUUJMYzZUak1vQ0c0aHIrUVFUVzExdEhSY3BMR2xocTVlYVlKYlgrOEFsbWZlenR5cEsxQXBWYVJOeUVCdjBGRlNkWkxDOGh6S2E0c29xem1OaDBwRDJzVFpyRnU0QmJsY2pvZGFnNGRLUTFiR3hpR1BLWmNyOFBUd3RzdEdXUjNtUWZUMDhHYkZuRHRzVlhRYldtcW92SEFHbVV4R2VGQTB5ekp1dFcxYlhIbWNnckpqeEVWTVlrWG1IUzdIenNWR1RPUnJtMzdLWjRmZnBMR2xGZytWTks3endzVXFUbGZrY0xvaWx4NXRGOGtKTTFnMmUraWlLb0lnQ0lJZ3VDOFJkQW91UmZsQVhxUDB2TjVGTWFGMHUrblBDcHR1VEpzRTRXYlQxRmJIOGVJREJQaUdFQnMra2NpUWVCS2lrb2dLalhmcTN1cWgxakI5eW55bVQ1bFBkMjhuUlpYSE9WMlJpOEdvdDJWa3BFeGgyaVduclFnTGl1SjdEdzNNY3prdmZTWHowbGZhdXZjTnpzbzhzTzdKSWZlMWJQWnRwQ1ptRUJFU2U4blA2YUhXY01leVJ6RVk5YlpNbUV3bUk3ZG9QNUVoY2F5ZWQ4OVZ6ZE1wWExrSjhaTkh1d25DS0lxSmpBZGNkNWNmNjhTMTdkcDRQdWVDZXhOQnArQlM1R1dLQ2NYNGdwOWFHdFBab3BPMmlmSzVjZTBUaEp2QmlqbWJ1R1hlM1ZmOTVjREh5NCs1VTVjemQrcHkyN3liL1NLQ1k2NnBMZGZTdlU4bWsxMDI0TFJuMy9VeUtqU2VweDc4M3l1cTR0dnZwMS8rNjFXMVQ1RG1nbXhvcWIzbTYwSVl1K3FiejZNek9JLzlIaS9FdGUxc3ZKOXp3YjJKQVFpQ1M1RjJBV1Q5RU5NSnpyQ2JQN3RBWkRzRk42UlVLSy83YnZSWXZwdDlOUUduY0cxaW9xTnBiS2taN1dZSW82Q2hwWWJnLzgvZWZjZEhkZC81L24vTmFFYTlvUzZRRUFnUVJWVFRpeHZZdUpjNGpudmllQjBuamplN3laYmMvVzI1U1c1MjcyWjNFMmYzYnZiYXpvMFQxN2l1SGNmWXVPQUNtR0lRVllBQVNSUTFKS0dDZXBuNisrTWdqUVpKcUkwMDBzejcrWGp3eURsblR2bkk1eHVZajc3ZjcrZWJtSURKWkNJa0pHUkMvMTNSRjdYdDNnTDluVXR3VTlJcGZabzhpS1J6UVkrbFU1UjBpb2o0M3ZLVnl6aFRmY3pmWVlnZm5LbzR3b3laMlpqTlpxeFdhOEFsSUdyYnZRWDZPNWZncHFSVCtwVFpvM0RtdVZadzkzRk96NlJUOHpwRlJIeHZ3WUlGUk1aWjJYUHNNMytISW1Ob1YvNFdUR0VPTWpNenNWZ3NoSWFHQnR3U0xKNjIvYW0vUXhrWGR1Vi9IUER2WElLYldyUDBLU3pFbUxNSnhucWROVzI5ejhtT2c0aUxzNElyVzZGTzB4QkVSSHp1Z1FmdnArSkNFWHVPNk10NU1OaWR2NFdLK2tMV3JsdUR4V0loT2pvYXE5VTY4SVVUa05HMmk0TytiUnZ2dkNnbzNya0VMeVdkMHErZTh6cjdLaVprTm5uM2RoNVdiNmRNSU9iUXZ2cnZaU0p5MEFsTTdQbXgvVEdaVEZnc0ZoNzUxa05VdDUvaTdhMi80ZURKblZUV2x2bzdOUEdoeXRwU0RwN2N5WDkvOW1zcW13dTU4dHJWaElTRUVCVVZSWHg4UEJiTHlPZVBqemZCM3JZOTcvd1p6dlY0NTlIUjBRSDd6aVc0cVhxdDlDczlDazdXRzl1VnJiQzRqM01XSnNQZVNtTTd2d2JXVHgyejhFUkdSamxuQUFuc2wyazJtd2tMQytQZSs3NUdYbDRlSndvTzhPV3hqd2dMamFTODhxeS93NU1SeWtpZlJvZXRqYVNrUkxKblQrOGVYaGtSRVVGQ1FnSmhZV0VCTzh5eXEyM2ZkLzg5N04yN04yamE5a0R2UER3OFBHRGZ1UVF2SlozU3I4a0Q5SFNDMXV1VWljc1M0Y1ptMTIrUkE0SGQzUmJ3MVI0dEZnc3hNVEdzV2JPRzNOeGNXbHBhY0RnY3VGeXVYc3Z1eU1Sa01wa3dtODNkd3l2ajR1SUlEdy9IWWduc3IycGRQMjh3dHUyKzNubEVSQVFoSVNIK0RrM0U1d0w3YnpJWmtZR0cxd0xNU1FTckdld3VLR2t5MXUzc21nc3FNcDVGSkxteHRickFxZDhtVDJRdTdMU1phb09pMnFQRllpRXlNcExRMEZEaTQrT3gyV3pZN1hhY1RtZkFmemtQZEYyL05MRmFyWVNHaG1LMVdyRllMRUhUMnhXTWJUdlkzN2tFSHlXZDBxL0JMSnNTWW9KNWlaNzVuRWRxWU8yVTBZOU5aS1FpNDgyMDFUcXdONEdtdDA5TWJseDAwSWpEM0Vxa0pUSW9xajEySmRjV2k0WHc4SERjYm5mQWZpa1BOaWFUcWRlZllCS01iVHZZMzdrRUZ5V2QwcS8wS005MmZ6MmRZTXpyN0VvNjg1VjB5Z1FTbCtXbTlyZ0RIT3FlbjRqc3ROTmtLc1Zxc1FaVnRVZDlPWlZBcGJZdEVyZ0MrMWZDTWlMSmtVYUZXb0FXdS9Hbkx6MHIyT1pyWHFkTUVGMlZFK05tMm5GYVczRGg4SGRJTWtndUhMUlJSNzNwWk1CWCtCUVJFUWtFU2pxbFh5WUdWMHhvZnBKeExrRHhCV2pUZDNlWklMb3FKOFpNZFdDTHJLYlQzSWlUenU0bE9HVDhjSnFNOTlMT0JSbzRUYk81Rkt2VlNsUlVWTUJYK0JRUkVabm9OTHhXTGlzOUNzcWJqZTF6TFpBenFmYzVvU0dRazJBc3IrSUdqdFhDOHJReERWTmsyTHFxQmxveUxUUTJOdExTVWhVMGxSTW5vcTVxajVHV3lLQ3E4Q2tpSWpLUjZWOXB1YXpCRkJNQ1kxNW4xNXFlK1RWS09tVmlDY2JLaVJPUnFqMktpSWhNVEVvNjViSUdzMndLR1BNNjN6eHBiR3RlcDB4RXdWZzVjU0pTdFVjUkVaR0pSMG1uWEpiWG5NN1cvczlibk9MWlBsNEhOcWN4N0Zaa0lsRVNJeUlpSXVKN0dwTWtsOVZ6MlpUTERhK050TUMwV0dQYjVUWVNUeEVSRVJFUkVTV2RjbGs5ZXpyUHQ0SHpNcU1OdFhTS2lJaUlpSWhjU3NOcjViTENRbUJTT0Z6b01QWXJXeUVqdXU5ekZ5YkRwbFBHdHBKT0VSSGZPM0xrQ1B2eTlsTldXa1pFZUJTbnpoYjZPeVFab2V5c1dYUjB0cEdST1lYbEs1YVRtNXNibEVQOUE3RnQ2OTJLZUNqcGxBRmx4bmlTenZLbS9wUE9SVDNtZFI2dE5YcEZRL1QzcW9pSVQ3ejQvRXUwTjdtWW1qeWJ4V3V2SXpVaHc5OGhpWTlVMTVkVFZWdkdGNS9zWlgvZVFSNTQ2TDZncXN6ODR2TXYwZDdvWkdwSzRMVnQ3M2Q3Z0FjZXVqK28zcTFJRjdWNEdWQkdqR2U3YTgzT3ZpU0VlODYxdStDb2VqdEZSSHppbVY4OVMxeElKcmV0ZlpoRk9hc0Q2a3U1UUdwQ0JvdHlWblBuVlk4U1o1N0NiNTU2anZiMmRweE9wNzlERzNYZGJYdmROd095Ylh1LzI0eWdlcmNpUFNucGxBRjVKWjJYS1NZRXNLUkhiK2VCODZNVGo0aElNSG54K1pkSWo1dko4bm5YK0RzVUdRTXJGMndnZmRKTVhuN3hGVnBhV2dJNk9YbmgrWmRJajVzUk5HMTc1WUlOVEE2U2R5dHlLU1dkTXFDZVNXZlpaWG82QVpha2VyWVBWbzlPUENJaXdTSS9QNSsyUmhmTGM0UGpTN2tZVnMzZmdLMFY4dkx5Nk96c3hPVnkrVHNrbjhzL25FOTdnNVBsdWRmNk81UXh0VElJM3ExSVg1UjB5b0FHTzd3V2pQVTZ1Nlp4SHErRGRzZW9oU1VpRXZEMjdUMUFWa3FPdjhNUVA4aWVQSStDb3lkb2Ftb0t5QjZ4ZlhrSHlFcWQ3ZTh3L0NMUTM2MUlYNVIweW9BeW9zRjhNWk9zYXpmbWEvWW5OaFJteEJ2YmJ1Q1FodGlLaUF4YldYa1pxWW1aL2c1RC9DQXRNWk9hbWhxYW01dHhPQnk0M1pkWnMyd0NDdWEySGVqdlZxUXZTanBsUUdZVHBFWjY5a3VhTG4vKzBqVFA5bjROc1JVUkdiYUlzRWpTRWdPcnNJb01UbnJTVk1KQ3c3SGI3ZGhzdG9CTFRJSzViUWY2dXhYcGk1Sk9HWlNoRExGZDJtTmU1NzZxMFlsSFJDUVluQzRwOG5jSTRrZmxsU1U0blU1c05sdkF6ZjBMOXJZZHlPOVdwQzlLT21WUWhwSjBMa2dHcTlsejd2bTIwWXRMUkVRa2tMbmRiZzNCdkF5MzI0M04zdG5uWjUyMkRtb2Jxb2I5Mzg3aEhOM0NGSHEzRWt5VWRNcWdaQTRoNmJTYWpjU3p5OTdLMFlsSlJFVEduK3I2Q3JidTMrVDFSWHJyL2syY3JqanVkVjVWYlJtL2Z2dWY2TFIxOUh1dk14VW4rSFR2SDNxZDA5N1p4a2U3MzZTbHJmLzVIbTYzbStLeVk4UDhLUmh5NzlQdS9FLzR4VXQvUGV6bnlmRHNQNzZkcDk3OE1WVjE1YjArTzFseW1LZmUvQWwyaDIzSTkvMWc1MnM4L2VaUGFHMGY0RXVQaUF5S3hkOEJ5TVF3WlFoSkp4aERiQTljbk0rNXJ3cHVuVEU2Y1ltSXlPQTRuQTZlZnZNblhHaXU1Zkd2L29pVWhNbWo4cHhQOS82QkVITklkKzlUV0dnNEpaV0ZSRWZHa1pHU2pkUHBJQ0k4aXVyNmNscmFHZ2tMRGUvM1h2dU9iNmVxdHBUMXkrLzBPbTRKc1hDeTVCQXRiWTE4ZGNPMytyeTJxUFFJcjMzOEZBdG5yZUxtdGZjVGFnMmpxUFFvTGUyTjJPeWQyQjIyaS8vYlNYdG5HMjN0emJSMk5OUGEza3hiUnpPckZselArdVYzVU5kNG5xTFNJMzArSXk0NmdiblRsd0RnY05yNzdYRWJLZldFOWEydW9acFA5cjVOU3NJVWtpZWwrL1RlczdNV3NlLzROajdaK3paM1hQMndUKy9kazk2dEJBc2xuVElvUFlmWGxnNVFTQWlNWWtLL3lUZTI5MVVabFd4Tmw3MUNSRVJHMDk2am4zR2h1WFpVbjNHME9JK3o1MDd5cC9mOEw3WWRlQStIMDg3TmErL3YvdnpReVYwVWx4L2pnUnUveDdtYUVsSVQraThrMDJucm9ManNLRmRmY1NzRnAvZmpkSGt2TFpHVm5zUHBpdU1jTHR5TnllUTljR3RLOGpSeXNoYnkxUTJQOGU2MkY2ZzRmNGI3Tmo3Qi9oUGJPVjFlZ01VU1NxZ2xES3NsbEF0Tk5jUkZKNUNlTkpYWTZFbEVoRVVSRlJGRGVsSVdBQmVhYXNnNzlubWZNV2FtemV4T090MXVOMmF6QnBDTmxmYk9OdDc0NUJuQ1F5TzRlOE8zQ1RHSFVGcFY3Slg0VjljYnZaK25LNDVqQ2JGMkg0K1BTU1FwUG8xOUJkdllzdWV0ZnAvaGRyczVkbW9mQmFmMzkvbjVJN2Y5a0xTazRLekFLekpVU2pwbFVGSWpqV0d6ZGhlME9hQ3hFK0xDK2o5L1pqeEVXYUhWRGgxT09GWUw4NVBHTGw0UkVmRm9hbTNnaTRPYmlReVBwcTJqWlZTZVVkZDRudmQzL0o1cmx0NUdYSFRDZ09lZnJUeEpWRVFzQjA3czZENjJjTllxTENIR1Y1UERoYnN4bTh4Y01mZEtubnYzMy9yc1JUU2J6R3pkdjZuWDhXdVczVTVpZkNxNTJVdEpqRXZsMDcxdkV4a1J3MzBibitoMTdwTXYvNURjR2N0WnYveU9QdU9jbVpuTG45MzNUMzErNW5BNk9ISDJFQUMxRFpXNFhLN3UvUzR4a2ZGTVNabld6MzhGR1k1T1d3ZXZmdlJmTkxWYzRPSGIvcHJZS0dPdHRpMTczcUsrMGJOV205Tmx6TW5jdFAwbHIrdVh6cjJLOWN2dndPRjA0SFE2dU8ycXJ3L3ArWGFIamMwN1g4WGxWZ0Vna2NGUzBpbUROaVVhemw3czVTeHZ2bnpTQ2JBaUhUNHZOYlozbjFQU0tTS0JJZjdpYU5ENi9xY2lqanZ2Ny9nOTBaRnh6SjIraEIySFB2VHhONlRkQUFBZ0FFbEVRVlQ1L2RzNlduajF3MTh4STJNZXF4ZGVQK0Q1VFMwWHFMbFFTVWRuRzE4YzNFeHphd01SNFZIa1ppL0RFbUxCN1hhVFY3Q1ZLK1plU1hob0JOKzkrOGREanNudGRtTXltVWhMek9EQm0vNThPRC9XZ0RvNjIzaGp5ek5leHk3ZHo4MWUxdThRWUJtNjlzNDJYdGowQ3hwYjZubm81aCtRbWpDRnB0WUdZcVBpZWZTT3YvRTZONzlvRCs5c2ZZN3YzLy9QaEZyNy90SmlOcHRabExONnlERnMzdm5xc0g4R2tXQ2twRk1HTFNPbVI5TFpBcmtESkpHcmVpU2RYNTZEeHhhT2Jud2lJbU1oNFdMU09aajU3ZVBCNGNJdktTbzl3amR1K1V2T1ZwNGNsV2UwdGpjVEVSYkZIZGM4UXZuNU14dzdsWWZKWkdKZndUYjJIOStPMisybXRLb1lnQmtadVJ3cDNndkExMi81QzVMaTAzank1Ujl5L3czZjY1N2ZtVis4aDdyR2F1S2lQRDJtUDMveHIzQmRNc1MyTHpldXVZK1ptYms4ditrWExKdDNOU3R5cjhWa01uRysvaHpsNTAvM090L2hzRk5WVitiVjQ5cGwxdFFGeEVURzlmdXM2TWhZL3ZhUlh3SHd4Y0gzT1Z5NG0rL2Q2K2tWZlhuemZ4QVNvcTlhdmhRZUdrRkNYQXAzcmY4V0tRbVQyVmV3blE5MnZjcGpkLzdka0llNnpzaVlSMFJZMUpCanNGcEN1ZlhLaDRpUFNSenl0U0xCU244VHlxQU5aZGtVZ0ZVOWFsU1VORUZkT3lSRytENHVFUkYvMkZzSlZhMlFOdlR2ckdPbXZxbUdEM2E5eXVLY05VeWJuRE5xU1dmeXBIUWV1T25Qc1Zxc2ZKNzNEbFpyR0RldmZZQUZNMWQ2blZkYVZVeFQ2d1VPRnU0RW9MMmpGWmZMUlZ0SEM5RVhrenU3dzg2MlBvYk1mblhEWXpDSW9pdEprOUlKQ2JFd0pYa2FIKzErZzRMVCsvbkt0WDlDYVZWUm4vUDM3QTRicDhzTEtLa3M3UFhacEpna1NzNzFQdDVUZW5JV2lYRXBPRjFPTENGV3JCYlAzRUdYeTBtSU9XVEFtR1h3VENZVDkxei9PQUF0YlUxOHR1OGRWaTI0anYzSHQ1TmZ2TWZyWFBmRjRhOVB2dnpEWHZlNWEvMmp2UDNaYndIWXZQT1ZZY1ZTVlZmbU5XZFpSUHFucEZNR2JhaEpaNVRWR0ZKNzlHTGRpaS9LNGM1Wm94T2JpSWcvL0hnblBIa3RSRnNIUG5lc09ad08zdnIwTjBTRngzREQ2bnRHL1hrUllaR2NyamhPU1ZVUjM3bnJmeElSRmtsZFE1WFhPU21USmhNYkZjK2VvNStTTW1reWJSMHROTGJVWXphWmlZNklCWXdlUTZmVFFXUjR0TmUxMlZQbURDbWVPNjk5aEJtWnViejN4Y3ZzUDc2ZERTdSt3cko1Vi9jNjc4bVhmOGlTMmV2Nm5OUFpZV3ZuMzM5dkRObDB1OTA0bkhZc0lSYXZ3a1ViVjMyTnhMZ1VXdHViZThYc2NEblUwem1LM3QzMkF2SFJpV3hZL2hWcUdpcVpQVzF4ditkMjJ0ckJaQ0xNYXZTbXB5WmtESmd3dnIvakZhWk56aUUzZTFtZm55ZkVwZ3cvZUpFZ283OEpaZENHbW5TQzBkdlpsWFIrV2Fta1UwUUN4NFB6NExVVDhPQjc4S2RMSUR2ZUtLSTJYbXplOFFvMUY4N3h6ZHQrZU5sbFNYekY3ckR4NGE3WG1adzhqWlNFeVZUWFYvRDZscWQ3blhmN1ZkL2dvWnUrejVsekoyaHVhOEJxRFNVaExnV3oyWXpOM3NtdXd4L3oxUTJQOGZHWGIzcGQ5Ni9QLzJCUWhWdHVYbnQvOXh5OUJUTlhNRGw1R3BOaWhsZFVJRHcwZ3I5OTVEOEJLQ3pKNTdXUG4rS3hyL3g5bjh0enRMUTFFaFVaNjNYTWRiSDNVM3h2KzRITkZKY2ZZK0dzVlpqTlpsSVRwcENhTUtYZjgxOTQ3MG1pSW1LNWU4TmozY2U2Mm9uRDZhQ3lwb1MwcEV5c2x0RHV6ei9jOVRwSjhlbERudk1wSXIwcDZaUkJHMjdTK2V6RnBWTU9uVGNxMllacnBKR0lCSUNGeVhEdFZQaTN2Y1lmWHpPYklIdVkxKzdPMzhLaHdsMWNzL1Eyb2lKaWFXeTVBQmhWUHdGYTI1dG9iSWtnS2lLbXUxcnNTSDIwK3cxcUc2cklURFVXWms1Tm1OS2RzUFdsb2JtT2tzcENiUGJPN3FWVFFxMWhiRmh4RjNPbkwrbVZkRDV3NDUvaFp1RGh0WmYyUGlYR2VmWnQ5azRhbXV1OFBqZUc5elp6dnY1Yzk3RVFjd2lKOGFsZTV4MHEzTVcwOUp6dWhOUGxjbmt0a2RMWVVzL1V0SmxlMXppZGpoSC85NjF0aDgzSFlHOHp0RGpCRlFETE9vNmtiUU1jTzdXUHJmdmY5U29PVk5kUVRXTkxmYi9YZEhTMlljTEU2ZkxqZ0RFTXU2dnE3Zm42Q3A3YjlIUHUzZmhkWm1jdEdrRmtJdElmSloweWFQRmhFR2t4bGt5eHUrQjhHNlJFWHY2YWFiR1FHQTUxSGVCd0dXdDJydXYvRjVFaUloTktXaFQ4OGxwamJ1ZXBCaWh1OE4yOVRjQ3VUNGQzYlZkUm5LMzdOL1c1cE1oTG0vOERnRWR1L3g5a3BvN2s2Ny9oN0xsQ0RwN2NTYzdVaGJSM3RuWWZQMXowcGRjOHpMam9SS1pOemdHTXVaQmZITnBNcDcyREdabTUzZWVzWG5oZG44OUlUODdDUFlnNW5aY21lVzk5K2l3ek0zTlpsTE9hOHVyVHZQekIvK2wxellFVE83d0tDY1ZGSi9EOSsvKzVlNytsclluQ2tuenV2dTdidUZ3dW5uM25aNnpJdlpiRnM5Y0FSaUdsdXNacVZpM3dqdDFtN3h4eFQyZWtGUmFsd05SMGNKZ1lSTm85L28ya2JUZTFYT0FQbi8rT2xmUFhlLzBDWWYrSkw5aC9mSHUvMXptY2RreVl1bnZmYjF4ekwwdG1yd1dncHFFU2dMVEVxYjJ1cTIybzVIRGg3bDdIb3lKaW1kbWozWXJJNVNucGxDSEpqSVdURjMrUldONDhjTklKY0dVbXZGTmtiSDk1VGttbmlBU2V0Q2pqejFvZi8vMjJhNWpYM1hMbGc5aHN2ZGQwT1hvcWo2T244cmg1N2YzRVJrMGlLVDV0WkFGZUZCK1R5SFVyN2lMRWJPSFk2WDNkeDkvZDlnSngwUW1FaFViUWFXdG5jdkswN3FRekxURUR0OXZOcWZKamJGejF0UUdmOGR5Ny8wWmxiZW1BNTMzcnpyOWxjbklXWUJRcUtqaXpuMUJybU5jUXlXOS81ZSs3Q3hkZGFzL1JUemw2S3MvcjJONWpueE1YbmNEc3JFV1lUQ2FTNHRQWWUreno3cVR6VkhrQkFObFQ1bnBkWjNOMGVnM1hISTVJQzB4Tmd1UmtzQWJRU04zaHR1M1k2RWxjdmZSVzFpMit5V3Q1bW8ycjdtYmpxcnM1VTNHQ3JQUWNyMTVvNkh0NGJaZVNjNFZFUmNRUUZ6MnAxMmRuenhWU2NmNXNyK09acVRPVWRJb01nWkpPR1pLcE1aNmtzN1FKcmtpOS9QbGdMSjNTbFhUdXFnQ1dqMXA0SWlJQ1RFdlA2ZlA0dWRvU0FLYW16U0lsWVhLZjV3eEhmRXdpcXhkZXo5NmpuM2NmYzd2ZHVOMXVibHB6UDdPbXpxZmd6QUVLVHUrbjVrSWx1L0kvNW82ckh5WXJQWWZ6OVJWTWloM2NuTXVGczFheGJ2R05mWDdXMkZMUDd6L3dIczViWEg0TXQ5dk4zT2xYZUIyUENJOG0rcEw1bDEwdVhjK3h2YU9WZmNlM3NXSDVWekNaVEFDc3lMMlczNzM3YjVSVm5TSXpiUWJIVHU4aklUYTUxODloZDloR25IUktiMWN1dWJuUDR5MXRUYnkrNVdubVRyK0NPNjUrZUZEM2NqZ2RuQ3c1Qkpobzcyd2pJc3o3dCtuTDVsM054bFYzanpSa2thQm5IdmdVRVkrc0hyOFlMbWthM0RXTFVpRHM0anpPSmh1YzZIL0toWWlJakRHN3c4NzdPMTY1N0h5NDRXaHVhd1RvcnVqcXZGaXM1ZGwzZm9ZbHhFcDFmUVVGcC9kenZyNWlVRDJZWUZUSVRZcFA2L05QZkIvRmdrNldIQ1k4TEpMcFE2eDgyOFhoZFBER0o4L2dkRG9JRDR2a3dJa2RiRCt3bWZ6aVBZU1lROWh6N0RQS3o1K2hxUFFJSythdjk3clc3ckRqZHJzSnRZNStFU2N4UkVmR2N1YzFqM0M0Y0RmYjlyODNxR3NPRis2bXZiTU5oOVBPUjd2ZkdPVUlSWUtYa2s0Wmtxd2V2eGdlYk5KcE5jT3lIaU80dmp6WC83a2lJaksyMmp0YU9IUHVCTSsrOHpQS3o1L3gyWDFQbkQySTFSSkt5c1dLb2hYbno5RGMxc2pONng3Z3FpdHU0YzFQZnMzOEdjdFpubnNONzJ4OWp2Yk9OcDg5RzR5aVNZVWwrY3pPV2pUc3RUSXRJUlk2Yk8zWUhUWTJiWCtSM2ZsYk9IdnVCQjJkYldSbnpLT3MraFFmN1hxZG1NZzRycGh6cGRlMUxSZVQ3dkN3UWN4REVaK1pNMjB4MTYvOEtvbHgza094WEM0WEpreGV4OW83Mi9oODN4L0pTTTNtZ1J2L2pDUEZlL2pqdGhmb3NMV1BaY2dpUVVIRGEyVklocE4wZ2xIRmRtZUZzZjNsT2ZqbWZOL0dKU0lpQTd0bTZXMWNzL1EycjJPeDBaTjQ5UGEvNFpXUC9vc1gzL3NsOTI3OExqTXk1bzNvT1hXTjUva3M3eDFXenQrQTFXSk1SRnkxNERybXoxeEJaSGcwejczN2IwU0dSM1BUMnZzQk42ZktDM2pwL1gvbmtkdi9SL2Y1ZmNrN3R0V3I0RTlQbHhZWk9uWjZIdzZublhuWlMzdWQrMy9mK0ZIM1VObEx1VnhPci9tZVg3LzVCNWhNNWw3REx1ME9PeC9zZkpWRGhidTQ0K3B2WWdteGNQek1RV291VkJJUkZzbnhNd2N3bVV5a0pXYjIrL1BJNkZpOThIck9uaXRrWDhFMnJKWlEyanBhT1Zkemx2UWtUNkVndThQT0cxdWVwcTJqaFhzM1BrRm1halozYi9nMjcyNTdnWk1saDVtVk9SK255OEg1K2dvT250aHB6QkUxbWNEdHh1bHk0blE2TUpsTWZhNzlLaUs5S2VtVUlaa2NiZlJjMmwzUTJHa01sNDBkeEhTVk5aUGh5WXZieFExUTF3NkpFYU1hcW9pSURGSkVlQlFQM2ZSOVh0NzhIeFNWSGhseDBwa1FtOHdOcSs3eEt0NFRINU5JZkV3aStVVjdpQWlMNHNHYnZ0K2RZRDU0MDUrelpjOWJsMDA0QVdaUFc4ektTNGF4ZG1sdWJlQ3R6NTd0M2c4UGkyUm1aaTdUSi9jZVdudlQydnVJQ0l2cTh6NEZwL2RUVm4ycWU3OXJlUENsbWxvdmtGLzBKU3R5cjJWUnppckFXQVptNi81M0FRaXpock54MWRlNmwrV1FzWFdodVliTk8xOEZ3R3d5azVhVTZUVUV1cXo2RkNXVlJheGZmbWQzQmVlNTA1Y3dPWGthQjAvdTRGVFpNY0pESXltdEt1SjB4ZkUrbjVHVHRWQkpwOGdnbWR5RHFUOHUwc04zUGphV0JnQmpxWUNGeVlPNzdrOC84UlFoK3NGU3VIWEc2TVFuSWpLYTlsWEIvN2NkL3M5NnlCMWMvWnRoZS96eHgvblJZODhNZktLUDJPeEd0ZFgrZWdGOXhlbHlEbnZJNjNoeXV2dzQweWJQN2xVcDFWYy8zMDkvOHpoUFBQRUVTVWxKSkNjbll3Mmc4clZqM2JiN2N1elVQbkpuTEJ2VXVWMkZzVnh1RnlhVENST21YdTk5S0FMNTNZcjBSWE02WmNoR01zUzJpK1oxaW9pTVA2SFdzRkZQT0lHQVNEZ0JzalBtOXBsNEJNclBGK2dHbTNBQ21FeEdrbWtKc1JCaURobFJ3aWtTalBUL0dCbXk0U2FkcTNza25mdXFqU0c2SWlJaUlpSVMySlIweXBCNUxadlNPUGpyWnNaRDRzWEs4UTRYN0svMmJWd2lJb0VtTzJ1V3YwTVFQOHBJendJWWs5N25zUmJzYlR1UTM2MUlYNVIweXBBTnQ2Y1ROTVJXUkdRbzJqdmJxS29yOTNjWTRnZVZ0YVVCdlhSSE1MZnRRSCszSW4xUjBpbEROdVZpQlZ1QStnNW9kd3orMnA1SjUrNEszOFlsSWhKb01xWk1vYnF1ek45aGlCOVUxWldSbUppQXlXUWlKQ1FrNEhyRWdybHRCL3E3RmVtTGtrNFpNck1KTW1JOCs2Y2JCbi90c2pTd1hHeDFkUjNHOGlraUl0SzM1U3VYY2FiNm1ML0RFRDg0VlhHRUdUT3pNWnZOV0szV2dFdE1ncmx0Qi9xN0ZlbUxrazRabHVFT3NiV2FZV21xWjM5bmNJNnNFUkVabEFVTEZoQVpaMlhQc2MvOEhZcU1vVjM1V3pDRk9jak16TVJpc1JBYUdocHcxVkk5YmZ0VGY0Y3lwbmJsZnh6dzcxYWtMMnJsTWl3am1kZTVMc096L1ZtcGIrSVJFUWxVRHp4NFB4VVhpdGh6SkxpK25BZXIzZmxicUtndlpPMjZOVmdzRnFLam93TjJEVWVqYlJjSFRkczIzbTFSVUx4YmtVdFovQjJBVEV3OUs5aVdEakhwWERzRi9uMGZ1TnhRMFFKbkdtRjYzTURYaVlnRUc1UEpoTVZpNFpGdlBjUkxMLzZldDdlZVpucjZQTklTTTBsUG11cnY4TVJIS210THFhb3I0MVRGVWN4aERxNjhkalVoSVNGRVJVVVJIeCtQeFdJSnVDR1l3ZEsyUGUvMkNLWXdaMUM4VzVHK0tPbVVZUmxKVDJkc3FESEVOcS9LMk45YXBxUlRSS1EvWnJPWnNMQXc3cjN2YStUbDVYR2k0QUJmSHZ1SXNOQkl5aXZQK2pzOEdhR005R2wwMk5wSVNrb2tlL2IwN21HWEVSRVJKQ1FrRUJZV0ZyRERMN3ZhOW4zMzM4UGV2WHNEcm0wSDg3c1Z1WlNTVGhtV3pCaWpvSkRMRGVmYmpBcTJFVU5vVFZkbjlrZzZTK0dSK2FNVHA0aElJTEJZTE1URXhMQm16UnB5YzNOcGFXbkI0WERnY3Jsd3U5MytEazk4d0dReVlUYWJ1NGRkeHNYRkVSNGVqc1VTMkYvVnVuN2VRRzdid2ZwdVJYcFNhNWRoTVpzZ0l4cEttNDM5MGlhWW5URDQ2Ni9LaEYvMkdHSjd1aEd5MWRzcEl0SXZpOFZDWkdRa29hR2h4TWZIWTdQWnNOdnRPSjNPZ1BseUhxeTZsczZ3V3EyRWhvWml0VnF4V0N4QjB3c1d5RzA3Mk4rdFNCY2xuVEpzV1hHZXBMTmtpRWxucE1WWVBtVnZwYkcvdFJTeUYvZytSaEdSUU5LMXhJTEZZaUU4UEJ5MzJ6M2h2NVNMd1dReTlmb1RUQUs1YlFmN3V4VUJKWjB5QWxteDhNWEY3YUhPNndSamlHMVgwcm10RFA1RVNhZUl5SUQwcFZVQ2xkcTJTT0JTMzc0TW0xY3hvY2FoWDM5bEJsZ3V0c0NLRmlodThFMWNJaUlpSWlJeWZpanBsR0diMW1NTzVwbGhKSjJSRnFPS2JaZHRaU09QU1VSRVJFUkV4aGNsblRKc1diR2Vuc3JxTnVod0RQMGVWMmQ2dGo4dDhVMWNJaUlpSWlJeWZpanBsR0V6bTJCcWpHZC9PTU5qMS9VWVludStEWW91K0NZMkVSRVJFUkVaSDVSMHlvaGt4M3UyVHc4ajZleXFZdHRscTRiWWlvaUlpSWdFRkNXZE1pSmVTZWN3NW5VQ1hOTmppTzNucFNPTFIwUkVSRVJFeGhjbG5USWkyVDJLQ1EybnB4Tmd6UlR2SWJhRkdtSXJJaUlpSWhJd2xIVEtpSXgwZUMwWVEyeFg5QmhpcXlxMklpSWlJaUtCdytMdkFHUmlTd2lIbUZCb3RrR0hFeXBiSVQxcTZQZTVlaXJzT21kc2YxNEtqeTMwYlp3aUlvRWdQeitmZlhrSEtDOHJJeUk4aWxObkMvMGRrb3hRZHRZczJqdmJ5TXpNWU5ueXBjeWZQeCtUeVlUSlpQSjNhR01xRU51MjNxMkloNUpPR2JHWjhYRHd2TEY5dW1GNFNlZTZpME5zSFM1amlPM0plcGlkNE5zNFJVUW1zaGVmZjRuMkpoZFRrMmV6ZU0xMXBDVm0rRHNrOFpHcXVuS3E2OHJZOFdrZUIvWWQ0b0dIN3NOaXNXQTJCOGVBdEJlZmY0bjJSaWRUVXdLdmJYZS8yMC95T0xEdklBODhkSDlRdlZ1UkxtcnhNbUsrS0NZVUZnSXIwejM3cW1Jckl1THh6SytlSlM0a2s5dldQc3lpbk5VQjlhVmNJQzB4ZzBVNXE3bnpxa2VKTTAvaE4wODlSM3Q3TzA2bjA5K2hqYnJ1dHIzdW13SFp0cnZmN2RXUEVtZk9DS3AzSzlLVGtrNFpzWjVKNTVsaHp1c0U3eXEybjVXQWUvaTNFaEVKR0M4Ky94THBjVE5aUHU4YWY0Y2lZMkRsZ2cya1Q1ckp5eSsrUWt0TFMwQW5KeTg4L3hMcGNUT0NwbTJ2WExDQnlVSHlia1V1cGFSVFJzd1hGV3dCMWs2QjhCQmp1NjREOWxXTkxDNFJrWWt1UHorZnRrWVh5M09ENDB1NUdGYk4zNEN0RmZMeTh1anM3TVRsY3ZrN0pKL0xQNXhQZTRPVDViblgranVVTWJVeUNONnRTRitVZE1xSVRZdURyaW54NVMxZ0grYmZuNkVoY08xVXovNkhaMFljbW9qSWhMWnY3d0d5VW5MOEhZYjRRZmJrZVJRY1BVRlRVMU5BOW9qdHl6dEFWdXBzZjRmaEY0SCtia1g2b3FSVFJzeHFoc3dZei81SWVqdHZtTzdaM2xFT0xmYmgzMHRFWktJckt5OGpOVEZ6NEJNbDRLUWxabEpUVTBOemN6TU9od08zTzdBbW5RUnoydzcwZHl2U0Z5V2Q0aE8rS0NZRU1EOEowaTVXdjNXNjRkT1NrY1VsSWpLUlJZUkZCbHhoRlJtYzlLU3BoSVdHWTdmYnNkbHNBWmVZQkhQYkR2UjNLOUlYSlozaUUxNUo1d2g2T2dGdXp2WnNhNGl0aUFTejB5VkYvZzVCL0tpOHNnU24wNG5OWmd1NHVYL0IzcllEK2QySzlFVkpwL2lFcjRvSkFkd3d6Yk5kZEFGS20wZDJQeEVSR1IvVW96TjBicmRiUXpBdncrMTJZN04zOXZsWnA2MkQyb2FxWWYrM2N6Z2RJd2x0UUhxM0VreVVkSXBQK0dwNExVQmlCQ3hMOCt5L2YycGs5eE1SRWYvNzR1Qm1udC8waXlIMTZwUlhuK2FMZzV0cDcyenJQclk3Znd2LytPeDNCMzJQMzMvd24zeTY5dzlleDJ6MlRocGJMdlQ1cDc4RXh1Vnk4ZEh1TnpsNTluQ2ZueDg0c1lNM3QveDYwSEdKYit3L3ZwMm4zdnd4VlhYbHZUNDdXWEtZcDk3OENYYUhiY2ozL1dEbmF6ejk1azlvYmRkdnZrVjh3ZUx2QUNRd3BFUWF5NTEwT0tIWkJyWHRrQlF4L1B2ZE9OMnpaTW9uSmZDZFJXQTJYZjRhRVJIeDl1dTMvcEhxK29wZXg1Zk91Wkpicm54d1RHTkpqRS9qODMzdnN2M2crMXl6OUxaQlhiUHo4RWVVVmhXemV1SEdZVCszbzdPTlRudUgxN0ZESjNmeDRlN1grenoveHRYM3NtSis3MlU4ekdZenpXME5mUFRsRzJSbnpNTnFzWHA5ZnVMc0lVeW0wZm1IU2oxaGZhdHJxT2FUdlcrVGtqQ0Y1RW5wUHIzMzdLeEY3RHUralUvMnZzMGRWei9zMDN2M3BIY3J3VUpKcC9qTXJFbHdwTmJZUHQwd3NxUnozUlNJc2tLckhSbzdZZmM1WXgxUEVSRVp2UGJPTnBJbnBUTTdhN0hYOFNuSjAvcTVZdVNxYXN1b2I2N3A4N09FMkdScUc2b29PSE9nejg5blp1UVNhZzBEb0tubEFvV2wrY3pLWEVENStkUGQ1OVEzR2ZjK1cxblk1ejB5VTJjUVlnNFpNTTdvaUZqKzVJNi84VHIydXovKzYyV3Z1WDdsVjNubXYzOUthVlVSTXpMbWRSKzNPMnlVVmhWeHcrcDdCbnl1K0VaN1p4dHZmUElNNGFFUjNMM2gyNFNZUXlpdEt2YnFxYTZ1TjNvL1QxY2N4eExpK1NWQmZFd2lTZkZwN0N2WXhwWTliL1g3RExmYnpiRlQreWc0dmIvUHp4KzU3WWVrSlFWbkJWNlJvVkxTS1Q0elBkNlRkQlkzd0lvUi9OTFJZb1lOV2ZCdXNiSC80UmtsblNJeVBuU051cGdJL1JNZHRqWm1aTXhqL2ZJN3h1eVpCMDd1WUYvQnRuNC9yMitxNmZkTC9KL2U4MU1TNDFJQVl6aXUyKzJtc0RTZnd0TDhYdWUrK040dis3ekhYMy85RjVoTVpzNmNPd0ZBdTYyTmh1WmFDczRjSUNFbW1iU2tURHBzYlVSRnhCQWZrK2gxcmRuc1Bldkk0WFR3V2Q0N1hzZm16MWpPcWZJQ1RwVVhBREIzMmhJYVd1cXcyVHRwYlcvbXdJa2R2V0thTy8wS0lzSWkrNHhYaHE3VDFzR3JILzBYVFMwWGVQaTJ2eVkyeXBqanMyWFBXOVEzbnU4K3ora3k1bVJ1MnY2UzEvVkw1MTdGK3VWMzRIQTZjRG9kM0hiVjE0ZjBmTHZEeHVhZHIrSnlxd0NReUdBcDZSU2ZtZGxqWG1mUmhaSGY3NFpwbnFUenkzUFEwQW54WVNPL3I0aklTS1JIRy85N3JzVlk1bW04Y3JsYzJPeWRoUHNoMlRHWlRQekZBNWZ2TmV4TFpManhIN2Vrc29qOUo3NWc1ZndOWEhYRkxWN243Q3ZZeXRiOW0vanJyei9aNXozQ1F5T29yaXZuajF1ZkI4RGh0TlBRVkV0SlpSRkw1MTVGV2xJbVZYVmxKTWFuOWJyV0RkQmpoS3piN2FheTFsaTdxN1NxbUVreFNjUkV4WHRkazVrNmc3eUNyVmhDck93NSttbjM4VTViTzI2M20vQ3dTTExTWmlucDlKSDJ6alplMlBRTEdsdnFlZWptSDVDYU1JV20xZ1ppbytKNTlKS2U2L3lpUGJ5ejlUbStmLzgvZC9lZ1g4cHNOck1vWi9XUVk5aTg4OVZoL3d3aXdVaEpwL2pNckVtZWJWOGtuYk1USURNR3lwcU5Md0pienNMWFpvLzh2aUlpSTVFZUJXRWhjR3FFbGJwSFczdG5Ld0Rob2Y1SmRxSWpZNGQxbmR2dDVvT2RyeElURmMrMXkyN3ZsU3gwRFpPOFhCS1hscFRKM3o3eW53RDg5cDEvSVQwNWk1dlgzZzlBYlVNVnhXVkh1WHZEdDN0ZEZ4a2V6WkdpUFVTR1JXTU9DV0ZhZWc0UDMvcFhBUHpMODk5blJlNzZYdk05VDVVWFVGNTlta1U1cTczbS9yMzQzaStKam96anJ2V1BEdU8vZ3ZRblBEU0NoTGdVN2xyL0xWSVNKck92WURzZjdIcVZ4Kzc4dXlFUGRaMlJNWStJc0tnaHgyQzFoSExybFEvMTZpa1hrZjRwNlJTZm1SNEhJU1p3dXFHcUZWcnNFRzBkK0xyTHVUa2JmbjJ4VU9EbTAwbzZSV1I4dUdPbU1lei8zdG1RTUlMNTY2T3A0MkxGVjdmYlJXTkxQV0doRVlTSGp0TmdlM0E0SGR4eTVVTzBkN1FBOUtvbTI3V01SWDlWWnNGSVRDOGRLZ3ZHME43WFBuNktuS3hGNUdRdDdQWDUrbVYzOHRHWGIvRGVqcGNCK040OS85ajltZHZ0eG56SlhGR0gwOEdIdTE3SFpETFIzT3I5VzRpVzlpYW1wRXkvM0k4cXcyQXltYmpuK3NjQmFHbHI0ck45NzdCcXdYWHNQNzZkL09JOVh1ZTZMdzUvZmZMbEgvYTZ6MTNySCtYdHozNEx3T2Fkcnd3cmxxcTZzdTVmWm9qSTVTbnBGSit4bUkzRXMvaml2N3RGRjJCSnlzanVlZjAwK0grSGpaN09zbVk0V1cvMGdJcUkrTlBEOCtIelV2akpMdmpaVlViaHMvR203V0pQNTliOW05aTZmeE1BazJLU1dERi9QU3R5cngyMVNxc2o5ZUo3VDFKUmMzYkE4LzdsK2UvMys5bXRWejdFRlhQV2VSMXI3MnlqdGEySmVkT3Y0T3ArcXVmT21qcWZXVlBuOS9tWjIrMmlvdVlNNWhPZVpOWm03NlNwOVFKWExybVpneWQzZGg5M3VwdzBOTmN5S1RaNXdKOURodS9kYlM4UUg1M0lodVZmb2FhaGt0blRGdmQ3YnFldEhVd213cXpoQUtRbVpBeVlNTDYvNHhXbVRjNGhOM3RabjU4bnhJN3dTNDVJRUZIU0tUNDFhNUp2azg3NE1GZzEyYWhlQzBiUGdwSk9FZkczc0JENC8xYkNqM2JDb3gvQzk1Y2E2eFduanFOcGU3RlJrN2p0cXE4VGFnbkQ0WEpRMTFERndaTTcrV2ozR3pTMVh1RDZsVjhkbGVlNlhTN01wdUV2QTM3am12dU1CR0VFa2k0dW4zRysvaHp0bmEwY0tkckQvdVBiV2JOd0kyZk9uV0RQMGM4dWUvMzFLNy9Lc25sWGQrKzczVzRjVGdmSHp4eWdzTVFvYXRUZTJjb2QxM3lUcjkvOEE5ekE5Z1B2MDl6V1NFeGtITlYxNVRpY0R2VjBqcUx0QnpaVFhINk1oYk5XWVRhYlNVMllRbXBDL3hVSFgzanZTYUlpWXJsN3cyUGR4N3JtY2pxY0RpcHJTa2hMeXNScUNlMysvTU5kcjVNVW56N2tPWjhpMHB1U1R2R3BXWlBnZ3pQR3RpL21kWUt4Wm1kWDB2bFpLWHgzTVlRT1hBMWZSR1JVTFVxQjM5NEEvL3RMK0orOUM1YU9tTmtFMlNPNFBpNTZFa3Rtci9VNnRpSjNQYjk1NTUvNThzZ25yRnQwSXhIaFE1L1BOcEMyenRZUkZTK2Frakx5NVZ5S3k0N3gyei8rUy9lUTE4bkpXVngxeGExTW56eUhtWm56ZWVYRFg3Rm00Y1plU2VINStnbysyZnMyOFRIZUZhTHNEaHNBZDIvNE5qTXpjN0U3YlB6c3VUL0hHaEpLUm1vMkRxY0RTNGlWNHRLakxKbXpsc0xTZk1MRElrbVpOSG5FUDB0dE8ydytCbnVib2NVSnJvbFFObmtBSTIzYngwN3RZK3YrZDczbSs5WTFWTlBZVXQvdk5SMmRiWmd3Y2JyOE9HRDhZcUtyNnUzNStncWUyL1J6N3QzNFhXWm5MUnBCWkNMU0h5V2Q0bE16ZlZ4TUNHQmxPc1NGR2V0MXR0cGhad1ZjTzlVMzl4WVJHWW1rU1BqMzljWTg5dUlHS0drRWg0K1NBaE93NjlNQlR4dVM2TWhZNWs1Ynd0NWpuMVBUVU1uVXRKbStmUUJHRDZBdmloZnRQLzRGSDMvNTVwQ3UrY0g5UHlNaVBBcUx4Y3Fjck1YTXkxN0tsajMvemVUa2FlUk1YUUJBVnZvczVtVXZwYXF1akt1WDN0cDlyZHZ0WnR2K1RXUlBtY3ZNekZ5dis3WmRuRi9hVlhURzRiQURkQ2M5bGhBTDB5YlA1dWlwUEJiUFhzUFI0cjNNbjdIY0owT1lJNjNHTHppbXBvUEROREdXNmhuSVNOcDJVOHNGL3ZENTcxZzVmejBOelhYZHgvZWYrSUw5eDdmM2U1M0RhY2VFaWRlM1BBM0FqV3Z1N2Y2bFRFMURKUUJwaWIyL1hOUTJWSEs0Y0hldjQxRVJzYjNhaVlqMFQwbW4rRlRPSk9NZkV6ZFEzZ3dkVGdnZllhK2t4UXpYWmNGYkY5Y0IzM1JLU2FlSWpDOXBVY2FmZFQ1ZVQzaVhiMjhIZUhydFFpL09iZk1sdDl0TlZWMFptU2tqNmNjeU9KME9IRTQ3WDd2dU93T2VXMTU5bWwzNUgrTyttSkpOUzg5aFdub09BQ1o2SjM3ckZ0L0UwMi8raEpNbGg3dDd0cmJ1MzBSbGJTbmZ2dXNmZXAzZjFXTWFGUkVEUUtlOUE4Q3JwMjF4em1yKys5UGY4UEdYYjFMZlZNUGRzOWYxdXM5d1JGcGdhaElrSjROMUhNNGRIcTdodHUzWTZFbGN2ZlJXMWkyK2lUZTJQTk45ZkQxUVBENEFBQ0FBU1VSQlZPT3F1OW00Nm03T1ZKd2dLejJuVnlHcHZvYlhkaWs1VjBoVVJBeHgwWk42ZlhiMlhDRVY1M3ZQTWM1TW5hR2tVMlFJbEhTS1Qxbk1NRFVXU3BxTS9hSjZXT0NET2dwM3pQUWtuZmsxeHYyemhsZU5YMFFrS0xSMXRCQVJGdVhWMjNhKy9oekhUdThqTm1yU1plZS9EVmR0UXhVZG5XMWtwTTd3MlQzblhLWTRUQmZYeFNxbGc1VVlsOEpWVjl6Q081OC94ME0zLzREQzBueDJIUHFBcjF6N0o2UWs5QjRTVzMyaGdvaXdxTzRsTWp4SnB5ZHhuek50Q1lseHFldzUraGtMWnE0WTh2SWRNbmhYTHJtNXorTXRiVTI4dnVWcDVrNi93bXY1bXN0eE9CMmNMRGtFbUdqdmJPdTFGTSt5ZVZlemNkWGRJdzFaSk9ncDZSU2Ztem1wUjlKNXdUZEo1K1JvdUNJVkRsUWIrLzk5RXY1cStjanZLeUlTcUE2YzJFRiswWmZNeUpoSFZFUXN0UTFWRkp6ZUI4RHRWMzJqT3htMU8reDgvT1dickZ0OEkzSFJJNnZVZHFqUTZML0tuakozWk1HUGdTdVgzRXgxWFRuUHZmdHZ1Tnd1Ymw1N1AvTm45UDBQeTltS0UyU2tlbnB2dTVhakNldVJkSGJhMnJHRUdGK3JySlpRM0c3M3VLMFFIS2lpSTJPNTg1cEhlR1BMTThSSEozb05uKzdQNGNMZHRIZTJZYldFOHRIdU43anptbStPUWFRaXdXZjQ1ZVZFK2pGckZPWjFBbnhsbG1mN2t4Sm9zdm51M2lJaWdXWnEya3dpd3FJNFhQUWxXL2U5eStueUF1Wk1XOEszN3Z3N3NqTThTV0Y3Und0bnpwM2cyWGQrUnZuNU04TitYbHRIS3dlT2Y4SGs1Q3lmRkFQeUZYY2ZzeUR0RGh1NzhqL21UT1ZKUWtQRE1abE1IQzdjemNtemgzRzV2SHRObTFvdWNMTGtzTmV5R2MxdHhuRGJyb0pKTFcxTnZQRGVrelMyWG1EcDNLczRjR0lINzMzeE1tNTNJTXpBbkZqbVRGdk05U3UvU21KY3F0ZHhsOHZWYTZoMWUyY2JuKy83SXhtcDJUeHc0NTl4cEhnUGY5ejJBaDBqcko0c0lyMnBwMU44YnJTU3psV1RJVGtDYXRyQjdvSVBUc085YzN4M2Z4R1JRREkxYlNhUDNQN0RBYytMalo3RW83Zi9EYTk4OUYrOCtONHZ1WGZqZDVtUk1XL0l6OXUwL1VVNjdSMnNXM3pUY01MdGs5dnQ1cDkvOTcwQno3czBVV3pyYUNXLzZFdkF6Zm42YzJSUG1ZdmRZZWZNdVJNVWxoem14TmxEMk93ZHJKeS9nWFdMYjZLMm9ZcFA5NzdONjF1ZUppb2loaGtadVdTa1pETXYrd28rMlBVYTRXR1JURTJieVJjSFA4QVNZdVhBaVMrSWowa2tJaXlTTXhVbmVHZmI4N2hjVGg2KzlhOUlUWmhDYk5Ra1B0LzNSODdWbG5ERDZudTY1NWZLMkZpOThIck9uaXRrWDhFMnJKWlEyanBhT1Zkemx2UWtUMEVJdThQT0cxdWVwcTJqaFhzM1BrRm1halozYi9nMjcyNTdnWk1saDVtVk9SK255OEg1K2dvT250aHB6QkUxbWNEdHh1bHk0blE2TUpsTVhrdnJpRWovbEhTS3ovVmNSN09rQ1J3dVk2N25TSm1BdTNMZzE0ZU4vWGVLNEd1empkTHJJaUl5ZkJIaFVUeDAwL2Q1ZWZOL1VGUjZaTWhKcDhQcHdHd3lzM0RXcWtITndSd3NrOG5FUGRkL2Q4RHpTcXVLMlhIb2crNTlxOFhhWGZrMklTNkZSYk5XVTExWHh1c2ZQMFZ5ZkRvcmNxOWxVYzdxN3VIRVUxS204WTFiLzVMSzJsTHlpL1pRWEhhVWl2Tm5TRXVheXNtU3c5eTEvbEdpSW1MNDhzZ1duQzRuMFpGeDNIcmxRK3pPLytSaWRkd3N2cnIrTVNiRkdrdXRYTG5rSnVKakV2bGcxMnU4OHNHditONjkvOWk5UEllTWpRdk5OV3plK1NvQVpwT1p0S1JNVnN4ZjMvMTVXZlVwU2lxTFdMLzhUakl2RHAyZU8zMEprNU9uY2ZEa0RrNlZIU004TkpMU3FpSk9WeHp2OHhrNVdRdVZkSW9Na3NtdHNSOHlDcjZ4R2M0WkZlYjUxUWFZbStpYis3YmE0ZTQvR2oyZEFEOWVBMWRtK09iZUlpTGp6ZU9QUDg2UEhudG00Qk45eEdidnhHb0pIZFpjUkxmYmpjTnB4Mm9KSFlYSWZLTzVyWkdZeUxoQm5ldDBPUWt4aDFCVWVwUlpVK2YzZWM2RnBsb09GZTdpcWl0dUljVGN1MVI3UzFzVDUycEx1cGRyR2FxZi91WnhubmppQ1pLU2traE9Uc1lhUU9Wcng3cHQ5K1hZcVgza3psZzI4SWtZN2R2dGR1Tnl1ekNaVEpndzlhcVFPeFNCL0c1RitxSTVuVElxUm11SWJaUVZOdmFZS3ZST2tlL3VMU0lTN0VLdFljTXVmbU15bWNaMXdna01PdUVFdXBQSS9oSk9nRW14U1Z5NzdQWStFMDR3Q3RzTU4rR1UwVGZZaEJPTTltMDJtN0dFV0FneGg0d280UlFKUnZwL2pJeUswVW82d1JoaTIrVndqYWRTcm9pSWlJaUlqRDlLT21WVWpHYlNtUlVMaTNvc3cvTGZKMzE3ZnhHUjhTSTdhOWJBSjBuQXlralBBZ2pJcFZlQ3ZXMEg4cnNWNll1U1Roa1ZQWXNKbldrMGlnbjUwcDJYTEovU2F2ZnQvVVZFeG9QMnpqYXE2c3I5SFliNFFXVnRhVUF2M1JITWJUdlEzNjFJWDVSMHlxaUl0a0tLc1h3WlRyZVJlUHJTMmluRzhpbGdGQlY2NzVSdjd5OGlNaDVrVEpsQ2RWMlp2OE1RUDZpcUt5TXhNUUdUeVVSSVNFakE5WWdGYzlzTzlIY3IwaGNsblRKcWVnNnhQVm52MjN1YlRYRDdUTS8rTzBYZ1VoMW1FUWt3eTFjdTQwejFNWCtISVg1d3F1SUlNMlptWXphYnNWcXRBWmVZQkhQYkR2UjNLOUlYSloweWFub09zVDFlNS92NzN6SURyQmRiY0UwNzdEcm4rMmVJaVBqVGdnVUxpSXl6c3VmWVovNE9SY2JRcnZ3dG1NSWNaR1ptWXJGWUNBME5EYmhxcVo2Mi9hbS9ReGxUdS9JL0R2aDNLOUlYdFhJWk5UM1g1aHlOcERNMkZOWlA5ZXovb2REM3p4QVI4YmNISHJ5ZmlndEY3RGtTWEYvT2c5WHUvQzFVMUJleWR0MGFMQllMMGRIUkFidUdvOUcyaTRPbWJSdnZ0aWdvM3EzSXBVeHV0MXVERW1WVWREcmgxcmVncTRIOThTdkdPcHUrVk53QWozL3MyZi90alVaMVd4R1JRT0Z5dVdodmIrZWxGMytQbzgzRTlQUjVwQ1Zta3A0MGRlQ0xaVUtvckMybHFxNk1VeFZITVljNVdMTnVOU0VoSWNURXhKQ2Fta3BFUkVSQTlvWUZROXYydk5zam1NS2NyQTJTZHl0eUtTV2RNcXErOVNHY3ZiaU81cjllRFV0VGZmK003MzhHeDJxTjdadXo0UzhIdjlhemlNaUU0SEE0YUc1dUppOHZqeE1GSjZtcHFTRXNOSkx5eXJQK0RrMUdLQ045R2gyMk5wS1NFc21lTWIxNzJHVkVSQVJKU1VsRVIwZGpzVmo4SGVhb2NUZ2N0TFMwc0hmdjNvQnIyOEgrYmtWNlV0SXBvK3JKUFBqZ2pMSDk4SHo0K2p6ZlAyTnJHZnpUYm1QYllvYlhiNE80TU44L1IwVEVueHdPQngwZEhUUTJOdExTMG9MRDRjRGxjcUYveGdPRHlXVENiRFozRDd1TWk0c2pQRHc4S0pLU1FHL2J3Znh1UmJxb3RjdW9tcFBvU1RwUGpNSzhUb0FyTXlBMUVxcmJqUFZBWHpzQjMxazBPczhTRWZFWGk4VkNaR1Frb2FHaHhNZkhZN1Bac052dE9KM09nUGx5SHF5NmxzNndXcTJFaG9aaXRWcXhXQ3hCTSt3eWtOdDJzTDlia1M1S09tVlV6ZXRSVE9obzdlZzhJOFFFOTgrRi85aHY3UCt4R0I2Y1o2d1ZLaUlTU0xxV1dMQllMSVNIaCtOMnV5ZjhsM0l4bUV5bVhuK0NTU0MzN1dCL3R5S2dwRk5HV1ZZc2hJYUF6UW10ZGpqWEFwT2pmZitjRzZiRFM4ZWdyc040MXBzbjRaSDV2bitPaUlpLzZVdXJCQ3ExYlpIQXBiNTlHVlZtMCtndm5RTEdlcDMzelBIc3YxVUk3WTdSZVphSWlJaUlpQXlla2s0WmRYTVRQTnZINjBmdk9iZk84QlFRNm5EQTIxcTNVMFJFUkVURTc1UjB5cWdiaTU1T2dMQVF1RHZIcy8vR1NXT3RVQkVSRVJFUjhSOGxuVExxY3BNODI4VVhqQXF6bytXT1daNENRcTEyZUxkNDlKNGxJaUlpSWlJRFU5SXBveTQrREZJaWpXMm5Hd292ak42eklpM3dsVm1lL1ZlUGczMFVrMXdSRVJFUkViazhKWjB5SnNacWlDM0FYVGtRY2JFdWM1TU5OcDhlM2VlSmlJaUlpRWovbEhUS21QQXFKalRLU1dkTUtOdyswN1AvK3dLamgxVkVSRVJFUk1hZWtrNFpFM1BHc0tjVDRHdXp3WEt4ZGRkM3dNZG5SLytaSWlJaUlpTFNtNUpPR1JOekVxQnJ1ZWZxTm1qb0hOM254WWNaUzZoMGVla1l1TlRiS1NJaUlpSXk1cFIweXBpd21HSG1KTTkrd1JqMGR0NC9COHdYTTkzemJmQlo2ZWcvVTBSRVJFUkV2Q25wbERFemxzV0VBQklqNElacG52Mlhqb0U2TzBWRVJFUkV4cGFTVGhrelk1MTBBanc0enpPc3Q2SUZQaXNabStlS2lJaUlpSWhCU2FlTW1aNFZiQXZxeG1hT1pWb1VyTS95N1A4bUh4eGF0MU5FUkVSRVpNd282WlF4a3hFRFVWWmoyK2FFa3FheGVlNGo4ejF6TzJ2YjRROUZZL05jRVJFUkVSRlIwaWxqYko0Zmh0aW1SY0Z0UFNyWnZsd0FyZmF4ZWJhSWlJaUlTTEJUMGlsanloL3pPZ0VlbmcvaEljWjJxeDErWHpCMnp4WVJFUkVSQ1daS09tVk0rU3ZwakEyRkIrWjU5dDhxaEpyMnNYdStpSWlJaUVpd1V0SXBZNnJuOE5xU0p1aDBqdDJ6Nzg0eGxsRUJjTHJoZC9sajkyd1JFUkVSa1dDbHBGUEdWSlFWTXFLTmJUZHd0SGJzbmgwYVloUVY2dkpKQ1p4cEhMdm5pNGlJaUlnRUl5V2RNdVp5a3p6Ymg4K1A3Yk0zVG9OcHNjYTJHM2ptME5nK1gwUkVSRVFrMkNqcGxERzNNTVd6ZmFSbWJKOXROc0YzRm52MjkxZkRnZXF4alVGRVJFUkVKSmdvNlpReHR6RFpzMzJzemxpemN5d3RUNE5GUFJMZnA5WGJLU0lpSWlJeWFwUjB5cGhMajRMRWNHUGI1WWJqOVdNZncvZVdlTGJQTkJyek8wVkVSRVJFeFBlVWRJcGY5T3hwekIvamVaMEEwK05nUTVabi85bDhjTGpHUGc0UkVSRVJrVUNucEZQOG91Y1EyL3d4bnRmWjViR0ZFR0l5dG12YjRROUYvb2xEUkVSRVJDU1FLZWtVdjFqUUkrazhXbXVzbXpuV2tpTGdxem1lL1pjTG9OVSs5bkdJaUlpSWlBUXlKWjNpRjFteEVCdHFiTnRkY05JUDh6b0JIcHdIa1JaanU5VU92ejNpbnpoRVJFUkVSQUtWa2s3eG01N3pPc2Q2dmM0dVVWYjRScTVuLzkxaS95WEFJaUlpSWlLQlNFbW4rTTE0bU5jSmNPY3N5SWp4N1A4aXo2aXFLeUlpSWlJaUk2ZWtVL3htNFNYek92MlY2Rm5NOE1QbG52MHpqZkIyb1g5aUVSRVJFUkVKTkVvNnhXK214MEhFeGZtVTdRNG91dUMvV0hLVDRLYnBudjNmSFlYemJmNkxSMFJFUkVRa1VDanBGTDh4bTJCUmo5N09JMzRjWWd2d25jV2U0a1kySi96N1B2L0dJeUlpSWlJU0NKUjBpbDh0N0ZsTXlNOUpaN1FWdnJ2RXM1OVhCVHNxL0JlUGlJaUlpRWdnVU5JcGZ0VnpYdWNoUDFXdzdlbjZMTytxdXY5blA3UTUvQmVQaUlpSWlNaEVwNlJUL0NwbkVsZ3Z0c0oyQjV4dTlHODhBSCs5M0JQVGhRNTQvcWgvNHhFUkVSRVJtY2lVZElwZm1VMlhMSjB5RG5vNzA2UGdnWG1lL1hlS2pJcTJJaUlpSWlJeWRFbzZ4ZS9HeTNxZFBkMC94N04ycDhzTlA5OExXcnBUUkVSRVJHVG9sSFNLMzQyM2VaM1FlKzNPd2d0R2o2ZUlpSWlJaUF5TmtrN3h1M2xKbmptVVRUWW9iZlp2UEYxeWsrQ0dhWjc5M3gyQitnNy94U01pSWlJaU1oRXA2UlMvQ3pIQjNFVFAvbmlZMTlubHUwczhhM2UyTytCZjkvZzNIaEVSRVJHUmlVWkpwNHdMNDNGZUp4aHJkejYrMkxPL3Z4citXT3kvZUVSRVJFUkVKaG9sblRJdTlFdzZENCtqbms2QWpkTmdaYnBuLzVsRFVEWk9oZ0NMaUlpSWlJeDNKcmZicmFLYzRuYzJKOXo2dGxFcEZ1Q2xXNHlsUzhhTFpodjh5WWZHdXAwQTArUGdtWTNHMEdBUmtiR1NuNTlQWHQ0QnlzcktDQStQNHV6WlFuK0hGSEN5c21iUjJkbEdabVlHeTVjdlpmNzgrWmhNSmt3bS9ZVXZJakpjU2pwbDNQakJaM0MwMXRqK3kyVndjN1ovNDdsVWZnMzg1ZWVlL2Z2bXdMY1craThlRVFrdXp6Ly9FazFOTHBLVGMwaE16Q1F4TWNQZklRV3N1cnB5NnVyS3FLb3FJQzdPeWtNUDNZZkZZc0ZzMWdBeEVaSGgwTitlTW00c1RmTnM3NnZ5WHh6OVdaZ005ODd4N0w5MkFncnEvQmVQaUFTUFgvM3FXVUpDTWxtNzltRnljbFlyNFJ4bGlZa1o1T1NzNXFxckhzVnNuc0pUVHoxSGUzczdUcWZUMzZHSmlFeElTanBsM0ZpVzZ0bmVYdzNqc1F2K1R4YkF6SGpQL2ovdWdsYTcvK0lSa2NEMy9QTXZFUmMzazNuenJ2RjNLRUZwd1lJTlRKbzBreGRmZklXV2xoWWxuaUlpdzZDa1U4YU5PWWtRWlRXMlcrMXdzdDYvOGZRbHhBUS9YZ3ZoSWNaK1RUdjg1MzcveGlRaWdTcy9QNS9HUmhlNXVVbzQvV24rL0EyMHRrSmVYaDZkbloyNFhDNS9oeVFpTXFFbzZaUnh3d1JjMGFPM00yOGNEckVGbzhEUm55MzE3SDlhQ3R2Sy9CZVBpQVN1dlhzUGtKS1M0Kzh3QkpnOGVSNUhqNTZncWFsSnZaMGlJa09rcEZQR2xhVTloOWlPMDZRVDRJWnBjR1dQS1ZWUDVrRmRoLy9pRVpIQVZGNWVSbUppcHIvREVDQXhNWk9hbWhxYW01dHhPQnlvRHFPSXlPQXA2WlJ4WlVXUDlUQUw2cURENGI5WUJ2TERGWkFjWVd5M09lQi83eDZmODFCRlpPSUtDNHRVMGFCeElpbHBLcUdoNGRqdGRtdzJtNUpPRVpFaFVOSXA0MHBLSkV5Sk5yWmRicU9nMEhnVmFZRWZyVEdHQllPeHBNcWJKLzBha29nRW1KS1NJbitISUQxVVZwYmdkRHF4Mld5YTF5a2lNZ1JLT21YYzZibDB5bmhPT2dIbUpzSTNjajM3LysvdytDeUFKQ0xCcDdoNEw0Y1BmK1R6KzdhMDFQUHV1eitucmEzSjYvaWVQVytUbi85SnY5YzVIRGJzOXM1aC9YRzVQSE1vT3pwYTZlaG84ZnJUMmRubTlheVRKM2Z4L3Z2Lzd0c2YvQ0szMjYzaHRTSWlRMlR4ZHdBaWwxcWFDdThXRzl2amNiM09TejA0RC9aVXdvbUx5ZWIvM0FILzd3YUlEL052WENJUzNGd3VKM2w1NzVDVU5KVXBVK1lDc0hYcjg1dzVjMkRBYTIrNzdZY2tKV1hTMGxKUFRjMVpyODlhV3h1b3JqN0YyYk1IaVlpSTZUNSs3dHdKSWlKaWlJbEo4RHJmYWcwbkkyTWVyNzMyOTdTM053L3JaMW05K2w3bXo3OFdnRGZlK0JHZG5hMWVuOGZGcFhMUFBmK3JSNHdYcUtrcEdkYXpSRVRFOTVSMHlyaXpOQlhNSm1ONDdia1dPTjltRExzZHI4d20rTWxhK1BaSDBHU0QrZzc0K3kvZy8xN243OGhFSkpqbDVLeW12THlBeno3N0xYZmQ5UTlFUmNXVGs3T0d5Wk5uRDNodGRMU1JPTmJWbGJOLy95YXZ6N3A2SFk4ZS9SU3pPYVQ3ZUV0TFBjM050YlMwZUEvM2lJMU5KaU5qSGdDTEZ0M0F6SmtyKzN4bWUzc1RqWTNWcEtYTjhqcSthZFBQZTUyN1lNRjF6Sm16RG9DUFAzNmFtSmlrWHVlWXphTTNtRXU5bkNJaVE2T2tVOGFkY0F2TVM0U2p0Y2IrM2txNGRZWi9ZeHBJVWdUODgxWHdGNStCM1dVTXNmMm4zZkFQcS8wZG1ZZ0VzM1hySHVUdHQvK1JreWQzY3NVVnR6QjU4dENXWDhuS1draFcxa0t2WTAxTk5iejMzcFBjZlBOZkVCMDlxZnY0MXEzUEV4MmR3TEpsdC9kN3Y0aUlXQklTSnZmNVdYRnhCWHYydk1VamoveW4xM0dUcVhmeUdCNGVUWHg4R3MzTmRUUTJWblBGRmJkNGZlNTJ1N3dTWWhFUjhTOGxuVEl1TFUzekpKMTVWZU0vNlFTWWt3Qi9zOUpJTmdHMmxzR3NTWER2SFAvR0pTTEJLelEwbk50di94c2lJMk9IZlk5MzN2a1pGeTVVOWpyKzVwcy83dlA4STBlODUzWGVlT1AzU0U4Zm5iVkdUNTNLdzJvTlk5cTB4VjdIamQ1WVU5OFhpWWpJbUZQU0tlUFNzbFI0NGFpeHZiL0tXSXBrSW54OXVDWVRpaTdBNnllTS9XZnpZWHFjOTFJd0lpSmpxU3ZoUEg3OEN6bzZCaituTWlkbkRWRlI4VGdjTm1iTVdNN3MyV3VIOUZ5YnJaMFBQL3dWVHFmVDYvaHJyLzBESFIwdHZjNTN1Wnc0blhhZWYvNEgzY2V1dWVhUnl6NmpzSEEzTTJhc3dHSUo3Zlhzam81bUhBNDdGb3QxU0hHTGlJanZLZW1VY1dsT0lrUlpvZFVPSFU0b3FJWGMzbE4yeHFWdkxZVFREVVlQclJ2NDZXNTQrbnJJakJud1VoRVJuL2ppaTk5VFhMeW5lLzhiMy9nbFpXVkhhV282RHhnSlhtUGplY0xDb3ZydEJaMDZkU0ZSVWZFQVJFWEZrNXc4allhR3dWVjNpNGlJd1dUcSsxZUZWMS85TUU2bjl5TE1wMC92NCtUSm5ZU0VXTGp1dXU5MEg3L2NHcVUxTlNVME5sYXphdFhYZW4zVzN0Nk0yKzNtd29WekpDZG5EU3BtRVJFWlBVbzZaVnd5QVZla3doZmx4djYrNm9tVGRKb3cxdS84N2hZb2I0WU9CL3pkZG5obW81RklpNGlNdHRtejE1Q2Vua05WVlJISGoyL0g3WGF6Y2VOM3V6OHZLTmpHenAydnNuSGpFNlNsWFg3K3dwVlhmcDJJaUZnNk9scDQ2NjJmWXJXR1gzYStwTTNXeHFKRk43SjA2YTNjZE5QM1NVcWE2dlY1ZXJwM29hRDYrZ3FLaS9jeVpjcGNxcXRQa1pFeGQxQS80NlJKazBsSW1NTEJnKytUbVpucmxlUTJOQmpEZ2F1cWlwVjBpb2lNQTBvNlpkeGEyaVBwM0Y4RkQrZGUvdnp4Sk1JQ1A3c0tudGdDelRhb2JJV2Y3SVIvdmRxb2Rpc2lNcHBTVXFhVGtqSWRsOHZCOGVQYnZUNXpPaDBjT3ZRaFdWbUxTRXViZ2R2dFpzZU8zNU9lbnNQTW1TdDYzU3MxTlJ1Z2UxM09HMjU0NHJKek5OOSsrNThBTUp0REJrd2dHeHZQODhFSC84bjA2VXZJekZ4QWRmV3BRZitNRm91VnRXc2ZZTk9tbjNQcTFENW16bHdPUUdkbkd3ME5WY1RFSkZGUlVjQ0NCUnNHZlU4UkVSa2RvMWRQWEdTRWVzNkRMS2d6ZWd3bmt2UW8rT2s2VDVKNThEdzhkY2kvTVltSUhEKytuYmEyUmxhcytBb0FKcE1KbDh2SmpoMnY5RnJ1cEMvVjFXY29LenZXN3grYnJXTlFjZFRXbHZMKys3OGtJV0VLVjEzMWpXSDlMR2xwTTBoTXpQUWFTbHhXWmhRRVdMWHFhNVNYSHgvMjJxQWlJdUk3NnVtVWNTc2xFcVpFUThYRmVoTjVWWEJsLzlON3hxVUZTZkRuVjhCLzdEZjIzeW1DbkVtd2NacC80eElSMzZscWhiZUw0TlFGT0Z6anUvdWFUWkR0dTlzQjBOSFJ3b0VENzdGZ3dRYmk0OU82ajY5YTlUWEt5bzZ5ZGV2ejNITExYL1E3SHhQZ3hJa3ZDQTBONy9menRyYUdBZU00ZVhJWE8zZSt3cFFwODlpdzRURkNRb2IvZFNRMU5adUtpdU5lOGFXa1RDY3JheUhoNGRFVUZHeGw2ZExiaG4xL0VSRVpPU1dkTXE0dFRZT0tZbU43Zi9YRVN6ckJXTzdsZENPOGUvSG5lRElQMHFPTmhGUkVKcmFQenNKVEI0M3RHZkh3ZFI5T0F6QUJ1ejcxM2YxY0xoZmJ0NzlFU0lpVkJRdXVvNlhsQWpaYkc1MmR4cC8wOU5tY1ByMlBFeWUrWU83L3o5NTloMlY5My9zZmY5NlRtNDBNRlJGeElPNnRjUnRYaHRscDBpUnQwcVE1VFU1ejJwNjJwLzIxcDIxTzI5TjVUazkzY3pxUzlHUTJhWnBtTlVPVHVQZkFpUXNFb29pSXlKVE5QWDkvZkJVa2dBS0NYKzZiMStPNjdpdjNkOTd2MnlEZXIvdXp4aTFxYzczTEZjbHR0MzJUQVFPR1hESjBWbFFVNFhSR3RIdXN2cjZLVmF0K3g2bFRSNWd5NVFabXpicWpPZUQ2L2Q1MjErUzhsRUFnUUUxTk9ZRkFBSURUcDQ5UlhKekxzbVdQWXJGWUdELytXckt5VmpOdTNMVlh0R3lNaUloY0dZVk82ZE5tRG00SmE3dmFMaE1YTkw0MERRcXJqUzYydmdCOGJ3czhlYjNSbWlzaXdlbURFL0R6WFRBNXllaEtIOVVMRTRWdDY4RjdaV2R2cHFEZ0FBQXZ2ZlR2clk2RmhVWGdkRVlRRVJITHpwMXZ0SnE1RmlBdmJ4Y2JOanpicGRjYk9IQWt0OTMyalZiN2JEWUhUVTMxM0hMTDEwaE96cUNxcWdTYnpZN1A1eVVuWnl0UlVmR2R1bmREUXpYUFAvOXZCQUlCUEo1R3BrKy9HYS9YdzdadGZ5VWhZU2dqUmt3SFlPTEVaUnc2dEphdFcxL211dXNlNjFMOUlpTFNjeFE2cFUrYlB0RG9ZdVlQd05sNk9GVUxRNlBNcnFycnJCYjR6L253MklmR3BFSTFidmpHQnZqdE1vZ0xNN3M2RWVtcU0zVkdDK2ZrSlBqVkVyT3I2ZGpGNjJHT0dER2RzcktUREJ3NGdxaW9CQ0lpWW9tSWlDRXNMTEs1dGJHNnVwUjMzLzBsTlRYbHJVTG5oWmJFKys3N2FhZGVkOSsrbFpTWEY3YlpIeFlXeVIxM2ZLdDVlKy9lZDhuUHp3U01RTHAwNmVjNmRmL3c4QmhtenJ3ZHQ3dUJwS1EwVWxMR3NXSERzMVJYbDNMTExmK3YrZjA0blM1bXo3NkxUWnRlSkRQekxXYk51cU5UOXhjUmtaNmwwQ2w5bXNzTzR4UGdVSm14dmVjTURFMDN0NmJ1aW5UQVR4Y1pTNmswZW8yeHFsOWJCNzlaQmpIT3kxOHZJbjNINjhlTS8vNXdnYmwxWEVwMjloWjI3WG9UaThYSzVzMS9ZZUhDQjFpMDZET1h2Q1ltSm9sNzcvMXhoMk1zbzZJR2RPcTFIWTdPZlpzMmQrNDlUSjI2QW9EbzZJUk9Yd2N3WWNKaWdQT3o3NzVNWHQ0dUZpMzZEQU1IdGg0MFAyYk1mTTZjeVdQLy92ZHBiS3hqN3R4N3NOdTFmcFdJeU5XazBDbDkzb3pCTGFGejl4bTRQVWhESjBCcU5QeDBJWHg3RXpUNTRHUU5mSDA5L0hLSmdxZElNTW12TXNadzlrYVgycDV3Nk5BNnRtOS9sWEhqRnBHUk1aZFZxMzdIcTY5K2w1RWpaeElUazRUZDdzUm1zMk8xMnJCWWJGaXROZ0lCSDE2dnUva3hhTkNvVm10c0JnS0I1dVZRTHFldXJvcm82TFlEMTNmdGVvUGR1Ly9ScGZmaTlibzdQT1oyTjdKbXpaTVVGUjNsbW12dVpNeVkrZTJldDJEQi9YaTlickt6TnhNZUhzM01tYmQxcVFZUkVia3lDcDNTNTgxT2h1ZU5HZkRaV3dJZVB6aUNlTEdmeVVuR0dwNy92dEY0TDhmUEdjSHpOMHVOMWxBUjZmdXlTbnQyMHFDZUZoMmRTSHI2YkJZcytEUUFkOS85ZlE0ZVhNUHAwOW5rNXU3QTcvY1JDUGp4Ky8xQTRQeFZGaXdXeS9tdXFSYnV2UE03cmU1cHNWaVlOZXZPVHIxK2R2WVc2dW9xMit6UHlKakg4T0ZUdS9SZTFxNTl1c05qRGtjWTBkRUpMRm55dWVaMU90dGpzOWxadXZRUlVsTEdrWkV4dDB1dkx5SWlWODRTdURCUVE2UVB1L2R0S0QrLzlOdFBGaHBCTk5qdExZSHZiQWF2MzlnZVBjQVlHeGF1cjRKRStyemxyeHFoODZGZURwNlBQZllZano3NnAyNWQ2L2Y3c1ZyN3pqZDBmci8vb2xBYm5KNSsrakcrOElVdmtKaVlTRkpTRWc2SHZpa1VFZW1NdnZPdmtjZ2x6RXRwZWI2dHlMdzZldEwwUWZDRCtXQS8vN2N3dHhLK3VSRWFmZWJXSlNLaG9TOEZUakRxQ2ViQUtTSWkzZGUzL2tVUzZjREZvWFB6cVpiT1lNRnVkcklSUEszblA0Y2RMVGZHZTdvVlBFVkVSRVFrUkNoMFNsQ1lPaERDYk1iemFqZGtsNXRiVDArYW5RemZuOWNTUEErV3duOXNNY1o3aW9pSWlJZ0VPNFZPQ1FvT2ErdHhuTnRPbTFkTGI1aWZBdCtaMHhJODk1YkE5N2NxZUlyMGQybHBvODB1UVM2U25Kd0dvRzdDSWlKZHBOQXBRU01VeDNWZWJIR3FFVHd2ZkpUWlZXd0VUMStvOUNVV2tTNXJhcXFudlB5VTJXVUlVRloyRXJlN3dld3lSRVNDa2tLbkJJMjVRMXBhQWd1cW9iak8zSHA2dytKVStPYnNsdTFkeGZERGJlQlg4QlRwbDFKU1VpZ3ZMelM3REFIS3l3dEpTSWpIWXJGZ3M5blUyaWtpMGdVS25SSTBJaDB3NmFLMXhyZUU2SmYvMTZYQnY4MXMyZDVhWkN5dDB1QTFyeVlSTWNmczJUTXBLVGxzZGhrQ0ZCVWRKRDE5SkZhckZZZkRvZEFwSXRJRkNwMFNWRUs5aSswRk40K0VMMDFyMmQ1OUJyNjBCc3JVczB1a1g1azBhUkt4c1E0T0gxNW5kaW45V2xiV2FzTEN2S1NtcG1LMzIzRTZuWDF1U1JvUmtiNU12ekVscUZ3Y09nK1d3YmttODJycGJYZU1oc2ZuZ08yaUxzV1BmUWpIS3MydFMwU3VydnZ2L3hTVmxia2NQTGpXN0ZMNnBheXMxVlJVSEdQQmdublk3WGFpb3FKd09CeG1seVVpRWxRVU9pV29KRWZDOEppVzdSM0Y1dFZ5TlN3WkJyOVlBbEhuUDk5VU5jRlgxc0tPRUp1OVYwVGFaN0ZZc052dFBQTElBelEwNUxOaHc5UGs1R3lsck95azJhV0Z0TEt5aytUa2JHWGR1aWVwcVRuR2tpVnpzZGxzUkVaR0VoY1hoOTF1Vi9kYUVaRXVzQVFDQVUxUklrSGxtWVB3OGxIaitmd1UrTUY4Yyt1NUdvcnI0TnNiNFZSdHk3NUhKc045WTgyclNhUS9XLzRxZkdZQ1BEVGg2cnllMSt1bHBxYUd6TXhNamh6Sm9iUzBGS2N6Z3VMaUUxZW5nSDRrT1hrNGJuYzlpWWtKakJvMW9ybExiWGg0T0ltSmlVUkZSV0czMjgwdVUwUWt6YTNXZWdBQUlBQkpSRUZVcUNoMFN0QTVXZzcvZXI2WFdaZ04zcnJUV01jejFOVjU0UEhOY0tpc1pkOTFhZkQxV1dEdkIrOWZwQys1MnFFVGpPRFoyTmpJdVhQbnFLMnR4ZXYxNHZmNzBUL2p2Y05pc1dDMVdwdTcxTWJHeHVKeXVSUTRSVVM2UWI4NUplaU1TNEFZSjFTN29jbG5UTEl6ZDRqWlZmVytTQWY4WWpIOE1oTldGeGo3VmhjWXJhQS9XV2djRjVIUVpiZmJpWWlJd09sMEVoY1hoOXZ0eHVQeDRQUDVGRHg3MklWbFVSd09CMDZuRTRmRGdkMXUxK1JCSWlMZHBOQXBRV25CVUZqNWtmRjhXMUgvQ0oxZ3RHaisrMnhJaTRVL1p4bjdEcFhCRjFmRGYxMXJqSGtWa2RCMVlia091OTJPeStVaUVBZ29jUFlTaThYUzVpRWlJdDJqMENsQmFWNUtTK2pjV2dSZm13WDk2ZVBBZldNaEpRcCt1Z004Zm1PczU3OThDUCsxeUdnSkZwSFFwUUFrSWlMQlJ2MUVKQ2pOR0dTTTV3U2ptKzJSc2t1Zkg0b1dEb1hmTG9PNE1HTzcxZ05mWFFldlpJUGFQVVJFUkVTa3IxRG9sS0Rrc01MTXdTM2IyL3JwRWlJWkErQlAxMFBhK1dWa2ZBR2oyKzNYMWtORm83bTFpWWlJaUlpQXV0ZEtFSnVYWW5TdEJlTy9qMDQydHg2ekpJYkQveTZISDJ3ekpsVUNPRmdLRDYrQ2I4M3VQK05kcjFSVkZaU1ZCV2hvTUxvdk5qV1pYWkZjek9rTUVBaEFSRVNBaElRQXNiRWFaeWNpSWhJczFOSXBRV3RPY3N2elV6WEdMSzc5VmJnZGZyclFXTHZUZHY0emVKMEh2cnNGZnI0TEduM20xdGZYNWVmRGlSTUJ6cDJ6NEhZcmNQWkZicmNGajhmQ3VYTldUcHl3a0pmbncrUHg0UGY3elM1TlJFUkVMa09oVTRKV2JCaE1UR3paM2xSb1hpMTlnZFZpVEREMHArdGhXSFRML2c5T3dLUHZRMTZWZWJYMVpZY1BHNjJjUHA5YXpJS0YzMitscHNiTzBhUFEwTkNBejZkdlZVUkVSUG95aFU0SmFvdUd0anpmZE1xOE92cVNFYkh3NUExdzUraVdmY1YxOElYVjhKY2o0TmNzUTgzeTg2R3hVWDhnd2NtQzErc2dQejlBYlcydGdxZUlpRWdmcHRBcFFXM0pzSmJuT1JWd3R0NjhXdm9TaHhXK09BMys1MW9ZNERMMitRUHczQ0ZqaHR1eUJuUHI2d3NxS3FDNk9rRC9XbXduMUZqd2VGd1VGemZRMU5Ta3JyWWlJaUo5bEVLbkJMVUJMcGlTMUxLOStvUjV0ZlJGMHdmQnN5dGdRVXJMdmlQbDhFK3I0RGQ3akdWVytxdnljdkQ3RlRpRG41MzYrZ2lxcTZ2VjJpa2lJdEpIYWZaYUNYcExoc0dCVXVQNXVwTncvM2h6Nitscm9oenduL05oN1VuNDNSNWpncUY2TDd5YmI0eURmV1F5ckJqWi85cjdHaHJVeWhrcUFnRVhOVFVseE1iR1lyZmJRM3BHMjZ5c0xESXo5MUpZV0lqTEZjbUpFOGZNTGlua3BLV05wcW1wbnRUVW9jeWFOWU9KRXlkcXBtUVJrU3RrQ1FRQ0d0QWtRYTNHRFhmOW8yV3M0dE0zR09NYXBhMnlCdmpKRG1OSmxZdU5pWWV2em9EUkE4eXB5d3dIRHdad3UvVWhNalEwRVI2ZVQwcEtDdEhSMFZpdHZkK0paL21yOEprSjhOQ0VYbitwWnM4OTl5TFYxWDZTa2pKSVNFZ2xJV0hvNVMrU2Jpa3ZQMFY1ZVNGbnpod2hOdGJCQXcvY2g5MXV2eW8vV3lJaW9VaS9QU1hvUlR0aHhxQ1c3ZlVuemF1bHIwc01oMTh0Z2M5UGFiMC9wd0wrWlhYLzZuS3J3QmxLd3ZENWZMamQ3cEFkMS9uRUUzL0daa3RsL3Z5SHlNaVlxOERaeXhJU2hwS1JNWmRGaXo2SDFackNILzd3ckdaS0ZoRzVBZ3FkRWhJdW5sQkk0em92elFKOGNneThlRE5NRzlqNjJMdjU4TUM3OFBKUnJlMHB3U1VRQ09EMWVnbkZ6anZQUGZjaXNiSHBqQisvMk94UytxVkprNVl4WUVBNkw3endzbVpLRmhIcEpvVk9DUWtMaG9MdGZNTlZhUU5rVjVoYlR6Qklqb1NmTDRhZkxJU1VxSmI5dFI1NDVpQjgraDE0TlFlYTlQbEt4RFJaV1ZtY08rZG53Z1FGVGpOTm5MaU11anJJek16VVRNa2lJdDJnMENraEljSU9jNGEwYks5VEY5dE9tNTBNLzNjalBEb1p3aSthV3F6YURVOGRnQWZlZ3pkendhUFBXTkxIaFdJcjU2NWRleGs0TU1Qc01nUVlNbVE4aHc1bGE2WmtFWkZ1VU9pVWtIRnhGOXQxQlJCNkh6OTdqOTBLOTQ0MXV0eGVQN3oxc2NwRytQMCtJM3krblFkZWhVK1JxK2JVcVVJU0VsTE5Ma09BaElSVVNrdExxYW1wQ2RtdTNDSWl2VVdoVTBMRzNDSGd0Qm5QcTVyZ3dGbHo2d2xHY1dId3pXdU1sczlyVTFzdktGTGVBTC9iQy9lL0N5OGVOdjZNUmFSM2hZVkZhTktnUGlJeGNSaE9wd3VQeDRQYjdWYm9GQkhwQW9WT0NSbGhOcGlmMHJLdFdXeTdMeTBHdmpzWG5yc0pscVdCOWFMMFdkNEl6eCtHZTkrR0gyK0h3MlhtMVNrUzZnb0tjczB1NFpJcUs0czVmbnhmODNhb0I3SGk0b0tRbnlsWlJLUTNLSFJLU0xtNGkrM0d3cGExTzZWN1VxTGcyN1BoK1p0Z3hZaVd5Wm9BZkFIWVVBaGZXUWVmL3hCV0hRZTNoam4xdXBxYWNpb3FUbE5mWDkydDZ3T0JBQlVWcDN1c25vS0NyQjY3bC9TOFU2ZU84c1liUDc1a1FIcjExZTl4OE9DYWJ0Mi9vT0FBR3pjK0QwQkRRdzF2dlBGalB2cG9UN3ZuZXIxdVBKNm1iajM4L3BaZkxvMk5kVFEyMXJaNk5EWFZ0M3F0bkp4dHZQZmVyN3Yxbmk0bmxHZEtGaEhwTGZiTG55SVNQSzRaYkV5RzArQTFabUhkZFFibUpKdGRWZkJMam9Tdno0S0hKOEU3K2ZCZVBsUTB0aHpQcjRKZlpzSWY5eG10elV2VFlQcWcxaUUxMU5UV1Z1SjJOM1RxM0xDd0NNNmUvYWpENDJscFU3QmFiWmU5VDNGeExpdFgvZ2EvMzhmaXhROHpldlRzVHRkN3dZNGRmK2ZvMFUzY2ZmZC9FaE9UMk9hNDI5M1E2Z1AreGF4V08wNm5xM243MEtIMWJOLytOeVpQdm83WnMrL3FjaTNTK3p5ZUJzckxUMTN5bk1iR09yeGU5eFcvbHNQaElpNHVtYlZybjZhMDlBU3padDJKMWRyeTNmWXJyenhPUTBOTnQrNDlkKzY5VEp5NEJEQkNjbE5UWGF2anNiR0R1T2VlSHpSdjE5VlZVbHBhMEszWEVoR1JucWZRS1NIRmJvVkZRK0dEODJ0MXJpOVE2T3hKOFM1NGFBSThNQjQybjRKLzVNSEIwcGJqOVY1WVhXQThZcHl3S05Wb2ZaNmMxSHA4YUNqSXpIeVR2THhkblRwMzd0eDcyYjc5YngwZWYvREJYeEVXRm5ISmUxUlhsN0o2OVordzJleUVoVVd3ZmZ2ZlNFd2N4b0FCWGZzQm56QmhLWWNQYjJEUG5yZFpzdVNmMmh6LzhNTS9VRnpjZnBmT29VUEhzMkxGbDV1M016TG1rcDI5aWF5czFkanRZY3lZY1FzN2Ryelc2VmF6OGVPdlpmNzhUM1dwZnVtNzdIWUhTNWQranRqWWdlemJ0NUxCZzlOSlM1dlM2cHdwVTI0Z1BiMzlMMHNhR3FvNWQ2NkV3WU5IdDlyL3pqcy9iM1B1cEVuTEdUdDJBUUFmZnZoSG9xUGJmb0Z5Y2VEdGFXcmxGQkhwR29WT0NUbEwwMXBDNStZaStKclBHTzhwUGNkbWdjV3B4cU9nMmxoU1pVMEJOSHBienFsMnc3djV4aU1oSEphY0Q2Qmo0czJydXlmTm1uVUhreVpkQjBCVlZUSHIxei9EaWhWZjV2anhmUlFYNTdCMDZhUE41OGJFSkRKeTVJdzI5emgyYkJ1Wm1XOWQ5cldxcXM2d2N1VnZjYnZydWU2NmZ5RXFLcDczM3ZzVnExYjlqbHR1K1hxN0xaWVhmUFRSWG1wcnkxdnRpNGxKcEttcGpxeXMxYTMyWHdnREVSR3hUSjU4ZmZQK3BxWTY5dTFiaWMzbWFIVyswK25paGh1K3hKdHYvcFNEQjFjemZ2eTFKQ2RmZm5rUG44L0xrU01iTG51ZWRGOUZSUkgxOWRWVVZCUUJjUHAwTm1DaHZQeGttNSs1UUNEQW5qM3ZzR2ZQTzYzMnIxanhGVkpTeG5icGRTMFdDek5uM3NidzRWTkpUQnpXNW5oNGVBeng4VVBhdVJMeThvcll1Zk4xSG43NGR4KzdaOXZ3NkhKRkVSYzNtSnFhY3M2ZEsySDY5SnMvOXA3OG5lbzlJQ0lpVjRkQ3A0U2NhUU1oeW1GMHIzWDdZTWRwWXlaVzZSMXBNZkRWR2ZEUFUrQ0Q0OGF5S29VZjYwRlgzZ0N2SFRNZUNTNllPc2o0L3pSOUVBeThkQU5mbnhVVkZVOVVsSkdnQXdGanZGeGNYRElSRWZuWTdVNFNFMXYvMERtZDRXM3VZYmVIWGZaMXpwNDl6dnZ2L3k5dWR6M1hYdnRaMHRJbUEzREREVjlpNWNyZjhOWmIvOFgxMTMrQndZTkh0WHY5OGVON0tDcktick8vc2JHT3MyZFB0TnFYa2pJT2dQRHdhQ1pOV3RhOGY5KytsUUNNSGoybnpYMmlveE5ZdXZRUkFnRS80ZUhScEtWTmJxNnhJMDFOOVFxZHZlekFnUTg0Y1dKLzg4L202dFYvQXVDbW03N0tzbVdQdGpwMzQ4Ym5TVTJkeE1pUjAxdnRqNDlQb2E2dWlsZGYvVjZIcitQMysvRDdmVHo3N0pjN1BDYzlmVFlMRjk3ZjNiZHlTZm41bVRnY1lRd2ZQclZOWGFIWHYwSkVKSGdwZEVySXNWcU0xczYzODR6dGRTY1ZPcStHQ0R2Y09kcDRIS3VFTGFlTUxyaHRBbWdqckMwd0htQ01GNTEyUG9ST0cyUXMyeElzYW1xTUZzVDYrbk9BTVk3TTdXN0E1L00ySDdQWjdFUkV4SGI1M29GQWdNT0gxN05yMXhzQUxGMzZTS3ZXMGtHRFJuTGpqZi9LNnRWL1l1WEtYek5yMXAxTW5MZ1VpNlgxQisxbHl4N0Y3VzVrMzc3M0dEZHVFVEV4U2ExZVk4MmFweGcxYW1hN0xiRUFYcStIdzRmWEV4YzN1TlVIKzh6TXQ4akoyY285OS95SW9VUEhkZm45U2UrNjBIWDYrUEc5ckZuekZBODk5SnNPdTV0dTN2d1M4ZkZER0RGaWVwdGpYcStIaFFzLzArNTFKU1Y1SERteUVZREl5RGltVDcrMTNmTSszaEwveWl2L1FXTmpiWnZ6L0g0ZlBwK0g1NTc3YXZPK3hZc2ZidmVlRnh3N3RwMVJvNjdCYm5lMjJ1OTJOOURZV0lQWDY4RnVkM1J3dFlpSVhDMEtuUktTbHFTMmhNNGRwNDJ4aGhINmFiOXFNZ1lZajMrYVpIUy92UkJBODZyYW5sdGNCOFVmd2Nyejgrd01pb0RSQTFvZUdmRjlONGkrOHNyanJiYmZmdnQvMmh4TFNock9IWGQ4cTB2M3JhdXJZdE9tRnpoMTZnZ1JFYkVzWC81NUJnMGEyZWE4NU9UUmZPSVRqN042OVovWXNlUHY1T2Ruc25EaEEyM1dkUXdFL09UbTdxU2s1Q051dmZYL05RZlQvUHpkbkRpeHI5MTdYNUNidTUyR2hocm16TG1uVmFCMXV4dG9hS2hwYmttVDRPRDF1bWxzclB2WTNnQnVkd08xdFpYTmU4TERvN0haN05qdER0TFRaN1c1ajgvblplL2VkeGt3SUptYW1uSzhYamN1VjFTbnZvQzQ5dHFIOFBtOHJmWjk5TkZ1Y25LMllyUFpXYjc4ODgzN0w3VkdhV2xwQWVmT2xUQm56aWZiSEROK05nTlVWcDRtS1NudHNqV0ppRWp2MHNkd0NVa1RrNHlnVXRWa0xPMng1UlJjUDl6c3F2cW50QmhJR3cvM2p6ZG12TjEzRnZhZWdmMW5vYVMrN2ZrbDljWmpTMUhMdmdFdUk0Q214eGtoZEZBRXhMa2dxVzJQMWF0dXhveGJpWWxKYW5kTTU0RUQ3emUzZUhhRzErc2hLK3RERGh6NEFLL1hUVmhZQk5PbTNVUjlmUlhIaisvdDhMcUpFNWV4ZS9jL0tDMDl3UnR2L0ppMHRDbE1uWG9qQXdlT0FJelpjK2ZOdTQrMWE1L2k0TUUxVEo1OEhUNmZsOTI3M3lJcEtZMkpFNWUxZTErLzM4ZStmYXVJajA5aDFLaVpYZnVEa1Q3RjUvTlFXSmhEUTBNMW16Zi9wYzN4ckt6VnJjYjQzbnJyTnpyc3NnMndmLy83V0swMlJvMmF4WUVESHpCOStpMXMzLzQzN3JycnU1Y2RTNW1jM0hxaW9JcUtJdkx5ZHBHU01vNlNrdnhPdDV3UEdEQ0UrUGdVOXUxN2o5VFVDYTIrRkttcUtnYmd6Sms4aFU0UmtUNUFvVk5Da2dWWW5tYU1JUVNqaTYxQ3AvbmlYYkJzbVBFQW81VnovMW5ZVjJLRTBjckc5cStyYklSZHhjYmo0eUlkTUNETUNLRURYTWFYRFFOY0VPRXdqa1U2akZidVNJZXhMK3I4dnA0U0ZSVlBSRVFjQUltSmFaU1V0SXpwZExtaW1rUG5rU01iMnl6emNQYnM4ZWJuYm5janI3LytRMnBySzNDNW9wZ3o1MjYyYkhtWnJWdi8ycWs2TEJZTHQ5enlkWGJ1ZkkyQ2dnT2NQWHVjTys5OG5NcEtZMDFPcHpPYzVPVFJPSjNobkRwMWxNTENROVRVbEROaHdsSk9uODVwZmk4WHk4N2VTbDFkSmJObjM5V20yNjcwZlkyTnRjM2pkdi95bDIvZzgzbDQrT0VuR0RKa0xLKysrbDJXTDMrc3pVUkJCdzU4d0tGRGE0bVBUK253dnFkUEgyUGZ2cFhjY01NWEtTOHZCQ0FqWXg1Wldhdlp1Zk1ONXM1dDIvTFlrWFBuenJKcTFlOFlNV0lhcWFtVEtDbko3L1MxZHJ1RCtmTS96VHZ2L0p6OC9OM05MYkpOVGZWVVZaMGhPanFSb3FJanJjWW5pNGlJT1JRNkpXUmRON3dsZE80NVk0d2xUSEJkK2hxNXVwSWpJWGtFckRBYTVDaXBoMk1Wa0ZzSk9lZi9XMzJaNVFQclBNYmpWTnNoWWgyeVd1Qy9PdTVSMm1WMWRaVllyYlpMTG51U2xiV2EydG9LYkxhV1g3c1hyNGZwZExvWVBYb09IazhqTTJiY2l0TVp6dENoRTdwVVIzUjBBcmZmL2kzeThuWVJFUkZEVTFNZHExYjl0dFU1SDE4T1pjZU92emMvSHovKzJqYjNjempDMkxQbmJRWU9IRUYwZEVLWDZoSHpmUGpoSHpsNU1xdDVhWTk1OCs1bDJMREoyR3gyWW1JU0dUdzRuZVBIOXpKOGVNdVNKbDZ2aDJQSHRwT1JNYS9WZXF3WHE2MnRaTjI2cHhrOWVnNnBxUk9hUTZmVmFtWFJvZ2Q1OTkxZk1IRGdjRWFOYXRzbDkrUEt5azd5NFlkL0lENCtoVVdMSHVUNDhYMWRmcCtEQjQ4aUlTR1Z2THlkemFHenNQQVFBSFBtZkpJMWE1NmtvYUdHOFBEb0x0OWJSRVI2amtLbmhLeFJjVWFYek54S0NHRE1yUHBwelhmU3B3MktNQjRMTHhyRzFaMGdlcldkUHAxTlFrSXFGb3NGaThWR2JXMEZsWlhGZUwydEMwMVB2NGJGaXovYnZGMVllSmpzN0MzTlFYVG16TnRhbmQrZGtHZXhXQmc5MmxqNnhPLzM4NmxQL1ZlbnIzVTR3bGk5K28vTjI2bXBFN2psbHEvejdydS81SU1QZnM4ZGQzeTd6MDdLOHJYc1M4K1kyeHRlT0F3dkh1NjkrMXN0ME4zdlJ1TGpVeGd4WWhvK240L05tMTlrOU9pNXJTWVNHajkrQ2V2Vy9abnAwMjhtTm5ZZ0FBY1BycWFwcVk2cFUxZTBlOCtHaGhyZWYvOEpIQTRYOCtiZDIrYjQ0TUdqbURwMUJSczN2b0RMRlgzSjVWWnljcmF4ZGV2THBLU01aOW15UjF0OUdkTlZnd2FOcEtqb2FQTjJkdlptQmc0Y1FWcmFaRnl1S0k0YzJjQ01HZTFQY2lRaUlsZUhRcWVFdEJVampKQUN4bnFSbnhxblNmU0RUWHRCdE00RGxVMXdydEg0YjJValZKMS9YdFVJNTl6UTVBV1AzMWcyeCtNSGo2OWwyOTJEYzkvVTFKU1RuNS9KekptM0E4WjR0YjE3MytXMTEzNEFHQk1KZFNRMWRRS3BxVzFiTTV1YTZzbkoyZHF0ZWpJeTV1RnlSUUpHNjFOVTFJQnUzZWVDeE1SaExGcjBJR3ZYUHMyaFEydVpPdlhHSzdwZmI0bHp1TEZaclZodE5peFg0Vy81MlhvWUdRY0xPdTZGZXNVc3dMYTEzYnYyd2hjWUhZMEZIakZpR3ZIeEtXemUvQmR1dnZuZk9IdjJPSHYydk11Y09YY1RFUkhUNXZ6R3hscmVlKy9YMU5WVmN1dXQzOERoYUg5MnIrblRiNkdzcklBUFB2aGZsaTE3bExTMEthMk8xOWRYc1dyVjd6aDE2Z2hUcHR6QXJGbDNOSGZkOXZ1OTdhN0plU21CUUlDYW12TG1GdDNUcDQ5UlhKekxzbVdQWXJGWUdELytXckt5VmpOdTNMWHR2aThSRWJrNkZEb2xwRjAvSFA2NDN3Z2JaK3VOOFlQVEJwcGRsVnlwQzJNMWgwWjEveDU3OXZSTUxZV0ZoM0E2d3hrelpqNWdoTTc3Ny84WkRRMDE3TisvaXVycTBpN2ZzN0d4bHAwN1grOVdQY09HVFdvT25SZXNXZk5VYzVmRGp0eDU1K1BFeFExcTk5aklrVFBZdDI4bHg0NXQ3N09oODN1anNrbE1UQ1FwS1FtSG8vZGJZNWUvYWdUT2g3cldBN3JMdHZYU2ZTMFdDd3NYUHNEYmIvOFA2OWMvdzZsVGh4aytmQW9USml4cGMyNWxaVEdyVi8rUjJ0cEticnJwSzhUSEQrbnd2bGFybGVYTFA4L0tsYjloOWVvL01XWEtqVXlmZm5OelM2Yk41cUNwcVo1YmJ2a2F5Y2taVkZXVllMUFo4Zm04NU9Sc2JUT3V1Q01ORGRVOC8veS9FUWdFOEhnYW1UNzlacnhlRDl1Mi9aV0VoS0hOeTc5TW5MaU1RNGZXc25YcnkxeDMzV1BkK0pNU0VaR2VvTkFwSWMxbE45Ym9YSE4rVGNpVkh5bDBTczhhUC81YWtwTXpXbzNuREErUEpqdzgrcEpqUER0ajZ0UWJPK3pxK0hFSERuekF2bjByMnozbTlicHhPRnp0M3F1c3JJRGMzQjBZbmRBN05uRGdDSEp5dHVIMyt6dGM3MUdDUzFKU0dxTkd6U0kzZHdkaFlaRXNXUEJBbXdtakNnc1BzM2J0VTRDRjY2Ly9Bb01IcDEvMnZuYTdreHR1K0JKcjFqekYvdjJyS0M3TzRkWmJ2d0ZBV0Zoa3F5V0U5dTU5bC96OFRNQUlwRXVYZnE1VHRZZUh4ekJ6NXUyNDNRMGtKYVdSa2pLT0RSdWVwYnE2bEZ0dWFWa1d5T2wwTVh2MlhXemE5Q0tabVc4eGE5WWRuYnEvaUlqMExJVk9DWGtyUnJhRXprMkY4TlVaUFR0N3FmUnZXN2E4MUdHWFFKL1BTMkxpc0V0ZWYrTEVmdkx5ZGpGdjNuMXR1djlacmJZT3V6RiszT1hHeExsY2tVeWMyTFlWS3pkMzUvblFlV2srbnhlcjFhckFHV1F1ZER2OXVNcktZclp0ZTRYaTRtT2twMTlEUWNFQjNuampSOHlaY3c4alIwNXZQaTg4UElidzhCaVdMLy84SmRmTS9MaXdzQWhXclBneXUzYTlRWEp5Um9lekg4K2RlMC96bHlFWEpxN3FyQWtURmdQR2U5eXk1V1h5OG5heGFORm5HRGl3ZFpmMk1XUG1jK1pNSHZ2M3YwOWpZeDF6NTk3VFo4Y21pNGlFS29WT0NYbFRrbUJ3Skp5cE05YnMvUEFFM0RuNjh0ZUpkTWFZTWZNWk1tUk11OGR5Y3JiUzJGalg3ckVMR2hxcU9YNThMOWRjODRuZUtLL2JxcXJPNEhSRzRIU0dVMUZSeE1tVFdaZGNSa1A2bHNMQ3c5VFZWZkxSUjN1dzJSeFlyVllDZ2NENXlhczJjL0prRmdNR0RPSDIyNzlGVWxJYU5UWGxiTno0UEd2WFBzWHUzUU5KVDUvRG1ESHpTRXhNNVpPZi9FRzN2bXl3V3EzTW1YTjNxMzI3ZHIzQjd0My82Tko5UGo0aDE4WGM3a2JXckhtU29xS2pYSFBObmMzZDNEOXV3WUw3OFhyZFpHZHZKanc4dXMya1hTSWkwcnNVT3FWZnVHa2tQSFBRZVA2UFhJVk82VGxKU2NPYng0OTkzT25UT1pjTm5kWFZwVmdzMWs2UFpidGFkdTkrdTlVa05CYUxsV25UYmpheEl1bUtzMmMvWXUvZTk3RFpITTNqY0QvNmFEZnIxdjBmQXdZa2MrMjFEekZxMURYTllUSTZPb0diYi80M1RwN01ZdCsrbFdSbGZjRHc0Vk9Kakl6cjBkYnRqSXg1REI4K3RVdlhyRjM3ZElmSEhJNHdvcU1UV0xMa2M4MUxwclRIWnJPemRPa2pwS1NNSXlOamJwZGVYMFJFcnB4Q3AvUUxONDJFWnc4YW85Wk8xVUoyQll6dFc1L3hKVWcxTnRaUlcxdlo3ckdMVzJpY1RoY05EZFZ0emlrdlAwVk1UR0t2ZDF0MXV4dkl6ZDNaWm45SlNYNjc1NmVuejhicERNZm44eEFSRWN1SUVUUGFkRnZzcmd1VEt6bWQ0VDF5UDJscnhveGJtVGJ0NWxZL1Y2Tkd6U0l5TXA1QmcwYTIyOTNWWXJHUWxqYUZ0TFFwMU5WVkVSa1pkOW5YTWNZZGQyNXlxVTkvK21mbmx4WHEydXpDbi8zc2IxcHRQL2pnTDF2VnZIRGhBNTI2ajhWaVllellCVjE2YlJFUjZSa0tuZEl2eElYQjdDR3c0N1N4L1Y2K1FxZjBqSjA3WDJQbnp0YzZQSDVoeVpTRWhGU09IZHZPcGswdk5xKy9XVk5UVGxIUlVjYU5XOVR1dFh2M3ZzZmV2ZS8xU0oxMWRWVnMyUEJzcDg4ZlBud0t3NGRQdWZ5Sm5iQnIxNXZVMUpSaHN6a0lCQUxOYXlvbUpZM29rZnRMKzlyN0ltUHc0RkdkdXJZemdiT3JOQjVZUktUL1V1aVVmbVBGaUpiUXVmNGtmSEdhTWJ1dHlKV1lQdjFtaGcyYjNPNnhyS3dQcWFrcEIyREdqTnVvcVNrak4zY0hmcjhQTUdiclRFMmQyTHpHNThlbHBJeGo2TkR4bmFyajlPbHNDZ3NQZDNnOExtNHd0OTMyelRiN1AvcG9EMXUydk5TcDErZ3VyOWZOOGVON215ZTFDUStQWnVyVUczc3MxSXFJaUVqZnBvL2MwbS9NSFFLeFlYQ3VDUnA5c0w3UUNLSWkzZlc1ei8zaGt0MEZseTE3dFBsNVZOUUFicm5sNjEyNi82QkJJNWs4K2JwT25ldnplVG9NblM1WEZINi90OTBsWE1MRG80bUtpc2RxdFhXcHRxNllOKzllNXMyN3R6bDBkclY3cFlpSWlBUTNoVTdwTjZ3V3VIRUUvQzNiMkY3NWtVS25YSm5lNmk0WUU1UEV3dzgvMGFVZ09HM2FUVXliZGxPN3h4WXYvbXlIMXcwZlByWFZ4QzZkRGNiejUzK0srZk0vMWVuNlFHR3pPOUxTTk90Wlg1S2NuQWJvWjFsRXBLczB3RUw2bFZzdUdzNTB0QnhPMVpoWGkwaEhMQllMZHJ0RFkrQ0VwcVo2eXN0UG1WMkdBR1ZsSjNHN0c4d3VRMFFrS09rVGpmUXJ5WkV3S2JGbCsrMzJKKzRVRWVrVFVsSlNLQzh2TkxzTUFjckxDMGxJaU1kaXNXQ3oyZFRhS1NMU0JRcWQwdStzR05ueS9JUGo0UFdiVjR1SXlLWE1uajJUa3BLT0o0aVNxNmVvNkNEcDZTT3hXcTA0SEE2RlRoR1JMbERvbEg1bmNTcTR6ZytWcS9QQWxpSno2eEVSNmNpa1NaT0lqWFZ3K1BBNnMwdnAxN0t5VmhNVzVpVTFOUlc3M1k3VDZWVDNkeEdSTHRCdlRPbDNuRFpZZnRFYTl5cy9NcThXTVkvVEdUQzdCT2t4VFVEb1R1NXkvLzJmb3JJeWw0TUgxNXBkU3IrVWxiV2Fpb3BqTEZnd0Q3dmRUbFJVRkE2SHcreXlSRVNDaWtLbjlFc1h6MXE3dHdSSzZzMnJSY3dSVU9ZTUlhSDdQOU9ZVk1yT0k0ODhRRU5EUGhzMlBFMU96bGJLeWs2YVhWcElLeXM3U1U3T1Z0YXRlNUthbW1Nc1dUSVhtODFHWkdRa2NYRngyTzMya1AyU1EwU2tOMmpKRk9tWHhzUkRlaHprVlJuYmIrZkJvNVBOclVtdXJ2RHdBQjZQUGpTR2drQ2dQcVFuZDdGYXJZU0ZoWEhmZlo4a016T1RJMGYyY3Zqd0J6aWRFUlFYbnpDN3ZKQ1RuRHdjdDd1ZXhNUUV4b3daMGR5bE5qdzhuUGo0ZU1MQ3d0UzFWa1NraXhRNnBkKzZld3o4OTA3aitkdDU4SmtKTFdNOUpmUWxKZ2FvcS9QajgrbkRZM0R6WUxHVWhmemtMbmE3bmVqb2FPYk5tOGVFQ1JPb3JhM0Y2L1hpOS9zSnFObStWMWdzRnF4V2EzT1gydGpZV0Z3dUYzYTdQanFKaUhTVmZuTkt2N1ZrR1B4cFAxUTFRWVBYbU1uMjluU3pxNUtySlM3T1NsbVpsK3BxMEVpRFlPVUh6bUcxMW1HM1I0VDg1QzUydTUySUNPTjl4c1hGNFhhNzhYZzgrSHcrQmM4ZWRxSGwzT0Z3NEhRNmNUZ2MyTzMya1A3NUVoSHBUUXFkMG0vWkxIREhhSGp1a0xIOVdnN2NsZzZoMlU0aTdVbExDM0QwcUJldjEybDJLZEl0RFZnc0o3SGJIZjFtY3BjTExicDJ1eDJYeTBVZ0VGRGc3Q1VXaTZYTlEwUkV1a2VoVS9xMTI5TGhwU1BnOFVOeEhldzhEWE9HbUYyVlhBMFhKbWhKVDI4Z1A5K054K05DdnhLRGhSYzRoOFZTMEM4bmQxRUFFaEdSWUtOK0l0S3Z4VGhoV1ZyTDltdkh6S3RGcnI0TEU3UU1HK1lsSXFJRXEvVWN4dkliVFdhWEpoOWpzVno0LzFJSmZJVFZlaEtIdzBGa1pLUW1keEVSRWVuajlMVys5SHVmSEFQdkh6ZWU3ejhMQmRXUUZtTnVUWEwxWEpna0pEWFZ6cmx6NTZpdFBhTUpXdnF3bHNsZElqUzVpNGlJU0pEUXY5TFM3NlhGd05TQlJ1QUUrRnMyZlBNYWMydVNxMHNUdEFRSFRlNGlJaUlTbkJRNlJZQzdNbHBDNS9xVHhwcWRBMXptMWlSWGx5Wm9DUTZhM0VWRVJDVDRLSFNLWUV3ZWxCeHBUQ2JrOGNQYitmRFFCTE9ya3F0TklVWkVSRVNrNTZsUGtnakdNaW1meUdqWmZpdlhDSjhpSWlJaUluSmxGRHBGemxzeEVpTE90LzNYdUdGTmdibjFpSWlJaUlpRUFvVk9rZk5jTmlONFh2RDNiUE5xRVJFUkVSRUpGUnJUS1hLUnV6TGdqV01RQUU3V3dONFNtRDdJN0twRVJBeFpXVmxrWnU2bHNMQVFseXVTRXllMHVIQlBTMHNiVFZOVFBhbXBRNWsxYXdZVEowN1VlRzhSa1N1azBDbHlrWUVSTUM4RnRoWVoyNjhmVStnVWtiN2h1ZWRlcExyYVQxTFNHT2JOVzA1Q3dsQ3pTd3BaNWVXbktDOHZaTzNhVEhidjNzOEREOXluNVhsRVJLNkFmbnVLZk14ZEYwMG90TFBZbU5GV1JNUk1Uenp4WjJ5MlZPYlBmNGlNakxrS25MMHNJV0VvR1JseldiVG9jMWl0S2Z6aEQ4L1MwTkNBeitjenV6UVJrYUNrMENueU1aT1RJRDJ1WmZ0VmplMFVFUk05OTl5THhNYW1NMzc4WXJPMW1IWG5BQUFnQUVsRVFWUkw2WmNtVFZyR2dBSHB2UERDeTlUVzFpcDRpb2gwZzBLblNEc3VYajdsd3hOUTd6V3ZGaEhwdjdLeXNqaDN6cytFQ1FxY1pwbzRjUmwxZFpDWm1VbFRVeE4rdjliVUVoSHBDb1ZPa1hZc1N6UEdkd0kwK2VDMUhIUHJFWkgrYWRldXZRd2NtSEg1RTZYWERSa3lua09Ic3FtdXJsWnJwNGhJRnlsMGlyVERab0ZQald2WmZ2MFlOS2kxVTBTdXNsT25Da2xJU0RXN0RBRVNFbElwTFMybHBxWUdyOWRMSUJBd3V5UVJrYUNoMENuU2dSdEhRTHpMZUY3bmdkZTBNb0dJWEdWaFlSR2FOS2lQU0V3Y2h0UHB3dVB4NEhhN0ZUcEZSTHBBb1ZPa0F3NHJQREMrWmZ1MUhMVjJpc2pWVlZDUWEzWUpsOVRZV0l2YjNXREthemMxMVYvMTF5d3VMc0RuOCtGMnV6V3VVMFNrQ3hRNlJTNWh4Y2pXcloydnE3VlRSRUxBd1lOcjJiangrU3Urei9yMXo3Qm56enRkdXNidjk3TjE2MTg1ZWZKUXQxLzM1TW1EL1BXdjM2RzQrT3IvVWc0RUF1cGVLeUxTUlhhekN4RHB5eHhXdUg4OFBMSFgyUDU3anJHT1o3ais1b2hJRUNzcU9rcDlmZFZsejl1NDhYbkt5d3M3UEY1ZFhVcHBhY0Vsdzkrc1dYZVNtanFoZWR0cXRkTFFVTVBPbmErUm1qb0JpOFhTZkt5eXNwaXRXMTl1OXo3VHA5L0trQ0hHcEVwRGhvd2xJV0VvcTFZOXdZb1ZYMmJBZ0NHODhzcmpsMzAvTTJmZXpzU0pTeTU3bm9pSTlDeDlkQmE1akp0R3drdEhvS0xSYU8xODQ1Z1JSRVZFZ2xWall3MFJFWEdYUFcvY3VFV1g3TWE2ZS9jL2lJd2N3TGh4aXpvOEp5RWhsWXFLMDYzQ2ExemNZTTZjeVNNN2V6TjJleGdBZHJ1VGlJaFlpb3R6R1R0MkFRNkgwYzJrb3FLSW9xS2plRHlOemRmYjdRNXV1T0dMdlBQT0x6aDlPcHVCQTBjd1o4N2RsM3d2MjdhOWd0L2ZNMk1rMU1vcEl0STFDcDBpbCtHd3dxZkh3Zi91TTdaZnpUSFc4VlJycDRnRXErcnFNdUxqTHo5QjBjQ0JJd0R3ZUpwb2JLeHRjOXpoQ0NNc0xJSzR1TUZ0amtWR3htRzEyZ0FvTER6RTRjUHJXaDJQaUlqaDZORk56ZHN1VnpRelp0d0t3TlNwSzRpT1RnRGd2ZmQrVFdSa0hFT0hHdC8yRlJmbmtwMjltV3V2ZllqYmIvOFdkcnNEZ0xGakYxenl2V3pmL3VwbDM2K0lpUFFPZld3VzZZU2JSOEhMUjF0YU85L01OWUtvaUVpd3FhMnRwS21wanBxYThrNWZVMUNReFlZTnp4SVZGZDlxZjMzOU9jcktDaWt1YmozaFVVMU5HWGZkOVQzaTQ0Y0FNR2JNUElZTm04VDY5Yyt3Y09FRHpZRXlFQWp3empzL0p5TmpIbVBITHFDazVLTlc5eWtyTzhucDB6bk1uLzhwYkRaNzg3M3o4bmF4Y09Gbm1nT25pSWowYlFxZElwM2dzQnJyZHY3K2ZHdm4zN0xoenRGcTdSVHByd1pHUUVtZDJWVjBUMW5aU1FET25NbkY0Mm5DNFFqcjFIV1JrWEhjYzg4UFcrMTcvLzBuaUlzYnpKdzVuMnplNS9ONWVPNjVyN1M1M3VXS3d1LzNzWEhqODl4ODg3OWhzVmpJeTl0RmFXa0JDeFk4ME81cjd0dTNpdGpZUVl3ZHU3Q3piMDlFUlBvZ2ZXUVc2YVJiUnNGZkwycnRmQ3ZYQ0tJaTB2K2t4MEgrNWVmaDZaTUtDdytkYnpXMFVGQndnUFQwYXpwMVhXMXRCYzg5OStWVysveCtINmRQWjVPZHZmbXkxMXNzRmhZcytEUnIxanhGVFUwNTRlSFJaR2EreWJScE56VzNpRjZzdlB3VUowN3M0L3JydjREVnFzbjJSVVNDbVVLblNDYzVySERmV1BqRGZtUDc3K2ZIZG9iWnpLMUxSSzYrK1VQaDU3dU1aWlR1eWpDN21zNExCQUlVRmg0a05YVVNGb3VGbkp4dG5RcWQwZEVKakIrL21Qbno3MnUxZjlXcTN4RVhONWk1Yys5cDN1ZjMrMWkvL2htY3p2RG1mYSsvL2lPcXEwc3YydjRoZ1VBQW44L0QvdjN2YytEQUJ3RE1ubjFYOHptVmxjVllMQmFxcXM2UWxqYTUyKzlaUkVUTXA5QXAwZ1czcHNOZmprQzEyM2k4bFF2M2pqVzdLaEc1Mm00WURoOGNoeGNPRzYyZVV3YWFYVkhuRkJSa1VWZFh4ZHk1UnRCY3MrWkpLaXFLaUk5UDZmQ2FRNGZXa1puNUZnREhqbTFyZGN6bjgxQlVsRTEyOXBZMjEwVkZKVEI3OWljQXVQYmF6K0x6ZVM1Ym45ZnJibjZlbmo0TENMQisvVE80WEZHTUdUUHZzdGVMaUVqZnBOQXAwZ1VYMXUzODQvbld6cjlsd3gyajFkb3AwaC85Y0FGOGJSMThmWVBSNjJGK0NreEpNcnVxU3p0MGFBMU9aempEaGszQ1lyRVNHUm5IbmozdmN0MTFuKy93bXJGakZ6Qnk1TXgyajYxYjkyZGlZd2N5WThadHJmWnYydlI4cStWSkVoTlRPMVhmeHljU1NrKy9ockt5azJ6Zi9pb2pSODdvOVBoVEVSSHBXeFE2UmJyb2xsSEd1cDFxN1JUcDM2SWM4S3VsOFB3aFkvM2VONDcxN1AydEZoalpnL2M3Y1dJL3hjVzV6Smh4Vy9OTXNKTW1YY2VPSFgrbnFPZ29LU2x0QjZtWGxoYmc5VFoxZUUrdnQ0bkd4anJPblR2VGFyL2IzVWh0YlNYRnhjZUlpa29nT2pxQjdkdGZiYmRGRk1CaXNmTFp6LzZtM1dOVHB0ekF3WU5yS0N3OHpNaVIwenY3ZGtWRXBBOVI2QlRwb2pDYnNWektudzRZMjJydEZPbS9vaHp3eFdudzBFVElyNFQ5cFplL3ByTXN3TGExUFhPdnBxWjZ0bTM3RzlIUkNVeWVmRjN6L3ZIanIrWHc0WFZzMnZRaWQ5NzVPQzVYWkt2cjl1OS92MDJndkZodGJRWFYxV1Z0enFtdHJjQnF0WFB1M0JrbVRGakt1SEVMOFhvOUpDUU01WnByUHRIcTNETm44dGk5K3g4ZHZrWjRlRFFPaDR1NnVzcXV2R1VSRWVsREZEcEZ1dUcyZFBoYkRsUTJHcTJkNytUQjNXUE1ya3BFekJMbE1NWjE5dlRZem0yWFArV3kvSDQvNjliOW1icTZTcFl2LzN5cnRTMXROanZ6NTMrYTk5OS9nalZybnVUR0cvKzExZkhycnZzOFhxK253L0dZYTljK1JVek1RR2JOdXFQVi92WHJueUUyZG1DckNZWUFuTTRJQmc5T2I3V3ZzYkgya3ZYWDFWWGg5VFlSSGg3ZHFmY3JJaUo5ajBLblNEYzRiZkRBZUhoaXI3SDk4bEdqMjYxTGY2TkVwQS94Ky8xczJ2UUNwMDRkWWZMazZ4Z3hZbHFiYzFKVEp6QnAwbklPSGx6RGh4LytudVhMSDhQcGREVWZ6OHI2a0wxNzMyMzMvb0ZBNFB4RVFwdmI3SStOWGRydHVvOGQyOGJaczhkeE9zTXBLZmtJdXoyTTFOU0ozYjZmaUlpWVN4K1JSYnJwcHBId3lsRW9iVEJhTy8rYURRL3JNNUdJOUJGTlRmV3NYLzhNaFlXSEdEbHlacHR1clJlNzVwcFBVRnRienZIaiszampqUit6ZVBIRERCNDhDb0RwMDI5bSt2U2IyNzF1NWNyZk1tQkFjcHNXemIxN1Z4SVJFZFBtL01iR1drNmRPdHBxWDBWRlVadnpZbUtTS0M0K1JrMU5QWU1IcHpONTh2V0VoVVZjOWoxM3hPLzM0L041c1ZvMURrSkV4QXdLblNMZDVMREM1eWJEZis4MHRsL05oanZTWVlEcjB0ZUppUFMyb3FKc05tNThqcnE2S2pJeTVySmd3ZjFZTEpZT3o3ZGFyU3hkK2dpYk5yMUlidTRPM25ubjU4eWRldzhUSjdadXJYUzdHOG5MMjBsWVdDUit2NWV5c2dJR0R4N2Q1bjdUcDkvVTd1dVVsUld3ZXZVZlcrMExCUHh0emhzOGVEU2pSOC9wekZ2dFVGYldHdXgySjFhcmpaS1NQQUlCUDNGeGc2L29uaUlpMGowS25TSlhZSG1hTVpIUThYUGc4Y016QitIcnM4eXVTa1Q2TzRjakRLL1h3K0xGRHpONjlPeE9YV08xMmxpOCtMTU1IanlhM056dFpHUzBYUmZUWnJPemJkdmZDQVQ4V0N3V0VoSlNPNzErcHRNWnpxaFJzMWl5NUo5YTdTOHNQTXlXTFM5MTZoNWRjZXpZVmlvcml3SGp6MlBjdUVVTUhUcSt4MTlIUkVRdXp4SUlCQUptRnlFU3pETFB3TGMzdFd6LzM0MlExclpYbVloSWx6MzIyR004K3VpZnVuV3QxK3RwTlNsUVQ3cncwZUZTcmFkOVFTQVFJQkFJWUxWYWUrUitUei85R0YvNHdoZElURXdrS1NrSmg2TjMvbnhGUkVKTnovd1dGdW5IWmcyR2lZa3QyNy9mWjE0dElpSVg5RmJnQkNOczl2WEFDVWFkUFJVNFJVU2srL1NiV0tRSGZPbWk5Y3IzbHNDTzArYlZJaUlpSWlMU2x5aDBpdlNBOURoWU1hSmwrdy83d2R0MmJnd1JFUkVSa1g1SG9WT2toM3h1TW9TZm41cnJkQzI4ZnN6Y2VrUWsrS1dsdFowWlZzeVRuSndHOVAyeHJDSWlmWTFDcDBnUGlRdUR6MHhvMlg3aE1GUTFtVmVQaUFTL3BxWjZ5c3RQbVYyR0FHVmxKM0c3Rzh3dVEwUWtLQ2wwaXZTZ1Q0eUdJVkhHOHlZZlBIM0EzSHBFSkxpbHBLUlFYbDVvZGhrQ2xKY1hrcEFRajhWaXdXYXpxYlZUUktRTEZEcEZlcERkQ2wrWTJyTDl3UW5JcXpLdkhoRUpick5uejZTazVMRFpaUWhRVkhTUTlQU1JXSzFXSEE2SFFxZUlTQmNvZElyMHNEbERZUHFnbHUzZjdEYXZGaEVKYnBNbVRTSTIxc0hodyt2TUxxVmZ5OHBhVFZpWWw5VFVWT3gyTzA2blUwdXhpSWgwZ1g1aml2U0NyOHdBNi9rdndiTXI0UDNqNXRZaklzSHIvdnMvUldWbExnY1Byalc3bEg0cEsyczFGUlhIV0xCZ0huYTduYWlvS0J5TzNsc0RWVVFrRkZrQ2dVREE3Q0pFUXRIdjk4R2J1Y2J6U0FlOGNCUEVocGxiazRnRUg3L2ZUME5EQXkrODhCTDE5UmFTazhlVGtKQktZdUl3czBzTFdXVmxKeWt2TDZTbzZCQmhZVjRXTEppTHpXWWpPanFhUVlNR0VSNGVycFpPRVpFdVVPZ1U2U1VOWG5od0pWUTJHdHZYRDRkdlhtTnVUU0lTbkx4ZUx6VTFOV1JtWm5Ma1NBNmxwYVU0blJFVUY1OHd1N1NRazV3OEhMZTduc1RFQkVhTkd0SGNwVFk4UEp6RXhFU2lvcUt3MisxbWx5a2lFbFFVT2tWNjBjWkMrTkgybHUxZkxJYXBBODJyUjBTQ2w5ZnJwYkd4a1hQbnpsRmJXNHZYNjhYdjk2Ti94bnVIeFdMQmFyVTJkNm1OalkzRjVYSXBjSXFJZElOQ3AwZ3YrOVltMkgzR2VKNGNDYyt1TUdhNUZSSHBLci9majlmcnhlUHg0SGE3OFhnOCtIdytCYzhlZG1GWkZJZkRnZFBweE9Gd1lMZmIxYVZXUktTYkZEcEZlbGxwQXp5MEV0dytZL3ZCQ2NaRFJLUTdBb0ZBbTRmMFBJdkYwdVloSWlMZG85QXBjaFc4bWdOUEhUQ2VPNnp3ekFxajFWTkVSRVJFSk5TcG40aklWWEIzQmd5UE1aNTcvUENMVEhQckVSRVJFUkc1V2hRNlJhNENxd1crT2J0bCs4QlplRGZmdkhwRVJFUkVSSzRXaFU2UnF5UmpBTnllM3JMOXAvMVFVbTllUFNJaUlpSWlWNE5DcDhoVjlNaGtHT0F5bmpmNjRLYzdRSU9xUlVSRVJDU1VLWFNLWEVYaGR2akdySmJ0dzJYd1ZxNTU5WWlJaUlpSTlEYUZUcEdyN0pwa1dER2laZnVwQTNDNjFyeDZSRVJFUkVSNmswS25pQW0rT0EwR1JoalBQWDc0eVE3d3E1K3RpSWlJaUlRZ2hVNFJFN2pzOEowNUxkczVGY1phbmlJaUlpSWlvVWFoVThRa0V4UGhrMk5hdHA4N0JBWFY1dFVqSWlJaUl0SWJGRHBGVFBSUGsyQll0UEhjNjRjZmJnTzN6OXlhUkVSRVJFUjZra0tuaUlrY1ZuaDhMbGd0eG5aQk5meGh2N2sxaVlpSWlJajBKSVZPRVpPTmlvTUhKN1JzdjVzUFc0ck1xMGRFUkVSRXBDY3BkSXIwQVo4ZVo0enh2T0JuTytGTW5YbjFpSWlJaUlqMEZJVk9rVDdBYW9IdnpZTVlwN0hkNElYdmJ6V1dVeEVSRVJFUkNXWUtuU0o5Ukx3TC9tTnV5M1orRlR4MXdMeDZSRVJFUkVSNmdrS25TQjh5ZlpEUjFmYUNOM05oWjdGNTlZaUlpSWlJWENtRlRwRSs1ck1UVzQvdi9Pa09PRjFyWGowaUlpSWlJbGRDb1ZPa2ovbjQrTTQ2RHp5KzJSam5LU0lpSWlJU2JCUTZSZnFnajQvdkxLeUJIMitIZ0hrbGlZaUlpSWgwaTBLblNCODFmWkRSMWZhQ25jWHcvQ0h6NmhFUkVSRVI2UTZGVHBFKzdJSHhNRCtsWmZzdlIyRHpLZlBxRVJFUkVSSHBLb1ZPa1Q3dU8zTWdQYTVsKzc5M3d2Rno1dFVqSWlJaUl0SVZDcDBpZlZ5WURYNnlDR0xEak8wbW56R3hVTFhiM0xwRVJFUkVSRHBEb1ZNa0NDUzQ0Q2NMd1dZeHRzL1d3N2MzZ2NkdmJsMGlJaUlpSXBlajBDa1NKTWJHdzlkbnRXem5WTUFQdDRGZlU5cUtpSWlJU0IrbTBDa1NSSzRmRG5kbnRHeHZQdzIvM20xZVBTSWlJaUlpbDZQUUtSSmsvbmtLekIzU3NyM3FPUHoxcUhuMWlJaUlpSWhjaWtLblNKQ3hXdUI3ODJCaVlzdSsvenNJR3d2TnEwbEVSRVJFcENNS25TSkJ5R0dGbnk2QzRURXQrMzZ5QS9hZE5hOG1FUkVSRVpIMktIU0tCS2tJTy94OE1TUkhHdHYrQVB6SFpqaFlabTVkSWlJaUlpSVhVK2dVQ1dJRFhQRExKUkIzMFJxZTM5b0lSOHZOclV0RVJFUkU1QUtGVHBFZ056RENhUEVNdHh2YlRUNzRob0tuaUlpSWlQUVJDcDBpSVdCRXJESEcwMzcrYjNTalY4RlRSRVJFUlBvR2hVNlJFREVwRVg2eTBKaGtDQlE4UlVSRVJLUnZzQVFDZ1lEWlJZaEl6emx3RnI2MUNUeCtZOXRsaDE4dmdkRUR6SzFMUkVSRVJQb250WFNLaEpncEErRy9GNEhUWm13M2V1RnI2K0ZBcWJsMWlZaUlpRWovcEpaT2tSQjF1QXorZlpNUk9nRnNGdmpPSExnMjFkeTZSRVJFUktSL1VlZ1VDV0U1RmZEMURTM0JFK0RSeVhEdldQTnFFaEVSRVpIK1JhRlRKTVRsVk1BM05rRDlSY0h6MWxId3I5UEJhakd2TGhFUkVSSHBIeFE2UmZxQkU5WHduVTF3dHI1bDMrUWsrTUY4aUhhYVY1ZUlpSWlJaEQ2RlRwRis0bHdUUEw0WnNpdGE5ZzJLZ1A5WkRDbFI1dFVsSWlJaUlxRk5vVk9rSC9INDRXYzdZVU5oeTc0SU8vem5mSmcreUx5NitvS0FweExjWmVDcncyS3hFUEEzbVYyU1hNenFKQkFBckJFRUhJbFlISEZZTEJZc0Z2VVJGeEVSNmVzVU9rWDZvYjhjZ2VjT3RkNzMrU253eVRIbTFHTzJRRjB1ZUtzQm45bWxTQ2Y0c2VLM1JCRndqY1J1dDJPMWF2VXZFUkdSdmt5aFU2U2ZldTBZUEhVQS9CZjlCbGcyREw0NTIxaGVwYjhJMUJ3RWY0UFpaVWdYQlFMZzlUdndoR1hnY3JtdzJXeG1seVFpSWlJZFVPZ1U2Y2NPbHNMM3QwSzF1MlZmZWh6OHh6d1kyZy9HZVFicWNnbDRLK2xIR1R1a0JBSlE1M2JpRHh0QlZGU1VncWVJaUVnZnBkQXAwcytWTnNEam0rQ2pjeTM3d216dzJGUmphWlZRRlhCWFFNTngxS1UydUhsOVVGWVhUV3hDR2k2WFMxMXRSVVJFK2lDRlRoRnBkNEloZ0ZtRDRkOW5RMXlZT1hYMXBrQmREbmpQWGY1RTZmT3FHNncwTUpTRWhBUWNEb2ZaNWZTcXJLd3M5dTdKcExDd2tNaUlNSTdsRlpoZFVzZ1puWjVHZlgwVFE0Y09aY2JNYTVnNGNhSW1yUklSdVVJS25TTFM3SzFjK09OKzhGMzBXeUhHQ2QrZVl3VFFVQktvM2c4QjkrVlBsRDdQN1lHVGxRTVlPblFvTHBjclpNUEJpeTgraDg5ZFJjYUlKRktURXhnNkpON3Nra0xXcWRNVkZCYVhjelMzQkljcmp2cys5WUFtclJJUnVRSUtuU0xTU240Vi9HZzduS3BwdmYvV1VmQXZVOEVaSXNQbUZEcERoOXNEK1dlalNFbEpJVG82T2lTRHdaK2ZmSUpSdzJKWVBHK2MyYVgwTytzMkh5YnY1RGtlZU9oUlRWb2xJdEpOb2ZjdnM0aGNrVkZ4OFBRTmNNOFlXazJ3ODA0K1BQb0I1RldaVmxyUFV1QU1HVTRIK0h3KzNHNDNmci9mN0hKNjNJc3ZQc2VvWWRFS25DWlp1bkFDbzlKaWVmbWxGNml0cmNYbjB6aHdFWkd1VXVnVWtUWWNWdmpuS2ZDN1pUQW9vbVYvVVMxOFlUVThzYmYxakxjaVpnc0VBbmk5WGtLdDgwNVdWaGErcGlvV3p4dHZkaW45MnJJRkU4QlhTMlptSmsxTlRTSDU1WWFJU0c5UzZCU1JEbzFMZ0dkV3dPM3BMZnY4QWZoSEhqejRIcnh4clBYNFR4SHBXWHYzN0NSalpKTFpaUWd3Zm5ReTJVY1BVVjFkcmRaT0VaRXVVdWdVa1VzS3M4Ry9Ub2RmTG9hazhKYjl0Ujc0dzM3NDNQdXdzOWk4K2tRdUNMVldUb0RDd2lKU2t4UE1Ma09BMUNFSmxKYVdVbE5URTVLdDZpSWl2VW1oVTBRNlpjcEFlUFltZUdCODY4bUVUdFhBNDV2aEd4dmdaRTNIMTR0STEwV0VoMm1XMmo0aU5TVUJWNWdUajhlRDIrMVc2QlFSNlFLRlRoSHBOSmNOUGpzUm5yOEpscVcxUHJidkxEenlQdng0T3h6WDhwY2lQU0kzWCt0dzlpVUZoY1VoUFdtVmlFaHZVZWdVa1M1TENvZHZ6NFkvWEFjVEVsdjIrd093b2RDWTVmYmJteUNyMUx3YVJTUTQ5ZlV3RjZxVFZvbUk5Q2FGVGhIcHRvd0I4TnVsOE4yNU1EaXk5YkhNTS9DMTlmRGx0YkR0dERuMW1hbWh3YzJxZFFlb3FLenQ4clVyMSs1bjg4N3N5NTduOWZyNHkydGJPSlJkMkowU203MjFhamQ3RHg3djl2Vm56bFpkTWlpVWxLcnB1eS9KT25LUzcvN3M3MVJXMVYzeHZWNzgrMmJlZUc5WHA4OXZhdkx3cXlkWGtwM1g5cGRDSUJEZ2o4K3Y0Wm0vYnV6VXZmNzgwbnJXYkQ3VTZ2cmF1c1pMUGp3ZWI2ZHJGUkdSbm1NM3V3QVJDWDdYcHNLOEZHTTIyNWVPUVAxRm4rdU9sTVAzdGtCYUROdzNEcFlPQTV1bDQzdUZpdnlDRXQ3K1lBK0ZSZVg4ODJlV2R2bzZqOGZMQnh1eW1EbDVCQXRuajcza3VUNmZuNjJaeDBoTWlHYmkyTlFPejZ1cGJXRGo5cVBNbWpxS1FVbXhiWTV2M0hHVTJkTkdNWDNTaURiSFRoU1djaWk3a0J1WFRNRnV0N1U1WHQvUXhJOSsvU2JKZytMNGo2L2UyZWI0ODY5dVlrL1djYjcrMkUya0RkVXNySDNCME9SNHp0WFU4OXE3TzNuMGdjdi9iSlpYMUZCYjM5VHVNWWZEenRvdGh4azlNcG1ZNlBCMnp4bVdrb0RGWXZ5bDM3RTNqL3dUSlNUR1J3Tncra3hscTNNanc4UFl2aWVYOFdOU0dIN1J6NHZWYW1Id3dMam1iYS9YUjliUmswd2VQNng1WDJsNU5kLy8rZXM0SExibTE3dVl4K1BqdGh1bWMrT1NLWmQ5ejVlalZrNFJrYTVSNkJTUkh1R3d3cjFqNFpaUjhFNCt2SlVMWlEwdHh3dXE0V2M3NGNuOXNHU1lFVDdIaGZDa25CUEhwakp4N0ZBT0hDbWd1S1NLNUVGeGw3OElPSlJ6Q3JmYnk4eXBJM3VzbHByYVJ0NWJzNTloS1ludGhzNUxPWDZ5bFBmVzdPZTZSWlBhRFoxWlIwN2k5d2VZTWo2dG5hdGgyc1RoN05pVHg1TXZydVB4cjl4QlpFUll0OTZEOUp6NEFWRXNuVCtCL0lJU21wbzhoSVU1TG5uK3FuVUgyTFk3RjRlajdmOS9BTHZkeHA5Zlh0OW12OThmd092MThic2ZQNGpEWVNjUUNMQis2eEZtVDBzbk1UNGF2OS9QajM3OVpwdVE2SFRhK2RzL2RyUzZUNWpUemkrK2Z6OU5UUjQ4WGgvNUowcndldjBNVDAya3RxNFJnQXM1OE1mL2ZrKzdBZmhYVDY2ODdKK05pSWowRG9WT0VlbFJrUTY0Ynl4OGNneHNMSVRYajBGT1JjdnhxaVo0TTlkNEpFZkMwalFqZ0tiRm1GZHpkeHpPT2NWVGYxbDN5WFA4L2dDQkFQejMvNzU5eWZNZWUzQVo0MGFuQUxBM3kram0rc1QvZmRqbXZJaHdKNy80L3YzZHJMaDM3RHRrVEhSenpiUlI3UjZmUEg0WWkrYU1aZlBPSFBZZkxtRCtySXlyV1Y2Lzlld3JHOWwvdU9OSmlBS0JBQmFMaFcvKytLOGRudlAvL3VWbVVvY1kzd3lOR1pYTVZ4NjlzZm1ZMys5bjlhWkRqTTlJYVQ3bjQvWWZMdURKRjlZMmJ4ODRjcExTOG1xKytQQjFyYzc3MXBkdVk4amdBUjNXY1RTM2lQOTdlUU1BYjMrNGgzVmJqalFmKy83UFgyOSsvaThQTFFlTWx2MzIrSHg5ZTZ5b2lFZ29VK2dVa1Y1aHN4aGhjdWt3T0ZSbWhNK3RSY1prUXhjVTF4bmRjVjg2QXFQaWpIT1hwMEZDKzczMCtoU2Z6NC9iN1dYMHlNRU1UT2hlWWo1VFdrWCtpYlA0ei8raGxGWFVzUGZnQ2FaUEdrNzZpTUc4L3Q0dXhveEtidTQ2NjNEWUtDazl4MDkvOTQ5VzkzbDM5VDVXclR2UXZEMXJ5a2dldUh0Qm05ZDcrcVgxV0sxdHV4MjYzVjQyNzh4aCs1NjhkdDluUnlxcjZqaDR0SkNNa1lPSmpBamo3Ky9zYVBjOHY5OW9rVHA5cHFMTk9XRk9CN2ZkTUtQRDE1RHVXVFJuTEJQL2YzdDNIdDMwZWVkNy9DMXJzZVFkVzdiQk96Yll4Z1pqd095QlFBZ1FJQ1FwS1duVE1GMXkyMDQ2elV4bW1zek5MSGZhU1RQVG1aemJkRTN2YlpNMmJkTnNiWnBtQjhMaXNPK0x3UVpzd09EZDRBVzgyN0prYS82UUVSakxaZ2tLMitkMXp1ODQwdS9SenovbENNUEh6L2Y1UHBrSmdLZUVkZlVuQjNub3ZtbUVCUHVlYWQ2OHM0VGEwMDA4ZE45VTczTlJ3MElBR0RjbWtjNnU3bjdySWQ5WnRZZHRlNDZST1NwdTBIV1NNVkZoTEYwd0VZUEJRRzl2TCsrdTJzT2QwOGRnand6bHB5K3Raa2JmTHlDNm5TNGNEdWVnNzhYcDdQSCs5K0o1dWR4MVJ6YlAvM0lsT1dPUzZPaDBjUDg5bnM5UGQ3Zm5QcDc3eFFlRGx0ZU9Hek40R2JxSWlQaVBRcWVJK04xWXUrYzQwd1ViS21COVJmL1pUNERTSnMveDBrSFByT2U0YU1pSmh0d1lpTFJlbi91K0hOUHpSak45MG1qdjQ5N2VYaHJPdEJKajcxL0dXdGZRVEhSVVdMOS9ERy9aVlVKcFdaMzM4Y3AxK3dGWXZuUXFFZUhCdkx0NkQ4a0pkdWJPelBLT2FlOXdzSEJPRHVCWjE3WXEvd0NabytKSVRZNEJZTU8ySXpoZDUvK1JEaEFhWW1YcGdvbFg5ZjdLS3VzcFBPSzdVZEhXM1NXNDNXN216TXlpeStGa3k2NmpRMTZyK3FMMWV3QWh3VmFGVGo5SVM0a2xqVmpBcys3MjR3MkZoQVFITWpuWDk0ejBxdndEWktTTkdIQytyYjJMWC9iTlZ2NytUNXNIdk82L2Z6NzBMRDU0UHFlaElUWmFXanRaY3ZjRUNnNlZVMUpheTdJbGt3RjQ3b1VQTG5tTmMyWFp3VUZXempaMTBOVGNRWFpHQXI5Ky9STWVmWGlPOTMzZWY4OGs1czdJOGxreXZHdC9xWGN0cVlpSWZMWVVPa1hrTXhOcGhXWHBucU8ySGRhWFEzNDVWTFQySDFmZTRqaytMUFU4SGhGOFBvVG1SRU5jeUdkLzc1ZmpiRk03TDcrNWdjcWFSdjdobTR1OGpYUE96VTRtaklqazRRZG1rQkFYT2VDMXpTMGQ3TnhmeXRRSm80Z0lEeDV3L3B6Z29FQVd6OHNGUEFGMFZmNEJNa2ZIY2Zlc3NRRHNPWEJpd0d0Q1EyemUxMXpOZTVvN3MybkFlajZIdzhtR2JVY0FTRW1JWmxoRU1EOTk5c3RYOVQzRXY0SnNnU1FuMkRsOHROcG42R3h1NmFEMmRGTy9YMjZjRXh3VXlILzgwM0x2NDhJamxmeGw1VzYrOHRCc1VoTHQvY1pXMVp6aE4yOXNZT21DaVV3Y2wrSjkzbWExOE9hNzIrbHlPUG5mejc1T2I2K2JtWlBUaWU4cnFYM3lzY1g5bWdSZDdIUjlNN3YybDNvZjd6MTRnb3kwL28yTEhBNG4vL3lEUHdMMG0vWDNaZW1DaWQ0L0x5SWk4dGxRNkJTUjYySkVNS3pJOGh5bFRaQmZBWjlVUUYzSHdMRzE3WjVqVFpubmNiQVpFa0xQSDRrWGZBMzAzZXZrbWhzM0pwR2YvY2VYTVJvOU8wOFZIQ3JuRDI5dHBxT3ptenVuWnhJLy9IeXdqTEdIY2YvQ1NieS9aaDgvK05sN3pMc2ptM3ZuVDJCRzNtaW1Ua2pEWlBJMFVubnlzU1dFRDlJQjFKZHoyNVFFK0NnbHZORHhrNmM0ZXVMVVZiekw4MnhXQ3ltSjU3dUpmckx0TU8wK09wb2VQRnhCVmUyWklVTnVTV2tOYXpjV01YdGFaci91bytJL002ZWs4OGYzZHZEZ2tpbUVCUGN2SGRpNit5aG1zNUZKT1FPN0Z4c01CcUtHZVdZSEhRNG5KOHJyc0ZrdGZMQm1INmxKMGFTbXhKS1NZS2U0dEpaVjZ3dVlQM3NzODJlUEczQ2RaWXNucytUdUNaU1UxdkwyUjd0WXVtQ2l0L0dQMld6QzBUMTRlVzFFZUJBTDVvekQ1ZXJCYUF4Z1Y4RUpsdHpkLy9ObHNaajQ3bmMreDc4OTkyZSs5c1haM3BuL0MvM2dwKyt6Yk1sa0pvNU5HWEJPUkVUOFM2RlRSSzY3dEFqUDhZMGNLR3VCZ3ROd3NCNzIxMEZyOThEeDdVNVBlZTdGSmJyZ21VMk5EL1VFVTE5SFVOL1hxVUdmN3A0TkJnTm1zNG1XMWc3ZVc3MlhiWHVPRVdTejhJMFZjd2RzUFdJd0dManJqbXpHWnlYeDZ0dGJXYmU1aUgxRlpheDRjS2EzZ1ZCTGF3ZE5MWjZqdkxvUjhEUWlPbFhYeEw3Q011KzFvcU5DdlkxYnpxMjM5TFYrN1VKSFQ1emlnelg3c0ZpdTdrZCtkN2VMd0VDek4zUzJkemhZdTdIUTU5aGQrMHZaVjFqR0hWTXlCdDFDbytoSUZZZEtxc2dkNjd2anJWeDdVM0xUZUhmVkh0WnRLdUtCUlhuZTV6M3JlWXZKeTBrbHlEWjBaK0hBUURPUFBqd0h0OXROVVhFVmF6WWU3TGNPT0hKWUNHYXppZU1uVDVHU0dOMnYyM0ZFZURBdVZ3OXJOeGF5Y0U0TzRXRkIzbldjcFdXbmVldURuVTlKaE0wQUFCRm5TVVJCVkpkOEQvL3l4UDEwZDdzNDI5Uk9aRVFJdGFmUDRuYTdLYTlxQUNBNXdUUHphakdiQ0xUNDZzanJKalRZaXMxbXVlVDNFaEdSYTB1aFUwUnVLQ2xobnVPQjBlREdVMlo3b0E0SzZqeGZXM3lFMEF1ZDZmSWNRd2t3d01jTFB0MTl1bHc5NUc4OXpLcjhBcnE2bkdSbkpMRGl3WmxEbHNaR1JZYnlkMTlmeUtZZHhiejkwUzUrOXV1UG1UazVuYy9mTzRYS21qTzg1S01iN3Y2aWNtK0hXSUE3cDJmeXhRZG1BSGpYYnA2YmJiMlVIMzczUzVqTkpweE9GMmJ6NEQvK1cxbzdDUTJ4WWpBWWFHdnY0aCsvLzNxLzgzLzVhQmNkbmQya0pOb3BxMnpvZDI3S2hEVDJIanpKcm9MU1FVc1lEeDJ0SWlEQXdJUnJHRHBYTjhRUzFCRkVVRU1BeHM5b3R0dmZydVYydGhhTGlmc1dUdUtQNzIwbmIveElFdnArY2ZIaDJuMjBkemhZZlBmZ005TW5LK280VkZKRnc1bFdUdFUxVTF2WGhOUFpRMHFpbmJ0bVpwR1ZrVUNNUFl4OWhXVWNPRlRPZTZ2M1lqSVpTVTJLNFZ0ZnVSdXIxUk1BMS9UOW9tTCtiTS9ub3FzdmROcHNGakpIeGZIRU4rN2h1UmZlWjlGZHVlUmtKZkhVTTYveDFMZVdNRHdtZ3IvNXA5OENjTGE1SGJQWnlQLy8vVHJjYmpkT1o0OTNLNVFmUDdNQ2dKZmYzT2l6WVZaWDErQ3pxU0lpNGw4S25TSnl3ekp3UG9UZVA4cnozTWxtT05FTU5hMVEyUXJWYlZEVjZwbjkvS3c0blM2ZSs4VUhWTmVlSlRnb2tLODhOSXRwRnpRVEdvckJZT0RPNldQSUhCWEhiMTdmd05iZFI2bXRhK0k3ZjcyWS8vdmRML1ViKzYvLy9TZG1UODFrNGR3YzczUGxWUTFzMmxFTVFITkxPd0FueWs5N3ozZDBkbFBYME1LbUhjVk15VTNGYXUwL3ExTjcraXcvZm5FMTl5MmN5QjFUTWdiY1gzbFZBeSs4dkliYzdHUWVlWERtZ1BOTnplMXMyM09NMU9RWThzYW5EZ2lkV2VueDJLd1c5aFNjOEJrNnp6YTFVM3U2aWV5TUJJS0RybDJIcURVTnNkZnNXamVLQUFOY3U5MWFZZGJVRExidk9jcExyMzNDVTk5YXdzbUtldFp0UHNTOTh5Y00yV0NudDlmTjBST25pTFdITTNsQ0drbHhVU1RGUnhFWWFHYlRqbUxlZkhjN3p6NjluSVZ6Y2xnNEo0ZW01bllLRHBWVDM5RGlEWnpsVmZXc1hGOUFldXB3M2xtMWgrYVdEakpIeDJFd0dBaThnaG40dlBHcDVJMVA3YnRtQXovNjFjb0JhNG0vL2JYNXBLZU9HUERhcDU1NTdiSy9qNGlJWEZzS25TSnlVeGtaN2prdTF1endoTS9xTmpqZERsMDkwTjBEemw1dzlrQjMzOWR6ano4TnM5bkVzc1ZUS0NxdUpDaytpamZlM2M0YjcyNi80dXQ4L1V0ektUN3VhZTVpTkFiUTI5dkxpWXA2eG95SzgzYmZOSnVOaEFSYnFhcHBwSzNEUWVHUkNqWnVMKzUzblozN1N0bTU3M3lqbGVhV0Rzb3E2OG5PaUI4UU9rTkRiQ1RHUmZMYTIxc3BQbGJESTh0bWVzc05qeHlyNWxkL3lDZklabUhlckd5Zjl4d1JIa3hxY2d3ckhweEo4ZkhhQWVkTkppUGpzNVBZc2ZjNDlZMHRSRiswbmN6Qkl4VUFUTXk1dHV2cWZwUjVFTHZkVG5SME5HYXpyOUxLbTlOajZ5ODk1bklaREFhK3VXSWUvL1h6OS9qSlM2dXBiMndoSnl1UlJYZU5IL1ExTGxjUGJyZWIreTdxZmx4WjR5a0JiMmhzd2RYVHcvR1QvZGNNSjR5SUpHRkVKTWRQbmlJMHhFWjdSemZEd29QcDZlbWxyYjJMeUlnUXVoeE9ZdXhoQkFRRTRIUjV5bVo3ZXR5MGR6ZzQyOVNPMisyWmRmZGRLdHYvSHM4MHRYazczTDd4emphc1Byclhkblpkb2t4Q1JFVDhScUZUUkc0SjRZR2VJOXQrNmJFQTd1WlA5LzJ5MHVQSlNvK25xdVlNVXlmNDNvWmk1LzVTakFFQjVJMGYyS0FGd0I0Wnl2S2wwN3lQeXlvYitOVXI2M25tSHg4a0pyQi9zdDZ5cTRUaTQ3Vjg3OGxsUEhTZjV6VWZyZHZQeXZVSFNJcVA0dW5IbHc2NGZrREF3TExia0dBcmp6KzZnRlg1Qi9odzdYNU9WdGJ6dng2ZXc5bm1kbjc3NWtic2thRTg4ZlY3R0JZeGVKbnczM3gxUHNGQmdUNURKMEJ1ZGpJNzloNW43OEdUM0RPM2Y2QXBQRkpKUUlDQjNHeXQ1N3dld3NOczVJeEpZdXR1ei9ZMnM2Wm1EcmttdUsyOWk1Ky92TWJudWQ1ZU42NitFdS9uZjdseTBEWERFOGVsOEpXSFp2UHMwOHY3UGYvVyt6dElHT0ZwdUhXaXZKNS9mLzV0bk00ZVhuOW5Hd0VCQnJxN1hiencyelVZREFiY2ZWMkhkdXc5UmxsbFBjMHRuZFNmYWFHNzI4WGYvdXZ2QWZqT1h5OEdZUGEwTVNUNjZCRDlpOSt0SGZSOWlvaUlmeWwwaW9oOENnbHhrWHhwMmNBeVZJREM0a29DTGVaQnoxOE5nOEhnRFFuSFRwN0daREpTVWQzSXFicG00dnEyb0xpY2F5eWVsOHVvbEZoKzg4WUdudi9sUjdqZGtCUWZ4ZU9QTGhqUTNmUmk1MmFVQnBPVkhvL1piR1IvWVZtLzBPbHdPQ2twclNVclBmNlNUV3ZrMmp0NHVJSVAxdTZqcXVZTVV5YWtVVlpaendzdnJ5RnYvRWdXemhudmN5dWZpUENCVytHMGR6allzcXVFRGRzT0V4NGFSSDFqSzZFaFZtS2p3MWwwMS9oK1hZN1BxVzlzb2ZaMEUzV05MZFEzdEhDNnZwbXlxZ1lldU1lelIydEcyb2pMV3RONXFxNlo1cFpPN0pHaFJFZUZVdGZRd3IvODNmMUVSb1I0UTIvYzhBZ1M0Nkp3ZER2cGN2UWRmZXM1UzQ3WFlEUUdrSjJSY0UzLzM0cUl5TkFVT2tWRWJrS3RiWjJjS0svam5yazViTmgyaEEzYkRsOXh1RTFPc0pPV0hNditJazkzWEl2RjVPMkkrMm1ZelNheTB1TTVjS2lDTTJmYmlCem0yVmkxcUtRS2w2dkg1OVljNGg5ZFhkM3NLampCcGgxSHFLNDl5NGpZQ0I1L2RBSFpHUWwwZDd0WXViNkE5VnNPc2VmQVNWS1RZNWc2Y1JRVHhpWVRHdEsvODNCSHA0TkRKZFVVRkpWeCtGZzFrOGFONU1uSGxuRDRhRFZyTnhieWYvNytBZkszSHViLy9XNHRZYUUySm94TklUc2pnYVQ0S0FJQ0F2aHc3WDUyRjV3Z3hoNUcvUEJoQk5rQ2NUcGRUTTVONDlqSnk5L081OExPdStWVkRXemNVY3p3bUFoV2YzS0FUN1lleHUxMjg1TVhWM3ZIbU0xR3JJRVdBaTBtSEE0WGg0OVZFeFlXcE5BcEl2SVpVK2dVRWJrSmJkcFJURTlQTDNualUrbnFjcEsvOVREVEpvMzJ1VCtoTHpXbnp2TGlxL21jcm05bXlkMjV1Rnk5Zkx6aElQLzUwL2Y0MmhkbmU3ZHl1VnBqTXhNNWNLaUMvWWZLbVhlSFozM28vc0l5VENZanVkbmFKOUhmQ285VXNuM1BNWXBLS25FNmUwaUlpK1NyWDVqTjVOeFViOW0xeFdMaWdVVjUzRGw5RE9zM0Y3Rmxkd2x2dkxPTk45L2R6c2lrYUI3NzhqeGEyN3A0NWEzTlZGUTNFbU1QWTNyZWFMNXcvelRDUXZ2dk9XUXlHVmx3NXpqbXpoakQzb01uMmJtdmxJL1dGV0F5QlRBamJ6VExsMDVseFlNek1adE4zbUE0WlVMYUpXZk5UOVUzMDNpMkRiZmJqV21JdHNRVHg2V1FsaHlMeldyQlpqTmpzMXF3QnByN2xaZy85Y3hyZkc3UlpPME5LeUp5SFNoMGlvamNnSHA3UFRPT2ptNG5qV2RiNmJ4Z3U0ZVcxazd5dHh4aTNKaEVoc2RFc0hCdUR0djNIdU9WdHpiejVHT0xCOHhTWFh6ZDlWc084ZjdIKzdDWVRYejdhL01abTVrSXdNaWthSDczcDAzOC9EZHJXSFJYRHZmT256am9kUzVsZkZZU1lTRTJNa2ZGZWQ2SHc4bkJJeFZrcGNkN081cUsveGdNVUZSU1NXNTJNak9ucEpPUkZqZm8yR0VSd1h4KzZWVHVuVCtSM1FkSzJiSDNPRm5wOFlTRzJBZ05zVEZ2VmpZallvYjVMTCs5bU5sc1l0cWswVXliTkpyMmppNE9sVlNUa1RhaVg4bDJlNGNEUjdlVEI1ZE1HZkQ2ZStkUEpMNnZUUHlyWDVqTnIxL2ZnTUVBWXpNVGlJME9HekQrbkJoN09ERjJIeDNHUkVUa2hxRFFLU0p5Zy9uM0gvN0YyemdsZjh0aDhyY2NCaUEyT2h5MzI4MnJiMitoczh2SjByNk9vcUVoTmo2L2RDcXYvR2t6UDM1eEZVOTgvUjdDdzRJR1hMZTl3OEd2L3JDZXNzb0cwbE9IOCtYbHM0aTZZS3VNOGRuSi9QUGYzc2VMcithemN2MEJnb0tzZ3paSnVwVFFFRnUvR2FYOVJlVTRuU3F0L2F5TXpVemsrZTg5TXVSK3JCZXpXczNNbXBySnJLbVovWjZmbkR2NFoyRDJ0RXhtVDh2MGVTNDR5TW9VSDUrZmtHQXJUeisrMUxzMk9UYzcyZHRZNnNLeTE3R1ppZnprKzM4MTZQZE9UckFQV0c4NmxCOSs3NUhMSGlzaUl0ZVdRcWVJeUZYWXZMT1lQMys0YThneDNkMHVBSjc0dDFlR0hQZkYrNmN6UFc4MHcyUEMrZHppeVpoTlJpd1dFMmFURWJQWmlNVnNZdk9PWW1ycm1uamxyYzBVSHFuazN2a1RTSXlMOGw1aitxVFJuRHJkeEpxTmhYei9SKyt3NU81YzVzd1kwNis4TURnb2tMallZVXlaTUlvNU04YjQ3Rm9hWXcvbjZXOHZaZlBPRXViTUdNT1pKczllb0lQM04vVjQrOE5kYk5wWlBPajVjMTFPWDMxN0M2LzlaV3UvYzk5Y2NaZlcyUG5CbFFUT3o5cFFIWE5GUk9UV2MrUCtqU1FpY2dPTHNZY3h1VytUK2s4ck9pcTA3NXJoTExoem5NOHg2YW5EK1doZEFSOXZPTWo0N0NRV3o4c2RNT2FCUlhrWWpRR3N5ai9BbmdNbm1EVTFZOEMyS1grMWZOYVE5MUpTV3NNbld3NFRHR2ptMVQ5dm9iemFzeDlqYlBUUXBZc3BTZEU0WGE0aHh3eG1XUGpnMjdPSWlJakl6VStoVTBUa0ttU2t4UTI1VHU1YU01dE5MSmd6am02bmkyV0xKL3VjS1RJWUROeTNjQkpwS2JFa3hVZGQxVXhYV0VnUXArclBiMkpxTVp0WVBDK1hyUFNoR3d0TnlobXAwbGsvR0oybXBqYzNrdVRFRVlCbWFrVkVycFRCZlc3aGtJakliY1RkUEhScHJOeGNDc3V0Mk8xMm9xT2pNWnR2blVaRnozNy9lM3gxK2ZUTGF1SWovbFZaM2NpdjM5akM1NWQvZ2Vqb2FPeDIreTMxV1JNUjhhZUFTdzhSRVJHUjZ5RStJWUhLMnNicmZSc0NWTlkwRWhrWmhjRmd3R2cwYXJaVFJPUUtLSFNLaUlqY29QTHlwbkw0Nk9ucmZSc0NIQ3l1SlRWdEZBRUJBWmpOWm9WT0VaRXJvTkFwSWlKeWd4bzNiaHhtMnpEdnRqbHlmYXpkV0VRUGdTUW1KbUl5bWJCWUxBT2FkSW1JeU9EMEUxTkVST1FHOXZERGozQzh2SW44TFVYWCsxWnVTK3MyRlhLczdBd3padHlCeVdRaUpDUkVhemxGUks2UUdnbUp5RzJwdDZVQWc3djdldCtHWEFNT0p4eXRzZDZ5elYxNmUzdnA3T3prdFZkZndkRGJUdGJvNFNUR1JaRVlIM1hwRjh0VnFheHVwTEtta2NLU0ducXdNbjM2SFJpTlJrSkRRNG1OamNWbXMybW1VMFRrQ2loMGlzaHRxYmRsUHdhMzgzcmZobHdEdDNyb0JIQzVYTFMydHJKNzkyNUtpZzlUWDE5UGtNMUNXVVh0OWI2MVcwNUswZ2c2T3J1SmlvcGlaT29vYjBtdHpXYkRicmNURWhLQ3lhUWQ1MFJFcm9SQ3A0amNsbnJhU2dqb2FiNzBRTG5obldtRm1yTTJZbU5qaVl5TXZHVURnY3Zsb3F1cmkrYm1adHJhMm5DNVhQVDI5cUsveHYzRFlEQVFFQkRnTGFrTkR3L0hhclhlc3A4dkVSRi8wazlPRWJrOW1hUHA3V2tqZ0o3cmZTZnlLVGhkME5nU2NGdDBGRFdaVEFRRkJXR3hXSWlJaUtDN3V4dW4wMGxQVDQrQzV6VjJibHNVczltTXhXTEJiRFpqTXBsVVVpc2ljcFVVT2tYa3RoUmdHWWJMVVkraHQ1bGJPS2ZjMG5yZDBOSUI3UTRqUVVHM1IwZlJjK0hhWkRKaHRWcHh1OTBLbkg1aU1CZ0dIQ0lpY25VVU9rWGt0dVcyanNUWldvVEY1THJldHlKWG9kTUJGZlVtek9iYnE2T29BcENJaU54c2J1MWZDWXVJRE1KZ01HQXltWEJaTTJoeldIQ3B5dmFtNGVxQnhoWTRXbTNDYURRU0hCeE1SRVFFSnBOSllVeEVST1FHcEVaQ0luSmJjN2xjdExXMTBkNWNRN0NsRTZ1NUJ3TUdMR2I5YUx5UmRMc011TjF1T2h3R0dwb050RHVNNmlncUlpSnlrMURvRkpIYm5ycUMzanpVVVZSRVJPVG1vOUFwSWdMMDl2Ymljcmx3T3AzcUNucURVa2RSRVJHUm01TkNwNGhJbjNPZFFDODg1TWFpanFJaUlpSTNINFZPRVJFUkVSRVI4UnZWSklt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Mvd1BmUE9GeDM3NTlad0FBQUFBU1VWT1JLNUNZSUk9IiwKCSJUaGVtZSIgOiAiIiwKCSJUeXBlIiA6ICJtaW5kIiwKCSJWZXJzaW9uIiA6ICIiCn0K"/>
    </extobj>
  </extobjs>
</s:customData>
</file>

<file path=customXml/item11.xml><?xml version="1.0" encoding="utf-8"?>
<s:customData xmlns="http://www.wps.cn/officeDocument/2013/wpsCustomData" xmlns:s="http://www.wps.cn/officeDocument/2013/wpsCustomData">
  <extobjs>
    <extobj name="C9F754DE-2CAD-44b6-B708-469DEB6407EB-2">
      <extobjdata type="C9F754DE-2CAD-44b6-B708-469DEB6407EB" data="ewoJIkZpbGVJZCIgOiAiMzI2NjU1OTI5NzU4IiwKCSJHcm91cElkIiA6ICI5Mjk5MDI2MDIiLAoJIkltYWdlIiA6ICJpVkJPUncwS0dnb0FBQUFOU1VoRVVnQUFBNTBBQUFTVkNBWUFBQUF2MkxxcEFBQUFBWE5TUjBJQXJzNGM2UUFBSUFCSlJFRlVlSnpzM1hkNGxOZWQ5dkh2akdha1VaZVFCSktRa0FTaWk5NnJBV1BjY1k5clhPSjRZM3MzWmJPSk45bTg2WnZOSnRuMHhIRVN4M1p3alUzY2pRM0dCdE43a1lRQWdVQkNFdXE5VDMzL0dKQVFFakFxbzFHNVA5ZWxDejFsenZPYlFZSzU1NXpuSElQTDVYSWhJaUlpSWlJaTRnVkdYeGNnSWlJaUlpSWlnNWR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5ZGNGaUlpSWlHZlMwOVBadSs4QStRWDVXQUtEeWMzSjluVkowazhralI1TFMxTWppWWtKekprOWk3UzBOQXdHQXdhRHdkZWxpWWhnY0xsY0xsOFhJU0lpSXBmM3dwb1hxVzF5RWpOcUhGRWpFb21LVGZCMVNkTFBWQlFYVUZHU1QvSHBMTUtEekR4dzN6MllUQ2FNUmcxc0V4SGZVdWdVRVJIcDUzNy96TE5FeEtVeWFjNHlYNWNpQTBURzdrK29QbnVTeHg1K0FJdkZncCtmbjY5TEVwRWhUS0ZUUkVTa0gzdGh6WXNZd3hPWnJNQXBYWlM1NnhNYXkwNXgzejJmSXlRa1JNRlRSSHhHNHkxRVJFVDZxZlQwZEdvYW5RcWMwaTFwODYrbXdRcDc5KzZscGFVRnA5UHA2NUpFWkloUzZCUVJFZW1uOXV3N3dQQ2tjYjR1UXdhdytOR1R5TXc2Um0xdExRNkh3OWZsaU1nUXBkQXBJaUxTVHhYazV4TTFJdEhYWmNnQUZoV2JTRmxaR1hWMWRkanRkblJYbFlqNGdrS25pSWhJUHhVUUdLUlphcVZIb3VORzRSOWd3V2F6WWJWYUZUcEZ4Q2NVT2tWRVJQcXB2Rk1uZkYyQ0RBSkZCWGs0SEE2c1ZxdnU2eFFSbjFEb0ZCRVJFZWxGTHBlTHNyTjVORFhVZGVseDFSVWxOTlJXZTYwbURhOFZFVjlSNkJRUkVSR3ZhcXl2WmNNLy9rUkJUbGFmdGRQVVVNZk85YTlqczdiMDZKcDJtNVdhaXRMTGZqVTNOclI3ak1OdTUrMW5mOHJKakQydCs2ckxpL25zbmI5ZnNoNm4wOG1HVi8vSUoydi9nbE1UL29qSUlHUHlkUUVpSWlMaVhUWnJDM3MrZVl1NnFqS3V1Ky9MZlg3OStwcEs4bzRmWnZ6MGhYM1dUbFZaRWNjUGJpZi9SQ1lyN255TTZOaEVqdTdmeXE0TmIzaDByYWdSQ2F6K3dsTVVuajdHaHRlZXZ1eTUweGRmejV3VnQxejJISnUxaGZ5VG1iejMvQys0OXQ1L0l6Z3NvdDF4bzlISWtwcy96NGN2LzQ3aU15ZUpUeG52VVoxZG9WNU9FZkVWaFU0UkVaRkJ5dHJTVFBhaEhSemVzWjdHdWhvU3hrenlTUjB0amZVQUJJYUU5MWs3OGNuanVPWFJiN0hoSDAvejduTS9ZL1VqVCtGdzJMSGJyTXk3NWc3TTVvRExQdDRTRkhLdW5mSGM5ZVFQTG5uZU84Lzl6S1BhWStLVHVQbmhiL0xCaTcvbWd4ZC9UZHE4RmV6NTVLMU96blN4NGZVL2RkZzdmdm9pRmx4N2wwZlhFaEhwYnhRNlJVUkVCcUg2MmlwZS84TjNjZGp0cEV5YVNlN1JnejZycGJhcURJRGcwSWdybk5tNzdVVEd4SEhybzk4bWE5OW5STVVtVXB5ZkE4QzRhUXRhUStXVm1QMERpSWlPdmVSeGc4SHpPNVhDbzRaejAwUC9RVU50RmNGaGtRUmRFSjczYkh5VFlTTkdranBsWHFlUERZMkk5dmc2SWlMOWpVS25pSWpJSU9SeU9oazVlaEpwYzFjd2N2UUVudjN4RXo2cnBhS2tBSUM2bW9vT3cwcTkxVTV6WXoyV29CQUNBb09Zc2VUNmJsK3p0elExMUJFWUhFcFlaRFJoa2U0QWVmN1BBMXZXVVZOWnl0UkYxNUk4WVRyZ3ZwZjBaTVllSnN4YzdMT2FSVVI2aTBLbmlJaklJQlFhRWNXMTl6enA2eklBS0M4NkEwRCtpUXhpRThkNHZaMmFpbExlK3V0UEdETmxMdk91dmgxL1MyQzNyd21RYzJRZlc5NWQwK2t4dTgxNnhjYzNOZFR4eGgrL3o1Z3BjMW13Nmk2TWZuNnR4NDRkMk1iK3plOHlmOVdkVEppeHFIVi9lZEVadG4zd01zMk45VXhmZkYyUDZoY1I4VFdGVGhFUkVmR2F4cm9hS29yekNiQUVjVHJyQUhOVzNPcjFka0lqbzBtYmR6V0h0bjFJL29sTWx0LzZDSEhKNDdyN0ZDZ3J6TVZrOW1mQmRYZDNPTGJ0L1pldStQakE0RkNtTDdtQlBSdi9TVlZwSVNzLzl6Z0JsaURTZDJ4Zzc2ZHZNK2ZxMnhnN2JRRU50ZFU0N0Ric2RodEdQeE1qeDB4aTM2WjNpQm1aek1pVUNkMnVYMFRFMXhRNlJVUkV4R3Z5c3RNQldIVGpmWHo2ejJjcHpzL3BWbTluVjlveEdvM01YcjZha1NrVDJQVDJjMVJYbFBRb2RKWVhueUVtUG9uVXREa2RqbzBhT3dXajBhK1RSN1UzZGNGS1FzT0g4ZG03ZjZlcTlDeDJtN1YxSXFHOW43ekYzazRtRmZJem1URDYrYkhwcmVlNDQwdmZKVEE0dE52UFFVVEVseFE2UlVSRXhHdU83dC9Dc0JFakdUTjVOb2UzZlVUR3JvM2RDcDNkYVNjdWVSeDNQdkVEL0FNczNTMGZnTXFTQWliT1d0cnBzYTYwblRKcEpuSEo0N0VFQmVOeXVWaHc3ZWNJRG92RUhHREIzOStDT2VEY2x6a0FjNEFGbzlGSWRYa3g3Ly85bDVRWG5TRXhkWEtQbm9lSWlLOG9kSXFJaVBUQXlXcllrQXM1VlhDNHJQZmFOUnBnZE84MTV4TkZ1ZGxVRk9jejUrcmJBSmd3YXluYjE3MUNSWEVCVWJFSmZkS095ZXpmL1NjQTFGYVYwOUxVU1ByT2o4bmMvV21uNXlSUG5NSHlXeC94cUwyQXdDQUFEQVlENDJjczRxMi8vZzlMVnovSThJUVVEbTVkUjIxbEdWZmQ4aENuc3c2dzYrTzEzUHZWLytHZXIvd1BKck81Ujg5RFJNU1hGRHBGUklEcVppaHZkTkZrQXdNR1doeStya2d1NU8vbnd1V0NJTE9McUVBWDRSWURCb1A3eTVmZXpJYW5EMEd3R2NaRXdPZDdzU1BLQU96NHBQZmE2MnRPcDVPZEc5NGdJRENZaVRPWEFPNmxTZzVzZVovdEg3N0t6UTkvdzZPL3Y1NjI4Kzd6UHlkbDRreW1MVnpWcmVkaE12dXo3REtCY3ZmSGF6R1pQQXVFTFUyTi9QUFBQMkxwelErU01HWVNkcHVWbW9vU1hFNG40TDV2dGFHMkNnQzczVWJ6dVhWSkZUaEZaS0JUNkJTUklTK25FdXBhWERoY3ZnMHdjbWxXaC92dnBxYkZRRjJMazJDVGcrUUlGeWFUQ2FQUjgzVVNlOVBmajhDTFIyQmhQRHcxRDBLOGtBdDI5SDZUZmViSW5rK3BLTTVuMFEzM3RmYnVtY3htWmk2OWllM3JYaUZqMTBhbUxyakdxKzNVMTFSU1Zwakx5SlNKM1g0ZVFTRmhqSjNhK2RxWkFEdlh2Kzd4bXAvRitTZHBxSzF1N1gwOUh5cjlBM28ydTY2SVNIL25tLytwUlVUNmlTT2w3bDVPQmM2Qnc0bVJPcHVKbytYUTFOU0V3OUgzM2RJbnE5MkI4N2F4OEtQRjNnbWNBMWxSYmphN043NUoxSWdFSnM1YTB1N1l4RmxMR0pFd21qMGIzeVQvUktaWDJ6bS8vL3phbDczTjZYVFMwdFNBSmNpekNYNkt6NXpFWlBabitNZ1VBR3FyM09PeGc4TWpyL2pZNm9xUzdoY3FJdUpqQ3AwaU1tVGxWRUt6M2VYck1xUTdEQWJzbU1tcGRGRmZYOS9ud1hOTkpnd1Bnb2ZTK3ZTeVhtRzMyZGoyd1N2VTExVDJTbnVsQmFmNStQVm5zQVFHcy9KemozY1krbW93R0ZoKys2UDRXNEw0K0kxbk9IMzBvTmZheWNzK1RIQllKREh4U2IzeTNDN1dXRmNOUUhCWWhFZm5GK1ZsRXpzcXRYV2R6c0pUUndrT2k4UVNHSHpGeDY1OStnZWN1VUpJRnhIcHJ4UTZSV1JJcW15RTJoWVg3anZuWkdBeVlETllLS3Bxb3FXbEJlZTUrK0w2UWs0MVRCOCtPSG80bTV2cU9YdjZHRzgvKzFOS0MwNzNxSzNjWTRkNGY4MnZjRGpzWEh2dnZ4RVdHZDNwZWFFUlVheTYrd2tNQmlNYjMvZ3p1emFzeFc2ejltbzdqWFUxRk9Sa2tUSnhSbytlMCtXVTVPY0FFQllaYzhWem14cnFLRCtiUjF5U2UrbVcycXB5c2cvdFlQU2tXWjJlZjJISWJtNXF3T1Z5RVdBSjZvV3FSVVQ2bnU3cEZKRWhxYUlKbkJwU08vQVpUVFFTUkcxdExXYXp1Yy91N3l4cGhCRlg3cHpxVjc3NDNUOTF1ajhrTEpMVmovNG42MS81QSsrditSV3I3bjZDaERHVHV0UzIzV1pqKzdwWHlENjhrOENRTUs2KzQ3RXI5aTdHamtybCtnZSt5c2YvK0JNWnV6WnkrdWdCYnYzaXQ5bXo4YzBldDNQSDQ5L2paT1llWEM0WFNlTTdEcTE5OWJmLzVkSHp1di9mZjRhL3hYMi9aZWJ1VDZrcU80dlozNEsvSlJCcmN4UEhEMjBuS0RTY1lTT3VQQlB2bVJNWnVGd3U0cExHVVY1MGhvMXYvQmwvU3hEVEYxL1g2ZmtCbGlEc05pdW5zdzVRV1ZvSVFIalVDSS9xRmhIcGJ4UTZSV1JJYXJLcGwzT3djUGxacUtzcklUdzhISlBKNVBNWmJRY2lTMkF3MXovd1ZkYTk5QnZPbk1qb2N1ajBNNW13dGpReGN2UkVsdC8yQlFLRFBidkhNVFp4RExjOTloMjJyWHVaMFpObVlRa0s2WlYyL0FNc2hBMGJUbHpTV0dKSHBiYWVGNTgwamdYWDNkMkY1OVhXbGUydzJ6aCtjRHN1bDN0SXZzRmdZTmp3a1N5NjRUNlBQdXlvTENuRTdCOUFlUFFJWHYvRDk3QUVCblBkL1YrNTVDUkU4U2tUaUVzYXl5Zi8vQ3NZREV5YXN3eEwwQUQ3cEVORTVCeUQ2L3kvbmlJaVEwaEdpYXQxUmxRWjRPd3RCTmJuTUhMa1NFSkRRL3VrdDNQbDYrN2xVUjdxeFNWU092UDQ0NC96MlBlZThlNUZMbUN6dG1BeSszY3J1TnR0TnZ4NklmVDNWanZlNG5RNGNEb2RHSTErcmZkbWVxcTVzUUZMVUREbHhmbEVSTVgyMlZJb2YvM1I0eno1NUpORVIwY1RFeE9EV1V1d2lFZ2ZVMCtuaUF4SkNweURpQ2tBaDhPQjFXckY2WFQ2YkFtVndjRHNIOUR0eC9aV2dPcnZhMUlhL2JvZU5zODczMU1aSFp2WW15V0ppUFI3K3A5WlJFUUdQSmZMaGQxdVI0TjNSRVJFK2grRlRoRVJrWDRxYWZSWVg1Y2dnMEJjZ25zeXB2NDZaRmxFQmorRlRoRVJHUlFHWXk5blMxTWpGY1VGdmk1REJyRHlvak5ZbTV0OFhZYUlESEVLblNJaUl2M1V5SVNSVkpUays3b01HY0FxaXZPSmlocUd3V0RBejg5UHZaMGk0aE1LblNJaUl2M1V2RG16S1RsOXhOZGx5QUJXbUpOQjZwalJHSTFHekdhelFxZUkrSVJDcDRpSVNEODFaY29Vd29QTUhObjlxYTlMa1FFb2ZjZkhCQmpzSkNZbVlqS1o4UGYzMSt6T0l1SVQrcGRIUktTZktqeDFESnUxcGQyK3ZPT0hPWnViN2FPS3hCZnV2KzllcWdwUGtMSDdFMStYSWdOSStzNlBxU3pNWnZHaWhaaE1Ka0pDUXJRK3A0ajRqTmJwRkJIcGgrcXFLMWozMG04WU5YWUsxOTc3cndEWWJUWStmZk52REJzK2tsc2UvYzh1dFZkZWRJYUNuS3h1MVpJd1poTFJjYU02UGZiMjMvNlh5Smg0cmxyOVlPdSsrcG9xckMyZVRWd1NHaEhWbzdVaEJ6dUR3WURKWk9LTGp6ekFtaGRmWnZPYnA0aExtVVJVYk9JbC8wNWs2Q292T2tORmNUNkZPWmtFR08wc1g3SUFQejgvUWtKQ2lJaUl3R1F5YVhpdGlQaUVRcWVJU0RkdGVlOUZISFpiajlwSUhqK2RsRWt6Tyt6UFBYWVFnSlJKczFyMzVaL014RzZ6TW1iSzNDNWZwemcvaDcyZnZ0MnRHazMrQVpjTU9DNm5FNWZUMlc3ZjdvL1hjaXBydjBkdDMvVGcxNGxMSHRldHVvWUtvOUZJUUVBQTk5eDlGM3YzN2lYcjJBR083RnFQZjBBUVJRVzV2aTVQK29tNGhHU3N6WTFFUjBjeGZuUks2NURhd01CQWhnMGJoc1ZpMGRCYUVmRVpoVTRSa1c3S3lkeUwzV2J0VVJzaDRWR2RoczVUUi9ialp6S1RQR0Y2Njc2ais3ZGdNQmlJVHhwSFkzM3RGZHNPQ2ducnNHL1pyWSswYS9OeThyTFQyZlRtM3p3NjkwSXpsdDdJK0ptTFBUcDMySWlFTHJjL0ZKbE1Ka0pEUTFtNGNDR1RKMCttdnI0ZXU5Mk8wK2tjbEV2RlNQY1pEQWFNUm1QcmtOcnc4SEFDQXdQeDgvUHpkV2tpTW9RcGRJcUlkTk1qMy83ZEpZL1ZWSlR5K2grL1IvTEVHVnh6MTVlNjFHNWxTU0dsaGFjWk4yMEIvZ0VXQUtyTGl5azhkUlNBZi83NXh4N1c5M3RNRjkzRFpUS1pQUjdPYWpKMWZ2L1g2YXdEMk0vMThMWTBOVkJYWGM2SjlOMEF4SXhNWnRqd2VJWU5qL2ZvR3VJNWs4bEVVRkFRL3Y3K1JFUkVZTFZhc2Rsc09Cd09CVThCYUYwV3hXdzI0Ky92ajlsc3htUXlxWWRUUkh4T29WTkVwSi9KMnZjWkFPT21MV2pkZDJETEJ3QXN2TzV1ekFHQmZQYk9DeVNrVG1iczFQbVhiTWZQNUoxLzRyZCs4REl0VFEydDIzWFZGUlNmT1FuQWd1dnVKaUpxaEZldUs3UXVlMkV5bWJCWUxMaGNMZ1ZPYWNkZ01IVDRFaEh4TllWT0VaRitwTG14bnBNWjdsN0RnS0FRQU1xTDg4bkozTXVvY1ZPWlBIYzVkcHVOejk1NWdZaW9FYVNtemVsYSswME4xTmRVZVhUdWhjSHlRdmYvKzg5d3VWeTBORFh3eW0rK1JlcVV1U3k1NmZNQUdEV0V6K3NVSkVSRVpLQlI2QlFSNlVjTzc5alFicGtVcDlQSnRnOWV4bUF3TUh2WjZoNjN2KzJEbDN2Y3h2a2UxTnpqSndBd0dJeXR3M2diNjJ1eE5qZDJxYjJROEtnT3c0QkZSRVJrOEZEb0ZKRkJxZDRHalRab3VPQ3I4WUkveDNTY1k4Zm5HdXRxeU5xN3VkMitJM3MrcGF3d2w3UjVLNGlLYlQvcGp0MXVvN214dnRPMi9DMUJuZDdITldYK1NrWWtqUGFvbnRLenVhVHYySERKNDZlTzdHdjl2cVdwa1lEQUlQWi85aDdIOW0vMXFQM3pidjNpdDRtSlQrclNZMFJFUkdUZ1VPZ1VrUUduMWdxbGplNnZzbk4vbGpTMDdhdHNCdWRsYm5Nekd1Q25pL3F1WGsvdFhQODZkcHVWcFBIVHlEdCtHSUNrOGRQSnkwNW45dkpiT3B4L2JQL1dTd2E4U3dXNUVRbWpPNTB0dHpPR3kwdyswbGhmeTVrVEdaak0vbFNWbmVYVjMzNmIrYXZ1SW0zdUNwTEhYelE3cnN2RlI2LytnZEdUWmpGdStzSU9iWVgzd2oyZ1h6ODJ0Y2R0ZE5XaFVuaG9jcDlmVmtSRVpNQlI2QlNSZnMzcGdwUFZrRmtHR2VXUVVRYlZMVmQrM0VCVG5KL0RxYXo5SkkyZlJuektoTmJRR1JZWnpVMFBmcjNUeHlTTW1VVHFsSG1kSGd1TmlQWmFyUURwT3pZUUZoR05PY0JDUkV3Y0VkR3hiSDMvSmVaZGN5ZFRGNnhzZDY3ejNEcWVvWkhSSktaNko2V05EcXJIYkRaak5wc3hHTHcvVTJkR0djUUdlLzB5SWlJaWc0SkNwNGowTzRkTDNRRXp2UXl5S3FEWjN2VTJna3dRWkliZ0M3N09iNGYwdzlzSHd5SmpDQXdKWTlIMTkzTDYyRUdQSGhNUkhjdllxWjJIVG05cXFLMG1hOTluekx6cUprNW43Y2VBZ2FXM1BJU2Z5Y3lJeE5HNFhDNCtmdjBaeGt5ZXpaaUxKanB5T3AxazdQd1lGekI5MGJXOVZ0Ty9qVHBGZEhRME1URXhtTTNlRDUwclgxZm9GQkVSOFpSQ3A0ajRYSU1OdGhmQzFnTFlWd3cyNStYUEQvV0g0VUh1cjVnZ0dCSFV0ajA4R0tJczdpRzBsN1AvYk8vVjN4dUNRc0pZL2NoVEJJZEZlUFU2bTk1K2pzM3Z2T0RSdVM1WDUzOFJ1emE4Z2RGb1pPTE1KWnpPMmcrNGwvSlllck43QnR2VFdRZklPMzZZNFozY08ybzBHamx6SW9PeXMzbU1uVExQNjg5WFJFUkVmRStoVTBSOG9xWUZ0cDBMbWdkTHdIR1plekFUUW1INmNKZ1dBOU9Hd3pCTDM5WFpsOElpdlRza0ZpQmw0a3dpWStJOU9yZXF2SWlUNmJ2YjdYTzVYQlRsWlRObC9rb0NBb002UE1ibGNuRnc2em9DQW9PWlBHZFpwKzNPV3JhYUQ5YjhpZ05iM21mSlRROTAvVW1JaUlqSWdLTFFLU0o5cHJJWnR1UzdnMlpHK2FVbit4a3FJYk9uanV6ZHpMRUQyem85Tm52NWFxYk1YOWxoZi9MNDZSNVBKSlI3N0ZDSDBHa3dHSmgxMWMyTW5iYmdrbytwS0NsZ3pvcGJNZnNIZEhwT2ZQSTQ0cFBIYy96UURxWXVXRVY0MUhDUDZoRVJFWkdCU2FGVFJMenVjQm1zUFE2N3pzS2xPalJUSStDcVJMZzZ5VDFNVnE1c2VId3lpV1BUT2owV016TEZhOWVkT0h0cHAvdWRUaWQ3UDMyYndPQlFKczlkZnRrMlppeTVnYk12L3BvRFd6OWcrYTJQZUtQTVFTazlQWjI5K3c2UVg1Q1BKVENZM0p4c1g1Y2tBMXpTNkxHME5EV1NtSmpBbk5telNFdEx3MkF3WURCYzRSNEZFWkV1VU9nVUVhOXd1R0R6R1hqanVIdjIyYzZNRG9kbG8yREZLRTNLMGgweEk1T1pzZVFHWDVmUjZzaWVUZFJVbExEa3BnY3UyY3Q1WG56S2VHTGlrOGpKMk1QTUpUZXF0OU1ETDZ4NWtkb21KekdqeHJOdytzb082N2FLZEZkRmNRRVZKZmw4c20wdit3NGM0b0g3N3NGa01uVzYxcStJU0hjb2RJcElyMnF3d1hzNThQWUpLRy9xZUR3bDNOMmp1V0lVeElmMGZYMjlvYVdwa2NNNzFsLytuT1pHQUtwS3o3TG5rN2N1ZSs2dzRTTkpuVEszMStxN25CTVp1eWtyeXZQbzNOckswaTYxWFYxZVJOU0loQTVyY1RiVjF3SjBXTXBrNm9KVjdOdjhMdlUxbFFxZFYvRDdaNTRsSWk2VlJTczd2MDlXcENlaVloT0lpazFnM0xRRlpPeitoS2YvK2p5UFBmd0FGb3NGUHo4L1g1Y25Jb09BUXFlSTlJcG1CN3h4ek4yejJYalJFaWRHQXl4TmdMdkd3L2hodnFtdk4xbGJtamk4L2ZLaDg3eWFpcElybnBzOGNVYWZoYzR6MmVtY3lVNzNTdHRMYm5vQXA5T0owV2hrNzZkdjA5UlFoNS9KVE1tWmt3Q0VSNDFvZDM3S3BKbU1uanpMSzdVTUppK3NlWkh3dUZRbVhXSmlKcEhlTkdYZTFXVHVnalV2dmNKOTkzeU9rSkFRQlU4UjZUR0ZUaEhwRWJ2VDNiUDVjaFpVdDdRL0ZtaUNHMGJEbmVNaEp0QTM5WGxEU1Bnd0h2em1yM3F0UFQ5VDMvMVRmUFVkajNWcElxR1BYMyttUysyZkg0N1hXRmREOXVHZEFKajlBeGlUTm9mVWk5YnMxRDFqVjVhZW5rNU5vNVBGNnVHVVBwUTIvMm8yL2ZNVWUvZnVaZUhDaFZnc0ZnMjFGWkVlVWVnVWtXNXhBUnZ6NE8rWlVOelEvbGhNSU53K3poMDRnODArS2MrckRBWkRwOHVGOUdkcGM1ZVRkb1hKZlM2V1BHRTZqMzJ2YTZIenZLdHVlWWlscXg4RUZDNTdZcysrQXd4UEd1L3JNbVFJaWg4OWljeXNnNlNscFdFMm14VTZSYVJIRkRwRnBNdDJuWVcvWmNEcG12Yjd4MFc2ZXpXWEpicUgxRXIzWENrZ21zem1ib2ZCM25iYlkvOTF5V01LbXoxWGtKL1B3dWtkbDc0UjhiYW8yRVNPN05wQVhWMGQ0ZUhobUV3bS9VNkxTTGNwZElxSXg4cWE0UC8yd1A2Uzl2dmpndUh4NmJCb3BHL3FFaG1zQWdLRE5FdXQrRVIwM0NqOEF5elliRGFzVmlzQkFRRUtuU0xTYlFxZEluSkZMdUNmMmZCQ2hudkNvUE1DVFhEZlJIZnZwbGtqcjBSNlhkNnBFNzR1UVlhd29vSThIQTRIVnF1MWRaSXdFWkh1VU9nVWtjdktxNFdmN1lic3F2YjdWeVhEdjB5RGlNc3Z4eWdpUTFCNWNUNmg0VkdkM3Z2Y1dGZERiVlVaSXhMSHFPZnNJdGFXWm1vcVNvaU1pY2RrOXZ5RytMTzUyY1NPU3ZWS0tIUzVYTmp0ZGx3dVY2KzNMU0pEaHo2eUVwRk8yWnp3WEFiOHkvcjJnWFBDTUhqNkduaHFyZ0tuaUhUdTA3Vi9aZE5iejNWNjdOVFJBN3ozd3Y5aHQxazdQZDdVVU1mTzlhOWpzN1owZW55Z2FHNXFvS2FpOUxKZmRwdXQzV05LOG5ONCs5bWZVbDFSM0xydlZOWitEbTVkZDhucjFGYVZzKzZsMzdEM0N1c0JpNGo0a25vNlJhU0RyQXAzNzJaaGZkcytpNSs3WjNOMXF1L3E2azMrUmhkV3AzcFpCZ1c3TzV5bzE2eWpncHdzRG05ZlQ5blpYREFZaUl5T1krcUNhenhlTnFjN3FpdEtxS2tzWmZLOEZkMTZmRlZaRWNjUGJpZi9SQ1lyN255TTZOaEVqdTdmeXE0TmIzajArS2dSQ2F6K3dsTWQ5aGZsbldEVFc4OXg5UjJQTVNKeGRJZmpucjVXTlJXbEhONnhuck81eDJtc3F5WXdPSXlSb3ljeTY2cWJDUTZMYUQzdjBOWVB5ZGkxOGJLMVh2L0FWMGtZUGZHeTU5aXNMZXovN0gycXk0dFpldk9ESFpaWUNvdU1adFpWTjNOazd5YW1MYjRPUzJEd1pkdnJEdlZ5aWtoUEtYU0tTQ3VuQzU3UGhGZVB0dDgvT1JxK1BROWllLys5ak0vb0xkUmdvci9OenVSbHA3UGh0YWVKR1puTWxQa3JzZHVzNUJ6Wng4YTFmMkhXc3B1WnVmUkdyMXozZE5ZQkFFYU5uZEt0eDhjbmorT1dSNy9GaG44OHpidlAvWXpWanp5RncySEhick15NzVvN01Kc3ZQOFRDRWhUU2JydTBNSmZETzlhVGUvVGdKUi9UbGRmcTlORURGSjg1U2RLNHFWaUNRcWtvUHNQeGc5c3B5RG5DSFYvNlh1dVE0bW1Mcm1YQ3pNV2RYcSttc3BRTnJ6M3QwZXN4ZnZwQ0xFRWhiSHpqenhqOVRMaWNUbktQSCtwd250UGg0TFhmZmFmRC9xdFdQMFRLeEJrZVhVdEV4RnNVT2tVRWdPb1crTkVPU0M5cjIrZnZCMStjQXJlTmc4SFdoeFJvY21HekRyWm5OVFM1YkkwWURBYjgvUHpVMjNtQmxxWUdsdDM2Q0dPbnptdmROMlBwamJ6NTV4OXphTnVIVEptL0VyTi83NCtSUDNGNEp3QnIvL1REZHZ2RGhzVnd4NWUrNjFFYmtURngzUHJvdDhuYTl4bFJzWWtVNStjQU1HN2FnZzZoOG5LMnIzdVZySDJmRVJBWXpNaVVDUlNlUHRicGVWMTVyVktuekdQcXdsWHQ3cC9jdFdFdEdiczJrbk5rSDVObUx3VWdNRGlVd09EUVRxL25kRG85Zmc0QVNlT21jdTI5LzBaa2RCd05kZFVrVDVnT2dMV2xpVjBiMWpKKytrSkdKSTdwOUxFeDhjbGR1cGFJaURjb2RJb0lSOHJoQnp1Z3FybHQzNFJoOE8zNU1OTHo5M2NEU25TZ2l3YXJFNGR1YlIvWW5EWU1qZVVZalViTVpyTkM1d1hHVHAzZjRmWHdEN0NRTkg0YW1icy9wYTY2Z21IRDQzdjFtbWR6czkxRGErY3VKenB1Vk92K3pOMmY0blE2THZQSU5zMk45VmlDUWdnSURHTEdrdXQ3VkU5QVlEQXpyN3FKdExrcnlOcTMrWktoc3l1dlZVaDRaSWZIeDQ1S0pXUFhSaHoyenU5VDdZbW1oam9DZzBOYmgrR2VIOExyZERwWi8rb2ZjRG9kakpreWwrallSQURxcWlzb0x6cWozazBSNlZjVU9rV0d1RGVPdzEvVDNVTnJ3YjMweWNOcGNOZDRNQTdpOSs4UlFVYktHKzNVMmtCenFnMVFMaWMwMTJDME4yQUtDc0xmMzcvUGxuU1lHZ09IUzRISmZYSzVicmxVQUQ4L2dVK0FwZVBNc2oxMWVNZDZBa1BDbUxmeWpuYjNIaDdldnA2SW1MaDI1eDdkdjRYNGxBbXRZUW5jOTB1KzlkZWZNR2JLWE9aZGZUditsc0FlMVRONytXcVB6dXZwYTFWMk5nK0E0U1BiM3l1NmZkMnJaSi9yK2IyUXAvZElGcDQ2eXZyWG5tYmg5ZmN3WWNhaWRvL2Y4dTRhaXMrYzVMcjd2dHp1TlR5WnNZZjluNzNIalovL2QrS1N4bnAwSFJFUmIxUG9GQm1pR3UzdzAxMnc4MnpidnVGQjhKTWxrQkx1dTdyNlVsSzRpNlBsZHV6NCs3b1U2UTViRTRiYU01ak1aa0pDUWpCM1lZbUpucG8ySEY0ODRnNmUwNGIzMldWN3pHWnRJZS80WVVJam93a0s3ZDFmOVBMaWZBcE9IbUh1eXR2YkJVNjd6VVpOUlFsajB1YTBPLzlrK203MmJYcUhSZGZmeS9oemdTbzBNcHEwZVZkemFOdUg1Si9JWlBtdGp4Q1hQSzVYNi9UVTVWNnI1c1o2ck0xTk5EYlVjaVk3bmZTZEh6TjF3VFVkSmlncUtUaEZUSHdTRTJZdGJiZS9zYTZhM1IvLzg0bzFqRWhNSlhuQ2RMYSs5eUtWSlFYTVgzVVhkbXNMVzk5L2lmeVRtYXk4NjB0RVJNZFNYMXVGdzJiRGJyTVNsenlPb0gxaGZMTDJMOXorcGU4U0ZCTFc4eGREUktTSEZEcEZocUREWmZDTFBWRGMwTFp2NWdqNC9rSUk3cnYzN1Q1bE1CZ3dtVXlraGplUlUybkZackNBVWY4a0RnaE9PelRYWUtqTnc4L1BqK0RvWWIwc0FBQWdBRWxFUVZUZ1lDSWlJakNaVEgwMnZQYWh5YkM5QUg2K0IzNjRHRklqcnZ3WVgzUFk3WHo2NXQ5b2FxaGoyVFYzOXZwcnRYdkRXaXhCSVV5Y3RaU0s0Z0tpWWhNQUtNbzlqc3ZsSWo1NWZMdnpiL2o4MTlpKzdsVzJ2UGNpSlFXbldIVDl2ZmlaVE14ZXZwcVJLUlBZOVBaelZGZVUrQ1IwWHVtMTJyVmhMU2ZTZHdGZ01CcVp1ZlFtcGkxYzFlNGNwOE5CZFhrUnM2NjZtZFNMQXJmTDVXTDg5RVdZQXl5WHJjTmtOclA4dGk4UUZCTE9xYXo5ekZoeUF4bTdObklxYXo4QUg3M3krMDRmNTJjeTQzUTYyUHpXYzF6L3dGYzE3RnhFZkU3dnNFU0dtSTlPdzYvMnRRMm5CWGdrRGU2ZjVMdWFmTVZvTkJJUUVNQ28wSHFLS2t0b05vVGdORm5jazZHYXRBaHBmMkp3dE9CeUFiWkdhQ3JEYUd2QVpEWVRHQmpJc0dIRENBZ0k2TE9odGVjOU5RKyt0dzBlM3dBUFRuYjNlRTZMNmRNU1BGWmZXOFVuYi95RjBzTFR6Rng2WTdzSmMzcEQzdkhEbk0wOXpwS2JQMDkxZVRIdi9PMS9HVHQxUG90dXVKZmpoM2NRRUJqTThJVDJ2WUIrSmpNcjd2Z2lZY09HYzJqYmgxU1dGbkxEQTEvRFA4QkNYUEk0N256aUIvaGZJWlI1Z3lldlZkcThGWXdhTjVYbXhqcEs4bk00dVBVRGNvOGU0THI3dnR6YUsxcFpkaGFIM1U3VUJVTmZ6ek1ZREsyejNGNkp3V0JnL3FvN21iNzRlaXhCd1V5YWZSVWg0Y01JQ28zQTM5K0NPZURjbHpuQS9hZC9BQWFEZ2V6RE96bXc1UU1hYXFzSUNSL1dzeGRGUktTSEZEcEZoZ2luQzU0NURHOW10KzBMTnJ0N04yZU84RjFkdm1ZeW1RZ0pDU0hSWktLbXBvYjYrbUxzZGp0T3AxTnIwL1ZEQm9NQm85R0lLU2lJa0pBUXdzUERzVmdzbUV4OS85OVphZ1Q4NVZyNCtXNVljd1E0MHJ2dEd3M1FjVFhKcmp0eklwUE5ieitQMDJGbitlMlBkdWgxNnczQjRjTVlQaktGOGRNWFlqQVlXSDc3bzJ4Ny95VktDMDlUWDFQQnBObkxPdjFRd0dBd01HZkZMWVNFRDZNb0w3dGR5RFNaKzM3WXU2ZXZWWFRjcU5hSmtpYk52b294YVhOWi8rb2YyUFh4V2xiYy9pZ0E1VVZuQU5qd2p6OWRzcWR4d2JXZnUrU3lLaGR5dVZ4WWd0eHJWb1dFRHlOODJBaTJmL2dxZHo3eGZZeEdJeHRlZTVyRTFEUW16bDdLenZXdjA5UlF4NHJiSDJYMHBObVkrbkRZdVlqSXBTaDBpZ3dCVFhiM2NpaDdpOXYycFViQWp4YTc3K01jNmt3bUUwSG5KcUtKaUlqQWFyVmlzOWx3T0J3S252M0krV1ZSekdZei92NyttTTFtVENaVG4vZHdYaWpFN1A0OXFyZEJUaFVjS3J2eVl6eGxBSFo4MHJNMmpoM2N6cmIzWHlJcU5wRVZ0MytSOENqdjNJQWFIWnZJdGZmK1cydTRTazJiUTNSc0l1OCsvd3NBSnM5ZGZ0bkhUNXkxaEltemxyVGI5Kzd6UHlkbDRzd093MWE5cFNldjFhaXhhWVNFRCtOczd2SFdmVEZ4U1N5NzlaRk96N2MyTjdMam8zOTR2R1RObWV4MDltMStsK3Z1L1RMQllSRzBORGRRVTFIUytyTmZXMVZHYzFNOTRMNFgxZHJjQktEQUtTTDloa0tueUNCWDJnai8rUm5rMTdYdG16QU0vckRTZHpYMVIrZVgzRENaVEZnc0Zsd3Vsd0puUDJRd0dEcDg5UWNoNW5QRGEzczUwKzNvd1dOTEMzUFo5c0hMSkk2ZHdzbzcvNlhkNUQ3ZWNMNG43cnk2NmdwYW1ocVl1dUFhUWlPaXV0UldmVTBsWllXNWpFeVoySnNsWGxKdnZGWXVwN1BkejJOVWJFTHJmYTBYcXl4MXorQVdFQmpjNmZHTEZlV2RvS2FpdEhXTjB1YkdlbytINTRxSTlBY0tuU0tEV0VFOWZPMFRxRzVwMjdkNEpIeG5nZTlxNnMvNlU0Z1I2YW5EMno4Q2w0dGx0enpzOWNCNXNacUtVamEvL1R3UjBiSE1XdWJac2lVWHlqK1JDVUR5aE9tOVhWcW51dkphbGVTZjZqQkw3Y21NUFRUVVZiZk93bnNsVGZXMUFGaUNRejA2dnpqL0pMR2pVbHRycTYwc0l5ajB5ck5YdFRRMTRuUTZDUFR3T2lJaTNxTFFLVEpJbmFxQmIyeUMyZ3ZXS3I5clBIeHBtdTlxRXBHK1UzWTJGNVBabjhNNzFuZDZQQ1krbVpTSk03RGJiT3phOEFiVEYxL1hLeFBPVkZlVXNPN0YzK0J5T2xsNTE1ZTZOY1F6TC9zd3dXR1J4TVFuOWJnZVQzajZXb0Y3Mk8vSWxBbU1HSldLMFdpa3REQ1hNOW5waEVaR00zdjVMUjVkcjdHdUdvQmdENEtqdGFXWjhxSXp6TDRndkJlZVB0cnBCRVVYcXl3dDVJTVhmODJEMy9obGo5YzhGUkhwQ1lWT2tVRW91OG9kT0J2dDdtMEQ4TFhaY0dOdnpFb2lJZ09DdGJrSm03V0Z3OXM3RDFMalp5d2laZUlNbXB2cU9YdjZHTG5IRHJMcTdpY1pucERTN1d2bW44amswN2YraGdFRDE5My9GU0pqNHJyY1JtTmREUVU1V1ZlOEQ3UTNlZnBhQWN5OStqWnlNdmVTdWZzVDdEWXJvZUZSVEYxd0RkTVhYKy94a05maS9KT1lBeXl0dzJVdnB6QW5DNWZUU1Z5U2UrbVlVMW43cVN3cDlDamdOalhVWVRRYUZUaEZ4T2NVT2tVR21Zd3krUFlXYUhhNHQ0MEc5d3kxaTBiNnRpNFI2VnNQZit1M0hwMFhFaGJKNmtmL2svV3YvSUgzMS95S1ZYYy9RY0tZcnEraHRPT2pmM0JrenlZaW9tTlpkZmVUM1o2MDZHVG1IbHd1RjBuak93NnRmZlczLytWUkcvZi8rODg2QkswWlMyNWd4cEliT2ozZjA5Y0tZTnFpYTVtMjZGcVB6OS8yd1NzQW1BTXMrQWRZcUtrbzVXVEdibEltenZSb09IOWVkanBtL3dCaVJpWnpNbU1QVzk1N2tjU3hhU1NObTlycCtRR1dJQXBQSGFYdzFERk9adXdtSWlyVzQxcEZSTHhGb1ZOa0VEbFFBdC9aQ2phbmU5dHNoQjh1Z3JsZDcyd1FrU0hFRWhqTTlROThsWFV2L1lZekp6SzZGVHJkOXh5YW1YWFZ6VDJhTlRWczJIRGlrc1lTT3lxMWRWOTgwamdXWEhlM3gyMzRtZnJQckszMXRaV3Q5NmdDK0psTUpLUk85dmo1VkpZV01pSnhES1VGcDlqMDFuT01HanVGRlhkODhaTG5qNSt4aU5QSERyTHVwZDlnRHJDdytJYjdldndjUkVSNnl1RFM5SXdpZzhLQkV2aXZyV0EvRnpqOS9lQm5TMkZLUDEyc1hrU3U3UEhISCtleDd6M1RaOWV6V1Zzd21mMDFvWllYT094MlhDNG5maVp6bDEvZjVzWUdMRUhCbEJTY1lrUkMzOTBuOGRjZlBjNlRUejVKZEhRME1URXhtTFVFaTRoMGszbzZSUWFCckFwM0QrZjV3R254ZzU4dmcwbGRXNlZBUklZNFQ5ZU5sSzdyeVF6QzU1ZWo2Y3ZBS1NMU214UTZSUWE0N0NwNDZyTzJJYlZCSnZpLzVUQXUwcmQxaVlpSWlJaUFRcWZJZ0paWEM5L2NETTNuWnFrTk5zT3ZWOERvY04vV0pTSzlJMm4wV0YrWElFTllYSUo3eVJvTnR4YVJuakw2dWdBUjZaNkNldmo2Sm1pd3ViY0RUZkNyNVFxY0lvTkpTMU1qRmNVRnZpNURocUR5b2pOWW01dDhYWWFJREJJS25TSURVR2tqZlAxVHFHbHhiNXVNOEw5TFljeVYxeGtYa1FGa1pNSklLa3J5ZlYyR0RFRVZ4ZmxFUlEzRFlERGc1K2VuM2s0UjZSR0ZUcEVCcHM0SzM5Z01sYzN1YmFNQmZyQVFKa2Y3dGk0UjZYM3o1c3ltNVBRUlg1Y2hRMUJoVGdhcFkwWmpOQm94bTdzKzQ2Nkl5SVVVT2tVR0VMdlR2U3pLMmZxMmZkK2FCL1BqZlZlVGlIalBsQ2xUQ0E4eWMyVDNwNzR1UllhUTlCMGZFMkN3azVpWWlNbGt3dC9mSDZOUmJ4bEZwUHYwTDRqSUFQSy91K0ZvUmR2Mms5Tmh4U2pmMVNNaTNuZi9mZmRTVlhpQ2pOMmYrTG9VR1FMU2QzNU1aV0UyaXhjdHhHUXlFUklTb3ZVNVJhVEhEQzZYeStYcklrVGt5djZlQ1M5bXRXM2ZPeEVlbmVLN2VrU2tiemlkVHBxYW1sano0c3MwMmczRXBVd2lLamFSNkRoOTRpUzlvN3pvREJYRitSVG1aQkpndExONDRRTDgvUHdJRFExbHhJZ1JCQVlHcXFkVFJIcEVvVk5rQU5pY0QvKzlzMjE3U1FKOGY2SHY2aEdSdm1XMzI2bXJxMlB2M3Ixa0hUdE9XVmtaL2dGQkZCWGsrcm8wR2VEaUVwS3hOamNTSFIzRm1ORXByVU5xQXdNRGlZNk9KaVFrQkpOSksreUpTTThvZElyMGMrbGw3clU0SGVkK1U4ZEZ3bSt2QnJNK2RCWVpVdXgyTzgzTnpkVFUxRkJmWDQvZGJzZnBkS0wveHFVM0dBd0dqRVpqNjVEYThQQndMQmFMQXFlSTlBcUZUcEYrckxBZW50Z0FqWGIzZG5RZy9Ia1ZoQWY0dGk0UjhRMm4wNG5kYnNkbXMyRzFXckhaYkRnY0RnVlA2Wkh6eTZLWXpXYjgvZjB4bTgyWVRDWU5xUldSWHFQUUtkSlBOZG5oWDlaRFVZTjcyK0lIZjd3R2tzSjhXNWVJK0piTDVlcndKZEpUQm9PaHc1ZUlTRy9SbUFtUmZ1cS9kN1lGVGdQd3c4VUtuQ0tDQW9HSWlBdzRHamNoMGcrOW5BVzdpOXEybjV3QnMwYjRyaDRSRVJFUmtlNVM2QlRwWjlMTDRJWE10dTBWbytDMnNiNnJSMFJFUkVTa0p4UTZSZnFSaWliNC9uWTRmNGRXU2poOGM2NVBTeElSRVJFUjZSR0ZUcEYrd3U2RTcyeUZPcXQ3MjJLQ255elIwaWdpSWlJaU1yRHA3YXhJUC9IYi9YQ3l1bTM3L3kyQTRVRytxMGRFUkVSRXBEY29kSXIwQTFzSzRNUFRiZHYzVElENWNiNnJSMFJFUkVTa3R5aDBpdmhZYVNQOFlrL2I5cFFZK01JVTM5VWpJaUlpSXRLYkZEcEZmTWpwZ2gvdGdDYTdlenNpQUg2NENJeGFnazlFUkVSRUJnbUZUaEVmZWpFTGpsVzJiWDl2SVlUNSs2NGVFUkVSRVpIZXB0QXA0aU5ISytDbEkyM2JkMCtBcVRHK3EwZEVSRVJFeEJzVU9rVjhvTkh1SGxaN2ZqM081RERkeHlraUlpSWlnNU5DcDRnUC9HSVBsRFc1dnpjYjRRZUx3RS8zY1lxSWlJaklJS1RRS2RMSE51VEMxb0syN1NlbVEwS283K29SRVJFUkVmRW1oVTZSUGxUZUJMODcwTFk5Y3dTc1R2VmRQU0lpSWlJaTNxYlFLZEtIZnJZYm1zOHRqeExtRDkrWjc5dDZSRVJFUkVTOFRhRlRwSTlzeklPRHBXM2JUODJEOEFEZjFTTWlJaUlpMGhjVU9rWDZRSzBWL25pd2JYdHBBc3lQODEwOUlpSWlJaUo5UmFGVHBBLzhaaC9VV2QzZmgvckQxMmI3dGg0UkVSRVJrYjZpMENuaVpidUtZTXNGczlYKzZ3ejMvWndpSWlJaUlrT0JRcWVJRnpYWTRQLzJ0RzNQR0E0cmszeFhqNGlJaUloSVgxUG9GUEdpUHg2RTZoYjM5eFlUL09jODM5WWpJaUlpSXRMWEZEcEZ2T1JJT1d6SWJkdCtZanBFQi9xdUhoRVJFUkVSWDFEb0ZQRUNwd3Qrc2JkdE95MGFiaHp0dTNwRVJFUkVSSHhGb1ZQRUM5N01ob0k2OS9kbW80YlZpb2lJaU1qUXBkQXAwc3RxV3VEdlI5cTI3NTRBY2NHK3EwZEVSRVJFeEpjVU9rVjYyZE9Ib01udS9qNG1FTzZmNU50NlJFUkVSRVI4U2FGVHBCY2RLWWRQOHRxMi8zMjJlM2l0aUlpSWlNaFFwYmZESXIzazRzbURGc1REM0RqZjFTTWlJaUlpMGg4b2RJcjBrbmRPdHA4ODZNc3pmVnVQaUlpSWlFaC9vTkFwMGd0cVd1QzVqTGJ0K3lmQjhDRGYxU01pSWlJaTBsOG9kSXIwZ3I5bHRFMGVGQmNNOTB6d2JUMGlJaUlpSXYyRlFxZElEK1hXd3JwVGJkdi9QaHRNK3MwU0VSRVJFUUVVT2tWNjdNK0gycjZmSFFzelIvaXVGaEVSRVJHUi9rYWhVNlFIRHBmQjN1SzI3U2VtKzY0V0VSRVJFWkgrU0tGVHBKdGN3Ty8ydDIxZm53SkpZVDRyUjBSRVJFU2tYMUxvRk9tbWowNURYcTM3K3dBL2VIU3FiK3NSRVJFUkVlbVBGRHBGdXFIWkFjK210MjNmUFFFaUFueFhqNGlJaUloSWY2WFFLZElOcng5enI4MEpFQjRBbjlNU0tTSWlJaUlpblZMb0ZPbWk2aGI0eDdHMjdTOU9CWXVmNytvUkVSRVJFZW5QRkRwRnV1aUZUR2h4dUw5UENvUHJVbnhiajRpSWlJaElmNmJRS2RJRnBZMnc3bFRiOWxkbWdjRjM1WWlJaUlpSTlIc0tuU0pkOEVJbU9GM3U3NmNQaDJreHZxMUhSRVJFUktTL00vbTZBSkdCb3FnQlBzNXQyLzZpbGtnUmtUNlducDdPdnIwSEtNalBKOUFTVEU1dXRxOUxra0ZtZE5KWW1sb2FTVXhNWVBhY1dhU2xwV0V3R0RBWWh0YTRIdjJ1OVYvNkdSMllEQzZYeStYcklrUUdndi9lQ1p2ejNkL1BpWVdmTHZWdFBTSXl0S3g1NFVXYWFwMk1paG5IaUtoRVlxTVNmRjJTREZMRkZRV1VWT1J6dWppTG9IQXo5ejF3RHlhVENhTnhhQXlRMCs5YS96ZlVmMFlISW9WT0VRK2NxWU12Zk5pMi9lZFZNQ2JDZC9XSXlORHl6TytmSlM0aWxUbVRsdm02RkJsaWRtZDh3dG5xa3p6ODJBTllMQmI4L0FiM2RPMzZYUnQ0aHRyUDZFQ2xqd05FUFBDMzlMYnZGOFFyY0lwSTMxbnp3b3ZFaGV0TnNQakd2Q2xYRXhlWnlrdHJYcUcrdmg2SHcrSHJrcnhHdjJzRDAxRDZHUjNJRkRwRnJpQ25HcllYdG0wL25PYTdXa1JrYUVsUFQ2ZXh4c21jeVhvVExMNHpQKzFxckEyd2QrOWVXbHBhY0RxZHZpNnAxK2wzYldBYkNqK2pBNTFDcDhnVlBIdEJMK2ZTQlBWeWlramYyYmZuQUVuRHgvbTZEQkZHeDA4aUsvTVl0YlcxZzdJblNiOXJBOTlnL3hrZDZCUTZSUzdqV0NYc0xYWi9id0FlbnVMVGNrUmtpTWt2eUdkRVZLS3Z5eEFoTmlxUnNySXk2dXJxc052dERMWXBRZlM3TnZBTjlwL1JnVTZoVStReW5zOW8rMzc1S0JnVjZydGFSR1RvQ1F3STBzeVowaS9FUlk4aXdOK0N6V2JEYXJVT3VqZjArbDBiK0FiN3oraEFwOUFwY2drbnFtQi9TZHYyZzdxWFUwVDYyS204RTc0dXdhY2FtdXF3Tyt5ZEhqdGJsa2V6dGFtUEsrbzlQWDFEN0lzMzFBVkZlVGdjRHF4VzY2QzdaMjZvLzY0TkZvUDVaM1NnVStnVXVZU1hzOXErWHp3U0VrSjhWNHVJeUVCUVUxL0ZMMS82SnZuRk9lMzIvMm50RDlsL2RHdW5qL25UMmgrU2ZtSjNwOGMyN1h1SE5SLzhxdE5qejc3OVU4NFVYVDRvTkxVMFVsaWEyeTZnYmR6OUpzK3MvVkhydHN2bFl1UHVONm1zTGJ0c1d4Y3JxeXJpMVkvK1FFVk5hWmNlQi9EZWxoZlp2UDg5ajgrdmI2eWx4ZHJjdWwxY25zOGYzL2creGVYNVhiNTJUN2xjTGcxZDlJTGFobXArOTlwMytOUGFIM2JwdGEycHJ5Sy81SlRIWDFaYml4ZWZSWHNIam0zajJiZC9TbjFqYllkalRxZVRGOWY5aGdQSHR2WDZkZlV6MmorWmZGMkFTSDlVVUEvYkxwaXg5djVKdnF0RlJLU25yTFlXUHRuekZsVjFaZHgzM1plOWRwMnF1aklhbXVvSUNteC9MNExWMW9MakVqMldqYzMxMkIyMlRvK2R5TTlrK3JpRjNhN24wUEh0Yk56ekp2LzJ1UjhUR1JZTlFHbFZJWmFBb05aem1sb2F5U3ZLWm0vV1pxNlpkeWV6SnkzMXFPMDlSelp4K3V4eEFnT0N1MXhYY3Z4NDFtMTdoWVZUVnhIZ2IybmRmekwvQ0tmUEhxUEYya1N6dFluYWhpcktxNHBvdGpheFpNWU5MSis5R29Eb3lEZ2lRcUw0Ky91LzVQNGJ2a3JDOEJSZVd2ZGI4a3R5TG5YSlZxdm0zOFdzaVV1NlhMTjRMcS9vQkc5dGVvNDdybjZNeEJHanIzaSt5K1hpdlMxcnFHK3N3ZTZ3cy8zd2VoWlB2ODZqYSswL3VvVnRoejY4OG9ublBMTDZxUTQxNVJSa3NmM3dlczZXNVdMQVFIUmtIQXVtWHNPa2xKbnR6bXRxYWVRWGE3N2VhYnUzTDMrVXROUTVyZHRWdGVXczMvazZzVkdKRkpTZWFuZHVWUGdJU2lvTE9GMTRqTW1qWjNNczkxQzc0OFBDaGpOOFdMekh6MGtHQm9WT2tVNjhmS1R0KzlteE1EYlNkN1dJaUhSWGk3V1pROWs3MkhGNFBYV05OWXhKOE80bmFGVzFaWmo4VEVTR3VnUGV1NSt0NGVqcEE3VFltdG00NTAwMjdYdW5ZNDIyWmo3YThROCszcldXaDI3NkQyS2ozWk81RkpibVV0ZFF6Y1RrR2QydTU4Q3hiWXhKbU53YU9BRktLZ3FZZU1HYjZTQkxNQS9kL0EzVzczeWRkZHRmb2JhaGtoVnpibTA5WGxCeWl2cW05ajAxTHBlTDlCTzdpSTlKNGt6eGxZZGxKZ3dmemNzZi9wYUttclo3Tmh4T0I3OTg2UnV0MnpjdWZvRGlpak5rNXV3bEtYWXNnWllRWWlMaW1EWjJBV0Voa1VTSHg3YWVhL0l6Y2ZlcUozbjFvOTl6T0hzbkNjTlRXREQxR3FZMnpiOXNIZTl2ZmVtUzRiOHIxSVBVdWNMU1hIWWNYcy9SM0lOZGV0eldnK3ZJS2NqaTVpV2Y1Mng1SHB2M3ZVdHkzRGdTUEFpczRMNGY5Vjl1Lys1bHp5bXB5T2UxRFU5MzJKK2RsODVyRzU1bVpFd3k4NmVzeEdhM2NpUm5IMnMzL29WbHMyNW02Y3diVzg5dGJta0VJRFZoTXJIUm85cTFFM05CU0xUYVduaHI4M09ZVGY0NG5RNjJIUGdBUDZOZjYvR3hvNlp5NE5nV1lpTGoySnUxR1pPeGZSeVpNblplajBPbmZrYjdINFZPa1l1VU5NSW5aOXEyNzV2b3UxcEVSTHFydHI2S1A3eitYZXdPTzVOU1puYjVqWENYcnRWUVRVSHBLVTdtSHlISUVzS3hQSGZQeFppRVNVd2Z2NUMxRy8vQzVERnptSmpTTVVDK3R1RnBaazFZd3RoUlV4Z1dQcngxLzZIc0hjUkV4aEhnSDlpaEorUzhndExUT0YzdDc5c3krWmxKVFp4TWZuRU9GVFVsckpwL1YrdXh1c1lhNmhwcmlMdm9EYlBKejhTTmkrOGpPVzRjU1hIdGw4M1lmbmc5cHdxUHR0dG5kOWh3dVZ3VWxaL2hyVTNQWGZIMXVXdmxsL2pjTlU5d1BPOHd3eVBqQ1F0cCt5VHpTTTQrRWtlTUlYNTRNc1VWWjBnWVBwbzdWLzdMSmR2S09uMkFmVWMyOCtCTlgrZUJHNzZHMGVpK1U4cVREeFErM1A3cUZjK1I3bG0zL1ZYMlpYMUdZRUF3S1NNbmNMcndtRWVQMjVPNWljMzczMk5xNmp4bVRGaEVtbjB1K2NVbmVlV2ozL1BBRFY4alBpYkpnMVlNaElkYy90UHgyb2FxVHZjM3RUUnc2N0pIbURwMlh1dStwVE51NU05di9waHRoejVrL3BTVitKc0RXczhGZHlpY2tqcjNFdTAxOHNwSHY2ZTZycHhIVmo5RlFja3BQanZ3SHZkZDkyV2lJMklwTE0ybHFEeVBFVkdKM0xYeVMvenRuZjhsWmVTRWRoLzB5T0NrMENseWtYOGNBK2U1RDhnbVJjSFVHTi9XSXlMU0hVNlhrOUVqSnpFM2JRV2pSMDdneDg4KzRiVnJGWlhsOGQ1bmE3RGFXL0F6K3JWK1AzdmlWVnkvNkI3OC9Fd0VCZ1FSRnR6eGpiRUJBNUZoTVl5S1RXM2RaN1cxY0NSbkwvT25yT1JVNFZFMjdIcWo5WmpMNVd5ZFhHamJvUS94TS9waHZLQVhKU1F3akMvZjg5OFVsYnMvUFh4MS9SODZYUE9kei83T081LzkvWXJQNjN1UFBjUGRxOXEvYmpYMWxmeng5ZTh6TDIwRlY4KzlqZnJHV2o3ZXZaWkYwNjY3WXU5TWZzbEpzazd2NStHYnZvSFJhS1NvL0F4YkQ2N2o2cm0zTVRyQnMwODQ2eHRxS0N6TEJkejN2SHB5VDl4TlN4N29OUEJMN3drTUNPYXFtVGN4TjIwRis3STJleFE2ZDZaL3pNZTcvOG5ZeERSdVd2cDVBTXdtTS9kZC94WCsvdDcvOGRLNjMvQzVWVStRSE9lOTlVT25qcDJQd1dCb3R5L0EzOEw0cEduc3p2eVU2cnFLMXAvcjh6MmRGdzVQdjFoMjNtRWFtK3A0NktiL0lDcDhPTVBDWWppUm44R0pNeGxFUjhSeUtIc0hSZVY1UEhyTHR6QVlETnk2N0JIZTN2dzhzeWRlMWU3REdCbDhGRHBGTGxEVEF1c3V1UFZBOTNLS3lFQVZFUnJGUGRjKzJTZlhHcDg4amY5OCtEZjgvclgveCt4SnkxZ3dkU1YvZWZNbkJGcmE3bmZjdlA4OWp5ZlAyWDkwQzgzV0ppeitRY3lhdUtUZFBZaGJENjdqUkg0bUJTV25pSW1NSXo0bW1WdXVlcWhERzJOSFRlbndKblpuK3NkVTFaWnh3K0w3dXZsTVljT3VOd2dNQ0dMSmpCc0E5L0RnakpON21EWjJ3UlZENTQyTDcrZTVkMzVHYVdVaE1jUGllWGZMR2lhTm5zV0NxZGQwcTVhNWFTdElIREdHMXpZOHplZHYrQnJCZ1dHdHg0N2xIdUpROW5idVdmV3ZlalBmQjg3ZmIrc0ptOTNHQjF0Zkl2M2tic1lrVE9MT2xWL0M1TmYybGp3c09JS0hidm9QMW56d0sxNzg0TmNzbW5ZdHkyYXRidTNWdnBqRGFTZnI5SUhMWHJQeUVoTmVYUnc0MjJxMEF1MERaclAxWE9nMEIxN3lPdFBHTFdEeW1EbDh1UDFWTW5QMnR1NC9jU2FEemZ2ZmMwL3k0N0R4MCtlLzB1N2FmM3pqK3dEY3R2d0xURWllZnRubklnT1RRcWZJQlY0L0R2WnpJN1dTd21CZW5HL3JFUkVaS0Zxc3pWVFZsYmZlazluWVhFOW9VRVRyOGVzVzNNM2N0T1VkSHZmTGw3N1pidHRtdDdFei9lTkxYdWZ3aVYzTW5yaVVncEpUakUrYXhwNGptN2hoMGIyWVRmN3R6b3NNaTI1M0w2ZkQ2ZURkTFd1WWtEUzkyMjlxaitUczQranBnOXkyL0F1dFF3NDljVGg3Wit2OXJBNm5nOWMyL0JHSDAwRkRVeDMxalRYODVwVnZFUlVSeS9ESWVGcHN6WlJXbnUyMG5ZalFxSGJib1VIaHRKd2JrandzZkVTN0laWkY1WG40R1UyYWtLV2Z5Uy9PNGYxdEwxRldWY1RjeWN0Wk5mK3UxakQ1bHpkL1FueE1FamN0ZVlDd2tFZ2V2ZlhidkwzNWViWWQrb2lqcHcreWVQcjFURW1kMnlGOFdtMHR2TFA1aGN0ZXR5djNPRnB0TFJ6UE8weGthRFNoUWVHdCt4dWIzY05yYlE0ck5mVlZCRmxDTUp2TUhSNXY4ak5oZDloSVRaak05WXZ1OWZpNnYzdnRPeDJHeTh2Z29kQXBjazY5RGQ0NTJiYjk0R1RmMVNJaU10QVVWN2lYNzRpTEhvWGRZYWV1c2JwMVFpR0Frc3FDVG50akxwN1ladHVoRDdFN2JBU1lMUjNPelNzNlFXVk5LUk5UWnJKaDExcEd4cVJnTm0wbjY5UitwbzFiY05uNlRoVWNwYm1sa1NCTENLY0tqbDc2UklPQjBTTW5kTmhkVTEvSnV1MnZZQWtJd21hM3RnNXJiV3l1QitCa3dSR3E2eXZhUFNZOFpCaGpFaWFSTW5JaTRSY0V4c2JtZXFwcXl4ZzVQS1YxbjluUG44eWNQZVNlUGM0ei8vd1JuWG5nK3E5ZXN1dy92djY5ZGoxSExwZVQ4SkNvUzU0dmZXL1R2bmZaZW5BZEFXWUx0MXoxTU5QR3RaLzRxYWEra3ZDUVlhM2JnUUZCM0xQcVNYWmxmTUpuQjk3am5jOWVvTVhXeE56SmJSL2V1RnhPUWdMRCtQb0RQNy9zdGZOTFR2SDh1NWMvQjhEdXNQUG1wMytqb2FtT2E1YmQyZTVuNm54UDUwdnJmZ3U0ZTBualk1SzVhdVpOcENhMmY5UGtjcm13MmEyWHZKZFVoaDZGVHBGejNqb0J6ZWZlKzR3TWdTVUp2cTFIUkdRZ09UL2MxZUlmU0VsbElTNlhxOTJNbGprRldSUlg1RlBmV0VPenRZbm9DUGRzckJldUc5aHNiV0puK2daV3piK3IwMlVndGh6OGdIR2pwcmErTVRjWURFd2Z0NUF0Qno0Z0xYVnV1eGt5TDVhWnN3ZUFIZWtiMkhOa1U2ZkRDczhINFAvM3hmYXpmTnJzTmw3LytCbWFXaG94R0F4c1BiaXU5WmpyWE05TXhzbmRtUHphZW4wYW11cElqaC9QbUlSSmhBVkhFQmJjMXV1YmVYSXZPdzV2NEpzUC9ySkRqZU9TcG5MSGlzY0ErTWVHcHdrUEdjWjFDKzhCM0QxSTVkWEZuVDYvUjIvOVZydGVxY3lUZTltYnRmbVNyNGYwdlJGUkNZeE5UT1BHSlErMCszbTRISVBCd0lLcEswbExuY09Pdyt1Wk9hSDljamNPcDZOTHZlNlhVMXRmeFJ1Zi9JWEMwdE1zblhsanU4bUZBRkxpSjNETFZROWhOZ2ZRMU56QTJiSmNNazd1NXRYMWYrRHVhNTVnWE5MVTFuT2RUZ2Y1SlRrZVRiUjFuc1Uvc01OTXRqSjQ2RzlXQkxBNTRaL0gyN2J2blFqR3ptOXpFQkdSVHVRVm4yQlU3RmdBOGt0eUNBMEtidzFCMXk3NEhERVJjVVJGakdEcndYVms1Nlh6NkszZkFpRHIxSUhXSWJrVy8wQW1qNW5EcklsTE80VE8zTFBabkM0OHhpT3JuMnEzZjI3YUNuWmxiT1RBMGEzTW1ieXMwOXBxNmlzNWtyT1BXUk9Ya25seUQ3Y3VlNFR4eWRQYW5lTnl1Zmp6UDM5TTZFVmg0UHdhaXNVVitTU09HRU5sYlNsZnZmZC9XbzlYMUpUeXg5ZS94MjNMdnRCdU1xQi9iUGdURHFlamRYdk4rNytpNlZ4UFVYTkxJODNXUnY3ODVuKzNIbDgyODJhc3RoWUN6SmJXSVlzR2d3R2p3ZGpwRU1hTEdRMUdESWEyWVplWHV2OVBmR2RTeXN3T2ExOTZLalFvbkdzWGZLN0RmcXV0dWNQUTh1NDRjU2FUdHpjL2o4TnA3N0RtNW5ramh5Y3pjbmh5Ni9hc2lVdVlPblkrYXo3NEZadjJ2OXN1ZERhMU5ESmw3RHlXemJxNVMzVmMrTUdOREM0S25TTEF4anozOEZxQWlBQzRKdm55NTR1SW5KZGJDKytjZ093cU9GN1plKzBhRGVEWktuMzlRNHUxaWRObmoxRmRWOEhKTTVta3hFK2dxcmFjcHBZR3dvSWphYkUxYzdZc2o5cUdhbXgySzJmTDhnRDNmWXJOTFkyY0xjc2pNaXlHMVVzZjdOQUxhYlBiK0dEYnk2UW1UTzZ3c0gxb1VEalR4eTlpNDU0M1NaSEh0d2dBQUNBQVNVUkJWSTRmVDB4a3g1dnhkeHplQU1EaTZkZGo4ak96OWRBNnhpVk5iWGVkL1VlM1VsWmQxRHFMNkhrYmRyMUJaczVlYmxoMEwwMHREZXc1MHZtRUxGZXlZT29xSEU1M1QrcVo0cE1jT0xhVnEyYmUxSG84TmpxUmpKTzdDUW9NN1ZiN2YzM3JmL3BrZUcxMUM2dzdBbnZxb043Uk50djdRRGJRZnRjdVZOOVlTMm5WV1g3Ni9GY3VlOTdsN3VrOGVHdzc3Mjk3aWRpb1JHNWY4VVdpTGxpNjZFcVM0c2IrZi9idU96eXE2MHo4K0hmNnFQY3VvWUpFa2VpOW1vNHBCZ3d1dUpmWXpqcmVKTTR2WlRmWlBKdGtzOWxrMTV0a2t6aHhuTVJ4TjNaY3NDbkdOTkdiQ2dJRUVrMElWZFI3bmY3N1kyQ2tRUldRR0pYMzh6eCtmUHM5STUwcjdqdm5uUGNRN0JkT3hVM2prT3VhcXZIMjlPUFg3MzMvcG5wcGM2emZLRlA3OVFrSnM3aC80VE85dnI4WVBDVG9GQUw3TkNrM3JFOEFsYlJ5Q2lGNllkTjVlUE9zZlRreEFEYU9BVzNYUFR4dmlRSTRsdHczMTdvYkhsM3hUVDdlL1dmZTJ2b0t6YTJOUExUc1JRNW1iT2Q4dTNHY056SmlBcnp4eGE5UXF6Uk9MNlJkWmE3Y20vSVpqYzExUExucU81M2VlOG1NOVZ3dXlPU1R2WC9obVRYZngxM3Y2ZGhYWFYvQnFZdEhtVHg2TGo2ZWZzeWZ2SW8vZmZ3VERwemM1c2c0V2xwWnlKNlVUNW1ldUpESWR1TXN3ZjRpUEcvU0NxWWxMbkRxVm51ckVrYU1ZL2VKVHhrZFBaSHd3R2pPS0k4VEdoQkZWbTQ2Y3lmZUM5aGJaSVA5YjI5c3h6OC8vSE9uUkVKbkxoM255T21kdDEzZXJ1alZNREVZUm9TQldRRkRJT1ljZE05YWU5WDE1Y1NHajJISzJQbmRIMWRYenI2MEx6cHNMeTdQNDhzakg1QVFOWjRIbDM3ZEtZdHVieGxOQnFjdXZpMnRUZFRVVnpCNTlGd0FubHYzUThLRG9xbHJyT0gzSC82SWIyMzhCYjVlQVh5eTV5OTRlL281V25CdnBTdXVHSHdrNkJURFhrWVpGRFhZbDlWS1dCdmYvZkZDQ0FIdzFqbjRJQnVXUnNPTGsreTlKUHJhc2I2L1pML1JhOTE0Yk9XMytldm1YOURRWElmUjFNcjlDNTl4dEZwY3pEL0RsZ052TXpwbUVoVTExMUFxVlFUN2hiTjYzdU5kVHRzQWtIcHVQMm5aQjFpMzRHbHFHaXE1VkhqV3NTK25LSXY2NWxwMEdqMXI3bm1LVFR0ZjVjMnRyL0Q0aW0vajV4M282QnFyVnFsWk5IMGRBTzU2RDlZditob2Y3dm9qR3JXVytLaHhiTnI1S3VGQjBTeWI5V0NIKzk4NysrRnV5OWRicFpXRm5EaTdsL2lvY1k1dERjMTFKS2QranJlSEgyTmpwMUJXWGVRb1oyKzBHSnBwYXJIL0ExWldYVVJWWFJrbXN3R0RzWldyMXk3U1ltaml3TWx0ZUh2NE1XWE12RHYrREFCNkZVd01oS0FnMEF5aG5wQ0Q2Vm03b2FXMWlhcTZNcVlsTHVpeDIyNWhXVzZuMjQrZTJZa05HK3NXUHROandOblUwb0RIVFMzeFp5NGRwNmFoa25FajI3cmpadVdtWTdQWkhJbXlETVlXbWxzYkhZbUlXZzNOTkd0MFdHd1d6R2FUSXhtWHhXSkczUWRkaGNYQUpFR25HUFkyWDJwYlhoNERYdkwzVGdqUmcwdlZzQ2tiTm95Q2x3YjVsSEltczRuZEp6NWgzcVFWVHBremI4ZWwvRXlxNnNvWUhUMlJ6ZnYrVGtOVEhiTW5MQ1U3TjRNdEI5OW0vYUt2VVZGempjcWFFallzZW82M3QvMmFUNVAveW4zem44U3Rrd25uYXh1clNEbVh6TUtwYTVnNGFqYjcwN2R5TGlmVnNmL0MxVk5jS2N6QzI5T1BwKy83SGhzV1A4OVhSejkwN0UvTjJrOSt5V1h1bS8rRVUrdG5mRlFTYSs5NW1pMEgzK1pBK2xiQ2cyTjRaUGsvZDVxSTZGWUN6aHRkQnkxV0M3V05WVTdaZXc5bWJDY2lLSWE0aURHY3k3SFBYeGdWRXNlVU1mUFllZXdmS0ZEWVg5U0RZcnU2ZkFlLy8vQkhqa1JNbis3OUN6cXRHenFOSHAzV0RhUEpnTmxpb3JxdTNHbnFHakYwbk04N2hjMW1ZMlRFN1U4cWZxMGlENDFheTdFenV6cmRIeDRVdzlqWXlRQnNPZmcyWnJPSnlKQTRWRW8xeFJWWHlTbk13dHZEajZVekh3RHN6MERHaFNPRUJZN0E5M3IzN2swN1gzVjZqdjYrNWI4ZHp3bkFtY3ZIQVh0U3BQSHh6c21MeE5BaFFhY1kxa3FhNEVSSjIvcERvMTFYRmlIRTRQSHBKUWgwZytmR3U3b2tkNjZsdFpHcjF5NXdJZThVRzVlLzFLRjdhVy9sRmw5ZzY2RjNXRHo5ZnVaT3ZKZmptWHRKR0RHT1hjYy81dVQ1UTZ4ZDhEUmpycmR5Z24wczUxUDNmWmQvN0g2TlAvN2ozNWszYVNWVHhzeERwMjJiS3NYWE00Qm43dnMrVWFFakFWZzBiYTJqUyt6UC8vWWk5ODEvd2lsNVNWTGNWT0lpeHVLbWMrZEMzbWwybi9pRXBMaHBUcTE4TnB1TkswWFpuTHBvbi9MRVRlOUJlWFV4aDA1OXllenh5L0IwOTc2dHp3L3d4My84TzgydGpWaXNGc3dXRStOSHpnRGdXa1UrRi9QUHRFMTUwaTZPWFRKakF5TWpremgxNFFoSmNkT2NQbjlQdnZIZ1Q5R290ZWkwYmgwQzVodmRhemNzZnM2eHpZWk5FZ3dORVJhcmhlT1plNGdJaWlIQU42VEg0MDNYdjV5NHVUV3oxZGlDMFdUZ2FCZEI1K1RSY3gxQjUram9TYVJtN1NNMWF6OFdpeGtmVDM5bWpWL0svRWtyY2RON0FIRDY0akZLcXdxNWYrR3pqbXM4dS9aZm5MclgvdlBEUDVmdXRjT1FCSjFpV1B1a1hjYmFxU0VRZFh2NUc0UVF3MHhXSmN3S0IxMGZqZCs4Ry83OStUOTN1dDNiMDQvbjF2NHJtM2I5a1hlMy81YU55Ny9CeU1oYmF6bTVYSENPZit4K2plbEpDeDNqRXhQanB2RFcxbGRRS2xVOHRmcTdSSVowVE5YaTd4M0U4L2YvaUgxcFg3QS9mUXVSSVhFZEVnWGRDRGg3eTAzblRsVnRHWnYzdlVGWTRBanVtLzhFTnB1TmF4WDVuTCthUVZadU9uV04xY1NFaithNWRUOGsyRCtDbEhQSkhEMjlrN1NzL1l5TVRMTFByUmsrcGxjdjgrMnRtUHNJOVkwMTJHdzJ2RDM5U0xqZWxUWThLSm9uVnI2TVJxMGxyK1FTMmJrbjBXdmRIT1cxWVNPMytEelByLyszVzdwZmR5M1RQcDRCSkl3WXo5bWNWS3hXQytVMTF6Q2FEUGkyYTMwVi9XUCs1RlhNbjd5cVgrOXg1TlJYVk5XVjhlaTkzK3gwZjR1aG1kTVhqNkxSNkxCWnJXUmNQSUphcGNiUE84anB1QjgrOC90ZTMzUHEyUGxNN1dIc2FIMVREU0VCa1l5UG4wRmRZOCtaMVd3Mkd5ZlBIOFptczVGZmN0a1I0SXFoUjRKT01XdzFtMkhuMWJiMUIwYTVyaXhDaU1HanpnQmx6UkR2MS9PeGc0V2Izb01uVnI3TSt6dCt4K1dDczdjY2RFWUd4N0ppemthbUpTNXdiUFB4OUdmbDNFZUpEUi9UN1R5Q0dyV1dlMmMvekQxVDduUHFZcXRRS0crN1ZjN2ZKNWhwaVF1WlAya2xSck9CMXo3NUtRM05kYWhWR3BKR1RtUGEyQVZPVXovTW03U0N5YVBua25JdW1WTVhqM0l4L3d5am9pZXdjZGszbkxvRlRodzF4MmxNNXMwU3V0a1hGem1Xei9lL3lkbWNWTFFhSGN0blBlVFlWMTFYenZ6SnF3Z042THNKb21QQ1J4RVRQb29QdnZvRFY0cXkwV3AwVEVpWWRjdS9Xekh3R0UwR1RsMDhTbUxzRkJKR2RGN25OR290KzlLK2NIUmg5WEwzWWZXOHh4MWZkdlNYZVpOWGtoZzN0ZE51NmRyclk2aHZUUEVTRmhTTnU5NlRNNWVPMDlCY1M0QlBDRE9TRnZkcitZVHJLR3pkNVZBV1lnajd4d1g0VzZaOU9kUUQzbHZ0MU9OSkNDRTZWZFFJeit5QUg4MkNKU1A2OTE0dnZ2Z2lQM25oOWY2OVNUdEdrd0dOV3RzbmlYTUdrcXpjazFpdEZrWkhUK3cyQUFaN3Q4V0wrV2NZR1pGNFMxMWRlNnY5bEJHRHpjLy85aUl2dmZRU2dZR0JCQVVGb1JsQ21ZVHU5ck4ycCtvYWE5QnFkSjJPaFc3djVtbEpocnFoWEVjSE8ybnBGTU9TMVFhYkw3ZXRieHdqQWFjUVF2UVVrQTFXU1hGVGUzMnNTcW5xTVJQb25SZ3VMLytpZjdXZkhxYzdVdC9FUUNHanljV3dkS2dJcWxyc3k1NGFXSEY3ZVRPRUVFSUlJWVFRUFpDZ1V3eExXOXExY3E2S0E0MDhDVUlJSVlRUVF2UUxlZFVXdzg2MVJqaGIyYlorZjRMcnlpS0VFTjJKaTVZL1VHTGdpQXlMQm9abWwwMTUxb2FHb1Z4SEJ6c0pPc1d3ODltbHR1VnBvUkRjL1JoOElZUndtUlpETTZWVlJhNHVoaENVVkJiUWFteHhkVEg2alR4cmc5OVFyNk9EblFTZFlsaHB0Y0NldkxiMU5iYzIvWnNRUXR4VmtSRVJsRlVWdXJvWVFsQmFWVWhBZ0Q4S2hRS1ZTalhrV3BMa1dSdjhobm9kSGV3azZCVER5cjU4Ky95Y0FMNDZtQjN1MnZJSUlVUjNwcytjeHRXeUxGY1hRd2l1Rko5bFpId2NTcVVTalVZejVGN281VmtiL0laNkhSM3NKT2dVdzByN3JyWHJFa0FwZjQrRUVBUFkrUEhqY2ZmUmtKSzF6OVZGRWNQWXNjdzlLSFJtb3FLaVVLdlZhTFZhbE1xaDlRb3B6OXJnTmh6cTZHQW52dzB4YkZ5c2h2eDYrN0pTQWZmRnViWThRZ2pSRzQ4OS9pakZOWmRKT1p2czZxS0lZZWg0NWg2S3F5OHhkOTRjMUdvMW5wNmVhRFFhVnhlclg4aXpOamdOcHpvNm1LbGRYUUFoN3BadFY5cVc1MFdBbjk1MVpSRkNpTjVRS0JTbzFXcWVmZjRKM252M0F6WWZ5Q1UyTEpIUWdDakNBa2U0dW5oaWlDcXBMS0MwcXBBcnhlZFE2c3pNWHpRYmxVcUZoNGNIdnI2K3FOWHFJZGQxVVo2MXdXVTQxdEhCVG9KT01TdzBtU0E1djIxOWJienJ5aUtFRUxkQ3FWU2kwK25ZK01oRHBLV2xjU0U3Z3hOWnU5QnAzU2txeWV2NUFrTGNnc2l3R0ZxTnpRUUdCaEEzT3RiUlhkSE56UTEvZjM5ME90MlE3YllvejlyZ01KenI2R0FtUWFjWUZuYm5nY2xxWHc3emdFbkJyaTJQRUVMY0NyVmFqWmVYRjNQbXpDRXBLWW5HeGtiTVpqTldxeFdiemVicTRva2hTS0ZRb0ZRcUhkMFZmWHg4ME92MXFOVkQrOVZSbnJYQlk3alcwY0ZLZml0aVdOamNMb0hRZXBuL1dRZ3hDS25WYXR6ZDNkRnF0Zmo2K21JMEdqR1pURmdzRm5rWkZuM3F4cFFUR28wR3JWYUxScU5CclZZUG05WWplZFlHdnVGZVJ3Y2pDVHJGa0hldUVrcWE3TXNhSmR3YjY5cnlDQ0hFN2JveEZZQmFyVWF2MTJPejJlUWxXUFFMaFVMUjRiL2hSSjYxZ1crNDE5SEJSb0pPTWVUdHZOcTJ2REFLUENTaG1SQmlFSk9YS3lIdURubldoT2c3MGdZdGhqU1RGUTRVdEsydmtHbFNoQkJDQ0NHRXVLc2s2QlJEMnI0Q2FMWFlsNFBkWVdLUWE4c2poQkJDQ0NIRWNDTkJweGpTMm5ldFhTV3RuRUlJSVlRUVF0eDFFblNLSWF1c0djNVd0SzJ2bEtCVENDR0VFRUtJdTA2Q1RqRmtmWG1sYlhsS0NBVG9YVmNXSVlRUVFnZ2hoaXNKT3NXUVpNTzVhKzFLbVNaRkNDR0VFRUlJbDVDZ1V3eEpKMHVodXRXKzdLR0IrWkd1TFk4UVFnZ2hoQkREbFFTZFlraHEzOHE1SkJyVVV0T0ZFRUlJSVlSd0NiV3JDeUJFWDJzeXdlR2l0dlY3WTF4WEZpR0U2RXVabVpta3AyVlFWRmlJbTk2REszbVhYRjBrTVVERVJTZlFZbWdtS2lxU2FkT25NbTdjT0JRS0JRcUZ3dFZGdTZ2a0dSbCtwTzRQRGhKMGlpRW5PUjhzTnZ0eXBDZU05bmR0ZVlRUW9pKzgrL1o3dE5SYkdSRTBta2x6bGhJYUlPTUdoTFBTcWlMS3FnbzVrcHhHUnZwcEhudmlFZFJxTlVybDhPanVJOC9JOERYYzYvNWdvTERaYkRaWEYwS0l2dlROdlhDaDJyNzg5WW53OEdqWGxrY0lNYlFVTmNJek8rQkhzMkRKaUx0eno5ZGZmWU13MzNpbUp5NjhPemNVZzE3SzJXU3UxZWJ3ekF0UG9OZnJVYWxVcmk1U3Y1Sm5STnd3M09yK1lDSGh2eGhTU3ByYUFrNkE1ZEsxVmdneHlMMzc5bnVFK2NqTHRMZzFNOGN2SWN3dm52ZmYzVVJqWXlNV2k4WFZSZW8zOG95STlvWlQzUjlNSk9nVVE4cmUvTGJsaWNIZ3EzTmRXWVFRNGs1bFptYlNYR2RsZXBLOFRJdGJOMnZjRW94TmtKYVdoc0Znd0dxMXVycElmVTZlRWRHWjRWRDNCeHNKT3NXUXNydGQxdHFsMGE0cmh4QkM5SVgwMUF5aWcwZTV1aGhpRUlzTFR5VDczQVhxNit1SFpJdVBQQ09pSzBPOTdnODJFblNLSWVOeWpiMTdMWUJLQVF1alhGc2VJWVM0VTRWRmhZUUV5Qjh6Y2Z0Q0E2S29xS2lnb2FFQnM5bk1VRXZsSWMrSTZNcFFyL3VEalFTZFlzaElMbWhibmgwT2JwS2JXUWd4eUxucDNDVURwN2dqWVlFajBHbjFtRXdtakViamtIdnhsbWRFZEdXbzEvM0JSb0pPTVNUWWdMMTViZXRMcEd1dEVHSUl5TTIvN09vaWlDR2dxQ1FmaThXQzBXZ2NjbVBiNUJrUjNSbktkWCt3a2FCVERBbG55cUhXWUYvV3ErMHRuVUlJSWU2K3N1cGlEcHpjNXRTcWNPRGtObktMenpzZFYxcFp5RjgyL3dLRHNiWExhMTB0dmtCeTZ1Y2RqbWt4TkxQcitDYzBOdGZmVmhrTnhsYisvT2wva0o1OXNNZGpiVFliT1lWWnQzVWY0SlpmZEk5bjd1WFg3MzMvdHUvWEZadk5KbDBNZTNBaDd6Uy9ldXZidEJwYm5MYm5GR2J4cTdlK1RWTkxnNHRLMXVidlgvdzM2ZWNQOWZyNDV0YW1EdHVLeS9QNCt4Zi9UV2xsWWJmblN0MFhmVWs2SUlvaElibGQxdHFGVWFDV3IxT0VFTU9jd2RqSzhiTjd1SEQxRkxXTlZhaFZHc0tEb2xrd1pRMFJ3ZjAzbjFSeTZ1ZW9sQ3FNSnZzM2dUcXRudnlTUzNpNit4QVpISWZGWXNaTjcwRlpkUkdOelhYb3RQb3VyNVYrL2hDbGxRVXNubjYvMDNhMVNzM0YvTk0wTnRmeHdKTG5iN21NVnB1Vmlwb1NHbHQ2RGxvdkY1emxvOTJ2TVNGaEZxdm1Qb3BXbytOeXdUa2FXK293bWd5WXpNYnIvemZRWW1pbXVhV0JwdFlHbWxvYWFHNXRZTmI0WlN5ZXZvNnF1bkl1RjV6dDlCNCtudjZNalowTWdObGljdnpzeE4xbHRWa3htVHQydzdSYUxaMXV2OW1tbmErU1g5TDdsbGQzdlNjdlAvckxXeXFqMldwbTU5R1AySDM4NHc3N25yN3YrMDdQOXVYQ2MzeVcvRGNXVGwzTGpLUkZLSlgybDZNV1F4UEZGWG1Zek1adTd5VjFYL1FsQ1RyRm9HZTJ3djUyWDlaSjExb2hoSUR5bW11a1pSMWdiT3hreHNYUG9LNmhpc3ljRk43YStncFAzL2M5b2tKSDl2azl6K1dra1hmdEl2Lzg4SDl3TUdNN1pvdUpWWE1mZGV3L2ZmRVlPVVZaUExiaW0xeXJ5Q2ZFdit1eGVBWmpLem1GNTFndzVUNnljMDlpc1Rwbm40d09HMFZ1OFhuT1hEcU9RdUg4VFdORVVBd0J2aUY5OHBsR1JVL2dnU1V2c1BYZ094U1hYK1dSNVM5eDhzSWhjb3V5VWF1MWFOVTZOR290TmZVVitIajZFeFk0QW05UFA5eDBIbmk0ZVJFV2FQOUhxYWErZ3JTcy9aM2VJeW8wM3ZIaWJiUFpITUZCWDVPV25qWkZaYmtkV2d6ckcrMFRmWDkxOUVPVVNwVmplME56TFFBN2ovOER0VXJqMk82bTgrRGUyUTg1MWsxbUk3NWVBY3lac0x6SCsyZm1wSFJvYVV3L2Y4Z3BtRnc2NHdGbWpGdlU0ZHpGMCs5bjhwaDVIYmJyTk01ZjRJeU1TR1RPaE9Yc1RmbU1zemtwckZ2d0RNSCtiVjNCRkQzVU02bjdvaTlKMENrR3ZaUVNhRFhibDMxMU1Dbll0ZVVSUW9pQklOQTNsRzgvOGw5T0xZa0pJOGJ6MGU3WFNNM2EzK2RCWjFWZE9WOGUrWUNGVTlmZzQrbmY0L0Y1SlJmeGNQTW00OElSeDdZSkNiTlFxK3l2Sm1jdUhVZXBVREpsN0h6ZTJ2cEtweTBnU29XU0F5ZTNkZGkrY05yYVBnczZBWkxpcGhMZ0UwSnk2bWJjM2J4NFpQbExIWTc1emZzL0lHbmtkQlpQWDlmcE5lS2prdmpXSTcvb2RKL1pZdVpDM21rQUttdExzRnF0anZVYnZOeDkrN1dGZXJpeDJxeVlMU2FuYlRlKzJMQll6Vmh0YlYxRExSYXowLy9iam5kZUIvQjA5MkhpcU5rOTNyKzRJcTlEMEdtMVdBajBEZU8rK1UrdzYvakhXRzFXam1mdTRWREdsNDVqakdZREIycTNjZmpVamc3WFRJeWJ5cHA3bm5Tc0s1Vks3cG15bWxFakp2RHB2ci94dDgvL2kvV0x2b1phcmJYdlYvUWM0RW5kRjMxRmdrNHg2TFh2V3JzMEJoU3VLNG9RUWd3WWJqcjNEdHVpUXVNQk1GbTY3MVozcTVwYkcvbHc1NnVNakV4azlvUmxQUjVmMzFoRFJVMEpyWVptRHAvYVFVTlRMVzU2RDVMaXBxRldxYkhaYktSbEgyREsyUG5vdFc1ODQ4R2YzbEg1MHJNUGNxa2drdzJMbjBldmRldXd2NnF1bkM4UHY4K3FlWThSNkJ2cXRNOW1zNkZRS0FnTmlPVHhsZCsrbzNKMHBkWFF6TWQ3WG5mYWR2TjZVdHkwMitwS0xEbzNJalNlRWRlZmh4dXlyMlpRV0hhRisrWS82ZlQ4WE1yUHBLQTBoOVh6SHNmVDNidGZ5NlhUNmdrUGlrWjN2WjZhTFNhaXcwZXg5cDZuQUVnNXR3ODNuUWR4RVdNeEdGdXcycXdFK1lYeDVaRk5hSzRIa3dENUpaZUpDaG1KVXFra05EQ0tyNi8vTWZ2U3ZpQXlaQ1RGNWZaSnpYc0tPcVh1aTc0a1FhY1kxQXdXT0ZyY3RyNUlwdW9TUW9ndWxWVFl2NldMREk3cjArczJ0VFRncHZOZzNjSm5LU3EvU3RhVk5CUUtCZW5aQnpsNS9oQTJtNDJDMGh3QVJrWW1jVFluRllBblYvOC9BbjFEK2MzN1ArRFJlNy9wYUpYTnpFbWhxcTRNSDQrMkZ0UC9mZmQ3V0swOVQvQytZczRqVEJ3MXkybmJ5UXVIc1ZtdG5RYWNBQjV1WHBSVkY3RS9iUXNQTGZzbnA4LzE5clpmTXkxeEFUT1NGcUZRS0NpdnZrWlJlVzZIYTVqTkprcXJDcDFhYm05SUdERWVMM2VmTHN2czZlN05qNTU5RllERHA3N2t6S1hqZkhOalc4dlErenQraDBvbHIyejl6ZGN6Z01tajV6cDFvUVh3OXZTM3Q4S3JOVjJjMmI5eWk4N3oyaWMvdzJJeFl6SWJVU3BWcEdidFE2ZDFJelFnaWprVGxtT3hta2thT1IyQStxWmFQdmpxRHdUNGhyQjYzdU5FQnNlaTFlaFlNV2NqQUVYWFczRzdxMU5TOTBWZms5K2lHTlNPWHdQTDlXNzZRVzR3dXVjZVhVSUlNV3dZVFFhYVdocG9NVFJSVkpiTDRkTTdpQWtieFl5a2p1UEU3a1NRWHhpUHJmdzJHcldHL1dsZm9OSG9XRFgzTWNiSHozUTZycUEwaC9xbUdrNWRPZ3BBUzJzVFZxdVY1dFpHUEsrL21Kck1KZzUyMG1YMmdTVXZRQy9HWlFYNmhUbXRsMVlXVWxaVnhMMnpIKzd5SEwzV2pWbmpsN0kvZlN2RjVYbU9ybndxbFpxSW9CaDJIZitZN055VHJGLzBOUXBLTDdNbjViTU8xekNaamVRV1paTmZjcW5EUGordlFQS3ZkZHplWGxoUU5BRSt3VmlzRnRRcURacDJBWTdWYWtIVmJveWg2QnV0eGhiS3E0dWR0azBjTlp1U3l2d094MDRaTTgvcDJNamd1SDRiZjNpemtaR0pQTGowNjZpVUtyWWNmSWZtMWtiV0xYZ0d0VXFOeFdMbXdNbHRORFhYRXhWaS96TEoyOE9YNSsvL0VWc1B2Y05iVzE5aFJ0SmlGaysvMzFHbmJpUVFhdDh5ZWpPcCs2S3ZTZEFwQnJWRDdZWkRMQnJodW5JSUljUkFkUDVxQmxzT3Z1TllUNHFieG9vNUc5RnFkSDErTHplZE83bkY1OGt2dmN3L2JmaDMzSFR1Vk5XV09oMFQ3QmVPdDRjdktlZVNDZllMcDdtMWtickdhcFFLSlo1dTltNkxoMDk5aWNWaXhsM3Y2WFJ1WE1TWTJ5cFhXdllCMUNwMWh3RDRadE9URm5Ic3pHNzJwWDNCazZ1L0E5aUQwZnNYUGN2SXFDUzJIMzZmaytjUHNXVEdlcVlsTHVody9tL2Uvd0dUUjgvcmRGeGJxN0dGLy92Z1g0SHIwemRZVEtoVmFxY0VTTXRuUFVTQVR6Qk5MUTBkUHJ2WmFwYldubjV3clR5UDk3LzYvVzJkKzI5Zit5UEtUbVllTkJoYkhLMzYzV25xUmVaa3VKRmNSK1VJdkNhTm1zUEhlMTduMSs5OXozR01wNXMzNnhkOXplbThZUDl3dnJiMlh6bHkraXNPWlh4SmFWVUJUOTluUCtkRzBObmQzd0dwKzZLdnlXOVJERm9HQzV3b2FWdGZJRjFyaFJEQ1NVejRhQjVlOWlMTnJZMVUxSlNRZWZrRXIzM3lNeDVlOWlMUllRbDllaStUMmNqT1kvOGdQQ2lHWVA5d3lxcUwrY2VlUDNjNGJ1MDlUL0hFeXBlNWV1MENEYzIxYURSYS9IMkNVU3FWR0UwR2pwM1p6UU5MWG1EM2lVK2N6dnVmdDcvamxOeWxLNnZtUHVwSTVOSmlhT1pzVGlwallpYmpydmZvOWp5OTFvMFo0eFp6K05RTzhrb3VFUk0yeXJGdmZQd013b05pOFBNSzdNMlBvdE5yLytqWlB3RDI4WUVmN1g2TkY5Yi9tS0NiV21VQkdwdnI4TGhwM0tEMWVndVE2RnN4NGFQNTRUUE9RZWZiMjM2TnYwK3dZd3pselU2ZVA4eSt0TThkQ2E5dWRxMGluN2UzL2JwWDkzZlRkVjhud1Q2bVU2bFFVbFZiaHNsc1JLZlI4K1NxNzlpbmNNR0dBb1dqeGJLK3NRWnZUei9IdVRjU0NjVkdqSFZLbW5SakhsS051dWN2bjZUdWk3NGlRYWNZdEZKS3dIaDllSTkwclJWQ2lJNThQUDJkTXNuT0hyK1V2MnorQlovdmY1TnZQL0pmZmRvOWNOZnhqNm1zTFNVcXhKNFZOOFEvd3ZHeTJabmFoaXJ5U3k1aE5Ca2NVNmRvTlRxV3pOakEyTmpKSFlMT3gxWjhDeHM5ZDYvMTkyNUxZWjZXZFFDenhjVDB4SVc5K2d3emtoWnhQSE0zaDA1dUorYSs3enJ0Qy9CcHU2N1JaS0Myb2NwcHY3MmJjQVBsMWRjYzIxUktWWWNzdXFjdkhTTW1iSlRqcGR0cXRUcjlIdW9hcXpza3VMRll6RjBHT2VMMktaVkt0RXJud0V1aFVLQlNxcnBzQmJUYUxHZzFYYzh0R3gyV3dFTkwvNm5ML1Rja3AzN2VJVXRyWjB4bUUxcU5qcjJwbTZtODNuT2d1YldSRmtNVC9qN0JLTnFsVDB5TW04cU1wRVVVbGwzcDlGbzM3bmRqYlBlVm9xeE9qOU5wOU1TMjYxa2dkVi8wQmZrdGlrR3JmZGZhaGRLMVZnamhJbm4xc09VeVhLcUJpOVY5ZDEybEF2bzIzUTk0ZS9xUk1HSThtWmRQVUZOZjBXZlRpdVJkdThTcGkwY1pOV0lDTFlZbXgvWXpsMDg0amNQMDhRd2dKdHplZ2hnV0ZNM2gwenN3bUZvWkdaWGtPR2IyaEtXZDNpTXNLTHBYYyszZGVFRTFtWTJrbkVzbUpteFVyNmVIOFhEell1S29PWnc4ZjRpQzBoeW5GK0RQa3Q4Z1BpcUppYU5tVTFTVzIybTN6SXdMUjV5U3FmaDQrdlB5bzc5MHJEYzIxM01wUDVNSGwzNGRxOVhLRzEvOGlobEppNWcwZWc1Z1Q5NVNWVmZHclBIT1B3T2p5WERIclQxMUJ0aVJCYWtOMEdnQjZ4Q1l0ckEvbnBHZXRCcWFPODBNZllOU3FlclFSYlF6dmUweWFqUzFvdGU1czJyZVl4U1VYT2JVeGFNVWwxOGwyRCtjcDFaL0Y0VkNRVk5MQTN0T2ZNcUUrSm1VVlJYeCtmNDN1NzJteVd4RW9WQjBlVnlBVHdoZjMvQmp4L3Bnci90aVlKQ2dVd3hLWmlzY2EvdENUYnJXQ2lGY1l0TjVlUE9zZlRreEFEYU9BVzBmNWJ4UUFNZVMrK1phN2RsdWRGRlY5TjBFVTc1ZUFTeWRzUUdWVWsxV2JycGorOWFENytEajZZOU82NGJCMkVKNFVJd2o2QXdOaU1SbXMzR2xLSXZsc3g3cThSNXZiWDJGa3NxQ0hvOTcvdjRmRVI0VXpmSE12YlFZbXBnL2VkVXRmWlpaNDVadzh2d2hEbVY4eVJPclhnYnNDWSt5cjU1RXE5RTV6Y0g0OWZVL2RpUkF1bG5LdVdUT1hVbHoycGFhdFI4ZlQzOUdSMDlFb1ZBUTZCdEthdForeDR2M2xhSnNBT0lpeGpxZFp6UWJ1azM2MGh0Nk5Vd01oaEZoWUZiUWl6YmpnYSsvbnBIdU5MYzJvdThtNkx4VEJtTXJoV1c1R0s1M2dhMnVMeWM2YkJSLytQRGY4UFVLWk9hNEpZd0lUZUNyWXg5eThzSmgzTFR1N0VuNWxERXhrL0h5OENYQU42VGJIZ2JWOVJYODZlT2ZNQ05wVWJmSnRXNFlDblZmREF3U2RJcEI2ZWF1dFdPa2E2MFE0aTQ3V0FqSGltRnBOTHc0Q1h6N1BqY1B4KzdnM01LeVhFYzJ5eHVxYXN1NG1IOEdmKzhncHk1emQ4clhLNERaRTVhUmVtNi9ZNXZOWnNObXM3Rnl6cU1rakJoSDl0VU1zbk5QVWxGVHdySE0zYXhiOERUUllhTW9yeTdHejd0MzQ4VW1KTXhpM3FRVm5lNnJhNnptZzYvc0w5c21zNUVUWi9jUUVSVGoxRTJ3TndKOFEwZ1lNWjdpOHFzMHRUVGc0ZVpGVGxFV05wdU5zYkZUbkk1MTAzdDJPVy9qemQwelcxcWJTRDkva0NYVDE2TzRIdkRQU0ZyRW0xdGZvYkQwQ2xHaEk4bktUY2ZmTzZqRHo4TmtOdDd4aTdkT0JSTURJU2dJTkVPbzRlaE9ucEhiVVZwVjZOUmx2YStWVnhmejBhNC9BYUJXYWFpcUxXUHV4QlZNVDF4SVNXVUIrOUsrd004cmtQc1hQc3NYQjk0aVBEQWFoVUxKa2hrYm5MSytkcWJWMk1MbWZXOWdzOW5JSzduRWxhSnNSa1ltZG52T1VLajdZbUNRb0ZNTVN1MjcxaTZRcnJWQ0NCYzRWZ3diUnNGTGsxeGRrczd0Uy91Y2x0WW1Fa2FNUjY5enA3cXUzREUvT2huUmh3QUFJQUJKUkVGVTVwcDJTVkpNWmhPN1QzekN2RWtyK3ZSbHVxRzVEc0RSMWRCaU1WTlNrYzhiWC95S0NRbXpLS3N1Smp2M0pGYXJoWkxLQXNJQ2UvNWo3cVp6SjlBM3ROTjk3Yk5oYXRSYW5sbnpBMGVXemx1MWV1NWp1T2s5SFMveEYvUFBvTmU1MzNJQWU0UFpZdWJqdmE5anNaalI2OXpKdUhDRXh1WjZHbHZxVUNsVnBHVHRRNkZVY3JuZ3JHTXV4UnRNWmhNMm02M2JjWVNpZjlUVVY1SnlMaGwzdlJmdWVnOEt5NjVRVWxuQTVESHordTJlVWFFakhWbG15NnFMYVd5cHA3eTZtTzJIM3lmUU41U2xNeCtncWFXZUErbGIwV24wTEpteGdVc0ZtZXhOK1l5VmN4L3A4cnJYS3ZMNTRzQmIxTlJYc0d6bUExek1QOE1IWC8yQkVhSHhMSnEycnN2RVlsTDNSVitSb0ZNTU9qZDNyYjBuMG5WbEVVSU1VemJ3MHNKejQxMWRrSzdOR3IrVWxMUEpuTDUwakpiV0pqemN2QmdiTzVsNWsxWTZaWTVzYVczazZyVUxYTWc3eGNibEx4RVpITnNuOTcrUWR3cU5Xa3V3ZndRQXhlVlhhV2l1WS9YOHg0bUxHTXM3MjMvRHVKSFQwV24xZkhIZ0xaNVo4NE51eDhyZHFtRC84QzczM1FoR2xZck9FeW0xendCcU1MWnlLVCtUcEpIVGJudStRTFZLVGF1eEJaUFp5TFpENytMbDdvdVh1dytlN2o3RVJTWlNXSGFGdW9ZcXZOeDltREptdnRPNWpkZUQ5LzdzMGlrNjU2YjM0R3hPS2lhekFhdlZpcWU3RDNNbjNzdlVtMzVIN1RVMTE1TjlOYVBIYTljMlZIYllObUhVTE1iRVRuYXNuNythUVdoQUZFa2pweE1mTlk3YWhrb09uL29TczluRXh1VXZzZXY0eDFUWGwzUFBsTlc4L3VuUFVTcFZMSm14M2lueFRtbFZFY2N6ZDNQdVNob2VlaThlWGZGTjRpTEdNbnZDTWk3bW4yRnZ5bWJlMmY0YjRxUEdzV3ptQTA1L0c2VHVpNzRrUWFjWWROSktvY1ZzWC9iVjJjZFJDU0hFM1dRRDR2M3RYUllIcXRIUkV4a2RQYkhINDd3OS9YaHU3Yit5YWRjZmVYZjdiOW00L0JzOWRybnJTVlZkT2Z2U3ZtRG11Q1dPMXNKWjQ1Y3lMbjRHN25wUDN0cjZDdTU2VDFiT2ZSU3djYVVvbS9lKy9EK2VYZnN2M1hZUlRNczY0SlNzcEwyZWtnenRTZm5NMFZYdlJuWlAzMTVNQTVHVm00N1pZaUl4Ym1xSGZYLzYrQ2VPN29JM3Mxb3RUbVBlbmx6MUhSUUtaWWZBMm1RMjhkWFJEemw5NlJqckZqeURXcVhtL05WVFZOU1U0S1p6NS96VkRCUUtCYUVCa3J6Z2J0TnIzZmpCVTcrNXBYTXFha3ZZY3VEdEhvK3pXTXpvdEc0ZDdxZS92cTI1dFpHMHJQM01tN1NTaytjUGN1cmlVVHowWGt3Y05adkV1S2tZaksxVTFwYmdwdk5BcjNYam1UWGY1NE92L3NEazBYUFJhblJjekQvRHVaeFVpaXZ5VUtzMFRFOWN5TUpwYXgzWEIvdmZpSVNvOGFSbEgrQkErbFplLyt6blRCNDlsNFZUMStMcDdpMTFYL1FwQ1RyRm9OTythKzJTYU5lVlF3Z3hQRFVZN1RsNFFudWVZbS9RY05ONzhNVEtsM2wveCsrNFhIRDJqb05PZis4ZzdwMzFzRlBpRVYrdkFIeTlBc2k4bklLYnpvUEhWNzdzQ0RBZlgvbHQ5cVI4MXVPWXRORXhrNWc1Ym5Hbit4cWFhdmxzM3h0ZG5sdmJVTVg1NnkxUUdyV1djU09ua3pSeVdvK2ZSYTl6Sno0cWlkandqdDBMVjg1OXBNdTVGck56VHpwTlhkRlZSdFA2cGhveUw1OWdSdElpSm82YTVTanJnWk5iQWZ2MEZjdG5QWVMzaDIrUFpSV3VGeE0rbWlkWGZhZkg0M1ljL1pDc0srbGQ3cStxSzBlajFqSmx6SHl1WHJ2QXlNZ2tvc01TMkplMmhkOS8rRytvVldwR1JpYVJNTUxlM2NMWEs0Qi9ldURmYVd5dTQ3VlBmb2JaWXNMUEs1QUZVKzVqZXRMQ0x1dWZVcWxrNXJqRkpNVk5ZL2VKVHpoejZUZ3praGJqNmU0dGRWLzBLWVd0Ti9uSGhSZ2diTUM2emRCOHZhWHp0NHRnUXBCTGl5U0VHR2JTeStDSEIyRk5QTHc4cGVmajc4U0xMNzdJVDE1NHZYOXYwbzdSWk04VTJWVUxSbCt4V0MyMzNWM3ZUdDA4TitCQWtGdDBucGp3MFIzSzFWYy9wNS8vN1VWZWV1a2xBZ01EQ1FvS1FqT0VNZ25kN1dma2JtcHViZXpWOUNzM3UxeDREbmVkSnhIQk1iZDhibjFqalZQMzh2NG1kWC80a0paT01haWNyV2dMT04zVk1GNENUaUdFNkRNM1o1M3NMNjRLT0lFQkYzQUN4RVdPN1hTN0szOU93dlZ1SitBRVNJZ2FkOXYzdkpzQkowamRIMDRHM2w5ZUlicHhyTGh0ZVc2RWZZNHVJWVFRUWdnaHhNQWxRYWNZVkE0WHRTM1BpWEJkT1lRUVFnZ2hoQkM5STBHbkdEVHk2NkdzMmI2c1ZzS01zTzZQRjBLSXdTNHV1dk81ODRTNEZaRmg5cXg3L1QxVzF4WGtHUkhkR2NwMWY3Q1JvRk1NR3NmYnpjMDVKV1JnVDFVZ2hCQjlvY1hRVEdsVlVjOEhDdEdGa3NvQ1dvMHRyaTVHdjVGblJIUmxxTmY5d1VhQ1RqRm90Qi9QT2Fmck9iK0ZFR0xJaUl5SW9LeXFzT2NEaGVoQ2FWVWhBUUgrS0JRS1ZDclZrR3Z4a1dkRWRHV28xLzNCUm9KT01TalVHeUc3cW0zOUhwa25XQWd4REV5Zk9ZMnJaVm11TG9ZWXhLNFVuMlZrZkJ4S3BSS05SalBrWHJ6bEdSRmRHZXAxZjdDUm9GTU1Da2ZidFhLTzlnZHZyZXZLSW9RUWQ4djQ4ZU54OTlHUWtyWFAxVVVSZzlDeHpEMG9kR2Fpb3FKUXE5Vm90ZG9CT1dYTW5aQm5SSFJtT05UOXdVWisrbUpRdUhtcUZDR0VHQzRlZS94Umltc3VrM0kyMmRWRkVZUEk4Y3c5RkZkZll1NjhPYWpWYWp3OVBkRm9OSzR1VnIrUVowUzBONXpxL21DaXNObHNObGNYUW9qdW1LeXdaak9ZcmZiMXY5MExzVDZ1TFpNUVl2aEtMNE1mSG9RMThmRHlsUDYvbjlWcXBhV2xoZmZlL1FCenM0TFlzRVJDQTZJSUN4elIvemNYZzBwSlpRR2xWWVZjS1Q2SFVtZG16cnpacUZRcXZMMjlDUTRPeHMzTmJVaTI5c2d6SXJxcSsxNWVYb1NFaEF6WnVqK1lxRjFkQUNGNmtsN2FGbkNHdUV2QUtZUVlYcFJLSlRxZGpvMlBQRVJhV2hvWHNqTTRrYlVMbmRhZG9wSThWeGRQREJDUllURzBHcHNKREF3Z2JuU3NvMXVobTVzYi92Nys2UFg2SWZ2U0xjL0k4TlpUM2RmcGRFTzI3ZzhtRW5TS0FhOTkxOXA1a2E0cmh4QkN1SXBhcmNiTHk0czVjK2FRbEpSRVkyTWpack1acTlXS2RGZ1M3U2tVQ3BSS3BhTmJvWStQRDI1dWJxaFVRM3VlTVhsR1JHZDFYNi9YbzFaTHVETVF5RzlCREdnMm5KTUl5VlFwUW9qaFNxMVc0Kzd1amxhcnhkZlhGNlBSaU1sa3dtS3h5RXUxQUhCTURhSFJhTkJxdFdnMEd0UnE5YkJwNVpGblpQZ2E3blYvTUpDZ1V3eG81NnZzMDZVQXVLdGhmSkJyeXlPRUVLNTBJL1cvV3ExR3I5ZGpzOW5rWlZvNFVTZ1VIZjRiVHVRWkdiNkdlOTBmNkNUb0ZBUGE4V3R0eTNNaVFDbC9QNFFRdzV5OFRBblJQWGxHaEJoNHBNMVpER2p0eDNQT2thbFNoQkJDQ0NHRUdIUWs2QlFEVm1rVDVOZmJsOVZLbUJubTJ2SUlJWVFRUWdnaGJwMEVuV0xBT3RLdWxYTnlNT2lHZHVJOUlZUVFRZ2doaGlRSk9zV0FsVnJTdGl5dG5FSUlJWVFRUWd4T0VuU0tBY2xraGJNVmJldlRKT2dVUWdnaGhCQmlVSktnVXd4SXA4dnRnU2RBb0J0RWVycTJQRUlJSVlRUVFvamJJMEduR0pEU1M5dVdaNFc3cmh4Q0NDR0VFRUtJT3lOQnB4aVEyZ2VkVTBOY1Z3NGhoQkJDQ0NIRW5WRzd1Z0JDM0t6VzBEWlZDc0QwVU5lVlJRZ2hCcExNekV6UzB6SW9LaXpFVGUvQmxieExyaTZTR0dMaW9oTm9NVFFURlJYSnRPbFRHVGR1SEFxRkFvVkM0ZXFpM1ZYeXJBMU5VcjlkUjRKT01lQ2t0TXRhbXhnQWVxbWxRZ2pCdTIrL1IwdTlsUkZCbzVrMFp5bWhBWkd1THBJWW9rcXJpaWlyS3VSSWNob1o2YWQ1N0lsSFVLdlZLSlhEbzRPY1BHdEQyM0N2MzY2aXNObHNObGNYUW9qMi91c0U3Qyt3THorZEJFOG11Ylk4UWdqUlhub1ovUEFnckltSGw2ZmNuWHUrL3VvYmhQbkdNejF4NGQyNW9SRFhwWnhONWxwdERzKzg4QVI2dlI2VmFtaFBtaTNQMnZBeTNPcTNLMGxJTHdhYzl2TnpUcFd1dFVLSVllN2R0OThqekVkZWdvVnJ6QnkvaERDL2VONS9keE9OalkxWUxCWlhGNm5meUxNMi9BeW4rdTFxRW5TS0FlVnlEVFNaN01zZUdoZ2I0TnJ5Q0NHRUsyVm1adEpjWjJWNmtyd0VDOWVaTlc0SnhpWklTMHZEWURCZ3RWcGRYYVErSjgvYThEVWM2dmRBSUVHbkdGQnV6bG9ydzdxRkVNTlplbW9HMGNHalhGME1JWWdMVHlUNzNBWHE2K3VIWkd1UVBHdkQyMUN2M3dPQkJKMWlRRWt2YTF1ZUpsMXJoUkREWEdGUklTRUJVYTR1aGhDRUJrUlJVVkZCUTBNRFpyT1pvWllTUko2MTRXMm8xKytCUUlKT01XQ1lySEMyb20xOWVwanJ5aUtFRUFPQm04NWRNbWVLQVNFc2NBUTZyUjZUeVlUUmFCeHlMK1h5ckExdlE3MStEd1FTZElvQkk2TU1yTmVmOFNndkNISnpiWG1FRU1MVmN2TXZ1N29JTG1XeER2eHVicTUrT2IyYjl5OHF5Y2Rpc1dBMEdvZmN1TGZoL3F5Sm9WMi9Cd0lKT3NXQTBYNDhwM1N0RlVLSTRXMWYyaGU4ditOMzNSN3o1dFpYMkhYODQxdStkbTd4QmY3empXOVFYbjN0ZG9zSHdJNmpIL0xocmovMTZ0aFdZd3QxalRXMy9WK3JzYVhETmJjZGVvOERKN2YxdXJ5TnpmVVlqSzI5UHI0ek5wdE51aDkySXl2M0pILzQ2TWQzWExjR3VwUG5EL09ydDc1TlMydFR2MXgvKytIMytYalA2NTNXczZxNmN2NnkrUmVVVmhiMitYMmxmdmNmdGFzTElNUU5KeVhvRkVLSWZtTzJtUG56SnoranBxR1NGeC80Q2NIKzRYMStqejkrL0JNYW1tcHYrVHd2RDErKytmRFBuYlpGQnNkeDVQUk9yaFJsTXpJeXNkUHpUR1lqWnJQcDFndHFzL1hKUzJWWTRBalNzdytTVTVoRmZGVDNrMG9mUExtTmxIUDdidnRlTThjdDV0N1pEenR0aXdrZnpZNGptNWd6WVRrNnJkNnhQYWN3aTZ2WExtQXd0dEJxYktHK3FZYkttaEphalMzTW43eUtSZFBXM25ZNVJOZE1aaFBKcVp2UnFMVlUxNWRUWFYvZXEvTjBXamRpdzBjNzFqZnRmSlg4a3Q2M3ZMcnJQWG41MFY4NjFuKzM2WWMwTk5mMXZ1QTNXVGgxTGZNbnIrejJHSXZGak1sc3hFYnZucVBjNGd1a25FdW1yS3FRNXRZbWZEejltWkF3azFuamw2RlJhNXlPUFplVFJzYUZJMHdkTTUrTCtXZWM5a1dGak9SNDVtNmFtdXVwYmF5aXRySEthWDlrY0J5ZTd0NjlLcE80dXlUb0ZBTkNSUXNVTk5pWGxRcVlFdUxhOGdnaHhGQ1RlbTRmTlEyVi9Yb1BzOW5JK1BnWnhFZU42L1U1T1lYbnlDazgxMkY3d29qeEJQdUZrNTU5c011ZzgyNDRlbm9YaDA1OTJlbStHNEhyUjd2K2hFclYrU3ZWb21scm1UVitLZk1ucjJibXVDVmQzdWNQSC8yWTViTWVZa3pNcEU3M2F6WDJvUEl2bi8wblZYVnRXZmNzVmd1L2VmLzdqdlhWODU2Z3RLcUFjMWZTaUE1TndFM3ZTWkJ2R0JNVFp1UHQ2VWVnejUxL3F5dXRRSjFMVHQxTVhXTTFhcFdHei9lLzJldnpRZ0lpaVYzN0w0NTFrOW1JcjFjQWN5WXM3L0hjekp5VURpMSs2eFkraThWaWR0cFdWVmZHcnVNZkV4WTRna1hUMW5WN3pRQ2ZqaTloRGMxMUZKWmVZWFRNUkZSS1ZZZjloekoyQUhEUGxGV2RYdlBFMlQyWXpTWW1KTXhHcVZSeXBUQ0wvZWxiS1N5OXdtTXJ2OVZXenRveXZqcjJFWDVlZ1pSVUZWQlNWWUNpM1Z3R2lYSFRPSDN4R0dHQkl6aVlzUjIxMHZtNVd6N3JvVHNPT3FWKzl3OEpPc1dBMEw1cjdZUWcwRWpIYnlHRTZEUDFUYlVjUHJVRGQ3MG56YTJOL1hxdllMK0lEb0dUeldaRG9laDhFcXo2eGhxbm9MUGllb3Njd095SnkvSDI4S093TEJjQUgwOS92RDE4bmM2dmFhZ2srMnFHMDdZUXZ3Z0NmRVA0ZE85ZnVkeEpRR3V6MmNkcnZmSEZyem90MTVReDh4eXRpbGFiQllWQ3dmMExuKzMyYzNkbTg3NDNNRjkvK1hmWGU2QldxYmxXbWQ5SmVld3Z1YzJ0RFIxYWJnRENBNlBSYW5RQVBMenNHMXpNUDBPd1h6amVubjZPWTdLdXBCTVZNcEx3NEJoS3F3cUlESTdqd2FWZnYrVXlpOXR6NXRJSlVyUDI4K0RTcjVNWU8rV09yK2ZwN3NQRVViTjdQSzY0SXE5RDBObSsxUlNncGJXSm5jYyt3dDg3aU1kV2ZBc1BOeThBRE1aV0NzcHlTT2pGbDBTcDUvWnhMSE0zTHozMEh3VDRCSGZZYjdHYU9YeHFCNTd1M2t3Wk02L0QvbFZ6SDhQWHEyM3k5UVZUN3VQdlcvNmJuS0lzcW1yTENQQU5vYlNxaUErKytqMkJ2cUU4c2VvN2ZIWDBRK3FiYW5oNDJZdW9WUm91RldSU1dsWEl2TWtybVRScURtOTg4U3ZXM1BNa282TW45bGgrNFhvU2RJb0JvWDNRT1YyNjFnb2hSSi82OHNnSGVMcjdNRFoyTWtkTzcrelhlOVUxVmJQMTRMdXNudjg0S3FXS3h1WjYvckw1UDNsbXpRK2NYbFl2NXA4aDQveGhSdDdVTFhYNzRmY3BMTHZTNmJVWFQ3K2ZlWk5XT0czTExUNVBidkg1VG84em1vMzRlUVV5ZThJeXAvM0ZGWG1rWng5azBiUjF1T3M5blBidFQ5L1NvY3V1U3FsMkJOSXRobWFTVXpjekptYXlVNWZhcjQ1K2hLZTdEOU9URnFMWDJqUGhLUlRPMzZEV05sVHg3dmJmb2xacE9nMTJUNXpkNjlRRjEyYXpZYmFZbkxwRCsza0hVbGlXUS9iVmt6eHozL2RSS3BXVVZCWncrTlFPbHN4WVQxemsyRTUvZHFML25MOTZpdTJIMzJQbXVDV29GQ3JPWERyZXEvTjBXcmN1VzdiN2l0Rms0TVBkZjhKa052TE1taDg0QWs2QXJOeDB0aDkrbnlYVDF6TjMwcjFkWHNOZ2JPWGsrVU9NR3ptOTA0QVRZT0hVTlZUWGxmUGxrUTl3MTN0MitGenRBMDRBaFVKQlZNaElybFhrWXpRYkFFZzVsMHhZNEFnZVdQd0NHcldHWlRNZllOUE9WeW11eUNNcVpDUUhNN1lUR3o2RzViTWVCR0RwakEyY3pENUVRdFI0bEVwcHJSam9KT2dVTG1mRE9laWNLa0duRUVMMG1UT1hUbkM1NEN4UHJmNHVlU1VYKy8xK0hub3ZzcTZrazNJMm1Ua1RsM1BxNGxIYzlaNlVWeGVUbkxxWmg1ZTlDTmdUa2ZoNCtISHprTEJuMS82Z3d6VzdheW1kT21ZK3ErYy8zbVY1dkR4OE83UVltYTRIbGRNUzcwR2oxanJ0TzVhNTIybDkxdmhsVEIyN0FKdk5SdWJsRlBhbWZvYlpiQ0lxWkNSbWl4bUx4WXhHcmNWTjc4R3hNN3M0ZG1ZWDA1TVdNbnZDY243MDdCODZMZFBYTi95WVFOKzJmK3pNRmpPL2ZQT2JyRnY0TEVseFV4M2JLMnRMZWUyVG4zVTRmL1c4eDNsenkvOVFYbDFNa0g4NFd3KzlTMkxjMUE3QnRlaC9OcHVOQXllM01pNStCc3RtUHNEL3Z2dGRWQ28xT28yKzIvT2FXaHZ3OXc3dTE2RFRZR3psZzUxL29LNmhpcWRXZnhjLzcwQ24vVlBHektPeHVZN2t0TStwYTZwbTVaeEhPbjNPVXM0bFl6QzFNbjl5NTExbndSNUVybDN3TkhWTjFXemU5d1pQcnY0dVVTRnhYUjV2czlrb3FTeEFyM04zUEF0cjVqOEp3R3VmL3N4cGJQaEgxNU4xV2EwV3lxcUtPSG4ra05PMS91ZWQ3d0R3blVkL2hkdE5YeUtKZ1VPQ1R1RnlPVFhRZFAxTFpTOHR4UHQyZjd3UVFvamVxYTZ2NEt0akh6SnAxQnhpd2tmZGxhQlRyZEt3Zk5hRGJEbjREa2tqcDNIcTRoSG1URmhPUkZBTW4rOS9rL05YVHhIc0gwRnVVVGJmZVBDblhDbktkanEvMWRqQ2xnTnZzM3pXUTQ2WDVCMUhQNlMrc1pwSFYzeXpUOHBZVVhNTmJ3L2ZEZ0ZuNTU5SHpjWDgweHpLK0pMSzJsTEd4ODlnNmN3SDBHdmQrV2pYbjhndFBzOGp5MTlpNGRRMXpCeTNoT09adXpseE5wbTByQVBNbnJDTU9SUHZSWDNUZU0vcXVuS25LUm5NRnZzL2dvM05kVTVaVDJ0dkdvTjc1dEp4OXFkdkFleGpPVC9hL1Njc1ZndE5MUTAwTnRmeHUwMC9KTUEzbEdDL2NBeW0xaTR6cVBwNkJUaTY2NG83bzFBb2VIemx5M2k1KzFEYlVJWEIxTW9qaTE1aVZQUUVyRllyYjIxOWhWSFJFNWszYVlWVFFQZkozci9TMUZMZmIrWEtMN25NVjBjL3BLNnhtZzFMbnNkc05WTlVmdFdlZk10aXdtdzJZYmFZOEhMM2RZeWROaGhiV0xmZ0dhZFd3K2JXSms2YzNVdFMzRFNuTDBvNm8xRnJlSGpwaS96dGkxL3k4WjQvODl5Nkh6cTFjTlkxMW1BMkc2bHRyQ0xqL0dHdVZlU3hmdEZ6anVmd3huM05aaU9McHExbDNNZ1p2ZnFzcFZXRmJOcjVhcStUR2duWGtLQlR1TnlaaXJibGlVR3VLNGNRUWd3bFpvdVp6NUwvaG9mZXEwUFcwLzZXR0RlVnRPd0R2TGZqZDdTME5qRWhZUlphalk0NUU1ZXorOFFuakFpTkp6NXFIQUcrSVIyQ1RwMUdUMzdwWlhLTHp6UFZlejRBSlpYNUJQbjFUYlpkbTgzR2xlSnNMRllMRlRVbEJQbUZkWHQ4WTBzOU80NXNJdGcvZ3ErdCsxY2lnMk5wYm0zaW85MS9vclN5a0xHeGsvazArYStzbnY4RUV4Tm1zWGo2L1V4UFdzVCt0QzNrRkdWMTJqcjAwZTdYT3IxWFQ5Ty94RWFNeGFmZFMzeHpheU0xOVJWRUJNYzZ0bWxVV3M1ZFNTWHYya1ZlLyt6bm5WMkdKMWErTE4xdys5Q05jY2FsVmZheGxhR0JJd0I3RURWN3dqSytPUEFXSlpYNWpsWitzQ2NMNmk3d054aGJLQ2pONmZIZW5RV3VKck9KemZ2LzdtZ3QvSERuSHgzN2xBb2xHclVXdFZxRFdxVkJwVktqVnFvSkRZamliRTRxWnJPSkRVdWVkeVFMT3BTeEhaUFp5SUtwYTNvc0M0Q251emNibDMyRHQ3ZjlMeC91K2lNdnJQK3g0MHVYdDdmOUwzV04xUUI0dUhseC84S3ZNVFoyY29kcjJHdzJXZ3pOMURmVjlPcWVUUzBOdlRwT3VKWUVuY0xsTXR0bEZKL1krVkFCSVlRUXQyakhrVTFVMUZ6am1UVS9jSnBPNDI2NWQvWkcvcnI1RjB4TFhPQjR1WjQ3Y1FXbkx4N2piRTRxVDkvM3ZVN1BVeWdVakFpSjUycnhlYWFPblkvRmFxRzh1cGpwaVl1d1dxMU9VMEZZclJhTVpnTjFqVzB2cDNxdFc3ZWZOenYzSk5WMTVRVDVoZkhtbHY5aHcrTG5TUmpSZFNJVkwzY2ZYbnp3cDQ3QTRscEZQcDhtL3hXQXI2MzlGL3g5Z2tsTy9ad3RCOTdtVW40bUsrWnN4TXZkaDdVTG5zSnF0WGJhWGZIRkIzN2kxR3JVMEZ6TDd6LzhONTVjOVIyaXcwWTV0bGZXbGpvRmp0NGV2azZKbE03bHBISHN6RzUrOE5Sdm5LNS83a29xbzZJbjhNRGlGd0Q0eCs3WDhQSDBaOFdjUndBNnRMeUtPMU5hV1lqVlppVzMrRHhhalk3RzVqb2FyOWRUWDY5QWxzMThrQlpERTljcTJwSklOYmMyb05Yb0hkdDhQUDJkeGx0ZXE4am43VzIvN3RYOTNYVE9YVW8xYWcyUHIvZzJCbE1yN2pvUE5Cb2RXbzBPclZwSFRsRVdaeTRlY3dvc2J6aWJrMHBkWXpYSzYyT1JTNnVLU004K3lPd0p5N29jeTlsZVUwc0RPNDV1WXNHVU5heTU1eWxVU3JWVFhidHYvaE8wR3BxcGI2cmxja0VtbnliL2xhU3IwOWl3K0RtbjU4UnNNWFBxd2hHeWMwLzI2dlBiYk5iclA3dk91K0NMZ1VIKzZnaVhzdG9nbzEzUU9VbUNUaUdFdUdQSE0vZHcrdEl4Rms1ZGc0ZWJ0eU1vTXhoYkFYdnJTRjJqR3g1dVh2MFdnTlJmYjlFb0xNMXhqTW5VcURWRUJNZlNrRmVMbjFkZ2wrZU9DSTEzakswc3F5ckNiREVUR3pHRzZ2cnlEbU1jSzJwS09KdVQ2bGhmTkcxdGwyUFBLbXRMMlhIMFF5SkQ0bmo2dnUreDVjRGJmTFQ3VDZ5YSt4aFR4ODd2c2p6ZUhyNFlUUVlPbk54RzZybDlqQWlOWjhQaTV4MVRNeXlkdVlIdzRCaTJIMzZmMXo3K0tkT1RGaklqYVhHWFV6ZTBHcHVkc2doWDFkbi9JVlFxVlU3Ylc0M05IYzU5ZC90dmFibSt2ZFhRVEt1eG1iOXMvb1ZqLzhJcGF6Q2FET2cwZXNmOGh3cUY0bm9MbDZiRDljU2RlMmY3YnpDWVdoM3JiM3p4cTA2UE8zQnlXNGR0TjQ1ZE1Yc2pNOFl0Y215UERrdmdvYVgvMU9POWsxTS81MExlNlE3YnU1cUh0N3F1blBONXA3QmFyUjJDenZIeGJkMVpiVFliMncrL2g0ZWJWN2RqT1c4d21neDh0UHMxeXFvS21UVittZE8xYm1nLzlkSHNDVXZabTdLWlk1bTdpUWtmN2ZUOEdZd3RyRnY0ekMxUGxTUmR4Z2MyQ1RxRlMxMnRnOWJyVTBsNWFTSFd4N1hsRVVLSVc1VlhEMXN1dzZVYXVGamRkOWRWS3FEck5CemR5N2h3QkxDLzVIYjJvdnZlanQ4QjhPemFmK2syMmNmdHNscXQ3RW41akFrSnM4ak9QY21waTBlWk1tWWVSZVZYdVpCM0NoOVBmL2FtYm1iRDR1YzZQVDhxTko3bTFNMVUxcGFTWDNJSmY1OWd2RDE4cWF5MVo1MTdkTVUzQ2ZMdDJDMzJ2Uy8vcjhzeTVaZGM1dFBrdjZKVUtubGdzYjJWWi8yaXI2SFQ2UG55eUFjMHR6WjArbkp0TXBzNGRlRUlSOC9zcExtMWtjWFQ3MmYyaEdVZFdqQVRZNmN3SWlTZXZTbWZjZVQwVGs2YzNVdkNpUEdNanA3RTJOZ3BUZ0ZmVnkxWTcyei9UYWZiMjVzOVlUa1dxLzBmem9MU0hESXVIR2JCbFBzYyswTURvemliazRKN3UxYXp2bFJyZ0IxWmtOb0FqUmI3bDhlRDNaMDhhd0F2UC9ZcmJEWWJyMy82SDR5T21lU1lCOU5zTWJIejZFZk1HcitVd0p1NmNmOTl5MzhUSFpyQTBwa1BBSFFZWDZ4VXFuRFhlL1o0Nzg3bWh6V2FEQlJkbjJib1pqZm1lTTI3ZHJIVCtUWTkzWDBJOWc5SG9WQnd6K1RWUU0vQlhJdWhtUTkzL1pGckZYazhzT1NGWHY5Tm1aYTRnR09adThtN2R0RVJkTlkzMVRwYWpUL2YvNmJUYzlZK29kak55Y1ZzTmh2ckZqemRxMmxtaEd0STBDbGM2a3k3VnM0Sk1wNVRDREhJYkRvUGI1NjFMeWNHd01ZeG9PMzRIbmRiRk1DeDVOczdkL1g4eHpFYVd6dHNQM2NsalhOWDBsZzE5MUc4UGZ4NlRBeHl1MUxPSldNMEcxZzE5MUc4M0gzWW43NkZzYkZUMkhuc0l5YU5tc080K0JtODkrWC9NVDFwVWFmbmh3ZEZvMVpwS0trczRPcTFDOFNHajNIYTcrWG0wMkVLQnJDL3FOL01Zcld3ODlnL1NNcytnSStuUDQrdCtCWStudjZBdlFWdzFiekhNRnZON0UvZjJ1SEZ2NjZ4aGplKytDVk5MUTBFKzRYVDJGTFB3WXp0SE16WTN1M25WeXFVSk1aT0pmdHFCbVhWeFNSZXowZ2I2QnZLdmJNZnByQTBoMld6SG5JY24zdzl3TjY0L0NXbjY5VFVWL0RlRHVkQU9tSEVPSGFmK0pUUjBSTUpENHptalBJNG9RRlJaT1dtTTNmaXZkZkxYVTJ3ZjJTM1pieGRlclY5S015SU1EQXJPaVFmSHBUdTVGa0RlNWZ1bHRZbUdwcnJpQWlPeFUzbkR0aS9zRkFvbGJ5MzQzZmNOLzhKSmlUTWRKeGpNaHR4MTNzNmp1MUx0UTFWdlAvVjc3czk1c05kZit4MGUyTGNWQjVjWXUrV1BTcDZRcGZuVHg0emozSHgwNmx2cXVYVHZYK2h0cUdLQjVhOGNFdHpsRnF2ejVmYlBuZ3NMcjhLMko4VmpWcnJ5QUNkZVRtRi9lbGJlUG5SWHdMd3YrOStqelgzUE9uSS92dTdUVC9zOVgyRmEwalFLVnlxZlJJaDZWb3JoQmhNTGxURHRtcFlHZzB2VGdMZmZ1alpkZXcyejR0cE55Nnd2V3VWOXZGakkwSVR1dXgrZDZkcUc2dEl6ejdJL1l1ZXZaNDg2RjdLcW90SVR0MU1UWDBsajYzNE51NTZEK0tqa3RoOS9HUEd0M3NSdjBHbFZQSHlvNzlFcjNQbnl5TWZzT2FlT1pqTXBnN3paL2FHU3FtaTFkakMyTmdwcko3N1dJY3BGUlFLQld2dmVRcXRXc2ZvNkVtY3VualVzYy9IMDQ4NUUrNGxObUlNUmxNcmIyLzdOY3RtUFlpblcrZmRaZ0Z5Q3M5eDZ1SlI3bC8wTEN2blBrcGpTNzJqQzdOU3FTUXlPSTdrMU0zNCt3U3phTm82akNZRE9VVlp6QjYvRkI5UFA2ZHIrWGo2OGUvUC85bHBXMmxsSVNmTzdpVStxbTBjYWtOekhjbXBuK1B0NGNmWTJDbVVWUmV4YVBxNlcvNVo5WVplQlJNRElTZ0lORU9vdCs3dFBtczNsRlFWQUJEU0x0alhxRFU4c1BoNURwemNodFZxY1RyZWFHeEZvKzZmN3FEQi91SDg1SVhYTzkxMzRtd3l1MDk4d28rZWZmV091bHVybENwU0xoemhVTWFYNkxSNm5sejkvNGdPUytqMDJQckdHbEFvbk1ZakF4dzdzd3ZBcVM1bjVhYmo0K252ZU1adWREYzNtZzNZYkRiSHVnMGJCbU9yWTcxOU5tZ3hNRW5RS1Z3cXMzM21XZ2s2aFJDRHlPVnEyREFLWHVyZnVkMzduY2xzWXZlSlQ1ZzNhWVdqQmZCT1ZOZVhNeVpta3FQRncwM256aVBMLzVrL2Yvb2ZMSi8xSU83WGc3N0YwOWR6OHZ5aFRnUEpwcFlHeXFxS3VIcDd3UmNuQUFBZ0FFbEVRVlR0QWthVGdYMnBuL1A1dnIrelpNYjYyeXJUMm51ZTZuYnllSVZDd2NxNWozUzZiL2FFcFFDT1RLS3g0V082VGFwUzN5NnBrVTZyNzVEVUtDSTRodldMbnVQei9YK251Q0xQMGJvNlpVelhZMHJiTzVpeG5ZaWdHT0lpeG5BdUp3MkFxSkE0cG95Wng4NWovMENCQXB2TlJrUlFiQTlYRW4ycHNkbWVSZmF0cmE5MGVjeFh4ejV5TEp2TVJnNmYrcEtqWjNZeVpjeTh1NTVoK25iWmJEYXlycVJ6TUdNN1ZYVmx4RWNsc1hyZUV4MitNR212dXFHQ1RWKzl5cGlZU1FUN1IyQTB0WkpiZko1ckZma2tqQmp2R1AvWjBGekhwZnhNcGlVdUFPdy9veHN0bUZhckZhdk42bGczVzh4c08vUnUyelFyRm5OL2ZtelJCeVRvRkM1enRRNGFqUFpsTHkzRXlYaE9JY1JnWWJOM00zeHV2S3NMY3VkYVdodTVldTBDRi9KT3NYSDVTMFFHMzFtd0VoYysxaWtoQ3RoYitMNis0Y2RPM1ZkREF5SlpQZTh4VXM3dGN6cjI5VTkvVG5tTmZYNUpUemR2UmtWUElEd3dtckRBNkY2TmNldE1kd0huelN4V0MzU1NjYll2alkyZFRLdmhVYllkZmcrQTBJQW9Dc3V1RUJjeHR0dnhjOWNxOHJtWWY0WW5WcjVzMzlDdW1FdG1iR0JrWkJLbkxod2hLVzZhU3pJV0QyZXhFV040Yk1XM2VuVnNUWDBGWHgzN2lQbVRWeE1lRk4zcGx6MU56ZlZrWDgzbzhWbzN6K1hhWCtvYWF6aWJrMExHaGNQVU5sVGg2eFhBK2tWZjZ6UmgwTTJDL2NLWk1tWWVPVVZaanFSSHdmN2hySnp6Q0ZQSDN1UG9YcHVjc2htcjFjTDB4SVVVbEY2VzdyVkRqQVNkd21WT3kzaE9JY1FnWlFOQ1BFRFhSK00zNzVhRlU5ZXc4S2I1OXJ3OS9YaHU3Yit5YWRjZmVYZjdiOW00L0J1M25EV3lOOW9Ibk1jejk2SlJhMUVxbFp5K2RBeTNkc0hrclBGTDBXcjFSQVRGZEhnWnY1Rkk2TzliL3J2VHFVaHVwN1VqTy9ja1ZYWGw2TFI2bWxvYXFLNHJaMkpDMThsSTN2dnl0eWdVWFFleDdiT1kzcXk1dFpFclJkbWN6VW5sU2xFV0lmNFJKSTJjem9XOFUzeTg1M1VVQ2dYKzNzR0UrRWZnNWVHSHA1czM3bnBQMUdyN2ZJcXg0V040WXVYTGFOUmE4a291a1oxN0VyM1dEYkMzS051d2tWdDhudWZYLzlzdC94ekVuZkZ5OThITHZmTnZ6NHZMODZpc0xVR25kY05zTVpHVm00NWFwV0ZhNGdKSHkvL05LbXBMMkhMZzdSN3ZhN0dZMFYydkF3RFpWelA0ZE85ZmV6enZWMjkxSFNEN2VQcnpqUWQvU2tGcERvVmxWN2hTbE9XWTJpWFlML3o2K05SWnZjNTg3YTczWk1XY2pUMGVWOTlVdzlTeDkrRG5IVWhCNmVXZWoyK3NJZVBDRVF6R0ZocWE2NXgrRG1MZ2thQlR1SXhUMTFvSk9vVVFnMFNUeWQ0UTVqT0VHcExjOUI0OHNmSmwzdC94T3k0WG5PMlhvTE85eXdXWlZOV1ZZYlBaOEhEellzbU1EWTU5azBiUDZmSDhlMmR2eE4rNzR6OGNXdys5ZTh0bHFhNnY0TURKcmRoc05sUktGZEZoQ2QxT256SXRjV0czTGE1NTF5NlNsWnZ1dE0xa052SFcxbGNvclNwRXFWQXlNaktSaDViK0U2T2pKNkpRS0pnM2FRVjFqVFVVbCtkU1hKRkhkVjA1ZVNVWHFXK3N3V0Jzd1dxejR1OFR6RXNQL295NHlMRjh2djlOenVha290WG9XTjR1SVZGMVhUbnpKNjhpTktCL2tnaUoyMVBYVk0yV2crODQxcjA5L0ZoN3oxTmRCcHdBTWVHamVYTFZkM3E4OW82akg1SjFwYTIrUlljbXRMV0UzeWFOV292SmJPVHovWCtueGRCTWdFOElzeWNzWTJ6c2xEdnVDZEdkdFF1ZTdqRG42QTNlbm41T0NjVkdSaWJpNmVIRG5oT2ZvdnIvN04xM2ZGVFhtZkR4MzR5bXFmZmVoUkFnaWQ1N3g3aUF3VGJ1dlNTMms5Zkp4c2xtazMwMzJjM3VKdnRtTjlsVXg0N2oyQWIzZ28wTHh0aGdlcEVFQWdsSklGQkRFdXE5VDMzL0dEUm9tRkZEWFhxK240OCt6Tng3N3IxbllFYk1jODg1ejZOMFlmcWtCWFpyUThYb283QllMT01oOFpnWWc3WitmRzE2N1lzYklONm41L1pDQ0RFYWZGRUl2MG1CMmNIdzN5dUg5bHBQUC8xMHR3bEJob0xlMElGYXBYRTZpamdXZGRZbjdXbTkyWEM1Vkp5RnlXd2tPalRCTmpyWlZ3YWpBWXZGYkRmMTl2cVNFY1BoRnk4L3piUFBQa3RBUUFDQmdZR294MUVtb2FIK3JGa3NGb3dtSXdxRllzaHE0dzYyeXRvcnVPazh1cTAzTzk2TTUvZjNhREEyM3ZWaTNDbHN2Qlp3NmxTeW5sTUlJVWFEOFZaY2ZUUUVtNTNpSTVOdStGaG5XVWJIeTQyQmlVS2hVQXdvVyt4SUdLb00xMkppNnZ2S2VpRUdVZGY2bkhPQ3JJV1poUkJDQ0NHRUVPT1BCSjFpUkhRTk9xVlVpaEJDQ0NHRUVPT1hCSjFpUktSTDBDbUVFTDJLaTNaZWJGMklrUkFSR2cyTXo2bTk4bGtUNC9uOVBScEkwQ21HWFpHczV4UkNpRDVwNjJpbHZLWmtwTHNoQkdYVmwyblh0NDEwTjRhTWZOWW10dkgrL2g0TkpPZ1V3NjdyMU5yWnNwNVRDQ0c2RlJFZVRrVk44VWgzUXdqS2E0cng5L2REb1ZEZzR1SXk3a2FENUxNMnNZMzM5L2RvSUVHbkdIWjI5VGxsYXEwUVFuUnIvc0o1RkZSa2pYUTNoQ0N2TkpOSjhYRW9sVXJVYXZXNCsxSXVuN1dKYmJ5L3YwY0RDVHJGc0R0VmNlM3hUTWZhM2tJSUlhNmFQbjA2YnQ1cVRtYnRIK211aUFuc1dNWlhLTFJHSWlNalVhbFVhRFFhbE1yeDlSVlNQbXNUMTBSNGY0OEc4amNxaGxWeGsvMTZ6a2srSTlzZklZUVk3ZTUvNEQ1SzZ5NXlNblBmU0hkRlRFREhNNzZpdERhWHBjdVdvRktwOFBEd1FLMGVXL1VtKzBvK2F4UFBSSHAvanpUVlNIZEFUQ3hkMTNQT2t2V2NRZ2pSSTRWQ2dVcWw0ckVuSDJUSDlqZlplU0NmMk5CRVF2d2pDUTJJR3VudWlYR3FyUG95NVRYRjVKV2VRNmsxc256MVlseGNYSEIzZDhmSHh3ZVZTalh1cGgvS1oyM2k2Tzc5N2VIaE1XN2YzNk9CQkoxaVdHVldYM3M4UFdEaytpR0VFR09GVXFsRXE5Vnl6NzNiU0UxTjVYejJhVTVrZllsVzQwWkpXZUZJZDArTU14R2hNYlRyV3drSThDZHVTcXh0eXFHcnF5dCtmbjVvdGRweE8vVlFQbXZqWDIvdmI1MU9OMjdmM3lOTmdrNHhyTEs3QkoySkVuUUtJVVNmcUZRcVBEMDlXYkprQ1VsSlNUUTNOMk0wR2pHYnpWZ3NscEh1bmhpSEZBb0ZTcVhTTnVYUTI5c2JuVTZIU2pXK3Z6cktaMjFpY1BiK2RuVjF4Y1hGWmFTN05tNk43OThjWWxScDFFTlppL1d4VWdHSi9pUGJIeUdFR0V0VUtoVnVibTVvTkJwOGZIelE2L1VZREFaTUpwTjhHUmFEcXJOc2hGcXRScVBSb0ZhclVhbFVFMllFU0Q1cjQ5dEVmMytQRkFrNnhiQTUxMldVYzdJdnVNaDBlU0dFNkpmT2RQNHFsUXFkVG9mRllwRXZ3V0pJS0JRS2g1K0pSRDVyNDl0RWYzK1BCQWs2eGJEcE9yVTJTYWJXQ2lIRURaRXZTRUlNRC9tc0NURjRaQnhaREp2c21tdVBaV3F0RUVJSUlZUVFFNE1FbldKWW1DMlEweVhvbEpGT0lZUVFRZ2doSmdZSk9zV3d1RlFQQnJQMXNiOE9BbDFIdGo5Q0NDR0VFRUtJNFNGQnB4Z1dYZGR6SmdlT1hEK0VFRUlJSVlRUXcwdUNUakVzWkQybkVFSUlJWVFRRTVNRW5XSllaTXQ2VGlHRUVFSUlJU1lrQ1RyRmtHdlVRM21MOWJGU1lhM1JLWVFRUWdnaGhKZ1lKT2dVUXk2ejZ0cmpSSDl3a1pKWFFnZ2hoQkJDVEJpcWtlNkFHUDlrYXEwUVFnZ2h4cEtNakF6U1VrOVRVbHlNcTg2ZHZNTGNrZTZTR0dKeDBaTnA2MmdsTWpLQ2VmUG5rcHljakVLaFFLR1EwWkxCSUVHbkdISmRNOWRLRWlFaGhCQkNqR2JiWDl0Qlc2T1pxTUFwekZxeWpoRC9pSkh1a2hnbTVUVWxWTlFVYzJSZktxZlR6bkQvZy9laVVxbFFLbVZ5NkVESjM2QVlVaVlMbksrOTlueTZsRXNSUWdnaHhDajE0aC8vaHJkTEpKdVdQc0xNaE1VU2NFNHdJZjRSekV4WXpKWVZUK0N0RE9mbEYxNmxyYTBOazhrMDBsMGI4eVRvRkVQcVVoMFl6TmJIb2U3Z3BSblovZ2doaEJCQ09MUDl0UjJFZXNjelAzSFZTSGRGakFJTHA2OGwxRGVlTjdhL1JYTnpzd1NlQXlSQnB4aFNkdlU1WlQybkVFSUlJVWFoakl3TVdodk16RStTZ0ZOY3N5aDVMZm9XU0UxTnBhT2pBN1BaUE5KZEdyTWs2QlJEeWk2SmtLem5GRUlJSWNRb2xKWnltdWlnaEpIdWhoaUY0c0lTeVQ1M25zYkdSaG50SEFBSk9zV1Fza3NpSkNPZFFnZ2hoQmlGaWt1S0NmYVBIT2x1aUZFb3hEK1NxcW9xbXBxYU1CcU5XQ3lXa2U3U21DUkJweGd5alhxb2FMVStWaXNoem50ayt5T0VFRUlJNFl5cjFrMlNCZ21uUWdPaTBHcDBHQXdHOUhxOUJKMDNTSUpPTVdUT1ZsNTduQlFBU2lsekpJUVFRb2hSS0wvbzRxQ2RhNkJCeVdBRk5UWDFGVFMxTmpqZDE5YmVRa1Z0NmFCY1p5SW9LU3ZDWkRLaDErdGxYZWNOa3FCVERKbXVwVktTWkdxdEVFSUlJY2E1VHcvdDRNQ3BUL3ZjdnJtMWtRNTl1KzE1ZVhVeGYzNy81NVJYRncrNEx6dS9lWVdVYy91ZDdzc3FPTVdybi95NngrT3I2OHZKTGNxd1BUZWFqT2dOSGIzK09BdWFpOHZ6cUcyc0FpQXQreUFYQ3MvMmVHMmp5VWh6YXlQbE5TVTBOdGZaN2Z2OHlGc1VsdVU2UFM0MTZ3Qkh6dXpwOGR3M3ltS3h5UFRhQVZDTmRBZkUrSlhiSmVpYzZqZHkvUkJDQ0NHRUdBNHhZVlBZZmVRdGxzellnRmFqczIyL1ZKeEZ3Wlh6ZE9qYmFOZTMwZGhTUjNWZEdlMzZOcGJQdm9YVjh6WURFT0FiaW8rSFA2OS85aHNldU9WN1JBVEY4c2J1MzFOY2tkZnJ0VGNzMnNiY2Fjc0g3YlVjVHQ5TlZsNGFkNng5a3NUWU9ldzk4VDVwMlFkN1BlNDdkLzhDZis4Z3UyMWZwK3hrY3RSMGxzM2FTTzdsVEVMOEk1a1NNNU9jZ25RT3ArL0daRFppTkJyUUd6dm8wTGRqTkJrQTY3VG54Tmk1M0xyOEFkdTVzdk5QRVJvUVJVeW9ZK0tuNG9vODJqcGFXRFpyNHdCZnZSaHNFblNLSVhPaFM5Q1pLSmxyaFJCQ0NERU92ZlRodjFQVFVHRjdiaktiK00wYlA3UTl2M1haZzVUWFhPWmNYaXJSSVpOeDFYa1E2QlBLek1tTDhmTHdKY0E3eE5aVzVhTGluZzNQOHZhZVAzSTI5emdSUWJFc25yR2VHVzJMZXV6RFo0ZmZ3R1F5OXF2ZkNucGU5M1Ryc2dlb3FpdGo1NzYvb1ZyL05BdVQxNUlZTnhlQU14ZU9jZkZ5SnR2V2Y5dld2cnk2bUwwbjN1OVhIMXJhbTJodGIyYjF2TTJvVkJwMEdsZGN0ZTY0NlR4d2QvVkNyVkwzNjN4bXk5Qk9mWlZSemhzblFhY1lFcVhOMEhyMWQ1Ky9EcnkxSTlzZklZUVFRb2loY1BmNlo3aFFkSllnM3pDOFBIeHQyN1B5MG9nTW5rUllVQXpsTlplSkNJcmpyblhmNnZZODJRV25TY3M2d01PMy9ZQUhiL2srU3FWMUZkeWtpTVJlKy9ERjBiZWRicStxSzZPNFBJL1F3R2orZS9zUGJOc3RGak5HazVGZnZmcWNYZnR2YmYxbi9IMkNBZENvdGR5MzhidTg4dkYvY1M0dmxUdldQR0Vid1N5OGNnRzFTdTEwdExHL1hIWHV6RXhZZk1QSDcwdjVDSlBaV3Nxa3ZLWVlzOW5FM2hNZjJQWnIxRnBXemQwMDRINktnWkdnVXd5SnJsTnJFMlJxclJCQ0NDSEdLVit2QUlvckxwRmRjSXBIYi9zaFNxV1NzdXJMSEU3Znpkb0ZXNG1MbU5hbjh6UzNORkJhVlFqQU4ybTdPSDMrU0svSDNMYjhRYWJGenJiYjl0WEpEMjJqbU9VMXhieTk5ODg4c2ZuSDNMbm1TVnViM01zWlpPV2xzWFgxNHdEVU45ZXc1OWk3V0xBZnlmTjA4K2FwclQvRjNkV3pUNjlocUxTMXQ5aW1HSnZOSmlwclM4a3R5c0ROMVpQYXhpck1WNE5PL2RYMXNYVlgxNC9XTjFYVDJGSXZRZWNvSUVHbkdCSVh1cXo1bHFCVENDR0VFT1BacmNzZTRPKzcvaCtWdGFVRStvWHh5YUh0Sk1iTlpmR005VGQwdmdYSmE0Z01uc1E3ZTEvZ29WdStqN3VybDIzZitjSXpuTWs5eXIwYnZtTTNzdHFwcXU0S1VTR1RBVWllTkovaWlqemUvL29sbnRqeUU5dDAxZHJHU3RRcURRblJNd0I2VEZ3MFdBRm5WZDBWc2d0TzA5TFdTRTE5T2RrRnB3RnJvSmhma3RQdGNXRkJNVlRXWGVIRC9YOER3R0RVYy9yOFlkSXZIQ1VtYkFyMzNmUWRXOXQzOXI2QVVxSGs3dlZQQTVCeTdoc09udjVzVVBvdkJrYUNUakVrdW81MFRuSDhmU2lFRUVJSU1lYWR6VDNPTjJtN0FPdGF6bmYyL2htVDJVUkxXeFBOclEzODdxMS93dDhuaENEZk1Eb003VlRXWG5GNkhoOVArK1FYbm03ZWRGeWR5dXJuSFl4M2wrQ3lyTG9JRjZXS0lMOHdwK2VxcWE5ZzNyU1Y1QlNjUnFGUWNPdXlCeWlwekxkYkgya3dHbkJ4NlQ0TU9IMytDSWZUZHdQVzZhblAzUFh6UHZ4dFdDa1V6dGVLRmxmazBkaFNoMGF0cGJXam1kU3NiMGlhTkorRzVsbysyUDh5SGZvMlBOMnVGWFUzbTgwMHR6WHkyS1lmRVIwNm1aODg5Z2NBL252Nzg2eGRzSlU1VTVjNVhNTm9OT0NtOCtoelg4WHdrYUJUREFrcGx5S0VFRUtJOFM0MmZCcmVYUUxHMXZabTZocXJDQStLdFcxVHUyZzRsNWRDNFpVTHZQamhMNXllNThHYnY5ZnROZjc4M3Mvc0FqbUx4WXkzaC9NTWpSMzZkdXFhcWdud0RiVnRDL0lMY3doUURjWU8xQ3BOdDljTUM0aG04ZlQxRkpWZjVGTHhPY0JhOXFURGNHMzZxc0ZvNEZKeGx1Mll6aW11U29YemlveHpwaTUzeUNxYmxuT0lRTDh3Tml6YXh0dDcvc2h6OS83U3RwYTFzQ3lYN1ovOWxnQ2ZFR2VuYzBwdjdNQkhMZGtyUnlNSk9zV2d1OXdFZXV2dkhZTGN3TDEvaWNlRUVFSUlJY1lFTDNjZnZOeDliTS9QWFVybDJObTkvT2poMzlpMU81ZVhRa0wwRE81Yzh4UUE3KzU5QVc4UFB6WXV1UmV3WnEydHJpOTNlbzBudHZ5VDNRamd1VXVwcEdZZmNOcTJwYjJKOE1BWWZEMnYzZkZ2MTdmUjB0WmsxNjZodVJhbFFrbE5ReVVBalMxMXR1MXFsWWFRZ0VoQ0FpSUJiRUhuN21OdlUxRlRZbmVldC9iODBmYjRscVgzTysxVGo2NW1ndzMyQzhkb01sSlpXMnE3YnRHVlhBSjlRM0hWdVhkN3VORmtYemV6dGEwSmJiQXJCcU8xNUVwbk5sdUQwWUJTcWNSRjZkTC9Qb3BCSVVHbkdIUjJVMnRsUGFjUVFnZ2h4ckh0bi8yV05uMHJBTzBkcmJUclczbHA1My9ZOXErYXN3bTlvUU90V21lYjRxcFFLRkFxbEgwcUNhSlVLRkYwR1Qzc0hBbDB4czhya0NlMi9KUGR0b3pjRSt3NS9xN1Q5bjkrNzJkMno5Lzg0Zy80ZXdmem5idi96YUh0VTF0K2FudDg4UFJubk0wOXhuUDMvdEsyclRQUlQyY20yYTRzV0RoNlpnOXBWNFBsYWJGenVXbnhOa3htRXdvVXVPazhDUElOczlid3ZCcDA1aFNjWmtyMHJHNWZhMmYvRzVwcjdiWWR6L2lLNHhsZjJXMzcxYXYvaC9qSVpPN2YrTjBlenllR2pnU2RZdEIxcmMrWklPczV4UmpSWGcrdDFSWU1iWUJDZ2FsanBIc2t1bkxSV0xCWVFPMW13ZFhmZ3M1YmdVS2g2SGJ0a0JCaS9EbGFhdjNKcTdmK0RCYWxBdUlHY1B6aUdSc3dtYTExNGk2WFgrTDArY09zbkhPYmJYOUlRQ1NabDA3aWRvTUplVjcrNkpkOW5sN3J6S3dwUzVnU2N5MTRNNXROdkxUejN6RVk5U3lkZVJOenA2MjBhOS9kYUdEWFlMZXpQMTIzZFU3WE5SZ2Mvd00xR2czTW1iYWNwTGg1SEU3ZlRWdEhDMkNkRHF6VjZBQ1lHanViakl2SFdUNzdab3JLTDFKVlg4YTJkZDkyT0ZkWDkyLzhQN2I2cEhtbDJleEwrUWlGUXNFRE56K0htOVorYmFkVzQ5cmp1Y1RRa3FCVERMb0xNdElweHBqYVBPaG9zbUF4U1FBeldwbjAxbitiamdZRkhVMW1WTzRtZkdJc3FGU3FIdS82Q3lIR3ZtWUR2SkFPZXd1dHkzYmlmV0JKK09DZFh3RWMyM2ZqeDArT1NtYnZpUStZRWoyVHNJQm96aXFQRStJZlNWWitHa3RuM2dSWXA2MEcrVVhjMFBtL2MvY3Y3QklKbmMwOXpwRXplL3A4dkVhdFJhTytWakQ5M0tWVXpHWVRxK1p1SWpYckFNdG4zOXFuRWRmZWRDYnc2UXdvOVlZTzIzVU5SajFCdm1HRUJVYmpwdk93allhMnREV2lWVnVEd1RsVGwzTWsvUXZPNWg3blZNNGhrdUxtMldxR1hzOXNObE5Ta1U5NVRUSHpFcTFCODFjblB5VEVQeEs5c1lQQ0t4ZFlNMy9MZ0YrVEdEd1NkSXBCWmJiQXBTNTNIeVhvRktOZFpSWVkyd0VrNEJ3enpFb01UUXFxY3d4NHg3ZWgwK2x3Y1pGMU9rS01WejgvQW1lcjRLRWtlQ1JwYUs1eGJBREhsbGNYY3lMemErSWprMjNibWxvYjJKZnlFVjd1dmt5TG5VTkZiUW1yNTkvZTUzTzJkYlRhMW1GVzFKWlEwMUNCd2RoQmg3NmRnaXNYYU90bzRjQ3BUL0Z5OTNXYXhiV244MzZkc3BPa1NmTlpOSDA5S1ZuZnNQdm9XOXkrOHBGZWo5VWJPcWhwcUNBMElNcnBmZzgzYnhRS0JZMHRkVmdzRnY1bnh3KzVkOE96eEVWTW83R2x6cTdzUzZmcStuTGJkRm92ZHgrV3pOekFwNGQzb05XNHN1MXEyWk91YlF1dlhNQmc3T0NMWTI5anNWZ0lENHhoWHVKS3N2TFNLTGh5bnEyckgwZHY2T0RMNCs4eUxYWk90MzBWdzArQ1RqR29paHF2SlJFSzg1QWtRbUowcTgwRFk3c0ZDVGpISGdVS01LcXB6ZFBqRmQyTWg0ZUhCSjVDakVNZjVsb0R6bjliQ2tzSGNYUnpNQjA4L1JuaGdUSEVoVS9sM0tWVUFDS0Q0NWd6ZFJsN2pyMkxBc1hWQUNtMmx6TmQ4L3UzZjRMKzZqVFZENzUrQ2EzR0ZhMWFoMWJqaXQ3UWdkRmtvTGFoRWs4M24xN09kSTNSWk9UakE2OWlOQmxZdCtBTzFDbzFtNVkveER0WGt4cXRtcnVwMjJNTHIrVHl5YUhYQ2ZXUFl0dDY1MU5lVlM0cS9MeUNLSzhwSmo0eUdhUEpnRkxwUW1OTFBRYWpIbjl2KzFGTHZhR0Q0b3BMekpxeXhMWk5vOVpoc1Zqd2RQTkcxYVdreTdtOFZIYnVmd1dsUWtsRWNCenhrY25FUnlZVDRoOUJSVzBwbng5NWs5andxU1JQbW8vRll1Rk03akhlKytwRkhybnRlWWR5TkdKa1NOQXBCcFdzNXhSalJXc3RkRFJLd0RtMktWQVlkTlNWVmFPT1VxUFQ2V1NxclJEanpQWXNXQkkyZWdQT0sxVkZYQ2c2ZTYza1NaZi9VdFl1dUlOSkVVbWtuejlDVXR3ODI5ckZ2bmptcnAralZtblFhbHdkMWxoMlRxKzlZODBUdG0wV0xEMysvbXZyYU9XRGZYK2x1UHdTOTJ4NEZ2ZXI2MHNUb21ld2ZQWXRIRHI5T2RYMTVkeXk5SDdjdW1TTGJXaXB4V0RVcy8zejN4SWVGTXZLSGdKVGdMandhV1FYbkNZeGJoNEFudTQrRkpYbDRxcDFkd2orTGhTZHhXdzJNeWtpa1haOUczdU92a05tWGdxcjVtN20xUGxEdkxUelA5aTg0bUVtUlNReUtUeVJ1OVkrUlZ4RUlyb3Vhek5MS3d0NWM4OGZVS3UxM0w3eVVkdGEvenRXUDhIZlAvbC92UHpSTDdsenpaUEVSVXpyNVc5Y0REVUpPc1dneXEyNzlsaW0xb3JSckswR0xHWUpPTWM2SlNwb2RhT3hzUkcxV2kxQnB4RGpTSGtMdEJoZzZZMHRoUndXWVlIUlBIano5MUNyTkJTVzVaS2RmOG9XRkxscTNiQmdJYjgwaHllMy9yU1hNOW56OXVqK1M1UzNoeitUbzZhVGVTa0ZzOWxFWmQwVjlJWU9mRHlkRjBhL1VIU1d6dysvU1llaG5idlhQOE9raUVTNy9hdm5iVWF0MHZCTjJpN3lpck80WmRuOVRJOWZnTmxzNWx4ZUtpNUtGOVl1dUlPRnlXdDZUZDQyTDNFbHA4OGZac2ZudjhWRjZZSzNoeDlmSG4rWDJQQ3BEc2NleTlqTHBJaEV6aGVlNFVEYUp4aU1ldTVaL3d3SjBUT1lsYkNZZC9hK3dKdGYvSUhKa2Nsc1dmVVlpWEZ6YmNkYUxCYU9uZDNMZ1ZPZjRPYnF5U08zUFc5WHVzYlhLNEJIYi9zaE8zYi9MMjk4OFh2aUk1UFp1T1FlL0x3Q2UreS9HRG9TZElwQlpUZlNLVUduR01VTWJUTEtPVjY0V0hRME5WWGc3ZTJOU3FVYTF4bHRNekl5U0VzOVRVbHhNYTQ2ZC9JS2MwZTZTMktjaVl1ZVRGdEhLNUdSRWN5YlA1Zms1T1FSeXhSZFljMUhRNGpic0YrNlgrSWlwdkhSTjM4bjgxSUtHcldXRFl1MjJmYlZObFN5ZlBZdGhQZ1BYdVFjRTVaQVRGZ0NiMzd4Qi9KS3N0R290Y3lZdk1naG1PelUwdGFFdDRjZlcxWS9qcjkza05NMnkyWnRKRHBrTWdkUGYwWnMyRlRBbXBsMjI5cHYwZGJSeXVTb1pMdjIxNWR4NlJUb0c4clcxWSt6KytqYkpNYk50VTZSdGNETWhNVjI3U3dXTXlvWE5Tdm5idUtMbzI4VDVCZk9waFVQMllKdEx3OWZIci85eCt4UC9aaTJqaGFIV3AwMURSVWNTditjeU9CSmJGM3poRjBkMDA3K1BzRTh0ZldmMlgza0xlcWFxbkhYM1ZqMllERTRGSmF1RlZXRkdBQ3pCVzcrQUV4WDMxR2Yzd2xhV1dJbFJxbUtUSXN0STZvWTI0eDAwT3lhUjNoNE9KNmVua00rMnZsRklmd21CV1lIdzMrdjdMMzlZTm4rMmc3YUdzMUVCU1lRN0I4NXFGOWloZWlxdkthRWlwcGlDc3F6Y2ZOV2MvK0Q5NDVJcHVpemxmRDhBZmpOS3BqcFBGWWFORTgvL1RRL2UrckZBWjNEWXJHTTJwdGVJOWszZzlHQXlzWHhocURCcUVldDB0Q3ViN09iTXR0WGxiVlhDUFFON2RQck1oZ05BOHJRKzR1WG4rYlpaNThsSUNDQXdNQkExR3BKV3RKZk1nOUpESnI4aG1zQlo1U25CSnhpZEpPQWMveFFvY1ZrTXFIWDZ6R2J6U1BkblNIeDRoLy9ocmRMSkp1V1BzTE1oTVVTY0lvaEZlSWZ3Y3lFeFd4WjhRVGV5bkJlZnVGVjJ0cmFNSmxNSTkyMVVXMjBCcHd3c24xVHE5Uk9yOTlaMS9OR0FrNkFJTCt3UHIrdXdTZ0pJd1pHZ2s0eGFHUnFyUkJpcEZnc0ZveEdJK054OHM3MjEzWVE2aDNQL01SVkk5MFZNUUV0bkw2V1VOOTQzdGorRnMzTnpSSjRDaUZ1aUFTZFl0QmNsQ1JDUWdneHFESXlNbWh0TURNL1NRSk9NWElXSmE5RjN3S3BxYWwwZEhTTTJ4a0ZRb2loSTBHbkdEVDU5ZGNleDB1NUZDSEVNQnVQbzV4cEthZUpEa29ZNlc0SVFWeFlJdG5uenRQWTJEZ3VSenZqb2llUGRCZkVLQllSR2cyTTdpblVvNTBFbldMUTVIVUpPaWRMMENtRUVBTldYRkpNc0gva1NIZERDRUw4STZtcXFxS3BxV2xjVG1WdjYyaWx2S1prcExzaFJxR3k2c3UwNjl0R3VodGpuZ1NkWWxDVU5FUEgxUnVmb2U2Z2t5UkNRZ2d4WUs1YU4wa2FKRWFGMElBb3RCb2RCb01CdlY0LzdvTE9pUEJ3S21xS1I3b2JZaFFxcnluRzM5OFBoVUtCaTR1TGpIYmVJQWs2eGFESTY3S2VjNUpQOSsyRUVFTDBYWDdSeFpIdXdvZ3ltWWQyR3VkNEM1d0FtbG9iN0VabEJ2TTFscFFWamR0TTBmTVh6cU9nSW11a3V5RkdvYnpTVENiRng2RlVLbEdybldmaUZiMlRvRk1NaXE1VGF5WG9GR0p3NUplZVIyL29zTnQyb2Vnc2hWZHlCKzBhRm91RkU1bGZVMU5mMGU5akc1cHJ1VkpWNUhTZjBXU2t2THFZbHJZbUFNeG1NK1hWeFRTM05nNm92MkxpMkovNk1XL3MvbDJQYmY3K3lhLzU4dmg3TjN5TnQ3LzhVNStPTHk3UG83YXhDb0MwN0lOY0tEemJZM3VqeVVoemF5UGxOU1UwTmwrN0s2czNkTkRRWE5mdm44N1BVVis4K01Fdk9IVDZjd0FPblBxVVZ6Lzk3eHY2ZkhkbnZHYUtuajU5T203ZWFrNW03Ui9wcm9oUjVGakdWeWkwUmlJakkxR3BWR2cwbW1HdlZ6dGVxRWE2QTJKOHNBczZaVDJuRUFOVzMxVERHN3QveCtTbzZkeDMwM2NBYTNIcm5mdGZJY2d2bkNkdS8vR2dYS2Vrc29DdlRuNUlhdFlCbnRqeUU5eDA3bjArOXVqWkx6bVZjNGgvZWZJdlR2cGZ6VjgvK2s4MkxOckdvdWxyYVcxdjVxOGYvU2NyNXR6S3FybWJCcVh2b25jdmZmanZWTlNXT215Zk8zVTV0eTUvWU5Ddjk2ZjNma1pUUzMzdkRhL2o2ZTdEZCsvK2hkMjJpS0E0anB6WlExNUpOcE1pRXAwZVp6RHFNUm9OVHZlbFh6aEtXZlZsaCsxSmNmT0lEcDFNVzNzTCtTVTVUSW1lMVd2L3ZrN1p5ZVNvNlN5YnRaSGN5NW1FK0VjeUpXWW1PUVhwSEU3ZmpjbHN4R2cwb0RkMjBLRnZ4Mml5OXNsVjYwWmk3RnpiMzNYNmhhUHNQZkcrMDJ0WUxKWnVSMUNpUXVKNTVMYm5lKzNuOVdaTVhrUnVVUVl2Zi94TDdsanpKQWxSMC90OWpvbmsvZ2Z1NDY5L2VaV1RtUllXVGw4NzB0MFJJK3g0eGxlVTF1YXlmUFVTVkNvVkhoNGVxTlZTNy9OR1NkQXBCb1dNZElxSjZOTkRPMnhmTG0vVWxKaFpKTWJPY2RoK3ZqQWRnTVRZdWJadGw0clBZVERxbVQ1cHdZQ3UyVlZrY0ZkbUxYWUFBQ0FBU1VSQlZCd3I1OXpHZ1ZPZjhzbkIxN24zcG1jSDdkeGk1TFYxdEJMb0crb1FXSVVIeGd6SjlZeEdQZFBqRnhBZm1kem5ZeTRWbitOUzhUbUg3Wk9qcGhQa0cwWmE5c0Z1Zzg2ZWRPamJhVzF2dHR0MnZpQ2RBTzhRb2tNbmsxVndDcVZTU1dMYzNHN08wTHVXOWlaYTI1dFpQVzh6S3BVR25jWVZWNjA3YmpvUDNGMjlIQXJTTDB4ZXc4TGtOVTdQOVpzM2ZzUk5pKzRtT1g3K0RmZm5lbjVlZ1R5MitSL1plK0o5QW4xQ0IrMjg0MjJVRTZ4WlNWVXFGWTg5K1NBN3RyL0p6Z1A1eElZbUV1SWZTV2hBMUVoM1R3eVRzdXJMbE5jVWsxZDZEcVhXeVBMVmkzRnhjY0hkM1IwZkh4OVVLcFZNcjcxQkVuU0tBV3MyUVBYVjVTUHVhZ2gyRzluK0NERmN6dVdsWWpEcUIzUU9idzkvcDBGblZ2NHBWQzVxcHNaY0N4Wk81UnhDb1ZBUUhaYlFwMm1xSG01ZUFKekkzTmRqY0t4UUtOR3FkWmd0Wm82YzJkTnR1N2p3YVlRRlJ2ZDZYVEY2dE90Ym1SU1J5SnI1dHcvYk5ZTjh3KzNldDlEektGNWpjNTFkMEZsVlYyWmJrN2g0NWdhODNIMHByc2dId052RER5OTMrenViZFUzVlpCZWN0dHNXN0J2T291bHJBZnZScWwrOStwenQ4ZGtMeHpDYWpQenVyWDl5Mmk5WHJSdmZ2LysvZW5pbFY5dnAzSm1ac0xqWGR0a0ZwL25nNjcvMjJHYm5ONit3ODV0WG5PNExENHpoaVMzL3hLZUhkbkF1TDdYYmN4aU1lbExPN2VkVXppRzc3UmtYVDlnZVAzVEw5NGtJanV1MXp4T05VcWxFcTlWeXo3M2JTRTFONVh6MmFVNWtmWWxXNDBaSldlRklkMDhNc1lqUUdOcjFyUVFFK0JNM0pkWTJwZGJWMVJVL1B6KzBXcTFNclIwQUNUckZnRjNza2tRb1hrWTV4UVR5azhmKzBPMittb1pLL3Z6ZXo1Z1dNNXR0NjcvZHIvTlcxSlpTV2xuQXpJVEZhRFU2QUtycnk4a3Z6UUdzVXliNzFyOC9vbGFwT1hqcVV6b003YjIyNzI3RXFaUEtSVTFvUUJTN0RyNE9RR2xsQVJhTGhZOFB2QWJBL01SVm5MbHdGSUEyZmF2VGMxeThuRWxMbDREWjNjMUxwdHNPRWJQWmpON1FnVTQ3dkhjQ0cxcHErZVRnZG01ZC9nQXVTaGVhV3h0NWFlZS84K2ltSCtIdkhXUnJkNkhvTEtkekRqTXBNc251K004T3YwRnhSWjdUYzYrWnY0VmxzemJhYmNzdnpiRjlObnBxMTFWNWRUR2xWWVdzWGJBVmIzYy8yL2JNdkJUS2E0cFp2K0JPWEZ5RzVpdlNjL2YrSnlvWHh5bDZMMzc0QzFiTjNld1FzQVBzUy8ySTZyb3lBT1pPVzhIa0hxYkpmbnpnVldMRHB2WVlDUHQ1Qjk5QXp5Y0dsVXFGcDZjblM1WXNJU2twaWVibVpveEdJMmF6ZVZ5TzhBcEhDb1VDcFZKcG0xTHI3ZTJOVHFkRHBaS3dhU0RrYjA4TVdOZXB0WEVTZEFveFlHblpCd0hzdmpSMkpnYlp1T1FldEdwWGRoMThqZmlJSkdaTVh0VHRlVlJkdmpUSFJ5WngxOXB2T2JTNVVIU1d5T0JKdU9rOHVqMVBhVlVoT3o3L1g4QTZZbFZSYTYxbDF6bDFzZk41ZlZNMUdaZE8ydG81VTFGVFFuVjl1ZTI1djNld0JKMURwSzJqQlFDZFpuaURUbmVkSjFsNWFaek0zTWVTbVJ0SXYzQVVONTBIbGJXbDdFdlp5ZDNybndiZ1ZNNWh2TjE5NGJxM3ltT2JmK1J3enA1R1NtOWtmZXFKYy9zQUNBMklKaTU4cW0zNythSXpCUHFFT3AzaVdsVjNoZXlDMDdTME5WSlRYMjRiWGRYcjI4a3Z5WEZvM3lrc0tBYWR4dFgyM04zVml4ZmUvN25kN0lOSE4vMEloVUtCVHVQSzNoUHZVM0RsdkczZnVvVjNvbFpwcnAwdk1KcXd3R2d1RldmaDdlRkhvSy85dEZrWHBRcXRXdWNRdkRZMDE5SFcwU0lsZVBwQXBWTGg1dWFHUnFQQng4Y0h2VjZQd1dEQVpESko0RG5PZFpaRlVhdlZhRFFhMUdvMUtwVktSamdIZ1FTZFlzQzZsa3VKbHlSQ1FneElhM3N6bVZjRE56ZXROUkFzcnk3bVhGNHFDVkV6V0pDMEdvUFJ3SzZEcitIdkU5eVA5VjhLTkdxdDNaYWErZ28rUHZBcVlZRXhQU1ltNmpvcW8xUXErZllkL3hlQTNVZmY1bFRPSWR0emdLUko4d0RyeU93TDcvK3J3N21XemI1WmdzeGgwdDVoSFcyMldNdzBOTmVpMWJqYUJUOURSZVdpWnNPaXU5aDE4SFdTSnMwai9jSVJsc3pZUUhoZ0RCOTk4M2R5Q3RJSjhnc252eVNiWis3Nk9Ya2wyZmI5MXJleDY4QnJiRmkwRFYrdkFNRDZYbXRzcnVXK2pkOGRjUC9xbXFvNGR5a0ZsWXVheXRwU3U2Q3p2cW1hRVA5SXA4Y1ZWK1RSMkZLSFJxMmx0YU9aMUt4dlNKbzBuNGJtV2o3WS96SWQralk4M2J4dDdjMW1NODF0alR5MjZVZEVoa3dpT21ReUQ5LzJBMVF1S3A2NTYrZDI1KzRhVkc1YThUQVd5N1Z5SkNvWE5SRkJjZWk3ekZZd204MThmZkpEV3R1YmVXVFREKzFHa0FHeTh0TllNMzhMWGg3Vy81VGJPbHA1YTg4ZmFHcHQ0THQzLzN1L0VvWk5WSjNsTVZRcUZUcWREb3ZGSWdIbkJLRlFLQngreE1CSjBDa0dUSklJQ1RGNGpwM2RhMWNteFd3MjgvbVJOMUVvRkt5YXQvbUd6cmwrMFYxNGRQa3kzR2wvMmk0c0ZrdXZRYUN2WndBYkY5OURWT2prRzdxK0dCbXRWMGM2RDV6NmxBT25QZ1dzLzVZTGt0ZXdJR24xa0g2UlNveWJTMnIyQVhicy9oMXQ3UzNNbUx3SWpWckxrcGtiMkh2aWZhSkM0b21QVE1iZko5Z2g2TlNxZFJTVlh5Uy9OSWU1WHNzQktLc3VJdEEzckY5OU9KVnoyQ0ZUck1HbzUwcFZFWUYrWVlRRlJGTmNmdW5xMms5cm1aUEsydEp1WncvTW1icmNZY3B1V3M0aEF2M0MyTEJvRzIvditTUFAzZnRMMjRoSVlWa3Uyei83TFFFK0lRQzR1M3JpN3VvSndPL2YvcW5kU09lM3R2Nno3ZkhPL1grem15NjhjY2s5eko2eTFPNjZTcVdTZXpZOHk5OCsvaFZ2ZmZFSEhyLzl4N1p6ZzdXKzZmNjBYV3haOVNnZCtuYmUvdkpQMURWV2NkZTZiMHZBMlE4U2NBZ3hlQ1RvRkFOaXRrQkJnL1d4QW9qeEd0SHVDREdtTmJVMmtKcDl3RzViU3RaK1Nxc0tXWmk4eG1GYW5ORm9jTWpPMlVtbmNiTjkrWjB6ZFpuRC92THFZbklLVGhNVE5xWFh6S0FlYmw0c1NGN2RZNXVxdWpLSGFYNWlaSG01KzdKcHhVTm9WRnFNWmlNMTllV2tYempLbDhmZm83R2xqdlVMN3h6UzY5KzArQjcrdXZNL21KZTQwamJLdm5UbVJzNWNPRWJtcFpSdVM0QW9GQXFpZ3VNcEtNMWg3clRsbU13bUttdExtWis0R3JQWlRGTnJnNjJ0Mld4Q2I3VFd2dXlrMDdpaTFlZ3dtWXhZTEdidVh2K01iZDk3WC8yRnBMaDVUSTZhVHVHVkMzeWQ4aUZtc3htbFVzbVZxa0tNSmlPUndaUDYvaUt2am53Ris0WGJndGFRQU90SWFkR1ZYQUo5UTNGMUV1VDk2T0hmT0d5N1k4MlQzVTd0ZGNiWEs0QnQ2NzdORzd0L3g5R3pYN0poMFYyMmZmN2V3V1JjUEVGOFpCTEhNNzZpcHFHQysyNzZMckZkUm5XRkVHSTRTZEFwQnFTZzRkcHluQmh2VU1tVWR6R0VhdHVocWhVYTlkQnVoRGFqOWM5MjA5VS9yM3ZjWm9RT1U1ZDJWL2UzR09DMVVaaTQ4Y3ZqNzJFdzZwa1NQWk1MUmRiaTgxT2laNUZibE1IcWVZN1pSMCtkUDh5cDg0ZWRudXZKTFQ4aExEQ2FmU2tmT2MxY1cxUjJFYkN1Ky96eStIdDk3bU5pN0Z3aVEreS9sTC8vMVV0Y0tEckxJN2M5VDNiQktjQTZuYytadk9Jc09xNW1KZ1dZSHI5UU11SU9FVzhQWDRjUnNnVkphM2o1NDE5eUl2TnJsczNjNkRRZ0dpeU56YlVBRkpkZnNxM0pWS3ZVaEFmRjBsUllqNjluUUxmSFJvWEVjeXhqTDJCZEIydzBHWWtObjBwdFk2WER0TzJxdWpJeUw2WFlucStldDVubHMyOEJySm1aNDdza0tycDN3M2Z3OXduRzI4TVBsVXJOcDRkM2NMRTRreW5STThuT1A0V2J6b05nUDhjMWp4WXNIRDJ6aDdTck40V214YzdscHNYYk1KbE5LRkRncHZNZ3lEZk1Xc1B6YXRDWlUzRGFybFRONzkvK2FiYzNpZnJxdHVVUE1qMytXc21rbUxBRUhybnRlY0tEWWpHYnpXUmNQSUhlME03TWhNWDROUVN4Yy84cnVMdDY4c2h0ejB2WkR5SEVpSktnVXd5SVRLMFZnNlhkQk9VdDFxQ3lvZ1dxMnFDeUJTcXYvbG5kQmdaejcrZnBDK1VvbkMxVlhKNUhkdjRwcGtUUEpEWnNxaTNvOVBVSzRPSGJmdUQwbUVrUmlVeVBYK2gwbjgvVkwvU1psMDQ2QklBbWt4R3p4WXpLUlVWUjJVVmJBTnFWMFdUQVlySFlyVFVEQ1BJTEp6SmtFaVdWQlpSVTVHT3hXTWdyeldicHJJMVUxSlp5OHR6K0hsOW5hVlVocFZYWFNnK0VCa1FQT09oOHZRcjJOYzRZMERsdVJIb0ZyT3Q3dk41dlNnVU05cjBSRHpjdnBzWE1KaVhyRzZycXk0Z0tpUi9rSzFpWnpXYStPdmtoTXlZdklqdi9GT2tYampKbjZqSktLZ3M0WDVpT3Q0Y2ZYNmZzNUk0MVR6ZzlQaklrbnRhVW5WVFhsMU5VbG91ZmR4QmU3ajYySkZUM2JmeXUwN3FUblFtdnVoTVhNYzMyMk5QTm05andxWnc4dDUrWTBDbGtYa3BoeHVSRlRoT0dHSTBHNWt4YlRsTGNQQTZuNzdZbGFlclF0OXN5VEUrTm5VM0d4ZU1zbjMwelJlVVhxYW92WTl1NmE1bXJINzcxQjVndHpuK0o1UlZuOGVXSjkvajJIZi9TWTlaY0QxZkg2VVNSSVpQSUtVam5tN1JkZGttNmJsbDZIMyt0eU1mRDFRdHZEeitINDI1VVRUdnN6b0tVSm1nMldXYzhEYlc4ZXBnWjFIczdJY1RvSlVHbkdKQ3VRYWVVU3hIZE1WbWdzdFVhVUZaMitlbjZ2S1g3TXBJVGdxOVhJQjZ1WHR5ODlEN09GNlQzNlpnQW54Qm1USFllZEhhNnZzNmd3V2pnTHgvOEt4MzZOcDdkOW05MjY4QTZ0YmEzOFB1M2YwS1FYN2hEZ3FIVzloWmUrL1IvdUZ4K0NiQk9oWHp1M3YrMFpiK2RsN2dDNkQ2UjBJbzV0dzU2SXFHcGJyQ3ZzZXMzMytHNXErQ3BneTM5bUluWlh3cmcyTDdCUDI5bmJWbU5XamY0SjcvcTVMbDk2STBkM0xMMFBqemR2UGttYlJmVFl1ZXc1OWc3ekVwWVFuTDhBblo4L3IvTVQzSStiVHNzTUJxVmk1cXk2c3NVWERsUGJKajl0RkJQVjI5OFBQMGRqbE1xWFhydG04bHN3dVZxdThYVDEvUFduai95N3Q0WDBCdmFtWmU0MHVreEJxT2VJTjh3d2dLamNkTjVZREtiQUdocGEwU3J0aVpubWpOMU9VZlN2K0JzN25GTzVSd2lLVzRlL2o3WFNwUDRlZ1hRcm0ranNyYlU0ZnlWZGFWNHV2blEzazJwSVkxS2F4dEI3U3EvTklkdlVuZFJXbFZJZUZBc0Q5MzZEN1phb040ZWZ0eTkvbW5lMlAwN1h2L3NOengweXovWWF2Y09oTllGZ3QxaG1ocmFMQTdKaHdkVml3SHk2OEYzNk42cVFvaGhJa0duR0JBcGx5S2NxV21EYzlXUVdRM1oxWkJiMS9zeGZlR3RoVkIzY0ZlRFRtWDljVldCenVYYWM3dkhQZXl2T1RNNGZSb3NIbTVlUExiNUh4MEszdysyZzZjK3BiNnBobHVXM3VjMDRBUTRuckVYZzFIUHdxUTFEdnRjbEM1Y3FTcGkwZlIxTkxiVWtWTnd1c2R5SzhOaG9UdE1tcHBKUUVBQWdZR0JxTldPTlJBSDB4ZUY4SnNVaVBlR1I1SjZiejhReHdad2JHdDdNNjVhZDd0RUtKVzFWOGpLVDhQTDNaZGd2L0NCZDlDSit1WWEwcklQc21YMVkxZVRCOTFFUlcwSisxSjJVdGRZemYwYm44Tk41MDU4WkJKN2o3L0hkQ2MzVGx5VUxuenZ2bCtpMDdyeCtaRTMyYlJpQ1FhakFhUHh4dTlPVmRaZTRkRHB6L0QxQ21UdGdxMkF0WlJRVEdnQ2hXVzVMSnEremlFTGJLZkdsanJjbll3eVZ0ZVgyNEpCTDNjZmxzemN3S2VIZDZEVnVMTHRhbW1ZcnE1VUZ2TEdGNy9IeDlNZnhkV2JJM1ZOMVhpNGVxRldhZGgxNERXYVd1dFJxN1MyVE1OdEhTMTRlL3JiWlluT3Zaeko0ZE9mVTFwVlNLQnZLUGRzZUlZcDBUTWRyaGNkT3BtdHF4L25vMi8renF1Zi9KcmJWejA2NE5GdER6WGNGQW9QQnNJUWY5UTRXd25QSHdBL0NUcUZHUE1rNkJRRGNyRkxNSkV3ZUxOM3hCaGl0a0IrQTJSVld3UE5yR3JyeUdWL3FaVVE1TmJseDkzNlovRFZ4OEZ1MWpialdXZDVpS0ZTWGxQQ2ljeXZyNjZ0MDlxTitIUXFyc2puZU1aWGhBZkcyTXFmZEtYVjZIanUzdi9FdzgyTDNVZmZIdEwraW9FNWZmNElHUmRQTUNraUVYZFhMNnJyeThuT1R3Tmc4NHFIYmNHb3dXaGc3NG4zV1RacjQ2Qk13Nnh0ckdScXpDd1NZK2NBNEtwMTQ5NE4zK0V2SC93Ykd4YmRaY3VldW1iK1ZrN2xISElhU0xhME5WRlJVMExCbGZQb0RSM3NUL21Jai9hL1lnc1crNk9tdm9LRHB6OGpLejhOVHpjZmtpWmRTOVNUZnY0b2w4c3ZvVkFveU01UFkwYjhRb2NSeGNhV2VneEdQZjdld1hiYjlZWU9paXN1TVd2S0V0czJqZHBhV3NQVHpkdXVUdTcxbnRyNno3aHFyZlZUZi9uMzc3SjU1U08ydGFjdmYvUkxraWZOWi9HTTlRRHNTL21JU3lWWnRtTS8zUGMzNjJ0eDkySFQ4b2VZTldWSmp4bFdFK1Btb3RPNDhkN1hML0xhcC8vRDNHa3JXTHRnNjdDVXp4RkNpRTRTZElvYlZ0VjJiVXFrdjZ2MTdxY1kvOXFNa0YxekxjRE1xYkZ1NjQyWHhqb2xxek9vN0JwTUJybko5S2tia1pwMWdOUG5qempkdDNyZVpoWk5YMmUzemM4cmtBMkx0M0V5Y3grN0RyN0cvdFNQbUR0dEpmTVNWK0NtODZDeTlncnY3bjBCdFVyRGx0V1BkL3RGMXRrVXZkTEtRdHM2Vk1DMjV1MTZoVmN1c045c3Y2NXRYdUxLSVIvaG5ZaWlRdUs1ZURtVHN4ZFBvTmUzNDZiellHck1iSmJOdXBrZ3YydmxSOXJhbXltNGNwN3poZW5jcytGWklvSmlCM1RkdUxCcER0bU9sVW9sMzdyam4rM1dDSWY0UjNEcnN2c2QxZ0cvK01FdnFLeTdBbGpYTUNaRXp5QXNJSnJRZ09oK2phbzN0TlJpTU9wNTRZTi94VlhyenJvRmR6SS9hUlVxRnhXTnpYVjhlZnc5Y2dyVFNZaWF3ZnFGZC9MdVYzL2hsVjMveGRKWkcxa3lZNE10NDI1UldTNnVXbmVINmJ3WGlzNWlOcHVaRkpGSXU3Nk5QVWZmSVRNdmhWVnpOM1BxL0NGZTJ2a2ZiRjd4Y0svWm9mdHJldndDZ3Z6Q1dEUjlQV3FWL1grOEZvc0ZvOG5nOE5tTmk1akdVMXYvbVU4T3ZzN1ozT1BNVDF5RnprK0NUaUhFOEpHZ1U5eXdBbG5QT1dGVXRzTGhFamhXYXAweTIxdmlDTFVTcHZwQllnQWtYLzN4MVBSOGpPaS9zS0FZSmtjbU85MFhIdWdZT0dqVVdoWWtyV2JldEpYa0ZLWnpQR012QjA1OXdwRXp1NWtXTzRmY29neE1aaFAzYm5pMjIybUczU21ydWN5Uk0xLzAydTV5K1NYYmV0Qk9VMk5tU2RBNUJLSkM0bmxzODQ5NmJlZmw0Y3NUbTMvTVcxLytpZTJmL1paN05qd3o2SUVTWUJkd0hzLzRHclZLZzFLcDVFenVNVnk3QkpPTHBxOURvOUVSSGhqak1QTGFtU2pubFYzLzVmU21pTkYwN1E3WTVmSkxxRlVhbHM2OHlYcE90WmFHNWpwT250dEhXdlpCQURZc3VvdUZ5V3RSS0JROHVlVW43RDc2Tm9kT2YwNXExZ0ZtVFZuQzZubTNrM25wSkxIaFV4MnVkeXhqTDVNaUVqbGZlSVlEYVo5Z01PcTVaLzB6SkVUUFlGYkNZdDdaK3dKdmZ2RUhKa2NtczJYVlkvM09GSnlXZlJDbDBvVkxKVmwyZjNjSjBUTklpTDZXT0t1MHNwQzhraXkwR2xmS3FpOWpNT3FkWmdiMjl3N2kwVTAvcExMdWl0MU5CeUdFR0E0U2RJb2JWbkN0VkpxczV4eUhMdGJCMFZMclQ5ZC9hMmQ4dEpBVVlQMUpEb0FFWHltZk14ekNBMk5zcFNINlE2bFVraFEzbDZTNHVaek5QYzZuaDNiWVNrNEUrb2JDRFJSRG56TmxHVE82Wk5LdGFhamc1WTkrNmRCdTJheU5MSnQxczkyMjZ6UGtpdUhucW5QbndadS94eHU3ZjhmRnk1bERFblIyZGZGeUJqVU5GVmdzRnR4ZFBWbTc0QTdidnE3VFZidHowK0o3OFBNS2ROait5YUh0dHNlM0xuc0FGNldMWGYzWXIwNjhUMDVoT3NtVDVyTjIvbGE4UEh4dCt6UnFMVnRXUGNxc0tVdllkM0luWUMwcGhBVm1KaXkydTQ3RllrYmxvbWJsM0UxOGNmUnRndnpDMmJUaUlWdVE3T1hoeStPMy81ajlxUi9UMXRGeVE2VnBzdk5QVVYxZmpsYmp5b3JadDNiYnptZ3ljT0RVcDdiK1RvNmF6b3pKaTV5MlZTZ1VRN2FXZDd6SnlNZ2dMZlUwSmNYRnVPcmN5U3ZNSGVrdWlRa21Mbm95YlIydFJFWkdNRy8rWEpLVGsxRW9GRDFPcHgvTkpPZ1VONnlvOGRyam1JRW54Qk1qekdTeEptMDRVZ3JIUzYzVHA3c1Q3WFV0d0V3TWdJaVJ6U016N05vNldqbDI5c3NlMjdSZkxWTlNXWGVGZlNrZjlkZzJ5Qy9jcnZiZWNDZ3V6K05NN2pFeUxwN0FiREVUSDVtTTJrVk5UbUU2Yit6K0hhRUJVU3lac1lGcHNYT2NscEFBN05iaUtaVktORXF0N1hsM2dhUlM2V0tidGloR0Y2MUd4ME8zL3NPQWJnSmNueTI1TzkyVkFlcE5nRThJUDN2cXhSNnUveXZiNHhCL3gzcWJtMWMrd3VwNXQ5dGxsYjFlVEdnQ1QyejVKeXdXNjVTT2JldWZ0bHVmdVduRlE0QTFvNjFhcGVHQlc3N25kSDJreWtYRmhrVjMyVzJMaTVqbTBQK2ZQdjRudStkUGJmMHBnRzFOWjIraVF5ZnpzNmRldE5WQ0ZRTzMvYlVkdERXYWlRcWN3cXdsNjV5K2w0UVlEdVUxSlZUVUZITmtYeXFuMDg1dy80UDNvbEtwdXYxL2VUU1RvRlBjc0s2alg5SGVJOWNQY2VQYWpYQ2l6RHB0OW1SWjkyVkxWRXFZRlFUTHdtRlpoSFZrY3lMcjBMZHh0SmVnczFOTlEwV3ZiYWZGekI3eW9MT2h1WmJTcWtJS1NuTElLODJtdnFrR3NJNldycGh6RzVPanJOTjBxK3JLT0hMbUM4N2xwZkxoL3IvaDQrblBvdVIxeko2NkZMVktRMU5yQTErZi9CQ3dybWx6MXpuUGdDdkdwdkYrUTBDajF2WVljSGJWR2NCZHYyNnlVMmR3UGxvUzhrakFPVGhlL09QZkNQV0paOTNTVlNQZEZTRUk4WThneEQrQ21RbUxPWm01ajVkZmVKVkhuM29RblU2SGkwdnZKYUpHRXdrNnhRM3JERG9WV0VlK3hOalFZb0M5aFhEaUNweXE2TDZkMWdVV2hzTFNDRmdVYWkxVElxeThQZno0MGNPL0hiVHo5WlRsY3FBNjlPMzg1WU4vcGJIbDJpSnNkMWRQNWt4ZHhzeUVKVVFHeDltMUQvUU5aZXZxeDFreDV6WU9uLzZjekx3VTloeC9sNkx5aTJ4Yjl5MWN0ZTZjeTB2RllySGc1ZTdMK29WM0RsbmZoUkJpT0cxL2JRZWgzdkhNVDVTQVU0dytDNmV2NWNRNWVHUDdXOXg3LzkxNGVIaU1xY0JUZ2s1eFE2NDBnL0ZxQXNwd2ovRmZ5bUtzc3dEcEZiQ253Sm9ReUdCMjNzNUxBNHZEcktPWjgwTGszN1U3Q29YQ1Z1NWd0Tk5xZE15ZXNvenltbUxDZzJLSkRwbE1SSEJjcjZNaS90NUJiRm45R010bjM4S2g5TTl0YThwVUxpcis3eE12QURLeUlvUVlQekl5TW1odE1MTnVtUVNjWXZSYWxMeVdENy9KSnpVMWxTVkxscURUNmNiTVZGc0pPc1VOS2V5Nm5sT20xbzVhMVczV1FITlBBWlE3cjJCQm9LdDFOSE5aT013SUJLWEVFU051UWZKcWg1SVRYYWxWNmg3WHRWMXY1ZHpiYnJndi9qN0JiRjM5dU4yMnZnU2IxNis5ODNEejZsZWZoVlZjOU9TUjdvSVFOaEdoMGNENHZPR1VsbkthNktBcEk5ME5JWG9WRjVaSTlybDBrcE9UVWF2VkVuU0s4YTJ3eTNwT0NUcEhud1BGOEdVQnBKWTczeC9xRHF1aXJJSG1sSUhYZ2hkQ0RKRzJqbGJLYTBva2tZa1ljV1hWbDJuWDk1Qmhib3dyTGlsbTFwSjF2VGNVWW9TRitFZHlJbXN2VFUxTmVIdDdvMUtweHNTTklBazZ4UTJSb0hQMEtXNkN6L0xnNnlKbzZIRGNyM1dCbFpGd2N4eE1keXpoSm9RWWhTTEN3Nm1vS1phZ1U0eTQ4cHBpL1AzOVVDZ1V1TGk0aklrdnVmM2hxbldUejVrWUUwSURvdEJxZEJnTUJ2UjZQVnF0ZGt4OEhpWG9GRGVrUUlMT1VTTzdCclpuUVZvM281cnhQbkJMSEt5TEFUZjV4QXN4cHN4Zk9JOGorMU1jNmtRS01kenlTak9aTkNVT3BWS0pXcTBlRTE5eSt5Ty82T0pJZDhHT3lXekNSVGwya3NTTVZTYXppZnFtR3Z5OWcreTJXeXdXaXNvdjR1Y1ZoSmQ3NzhYb3pXWXo5YzAxVHVzSE56VFhvbEFvKzNTZXZpb3BLOEprTXFIWDZ6R2J6V05paXUzbzc2RVlkY3dXNjZnYVdEUFhSa25GaEJGeHBoS2VQd0RQN1hNTU9OMVVjTnNrZUdFOXZMZ0JOc2RMd0NuRVdEUjkrblRjdk5XY3pOby8wbDBSRTlpeGpLOVFhSTFFUmthaVVxblFhRFJqNGt2dVdMVS85V1BlMlAyN0h0djgvWk5mOCtYeDkvcDB2bE01aC9uMDBBNm4rL0pMY3ZoZzM4czB0elk2N092UXQ5UGEzanlnSDdPNW04eUZWMlhscGZHWEQvNk52U2MrNk5OcjZYVGt6QjQrUHZDYTdYbGRZelcvZStzbkZKU2U3OWQ1OGt0eStQTjdQNlB3U3E3ZGRyUEZ6UGJQZmt0dTBkbStuYWMwaHorOSt5OFVYTG5nc08vakE2L3k1YkYzKzlXdnZyQllMQmlOUmx0TjRkRk92b2FLZml2cGtyazJ5a3NTend5MzFISjRJeHV5cWgzM0pmcGJSelZYUllGT2JwRDJTS214WU5iTG0zYzhNR0tkVHo3ZVJsNDYzZi9BZmZ6MUw2OXlNdFBDd3VsclI3bzdZb0k1bnZFVnBiVzVMRis5QkpWS2hZZUhCMnExMU5DNjNwL2UreGxOWFVwVDlaV251dy9mdmZzWGR0c2lndUk0Y21ZUGVTWFpUSXBJZEhxY3dhakhhT3ltdVBaMWZEejkrZnpJbS9oNCtyTjg5aTIyN1VhVGtTK092WU5hcFVIcnBON3NKd2RmSjZjd3ZSK3Z4dEhUZC82TUlMOHdwL3RLS3d2WmRmQTExQ290YWRrSG1Cb3ppNmlRK0Q2ZDkwenVNWUo5dzIzUHMvTlAwZExXU0VoQVZMLzZsNVdmaHFlN0Q5R2g5a25iYklGY0gvOWZ5U2s0amJ1cko5RWhrNm1vTFNYWUw3ekg5cmxGR2NSSEprK29temNTZElwK2svV2NJK1BFRmRpUkRSZHFIZmN0Q29WSHAxdW4wb28rR2hzM0JrV2ZqTjkvVElWQ2dVcWw0ckVuSDJUSDlqZlplU0NmMk5CRVF2d2pDZTNubHlzaCtxcXMrakxsTmNYa2xaNURxVFd5ZlBWaVhGeGNjSGQzeDhmSFo4d2tMaGxPUnFPZTZmRUxpSTlNN3ZNeGw0clBjYW40bk1QMnlWSFRDZklOSXkzN1lMZEJaMCtLSy9McHVDN3BVMVJJUFBtbE9ZUUdSTnUyWFNnOFEyMWpKVGN2dVkraU12dVJ2dENBS0ZiUHY3M2JHMTNsTmNYc09mWXVhK2R2SlRKa1VyZDk4ZlZ5bmtTaXBMS0F0L2Y4Q1gvdllCNis3WGsrT2ZnNjcreDlnUWR2L2g1aGdkRk9qN2wyN1JKcUd5clpzUEF1d0JvZ3B1Y2VKVG8wQVl2RlRHdDdjN2ZINmpSdXRrQ3ZROS9PK2NKMEZrMWY1L0IrN2d3NmxZcmVnMEtEMFVCT1lUb3pKeS9tZkdFNkgrNy9Hdy9jL0QzaXdxYzZiWjlmZXA1MzlyN0Fxcm1iV0RIbjFsN1AzNU94TXNvSkVuU0tHMUFrUWVld3NRQkhTdUROYkxqazVBYnEwbkI0TkJsaTVkK2gzMVN1RnZRRytkSTBIaGdzcmVNMnVRbUFVcWxFcTlWeXo3M2JTRTFONVh6MmFVNWtmWWxXNDBaSldlRklkMCtNTXhHaE1iVHJXd2tJOENkdVNxeHRTcTJycXl0K2ZuNW90ZG9KTlRyVEgwRys0VXlObVdXM3pXS3hkUHQ3cWJHNXppN29yS29yczJVSVhqeHpBMTd1dmhSWDVBUGc3ZUhuc0Nhd3JxbWE3SUxUZHR1Q2ZjUDVKdlZqU3F1Yy8yNTQ3NnUvWURRWlVibFkxK1dxWE5SOGRkSnhhdXUyZGQ4bVBqS3AyOWRhV2xtSVVxRmt6clRsL2E1Ym5YczVrdysrL2l1K1hnRThlTXYzY2RXNmNlZmFwM2o3eXoveDJxZi93OWJWanpNdGRuYTN4NTgrZnhnM25ZY3R3TDk0T1pQYWhrcHFHeXI1bngwLzdQSGFUMjc1aVMyb1RiOXdGSlBKeUx4cEt5bXZMaVlrSU5MV3ptdzJBZURpWWg4cVhTZzhTM1JZQXJvdUk4UG44bEpvNzJobDNyUVZlSHY2RStRWHpxNERyL0x0Ty84Rk41MkgzZkZ0N1Mzc092Z2FmdDVCTEV5ZVdETlhKT2dVL1dhWFJNaHI1UG94M3VYVXdQK21RWDZEL1hZRnNDSVNIazZDYVBuN3YyR3VBUmIwTFdZd3laZW5zY3lNZ1ZaRjliaE5idEpKcFZMaDZlbkpraVZMU0VwS29ybTVHYVBSaU5sc0hsTjN1c1hZb1ZBb1VDcVZ0aW0xM3Q3ZTZIUTZWQ3I1NnRpZGhwWmFQam00blZ1WFA0Q0wwb1htMWtaZTJ2bnZQTHJwUjNhSmFpNFVuZVYwem1FbVhSZlVmWGI0RFlvcjhweWVlODM4TFN5YnRkRnVXMzVwRHZtbE9RN3RIcjd0QjkzMjhVVG0xK3hQM2NVL1B2Sy9xRno2OW05WmVDV1h4cFk2dTIzbkM5UHg4dkRsNHVWTXA4ZEVoMDdHMjhPK0pwdlJFd3B3N2dBQUlBQkpSRUZVWkdSLzZzZWN5UHlhcUpCNDdsNy9ERzQ2ZHdCVUxpcnUzZkFkUGp1OGcvZS9mb201MDFhd2JzRWRhRFU2dTNQb0RSMWtYanpKbE9pWktKVktMQllMMzV6NmhCRC9TTzVjK3hSSHpueEJXVlVSMjlZLzdiUmZuWDB5bVUya1pPMG5MRENHRG4wYmYvM29QOW02K25HbXh5KzR1dDhJZ0ZxbHNSMWJXbG5JKzErL3hQeWtWZHkwK0c3QWVsTWg1ZHgrd2dLajhmY0pCdUQybFkveXlzZS9ZdS94OTlteStqRzc2Kzg2K0RwdDdTMDhzT1U1aDljMjNzbHZEdEZ2UlYzV21zdEk1K0NyYVljWHo4QTNsKzIzS3hXd09oSWVUb1p3RCtmSGlyNXo4MUhTV20zRTBBaVNVMjFzc21DbW5RYU15aGJjVkc3alBybUpTcVhDemMzNk9uMThmTkRyOVJnTUJrd21rd1NlWWxCMXpoeFFxOVZvTkJyVWFqVXFsV3BjZjc0R2c3dk9rNnk4TkU1bTdtUEp6QTJrWHppS204NkR5dHBTOXFYczVPNnJnZENwbk1ONHUvczZyQXg0YlBPUEhNN1owMGpwM0tuTHVYWDVBOTMycDd5bWhIWjlxOTIyZ2lzWDhQTUtwS1F5MytreHdiN2h1RjROQkR1ZFBMZVAzTXNacUZ3YzEvSitmdVJOaC80YVRRYnVXdmN0dTZDenFPd2llNDY5UTBWdEtRdVNWck51NFowT1FhOWFwV2JyNnNjSkRZam02NU1mY3ZGeUJzdG0zY0tzS1V0c2JWT3pEOUJoYUxlTlFKNCtmNFNLbWhJZXV1WDcrSHNIb2RPNDR1S2ljc2hHZTcyMDdJUFVOOVhnN2VHSHYwOHdVMk5tOGZYSkQwbUltb0ZXbzBOdnNPWUtVTHRZZzA2OW9ZT1B2bmtGWDY5QVZzKzczWGFlN1B4VFZOU1cycTBKRGZHUFlOT0toNGtKVFhDNDd0ekVGY3lZdkxEYmRhN2ptUVNkb2wvTUZyaDhOZWhVS1NYNEdVeDZFN3g3SHQ0NUR4Mm1hOXVWQ2xnWERROGxRYWg3OThlTC92T090bENkWXdTanB2ZkdZdFF4MEVhajRqSnFsWHJDSkRmcEhORlZxVlRvZERvc0Zvc0VuR0pJS0JRS2g1L2hOdk5xM0hDbTZ0cmowVXpsb21iRG9ydllkZkIxa2liTkkvM0NFWmJNMkVCNFlBd2ZmZk4zY2dyU0NmSUxKNzhrbTJmdStqbDVKZGwyeDdmcjI5aDE0RFUyTE5wbVd3dTUrK2piTkRiWGN0L0c3L2E3UC90U2RsSlFldDVoaWlqQTIzdis1TEROWU5Sejc0Wm5TWWllNGJBdkptd0tEOTN5ZmJ0dHJlMHRxRlZxdTlIQTV0WkdmdnZtUDlxZXQzVzA4dW1oN1p3dlBJT251dzlCdm1Ha1h6aEsrb1dqUGZZOUxDZ0dzOW5FN3FOdmNUajljNzU5NTg5UXVhZzRkbmF2clUxOVV3MWZuZnlBYWJHemllMW0vYVF6cmUwdEhEcjl1ZDIyOVF2djRzL3YvWXhENloremZ1R2R0SFcwQU5iUmE0QXZqcjFEWTBzOVQyNzVDUnExRnJDT2xuNXo2aE83ODF5cEtxSzYzbHBTb1BEcU90bm0xa1lNUmowWkYwL2EybVZjUEVtSWYrU0VDajRsNkJUOVV0UjQ3Y1pjbEtka3JoMHNCNHJocjJlaDB2NkdKTE9ENEh2eklFS0MrMEhYbWFERk83Nk4yanc5Q29NT3BmeEtIQlBNR0dtbmdVWkYwWVJNYmpKU0FZQVFJMkZHSU96TWhUc1R3R01NM0ZkS2pKdExhdllCZHV6K0hXM3RMY3lZdkFpTldzdVNtUnZZZStKOW9rTGlpWTlNeHQ4bjJDSG8xS3AxRkpWZkpMODBoN2xleXdFb3F5NGkwUGZHQTVPWkNZdlp0T0toWHR2cERSMzgxMnZmNjllNS8vTEJ2eklyWVFsckYyenR0bzFPNDBwTFd4TUxrOWV3ZXQ3dDFEWlcwZHphMEczN1RoNXUzZ1Q3aFpOeDhRVDFUVFc0NmR6NTZ1U0htTTBtQW4xREFldlUxNmlRZUc1ZWNwL2RzZVUxeGZ6cTFlY2N6cmxzMXMwc24zMHplNDY5QTFoSWlKcEJoOEc2aHRiWEs0QTUwNVp6TW5NZkM1TFdVTmRvTFJGd3BiS1FQTThBenVZZTUvYVZqOW9GaVVmU3Y2Q3VzWXBnL3dqYnRuTjVxWnc4dDgvdXVwMDNCbmNkZk0xdSs2cTVteVhvRktJN1hUUFhTdkthZ1N0c3RLN2J2TDc4U2JnSFBETUxGazJjMzBVam9qTkJpMmRVTTdWbEZTamFQVkNaZFZnQUZkcVI3cDdvd3FUb3dHSUJBNjIwVVlWQmFiM0RMc2xOaEJqZi9uRUJmSHN2L1B3SS9OdXlzUkY0M3JUNEh2NjY4eitZbDdqU05pcTJkT1pHemx3NFJ1YWxGQjY1N1htbnh5a1VDcUtDNHlrb3pXSHV0T1dZekNZcWEwdVpuN2dhczlsTVU1ZGd6V3cyb1RkMjBOQjhiYTJsVHVQcXNFNndYZDlHVFVObHIzMDJHUFUzOGxKN3BWQW9lT1MyNTIyL24wUDhJNkJMa05hYm1RbUxBYWhwcU9SazVqNVd6Ny9kbG56SjNkV1QremYrSDRkamZMMEMyYmo0SHFmYmF4b3FPWmVYeXFibEQxRlNtVzhMT2dGV3pMNlYrSWdrdkQxOFNjcytBRUIrYVRhM0xuK0F1OVkrUldMY1hGdmJodVphanB6NWdyblRWbUF5R2FsdHRQNGRiMWgwRnhzVzNXVjMzZGMvK3cxdVdnKzJyZjkybjEvM2VDUkJwK2lYd2k3ck9hTWw2THhoRFIzd1NpWjhrVysvcE1OTkJROGtXdS9vcXVUNzg3RG9USktoaWxUUjBOQkFjM081SkdnWnhUcVRtN2lwM0NTNWlSQVRRSWc3UERzYlhraUhCejZENzh5R09KL1JYU0tzc2RrNkpiTzQvSkp0VGFaYXBTWThLSmFtd25wOFBaMlhFUUZyYVpOakdkWXBwQlUxSlJoTlJtTERwMUxiV01rTDcvK3JYZHVxdWpJeUw2WFlucStldDltdURpZFk2MGZtWEpmaGRyQjA2TnZ0cHRaMnB6UGd2RkpWUkgxelRaL1A3KzN1UjNoUURBQ2VidDZFQjhXeU1IbXQwekl6WFduVnVoNHo3eTZkZVJPenB5NTFXTmZxNGVabG0xcWNYNXBEUXZRTUxsMCtSMUhaUmJ1QUU4RGQxWXNRLzBqV0xiaURMNCsvMStmWE5KSEovOUtpWDJTa2MrRDJYWVkvbllhbTYyNHEzaFFEMzVvSjNqTEFOdXdrUWN2WUlNbE5oSmlZYm9xQlNUN3c2NVB3NjVUZTIvZVhVZ0Z4ZzNRdXM5bk1WeWMvWk1ia1JXVG5ueUw5d2xIbVRGMUdTV1VCNXd2VDhmYnc0K3VVbmR5eDVnbW54MGVHeE5PYXNwUHErbktLeW5MeDh3N0N5OTNIdGs3d3ZvM2ZKZEFuMU9HNEhaLy9yOVB6elVwWXdtM0xIK3kxMzNwakI3OSsvUi82L0RyYk9sb3htZ3dPSlVGNmNpcm5FR2R5anpsTlNIUTlvOGxBOHFUNWJBMTZIQUNOV3N1RHQzeS96eGwzZTlMVGRHQ0E4dXBpeXFvdnMycnVac3htTXlmUDdYT291YWx5VWZIUXJmOWdHOGtHYTczTzY3UDhBaGlOQmd3cXZkTVJaMjhQdjBGNVRXUEJ4SGlWWXRCMHpWd2JKZVU2K3FWUkQvK2RBditmdmZzT2orbzRGei8rM2I3cXZYY2hCRWhJVk5GN054Z2JZeWRnN0NSMjdEaTJrempKenluWGlkTnpjMVB1VGVJNDEvYU40NFliYm1Cc2pDbW05eWFRaEVCSVFrS29JNFI2Mi9yN1k2V1YxcEpBQ0lsVmVUL1A0OGQ3enM2Wk15dEdzTytabVhlT2xEaWVIKzBMUDV4cyt3ZFZPSThrYUJrY0JrSnlFeUhFN1JmbkRmOWFDbVVOY0xHNjY3MnJlMHNCSE41MXcySTljdXpzTGd5bUZwYlB2QjhQVnkvMm5Oek1tSmlKYkR1OGdmSHhNeGdiTjRVM1Avc2JLWW56dTd3K05DQUt0VXBENmRYTDVKZGtFUlBxR094NHVIamg3ZUhYNlRxbFV0VmxmVmFzbUMzbUx0OXpLR2V4OU9EVHRjc3Z5V3B0Yi9STlhSZnNGOEczN3ZuWkRjdTk5c2xmT3AzVHFIczJ0N3JGMkV4ZTBmbE81MTMxN2c1N2NYYm5pK01iOGZId0p6WjhERmFyaFEwN1hpQy81QUl4b2FNY3luVU1PTUUyc3YzVzU4OTFXMjl1NFM4N25YdjRycDhRRWRSWGp6d0dOZ2s2Ulk5WnJGQlNiM3V0VkVnbTFadHh2QlQrZE53MnJiYU5ueDRlSFFlTG81elhMdUZJZ2hnaGhCallndDFzLzgwTTY5dDZEL2RCSGRYMWxadzh0NDlWOHg5dVRSNjBsUEpyUmV3NnZwR3EycXVzVy9ZVXJubzM0aUlTMlhIa2ZaSkdUdTFVaDBxcDR2djMvd0c5enBYUERyN055amt6TUpxTW1FekdYclVwTGZzSWFkbEhidldqT2JCYXJSeE8ydzdBL3RUUG1EbCsyWUFLbktwcUszaHY1NHVkemtlSGp1TCtwZCs1N3JWSE0zYVJWM3llTlV1ZVFLVlVFUitWVEZUSVNEN2R2NTdIVmorTFh1dlM3YlZoZ1RFOHV1cVpUdWUzSEhnTHZjNlZSVk5XZDNyUDN6dTRCNTlvYUpDZ1UvUlljYjB0OEFTSWtNeTFQZEpvZ3VkUHdjNEN4L05MbytHN0U4RkZmZ09GRUVLSUllRmE3UlZHUjQ4bklXWWlBQzQ2VjlZdStRNHZmdmdibGt5N0Q5ZlcvUzhYcE56RHFmUDd1d3drRzVycUtLOHNJcjhrQzRPeGhkM0hON0ZwOXlzM25CTGFuWVRZU1YwR08xOW1OQmw0OGNQZmRQbmVxbmtQMjE5YkxCWStQL1F1SlJVRlRFOWV6T1d5WEY3NzVNOUVCc2N4WTl4U1JrYU01ZGxIWG5EcUE5eWVqcVorMmJuOFZIWWUrNUNFbUltTWlocG5QNzkwK2hwZTNmd24zdC94SXV2dWVLcmI2YkE2clo3UWdNNGpDVHF0SGhldGE1ZnZEU2Z5bFZmMFdHRmQrK3R3RCtlMVk3Qkl1d0ovT0FxVnplM252SFh3ZEFwTWw2eTBRZ2doeEpBU0d6cUdLV01kcDgwcWxVb2VXLzF6aDRRN3dYN2hySmkxam1ObmR6dVVmZW5EMzNLbHlyWUd4OTNGbHRRbTFEK0tFUCtvbTFvNzJaRk9vKzl5T3U2WEdZd3QzYjdYbGhIM2Nsa3VYeHpmU0ZGNUhsTVM1N040NnIwQTVCWm1zaTkxQ3h1Mi95OUJmdUhNbjN3MzhaRkp2V3F2czZUbEhPWFRmZXNKOVkvaTdnNUJOdGordk82Yy9TQWY3MzJOdHo5L2pxOHNldHorQUVIMG5BU2Rvc2NLTzZ6bmpKQ2dzMXN0Wm5qcERIeDYwZkg4dEZCYjZuZlBHeWQ2RTBJSUljUVEwVEhnUEpMK0JScTFGcVZTeVpuc3c3aDBDQ2FuSlMxQ3E5VVRGaENObDd1dlF4MXRpWVJlMmZ6SExrY1JUV1pUbC9kT3l6N0MyWXNuZXRWdXE5WEtsYW9TY2d2UGN2YmlDY29yaTlEclhGazUrMnRNR0QzVFhpNHVJcEc0aUVSeUxwL2xpK01mc1dINy94SVJOSUlGS2F1SUNobnBVR2ZwMWN2ODl1WEhlM1QvbmdUTGZXSDNpWTg1ZUdZYm9RRlJyRjM2blM3WGppYVBuRXB0UXhXN1Qzek0vMjM4SGQ5ZS9Rc0pQRytTQkoyaXh6cU9kRVpJRXFFdW5hK0UzeCtCOHNiMmMyNGFXNHIzSlRlMzFsNElJWVFRUTB6TzVYUXFhOHF4V3EyNHVYaXdzTVBVMS9Halp0encrcVhUMStEckdkRHAvQ2Y3MTNkWmZrUjRBdFBITGJsaHZVYWpnWGUzLzlQaDNJYnQvMHRPNi9Za2dUNmhMSjU2THhOSHorNjBGMmlia1pGakdSR2VRR3JXQWZhYy9JU3RoOTdoMjZ0LzRaQmgzTThyaUpWenZuYkQ5bXc5K000TnkvUVZGNTBiQ2JHVHVIdnVROWROVmpSci9ETGNYRHhvYktxWGdMTVhGRlpKenloNjZQdTdJZk9xN2ZVL0ZrTEM3WGtBTldqOEt3M2V2K0I0Ymx3Zy9IUUtCTG82cDAxQ2lMNzMrU1g0bitNd0lRaitNdGZaclJGQzlJWEhIMytjWDM3ckpXYzNZMEM1V2wxR1h0RjVZc1BIM0hUQ202YVdScHBiR3ZIeGJOK1QxR0t4WUxGYWhzMFdJZjNwdHk4L3pwTlBQb20vdno4QkFRRm9ORDNMN090TThxY3VlcXpqOUZyWm83TmRkUXY4NHFCdGxMT05SZ25mU29aNzRtMnAySVVRUWdnaEJoTi83K0JlWjFkMTBibmlvbk44NHE1VUtsRWkreW9QVnhKMGloNXBNdG4ybVFUdzBrblcxVGJaVmZEc0FialdJVmxRbkRjOE93UENlN2ZtWHdnaGhCQkNpQ0ZGUWdmUkkza2RObUdPbENSQ0FHek5nNytlZER5M1pyUnRoRk1JSVlRUVFnaGhJMEduNkpITHNsMktuZEVDejZmYWdzNDJXaFU4TXhWbWh6dXZYVUlJSVlUb25kaW9rVGN1Sk1RQUVSNWkyL1BUbWZ1aDNpd0pPa1dQRkVubVdzQzI1K2F6QnlDbnF2MWNvQ3Y4WVE1RUQrT2ZpeEJDQ0RHWU5iVTBVbFpaUkxDZlBEMFdBMXZwMWNzMEc1cWMzWXliSnF0NVJZOTBUQ0kwWEtmWG5xdUV4N1k3QnB6akErRmZTeVhnRkVJSUlRYXo4TEF3eWlzTG5kME1JVzZvckxJUVB6OWZGQW9GS3BWcTBJeDJTdEFwZXNSaGV1MHdETEEreVlVZjdvYWFsdlp6YTBmRG4rZUMrOERQVWkyRUVFS0k2MGlaT3BuODhreG5OME9JRzdwWW5NR0l1RmlVU2lVYWpVYUNUakYwV0t4UVVtOTdyVlJBNkREYUQ5ZUtiZjNtUDFMQjNMcWpyVjRGdjU4Rmp5YmJmaDVDQ0NHRUdOeVNrcEp3OWRKd0xITzNzNXNpUkxjT3ArOUVvVE1SRVJHQldxMUdxOVdpVkE2T2NHNXd0Rkk0VlVtOUxmQUUyellnd3lYUU1sdmhQNC9BNXR6MmN5RnU4T0lTbUJicXZIWUpJWVFRb3UrdGUrQitpcXR5T0pheHk5bE5FYUtUSStrN0tiNld6Y3haTTFDcjFiaTd1NlBSREo3cGRwSklTTnpRNVdHWVJLakZETDg4Q0tmSzI4L0YrOEJmNW9IYjRQbjlGa0lJSVVRUEtCUUsxR28xRHovNklHK3VmNXVOZS9PSUNVa2cyQytDRVA5SVp6ZFBERk9sVnk5VFZsbkl4ZUt6S0hVbVpzK2Zqa3Fsd3MzTkRXOXZiOVJxOWFDWlhpdEJwN2loamttRWhzTjJLZlZHK09rK3VIQ3QvZHpFSU51VVdxM0tlZTBTUWdnaFJQOVJLcFhvZERyV3JQMEtKMDZjSU90Y0trY3p0NlBUdWxKVWVzblp6UlBEVEhoSU5NMkdSdno5L1lnZEZXT2ZVdXZpNG9LdnJ5ODZuVzdRVEswRkNUcEZEM1RjTGlWeWlJOTBWamJEai9aQVlZZlB2REFTZmpwMStFd3JGa0lJSVlZcnRWcU5oNGNITTJiTUlERXhrZnI2ZWt3bUV4YUxCYXZWNnV6bWlXRklvVkNnVkNydFUycTl2THpRNi9XbzFZTXJqQnRjclJWTzRUQzlkZ2lQZEJiWDJ3TE9pZzViSDMxMUZEdzJ6bmx0RWtJSUljVHRwVmFyY1hWMVJhdlY0dTN0amNGZ3dHZzBZamFiSmZBVXQxWGJ0aWdhalFhdFZvdEdvMEd0VmcrcUVjNDJFblNLRytvNHZUYkd5M250NkUrNTFmQ1R2VkJyYUQvMzFFUzRLODU1YlJKQ0NDR0VjN1J0UjZGV3E5SHI5Vml0VmdrNGhWTW9GSXBPL3cxR0VuU0s2Mm93dGdkaW5scHdHWUk5NXV4VitJOTkwR3kySFNzVjhQTnBNRGZDdWUwU1FnZ2hoUE1NNWkvNFFndzBRekNFRUgycDQzck9FSGZudGFPL3BGZllrZ1laTGJaampSTCtjN1l0Y1pBUVFnZ2hoQkRpMWtuUUthNnJwTDc5ZGRnUUN6clBWY0l6KzlzRFRnOHQvSEVPalBKMWJydUVFRUlJSVlRWVNpVG9GTmRWUEVTRHpyd2ErTWsrMjM2Y1lOdDc4KzhMSUdxSVorY1ZRZ2doaEJEaWRodDhxWS9FYmRWeHBETjBpR1N1TGFpRnAvZEFzOGwyckZmRFgrWkp3Q21FRUVJSUlVUi9rS0JUWEpkRDBPbm12SGIwbGFKNitIOTdvSzQxT1pKT0JYK2VDL0Urem0yWEVFSUlJWVFRUTVVRW5lSzZITlowRHZLUnppdU44UDkyUTAyTDdWaWpoUCthQXdsK3ptMlhFRUlJSVlRUVE1a0VuYUpiUmd0Y2E3YTkxaWpCVytmYzl0eUt5bWJiQ0dmYjUxRzNacWxORG5CdXU0UVFRZ2doaEJqcUpPZ1UzU3Jzc0YxSzVDQmU3MWpkWWh2aExHdXdIU3NWOEp1WnNpMktFRUlJSVlRUXQ0TmtyeFhkR2dyYnBiU1k0Y2Q3MjdQd0tvQmZ6WUNwSVU1dGxoQkM5RXA2ZWpvblQ2UlNWRmlJaTk2Tmk1ZXluZDBrY1l0aW8wYlMxTkpJUkVRNGsxTW1NWGJzV0JRS0JRcUZ3dGxOdTYya2I5ODg2VHRpTUpHZ1UzU3J1TU5JWitnZ0REcXR3TzhPUTM1Tis3bWZUSVdaWVU1cmtoQkM5TnI2MTkra3FkWkNaTUFveHM5WVJMQmZ1TE9iSlBwSVdXVVI1WldGSE54MWd0U1RaMWozNEZyVWFqVks1ZkNZa0xiKzlUZHBxakVUR1NoOSsyYlorODRYSjBnOWVacDFEOTQvclBxT0dEeWtSNHB1RGZZa1F2OUtnNk9sN2NmZlNvYkZVYzVyanhCQzlOWkx6LzhiTDFVRUsyZCtnM0h4MCtWTCtSQVQ3QmZPdVBqcHJKcnpDRjdLTUY1KzRUV2FtcG93bTgzT2JscS9zL2Z0V1E5SjMrNEZlOStaK3doZXl2QmgxWGZFNENKQnAraldZTjR1WlZzK2ZIQ2gvWGhwTkt3WjdiejJDQ0ZFYjYxLy9VMUN2T0pJU1pqbjdLYUkyMkJxMGtKQ2ZPSjRhLzA3MU5mWEQrbmc0WTNYM3lURWE0VDA3VDR5TldraG9jT2s3NGpCUjRKTzBhM2lqa0huSUJycFRLdUF2NTVzUDA0T2dLZFRuTmNlSVlUb3JmVDBkQnByTEtRa3lwZnk0V1RhMklVWUd1REVpUk8wdExSZ3NWaWMzYVErbDU2V1RsTzFtWlRFK2M1dXlwQXlkUmowSFRFNFNkQXB1bVN4MnZhMUJOdDJLUUV1em0xUFR4WFZ3eThPMk5vUHRnUkl2NXRseTFncmhCQ0R6Y25qcVVRRnhqdTdHY0lKWWtNVE9IYzJpOXJhMmlFNVluWHlSQ3BSUWFPYzNZd2hhYWozSFRFNFNkQXB1dVF3eWpsSWtnalZ0TUJQOTBLanlYYnNyb0UvelFVM2pYUGJKWVFRdlZWWVZFaVFYNFN6bXlHY0lOZ3Znb3FLQ3VycTZqQ1pURml0Vm1jM3FVOUozKzQvUTczdmlNRkpnazdScGNFV2RCb3Q4TXgrS084d092dUhPUkE4eU5haUNpRkVSeTQ2VjBtc01reUYrRWVpMCtveEdvMFlESVloRnpoSTMrNC9RNzN2aU1GSmdrN1JwZEpCdGtmbkg0NUNkbFg3OFRQVElNSFBlZTBSUW9pK2tGZVE0K3dtOUVyWjFVS2FXaHE3ZksrdXNZYkxaYmw5OWtXNHFibWhUK29aaUlwS0N6Q2J6UmdNaGlHM05tK3c5dTNCWWlqM0hURTRTZEFwdWpTWVJqcmZ5NElEUmUzSFgwK0VPZkx3VkFnaG5PYkQzUyt6YWMrclhiNTNQaStWMXovOWI0d21RN2ZYVjlkVjhwZjFUMU5XMmY2WCs2RXoyemw0WnB0RHVZcXFVdjd5NXRNVWxsM3NkVnRmK3ZDM3BHWWR2RzRaaThWQytiWGlUdWViV2hxcHFhL3E4ci91Z3U2YlpiVmFaWXJrRUxMMTBMdTg4TUd2KzZ4L1hJLzBIVEdRcUozZEFERXdGZGUxdng3SVFXZDJGYnlTMFg2OElOSVdkQW9oaExBeG1vd2NTZDlCUnU1eGF1b3JVYXMwaEFmRnNtN1o5L3JsZnBYVjVWeXJ1Y0xVeEFXOXJxT2dOQnVMeFV5QVQ0ajluTVZxNGVTNXZjeElYbUxmK0Q2ditEdzZqWjdRd09oT2RaUmZLOFpnYkhFNDUrc1pnTUhZUW4xVHJmMWNZM005VjZ2TEtDelBzNS96OGZESDNkWFRmbnpnOUZZT3BXMW43ZEx2RUJ2V3Z2L1c3dU9iT0pWMW9NdlBNR24wYkZiTWZ1QW1QN25vcWZQNXAvbmdpLy9yOHIzLzk4Q2ZIZjc4akNZakIwNXZKU1AzR0ExTnRYaTUrNUdTT0krVWhIa29GSTZaQm1zYnF0bDFmQ081aFprWVRRYUMvU09ZTjJrbHNXRmpPdDBuTGZzSVI4L3Vvcks2REwzV2xZVFlTU3hJV1lWV28rdXlYUm01eHpsNWJoOVR4eTdnYW5WWnQ1OU5wOUVUNkJ2YWt4K0RFSU9HQkoyaVN3N1Rhd2ZvZGluMVJ2akZ3ZlpNdFRGZThKTXB6bTJURUVJTUpDMkdadFovOWxmS0tnc1pIVDJCY2ZIVE1SaWJLYWtvNkxkN25zdFBCV0JrWkZLdjY4aTZkQVpmcjBBdUZtWUM0T251UzBMTVJQYWMzTXlsa2d2a0ZHWndxVFNiMnZvcXpCWXovLzc0dit6WGVydjdzV2JKRTN5eTd3M0tLZ3Z0NTYxV0t5dm5mSTJhK210a1htemZWNnV4dVo2TTNHUGtYTFk5d2F5dXU4ckNLYXVabHJUUVhtYkd1Q1hrbDJTeFlmdi9zbTdaOTRnT3RXVVV0bUlseURlTXUrYys1TkQrVFh1N0h1WHRMUm1wNnF5NWRhUncwcGc1dU9nY0V6aDBEUHFzVmlzZmZQRVN1WVdaSk1WTkljQW5sSE41cDloMitEMmFtaHVZTytsT2U5bjZ4bHBlM2Z3bm1nMk5UQmcxQzYxR3grbXNnN3o5K1Q5NDRJN3ZPenh3T0hobUc3dFBmRXhFMEFqbVRMeVRrb3BMSE0vY3c1V3FFcjYyL0FlZGd0bXIxV1Y4ZHZCdDFDbzFxVmtIdXgxZE41b01oQVZFODhpcS83amxuMUhiNXhkaUlKQ2dVM1NwcEhXSmpGSUJRYTdPYlV0M2ZuY1lLcHRzci9WcStQMXNVTXVFY1NHRXNQdnM0TnRVVkpYd3dCMVBkVGxTMHgvU2NvNEE4T0tIdjNFNDcrc1p3TGZ2L2NVTnIyOXFhZVJpMFRtVVNxVjlpdTdZdUNtc21MV09BSjhRenVXZllsVDBlTnhkdmRoMWZCTXBDZlB3OHdxeVgrK2l0d1VnMzdyblovWnpIKzk1alV1bDJjUkhKdVBtNHNHOFNTdnQ3ejMzN3MrWW5yU1lLV1BuZDlsdUFJMWF5NW9sVC9MNnAzK2h1Q0xmSG5SVzFWM0Z4ek9BWUgvSExLeHFsYVJONzIvTkJsdlFPWHZDY2p6ZHZMc3RsM254SkxtRm1jeWVzSno1ays4Q2JIdFovbXZqN3ptVXRvMUpZK2JZUjBYM25mcVUyb1lxSGx6K0EzdUFtUnczbFpjKytpMWZIUHVJeDFiL0hJQ2ErbXZzTy9VcDBTSHhQTGo4Qi9hUjk0LzN2azU2emxHeUM5SVpGVDNPM29icXVrcmUzZlpQVENZamZ0NUJQTERzS1R6ZGZSemEyV0pvNXBOOWI1QlhmSjc1S1hmMzBVOUppSUZEZ2s3UnlaWEc5dEhESU5lQnVjZmxoaXc0VmQ1Ky9QTnBBemM0RmtJTUxRUHg3OFN1bEZVV2NmYmlDV1pQV0g3YkFzNUxKZGxjcTduQ2xNVDVoUGhIMnM4Zk83c2JpNlZuK3dXZXVYQVlGNzBiMzEvN0IvdVgrVFozem5vUUx3OC9QTjI4YVdwdVFLdlJNWFBjVXZhbGJtRkJ5aXJjWERwUHpUbWE4UVhuOGxONWFPV1B1RnlXeTRXQ05JZjMyMFk2UzY3YVJuL3JHcW81ZS9FNFpaV0ZURTllVEpCdkdHREx0dnJZNm1kUktWV0E3ZWQ3cWVRQ0N5YXY2blJQcFVKSlhWTU5WcXUxMDRpWDZCdHRheUpkZE5mL3gvOU05bUhVS2pYVGt4ZmJ6Mm5VR2xJUzVySHR5SHZrRkdZd1lkUk1UR1lUR1JlUEV4WVk0ekNpNmVjZFJIeGtNdWN2bmVaYWJRVytuZ0ZrNUI3SGJERXpZOXhTaHo0Nkkza0o2VGxIV3grTTJJTE95cG9ydlBuWjMzRFJ1L0hkTmIvamszMXY4TXJtUDdKcTNzUEV0TjZuc093aW0vZS9nZFZpNFp0My85UmhXcmtRUTRVRW5hS1RzZzZKQUlNRzRKWWo1eXJoMVE3ck9PK0tnK215OUVFSWNadDR0YzdjYXpRNnR4MDNjamIzT0FBVFI4OEdvTm5RaEFJRk9xMiszKzU1T0cwNzdpNmVMSnA2TDJwVisxZU1RMm5iQ2ZCMi9DSjk2dngrWWtKSE80d1NHazBHanFUdklIbmtOT29hYSt6blBkMjhVU2dVUkFTUHNKOUx6em5LNk9nSldLd1dUbDg0eEl4eFN6c0ZuWGxGNTlsNTdDTld6WHVZMElBb2pDWUQvdDdCRG1WVVNoVnVMcDcyOHhlTE11M0hTb1dTN0lKMGU5a0FuMUI4UFAwcHZuS0o5M2UraUl2T2pZbWpaM1g2T1FUN1JYQXE2d0QvOWRyM1VDaVVyRjN5cEQzQUVIMmpxYVVCcFVLSlJxM3R0b3pWYXVWeVdTN0IvcEhvdFM0TzcwV0dqQVNncEtLQUNhTm1VbDVaaE1IWVFrem9xRTcxUklhTTVQeWwwNVJXRk9EckdjRGwwaHdVQ2dWUklmRU81UUo5UTNIUnVkcW5yNXZNSnQ3NS9CKzQ2dDE1Y1BrUGNOVzdjZit5NzdIdDhBYmUzUHAzeG81SVFhVlNrNTV6bEltalpyRjQybjNkcmdjVllyQ1RvRk4wMGpIb0hHajdYTllhNEpkZldzZjU1SGpudGtrSU1ieW9Xd2V1cXJ0UHZqb2dGRjNKdzhQVmk2YVdCdDdiOFlKOWZXTjRVQ3dyWmoxZ0g4SHJLMlZYQzhrdHltVFJsTlVPQWFmUlpLU3lwcHl4STFJY3lxZm5IbVBQeWMzY01mTitKb3lhQ2RpeXhMcm8zYWlvTHVXNWQ1K3hsMTIzN0hzY1NyTmxycDJTdUlDSW9CSGtsMlR4d0IxUGRkdWVxdHFyZkxqN1phWWxMU0lwenJiZ1B5cGtKRkd0d1VhYlUrZjNFeHMyeGo2OU5pUDNHREdobzVtV3RKQ2EraW8yN0hqQlhuYngxSHRKU1p6UHh0My94bVEyY2YvUzc5aW44M2EwYk9aYVJrWW0wV3l3clFFSjhvdm9WRWJjbXVhV1JyUmFQZFYxbGFoVWF0ejBIcDFHeHVzYWF6Q1pqZmg0K0hlNjN0dkR0cTlhVFYwbEFOZHFyN1NlNzc1c2RZZXlIcTVlYU5TZHAxRjd1dnRTV1cyYmlxVldxYmwzNGJmdzl2REh0YldmcUZWcWtrWk9wZWhLSG1jdm5nREEzenVZcUpCNGpDYURCSjFpeUpLZ1UzUlNQa0JIT3EzQWJ3NUJkV3N5UWxuSEtZUndwdklHdUZRRDBWN09ia25YcW1vclVDaVV2THY5bnlURVRHSkc4aEpLS3k5ekxHTVg2N2Y4bFNmdSs1VkRoczlidGVQWWg3anEzWmswWmc1bGxVVUUrOW4ycnJwVWVnR3IxVXIwbDBhUXZyYjhCMnc5OUM2ZjduK1Rvdkk4N3BoNVB6cXRubS9jK1RTZzRQa05QMmQreXQyTWlocVB5V3drSWlpT1UrZjNVOWRRVGRhbDB5aFFjT1ZhTVFXbHR2MGUwN0tQNEtwM0o5Z3ZndWpRZUxJdW5hYTVwWkhVOHdkSVBXL0xNTHQ4MWpvdWwrWjB5amk3N2NoN2JEdnlYcWZQNU9sSFE0bGVBQUFnQUVsRVFWVG16WSsrOXQ4QS9Hdmpmd0syb09HclM1NmdxYVVCdmM2MTJ5eWt2bDZCdUxsNDNuRDZwK2lkWmtNanpTMk4vR09EYloybFdxVm1SSGdpaTZiZWk1OVhvSzFNNnhSYzNaZEdPY0dXSVJiQVlHcTVZVm50bDhvMnRUUjIrN3VqMTdwZ01odXhXQ3dvbFVwQy9DTzVWbk9GQ3dWbnVGUnlnZHpDVEZvTVRZeUlTR1RSbEhzeG1ZMmN1WENJemZ0ZXgyd3g0K1BoVDZCdkdQN2V3WGg1K0RFaUxBRWZ6ODZCc0JDRGpRU2RvcFB5RGx0SERhU1J6bmZQUTFwRis3R3M0eFJDT0pPWERuNTlDUDQ4RHdJSDROOUZMY1ptRE1ZVzdwaXhscFRFZVFDTWpVdkIzY1dMbmNjKzVNUzV2ZmJFS3JmcVFrRWFsMG91c0hMMjE3aGFYY1lybS85SThzaHBMSjk1UDJrWER1T2ljeU04TU5iaEdyVkt3NzBMSHNYWE01Q0RaejdueXJYaTFpbUk3ZnQwNmJXdWVMVW1YRm1RY2pmbld6UGphdFE2UXZ3anlieDRFcFBGQkVCT1lRWnFwZTFyVFhSb1BBbXhrd2p5dFFXK0ZxdUZkN2YvRTUxR3o5SVphMWc4N1Q3N1BWNzQ0TmRNUzFwb240Wjgrc0lod2dKc1c3QW9GQXA3ZXpxdXpWUXBWYXpmOHRjYi9seVdUVjlqSDBFVmZXdHl3bHpHanBpQ1dxMmhvYW1XM010bnVWQ1F4dVd5WEI1Yi9YTzgzSDN0NjRpVmlzNVBwOXYrUE52K2I3NWVXUnpMV2l4bSs3bnJsZDI0K3hWeUM4L1NiR2hDcTlFUkhUS0toVlB1WVV6MEJGejBibXcvOGo1ZTdyN2N2K3k3dEJpYXlTcytUMEZwTnBmTGNza3RQSXRDb2VUNzkvL2hWbjVNUWd3WUVuU0tUaHpXZEE2UUwxSjVOZkJhaDNXYzk0eVVkWnhDQ09jYUh3aG5yOENqMitDcFNaRGdON0QyTlZZcWxDZ1ZTaVo4YWMzaCtQanA3RHoySVVVZDlxVzhWVjV1dm9RRnhqQisxQXdVQ2dXcjV6L0Nsb052VVh3bG41cjZTaVluek9zMDlSRnNYOHdYcE55Tmw3c3ZCYVhaTkRUWDhmNFhMd0cyOVoySDByYVJsbk9FaEpoSlRCb3oyMzdkdVBocGpJdWZCdGltUFA1anc4KzViK0ZqOWhFdWdFc2xGekJiekV3Y1BZdks2bktzVml2QmZoR2N6MCtscWJuOUh6cURxWVhDOGp5VUNsdUNJQVVLYWh1cnIvdDUvYnlDZVBJcnYrYkZEMy9EbXNWUGRCckZQWDNoRU51UHZFOWtjTnhOL2lSRlQ0MktHdWR3UENWeFB2dFR0N0wzMUNjY3pmaUNwZE8vaXFaMXFtcUxzYm5UOVcxN3VPbzB0cEhOdG1tdGJhT1pqbVdiTzVYdHFsemJ2WFFhUFFxRmdsRlI0d2p4anlROGFBU2hBVkgySkZSdFNpb0sydHVoMVRNbVpnSmpZaVlBdHZXZ2RRM1ZYU2JIRW1Jd2txQlRkRkkrd05aMEdpMjI3VkhhZHBvYTZRUGZIbmZkUzRRUW90OTVhdUdWWmZEZkorQ1B4L3ErZnFVQ1ltOWNyRnR1THA2WXpOY2MxbGNDNkhXdUtCVktqT2ErVzVRYTdCL0IvVXUvYXg4SkdodVhRckIvQks5OThoZkFGaEJjejZReHM1azBaamIxamJWRUJObVNCUldXNWVMbkZVU2diNWg5VGQzTnFLbS94dm44VkNhT25rVlpaU0Y2blN1ZTdqNlVWUlpTM3lGSmtkbHNvcWEra3VLSzlwK1RUMHNBQ1RFVHU2MWJvVkRnN3gxTWZHUXloOUsyTXpJeXlmN1pXd3pOSEU3ZlFVTHNwRTVicWZSR1RRdHN6WVRqZFZCdmJzOXBNSmpkYXQvdVRrcmlQUGFlK29RclZTVUFlTHI1b0ZBb3FLbS8xcWxzMi9wTTM5WUhGVjd1dmtEN0dzK3V5clk5MVBEeThLTzBvc0EraGZiTFpkdnFUQnd4bWR6Q1RON2ErdmN1MjJzeUd5bStrbTlmMjlsUmJOZ1kxaXg1NHNZZldvaEJRb0pPNGNCSysvUmFwUUlDQnNCSTUrdG5vYkRPOWxxamhGL1BsSFdjUW9pQndWMXIrenVwc2hseXFpQy9HZ3lXdnFsYkFSemUxZnZyd3dLaXFhd3BwN0xtaXNNSVlFMzlOU3hXQzk3dU54L0lYWS9ybHhMcVZOZFYwdFRTd1BUa3hUME9HdDFkUGUxN2FCN0wyTVhvNkFra2o1emFxZHpmMzNtR2x0WWtQZGJXUjVJdmIvcFArOVRHSHo3d0o1TGlwckwzMUtjVWxlZHhMdThVc2FHMjdMR0xwOTdyVU5kejcvNk01TGhwdlpvR3UzREtQZnpmUjcvamFNWVhURTllak5WcTVkTURiMkl5R1ZnMmZjMU4xOWNWdlJyR0JVSmtDSmdVN1E5Z0I3TmI3ZHZkYVJzMTFLcHRvNVlhdFlaQTN6QktLaTVoTkJrZEV2OWNMczhGSUNyWWxsZ3ExRDhLaFVKaFh5UGMwZVh5WEpRS0plR3REMFRDQXFJcEtzK2orRXErUTBibHE5VmxOTFUwa0R4eW12MWNpSDhrOXk1NHRNdjI3anF4Q1E5WDd5NGZ5cmk1OU4xNmF5RUdBZ2s2aFlPclRlMVBVUU5kNldiRnd1MlRYUVh2WjdVZlB6WnU0RXo1RlVLSU5uNTY4QXVCYVgyOHZkN2hXN2cyT1g0YTZibkgySis2aFZYekhyYVB4QjFLMnc3QW1PdU01TjJxeXBvcmZMejNOZnk5ZzVrMzZkYldqVFlibWlpdkxITElPbnYzM0cvWTErQTFOTld5ZWQ4YkxKdStCbmRYVzFZbnRVcURqNmMvWTZJbnNPM0llNVJYRnJGMjZYZEl5ejdDNGZRZER2WFhOVlJ6OE16bm5NcmE3M0ErTVhZeWN5YXU2TlNleHVaNkRxZnRZTkhVMWZoN0I3TWc1UjYrT1A0UmJpNmVGSlpmNUh4K0t2Y3YvVzZmSlduU3FXQ2NQd1FFZ0taenN0UkI2MWI2TmtCRFU1M0QxRk9yMWNxK1U1OENNREl5eVg0K2FjUVV2amkra1pQbjl0cjM2alNhakp6STNJT0htemNqSWhJQmNORzdFUmVlU0c1UkpzVlhMaEVXYUZ2WFcxbGRUblpCR3FPang5c2ZySXdkTVlWalozZHpLSDA3YTRLZTZQUzdOWDdVRFB2OTNWdzhpSTlLeG1RMnNlWEFXd0NzbXZlUXZieVh1eS94VWNua2wxemdkTlpCRnFTczZ0WEl2aEFEblFTZHdzRkFXcy81NVdtMWlmNndhdVIxTHhGQ0NORXFObXdNaWJHVHljZzlUbjFUTFZIQkl5a3F6eU8zS0pQUjBlTVpIVzNiYjhwb01yTGo2QWZNR3IvTVBzWHdWbFJXbC9QbTFyOWpzVnI0eXFKdmQ3bXRSRTgxTnRmeHhwYi9JU1owTkJGQkl6Q2FXbWd4Tmp2c2VkazI5VEVpT001aFJCZGcwZFI3ZWVtajM2TFY2SWtORzBOOVV5MitYa0VPWlQ3WStSSmo0NlowQ3NMZHZ6VFNaRGFidUZSeWdjUHBPOUJwWFZnMGRUVUEwNU1YVVZaNW1ZLzN2Z2JBUGZPL1NWeHJJQ1A2enovZit3VWpJaElKOUFuRmFES1FXM2lXOG12RnhJYU5ZWHg4ZTlDWGtqaVB0SndqZkhGOEl4VlZwZmg2QlhJdTd4UlhxOHRZcy9nSmgrbm5pNmJlUzBGWkRtOS8vaHdUUjg5R3BWSnpPdXNnV28yZVJSMUd5TU1Db3hrWFA1MjA3Q084dGZVNVlzSkdVM3dsbndzRmFVeFBYdHhwTzZLR3BqcmUzL2tTcFZjdmM5ZmNyM2Y1ZVpRS0pXV1ZoYnp3d2ErWWxyU0lXZVB2a08xVHhKQWlRYWR3TUpDMlMza2xIVXBiMjZOUndzK21PWC9rVlFnaEJwTlY4eDhtd0NlRU05bUhLU2pKeHN2ZGwzbVRWakp6L0RMNzZFeFRjejM1SlZsa1hUck5taVZQRWg0WTArdjc1UlNlWmRQdVYwQ2g0SUZsVHhIZzAvdWhYN1BGekJmSE5oSVdHTU84U1N2WmRXSVRCbU1MUnpKMmtoQTdxVk9BMlpXNnhtcE1aaU1tczVIM2Q3N0UwdWxmSlNMSWNUV2hTcVhHMjkydjAvbU9ybGFYVWQ5VVMwN2hXY2FPU0dIWmpMVUExTlJYY1RSakorZnlUdUh0NFVkOVl3MjdUM3lNMFdSZ2ZQeU1McE1uaWI2Uk5ISXF1WVZueVM1SUEyeHJiSmRNK3dwVEV1YzcvTncxYWkxZlgvSC8ySG5zSTdJS3ptQXlHUW54aitTQlpVOFJHejdHb2M0QW54QWV1dk5IN0R6MkVjY3o5NkJXcVlrSkhjMmlxZmQyR24xY09mdHIrSGo0azVwMWtNdGxPZmg0Qm5ESGpMVk1UcGpyVU81Q1FScGJEcnlGUnEzbG0zZjl4R0dkcjlIVXZxNDZLbVFrMzc3M0Z4eEozOG4rMU05SXp6bkdzaGxyN0ErSGhCanNKT2dVRHNvR1NCS2g3Q3I0TUx2OStQSHh6aDk1RlVLSXdVYWxWREZuNG9vdXA0bTI4WFQzNFpHN2ZzbzcyLy9KK2kxL1pjMlNKeGdSbm5EVDk5cDIrRDJPWis3QjN6dVlOVXVlN0ZGUTJKMktxbEpNWmlOQmZ1SGN2K3k3NUJXZjUwajZUdTViK0JpRjVSZDVaZk1mbVpxNGdKQ0FLRFJxTGV1V2ZZLzZ4aHBxNnE5aHRwaUlESXFqMmRESXh0MnZrQmc3bVNsakYvRFJycGQ1L3IxbmlRNFpSVlRJU0x3OC9IRFJ1bkxIakxXb1ZHcnlpczVqeFlyRmFzRnNOdG1ERXovdklLeFdLMjR1SGl5ZDlsWGlvNUs1V0hTT2pOeGpaQmVrbzlQcW1UdHBKZE9TRmxIWFVNMzJJKyt6NWNCYjdEMzVDYkhoQ1l3SVQyQmtaQkw2THZaL0ZMMjNmT2I5UFM3cjV1SmhuOUo2SThIK0VYeHR4UTl1V0U2cFZON3dkeXUzTUpQM2RyeElZdXhrVnN4K0FMM1doZjJwbjZGUjYyaG9xcVdzc3RCaFZGeWxWREZyL0RMR3hFeGs4NzdYMlhIMEEwYUVKOTdTYkFFaEJnb0pPb1dEZ1pDNTFtQzJUYXR0aytnUGQwdldlU0dFNkRjdWVqY2V2T1A3dkxYMTcrUmN6dWhWMEJrWkhJZGFwV0h1cEpXMy9DVlpxOUVSN0JmQnVtWGZRNjkxSWZYOEFXTENScE1RTzVHRTJJa0Urb1p5SW5Ndmg5SzJZVEtiSEs1MWQvSGtCK3YreUJ0Yi9nZFh2VHNyWmoyQVRxdm51MnQreDltTEo4Z3VTQ2N0K3dpTnpmWDJiUytzMXM3cGVSUUtCZC85NnU4QTJ3allVMnYvZ0VLaDRQOCsraDJWTmVYNGVRV3hhT3E5VEJnMUU1MVdENENQcHo5cmx6NUpRV2tPcDdNT2NqNC9sY0t5WEljMWhtTDRpSXRJNU1IbFB5QzJ3M1R3ekx5VFZGU1ZvbFFvQ1F1SVp0S1l1WjJ1OC9NSzVPR1ZQNmEyb1VvQ1RqRmtTTkFwSExSbHJnWG5qU3krM0dGYXJWNWxtMVlyaEJDaWYrbTBlcjYyNG9kbzFOcGVYWjhRTzRtRTJFazNMRGRsN1B3YlpvcjFjdmZsMFZYUDJLZEozalAvbXpRMjE5dmZuekJxSmhOR3pRVEFZckZnTWh1eFdxMG9GQXFVU2hWS3BaTDVLWGNUSGhockR3aFZTaFhqUms1ajNNanIvNk5pdFZydFFhampORTNibC8rdkxQbzJKck9SMElDb2J1dUlDaGxKVk1oSWxodlgwZHpTS0tPY3cxakhnQlBnaWZ0KzFhUHJGQXBGbjZ5eEZtS2drS0JUT0Noejhwck96S3V3cVVPMmNzbFdLNFFRdDg5QVNselNNZUJ6MGJ2aG91LzZIeVdsVW9sVzJibmRJeVBHOXVxK0NvWEN2dDYxSzRHK29UMnVTNnZSRGFpZnFSQkNPSXVzY0JkMlZoeUR6dHU5UjJlekNmN3phUHR4b2ovY0pkTnFoUkJDQ0NHRUdOUWs2QlIyMTc2MFI2ZnFOcWVLZlNNVHJyUk83NVZwdFVJSUlZUVFRZ3dORW5RS08yZG1yaTF0Z0kwZHN0VStuQ1RUYW9VUUlqWktOaWNlenNKRGJPdEdyemZkZDdDU3Z0Mi9obkxmRVlPVEJKM0Nyc3lKU1lUK2VnTE1yYU9zNFI1d2oveGJKSVFRTkxVMFVsWlo1T3htQ0Njb3ZYcVpaa09UczV2UmI2UnY5NStoM25mRTRDUkJwN0J6MW5ZcEI0dmg5SlgyNHgrbmdGSWV6QWtoQk9GaFlaUlhGanE3R2NJSnlpb0w4ZlB6UmFGUW9GS3BodHlJbGZUdC9qUFUrNDRZbkNUb0ZIYmxUc2hjYTdUQS82YTJIOCtMc0NVUUVrSUlBU2xUSjVOZm51bnNaZ2dudUZpY3dZaTRXSlJLSlJxTlpzZ0ZEdEszKzg5UTd6dGljSktnVTlnNVkwM251K2Vob25VR2lGWUZUMDY0UGZjVlFvakJJQ2twQ1ZjdkRjY3lkenU3S2VJMk9weStFNFhPUkVSRUJHcTFHcTFXNjdDRnpGRFEzcmQzT2JzcFE4cmg5QjFEdnUrSXdVbDZvYkM3MG1GTlorQnRXTk41cGRFV2RMYjVlaUw0NnZ2L3ZrSUlNWmlzZStCK2lxdHlPSlloWDg2SGd5UHBPeW0rbHMzTVdUTlFxOVc0dTd1ajBXaWMzYXgrWWV2YnVkSzMrNGl0NytRTWk3NGpCaCsxc3hzZ0JvN3lqb21FYnNOSTV3dW5iZE5yQVVMYzRMNzQvcituRUVJTUpncUZBclZhemNPUFBzaWI2OTltNDk0OFlrSVNDUGFMSU1RLzB0bk5FMzJrOU9wbHlpb0x1Vmg4RnFYT3hPejUwMUdwVkxpNXVlSHQ3WTFhclI1eVV5U2xiL2VOOXI2VGdVSm5IaFo5Und4T0VuUUtBT3FOWUREYlhudnArbitQenRSeVd3S2hOaytuZ0ZyRzNZVVFvaE9sVW9sT3AyUE4ycTl3NHNRSnNzNmxjalJ6T3pxdEswV2xsNXpkUEhHTHdrT2lhVFkwNHUvdlIreW9HUHUwU0JjWEYzeDlmZEhwZEVOMmVtUmIzMTU3LzFjNWZ2eTQ5TzJiTkp6N2poaDhKT2dVQUZSMEdPVU1jT25mZTFtczhMZVQ3Y2N6dzJCOFlQL2VVd2doQmpPMVdvMkhod2N6WnN3Z01UR1IrdnA2VENZVEZvc0ZxOVhxN09hSlBxQlFLRkFxbGZacGtWNWVYdWoxZXRUcW9mMVZyZTN6U3QvdXZlSGFkOFRnSXIxUkFGOEtPdnQ1UGVlbkY2RzBOV21SUmduZmtlUkJRZ2h4UTJxMUdsZFhWN1JhTGQ3ZTNoZ01Cb3hHSTJheldiNmNEM0p0VzF0b05CcTBXaTBhalFhMVdqMXNScW1rYi9mZWNPODdZdkNRb0ZNQWprbUUralBvYkRiQm14MHlwSzlMdUQxSmk0UVFZaWhvMndKQnJWYWoxK3V4V3EzeXBYeUlVQ2dVbmY0YlRxUnY5OTV3N3p0aWNKQ2dVd0J3dGFuOWRYOU9yLzB3RzZwYmJLKzlkYkJtVlAvZFN3Z2hoaUw1VWltR0t1bmJRZ3hkTXZZdWdOc3owbGxyZ0EwZHRraDVhS3h0YjA0aGhCQkNDQ0hFMENWQnB3QnV6NXJPZDg1QmMydUczR0EzV0I3YlAvY1JRZ2doaEJCQ0RCd1NkQW9BS3ZwNWV1M1ZKdGlVMDM3OGNCSW9aUWFORUVJSUlZUVFRNTRFblFKd25GNGI1TmIzOWIrV0FlYldmQUF4WHJCUTluMFdRZ2doaEJCaVdKQ2dVMUJuQUVQcnRGY3ZIYWo2ZUFTeXFBNTJkTmpqK1pHa3ZxMWZDQ0dFRUVJSU1YQkowQ242ZldydHkrblFsdlE4M2dlbWhmYjlQWVFRUWdnaGhCQURrd1Nkb2wrVENPVlV3YUhpOXVNbkp2UnQvVUlJSVlRUVFvaUJUWUpPMGE5QjUvT3A3YThuQjBPU2Y5L1dMNFFRUWdnaGhCalkxTTV1Z0hDKy9wcGVlN0lNemxXMkh6K2EzSGQxQ3lIRWNKU2VuczdKRTZrVUZSYmlvbmZqNHFWc1p6ZEozS0xZcUpFMHRUUVNFUkhPNUpSSmpCMDdGb1ZDZ1VJeHZGSzhTOSsrdmFUZmlkdE5nazdSYnlPZDc1eHZmejBuSE9LOCs2NXVJWVFZYnRhLy9pWk50UllpQTBZeGZzWWlndjNDbmQwazBVZktLb3Nvcnl6azRLNFRwSjQ4dzdvSDE2SldxMUVxaDhlRU5PbmJ6akhjKzUyNHZhUlhpWDRKT2k5Y2cvU0s5dU52ak8yYmVvVVFZamg2NmZsLzQ2V0tZT1hNYnpBdWZycDhLUjlpZ3YzQ0dSYy9uVlZ6SHNGTEdjYkxMN3hHVTFNVFpyUFoyVTNyZDlLM25XYzQ5enR4KzBuUUtSeUR6ajZhWHZ0ZVZ2dnJxU0VRNWRrMzlRb2h4SEN6L3ZVM0NmR0tJeVZobnJPYkltNkRxVWtMQ2ZHSjQ2MzE3MUJmWHora0F3RHAyd1BIY09wM3dqa2s2QlJjNmJDbU04anQxdXNyYTRBRFJlM0hhMGJmZXAxQ0NERWNwYWVuMDFoaklTVlJ2cFFQSjlQR0xzVFFBQ2RPbktDbHBRV0x4ZUxzSnZVNTZkc0R6M0RvZDhKNUpPZ2M1bW9OWUdoOW1PV2xBMVVmckIvZmtPVzRMMmR5d0szWEtZUVF3OUhKNDZsRUJjWTd1eG5DQ1dKREV6aDNOb3ZhMnRvaE9lb2tmWHRnR3VyOVRqaVBCSjNEWEY5UHJhMHp3TGI4OXVOMUNiZGVweEJDREZlRlJZVUUrVVU0dXhuQ0NZTDlJcWlvcUtDdXJnNlR5WVRWYXIzeFJZT0k5TzJCYWFqM08rRThFblFPY3c3YnBmUkJFcUdQc3NIVU9oc2p5QlZtaHQxNm5VSUlNVnk1NkZ3bHNjb3dGZUlmaVU2cngyZzBZakFZaHR5WGYrbmJBOU5RNzNmQ2VTVG9IT2F1ZGhqcDlML0ZrYzRXTTN5YzAzNjhMZ0ZrdHljaGhPaTl2SUtjR3hjYW9pcHJydERZM05EdCsrWFhpc2t2dWRCbjkydTZ6cjE2d21xMVlyYjA3WFRFb3RJQ3pHWXpCb05oeUsydkc4NTl1ei9jYXYvdGFDajNPK0U4RW5RT2M5ZWEyMS83M21MUXVUVVA2bzIyMTE0NldCSjlhL1VKSVlRWTNETHpUdkhYdDM1Q1ZlM1ZtNzcyL1owdmNqYjNlTGZ2cDJVZllmZnhUZGV0bzdxdWtyK3NmNXF5eXZic2RvZk9iT2ZnbVcwTzVTcXFTdm5MbTA5VFdIYXgyN3JlL3Z3Zm5hN3I2TlhOZitKb3hoZlhiVTl2V0sxV21lYm9aTG1GbWZ4bC9kTjh1di9OWGwzZjBGVEhuOS80SVdkelQ5ejB0Uzk4OEd0U3N3NDZ0R1hqN2xjY3lsaXRWbDc0OE5mc1Q5M2FxL1oxUmZxZDZHdHFaemRBT0pkRDBLbnZmVDBXSzJ3NDMzNThYenhvNUpHR0VFSTRoZEZrNUw5ZSs5NTF5eVNQbk1hcWVRLzFhenNxcTh0cGFLN0QzZFhybHVxcHFhK2lwcjdTNFZ4ZFF6VUdVd3VYeTNJN2xZOElHb0ZDb2FDZ05CdUx4VXlBVDRqOVBZdlZ3c2x6ZTVtUnZBU2wwdllQVlY3eGVYUWFQYUdCM1Q4dGJXNXB4R0JzNmZiOXVJaXhIRXJiVGtyQ1BMUWEzYzErUkhHVG1sb2FPWGptYzg3bnAxTGZXSU9IcXpjeFlhT1pOK2t1M0YwZDkya3ptb3djT0wyVmpOeGpORFRWNHVYdVIwcmlQRklTNXFGUVhIOU9WbE56QTUvc2V3T2pxWVV6MlljWkZ6K2R5T0M0bTJycnRab3JOQnVhY05IZjNCWUIxWFdWWEswdUk5QzNmYTJTVHFQbjdNVVR6Sm00QW4vdllNQTI2dC9RVk1lSWNFbWtJUVl1Q1RxSHVjb09henI5YmlIbzNGc0lsYTBCcklzYTdoNTVhKzBTUWdqUmV5cWxpbG5qNytqeXZiS3JsOGt0eXJ6cEw4NDNVbGxkVGszOU5ZZHp4VmZ5MEd0ZEtld2lNT3hLZE9nb2V5RFlVYzdsZEE2bGJYYzQxOXpTaU1sc1pOT2VWenVWZi9JcnYwYWoxcEoxNlF5K1hvRmNMTXdFd05QZGw0U1lpZXc1dVpsTEpSZklLY3pnVW1rMnRmVlZtQzFtL3YzeGY5bnI4SGIzWTgyU0o3cHNaMDM5TmRadithdkRPWlBGaE1IUXpQOTk5RHVIOHpGaG83bHo5b005K3Z6ZGtkR216dDcrL0RrcXE4dEppSjJFbDdzdjVkZUtTTTA2U0haQk9vK3RmdFllZUZxdFZqNzQ0aVZ5Q3pOSmlwdENnRThvNS9KT3NlM3dlelExTnpCMzBwM2Qzc05zTWJOeHp5czBHNXA0YU9XUDJYTGdMVGJ0ZVpYSDd2bDV0d0ZrUTFNZDVSMUcxZ0V1bGRxbWdkYzMxcEJYZEw2cnl4d0UrWVhqNXVMQmhZSTAxQ28xalUxMVpCZWtvMVpyaVFrZGhZZXJGK2s1eHdqd0NlRncrZzZhVzJ4cnBiWWNlQk02Qk5GZlgvN0RtdzUwTzVKK0ovcVNCSjNEWEY5TnIzM25YUHZyRlNQQVZYcVdFRUk0alZLcFpFSEszVjIrOThySGY4VEh3NS94OFRQNjlKN0hNbmR6OHR5K0x0OTc2L1BuZWxUSGo3LytWMXgwN1ZudENzcHk4UFVLWkhMQ1hHSkNSMk9sL1V2d29iVHRsRlVXY3UrQ1J4M3FjTkc1b1ZGcmFXcHA1R0xST1pSS3BUMHdIUnMzaFJXejFoSGdFOEs1L0ZPTWloNlB1NnNYdTQ1dklpVmhIbjVlUWUzMXRINVp6N3AwQm9BbVF5T1ZOZVZrWFRxRG05NkRsTVQ1V0sxV2F1b3I4ZmJ3ZDJpRHdkaENpN0VKRDFkdmZMNzBudWdidnA2QnJGM3lIWWRSemVPWmU5aDIrRDFPbk52TC9NbDNBWkI1OFNTNWhabk1uckRjZm03cTJJWDhhK1B2T1pTMmpVbGo1blFhR1FWYndMVnB6NnRjTERySHl0bGZJelFnaW5zWFBNckxILytCOVZ2LzFtMUFWMUNXdzRkZi9LdkxObS9lOTBhUFB0dFhGei9PNk9qeG5MMTRBbERZKzYrWHV5K1AzL2RMUmtXUDUxeitLZTZMZll3SjhUTTVsTGFORWVFSmpJeEljcWhIcmRiMDZINUMzQTRTR2d4ekhVYzZlenU5TnJVY0x0WGFYaXNWOEJYWmRrc0lNWVFwQjNHR3RPeUNkSW9yTG5IM3ZJZTZIRkc4Rll1bXJHYmVwSlgyWTZQSndQTWJubVhHdUNWTVMxclVvenIwV2hmMm5Qd0ViM2MvQUV3bUF4L3UraGNQM3ZGOTN0Myt2NWpNUm50WnM5bUVGU3N2Yi9xRFF4MHBDZk5ZTkhVMVp5NGN4a1h2eHZmWC9xSFRaNzF6MW9ONGVmamg2ZVpOVTNNRFdvMk9tZU9Xc2k5MUN3dFNWdUhtNG1FdjIvYUYzMlEyVWwxN2xkekNzMHhQWHN5OFNTdkpMY3hrejhuTmZPUE9wd25yTURWMzQrNVh1RlJ5Z2Nmdit4V3V0ekRTSkxwM3oveHZkcG9hbXhRM2xXMkgzK05xVmFuOTNKbnN3NmhWYXFZbkw3YWYwNmcxcENUTVk5dVI5OGdwekdEQ3FKa085UmhOUmpidmU1MXplYWVZTitrdUpveTJ2ZS9uSGNTYUpVL3k3clovc243cjMxaXorQW04UGZ3Y3JvMlBUT1pIWC90dmgzUHZiSHNlalZyTFZ4Wjl1MGVmVGF2UlUzYTFrT0lyK1R4eDM2OGNwb2VETFdpZU9Hb1d3WDdodU9oYzJYYmtQZTVkK0MxeUxtY3dNaktwejJjeENORVhKT2djeHF3NGpuVDY5WEtrYzBOVysrdEZVYjJ2UndnaEJvTzJCM1RWemRjdk45QllyVmIyblBvRVA2OGdra1pNNmZQNnRScWR3MXJHdk9MeldLd1dva05INDZwMzczRTlSZVY1OXFCelJIZ2lzZUVKMURSVThlT3YvNDlEdVIxSFA2U3dMSmRIVnYxSHB6cU1KZ05IMG5lUVBISWFkWTAxOXZPZWJ0NG9GQW9pZ2tmWXo2WG5IR1YwOUFRc1ZndW5MeHhpeHJpbERrSG5Ndy8vQTdDTkVNZUVqWEVZUVk2TFNDUWxjUjc3VTdkdy83THZBbkE0YlFjWGk4N3h3QjFQU2NEWmo3cGFpOW4yVUVMZk9scHV0VnE1WEpaTHNIOGtlcTNqbDVQSUVOczZvSktLQW9lZ3M3YStpZzA3WHFDc3NwQTVFMWN3WitKeWgrdGlRa2V4ZHVtVHZMZmpSZjYxOGZlc21QVUFpU01tMjk5WHE5U29WZTM5M1dneVVIYTFrSm5qbDkzVTc4SGUxRStKREk1RHE5RlRVMThGZ0t2ZUhZMWFnNTlYb0wxY1J1NXh2RDM4aUFnYXdhWTlyK0xqR1NCQnB4aVFKT2djeG1wYWJBbUFBTHgxdmR2ZUpML0dOdExaWnQyWVBtbWFFRUlNV09yV1FiT3l4dXVYRzJoeUN6TXByeXhpeGF3SCtueVVzeXY1eGJZbmtnMU50ZllwcXQySkNSMk5UbXVMNXF2cnJ1TG4zVDdOZGVyWUJmenovVit5OWVBN0R0Y1lUUVlzRmpOL1dmOTBwL3JtVGxxSmk5Nk5pdXBTbm52M0dmdjVkY3UreDZFMFd3YmFLWWtMaUFnYVFYNUpGZy9jOGRSTmZiWjNQbitleXBweWgzUFBiM2pXMXY3NlN2UmFGejdhOWJMOXZXK3MvQkdlYnQ0M2RROXg4ekp5amdIWWc2NjZ4aHBNWm1PWFU1emJSaWhyNnRvVFZKM09Pc1RPNHg5aE1obTRlKzVEakl1ZkJ0aldLNy8xK1hQTW1iQ0NDYU5uRWhzMmhrZFhQY1A3TzEvaW85My9KdlhDUWVaTVdFRlVTT2VFRmdXbE9WaXNGaXdXOHcxL0Q0Sjh3L0h4dExYVlpETGk1eFhrMEgvdlhmQW9KOC9icHJCSGhjUXpiOUpLTW5LUE1YWkV5ZzBUSWduaGJCSjBEbU45a2JsMlkzYjc2NGxCRU83UmZWa2hoQmhLTGxiQnBScUl2clhFckxmTjhjemQ2TFV1SkkrY2VsdnVsMTlpQ3pvMzdYa1ZqVnJiWlJtTHhZelpZdWJ4ZTM5Sm9HOG9MWVptcXVxdTR1c1o2RkR1RzNjK2ZWUDdCYnJvWEJrN1lqS2c0UGtOUDJkK3l0Mk1paHFQeVd3a0lpaU9VK2YzVTlkUVRkYWwweWhRY09WYU1RV2x0bjBqMDdLUDRLcDNKOWd2Z3VqUXp1dEZhdXFybURSbWpzUDYwdHI2S3RScVRiY2pXUjNYcVlyK2tWZWN4ZDVUbnhMZ0UwTGlpQlFBZTRJZG5iYnpGQ3lkeHZiRngyQnF3V0t4OE5ibnozR3A1QUsrWG9IY00rK2JEdE9selJZek5mWFhhREcyZjNFSzhBbmgwVlhQc1BQWWg1eStjSWo4NGl3ZVcvMHN3WDdoRHZkcCt6MDRsTFlkdFVyVFpYQm90Vm94bVkzY01XTXRLWW56QUZpOTRCSFVLZzIxRFZXNDZOeFlPR1UxTGpwWHlxOFZrMXQ0bG9wckpWUlVsVkpSVlVwTTZHaU9adXpDWUd3bXIvZzhCbU1MYmk0ZUpNWDEvWXdHSVhwTGdzNWh6R0U5WnkrbXhEYWJZTS9sOXVNVnNiZmVKaUdFR0N3QzNlRFhoK0RQOHlCd2dNY1VsZFhsWEN3Nng3U2tSZDBHZ0gxOXY3WnBpNmN2SE9MaGxUOG0yRCtpVTdsTmUxNGxyL2c4dnEzVEJhMVlXVHoxM2s2SlhUeGN2V3hUSHE5ZTdsVEhsMzNybnA5M211cXIxN3JpNWU0RHdJS1V1em1mbndxQVJxMGp4RCtTeklzbk1WbE1BT1FVWnFCVzJyNGV0UVdkVFMyTkdFd3RwR1lkNEZEYU5oNjUrejhJRFlpeTE3OXg5eXVVVkZ6aU8xLzlyWXc0T2NHSnpMM3NPUG9CSG03ZXJGM3lIZFFxMjUrZnhXSUdRS25vUExMZjl1ZWtVQ2hRS3BVRStvUVM3QmZCL01sM28rbGhBb1YvWm5zQUFDQUFTVVJCVkI2ZFZzK2RzeDlrNHVqWlhDeks3QlJ3V2l3V01pK2VZSFQwZUFwS2M1ZzEvZzZtSjNkZTMzejZ3aUUrM2Y4bUVSMm14Ylk5d0ZDck5HalVXb2YrMjlSY1QyTnpQVmFybGJDQWFJcXY1Rk44SlIrRHNZWFNpZ0pxNmlwdDArZ2w2QlFEaUFTZHc5aXRqblR1S1lSbTI5L25lR3BoVnZqMXl3c2h4RkN5SWhZK3pvWkh0OEZUa3lEQkQwSjd2bVRydGpwNWZqOEFFMGZQdWkzM1M3MXdFSlZTeGFJcHF5bXB1TVNSakozY00vK2JEbVZxNnE5eFBqK1ZXZVB2c0FjSmVxMkxROEtYamhvYWE0a0lpck9QQkgxWldXVWgydzYvaDlWcTVWcHRCWjhkZkJ1d1RjTTlsTGFOdEp3akpNUk1ZdEtZMmZacnhzVlBzMCtocks2cjVCOGJmczU5Q3grenI1bXJxYS9pNDcydmNya3NGNnZWaW9lYk4zTW1yS0RGMkV4aGVSNEFMWVltTXZOT01ubk1YSXF1NUhmWnRvZ2dlU3JiSHd6R0ZqN1p2NTV6ZWFlSURSdkQ2Z1dQT3F5ajFiUStlT2c0UXRueFdnQ2R4dmJVZmRtTU5iMXVSMmhBbE1ORGlEWVhpODlSMjFETjhwa3o4SFR6NGVTNXZVd1pPeCtWVW1Vdlk3RllPSmF4aStpUWVJZWc5YjBkTDJJd3RWQmVXWVJLcWVMTnJYL0h6eXVJNVRQdnQ1Y0o5QTExV05QODNMcy9ZK2I0WmJmdDkxeUlteUZCNXpCMnJlTWVuYjBZNmZ3OHIvMzFzaGhReWNOZEljUXdFdWdLcnl5RC96NEJmenpXOS9VckZkQVhvWXJWYXVWYy9pa0NmRUxzbThuM0o1UFpSSHJPVVVaR0p1R2lkMlBXaE9WOHRPdGxKaWZNc3dkZlZxdVZ6dzl2UUs5MTdYRm1XN0NOTEhtNitYVDVYbTFyc2hVQXJWcEhSSkF0V1ZCaFdTNStYa0VFK29aMXlqUjZJd3FGZ3RyNkttYU9XOHE1L0ZRU1lpWXhkOUtkdlBqaGI2aHVYUXRvTkJsUUtWV2N5VDdNbWV6RHJUOERXMElidGNvMll2YlRiL3k5MSt0b2ExcGdheVljcjRONmMzc3Voc0dzTC9wMlkzTURiMjM5TzFldUZiTjQ2cjFNUzFyVWFaVFowODBIaFVMUmFmOVl3UDduNStzVjJPbTl2cEo2L2dCdUxoNk1pRWdreUMrQzFLd0RITTM0Z3Buamx0ckxIRHU3aXl0VkpUeHl0Mk5DckxEQUdFeG1JN1gxVldqVVdpS0NSdURoS3V1Q3hlQWxRZWN3ZGlzam5VVjFjSzU5N1Qyck9xK2RGMEtJSWM5ZEM3K2VDWlhOa0ZNRitkVmc2UG5Tdyt0U0FJZDMzWG85UmVWNTFEVlU5L20rbk4wNWZuWTNEVTExVEU5ZUFrQkN6RVJPaDQxaDQrNS84NjE3Zm9hcjNwMTlxVnZJTGtobnpaSW5IS2JCM3NpWkM0Zkp5RDNlNVh0V2Evc1AzdDNWMDc1OXk3R01YWXlPbnREbFd0YS92L01NTFFiYkU5aTJOWm92Yi9wUEZLMnA5WDc0d0ovNDN0cmZBKzJKa1FDZXVPOVhBSnc2ZjRBZFJ6L2dzZFhQMmtkSEc1dnJlWDdEc3l5Y3VwckpZK2IwK0xOMVI2K0djWUVRR1FJbUJReUJtTE5QK3ZZbis5L2dhblVwNis1NGl0aXcwVjJXMGFnMUJQcUdVVkp4Q2FQSjZEQnQ5bko1TGdCUndmM3pCYWI0eWlVdUZLU3hjTW85cUpRcXZOeDltRFYrT1h0T2JDWXFlQ1RoUWJGY0xEckhydU9ibURwMm9jTWFVb0JaNDVjQlVGNVpoS3ZlM1dFN29qWWJkNzlDenVVTSszR0xzWmx0aDk5ajU5RVBBYmgzNGJlSWkwanNsODhueE0yU29ITVl1NVU5T3JkMkdPVWNGemp3MXpNSklVUi84dE9EWHdoTUM3bHgyWnR4dUEvcXlMNmNEc0RJaUxGOVVOdjFOVGJYYytEMFZtSkNSOXRITlJVS0JYZk4vUWF2YnY0VGIzNzJONkpEUjNIczdHNW1UMWpPcUtoeE4xVi9TdUk4RnFUYzArVjdsOHR5ZVB2emYzUjdiYk9oaWZMS0lvY01vM2ZQL1FibTFuVi9EVTIxYk43M0JzdW1yOEhkMVpZZHFtMmtzaXRWdFZmWmZ1UTlRZ1BhZ3dXcjFjcTJ3Ky9ocW5mdnN5QmZwNEp4L2hBUUFKcWVMVFVjRkc2bGI1ZFZGcEZka002MHBFWGRCcHh0a2taTTRZdmpHemw1YnE5OTZyYlJaT1JFNWg0ODNMd1owVTlCMlk2akgrQ2ljMlh5bUxuMmM3UEdMK055V1E3dmJIdWVHZU9Xc2o5MUM1RWhJMWswZGZVTjY3TmFyZVJjemlBK0t0bCtia2J5RXBKSFRyTWZiOTczT21OSHBEQWkzUGFaUXZ3aisvQVRDWEZySk9nY3hoeEdPbTlpZXEzRkN0czZMRnU1VTVhcUNDSEVnRlYwSlErRlFrR1FYK2RFUG1EN0FyN2o2QWZNR3I4TUwzZmZXN3JYOWlQdll6UVpXRHp0UG9mem5tN2VMSjk1UHh0MnZFRDV0V0pHUmlZeGYvSmROMTMvc2JPN09YWjI5MDFmMTloY3h4dGIvcWMxR0I2QjBkUkNpN0dabUE0QlM5dDB5NGpnT0lkOUVMdmo0K25QUXl0L3pQSE1QZnpmUjc4akxEQWF2ZGFWL0pJc0hyN3JKL1oxcXFMdmxWUmNBdUJxVlNtN2ptL3Fzc3lzOFhlZzArcEpTWnhIV3M0UnZqaStrWXFxVW55OUFqbVhkNHFyMVdXc1dmeEV2L3c1cFdZZHBMRDhJc3RucmJOdkJRU2dWQ3E1YSs0M2VQR0RYN1A3eE1kNHVubXpadkVURG1zOHUySzJtTm04OTNXdVZKVVFINVZNazZHUkZtTnpwK1JjYXBXR0FKOVFHZDBVQTVMOGpUaU05WGFrODBnSjFCcHNyejIxTUtmcjd6RkNDQ0djekdxMVVucjFNdjdld2QxbTVHeHFyaWUvSkl1c1M2ZFpzK1JKd2dOamVuV3ZveGxma0pGN25Ea1RWemdrUkttc3VjTFI5SjJjdm5BSVR6ZHZ2RDM4eWJtY3dmclAvc2IwNU1YRWhTZjJPT05yU3NJODVuVVRyQmFXNWJKaHh3dWR6cHN0WnI0NHRwR3d3QmptVFZySnJoT2JNQmhiT0pLeGs0VFlTVDBLTUFHSExWTGFoQVpFc1h6bS9maDdCN1BuNUdZQU5Hb3RwN01PTWpsaDdtMVpRenNjdFUySnppM0tKTGNvczhzeWt4UG1vZFBxMGFpMWZIM0YvMlBuc1kvSUtqaUR5V1FreEQrU0I1WTlSV3g0MzI4dVhsU2V4N2JERzRnT2lXZlM2UGFrVlkzTkRadzZ2NThqR1RzeFc4ekVSeVdUWFpET3l4Ly9nUm5KUzBpS205SmxabW16MmNUWjNPTzQ2TjE0Nk00ZmtWTjRscXo4MDJqVVdzN2xwWklRTzdIUFA0TVEvVUdDem1Hc3ZNUEc1c0Z1M1pmN3NvNEpoSlpJQWlFaGhCaXdGQW9GLy9IUWM5Y3Q0K251d3lOMy9aUjN0ditUOVZ2K3lwb2xUekFpUE9HbTd0UFUwc2p1RXg4ek1tSXNjeWFzb0w2eGxwekNEREp5am5HcE5CdXRSc2VNY1V1Wk5YNFpHcldXTXhjT3N6ZjFVOTdkOWsvY1hEeUlqMHdtTWppT1VkSGowWGV4cDJJYmxVcnRzT2RsVzFaZWxVTEZoY3RwcUpRcVhEcGtMNjJvS3NWa05oTGtGODc5eTc1TFh2RjVqcVR2NUw2RmoxRllmcEZYTnYrUnFZa0xDQW1JUXFQV3NtN1o5Nmh2cktHbS9ocG1pNG53Z0ZneWNvOWh4Y3FWYThXTWlaNkkwV1NnN0dvaHBaV1h1VlJ5Z2R6Q1RGUktGVFBITFdWNjhoS3lDOUk0bkw2RDQ1bDdpQTZKSnlWeFBtTmlKdHpVejFOYzMvVGt4ZDFtT2U2S200c0hxK1k5MUk4dGFyZjl5UHU0dVhoeXo0SkhNSm9NNUpka2NUYjNCQmNLem1DMm1FbU1uY3lDbEZWNGUvaFJVSnJERjhjK1lzdUJ0OWgyK0QzaUloS0pDb2tuUGpJWkgwOS96Qll6VjZxSzBhaTFQSERIOTFFcVZYeTg1MVVtalpsRGRPZ29OdTE1aGZ6aTg4U0dKNkRYdWJKaTFnT29WUm91bFdaak1obng5dzYrNmVSWlF2UVhDVHFIcVFaamV3WThGM1hQQThmS1pqaFcybjY4Y2tUZnQwMElJY1R0NWFKMzQ4RTd2czliVy85T3p1V01tdzQ2WFhTdXJGN3dLTEZoWTFBb0ZMeTk3UitVVnhiaDdlSEh3aW4zTUdIVUxJZXRMQ2FNbnNuWXVDbWN6VDNPcWF6OW5MNXdpQ3RWSlNURmRVNzJjejBGSmRrVVY5aldlK2cwZXBiTldPc3dWVkdyMFJIc0Y4RzZaZDlEcjNVaDlmd0JZc0pHa3hBN2tZVFlpUVQ2aG5JaWN5K0gwclpoTXBzYzZuWjM4ZVFINi83SXdUT2ZVOTlVUzRCUENHUGpVcWlwdjhiclcvNGJyVnBIVkVnOEsyYXRZMHpNUkh0Q3BISHgwMGtlT1kyc1MyZlluN3FGbk1zWkVuUU9JM2ZNdkIrTldvdUhxeGVmSDlyQWlYTjcwV24wVEJ3OW01VEUrUTRqNjFFaEkzbGsxWDl3c2VnY0o4N3RKYnNnbllMU2JFWkhqd2RzTXhYOHZJT1pOZjRPZ3YzQ09YUm1PNkJnM3VTN2NORzU0cXIvUHZ0VFArUHN2amU2M0JibThYdC9lYnMrdGhBM3BMQmFyVU1oRVpxNFNZVjE4UERudHRkaDd2REc4cDVkOTg1NWVMVTFVVnBTQVB4dGZ2KzBUd2doQnFxaWVuaG9Lend6RFJiMmM1Nk94eDkvbkY5KzY2WCt2VWtIQm1NTEdyVzJ4OU5kdTFOUlZVcFRTd01SUVNONlZOZTEyZ3JVS2cyZWJuMi9KWVRGWXJGdlY5TFUzRUJqY3oxKzNrRmRsak9aalZpdFZoUUtCVXFscXR2MWZsVzFWL0gyOEx2aFo3TmFyWmpNcG02bk50L0liMTkrbkNlZmZCSi9mMzhDQWdMUURLRk1RcmU3Ynp0RGk2R1p2T0x6akl4TTZ0SGEwY2JtQnVvYmF3ajBEYldmNjloL3JWWXJSVmZ5dTl6MzFkYlhqRmdzRmhRS0JRcUZVdnFkR0ZCa3BIT1k2cmhINTgwa0VkcHlzZjIxSkJBU1FvaWg1V2EyTDdtZUFKK2JTK1ByNnhuUUovZnRTc2Y5TVYzMGJ2K2Z2ZnNPai9PcUVqLytuVDRhOWQ2ckxjbVc1TjVyWEJMSGRwemVHd0VDV1VxQXNMQ0YzWVhORDNZWGRpSEFRb0N3QkVpY1hvamp4SEZjNHRpSmU3ZmxKa3V5MVh2dm12NzdZNnlSeHVyU3lDTnB6dWQ1OUdUbUxmYzlvM2tqejVsNzc3a3V3Mit2UDA2ckhOcnJEdzRJRzlKeENvVml4Qi84eGNTbjArcUgxY3R0MFB1NmpBZ0ExL3RYb1ZEMG1YQjI3ZXRyVHFnUTQ4WElWaW9XRTE1ZGoxRVlvVU1zSW5TMkJxcXZ6UU0xcUtXQWtCQkNDQ0dFRUdKd2tuUjZxWkgwZFBZc0lMUStCVFJ5OXdnaGhCQkNDQ0VHSVdtRGx4cHVUNmZKQ3ArVmREOWZQN0tLK2tJSUlZWWhKVEhWMHlFSUQ0cUxUZ1FZOVJ6YjhVanU3ZkZyTXQ5M3duTWs2ZlJTalQyU3pzQWhUR0U1VkE1bW0rTnh0QytrQkk1TlhFSUlJYnAxR051cHJDdjFkQmpDQXlwcWkrazBkUXgrNEFRbDkvYjROTm52TytFNWtuUjZxUVpqOStQZ0lmUjBmbHJVL1ZoNk9ZVVE0c2FJaTQybHFxNWs4QVBGcEZOWlYwSm9hQWdLaFFLVlNqWHBlcDNrM2g2Zkp2dDlKenhIa2s0djFiT25jN0NrczhQaXVqYm5Pa2s2aFJEaWhsaXdhRDRGVlJjOEhZYndnQ3RsNTVneU5RV2xVb2xHbzVsMEgvN2wzaDZmSnZ0OUp6eEhrazR2MVRDTXBITmZDVml2cmVZNlBSVENoN0hFaWhCQ2lKR2JNV01HaGtBTlJ5OTg2dWxReEExMEtIczNDcDJGK1BoNDFHbzFXcTNXWmVtTXlVRHU3ZkhIRys0NzRUbHlKM2toTzY2RmhJSUhtZE81dDdqNzhab3hYZ2hkQ0NHRXEwY2VmWml5aGp5T250dmo2VkRFRFhBNGV6ZGw5YmtzVzc0VXRWcU5uNThmR3Mza1hPdFQ3dTN4dzV2dU8rRVphazhISUc2OEZsUDNZejhOcUFmNDZxSFJDR2VxSFkrVkNsZ3RTYWNRUXR3d0NvVUN0VnJObDc3eUdLOXNmbzMzOWwwbE9UcURxTkI0b3NQa0QvSmtVVkZiVEdWZENWZkt6cVBVV1ZpeGVna3FsUXBmWDErQ2dvSlFxOVdUYnBpajNOdWU1NDMzbmZBY1NUcTlVTStodFVHRERLM2RXd3kyYTBOclowZEEwQkFxM1FvaGhIQWZwVktKVHFmandZZnU1L2p4NCtSY1BNV1JDenZSYVEyVVZoUjZPand4U25IUlNYU2EyZ2tMQ3lVbFBkazV0TkhIeDRlUWtCQjBPdDJrSGVJbzk3Ym5lUE45Snp4RGtrNHZOSno1bkRLMFZnZ2hQRSt0VnVQdjc4L1NwVXZKek15a3RiVVZpOFdDeldiRGJyZDdPanpoQmdxRkFxVlM2UnphR0JnWWlGNnZSNjJlM0IvVjVONzJMRys5NzhTTkozZVVGMm9ZNG56T21nNjRXT2Q0ckZMQVRmRmpHNWNRUW9qK3FkVnFEQVlEV3EyV29LQWdUQ1lUWnJNWnE5VXFIODRudUs3bEtUUWFEVnF0Rm8xR2cxcXQ5cHFlSnJtM1BjUGI3enR4WTBuUzZZVWFoN2hHNTJjOWVqa1hSSUdQM0MxQ0NPRlJYY3NZcU5WcTlIbzlkcnRkUHBSUEVncUZvdGVQTjVGNzJ6TzgvYjRUTjQ2a0VWNW9xTU5yRDVWM1AxNGFPM2J4Q0NHRUdEcjVZQ2dtSzdtM2haaThwUC9jQzdrVUV1cG5lRzJiR2JKcnVwOHZqeHZibUlRUVFnZ2hoQkNUa3lTZFhxaHBDTU5yZS9aeVpvUkNnSFpzWXhKQ0NDR0VFRUpNVHBKMGVxR2Vjem9EKytucFBGelcvWGlaREswVlFnZ2hoQkJDakpBa25WNm9aMDluWDhOcnpUWTRVdEg5WE9aekNpR0VFRUlJSVVaS2trNHYxTE9uTTZpUDRiVm5xc0ZrZFR5T05FQzgvNDJKU3dnaGhCQkNDREg1U05McFpldzRpZ1IxOGRQMFB1WlFqNkcxcXhMR1BDUWhoQkJDQ0NIRUpDWkpwNWVwNzFHNU5yU2ZJa0lIZXlTZFMyUEdOaDRoaEJCQ0NDSEU1Q1pKcDVkcEdxU0lVRjVEZDJJYW9JV01zQnNUbHhCQ0NDR0VFR0p5VW5zNkFIRmpOZlpjbzdPUG5zNmVTNlVzaXdWWm9sa0lJY2FQN094c1Rody9SV2xKQ1Q1Nlg2NFU1bm82SkRISnBDU20wbUZzSno0K2p2a0w1cEdWbFlWQ29VQ2hrRThFUW9pUms2VFR5d3hXdWZhWVZLMFZRb2h4YWZOTHI5RFJiQ01oUEozWlMyOG1LalRPMHlHSlNhcXlycFNxdWhJTzdEbk9xUk5uZU9TeGgxQ3IxU2lWTWtCT0NERXk4dGZEeXd5MFJtZWJHUzdYT3g0ckZUQS82c2JGSllRUW9uOHYvUFpGQWxYeDNMN3NDV2FsTFpHRVU0eXBxTkE0WnFVdDRhNlZUeEtvak9WUHYvOHJIUjBkV0sxV1Q0Y21oSmlnSk9uME1nUE42VHhWMWYwNEt3dzBjbmNJSVlUSGJYN3BGYUlEcDdJZ1k1V25ReEZlYU5HTXRVUUhUK1hWemEvVDJ0b3FpYWNRWWtRa3JmQXlRMDA2NTBiZW1IaUVFRUwwTHpzN20vWW1Hd3N5SmVFVW5yTTRheTJtTmpoKy9EaEdveEdiemVicGtJUVFFNHdrblY1bW9LVHpwQ1NkUWdneHJwdzRkb3JFaURSUGh5RUVLVEVaWER5ZlEzTnpzL1IyQ2lHR1RaSk9MOU5rNm40Y29PMStYTk1CNWEyT3gzb1ZUQSs5c1hFSklZVG9yYVMwaE1qUWVFK0hJUVJSb2ZIVTFOVFEwdEtDeFdMQmJyZDdPaVFoeEFRaVNhZVhhZTZucC9ORVpmZmpPWkd5VklvUVFvd0hQanFERkEwUzQwSjBXQUk2clI2ejJZekpaSktrVXdneExKSjBlcG1lU1dmUG5zNlRQWkpPR1ZvcmhCRGp3OVdpUEUrSE1LYnNkanZsTlVXMGRiUU02N3k2eGlxYTJ4cmRjbjB4ZEtVVlJWaXRWa3dtazh6ckZFSU1peVNkWHNabGVHMlBuczdqa25RS0lZUVlCYlBGUkYxVDlZQS83WjF0THVkWXJCWmVmUCtubk1zLzV0eFcyMWpKMXM5ZXhtUTJYbjhKQUd3MkcyL3MraDN2N3ZrL3JMYVJ6eTNjZjNvN0wzMzRpMkVsVDZWVlY5bC9lanNkeG5ibnRzUFp1L25KaTE4ZmNodXZmZndiOWh6YjRyTE5aRGJTMU5yUTU4OUF2NGVkaDkvaGN1SFpQdmVmeWpuQU83di9PT1M0aHNwdXQ4dndXaUhFc0trOUhZQzRjZG90WUxuMmI2dGUzYjBrU242alk0MU9nQ0FkSkFaNEpqNGhoQkR1MWQ3WnhyNlRINUJUY0pwT1V6dGhRZEVzbVhrTE02WXVkUHUxQ3NweWVIUFg3d2M4WnZuc0RheFpjT2VBeDVqTVJ2Skx6dlBYRDMvT3c3YytUWUJ2a010K3BWTEo3U3NlNTdXUGYwTnhaVDdKTWVramlqYzBLSXE5Sno3Zzg5TWZzV3JlN1VNNjUrRFpuUlJYNXJOazVyb1JYUk9nMDlpTzBkenBzdTNNNVVQc09QeFduOGV2WC9JZ0M3Tlc5OXF1VkNwcGFXOWs1NUczU1luTFFLUFd1T3pQS1R5RFFpR1RaWVFRNDRNa25WN0VwWEp0ajZHMVBaZEttUmQxNCtJUlFnZ3hkc3dXTTV1M1BVZHRZeVd6MDVjUzVCOUdUdUZwdHV6OUMwWlRCL016Ym5McjlaSmkwdm5HL2MvMnUvOHZXLzk3U08zRWhDZnl4ZHYvZ1ZjKytoV3ZmUFFyRm1XdDZkVXo2R0RuN1YxLzZMVjFkdm95YmwxeXYvTjVaVzBKOVMwMWZWNHJKQ0NjMnNaS0xoYWM2blAvMUxoTXRCckhzS0RtMWdaeWk3TkpqWjlCYWZWVjV6SDF6WTYyQ3l0eSsyd2pQbklLS3FXcXozMDkrZmtFOE9VNy84bGwyMkMvczFzVzNjc0w3LzZZNHNvOHBzUmxPTGViTFNhS0svTzRkY2tEZzE1M0pLU1hVd2d4WEpKMGVoR1grWnc5aHRhNkpKMHl0RllJSVNhRml3VW5xVzRvWjlPS3g1ZzdiVGtBUzJldTQ4OWJmOGJlRXg4d2IvcEt0L2FFYVRVNndvTDYvK1pTb1JqNmpKN1F3QWllMlBROW10c2FDUEFOeHM4UTZOejN5YkgzaUF5SlpjYlVSWDJlRytRZjV2TDgxT1VEbkxqNFdiL1hxbSt1NGVMVmszM3UrK1lEUHlZME1BSndETWUxMisza0ZtZVRXNXpkNjlqTjIzN1paeHZmZi93WEtCUktDc3B6QU9nd3RkUFlVc3ZGZ2xPRStJY1RGUlpQcDZrZFh4OS9ndnhkUzhjcmxhNi9NNHZWd3FmSDMzZlpsalZsQVZkS0wzS2w5Q0lBMDVQbTBOaGFoOGxzcEsyamhWTTVCM3JGTkQxNUxqNDZRNS94Q2lIRVdKQ2swNHMwOTVqUDJWVzUxbWFIczlYZDIyZUczOWlZaEJCaW9sRjE1V25qdkxPbnZzbnh4ejB0WWFaem0xS3BKRFZoQnArZitvZ09ZenNHdmErbnd1dFhXMGNMdmo3K0JBZUVFUnpnU0NDNy92djVxZTNVTjFXemJPYXRURXVhRFRoNjljN2xIM01tMW4xUktCUjg5NUdoOWJUMlpORDdBVkJVa2NmSm5QMHN5bHJMeXJtM3VSeHo0dUkrOXAzOGtPOC8vbHlmYmVpMVBsVFZsYkoxMzBzQVdLeG1HcHRyS2FySVk5NzBsVVNGeFZOWlYwSm9Id203SFZ6S3lkdnRkaXBxaXdBb3Jzd24yRDhNLyt1R0g4ZEhUdUg0eFgyb1ZScU9udC9qM0c0MGRXQzMyOUhyRENSR3BVclNLWVM0b1NUcDlDTE5mYXpSZWFVUnpOZm1lWWJxSVdyOGZmNFFRb2h4SmR6SGtRZDByVzA4WGtXR3hBSlEzVkNHbjZGN3NuNWxiUWtCdmtGamtuQmV1SEtDRHo3ZjNPYytzOFhVNS9hZTJqcGErTjA3Lzg2TUtRdFp0K1IrbDJHcHAzSU9zTy9rQjZ4YmZCOXpwaTF6YnErb0xlYWpBNi9SM3RuSzh0bnIrMjI3NSs5Z09PeDJPeDhmZkFOLzN5Qld6Ny9ET2R5MmkxcmxtRXM1VUJJWEZSYlBENzcwR3dEKy9QN1BpQTVQWk9PeWh3Rkg0YVQ4a3ZQY3QvYXBYdWNaOUg2Y3l6dUtRZWVIVXFVaUtUcU5Kelo5RDRDZnZmUWRGbWF1NlRYZjgwcnBSVXFycmpJcmJRbDMzdlNFYy92bWJiL0V6eERJUFd1ZUhNRnZRUWdoUmtlU1RpL1MwbU40cmYrMXBQTjhiZmUyTE9ubEZFS0lRYW1Wa0J6b0tNSTJuazFMbWtOaWRDcGJQM3VaVzVjOFFMQi9HTmw1UjhrdHp1YSttM3NuT081UVZsT0lScTFsL1pJSGUrM2JkdURWUWMvMzlmRm54ZXlOZkhMc2IxUTNsUEhBelY5RHJ6TndLSHNYbng1L243VUw3bVpXNmhLYTJ4cXhXTTFZTEdaVVNqVlRZalBZZTJJcnNlRkpKTWRPYyt0cnNsZ3QzTGJpTVRvNkhkOHlYRjlOMW1LMTlMbTlKN1ZLMDJ1b0xEaUc5cjY1Ni9la0pjNGlMWEZtci8xcjV0L0Z6aU52TzM5M1R6L3dFK2MrdTkyTzhycTVvaGFyaFIySDNrS2hVTkJ5M1pJeXJSM054RVlrRC9SU2hSQml6RWpTNlVWYSt1anB2TkF6NlhTZEJpT0VFS0lmbTZiQUg4NUFZUk1rQlE1K3ZDY29sVXJ1V3ZVbFhuei9wN3o3eWY4NXQ4K2J2cEtNNUxsamNzM0sybUppd2hQSm1ycWcxNzdVaEJtOWtxUytMSmw1TTRIK0lYencyY3RVTjVSanRwaWNoWVQySE4vQ251Tzlpd3FwVldwVVNoVmI5djZGdjd2M2gvajYrSS8reFZ5emVkdHpsTlVVRG5yY3oxNzZUci83ZXM2cjdkSmhiS2V0dlptTTVMbmMxRS8xM05TRUxGSVRzdnJjWjdmYktLc3BRSm5UbmN5YXpFYWEyeHBZTVdjanB5OGZkRzYzMnF3MHR0UVNIQ0RmTGdzaFBHUFNKSjJmVnAzblZFTUJ4VzIxbExUWGVUcWNjY3MvMnZIZjl4dmcvZjJ1MnpaWE9uNjhTYndobEVUZmNPWUdKN002TXRQVDRRZ2hKb2c3cHNMT1FuajJJUHpQS29nWWg5UGo2aHFyZUduYkwxQXBWYXhaY0JkK1BnRVVWdVJ5OHRMbjJHeFdibC81dU51dldWVmZ5cnpwSy92Y3A5UHFoOXhPUnZKY2txTFRNZWg5c2R2dDNMcmtBUUo4ZzlGcDlHaTFlblFheDQ5R28wT24wYU5VS3FsdHJPVGxiYzlSVVZ2TTFQanV2K2QybXczbE1Jb1lYVy85MG9jd21qcEdmRDVBV0xEakg5cnErbkk2akcyY3l6dkt5VXVmczNUbU9ncktjemg2L3RNQno3OWwwYjB1MVlidGRqc1dxNFZMQmFmSUxYSVVOZW93dG5IbnFpL3krTVpuc0FPZm4vcUlsdlltL0EyQlZOV1ZZckZhcEtkVENPRXhFejdwYkRTMTg3dThIWnlvdnpyNHdVSmNwNlM5anBMMk9nN1U1SENrTG85dnBhN0hUelAwRDBaQ0NPLzEvUVh3ejUvQlYzYkF0K2RCUmlqRStIazZxbTdiRHJ5S3pXYmo3Kzc1b1hNKzQrejBwWVFIUmJQbitCYlMreG5TT1ZJTnpiVjBHTnM1bkwyNzN5UnFldEljN2xyOXBTRzExelZIVXFGUU1DZDlHWC9hOGwvY3NmSUx4RVVrcy8vMGR1cWJhN2p6cGllNFdIQ0szVWZlNVRzUC94ZmZmdWkvZXExWDJXNXNReitLb2pteEVVa2pQcmRMZnNrRi9yejFaODRocnpIaGlheWN1NG5rbUdsTWpjL2k5UjIvWmVuTWRiMlN3dXI2TWo0NTlsNnZpcnhkODJQdlcvc1VVK016TVZ0TS9QU3YzMGFqMGhJWG1ZTEZha0d0MHBCZmZKNDUwNWFSVzV5TlhtY2dJamhtMUs5RkNDRkdZa0lubmRtTlJmd3laeHRONXRGOUF5a0V3TEc2Zko1cGVabS9uM1liR1lGeG5nNUhDREhPSlFmQ245ZkRMNDdEejQ2NnYzMmxBbEpHZUc2bnFZT2lpanhtcGk3dVZVQm5Yc1pLOWh6ZlFtNXh0bHVUVG8xYXkxMnIrazhvZHg5OUYvVjFDV0YvT296dC9QRnZQK2IybFY5Z1Nsd0dab3VKdXFZcWJIWkg1YnVXOWlhYTJ4b0FzRmpNdEYrYmIzbDl3dWxvcXcyOWR2UmQwU2N2N1dmWGtYZUdkYzR6RC84VUg3MHZhcldHYVltenlVaVp4KzZqN3hJVG5rUmF3Z3dBRXFOVHlVaVpSMlZkQ1RmTjIrUTgxMjYzODluSkQwbUpuZTdTY3dzNFg2K1B6bEVNeW1JeEF6aUxIS2xWYXBKaTBqbC81VGl6MDVkeVB2OFlXVk1XdUhXSkhDR0VHSTRKblhUdXFzeVdoRk80VloycGhlMFZweVhwRkVJTWlaOFdubDBHZFoyUTF3QUZqV0N5dWFkdEJYQm96NkNIOWNsbXN3S09lWC9YczlzZGE3MTBGY0J4Rno5REFETlQrMTQ3RTJEbjRiZWRTNUFNcHFReW4rYTJSalJxUndHQ3JpUkxwL1VaVmt4MnU1M0t1aExpSTBhYXZuZXpXaTFZckdidXYvbnZCajIydE9vcWg3SjNZYisycms1U2RCcEowV2tBS09pZCtDMmZ2WUUvdlBNc2w0dk9rcDQ0QzRCOUp6K2tvcmFZcCs3NXQxN0hkL1dZZHMxZE5abzdBVndxNjg1T1c4SzdlLzdFcmlQdlVOOWN3MzNwL1M4cEk0UVFZMjNDSnAzN2EzSTRXSFBaMDJHSVNlaGd6V1VXaGFheUl0eTlGUkNGRUpOWHFCNUNvMkZ4dEh2YlBUVEM4d3g2UDhLRG84a3R5cWF4cFk0Zy8xRG52aVBuUGdFY1BXdzNpczFtbzhQWWhrRS90QUkveFpYNWFOUmE1M0RUaHVZYUFBSjlnd2M5dDY2eGl0Q2dTTUN4SEVtbnNaMjR5Q2tqakx5M3J2VkJCMkxySTlrZlNHaGdCQ3ZuM3NiN2UvL0tZeHVmSWJjNG13Tm5QdWJ1MVY4bUlxVDNrTmlxaGpKOGRMN085N1U3NmV5ZUhqSXRhUTZoZ1pFY1BmOHBNNll1SkNvc2ZsZ3hDU0dFTzQxOFpyMkg3YXc0NCtrUXhDUW05NWNRWXFKYnYvUWh6QllULzdmbFA5bDE1RjBPbk5uQkd6dWVaLy9wN2NSRnBqQmpxcU5YMG13eDg5R0IxMmxxclIreldGcmFIVDF6QWI1QlF6cStxQ0tYaEtpcHpuVTZyNVpkSXNBM0dKOGhyQzM2KzNlZkphLzRQQUJuY2gxcGUwcnM5SkdFZlVPdG1MT1JsTmpwL1BXRC8ySC82ZTFzV1BvUVdWTjZWd0VHS0N6TElTNnl1L2UyMDlnT2dLNUgwbWswZGFCV09mb1dOR3F0czRkYkNDRThZY0ltbmRXZHpaNE9RVXhpY244SklTYTY1Smgwdm5MWEQwaU9TZWRzN21FK1A3V04rdVlhVnMyN25jYzNmdGVaa0hSMHRsSlFuc09MNy8rVTB1cUNNWW1scE9vS3dKQ1c3R2pyYUtHOHRvakVhOE5SRzVwck9aTjdpSXlVZVgwZTMzT2VZa2RuRzNhN0hiM09RSHRuRzZjdW8xL1doQUFBSUFCSlJFRlU3U2NtUE5FdHhZRGNwV3ZJYlU5bWk0bEQyYnNvcUxpTVZxdEhvVkJ3TnZjd2x3dlBZck81OXBvMnR6Wnd1ZWdzbVNuem5kdTZrdnF1Z2ttdDdjMjh2TzA1bXRvYW1EZDlKYWR5RHJCdC82dVNlQW9oUEdaQ0RxKzEybTNVR1ZzOEhZYVl4T3FNTFZqdE5sU2pLTE12aEJDZUZoVVdQK2djeEFDL1lKNjg0NTk0ZmVmemJONzJTeDVjOTNXbXhHV00rSnBIejM5S1RVTTVXbzBldmRhSFRsTUhaeTRmeE44UVNHVEk0UFBsODRyUFliZmJTWXhPbzZLMm1IYysrU042cllIbHM5ZjNlYnhlWjhCc01YR3g0QlRWOVdVQWhBWkc4dUhubXpHYU8xaytlOE9JWDh2MTdIWTcvL1dYcHdjOTd2cEVzYjJ6amV5OEk0Q2Q2dnB5VW1Lblk3YVlLU2pQSWJmb0xEbUZaekNaTzFtVXRaYmxzemRRMjFqSm5tUHY4ZGJ1UCtEcjQ4K1V1RXppSWxMSVNKbkx4NGZlUks4emtCQTFsZjJuUDBhdDBuQXFaejlCL3FINDZBd1VsT1h3L21jdlliTlplV0xUOTRnTWlTWEFONWk5SjdaU1hsdkVyVXNlY000dkZVS0lHMlZDSnAwcWhSSmJIOThVQ3VFdU51eVNjQW9odklhUDNwZkhObnlIVjdmL21yemljNk5LT2kxV002Y3ZIM1QycWlrVUNpSkNZdG00N0JHVXlzSC9ybGJWbDZIVjZBZ0xqT1Q1dDMrRWo5NlhSOWQvdTk4aVJNa3gwMGlNVHVWdmUvNkVBZ1VMTWxhaDFlaFFLcFRNVEYwOHBEbVlRNlZRS0hqZ2xxOFBlbHh4WlQ0SHpuenNmSzVSYTV5VmIwTUNJNWlWdW9TcXVoTGUydlY3d29PaVdaaTVtbGxwU3dqMEN3RWN5N1I4WWRQZlUxRmJUSGJlVWZKTHpsTldYVUJVV0FLWGk4NXl6NW9uOGZYeDU4aTUzVmh0VnZ3TWdXeGE4UmlIc3orNVZoMDNrWHZYZkpYZ0FNZFNLeXZtYkNESVA1U1BENzNKNngvL2xxY2YvTW1RaHpvTElZUTdLT3dUZEt6RjNmdC80ZWtReENTM1pjWDNQUjJDRU1MTGZlMXJYK05IWDMzaGhsM1BaRGFpVVd2ZHNyU0cxV2JGWnJPaVZLcWNjek9IcXIyekRZUGVsOHJhRWtLRG92cGNDbVV3ZHJzZGk5WHNySUE3SHJXME4rRnZDQnpTc1ZhYkZaVlNSVjd4ZVZJVHN2bzhwbXNvOHNxNXQvWDVPMjl0YjZhOHRzaTVYTXR3L2ZoUFgrTWIzL2dHWVdGaGhJZUhvOUVNLzMwUlFuaW5DZG5US1lRUVFnajM2N25reG1pcFJwQnNkakZjS3hnMG1vcXJDb1ZpWENlY3dKQVRUc0Q1dSt3djRRUUlEZ2hqOWZ3Nyt0M3Zad2dZY2NJcGhCQ2pJZU1IaFJCQ0NDR0VFRUtNR1VrNmhSQkNDQ0dFRUVLTUdVazZoUkJDaUhFcUpUSFYweUVJNFJRWG5Ramdsam0vUWdqdklrbW5FRUlJTVU1MUdOdXByQ3YxZEJoQ1VGRmJUS2VwdzlOaENDRW1LRWs2aFJCQ2lIRXFMamFXcXJvU1Q0Y2hCSlYxSllTR2hxQlFLRkNwVk5MYktZUVlGa2s2aFJCQ2lIRnF3YUw1RkZSZDhIUVlRbkNsN0J4VHBxYWdWQ3JSYURTU2RBb2hoa1dTVGlHRUVHS2NtakZqQm9aQURVY3ZmT3JwVUlRWE81UzlHNFhPUW54OFBHcTFHcTFXaTFJcEh5R0ZFRU1uZnpHRUVFS0ljZXlSUngrbXJDR1BvK2YyZURvVTRZVU9aKyttckQ2WFpjdVhvbGFyOGZQelE2UFJlRG9zSWNRRW8vWjBBRUlJSVlUb20wS2hRSzFXODZXdlBNWXJtMS9qdlgxWFNZN09JQ28wbnVpd0JFK0hKeWFwaXRwaUt1dEt1RkoySHFYT3dvclZTMUNwVlBqNitoSVVGSVJhclpiaHRVS0lZWkdrVXdnaGhCakhsRW9sT3AyT0J4KzZuK1BIajVOejhSUkhMdXhFcHpWUVdsSG82ZkRFSkJNWG5VU25xWjJ3c0ZCUzBwT2RRMnA5Zkh3SUNRbEJwOVBKMEZvaHhMQkowaW1FRUVLTWMycTFHbjkvZjVZdVhVcG1aaWF0cmExWUxCWnNOaHQydTkzVDRZbEpTS0ZRb0ZRcW5VTnFBd01EMGV2MXFOWHkwVkVJTVh6eWw4TUx4QmxDcVRVMjAyazFlem9VSVlRUUk2UldxekVZREdpMVdvS0NnakNaVEpqTlpxeFdxeVNld3EyNmxrWFJhRFJvdFZvMEdnMXF0VnA2T0lVUUl5Wko1eml3TVdZT3FmN1JQSis3QTZ2ZDVyWjJad1FtY0ZmOEF1WUVKL05SK1NuK2ZHVnNxaDlHNkFMcHRKbG9Oc3VpMFVJSU1aYTZscXRRcTlYbzlYcnNkcnNrbkdKTUtCU0tYajlDQ0RGU2tuUjYyTHFvbVh4bHlsb1VRTERXbDU5ZGZOOXRQWktySWpPWUc1d01PQkxiZlZVWHVOSmE1WmEydTB6eGkrVGZzdTZsd2RUS0Q4KytSWnZWMk9keEJwVVdsVUxsMW10M01ka3NHRzNTaXl1RThBNlNBQWdoaEpob0pPbkUwU080S1hhdVc5dmNYNVBEZ1pxY0FZOVpHNW5GMTFMWDBmWFJ3UTVZYmU3cjZkeGM4RG1MdzlJd3FMUW9VZkRrbERYOHk5azMzTlora01iQVQyWStpSTlLUzVER3dJOW0zTWUvWjc5Tlp4OEo0TDlrM2sxbVlMemJydDNUem9xenZKQy9lMHphRmtJSUlZUVFRb3lPSkoxQXVONmZoYUZUM2RwbVFWdjFnUHZ2VDFqQ0k0bkxuTSt6RzR2NTZZVXRtTzFXdDhYUVpHN256YUtEZkRsbE5RRFRBMkpaSEpyS2tibzh0N1RmYUc3bmpSN3RwL2xIOHk5WmQvT1RjMzl6NitzUVFnZ2hoQkJDVEZ5U2RONWdLb1dTYjZTdVkwMWtsblBiK2FZUy92UENlNWhzbGw3SEx3bEw0NjY0QmFPNlhrL2ZTRnZIM1IwTFI5VFdhNFVIeUc0c2N0bjJZZGxKL05VKzNKK3dHSEQwR3Y5anhwMzg5TUlXYkhUUE04cHZyWExyZk5WZ3JSL3hobEMzdFNlRUVFSUlJWVFZRzVKMEF2dXFMbktvSnRmNWZFNUlNdjg0L1E0QUR0VGs4THZjbmIzT0NkSDU4YnY1VHdKUTFGYkRQNTk1M1dXL3BZK2V2bUN0TDkrYnRzbGxtT25CbXN2OCt2TDJQby92T2lmTlAzcjRMNm9mL21vZi9QMTlSblJ1Z0tidjgxNHZPb0NmUnMrRzZOa0F6QTlKNFR2cEcvblY1WStjeDd4MGRkK0lydG1mTlpHWmZDdHRnMXZiRkVJSUlZUVFRcmlmSkoyQURidkxQRVJ6ang1SHE5M1c1eHhGWTQ5aVAzYm84NWllNW9XazhPMjBEUzZKMjliUzQ3eFU4Tm1RNDdUYWJUZDgyS3BXcVViSjRBVXIvcFQvQ1pINlFHZmhvcFVSMDZrenRiSjVHSzlQQ0NHRUVFSUlNZmxJMGpuR3RFbzFqeWV0WUZQc1BPYzJzOTNLaS9sNzJGV1pQYXkyUHErK3hHOXlQM1ozaUFQNmZ6UHVaMlpRNHFESDJZRmZYdHJHLzh4NWpCaWZZQnJON1J3Y3BKQ1NFRUlJSVlRUVl2S1RwSE1NelErWndsTlQxeEt1QzNCdXEreHM0dWVYdG5LMWRlQkNReU1WNXhOQ2FVZjlvTWNaVkZwMEtnME5wamEzWGJ2TmF1US9MN3pITStrYitjV2xiVlFibTl6V3RoQkNDQ0dFRUdKaWtxUnpEQ2lBZjVoK0IwdkMwbHkySDYzTDQ3ZVhkL1M3bHVWbytLcDBmSEhLS3RaR3p1RG5sN1p5dUhiZ0NyVlBUYjJacGVIcGZGcDVudmRLanJrdFFTenZhT0Fmejd6bXN1Mmh4S1Z1YVJzZ3Q3bUNVdzBGYm10UENDR0VFRUlJTWJZazZSd0RkaUMzcGNLWmRMWmFPdm5MMWIzc3JiclE3emxhcGJyUDZyWDF4bFl1TlpjQlVOWlBEK2JLaU9sOE1Ya1Z3VnBmQUo1T1c4K1ZsdXArRThuRm9hbmNGSkVCd0szUnM3Z2xlaWI3cXkveGJzbFJTdHZyWEk0OVdWOUFkV2N6QUpVZGpRTzg2djQ5bU9DK3BITjcrV2xKT29VUVFnZ2hoSmhBSk9rY0krK1hIbWRhUUF3S0ZMeVF2M3ZBWWF6QldsLytjOWJEN0syNndEdkZoMTMySGFuTDYzZGR6VlQvYUo2Y3NwcDAveGlYN2VjYlM3RDNXSzdrZWxkYXE5aFZlWlkxa1Ztb0ZTcVVLTGdwSW9PVkVSa2NyY3ZqemFKREZMWFZBUEJCMlltaHZtUWhoQkJDQ0NHRTZFV1N6akgwaTB2YitsMEtwWXVmV3Mrek0rNG5XaC9FSTRuTENORDQ4T2Nybnc1NFRvSWhqSWVUbHJFb05OV2xybXhwUnoxL3p0L0RtUjVyYWM0SVRHQmg2QlRLT3VvcGJhL25ZbE1wTmNabS9wQzNtN2VMajNCZi9DSnVqcHFCV3FGQ2dhTVhkRkZvS2dkcmNuaWo2Q0RsSFExOXhqQlFWVnVUemVLeVJ1ZVB6Nzg3NE9zWmpwcHJ2YTVDQ0NHRUVFS0lpVUdTempFMFdNS3BWMm40VWRaOUpCakNBTWV5Sy91ckwvVjdmTEp2QlBjbUxHSnBXTHBMdXRkaTZlRE5va1BzS0Qvamt1eE5ENGpsWDdQdVJxZlVBSEMyc1lobno3M2ozRjluYk9HUCtaL3dYc2t4SGtoY3d1cUlURlFLUnlxNVBId2FTOFBUMlZ0MWdiZUtEbEZqZEUzMm5wLy9aWmNDU1QzOSt2SjJQcXUrNkh4K3VxRnd3TitERUVJSUlZUVFZdktTcE5OREFqUSsvRERyWHFiNlJRR09aVlIrZW1FTHVTMFZ2WTZkRzV6TW5YRUxtQm1VNExMZGJMZnlVZGtwM2kwKzBxczQwYXlnUlA0NTR5NW53dG0xN1pIRTVieGVkTURsMkJwak03L0wzY2w3eFVkNU5Ia0Z5OExTQVZDaVlHMWtGamRGVE9mbHE1K3hyZnlVVzE2N0VFSUlJWVFRd250NGZkS3BVaWpSS0ZRdTJ6Ukt0Y3QrZlkvRXJZdE8xYjFOQVgwZVk3WGJNUGZSMnhtbTgrZlpHZmNUNnhQaVBPNjVTeCtTM1ZqY1o0eTNSTTkwU1RodDJQbTA2anh2RmgyaXp0alM2L2liSWpKNE9tMDlhb1VTZ09QMVY4Z01qTWVnMG5KL3dtSmlmSUo1UG5jSG5UYXp5M2tWblkzODR0S0hiUFUvemhQSnE4Z01qSE8rd25OTkpTN0hubTBzSWtqajYzeWU0QnRLaEM2d3ovaUZFRUlJSVlRUTNzdnJrODZOTVhQNGNzcnFmdmN2RDUvRzh2QnBBN2FSNkJ2T0c4dSswMnY3NlliQ1h2TVpFd3hoL0dqR2ZZUnEvUURIL01mL3ZyaDF3SXFzejEvZVFmcjhHQUsxQnZaWFgrTHQ0c045enJWVW91QUxLVGR4Wit4ODU3WVB5MDd5bDZ0N1NmR0w0RWRaOXhHb01iQXNQSjBrdjNEKzUrSUhGTGZYOW1vbnI2V1NmOHQra3lWaHFUeVJ2SXE5VlJlY2hZVzYvQzUzcDh2enIwNVp5OGFZT2YyK0JnQ2RVb05XT2Z4YnpteXo5RXFRaFJCQ0NDR0VFQk9EMXllZE45S3lzSFNlVGwvdjdCVnR0eHI1ai9Qdk9aZEU2VStiMWNqUEwzMUFnNm1OeXM2K2x5MEoxd1h3bmZTTnp0NUpPL0I2NFFIZUxUa0N3TlhXYXY3bDdCdjhLT3MrSXZXQnhQcUU4TnpjeDNtejZCQmJTbzY1ekFYdGNyZzJqK04xVndlc2hEc2NqeVV0WjFQc3ZHR2Y5MW4xUlg1OWVidGJZaEJDQ0NHRUVFTGNXRjZmZEZaME5IS3NMdDlsVzdEV2wxVC9hTUF4MzdHZ3RiclhlUnFsbWpuQlNRQzBXMDJjNzJObzdKWFdLdUJhRDJUeVN1Nk1XK0RjVjI5cTVTZm4vMGJoZFQySS9Sa29NVjBWa2NGWHA5Nk1RYVVGSEFXSmZuUDVZdzdYNXJvY1Y5N1J3UGRPYitidnAyMWlibkF5YW9XS3g1SldzRHg4R2k5ZTJjT0ZwdEplYlE5V0RFa0lJWVFRUWdnaEJ1TDFTZWVKK2l1Y3FML2lzbTFaV0RyZm4zNDdBS2ZxQzNnaGYzZXY4MEsxZnJ5NDZHc0FWSGMyOGRPTDcvZlpmb1F1a08ra2J5RERPVDhTTGplWDg5K1h0ZzY0ZHVkUVJPdURlQ3IxRm1ZSEpUcTNWUnViK09tRjkvdE5adHNzUm41eS9tODhrTENFQnhLV29GSW9TZklONXo5bVBzU1I2OWJvSEVzSGF5N1RhdW5zZDc5V3FXWjFaT2FZeHlHRUVFSUlJWVFZVzE2ZmRQWkZvK3d1TEdTMldVYmN6dnJvMlR5UmNwTkxrYUZQS3MveHgvemRXT3kyRWJkclVHbTVKMzRSZDhUTmR5bUNkTERtTXIvUDIwbTcxVFJvRzI4WEgrWmsvVlcrbGJhZVJOOXdvSHVOenFOMWVYeFlkcEtMZmZSOHVzdmJ4WWY3bkUvYUpVaGprS1JUQ0NHRUVFS0lTVUNTemo3MHJFeHJIR0hTK2YxcHQ3TXNQTDFITzJiK2NtVWZ1eXJQOW51T0FnYWNQYWxScUZnZk01djdFeGJqci9aeGJ1K3dtdmpMbGIxOFVuVnVXREZlYWEzaSs2ZGY0YjZFeGR3ZHR4Q3RVbzBDUi9LNU9EU1Y0dlphUHFrOHg0R2FuRkgzeWdvaGhCQkNDQ0c4a3lTZGZRaldkaThGMG1SdUgxRWI3NWNlWjE1SUNucVZoaXV0VmZ3eVoxdWZGV2U3S0ZId3IxbjNjTDZ4aEMybHgxejI2WlFhMWtmUDRzNjRCUzZ4Z1dNNWxEL203YWJPMURxaU9DMTJHMjhXSFdKMzVUbStrTFNTRlJIVFVWemJsMkFJNDhzcHEvbGl5aW91TlpWeXN2NHFweHNLaHp3UFZRZ2hoQkJDQ0NFazZleER5TFhsVElBKzE4RWNpdnpXU242VCt6RlQvQ0o1bytnZzFrR0cwejZkdHA2NXdjbk1EVTRtVk9mSGkxYytKVXpuejhhWU9kd1NOUk0vdGI3WE9VM21kb3hXTTE5TVdUV2lHUHRTM2xIdlhEKzBpeElGbVlIeFpBYkdNeXM0aVdmUHZlTzI2d2toaEJCQ0NDRW1OMGs2K3hCbkNIVStyaGxoMGdsd3VEYTNWd1hadmp5V3RNSmwvbUpaZXowR2xaWmZ6bjBDLyt1U3pVNmJtZXJPSmhJTVlRUnFESU91SVRwU3V5dXpDZEQ0c0NCMEtzcHJmWjltdTVVWDhub1hWUkpDQ0NHRUVFS0kva2pTMllla2E0VjFiTmdwYWV1LzJJMDdiSXFaeTczeGk1elAzeTQrek1jVlp3RFlYUEFaMzB5OUZRQ1R6Y0t1aXJPOFczS1VEVEd6U1VnSUc5TzRDdHRxMkY1K21taDlFTGZHekdaMVJDYWZWMS9zZDUxUUlZUVFRZ2doaE9pTEpKM1hTVENFNFhOdHZjdnlqZ1k2YmVZeHU5WURDVXQ0T0hHWjgvbXV5ck84VVhUUStYeFA1VGxXaEUvalVuTVoyOHRQMDJ6dTZOWEdqb296dkZWMHlDM3hmR1hLV3BmaVJ3QVZuWTI4ZEhVZnJ4WjhqcXBIcGR6Ujh0Zm9DZElZK3QwZk1NQStJWVFRUWdnaHhNUWhTZWQxRm9ST2NUN09hUzRiazJzb2dLOU92WmtOMGJPZDIvYlg1UERIdkU5Y2pyTUQvejdJL0VtajFVempDSXNkWGM4MFFLVmVpOTAycW1WZXJ2Y2ZNeDl5VzF0Q0NDR0VFRUtJOFV2cDZRREdteVZoYWM3SEordXV1cjE5dFVMSjk2YmY3cEp3N3FnNHk2OXl0bUViY01HVWlTczlJTWJUSVFnaGhCQkNDQ0U4UkhvNmUwajFqMmFLWHlUZzZQVTcwMURvMXZZamRJRjhmL29tVXYyam5kdmVMVG5DYTRVSDNIcWQ4Y0pQcmVjYnFldUkwQWZ5L2RPdnVPemJYM09KRm5QbmtOckphNmtZaS9DRUVFSUlJWVFRTjRBa25UM2NFNy9RK2ZoZ3pXVzN6dWRjR3BiR045TnV4YURTQVk2aHMzKzl1cGNQeTA2NjdScmp5ZHpnWko1T1cwK3cxcmZQNGtQdkZoK2x1SDFzaXpRSklZUVFRZ2doUEUrU3ptdXlBdU5aSEpycWZQNVIrU20zdEt0UnFQanlsRFdzajU3bDNOWm1NZkxyeXg5eG90Nzl3M2M5cGF2NEVqaVM5d1JEZDNYZHJrSERScHVGZHFzUkFKc2I1NGNLSVlRUVFnZ2h4aTlKT25FTUEvMVcrbnJuODJOMStWeHByUnAxdTdPREV2bnExSnVKOFFsMmJpdHFxK0ZuRjdlNmJla1JsVktGWHFseFMxdEtoV0xFNThZYVFweVBleWFjeCtyeStYM2VMZ0JlTGR6UHE0WDdSeDVnRDEwOXhnRDJTVG9YVmdnaGhCQkNpTW5BNjVOT3RVTEY5NmJmVG9RdUVIQlVhWDI1NExOUnRSbW04K2ZMS2F0ZGloS0JvMEx0ODdrN0Jxd1NPMXliWXVheUtXYXUyOW9iaVJTL0NKZDVxZ0NkTmpNdjV1OWhUOVg1RWJXcFZhcjcvVDFwbFdwV1JFeDNQbSt6R0VkMERTR0VFRUlJSWNUWTgvcWs4d2VaZHpFN0tOSDUvTldDenludmFCaHhlK3VqWi9QRmxKdlE5ZWg5N0xDYStPdlZmZXl1ekI1VnJPUFZ2ZkdMNmRsSGVxVzFpdWN1ZlVqRktIcHp2NWw2S3lzaXB0TmhOZEptTVdLMldiSFlyVmhzTmlMMWdmaXF1M3M2cGRDUUVFSUlJWVFRNDVmWEo1MFhtMHFaRzV3TXdORzZQTGFXblJoVmUva3RsZGg3alBZODExVE04NWQzVUcxc0hsVzcvYW5vYktTa3pUMEZlVkw4SWduVCtRLzd2SmV2N21OMmNCSUdsWlpkbGRuOEtYOFBGcnQxVkxGY2JDNWxaY1IwRENxZHkxRGE2NVcwMTAycXViRkNDQ0dFRUVKTU5sNmZkUDZ0NUNoVC9DSXhxSFU4ZDJuYnFOdkxiNjNrMTVjLzRydlRidU9WZ3YxdUswalVuMk8xZWJ3MHl1SEFYYjZkdG9IVmtabkRQcS9hMk13ZjgzZmpwOWF6dmZ5MFcySXBhYS9ERHZRM3k3VGRhdVJFM1ZWZUt0aUhWWW9TQ1NHRUVFSUlNVzRwN0hiN2hLekNjdmYrWDdpdExiMVNndzI3VytkYStxdDlhTEYwdUswOWI2ZEVnVUtoY0NhaGxodVFhRzVaOGYweHY0WVFRZ2doaEJDVG5kZjNkQUp1WFkreml5U2M3bVhERGhQeit4RWhoQkJDQ0NHOG10TFRBUWdoaEJCQ0NDR0VtTHdrNlJSQ0NDR0VFRUlJTVdZazZSUkNDQ0dFRUVJSU1XWWs2UlJDQ0NHRUVFSUlNV2Fra0pBUVFnZ3hRV1JuWjNQaStDbEtTMHJ3MGZ0eXBURFgweUdKVVVwSlRLWEQyRTU4ZkJ6ekY4d2pLeXZMVWExZDBkK2lZWk9UTjkzYjhwNExieVJMcGdqUkQxa3lSUWd4bm14KzZSVTZtbTBraEtjUkdScFBWR2ljcDBNU2JsSlpWMHBWWFFrRmxSY3hCR3A0NUxHSFVLdlZLSlhlTVNCdDgwdXYwTkZrSlNFaTNXdnViZWQ3WG5FUlE1Q2FSeDU3Mkt2ZWMrRjlKT2tVb2grU2RBb2h4b3NYZnZzaTBVRlRXWkN4eXRPaGlERjI5TndleWh2eitlSlhIME92MTZOU3FUd2QwcGlTZTl2NzNuUGhuZVRyRkNHRUVHSWMyL3pTSzBRSGV2ZUhjbSt5YU1aYW9vT244dXJtMTJsdGJjVnF0WG82cERIejhrdXZFQjA0eGV2djdVVXoxaExqSmUrNThGNlNkQW9oaEJEalZIWjJOdTFOTmhaa2V2ZUhjbSt6T0dzdHBqWTRmdnc0UnFNUm04M202WkRjTHZ0c05oMk5WaFprcnZaMEtPUENJaTk0ejRWM2s2UlRDQ0dFR0tkT0hEdEZZa1NhcDhNUUhwQVNrOEhGOHprME56ZFB5cDZ2RThkUGtSaVo3dWt3eHBYSi9wNEw3eVpKcHhCQ0NERk9sWlNXRUJrYTcra3doQWRFaGNaVFUxTkRTMHNMRm91RkNWcUNvMTl5Yi9jMjJkOXo0ZDBrNlJSQ0NDSEdLUitkd1NzcWVZcmVvc01TMEduMW1NMW1UQ2JUcEV0QTVON3ViYksvNThLN1NkSXBoQkJDakZOWGkvSThIWUx3b05LS0lxeFdLeWFUYWRMTjhaTjd1MitUK1QwWDNrMlNUaUdFRUVLNFZXVnRDUjNHOWo3M3RiUTNVVnlaNzdaZW5JN09OcmUwTTE3WjdYWVphdWxsNUQwWGs5R0VUVHBUL2FNOUhZS1l4T1QrRWtLSWtYdjMweit4WmU5Zit0eDM2ZW9wWHZyd0Y1Z3RwbjdQYjJ5cDQrZWJ2MGRsWGFsejI4RXpPemx3Wm9mTGNUVU5GZno4bGU5UlVubWwzN2JNRmhQUHZmb1A1QlNlNlIxTHdXbWVmL3RITkxYV0QvYVNlckhaYkx5NTgvZnNPUFRXc004VlFnaHZvL1owQUNPVjdCdEJYa3VGcDhNUWsxU3liNFNuUXhCQ0NMY3htWTNzT2JhRmhwWWFIbG4vclRHOVZsMWpGZlZOMVN6S1hEUGlOb29xY3JIWnJJUUhkMzhCYUxQYk9IRnhIMHRucmtPcGRIeG5mclhzRWpxTm5waUlwSDdiS3E3TXA2MmpoWml3eEY3N3N2T09vRUJCb0YvSXNHTlVLcFVFK0FWei9PSStacWN2RzlQNWlkTGoxVnVIc1owRFp6N21Vc0VwV3R1YjhEY0VrUnc3alZYejdzRFBFT0J5N0IvLzloT3E2c3Q2dFRGdjJncHVXL0dveTdibXRrYjJISHVQL0pJTG1DMG1vc0xpV1RYdmRsSmlwL2M2LzJ6dVlZNmMzME5kWXlWNnJZR01sSG1zV1hBWFdvMXUxSzlQM25NeDJVellwUE9XcUJsOFVwbU5EZm1mVXJpWEVnVzNScy8wZEJoQ0NERnFSbE1uWjNJUGNlanNUbHJhbTVnU2x6SG0xN3hZY0FxQTFJUVpJMjRqcC9BTUlZRVJYQ201QUVDQVh3Z1p5WFBaZTJJcmhlV1h5U3M1UjJGRkxzMnREVmh0Vmw1OC82Zk9jNFA4UW5sdzNkZXByQ3ZGWnJOeS9zcHhRZ0lqYU8xb3ByV2oyWEdNZnhobWk1Rzg0bk9zbkhzYkpyT3h6emcwYWkwS2hhTGZPRythdTRuY29yTlUxNWRKVVp3YjdMV1AvNWU2eGlveVV1WVI2QmRDVlgwcHAzSU9rRnVVelZQMy9KdEw0dGxoYkNjOE9KcjB4Tmt1YmNTR3UzNVowZHJlekYrMi9qZWRwbmJtcEM5SHE5RnhPdWNBcjMzOEd4N2Q4QjFTWXFjNWp6MXdaZ2VmSG4rZitNZ3BySnk3aWZLYVFvNWQyRXQxUXptUGIzeG13UHRHQ0c4MFlaUE9xZjVSM0J3MWsxMlZaejBkaXBoa05zYk1JY1V2MHROaENDSEVxRFMzTnZEODJ6L0VZcldRa1R5WFM0V25iOGgxeitZZEJ1QVA3LzQvbCswaEFlSDgzYjAvSFBUOERtTTdWMG92b2xRcW5VTjBzNll1NUxibGp4QWVITTNGZ3BPa0o4M0d6eERJbm1OYldKQ3hpdERBN3IvWlBucGZBTjdkODMrMHREVml0cGhRcTlTOHZPMDU1ekYzclB3Q1pUV0YyT3cyOXAzOGtIMG5QK3d6bGlkdSt4NnY3L3p0Z1BIYTdYWStPdkFhSHgxNHJjLzlxZkZaM0hmelU0TytiakU4SVFFUlBMVHVteTdKNWJFTGU5bHg2QzJPWDl6SDZ2bDNPTGQzbXRxWkVwZkJtZ1YzRHRqbVp5Yy9wTG10Z2NjMlB1Tk1NR2RPWGNRTGYvc3hueHo5RzAvZDg2OEFOTFhXODluSkQwbUtUdU94amM4NGU5N2YzL2NTMlhsSHlDM0tKajFwbHJ0ZnNoQVQyb1JOT2dFZVRWckc0ZHBjV2l3ZG5nNUZUQkloV2o4ZVNWcnU2VENFRUdMVWJIWWJLYkVaTE14YVEwcnNOSDd5NHRmSC9KcUY1Ym5VTjFXek1ITTEwV0VKenUxSHozK0t6VGEweGU3UFhENkVqOTZYN3p6MFg4NFA4MTAyTFgrTVFQOVFBbnlENk9oc1E2dlJzV3pXclh4MmFodHJGdHlGcjQrLzg5aW5IL2d4UlJWNXZQTFJyL2pDcHU5eDhlcEpibGwwTHdxRmd1YTJSclorOWpMenBxOWtRY1lxY2dyUEVCWVVSVmhRRkFBZkhYZ05vNm1EOEpBWWJsL3h1TFBOZmFjK3hOOFF5THhwSy91TXZkM1l5bzVEYnpGditrb1NvMUlCOFBjTkd0b3ZUd3pMM2F1LzNLczNjY2JVUmV3NDlCYTFEZDNUcjJ3Mkd5YXpFYjNPTUdCN0ZxdUZjMWVPRVJ1UjdOS2pHUm9VU1ZyQ1RDNFZucWErdVlhUWdIRE81Ui9EYXJPeWROYXRMdmZvMHBucnlNNDdjdTJMRVVrNmhlaHBRaWVkQVJvRHY1Ly9KTC9OMjhHeHVueFBoeU1tdVBraEtUeVR2aEVmbGRiVG9RZ2h4S2dGK1lmeTBLM2Z1S0hYUEhSMkozNCtBZHk4NkY3VXF1NlBHQWZQN2lROHlMVkEyOGxMbjVNY000Mm9zSGpuTnJQRnhPSHNYY3hNWFV4TGU1TnplNEJ2RUFxRmd2aW9LYzV0MlhsSG1KWTBCNXZkeHVuTEIxazY2MWFYcEJQZ1RPNGgwcE5tWWJmYk9YTHVFMjVlZUE4S2hZSTl4OTVEcmRhd1pzRmQrT2dNdkxMOVZ5eWJkU3NaS1hNcHJzeW5wT29LajI3NE5nYTlMMWxURnpqYks2c3BJTC9rZ3N1Mm5ycUdGaS9LV3VOTVlNWFk2R3Y0cXNWcUJuQkpNRHVNanVyR2V1M0FTV2RWWFNrbXM1SGttUFJlK3hLaVU3bFVlSnFLbWlKQ0FzSXByc2hEb1ZDUUdKM21jbHhFU0F3K09nUGxOVVhEZmoxQ1RIWVRPdWtFOE5QbytVSEdYZXl0dXNDcGhnS0sybW9vYWEvemRGaGlnb2czaEpMZ0c4YmM0R1RXUkdaNU9od2hoSml3S210THlDKzl3TTBMNzNGSk9NMFdNM1ZOVldSTmNVM1Vzdk9Qc3ZmRVZqWXNlNWc1NmNzQVI2K1VqOTZYbXNZSy92ZU5IemlQZldUOXR6aDQxbEc1ZG1IbUd1SWpwMUJRbnNPakc3N2RienhHVXljWHI1N2tnVnUrMWl2T2Mvbkh1UE9tSi9DNWxwelliRFlVQ2tlUDFlNmpmeU0xUHF2UCthOHBzUmtjUGY4cERjMjFCQWVFOWRwZlVKYUR2eUZRRWs0UE9aZDNGSUNFcUtuT2JaM1hsdTZ4MjIwMHRkYWowL3FnMS9yME9yZSt1UnB3elBlOVhwQi9LT0NvcXR4MXJMOGhFSTFhMCt2WUFMOFE2aHFyUnZsS2hKaDhKbnpTMldWMVpDYXJJek05SGNhNDl0eHgrTGlnKy9uakdmQkVIM2xXZmlOOGJaZmpzVm9KNzl3Qi90TDVKNFFRWWdDN2pyNkxRZS9Idk9rcnFhd3JkUmJXS2F5NGpOMXVKK202SHFUSE56N0Q5b052OE9IbnIxQmFkWlVOeXg1R3A5WHp4S2J2QVFwKysrYS9zbnJCbmFRbnpzWmlOUk1mT1pXVGx6Nm5wYTJSbk1MVEtGQlFYVjlHVVVVZTRLZ2thdEQ3RVJVYVQxSk1HdWZ5aitMcjQwOUs3SFJLcTd2LzhZc0tpK2VwdS8vVnBZZlZack9pdXBZb2YrRzI3Mkt4V3ZwOGpWUGlNZ2p3ZFZTc1hiZjRQcGQ5Wm91SjgvbkhtSjl4MDZoL2wyTDRycGJsc08va2g0UUhSNVBaNHd1TzltczluVDNuN2diN2g3RXdhdzBMTTFjN2UweTdrbE5kSHdtcFZxTUh3R1J4Rkp6cU1MYjNxcERiUmEvMXdXSTFZN1BaZWcwUEY4S2JUWnBobHA3b0FBQWdBRWxFUVZTa1V3d3VvRWNGYjdzZGF2dVpDanMxQ09aRXdPbHFzTmhnU3g1OFFmSjVJWVFRL2JoY2RKYkM4c3ZjdnVKeGFoc3IrZlBXbnpFemRURWJsejNNMmN1SDhOSDVFaGVSNG5LT1dxWGgzalZmSVNRZ2dnTm5QcWE2dm96SE5qNkRRZS9uUEVhdk5SRG9Gd3pBbWdWM2N1bmE4RldOV2tkMFdBSVhycHpBWW5Na2lIa2w1MUFySFI5cmttTFNLQ3kvVEd0N0U3OTg3Uit4WHB0UCtxdlgvd21BdFF2dWRpYWRWcHNWazhWSWUwZkx0YmExYU5SOWY5T3FWQ3Baa0xtS0E2Yy9adW5NZFM2Sng2bWNBNWdzUnVaT1d6RzZYNllZdHVNWDlySHJ5RHY0K3dieDBMcHZ1dlMwQi9nR2Mvdkt4OUdxZFZoc0Z1b2FLemw5K1NBN0Q3OU5jMXNEdHl5NkY4QjVqeWdWdlJORkJZN0V0Q3RCdGRtc3ptMkRIU3VFY0pDazA0djQ5UndGb29EcTl2NlB2VC9ka1hRQ3ZKY0xEMDhIalh4aEo0UVF2V1RYd0k0Q3lHdUFncWJCang4cXBRSlNCajlzWEFqMERTRTJJcG5aNlV0UktCVGNzL3BKdGgxNGxiTHFBcHBhNjVpZnNhclBYaCtGUXNHYUJYY1M2QmRDVVVVdWJaMHR2UDNKQzRDajUvRGcyUjJjelR0TVJ2STg1azN2VHVabXBTMW1WdHBpd0RIazhUZHYvaXYzclgySzBNRHVOWlpYenQzRS9NeFZBTlEyVkxEOTRCdmNzL3BKRkVvbElRSGR4elUyMTJLMzJ5a296MkhsM05zR2ZhMExNOWR3OHRMbjdEajhGdmV0L1NvQUxlMU43RHZ4QVhPbnJlaHoyTzFvMUhiQTlndHdyQVZhcldDYkJDdkZ1ZXZlTnBtTmZQRDVaaTVlUFVsSzdIVHVXZk1WRE5lcUYzY0o5QXQyRHQvdXNqQnpEWDk2Lzc4NGN1NFRsczlhajQvZTE3bTJabGR2cHV0MU9nSFFhUnk5b0ZxTnJzL2pBSXptVG5RYXZTU2RRbHhIa2s0djBuT0lyQUtvR1NEcFhCZ05DZjVRM0FLdFp0aFpBSnVtOUgrOEVFSjRveGZPd0x1NWppL2xNc0xna2VtZ2N0TVhkQXJnMEI3M3REWFdvc0xpZWZqV3A1MGZ0TE9tTGlBcUxKNi9mdkJ6QUJabXJoN3cvSG5UVnpCditncGEyNXVKajNUOFkxTlNtVTlvWUNRUkliSE9PWFhERVJFUzQzeXN1dFlEbWhpZDFpdjVMYXJNUTZsUVVseVpUM05iSXdHRFZKdlZxRFdzWC9vUWIrNzhIVWNqcHpCditrcmUrL1JGWjJFaWR6Tm9ZRllFSkVTRFJjR2tXSjNjSGZkMmUyY2JyMjcvTmRYMVpkeXk2RjRXejdoNXlJbWVueUdBNlVsek9IWmhMeldORlNSRVRTWFFMd1NBcHBiZWRVRzY1bkoyZmFrUjZCOUtSVTFSbjBOb0cxdnFDT254NVljUXdrR1NUaS9TTSttMEExVURKSjBBRDB5RFh4eDNQSDR6QjI2YlFqK0RTWVFRd3Z2ODlDanNMWWE3VStGTE04QXdCditpSG5KL2syUG0raDZteHBZNk9veHRMSmw1eTVDVFJqOURBS3ZtM1E3QTBYTjdtSlkwaDVtcGkzb2Q5K3ZYZjREUjVKZ2pZcitXaHYxcHkzODZoelorOTlIL2R2WmM5VlJkWDBaTFJ4TkdZNGV6QXUyWjNFTmtUVjFJVlgwcEp5OTk3cksrWTMvU0VtYXdmUFo2ZGg1K20zUDVSNm11TCtQeGpkOTFGaVp5SjRNYUVzSWdQQncwdmV2V1RGaWp2YmMvK1B4bGFoc3JlR1REdDEyV09Ca3FzOFVFZE0vWGpBbExSS0ZRT09jSTkxUmNsWTlTb1NUdTJoY2lzZUZKbEZaZHBheTZ3S1dpY20xakpSM0dObWFtTGg3SlN4SmlVcE9rMDR1NEZBT3lnOUhxNk1YMDYrY2ZzVnVTNE1Wc2FEUkNaUnNjS29ObHNUY2tWQ0dFR05jT2xzR2VJdmptSEVmU0tWelZOVlh6L3I2L0VoWVV4YXA1Z3lkeEErazBkVkJWVjBwaWRQY3YrczZibm5ET3dXdnJhR2JyWnkremZzbUQrQmtDQVVmbDJxMzdYcUtsbzRuV2RzY1B3UDl0K1U5OGZmeEpqcGxHMXRRRlhDNDZTMm5WVmRiTXY0dXErbEwybmZpQWhabXJleTI5MHBlc0tRczVldjVUeW11S1NJNlpSdVMxd2tsaTdGWFdsWkpibE0zaUdUY1BtbkMyZDdiaW8vTjE2UVd0cmkvbnd0VVRCUGdHRXhuaStHRGpvL2RsYWx3bSthVVhLS3N1SkRZaUNZQzZ4aXB5aTg0eUxXbTI4NHVWcnZmK1lQWk9Ib3o4dXJQdGcyZDNBakE3ZmFuYlg3TVFFNTBrblY2a1p5R2hyaTdMbW5id0MrejdlSlVDN2ttRHY1eHpQSC83c2lTZFFnZ0I4RllPVEErZEhBbW4yV0ptMTVGM1dENTd2WE9JNFdqVU5WYnh5dlpmWTdQYnVQL212K3R6V1ltaGF1OXM0ZVZ0ejVFY000MzR5Q21ZTFVhTTVrNlNleVFhWFVNZjQ2T21Pb2MvbWkwbTFHb055VEhUQ1BJTHhXdzFzZVBRVy96Z1M3OXhGZ2xxYktuamc4ODJrNUV5ajZTWU5HSWpram1jdlpzUFAzK0ZCOWQ5dmQraG1xM3R6UnpLM3NYeEMzc3grUGlUTldVQlozSVA4ZnQzbm1YNTdQWE1TbHM2cXRjc0JsZGVVd2c0NXVydU9iYWx6Mk9Xejk2QVRxdm5WTTRCc3ZPT01DVXVBMStmQUdvYks3bDQ5UVFBZDZ6OGdzdjdmUE9pZXltcXpPTzFqLytYdWROV29GS3BPWjF6QUsxR3o4M1hDZzRCeEVZa01TdHRDV2R6RC9QcTl2OGxPWFlhWmRVRlhDNDZ5NUtadHpnVFdTRkVOMGs2dlVqQWRUMmRLQnhKWjNJL1NTZkFYYW53MmtWSHIraUZXamhURGJObHFvSVF3b3RaYlpCVEQwL084SFFrN3RIUjJVcEJlUTQ1aGFkNWNOMDNpSXRJSG5GYmVTWG4yZkxwbjBHaDROSDEzeVk4T0hyRWJWbHRWajQ1K2g2eEVjbXNtbmM3ZTQ1dndXUTJjdmpjYmpKUzVya1VEYnFlUnEzbDd0VmZkajR2cWJvS2RNL3RyR21vNFBVZHY4Vkg3OHVHcFE5ZE8wZkRobVVQOGRhdVA3RDk0QnRzV1BxUXkzeTlzdXBDVHVYczUxeitNV3cySy9NemJtTFYvRHZRYTMyWW1icVluWWZmWnZ2Qk4vajB4Rll5VStZemMrb2k0aUpUcEtETUdPZ2FXcDFmZW9IODBndDlIak0vWXhVNnJaNkVxS25rRlovamJONFJUS1pPREhvL3BpWE5ZZm5zRFM3emZnSENnNlA1NHFidnMvdm8zemgyWVM5cWxacmttR25jdk9qZVhrUEViMS94T01IK1laektPVUJ4WlI3QkFlRnNXUHFRTEpralJEOGs2ZlFpTGtubnRYOERCNnBnQzQ2NUpQZW13ZXVYSE0rZlB3WC9kNnVqOHB3UVFuaWozQVpIQmRIVVlFOUhNancvL01vZit0d2U0QmZNazNmOEU2L3ZmSjdOMjM3SmcrdSt6cFM0akdHM3YrUFFXeHk3c0pld29DZ2VYUGVOQVpQQ3dkUTBWR0N4bW9rTWplUGg5VTl6dGV3U2g3TjNjOS9hcHlpcHVzS2Z0LzZNUlpscmlBNVBSS1BXOHNqNmI5SGEza1JUYXoxV200V0V5S25vdFBwZTdkcnNOazVjK0l3OXg3WVE0QnZNRnpiOXZjdFEydlRFV2F4ZGVEZDdqbTF4RktoWmZCOTV4ZWU0ZVBVa2RVMVZxRlVhWnFVdFllbk1kUzVWYWhPalUvbnEzZi9DcFlMVEhENjNtNU9YUHVma3BjOHg2UDFZTVdjamk3TFdqUGgzSVhwYk12TVdsc3k4WlVqSEprUk41VXQzL01PUTI0NEtpK2Z4MjU0WjlEaWxVc25LdWJjTnFlS3hFRUtTVHEraVZ6c3FMSnB0M1FXQmF2cFpxN09uUjZiRDlxdU91WjJGemZCeEFkdzJVZXI0Q3lHRW03V1pIZi9WcVR3Ymh6djU2SDE1Yk1OM2VIWDdyOGtyUGplaXBETWhhaXBxbFlhYjV0MCs2dUdsV28yT3FOQjRIbG4vTGZSYUgwNWQyazl5N0RReVV1YVNrVEtYaUpBWWpsL1l4OEd6TzdCWUxTN24rdmtFOE13alArdTM3Y3VGWjVreGRTSHJGdC9mWjdHaFpiTnV4ZDhReEpuTEJ3a0xqR0ozK2Jzb2xVcHVXWFF2czlLV3VLd2oycE5Db1hER1YxWmR5Sm5jUXhSWDVwR1pNbjlVdndzaGhKZ01KT24wTWdGYXFITXNONFdkZ1pkTjZhSlhPeW96L3NveEJZSy9ub08xQ1k3dFFnZ2hKZ2VkVnMvanQzM1hPZWR4dURKUzVwR1JNbS9RNHhabXJXWmgxc0JMcUFUNmhmQ1Z1MzdnSE41Njkrb3YwOTdaNnR3L0ozMlpjKzFGbTgyR3hXckdicmVqVUNoUUtsVzlsckdJajB6aFIxOTFyUC81Nkladjk3bG1hRTh6VXhjNXErWSt0dkdaWVNmUnNSRkp6a0kwUWdnaHdFMnJpWW1KSXVDNkwzVUhHMTdiWlVNeUpBVTRIamNhdTRmYkNpR0VtRHkwR3QyNG1ZUFlNekgwMGZzU0doVFo3M0ZhalE2ZFZvOVdvME90R3ZnYjBjRVN6dXRKVVNBaGhCZzlTVHE5VE1CMVgyQVBwYWNUSEhNNG41N2IvZnlkeTFBN2hLRzVRZ2doaEJCQ0NPOG1TYWVYNmRuVHFRQXEyb1orN3V3SVdCRGxlR3kyd1oreTNScWFFRUtJNjZRa1RvSTFXY1NJeFVVbkFveWIzbWQza251N2I1UDVQUmZlVFpKT0wrTi9YVStuelE3TnBxR2YvODA1M1pWcjl4UkJYb1A3WWhOQ0NPR3F3OWhPWlYycHA4TVFIbEJSVzB5bmFmSU9LWko3dTdmSi9wNEw3eVpKcDVlNWZuZ3RESDFlSjBDY1AyenNVYm4ydDZkR0g1TVFRb2kreGNYR1VsVlg0dWt3aEFkVTFwVVFHaHFDUXFGQXBWSk51cDR2dWJkN20renZ1ZkJ1a25SNm1jQWV3MnZ0MS80NzFIbWRYYjZZQmZwclN3VmNySVA5OGtXbEVFS01pUVdMNWxOUWRjSFRZUWdQdUZKMmppbFRVMUFxbFdnMG1rbVhnTWk5M2R0a2Y4K0ZkNU9rMDhzRTlsNlNiTmhKWjVBT0h1bXhoTnNMWjhCaUcxMWNRZ2doZXBzeFl3YUdRQTFITDN6cTZWREVEWFFvZXpjS25ZWDQrSGpVYWpWYXJYYllWWGZIdSs1N2U0K25ReGtYRG1Ydm12VHZ1ZkJ1Y2pkN0daZWs4MXBYWjNscm40Y082TDQwQ1BWeFBLNXFoL2Z6UngyYUVFS0lQanp5Nk1PVU5lUng5Sng4T1BjR2g3TjNVMWFmeTdMbFMxR3IxZmo1K2FIUlRNNWxXeHozZHI3WDM5dU85enpQSzk1ejRiMVV6ejc3N0xPZURrTGNPSzFtMkg3VjhiaHIxRWFRRGxZbkRLOGRsUkpDZk9EQXRhRzE1MnZnNWlUd2xiK1JRb2hKcnJ3VlBpbHlyRjhjWVJqYmF5a1VDaFFLQlZrek16aDA4ak11NUoyaTA5Z0pnTDhoY0d3dkxtNllpdHBpOGt2T2N6RDdZOXFzTlN5L2FRa3FsUW8vUHovQ3dzTFE2WFNUcnRmTDIrL3Q3dmQ4TzYzV1d1ZDc3dS92VDJobzZLUjh6NFYzRzNnRlpUSHB1TXpwdERzU3orRXNtOUxUMmdUNE1CL08xMEtuRmY3ak1QenZXc2RTTEVJSUlkeERxVlNpMCtsNDhLSDdPWDc4T0RrWFQzSGt3azUwV2dPbEZZV2VEaytNVWx4MEVwMm1kc0xDUWtsSlQzWU9yL1R4OFNFa0pHUlNKeDlkOS9aRER6L0FzV1BIdk9iZUh1dzkxK3Yxay9ZOUY5NUxrazR2NDFLOTlscDJXRGFDNGJWZGZyQVludHdCblJaSFVhRjNMOFA5NmFNS1VRZ2h4SFhVYWpYKy92NHNYYnFVek14TVdsdGJzVmdzMkd3MjdIYjc0QTJJY1UraFVLQlVLcDNES3dNREE5SHI5YWpWay91ald0ZnI5Y1o3dTYvMzNNZkhCNVZLNWVuUWhIQzd5ZjJYVFBUaXF3RzEwbEg0UjRGaldxZkpDZzJkRUt3ZmZudVJCbmhxSnZ6bTJ0SXBmejRIaTJJZ3dkK2RVUXNoaEZDcjFSZ01CclJhTFVGQlFaaE1Kc3htTTFhcmRkSi9PSi9zdXBiSTBHZzBhTFZhTkJvTmFyWGFhM3E3dlBIZTl2YjNYSGdmU1RxOVVLQVc2anBkdDVXM2ppenBCTGhqS254YTdCaG1hN0hCVHc3QkMrdEFKZU5zaFJEQ3JicVdVbENyMWVqMWV1eDIrNlQ5VU81dHV1WTQ5dnp4SnQ1NGIzdjdleTY4aXlTZFhpaEExenZwckdpRHpMQ1J0L21EeGZDbGp4MjlwZ1ZOOFBKNStQS00wY1VwaEJDaU4vbHdLaVlydWJlRm1MeWtEOThMQmZVb0p0VDFwMzBreTZiMDFEWE10c3NibHlDM1lYUnRDaUdFRUVJSUlTWStTVHE5MFBVVmJHSDBTU2Z3LzltNzc3QTRyblB4NDkrdExMMzNya1lUYWdqMWdwclZYZVFpVzY2eDA1eDdZeWR4NmkvSlRiMDNUbktUNjlpSmt6aXg0eDVYV2E2UzFTV3JBUklTSUJDaUNRU2lpRjYzNy83K0dGaDIyVVVWaEdEUDUzbjJZWGRtZHVZc00wTDd6bnZPZTdoOU1renR5NVpha2JyWkdzelh2MTlCRUFSQkVBUkJFTVl1RVhTNklmdWdzei9WZWEzVHBnejJvM21nVmd6czgvbFR3N05mUVJBRVFSQUVRUkRHSmhGMHVxRUFGd1dEaGlQVENWSTMyeS9iamVYOHBBSnlHNFpuMzRJZ0NJSWdDSUlnakQwaTZIUkRnWGFaenY0S3MyMDYwQTlUVjloTlV3YTYyUUw4TGdlNkRNT3piMEVRQkVFUUJFRVF4aFlSZExvaCsweW5oOTM4dzhPVjdRVDQzcHlCYnJadE92ajFVV21jcHlBSWdpQUlnaUFJN2tVRW5XNG93RVdtRTRadlhDZEF0STlqTjlzVGpkSTBLb0lnQ0lJZ0NJSWd1QmNSZExvaCs2RFRQdnM0bkpsT2tMclp6b3NhZVAxNk1Sd1g0enNGUVJBRVFSQUV3YTBvUjdzQndvMW4zNzNXYURlT3MzNllnMDZBSDgrRHIrMGNDR2gvZFJSZVdDMFZIQklFUVJDdVRrRkJBY2R6ODZpdHFjRlQ0MDFGVmVsb04wbTRUaFBpSjZQVjl4SWJHOFBzekF5bVRwMktUQ1pESnBOZC9zM2ppRHRkMitLY0MrNUlaclZheFZBN043VG1QVEJacE9kV3BKbFRNaVBnTjB1Ry8xalZuZkNOWFFPRmloTDk0ZmxWb0JKNWRrRVF4cURqRGZERGcvQ241WkFXY3ZudGg4dXJMNytHdHROQ1hPZ1V3b05qaVFpT3VYRUhGMFpVUTBzdGpTMDFuR3NveHN0ZnhaWUg3a1dwVkNLWHU4ZC9sSysrL0JyYURqTnhZVWx1YzIzYnpubDlNVjRCU3JZOGNKOWJuWFBCL1lpZzAwMXQvaGhhdE5KenF4VmtNb2p4Z1pmWGpjenhEdGJDTDQ4TXZGNFJEeithT3pMSEVnUkJHRW1qRVhUKzdibC9FaGt3aWN6VXJCdHpRR0hVWkJmdW9hNjluRWUrOGdBYWpRYUZRbkg1TjQxaDR0cDJ2M011dUNkeE84Vk4yVStiUWw5dmpycWVrYXN3dXlRR2JwMDA4SHBQTlh4VVBrSUhFd1JCR0VkZWZmazFJdjNkKzB1NU81bWJ2b0xJd0VtOC91cWJkSGQzWXpZUDAzeG1ONkZYWG42TlNQK0pibjl0ejAxZlFaU2JuSFBCZlltZzAwM1pqK3YwVTBzL0xWWm82aDI1WTM1akJrd09ISGo5bDVPUTN6Unl4eE1FUVJqckNnb0s2TzJ3a0pubTNsL0szYzI4cVNzdzlFQnViaTU2dlI2THhUTGFUUnAyQmZrRmFOdk5aS1l0RysybTNCVG11c0U1Rjl5YkNEcmRsSDBGVzMrNzV5TlJUS2lmVWc2L1dqUVE1SnF0OE5NdnBER2ZnaUFJZ3JQak9YbkVoMDBaN1dZSW8yQkNWQ3JGcDB2bzdPd2NsNW12NDdsNXhJY25qWFl6Ymlyai9ad0w3azBFblc0cXlDN1Q2YWthZUY0M2pITjF1aExpQ1Q5YllPdlJTNjhKZm5BQVduVWplMXhCRUlTeHFLYTJodkRnMk5GdWhqQUtJb0pqYVdwcW9xdXJDNVBKeEhncndTR3ViV2ZqL1p3TDdrMEVuVzdLUHVoVTJsWG9Ic2xNWjcvcFlmQmt4c0RyWnEwVWVPcE1JMzlzUVJDRXNjVFR3OHN0S25rS3ppSkQ0dkJRYXpBYWpSZ01obkVYZ0locjI5bDRQK2VDZXhOQnA1c0s5SFM5dk80R0JKMEFHeWJDNXVTQjErYzY0TDhPUytOS0JVRVFCRWxsZGRsb04wRVlSYlgxMVpqTlpnd0d3N2diNHlldWJkZkc4emtYM0pzSU90MlVmYWJUYVBjM3JYNkV1OWZhKzhvMHlMTHJXWlBYQ0gvSXZYSEhGd1JCRUc1ZUxSMFg2ZFVOL1o5U1krc0Z6dFdkSGJiamFTOXhyQ3RodFZveFc0Wi9ISjdWYWhWZExkMk1PT2ZDZUNTQ1RqZGxIM1QyR2dlZTM2aE1aNzhmem9YMDBJSFhuMWZCbTJkdWJCc0VRUkNFa1ZGVWVZSS92djU5MmpxYnIvcTk3K3o2SzZmTGM0WmNuMTk2bEwwNUgxeHlIKzFkTGZ6KzFhZG9hS20xTFR0ODZuTU9uZHJoc0YxVFd6Mi9mKzBwYWhvcWh0elhHOXVmZFhxZnZaYysvQzNIQ25kZnNqMkNJQWp1U2puYURSQkdSNkJkME5taEI3VUNER2JvTWtDM0VYeFVRNzkzT0NubDhPdEY4SzI5VWhkYmdKY0tJZHdiVnNUZG1EWUlnaUNNVnhXMXhSek8vNXk2cGlwa3lBZ0pqR1QrdEZXa0pzNjZJY2R2YVcra1I5ZUZqNWYvZGUybm83dU5qdTRXaDJWZFBlMFlUSHJPTnpoUCtod2JQaEdaVEVaMWZTa1dpNW5Rd0VqYk9vdlZ3dkhpL1N5WWRndHl1WFR2dmZMQ0dUeFVHcUxDRW9ac2cwN2ZpOEdvSDNMOXBOaXBITTcvbk16VUxOUXFqeUczdXhZaTQrVk1xKy9sMEtudG5EbVhSM2R2Qjc1ZUFTUkdKNU9WY1NzK1huNE8yeHBOUnI0NCtSbUY1ZG4wYUR2eDl3a21NeTJMek5Rc1pES1p3N2FkUGUzc3lkbEtlVTBSUnBPQmlKQllzakkyTWlFNnhha04rYVZIT1haNkR5M3REV2pVWHFST3lHQjU1dTNEY3Y3Rk9SZkdHeEYwdWlrL3RSVHdtU3pRWTRRSkFWRFpMcTJyNzNhY1QzT2tlYXZnZDB2aDY3dWdSU3N0KzIwMmVDcGhRZFNOYTRjZ0NNSjRVbHBkd0ZzN255YzZOSUY1NlNzeG1nd1VWUnpudmQwdmtKV3hrU1d6MWcvcjhWcmFHK25vYm5WWWR1RmlKUnExRnpVdUFrTlhFcUtTYklHZ3ZiTHpCUnpPLzl4aG1VN2ZpOGxzNUlOOUx6bHQvNDI3ZjQ1S3FhYWs2aFJCL21GVTFCUUI0T2NUUkdyaUxQWWQvNUNxdXJPVTFSUlNWVjlLWjNjYlpvdVpmMjc3alcwZkFUN0JiTDdsY1pmdDdPaHU1ZFZQL3Vpd3pHUXhZVERvK1B2N3YzSlluaGlkekliRkQxelI1eGV1M0J2Yi8wUkxleU9wRXpMdzl3bWlzYldXdkpKRGxGWVg4TlZOUDdFRm5sYXJsWGQzLzQzeW1pTFNKODBoTkRDSzRzb1Q3RGp5TmxwZEQwc3pOdGoyMmQzYnlVc2YvaGFkb1plWlNZdFFxenc0V1hLSU43WS95LzFybjJSQzlFQXhpa09uZHJBM2R4dXg0Uk5aTW1zRGRVMVY1QlR0NDJKYkhRK3UrNVpUTUNzSTdrNEVuVzRzd0VPcUhBc1E1QUdWZmN2cmJuRFFDVkxtOWZkWjhNUnVLZE5xc2NMUEQ4UFBGNHJBVXhBRTRWcG85VDNjbnZVbHBrMmVhMXUyWk9aNi9yNzFWeHc2dFoxNTZTdUhOU09YWGJTWDQ4VUhYSzU3ZmZ1ZnJtZ2YzM3ZvajNoNmVObGVWemVVRWVRZnh1elVwU1JHSldObElQdHpPUDl6R2xwcXVIUDVseDMyNGVuaGpVcXBScXZ2cGFLMkdMbGNiZ3RNcDA2YXcvcEZXd2dOaktUNDNBbVNFbWJnNCtYUG5wd1B5RXpOSXRnL2ZHQS9HbThBU3FwT0FhQTE5TkxTMFVoSjFTbThOYjVrcGkzRGFyWFMwZDFDZ0crSVF4c01SajE2b3haZnJ3QUNCNjBUaGtlUVh4ajMzdklmRGxuTm5LSjk3RGp5TnJuRisxazIrMVlBaWlxT1UxNVR4T0taNjJ6TDVrNWR3UXRiZjgzaC9CMWtwQ3l4N2VQQWlZL3A3R25qZ1hYZnNnV1kweWJONVcvdi81TGQyZS96MVUwL0JxU2JEZ2RPZkV4QzVCUWVXUGN0MjQyU2JmdGZwcURzR0tYVkJTUWxUTDlodnd0QkdBdEUwT25HZ2pRRFFhZWYzZmVPRzFsTXlGNmNyeFI0Zm51Zk5IMktDRHdGUVJDdTNiVEo4NXl5TFI1cURVbngwOGsrdlpmMnJoYkNnb2J2ait2S09adkl5dGhvZTIwMEdYanVyWit3WVBvdHpFdGZlVVg3MEtnOTJYZjhJd0o4Z2dFd21ReTh0K2NGSGxqN0pQLysvQytZekFORkNNeG1FMWFzL09PRC8zSFlSMlpxRml2bmJ1TFUyU040YXJ4NTh0Ny9jY3FlYmxqMEFQNit3Zmg1QjZEVjlhQldlYkJ3K21vTzVIM0M4c3piOGZiMHRXM2JIN0NhekViYU81c3Byem5OL0dtcnlNcllTSGxORWZ1T2Y4akRHNTRpMnE1cjd0YTlMMUpWZDVhdjMvVXp2UHFDVjJGNDNiSHNVYWZyTzMzU1hIWWNlWnZtdG5yYnNsT2xSMUFxbE15ZnRzcTJUS1ZVa1ptYXhZNmpiMU5XVThqTXBJV1l6Q1lLSzNLSURrdDB5R2dHQjRRekpXNGFaNnBPMHRyWlJKQmZLSVhsT1pndFpoWk1YKzF3YlMyWWRnc0ZaY2Y2Ym1pSW9GTVE3SW1nMDQzWkZ4UHlzaHZEZWFPTENkbWJIQWkvWHdyZk95QUNUMEVRaE9zeFZQYytvOGtBZ01ZdW96Z2MxQ29QaDh4cDVZVXpXS3dXRXFLUzhkTDRYUEYrYWhzcmJVSG54SmcwSnNTazB0SFR4dmNlK29QRGRqdVB2VWROUXptUDNmNURwMzBZVFFhT0Z1eGsydVI1ZFBWMjJKYjdlUWNnazhtSWpaaG9XMVpRZG96a2hKbFlyQlpPbmozTWd1bXJIWUxPSDMzcFdRQmUzUFkwaWRFcExNKzh6Ylp1VW13YW1XbFpITXo3aFB2Vy9DY0FSL0ozVWxGYnpQMXJueEFCNXdoeWRYMzMzNVRvdjdhdFZpdm5HOHFKQ0lsRG8zYWNLeTR1Y2pJQWRVM1Z6RXhhU0dOTExRYWpuc1NvSktmOXhrVk81a3pWU2VxYnFnbnlDK1Y4ZlJreW1ZejR5Q2tPMjRVRlJlSHA0VVZkVS9Xd2ZFWkJHRTlFME9uRzdJc0pxUlVEejJ1NmJueGI3S1VFaThCVEVBUmhKQmlNZXM1VzV4UG9HNEx2ZFJiM3VaeHpGMG9BNk5GMjJycW9EaVV4S2hrUHRmU2ZVbnRYTThFQkE5MWM1MDVkenAvZitTOCtPL1NtdzN1TUpnTVdpNW5mdi9xVTAvNldabXpFVStOTlUzczlmL3IzajJ6THQ2ejVKb2Z6cFFxMGM5S1dFeHMra1hOMUpkeS85b21yK214dmJuK09sbzVHaDJYUHZmVVRxZjNkTFdqVW5yeS81eCsyZFE5di9DNSszZ0ZYZFF6aDZoV1daUU1RRnpFSmdLN2VEa3htbzhzdXpnRyswbzJOamk2cFFGVnI1OFcrNVVOdjIyNjNyYStYUHlxbGM5VkZQNThnV3RvYm5aWUxncnNUUWFjYkM3Szc2YWV3NjNsVTNlRzg3WTBtQWs5QkVJVGhaVEtiMkxyM1JYcTBYYXpLdW12RUM1MmNxNU9DemcvMnZZUktxWGE1amNWaXhtd3g4L1U3LzR1d29DajBCaDF0WGMwRStZVTViUGZ3aHFld1dDd3U5K0dLcDRjWFV5Zk9CbVE4OTlhUFdaWjVHMG54TXpDWmpjU0dUK0xFbVlOMDliUlRVblVTR1RJdXRsNmd1cjRNa0NxU2VtbDhpQWlPSlNGcWl0TytPN3JieUVoWjRqQyt0TE83RGFWU05XUkcxM09ZczhxQ3M4b0xKZXcvOFRHaGdaR2tUY3dFcEdKVEFCNkRzcHdBSGlycEpvZkJwTC9zdHVwQjIycjF2VTRWY3Z0cDFKNll6RVlzRm92TG9saUM0SzVFME9uRzdMdlhhbzFTUmR0T2cvUm8xMHVGaGtaVGYrRDUzZjJnTnc4RW5qK2VCMHRqUjdkdGdpQUlZMGxuZHh2djdubUJDeGZQc1dUV2VvZmlRaU9ocGIzUjFtM3g1Tm5EZkduajk0Z0ljZjdEL2NHK2w2aThjSVlnZnluSXRHSmwxZHc3bmI3USszcjU4OWJPNTJsb1BuL1pZMy9samg4N2RmWFZxTDN3OTVFcTVDM1B2STB6NS9JQVVDazlpQXlKbzZqaU9DYUxDWUN5bWtLVWN1bnJVWC9RcWRYM1lqRHB5U3Y1Z3NQNU8zanN0aDhTRlJwdjIvL1d2UzlTMTFURmY5enpTMUcxZEJUa0Z1MW41N0YzOGZVTzRONWIvZ09sUWpwL0Zvc1pBTG5NT2ZqclAwLzlQODJYMmhiSGJTMFdzMjNaNWJZVkJFRWlnazQzWnQrOXRsVUw4ZjVRMkNTOXJ1cUFHV0d1MzNjanBRVEQwMHZoaHdjR0FzOWZIWVhHWHJqSGVkaUZJQWpDRFpkL0VUNnZnb3AyNlRGYzVES1lNQXo3S1R0L21tMzcvNFhaWW1MVHNzZVlPaWx6R1BaNmFYbG5ENkdRSzFnNVp4TjFUVlVjTGR6Rkhjc2VkZGltbzd1Vk0rZnlXRFJqclMxSTBLZzlIUXErMk92cDdTUTJmQktaYVZrdTF6ZTAxTERqeU50WXJWWmFPNXY0OU5BYmdOUU45M0QrRHZMTGpwS2FtRUZHeW1MYmU2WlBtY2YwS2ZNQXFldmtzMi85bUx0V2ZKWGd2aUM0bzd1TmJmdGY0bnhET1ZhckZWL3ZBSmJNWEkvZXFLT21VYXI1cmpkb0thbzh6dXlVcGRSZVBPZXliYkhoMTM0bW03WHdXUkhrZEVGMzMvK0RZOTF3WGRzR281NlBEcjVLY2VVSkprU25zR241bHgzRzBhcjZianpvalRxWDd3WHdVRW1aemY2YkZQM1pUTWR0ZFU3YnV0cXUvMWdlS28wSU9nVmhFQkYwdWpHSG9GTW5GZkc1MllKT2dQUVF4OEFUNElWOGFUN1JKek5HdDIyQ0lMZ3ZyUW1lUHdWYlN5SE1DeVlGd0lMbzRkdS9ERGl5NS9yMmNiTGtNSjhjZXAySTRGZzJMZit5TFpnYVNTYXppWUt5WTB5T1M4ZFQ0ODJpbWV0NGY4OC9tSjJhWlF1K3JGWXIyNCs4aFVidGRjV1ZiVUdxdnV2bjdYcE9yODd1TnR0enRkS0QySENwV0ZCTlF6bkIvdUdFQlVYYnh1WmRLWmxNUm1kM0d3dW5yNmI0WEI2cGlSa3N6ZGpBWDkvN2hXMThuOUZrUUNGWGNLcjBDS2RLai9UOURxU0NOa3FGTk9idkJ3OC9jODFkTGIxVU1EME00aUxCSklOeEVITU95N1hkcSt2aDljK2U0V0xyQlZiTnZaTjU2U3VkQWowLzcwQmtNcG5UL0xFd01ENnpQOHZ1N3hNRURJenhkTFZ0Lzc4ZmY5OWc2cHVxWFhhaGJlOXFzZTFURUlRQklpbXFJQzBBQUNBQVNVUkJWT2gwWS9iZGE5dDBFRy9YbTZtcTg4YTM1MUxTUStDUHkrQ0hCNkZMS3J6SXh4WFFvWWYvTncrVVl0aUVJQWczMkJ2RlVOZ01ENmJCdzJramM0d2oxL0hlQ3hlcitQVFFHMHlPVGVldWxWKzFaUk5IV3M3cHZmUm91NWcvN1JZQVVoTm5jVEk2aGExNy84bFg3dmgvZUdsOE9KRDNDYVhWQld5KzVmR3JtaXYwMU5rakZKYm51RnhudFE2TStmVHg4ck5OMzVKZHVJZmtoSmt1dXhRLzgrYVAwQnVrdWNQNngyais0NFAvdG5XUi9QYjl2K1diOS80YUdDaU1CUEQ0WFQ4RDRNU1pMOWg1N0YyK3V1a250b0NrVjlmTmMyLzloQlZ6TnpFN1pja1ZmN2FoZUNraExnUkNRMEhsWExkbXpMcWVheHZnbzRPdjBOeGV6NWExVHpoTWNXSlBwVlFSRmhSTlhWTVZScFBSb2ZEUCtjWnlBT0lqcENxMlVTSHh5R1F5MjloZWUrY2J5NUhMNU1UMDNjaUlEazJndHJHU0N4ZlBPVlJDYm01dlFLdnZZZHJrZWRmNTZRUmgvQkZCcHh1ekR6cGJkSkJnVjhqd1ppZ21ORmhTRVB4bHBUVEc4NkkwM3ArRHRkQitBUDVuQ1dnVWwzNi9JQWpDY0Nwc2hzZG53SjNPdFdadUNvZnpkMkRGeW0xWmo5eXdnTE5YMTgwWEp6OGpNU3JabHRXVXlXVGN1dlJoWHZyd3Q3ejI2ZitSRUpWRTl1bTlMSjY1anFUNHE1dkxNRE10aStXWmQ3aGNkNzZoakRlMlB6dmtlM1VHTFkwdHRjVDNUWlVCY052U2gyMWorWHEwblh4NDRCWFd6TitNVDE5bDMvNU1wU3R0bmMxOGZ2UnRva0lINXVlMFdxM3NPUEkyWGhvZlpreFpjRldmVGJoeURTMjFsRllYTUM5OTVaQUJaNy8waVhQWW5iT1Y0OFg3YlYyM2pTWWp1VVg3OFBVT1lHS3NkTWZJVStQTnBKZzB5bXVMdUhDeHlqYnZha3Q3STZYVitTUW56TEIxM1owNmNRN1pwL2R5dU9Cek5vYy9ic3V3SHM3L0hJQVpTZUxjQzhKZ0l1aDBZNTVLS1VOb3NraVBVTHZpZXRVM1dhYXpYNVFQUEw4S2ZuQmdZT3hVUVJNOHVRZCt1M1QwaXg4Smd1QStKZ2JjdkFFblFGMVRGU3FsbWlOOVg0UUhpd3BOSUNWeEprYVRrWjNIM21YUmpEVzJMb2JYNnZPajcyQTBHVmcxN3k2SDVYN2VBYXhiZUI5djdYeWV4dFlMVEk1TFo5bnNXNjk2Lzltbjk1SjlldTlWdjY5WDE4VXJuL3loTHhpZWlOR2tSMi9Va1dnWHNQUjNvWXlObUhSRjNaQUQvVUo0Wk9QM3lDbmF4OS9mL3hYUllRbG8xRjZjcXl2aFM3ZCsvNFlGK3U2b3Jxa0tnT2EyZXZia2ZPQnltMFV6MXVLaDFwQ1psa1YrMlZGMjUyeWxxYTJlSVA4d2lpdFAwTnpld09aVmp6dWNwNVZ6NzZTNm9ZdzN0ditKV2NtTFVTaVVuQ3c1aEZxbFllWGNPMjNiUlljbE1IM0tmUEpMai9MNlozOGlNVHFaQ3hmUGNiWTZuL25UVmhFZU5Jejk3QVZobkJCL0VkMWNxQ2ZVOTBqUExWYkhDclp0T3NkeG56ZUxBQS80MHdyNHIwT1ExemNWVmtVN2ZHTVgvRytXRkpnS2dpQ010RW11aHhiZU5IUUdMUWFqM3BaOUdXeG0wa0pTRW1laTFYVnpycTZFa3FxVGJMN2xHOFNFSlY3VDhZNFY3cWF3UEljbHM5WVRFUnhqVzk3U2NaRmpCYnM0ZWZZd2Z0NEJCUGlHVUhhK2tGYy8vVC9tVDF2RnBKaTBLeTY2a3BtYVJkWVF3V3BOUXpsdjdYemVhYm5aWW1aMzlsYWl3eExKeXRqSW50d1BNQmoxSEMzY1JlcUVqQ3NlNTJwMU1ab3lLalNlZFF2dkl5UWdnbjNIUHdSQXBWUnpzdVFRczFPWEVoSVFjVVg3RnE1T2Y1Zm84dG9peW11TFhHNHpPelVMRDdVR2xWTE5RK3UvdzY3czl5bXBQb1hKWkNReUpJNzcxenpCaEpnVWgvZUVCa2J5eUlidnNpdjdmWEtLOXFGVUtFbU1TbWJsM0R1ZHhnTnZYUHdnZ2I0aDVKVWM0bnhER1lGK29heGRjQyt6VTVlT3pJY1doREZPQkoxdUxzZ3U2R3pWRGFwZzIzbHpCcDBnZGFWOWVnbjhOaHYyOUZYUXY5Z0xqKytTNXZLY0tjYndDNEl3UWlyN2VsbE1DUmpkZGx6T0R4LzUweFZ0NStjVHlHTzMvb0EzUC84enIzN3lSemJmOGpnVFkxS3Y2bGhhZlM5N2M3Y3hPWFlxUzJhdXA3dTNrN0thUWdyTHNxbXFMMFd0OG1EQjlOVXNtckVHbFZMTnFiTkgySi8zTWYvZThXZThQWDJaRWplTnVJaEpKQ1hNUU9OaW5zUitDb1hTWWM3TDQyY09Tc3RsQ3M2ZXowY2hWK0JwVjcyMHFhMGVrOWxJZUhBTTk2MzVUeW92bk9Gb3dTN3VXdkZWYWhvcmVQSERwNW1idHB6STBIaFVTalZiMW55VDd0NE9PcnBiTVZ0TXhJUk9vTEE4R3l0V0xyWmVJQ1ZoRmthVGdZYm1HdXBiemxOVmQ1YnltaUlVY2dVTHA2OW0vclJiS0szTzUwakJUbktLOXBFUU9ZWE10R1drSk02OHF0K25jR256cDYwYXNzcXhLOTZldnR5ZTljZ1ZiUnNSRXN1RDY3OTEyZTNrY2psTFpxMW55YXoxVjl3T1FYQm5JdWgwYzRGMjNWSGJkSkRnNTFqQjltWU8zdVF5K05FOENQZUdOODlJeTNxTThQMzk4S1YwMkpKeTZmY0xnaUFJRWsrTk53K3NmWkxYUDN1R3N2T0ZWeDEwZW5wNHNXbjVsNWtRbllKTUp1T05IYy9TMkZKTGdHOHdLK2Jjd2N5a1JRNVRXY3hNWHNqVVNYTTRYWjdEaVpLRG5EeDdtSXR0ZGFSUHVycjVRNnZyU3JuUUpFMVQ0cUhTc0diQnZTamtBd1A4MVNvUElvSmoyYkxtbTJqVW51U2QrWUxFNkdSU0o4d2lkY0lzd29LaXlDM2F6K0g4SFpqTUpvZDkrM2o2OGEwdFQzUG8xSGE2dFoyRUJrWXlkVkltSGQydHZQekovNkpXZWhBZk9ZWDFpN2FRa2pqTFZoQnArcFQ1VEpzOGo1S3FVeHpNKzRTeTg0VWk2QlFFd2UySm9OUE5CZG5kVUc3VkRpb21kSk9PNnh6czBYU1lFQ0JsUFkwV3FaejhTNFZRM0N3RnBkN2pxTnFmSUFqQ1NQRlFhM2h3L2JkUktkWFg5UDdraEJtMjU1dVdQWVpXMzBOcytNUWh1ODZxbENwbUppOWtadkpDV2p1YlVDcFVEdE5QOUZlSTdmZlk3VDkwMnNlZEs3NTh5VGI1K3dUeDVkdC9aTnZ2SGNzZXBWZlhiVnMvTTJraE01TVdBbUN4V0RDWmpWaXRWbVF5R1hLNUFybGN6bmNlK0ozVGZ2L3pubDhSNEJzODVHZVR5V1NrSk00a09XR0dVekFyQ0lMZ2pzUkVFMjV1OEZ5ZER0T20zSVFWYkllU0ZRdC9YZ2toZGtIMHNYcjQrczZiYi9vWFFSQ0VtNVZhNVRFc2s5cUhCa1lTRnpIcGl2Y1Y1QmVLbi9mSTlGZTJEMlE5TmQ0RUI0UVB1WjFhNVlHSFdvTmE1WEhKUWtDQmZpRlg5TmxrTXBuRE5CMkNJQWp1U2dTZGJpNW9VTkJwbitrc2I3L3g3YmtlRXdQZ2hkWFNuSjc5Nm51a0FrTmYxSTVldXdSQkVBUkJFQVRCblltZzA4M1pCNTF0T3FreXJGOWZ6eXFkU1pxL2N5enhVOE1mbHNIZFNRUExER2I0eFJINFc3NVVvVmNRQkdHc21CQS8rZkliQ2VOV1RHUTh3TEJrbjI4MjR0cDJiVHlmYzhHOWlhRFR6ZGtIbmMxU0JYTGk3Y2QxanFFdXR2M2tNdmphZFBqWkFsQVAxSlBndmJQd3pUMEQxWG9GUVJCdWRscDlMdzB0b3F1R082cHZQbyt1YjJxUThVaGMyODdHK3prWDNKc0lPdDFjNkVEbGVWcjYvczRsMkkzckhDdkZoRnhaSEFQUHI0SXd1ODk0dGhXK3NnTStxUmk5ZGdtQ0lGeXBtT2hvR2x0cVJyc1p3aWhvYUtraE9EZ0ltVXlHUXFFWWQ1a3ZjVzA3RysvblhIQnZJdWgwYzRFYVVQVDlUZXMwZ01uaU9LNXpMQlVUY2lYQkQvNnhHbGJFRFN6VG1lR1pFL0NqZzlDdUg3MjJDWUlnWEU3bTNObWNheXdhN1dZSW82RGlRaUVUSjAxQUxwZWpVcW5HWFFBaXJtMW40LzJjQys1TkJKMXVUZ1lFMjFWOHZkZzdxSUx0R001MDl2TldTVk9uL0d3QmVOa1ZJOHh0Z0VlM3c5RzYwV3ViSUFqQ3BhU25wK1BscnlLN2FPOW9OMFc0Z1k0VTdFTG1ZU0kyTmhhbFVvbGFyWGFvd2pzZURGemJlMGE3S1RlRkl3VTd4LzA1Rjl5YnVKb0ZoMmxHbWdiTjFWa3h4aXJZWHNyaUdIaHBMYVNIRGl6ck5NQlBEOEh2Y2tBcnBsSVRCT0VtdE9YKys3alFWa1oyb2ZoeTdnNk9GdXppUW1zcEN4Y3RRS2xVNHVQamcwbzFQcWRka2E3dGNyZS90cVZ6WHVZVzUxeHdYNHFmLy96blB4L3RSZ2lqSzdkaFlPeG1SZ1NrQnNPMk10Q2JwZTYyNnllQTF6ajUyK2VsZ3RXSlV2WXovK0pBTmR1S2R0aFZCUkUrRU9kMzZYMElndURlaXByaFJDUE1qWVRrNEpFOWxrd21ReWFUTVhWYUtrZE9IS0NvTEErZFhpb3I3dXZsZjVsM0MyTkZmZk41eW10T2M3aGdPejNtSmhZdG5ZOUNvY0RIeDRlUWtCQThQRHpHWGRiTDNhL3RnWFArR2QzbVp0czU5L1gxSlRnNGVGeWVjOEc5RFQzenNlQTJRdXdLN1RUM1NqL2ovYUd3U1hwZTFlbllCWGVza3dGM1RZSE1DUGpGWVRqZkpTMXYxc0xQRDhQc0NQak9iTWNDUklJZ0NLTkZMcGZqNGVIQjVudnZKamMzbDVMaVBJNFZmWTZIMm92YStxclJicDV3bldJaUU5QVplZ2tKQ1daQ1VxS3RlNlducHlkQlFVSGpPdmpvdjdidnZlOGVjbkp5M09iYXZ0dzUxMmcwNC9hY0MrNUxCSjJDUS9mYVpyc0t0cmFnc3dNeXdtOTh1MFphdkIvOGZUVzhXQ2hOcDlMdmVBTjhhVHM4bUNiTjk2a1E0L2dGUVJobFNxVVNYMTlmRml4WVFGcGFHdDNkM1poTUppd1dDMWFybUlCNFBKREpaTWpsY2x2M1NuOS9melFhRFVybCtQNnExdjk1M2ZIYWRuWE9QVDA5VVNnVWwzK3pJSXd4NC9zdm1YQkZRdTNIZFBabE91M0hkWTdsYVZNdVJ5V0hyMCtIckZqNGZjN0FaOVdiNFo4RnNPTWNmQzhUMGtKR3Q1MkNJQWhLcFJJdkx5L1VhalVCQVFFWURBYU1SaU5tczNuY2Z6a2Y3L3FueUZDcFZLalZhbFFxRlVxbDBtMnlYZTU0YmJ2N09SZmNqd2c2aFNFem5mM0crclFwVnlJNVNKcGE1ZjFTZUtVSWRIMUZoV3E3NE1tOXNEb0J2allEL05TajIwNUJFTnhiLzFRS1NxVVNqVWFEMVdvZHQxL0szVTMvR0VmN2h6dHh4MnZiM2MrNTRGNUUwQ2s0ak9sczZnczY0KzB5blpWdUVIUUN5R1ZTZDlybGNmQmNIaHk2TUxEdTh5bzRmQUh1VDRYYkowc1pVa0VRaE5FZ3Zwd0s0NVc0dGdWaC9CSmZuUVdIN3JVdFdyQUNBUjREV1QyZGFTQUQ2ZzZDUGVIbkMrRTNTeHgvTjkxRytIcytQUHdaN0ttV2ZrK0NJQWlDSUFpQ0lGeWFDRG9GbEhMSGJxTXQvVjFzN2JLZDd0REZkckRNQ0hobEhXeEpjU3dtZExFWGZwTU5YOWtCK1UyajF6NUJFQVJCRUFSQkdBdEUwQ2tBRUdyZnhiWi8yaFQ3Y1ozanVKalFwYWdWOEdnNnZMd09Wc1JKMDYzMHErcUVwL2JCRHcvQ09UY015Z1ZCRUFSQkVBVGhTb2d4blFJZ0ZST3FhSmVlTjd2SWRGYTdlVkFWNlEwL21nZGJVdUVmQlhDc2JtRGQ4UVk0MFFDckV1Q3g5UEUxcDZrNzBiVkRiN01Wb3hhUXlURHJSN3RGZ2oyRjJvclZDaW92SzU3QlZqVCtvdkNHSUFpQ0lJd1ZJdWdVQU1kTVozL1FPU0ZnWUZsL1FPcnU0djNnMTR2Z2JDdjg5UlNjYnBhV1c0R2RWYkR2dkJSODNwY2lCYXJDMk5CYUFmb3VLMWF6Q0dCdVZtYURkRzcwSFRMMFhSYVUzbVlDRXF4aWlnRkJFQVJCR0FQRS85UUM0SmlkNnc4Nkp3Y09kQ2V0YUFlVDVZWTM2NmFWRkFUUExJZW5sOEFrdStEY2FJSFBLdUdoVCtIbmg2RmNCT3Mzdll0RlVwWlRCSnhqaUVXT3NVdEo4eG5RYXJXWXplYlJicEVnQ0lJZ0NKY2dnazRCY0p5cnMzOU1wMFlCY1gzak9zMVc5NWs2NVdyTWpvQy8zUUkvblE5eHZnUExyVWhUcm54OUozeDdMK1EyakZvVGhVdG9yUUNUVHRRaEhvdGt5TUNrb3JYQ1NuZDN0d2c4QlVFUUJPRW1Kb0pPQVhDY0dzUitlcFNrb0lIbnBhMDNyajFqemRKWWVHa3QvR29ScElVNHJpdHNoaDhkaEs5OERudk9nMFhFT0RlRjNsYlFkMXB4TEE4bGpDMHlaRVlOYmZWYTlIbzlGb3ZvamlFSWdpQUlOeU14cGxNQUlNUkY5VnFRdXRqdXJKS2VsN2JkMkRhTlJmT2pwTWZaVm5pOUdJN2FGUnc2MXdHL09RWXZGc0RkU2JCdUFuZ29ScSt0N2s3YkFsYUxDRGpIT2psSzZQV2lzN01UbFVvMTdzZDNGaFFVY0R3M2o5cWFHancxM2xSVWxZNTJrNFRyTkNGK01scDlMN0d4TWN6T3pHRHExS2x1V1NUTG5hNXRjYzRGZHlTQ1RnRnd6SFJldEFzNlJhYnoyaVFGU1ZuUEM5M3dSakhzcVphNktJUDArLzNMU1hqNU5LeUloNDBUSWRILzB2c1RocDlSSzdLYzQ0WENxcUdycXhGL2YzK1VTdVc0L2VMMjZzdXZvZTIwRUJlYXhJd0ZLNGtJamhudEpnbkRwS0dsbHNhV0dnN3R5U1h2K0NtMlBIQ3ZXeFhKZXZYbDE5QjJtSWtMYzU5cjIzYk9kK2VTZC93a1d4NjR6NjNPdWVCK1pGYXJWWFQyRXdEWThEN28rb1pGYmIwZC9OUlM4YUMxNzBsakZHWEE5cnRBS2Y0ZVhyVldIYnh6Rmo2dEFLM0plZjJrQUNuenVUSUJ2TVN0b0J1aXNkQnFxNGdxakcwbTlIUjdWaEFkSFkydnIrK0lmMmw3cHdSZUtJQnZ6b1RiSm8vb29Xeis5dHcvaVF5WVJHWnExbzA1b0RCcXNndjNVTmRlemlOZmVRQ05Sb05DTWI2N3hJaHIyLzNPdWVDZVJQZ2cySVM0R05lcGxBL00xMmxGVkdPOVZrRWErUHAwZUdzalBKb09BUjZPNjh2YjRkazh1T3REK0cwMkZEYU5UanZkaVFnNHh3OGxIcGpOWmd3R3c3Z2MxL25xeTY4UjZlL2VYOHJkeWR6MEZVUUdUdUwxVjk4YzkwV3lYbm41TlNMOUo3cjl0VDAzZlFWUmJuTE9CZmNsZ2s3QlpxaHhuYUtMN2ZEeFZzR1dGQ240L09sOHlJeHc3T0JwTU1PdWF2ajJQbmprTTNpN0JEcjBvOVpjUVJnenJGWXJKcE9KOGRaNXA2Q2dnTjRPQzVscDd2MmwzTjNNbTdvQ1F3L2s1dWFPMnlKWkJma0ZhTnZOWktZdEcrMm0zQlRtdXNFNUY5eWJDRG9GbTdBaGdzNHBnUVBQejRxZ2MxZ281VkxGMjk4c2dYOXZoRWVtUW9TMzR6YTEzZkNQQXJqN0kvaitBZmk0QXRwRkFDb0lidVY0VGg3eFlWTkd1eG5DS0pnUWxVcng2Ukk2T3p2SFplYnJlRzRlOGVGSm85Mk1tOHA0UCtlQ2V4TkJwMkFUYmhkME50b0huZmFaVGxIQmR0aUZlTUlEcWZEYWV2amZMRmdSQnlxN2Y1a1dLK1Exd3A5T3dOMGZTdk4rZmxBR0xkcWg5eWtJN21pOFpUa0JhbXByQ0ErT0hlMW1DS01nSWppV3BxWW11cnE2eG1VV1gxemJ6c2I3T1JmY215aFpJdGlFMldYYUduc0duazhLa0xxQVdvR3FEcW00a0NnbU5QeGt3SXd3NmZHRVVhcDR1LzBjbE5rRitsYWtlVDhMbTZVS3VNbEJzQ1FXbHNRNFowb0ZRUmo3UEQyODNLS1NwK0FzTWlRT0Q3VUdvOUdJd1dEQXc4TmpYRlZtRnRlMnMvRit6Z1gzSm9KT3dXYW9US2RTRGhNRHBHSTNWcVJzWjJyd0RXK2VXL0ZXd2EyVHBFZHROeHlzZ1VPMXpwbm1rbGJwOFVLK2RITmdjUXdzallNWW45RnB0eUFJdzZ1eXVteTBteUNNb3RyNmFvY2lXZU5wT2cxeGJiczJucys1NE41RTBDbllESlhwQkpnY09GQzU5bXlyQ0RwdnBCZ2ZxZmpRbGhSbzBrb0I2QmUxVU5RczNRVG9WOTR1UGY1MUdxSjhZSGFFOUpnVkJocnhMMTBRaERHb1I5dUZoOW9UcGNMNWoxaGRVelZCL21GbzFKNHUzbmxqZFBhMDQrY2Q0TFM4Ujl1RnQ2ZnZzQnhqdkJiSkVvWW16cmt3SG9uYko0Sk5wRjNRMmF3RnM5M2ZPbEhCOXVZUTZnbDNUb0ZubHNPN3Q4RzNNbUJXT01nSDliNnA2NGFQeXVHL0RzR3RIMGpqUU44b2xtNFlXTVQvWVNPdVY5ZU4zcUJ6V3FZempMK0J1RTF0OWZ6cm85K1RWM0pveUczS2E0cjQxMGUvNTJ4MS9nMXNtVEFhT3JyYitNUHIzNk9tb2NKaCtWL2Yrd1Vuem56aDhqMS9mZThYRkpSbHUxeTM3L2lIdlBycEgxMnUrK2UyMzNDKy92TFpzaGMvL0MzSEN2ZllYbHNzbGl0NjlPdnU3V1IzOWxhbmFxTHRYUzM4K2UyZk9GMzc1VFZGUFBQbUR6bFhkL2F5YlJNRVFYQVhJdjhoMkNoa0VLaUJ0cjd2eWhkN0J3SlJVVXpvNWhQZ0FSc21Tbzh1QXh5dGc0TzFjS3pPY1R1TGRXQWM2TDlPUzExM004Smhhb2gwTXlFdFpIVGFQNTY5dU8xcEVxS1MyTGprUWR1eWYzMzBlNkxERXJrOTY1SEx2dDlrTm1HeFhGL2xRcFZTalV3bW83UzZBSzIreC9VMktnOUNBeUtwcUMyKzR2MU9qRWtsTkREUzlucFg5bnMwdGRlVG5ERFQ1ZllXaTRWZDJlK2gxZlV3SVRybDZqNkVjRjMwQmgxSEMzZFJjdTRrN2QwdEtCVXFva0xqV1Rwckk5RmhDU055ekxhdUpucTBYWGdOeXZJWmpIck1acFBMOS9UcXVqR1pqUzdYbGRXY1pzYVVCZGZWcGw1dEYwYlRRT252MXo3N1A2b3ZFNng2cURUODRKRm5BTkFidE9RVzd3ZGc1ZHhOdG0wQ2ZJT1psNzZTL2NjL0ltM0NiRHpVR3ZRR0haOTg4VHBKOGROSmpCcSt5cXdpNCtXczhrSUoyYWYzME5oU1E2K3VCMytmSUtaTm5zdTg5RldvbENxSGJZMG1JMStjL0l6QzhteDZ0SjM0K3dTVG1aWkZabXFXMDVqSnpwNTI5dVJzcGJ5bUNLUEpRRVJJTEZrWkcxMysvY292UGNxeDAzdG9hVzlBby9ZaWRVSUd5ek52UjYzeWNOcjJhb2x6TG93M0l1Z1VISVI3dVE0NkovaExRYW5aQ3VjN1FXY0dqV0wwMmlrNDhsWERMUW5TUTIrR3dpWTRlUkZPTmtxRmlPei82K294U3NIcHdWcnB0VUlHaWY2UUhDd1ZKa29PaGpoZjUreXA0S3owZkNGYVhiZlRjcTJobDdhdVp2SkxqOXFXNlExYTJqcWJISllCQkFkRUVCT1c2TEJzNTdGM09WNTg0THJhOXNTOS8wMkFiekFIOGo2aHZ2bTh5MjM4ZllMSXl0akl6bVB2WHZGK2IxdjZzQzNvUEhIbUM4cHJpcERMNUR6MzFvK2R0cDA2YVE3aHdURTB0ZFVqbDhuNTQrdmZkN25QcjI3NkNZRis0dTdIY0x2WVZrZHUwWDVTRW1jeWRkSWNPcnBhS0NqUDVsOGYvWTZITnp4RmJNVEVZVDltVzJjVFNvV1NRRi9wZkg1MDRGWE9uTXREYjlTeE8yY3IrNDUvNlBRZXZWSEhqaU52cyt2WWV6eTg0U2tpUXFTS3BoY3VWdEhWMDA3S0VEYzByc2VVdUdrc25MSEc1YnJDOG14S3F3dHNyNE1Ed2xtellETWZIM3lOdUloSkdJeDZ0aDk1cTIrdEZhUEp5TE45MTcvWllzSmcxRk5ScStYM3J6NEZnRWJ0eVRmdi9mV3dmd1ozZDZ4d0Z5YVRrV21UNXlPWHk2bW9LV0xmOFkrb2FhaGd5OXB2MnJheldxMjh1L3R2bE5jVWtUNXBEcUdCVVJSWG5tREhrYmZSNm5wWW1ySEJ0bTEzYnljdmZmaGJkSVplWmlZdFFxM3k0R1RKSWQ3WS9pejNyMzJTQ2RISnRtMFBuZHJCM3R4dHhJWlBaTW1zRGRRMVZaRlR0SStMYlhVOHVPNWJvZ0NRSUF3aWdrN0JRYmkzVkpnRytzWjFoa3JQKzRzSmxmWUZNR1Z0a0M2K0k5NlVQQlFENHprQnVvMXc2cUkwN2NxcFJqamY1Ymk5MlRvd0h2U1R2aDV4R3FVMFAydC9FSm9jNURpUHF5QXByamhPWTlzRnArVUdnNDZMclJjNGRucWdTNS9PMEV0emU3M0RzcWJXT21hbExIWUtPdnN0bWJVZXBjTHhqbjEzYndjNVJmdVlIRHVWMkloSlR1K3ByQzJtcXI3VTl2cmhEVTloSHBRMVBYWDJDTHV5MzJQR2xBVk1uektmNlZQbU82eC81Wk0vME5yWnhMZTNQRDNrWjYrdUwrUHpvMjh6YmZJODBpYk01dE5EYnpBamFRRUpkdG1kWG0wWDIvYS9URUxrRkpaa2JPQjBlUTVWZFdkWnQyZ0xjdm5BWFNzZkwvOGhqeU5jdTVDQUNKNjQ5Ny94VUd0c3l5YkhwZlBXenVmSktkbzNyRUZuWjA4N3RSY3JLYThwd2t2alEwbjFLVURLak05SVdzQjd1MThnYldJbUtZbk9BZVJiTzU4bkkza3hrK1BTQ2ZJUHN5MC9WWHFFME1CSVBOU2VsRlNkY25uYzJvdm5zRmdkdTcwcUZTcGl3aWZZdXQ0YVRRYWEyeHNvclM0Z29DOFk5dmIwSlRaOGdzdDlsbGJuNDZseExBYytNMmtoUlJYSHFhb3ZaZUgwMVd5KzVYR0g5UVZseHlpdVBNR1dOZDlrTUpsTWpHUWFDZXNXYmlIQWQ2REF4TkpaRzNqeHc2Y3ByeTJpcGIyUjRJQndBSW9xamxOZVU4VGltZXRZTnZ0V0FPWk9YY0VMVzMvTjRmd2RaS1Fzd2NmTEQ0QURKejZtczZlTkI5Wjl5eFpnVHBzMGw3KzkvMHQyWjcvUFZ6ZEpOeGM2dWxzNWNPSmpFaUtuOE1DNmI5bUsvV3piL3pJRlpjY29yUzRnS1dINkRmdGRDTUpZSUlKT3djRlFGV3hCNm1MYjM3VzJ0RlVFbldPRmp3b1dSVXNQZ0ZhZGxBVXRiWVV6TFZLd2FSalVrMU5uZ29JbTZkRlBvNVF5b3RFK0VPY24vWXoxazdMZzd1cjJaVjl5dWZ6cGw1OWtadEpDVnN5NXc3YnNMKy84ektsNzdSOWUvOTRsOXo5MzZnbzhQUnlqL1libUduS0s5cEVRbGNUOGFhdWMzbU13NmgyQ1RyWEtBNzFCUjJGNURyTlRsMUJkWDhiZTNBK1lPakhUNFE2L3ZjYVdXaEtqa2wydUF5bmdmT3Z6dnhBUkVzZUd4UStna0N1SUNJNGx0MmdmNlJQbjJMN3MvWFBiYjVESlpLeGYvQURCL21FbzVFb0t5ckk1Y2VZZ2Q2MzRxc2dFakxEQjF3NWd1MUZoTkJ1RzlWajFUZFY4Zk9CVkRDWTlDcm5DOW54MnlsTFdMcndYaFVLSnA0Y1hmdDZCVHUrVklTUFFMNVE0dTVzb0JxT2Vvb3BjNXFXdnBQTENHWWRzdk5WcXdkVFhWZmZRcWUwbzVBckhteGllZnR5MThxdTh0K2NGUU9xdVhsUnhuRFBuOHNoSVdlSjAvT1BGQjlCNGVLRldlcUEzNmlnb3ozWjUvZCs5OG11MkFONUw0K1BRL1RHbmFCOXhFWk9KQ1hNTVpHVXltYmpPUjRoOXdBblM3em8yZkNKMVRkVVk3THBUbnlvOWdsS2hkUGg3cVZLcXlFek5Zc2ZSdHltcktXUm0wa0pNWmhPRkZUbEVoeVU2WkRTREE4S1pFamVOTTFVbmFlMXNJc2d2bE1MeUhNd1dNd3VtcjNhb0xydGcyaTNTRFloekowVFFLUWlEaUtCVGNHQ2Z6Ym80YUJqWUZMdnZDcUtZME5nVnBJRVZjZElEcERHZjFaMVNodnRzMzZPeTNiR1FGRWlCNkprVzZURlltQmZFK2twQmFFeGZNQnJyQzZGZTB2eWo0OWxMSC8wT3JjN3hINHZCcUNldjVKQkRkcWE5cTVudTNnNys4czdQYk10NlhYVE5IUW5uNmtyWWZ1VGZWTldmNWR5RkVxSkNFN2gxNmNPMjlVMXQ5ZlRvcEJSNHIxWXFlT1NoOW5RSVhnR0MvTUx3OHc3Z1dPRnVBdjFDMmJ6cWNTNjJTcG5ldVZPWDA5TFJTRXRISTNxajFFZC9UdHB5bXRzYjBCdTAxRFZWbzVBcm1EOXRGUjFkTGJSMU5SUGtGM3BEUHI4d29MNnBHc0FwT0xwZVNRblQrY0Vqei9EY1d6OWhkbW9XODZldDVJV3QvKzJRTWR4LzRtUDJuL2o0aXZaMzRzeEJkQVl0R3JVWEdTbUx5VWhaYkZ2M3hjblBLS3M1VFcxakphR0JrVVNGSm5DYjNmWGM3Lzg5K21jQW5udnJKOHhJV3NEaW1lc0FLWk52TDcvMEtJMnRGN0JZekNpVkttTENKckJzOW0xTys3UFBHQmVVSGVQREE2ODRiZlByRjcvaDhEcDFRZ1ozcmZqS0ZYMW00ZnBZclZicW04K2o4ZkFpSkNEQ3R1eDhRemtSSVhGT1ZZN2pJaWNEVWhYa21Va0xhV3lweFdEVXV4eUxHeGM1bVROVko2bHZxaWJJTDVUejlXWElaRExpSTZjNGJCY1dGSVduaHhkMWZmL09CRUVZSUlKT3dVRzQvYlFwTGpLZC9jNktZa0xqaHJ4dlRHZWlQNnp0NitWcHRFQkYrMEFRZXJaVkdzczdWRm1EaTczUzQwU2o0M0sxb2k4ajZnc3h2Z1BCYUp3ZmVJMkR2ejU2ZzQ3YXhrb3lVN09JRFplNkttcjFQV3cvOGhZcGlUTkppQno0OHJJcit6MkMvTVBJU0I3SXRIeDY2STBiMHM3a2hCbHNYUHdnSHgxOEZhVkN5ZDByditZd0JjV2hVOXNwTE05eGVNK3AwaU9jS2ozaXNHek4vTTNNbWJxTVRjdS9qTWxzeEd3MjhjOXR2MEdwVU5xNkVMNi85NTlPeDgrMjYxSU1ZREliMFJ0MVRsMFVoZUZuTU9ycDBYYWgxZmRRMjFqSkY2YytJeUZ5Q25QU2xnMzdzZlFHSFcxZHpiWXhtYjI2Ym55OUJxWVQ2YjkrQmh1YzhUZWFqQnd0MkRYa2NmTExqakU3WlFtMWpaVWt4VThucDJnZjZ4YmVoMHFwdnFaMlAzYjdEeSs1L29OOUwyRXlTWVdPWmlZdllsSnNHZ0FhRHkrK3VYbm9zWm8zNnQrM08rdm9ic05rTXREZTNVTGVtUytvYTZyaWptV1AyYTZGcnQ0T1RHYWpiWXl4dmY1TWFVZVhkQ2UxdGZOaTMvS2h0MjIzMjliWHk5K3BZQkdBbjA4UUxlMk5Uc3NGd2QyTmc2OTl3bkFLdjhSY25mYkZoR3E3UkRHaDhVd2w3eHZQWXowVUhnQUFJQUJKUkVGVWFYZWp3V2lSem50TlY5L1BUcWp0bHA1M0RkRlR6MkNHY3gzU1l6QVBCZmlvd1ZjbEZVTHlVVXMvYmM5ZExPOS9LRzZTOUdsYnA5VC9PQ2xodXEyeVlVMWpKU0FWS3BrU1A4MjI3WUc4VC9EM0NXYnFwRXpiTWkrTnp5WEhNejd6cHZPWDRmNHVmWHR6dDduTUdnMVZJWFJHMGdKNnRGMGN5UHVZOXE1bTJ4aW1mdjQrUVR5ODRTbmJQb3dtQXg1cVQyUXlHVHFEbGhlMkRueTVWaWxWcUpRcXVuczdBYmgxeWNNT24rdHlCbWVhaEpGejVseWVRMFl1YmNKczFpellQQ3pWTlFkcmFLa0JJRElrRHBQWlJGZHZ1OE9YL2NiV1dvclA1VG05Yi9BMWUralVka3htSXg0cWpkTzIxZlZsdEhaY0pDVnhGanVQdlVkMGFDSXE1V0dLSzA4NGpVMTJPSWJGVE5uNTA3YlgrYVZIT1YyUmU4blA4KzM3ZjR0RzdVbFhUenRHazRINjV2TlNacXN2Nk1ScXBVZmJPZVQ3VFdhajA1aHNZWGk5L1BIdjZlaVd1bDU1ZS9weWU5YWpEdU9HZFhycDdybUhpN2xjKzYrdi9xNjRsOXBXUFdoYnJiN1g2VzlvUDQzYUU1UFppTVZpY2VoNkt3anVUZ1NkZ2dQN01aMzFQVkptcS8vN3ZWd0drd01IQ2cyZGJZSHBZWVAzSUl4WEt2bEFSblN3ZHYxQVFGclhMV1ZGYTd1a2JydEQwWnRCcjRXV2E1eTZVcU1BbFFMVWN1bW5TaTVsVnUxLzJxKzMvK21oZ05YWGRsZ0hMWDEzeG1zYksrbnFhUWVncGxHcXh0VFFVdU13VmNsUTFXdTdldHV4V0MxRUJNYzQ3WDlXOG1LSGpDUkF0N2FUL05LanhJWlBKTnBGQWFMcWhqSnErd0pmZ04vODZ3bUg5V2FMbWRjK2U4YjIrcFo1ZHdNZ2w4bHRkL09QRnV4aVYvYjdmTytoUCtMcDRZVldQNmpid3lDZkhIcmRycHJuNWVrTldpYkhwVi94OXNLMVM0aEs0cDVWWDZkWDEwMVRXejBGWmNkNC90MmZjOCtxcnhQZjE3MXd1UFIzZDlXb1BXbHN2WURWYWlVMEtNcTJ2cUsybUlhV0dycDdPOUFadExZdWtBYmp3UGc3blVITDBZS2QzREx2Ymc2ZDJ1NTBqSU1uUDJWSzNEVDhmYVE3WWpLWmpCbFRGbkF3NzFPbVRwcUR3bTVzcDFiZlMwVk5FVHBETHdmelBnVWdLME1xSkpNWW5jekVtRlIyWmIvUDVsV1BPNHdKUFYyUlMwblZTVnUyN0tFTjN3R2NNN0o2bzQ0M3RqODc1TytqVjljdHJ2TVJ0bUh4QStqMHZYVDJ0Rk4ydm9EMzlyeEEycm5aYkZyK0dES1p6RGIxbE54Rk1hZitzYmI5UDgyWDJoYkhiUzBXczIzWjViWVZCRUVpZ2s3QmdiZEsra0t1TjB0ai9kcDAwaGpBZmxPQ0JvTE8wallSZEFxU0FBL3BNWFZRcnlRclVzYmNsaDN0KzFuYkpYWEh2UjQ2cy9TNEZuSVpyQjZHSVcxR281N1F3RWlLS284RDBweVVMUjJOcUZVZXRtWDl0UG9lVEcxR2poVHNkRmplMUZiUHFybDNPUVNkL2RuTTVabTNPWFVaYkdpdUliLzBLSlBqMGwwV0V0cWIrNkZEMExuSWJscUlnckpzZElaZTVxUXRvMGZiUlU3UlBvY3Y2ZGRxMmV6Ym1CUTc5WXEzMzdidnBlcytwcjJuNjZCWU8rM3lHdzZ6NTA1S2o1RWlsOEgxWHFiK1BrRzJBQTFnZnZwSy9yNzExM3l3N3lXZXVQZS9oelVUVTkxUVJseUVGTWpXTkZiZzYrV1BiMThtZi9YOGV3Z05pQ1E0SUp3dlRuNUdhWFdCclZ0cmNXV2VyVXV1UnUxSjJzUk1NbEtXT0FXZFZYV2xuTHRRd3BkdWRaeDZaODdVNVJ3cjNFM2VtUy9JVE1zQ29LanlCRnYzL2hPcjFZcE1KaU1sWVNhcjV0MUZnRzh3NStyTzRPY2R5T3pVTFBibWZvaENvV1JpVEtwdGZ3ZnlQbUZTN05UTC90dlFxTDE0OHI3L0dYTDlCL3RlY3FvY2ZTMmF0ZkJaRWVSMFFYZmYvODFqM1hCYzI0RERlWnMvYlNXN3M3ZHlwR0FuQ1ZGSlpLUXNSdFdYMGU4ZloyNnYvMmFIaDByS2JQWm4vKzJMRUExc3EzUGExdFYyL2NmeVVHbEUwQ2tJZzRpZ1UzQVM1VFBRSGJLeFoxRFFhVmRNNkt3b0ppUmNoZ3lJOEpZZW1SR082eXhXNkRSQXQySGdaNWY5d3doZCtrSFBqZEpyazhYbDRXNjRHVWtMbUpFa1RWeHZNcHZZdHY5ZnRIUTBjdmZLcnpsOEdRTFgxV3ZidTFwNDlxMGY0K2ZqV05IVDJqY0ZoRUorL1graSs0dW5nTlQxdDZPN2hjVXoxMUZRbGcxQWRGZ2k1K3BLcnVzWUNybmk2cm9SRHZPWHNYUnZPS3V6U0JrR0dZeDArU3FMVlhxa0JrTkd4T1czdjFZeTRNaWV5MjUyVmZ4OEFwa2NsMDVCMlRIYU9wdHNsWWFIZzk2ZzVWeGRDZTFkTFpTZlAwMWlWREp0bmMxbzlUMzRlUWVpTitxb2E2cW1zNis3YW4reGxRRGZZSFQ2WHVxYXFnbjBDK1hXSlE4NWZXRTNtb3g4ZXVnTkpzV2tPVTExNHV2bHo0eWtoZXpPMlVwQ1ZCS2hnWkVFK29ad3k3eTdTVW1jeFNzZi95OFJJYkZPMVU2VkNpV3BpYlBJUHIzWDl1LzFmRU01Rnk2ZVkrV2NUWmY5dkZwOWoxTlBBbnRtczRsa0YxUEVYQzB2bFhTRE55NFNUTEtoeDlhUEpTTnhiUVBNVGwzS2tZS2RWTldkSlNObE1YN2VnY2hrTWxzWFhIdjk0elA3cCtucHZ6blRQOGJUMWJiQi9kdjZCbFBmVk8yeUMyMTdWNHZEMUQrQ0lFaEUwQ2s0Q2ZleUN6cDdJY1h1Lytra3V6RitwYUtZa0hBZDVMS0JET20xMEpxa01hTkd5OEJQKytjR3M0djFaakJZd0dRR3JyRmI3MkFtczRtelZhZlltN3VOOXU0V1ZzKy9oMkQvY051WGxINWhRZEg0ZVFmUTN0WEMxbjB2MHRYVFRvKzJDNVZTN1RCVkJFaDM0R1V5MllpT0I2cXNMY2JYeTUvUXdFaW5kZjBaZ0NzTkpIY2VlNWRkMmU5ZjhiRk5aaU5UNG9Zdk03bmVIK2FHbkNZa0pJVFEwRkJVcXBFZFIvZE9DYnhRQU12ajRQYmg3YUhxNU1qbE43bHEvVGMxaGp2NHYyL05mL0xPenIveXI0OStSNit1bTd0WGZaMERlWjl3eG00Y3A5RTBNQUJjS2tLbGNnZ3c3MWoyS01rSk01ejJ2VHY3ZmJwN08zaHczYmRjSG52Rm5Ec29PMS9BdTd2L3ppTWJ2MHRVYUR4Um9mR1hiZk84OUpYOFk5di9VRjVUUkVKVUV0c1AvNXZFNk9RcjZucXM4ZkRpUCsvNTVaRHJQenYwNW1YM2NTVzhsQkFYQXFHaE1NS1g5ZzAxRXRkMi81eXQvZGVVU3FraUxDaWF1cVlxakNhalErR2Y4NDNsQU1UM1plZWpRdUtSeVdSVTk4M3ZhdTk4WXpseW1aeVl2b0p4MGFFSjFEWldjdUhpT1lmNWJwdmJHOURxZTVnMmVkNElmRHBCR050RTBDazRDYk1ySmpTNEMyUzgzMEQzMjdwdTZEWks4MEFLd28zbXFaUWUxNnJ1eExXL1Y1cjNMNWVxK2xKS3F3c2N4bTUrZnZRZFBqLzZ6cER2UFhScUJ3Qiszb0hjdHZSaG9zTVNiVjBRKy9WM0JkdVQ4NEhUKzd2N0NwZVVuUzkwT2VWS2RZUHpGeVpYV3J1YWhnejhlblJkS0JVcWw1VVpYUkdGaEc1T05ZMlZUbG5CbHZaR3psYm5FK1FYYXN2YURCZU4ycE10YTUvZ2hhMi9wcXUzQTROUngrMVpqOWl5KzJlcjgvbHcvOHNrSmN5Z3FhME91VnhCV0dBVTZ4ZmRmOG11aURtbjk1RmJ2Si9ibGo1TVcxY3pwVFdGdG5YbHRVVjA5cmJqb2RLd2NjbER2TG5qT1Y3NjZIZmN2K1lKQXYwdVA1bDBSRWdzTTVNV3NtMy92NGlQbkV4YlZ6TjNyZnphRlgxZUdZN2pVUWN6Vzh3b0ZPSnIxa2pvN0c0RG1Rdy83d0NINVVmeVB3ZHc2TzZmUG5FT3UzTzJjcng0djIxSWd0RmtKTGRvSDc3ZUFVenNLd3pscWZGbVVrd2E1YlZGWExoWVJYUllBaUQ5bXltdHppYzVZUVplZlZNQVRaMDRoK3pUZXpsYzhEbWJ3eCszWGIrSCs0N2Yzd05HRUlRQjRxK2g0TVMrbU5EZ0NyWnlHVXdNZ09LK0pFNXBLOHdhdnQ1WmdqQW1LQlZLaWlwUFVOTlFUa3JpTEdReUdTZlBIdWF4MjM1NFJXTWtkMlcvVDYrK203U0pzMTJ1NytwcHgycTFrbE8wejJsZC8zalBtc1lLTGpSVk9hMGZxbnJ0WUkvZStuMk1mZE5BREZiZlZPM1U1ZmRTUGpyNENoOS84ZG9WYnovY21VN0J0YjI1SDZEVjlUQTVMaDJOaHhldEhSZHRVK05zWFBLUWJUdWp5Y2pPWSsreWFNWWFoL0dmMTZLMHVvQ1dqa2FTNHFlemRlK0xkUFYwTUgvYVNvb3I4L2p3d012Y3NleFJtdHJxYUc2clo5T3l4M2o1NC8vbHZUMHZzR0h4ZzNoNmVEbnRyNzI3aGV6VGU4aksyTWowS2ZQWmQvd2pUdHRONzFOeTdpUVZOVVg0K1FUeThJYW4yTFQ4eTJ3Ly9PK3Jhdk9LekRzNFhaSExtWE1uV1pGNWg4dGczR3d4TzQzUDFPcDcrZXQ3dnhoeXY4UFZ2Vlp3MXRyVnhKdmJueU01WVFaaFFkRVlqRG9xTDV5aHJxbWF5WEhwcEUrYVk5czJNeTJML0xLajdNN1pTbE5iUFVIK1lSUlhucUM1dllITnF4NTNLTmEyY3U2ZFZEZVU4Y2IyUHpFcmVURUtoWktUSllkUXF6U3NuSHVuYmJ2b3NBU21UNWxQZnVsUlh2L3NUeVJHSjNQaDRqbk9WdWN6ZjlvcXdvT2liK2p2UXhER0FoRjBDazR1TlZjblNNV0ViRUZubXdnNkJmZDB4N0pIVVNuVktCVktqaFZLZzVQQ2dxSWRzb1A1cFVlNTBGVEZ1b1gzT2J4WG8vYWtWKytjcGV6WDF0bEVUUGdFSGgxVU1BV2tRa0l2ZlBEZkxNKzhmY2hDUXE2cWZycmlLcFBaMXRuTWhhYXFTMDQvTWRqU2pJMU1qRTdGWXJXNHJQdzQyTlVFcU1LMW01ZStrdXpDUFp3cVBZSlcxNE8zcHk4cGlUTlpOR090UTdkcXJhNmJjM1VsbEZTZFpQTXQzeURHUlZYa0sxRjVvWVNQRHI3QzhzemJXVGg5TlVjTGRqTTViaXFmSDMySEUyY09jdXZTaDBudXkzS0NOSmJ6b1EzZjRlMmR6L1BudDMvS29obHJtWlc4Q0EvMVFDR0JBSjlnSHRud1hWc1h4bVd6YjJYWmJLa0M3Uy8vOFhVMkxIN0FZV3FpdEFrWlRJaE9jUWhnclpjWUJkblVWcy83ZS82QkRCa1J3YkhzTy80aFpvdUpCZE5YMjRJUnZVSEh1N3YvanQ2ZzVlVFpRNlJNbUVWSVFDU0xacXhsZWVadFErNjdvQ3o3a3NjV3JsMVlZQlN6a2hkUlhsdEVTZFVwYVZsUUZHc1gzRXRHeWhLSHpMbEtxZWFoOWQ5aFYvYjdsRlNmd21ReUVoa1N4LzFybm1CQ1RJckRma01ESTNsa3czZlpsZjArT1VYN1VDcVVKRVlsczNMdW5VNWpnamN1ZnBCQTN4RHlTZzV4dnFHTVFMOVExaTY0bDltcFMwZitGeUFJWTVBSU9nVW5sOHAwZ2xROFkxdGZENzdpNWh2VEprRzQyYmpLeWd4V1ZWOUtmVit4bEN2VjBGS0wzcWdqMlAvRzNjM3g5UERHeDhzZnE5VnE2eHA4c2ZVQ2phMFhDQStLUmk2VDQrY2Q0QkFNZ0RUUDZKZHYveEdCZnFGMDkzYnd3bnUvNE00Vlh5RnRRb2JMNC96UFMvL0p2UFNWYkZyMkdESXhmOTJJUzRxZlRsTDg5TXR1NStjVHlHTzMvb0EzUC84enIzN3lSemJmOHJoVElhekxLVHQvbXJkM1BrOW1XaFlMcDBzVEVxVk9tTVcvUHZvZGNybUNoOVovaDVodzUzcWxRWDZoZlBuMkg3RTNkeHY3am45SVRQZ0VweTdCOW1QbXJvU25oeGU5dWg1T2wrZGd0cGpvNkc2MVZSM3RaelFaMkp2N0lVY0xkaElWbXNCWE4vMEVmNThnOXAvNGlBTjVuNUJidkovWktVdFpPR01OcjN6eUJ6cTZXL25LSFQ5bVYvWjdQUC9PejVnK1pUN1JZWWxVMUJZamw4bVJ5ZVcycVRJc0ZqTW1zd2tQdFFhVDJVUmhlUTdKQ1RPdnVMdTZjSGxlR2gvV0xOaDh4ZHRMYzNnK2N2a05rYnBjUDdqZTlkaGhlM0s1bkNXejFyTmsxdm9yYm9jZ3VETVJkQXBPN0RPZGRTNlNNZE5EQjU2ZkZrR25JQXlwdnFrYXRWcERyNjdITmhib2N2cUxyaVJFVGhuSnBqbFlzMkF6Rm91Rnp3Ny9tOUx6QlVTRnhxUFY5ZkRDMWwrVG1ackYwb3lOZkd2TDA3YnRYOXoydE11dXZRRHY3L2tINysvNXg1REhPblJxaDIxY2E3OE5peDlnVnZLaTRma3d3alh4MUhqendOb25lZjJ6WnlnN1gzalZRV2RNV0NKckZteDJ5UEw0K3dTeGR1RjlKRVlsMjZhamNFV2xWTE42L2owc21iWEI0V2FPVENhLzVtSmFLcVdLSFVmZkJxU3NXT3FnR3lFR281N0tDOFZzV1B3QTB5YlBzMlhHbG1mZVR2cWt1ZXpKL1FDRlFvbFNvY1RIeTUrMUMrNGxJamlHKzljOFFWN0pGeFNVWjFOWW5vUGVvTFVWcnhsS1JIQ3NRM2RQUVJBRWR5U0NUc0ZKb0VZYXUybXhTZ1dEZW96Uy9KMzlnajJsS1RBYWVxU3BMcW82SWNGdjlOb3JDS1BOVStOTnNIKzRRNWV1VTJlUGNMR3ZHK0VmWC84ZWlkSEpwRTdJSURsK0JwbFRsNkhYTzVmUE5ab01uQ285Z2x3bXY2cDVMKzMxenlmbnFqQ0x3YWh6T2FINXhkWTZQam4wT3JXTmxVUUV4N0pselJPb2xDcjI1bTRqcDJnZlJaWEhXVDMvSHFaT2xJb0ZyVmx3TDNxRFkvdDNaYjlIZTFjTGQ2Mzg2cENUcHIreDQxbFNFek9ZbWJUUVlYbUlpd3E2d28zbm9kYnc0UHB2TzgwTmV5VThOZDR1dXhXNnlyUXVucm5PWVNvZjJ6NEc5UjY0MUJ5WUFQLzFsYjhOdVU2bFZQT1R4NTRIY0FwY0g5N3cxQ1gzR3hvWXliMjNmTVAyK3A1Vlg3ZDF0WlhMNWN4T1hlcjBXUzBXaTBQbFZCa2pXMzFhRUFSaHJCRkJwK0NrZjI3Ri9peG5ZeTlNY0N5dVNYcUlGSFFDRkZ3VVFhZmczcVpQbnNmMHlmUG82RzZsb3JhWS9OS2oxRFJXRUIyYXdMeHBxeWl1UEU3WitVSXFhb3Y1VlBZR0UyTlNTWjgwMTZtRS94Y250OVBWMDg3MEtmUHg5dlM5b21NZks5eERUV01GS3FVYWs5bElhWFcrTFRzRHNEdDdLMGFUQWIxQnkvbUdjaWJIcGR2ZTI5QlN5N0hDM1JTV1oyTzFXcG1adEpBMUN6YmJnbzdWOCs4aE5UR0REL2EveE5hOUwxSlFkb3lOU3g2eVZYVUVxWkx2dnVNZjB0aDZnWVhUVjE4MlF4YmdHK3cwamtxNGVWd3FJem5XREZmUXA3eUNDclJ5dVJ3NUlzZ1VCRUVZaWdnNkJaZnNnODc2YnVlZ2Mxb1k3T29icWxiUUJMYzZUak1vQ0c0aHIrUVFUVzExdEhSY3BMR2xocTVlYVlKYlgrOEFsbWZlenR5cEsxQXBWYVJOeUVCdjBGRlNkWkxDOGh6S2E0c29xem1OaDBwRDJzVFpyRnU0QmJsY2pvZGFnNGRLUTFiR3hpR1BLWmNyOFBUd3RzdEdXUjNtUWZUMDhHYkZuRHRzVlhRYldtcW92SEFHbVV4R2VGQTB5ekp1dFcxYlhIbWNnckpqeEVWTVlrWG1IUzdIenNWR1RPUnJtMzdLWjRmZnBMR2xGZytWTks3endzVXFUbGZrY0xvaWx4NXRGOGtKTTFnMmUraWlLb0lnQ0lJZ3VDOFJkQW91UmZsQVhxUDB2TjVGTWFGMHUrblBDcHR1VEpzRTRXYlQxRmJIOGVJREJQaUdFQnMra2NpUWVCS2lrb2dLalhmcTN1cWgxakI5eW55bVQ1bFBkMjhuUlpYSE9WMlJpOEdvdDJWa3BFeGgyaVduclFnTGl1SjdEdzNNY3prdmZTWHowbGZhdXZjTnpzbzhzTzdKSWZlMWJQWnRwQ1ptRUJFU2U4blA2YUhXY01leVJ6RVk5YlpNbUV3bUk3ZG9QNUVoY2F5ZWQ4OVZ6ZE1wWExrSjhaTkh1d25DS0lxSmpBZGNkNWNmNjhTMTdkcDRQdWVDZXhOQnArQlM1R1dLQ2NYNGdwOWFHdFBab3BPMmlmSzVjZTBUaEp2QmlqbWJ1R1hlM1ZmOTVjREh5NCs1VTVjemQrcHkyN3liL1NLQ1k2NnBMZGZTdlU4bWsxMDI0TFJuMy9VeUtqU2VweDc4M3l1cTR0dnZwMS8rNjFXMVQ1RG1nbXhvcWIzbTYwSVl1K3FiejZNek9JLzlIaS9FdGUxc3ZKOXp3YjJKQVFpQ1M1RjJBV1Q5RU5NSnpyQ2JQN3RBWkRzRk42UlVLSy83YnZSWXZwdDlOUUduY0cxaW9xTnBiS2taN1dZSW82Q2hwWWJnLzgvZWZjZEhkZC81L24vTmFFYTlvUzZRRUFnUVJWVFRpeHZZdUpjNGpudmllQjBuamplN3laYmMvVzI1U1c1MjcyWjNFMmYzYnZiYXpvMFQxN2l1SGNmWXVPQUNtR0lRVllBQVNSUTFKS0dDZXBuNisrTWdqUVpKcUkwMDBzejcrWGp3eURsblR2bkk1eHVZajc3ZjcrZWJtSURKWkNJa0pHUkMvMTNSRjdYdDNnTDluVXR3VTlJcGZabzhpS1J6UVkrbFU1UjBpb2o0M3ZLVnl6aFRmY3pmWVlnZm5LbzR3b3laMlpqTlpxeFdhOEFsSUdyYnZRWDZPNWZncHFSVCtwVFpvM0RtdVZadzkzRk96NlJUOHpwRlJIeHZ3WUlGUk1aWjJYUHNNMytISW1Ob1YvNFdUR0VPTWpNenNWZ3NoSWFHQnR3U0xKNjIvYW0vUXhrWGR1Vi9IUER2WElLYldyUDBLU3pFbUxNSnhucWROVzI5ejhtT2c0aUxzNElyVzZGTzB4QkVSSHp1Z1FmdnArSkNFWHVPNk10NU1OaWR2NFdLK2tMV3JsdUR4V0loT2pvYXE5VTY4SVVUa05HMmk0TytiUnZ2dkNnbzNya0VMeVdkMHErZTh6cjdLaVprTm5uM2RoNVdiNmRNSU9iUXZ2cnZaU0p5MEFsTTdQbXgvVEdaVEZnc0ZoNzUxa05VdDUvaTdhMi80ZURKblZUV2x2bzdOUEdoeXRwU0RwN2N5WDkvOW1zcW13dTU4dHJWaElTRUVCVVZSWHg4UEJiTHlPZVBqemZCM3JZOTcvd1p6dlY0NTlIUjBRSDd6aVc0cVhxdDlDczlDazdXRzl1VnJiQzRqM01XSnNQZVNtTTd2d2JXVHgyejhFUkdSamxuQUFuc2wyazJtd2tMQytQZSs3NUdYbDRlSndvTzhPV3hqd2dMamFTODhxeS93NU1SeWtpZlJvZXRqYVNrUkxKblQrOGVYaGtSRVVGQ1FnSmhZV0VCTzh5eXEyM2ZkLzg5N04yN04yamE5a0R2UER3OFBHRGZ1UVF2SlozU3I4a0Q5SFNDMXV1VWljc1M0Y1ptMTIrUkE0SGQzUmJ3MVI0dEZnc3hNVEdzV2JPRzNOeGNXbHBhY0RnY3VGeXVYc3Z1eU1Sa01wa3dtODNkd3l2ajR1SUlEdy9IWWduc3IycGRQMjh3dHUyKzNubEVSQVFoSVNIK0RrM0U1d0w3YnpJWmtZR0cxd0xNU1FTckdld3VLR2t5MXUzc21nc3FNcDVGSkxteHRickFxZDhtVDJRdTdMU1phb09pMnFQRllpRXlNcExRMEZEaTQrT3gyV3pZN1hhY1RtZkFmemtQZEYyL05MRmFyWVNHaG1LMVdyRllMRUhUMnhXTWJUdlkzN2tFSHlXZDBxL0JMSnNTWW9KNWlaNzVuRWRxWU8yVTBZOU5aS1FpNDgyMDFUcXdONEdtdDA5TWJseDAwSWpEM0Vxa0pUSW9xajEySmRjV2k0WHc4SERjYm5mQWZpa1BOaWFUcWRlZllCS01iVHZZMzdrRUZ5V2QwcS8wS005MmZ6MmRZTXpyN0VvNjg1VjB5Z1FTbCtXbTlyZ0RIT3FlbjRqc3ROTmtLc1Zxc1FaVnRVZDlPWlZBcGJZdEVyZ0MrMWZDTWlMSmtVYUZXb0FXdS9Hbkx6MHIyT1pyWHFkTUVGMlZFK05tMm5GYVczRGg4SGRJTWtndUhMUlJSNzNwWk1CWCtCUVJFUWtFU2pxbFh5WUdWMHhvZnBKeExrRHhCV2pUZDNlWklMb3FKOFpNZFdDTHJLYlQzSWlUenU0bE9HVDhjSnFNOTlMT0JSbzRUYk81Rkt2VlNsUlVWTUJYK0JRUkVabm9OTHhXTGlzOUNzcWJqZTF6TFpBenFmYzVvU0dRazJBc3IrSUdqdFhDOHJReERWTmsyTHFxQmxveUxUUTJOdExTVWhVMGxSTW5vcTVxajVHV3lLQ3E4Q2tpSWpLUjZWOXB1YXpCRkJNQ1kxNW4xNXFlK1RWS09tVmlDY2JLaVJPUnFqMktpSWhNVEVvNjViSUdzMndLR1BNNjN6eHBiR3RlcDB4RXdWZzVjU0pTdFVjUkVaR0pSMG1uWEpiWG5NN1cvczlibk9MWlBsNEhOcWN4N0Zaa0lsRVNJeUlpSXVKN0dwTWtsOVZ6MlpUTERhK050TUMwV0dQYjVUWVNUeEVSRVJFUkVTV2RjbGs5ZXpyUHQ0SHpNcU1OdFhTS2lJaUlpSWhjU3NOcjViTENRbUJTT0Z6b01QWXJXeUVqdXU5ekZ5YkRwbFBHdHBKT0VSSGZPM0xrQ1B2eTlsTldXa1pFZUJTbnpoYjZPeVFab2V5c1dYUjB0cEdST1lYbEs1YVRtNXNibEVQOUE3RnQ2OTJLZUNqcGxBRmx4bmlTenZLbS9wUE9SVDNtZFI2dE5YcEZRL1QzcW9pSVQ3ejQvRXUwTjdtWW1qeWJ4V3V2SXpVaHc5OGhpWTlVMTVkVFZWdkdGNS9zWlgvZVFSNTQ2TDZncXN6ODR2TXYwZDdvWkdwSzRMVnQ3M2Q3Z0FjZXVqK28zcTFJRjdWNEdWQkdqR2U3YTgzT3ZpU0VlODYxdStDb2VqdEZSSHppbVY4OVMxeElKcmV0ZlpoRk9hc0Q2a3U1UUdwQ0JvdHlWblBuVlk4U1o1N0NiNTU2anZiMmRweE9wNzlERzNYZGJYdmROd095Ylh1LzI0eWdlcmNpUFNucGxBRjVKWjJYS1NZRXNLUkhiK2VCODZNVGo0aElNSG54K1pkSWo1dko4bm5YK0RzVUdRTXJGMndnZmRKTVhuN3hGVnBhV2dJNk9YbmgrWmRJajVzUk5HMTc1WUlOVEE2U2R5dHlLU1dkTXFDZVNXZlpaWG82QVpha2VyWVBWbzlPUENJaXdTSS9QNSsyUmhmTGM0UGpTN2tZVnMzZmdLMFY4dkx5Nk96c3hPVnkrVHNrbjhzL25FOTdnNVBsdWRmNk81UXh0VElJM3ExSVg1UjB5b0FHTzd3V2pQVTZ1Nlp4SHErRGRzZW9oU1VpRXZEMjdUMUFWa3FPdjhNUVA4aWVQSStDb3lkb2Ftb0t5QjZ4ZlhrSHlFcWQ3ZTh3L0NMUTM2MUlYNVIweW9BeW9zRjhNWk9zYXpmbWEvWW5OaFJteEJ2YmJ1Q1FodGlLaUF4YldYa1pxWW1aL2c1RC9DQXRNWk9hbWhxYW01dHhPQnk0M1pkWnMyd0NDdWEySGVqdlZxUXZTanBsUUdZVHBFWjY5a3VhTG4vKzBqVFA5bjROc1JVUkdiYUlzRWpTRWdPcnNJb01UbnJTVk1KQ3c3SGI3ZGhzdG9CTFRJSzViUWY2dXhYcGk1Sk9HWlNoRExGZDJtTmU1NzZxMFlsSFJDUVluQzRwOG5jSTRrZmxsU1U0blU1c05sdkF6ZjBMOXJZZHlPOVdwQzlLT21WUWhwSjBMa2dHcTlsejd2bTIwWXRMUkVRa2tMbmRiZzNCdkF5MzI0M04zdG5uWjUyMkRtb2Jxb2I5Mzg3aEhOM0NGSHEzRWt5VWRNcWdaQTRoNmJTYWpjU3p5OTdLMFlsSlJFVEduK3I2Q3JidTMrVDFSWHJyL2syY3JqanVkVjVWYlJtL2Z2dWY2TFIxOUh1dk14VW4rSFR2SDNxZDA5N1p4a2U3MzZTbHJmLzVIbTYzbStLeVk4UDhLUmh5NzlQdS9FLzR4VXQvUGV6bnlmRHNQNzZkcDk3OE1WVjE1YjArTzFseW1LZmUvQWwyaDIzSTkvMWc1MnM4L2VaUGFHMGY0RXVQaUF5S3hkOEJ5TVF3WlFoSkp4aERiQTljbk0rNXJ3cHVuVEU2Y1ltSXlPQTRuQTZlZnZNblhHaXU1Zkd2L29pVWhNbWo4cHhQOS82QkVITklkKzlUV0dnNEpaV0ZSRWZHa1pHU2pkUHBJQ0k4aXVyNmNscmFHZ2tMRGUvM1h2dU9iNmVxdHBUMXkrLzBPbTRKc1hDeTVCQXRiWTE4ZGNPMytyeTJxUFFJcjMzOEZBdG5yZUxtdGZjVGFnMmpxUFFvTGUyTjJPeWQyQjIyaS8vYlNYdG5HMjN0emJSMk5OUGEza3hiUnpPckZselArdVYzVU5kNG5xTFNJMzArSXk0NmdiblRsd0RnY05yNzdYRWJLZldFOWEydW9acFA5cjVOU3NJVWtpZWwrL1RlczdNV3NlLzROajdaK3paM1hQMndUKy9kazk2dEJBc2xuVElvUFlmWGxnNVFTQWlNWWtLL3lUZTI5MVVabFd4Tmw3MUNSRVJHMDk2am4zR2h1WFpVbjNHME9JK3o1MDd5cC9mOEw3WWRlQStIMDg3TmErL3YvdnpReVYwVWx4L2pnUnUveDdtYUVsSVQraThrMDJucm9ManNLRmRmY1NzRnAvZmpkSGt2TFpHVm5zUHBpdU1jTHR5TnllUTljR3RLOGpSeXNoYnkxUTJQOGU2MkY2ZzRmNGI3Tmo3Qi9oUGJPVjFlZ01VU1NxZ2xES3NsbEF0Tk5jUkZKNUNlTkpYWTZFbEVoRVVSRlJGRGVsSVdBQmVhYXNnNzlubWZNV2FtemV4T090MXVOMmF6QnBDTmxmYk9OdDc0NUJuQ1F5TzRlOE8zQ1RHSFVGcFY3Slg0VjljYnZaK25LNDVqQ2JGMkg0K1BTU1FwUG8xOUJkdllzdWV0ZnAvaGRyczVkbW9mQmFmMzkvbjVJN2Y5a0xTazRLekFLekpVU2pwbFVGSWpqV0d6ZGhlME9hQ3hFK0xDK2o5L1pqeEVXYUhWRGgxT09GWUw4NVBHTGw0UkVmRm9hbTNnaTRPYmlReVBwcTJqWlZTZVVkZDRudmQzL0o1cmx0NUdYSFRDZ09lZnJUeEpWRVFzQjA3czZENjJjTllxTENIR1Y1UERoYnN4bTh4Y01mZEtubnYzMy9yc1JUU2J6R3pkdjZuWDhXdVczVTVpZkNxNTJVdEpqRXZsMDcxdkV4a1J3MzBibitoMTdwTXYvNURjR2N0WnYveU9QdU9jbVpuTG45MzNUMzErNW5BNk9ISDJFQUMxRFpXNFhLN3UvUzR4a2ZGTVNabld6MzhGR1k1T1d3ZXZmdlJmTkxWYzRPSGIvcHJZS0dPdHRpMTczcUsrMGJOV205Tmx6TW5jdFAwbHIrdVh6cjJLOWN2dndPRjA0SFE2dU8ycXJ3L3ArWGFIamMwN1g4WGxWZ0Vna2NGUzBpbUROaVVhemw3czVTeHZ2bnpTQ2JBaUhUNHZOYlozbjFQU0tTS0JJZjdpYU5ENi9xY2lqanZ2Ny9nOTBaRnh6SjIraEIySFB2VHhONlRkQUFBZ0FFbEVRVlQ1L2RzNlduajF3MTh4STJNZXF4ZGVQK0Q1VFMwWHFMbFFTVWRuRzE4YzNFeHphd01SNFZIa1ppL0RFbUxCN1hhVFY3Q1ZLK1plU1hob0JOKzkrOGREanNudGRtTXltVWhMek9EQm0vNThPRC9XZ0RvNjIzaGp5ek5leHk3ZHo4MWUxdThRWUJtNjlzNDJYdGowQ3hwYjZubm81aCtRbWpDRnB0WUdZcVBpZWZTT3YvRTZONzlvRCs5c2ZZN3YzLy9QaEZyNy90SmlOcHRabExONnlERnMzdm5xc0g4R2tXQ2twRk1HTFNPbVI5TFpBcmtESkpHcmVpU2RYNTZEeHhhT2Jud2lJbU1oNFdMU09aajU3ZVBCNGNJdktTbzl3amR1K1V2T1ZwNGNsV2UwdGpjVEVSYkZIZGM4UXZuNU14dzdsWWZKWkdKZndUYjJIOStPMisybXRLb1lnQmtadVJ3cDNndkExMi81QzVMaTAzank1Ujl5L3czZjY1N2ZtVis4aDdyR2F1S2lQRDJtUDMveHIzQmRNc1MyTHpldXVZK1ptYms4ditrWExKdDNOU3R5cjhWa01uRysvaHpsNTAvM090L2hzRk5WVitiVjQ5cGwxdFFGeEVURzlmdXM2TWhZL3ZhUlh3SHd4Y0gzT1Z5NG0rL2Q2K2tWZlhuemZ4QVNvcTlhdmhRZUdrRkNYQXAzcmY4V0tRbVQyVmV3blE5MnZjcGpkLzdka0llNnpzaVlSMFJZMUpCanNGcEN1ZlhLaDRpUFNSenl0U0xCU244VHlxQU5aZGtVZ0ZVOWFsU1VORUZkT3lSRytENHVFUkYvMkZzSlZhMlFOdlR2ckdPbXZxbUdEM2E5eXVLY05VeWJuRE5xU1dmeXBIUWV1T25Qc1Zxc2ZKNzNEbFpyR0RldmZZQUZNMWQ2blZkYVZVeFQ2d1VPRnU0RW9MMmpGWmZMUlZ0SEM5RVhrenU3dzg2MlBvYk1mblhEWXpDSW9pdEprOUlKQ2JFd0pYa2FIKzErZzRMVCsvbkt0WDlDYVZWUm4vUDM3QTRicDhzTEtLa3M3UFhacEpna1NzNzFQdDVUZW5JV2lYRXBPRjFPTENGV3JCYlAzRUdYeTBtSU9XVEFtR1h3VENZVDkxei9PQUF0YlUxOHR1OGRWaTI0anYzSHQ1TmZ2TWZyWFBmRjRhOVB2dnpEWHZlNWEvMmp2UDNaYndIWXZQT1ZZY1ZTVlZmbU5XZFpSUHFucEZNR2JhaEpaNVRWR0ZKNzlHTGRpaS9LNGM1Wm94T2JpSWcvL0hnblBIa3RSRnNIUG5lc09ad08zdnIwTjBTRngzREQ2bnRHL1hrUllaR2NyamhPU1ZVUjM3bnJmeElSRmtsZFE1WFhPU21USmhNYkZjK2VvNStTTW1reWJSMHROTGJVWXphWmlZNklCWXdlUTZmVFFXUjR0TmUxMlZQbURDbWVPNjk5aEJtWnViejN4Y3ZzUDc2ZERTdSt3cko1Vi9jNjc4bVhmOGlTMmV2Nm5OUFpZV3ZuMzM5dkRObDB1OTA0bkhZc0lSYXZ3a1ViVjMyTnhMZ1VXdHViZThYc2NEblUwem1LM3QzMkF2SFJpV3hZL2hWcUdpcVpQVzF4ditkMjJ0ckJaQ0xNYXZTbXB5WmtESmd3dnIvakZhWk56aUUzZTFtZm55ZkVwZ3cvZUpFZ283OEpaZENHbW5TQzBkdlpsWFIrV2Fta1UwUUN4NFB6NExVVDhPQjc4S2RMSUR2ZUtLSTJYbXplOFFvMUY4N3h6ZHQrZU5sbFNYekY3ckR4NGE3WG1adzhqWlNFeVZUWFYvRDZscWQ3blhmN1ZkL2dvWnUrejVsekoyaHVhOEJxRFNVaExnV3oyWXpOM3NtdXd4L3oxUTJQOGZHWGIzcGQ5Ni9QLzJCUWhWdHVYbnQvOXh5OUJUTlhNRGw1R3BOaWhsZFVJRHcwZ3I5OTVEOEJLQ3pKNTdXUG4rS3hyL3g5bjh0enRMUTFFaFVaNjNYTWRiSDNVM3h2KzRITkZKY2ZZK0dzVlpqTlpsSVRwcENhTUtYZjgxOTQ3MG1pSW1LNWU4TmozY2U2Mm9uRDZhQ3lwb1MwcEV5c2x0RHV6ei9jOVRwSjhlbERudk1wSXIwcDZaUkJHMjdTK2V6RnBWTU9uVGNxMllacnBKR0lCSUNGeVhEdFZQaTN2Y1lmWHpPYklIdVkxKzdPMzhLaHdsMWNzL1Eyb2lKaWFXeTVBQmhWUHdGYTI1dG9iSWtnS2lLbXUxcnNTSDIwK3cxcUc2cklURFVXWms1Tm1OS2RzUFdsb2JtT2tzcENiUGJPN3FWVFFxMWhiRmh4RjNPbkwrbVZkRDV3NDUvaFp1RGh0WmYyUGlYR2VmWnQ5azRhbXV1OFBqZUc5elp6dnY1Yzk3RVFjd2lKOGFsZTV4MHEzTVcwOUp6dWhOUGxjbmt0a2RMWVVzL1V0SmxlMXppZGpoSC85NjF0aDgzSFlHOHp0RGpCRlFETE9vNmtiUU1jTzdXUHJmdmY5U29PVk5kUVRXTkxmYi9YZEhTMlljTEU2ZkxqZ0RFTXU2dnE3Zm42Q3A3YjlIUHUzZmhkWm1jdEdrRmtJdElmSloweWFQRmhFR2t4bGt5eHUrQjhHNlJFWHY2YWFiR1FHQTUxSGVCd0dXdDJydXYvRjVFaUloTktXaFQ4OGxwamJ1ZXBCaWh1OE4yOVRjQ3VUNGQzYlZkUm5LMzdOL1c1cE1oTG0vOERnRWR1L3g5a3BvN2s2Ny9oN0xsQ0RwN2NTYzdVaGJSM3RuWWZQMXowcGRjOHpMam9SS1pOemdHTXVaQmZITnBNcDcyREdabTUzZWVzWG5oZG44OUlUODdDUFlnNW5aY21lVzk5K2l3ek0zTlpsTE9hOHVyVHZQekIvK2wxellFVE83d0tDY1ZGSi9EOSsvKzVlNytsclluQ2tuenV2dTdidUZ3dW5uM25aNnpJdlpiRnM5Y0FSaUdsdXNacVZpM3dqdDFtN3h4eFQyZWtGUmFsd05SMGNKZ1lSTm85L28ya2JUZTFYT0FQbi8rT2xmUFhlLzBDWWYrSkw5aC9mSHUvMXptY2RreVl1bnZmYjF4ekwwdG1yd1dncHFFU2dMVEVxYjJ1cTIybzVIRGg3bDdIb3lKaW1kbWozWXJJNVNucGxDSEpqSVdURjMrUldONDhjTklKY0dVbXZGTmtiSDk1VGttbmlBU2V0Q2pqejFvZi8vMjJhNWpYM1hMbGc5aHN2ZGQwT1hvcWo2T244cmg1N2YzRVJrMGlLVDV0WkFGZUZCK1R5SFVyN2lMRWJPSFk2WDNkeDkvZDlnSngwUW1FaFViUWFXdG5jdkswN3FRekxURUR0OXZOcWZKamJGejF0UUdmOGR5Ny8wWmxiZW1BNTMzcnpyOWxjbklXWUJRcUtqaXpuMUJybU5jUXlXOS81ZSs3Q3hkZGFzL1JUemw2S3MvcjJONWpueE1YbmNEc3JFV1lUQ2FTNHRQWWUreno3cVR6VkhrQkFObFQ1bnBkWjNOMGVnM1hISTVJQzB4Tmd1UmtzQWJRU04zaHR1M1k2RWxjdmZSVzFpMit5V3Q1bW8ycjdtYmpxcnM1VTNHQ3JQUWNyMTVvNkh0NGJaZVNjNFZFUmNRUUZ6MnAxMmRuenhWU2NmNXNyK09acVRPVWRJb01nWkpPR1pLcE1aNmtzN1FKcmtpOS9QbGdMSjNTbFhUdXFnQ1dqMXA0SWlJQ1RFdlA2ZlA0dWRvU0FLYW16U0lsWVhLZjV3eEhmRXdpcXhkZXo5NmpuM2NmYzd2ZHVOMXVibHB6UDdPbXpxZmd6QUVLVHUrbjVrSWx1L0kvNW82ckh5WXJQWWZ6OVJWTWloM2NuTXVGczFheGJ2R05mWDdXMkZMUDd6L3dIczViWEg0TXQ5dk4zT2xYZUIyUENJOG0rcEw1bDEwdVhjK3h2YU9WZmNlM3NXSDVWekNaVEFDc3lMMlczNzM3YjVSVm5TSXpiUWJIVHU4aklUYTUxODloZDloR25IUktiMWN1dWJuUDR5MXRUYnkrNVdubVRyK0NPNjUrZUZEM2NqZ2RuQ3c1Qkpobzcyd2pJc3o3dCtuTDVsM054bFYzanpSa2thQm5IdmdVRVkrc0hyOFlMbWthM0RXTFVpRHM0anpPSmh1YzZIL0toWWlJakRHN3c4NzdPMTY1N0h5NDRXaHVhd1RvcnVqcXZGaXM1ZGwzZm9ZbHhFcDFmUVVGcC9kenZyNWlVRDJZWUZUSVRZcFA2L05QZkIvRmdrNldIQ1k4TEpMcFE2eDgyOFhoZFBER0o4L2dkRG9JRDR2a3dJa2RiRCt3bWZ6aVBZU1lROWh6N0RQS3o1K2hxUFFJSythdjk3clc3ckRqZHJzSnRZNStFU2N4UkVmR2N1YzFqM0M0Y0RmYjlyODNxR3NPRis2bXZiTU5oOVBPUjd2ZkdPVUlSWUtYa2s0Wmtxd2V2eGdlYk5KcE5jT3lIaU80dmp6WC83a2lJaksyMmp0YU9IUHVCTSsrOHpQS3o1L3gyWDFQbkQySTFSSkt5c1dLb2hYbno5RGMxc2pONng3Z3FpdHU0YzFQZnMzOEdjdFpubnNONzJ4OWp2Yk9OcDg5RzR5aVNZVWwrY3pPV2pUc3RUSXRJUlk2Yk8zWUhUWTJiWCtSM2ZsYk9IdnVCQjJkYldSbnpLT3MraFFmN1hxZG1NZzRycGh6cGRlMUxSZVQ3dkN3UWN4REVaK1pNMjB4MTYvOEtvbHgza094WEM0WEpreGV4OW83Mi9oODN4L0pTTTNtZ1J2L2pDUEZlL2pqdGhmb3NMV1BaY2dpUVVIRGEyVklocE4wZ2xIRmRtZUZzZjNsT2ZqbWZOL0dKU0lpQTd0bTZXMWNzL1EycjJPeDBaTjQ5UGEvNFpXUC9vc1gzL3NsOTI3OExqTXk1bzNvT1hXTjUva3M3eDFXenQrQTFXSk1SRnkxNERybXoxeEJaSGcwejczN2IwU0dSM1BUMnZzQk42ZktDM2pwL1gvbmtkdi9SL2Y1ZmNrN3R0V3I0RTlQbHhZWk9uWjZIdzZublhuWlMzdWQrMy9mK0ZIM1VObEx1VnhPci9tZVg3LzVCNWhNNWw3REx1ME9PeC9zZkpWRGhidTQ0K3B2WWdteGNQek1RV291VkJJUkZzbnhNd2N3bVV5a0pXYjIrL1BJNkZpOThIck9uaXRrWDhFMnJKWlEyanBhT1Zkemx2UWtUNkVndThQT0cxdWVwcTJqaFhzM1BrRm1halozYi9nMjcyNTdnWk1saDVtVk9SK255OEg1K2dvT250aHB6QkUxbWNEdHh1bHk0blE2TUpsTWZhNzlLaUs5S2VtVUlaa2NiZlJjMmwzUTJHa01sNDBkeEhTVk5aUGh5WXZieFExUTF3NkpFYU1hcW9pSURGSkVlQlFQM2ZSOVh0NzhIeFNWSGhseDBwa1FtOHdOcSs3eEt0NFRINU5JZkV3aStVVjdpQWlMNHNHYnZ0K2RZRDU0MDUrelpjOWJsMDA0QVdaUFc4ektTNGF4ZG1sdWJlQ3R6NTd0M2c4UGkyUm1aaTdUSi9jZVdudlQydnVJQ0l2cTh6NEZwL2RUVm4ycWU3OXJlUENsbWxvdmtGLzBKU3R5cjJWUnppckFXQVptNi81M0FRaXpock54MWRlNmwrV1FzWFdodVliTk8xOEZ3R3d5azVhVTZUVUV1cXo2RkNXVlJheGZmbWQzQmVlNTA1Y3dPWGthQjAvdTRGVFpNY0pESXltdEt1SjB4ZkUrbjVHVHRWQkpwOGdnbWR5RHFUOHUwc04zUGphV0JnQmpxWUNGeVlPNzdrOC84UlFoK3NGU3VIWEc2TVFuSWpLYTlsWEIvN2NkL3M5NnlCMWMvWnRoZS96eHgvblJZODhNZktLUDJPeEd0ZFgrZWdGOXhlbHlEbnZJNjNoeXV2dzQweWJQN2xVcDFWYy8zMDkvOHpoUFBQRUVTVWxKSkNjbll3Mmc4clZqM2JiN2N1elVQbkpuTEJ2VXVWMkZzVnh1RnlhVENST21YdTk5S0FMNTNZcjBSWE02WmNoR01zUzJpK1oxaW9pTVA2SFdzRkZQT0lHQVNEZ0JzalBtOXBsNEJNclBGK2dHbTNBQ21FeEdrbWtKc1JCaURobFJ3aWtTalBUL0dCbXk0U2FkcTNza25mdXFqU0c2SWlJaUlpSVMySlIweXBCNUxadlNPUGpyWnNaRDRzWEs4UTRYN0svMmJWd2lJb0VtTzJ1V3YwTVFQOHBJendJWWs5N25zUmJzYlR1UTM2MUlYNVIweXBBTnQ2Y1ROTVJXUkdRbzJqdmJxS29yOTNjWTRnZVZ0YVVCdlhSSE1MZnRRSCszSW4xUjBpbEROdVZpQlZ1QStnNW9kd3orMnA1SjUrNEszOFlsSWhKb01xWk1vYnF1ek45aGlCOVUxWldSbUppQXlXUWlKQ1FrNEhyRWdybHRCL3E3RmVtTGtrNFpNck1KTW1JOCs2Y2JCbi90c2pTd1hHeDFkUjNHOGlraUl0SzM1U3VYY2FiNm1ML0RFRDg0VlhHRUdUT3pNWnZOV0szV2dFdE1ncmx0Qi9xN0ZlbUxrazRabHVFT3NiV2FZV21xWjM5bmNJNnNFUkVabEFVTEZoQVpaMlhQc2MvOEhZcU1vVjM1V3pDRk9jak16TVJpc1JBYUdocHcxVkk5YmZ0VGY0Y3lwbmJsZnh6dzcxYWtMMnJsTWl3am1kZTVMc096L1ZtcGIrSVJFUWxVRHp4NFB4VVhpdGh6SkxpK25BZXIzZmxicUtndlpPMjZOVmdzRnFLam93TjJEVWVqYlJjSFRkczIzbTFSVUx4YmtVdFovQjJBVEV3OUs5aVdEakhwWERzRi9uMGZ1TnhRMFFKbkdtRjYzTURYaVlnRUc1UEpoTVZpNFpGdlBjUkxMLzZldDdlZVpucjZQTklTTTBsUG11cnY4TVJIS210THFhb3I0MVRGVWN4aERxNjhkalVoSVNGRVJVVVJIeCtQeFdJSnVDR1l3ZEsyUGUvMkNLWXdaMUM4VzVHK0tPbVVZUmxKVDJkc3FESEVOcS9LMk45YXBxUlRSS1EvWnJPWnNMQXc3cjN2YStUbDVYR2k0QUJmSHZ1SXNOQkl5aXZQK2pzOEdhR005R2wwMk5wSVNrb2tlL2IwN21HWEVSRVJKQ1FrRUJZV0ZyRERMN3ZhOW4zMzM4UGV2WHNEcm0wSDg3c1Z1WlNTVGhtV3pCaWpvSkRMRGVmYmpBcTJFVU5vVFZkbjlrZzZTK0dSK2FNVHA0aElJTEJZTE1URXhMQm16UnB5YzNOcGFXbkI0WERnY3Jsd3U5MytEazk4d0dReVlUYWJ1NGRkeHNYRkVSNGVqc1VTMkYvVnVuN2VRRzdid2ZwdVJYcFNhNWRoTVpzZ0l4cEttNDM5MGlhWW5URDQ2Ni9LaEYvMkdHSjd1aEd5MWRzcEl0SXZpOFZDWkdRa29hR2h4TWZIWTdQWnNOdnRPSjNPZ1BseUhxeTZsczZ3V3EyRWhvWml0VnF4V0N4QjB3c1d5RzA3Mk4rdFNCY2xuVEpzV1hHZXBMTmtpRWxucE1WWVBtVnZwYkcvdFJTeUYvZytSaEdSUU5LMXhJTEZZaUU4UEJ5MzJ6M2h2NVNMd1dReTlmb1RUQUs1YlFmN3V4VUJKWjB5QWxteDhNWEY3YUhPNndSamlHMVgwcm10RFA1RVNhZUl5SUQwcFZVQ2xkcTJTT0JTMzc0TW0xY3hvY2FoWDM5bEJsZ3V0c0NLRmlodThFMWNJaUlpSWlJeWZpanBsR0diMW1NTzVwbGhKSjJSRnFPS2JaZHRaU09QU1VSRVJFUkV4aGNsblRKc1diR2Vuc3JxTnVod0RQMGVWMmQ2dGo4dDhVMWNJaUlpSWlJeWZpanBsR0V6bTJCcWpHZC9PTU5qMS9VWVludStEWW91K0NZMkVSRVJFUkVaSDVSMHlvaGt4M3UyVHc4ajZleXFZdHRscTRiWWlvaUlpSWdFRkNXZE1pSmVTZWN3NW5VQ1hOTmppTzNucFNPTFIwUkVSRVJFeGhjbG5USWkyVDJLQ1EybnB4Tmd6UlR2SWJhRkdtSXJJaUlpSWhJd2xIVEtpSXgwZUMwWVEyeFg5QmhpcXlxMklpSWlJaUtCdytMdkFHUmlTd2lIbUZCb3RrR0hFeXBiSVQxcTZQZTVlaXJzT21kc2YxNEtqeTMwYlp3aUlvRWdQeitmZlhrSEtDOHJJeUk4aWxObkMvMGRrb3hRZHRZczJqdmJ5TXpNWU5ueXBjeWZQeCtUeVlUSlpQSjNhR01xRU51MjNxMkloNUpPR2JHWjhYRHd2TEY5dW1GNFNlZTZpME5zSFM1amlPM0plcGlkNE5zNFJVUW1zaGVmZjRuMkpoZFRrMmV6ZU0xMXBDVm0rRHNrOFpHcXVuS3E2OHJZOFdrZUIvWWQ0b0dIN3NOaXNXQTJCOGVBdEJlZmY0bjJSaWRUVXdLdmJYZS8yMC95T0xEdklBODhkSDlRdlZ1UkxtcnhNbUsrS0NZVUZnSXIwejM3cW1Jckl1THh6SytlSlM0a2s5dldQc3lpbk5VQjlhVmNJQzB4ZzBVNXE3bnpxa2VKTTAvaE4wODlSM3Q3TzA2bjA5K2hqYnJ1dHIzdW13SFp0cnZmN2RXUEVtZk9DS3AzSzlLVGtrNFpzWjVKNTVsaHp1c0U3eXEybjVXQWUvaTNFaEVKR0M4Ky94THBjVE5aUHU4YWY0Y2lZMkRsZ2cya1Q1ckp5eSsrUWt0TFMwQW5KeTg4L3hMcGNUT0NwbTJ2WExDQnlVSHlia1V1cGFSVFJzd1hGV3dCMWs2QjhCQmp1NjREOWxXTkxDNFJrWWt1UHorZnRrWVh5M09ENDB1NUdGYk4zNEN0RmZMeTh1anM3TVRsY3ZrN0pKL0xQNXhQZTRPVDViblgranVVTWJVeUNONnRTRitVZE1xSVRZdURyaW54NVMxZ0grYmZuNkVoY08xVXovNkhaMFljbW9qSWhMWnY3d0d5VW5MOEhZYjRRZmJrZVJRY1BVRlRVMU5BOW9qdHl6dEFWdXBzZjRmaEY0SCtia1g2b3FSVFJzeHFoc3dZei81SWVqdHZtTzdaM2xFT0xmYmgzMHRFWktJckt5OGpOVEZ6NEJNbDRLUWxabEpUVTBOemN6TU9od08zTzdBbW5RUnoydzcwZHl2U0Z5V2Q0aE8rS0NZRU1EOEowaTVXdjNXNjRkT1NrY1VsSWpLUlJZUkZCbHhoRlJtYzlLU3BoSVdHWTdmYnNkbHNBWmVZQkhQYkR2UjNLOUlYSlozaUUxNUo1d2g2T2dGdXp2WnNhNGl0aUFTejB5VkYvZzVCL0tpOHNnU24wNG5OWmd1NHVYL0IzcllEK2QySzlFVkpwL2lFcjRvSkFkd3d6Yk5kZEFGS20wZDJQeEVSR1IvVW96TjBicmRiUXpBdncrMTJZN04zOXZsWnA2MkQyb2FxWWYrM2N6Z2RJd2x0UUhxM0VreVVkSXBQK0dwNExVQmlCQ3hMOCt5L2YycGs5eE1SRWYvNzR1Qm1udC8waXlIMTZwUlhuK2FMZzV0cDcyenJQclk3Znd2LytPeDNCMzJQMzMvd24zeTY5dzlleDJ6MlRocGJMdlQ1cDc4RXh1Vnk4ZEh1TnpsNTluQ2ZueDg0c1lNM3QveDYwSEdKYit3L3ZwMm4zdnd4VlhYbHZUNDdXWEtZcDk3OENYYUhiY2ozL1dEbmF6ejk1azlvYmRkdnZrVjh3ZUx2QUNRd3BFUWF5NTEwT0tIWkJyWHRrQlF4L1B2ZE9OMnpaTW9uSmZDZFJXQTJYZjRhRVJIeDl1dTMvcEhxK29wZXg1Zk91Wkpicm54d1RHTkpqRS9qODMzdnN2M2crMXl6OUxaQlhiUHo4RWVVVmhXemV1SEdZVCszbzdPTlRudUgxN0ZESjNmeDRlN1grenoveHRYM3NtSis3MlU4ekdZenpXME5mUFRsRzJSbnpNTnFzWHA5ZnVMc0lVeW0wZm1IU2oxaGZhdHJxT2FUdlcrVGtqQ0Y1RW5wUHIzMzdLeEY3RHUralUvMnZzMGRWei9zMDN2M3BIY3J3VUpKcC9qTXJFbHdwTmJZUHQwd3NxUnozUlNJc2tLckhSbzdZZmM1WXgxUEVSRVp2UGJPTnBJbnBUTTdhN0hYOFNuSjAvcTVZdVNxYXN1b2I2N3A4N09FMkdScUc2b29PSE9nejg5blp1UVNhZzBEb0tubEFvV2wrY3pLWEVENStkUGQ1OVEzR2ZjK1cxblk1ejB5VTJjUVlnNFpNTTdvaUZqKzVJNi84VHIydXovKzYyV3Z1WDdsVjNubXYzOUthVlVSTXpMbWRSKzNPMnlVVmhWeHcrcDdCbnl1K0VaN1p4dHZmUElNNGFFUjNMM2gyNFNZUXlpdEt2YnFxYTZ1TjNvL1QxY2N4eExpK1NWQmZFd2lTZkZwN0N2WXhwWTliL1g3RExmYnpiRlQreWc0dmIvUHp4KzU3WWVrSlFWbkJWNlJvVkxTS1Q0elBkNlRkQlkzd0lvUi9OTFJZb1lOV2ZCdXNiSC80UmtsblNJeVBuU051cGdJL1JNZHRqWm1aTXhqL2ZJN3h1eVpCMDd1WUYvQnRuNC9yMitxNmZkTC9KL2U4MU1TNDFJQVl6aXUyKzJtc0RTZnd0TDhYdWUrK040dis3ekhYMy85RjVoTVpzNmNPd0ZBdTYyTmh1WmFDczRjSUNFbW1iU2tURHBzYlVSRnhCQWZrK2gxcmRuc1Bldkk0WFR3V2Q0N1hzZm16MWpPcWZJQ1RwVVhBREIzMmhJYVd1cXcyVHRwYlcvbXdJa2R2V0thTy8wS0lzSWkrNHhYaHE3VDFzR3JILzBYVFMwWGVQaTJ2eVkyeXBqanMyWFBXOVEzbnU4K3ora3k1bVJ1MnY2UzEvVkw1MTdGK3VWMzRIQTZjRG9kM0hiVjE0ZjBmTHZEeHVhZHIrSnlxd0NReUdBcDZSU2ZtZGxqWG1mUmhaSGY3NFpwbnFUenkzUFEwQW54WVNPL3I0aklTS1JIRy85N3JzVlk1bW04Y3JsYzJPeWRoUHNoMlRHWlRQekZBNWZ2TmV4TFpManhIN2Vrc29qOUo3NWc1ZndOWEhYRkxWN243Q3ZZeXRiOW0vanJyei9aNXozQ1F5T29yaXZuajF1ZkI4RGh0TlBRVkV0SlpSRkw1MTVGV2xJbVZYVmxKTWFuOWJyV0RkQmpoS3piN2FheTFsaTdxN1NxbUVreFNjUkV4WHRkazVrNmc3eUNyVmhDck93NSttbjM4VTViTzI2M20vQ3dTTExTWmlucDlKSDJ6alplMlBRTEdsdnFlZWptSDVDYU1JV20xZ1ppbytKNTlKS2U2L3lpUGJ5ejlUbStmLzgvZC9lZ1g4cHNOck1vWi9XUVk5aTg4OVZoL3d3aXdVaEpwL2pNckVtZWJWOGtuYk1USURNR3lwcU5Md0pienNMWFpvLzh2aUlpSTVFZUJXRWhjR3FFbGJwSFczdG5Ld0Rob2Y1SmRxSWpZNGQxbmR2dDVvT2RyeElURmMrMXkyN3ZsU3gwRFpPOFhCS1hscFRKM3o3eW53RDg5cDEvSVQwNWk1dlgzZzlBYlVNVnhXVkh1WHZEdDN0ZEZ4a2V6WkdpUFVTR1JXTU9DV0ZhZWc0UDMvcFhBUHpMODk5blJlNzZYdk05VDVVWFVGNTlta1U1cTczbS9yMzQzaStKam96anJ2V1BEdU8vZ3ZRblBEU0NoTGdVN2xyL0xWSVNKck92WURzZjdIcVZ4Kzc4dXlFUGRaMlJNWStJc0tnaHgyQzFoSExybFEvMTZpa1hrZjRwNlJTZm1SNEhJU1p3dXFHcUZWcnNFRzBkK0xyTHVUa2JmbjJ4VU9EbTAwbzZSV1I4dUdPbU1lei8zdG1RTUlMNTY2T3A0MkxGVjdmYlJXTkxQV0doRVlTSGp0TmdlM0E0SGR4eTVVTzBkN1FBOUtvbTI3V01SWDlWWnNGSVRDOGRLZ3ZHME43WFBuNktuS3hGNUdRdDdQWDUrbVYzOHRHWGIvRGVqcGNCK040OS85ajltZHZ0eG56SlhGR0gwOEdIdTE3SFpETFIzT3I5VzRpVzlpYW1wRXkvM0k4cXcyQXltYmpuK3NjQmFHbHI0ck45NzdCcXdYWHNQNzZkL09JOVh1ZTZMdzUvZmZMbEgvYTZ6MTNySCtYdHozNEx3T2Fkcnd3cmxxcTZzdTVmWm9qSTVTbnBGSit4bUkzRXMvaml2N3RGRjJCSnlzanVlZjAwK0grSGpaN09zbVk0V1cvMGdJcUkrTlBEOCtIelV2akpMdmpaVlViaHMvR203V0pQNTliOW05aTZmeE1BazJLU1dERi9QU3R5cngyMVNxc2o5ZUo3VDFKUmMzYkE4LzdsK2UvMys5bXRWejdFRlhQV2VSMXI3MnlqdGEySmVkT3Y0T3ArcXVmT21qcWZXVlBuOS9tWjIrMmlvdVlNNWhPZVpOWm03NlNwOVFKWExybVpneWQzZGg5M3VwdzBOTmN5S1RaNXdKOURodS9kYlM4UUg1M0lodVZmb2FhaGt0blRGdmQ3YnFldEhVd213cXpoQUtRbVpBeVlNTDYvNHhXbVRjNGhOM3RabjU4bnhJN3dTNDVJRUZIU0tUNDFhNUp2azg3NE1GZzEyYWhlQzBiUGdwSk9FZkczc0JENC8xYkNqM2JDb3gvQzk1Y2E2eFduanFOcGU3RlJrN2p0cXE4VGFnbkQ0WEpRMTFERndaTTcrV2ozR3pTMVh1RDZsVjhkbGVlNlhTN01wdUV2QTM3am12dU1CR0VFa2k0dW4zRysvaHp0bmEwY0tkckQvdVBiV2JOd0kyZk9uV0RQMGM4dWUvMzFLNy9Lc25sWGQrKzczVzRjVGdmSHp4eWdzTVFvYXRUZTJjb2QxM3lUcjkvOEE5ekE5Z1B2MDl6V1NFeGtITlYxNVRpY0R2VjBqcUx0QnpaVFhINk1oYk5XWVRhYlNVMllRbXBDL3hVSFgzanZTYUlpWXJsN3cyUGR4N3JtY2pxY0RpcHJTa2hMeXNScUNlMysvTU5kcjVNVW56N2tPWjhpMHB1U1R2R3BXWlBnZ3pQR3RpL21kWUt4Wm1kWDB2bFpLWHgzTVlRT1hBMWZSR1JVTFVxQjM5NEEvL3RMK0orOUM1YU9tTmtFMlNPNFBpNTZFa3Rtci9VNnRpSjNQYjk1NTUvNThzZ25yRnQwSXhIaFE1L1BOcEMyenRZUkZTK2Frakx5NVZ5S3k0N3gyei8rUy9lUTE4bkpXVngxeGExTW56eUhtWm56ZWVYRFg3Rm00Y1plU2VINStnbysyZnMyOFRIZUZhTHNEaHNBZDIvNE5qTXpjN0U3YlB6c3VUL0hHaEpLUm1vMkRxY0RTNGlWNHRLakxKbXpsc0xTZk1MRElrbVpOSG5FUDB0dE8ydytCbnVib2NVSnJvbFFObmtBSTIzYngwN3RZK3YrZDczbSs5WTFWTlBZVXQvdk5SMmRiWmd3Y2JyOE9HRDhZcUtyNnUzNStncWUyL1J6N3QzNFhXWm5MUnBCWkNMU0h5V2Q0bE16ZlZ4TUNHQmxPc1NGR2V0MXR0cGhad1ZjTzlVMzl4WVJHWW1rU1BqMzljWTg5dUlHS0drRWg0K1NBaE93NjlNQlR4dVM2TWhZNWs1Ynd0NWpuMVBUVU1uVXRKbStmUUJHRDZBdmloZnRQLzRGSDMvNTVwQ3UrY0g5UHlNaVBBcUx4Y3Fjck1YTXkxN0tsajMvemVUa2FlUk1YUUJBVnZvczVtVXZwYXF1akt1WDN0cDlyZHZ0WnR2K1RXUlBtY3ZNekZ5dis3WmRuRi9hVlhURzRiQURkQ2M5bGhBTDB5YlA1dWlwUEJiUFhzUFI0cjNNbjdIY0owT1lJNjNHTHppbXBvUEROREdXNmhuSVNOcDJVOHNGL3ZENTcxZzVmejBOelhYZHgvZWYrSUw5eDdmM2U1M0RhY2VFaWRlM1BBM0FqV3Z1N2Y2bFRFMURKUUJwaWIyL1hOUTJWSEs0Y0hldjQxRVJzYjNhaVlqMFQwbW4rRlRPSk9NZkV6ZFEzZ3dkVGdnZllhK2t4UXpYWmNGYkY5Y0IzM1JLU2FlSWpDOXBVY2FmZFQ1ZVQzaVhiMjhIZUhydFFpL09iZk1sdDl0TlZWMFptU2tqNmNjeU9KME9IRTQ3WDd2dU93T2VXMTU5bWwzNUgrTyttSkpOUzg5aFdub09BQ1o2SjM3ckZ0L0UwMi8raEpNbGg3dDd0cmJ1MzBSbGJTbmZ2dXNmZXAzZjFXTWFGUkVEUUtlOUE4Q3JwMjF4em1yKys5UGY4UEdYYjFMZlZNUGRzOWYxdXM5d1JGcGdhaElrSjROMUhNNGRIcTdodHUzWTZFbGN2ZlJXMWkyK2lUZTJQTk45ZkQxUVBENEFBQ0FBU1VSQlZPT3F1OW00Nm03T1ZKd2dLejJuVnlHcHZvYlhkaWs1VjBoVVJBeHgwWk42ZlhiMlhDRVY1M3ZQTWM1TW5hR2tVMlFJbEhTS1Qxbk1NRFVXU3BxTS9hSjZXT0NET2dwM3pQUWtuZmsxeHYyemhsZU5YMFFrS0xSMXRCQVJGdVhWMjNhKy9oekhUdThqTm1yU1plZS9EVmR0UXhVZG5XMWtwTTd3MlQzblhLWTRUQmZYeFNxbGc1VVlsOEpWVjl6Q081OC94ME0zLzREQzBueDJIUHFBcjF6N0o2UWs5QjRTVzMyaGdvaXdxTzRsTWp4SnB5ZHhuek50Q1lseHFldzUraGtMWnE0WTh2SWRNbmhYTHJtNXorTXRiVTI4dnVWcDVrNi93bXY1bXN0eE9CMmNMRGtFbUdqdmJPdTFGTSt5ZVZlemNkWGRJdzFaSk9ncDZSU2Ztem1wUjlKNXdUZEo1K1JvdUNJVkRsUWIrLzk5RXY1cStjanZLeUlTcUE2YzJFRiswWmZNeUpoSFZFUXN0UTFWRkp6ZUI4RHRWMzJqT3htMU8reDgvT1dickZ0OEkzSFJJNnZVZHFqUTZML0tuakozWk1HUGdTdVgzRXgxWFRuUHZmdHZ1Tnd1Ymw1N1AvTm45UDBQeTltS0UyU2tlbnB2dTVhakNldVJkSGJhMnJHRUdGK3JySlpRM0c3M3VLMFFIS2lpSTJPNTg1cEhlR1BMTThSSEozb05uKzdQNGNMZHRIZTJZYldFOHRIdU43anptbStPUWFRaXdXZjQ1ZVZFK2pGckZPWjFBbnhsbG1mN2t4Sm9zdm51M2lJaWdXWnEya3dpd3FJNFhQUWxXL2U5eStueUF1Wk1XOEszN3Z3N3NqTThTV0Y3Und0bnpwM2cyWGQrUnZuNU04TitYbHRIS3dlT2Y4SGs1Q3lmRkFQeUZYY2ZzeUR0RGh1NzhqL21UT1ZKUWtQRE1abE1IQzdjemNtemgzRzV2SHRObTFvdWNMTGtzTmV5R2MxdHhuRGJyb0pKTFcxTnZQRGVrelMyWG1EcDNLczRjR0lINzMzeE1tNTNJTXpBbkZqbVRGdk05U3UvU21KY3F0ZHhsOHZWYTZoMWUyY2JuKy83SXhtcDJUeHc0NTl4cEhnUGY5ejJBaDBqcko0c0lyMnBwMU44YnJTU3psV1RJVGtDYXRyQjdvSVBUc085YzN4M2Z4R1JRREkxYlNhUDNQN0RBYytMalo3RW83Zi9EYTk4OUYrOCtONHZ1WGZqZDVtUk1XL0l6OXUwL1VVNjdSMnNXM3pUY01MdGs5dnQ1cDkvOTcwQno3czBVV3pyYUNXLzZFdkF6Zm42YzJSUG1ZdmRZZWZNdVJNVWxoem14TmxEMk93ZHJKeS9nWFdMYjZLMm9ZcFA5NzdONjF1ZUppb2loaGtadVdTa1pETXYrd28rMlBVYTRXR1JURTJieVJjSFA4QVNZdVhBaVMrSWowa2tJaXlTTXhVbmVHZmI4N2hjVGg2KzlhOUlUWmhDYk5Ra1B0LzNSODdWbG5ERDZudTY1NWZLMkZpOThIck9uaXRrWDhFMnJKWlEyanBhT1Zkemx2UWtUMEVJdThQT0cxdWVwcTJqaFhzM1BrRm1halozYi9nMjcyNTdnWk1saDVtVk9SK255OEg1K2dvT250aHB6QkUxbWNEdHh1bHk0blE2TUpsTVhrdnJpRWovbEhTS3ovVmNSN09rQ1J3dVk2N25TSm1BdTNMZzE0ZU4vWGVLNEd1empkTHJJaUl5ZkJIaFVUeDAwL2Q1ZWZOL1VGUjZaTWhKcDhQcHdHd3lzM0RXcWtITndSd3NrOG5FUGRkL2Q4RHpTcXVLMlhIb2crNTlxOFhhWGZrMklTNkZSYk5XVTExWHh1c2ZQMFZ5ZkRvcmNxOWxVYzdxN3VIRVUxS204WTFiLzVMSzJsTHlpL1pRWEhhVWl2Tm5TRXVheXNtU3c5eTEvbEdpSW1MNDhzZ1duQzRuMFpGeDNIcmxRK3pPLytSaWRkd3N2cnIrTVNiRkdrdXRYTG5rSnVKakV2bGcxMnU4OHNHditONjkvOWk5UEllTWpRdk5OV3plK1NvQVpwT1p0S1JNVnN4ZjMvMTVXZlVwU2lxTFdMLzhUakl2RHAyZU8zMEprNU9uY2ZEa0RrNlZIU004TkpMU3FpSk9WeHp2OHhrNVdRdVZkSW9Na3NtdHNSOHlDcjZ4R2M0WkZlYjUxUWFZbStpYis3YmE0ZTQvR2oyZEFEOWVBMWRtK09iZUlpTGp6ZU9QUDg2UEhudG00Qk45eEdidnhHb0pIZFpjUkxmYmpjTnB4Mm9KSFlYSWZLTzVyWkdZeUxoQm5ldDBPUWt4aDFCVWVwUlpVK2YzZWM2RnBsb09GZTdpcWl0dUljVGN1MVI3UzFzVDUycEx1cGRyR2FxZi91WnhubmppQ1pLU2traE9Uc1lhUU9Wcng3cHQ5K1hZcVgza3psZzI4SWtZN2R2dGR1Tnl1ekNaVEpndzlhcVFPeFNCL0c1RitxSTVuVElxUm11SWJaUVZOdmFZS3ZST2tlL3VMU0lTN0VLdFljTXVmbU15bWNaMXdna01PdUVFdXBQSS9oSk9nRW14U1Z5NzdQWStFMDR3Q3RzTU4rR1UwVGZZaEJPTTltMDJtN0dFV0FneGg0d280UlFKUnZwL2pJeUswVW82d1JoaTIrVndqYWRTcm9pSWlJaUlqRDlLT21WVWpHYlNtUlVMaTNvc3cvTGZKMzE3ZnhHUjhTSTdhOWJBSjBuQXlralBBZ2pJcFZlQ3ZXMEg4cnNWNll1U1Roa1ZQWXNKbldrMGlnbjUwcDJYTEovU2F2ZnQvVVZFeG9QMnpqYXE2c3I5SFliNFFXVnRhVUF2M1JITWJUdlEzNjFJWDVSMHlxaUl0a0tLc1h3WlRyZVJlUHJTMmluRzhpbGdGQlY2NzVSdjd5OGlNaDVrVEpsQ2RWMlp2OE1RUDZpcUt5TXhNUUdUeVVSSVNFakE5WWdGYzlzTzlIY3IwaGNsblRKcWVnNnhQVm52MjN1YlRYRDdUTS8rTzBYZ1VoMW1FUWt3eTFjdTQwejFNWCtISVg1d3F1SUlNMlptWXphYnNWcXRBWmVZQkhQYkR2UjNLOUlYSloweWFub09zVDFlNS92NzN6SURyQmRiY0UwNzdEcm4rMmVJaVBqVGdnVUxpSXl6c3VmWVovNE9SY2JRcnZ3dG1NSWNaR1ptWXJGWUNBME5EYmhxcVo2Mi9hbS9ReGxUdS9JL0R2aDNLOUlYdFhJWk5UM1g1aHlOcERNMkZOWlA5ZXovb2REM3p4QVI4YmNISHJ5ZmlndEY3RGtTWEYvT2c5WHUvQzFVMUJleWR0MGFMQllMMGRIUkFidUdvOUcyaTRPbWJSdnZ0aWdvM3EzSXBVeHV0MXVERW1WVWREcmgxcmVncTRIOThTdkdPcHUrVk53QWozL3MyZi90alVaMVd4R1JRT0Z5dVdodmIrZWxGMytQbzgzRTlQUjVwQ1Zta3A0MGRlQ0xaVUtvckMybHFxNk1VeFZITVljNVdMTnVOU0VoSWNURXhKQ2Fta3BFUkVSQTlvWUZROXYydk5zam1NS2NyQTJTZHl0eUtTV2RNcXErOVNHY3ZiaU81cjllRFV0VGZmK003MzhHeDJxTjdadXo0UzhIdjlhemlNaUU0SEE0YUc1dUppOHZqeE1GSjZtcHFTRXNOSkx5eXJQK0RrMUdLQ045R2gyMk5wS1NFc21lTWIxNzJHVkVSQVJKU1VsRVIwZGpzVmo4SGVhb2NUZ2N0TFMwc0hmdjNvQnIyOEgrYmtWNlV0SXBvK3JKUFBqZ2pMSDk4SHo0K2p6ZlAyTnJHZnpUYm1QYllvYlhiNE80TU44L1IwVEVueHdPQngwZEhUUTJOdExTMG9MRDRjRGxjcUYveGdPRHlXVENiRFozRDd1TWk0c2pQRHc4S0pLU1FHL2J3Znh1UmJxb3RjdW9tcFBvU1RwUGpNSzhUb0FyTXlBMUVxcmJqUFZBWHpzQjMxazBPczhTRWZFWGk4VkNaR1Frb2FHaHhNZkhZN1Bac052dE9KM09nUGx5SHF5NmxzNndXcTJFaG9aaXRWcXhXQ3hCTSt3eWtOdDJzTDlia1M1S09tVlV6ZXRSVE9obzdlZzhJOFFFOTgrRi85aHY3UCt4R0I2Y1o2d1ZLaUlTU0xxV1dMQllMSVNIaCtOMnV5ZjhsM0l4bUV5bVhuK0NTU0MzN1dCL3R5S2dwRk5HV1ZZc2hJYUF6UW10ZGpqWEFwT2pmZitjRzZiRFM4ZWdyc040MXBzbjRaSDV2bitPaUlpLzZVdXJCQ3ExYlpIQXBiNTlHVlZtMCtndm5RTEdlcDMzelBIc3YxVUk3WTdSZVphSWlJaUlpQXlla2s0WmRYTVRQTnZINjBmdk9iZk84QlFRNm5EQTIxcTNVMFJFUkVURTc1UjB5cWdiaTU1T2dMQVF1RHZIcy8vR1NXT3RVQkVSRVJFUjhSOGxuVExxY3BNODI4VVhqQXF6bytXT1daNENRcTEyZUxkNDlKNGxJaUlpSWlJRFU5SXBveTQrREZJaWpXMm5Hd292ak42eklpM3dsVm1lL1ZlUGczMFVrMXdSRVJFUkViazhKWjB5SnNacWlDM0FYVGtRY2JFdWM1TU5OcDhlM2VlSmlJaUlpRWovbEhUS21QQXFKalRLU1dkTUtOdyswN1AvK3dLamgxVkVSRVJFUk1hZWtrNFpFM1BHc0tjVDRHdXp3WEt4ZGRkM3dNZG5SLytaSWlJaUlpTFNtNUpPR1JOekVxQnJ1ZWZxTm1qb0hOM254WWNaUzZoMGVla1l1TlRiS1NJaUlpSXk1cFIweXBpd21HSG1KTTkrd1JqMGR0NC9COHdYTTkzemJmQlo2ZWcvVTBSRVJFUkV2Q25wbERFemxzV0VBQklqNElacG52Mlhqb0U2TzBWRVJFUkV4cGFTVGhrelk1MTBBanc0enpPc3Q2SUZQaXNabStlS2lJaUlpSWhCU2FlTW1aNFZiQXZxeG1hT1pWb1VyTS95N1A4bUh4eGF0MU5FUkVSRVpNd282WlF4a3hFRFVWWmoyK2FFa3FheGVlNGo4ejF6TzJ2YjRROUZZL05jRVJFUkVSRlIwaWxqYko0Zmh0aW1SY0Z0UFNyWnZsd0FyZmF4ZWJhSWlJaUlTTEJUMGlsanloL3pPZ0VlbmcvaEljWjJxeDErWHpCMnp4WVJFUkVSQ1daS09tVk0rU3ZwakEyRkIrWjU5dDhxaEpyMnNYdStpSWlJaUVpd1V0SXBZNnJuOE5xU0p1aDBqdDJ6Nzg0eGxsRUJjTHJoZC9sajkyd1JFUkVSa1dDbHBGUEdWSlFWTXFLTmJUZHd0SGJzbmgwYVloUVY2dkpKQ1p4cEhMdm5pNGlJaUlnRUl5V2RNdVp5a3p6Ymg4K1A3Yk0zVG9OcHNjYTJHM2ptME5nK1gwUkVSRVFrMkNqcGxERzNNTVd6ZmFSbWJKOXROc0YzRm52MjkxZkRnZXF4alVGRVJFUkVKSmdvNlpReHR6RFpzMzJzemxpemN5d3RUNE5GUFJMZnA5WGJLU0lpSWlJeWFwUjB5cGhMajRMRWNHUGI1WWJqOVdNZncvZVdlTGJQTkJyek8wVkVSRVJFeFBlVWRJcGY5T3hwekIvamVaMEEwK05nUTVabi85bDhjTGpHUGc0UkVSRVJrVUNucEZQOG91Y1EyL3d4bnRmWjViR0ZFR0l5dG12YjRROUYvb2xEUkVSRVJDU1FLZWtVdjFqUUkrazhXbXVzbXpuV2tpTGdxem1lL1pjTG9OVSs5bkdJaUlpSWlBUXlKWjNpRjFteEVCdHFiTnRkY05JUDh6b0JIcHdIa1JaanU5VU92ejNpbnpoRVJFUkVSQUtWa2s3eG01N3pPc2Q2dmM0dVVWYjRScTVuLzkxaS95WEFJaUlpSWlLQlNFbW4rTTE0bU5jSmNPY3N5SWp4N1A4aXo2aXFLeUlpSWlJaUk2ZWtVL3htNFNYek92MlY2Rm5NOE1QbG52MHpqZkIyb1g5aUVSRVJFUkVKTkVvNnhXK214MEhFeGZtVTdRNG91dUMvV0hLVDRLYnBudjNmSFlYemJmNkxSMFJFUkVRa1VDanBGTDh4bTJCUmo5N09JMzRjWWd2d25jV2U0a1kySi96N1B2L0dJeUlpSWlJU0NKUjBpbDh0N0ZsTXlNOUpaN1FWdnJ2RXM1OVhCVHNxL0JlUGlJaUlpRWdnVU5JcGZ0VnpYdWNoUDFXdzdlbjZMTytxdXY5blA3UTUvQmVQaUlpSWlNaEVwNlJUL0NwbkVsZ3Z0c0oyQjV4dTlHODhBSCs5M0JQVGhRNTQvcWgvNHhFUkVSRVJtY2lVZElwZm1VMlhMSjB5RG5vNzA2UGdnWG1lL1hlS2pJcTJJaUlpSWlJeWRFbzZ4ZS9HeTNxZFBkMC94N04ycDhzTlA5OExXcnBUUkVSRVJHVG9sSFNLMzQyM2VaM1FlKzNPd2d0R2o2ZUlpSWlJaUF5TmtrN3h1M2xKbmptVVRUWW9iZlp2UEYxeWsrQ0dhWjc5M3gyQitnNy94U01pSWlJaU1oRXA2UlMvQ3pIQjNFVFAvbmlZMTlubHUwczhhM2UyTytCZjkvZzNIaEVSRVJHUmlVWkpwNHdMNDNGZUp4aHJkejYrMkxPL3Z4citXT3kvZUVSRVJFUkVKaG9sblRJdTlFdzZENCtqbms2QWpkTmdaYnBuLzVsRFVEWk9oZ0NMaUlpSWlJeDNKcmZicmFLYzRuYzJKOXo2dGxFcEZ1Q2xXNHlsUzhhTFpodjh5WWZHdXAwQTArUGdtWTNHMEdBUmtiR1NuNTlQWHQ0QnlzcktDQStQNHV6WlFuK0hGSEN5c21iUjJkbEdabVlHeTVjdlpmNzgrWmhNSmt3bS9ZVXZJakpjU2pwbDNQakJaM0MwMXRqK3kyVndjN1ovNDdsVWZnMzg1ZWVlL2Z2bXdMY1craThlRVFrdXp6Ly9FazFOTHBLVGMwaE16Q1F4TWNQZklRV3N1cnB5NnVyS3FLb3FJQzdPeWtNUDNZZkZZc0ZzMWdBeEVaSGgwTitlTW00c1RmTnM3NnZ5WHh6OVdaZ005ODd4N0w5MkFncnEvQmVQaUFTUFgvM3FXVUpDTWxtNzltRnljbFlyNFJ4bGlZa1o1T1NzNXFxckhzVnNuc0pUVHoxSGUzczdUcWZUMzZHSmlFeElTanBsM0ZpVzZ0bmVYdzNqc1F2K1R4YkF6SGpQL2ovdWdsYTcvK0lSa2NEMy9QTXZFUmMzazNuenJ2RjNLRUZwd1lJTlRKbzBreGRmZklXV2xoWWxuaUlpdzZDa1U4YU5PWWtRWlRXMlcrMXdzdDYvOGZRbHhBUS9YZ3ZoSWNaK1RUdjg1MzcveGlRaWdTcy9QNS9HUmhlNXVVbzQvV24rL0EyMHRrSmVYaDZkbloyNFhDNS9oeVFpTXFFbzZaUnh3d1JjMGFPM00yOGNEckVGbzhEUm55MzE3SDlhQ3R2Sy9CZVBpQVN1dlhzUGtKS1M0Kzh3QkpnOGVSNUhqNTZncWFsSnZaMGlJa09rcEZQR2xhVTloOWlPMDZRVDRJWnBjR1dQS1ZWUDVrRmRoLy9pRVpIQVZGNWVSbUppcHIvREVDQXhNWk9hbWhxYW01dHhPQnlvRHFPSXlPQXA2WlJ4WlVXUDlUQUw2cURENGI5WUJ2TERGWkFjWVd5M09lQi83eDZmODFCRlpPSUtDNHRVMGFCeElpbHBLcUdoNGRqdGRtdzJtNUpPRVpFaFVOSXA0MHBLSkV5Sk5yWmRicU9nMEhnVmFZRWZyVEdHQllPeHBNcWJKLzBha29nRW1KS1NJbitISUQxVVZwYmdkRHF4Mld5YTF5a2lNZ1JLT21YYzZibDB5bmhPT2dIbUpzSTNjajM3LysvdytDeUFKQ0xCcDdoNEw0Y1BmK1R6KzdhMDFQUHV1eitucmEzSjYvaWVQVytUbi85SnY5YzVIRGJzOXM1aC9YRzVQSE1vT3pwYTZlaG84ZnJUMmRubTlheVRKM2Z4L3Z2Lzd0c2YvQ0szMjYzaHRTSWlRMlR4ZHdBaWwxcWFDdThXRzl2amNiM09TejA0RC9aVXdvbUx5ZWIvM0FILzd3YUlEL052WENJUzNGd3VKM2w1NzVDVU5KVXBVK1lDc0hYcjg1dzVjMkRBYTIrNzdZY2tKV1hTMGxKUFRjMVpyODlhV3h1b3JqN0YyYk1IaVlpSTZUNSs3dHdKSWlKaWlJbEo4RHJmYWcwbkkyTWVyNzMyOTdTM053L3JaMW05K2w3bXo3OFdnRGZlK0JHZG5hMWVuOGZGcFhMUFBmK3JSNHdYcUtrcEdkYXpSRVRFOTVSMHlyaXpOQlhNSm1ONDdia1dPTjltRExzZHI4d20rTWxhK1BaSDBHU0QrZzc0K3kvZy8xN243OGhFSkpqbDVLeW12THlBeno3N0xYZmQ5UTlFUmNXVGs3T0d5Wk5uRDNodGRMU1JPTmJWbGJOLy95YXZ6N3A2SFk4ZS9SU3pPYVQ3ZUV0TFBjM050YlMwZUEvM2lJMU5KaU5qSGdDTEZ0M0F6SmtyKzN4bWUzc1RqWTNWcEtYTjhqcSthZFBQZTUyN1lNRjF6Sm16RG9DUFAzNmFtSmlrWHVlWXphTTNtRXU5bkNJaVE2T2tVOGFkY0F2TVM0U2p0Y2IrM2txNGRZWi9ZeHBJVWdUODgxWHdGNStCM1dVTXNmMm4zZkFQcS8wZG1ZZ0VzM1hySHVUdHQvK1JreWQzY3NVVnR6QjU4dENXWDhuS1draFcxa0t2WTAxTk5iejMzcFBjZlBOZkVCMDlxZnY0MXEzUEV4MmR3TEpsdC9kN3Y0aUlXQklTSnZmNVdYRnhCWHYydk1VamoveW4xM0dUcVhmeUdCNGVUWHg4R3MzTmRUUTJWblBGRmJkNGZlNTJ1N3dTWWhFUjhTOGxuVEl1TFUzekpKMTVWZU0vNlFTWWt3Qi9zOUpJTmdHMmxzR3NTWER2SFAvR0pTTEJLelEwbk50di94c2lJMk9IZlk5MzN2a1pGeTVVOWpyKzVwcy83dlA4STBlODUzWGVlT1AzU0U4Zm5iVkdUNTNLdzJvTlk5cTB4VjdIamQ1WVU5OFhpWWpJbUZQU0tlUFNzbFI0NGFpeHZiL0tXSXBrSW54OXVDWVRpaTdBNnllTS9XZnpZWHFjOTFJd0lpSmpxU3ZoUEg3OEN6bzZCaituTWlkbkRWRlI4VGdjTm1iTVdNN3MyV3VIOUZ5YnJaMFBQL3dWVHFmVDYvaHJyLzBESFIwdHZjNTN1Wnc0blhhZWYvNEgzY2V1dWVhUnl6NmpzSEEzTTJhc3dHSUo3Zlhzam81bUhBNDdGb3QxU0hHTGlJanZLZW1VY1dsT0lrUlpvZFVPSFU0b3FJWGMzbE4yeHFWdkxZVFREVVlQclJ2NDZXNTQrbnJJakJud1VoRVJuL2ppaTk5VFhMeW5lLzhiMy9nbFpXVkhhV282RHhnSlhtUGplY0xDb3ZydEJaMDZkU0ZSVWZFQVJFWEZrNXc4allhR3dWVjNpNGlJd1dUcSsxZUZWMS85TUU2bjl5TE1wMC92NCtUSm5ZU0VXTGp1dXU5MEg3L2NHcVUxTlNVME5sYXphdFhYZW4zVzN0Nk0yKzNtd29WekpDZG5EU3BtRVJFWlBVbzZaVnd5QVZla3doZmx4djYrNm9tVGRKb3cxdS84N2hZb2I0WU9CL3pkZG5obW81RklpNGlNdHRtejE1Q2Vua05WVlJISGoyL0g3WGF6Y2VOM3V6OHZLTmpHenAydnNuSGpFNlNsWFg3K3dwVlhmcDJJaUZnNk9scDQ2NjJmWXJXR1gzYStwTTNXeHFKRk43SjA2YTNjZE5QM1NVcWE2dlY1ZXJwM29hRDYrZ3FLaS9jeVpjcGNxcXRQa1pFeGQxQS80NlJKazBsSW1NTEJnKytUbVpucmxlUTJOQmpEZ2F1cWlwVjBpb2lNQTBvNlpkeGEyaVBwM0Y4RkQrZGUvdnp4Sk1JQ1A3c0tudGdDelRhb2JJV2Y3SVIvdmRxb2Rpc2lNcHBTVXFhVGtqSWRsOHZCOGVQYnZUNXpPaDBjT3ZRaFdWbUxTRXViZ2R2dFpzZU8zNU9lbnNQTW1TdDYzU3MxTlJ1Z2UxM09HMjU0NHJKek5OOSsrNThBTUp0REJrd2dHeHZQODhFSC84bjA2VXZJekZ4QWRmV3BRZitNRm91VnRXc2ZZTk9tbjNQcTFENW16bHdPUUdkbkd3ME5WY1RFSkZGUlVjQ0NCUnNHZlU4UkVSa2RvMWRQWEdTRWVzNkRMS2d6ZWd3bmt2UW8rT2s2VDVKNThEdzhkY2kvTVltSUhEKytuYmEyUmxhcytBb0FKcE1KbDh2SmpoMnY5RnJ1cEMvVjFXY29LenZXN3grYnJXTlFjZFRXbHZMKys3OGtJV0VLVjEzMWpXSDlMR2xwTTBoTXpQUWFTbHhXWmhRRVdMWHFhNVNYSHgvMjJxQWlJdUk3NnVtVWNTc2xFcVpFUThYRmVoTjVWWEJsLzlON3hxVUZTZkRuVjhCLzdEZjIzeW1DbkVtd2NacC80eElSMzZscWhiZUw0TlFGT0Z6anUvdWFUWkR0dTlzQjBOSFJ3b0VENzdGZ3dRYmk0OU82ajY5YTlUWEt5bzZ5ZGV2ejNITExYL1E3SHhQZ3hJa3ZDQTBONy9menRyYUdBZU00ZVhJWE8zZSt3cFFwODlpdzRURkNRb2IvZFNRMU5adUtpdU5lOGFXa1RDY3JheUhoNGRFVUZHeGw2ZExiaG4xL0VSRVpPU1dkTXE0dFRZT0tZbU43Zi9YRVN6ckJXTzdsZENPOGUvSG5lRElQMHFPTmhGUkVKcmFQenNKVEI0M3RHZkh3ZFI5T0F6QUJ1ejcxM2YxY0xoZmJ0NzlFU0lpVkJRdXVvNlhsQWpaYkc1MmR4cC8wOU5tY1ByMlBFeWUrWU83L3o5NTloMlY5My9zZmY5NlRtNDBNRlJGeElPNnRjUnRYaHRscDBpUnQwcVE1VFU1ejJwNjJwLzIxcDIxTzI5TjVUazkzY3pxUzlHUTJhWnBtTlVPVHVQZkFpUXNFb29pSXlKVE5QWDkvZkJVa2dBS0NYKzZiMStPNjdpdjNkOTd2MnlEZXIvdXp4aTFxYzczTEZjbHR0MzJUQVFPR1hESjBWbFFVNFhSR3RIdXN2cjZLVmF0K3g2bFRSNWd5NVFabXpicWpPZUQ2L2Q1MjErUzhsRUFnUUUxTk9ZRkFBSURUcDQ5UlhKekxzbVdQWXJGWUdELytXckt5VmpOdTNMVlh0R3lNaUloY0dZVk82ZE5tRG00SmE3dmFMaE1YTkw0MERRcXJqUzYydmdCOGJ3czhlYjNSbWlzaXdlbURFL0R6WFRBNXllaEtIOVVMRTRWdDY4RjdaV2R2cHFEZ0FBQXZ2ZlR2clk2RmhVWGdkRVlRRVJITHpwMXZ0SnE1RmlBdmJ4Y2JOanpicGRjYk9IQWt0OTMyalZiN2JEWUhUVTMxM0hMTDEwaE96cUNxcWdTYnpZN1A1eVVuWnl0UlVmR2R1bmREUXpYUFAvOXZCQUlCUEo1R3BrKy9HYS9YdzdadGZ5VWhZU2dqUmt3SFlPTEVaUnc2dEphdFcxL211dXNlNjFMOUlpTFNjeFE2cFUrYlB0RG9ZdVlQd05sNk9GVUxRNlBNcnFycnJCYjR6L253MklmR3BFSTFidmpHQnZqdE1vZ0xNN3M2RWVtcU0zVkdDK2ZrSlBqVkVyT3I2ZGpGNjJHT0dER2RzcktUREJ3NGdxaW9CQ0lpWW9tSWlDRXNMTEs1dGJHNnVwUjMzLzBsTlRYbHJVTG5oWmJFKys3N2FhZGVkOSsrbFpTWEY3YlpIeFlXeVIxM2ZLdDVlKy9lZDhuUHp3U01RTHAwNmVjNmRmL3c4QmhtenJ3ZHQ3dUJwS1EwVWxMR3NXSERzMVJYbDNMTExmK3YrZjA0blM1bXo3NkxUWnRlSkRQekxXYk51cU5UOXhjUmtaNmwwQ2w5bXNzTzR4UGdVSm14dmVjTURFMDN0NmJ1aW5UQVR4Y1pTNmswZW8yeHFsOWJCNzlaQmpIT3kxOHZJbjNINjhlTS8vNXdnYmwxWEVwMjloWjI3WG9UaThYSzVzMS9ZZUhDQjFpMDZET1h2Q1ltSm9sNzcvMXhoMk1zbzZJR2RPcTFIWTdPZlpzMmQrNDlUSjI2QW9EbzZJUk9Yd2N3WWNKaWdQT3o3NzVNWHQ0dUZpMzZEQU1IdGg0MFAyYk1mTTZjeVdQLy92ZHBiS3hqN3R4N3NOdTFmcFdJeU5XazBDbDkzb3pCTGFGejl4bTRQVWhESjBCcU5QeDBJWHg3RXpUNTRHUU5mSDA5L0hLSmdxZElNTW12TXNadzlrYVgycDV3Nk5BNnRtOS9sWEhqRnBHUk1aZFZxMzdIcTY5K2w1RWpaeElUazRUZDdzUm1zMk8xMnJCWWJGaXROZ0lCSDE2dnUva3hhTkNvVm10c0JnS0I1dVZRTHFldXJvcm82TFlEMTNmdGVvUGR1Ly9ScGZmaTlibzdQT1oyTjdKbXpaTVVGUjNsbW12dVpNeVkrZTJldDJEQi9YaTlickt6TnhNZUhzM01tYmQxcVFZUkVia3lDcDNTNTgxT2h1ZU5HZkRaV3dJZVB6aUNlTEdmeVVuR0dwNy92dEY0TDhmUEdjSHpOMHVOMWxBUjZmdXlTbnQyMHFDZUZoMmRTSHI2YkJZcytEUUFkOS85ZlE0ZVhNUHAwOW5rNXU3QTcvY1JDUGp4Ky8xQTRQeFZGaXdXeS9tdXFSYnV2UE03cmU1cHNWaVlOZXZPVHIxK2R2WVc2dW9xMit6UHlKakg4T0ZUdS9SZTFxNTl1c05qRGtjWTBkRUpMRm55dWVaMU90dGpzOWxadXZRUlVsTEdrWkV4dDB1dkx5SWlWODRTdURCUVE2UVB1L2R0S0QrLzlOdFBGaHBCTk5qdExZSHZiQWF2MzlnZVBjQVlHeGF1cjRKRStyemxyeHFoODZGZURwNlBQZllZano3NnAyNWQ2L2Y3c1ZyN3pqZDBmci8vb2xBYm5KNSsrakcrOElVdmtKaVlTRkpTRWc2SHZpa1VFZW1NdnZPdmtjZ2x6RXRwZWI2dHlMdzZldEwwUWZDRCtXQS8vN2N3dHhLK3VSRWFmZWJXSlNLaG9TOEZUakRxQ2ViQUtTSWkzZGUzL2tVUzZjREZvWFB6cVpiT1lNRnVkcklSUEszblA0Y2RMVGZHZTdvVlBFVkVSRVFrUkNoMFNsQ1lPaERDYk1iemFqZGtsNXRiVDArYW5RemZuOWNTUEErV3duOXNNY1o3aW9pSWlJZ0VPNFZPQ1FvT2ErdHhuTnRPbTFkTGI1aWZBdCtaMHhJODk1YkE5N2NxZUlyMGQybHBvODB1UVM2U25Kd0dvRzdDSWlKZHBOQXBRU01VeDNWZWJIR3FFVHd2ZkpUWlZXd0VUMStvOUNVV2tTNXJhcXFudlB5VTJXVUlVRloyRXJlN3dld3lSRVNDa2tLbkJJMjVRMXBhQWd1cW9iak8zSHA2dytKVStPYnNsdTFkeGZERGJlQlg4QlRwbDFKU1VpZ3ZMelM3REFIS3l3dEpTSWpIWXJGZ3M5blUyaWtpMGdVS25SSTBJaDB3NmFLMXhyZUU2SmYvMTZYQnY4MXMyZDVhWkN5dDB1QTFyeVlSTWNmczJUTXBLVGxzZGhrQ0ZCVWRKRDE5SkZhckZZZkRvZEFwSXRJRkNwMFNWRUs5aSswRk40K0VMMDFyMmQ1OUJyNjBCc3JVczB1a1g1azBhUkt4c1E0T0gxNW5kaW45V2xiV2FzTEN2S1NtcG1LMzIzRTZuWDF1U1JvUmtiNU12ekVscUZ3Y09nK1d3YmttODJycGJYZU1oc2ZuZ08yaUxzV1BmUWpIS3MydFMwU3VydnZ2L3hTVmxia2NQTGpXN0ZMNnBheXMxVlJVSEdQQmdublk3WGFpb3FKd09CeG1seVVpRWxRVU9pV29KRWZDOEppVzdSM0Y1dFZ5TlN3WkJyOVlBbEhuUDk5VU5jRlgxc0tPRUp1OVYwVGFaN0ZZc052dFBQTElBelEwNUxOaHc5UGs1R3lsck95azJhV0Z0TEt5aytUa2JHWGR1aWVwcVRuR2tpVnpzZGxzUkVaR0VoY1hoOTF1Vi9kYUVaRXVzQVFDQVUxUklrSGxtWVB3OGxIaitmd1UrTUY4Yyt1NUdvcnI0TnNiNFZSdHk3NUhKc045WTgyclNhUS9XLzRxZkdZQ1BEVGg2cnllMSt1bHBxYUd6TXhNamh6Sm9iUzBGS2N6Z3VMaUUxZW5nSDRrT1hrNGJuYzlpWWtKakJvMW9ybExiWGg0T0ltSmlVUkZSV0czMjgwdVUwUWt6YTNXZWdBQUlBQkpSRUZVcUNoMFN0QTVXZzcvZXI2WFdaZ04zcnJUV01jejFOVjU0UEhOY0tpc1pkOTFhZkQxV1dEdkIrOWZwQys1MnFFVGpPRFoyTmpJdVhQbnFLMnR4ZXYxNHZmNzBUL2p2Y05pc1dDMVdwdTcxTWJHeHVKeXVSUTRSVVM2UWI4NUplaU1TNEFZSjFTN29jbG5UTEl6ZDRqWlZmVytTQWY4WWpIOE1oTldGeGo3VmhjWXJhQS9XV2djRjVIUVpiZmJpWWlJd09sMEVoY1hoOXZ0eHVQeDRQUDVGRHg3MklWbFVSd09CMDZuRTRmRGdkMXUxK1JCSWlMZHBOQXBRV25CVUZqNWtmRjhXMUgvQ0oxZ3RHaisrMnhJaTRVL1p4bjdEcFhCRjFmRGYxMXJqSGtWa2RCMVlia091OTJPeStVaUVBZ29jUFlTaThYUzVpRWlJdDJqMENsQmFWNUtTK2pjV2dSZm13WDk2ZVBBZldNaEpRcCt1Z004Zm1PczU3OThDUCsxeUdnSkZwSFFwUUFrSWlMQlJ2MUVKQ2pOR0dTTTV3U2ptKzJSc2t1Zkg0b1dEb1hmTG9PNE1HTzcxZ05mWFFldlpJUGFQVVJFUkVTa3IxRG9sS0Rrc01MTXdTM2IyL3JwRWlJWkErQlAxMFBhK1dWa2ZBR2oyKzNYMWtORm83bTFpWWlJaUlpQXV0ZEtFSnVYWW5TdEJlTy9qMDQydHg2ekpJYkQveTZISDJ3ekpsVUNPRmdLRDYrQ2I4M3VQK05kcjFSVkZaU1ZCV2hvTUxvdk5qV1pYWkZjek9rTUVBaEFSRVNBaElRQXNiRWFaeWNpSWhJczFOSXBRV3RPY3N2elV6WEdMSzc5VmJnZGZyclFXTHZUZHY0emVKMEh2cnNGZnI0TEduM20xdGZYNWVmRGlSTUJ6cDJ6NEhZcmNQWkZicmNGajhmQ3VYTldUcHl3a0pmbncrUHg0UGY3elM1TlJFUkVMa09oVTRKV2JCaE1UR3paM2xSb1hpMTlnZFZpVEREMHArdGhXSFRML2c5T3dLUHZRMTZWZWJYMVpZY1BHNjJjUHA5YXpJS0YzMitscHNiTzBhUFEwTkNBejZkdlZVUkVSUG95aFU0SmFvdUd0anpmZE1xOE92cVNFYkh3NUExdzUraVdmY1YxOElYVjhKY2o0TmNzUTgzeTg2R3hVWDhnd2NtQzErc2dQejlBYlcydGdxZUlpRWdmcHRBcFFXM0pzSmJuT1JWd3R0NjhXdm9TaHhXK09BMys1MW9ZNERMMitRUHczQ0ZqaHR1eUJuUHI2d3NxS3FDNk9rRC9XbXduMUZqd2VGd1VGemZRMU5Ta3JyWWlJaUo5bEVLbkJMVUJMcGlTMUxLOStvUjV0ZlJGMHdmQnN5dGdRVXJMdmlQbDhFK3I0RGQ3akdWVytxdnljdkQ3RlRpRG41MzYrZ2lxcTZ2VjJpa2lJdEpIYWZaYUNYcExoc0dCVXVQNXVwTncvM2h6Nitscm9oenduL05oN1VuNDNSNWpncUY2TDd5YmI0eURmV1F5ckJqWi85cjdHaHJVeWhrcUFnRVhOVFVseE1iR1lyZmJRM3BHMjZ5c0xESXo5MUpZV0lqTEZjbUpFOGZNTGlua3BLV05wcW1wbnRUVW9jeWFOWU9KRXlkcXBtUVJrU3RrQ1FRQ0d0QWtRYTNHRFhmOW8yV3M0dE0zR09NYXBhMnlCdmpKRG1OSmxZdU5pWWV2em9EUkE4eXB5d3dIRHdad3UvVWhNalEwRVI2ZVQwcEtDdEhSMFZpdHZkK0paL21yOEprSjhOQ0VYbitwWnM4OTl5TFYxWDZTa2pKSVNFZ2xJV0hvNVMrU2Jpa3ZQMFY1ZVNGbnpod2hOdGJCQXcvY2g5MXV2eW8vV3lJaW9VaS9QU1hvUlR0aHhxQ1c3ZlVuemF1bHIwc01oMTh0Z2M5UGFiMC9wd0wrWlhYLzZuS3J3QmxLd3ZENWZMamQ3cEFkMS9uRUUzL0daa3RsL3Z5SHlNaVlxOERaeXhJU2hwS1JNWmRGaXo2SDFackNILzd3ckdaS0ZoRzVBZ3FkRWhJdW5sQkk0em92elFKOGNneThlRE5NRzlqNjJMdjU4TUM3OFBKUnJlMHB3U1VRQ09EMWVnbkZ6anZQUGZjaXNiSHBqQisvMk94UytxVkprNVl4WUVBNkw3endzbVpLRmhIcEpvVk9DUWtMaG9MdGZNTlZhUU5rVjVoYlR6Qklqb1NmTDRhZkxJU1VxSmI5dFI1NDVpQjgraDE0TlFlYTlQbEt4RFJaV1ZtY08rZG53Z1FGVGpOTm5MaU11anJJek16VVRNa2lJdDJnMENraEljSU9jNGEwYks5VEY5dE9tNTBNLzNjalBEb1p3aSthV3F6YURVOGRnQWZlZ3pkendhUFBXTkxIaFdJcjU2NWRleGs0TU1Qc01nUVlNbVE4aHc1bGE2WmtFWkZ1VU9pVWtIRnhGOXQxQlJCNkh6OTdqOTBLOTQ0MXV0eGVQN3oxc2NwRytQMCtJM3krblFkZWhVK1JxK2JVcVVJU0VsTE5Ma09BaElSVVNrdExxYW1wQ2RtdTNDSWl2VVdoVTBMRzNDSGd0Qm5QcTVyZ3dGbHo2d2xHY1dId3pXdU1sczlyVTFzdktGTGVBTC9iQy9lL0N5OGVOdjZNUmFSM2hZVkZhTktnUGlJeGNSaE9wd3VQeDRQYjdWYm9GQkhwQW9WT0NSbGhOcGlmMHJLdFdXeTdMeTBHdmpzWG5yc0pscVdCOWFMMFdkNEl6eCtHZTkrR0gyK0h3MlhtMVNrUzZnb0tjczB1NFpJcUs0czVmbnhmODNhb0I3SGk0b0tRbnlsWlJLUTNLSFJLU0xtNGkrM0d3cGExTzZWN1VxTGcyN1BoK1p0Z3hZaVd5Wm9BZkFIWVVBaGZXUWVmL3hCV0hRZTNoam4xdXBxYWNpb3FUbE5mWDkydDZ3T0JBQlVWcDN1c25vS0NyQjY3bC9TOFU2ZU84c1liUDc1a1FIcjExZTl4OE9DYWJ0Mi9vT0FBR3pjK0QwQkRRdzF2dlBGalB2cG9UN3ZuZXIxdVBKNm1iajM4L3BaZkxvMk5kVFEyMXJaNk5EWFZ0M3F0bkp4dHZQZmVyN3Yxbmk0bmxHZEtGaEhwTGZiTG55SVNQSzRaYkV5RzArQTFabUhkZFFibUpKdGRWZkJMam9Tdno0S0hKOEU3K2ZCZVBsUTB0aHpQcjRKZlpzSWY5eG10elV2VFlQcWcxaUUxMU5UV1Z1SjJOM1RxM0xDd0NNNmUvYWpENDJscFU3QmFiWmU5VDNGeExpdFgvZ2EvMzhmaXhROHpldlRzVHRkN3dZNGRmK2ZvMFUzY2ZmZC9FaE9UMk9hNDI5M1E2Z1AreGF4V08wNm5xM243MEtIMWJOLytOeVpQdm83WnMrL3FjaTNTK3p5ZUJzckxUMTN5bk1iR09yeGU5eFcvbHNQaElpNHVtYlZybjZhMDlBU3padDJKMWRyeTNmWXJyenhPUTBOTnQrNDlkKzY5VEp5NEJEQkNjbE5UWGF2anNiR0R1T2VlSHpSdjE5VlZVbHBhMEszWEVoR1JucWZRS1NIRmJvVkZRK0dEODJ0MXJpOVE2T3hKOFM1NGFBSThNQjQybjRKLzVNSEIwcGJqOVY1WVhXQThZcHl3S05Wb2ZaNmMxSHA4YUNqSXpIeVR2THhkblRwMzd0eDcyYjc5YngwZWYvREJYeEVXRm5ISmUxUlhsN0o2OVordzJleUVoVVd3ZmZ2ZlNFd2N4b0FCWGZzQm56QmhLWWNQYjJEUG5yZFpzdVNmMmh6LzhNTS9VRnpjZnBmT29VUEhzMkxGbDV1M016TG1rcDI5aWF5czFkanRZY3lZY1FzN2Ryelc2VmF6OGVPdlpmNzhUM1dwZnVtNzdIWUhTNWQranRqWWdlemJ0NUxCZzlOSlM1dlM2cHdwVTI0Z1BiMzlMMHNhR3FvNWQ2NkV3WU5IdDlyL3pqcy9iM1B1cEVuTEdUdDJBUUFmZnZoSG9xUGJmb0Z5Y2VEdGFXcmxGQkhwR29WT0NUbEwwMXBDNStZaStKclBHTzhwUGNkbWdjV3B4cU9nMmxoU1pVMEJOSHBienFsMnc3djV4aU1oSEphY0Q2Qmo0czJydXlmTm1uVUhreVpkQjBCVlZUSHIxei9EaWhWZjV2anhmUlFYNTdCMDZhUE41OGJFSkRKeTVJdzI5emgyYkJ1Wm1XOWQ5cldxcXM2d2N1VnZjYnZydWU2NmZ5RXFLcDczM3ZzVnExYjlqbHR1K1hxN0xaWVhmUFRSWG1wcnkxdnRpNGxKcEttcGpxeXMxYTMyWHdnREVSR3hUSjU4ZmZQK3BxWTY5dTFiaWMzbWFIVyswK25paGh1K3hKdHYvcFNEQjFjemZ2eTFKQ2RmZm5rUG44L0xrU01iTG51ZWRGOUZSUkgxOWRWVVZCUUJjUHAwTm1DaHZQeGttNSs1UUNEQW5qM3ZzR2ZQTzYzMnIxanhGVkpTeG5icGRTMFdDek5uM3NidzRWTkpUQnpXNW5oNGVBeng4VVBhdVJMeThvcll1Zk4xSG43NGR4KzdaOXZ3NkhKRkVSYzNtSnFhY3M2ZEsySDY5SnMvOXA3OG5lbzlJQ0lpVjRkQ3A0U2NhUU1oeW1GMHIzWDdZTWRwWXlaVzZSMXBNZkRWR2ZEUFUrQ0Q0OGF5S29VZjYwRlgzZ0N2SFRNZUNTNllPc2o0L3pSOUVBeThkQU5mbnhVVkZVOVVsSkdnQXdGanZGeGNYRElSRWZuWTdVNFNFMXYvMERtZDRXM3VZYmVIWGZaMXpwNDl6dnZ2L3k5dWR6M1hYdnRaMHRJbUEzREREVjlpNWNyZjhOWmIvOFgxMTMrQndZTkh0WHY5OGVON0tDcktick8vc2JHT3MyZFB0TnFYa2pJT2dQRHdhQ1pOV3RhOGY5KytsUUNNSGoybnpYMmlveE5ZdXZRUkFnRS80ZUhScEtWTmJxNnhJMDFOOVFxZHZlekFnUTg0Y1dKLzg4L202dFYvQXVDbW03N0tzbVdQdGpwMzQ4Ym5TVTJkeE1pUjAxdnRqNDlQb2E2dWlsZGYvVjZIcitQMysvRDdmVHo3N0pjN1BDYzlmVFlMRjk3ZjNiZHlTZm41bVRnY1lRd2ZQclZOWGFIWHYwSkVKSGdwZEVySXNWcU0xczYzODR6dGRTY1ZPcStHQ0R2Y09kcDRIS3VFTGFlTUxyaHRBbWdqckMwd0htQ01GNTEyUG9ST0cyUXMyeElzYW1xTUZzVDYrbk9BTVk3TTdXN0E1L00ySDdQWjdFUkV4SGI1M29GQWdNT0gxN05yMXhzQUxGMzZTS3ZXMGtHRFJuTGpqZi9LNnRWL1l1WEtYek5yMXAxTW5MZ1VpNlgxQisxbHl4N0Y3VzVrMzc3M0dEZHVFVEV4U2ExZVk4MmFweGcxYW1hN0xiRUFYcStIdzRmWEV4YzN1TlVIKzh6TXQ4akoyY285OS95SW9VUEhkZm45U2UrNjBIWDYrUEc5ckZuekZBODk5SnNPdTV0dTN2d1M4ZkZER0RGaWVwdGpYcStIaFFzLzArNTFKU1Y1SERteUVZREl5RGltVDcrMTNmTSszaEwveWl2L1FXTmpiWnZ6L0g0ZlBwK0g1NTc3YXZPK3hZc2ZidmVlRnh3N3RwMVJvNjdCYm5lMjJ1OTJOOURZV0lQWDY4RnVkM1J3dFlpSVhDMEtuUktTbHFTMmhNNGRwNDJ4aGhINmFiOXFNZ1lZajMrYVpIUy92UkJBODZyYW5sdGNCOFVmd2Nyejgrd01pb0RSQTFvZUdmRjlONGkrOHNyanJiYmZmdnQvMmh4TFNock9IWGQ4cTB2M3JhdXJZdE9tRnpoMTZnZ1JFYkVzWC81NUJnMGEyZWE4NU9UUmZPSVRqN042OVovWXNlUHY1T2Ruc25EaEEyM1dkUXdFL09UbTdxU2s1Q051dmZYL05RZlQvUHpkbkRpeHI5MTdYNUNidTUyR2hocm16TG1uVmFCMXV4dG9hS2hwYmttVDRPRDF1bWxzclB2WTNnQnVkd08xdFpYTmU4TERvN0haN05qdER0TFRaN1c1ajgvblplL2VkeGt3SUptYW1uSzhYamN1VjFTbnZvQzQ5dHFIOFBtOHJmWjk5TkZ1Y25LMllyUFpXYjc4ODgzN0w3VkdhV2xwQWVmT2xUQm56aWZiSEROK05nTlVWcDRtS1NudHNqV0ppRWp2MHNkd0NVa1RrNHlnVXRWa0xPMng1UlJjUDl6c3F2cW50QmhJR3cvM2p6ZG12TjEzRnZhZWdmMW5vYVMrN2ZrbDljWmpTMUhMdmdFdUk0Q214eGtoZEZBRXhMa2dxVzJQMWF0dXhveGJpWWxKYW5kTTU0RUQ3emUzZUhhRzErc2hLK3RERGh6NEFLL1hUVmhZQk5PbTNVUjlmUlhIaisvdDhMcUpFNWV4ZS9jL0tDMDl3UnR2L0ppMHRDbE1uWG9qQXdlT0FJelpjK2ZOdTQrMWE1L2k0TUUxVEo1OEhUNmZsOTI3M3lJcEtZMkpFNWUxZTErLzM4ZStmYXVJajA5aDFLaVpYZnVEa1Q3RjUvTlFXSmhEUTBNMW16Zi9wYzN4ckt6VnJjYjQzbnJyTnpyc3NnMndmLy83V0swMlJvMmF4WUVESHpCOStpMXMzLzQzN3JycnU1Y2RTNW1jM0hxaW9JcUtJdkx5ZHBHU01vNlNrdnhPdDV3UEdEQ0UrUGdVOXUxN2o5VFVDYTIrRkttcUtnYmd6Sms4aFU0UmtUNUFvVk5Da2dWWW5tYU1JUVNqaTYxQ3AvbmlYYkJzbVBFQW81VnovMW5ZVjJLRTBjckc5cStyYklSZHhjYmo0eUlkTUNETUNLRURYTWFYRFFOY0VPRXdqa1U2akZidVNJZXhMK3I4dnA0U0ZSVlBSRVFjQUltSmFaU1V0SXpwZExtaW1rUG5rU01iMnl6emNQYnM4ZWJuYm5janI3LytRMnBySzNDNW9wZ3o1MjYyYkhtWnJWdi8ycWs2TEJZTHQ5enlkWGJ1ZkkyQ2dnT2NQWHVjTys5OG5NcEtZMDFPcHpPYzVPVFJPSjNobkRwMWxNTENROVRVbEROaHdsSk9uODVwZmk4WHk4N2VTbDFkSmJObjM5V20yNjcwZlkyTnRjM2pkdi95bDIvZzgzbDQrT0VuR0RKa0xLKysrbDJXTDMrc3pVUkJCdzU4d0tGRGE0bVBUK253dnFkUEgyUGZ2cFhjY01NWEtTOHZCQ0FqWXg1Wldhdlp1Zk1ONXM1dDIvTFlrWFBuenJKcTFlOFlNV0lhcWFtVEtDbko3L1MxZHJ1RCtmTS96VHZ2L0p6OC9OM05MYkpOVGZWVVZaMGhPanFSb3FJanJjWW5pNGlJT1JRNkpXUmRON3dsZE80NVk0d2xUSEJkK2hxNXVwSWpJWGtFckRBYTVDaXBoMk1Wa0ZzSk9lZi9XMzJaNVFQclBNYmpWTnNoWWgyeVd1Qy9PdTVSMm1WMWRaVllyYlpMTG51U2xiV2EydG9LYkxhV1g3c1hyNGZwZExvWVBYb09IazhqTTJiY2l0TVp6dENoRTdwVVIzUjBBcmZmL2kzeThuWVJFUkZEVTFNZHExYjl0dFU1SDE4T1pjZU92emMvSHovKzJqYjNjempDMkxQbmJRWU9IRUYwZEVLWDZoSHpmUGpoSHpsNU1xdDVhWTk1OCs1bDJMREoyR3gyWW1JU0dUdzRuZVBIOXpKOGVNdVNKbDZ2aDJQSHRwT1JNYS9WZXF3WHE2MnRaTjI2cHhrOWVnNnBxUk9hUTZmVmFtWFJvZ2Q1OTkxZk1IRGdjRWFOYXRzbDkrUEt5azd5NFlkL0lENCtoVVdMSHVUNDhYMWRmcCtEQjQ4aUlTR1Z2THlkemFHenNQQVFBSFBtZkpJMWE1NmtvYUdHOFBEb0x0OWJSRVI2amtLbmhLeFJjVWFYek54S0NHRE1yUHBwelhmU3B3MktNQjRMTHhyRzFaMGdlcldkUHAxTlFrSXFGb3NGaThWR2JXMEZsWlhGZUwydEMwMVB2NGJGaXovYnZGMVllSmpzN0MzTlFYVG16TnRhbmQrZGtHZXhXQmc5MmxqNnhPLzM4NmxQL1ZlbnIzVTR3bGk5K28vTjI2bXBFN2psbHEvejdydS81SU1QZnM4ZGQzeTd6MDdLOHJYc1M4K1kyeHRlT0F3dkh1NjkrMXN0ME4zdlJ1TGpVeGd4WWhvK240L05tMTlrOU9pNXJTWVNHajkrQ2V2Vy9abnAwMjhtTm5ZZ0FBY1BycWFwcVk2cFUxZTBlOCtHaGhyZWYvOEpIQTRYOCtiZDIrYjQ0TUdqbURwMUJSczN2b0RMRlgzSjVWWnljcmF4ZGV2THBLU01aOW15UjF0OUdkTlZnd2FOcEtqb2FQTjJkdlptQmc0Y1FWcmFaRnl1S0k0YzJjQ01HZTFQY2lRaUlsZUhRcWVFdEJVampKQUN4bnFSbnhxblNmU0RUWHRCdE00RGxVMXdydEg0YjJValZKMS9YdFVJNTl6UTVBV1AzMWcyeCtNSGo2OWwyOTJEYzkvVTFKU1RuNS9KekptM0E4WjR0YjE3MytXMTEzNEFHQk1KZFNRMWRRS3BxVzFiTTV1YTZzbkoyZHF0ZWpJeTV1RnlSUUpHNjFOVTFJQnUzZWVDeE1SaExGcjBJR3ZYUHMyaFEydVpPdlhHSzdwZmI0bHp1TEZaclZodE5peFg0Vy81MlhvWUdRY0xPdTZGZXNVc3dMYTEzYnYyd2hjWUhZMEZIakZpR3ZIeEtXemUvQmR1dnZuZk9IdjJPSHYydk11Y09YY1RFUkhUNXZ6R3hscmVlKy9YMU5WVmN1dXQzOERoYUg5MnIrblRiNkdzcklBUFB2aGZsaTE3bExTMEthMk8xOWRYc1dyVjd6aDE2Z2hUcHR6QXJGbDNOSGZkOXZ1OTdhN0plU21CUUlDYW12TG1GdDNUcDQ5UlhKekxzbVdQWXJGWUdELytXckt5VmpOdTNMWHR2aThSRWJrNkZEb2xwRjAvSFA2NDN3Z2JaK3VOOFlQVEJwcGRsVnlwQzJNMWgwWjEveDU3OXZSTUxZV0ZoM0E2d3hrelpqNWdoTTc3Ny84WkRRMDE3TisvaXVycTBpN2ZzN0d4bHAwN1grOVdQY09HVFdvT25SZXNXZk5VYzVmRGp0eDU1K1BFeFExcTk5aklrVFBZdDI4bHg0NXQ3N09oODN1anNrbE1UQ1FwS1FtSG8vZGJZNWUvYWdUT2g3cldBN3JMdHZYU2ZTMFdDd3NYUHNEYmIvOFA2OWMvdzZsVGh4aytmQW9USml4cGMyNWxaVEdyVi8rUjJ0cEticnJwSzhUSEQrbnd2bGFybGVYTFA4L0tsYjloOWVvL01XWEtqVXlmZm5OelM2Yk41cUNwcVo1YmJ2a2F5Y2taVkZXVllMUFo4Zm04NU9Sc2JUT3V1Q01ORGRVOC8veS9FUWdFOEhnYW1UNzlacnhlRDl1Mi9aV0VoS0hOeTc5TW5MaU1RNGZXc25YcnkxeDMzV1BkK0pNU0VaR2VvTkFwSWMxbE45Ym9YSE4rVGNpVkh5bDBTczhhUC81YWtwTXpXbzNuREErUEpqdzgrcEpqUER0ajZ0UWJPK3pxK0hFSERuekF2bjByMnozbTlicHhPRnp0M3F1c3JJRGMzQjBZbmRBN05uRGdDSEp5dHVIMyt6dGM3MUdDUzFKU0dxTkd6U0kzZHdkaFlaRXNXUEJBbXdtakNnc1BzM2J0VTRDRjY2Ly9Bb01IcDEvMnZuYTdreHR1K0JKcjFqekYvdjJyS0M3TzRkWmJ2d0ZBV0Zoa3F5V0U5dTU5bC96OFRNQUlwRXVYZnE1VHRZZUh4ekJ6NXUyNDNRMGtKYVdSa2pLT0RSdWVwYnE2bEZ0dWFWa1d5T2wwTVh2MlhXemE5Q0tabVc4eGE5WWRuYnEvaUlqMExJVk9DWGtyUnJhRXprMkY4TlVaUFR0N3FmUnZXN2E4MUdHWFFKL1BTMkxpc0V0ZWYrTEVmdkx5ZGpGdjNuMXR1djlacmJZT3V6RiszT1hHeExsY2tVeWMyTFlWS3pkMzUvblFlV2srbnhlcjFhckFHV1F1ZER2OXVNcktZclp0ZTRYaTRtT2twMTlEUWNFQjNuampSOHlaY3c4alIwNXZQaTg4UElidzhCaVdMLy84SmRmTS9MaXdzQWhXclBneXUzYTlRWEp5Um9lekg4K2RlMC96bHlFWEpxN3FyQWtURmdQR2U5eXk1V1h5OG5heGFORm5HRGl3ZFpmMk1XUG1jK1pNSHZ2M3YwOWpZeDF6NTk3VFo4Y21pNGlFS29WT0NYbFRrbUJ3Skp5cE05YnMvUEFFM0RuNjh0ZUpkTWFZTWZNWk1tUk11OGR5Y3JiUzJGalg3ckVMR2hxcU9YNThMOWRjODRuZUtLL2JxcXJPNEhSRzRIU0dVMUZSeE1tVFdaZGNSa1A2bHNMQ3c5VFZWZkxSUjN1dzJSeFlyVllDZ2NENXlhczJjL0prRmdNR0RPSDIyNzlGVWxJYU5UWGxiTno0UEd2WFBzWHUzUU5KVDUvRG1ESHpTRXhNNVpPZi9FRzN2bXl3V3EzTW1YTjNxMzI3ZHIzQjd0My82Tko5UGo0aDE4WGM3a2JXckhtU29xS2pYSFBObmMzZDNEOXV3WUw3OFhyZFpHZHZKanc4dXMya1hTSWkwcnNVT3FWZnVHa2tQSFBRZVA2UFhJVk82VGxKU2NPYng0OTkzT25UT1pjTm5kWFZwVmdzMWs2UFpidGFkdTkrdTlVa05CYUxsV25UYmpheEl1bUtzMmMvWXUvZTk3RFpITTNqY0QvNmFEZnIxdjBmQXdZa2MrMjFEekZxMURYTllUSTZPb0diYi80M1RwN01ZdCsrbFdSbGZjRHc0Vk9Kakl6cjBkYnRqSXg1REI4K3RVdlhyRjM3ZElmSEhJNHdvcU1UV0xMa2M4MUxwclRIWnJPemRPa2pwS1NNSXlOamJwZGVYMFJFcnB4Q3AvUUxONDJFWnc4YW85Wk8xVUoyQll6dFc1L3hKVWcxTnRaUlcxdlo3ckdMVzJpY1RoY05EZFZ0emlrdlAwVk1UR0t2ZDF0MXV4dkl6ZDNaWm45SlNYNjc1NmVuejhicERNZm44eEFSRWN1SUVUUGFkRnZzcmd1VEt6bWQ0VDF5UDJscnhveGJtVGJ0NWxZL1Y2Tkd6U0l5TXA1QmcwYTIyOTNWWXJHUWxqYUZ0TFFwMU5WVkVSa1pkOW5YTWNZZGQyNXlxVTkvK21mbmx4WHEydXpDbi8zc2IxcHRQL2pnTDF2VnZIRGhBNTI2ajhWaVllellCVjE2YlJFUjZSa0tuZEl2eElYQjdDR3c0N1N4L1Y2K1FxZjBqSjA3WDJQbnp0YzZQSDVoeVpTRWhGU09IZHZPcGswdk5xKy9XVk5UVGxIUlVjYU5XOVR1dFh2M3ZzZmV2ZS8xU0oxMWRWVnMyUEJzcDg4ZlBud0t3NGRQdWZ5Sm5iQnIxNXZVMUpSaHN6a0lCQUxOYXlvbUpZM29rZnRMKzlyN0ltUHc0RkdkdXJZemdiT3JOQjVZUktUL1V1aVVmbVBGaUpiUXVmNGtmSEdhTWJ1dHlKV1lQdjFtaGcyYjNPNnhyS3dQcWFrcEIyREdqTnVvcVNrak4zY0hmcjhQTUdiclRFMmQyTHpHNThlbHBJeGo2TkR4bmFyajlPbHNDZ3NQZDNnOExtNHd0OTMyelRiN1AvcG9EMXUydk5TcDErZ3VyOWZOOGVON215ZTFDUStQWnVyVUczc3MxSXFJaUVqZnBvL2MwbS9NSFFLeFlYQ3VDUnA5c0w3UUNLSWkzZlc1ei8zaGt0MEZseTE3dFBsNVZOUUFicm5sNjEyNi82QkJJNWs4K2JwT25ldnplVG9NblM1WEZINi90OTBsWE1MRG80bUtpc2RxdFhXcHRxNllOKzllNXMyN3R6bDBkclY3cFlpSWlBUTNoVTdwTjZ3V3VIRUUvQzNiMkY3NWtVS25YSm5lNmk0WUU1UEV3dzgvMGFVZ09HM2FUVXliZGxPN3h4WXYvbXlIMXcwZlByWFZ4QzZkRGNiejUzK0srZk0vMWVuNlFHR3pPOUxTTk90Wlg1S2NuQWJvWjFsRXBLczB3RUw2bFZzdUdzNTB0QnhPMVpoWGkwaEhMQllMZHJ0RFkrQ0VwcVo2eXN0UG1WMkdBR1ZsSjNHN0c4d3VRMFFrS09rVGpmUXJ5WkV3S2JGbCsrMzJKKzRVRWVrVFVsSlNLQzh2TkxzTUFjckxDMGxJaU1kaXNXQ3oyZFRhS1NMU0JRcWQwdStzR05ueS9JUGo0UFdiVjR1SXlLWE1uajJUa3BLT0o0aVNxNmVvNkNEcDZTT3hXcTA0SEE2RlRoR1JMbERvbEg1bmNTcTR6ZytWcS9QQWxpSno2eEVSNmNpa1NaT0lqWFZ3K1BBNnMwdnAxN0t5VmhNVzVpVTFOUlc3M1k3VDZWVDNkeEdSTHRCdlRPbDNuRFpZZnRFYTl5cy9NcThXTVkvVEdUQzdCT2t4VFVEb1R1NXkvLzJmb3JJeWw0TUgxNXBkU3IrVWxiV2Fpb3BqTEZnd0Q3dmRUbFJVRkE2SHcreXlSRVNDaWtLbjlFc1h6MXE3dHdSSzZzMnJSY3dSVU9ZTUlhSDdQOU9ZVk1yT0k0ODhRRU5EUGhzMlBFMU96bGJLeWs2YVhWcElLeXM3U1U3T1Z0YXRlNUthbW1Nc1dUSVhtODFHWkdRa2NYRngyTzMya1AyU1EwU2tOMmpKRk9tWHhzUkRlaHprVlJuYmIrZkJvNVBOclVtdXJ2RHdBQjZQUGpTR2drQ2dQcVFuZDdGYXJZU0ZoWEhmZlo4a016T1RJMGYyY3Zqd0J6aWRFUlFYbnpDN3ZKQ1RuRHdjdDd1ZXhNUUV4b3daMGR5bE5qdzhuUGo0ZU1MQ3d0UzFWa1NraXhRNnBkKzZld3o4OTA3aitkdDU4SmtKTFdNOUpmUWxKZ2FvcS9QajgrbkRZM0R6WUxHVWhmemtMbmE3bmVqb2FPYk5tOGVFQ1JPb3JhM0Y2L1hpOS9zSnFObStWMWdzRnF4V2EzT1gydGpZV0Z3dUYzYTdQanFKaUhTVmZuTkt2N1ZrR1B4cFAxUTFRWVBYbU1uMjluU3pxNUtySlM3T1NsbVpsK3BxMEVpRFlPVUh6bUcxMW1HM1I0VDg1QzUydTUySUNPTjl4c1hGNFhhNzhYZzgrSHcrQmM4ZWRxSGwzT0Z3NEhRNmNUZ2MyTzMya1A3NUVoSHBUUXFkMG0vWkxIREhhSGp1a0xIOVdnN2NsZzZoMlU0aTdVbExDM0QwcUJldjEybDJLZEl0RFZnc0o3SGJIZjFtY3BjTExicDJ1eDJYeTBVZ0VGRGc3Q1VXaTZYTlEwUkV1a2VoVS9xMTI5TGhwU1BnOFVOeEhldzhEWE9HbUYyVlhBMFhKbWhKVDI4Z1A5K054K05DdnhLRGhSYzRoOFZTMEM4bmQxRUFFaEdSWUtOK0l0S3Z4VGhoV1ZyTDltdkh6S3RGcnI0TEU3UU1HK1lsSXFJRXEvVWN4dkliVFdhWEpoOWpzVno0LzFJSmZJVFZlaEtIdzBGa1pLUW1keEVSRWVuajlMVys5SHVmSEFQdkh6ZWU3ejhMQmRXUUZtTnVUWEwxWEpna0pEWFZ6cmx6NTZpdFBhTUpXdnF3bHNsZElqUzVpNGlJU0pEUXY5TFM3NlhGd05TQlJ1QUUrRnMyZlBNYWMydVNxMHNUdEFRSFRlNGlJaUlTbkJRNlJZQzdNbHBDNS9xVHhwcWRBMXptMWlSWGx5Wm9DUTZhM0VWRVJDVDRLSFNLWUV3ZWxCeHBUQ2JrOGNQYitmRFFCTE9ya3F0TklVWkVSRVNrNTZsUGtnakdNaW1meUdqWmZpdlhDSjhpSWlJaUluSmxGRHBGemxzeEVpTE90LzNYdUdGTmdibjFpSWlJaUlpRUFvVk9rZk5jTmlONFh2RDNiUE5xRVJFUkVSRUpGUnJUS1hLUnV6TGdqV01RQUU3V3dONFNtRDdJN0twRVJBeFpXVmxrWnU2bHNMQVFseXVTRXllMHVIQlBTMHNiVFZOVFBhbXBRNWsxYXdZVEowN1VlRzhSa1N1azBDbHlrWUVSTUM4RnRoWVoyNjhmVStnVWtiN2h1ZWRlcExyYVQxTFNHT2JOVzA1Q3dsQ3pTd3BaNWVXbktDOHZaTzNhVEhidjNzOEREOXluNVhsRVJLNkFmbnVLZk14ZEYwMG90TFBZbU5GV1JNUk1Uenp4WjJ5MlZPYlBmNGlNakxrS25MMHNJV0VvR1JseldiVG9jMWl0S2Z6aEQ4L1MwTkNBeitjenV6UVJrYUNrMENueU1aT1RJRDJ1WmZ0VmplMFVFUk05OTl5THhNYW1NMzc4WXJPMW1IWG5BQUFnQUVsRVFWUkw2WmNtVFZyR2dBSHB2UERDeTlUVzFpcDRpb2gwZzBLblNEc3VYajdsd3hOUTd6V3ZGaEhwdjdLeXNqaDN6cytFQ1FxY1pwbzRjUmwxZFpDWm1VbFRVeE4rdjliVUVoSHBDb1ZPa1hZc1N6UEdkd0kwK2VDMUhIUHJFWkgrYWRldXZRd2NtSEg1RTZYWERSa3lua09Ic3FtdXJsWnJwNGhJRnlsMGlyVERab0ZQald2WmZ2MFlOS2kxVTBTdXNsT25Da2xJU0RXN0RBRVNFbElwTFMybHBxWUdyOWRMSUJBd3V5UVJrYUNoMENuU2dSdEhRTHpMZUY3bmdkZTBNb0dJWEdWaFlSR2FOS2lQU0V3Y2h0UHB3dVB4NEhhN0ZUcEZSTHBBb1ZPa0F3NHJQREMrWmZ1MUhMVjJpc2pWVlZDUWEzWUpsOVRZV0l2YjNXREthemMxMVYvMTF5d3VMc0RuOCtGMnV6V3VVMFNrQ3hRNlJTNWh4Y2pXcloydnE3VlRSRUxBd1lOcjJiangrU3Urei9yMXo3Qm56enRkdXNidjk3TjE2MTg1ZWZKUXQxLzM1TW1EL1BXdjM2RzQrT3IvVWc0RUF1cGVLeUxTUlhhekN4RHB5eHhXdUg4OFBMSFgyUDU3anJHT1o3ais1b2hJRUNzcU9rcDlmZFZsejl1NDhYbkt5d3M3UEY1ZFhVcHBhY0Vsdzkrc1dYZVNtanFoZWR0cXRkTFFVTVBPbmErUm1qb0JpOFhTZkt5eXNwaXRXMTl1OXo3VHA5L0trQ0hHcEVwRGhvd2xJV0VvcTFZOXdZb1ZYMmJBZ0NHODhzcmpsMzAvTTJmZXpzU0pTeTU3bm9pSTlDeDlkQmE1akp0R3drdEhvS0xSYU8xODQ1Z1JSRVZFZ2xWall3MFJFWEdYUFcvY3VFV1g3TWE2ZS9jL2lJd2N3TGh4aXpvOEp5RWhsWXFLMDYzQ2ExemNZTTZjeVNNN2V6TjJleGdBZHJ1VGlJaFlpb3R6R1R0MkFRNkgwYzJrb3FLSW9xS2plRHlOemRmYjdRNXV1T0dMdlBQT0x6aDlPcHVCQTBjd1o4N2RsM3d2MjdhOWd0L2ZNMk1rMU1vcEl0STFDcDBpbCtHd3dxZkh3Zi91TTdaZnpUSFc4VlJycDRnRXErcnFNdUxqTHo5QjBjQ0JJd0R3ZUpwb2JLeHRjOXpoQ0NNc0xJSzR1TUZ0amtWR3htRzEyZ0FvTER6RTRjUHJXaDJQaUlqaDZORk56ZHN1VnpRelp0d0t3TlNwSzRpT1RnRGd2ZmQrVFdSa0hFT0hHdC8yRlJmbmtwMjltV3V2ZllqYmIvOFdkcnNEZ0xGakYxenl2V3pmL3VwbDM2K0lpUFFPZld3VzZZU2JSOEhMUjF0YU85L01OWUtvaUVpd3FhMnRwS21wanBxYThrNWZVMUNReFlZTnp4SVZGZDlxZjMzOU9jcktDaWt1YmozaFVVMU5HWGZkOVQzaTQ0Y0FNR2JNUElZTm04VDY5Yyt3Y09FRHpZRXlFQWp3empzL0p5TmpIbVBITHFDazVLTlc5eWtyTzhucDB6bk1uLzhwYkRaNzg3M3o4bmF4Y09Gbm1nT25pSWowYlFxZElwM2dzQnJyZHY3K2ZHdm4zN0xoenRGcTdSVHByd1pHUUVtZDJWVjBUMW5aU1FET25NbkY0Mm5DNFFqcjFIV1JrWEhjYzg4UFcrMTcvLzBuaUlzYnpKdzVuMnplNS9ONWVPNjVyN1M1M3VXS3d1LzNzWEhqODl4ODg3OWhzVmpJeTl0RmFXa0JDeFk4ME81cjd0dTNpdGpZUVl3ZHU3Q3piMDlFUlBvZ2ZXUVc2YVJiUnNGZkwycnRmQ3ZYQ0tJaTB2K2t4MEgrNWVmaDZaTUtDdytkYnpXMFVGQndnUFQwYXpwMVhXMXRCYzg5OStWVysveCtINmRQWjVPZHZmbXkxMXNzRmhZcytEUnIxanhGVFUwNTRlSFJaR2EreWJScE56VzNpRjZzdlB3VUowN3M0L3JydjREVnFzbjJSVVNDbVVLblNDYzVySERmV1BqRGZtUDc3K2ZIZG9iWnpLMUxSSzYrK1VQaDU3dU1aWlR1eWpDN21zNExCQUlVRmg0a05YVVNGb3VGbkp4dG5RcWQwZEVKakIrL21Qbno3MnUxZjlXcTN4RVhONWk1Yys5cDN1ZjMrMWkvL2htY3p2RG1mYSsvL2lPcXEwc3YydjRoZ1VBQW44L0QvdjN2YytEQUJ3RE1ubjFYOHptVmxjVllMQmFxcXM2UWxqYTUyKzlaUkVUTXA5QXAwZ1czcHNOZmprQzEyM2k4bFF2M2pqVzdLaEc1Mm00WURoOGNoeGNPRzYyZVV3YWFYVkhuRkJSa1VWZFh4ZHk1UnRCY3MrWkpLaXFLaUk5UDZmQ2FRNGZXa1puNUZnREhqbTFyZGN6bjgxQlVsRTEyOXBZMjEwVkZKVEI3OWljQXVQYmF6K0x6ZVM1Ym45ZnJibjZlbmo0TENMQisvVE80WEZHTUdUUHZzdGVMaUVqZnBOQXAwZ1VYMXUzODQvbld6cjlsd3gyajFkb3AwaC85Y0FGOGJSMThmWVBSNjJGK0NreEpNcnVxU3p0MGFBMU9aempEaGszQ1lyRVNHUm5IbmozdmN0MTFuKy93bXJGakZ6Qnk1TXgyajYxYjkyZGlZd2N5WThadHJmWnYydlI4cStWSkVoTlRPMVhmeHljU1NrKy9ockt5azJ6Zi9pb2pSODdvOVBoVEVSSHBXeFE2UmJyb2xsSEd1cDFxN1JUcDM2SWM4S3VsOFB3aFkvM2VONDcxN1AydEZoalpnL2M3Y1dJL3hjVzV6Smh4Vy9OTXNKTW1YY2VPSFgrbnFPZ29LU2x0QjZtWGxoYmc5VFoxZUUrdnQ0bkd4anJPblR2VGFyL2IzVWh0YlNYRnhjZUlpa29nT2pxQjdkdGZiYmRGRk1CaXNmTFp6LzZtM1dOVHB0ekF3WU5yS0N3OHpNaVIwenY3ZGtWRXBBOVI2QlRwb2pDYnNWektudzRZMjJydEZPbS9vaHp3eFdudzBFVElyNFQ5cFplL3ByTXN3TGExUFhPdnBxWjZ0bTM3RzlIUkNVeWVmRjN6L3ZIanIrWHc0WFZzMnZRaWQ5NzVPQzVYWkt2cjl1OS92MDJndkZodGJRWFYxV1Z0enFtdHJjQnF0WFB1M0JrbVRGakt1SEVMOFhvOUpDUU01WnByUHRIcTNETm44dGk5K3g4ZHZrWjRlRFFPaDR1NnVzcXV2R1VSRWVsREZEcEZ1dUcyZFBoYkRsUTJHcTJkNytUQjNXUE1ya3BFekJMbE1NWjE5dlRZem0yWFArV3kvSDQvNjliOW1icTZTcFl2LzN5cnRTMXROanZ6NTMrYTk5OS9nalZybnVUR0cvKzExZkhycnZzOFhxK253L0dZYTljK1JVek1RR2JOdXFQVi92WHJueUUyZG1DckNZWUFuTTRJQmc5T2I3V3ZzYkgya3ZYWDFWWGg5VFlSSGg3ZHFmY3JJaUo5ajBLblNEYzRiZkRBZUhoaXI3SDk4bEdqMjYxTGY2TkVwQS94Ky8xczJ2UUNwMDRkWWZMazZ4Z3hZbHFiYzFKVEp6QnAwbklPSGx6RGh4LytudVhMSDhQcGREVWZ6OHI2a0wxNzMyMzMvb0ZBNFB4RVFwdmI3SStOWGRydHVvOGQyOGJaczhkeE9zTXBLZmtJdXoyTTFOU0ozYjZmaUlpWVN4K1JSYnJwcHBId3lsRW9iVEJhTy8rYURRL3JNNUdJOUJGTlRmV3NYLzhNaFlXSEdEbHlacHR1clJlNzVwcFBVRnRienZIaiszampqUit6ZVBIRERCNDhDb0RwMDI5bSt2U2IyNzF1NWNyZk1tQkFjcHNXemIxN1Z4SVJFZFBtL01iR1drNmRPdHBxWDBWRlVadnpZbUtTS0M0K1JrMU5QWU1IcHpONTh2V0VoVVZjOWoxM3hPLzM0L041c1ZvMURrSkV4QXdLblNMZDVMREM1eWJEZis4MHRsL05oanZTWVlEcjB0ZUppUFMyb3FKc05tNThqcnE2S2pJeTVySmd3ZjFZTEpZT3o3ZGFyU3hkK2dpYk5yMUlidTRPM25ubjU4eWRldzhUSjdadXJYUzdHOG5MMjBsWVdDUit2NWV5c2dJR0R4N2Q1bjdUcDkvVTd1dVVsUld3ZXZVZlcrMExCUHh0emhzOGVEU2pSOC9wekZ2dFVGYldHdXgySjFhcmpaS1NQQUlCUDNGeGc2L29uaUlpMGowS25TSlhZSG1hTVpIUThYUGc4Y016QitIcnM4eXVTa1Q2TzRjakRLL1h3K0xGRHpONjlPeE9YV08xMmxpOCtMTU1IanlhM056dFpHUzBYUmZUWnJPemJkdmZDQVQ4V0N3V0VoSlNPNzErcHRNWnpxaFJzMWl5NUo5YTdTOHNQTXlXTFM5MTZoNWRjZXpZVmlvcml3SGp6MlBjdUVVTUhUcSt4MTlIUkVRdXp4SUlCQUptRnlFU3pETFB3TGMzdFd6LzM0MlExclpYbVloSWx6MzIyR004K3VpZnVuV3QxK3RwTlNsUVQ3cncwZUZTcmFkOVFTQVFJQkFJWUxWYWUrUitUei85R0YvNHdoZElURXdrS1NrSmg2TjMvbnhGUkVKTnovd1dGdW5IWmcyR2lZa3QyNy9mWjE0dElpSVg5RmJnQkNOczl2WEFDVWFkUFJVNFJVU2srL1NiV0tRSGZPbWk5Y3IzbHNDTzArYlZJaUlpSWlMU2x5aDBpdlNBOURoWU1hSmwrdy83d2R0MmJnd1JFUkVSa1g1SG9WT2toM3h1TW9TZm41cnJkQzI4ZnN6Y2VrUWsrS1dsdFowWlZzeVRuSndHOVAyeHJDSWlmWTFDcDBnUGlRdUR6MHhvMlg3aE1GUTFtVmVQaUFTL3BxWjZ5c3RQbVYyR0FHVmxKM0c3Rzh3dVEwUWtLQ2wwaXZTZ1Q0eUdJVkhHOHlZZlBIM0EzSHBFSkxpbHBLUlFYbDVvZGhrQ2xKY1hrcEFRajhWaXdXYXpxYlZUUktRTEZEcEZlcERkQ2wrWTJyTDl3UW5JcXpLdkhoRUpick5uejZTazVMRFpaUWhRVkhTUTlQU1JXSzFXSEE2SFFxZUlTQmNvZElyMHNEbERZUHFnbHUzZjdEYXZGaEVKYnBNbVRTSTIxc0hodyt2TUxxVmZ5OHBhVFZpWWw5VFVWT3gyTzA2blUwdXhpSWgwZ1g1aml2U0NyOHdBNi9rdndiTXI0UDNqNXRZaklzSHIvdnMvUldWbExnY1Byalc3bEg0cEsyczFGUlhIV0xCZ0huYTduYWlvS0J5TzNsc0RWVVFrRkZrQ2dVREE3Q0pFUXRIdjk4R2J1Y2J6U0FlOGNCUEVocGxiazRnRUg3L2ZUME5EQXkrODhCTDE5UmFTazhlVGtKQktZdUl3czBzTFdXVmxKeWt2TDZTbzZCQmhZVjRXTEppTHpXWWpPanFhUVlNR0VSNGVycFpPRVpFdVVPZ1U2U1VOWG5od0pWUTJHdHZYRDRkdlhtTnVUU0lTbkx4ZUx6VTFOV1JtWm5Ma1NBNmxwYVU0blJFVUY1OHd1N1NRazV3OEhMZTduc1RFQkVhTkd0SGNwVFk4UEp6RXhFU2lvcUt3MisxbWx5a2lFbFFVT2tWNjBjWkMrTkgybHUxZkxJYXBBODJyUjBTQ2w5ZnJwYkd4a1hQbnpsRmJXNHZYNjhYdjk2Ti94bnVIeFdMQmFyVTJkNm1OalkzRjVYSXBjSXFJZElOQ3AwZ3YrOVltMkgzR2VKNGNDYyt1TUdhNUZSSHBLci9majlmcnhlUHg0SGE3OFhnOCtIdytCYzhlZG1GWkZJZkRnZFBweE9Gd1lMZmIxYVZXUktTYkZEcEZlbGxwQXp5MEV0dytZL3ZCQ2NaRFJLUTdBb0ZBbTRmMFBJdkYwdVloSWlMZG85QXBjaFc4bWdOUEhUQ2VPNnp3ekFxajFWTkVSRVJFSk5TcG40aklWWEIzQmd5UE1aNTcvUENMVEhQckVSRVJFUkc1V2hRNlJhNENxd1crT2J0bCs4QlplRGZmdkhwRVJFUkVSSzRXaFU2UnF5UmpBTnllM3JMOXAvMVFVbTllUFNJaUlpSWlWNE5DcDhoVjlNaGtHT0F5bmpmNjRLYzdRSU9xUlVSRVJDU1VLWFNLWEVYaGR2akdySmJ0dzJYd1ZxNTU5WWlJaUlpSTlEYUZUcEdyN0pwa1dER2laZnVwQTNDNjFyeDZSRVJFUkVSNmswS25pQW0rT0EwR1JoalBQWDc0eVE3d3E1K3RpSWlJaUlRZ2hVNFJFN2pzOEowNUxkczVGY1phbmlJaUlpSWlvVWFoVThRa0V4UGhrMk5hdHA4N0JBWFY1dFVqSWlJaUl0SWJGRHBGVFBSUGsyQll0UEhjNjRjZmJnTzN6OXlhUkVSRVJFUjZra0tuaUlrY1ZuaDhMbGd0eG5aQk5meGh2N2sxaVlpSWlJajBKSVZPRVpPTmlvTUhKN1JzdjVzUFc0ck1xMGRFUkVSRXBDY3BkSXIwQVo4ZVo0enh2T0JuTytGTW5YbjFpSWlJaUlqMEZJVk9rVDdBYW9IdnpZTVlwN0hkNElYdmJ6V1dVeEVSRVJFUkNXWUtuU0o5Ukx3TC9tTnV5M1orRlR4MXdMeDZSRVJFUkVSNmdrS25TQjh5ZlpEUjFmYUNOM05oWjdGNTlZaUlpSWlJWENtRlRwRSs1ck1UVzQvdi9Pa09PRjFyWGowaUlpSWlJbGRDb1ZPa2ovbjQrTTQ2RHp5KzJSam5LU0lpSWlJU2JCUTZSZnFnajQvdkxLeUJIMitIZ0hrbGlZaUlpSWgwaTBLblNCODFmWkRSMWZhQ25jWHcvQ0h6NmhFUkVSRVI2UTZGVHBFKzdJSHhNRCtsWmZzdlIyRHpLZlBxRVJFUkVSSHBLb1ZPa1Q3dU8zTWdQYTVsKzc5M3d2Rno1dFVqSWlJaUl0SVZDcDBpZlZ5WURYNnlDR0xEak8wbW56R3hVTFhiM0xwRVJFUkVSRHBEb1ZNa0NDUzQ0Q2NMd1dZeHRzL1d3N2MzZ2NkdmJsMGlJaUlpSXBlajBDa1NKTWJHdzlkbnRXem5WTUFQdDRGZlU5cUtpSWlJU0IrbTBDa1NSSzRmRG5kbnRHeHZQdzIvM20xZVBTSWlJaUlpbDZQUUtSSmsvbmtLekIzU3NyM3FPUHoxcUhuMWlJaUlpSWhjaWtLblNKQ3hXdUI3ODJCaVlzdSsvenNJR3d2TnEwbEVSRVJFcENNS25TSkJ5R0dGbnk2QzRURXQrMzZ5QS9hZE5hOG1FUkVSRVpIMktIU0tCS2tJTy94OE1TUkhHdHYrQVB6SFpqaFlabTVkSWlJaUlpSVhVK2dVQ1dJRFhQRExKUkIzMFJxZTM5b0lSOHZOclV0RVJFUkU1QUtGVHBFZ056RENhUEVNdHh2YlRUNzRob0tuaUlpSWlQUVJDcDBpSVdCRXJESEcwMzcrYjNTalY4RlRSRVJFUlBvR2hVNlJFREVwRVg2eTBKaGtDQlE4UlVSRVJLUnZzQVFDZ1lEWlJZaEl6emx3RnI2MUNUeCtZOXRsaDE4dmdkRUR6SzFMUkVSRVJQb250WFNLaEpncEErRy9GNEhUWm13M2V1RnI2K0ZBcWJsMWlZaUlpRWovcEpaT2tSQjF1QXorZlpNUk9nRnNGdmpPSExnMjFkeTZSRVJFUktSL1VlZ1VDV0U1RmZEMURTM0JFK0RSeVhEdldQTnFFaEVSRVpIK1JhRlRKTVRsVk1BM05rRDlSY0h6MWxId3I5UEJhakd2TGhFUkVSSHBIeFE2UmZxQkU5WHduVTF3dHI1bDMrUWsrTUY4aUhhYVY1ZUlpSWlJaEQ2RlRwRis0bHdUUEw0WnNpdGE5ZzJLZ1A5WkRDbFI1dFVsSWlJaUlxRk5vVk9rSC9INDRXYzdZVU5oeTc0SU8vem5mSmcreUx5NitvS0FweExjWmVDcncyS3hFUEEzbVYyU1hNenFKQkFBckJFRUhJbFlISEZZTEJZc0Z2VVJGeEVSNmVzVU9rWDZvYjhjZ2VjT3RkNzMrU253eVRIbTFHTzJRRjB1ZUtzQm45bWxTQ2Y0c2VLM1JCRndqY1J1dDJPMWF2VXZFUkdSdmt5aFU2U2ZldTBZUEhVQS9CZjlCbGcyREw0NTIxaGVwYjhJMUJ3RWY0UFpaVWdYQlFMZzlUdndoR1hnY3JtdzJXeG1seVFpSWlJZFVPZ1U2Y2NPbHNMM3QwSzF1MlZmZWh6OHh6d1kyZy9HZVFicWNnbDRLK2xIR1R1a0JBSlE1M2JpRHh0QlZGU1VncWVJaUVnZnBkQXAwcytWTnNEam0rQ2pjeTM3d216dzJGUmphWlZRRlhCWFFNTngxS1UydUhsOVVGWVhUV3hDR2k2WFMxMXRSVVJFK2lDRlRoRnBkNEloZ0ZtRDRkOW5RMXlZT1hYMXBrQmREbmpQWGY1RTZmT3FHNncwTUpTRWhBUWNEb2ZaNWZTcXJLd3M5dTdKcExDd2tNaUlNSTdsRlpoZFVzZ1puWjVHZlgwVFE0Y09aY2JNYTVnNGNhSW1yUklSdVVJS25TTFM3SzFjK09OKzhGMzBXeUhHQ2QrZVl3VFFVQktvM2c4QjkrVlBsRDdQN1lHVGxRTVlPblFvTHBjclpNUEJpeTgraDg5ZFJjYUlKRktURXhnNkpON3Nra0xXcWRNVkZCYVhjelMzQkljcmp2cys5WUFtclJJUnVRSUtuU0xTU240Vi9HZzduS3BwdmYvV1VmQXZVOEVaSXNQbUZEcERoOXNEK1dlalNFbEpJVG82T2lTRHdaK2ZmSUpSdzJKWVBHK2MyYVgwTytzMkh5YnY1RGtlZU9oUlRWb2xJdEpOb2ZjdnM0aGNrVkZ4OFBRTmNNOFlXazJ3ODA0K1BQb0I1RldaVmxyUFV1QU1HVTRIK0h3KzNHNDNmci9mN0hKNjNJc3ZQc2VvWWRFS25DWlp1bkFDbzlKaWVmbWxGNml0cmNYbjB6aHdFWkd1VXVnVWtUWWNWdmpuS2ZDN1pUQW9vbVYvVVMxOFlUVThzYmYxakxjaVpnc0VBbmk5WGtLdDgwNVdWaGErcGlvV3p4dHZkaW45MnJJRkU4QlhTMlptSmsxTlRTSDU1WWFJU0c5UzZCU1JEbzFMZ0dkV3dPM3BMZnY4QWZoSEhqejRIcnh4clBYNFR4SHBXWHYzN0NSalpKTFpaUWd3Zm5ReTJVY1BVVjFkcmRaT0VaRXVVdWdVa1VzS3M4Ry9Ub2RmTG9hazhKYjl0Ujc0dzM3NDNQdXdzOWk4K2tRdUNMVldUb0RDd2lKU2t4UE1Ma09BMUNFSmxKYVdVbE5URTVLdDZpSWl2VW1oVTBRNlpjcEFlUFltZUdCODY4bUVUdFhBNDV2aEd4dmdaRTNIMTR0STEwV0VoMm1XMmo0aU5TVUJWNWdUajhlRDIrMVc2QlFSNlFLRlRoSHBOSmNOUGpzUm5yOEpscVcxUHJidkxEenlQdng0T3h6WDhwY2lQU0kzWCt0dzlpVUZoY1VoUFdtVmlFaHZVZWdVa1M1TENvZHZ6NFkvWEFjVEVsdjIrd093b2RDWTVmYmJteUNyMUx3YVJTUTQ5ZlV3RjZxVFZvbUk5Q2FGVGhIcHRvd0I4TnVsOE4yNU1EaXk5YkhNTS9DMTlmRGx0YkR0dERuMW1hbWh3YzJxZFFlb3FLenQ4clVyMSs1bjg4N3N5NTduOWZyNHkydGJPSlJkMkowU203MjFhamQ3RHg3djl2Vm56bFpkTWlpVWxLcnB1eS9KT25LUzcvN3M3MVJXMVYzeHZWNzgrMmJlZUc5WHA4OXZhdkx3cXlkWGtwM1g5cGRDSUJEZ2o4K3Y0Wm0vYnV6VXZmNzgwbnJXYkQ3VTZ2cmF1c1pMUGp3ZWI2ZHJGUkdSbm1NM3V3QVJDWDdYcHNLOEZHTTIyNWVPUVAxRm4rdU9sTVAzdGtCYUROdzNEcFlPQTV1bDQzdUZpdnlDRXQ3K1lBK0ZSZVg4ODJlV2R2bzZqOGZMQnh1eW1EbDVCQXRuajcza3VUNmZuNjJaeDBoTWlHYmkyTlFPejZ1cGJXRGo5cVBNbWpxS1FVbXhiWTV2M0hHVTJkTkdNWDNTaURiSFRoU1djaWk3a0J1WFRNRnV0N1U1WHQvUXhJOSsvU2JKZytMNGo2L2UyZWI0ODY5dVlrL1djYjcrMkUya0RkVXNySDNCME9SNHp0WFU4OXE3TzNuMGdjdi9iSlpYMUZCYjM5VHVNWWZEenRvdGh4azlNcG1ZNlBCMnp4bVdrb0RGWXZ5bDM3RTNqL3dUSlNUR1J3Tncra3hscTNNanc4UFl2aWVYOFdOU0dIN1J6NHZWYW1Id3dMam1iYS9YUjliUmswd2VQNng1WDJsNU5kLy8rZXM0SExibTE3dVl4K1BqdGh1bWMrT1NLWmQ5ejVlalZrNFJrYTVSNkJTUkh1R3d3cjFqNFpaUjhFNCt2SlVMWlEwdHh3dXE0V2M3NGNuOXNHU1lFVDdIaGZDa25CUEhwakp4N0ZBT0hDbWd1S1NLNUVGeGw3OElPSlJ6Q3JmYnk4eXBJM3VzbHByYVJ0NWJzNTloS1ludGhzNUxPWDZ5bFBmVzdPZTZSWlBhRFoxWlIwN2k5d2VZTWo2dG5hdGgyc1RoN05pVHg1TXZydVB4cjl4QlpFUll0OTZEOUp6NEFWRXNuVCtCL0lJU21wbzhoSVU1TG5uK3FuVUgyTFk3RjRlajdmOS9BTHZkeHA5Zlh0OW12OThmd092MThic2ZQNGpEWVNjUUNMQis2eEZtVDBzbk1UNGF2OS9QajM3OVpwdVE2SFRhK2RzL2RyUzZUNWpUemkrK2Z6OU5UUjQ4WGgvNUowcndldjBNVDAya3RxNFJnQXM1OE1mL2ZrKzdBZmhYVDY2ODdKK05pSWowRG9WT0VlbFJrUTY0Ynl4OGNneHNMSVRYajBGT1JjdnhxaVo0TTlkNEpFZkMwalFqZ0tiRm1GZHpkeHpPT2NWVGYxbDN5WFA4L2dDQkFQejMvNzU5eWZNZWUzQVo0MGFuQUxBM3kram0rc1QvZmRqbXZJaHdKNy80L3YzZHJMaDM3RHRrVEhSenpiUlI3UjZmUEg0WWkrYU1aZlBPSFBZZkxtRCtySXlyV1Y2Lzlld3JHOWwvdU9OSmlBS0JBQmFMaFcvKytLOGRudlAvL3VWbVVvY1kzd3lOR1pYTVZ4NjlzZm1ZMys5bjlhWkRqTTlJYVQ3bjQvWWZMdURKRjlZMmJ4ODRjcExTOG1xKytQQjFyYzc3MXBkdVk4amdBUjNXY1RTM2lQOTdlUU1BYjMrNGgzVmJqalFmKy83UFgyOSsvaThQTFFlTWx2MzIrSHg5ZTZ5b2lFZ29VK2dVa1Y1aHN4aGhjdWt3T0ZSbWhNK3RSY1prUXhjVTF4bmRjVjg2QXFQaWpIT1hwMEZDKzczMCtoU2Z6NC9iN1dYMHlNRU1UT2hlWWo1VFdrWCtpYlA0ei8raGxGWFVzUGZnQ2FaUEdrNzZpTUc4L3Q0dXhveEtidTQ2NjNEWUtDazl4MDkvOTQ5VzkzbDM5VDVXclR2UXZEMXJ5a2dldUh0Qm05ZDcrcVgxV0sxdHV4MjYzVjQyNzh4aCs1NjhkdDluUnlxcjZqaDR0SkNNa1lPSmpBamo3Ky9zYVBjOHY5OW9rVHA5cHFMTk9XRk9CN2ZkTUtQRDE1RHVXVFJuTEJQL2YzdDNIdDMwZWVkNy9DMXJzZVFkVzdiQk96Yll4Z1pqd095QlFBZ1FJQ1FwS1duVE1GMXkyMDQ2elV4bW1zek5MSGZhU1RQVG1aemJkRTN2YlpNMmJkTnNiWnBtQjhMaXNPK0x3UVpzd09EZDRBVzgyN0prYS82UUVSakxaZ2tLMitkMXp1ODQwdS9SenovbENNUEh6L2Y1UHBrSmdLZUVkZlVuQjNub3ZtbUVCUHVlYWQ2OHM0VGEwMDA4ZE45VTczTlJ3MElBR0RjbWtjNnU3bjdySWQ5WnRZZHRlNDZST1NwdTBIV1NNVkZoTEYwd0VZUEJRRzl2TCsrdTJzT2QwOGRnand6bHB5K3Raa2JmTHlDNm5TNGNEdWVnNzhYcDdQSCs5K0o1dWR4MVJ6YlAvM0lsT1dPUzZPaDBjUDg5bnM5UGQ3Zm5QcDc3eFFlRGx0ZU9Hek40R2JxSWlQaVBRcWVJK04xWXUrYzQwd1ViS21COVJmL1pUNERTSnMveDBrSFByT2U0YU1pSmh0d1lpTFJlbi91K0hOUHpSak45MG1qdjQ5N2VYaHJPdEJKajcxL0dXdGZRVEhSVVdMOS9ERy9aVlVKcFdaMzM4Y3AxK3dGWXZuUXFFZUhCdkx0NkQ4a0pkdWJPelBLT2FlOXdzSEJPRHVCWjE3WXEvd0NabytKSVRZNEJZTU8ySXpoZDUvK1JEaEFhWW1YcGdvbFg5ZjdLS3VzcFBPSzdVZEhXM1NXNDNXN216TXlpeStGa3k2NmpRMTZyK3FMMWV3QWh3VmFGVGo5SVM0a2xqVmpBcys3MjR3MkZoQVFITWpuWDk0ejBxdndEWktTTkdIQytyYjJMWC9iTlZ2NytUNXNIdk82L2Z6NzBMRDU0UHFlaElUWmFXanRaY3ZjRUNnNlZVMUpheTdJbGt3RjQ3b1VQTG5tTmMyWFp3VUZXempaMTBOVGNRWFpHQXI5Ky9STWVmWGlPOTMzZWY4OGs1czdJOGxreXZHdC9xWGN0cVlpSWZMWVVPa1hrTXhOcGhXWHBucU8ySGRhWFEzNDVWTFQySDFmZTRqaytMUFU4SGhGOFBvVG1SRU5jeUdkLzc1ZmpiRk03TDcrNWdjcWFSdjdobTR1OGpYUE96VTRtaklqazRRZG1rQkFYT2VDMXpTMGQ3TnhmeXRRSm80Z0lEeDV3L3B6Z29FQVd6OHNGUEFGMFZmNEJNa2ZIY2Zlc3NRRHNPWEJpd0d0Q1EyemUxMXpOZTVvN3MybkFlajZIdzhtR2JVY0FTRW1JWmxoRU1EOTk5c3RYOVQzRXY0SnNnU1FuMkRsOHROcG42R3h1NmFEMmRGTy9YMjZjRXh3VXlILzgwM0x2NDhJamxmeGw1VzYrOHRCc1VoTHQvY1pXMVp6aE4yOXNZT21DaVV3Y2wrSjkzbWExOE9hNzIrbHlPUG5mejc1T2I2K2JtWlBUaWU4cnFYM3lzY1g5bWdSZDdIUjlNN3YybDNvZjd6MTRnb3kwL28yTEhBNG4vL3lEUHdMMG0vWDNaZW1DaWQ0L0x5SWk4dGxRNkJTUjYySkVNS3pJOGh5bFRaQmZBWjlVUUYzSHdMRzE3WjVqVFpubmNiQVpFa0xQSDRrWGZBMzAzZXZrbWhzM0pwR2YvY2VYTVJvOU8wOFZIQ3JuRDI5dHBxT3ptenVuWnhJLy9IeXdqTEdIY2YvQ1NieS9aaDgvK05sN3pMc2ptM3ZuVDJCRzNtaW1Ua2pEWlBJMFVubnlzU1dFRDlJQjFKZHoyNVFFK0NnbHZORHhrNmM0ZXVMVVZiekw4MnhXQ3ltSjU3dUpmckx0TU8wK09wb2VQRnhCVmUyWklVTnVTV2tOYXpjV01YdGFaci91bytJL002ZWs4OGYzZHZEZ2tpbUVCUGN2SGRpNit5aG1zNUZKT1FPN0Z4c01CcUtHZVdZSEhRNG5KOHJyc0ZrdGZMQm1INmxKMGFTbXhKS1NZS2U0dEpaVjZ3dVlQM3NzODJlUEczQ2RaWXNucytUdUNaU1UxdkwyUjd0WXVtQ2l0L0dQMld6QzBUMTRlVzFFZUJBTDVvekQ1ZXJCYUF4Z1Y4RUpsdHpkLy9ObHNaajQ3bmMreDc4OTkyZSs5c1haM3BuL0MvM2dwKyt6Yk1sa0pvNU5HWEJPUkVUOFM2RlRSSzY3dEFqUDhZMGNLR3VCZ3ROd3NCNzIxMEZyOThEeDdVNVBlZTdGSmJyZ21VMk5EL1VFVTE5SFVOL1hxVUdmN3A0TkJnTm1zNG1XMWc3ZVc3MlhiWHVPRVdTejhJMFZjd2RzUFdJd0dManJqbXpHWnlYeDZ0dGJXYmU1aUgxRlpheDRjS2EzZ1ZCTGF3ZE5MWjZqdkxvUjhEUWlPbFhYeEw3Q011KzFvcU5DdlkxYnpxMjM5TFYrN1VKSFQ1emlnelg3c0ZpdTdrZCtkN2VMd0VDek4zUzJkemhZdTdIUTU5aGQrMHZaVjFqR0hWTXlCdDFDbytoSUZZZEtxc2dkNjd2anJWeDdVM0xUZUhmVkh0WnRLdUtCUlhuZTV6M3JlWXZKeTBrbHlEWjBaK0hBUURPUFBqd0h0OXROVVhFVmF6WWU3TGNPT0hKWUNHYXppZU1uVDVHU0dOMnYyM0ZFZURBdVZ3OXJOeGF5Y0U0TzRXRkIzbldjcFdXbmVldURuVTlKaE0wQUFCRm5TVVJCVkpkOEQvL3l4UDEwZDdzNDI5Uk9aRVFJdGFmUDRuYTdLYTlxQUNBNXdUUHphakdiQ0xUNDZzanJKalRZaXMxbXVlVDNFaEdSYTB1aFUwUnVLQ2xobnVPQjBlREdVMlo3b0E0SzZqeGZXM3lFMEF1ZDZmSWNRd2t3d01jTFB0MTl1bHc5NUc4OXpLcjhBcnE2bkdSbkpMRGl3WmxEbHNaR1JZYnlkMTlmeUtZZHhiejkwUzUrOXV1UG1UazVuYy9mTzRYS21qTzg1S01iN3Y2aWNtK0hXSUE3cDJmeXhRZG1BSGpYYnA2YmJiMlVIMzczUzVqTkpweE9GMmJ6NEQvK1cxbzdDUTJ4WWpBWWFHdnY0aCsvLzNxLzgzLzVhQmNkbmQya0pOb3BxMnpvZDI3S2hEVDJIanpKcm9MU1FVc1lEeDJ0SWlEQXdJUnJHRHBYTjhRUzFCRkVVRU1BeHM5b3R0dmZydVYydGhhTGlmc1dUdUtQNzIwbmIveElFdnArY2ZIaDJuMjBkemhZZlBmZ005TW5LK280VkZKRnc1bFdUdFUxVTF2WGhOUFpRMHFpbmJ0bVpwR1ZrVUNNUFl4OWhXVWNPRlRPZTZ2M1lqSVpTVTJLNFZ0ZnVSdXIxUk1BMS9UOW9tTCtiTS9ub3FzdmROcHNGakpIeGZIRU4rN2h1UmZlWjlGZHVlUmtKZkhVTTYveDFMZVdNRHdtZ3IvNXA5OENjTGE1SGJQWnlQLy8vVHJjYmpkT1o0OTNLNVFmUDdNQ2dKZmYzT2l6WVZaWDErQ3pxU0lpNGw4S25TSnl3ekp3UG9UZVA4cnozTWxtT05FTU5hMVEyUXJWYlZEVjZwbjkvS3c0blM2ZSs4VUhWTmVlSlRnb2tLODhOSXRwRnpRVEdvckJZT0RPNldQSUhCWEhiMTdmd05iZFI2bXRhK0k3ZjcyWS8vdmRML1ViKzYvLy9TZG1UODFrNGR3YzczUGxWUTFzMmxFTVFITkxPd0FueWs5N3ozZDBkbFBYME1LbUhjVk15VTNGYXUwL3ExTjcraXcvZm5FMTl5MmN5QjFUTWdiY1gzbFZBeSs4dkliYzdHUWVlWERtZ1BOTnplMXMyM09NMU9RWThzYW5EZ2lkV2VueDJLd1c5aFNjOEJrNnp6YTFVM3U2aWV5TUJJS0RybDJIcURVTnNkZnNXamVLQUFOY3U5MWFZZGJVRExidk9jcExyMzNDVTk5YXdzbUtldFp0UHNTOTh5Y00yV0NudDlmTjBST25pTFdITTNsQ0drbHhVU1RGUnhFWWFHYlRqbUxlZkhjN3p6NjluSVZ6Y2xnNEo0ZW01bllLRHBWVDM5RGlEWnpsVmZXc1hGOUFldXB3M2xtMWgrYVdEakpIeDJFd0dBaThnaG40dlBHcDVJMVA3YnRtQXovNjFjb0JhNG0vL2JYNXBLZU9HUERhcDU1NTdiSy9qNGlJWEZzS25TSnlVeGtaN2prdTF1endoTS9xTmpqZERsMDkwTjBEemw1dzlrQjMzOWR6ano4TnM5bkVzc1ZUS0NxdUpDaytpamZlM2M0YjcyNi80dXQ4L1V0ektUN3VhZTVpTkFiUTI5dkxpWXA2eG95SzgzYmZOSnVOaEFSYnFhcHBwSzNEUWVHUkNqWnVMKzUzblozN1N0bTU3M3lqbGVhV0Rzb3E2OG5PaUI4UU9rTkRiQ1RHUmZMYTIxc3BQbGJESTh0bWVzc05qeHlyNWxkL3lDZklabUhlckd5Zjl4d1JIa3hxY2d3ckhweEo4ZkhhQWVkTkppUGpzNVBZc2ZjNDlZMHRSRiswbmN6Qkl4VUFUTXk1dHV2cWZwUjVFTHZkVG5SME5HYXpyOUxLbTlOajZ5ODk1bklaREFhK3VXSWUvL1h6OS9qSlM2dXBiMndoSnl1UlJYZU5IL1ExTGxjUGJyZWIreTdxZmx4WjR5a0JiMmhzd2RYVHcvR1QvZGNNSjR5SUpHRkVKTWRQbmlJMHhFWjdSemZEd29QcDZlbWxyYjJMeUlnUXVoeE9ZdXhoQkFRRTRIUjV5bVo3ZXR5MGR6ZzQyOVNPMisyWmRmZGRLdHYvSHM4MHRYazczTDd4emphc1Byclhkblpkb2t4Q1JFVDhScUZUUkc0SjRZR2VJOXQrNmJFQTd1WlA5LzJ5MHVQSlNvK25xdVlNVXlmNDNvWmk1LzVTakFFQjVJMGYyS0FGd0I0Wnl2S2wwN3lQeXlvYitOVXI2M25tSHg4a0pyQi9zdDZ5cTRUaTQ3Vjg3OGxsUEhTZjV6VWZyZHZQeXZVSFNJcVA0dW5IbHc2NGZrREF3TExia0dBcmp6KzZnRlg1Qi9odzdYNU9WdGJ6dng2ZXc5bm1kbjc3NWtic2thRTg4ZlY3R0JZeGVKbnczM3gxUHNGQmdUNURKMEJ1ZGpJNzloNW43OEdUM0RPM2Y2QXBQRkpKUUlDQjNHeXQ1N3dld3NOczVJeEpZdXR1ei9ZMnM2Wm1EcmttdUsyOWk1Ky92TWJudWQ1ZU42NitFdS9uZjdseTBEWERFOGVsOEpXSFp2UHMwOHY3UGYvVyt6dElHT0ZwdUhXaXZKNS9mLzV0bk00ZVhuOW5Hd0VCQnJxN1hiencyelVZREFiY2ZWMkhkdXc5UmxsbFBjMHRuZFNmYWFHNzI4WGYvdXZ2QWZqT1h5OEdZUGEwTVNUNjZCRDlpOSt0SGZSOWlvaUlmeWwwaW9oOENnbHhrWHhwMmNBeVZJREM0a29DTGVaQnoxOE5nOEhnRFFuSFRwN0daREpTVWQzSXFicG00dnEyb0xpY2F5eWVsOHVvbEZoKzg4WUdudi9sUjdqZGtCUWZ4ZU9QTGhqUTNmUmk1MmFVQnBPVkhvL1piR1IvWVZtLzBPbHdPQ2twclNVclBmNlNUV3ZrMmp0NHVJSVAxdTZqcXVZTVV5YWtVVlpaendzdnJ5RnYvRWdXemhudmN5dWZpUENCVytHMGR6allzcXVFRGRzT0V4NGFSSDFqSzZFaFZtS2p3MWwwMS9oK1hZN1BxVzlzb2ZaMEUzV05MZFEzdEhDNnZwbXlxZ1lldU1lelIydEcyb2pMV3RONXFxNlo1cFpPN0pHaFJFZUZVdGZRd3IvODNmMUVSb1I0UTIvYzhBZ1M0Nkp3ZER2cGN2UWRmZXM1UzQ3WFlEUUdrSjJSY0UzLzM0cUl5TkFVT2tWRWJrS3RiWjJjS0svam5yazViTmgyaEEzYkRsOXh1RTFPc0pPV0hNditJazkzWEl2RjVPMkkrMm1ZelNheTB1TTVjS2lDTTJmYmlCem0yVmkxcUtRS2w2dkg1OVljNGg5ZFhkM3NLampCcGgxSHFLNDl5NGpZQ0I1L2RBSFpHUWwwZDd0WXViNkE5VnNPc2VmQVNWS1RZNWc2Y1JRVHhpWVRHdEsvODNCSHA0TkRKZFVVRkpWeCtGZzFrOGFONU1uSGxuRDRhRFZyTnhieWYvNytBZkszSHViLy9XNHRZYUUySm94TklUc2pnYVQ0S0FJQ0F2aHc3WDUyRjV3Z3hoNUcvUEJoQk5rQ2NUcGRUTTVONDlqSnk5L081OExPdStWVkRXemNVY3p3bUFoV2YzS0FUN1lleHUxMjg1TVhWM3ZIbU0xR3JJRVdBaTBtSEE0WGg0OVZFeFlXcE5BcEl2SVpVK2dVRWJrSmJkcFJURTlQTDNualUrbnFjcEsvOVREVEpvMzJ1VCtoTHpXbnp2TGlxL21jcm05bXlkMjV1Rnk5Zkx6aElQLzUwL2Y0MmhkbmU3ZHl1VnBqTXhNNWNLaUMvWWZLbVhlSFozM28vc0l5VENZanVkbmFKOUhmQ285VXNuM1BNWXBLS25FNmUwaUlpK1NyWDVqTjVOeFViOW0xeFdMaWdVVjUzRGw5RE9zM0Y3Rmxkd2x2dkxPTk45L2R6c2lrYUI3NzhqeGEyN3A0NWEzTlZGUTNFbU1QWTNyZWFMNXcvelRDUXZ2dk9XUXlHVmx3NXpqbXpoakQzb01uMmJtdmxJL1dGV0F5QlRBamJ6VExsMDVseFlNek1adE4zbUE0WlVMYUpXZk5UOVUzMDNpMkRiZmJqV21JdHNRVHg2V1FsaHlMeldyQlpqTmpzMXF3QnByN2xaZy85Y3hyZkc3UlpPME5LeUp5SFNoMGlvamNnSHA3UFRPT2ptNG5qV2RiNmJ4Z3U0ZVcxazd5dHh4aTNKaEVoc2RFc0hCdUR0djNIdU9WdHpiejVHT0xCOHhTWFh6ZDlWc084ZjdIKzdDWVRYejdhL01abTVrSXdNaWthSDczcDAzOC9EZHJXSFJYRHZmT256am9kUzVsZkZZU1lTRTJNa2ZGZWQ2SHc4bkJJeFZrcGNkN081cUsveGdNVUZSU1NXNTJNak9ucEpPUkZqZm8yR0VSd1h4KzZWVHVuVCtSM1FkSzJiSDNPRm5wOFlTRzJBZ05zVEZ2VmpZallvYjVMTCs5bU5sc1l0cWswVXliTkpyMmppNE9sVlNUa1RhaVg4bDJlNGNEUjdlVEI1ZE1HZkQ2ZStkUEpMNnZUUHlyWDVqTnIxL2ZnTUVBWXpNVGlJME9HekQrbkJoN09ERjJIeDNHUkVUa2hxRFFLU0p5Zy9uM0gvN0YyemdsZjh0aDhyY2NCaUEyT2h5MzI4MnJiMitoczh2SjByNk9vcUVoTmo2L2RDcXYvR2t6UDM1eEZVOTgvUjdDdzRJR1hMZTl3OEd2L3JDZXNzb0cwbE9IOCtYbHM0aTZZS3VNOGRuSi9QUGYzc2VMcithemN2MEJnb0tzZ3paSnVwVFFFRnUvR2FYOVJlVTRuU3F0L2F5TXpVemsrZTg5TXVSK3JCZXpXczNNbXBySnJLbVovWjZmbkR2NFoyRDJ0RXhtVDh2MGVTNDR5TW9VSDUrZmtHQXJUeisrMUxzMk9UYzcyZHRZNnNLeTE3R1ppZnprKzM4MTZQZE9UckFQV0c4NmxCOSs3NUhMSGlzaUl0ZVdRcWVJeUZYWXZMT1lQMys0YThneDNkMHVBSjc0dDFlR0hQZkYrNmN6UFc4MHcyUEMrZHppeVpoTlJpd1dFMmFURWJQWmlNVnNZdk9PWW1ycm1uamxyYzBVSHFuazN2a1RTSXlMOGw1aitxVFJuRHJkeEpxTmhYei9SKyt3NU81YzVzd1kwNis4TURnb2tMallZVXlaTUlvNU04YjQ3Rm9hWXcvbjZXOHZaZlBPRXViTUdNT1pKczllb0lQM04vVjQrOE5kYk5wWlBPajVjMTFPWDMxN0M2LzlaV3UvYzk5Y2NaZlcyUG5CbFFUT3o5cFFIWE5GUk9UV2MrUCtqU1FpY2dPTHNZY3h1VytUK2s4ck9pcTA3NXJoTExoem5NOHg2YW5EK1doZEFSOXZPTWo0N0NRV3o4c2RNT2FCUlhrWWpRR3N5ai9BbmdNbm1EVTFZOEMyS1grMWZOYVE5MUpTV3NNbld3NFRHR2ptMVQ5dm9iemFzeDlqYlBUUXBZc3BTZEU0WGE0aHh3eG1XUGpnMjdPSWlJakl6VStoVTBUa0ttU2t4UTI1VHU1YU01dE5MSmd6am02bmkyV0xKL3VjS1RJWUROeTNjQkpwS2JFa3hVZGQxVXhYV0VnUXArclBiMkpxTVp0WVBDK1hyUFNoR3d0TnlobXAwbGsvR0oybXBqYzNrdVRFRVlCbWFrVkVycFRCZlc3aGtJakliY1RkUEhScHJOeGNDc3V0Mk8xMm9xT2pNWnR2blVaRnozNy9lM3gxK2ZUTGF1SWovbFZaM2NpdjM5akM1NWQvZ2Vqb2FPeDIreTMxV1JNUjhhZUFTdzhSRVJHUjZ5RStJWUhLMnNicmZSc0NWTlkwRWhrWmhjRmd3R2cwYXJaVFJPUUtLSFNLaUlqY29QTHlwbkw0Nk9ucmZSc0NIQ3l1SlRWdEZBRUJBWmpOWm9WT0VaRXJvTkFwSWlKeWd4bzNiaHhtMnpEdnRqbHlmYXpkV0VRUGdTUW1KbUl5bWJCWUxBT2FkSW1JeU9EMEUxTkVST1FHOXZERGozQzh2SW44TFVYWCsxWnVTK3MyRlhLczdBd3padHlCeVdRaUpDUkVhemxGUks2UUdnbUp5RzJwdDZVQWc3djdldCtHWEFNT0p4eXRzZDZ5elYxNmUzdnA3T3prdFZkZndkRGJUdGJvNFNUR1JaRVlIM1hwRjh0VnFheHVwTEtta2NLU0ducXdNbjM2SFJpTlJrSkRRNG1OamNWbXMybW1VMFRrQ2loMGlzaHRxYmRsUHdhMzgzcmZobHdEdDNyb0JIQzVYTFMydHJKNzkyNUtpZzlUWDE5UGtNMUNXVVh0OWI2MVcwNUswZ2c2T3J1SmlvcGlaT29vYjBtdHpXYkRicmNURWhLQ3lhUWQ1MFJFcm9SQ3A0amNsbnJhU2dqb2FiNzBRTG5obldtRm1yTTJZbU5qaVl5TXZHVURnY3Zsb3F1cmkrYm1adHJhMm5DNVhQVDI5cUsveHYzRFlEQVFFQkRnTGFrTkR3L0hhclhlc3A4dkVSRi8wazlPRWJrOW1hUHA3V2tqZ0o3cmZTZnlLVGhkME5nU2NGdDBGRFdaVEFRRkJXR3hXSWlJaUtDN3V4dW4wMGxQVDQrQzV6VjJibHNVczltTXhXTEJiRFpqTXBsVVVpc2ljcFVVT2tYa3RoUmdHWWJMVVkraHQ1bGJPS2ZjMG5yZDBOSUI3UTRqUVVHM1IwZlJjK0hhWkRKaHRWcHh1OTBLbkg1aU1CZ0dIQ0lpY25VVU9rWGt0dVcyanNUWldvVEY1THJldHlKWG9kTUJGZlVtek9iYnE2T29BcENJaU54c2J1MWZDWXVJRE1KZ01HQXltWEJaTTJoeldIQ3B5dmFtNGVxQnhoWTRXbTNDYURRU0hCeE1SRVFFSnBOSllVeEVST1FHcEVaQ0luSmJjN2xjdExXMTBkNWNRN0NsRTZ1NUJ3TUdMR2I5YUx5UmRMc011TjF1T2h3R0dwb050RHVNNmlncUlpSnlrMURvRkpIYm5ycUMzanpVVVZSRVJPVG1vOUFwSWdMMDl2Ymljcmx3T3AzcUNucURVa2RSRVJHUm01TkNwNGhJbjNPZFFDODg1TWFpanFJaUlpSTNINFZPRVJFUkVSRVI4UnZWSklt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Mvd1BmUE9GeDM3NTlad0FBQUFBU1VWT1JLNUNZSUk9IiwKCSJUaGVtZSIgOiAiIiwKCSJUeXBlIiA6ICJtaW5kIiwKCSJWZXJzaW9uIiA6ICIiCn0K"/>
    </extobj>
  </extobjs>
</s:customData>
</file>

<file path=customXml/item12.xml><?xml version="1.0" encoding="utf-8"?>
<s:customData xmlns="http://www.wps.cn/officeDocument/2013/wpsCustomData" xmlns:s="http://www.wps.cn/officeDocument/2013/wpsCustomData">
  <extobjs>
    <extobj name="C9F754DE-2CAD-44b6-B708-469DEB6407EB-2">
      <extobjdata type="C9F754DE-2CAD-44b6-B708-469DEB6407EB" data="ewoJIkZpbGVJZCIgOiAiMzI2ODY3NDU4MjcwIiwKCSJHcm91cElkIiA6ICI5Mjk5MDI2MDIiLAoJIkltYWdlIiA6ICJpVkJPUncwS0dnb0FBQUFOU1VoRVVnQUFCTTRBQUFJTkNBWUFBQURHSlROMUFBQUFBWE5TUjBJQXJzNGM2UUFBSUFCSlJFRlVlSnpzM1hsY2xOWCtCL0FQdzdBT0NDcWJJQ2lJUys0N3JtRmxicG1tcWJuOHNrVXJNNWVyWldxb2taYW1lZFZjeWx6SzVlWnVFcG1taVJ2aWlyTEpLcktJZ01nbTRzREF3TXp2RDV5SllaNVpXTXp0ODM2OXV0NTVudk9jNTh3Q05SKy81eHdUcVZTcUJCRVJFUkVSRVJFUkVXa1FQZTRCRUJFUkVSRVJFUkVSUFlrWW5CRVJFUkVSRVJFUkVRbGdjRVpFUkVSRVJFUkVSQ1NBd1JrUkVSRVJFUkVSRVpFQUJtZEVSRVJFUkVSRVJFUUNHSndSRVJFUkVSRVJFUkVKWUhCR1JFUkVSRVJFUkVRa2dNRVpFUkVSRVJFUkVSR1JBQVpuUkVSRVJFUkVSRVJFQWhpY0VSRVJFUkVSRVJFUkNXQndSa1JFUkVSRVJFUkVKSURCR1JFUkVSRVJFUkVSa1FBR1owUkVSRVJFUkVSRVJBSVluQkVSRVJFUkVSRVJFUWxnY0VaRVJFUkVSRVJFUkNTQXdSa1JFUkVSRVJFUkVaRUFCbWRFUkVSRVJFUkVSRVFDR0p3UkVSRVJFUkVSRVJFSllIQkdSRVJFUkVSRVJFUWtnTUVaRVJFUkVSRVJFUkdSQUFablJFUkVSRVJFUkVSRUFoaWNFUkVSRVJFUkVSRVJDV0J3UmtSRVJFUkVSRVJFSklEQkdSRVJFUkVSRVJFUmtRQUdaMFJFUkVSRVJFUkVSQUlZbkJFUkVSRVJFUkVSRVFsZ2NFWkVSRVJFUkVSRVJDU0F3UmtSRVJFUkVSRVJFWkVBQm1kRVJFUkVSRVJFUkVRQ0dKd1JFUkVSRVJFUkVSRUpZSEJHUkVSRVJFUkVSRVFrZ01FWkVSRVJFUkVSRVJHUkFBWm5SRVJFUkVSRVJFUkVBaGljRVJFUkVSRVJFUkVSQ1dCd1JrUkVSRVJFUkVSRUpJREJHUkVSRVJFUkVSRVJrUUFHWjBSRVJFUkVSRVJFUkFJWW5CRVJFUkVSRVJFUkVRbGdjRVpFUkVSRVJFUkVSQ1NBd1JrUkVSRVJFUkVSRVpFQUJtZEVSRVJFUkVSRVJFUUNHSndSRVJFUkVSRVJFUkVKWUhCR1JFUkVSRVJFUkVRa2dNRVpFUkVSRVJFUkVSR1JBQVpuUkVSRVJFUkVSRVJFQWhpY0VSRVJFUkVSRVJFUkNXQndSa1JFUkVSRVJFUkVKSURCR1JFUkVSRVJFUkVSa1FBR1owUkVSRVJFUkVSRVJBSVluQkVSRVJFUkVSRVJFUWxnY0VaRVJFUkVSRVJFUkNTQXdSa1JFUkVSRVJFUkVaRUFCbWRFUkVSRVJFUkVSRVFDR0p3UkVSRVJFUkVSRVJFSllIQkdSRVJFUkVSRVJFUWtnTUVaRVJFUkVSRVJFUkdSQUFablJFUkVSRVJFUkVSRUFoaWNFUkVSRVJFUkVSRVJDV0J3UmtSRVJFUkVSRVJFSklEQkdSRVJFUkVSRVJFUmtRQUdaMFJFUkVSRVJFUkVSQUlZbkJFUkVSRVJFUkVSRVFsZ2NFWkVSRVJFUkVSRVJDU0F3UmtSRVJFUkVSRVJFWkVBQm1kRVJFUUNsRXJsNHg3Q2N5c2xKUVUzYjk1ODNNTjRiT1J5K1RQOStWTW9GUC9hODN1V1gwZERTa3RMSC9jUWlJaUluZ21tZm41Ky9vOTdFRVJFUkUrSzZPaG9MRnUyRERLWkRLMWF0YXJXdGNYRnhTZ3JLNnZUZndEQTFOVDBVVHpWSjliY3VYTVJHQmlJTVdQR1BPNmgxTG1nb0NBRUJnYkMxZFVWZG5aMld1ZUxpNHZ4elRmZklESXlFdDI3ZDRlSmljbGpHT1dqYys3Y09TeGZ2aHptNXVabzFxeFpqZnNwTFMzRnJGbXpjUGZ1WFhUczJGSHJmSGw1T2ZidTNZdmR1M2ZqeFJkZmZPSitobEpTVXJCcjF5NEFnSnVibTFIWGxKU1VZTk9tVFVoUFR6ZnFkOU92di82S0gzLzhFVFkyTm1qYXRLbGdtMisrK1FhYk5tM0NxNisrQ2dzTEMrT2ZnQTdwNmVsWXVYSWxDZ3NMMGJKbHkxcjNWMWxjWEJ6Kys5Ly9vcnk4SE43ZTNuWGFOeEVSa1Q3aXh6MEFJaUtpSjRsU3FVUlNVaExTMDlQUm8wY1B1TGk0R0hWZGNYRXh4bzRkVytmajZkKy9QNlpQbjY1eGJNT0dEU2dvS0tpVC92L3puLy9BMnRwYS9WZ21rOVZabFk1WUxJYVptVm1kOUdXc1E0Y09JVEV4c1U3NkdqWnNXSjEvK1krSmljR3BVNmZRcjE4L2VIaDRhSjB2S2lwQ2VubzZJaUlpVUZwYWl0bXpaME1zRnVQOCtmTTRlL1pzdGUvM3lTZWZ3TmJXdGk2R1hpZEtTa3FRbnA2TzdkdTN3OGZIUnpBOE5FWjRlRGhTVTFOMUJrSXltUXduVDU3RTNidDM4ZU9QUDJMR2pCa0crNVRMNVhqdzRFR054cU5pWW1JQ2UzdDdnKzJ5czdOeDdOZ3gxSzlmSDkyNmRUT3FiN2xjam1QSGpxRnQyN1o0NDQwM0RMWS9kKzRjc3JLeW9GQW9kTFlwS2lwQ1lXR2gzamJWVWI5K2ZhU2twQ0ExTlJVREJneUFwYVZsamZxUnlXUW9LQ2lBczdPeitsaDVlVGxpWW1LUWtaR0J2bjM3YXZ6ZVVrbElTRUQ5K3ZYaDZPaFk0K2RBUkVSVUZZTXpJaUtpU3RxMmJZcytmZnJnM0xsejJMeDVNeFl1WEdqVWRXS3hXT2VYV1lWQ2djREFRRGc3TzZObno1N3E0NFdGaFFnS0NvS25weWM2ZE9nZ2VHM3o1czIxam9XRmhTRTdPOXVvY1JraWw4czFIaytiTnEzTytoNDVjaVRlZWVjZDllT3dzREJjdm56WjRIV0ZoWVVvTHkvSFR6LzlaTEN0V0N6R3BFbVQxSTlqWTJOeDZkS2xtZzI0aWw2OWVta0VaMXUzYmtWcWFxck85blBtektsMVNOV3dZVU44K2VXWG1EOS9Qa0pDUWxCU1VvSzVjK2ZpOXUzYnVIRGhRclg3bXp4NThoTVZuTDM4OHNzNGN1UUlFaE1Uc1hQblRreWJOcTFHL1Z5OGVCRUE0T1BqSTNoZUlwRmcxcXhaOFBQelExQlFFRnExYW9VQkF3Ym83ZlB5NWN0WXNXSkZqY2FqWW1kbmh4MDdkdFNxajdxUWtKQ0FyS3dzV0ZsWm9WZXZYblhXNzZsVHB3eitmbWpVcUJIaTR1S3dkdTFhbmNHbVN2LysvZEdnUVFPTll6RXhNVmk4ZURHNmRPbUNPWFBtcUkrM2FkTUduVHAxUWxoWUdBNGNPSUNKRXlkcTliZGl4UXBrWjJkajNicDFnc0UwRVJGUlRUQTRJeUlpcW1MaXhJa0lDd3RENDhhTlVWNWVidFEwTHpNek03ejMzbnVDNTBwTFN4RVlHQWgzZDNlTk5tbHBhUWdLQ3NJTEw3eWc4MXA5OXV6WkkzZzhLU2tKWDN6eEJYeDhmREJyMWl6Qk52UG56MGR5Y3JMV2NYZDNkMGdrRXIzM1RVOVBoMXd1aDd1N3U5N1hwdW9YNHFTa0pCdzVja1J2MzVVWjA5Yk16RXdqT0pzMmJSbysvUEJEbysraFQ5WEE2Y2FORzRpTmpkWFpYalcxdHJZOFBEeXdZTUVDTEZxMENKbVptWGp3NEFHR0R4K09nUU1IR3QzSHlwVXJFUmtaV1NmanFVc21KaVo0OTkxM3NYTGx5aG9IRzNLNUhKY3ZYNGFGaFFVNmQrNnNzMTNyMXEweGF0UW9IRDU4MktpZllRY0hCL1RwMDBmaldGSlNFakl5TXVEdDdhMjMralF2THc4eE1URXdOemZYMldiV3JGbkl5TWdBVUZFOUJRRDc5KzlIUUVDQXdiRlZGaDBkamJmZWVrdjllUDc4K1ZyVFZmLzY2eThBUUo4K2ZXQnBhUW1wVklxelo4L0N4Y1VGblRwMXF0YjlLanQzN2h6aTQrUFZqNlZTS2F5c3JDQVNhUzZiYkd0cmk4aklTSTNQWUdGaElTUVNpVWJiYnQyNmFmMmVjSFoyUm5GeE1jTER3NkZRS0RUYXYvMzIyd2dMQzhQaHc0Y3hiTmd3amVvK3FWU0s3T3hzMk5yYXd0M2R2Y2JQa1lpSXFDb0daMFJFOU54SVRFdzB1aHFrY2VQR1NFNU94bGRmZmFXM1hhZE9uVEJpeElpNkdGNjFXVmxaQ1I1WHJWVWtFb2wwdHFuNlJWZmx5eSsvTkhqZnFWT25JajA5SFFzWEx0U1lTbVhJOE9IRE1XVElFSVB0WnM2Y2lieThQT3pjdWROZzI2cHJnTldyVjgvbzhkVFVqaDA3TktZWSt2bjU0ZnIxNjdYdU56bzZHbmZ1M0VIMzd0M3h3Z3N2WU1HQ0JXalNwSWs2SEtqT0dsVC85cHBlOSsvZnh3Y2ZmR0IwKy9MeWN2ejY2Ni80OWRkZkRiWWRPWEtrUmxBVUVoS0N3c0pDK1ByNklpY25CMXUzYnRWNXJVS2hnSk9URTRLRGd4RWNIS3gxdmtHREJ1cHBuQzFidHRTb2NBSXFwa1ZuWkdUZ3RkZGV3OHN2djZ6elBxcEt0VUdEQnVsczQrbnBxUTVqQ3dvS2tKS1NBZ2NIQjZPbmc1ZVhsK1A2OWV1d3RyYldXT1BMeHNaR285MjllL2ZVMDNwZmUrMDE5ZjAyYnR3SUh4K2ZXZ1ZubFN0d2I5eTRnVGx6NXFCeDQ4YjQ5Tk5QZGY0dUtDc3J3dzgvL0lDZ29DRDA3dDBibjN6eWlkNTdOR3pZRU83dTdraExTME5jWEJ4YXQyNnRQdGVzV1ROMTFkbWhRNGMwL3NKQkZlaTk4TUlMejl6YWdFUkU5SGd4T0NNaW91ZkcvZnYzRVJFUlVhZDlWcTJXbUR4NU1nb0xDd1hiWHJ0MlRTTUFVSzBsZHV6WU1adzhlVktyL2JoeDQ0eGF5K2hwSVJhTElSWWIvazhQMVpkZVhhSGZrOHpmM3g5U3FWVG4rYXlzTEFEQWxpMWIxTSt2WjgrZUdEbHlKSTRkTzRZelo4NWd6Wm8xc0xXMTFUbDk5MGtrRW9uZzVPUWtlTzcyN2R0UUtCUndkWFUxNnYydnFtb0Y1UEhqeHdFQXZyNitLQ29xUWxoWW1NRStVbEpTQkk4YkNxMUtTa29BUUc4bFdWSlNFa0pDUW1CdmI0K2hRNGZxYkZkNW5iVXJWNjdnNjYrL3hrc3Z2WVJ4NDhicEhZUEtnd2NQTUdIQ0JIaDZlbUx4NHNVNjJ4MDdkZ3h5dVJ3ZE9uU0FwNmVuVVgycnlPVnlKQ1VsSVNFaEFUZHUzTUR3NGNOMWJ1TFF2SGx6ZlBiWloxaTdkaTIrK2VZYnJGcTFTdkQ5L2ZycnJ4RVdGb1orL2ZvWkhhNzYrUGdnTFMwTlY2OWUxUWpPQUdEVXFGRUlDd3REVEV3TWxFcWwrdmRGVkZRVUFHaTFKeUlpcWkwR1owUkU5TnpvMkxHanp1bU5sUzFZc0FDSmlZbnc5L2MzdUh0ZDFTK0tNcGtNRmhZV2VPbWxsOVRIVkd1Y09UbzZDcTV4NXVIaG9SR1NaR2RuSXlRa1JEMmQ2MWx5OGVKRmcrR2xzV3VjbVp1YjEyaUs2Nk4wKy9adG5jRXBVREZ0RndEdTNMbWpyZ3JUdHdGQlVWRVIxcTVkYS9DK3paczN4NXR2dmxuTjBkWWRHeHNickZ1M1R2RGMyMisvamZ2MzcyUEpraVZ3Y0hDbzFYMXUzcnlKNk9ob0FJQzN0emZzN096dzIyKy8xYmcvUTVWSk1wa01RTVg3cW91cWl2WE5OOStzOFdMNGRhV3dzQkNCZ1lFQUtpbzhEVkZ0Q3JCOSszYmN1blVMeWNuSkdsT09WUlZyTjI3Y3dJSUZDd1Q3a012bFNFOVB4NFFKRXdUUHF6N3pGeTllVks5TlYxblBuajN4bi8vOFIrTllyMTY5Y09EQUFadytmUm9USmt6UXFKQnQyN1l0Rml4WWdDNWR1bWk4ZjZxMURZVjJXU1VpSXFvTkJtZEVSUFRjMERkMXNXbzdvR0pxWEUycW51clhyNjhSNkZSM2piUHc4SENFaElRWXZNK3FWYXNFajZ1Q204VEVSSjF0N3Q2OWE5UnpxV3V4c2JGR3IzTm1xSjFFSW5uaWdyTXRXN2JvUGI5dTNUcWNPSEVDQ3hZc01Pb0x2bHd1VjI4S29HdDZyVUtoZ0Z3dWY2ekJtVDZxcXEyNkNKWDI3dDJyZGN6VTFCUUtoUUpSVVZGbzI3YXR3V21xaHc4ZmhwT1RFenAwNkdCdytxdnFaK240OGVNWU0yYU0xbnNRSFIyTnNMQXdPRGc0WVBEZ3dkVjhOa0J3Y0xEZ1dvTkNqRmxEYi8vKy9lcWRRU3RQNTFRcEtDakE0Y09IRVJzYmkram9hT1RuNXdNQWdvS0M0T0RnZ083ZHU2TkZpeGE0ZXZVcW9xS2kxSlYyRFJzMmZDUzdCZ01WMCtLcmF0YXNHWm8wYVlMVTFGUmN2bndaUFhyMDBEaGZkU2RTMVU3SW5wNmUxYTZ5SXlJaU1vVEJHUkVSMFZQcXpKa3plczluWjJjYmJQTnZtemh4b3M3S0ZKVnAwNlloTHk4UHUzYnQwdHV1Y3JYSmp6LytpSnljbkRvWlkxVkRoZ3hCbHk1ZEhrbmZ4dXJmdnorbVQ1OHVlTzV4cmJGbkRJVkNvUTdPcksydGE5Vlhjbkt5emgxVDE2eFpnek5uem1EaHdvWG8ycldyemo3S3lzcXdjK2RPeUdReWZQbmxsM28zRndBcTFnc0RnTnpjWEZ5NWNrVnJGODhUSjA2b3oxZWVjbWx1Ym03dzh3dFVWQjdtNXVZYWJHZU16TXhNcmJBNUlpSUNvYUdoNmswdDR1TGlFQmNYQjFOVFUzaDdlME9oVUtDZ29BRHIxNi9YV0ZBL01URVJRTVhtRzBERmxIVFY1MHdta3lFcEthbFdZM1YwZElTam82UGVOdjM3OThmV3JWdHg1TWdScmVDc0t0WHo3dCsvZjYzR1JVUkVKSVRCR1JFUlVSMjdmLzgrRGgwNnBINnNtZzZWbFpXbGNieWdvQUJBUlNCUStiaHE1ejE5UkNLUnppL21OZGxWTXo4L1h6Mmx5aEJWNVl1eFgvanQ3T3pVMVVhbXBxWUdLNEpVZ1ppK2RhV3Fpb3FLUW5wNnV0SHRxNk5xRUZOU1VvTGk0bUwxWTlYN3E1S2NuSXdUSjA1ZzBxUkpPcXZFbmhlcTZpY0ErT2FiYjR5K2J1alFvVnFMMktzMkFSQ0pSRnF2ZVpjdVhYRG16Qm1jT1hOR2IzQVdGeGNIbVV3R0d4c2J0Ry9mM3VBNFZEK2pWbFpXQ0F3TTFBck9IQndjTk5ZQUt5MHRSVnBhbXRGcnVZMGVQYnJhYTV3SlVTcVZXTDkrUGVSeXVjYnhhOWV1SVRBd1VQM3oxNlJKRTB5YU5BbXRXcldDaFlVRi9QejhVRkJRb0xXcGhxb2ZvWXE4ek14TXpKOC8zNmd4NnpKMjdGaUR6L3VWVjE3Qm5qMTdFQkVSZ2VUa1pKMlZaSGw1ZVRoejVnek16TXpnNit0YnEzRVJFUkVKWVhCR1JFUlV4L0x5OHJCdDJ6YXQ0MmxwYVlMSFkyTmoxUlVoeGxBb0ZCQ0x4WFc2cStiS2xTdXJ2VE9rc1YrZTU4K2ZqK2JObStQQWdRTkd0VGQyalRPVkZpMWFZTldxVmVyTkZneFp2MzQ5enAwN2gyblRwcUZQbno0RzIxY044QXd0Y0w1MTYxWkVSVVhCMDlQenVhK0FVUVZQQUJBYUdtcjBkWlhYQ0FRcXFpdWpvcUxnNHVJQ1YxZFhYTHQyVGVPOGo0OFBMQ3dzY1BueVpjaGtNcDNUUWxYWGRldld6V0M0VlZoWUNLbFVDbHRiVzd6eXlpc0lDQWhBV0ZpWVJxQTNZY0lFalREcjRNR0QyTEZqaDFHZnE3cjA1NTkvNHZyMTYyalFvQUVjSFIzVk8wd09IVG9VQXdjT0JBQjgvUEhIY0hGeE1XclRDZFhhYnZyQzZ3RURCbURVcUZIVkdtZGlZcUo2QjFKREpCSUpCZzBhaElNSEQyTHo1czFZdW5TcFlMdDkrL2FodExRVWd3Y1BWdTlhU2tSRVZKY1luQkVSMFhNbElpSUNCdzhlMU50R3RSRDQxcTFidFhiMHE4ekZ4UVZUcDA3Vk90NjBhVk44KysyM0dzZFdyMTROTHk4dkRCbzB5T0M2U3Rldlg4ZlhYMyt0ODN4NWVibDZDbFZkOGZiMk5yclAyTmhZeUdReXRHblR4cWlxTUh0N2U5eS9mOS9vdGMxVWpHMHZsVXExZ2hhZ0ltQVVxdmhTVmJ4VkRSOHI3OUNuVDY5ZXZUUmVxNGlJQ1BXVVBxQ2lpaWdxS2dwNzl1eUJyNjl2bmJ4WFlXRmg4UGYzRnp4WHRmcnFTYUtxU216WnNpVysrdW9yZysyWExGbUM2T2hvcldtZFI0OGVCUUM4OTk1N2dqdlFXbHBhb25QbnpyaHc0UUpDUTBOMUJsZmg0ZUVBZ042OWV4c2NTMXBhR2dEQTFkVVZyNzMyR2dJREE3Rmp4dzUwN05oUjhITlNXbHFLdzRjUEF3Q0dEUnRtc0grZ1luZE4xVHBqaHVoYjQweTFzK2lNR1RQVVl3Q2duZzVwVEJWclphcmdUTis2ZENVbEpScWZlMk5VcmtBMHhvZ1JJM0RzMkRGRVIwY2pPRGdZZmZ2MjFUaWZtSmlJWThlT1FTS1JZUHo0OGRYcW00aUl5RmdNem9pSTZMbVNsNWRuY0ZkSEZkVTZQN3BVcnFaUitlV1hYd0JBSXl5NWNPRUNMbDI2aExTME5Jd1lNY0pnY05hbFN4ZnMzNzlmWjBXTVhDNnY4K0NzT292c1Q1MDZGZW5wNlpnNWN5YWNuWjJOdWthaFVCamMwWFRQbmowSUNBaUFSQ0tCVkNyRi9QbnpkVmJIVkE3RmhGNG5xVlNLeno3N0RFT0dETUhycjc5dWNIeVptWmxZdlhvMWhnMGJackJhYU1xVUtiQ3pzMU0vOXZQejB3Z1FPblRvZ0pZdFd5SStQaDdIamgzRDBLRkREZDdma1B6OGZFaWwwbHIzODIrN2MrY09nSXFRMlppTk5sU0JUZFhnckUrZlBxaFhyeDU2OU9naEdKd0JGV0hZaFFzWGNQNzhlY0gzTUQ4L0h6ZHYzb1MxdGJWUkd6T29wako3ZUhqQXlja0pBd1lNd0Y5Ly9ZVS8vL3hUOEQwOWRPZ1E4dkx5NE92ckN3OFBENFA5QXhXN2hONjhlZE9vdHZyMDd0MGJYbDVlNk5TcGswWndWbE81dWJrd016UFQrN3RLTlRYMlViSzF0Y1c0Y2VPd2VmTm0vUExMTCtqWXNhTzZxcXkwdEJScjE2NkZRcUhBMkxGanRhYWJFaEVSMVJVR1owUkU5Rng1OGNVWERTNDB2V0RCQWlRbUpzTGYzeCt0V3JYUzJhNXlOZFBCZ3dkeC8vNTl3WGFxSFRJZEhSMk5XakM4cWw2OWVxRmx5NWJxeDhYRnhTZ3JLOE82ZGVzRTI2dDJBcng1ODZiT050bloyZFVlUjIwWTJ0RTBJQ0FBQVFFQmFOS2tDZWJObTRlWk0yZGkvLzc5Z3UvVjlldlhzWEhqUnJ6MTFsdGFGU2dxdi8zMkd6SXlNbkQ5K25XamdyT2twQ1RFeDhkanc0WU44UGIyaG91TGkvRlBUc0RJa1NPeGJOa3lIRHg0RUFNSERxeDEwUG55eXk4L2xac0RKQ1FrQUtoWVc4c1lxclhqcWxaNjl1dlhENzE2OWRKN2JaY3VYU0FXaTNIMTZsV1VscFpxVlVPcXBtbDI3OTdkcVBjak1qSVNRTVZVWUFBWU4yNGN6cDQ5aSszYnQ2Tmp4NDRhdTBHbXBhWGg0TUdETURNenc5dHZ2MjJ3YjVVMzMzd1RvMGVQTnFwdFVWRVIzbi8vZmNGemZmcjBNWHBkTlNHRmhZVTRjK1lNYkcxdGtacWFpcHljSEkyMTI0UU1IandZYjczMVZyWHVrNUNRb0hQS3BTNURoZ3pCMmJObkVSOGZqeFVyVnNEZjN4K21wcWJZdkhrelVsTlQwYlJwVXd3Wk1xUmFmUklSRVZVSGd6TWlJbnF1bUpxYUdxeDhVUVZpRmhZV1JsWEpBTUR4NDhmVjFUVzZSRVJFR0YzdFZwbUxpNHM2T0pOS3BlcWRDbFU3K3VseTkrNWRnMjBlTjRWQ2dWMjdkbUgvL3Yxd2NYSEJva1dMNE9EZ2dLRkRoK0szMzM3RDBhTkhNWGp3WUFBVk94enUzTGxUL1p3T0hqeUlIajE2YUlVZ09UazUrT09QUDJCbVpxWXphS2lxZCsvZUdEaHdJSTRkTzRidnZ2c08zMzc3YmEzQ3J1N2R1OFBGeFFWMzd0ekJwVXVYL3ZVMXI1NEVTcVZTUFRWU1h3QmRXVkZSRVFEQXhzWkc0M2pWeDBLc3JhM1J0bTFiaEllSEl5d3NUR3NoL3l0WHJnQ0F3UUFPcUtoOFU0MWRWZlZvYjIrUDk5NTdEeHMyYk1ES2xTdXhkT2xTV0Z0Ym82U2tCQ3RYcmtSSlNRbmVlKzg5Zzd0RlZtWm1abWIwNzVqeThuS2Q1NnF6a1lZUUt5c3JiTnUyVGVNZWhxYWJGaFVWNGU3ZHU5VzZUM1duZGdJVnY0OC8vZlJUeko0OUc1R1JrZGk4ZVRPY25aMXgvUGh4MUt0WEQxOTg4VVd0UWtNaUlpSkQrRzhaSWlLaU92RDk5OTlyTFU0ZkZoYUc1Y3VYdzlQVEUxOS8vYlhPM1NULzk3Ly80ZkRodytqWnN5ZG16cHlwZGI3eWwrSzh2RHdBUU1lT0hURjc5bXpCL2xKU1VyQm8wU0owNjlaTlo1WFNva1dMa0pLU1l0UnplMVFlUEhpQTFhdFhJelEwRkJLSkJOOTg4dzBjSEJ3QUFHKzk5UlpDUWtLd2RldFd1TG01SVRvNkdnRUJBWkRKWkhCM2Q4Zm8wYVBSdDI5ZndUWE10bTNiaHBLU0Vvd2FOY3JvcWFRQU1HblNKRVJIUnlNeE1SSGJ0Mi9INU1tVGEvemNSQ0lSSmt5WUFBc0xDNjBBNTNseC9mcDE1T2Jtd3RiV1ZxTmlVaC9WR2xqR0JHVkN1bmZ2anZEd2NGeTRjRUhqZFM4dExVVllXQmlzckt5MGR1c1Vjdjc4ZWNoa01yUm8wVUxqTXpSZ3dBQ0Vob2JpMHFWTFdMWnNHYjc0NGd0ODk5MTNTRWxKUVljT0hUQjgrSERCL2twTFN6VXFVbFZWb1VWRlJjakp5VEhxdWFsQ1JibGNybkdOV0N5R3ZiMjlVWDNvSWhhTE1XL2VQRWlsVW9qRlluaDdlOFBVMUJSSGp4NUZqeDQ5VUw5K2ZhMXIvbzJwbWlyT3pzNzQ3TFBQc0dUSkV2VjZkeUtSQ0hQbnpxM1d6emdSRVZGTk1EZ2pJaUtxQTFVWDBjN1B6MWZ2Q2psMTZsU2RRY0NKRXlkdytQQmhOR2pRQUo5ODhvbkI2cFBNekV3QVFPUEdqVFhXMmFwTU5jMU5MQmJyYktNcnhQdTNuRDE3Rmx1M2JsVlhvTmphMnFwRE02RGk5ZnowMDAvaDUrZUhoUXNYQXFqWWRHSDA2TkhvM2J1M3prWDhvNktpRUJ3Y2pBWU5HaGc5QlU3RndzSUNzMmZQeHB3NWMvREhIMytnUzVjdVJvVXN1cno0NG9zMXZyYXE4UEJ3TEZteVJQRGNrN281d0tGRGh3QlVWSGdaVXhHa21vSnNhV2xaNDJxL3JsMjdZdE9tVFFnTkRkVllCeTg4UEJ3eW1Rd3Z2dmlpd2Vvc2hVS2gza0RrbFZkZTBUby9jK1pNeko4L0g1R1JrZmpvbzQ5UVVGQUFWMWRYZlBiWlp6by9sOWV1WGNPeVpjdTBqZ2NHQmlJd01MQmF6ekUrUGg2VEprMVNQMjdXckJsV3JWcFZyVDZFZE8vZVhlTnhhR2dvTm03Y2lHdlhyc0hQejA5OTNOVFVGSTZPanVvcXpjcUtpb3F3YWRNbVRKdzRFUTBhTk5DNng2MWJ0N0JseXhhOW02N28wcUZEQjNUcTFFbTlPNnVYbHhlYU5tMWE3WDZBaXNvM096czdvellESVNJaVluQkdSRVQwQ0Z5K2ZGbTlDOTY4ZWZQUXVuVnJkTzNhRmQyNmRZT2JteHNVQ2dYMjc5K1BYYnQyUVNLUllONjhlZXBGci9XSmo0OEhVTEhUMzlNb05qWVd1M2Z2UmtSRUJNek16REJ4NGtTY09IRkNNUHhwMmJJbHBrMmJoalZyMWtBa0VtSDQ4T0Y2cHp5V2xwYmloeDkrQUZCUlBhWnZSMEJkbWpWcmhyZmVlZ3U3ZHUzQzJyVnJzWGJ0V3EzM3BhQ2dRR084Y3JtODJ2ZXBycnk4UEowN0VscGFXaG85VlM4NU9SbU5HemV1ODgwbHFycCsvVHF1WHIwS0V4TVRvOWFZQTZDdXlLck5JdS9PenM1bzNMZ3hNakl5a0pLU0FpOHZMd0RBeFlzWEFSZzNUZlBZc1dPNGZmczJHalpzaUpkZmZsbnJ2RVFpd2N5Wk16Rjc5bXoxQmlIdnZ2dXUzbkU3T3p2WGVCMHVRN3U5T2prNTFhaGZRMVE3b2xaZTd5OHBLUWttSmliWXNtVUxBT0RreVpPSWpJekVoQWtUNE9qb2lIUG56cW5YQ2x5NmRLbFdwWnFycXl0NjlPaUJtSmdZM0xsengraTFCRE15TXJCbXpSckV4OGZEek13TUlwRUlpWW1KbUQ1OU9xWk1tV0owVldkNGVEaldyMStQN094czJOblpZZmJzMlVadEZFRkVSTTgzQm1kRVJFU1B3TUNCQS9IS0s2OGdQRHdjSVNFaHVIejVNcUtpb3ZETEw3L0ExZFVWRmhZV1NFNU9ocjI5UGZ6OS9lSHA2V2xVdjVjdVhRSUF0R25UNWxFT3Y4NmxwNmZqaHg5K3dQWHIxd0VBM3Q3ZW1ENTlPcG8yYllxZ29DREJhL0x5OHVEdTdvNVpzMlpoN2RxMStQNzc3M0htekJtTUh6OWVjT3JmN3QyN2taR1JBUjhmbjFxdEtUWnExQ2hjdm53WmlZbUoyTGh4SStiTW1hTnhYdGYwMTBkSjMrWUF4a3BNVElTZm54K2FOR21DK2ZQbkMwNi9xd3ZGeGNYWXNHRURBTURYMXhmdTd1NUdYYWNLYW1xN08rSm5uMzBHSnljbmRWV1RYQzdIeFlzWFlXbHBpYzZkTyt1OTlzNmRPOWkrZlRzQVlQejQ4WUtCWkdob3FIclREWkZJQklWQ2dSVXJWbURreUpFWU9YS2tZTldvcDZjblB2cm9JOEY3QmdjSFk4K2VQWmczYjU3V2ExVmFXb281YytiQXc4TURnd1lOcXZPZiswV0xGa0doVUFpT1dWWGRXam1rMzdKbEM2S2pvL0hqanovQzFkVVZjWEZ4T0hYcUZJWVBIdzVIUjBmMDZkTUhHUmtaK1BYWFg3RjQ4V0lzWGJvVVZsWld1SFBuRHI3NzdqdU1IRGtTWGw1ZVdMQmdBUndkSGZIdHQ5L3EvUnptNStkajc5NjlPSDc4T01yTHk5R2tTUlBNbmowYnBxYW1XTGx5SlZKU1VyQjA2VkkwYjk0Y1k4ZU9SWmN1WFhTR2pObloyVmkyYkJsTVRVM2g2K3VMME5CUXJGaXhBai84OEVPdHA3b1NFZEd6amNFWkVSRTlGMVFMNmh2YkZnQktTa3JVdS96cEl4YUxCU3Q0eEdJeHVuYnRpcTVkdTBJbWsrSG5uMy9Hc1dQSGtKR1JvVzVUVmxhR2dJQUFkT3ZXRFowN2Q0YTF0YlhPKzZTbHBTRXRMUTMyOXZZMW5xS2tVblU5dHVvb0xTMEZnR3BOYzNKd2NNRDkrL2ZoNU9TRUNSTW13TmZYVi9CNnVWeU9hOWV1SVNnb0NGZXVYTUhJa1NQeDl0dHZ3OVhWRmQ5OTl4M0N3OE1SSGg0T2IyOXY5TzNiRngwN2RvU0hod2ZpNHVKdzZOQWhTQ1FTVEpreVJlOVlWQlZpdXNadmFtcUtHVE5tWVBiczJUaDM3aHdHRHg2TXRtM2Jxcy8zNnRWTDQvMk9pSWd3ZXRGejFlTHJ4cjUyMXRiV21ERmpSclVyRElVcStGeGRYZEdxVlN1RWg0Zmo4ODgveDhLRkMrSGg0Vkd0Zm8yNTc1bzFhNUNSa1FGYlcxdTg5OTU3Umw4YkZ4Y0hBTlZhWEY5STFSRDY2dFdya0VxbDZOT25EeXdzTEhSZVYxcGFpdi8rOTc4b0xpNUcrL2J0dGFacFptUmtZTnUyYmVyd3VtL2Z2cGc4ZVRMMjc5K1B3NGNQWTkrK2ZUaDY5Q2hlZi8xMTlPL2ZIdzFZZHB6SEFBQWdBRWxFUVZRYk50UjVMNlZTaVlzWEwyTHYzcjFJVGs0R1VERnR1K3JyRlJzYmkrenNiS1NrcE9EczJiUHc4UERBa0NGRDBLOWZQNk0zRlFEK21ab3RrOGswanV0N1BkTFMwZ0Q4ODNvbUp5Y2pPam9hN2R1MzEvdDVIRE5tRERJek0xRmNYS3orbk4rOGVST0ppWW00ZWZNbWV2ZnVqVEZqeG1EMzd0MVl2SGd4bGkxYnBsVWRldVBHRFJ3NWNnVEJ3Y0dReStXd3RMVEVtREZqTUhMa1NIV1l1WExsU3Z6KysrODRjT0FBYnR5NGdTVkxsc0RKeVFuOSt2VkR2Mzc5NE9ibXB0R25hcnJ1N05tejRldnJpOU9uVDJQMTZ0V0lqSXlzMDJuVlJFVDA3R0Z3UmtSRXo0VWJOMjdnODg4L3I5WTEvdjcrUnJYcjA2ZVBWbFZTU1VrSjB0TFNrSkNRZ0tpb0tFUkdScXFuMnJWdDJ4YSt2cjZJaVluQjVjdVhjZnIwYVp3K2ZScGlzUmh0MnJSQjkrN2Q0ZVBqb3hVZzdOcTFDd0FFcDQ5Vng3MTc5OVE3Z0JvS0VvcUtpaUNSU05SQlVXSmlvcm95cURvTHVGdFlXT0Nycjc2Q3JhMnRWc2dvbFVxaFZDcXhZY01HWExod1FiMXdldVdBc0huejVsaS9majErLy8xM0JBUUVJREV4RVltSmlRQ0E0Y09IbzJuVHBqQTFOY1drU1pNMDFsYkt6czRHVUJGQVdWdGI0L2J0MitxcU4xM3J2d0ZBa3laTjhNNDc3OERXMWxZak5BT0FLVk9tYUZ6cjUrZG5WSEJXVkZTRTJOaFlnL2V1ek16TVRIQ2RMWDN1M2J1SHBLUWtBSnJ2a2JXMU5SWXVYSWoxNjlmajFLbFRtRDkvUGhZdVhHajBqcGVHS0JRS3JGdTNEaGN2WG9TSmlRaysvZlJUclVxZXJLd3NsSmVYdzhIQlFhT2FLems1R1FFQkFRQ0ExcTFiRzMzUHJWdTNxZ00zWFZRTDZjZkh4MnY5bkFMQTVNbVQwYUpGQzZ4ZXZSb0pDUW5xcVppcTBDYytQaDZCZ1lFNGYvNDhGQW9GN08zdDhmNzc3OFBYMXhjQThNRUhINkJ2Mzc3NDVaZGZFQmNYaDEyN2RtSDM3dDFvMTY0ZE9uZnVqUGJ0MjZOWnMyWUFLajREcDA2ZHd1SERoOVVCZXJ0MjdUQisvSGpCNTkyaFF3ZjgvUFBQT0gzNk5JNGNPWUxVMUZSczNMZ1JPM2Z1eEt1dnZvcWhRNGNhRlRRMmJOZ1FJcEVJOGZIeFJrMlJ2SDc5T3NMRHd5R1JTTlRUWGZmdTNRdEFjN2ROVlhpWG01dXJFVmgrOHNrbk1EVTFWYitHNTgrZlZ6OVhBQmc3ZGl4dTNicUZrSkFRYk5pd0FaOSsraWt5TXpOeC92eDVCQWNIcThORU16TXpEQmd3QU9QR2pkTmFNODNNekF5alJvMUMvLzc5Y2ZEZ1Fmejk5OSs0ZS9jdTl1M2JoMzM3OXNIRnhRVWRPM2FFcjY4dldyZHVyUTRQVlg4Wm92b0xnRWM5YlptSWlKNStETTZJaU9pNVlHTmo4OGgyTi9UMjlrWlpXUmwrK3VrblpHVmw0ZTdkdTdoejU0NUdWWmVMaXd2NjkrK1BmdjM2cWI5Z0RoZ3dRRjFocFpyT0dSRVJnWWlJQ0d6ZXZCbHZ2UEdHdWdJbFBqNGU1OCtmaDBna3dxQkJnNm8xdm9TRUJQajcrOFBhMmhwbVptYkl5OHVEVENhRG01dWIzblhBN3Q2OWkwOCsrUVJBUmNXS1NDUlNWMnQ1ZUhqb3JZNFRJclJZZUdob3FEcDBPbjc4T016TXpOQ3JWeSs4L1BMTDZOeTVzOFltQnVibTVoZzllalNHRFJ1R2MrZk80Zno1ODhqUHo4Zi8vZC8vd2R6Y0hDMWJ0dFNxTXRtelp3OU9uRGloZFYrSlJBSnZiMis5NDYwY0VBQVZJVWJEaGcyMXZtaS8rZWFiZVBubGx6VmVqN0t5TWt5Y09CSG01dWF3dHJhR1dDeEdUazRPcEZJcEdqWnNxRFhPMnBnM2J4N3k4dkpnYVdrSnNWaU16TXhNRkJVVm9XWExsbHJ2cjFnc3hzeVpNMkZtWm9iang0OWp5WklsMkxScFU0MFdhNjlNS3BWaTllclZ1SExsQ2dEZ280OCtFdHhZNGRxMWE5aTRjU09BaWlCUElwR2d2THhjdlZ0c2d3WU5xaFVVWm1WbDRkYXRXd2JiV1ZwYW9yQ3dVQjNLVmxaY1hJelUxRlJjdW5RSklwRUljK2JNZ1lPREF4SVRFN0ZtelJwMTVaV1ZsUlZlZSswMWpCdzVVdXYxYXRXcUZaWXZYNDZ3c0REOC92dnZDQXNMUTJSa0pDSWpJL0h1dSsvQzF0WVdlL2JzUVVoSWlMcnFxM1hyMWhnN2RpdzZkT2hnY095REJnM0NvRUdERUJVVmhRTUhEaUE4UEJ3QkFRSDQ0NDgvTUdMRUNMejk5dHQ2K3hDTHhmRHg4Y0dGQ3hjd2JkbzB2ZXZjUFhqd1FCM3FxU3E4OHZQemNmWHFWWGg2ZXFKYnQyNGF6eHVvMkZXNFM1Y3VXbE5ibFVvbGJ0MjZoYmk0T0RnNk9xSjkrL2JxYzlPblQwZFpXUmxHang2TkN4Y3U0TnR2djFXZmswZ2tHREJnQUlZTkd5YjRlNk15ZTN0N1RKbzBDV1BIanNYeDQ4ZHgvUGh4WkdSazRNNmRPd2dPRGxhdnNkZWxTeGZVcTFjUFAvMzBFMDZkT29VYk4yN0F6czVPSGVZUkVSSHB3dUNNaUlpZUMyNXVidmppaXk4ZTZUMlVTcVY2MFhzUER3OTRlWG1oZGV2V2VPR0ZGM1N1ODJSbVpnWWZIeC80K1BpZ3RMUVVvYUdoQ0E0T1JuaDRPRjU5OVZWMU95Y25Kemc2T3FKbno1NXdkbmJXT3c1VFUxUFkyZG1wcTQzYzNkMVJXbG9LcVZTcWJ1UHE2b3BwMDZicDdjZlYxUlZtWm1hUXkrVW9MeTlIZVhrNXhHSXhtalZyaHNtVEp4djdzdWpWdm4xN05HclVTQjBPOU9uVHgyQWxtNFdGQlY1NTVSV3RnRVVvaktyNnVwdWJtOFBEdzBNZFpsVEh1SEhqQkk4THJac2xGb3ZSdUhGanhNZkhJejgvSDBERisrTGw1WVVwVTZiVWFaV0xnNE9EdXBJTmdIb3RydzgvL0ZDd3ZZbUpDYVpPblFvVEV4TjA3Tml4MXFFWlVCSHNob2FHUWlRUzRlT1BQOGFBQVFNRTJ6VnAwZ1JXVmxZb0xpNUdVVkVSaW9xS0FGU3NGZGF1WFR0ODlORkgxUnBQWGY1TWYvTEpKeWdySzFNSGZwNmVuckN3c0VERGhnMHhjT0JBREI0ODJPRDZhNTA2ZFVLblRwMlFtWm1KczJmUElpRWhBY09HRFlOTUpzUFZxMWRSVmxhR2Z2MzY0ZlhYWHpjWTNBcHAxNjRkMnJWcmh4czNibUR2M3IyNGN1VUtHamR1Yk5TMVU2ZE9oYlcxTmE1ZHU2YXU2QkppWm1ZR2QzZDN2UHJxcStyd3VINzkrdGk4ZWJOV1pXWFBuajB4YnR3NC9QMzMzemg5K3JUZ0ZIQXJLeXQwNk5BQkgzendnVVlRYm1WbHBYNy9QRHc4NE9Qamc2S2lJdlR2M3grOWV2VXllc01MRllsRWdoRWpSbURFaUJHSWo0L0htVE5uMEtsVEovWHJZMmRuaHkrLy9CS2JObTFDU2tvS3ZMMjlNV1hLbEdwVnpoSVIwZlBKUkNxVjFueVJFeUlpSWxKVFZiUzR1TGhBSkJMVnFxK3lzaktJeFpwL3YzWHIxaTA0T0RoVXU5S3JhcjhtSmlZYVgyQU5VYTJYcFZRcXEzV2RzZkx6ODJGdmIxK3ROZE9lSmdxRkF1WGw1ZXFxdlVkQnFWU2l2THdjU3FYeXNVMDkrL3Z2djlHb1VTT3RxYTFDbEVvbFNrcEtVRnBhQ29WQ29URWQrRWxTVUZBQUd4dWJPdm5jeDhURW9GR2pSblc2S1VOS1NnbzhQRHdlMmVmcTMyUm85MUFpSXFMSGhjRVpFUkVSRVJFUkVSR1JnS2YvcjZlSWlJaUlpSWlJaUlnZUFRWm5SRVJFUkVSRVJFUkVBaGljRVJFUkVSRVJFUkVSQ1dCd1JrUkVSRVJFUkVSRUpJREJHUkVSRVJFUkVSRVJrUUFHWjBSRVJFUkVSRVJFUkFJWW5CRVJFUkVSRVJFUkVRbGdjRVpFUkVSRVJFUkVSQ1NBd1JrUkVSRVJFUkVSRVpFQUJtZEVSRVJFUkVSRVJFUUNHSndSRVJFUkVSRVJFUkVKWUhCR1JFUkVSRVJFUkVRa2dNRVpFUkVSRVJFUkVSR1JBQVpuUkVSRVJFUkVSRVJFQWhpY0VSRVJFUkVSRVJFUkNSQS83Z0VRRWRIVEwrT2VERG1GcGNoNThNOC85NHJrS0Mwcmg3eGNpYkp5QmNyS2xTaFRLRkd1cVBpenJGd0plYmxDNjFpWm9xS3RVdm00bnhVUkVkSGowZDY5SHI0YjArWnhENE9JaU1EZ2pJaUlCTndya2lNdHJ4aDNDMHVSVlZDQ25BZWx5QzZVVllSaWhhWElrOHFSZGI4aUxDc3NLWC9jd3lVaUlucW1tSmlZUE80aEVCSFJRd3pPaUlpZVE4azVSYmlkSjhPdHZJby8wL0tLY0R0ZmhsdTVGWDlLU3htR0VSRVJFUkVSTVRnaklub0dGUlNYSVRxOUVERVpoVWpPa1NJNVc0ck1naEtrNWhZajYzN0pJNzIzblpVWTlhM04wVUJpaG9ZMjVyQXlONFdGMkFTV1pxYXdFSXRnWlc0S1N6TVJMTTFNWVdWbUNrdnpoOGZOS282cjJvajR0KzFFUlBTY3NyUGkxelFpb2ljRmZ5TVRFVDNGQ21WbGlNNG9SRXg2SWVJeUN4R1RXWWlZakFlUExCenpkTENDbDZNRVhvN1c4SEswUVhObkNSeHR6ZEZBWWc1N2F6TTBrSmc5a3ZzU0VSRVJFUkU5RGd6T2lJaWVBdEtTaWdxeTJNd0hpTW00ajdqTUI0akpmSUNNZTdJNnYxY0xad2xhT052QTA5RWF6WnhzNE8xa2phWU8xdkIwc0s3emV4RVJFUkVSRVQzSkdKd1JFVDFoRkVvbFlqTWU0RkpTUGk0bjUrTlNVajV1WkVsUmw1dE1XcG1ab3JtekJLMWNiTkNxa1MxYU5iSkJxMFkyOEhLMGhwbXBxQTd2UkVSRVJFUkU5UFJpY0VaRTlKamxTK1c0bEpTUEt5bjV1SkNZajlDVWUzVzZPTDlMUFF2NGVObWp1MWNEdEhTcENNaFlQVVpFUkVSRVJHUVlnek1pb24rUlFxbEVkSHFoUmpWWjR0MmlPdXRmWkFLMGNiV0ZqMWQ5OVBKdUNCOHZlelJsU0VaRVJFUkVSRlFqRE02SWlCNnhwT3dpQk1YbUlDam1MczdFNStLK3JLek8rcmF4TUVVM1QzdjA4R3FBbnQ0TjRPTlZIellXcG5YV1B4RVJFUkVSMGZPTXdSa1JVUjByS0M3RG1maGNCTVhjeGQ4eDJVak5MYTdUL3J0NzJ1T1ZGeHpSdjQwamVualZyOU8raVlpSWlJaUk2QjhNem9pSWFrbGVyc0NscEhzSWlzbEdVR3cyd200VlFLRnZKWDhsQUpOS2YvN3pmd1Excm0rSlYxNXd4S3R0blBES0N3Nm9aOFZmM1VSRVJFUkVSUDhHZnZzaUlxcUJ1TXdIT0JtWGc2Q1liQVFuNU9wZnpGLzU4SDlNVEFDWUFDWVBVelYxVnFZWm1sbWJtNkpQOHdibzM5b0ovVnM3b0tXTFRkMC9BU0lpSWlJaUlqS0l3UmtSa1pFdUplVWo0Rm9tQXNPemtKS3JaMEYvVmJXWmlSSlFtanpNeFV3ZUZwWUpsNkxaV3BoaWNEdG5qT2pTQ01NNnV0VHh5SW1JaUlpSWlLZ21HSndSRWVtZ1VDcHhQakVmaDY1bUlEQWlDeG4zWk1JTjFWTXZsWUNKcUZJNEp0SU15cXJNeHJTekVtUEl3N0RzMWRhT01CZUxIc0d6SUNJaUlpSWlvcHBpY0VaRVZFbTVRb2t6OGJrNGRDMFRmNFRmUWZhRFVvRldENU15VlZDbUtqRXplYmh3bVZLcGM4a3lleXN4aG5ad3dZak9qZkJLYXdlWW1USXNJeUlpSWlJaWVsSXhPQ09pNTE1cG1RSkJzVGtJdUphSlB5T3prRjhrRjJoVnFZcE1WV0dtQ3NwVTFXWjRlTXhFTXpVek16WEJ3RFpPbU5Dek1RYTNjMkpZUmtSRVJFUkU5SlJnY0VaRXp5V1p2QnpIbzNOdzZHb0dqa1psb2JCRTErTCtTZ0FpemNlVmQ4UlVLZ1hETWdEbzRGNFAvOWZUSGVPNnU2Ryt4S3pPbndNUkVSRVJFUkU5V2d6T2lPaTVjamtwSDl0QzBuQWdORVAvVHBocXFwU3NFbFZZQm1nRlprNjI1bmlydXh2ZTYrUEIzVENKaUlpSWlJaWVjZ3pPaU9pWmx5K1Y0MzhYYjJQYnVWdUl1L05BdUpHcWdzd2dwVlpZWmlFV1lYQTdKL3hmVDNjTWFPTUlVNUZSSFJFUkVSRVJFZEVUanNFWkVUMlRGRW9sZ21KeXNDM2tGbzVFM2tWcHVVSzdrUklWdTE0cVRmU0VabFVyenY1cDJMaStKVDU0c1NrbTlmWGdWRXdpSWlJaUlxSm5FSU16SW5xbTNNNHZ4clp6YWRoNUlRMjM4MlhhRFZSaEdWUmhtVUJvcG56NFB5WUMwelFCOUczZUFCKy81SW1oSFp4WlhVWkVSRVJFUlBRTVkzQkdSRSs5MGpJRi9vakl3clp6dDNBcUxrY2c2a0tsUmZ3Qi9YTXlWYUdhWmh0cmMxT003ZTZHVDE3MlJLdEdYTHVNaUlpSWlJam9lY0RnaklpZVdwbjNaTmh3TWhsYmcyL2h2cXhNdTRFUy8xU05DZXg2S2RBWVZTdlEzT3RiNFpOWFBQRnViM2ZZV3ZKWEpoRVJFUkVSMGZPRTN3S0o2S2x6TGJVQTMvOTlFd0ZoZDFDbUVLZ3YwNmd1RTZ3L3E5UVdXbFZvSmdCZWZzRUJINy9raVVGdG5ReG5ia1JFUkVSRVJQUk1ZbkJHUkU4RmhWS0ozOE95c0Q0b0NSZVQ4Z1ZhVk5vVzAyRFNWV250c2twTlRVMU1NS0t6QythLzFvTFRNWW1JaUlpSWlJakJHUkU5MlFwbFpmamxYQm8ybms1R2FtNnhkZ09CaWpIRE5LdlF6RXhOTUxhN0crWU5hWTZtRHRhMUdDMFJFUkVSRVJFOVN4aWNFZEVUNlZadU1kWUZKV0hIK1RROEtDblhQS2xVNnQ0UlU1ZEtCV2txbG1ZaXZOMnpNZVlNYWc2MytwYTFIelFSRVJFUkVSRTlVeGljRWRFVEpTUXhEK3VEa25FNDRnNjBsaTlUTGZadmRIR1o4SlJNaWJrcDN1L3JnZGtEbXNHcG5rV3R4MHhFUkVSRVJFVFBKZ1puUlBSRUNJck53ZExEQ2ZyWEx6Tm1zWCtOYXpUVnN4UmpTcittbU5IZkMvVWxaalVmTEJFUkVSRVJFVDBYR0p3UjBXUDFkM1EybGgyNWdVdFZBelBWenBpcUtqTmpxYTZyVkdKbVpXYUtLZjJhWU82UTVyQzE1Szg5SWlJaUlpSWlNZzYvUVJMUlkzRThPaHRMRHlmZ1NzcTlLbWRVMVdXcUhUS043VkUxSmZPZkMweE5UUEIvUFJ0ajRlc3QwTWllYTVnUkVSRVJFUkZSOVRBNEk2Si8xYkhyZDdIMHp4c0lyUnFZS1lGcUxmWmYrVHFCWFRXSGRYVEJraEd0NE8wa3FmRllpWWlJaUlpSTZQbkc0SXlJL2hWL1JkM0YwajhUY0RXMW9Nb1pKYUNzN3ZwbGVIaU5RbXNhWnc4dmUzdzNwaTA2TjdHcjdaQ0ppSWlJaUlqb09jZmdqSWdlcWFOUmQ3SDBjQUt1M2FvYW1EMmtyRUdWR1FDWXFFdk5BQUJ0M1d6eDFmQldHTlRPcVViakpDSWlJaUlpSXFxS3dSa1JQUkpISXJPdzlNOGJDQk1LekNwblh0VUt6WlJhUVZ1VGhsWllNTFFseHZtNFZXc1BBU0lpSWlJaUlpSkRHSndSVVoyNmxscUFtYnVpQkNyTUhxWmxtb1ZpMWZSUGFHWnRib3JQQm5yalA2OTZ3Y0pNVk9QeEVoRVJFUkVSRWVuQzRJeUk2a1RtUFJubUg0ekJnZEJNelpYS2xOQ2NWbG5qeGYvLzhVWW5GNndZM1FadTlibFRKaEVSRVJFUkVUMDZETTZJcUZha0pXWDQ3cTlFckE5S1FiRzh2TklaNWNQUXl3UzFLREhUdUxTRnN3US9UdXlBSGw3MWE5NGZFUkVSRVJFUmtaRVluQkZSalNpVndJN3phZmdxTUI1WjkwdTBUNXJVY05GL1FLdkt6TmJDRkg2dnQ4VFVsNXJDVk1TRnpJaUlpSWlJaU9qZndlQ01pS3J0WWxJK3B2OHZFakdaRDZxY2VaaDQxV1NWZnRYOHprb0ZhaVlBeHZkd3c3STNXNk9oalhtTngwdEVSRVJFUkVSVUV3ek9pTWhveVRsRm1Mcy9CbjlHWm1tZVVGZUkxYkFhVEtrSzNQNDUxTTdORmo5TzdJQk9IblkxNjVPSWlJaUlpSWlvbGhpY0VaRkJoYkl5TEE2TXgrYXpxWkNYVjFyNlh4V1kxV2IycEhvZHRBb1NjMU44T2J3VnByN1V0RWFGYTBSRVJFUkVSRVIxaGNFWkVlbTE1M0k2NXU2UFFjNkQwbjhPcW5iS3JGV3lwVjFsOW1LTEJ2aHBZa2Q0TkxTcVJiOUVSRVJFUkVSRWRZUEJHUkVKU3MrWDRlT2RFUWlLemRFOFVkdHBtV3IvWEYvZjJnekxSN2ZHaEI2TmE5a25FUkVSRVJFUlVkMWhjRVpFR3BSS1lNUEpaQ3dPakllMHRMelNDVHpjS1ZPcDgxckRuVU1yYjN1elN5T3NIdHVXaS84VEVSRVJFUkhSRTRmQkdSR3B4ZDk1Z01tL2hPUGFyUUxORStyQXE2YWhtVW5GdFpWQ001ZDZGdGp3ZisweHFKMVREZnNrSWlJaUlpSWllclFZbkJFUlN1UUtMUDB6QWQrZlNOSmUvQitvZzhYLy8rblRCTUNrdmg3NDVzM1dzTEV3clVYSFJFUkVSRVJFUkk4V2d6T2k1OXo1eEh4OHVEMGN5VGxGbFk0K0RMcHFzL2kvOHVHMHprcGROSE8weHBaM082SzdWLzJhOTB0RVJFUkVSRVQwTDJGd1J2U2N1bDljaGk4T3htQmJTSnJtQkV6VldtYTFvZFNjMG1rQzRFUGZKdmgyVkd1WWkwVzE2NXVJaUlpSWlJam9YOExnak9nNW8xQXE4ZjNmeWZqKzc1dklmbEQ2endtbEVqQVIxVzd4ZjVWS3dadHpQUXY4L0Y0bjlHdlZzUGI5RWhFUkVSRVJFZjJMR0p3UlBVZHU1UmJqdlovRGNERXBYL09FVXJYNmYyMUNNK1hENlpuL0hCblN6Z2xiM3VzRU95ditxaUVpSWlJaUlxS25ENy9ORWowbmRweFB3NXg5MFhoUVV2N1BRVlZlVnR1cG1VQkZSdys3a1ppYjRyc3hiZkJPYi9jNjZKZm8yVk5jWEF3VEV4TllXbG8rOG5zcGxVcVkxTW5QT0JFOWpRb0xDMkZyYTZ1M1RYNStQdXpzN0NBU2NUa0ZJaUtpcXZodlI2Sm5YSjVVanJFYlEvSHh6c2dxb1pteWRydGxBb0lGYWwyYTJDRjBrUzlETTNwaUZSY1hJeU1qNDVIZjU0OC8vc0QxNjljRno0MGRPeGJUcGswVFBCY1pHWWt0VzdaQUxwZnI3YiswdEJRelpzekE5dTNiQmMrWGw1ZGo5KzdkOFBQek05alhreUF5TWhJLy8veHpyZCtiaUlnSWxKYVdHbTc0RkNnc0xNU01HVE53OE9CQnJYUC8vZTkvTVhYcVZNVEd4cXFQU2FWU2czMCtTYS9QenovL2pLbFRweUkrUGg0QUVCd2NqRFZyMXVEKy9mdDFkZytwVklySmt5ZGp3WUlGdGVybmFmMThSa1pHWXVyVXFkaTFhNWZPTmdxRkFsOS8vVFZtelpxRnRMUzBmMjFzUkVSRVR3dFduQkU5dy82T3pzWUgyOEkxMXpKVHFZc05BS3Iwc2VqMWxwZzd4THQyL1JJOVF2bjUrZmo4ODg4QkFLdFdyVkpYWWVUbjV5TWdJS0RhL1ZsWVdHRDgrUEZheDIvZHVvVnQyN2Fodkx3Y0kwZU94UGp4NHlFVzYvOVhya0tod0w1OSs3Qm56eDRvbFVySVpES2Q0Um9BaEllSEl6VTFGVTJiTmhVOEw1UEpjUExrU2R5OWV4Yy8vdmdqWnN5WVlkUnprc2xrVUNycllLMURBR0t4R0dabVpnYmJaV1ZsWWNXS0ZTZ3NMRVRqeG8zaDZ1cGFvL3VkUFhzV3ExYXRRcGN1WFRCLy9uejFhNTZTa3FJM09OQm42dFNwc0xlM3I5RzF0WFhtekJta3BxWWlPVGxaNjF4K2ZqN1MwOU5SWEZ3TUFFaE5UY1dpUll2UXIxOC92UFBPTzRLVlEwL2E2MU5ZV0lqMDlIUVVGVlhzNmh3Ykc0dFRwMDdoMnJWcm1EUnBFbng5Zld2VWIyVUtoUUxaMmRtd3NMQ29jUjlQOCtmVHpjME5JcEVJZS9mdWhidTdPL3IyN2F2VkpqQXdFSW1KaVhCM2Q0ZWpvMk9OeGtGRVJQUXNZM0JHOUF3cUtpM0huSDNSMkJaUzVXK09WVk16YTZ0S2FPYnBZSTFmUCt5Q0R1NzE2cUJ6b2tlbmZ2MzZhTjY4T1VKQ1FyQjI3VnI0K2ZrQkFCNDhlSUMvL3ZyTHFENFVDb1c2WXNUVzFsWXdPUFB3OE1EeTVjdXhmUGx5SER4NEVCRVJFVmk4ZURFa0VvbGdud1VGQmZqdXUrOFFGUlVGTXpNempCbzFDcU5HamRJN2pvc1hMd0lBZkh4OEJNOUxKQkxNbWpVTGZuNStDQW9LUXF0V3JUQmd3QUNEejIvYXRHbkl6czQyMk00WUkwZU94RHZ2dktPM2pWUXF4VGZmZklQQ3drTDQrdnFpYjkrKzZqRElFQ3NySzQzSDdkdTNSNk5HalJBYUdvclZxMWZqMDA4L2hVZ2tRbUZoSVM1ZHVsU2o1ekJwMHFRYVhWY1hnb0tDQUVEd2ZUTTNOd2RROFhrRUtrSktDd3NMQkFRRUlDa3BDWjkvL3JuVzlMd243ZlZSaFZtcTUvRGhoeCtpVFpzMitPR0hIN0JxMVNva0ppWnE5SC95NUVuODlOTlBCdnY5L3Z2djRlTGlvbkhNMU5TMFJtTjgyaitmRFJzMnhILys4eC80Ky90ajgrYk42TmF0bThZVThaczNiMkxIamgyd3RiWEZGMTk4OGE5TUh5Y2lJbnJhTURnamVzWmNUYm1IZDdhR0lUbW42SitEU2xRRVhiWGRNVk4xZWFYUWJFeFhWNnovdjNhUVdQRFhDVDBkcGt5Wmd1am9hRnkrZkJtSER4L0cwS0ZENGU3dWpyMTc5d0tvcUxpNmVQRWkrdmJ0cS9GbFc2bFVJaVFrQkwvKytpc3lNakxRb2tVTFRKdzRVZWQ5dkwyOXNYcjFhcXhkdXhhTkdqWFNHWm9CRlFGQ1FVRUJXcmR1amFsVHA4TGRYZjlVWjdsY2pzdVhMOFBDd2dLZE8zZlcyYTUxNjlZWU5Xb1VEaDgrYkhSdzRPN3VybmVzQUpDZW5nNjVYQTUzZDNlOS9UWm8wRUJ2UDBWRlJmanFxNitRbXBvS29LTEM2c3laTTBhTkV3QjI3TmdCT3pzNzlXTjdlM3Y0Ky90ajd0eTVPSGZ1SEd4c2JQRHh4eCtqVFpzMjJMTm5qOUg5QXNEeTVjc1JGaFpXcld2cVVueDhQSktTa3RDNGNXTzBhOWRPNjd3cTRDZ3ZyNWlDNytibWhoVXJWbURKa2lXSWpJekV2SG56c0dqUklqZzdPNnV2ZWRKZUgxVndwbm9PQU5DN2QyKzBiTmtTbXpadHdwQWhRelRhU3lRU2VIaDRHT3kzY25XbnFucXlKdXY4UFUyZno2eXNMTUVwdlpYdjNhUkpFL3o4ODg4YXg4dkt5bUJoWVlGR2pScnByTHB0MnJTcDFudEJSRVQwUE9FM1hhSm5oTHhjZ2EvL1NNRHE0MGtvRjV4bVZRZWhXYVh2SFpabUludzN1ZzNlNzJ2NFN3elJrNlJldlhyNDZLT1BzSHo1Y216YnRnM3QyclZEa3laTjFPZVBIRG1DN2R1M1k5ZXVYUmd6Wmd4ZWV1a2xSRVpHWXVmT25iaDU4eVk4UER3d2YvNTg5T2pSUTZ0dmYzOS9qVFduVkNJaUlyUXEyckt6cy9IV1cyK3BINWVWbGNIVTFCU2ZmZmFaUnJzWFhuZ0IvdjcrR3NkQ1FrTFVGVEE1T1RuWXVuV3J6dWVyVUNqZzVPU0U0T0JnQkFjSGE1MXYwS0NCeGpUT0w3LzhVbWRmS2xPblRrVjZlam9XTGx5b0VjeFVSM0Z4TVpZc1dZTDQrSGk0dTdzTGhrTkN3c0xDa0ptWkNVdExTOEZwb003T3pwZy9mejc4L1B4dzZ0UXBEQnMyREc1dWJsclZQNGJVdEVLcHJ2ejIyMjhBZ0dIRGhnbUdQcXJnVERYTkVhZ0lSeFl2WG96Rml4Y2pMaTRPZi83NUo5NS8vMzJONng3VjZ5T1ZTckZreVpKcTlYSDM3bDBBRlFHVDZ2bFc5djMzM3dNQXVuWHJoamZmZkJNK1BqNDZLeXdyazh2bDZxb3dtVXdHb0NJNDAxVXBKdlRjbjdiUDU3MTc5M0RzMkRHOTE5eTdkdzhSRVJHQzV4SVNFcENRa0NCNHJtdlhyZ3pPaUlqb3VjYmdqT2daRUgvbkFkN2VmQTNSR1lXVmppb3JWWnJWOGdaVlFyT21EYTJ4NytPdWFPT21mNWN1b2lkVnIxNjk0T1BqZzV5Y0hLMjFvRWFPSEFsdmIyL3MzcjBiNjlhdHd5Ky8vSUlIRHg3QXlja0pNMmZPUkw5Ky9YVHVQQ2VYeXlHVHlkQ3JWeStqMXZiU1J5Nlg0L3o1ODRJTCt4OC9maHdBNE92cmk2S2lJcU1xZjFKU1VnU1BWNTNTOW0vSXpjM0ZraVZMa0p5Y2pKWXRXMkxod29VR2QvMERnSDM3OWlFek14UFcxdFpZdUhBaHJLMnRCZHUxYk5rUzA2ZFBoNnVySzl6YzNPcDYrSS9jN2R1M2NlblNKVWdrRXZUcjEwK3dqYW9xc09xR0FCS0pCUDcrL2poNjlDamVlT01Od1dzZnhldFRYbDZPeE1URWFsOERBQmtaR1hwM2M2d2NiQnRqdzRZTk9IWHFsTWF4NU9Sa2pCMDdWckQ5cjcvK0Noc2JHL1hqcC9IejJieDU4MnBYclJucmNZZklSRVJFanh1RE02S25tRklKckQrWkRQL2Y0eUNUS3lxZFFOMEVaaXFWK25tamt3dCtlcWNqYkN6NEg5TDBkSnN4WXdhc3JLelVYd29EQXdPUm01dXJQdCtpUlFzVUZSV3BBeWNyS3l1a3BxWnE3V0k1YnR3NHJYV0Jwa3lab2pGRnF5WUtDZ3B3L3Z4NXJlTTNiOTVFZEhRMGdJcnBvSFoyZG9MVk9zYXF5UlMyMnJoeDR3YVdMVnVHM054Y2RPclVDZlBtelVOcWFpcXNyYTExVGxHVlNxVll0MjRkTGx5NEFCc2JHL2o3KzZONTgrWjY3MU41WWZuSmt5ZWpzTEJRVDJ0TjY5ZXZON3J0bzdCcjF5NG9sVXJZMjl2clhOUmVGZVJVRGM2a1VpbHljM1BoNmVtSmt5ZFBJaWNuQndNR0ROQ2FObHZYcjArOWV2Vnc0TUFCby9zQWdLTkhqMkxqeG8yWVBuMDZYbnJwcFdwZHEwK1RKazNRb1VNSEFCVUJkRXhNRENRU0NieTlOVGV2aVkrUGgwd20wNWphK2JSK1BrVWlVYldyMW9pSWlNZzRETTZJbmxJWjkyUjRkK3MxaENUbVZ6bWp2ZHRsalZTcE1yTVFpN0I4ZEJ0ODhDS25adEt6b1hLRkNRQ2NQbjBhTjIvZTFBckJSQ0lSRkFvRnNyS3lOS1pieXVWeTlhNlpRZ3RxMzc5L1grK2FRL3BVbnNKWmxXb3R0c3BNVFUyaFVDZ1FGUldGdG0zYkdxd1FPWHo0TUp5Y25OQ2hRNGRhN1RaWUhRcUZBci85OWh0MjdkcUY4dkp5REJreUJKTW1UVUo2ZWpyOC9QeGdZV0dCdVhQbm9uMzc5aHJYUlVSRVlQMzY5Ymg3OXk2OHZMd3dkKzdjYWxmSk5lOXhGd2NBQUNBQVNVUkJWRzdjV0N0ZzB1ZHhWdGpFeHNZaUpDUkU4SnhVS2tWT1RnNXljM09Sa1pFQkFBZ09Ea1owZERUeTh2S1FrNU1qT0IyeFpjdVdldGViZTF5dmo2cHFydkowMDdvd1lzUUlqQmd4QWtERjJsOGZmdmdodkx5OHNIanhZbzEySDMvOE1USXlNaUFXaTUrWnoyZDBkTFI2Q3F3K2JtNXVhTkdpQllDSzMyV3F0YzVVbFg5ejVzeEJRa0lDOXV6WncwQ09pSWllZXd6T2lKNUNaK0p6TWU2blVCUVVsMVU1VTRlVkkxV21adTc2aUx0bTB0TXRJaUlDTVRFeEdzZEdqQmloRVhvNU9qcGl5NVl0R20zOC9mMlJrSkNBWGJ0MmFSei82YWVmY09USUVZMWp3NFlOUTU4K2ZXQmxaWVdjbkJ3RUJBUkFKQktwZDBBMHBMUzBGQXFGQW0rODhRWWtFZ21tVEptaUVYZ2tKeWZyM0gxdnpabzFPSFBtREJZdVhJaXVYYnZxdkVkWldSbDI3dHdKbVV5R0w3LzhVdS9tQW5YcHpwMDdPSERnQU16TnpURnQyalQwNmRNSFFFVjEwUGp4NDdGOSszYjQrL3VycTQveTgvT3hjK2RPOWM2U0F3Y094QWNmZktCekN1ei8vdmMvamRlbVVhTkcrT0tMTHdCQWE0MjRKNVZDb1JCY3IrN2JiNzlGZUhpNFlDaVdscGFHdExRMDJOall3Tm5aR1EwYU5JQ0RnNFA2bndZTkdzRGIyL3RmZTMzQ3dzSnc5T2hSdlcwKy8veHppTVZpZGRXY2FoMnl5azZmUG8ydVhidXFBMjZaVElZSER4NFlOUWFSU0tUK3VWRk5kUllLbTFSVFJjVmlNVEl5TXA2SnorY2ZmL3lCQ3hjdUdHdzNjT0JBZFhDMmNlTkduRGh4QXQ5Ly96MmFObTFhWjJNaElpSjZWakE0STNyS2ZQOTNFaFllaXF1eUFZQ3FQS3h1TndBQWdOZmFPK1BuOXp0eGFpWTk5YUtpb3JCLy8zNk5ZME9HREJHc0Zxc3BvWVhMKy9idGk5bXpaeHQxL2RLbFM5VmZyczNOelRGNDhHQ044NnBRUlZVRlYxbVhMbDNVdS83cEM4N2k0dUlnazhsZ1kyT2pVVDJUbjUrUDB0SlNvOFpaVmxZUjJsZWUycXFQblowZFhGMWRNWC8rZkRnNk9zTFYxVlhqL01pUkkyRnJhNHNmZnZnQmE5YXN3WlVyVjNEdDJqVVVGeGZEMWRVVkgzNzRJVHAxNnFUM0hoWVdGdW9LSnFFTkdwNEdnWUdCdUhIakJseGNYSERuemgzMThYcjE2c0hKeVFtT2pvN3FRRXdzRnVQLzJidnYrS2JLL1EvZ242enVYVW9YaFpaUjlwSlI5Z1psWFVHR0F3VnhJQ0tLSWc1UXhQRlRCR1dKY3U4VjhPSzRnZ01COWNwUzJadVdBbVcydElWTzJwTHVOdlBrOTBlYTA2UkoyclJObVovMzY4V0w1c2s1enpsTlU3U2ZmcC92czJIREJrUkdSbUxKa2lVMXZvOXYxdXVUbloyTlk4ZU9RYUZRV0lWVnBtRFk5TjQxQldlRmhZVVd4NldrcEdERmloVUlEQXpFdW5YcklKVktzWC8vZm56eHhSY08zWU8zdHplKysrNDdBSldobkszWFI2dlZpdmQ0dDcwLzMzLy9mWnZMeFRNek03Rmt5WklHdno0UkVkSGRoTUVaMFIxQ3JSWHc3TmZ4MkJ5YlZlVVpaell5cXd6ZVhHUlNmRFNoTFo0ZnpOOCswOTNoNFljZnhvUUpFd0FBSDM3NEljNmVQV3QxVE5XZExvSEtIL2FyanR0cTJ0K1E5dTNiaDdObnp5SWtKQVJoWVdHSWk0dXplRDRtSmdhdXJxNDRmdnc0VkNxVjNTREZkRjZQSGowc2VqdDkrdW1uU0VoSXFOVTl6WjgvMytIamV2WHFKZmFkc2lVbUpnYUhEaDNDcVZPbmNPalFJYmk3dTJQS2xDa1lQMzY4UXhzdFRKbzBDWk1tVFFJQVRKdzQwZXI1WThlT0lUWTJ0dG81Um8wYWRjc3FidExUMC9IZGQ5OUJLcFZpNXN5WkZsVklzMmJOc2pwZXE5WGltMisrd2ZYcjF4MEtmMi8yNjdOZ3dRS3Jhc1pQUHZrRUJ3OGVGQjgzYXRRSWdIVUFhNnJrSERod29MaDBNQ3dzektJUFdscGFHcEtTa3RDMGFWTzBhTkhDNG56enB2eW1KWkMybGhzS2dtQlJEWG8zdlQvRHc4UEYxOWVjd2VhdTIwUkVSRlFkQm1kRWQ0Q01mQlVtZkhFY1p6TnNOUTkyd3Y4RUd3QklER0lHRitUbGdzMHY5RUMzU0wvNnowMTBtMUFvRk9JUHVQWjI4UFB3OE1DSUVTTXN4ZzRmUG96OC9Idzg4TUFERnVPblQ1OUdTa3BLamRmZHQyOGZEaHc0NE5BOVZxMGlNMmRhL2paOStuVDgvZmZmVnMrN3Vibmh2dnZ1dzVFalIzRHk1RWx4cVZsVjhmSHhBSUMrZmZ0YWpMZHMyZExoblVBdlhMZ0FsVXFGOXUzYk83UU0xYy9QL3I4bGlZbUoyTFZyRi9idTNRdU5SZ052YjIrTUdUTUdvMGVQZG1nblEwY2xKaVppNTg2ZDFSN1RvMGVQV3hhYzdkdTNEMXF0RmhNbVRFRHo1czFyUEY2aFVDQWtKQVNabVpuSXpjMUZVRkJRdmE1L0sxNGYwK1lIZVhsNTRsaFpXUm4yNzk4UHVWeU8wYU5IaStNZE9uUkFodzRkeE1jZmZmUVJrcEtTOFBUVFQ2TkxseTUycjZGVUtnSEFadldWVnF1dDhUMS9wNzQvWTJOanJmbzRBbkNvL3hrUkVSRlpZbkJHZEpzN25KU1BoLzkxQXNwU3Mrb1dVMWJXQUx0bWRvN3d3ZVpaUFJEcTU3emxhMFIzQ2s5UFQweWZQdDFpN09yVnF5Z3RMYlVhLy9lLy8rMVFjTmFzV1RQMDdOblRZdXlubjM2Q3U3czd4b3daWXpGKzZOQWhzZWw3VmYzNjlZT1Bqdzk2OWVwbE16Z0RqR0hZa1NOSGNQandZWnZCV1g1K1BxNWN1UUlQRHcrcnNLSHE1MWVkV2JObUlTTWpBM1BtekVGd2NMREQ1NWxrWm1iaThPSEQyTDkvUDY1ZXZTcU95MlF5dEd2WERwbVptVmk3ZG0yTjg3ejAwa3NXVlhPT1dMSmtDWm8xYTJZeHRudjNicHU5eFc2bXZuMzdJajQrSG84OTlwakRqZUtiTjIrT3pNeE1YTHAwcWQ3Qm1jbk5mbjFDUTBPUmxwWW1QdDY1Y3lkVUtoVkdqaHhwczJJS01HNjhFUnNiaTlEUTBHcXJ4QUNJUzE0Yk4yNXM5WnhlcjdlNU9jYmQ4UDVjczJaTnJZNG5JaUlpK3hpY0VkM0cvclgzS2w3OW9lclNxWWJaTlJNQXhuY053YnJwWGVDbVlEOHp1bmRWYmNCdXFnS3JPbTdxODJXUHI2OHZubjc2YVVSRVJGajFQOXE4ZVRQYzNkM3grT09QVzR4SFIwY2pPenZiNXJLeVFZTUdvVStmUHRWZXMxdTNicERMNVlpTmpZVkdvN0dxQmpNdDArelpzNmZEMVdYT2twU1VoRU9IRGlFdUxnNnBxYWsyajlIcjlYWTNQN0JsOXV6WnRiNFBWMWRYcTlmM1pyOFd0a1JHUnVMdHQ5K3VWZEFTSFIyTmd3Y1A0dEtsUzNZckRHdkxXYStQUnFPeCtwNHhOZU0zRnhrWmlkVFVWT1RsNVVFbWsrSEhIMytFaTRzTEprK2ViSGZ1dlh2M1FxZlQ0WUVISG9CRUlrRlJVUkYyN05pQk1XUEdXQ3pUQkNDRzIxWDdscG51MFZRTmViZTlQMTk3N1RXYlZYWlpXVmtPOTRvaklpSWlJd1puUkxjaGpVN0FyRy9QWU9QeGpNcEJneWt3YzFLWldaVnBGdjJqTlY0ZjJkSTVjeFBkb1hKemMvSElJNC9ZZk03ZWVGVXBLU2s0ZXZTbytQaml4WXU0ZVBHaXhUR0NJS0M4dkJ3Yk4yNjBPY2VXTFZzQUFGRlJVZWpWcXhjQTJGeDJWWldIaHdjNmRPaUErUGg0bkRwMXltcXpnaE1uVGdCQWpRRmNRN2gyN1JwKytlVVhBTVlxdkVHREJtSExsaTBvS1NteDJyRzBKblBuenJWYm1YY25zeFYwVk1lMGRQSFVxVk1OY1R2MXNuanhZb2VPYTlHaUJmYnUzWXZ6NTg4akxpNE9aV1ZsbURKbGlzVnVzbFh0MnJVTGJtNXVHRFpzR0FCalQ3U05HemZDeThzTG8wYU5zampXOUwxbjJrSFNSSzFXUXhBRXNlTHNibnQvdG1uVHhtYkZuaVAvamhBUkVaRWxCbWRFdDVuc1FqVW1yam1CVTlmTWRoa3pBTTVibHdtTGFqTlBGeG0rZmZZKzNOL0JlaGtMMGIzR3k4dkxxbkgzN3QyN2taT1RneWxUcGxpTUh6dDJ6T2J1ZUttcHFkaTBhVk9OMXlvdkw2L3h1TUdEQjR2Qm1hTjY5dXlKK1BoNEhEbHl4Q0k0MDJnME9IWHFGTnpkM1d2Y0FiQWhEQmt5QklXRmhlamN1YlBZdyt1MzMzNERZTHR4ZTNVa3pxaTZ2UXMwYjk0Y2ZuNStTRXRMUTBaR0JzTER3Mi8xTFltNmRldG1GZHljUG4zYVlyZFFBT2pZc1NPQXloMUZ3OExDTUg3OGVMdnp4c2ZISXkwdERhTkdqUkpEb0JFalJ1Q0hIMzdBOXUzYkxZS3pwS1FrRkJZV0lqSXlVdHpSMHNSVURXZXE1cnJiM3A4WEwxNjBXM0ZHUkVSRXRjUGdqT2cyY2p3NUg1UCtlUko1SlJxelVTY3R6VFROQllrWW1qVUxkTWZXRjJNUUhleFo3VmxFOXdwM2QzZXJIOXBQbno2TmdvSUNxL0hyMTYvYkRNNU0rdlhyWjNlcDFtT1BQUVkvUHorN2ZZaTJiZHRtdHhxdEp0MjdkOGVYWDM2Smt5ZFBRaEFFY1NPRStQaDRxRlFxREJnd3dLR0cvZzJodWtEa1psR3IxVlpMQ0cvMkRxbk9JcEZJMEx0M2IyemZ2aDEvL2ZVWHBrNmRhdkY4Zm40Ky92enpUd3dZTU1EaFhuVE9lbjNHakJsanRhdm13WU1Ia1pxYUNwbXNzaDFBVkZRVUFnTURrWmlZQ0tsVWlwZGZmdGxpYWVLZVBYdlF2bjE3c1VmWnp6Ly9ES2xVaWdjZmZGQThKaUFnQUwxNzk4YWhRNGVRa0pBZ1Z1S1pOdVd3RlQ2cjFXb0FzTmlSOUc1NmYzN3l5U2ZPdWlXYkNnb0s0T3ZyZTF1RWhFUkVSQTJOd1JuUmJXTERvVFM4OE4wWkc4ODRPVFNyMEs5bEFINTR2anY4UEc1OWJ4K2lPMEZ4Y1RGS1Mwdmg2ZWtKbFVxRjgrZlBReXFWV2xXeW1NaGtzaG9yVmV3OVg1K2VXOEhCd1dqU3BBa3lNek9SbXBvcVZzK1lsby9laW1XYXQ1cjVicVZ2dlBGR3ZlWktTVWxCa3laTmJvdSthQUF3Yk5nd2JOKytIYnQyN2NLRUNSTXMzbytwcWFuNDdydnZjUEhpUlN4Y3VORHVITTU4ZllZT0hZbytmZnJZL0w3bzE2OGYrdlhyQjBFUW9OUHBJSmZMVVZKU0lpNlhIRFpzR0ZxM2JtMXh6cnAxNjZEWDY3RnAweWJzM2JzWFo4K2V4WUFCQXhBU0VtSngzS2hSbzNEbzBDSDg4Y2NmNk5DaEExUXFGZjc2Nnk4QVFQLysvYTN1eFJSTzJkb2M0R1p6NXV0dk1tdldMTHU3YW03WXNLSE84OGJIeCtQenp6OUhibTR1ZkgxOU1YZnUzR3AzTlNVaUlyb2JNRGdqdXNWMGVnUG0vcENBOVFldU5keEZETENvV250alpFdTg4NC9XOW84bnVvdWxwYVVoT1RrWmdIRjNQa2Y3U2wyN2RnMExGaXl3R092Y3VYT3RkODF6aEttSnVxbGFyTGJtelp1SHhvMGJpK0dGVnF2RjBhTkg0ZWJtWmxVRmREZFRxVlRZdkhremREcWRXT1hVcDA4ZmVIdDcyenkrcHAwcGs1S1M4TlpiYjZGWnMyYVlQMzgrL1AzOW5YN1B0ZFd5WlV0MDZ0UUpaODZjd1k4Ly9taXhPNnFwTVg3VlhScE5uUDM2QUlDTGk0dFkwYWpYNjVHZG5ZMzA5SFNrcDZmajJyVnJ1SHIxS3RMVDAvSDIyMitqVmF0V2VQZmRkOFYrWUhGeGNWQ3BWR0lWV0VGQkFVcEtTdEM2ZFd1Y1BYc1duMzMyR1FCakw3OXZ2LzBXaFlXRnlNL1BoMUtwaEZLcEJBQWNPWElFU3FVU2UvYnNRWEZ4TWJwMjdZb21UWnJZL055QjJpL0RkS2FHZVAxTmJDMlZCV0J6SitDZVBYdWlVYU5HNGtZSjl1VG01bUx4NHNXUXlXUVlPSEFnVHA0OGlhVkxsMkxObWpVMW5rdEVSSFFuWTNCR2RBdmxsV2d3YWMwSkhFOHBxQncwT0hOcFpvV0s2VnhrVW56MVZGZU12eStrK3VPSjdsSzV1YmxZdEdnUmlvdUxJWkZJc0diTkdyejMzbnR3Y1hGQm56NTlySlpJQWNEVFR6OE50VnFOc0xBd0RCczJERHFkRGdhREFhR2hvUmd6Wm94VDdrdXBWRUt0VnNQRHd3TnF0UnJIang4SEFBUUdCdFpwdnFpb0tJdkhzYkd4S0MwdFJiOSsvWnhTWWFQUkdKZVQzNDdMdExSYUxYUTZIWlJLSlo1Ly9ua29sVW84OGNRVENBME54Y0NCQS9IRUUwL1VLb0F3RnhZV2hqWnQyaUErUGg2dnYvNDZGaTVjaUtaTm16cjVNNmk5NmRPbjQ5VlhYOFcyYmR2UXJsMDdzYmVkYVNseHExYXR4R01iNnZYSnpjMUZiR3dzc3JLeWtKV1ZoY3pNVEdSbFpWbnRQdXZxNmlvR1dlKy8vejRTRXhQUnZuMTcrUG41NGRDaFExaS9majFlZU9FRkFCQUR0ZWJObXlNOFBCd0dnd0VBc0dQSERuRSt1VndPZjM5L05HN2NHQUVCQVVoT1RzWXZ2L3lDM2J0M0F3QWVmdmhobS9kYldHanNJMXAxRjg2RzFwRHZ6N3FLaVlteDJrakU5RnFiTXkzM25qdDNMZ1lPSElpOWUvZGl4WW9WT0hQbURBWU1HSEN6YnBlSWlPaW1ZM0JHZEl1Y3VsYUlpVitjUUhhUjJ2SUpwLzBnS2tIRnJnSUFnQ0F2RjJ4K29RZTZSZkszd25SdktpNHV4bnZ2dlljYk4yNWd5cFFwMEdxMStQSEhIL0hHRzIvZ21XZWVzZG9Vd0NRaUlrTDgrTVVYWDJ5UWV6dDQ4Q0RXcjE5dk1TYVh5MjB1TWF0cS9mcjFWcnQyVnBXWGx3Y0F1SFRwRWw1NzdUV3I1NTk1NWhtckpYS0FNU0FyS3l1RHA2ZW51RFF4S1NrSk4yN2NBT0NjSGZvRVFiQWJidGhqcWhheUpURXhFUWFEUVZ3Q09HZk9IQXdaTWdRQTBMZHZYNGV2a1p1YkM4QnlLWitIaHdjV0xseUl6ei8vSEh2MjdNSDgrZk94Y09GQ3RHblRwbGIzNzJ6Tm16ZkgxS2xUc1dIREJpeGR1aFNQUGZZWU9uWHFoTE5uendJQTJyWnRLeDdiVUs5UGJtNHUvdm5QZjRyUHU3aTRvRm16Wm9pTWpFUkVSSVQ0cDNIanhyaDY5U28rL3ZoalpHVmxvVjI3ZGxpNGNDRTBHZzBTRWhLd2E5Y3V5T1Z5VEpzMkRYRnhjUUNNTzBRR0JBVGdoUmRlZ0ZhclJWQlFFQUlEQXhFWUdBZ2ZIeC94bWtxbEV1ZlBuOGUyYmR1Z1VxblF2MzkvOFhNdkt5c1RRekt0VmlzR2ErYmYzN2JjU2U5UFI1aDZ1MVZYelZwVVZJVE16RXpJWkRLTCtVMVZjYVpmTUpnQzlOdGwyVElSRVZGRFlYQkdkQXY4ZnZvNnBxMlBnMHBiMGRmRXN2MlljeGdNNHB6dFFyM3c2MHN4Q1BWenEvNGNvcnZZcGsyYmtKYVdoZ0VEQm1EeTVNblE2L1VvTGk3Rzl1M2JzV0RCQXJGcXhjdkxDektaek9LUFZDcUZ3V0NBVHFjVEswYk1QNzd2dnZ2dzZLT1BBb0JZbVZhYk1LVlRwMDRZTW1RSUJFR0FSQ0pCWUdBZ0JnMGFWT01QOVlCeGs0SnIxMnBlNnUzbTVvYmk0bUlVRnhkYlBXZXIwZzR3OWtNeVZmK1lYZ2RUby9LbVRaczZyVnFuYytmT3RUcis5T25UZHNNSlUwUDRzTEF3dlBubW0zYVhLWnBic1dJRlVsSlN4SUN3cUtnSVY2OWVoYisvdjlVU05MbGNqamx6NWtDaFVHRFhybDM0NElNUDhPV1hYOXJ0ZFhlempCOC9Idm41K2RpMmJSdSsrZVliY2J4ejU4NFduME5EdlQ3UjBkR1lQSGt5bWpWcmhtYk5taUU4UE54bU9IUHc0RUY4OXRsblVLdlY2TnExSzk1NDR3MjR1N3ZEM2QwZDc3MzNIdDUrKzIzODhjY2YyTDE3TjdSYUxlUnl1Ymk4ZU5pd1lkWGVwNStmSDQ0Y09ZTExseThqSUNBQXp6NzdyUGpjdkhuemNPUEdEWGg0ZUtDc3JBd3FsUW9LaGNLaFhXdnZwUGVuTGQ5ODh3M1MwOU1obDh2Rlplcm1WVzFhclJiVHAwK0h0N2MzWEYxZGtaT1RnOUxTVXJSdDI5YmlhOWl0V3pmNCtQamczLy8rTi9iczJZUEV4RVQ0K3ZxS082TVNFUkhkclJpY0VkMWs2L1pmdzhzYno4SmlFVVJEckhhcW1MTmZ5d0JzZWJFblBGeGsxUjlQZEpjYk9uUW96cDQ5YXhFRXpadzVFLzM3OThlZmYvNkpLMWV1SUNNakErWGw1V0tQTVVlWlY2dTFidDNhWnZWV2RTSWpJekZuenB4YW5XTlN0ZSthTTRXRmhVR2hVRUNyMVVLdjEwT3YxME11bDZORml4WjQ1cGxubkhJTnFWUmE2ODloMXF4WnlNaklzUG5jSTQ4OGdxS2lJc3ljT2ROdXI2aXFnb0tDc0hmdlhvdXhrSkFRekp3NTArYnhFb2tFczJiTmdrUWlRWmN1WFc1NWFHYnkxRk5QSVRvNkdwczNiMFo2ZWpxaW9xTEU5N3RKUTcwK2Nya2NVNlpNY1dndW1VeUdpUk1uWXNxVUtSYkJURlJVRkpZdlg0Ny8vdmUvaUl1TGc0dUxDNlpQbjI1UlZWYWRnb0lDSkNRa1FLRlFZTjY4ZVJiOUMxdTFhb1dzckN3eDBBb1BEOGYwNmRQRjNUcnR1UlBmbjFYcDlYcWNQSGtTZXIwZUNvVUNuVHQzeG9nUkk4VG5GUW9GZkgxOWtaNmVEc0JZTGRpdVhUdk1talhMWWg1ZlgxOHNXclFJWDM3NUpWSlRVOUd5WlV2TW5EblRLWlduUkVSRXR6TkphV21wZFJNREltb1FDemFmeDZvL3pScnpHaXBLelJxb1RkQ0VicUg0NXBsN3B4RTRVVTJLaW9vYy9pRmNxOVdLRldWNnZWN3M1eVdWU2lHUlNDeit1THU3MzViOXZwekZ0T3Vmd1dBUWwydmRyVXlmYTEwM1puRFdQZVRtNWtJdWw5ZTV6MTFEY2NicjQrajNvY0ZncVBYM1ZVcEtDckt6czlHN2QyKzdjd3FDY01lK2p4dnkvV2t3R0dBd0dHN3BlNStJaU9oMnhPQ002Q2JRNmdWTVgzOEtXMDVsVnc0NmUzbG1sZm1lNmQ4VUt4L3Q2UFI5Qm9pSWlJaUlpSWp1RlZ5cVNkVEFTdFI2VFB6aU9BNGtLaXNIbmIxelpwWFE3SjJ4cmZIR3FKYk9tNStJaUlpSWlJam9Ic1RnaktnQlhTOVNZL1RLbzdpUVZWSTUySUNobVZRQ3JIdXlLeDd1R2VhOCtZbUlpSWlJaUlqdVVRek9pQnJJK2N4aWpGdDlIQmtGWmp0ckdlRGswS3d5aEhOVFNQSDlqRzY0djBQMWpZNkppSWlJaUlpSXlERU16b2dhd01GRUpTWjhjUndsYXRQT2ZBWUFVa0RpeEphQ1pxR1pwNHNNdjg2SlFhL20vczZibjRpSWlJaUlpT2dleCtDTXlNbTJ4R1ZqK2xkeDBPck5ReklKak9HWk0wZ0FDR0pvRnVDcHdPOXplcUZ6aEdNN0JSSVJFUkVSRVJHUll4aWNFVG5SaWwzSldMamxRbVZFNXV5ZE0wMmhXY1drSVQ2dTJEMnZENW9IZVRqeklrUkVSRVJFUkVRRUJtZEVUbUV3QUM5dlBJdDFCNjVaUHVIVTBBd1d5ek9iQmJwajE2dTkwY1RmM2NrWElTSWlJaUlpSWlLQXdSbFJ2YW0xQXFhdWk4UHZaNjZialRxNzFLeGl2b29wMjRkNTQzOHY5MEtRdDRzVHIwRkVSRVJFUkVSRTVoaWNFZFZEdVVhUDhaOGZ4NEZFcGRtb2swTXpzeW96QU9nZTZZZi92ZHdMWHE0eTUxMkRpSWlJaUlpSWlLd3dPQ09xbzNLTkhtTldIY1BSNVB3cXp6UmNhRFlnT2dDL3ZOQVQ3aTRNellpSWlJaUlpSWdhR29Nem9qb29WZXZ4ajgvTVFyTUdXWmxwR1pyOW8zTXd2bm4yUGloa1VpZGVpSWlJaUlpSWlJanNZWEJHVkV1bGFqMUdyamlDMkt1RnhnRURZRXpORE5XY1ZVc1N5eVJ1U3E5dy9IdHFGL01jallpSWlJaUlpSWdhR0V0WGlHcWhXS1d6SFpwSm5CaWFvV0xPQ3E4TWI0NHZwekUwSXlJaUlpSWlJcnJaV0hGRzVLQmlsUTRqbGgzQm1mUWk0NEFCRlVzcG5SU2EyVmp1dWZ5UkRuaHVZRFBuekU5RVJFUkVSRVJFdGNMZ2pNZ0JCV1ZhakZ4eDlLYUZaaElBLzU3V0dWTjZOWEhPL0VSRVJFUkVSRVJVYXd6T2lHcFFVS2JGc0U4UDQwSldpWEdnZ1VNenFRUlk5MlJYUE53enpEbnpFOVdTVnBCQUt3QTZRUUtkQU9nTkVtajFnTTVnSE5jYkpORHBBWjBBQ0Fialc5aGc2MitKeFBpM25XT0VpdThsaTNHemo0bUlpT3JLMzAxQWp4RHRyYjROSWlLNkN6QTRJNnJHalJJTjdsOStwRXBvWnZyQUNRd1drMElDaG1aVWV5cTlCRHBCQW8zZUdIcVovdFlLeHNCTEk4QVlkQm1NUVppdUlnalRteDVYQkdWYWdZMzBpSWpvN2lDUlNBQXdPQ01pb3ZwamNFWmt4NDBTRFlaK2NoaUpPYVhHQVJzOXlPclBBRlBYZndtQU5VOTBZbWgyRHlyVlNsQ3VrMEN0cnd5N1RBR1lSZzlvRGRialdzRjRQQkVSRVJFUkVUVWNCbWRFTnVRVXFURmkyUkhMME16WnhDV2ZSbXVlNklTcGZTSWE0RUowSytnTlFMbE9pbktkTVJRcjAwbFFyZ1hLZEJLb2RCS1VWWVJsbWp1d3lrc3VNVUFoQXhSU0ExeGxCa2dseGlYR01na2drUmdncTNnc2xRQlNWRHd2QmVRUzQxdmVkS3hVQ2toZzQzaXA4WGtpSXFLNmNwRnh6VDhSRVRrSGd6T2lLbktLMUJqeXlXR2s1SlZWakZTVW1qbnpCL2txMVd1ckh1M0kwT3dPb1JVa1loZ20vcWtJeE1yTkFqR2Q0ZlpNZmx5a2xhR1hRbXFBaTluSGJuSkFMb1hGdUl1Tlk0bUlpSWlJaU80VkRNNkl6Q2hMdFJpKzdPYUhaczhNYU9yRUMxQjk2QXdTbEdna0tOWklVS3FUb2xnTmxPcWtLTkVZeDIvSFFFd21BZHpsQnJqSkJIZ29ESENYRytDaE1JNTV5QTF3cnhoelllaEZSRVJFUkVSVUt3ek9pQ3FVYWZRWXRlSUlrbkxLekVhZEhKSlVDYzJXVG1yUDBPd20wd21WUVZpcFZvcGlEWXdmVjR6ZFRrc25qWUdZQUhlNVFmempXUkdJbWNJd0Q3bUJWV0JFUkVSRVJFUU5oTUVaRVFDZDNvQ0hQaitPc3huRnhnR3gvNWdUQXdrYm9ka0xReUtkTnorSkRBQkt0VklVcWlVbzBraFJwSmFnVUNOQnNjYlljK3gyNGlvendOdkZBRytGWVB6YjFRQ3Zpby9kMkorRmlJaUlpSWpvbG1Kd1J2Yzh3V0RBMUhXeE9KQ29OQTZJQVJkRHM5dWRTbThNd3dyVnhxV1ZCV3BqU0Zhc2xkWjdidE5YM3hreG00ZmNBQzhYQVQ0dUZTR1ppekVjODNFMVFDNWhPRVpFUkVSRVJIUzdZbkJHOTd6bnZ6bURiZkhYS3dlY1haQlVKVFI3ZjF3YmhtYTFJQmhnckJyVFNGR2trVlNFWk1hd1RGdkhaWlVHVStzNlE4V1h4NVN6R1NxL1hMV2QyVnNoaU5WaVBxNFFLOGg4WElRNjNTTVJFUkVSRVJIZGVnek82SjcyMGY4UzhkM1I5TXFCS2lGWHZWV1piOEhvVm5qMS9oWk92TURkbzFSclhGWlpySldpUUFVVVY0UmxwZHI2aDJOaUVtWWFrd0FRVUxudmcxblJWMDFYODVBYjRPOG13TTlWUUlDYkFYNXVBbndaamhFUkVSRVJFZDJWR0p6UlBldTdJK240OFBmTGxRTk9EODBNRlFtTjBhc2pXdUN0TWRGT3ZNQ2R5UUNnVUMzRkRaVVV5bklKbENvcGxDb3A5SFhZcmRKZzlvRkVpc3F2b2NHc2lzemlRRGk4QmxNdUJYeGRCUGk3Q2ZCM000WmwvcTRDRy9FVEVSRVJFUkhkUXhpYzBUMXAyNmxzUFAvdGFiTVJ5NUNyM3FxRVppOE1qc1Q3NDlzNGIvNDdoTjRBRktpbFVKWkx4WUNzUUMyRnZqYlpVOFh5U2JFNkRCYkZZNVlEcHVNTlZYS3hHcjYwbmdvRC9GMEYrTGtacThqODNRUjRLMWhGUmtSRVJFUkVkSzlqY0ViM25BT1hsWmk2TGc2Q1dkRGkzTkRNY3I3SGV6WEIwc250blRmL2JVb25BUGxxR1pRcUtXNVVWSklWcXFXMTMyTEJMQkdUQURCSXJITXZzOEl5bTRXQzlyNmNNb25CV0QzbUtzRGZ2ZUp2TjRFTitvbUlpSWlJaU1nbUJtZDBUem1iWG9TSHZqZ09uU2sxTXppNTBneXdTSEZHZG15TWYwN3Q1Tno1YnhORkdpbHl5NlhJS3pQK1hhQ3U1VTZXOXBaTVNxd1BFY2Nya2pMelZaM1ZmZlc4RlFLQ1BJeC9HbnV3RnhrUkVSRVJFUkhWRG9NenVtY2s1WlJpMU1xaktOUG9qUVBPcmpRVDV6UisyS3U1UDc2ZjBRMVNaMS9qRnRBWkpNZ3JseUszckRJczB6aTRvNlhGc2tuelUreWRicmJicFVXMlp2YkExcWx5S1JEZ3BrZVF1ekVrQy9JUTRNSitaRVJFUkVSRVJGUVBETTdvbnBCVm9NSUR5NDlBV2FvMURqaDdJd0RUcEJVaFdkdFFMMng3S1FZdThscFdZZDBtaXJXVklWbHVtZVBWWkxaQ3N0cmtob1lxT1ZkMXAzb3FER2prcmtld2gvRnZmemZCK1Y5U0lpSWlJaUlpdXFkSlNrdEw3NHFTakhTVkV2R0YxNUJVa29XazBoemthMHR2OVMwUjNmRmNKVjd3bDRiQ1R4YUdJRmtVdkNTTkFGUVVmNWxDc3FvZCt4MWhPa2R3clBCUEtnRUMzQVNMb014ZGZsZjgwMFZFUkVSRVJFUzNzVHMrT05NSU9tek9QSUUvcnNkRHFIMGJjaUp5a01RZ1FaU2lKNkpkK2tJaWtUb2VrcGt4d0xnTXM2YlNNRmVaQVVIdWVqVDJOUDRkNU03ZVpFUkVSRVJFUkhUejNkSEIyYlh5RzFoMVpRZXkxWVczK2xhSTdobmVrc2JvNVBvQWZLU05IVHZCZ2FCTUpqRWd4Rk5BbUplQVVFODlmTmpFbjRpSWlJaUlpRzREZDJ4d3BoSzBtSDl1RTNJMHhiZjZWb2p1T1I0U1gvUjNmd3BTeUt5ZWM2UjluQVJBb0x1QUVFODl3cndFTkhMVFE4b0daVVJFUkVSRVJIU2J1V00zQi9ncDR4aERNNkpicE14UWlNdWFRMmpqTWdCQXhhWUFwczBBN0p6anBUQWcxRk9ITUc4RFFqejBVSERIU3lJaUlpSWlJcnJOM1pIQjJlV1NiT3pNT1hPcmI0UG9ucGFpTzQ1Z2VRdjRTOE50TnZkWFNDMlhYM29wdVB5U2lJaUlpSWlJN2l4M1pIQzJNL2NNdHdFZ3VnMms2YzdBM3lVY2dMSFNySkc3Z0ZBdlBVSTk5V2prd2pLVmtnQUFJQUJKUkVGVUx0UzRaSk9JaUlpSWlJam9kblpIQm1lWjVmbTMraGFJQ0VDcG9FU0VsdzVOZlFVMDhlTHlTeUlpSWlJaUlycTczSkhCV1I1N214SGRGalNTR3hnWW9iblZ0MEZFUkVSRVJFVFVJS1MzK2dicW9relBIOVNKYmdmOFhpUWlJaUlpSXFLNzJSMFpuQkVSRVJFUkVSRVJFVFUwQm1kRVJFUkVSRVJFUkVRMk1EZ2pJaUlpSWlJaUlpS3lnY0VaRVJFUkVSRVJFUkdSRFF6T2lJaUlpSWlJaUlpSWJHQndSa1JFUkVSRVJFUkVaQU9ETXlJaUlpSWlJaUlpSWhzWW5CRVJFUkVSRVJFUkVkbkE0SXlJaUlpSWlJaUlpTWdHQm1kRVJFUkVSRVJFUkVRMk1EZ2pJaUlpSWlJaUlpS3lnY0VaRVJFUkVSRVJFUkdSRFF6T2lJaUlpSWlJaUlpSWJHQndSa1JFUkVSRVJFUkVaQU9ETXlJaUlpSWlJaUlpSWhzWW5CRVJFUkVSRVJFUkVkbkE0SXlJaUlpSWlJaUlpTWdHQm1kRVJFUkVSRVJFUkVRMk1EZ2pJaUlpSWlJaUlpS3lnY0VaRVJFUkVSRVJFUkdSRGZKYmZRTjNJN2xFQ2krNW0vaFlKV2loMG11ZE5yY0VFbWdOZXFmTTUyeDlnMXFqZjFBYm5NcFBSWnd5QmJucUlvZk82OTBvR2tPQ095Q2hNQTJ4TjY0Z3ZWeFpyL3VZR05FTHZncDNITHVSaElUQ3RIck5WUjl5aVJRZWNsY1VhY3ZyUEVjalYyK01iOUlUQUhDbTRDcU8zVWd5bTE4RzNXMzZYaUFpSWlJaUlpSzYwekU0YXdBelc0M0EwT0FPQUFDZFFjQWI4ZDhodVNTbjN2TjZ5OTN4WnJzSG9SWjArT2pjbHRzeU1Ca2UwZ21kL1pvaEpyQVZmc3VJeFZmSmV4dzZiMERqdHVnZTBCemRBNXBEQWlBOXZYN0IyZENRRGdoeDgwT2VwdVNXQldjaGJyNTR0ZTFZU0NIRi9OUGZReVBvNmpTUHI4SURvOEs2QWdDMGdrNE16aHE3K21KeGwwZnhSK1lwYkVrN0RnRUdwOTA3RVJFUkVSRVJFVEU0YzdxdS9wRmlhQVlBc2lyVlozVWxsOGp3Y1pmSEVPYnVEd0I0bzkyRFdISitLM1FHd2VLNFVXRmQ4V1R6UWZXK1hsVXpqNitGVWxOUzdURitDZzkwOUdzS0FCQmd3QitaY1E3TjdTS1ZvNnQvSkFEQUFPQkE3c1Y2M1d0MUJnZTN4NHlXdzZvOVp2RzVyVWdxenNMNlhzL1hhdTVsRjM3RFNXV3krUGlGNkFmUTBpc0VBUEJTNjVINDlNSnZ0YjloTzZTUVlINzdjUWh3OGNMamtmM1JNN0FsVmwzNkE1bmwrVTY3QmhFUkVSRVJFZEc5amozT25NaFg0WUhaMFE5WWpFa0F2QlE5RXA0eTEzck5yVFBvc1RudG1QaTRlMEJ6ekdzN0ZsSklMSTZUU2FSUVNHUk8veU9wZWtNMkRBN3VJTjdQeVJ0WGtLMHFkT2h6NitvZkJWZXBBZ0J3dmpBZE45VEZqcjBvZFNDVFNPRW1WVlQ3UnlhUlFBSkpqY2RabjJmNTdiVDYwZzZVNkZRQWdMNk5XbU5DUkl6VFBnOEJCbnlUc2crRjJqSUFRTFIzS0piZk54WERnanM2N1JwRVJFUkVSRVJFOXpwV25EbUpGQkxNYlRNR0FTNWVBSUJyWlhtNHJpcEVqNEFXQ0hUMXhrdXRSMkx4K2EzMXVzYmYxeFBnNStLQkp5SUhBQUJpQWx0aGJ0c3hXSDdoZDNHWlhsclpEZXpMT1YrL1Q2WkNhNTl3aExqNU9uejg4TkJPNHNmYk1rNDZmTjZnNEhiaXgzOWZUM0Q0dlBvbzFKWmh5Zmx0Rm1QdmQ1b011VVFHQUNqWGEvRGh1Vitzemd0MDljYk1sc01CQVA5TytoTjVaajNjRW91ekxZN05VUmRpMWFVL3NLRDlRNUFBZUN5eUh4S0xzM0dtNEtwVFBvZFQrYW1ZRy9jTjVyVWRpN1krNFhDVkt2QkM5UDNRR2ZUWTY2VDNBQkVSRVJFUkVkRzlqTUdaazB4dFBoQ2RLcFlwNmd4NnJMejRQeWcxcGZpczIzVDRLTnpSTTdBbEhtM1dGeHV2SHFyWGRYNUpPdzUvaFNmR2hIY0RZS3hrVWtkcnNmcnlEZ0JBZkg0cTR2TlQ2L2ZKVkhncGVtUzF3WmxiUlpVWUFMVHpiWUpRTno4QVFHcHBMcEtMcjFzOGI2STNDQlliRy9ncVBOQTlvQVVBWXorNHE2VzVDSGNQY09qK3Nzcno2OXpYUzJjUWNLRW93MkxNZkNZQkJvdGxseVlSSG9IaXh3a0YxMnJjeE9Da01obS9wQjNEaElnWVNDSEJxMjNHWUc3YzE3aFJ3N0pYUnlrMUpWaDQ1Z2M4MjJJbzdnL3RqRXRGbVRqWWdFdGRpYWgyOHZQejRlL3ZmNnR2dzZuS3k4dVJucDZPVnExYTNlcGJjWWhPcDROY3p2L2RxU3VWU2dVM3QvcTNuQ0FpSWlLNlUvSC9KSjFnYkhnM1BCamVYWHo4bitTOVNDbk5CUUI4a2JnVGI3WWJCd21BU1UxN0kxdFZnRDNYejlYcmVsOGw3MEdZUndEdTg0OENBQXdKN29ERTRtenN5SXF2MTd5MXRiSHZISnZqa1o1QmRwODdVM0FWaTg3K0pENGVITndlOG9vbGpuS0pGSjkyZmNMaDZ6OTVkSTI0VkxFaE5IRVB3RWRkSG9WZ01PREpvMnNBQUZLejVaaU9obllicng1Q1YvOG9OUGRxREIrRk8rYTEvUWZlT3IzUmFjMzg5UVlCLzByYWpaVFNIQnkva1dUVjk0NklibzJDZ2dLODlOSkxjSGQzeHdjZmZJRGc0R0NyWTdSYUxXYk1tSUdvcUNpODg4NDdOYzZwMVdwUlZGU0V3TUJBaTNGQkVDQ1YydTYrVUZSVWhLZWVlZ285ZS9iRTY2Ky9YcmRQcG9KU3FjUXJyN3dDclZhTFZhdFdJU2dvcU01ei9mampqN2h5NVFxbVQ1K09rQkJqUDhqdDI3ZGozNzU5bUQxN05wbzBhV0oxenR5NWM5RzJiVnM4Kyt5ekRsM0RZREJnN3R5NVVDZ1VlUG5sbHhFUkVWSG4rNzBkclZxMUNsZXZYc1diYjc2SnhvMGI0OWl4WTBoSVNNQWpqendDVDA5UGgrY3hHQXo0NnF1djBMOS9mMFJIUjR2ai8vblBmN0J6NTA2c1hMbFMvQm9SRVJFUjNXc1luTlhUb01idE1MMzVZUEh4bnV2bjhFZm1LZkh4OFJ0SjJKeDJGQk1qZWtFQ1lIYjBBMURwdFRpU2Q3bk8xelFBV0g3aGR5enQrampDM1AyeEl5c2V1N1BQMU9PenVEVWtBRWFFZHE3eithWmRSZVVTR1o2cjB2RGZSK0VCQU9qYktCcE5LaXJZTXN2elVhd3JkM2grUHhkUGVNdmRMY0k1ODU1eUJvTmp3WmZlSUdEbHBmOWgyWDFUb1pESUVPem1peEIzUDZjMzh0K1pkZHFwOHhGUi9heGZ2eDVGUlVYbzA2ZVB6ZEFNTVA0N29sUXFiVmFsS1pWSy9Qampqd2dLQ3NLRUNSTWdDQUlXTEZpQXdzSkNmUHp4eHdnSU1QN2JkdUhDQmF4WXNRS3paODlHcDA2ZHJPWXhHQXpRYXJYUTZlcTJzNis1Z0lBQXRHN2RHc2VPSGNQcTFhdngvdnZ2MTNtdVE0Y080ZHExYTNqeHhSZkZzWnljSEZ5NGNBRXFsY3JxK092WHIrUEtsU3RvMnJTcHc5ZUlqWTNGMWF0WDBhaFJJNFNHaHRiNVhxdjY1ei8vaWJ5OHZIclBNMkxFQ01URTFMMy9aVTVPRHE1Y3VRSzFXZzBBMkw5L1B3NGVQSWo5Ky9majZhZWZ4b0FCQXh5YVo5ZXVYZmoxMTE4UkZ4ZUgxYXRYaXlHc241OGZ5c3ZMc1hIalJyenl5aXQxdms4aUlpS2lPeG1EczNvWUVkSUp6N1VhTGtZcENZVnBXSk80eStxNDcxTVBJc0lqRURHQnJjUmVhS3N2YjhmK25BdDF2bmFwWG8zRjU3ZWl0WGNvL3JwSmZjSHNLZEtXVjdzODBFVXF4N0FRNjZiMWZScTF0bGplZVRqdlVvM1htaGpSQ3k1UzQ5dFdKeGdycStRU3FjMzVBYUNWZHloYWVSdC9XTHBRbEZHckhtcStGZUZia2JZeWJGTklaZUxIdGFuc1NpdTdnZTlURDZLcmZ4U1dYL3hkRE9QV3hjeUVwN3o2alNQTXc3clI0ZDF3ZjFnWGg2NDU4L2phQnEzSUk3clRaR1ZsWWVIQ2hRMHk5enZ2dkdNUjZPemJ0dy83OSs5SFZGUVVubjc2YVFEQXhZc1hzVzNiTnN5Wk02ZmFwVzhGQlFYWXVuVXIvdmUvLzBHajBjRGIyeHYzMzM4L3ZMeThNR2JNR0N4ZnZoenZ2dnN1UHYzMFU1U1dsbUxKa2lVb0tTbUJsNWRYZzN4dVZjMllNUVB4OGZFNGZmbzAvdjc3Ynd3Wk1xVFdjeFFVRkNBMU5SWHQyclZ6K0w2VGs0M0w1MXUyYk9ud2RiWnMyUUlBZVBEQkI1MjZYUFBzMmJQSXlNaW8rY0FhZE81YzkxOGVBWUNycS9HL0g2WmY1THoyMm10bzM3NDlObXpZZ0dYTGx1SDY5ZXVZTkdsU3RYTW9sVXA4L2ZYWEFJRG5uMy9lb25KeDFLaFIyTHAxSy9idDI0ZUhIbm9JelpvMXE5ZjlFaEVSRWQySkdKelYwVU1SUGNVbS9RQ1FYSktEajg1dEVhdWd6QmtBTEx2d094WjFuSVQydmswZ2wwanhjdXZSQ0hEeHd0YjBFM1craC9TeUcwZ3Z1eUUrYnV6cWkzYzZUcWp6ZkNaRjJuSXNPTDNSNGVPVm1oS3N2ZktYM2VlOTVlNDJnNjN4RVQzRmp6Y2s3OFZwQjVybWoydlNBeTRWYjF2VGE2MDE2TEVoWlo5NFRMQ2JMMGFHR3NPbGs4b3JTQ2hNQndEY1VCZkRUV2JzdXhiZzRvWC85bm5SZkdvb0pES0x4ejRLZHdDV3daa3B0QU1BalZDNzZvMXQ2U2V3TGYyRXhRSk5kNW5DWmk4NGUrUVNxYmkwdFNhTzdJUktkQzhSQkFIRnhZN3YybXVxZXBMSlpGQW9xdjgrRllUS0lEMDlQUjMvK3RlLzRPM3RqVGZlZUFNdUxpNEFnT1BIaitQdzRjTndkWFhGeXkrL2JEVkhTa29LZnZ2dE4remZ2eDlhclJhZW5wNFlOMjRjeG80ZEs0WkxBd2NPUkdabUpqWnQyb1F2di93UzZlbnB5TS9QeHdzdnZJRG16WnM3L0xuVlI2TkdqVEIrL0hnY1BYb1VqUnMzcnRNY3g0OGZCd0QwN05temhpTXJuVDl2M1BTa1RaczJEaDEvNHNRSkpDUVlmMWx5Nk5BaG5EenArS1kxNWhZdFdnU1p6UEsvRDh1WEwzZTQ2dGpjNGNPSDhhOS8vUXNhalFaUlVWSDFxallESUw2MzlQcksvL2NZTldvVU9uWHFoUC8rOTc5NDRJRUg3SjBLd1BpK1hiRmlCVXBMU3pGczJEQjA2TkRCNG5sWFYxZE1talFKYTlldXhiSmx5N0IwNlZMMk95TWlJcUo3RG9PeldwSkxaSmdkZlQ4R05xN2NDVEs1SkFmdm52MEo1WHFOM2ZPMEJqMCtQUGNMRm5hWWdMWSs0WkFBbUJZMUVNMjlHbVBONVYxUUNkcDYzNXRDS25PNHNYNTFQT1VOWDZYVVBhQTVXbmdabHk0bEZtYzVGSm9CZ0JURzBNZ0E0eEpJVlB5OXpTeUFIRnV4Y1FJQUpCU21XenhuQ3ZBa0FEeGsxVmQ2K1lnVlo1V3ZSMzJDTTFzL1l1M01PZ05YcWYxdlExZVpBa09ESzMrUVNTbk53WVZDeDZvY25QR2VJcnFiaEllSDQ0Y2ZmbkRvMkNOSGp1RGpqeitHUkNMQjRzV0wwYnAxYTRmT3k4M054YnZ2dmd1MVdvMzMzbnZQWW5uZ1k0ODlodE9uVDJQUG5qM28yTEVqaGc0ZEtqNlhrcElpaG1sQlFVRVlQWG8wN3IvL2ZyaTV1Vmt0c1p3OGVUSk9uRGlCM2J0M0F3REdqaDJMRVNOR0FBRCsrdXN2WExwa1diMnIwV2pFYTZ4WnM4YnFubWZObWlWK3ZHZlBIdXpidDgvcW1LcDBPaDE4ZlgzeDg4OC80K2VmZjY3eCtIZmZmZGZpc2VrYXZYdjNSbmw1NVM4blRBR1FXcTBXeHlVU0NkemMzSERxMUNsSXBWTGs1T1JZTFpPTWlJaEFlSGk0eFR6LytjOS94TWNYTDlaOTB4UmJ2ZU5xR3g1cHRWcHMyTEFCdi8vK093QmcrUERobURGamhoaDhtU3N0TGJWNnZlekp5c29DQUt4WXNVS3NQak5uV2tvN2ZQaHc4VDFpYnNPR0RUaHo1Z3hDUTBQeDFGTlAyYnpHcUZHamNQejRjWncrZlJxclY2L0dhNis5NXRDOUVSRVJFZDB0R0p6VlFwaTdQK2EyR1NNR1BnQnd1VGdMNzUvOUdhVjZkWTNubCtzMWVQZnNUNWpmYmh5NitFY0NBUG9IdFVXVVZ6QSt1N1FkaWNWWjliby9qYURENVhyT0FRREZXc2Y3Z05XRkZCSk1hejVJZlB6RHRTT09ueXN4MWxIWnF1d3o2ZWhYYy8rYlFtMFpscHpmWmpIMmZxZkprSnRWbmRtcU9ETXRxelFBVUZVVGxEcnFtNVRxZjBDZEdqWFE0dkdaL0tzVzFYVkU1SHo1K2ZsaXdQVGdndzg2SEpxbHBxYmluWGZlUVdGaElRWVBIb3lTa2hMczNyMGJKU1VsS0NvcVFuRnhzUmpDckYyN0ZwMDZkWUt2cjNIbllrRVEwTEZqUjR3ZVBSb3hNVEhpY1VxbEVyTm56OGE0Y2VNd2VmSms4VnBCUVVHNGN1VUtBZ01ETFFLUDA2ZFAydzIrY25KeXNIUG5UcXR4OCtBc0l5TURwMDZkc2pyR21YSnpjNUdRa0lEbzZHaGtaMmZqdWVlZXN6cG13WUlGNHNmZTN0NVl2bnc1MHRMU0FBQkxsaXl4T243S2xDa1dyOC9QUC8rTWpJd010R3paRWg5ODhBRWtrdHJWNEFxQ2dNY2Vld3hTcWJUVzUxYVZtNXVMcFV1WDR2TGx5M0IxZGNYenp6K1B3WU1IMnoxZXA5UGg4dVhMa0Vna05zTXdjMXF0OFJja21abVpWbFZ4NWdvTEM2M0cvdjc3YjJ6YnRnMHVMaTU0NDQwMzdHNG1JSlZLOGNvcnIyRE9uRGs0ZVBBZ2dvS0NNRzNhdEhxL0xrUkVSRVIzQ2dabkRob1IwZ25UV3d5MldGWjMvRVlTbGwzOHZWYVZSeHBCaC84Nzl3dWVhemtNdzBPTVRaeWJ1QWZnNHk2UDRYOFpjZmorNmtHbzlKYVZRdjJEMnFLTlQ1ak4rYjVKMlE5MVJXVlJycm9JYjhUL3Q3YWYyazAzS3F5cjJMRC9iT0UxeENxVEhUNVhWckZNVVN2WURzNmtrS0M5ci9WT2JGWHBEQUl1RkZsV2JsV3RDS3NNemlvcnpqemx4aXFEY3IzYTdwNllFbFQyUjZ0S0kraFE1bURnMXRTakVmNWhWajFIUkRmSHFsV3JVRlJVaE1qSVNFeVpNc1hoOC96OC9GQlNVZ0xBV0xtMVo4OGVxMk04UFQwUkVCQUFwVktKMWF0WDQrMjMzd1lBdEdqUkF2LzNmLzluZFh4UlVSRktTMHVSbXBvS0FDZ3ZMOGNubjN5QzJOaFl5T1Z5M0xoeEE5ZXVYVU5rWktURmVXdlhyb1czdHpjQW9MaTRHTTgrK3l5NmQrK09lZlBtaWNjc1hyd1lwMDliYmlveWNlSkVqQjA3MXVIUHVTNTI3TmdCQUFnTURFVGp4bzB4YnR3NDhibHo1ODRoTVRFUmd3WU5ncCtmc1FlbXE2c3I5dTdkQzhCWXRkZWxpM0VwL3ZidDI3Rm56eDdNbVRQSG9sZFlVbElTTm0zYUJLbFVpdG16WjhQRHcvYS94OVV4QlZMMTdZc1dHeHVMRlN0V29MaTRHT0hoNFhqOTlkZXR2bGIyTkcvZUhNdVhMNi8ybVBYcjErUFhYMy9GbTIrK2llN2R1MWQ3ckxsOSsvWmg5ZXJWQUl6QmFWUlVWTFhIKy92NzQ5VlhYOFVISDN5QUxWdTJJQzh2RDNQbXpLbHhDVE1SRVJIUjNZREJXUTJhZWpUQ2N5MkhvVjJWTUdaYitnbDhuYkxQYm5oU0hiMUJ3SnJFWGJoV21vZHB6UWRCTHBGQ0NnbkdobmZEd01idDhPTzFJOWlaRlM4Mm4rL2sxOVJ1OC90TlZ3K0x3ZG1kSXJFa0cvRUZWOUhKcnltK3VtTDlnMlYxcEJYQm1jNU9jTmJXTjl4aUNhWUVRQXV2WUZ3cHVWN3IrelF0MVN3MHF6aXJETk9zZDN3ejhWVjQ0RCs5WnRsODdtRHVSU3k3K0x0RDEzKysxUWd4S0RUbklwWFhlcGtvRVRsbTY5YXRPSFhxRkJRS0JlYk9uV3R6S1owOWZuNSttRFp0R2twTFMrSG41d2NmSHgvNCtmbkIyOXNidnI2KzhQYjJoa3dtZzA2bncwc3Z2WVRVMUZUazVPUUFzT3hSWmM3MGZGQlFFTEt5c3ZEaGh4OGlMUzBOZmZyMFFlL2V2YkZzMlRJY1BuellLb3h4ZFhXRnU3dngzeXZUVWsyWlRDYU9BZmFYSUpxV0lhcFVLdXpmdng5dDJyUnhlQ2RMclZhTGQ5OTlGNzE3OThhUUlVT3NRaXVWU2lVR1p3QVFGaGFHNmRPbmk0Ky8vdnBySkNZbVl1ellzUmFiQU15Y09STUFFQm9hS2xZQS92MzMzd0NBRGgwNklEQXdFSUF4SkZ5MmJCa0VRY0Q0OGVOckRJVHNNWDA5NmhvTUNZS0E3Ny8vSGovOTlCTUFvRisvZnBnOWU3YkY2KzhNcHE5VmFXbXB3K2ZzMjdjUEsxZXVoQ0FJbURwMWFyWFZiK1k2ZCs2TXQ5NTZDNHNYTDhhQkF3ZVFtNXVMT1hQbUlDek05aS8yaUlpSWlPNFdETTdzOEZONFlGTFQzcmcvdExORmVGR3UxK0R6eXp0d0tqOFZBeXI2bk9Xb0NxMnFsMnhSU0dRWUhtcXNNc3ZYbE9MM3pEaGNMTXJFcTIzSElLUmlkMGtmaFR1ZWFURUVEMFgweEIrWnA3QXI2elEwZ3M2aVg1VkNJck1acU53cExoVmw0cjJ6UDZHWlp4Q3VsdWJpL3RET0dCN1NDZStjK2FIYWFpd3BKR0xEZTYyZHBab3hnYTBzSHY4anZEdW1SUGJEb3JNLzRYekZKZ0dPc3JWVU05RFZXTUdScnltcDFWeTFOU3FzcTFobEdKK2ZLaTd0ZFpPNTRLUE9qK0pDVVFiK2MyVVBoRHBGdDBSa3krSERoN0Zod3dZQWdKZVhGelp2M295NWMrZldhbzRISDN5d3htUGtjamxlZSswMU5HclVDTjdlM3ZEeThrSkdSZ2FTa3BJc0FxcVNraEpzMzc0ZEFOQ3NXVFA0K1BoQUpwTmgzTGh4bURadEd2UjZQUlFLaGRnQTM5azJidHlJclZ1M1l1VElrV0p3VlpPNHVEZ2tKQ1RnL1BuejZOdTNyMVZ3dG12WExyRXF6MUVuVDU0VWUza1ZGQlNJNDZaNVRNdGRkVG9kbGl4Wmdzek1URVJHUmtLdjE0dFZWVFY1OFVYTHpXSk1mZVhxV25IMjExOS80YWVmZm9KY0xzZjA2ZE14WnN5WU9zMVRFOVByYTk0bnptVDkrdlhvMHFVTHVuYnRDcWxVYWhYbVRabzBDUk1tMUc1RG9hNWR1MkxSb2tYNDRJTVBjUEhpUmJ6NDRvc1lPM1lzSG43NFlhZUhna1JFUkVTM0N3Wm5OZ3hvM0JheldvMkFhNVhkRHErVVhNZnlpNzhqc3p3ZlRUd0M4WExyVVFDQS9Ua1hIQXJPM0dRdWVMYUZzUm4wNWVJc0hNbTdqS1NTYkx3Uzl6V21SZzNFQTZGZHhHQW93TVVMajBmMlI0NnFFR3V2L0dXeGErWExyVWRaYkU1UWxVSWlFME9mMnNqWGxON1VJT1pxYVM0bVJNVGc4Y2orQUlCWDI0N0YveVZzdG5zSDVtR2h2YVdhTVkxYVFpVm9VYUpWb1pHck4xeWtjc2dsTXJ6WjdrSE1pL3UyVnZkbldtN1p4aWNNSG5KajFVbTB0N0hSdDd2TUJmZUhkclk0UHJra0I0bkZXU2pYYS9GdDZuNXgzRldxd09TbXZSMiticVJuRUo2czZBR1hyU3JFajllT2lNSFo4TkJPa0VLQ0ZsN0JhT0lSaUUvUC8rcFFmejBpcWw1Q1FvSzRVK0xJa1NPeGZmdDJ4TVhGQVRCV2ZhMWF0UXJUcGsxRGRIUjB0Zk1VRlJWaDJyUnBOVjZ2Zi8vK1lpZzNkT2hRYk51MkRhKysrcXJOWTRPQ2doQVRFd05QVDA4c1hicFU3SHNsbFVyUnJGa3pKQ2NudzJBd09MM24xT0RCZzdGMTYxYnMyN2NQVHo3NXBFTU44UThkT2dRQXVPKysrK0R2NzIveFhFbEpDWDc2NlNkNGVucmFyYkN6WmRPbVRaREpaREFZRE1qTnpSWEhjM056NGVYbEpiNGVCdzRjd05telorSGw1WVg1OCtkajBhSkZ5TTdPZHVnYXpnN09UT2NQSHo2OHpxRlpkblkyUHZyb0k1dlBSVWRIWStMRWllSnlYUE5BRVRBdUVmMzExMSt4ZCs5ZXJGMjdGbTV1YnZqbW0yK3daY3NXQU1BVFR6eUJpUk1uMXVtKzJyZHZqK1hMbDJQbHlwVzRkT2tTdG16WkFqYzNOenp5eUNOMW1vK0lpSWpvZHNmZ3pJWnpCV25RQ1FKY0szSWFBUVpzdm5ZVVAxdzdJdTdrS0VYbER5aUdlb1pOS3IwV1h5YjlpWDA1NS9GOHkrRm81aGtFQURpcHZJSUR1YlhmQ2V5K2dDaTgyVzVjelFkVzhkenhMNUdqTHFyMWVmV3hPL3NNUm9WMVJZQ0xGKzd6ajhJVFVRUHROc3lYU3lzYkgrdHNMRlZzNVIyS3hxNitPS2xNUmhNUFl3KzFiUmtuMFQrb0RTSThBakd2N1ZqOGZkMVltYUdReU5ESnI1bkYrUkpZL3REcFhSRStqZ3JyYW5XdFNNOGd6R3c1M0dMc2w3VGpTQ3pPZ2xyUTRwZTA0NVh6eU4wZERzN2NwQXE4MXZZZlVGUnNVdkR2eEYwV3l6TGpsTWxvNWhtRUlGY2ZkUEZyaHFWZEg4ZUg1MzVCWm5tK1EvTVRrYldVbEJSODlORkgwR3ExR0Rac0dCNSsrR0d4MGdzd1ZsNGxKQ1RnOWRkZngralJvekZseWhTN2ZiTU1CZ01FUVVCUVVCQUdEUnBrOVh4aFlTRjI3ZHBsRVJ4Tm56NGRyVnExUWxKU2trWGxrSXVMQzBKQ1FqQnc0RUN4Y2J0NXMvaWNuQnhrWldXaHZMd2NOMjdjUUtOR2plcjlXcGlMakl4RTY5YXRjZW5TSlJ3NGNBRERodyt2OW5pTlJvUGp4NDMvOXRsYS92ZmpqeitpcUtnSVR6NzVKRFp2M3V6UVBSUVdGaUkxTlJValI0NUViR3lzdUVFQVlOeFJNaUlpUW53OGVQQmdKQ2NubzNQbnpnZ0pDUUZnM0ZqZ3E2KytzanYvZ2dVTGtKaVlhRFV1Q01iLzFwc0haeXFWQ2txbDBxSDdMaW95L3JlMHZMd2NtWm1aTlI2dlVDZ1FGQlJrTVZaYVdvcGp4NDdaUFI2QTJBZXU2bjM5OHNzdkFJQXhZOGFJZ2VkRER6MkUyTmhZUFByb283aHg0NGJkVUs0bUxpNHVtRGR2SGo3KytHTnMyYklGVjY1Y3djTVBQMXludVlpSWlJanVCQXpPYkxpaEtjRjNxUWZ3WE10aHVGSnlIV3NTZHlLNUpNZmlHSm5aYi9aTllWcDlYU3JLeE55NGJ6QTBwQ01tTm8zQjJxUy9uVEp2UTJ2cTJRZ2IrODZwMDdsRjJuSXN1L2c3UHVqME1LU1FZSHlUSHJoU25JMURlWmVzanBXYlY1elpXS3BwNmdOM0tqOUZETTQwZ2c2Zlh2Z05uM1I5SEg0dW52QjM4UUpnWEliNVhzZEpkdS9MVGFhQVJ0RENmT0dvQkJLNHk0eVZaeXBCQzZISzE5MFpmY2VlYXpVY1llN0dLbzA5MTg4aHZ1Q3F4UzZ1R1dWS2ZIRjVKOTd1TUFFdHZJSVI1dTZQcFYwZXg2Y1hma1Y4d2RWNlg1L29YblBxMUNrc1diSUU1ZVhsaUltSndheFpzOFRRdzJUV3JGa0lEZzdHVHovOWhOOS8veDJIRHgvR2M4ODloMTY5ZXRtZE56ZzRHSTgvL3JqVmVHcHFLbmJ0Mm1VeEpwRkkwTDkvZi9UdjM5L2grMWFyMVZpeVpJblkyeW8zTjlmcHdSa0FqQmd4QXBjdVhjTE9uVHRyRE02T0hEbUM4dkp5ZUh0N0l5WW14dXI1aXhjdklpd3NER1BHakxFSXpwS1RrekYvL253QWxVMzU1OCtmTC9aZ2UvYlpaOUc3ZDI5a1pXVWhLU2tKZ0hIbjA2S2lJdlR1YmZsTGlhZWZmdHJxdXRYMXFiTlhwV2U2RC9OejQrUGpzWGp4WXJ0ejJiSjM3MTV4WTRQcWhJZUhpenU1bWtMVnRtM2JZdEdpUlJiSFhibHlCVys5OVpaNFg2YmVidWFWZUpjdVhVSkNRZ0s4dkx3d2F0UW9jZHpIeHdlclZxMkNWQ3JGeXBVcjdZWnlOVEV0alpWS3BiVmU2a2xFUkVSMEoySndab2V4dDVnV2U2K2Z0N2w4MGNWc0dhZkd6ckxCdWhCZ3dPN3NNL2d6KzR4VEZrMXVUanVHMU5KY3U4LzNER3lCL2tGdDYzVU5LU1FXdTQzVzF2bkNkR3hNUFlRcGtmMEFBTE5iUDRDcnBibElMN2Y4RGJwNXhWblZwWm91VWpuNkJiVUJZTnp0ZEt6WmJwVFh5dkx3eVlYZmtGaWNoUjZCTFFBWVgrZFNuV1dEZjI5NTVmSldsVjZMS1ljdGUrTjA4WS9Fb2c3R3BTMnZ4SDZOYkpYbDBwajZHdCtrSndaVkxNSE5WaFhpeXl0LzJqeXVRRnVHdDA1dndyeTJZOUU5b0RrODVhNVkySEVpMWliOWhSMVo4VTY5SjZLNzJaNDllN0I2OVdybzlYcjA2OWNQYytmT2hVd21zenBPb1ZEZ2tVY2VRYTlldmJCcTFTb2tKeWRqOGVMRjZOZXZIMmJNbUNFR0NlWktTMHR4L3Z4NXEvR3FTd2VMaTR2eC9QUFBvMjNidG5qcnJiZHN6bU9xOWpMZG0wNm53eWVmZklLa3BDUjA2TkFCQ1FrSktDd3N0RGh2eG93WlZuT2RPSEhDb2pMSXRHbEFkZnIxNjRkMTY5WWhNVEVSS1NrcDFUYmJOelhySHp4NHNNMm0ra09HREVGRVJJVFZjNElnUUtWU29XWExsbWpSb29VNEhoOGZqK3ZYcjJQWXNHR1F5V1JvMWFvVlltTmprWjZlTGxhZW1XOGc0RXkyZHRVTURnN0dzR0hESERvL0l5TURGeTVjUUVSRWhMaVpRWFVDQWdMRWowMWZGM2QzZDZ1K1lhYWd6MVJGWnFxc3k4Z3d0b3NRQkFIcjE2OEhZT3hoWmxyS2FXSUtJMTk0NFFVODk5eHo0bmhtWmlibXpwMkxObTNhNE4xMzM3VjVqd2FEQVk4KytxaERTM2FKaUlpSTdpWU16dXdRWU1EZjE4L1pmVjVoRWVJNGY0ZERaM1VhTzFlWWhsUDVxWGFmYit6bVUrL2dyRWhiam9QVkxDbDFrY3J0N2dwcXNqbnRLRHI2UmFDVFh6UGpjc1YyLzhCcnA3NnpxT0l5TFY4RXJJT3pBVUZ0NFNGelFXSnhGdkxVeFZiem4xUmVzWGljcnluRk04ZitaVEgyeng3UFFDR1YyKzJmMXJsaWFXZU91dERwb1ZuZlJxM3hSTlFBQUlET0lHRDV4ZCtnMHR2ZkxWVXRhTEg0M0JiTWlyNGZRNE03UUFvSm5tczVESTNkZk8wdWRTVWlJNTFPaDQwYk4rTG5uMzhHWU93eE5udjJiSnU3VEpxTGpJekVwNTkraWsyYk51SG5uMy9Hd1lNSGNmYnNXY3lZTVFQOSt2V3pPRFlsSlVXc29xcU9JQWdvTGk1R1dWbVp4WGhCUVFGKysrMDNiTisrSGFXbHBTZ3VMc2FrU1pPZ1ZxdXhkT2xTbkR4NUV1UEdqVU9iTm0yUWtKREhxWVZoQUFBZ0FFbEVRVlJndGF0aXUzYnR4SUJLcTlVaUxpNE9QajQrRG9VNDV0emMzTkMzYjEvOCtlZWYyTGx6cDkxTkFwUktKVTZmUGczQVdLVm15NGdSSTZwOWpXTmlZakI1OG1UeDhjY2ZmNHpyMXl0M1JHN1h6dmlMaGJpNE9IR3pnSzVkclpmU080T3BSNWw1eFZsVVZKUlZMelI3dG0vZmpnc1hMcUJqeDQ0V0FaVWpUSnNlVkEyOUFHT2xJVkFabkxtN3U2TlJvMGE0ZnYwNnlzcktzSHYzYmx5NmRBbGhZV0VZUFhxMDNXc29GQXFMQU5QMC9tblVxSkhkSnY5VnIwMUVSRVIwcjJCd1ZrY2U4c28rTStYVjdBUjVMMUJxU2l3Mkw2aktXKzVlWTNCbUFQRDU1WjM0ck50MHVNa1VhT3JSQ00rMEdJSTFpWlZMbXVUVmhKVVBSdlFBQUJ6S3UxeUh6OERvK1JQcnFuMitaNkN4c2lGSFZZU1dYaUZJS25HczZYUk4ydmlFWVU2YlVXS0h0ZTlTRHlDeHVPYTVCUmp3K2VVZEtOQ1VZa0tFY1ZuVStDWTlFT1RxalZXWHRrTm5aK2RSb250Wldsb2FsaTlmanVUa1pFZ2tFa3lkT2hVUFBmU1F3K2ZMWkRKTW1USUZYYnQyeFlvVks1Q1RrNE5QUHZrRXVibTVHRDkrdkhoY3k1WXRiWVlzMmRuWjFTNzN1M2p4SW5idDJvVURCdzVBbzlFZ0tDZ0lVNmRPeGJCaHc1Q2JtNHVQUHZvSXljbkpHRFJvRUtaTm00WXpaODRBcUt4UzZ0aXhJeFFLQlo1NTVoa3hBQ2tzTE1UVXFWUFJ1blZyTEZpd3dPSFAxV1RBZ0FINDg4OC9xOTBrWVBmdTNUQVlER2pmdnIxRjN6RnpOUVdUTlduZnZqMDhQVDJ4Yjk4KzVPWGxvV25UcGxaOXdaekZWSEZtcTNLdW9lWG5HM3RXVnQxY0FZQVlzSnIzMkd2Um9nWHk4dkt3Wjg4ZWZQLzk5d0NNRldXMXVmZHIxNjRCQU1MQ3d1d2VZM3FQbWZmWkl5SWlJcm9YTURpckl3OVo1VytoUzNYYzFkQVpjdFZGK0NabEgyYTBOQzZGR1I3U0NVZnpFaEdYbndMQVdMbG1ZbDZKMWlPZ0JacTRCMEJuRUxDM21pcEJlK1FTS1VhR2RZV1B3aDMvVFQxbzg1aldQbUZpNzdFT3ZoRjR1RmtmZkhqdWwxcGZxNm9XWHNGNHEvMURZalhkM3B6ejJKWitvbFp6ZkpkNkFDVTZGYVpGRFFRQTlBdHFnd0FYTHl3K3Z4VWxWWmFqRXQzTGR1ellnWFhyMWtHcjFjTEx5d3V2dlBJS3VuZnZYcWU1MnJWcmg1VXJWMkxObWpVNGYvNDhoZ3daWXZHOG01c2JJaU1qSFo0dk16TVRMNzMwRXE1ZU5mWXFEQTRPeHZqeDR6RnMyREF4QU5Gb05NalB6OGU0Y2VQdzVKTlBRaUtSaUV2M3pIZHhyS2tYR1FDY09YTUdpWW1KRHZXbzZ0aXhJL3o5L1pHZm4yOXprd0M5WG84ZE8zWUFnRVZQTFdlVHkrWG8wNmNQZHUvZURRQVlONjdtVFhCVUtwWFlPOHlXbkp3Y20rTzNNamd6TGVjMUxjTTBaNm9NTTIwV0FRQWRPblRBc1dQSHNHN2RPZ2lDZ05HalI2TkRodzYxdXViRmk4YXE4ZXFXdnJMaWpJaUlpTzVWRE03cXlOZWw4bjlhaTNYbDFSeEp0YkU5S3g1OWc5cWd2VzhUN013NmpZVEN5aDNVRkhhQ3MwQlg0M0tXRXplU1VLaTFYTzdraUg4MDZZNG5JZ2RBZ0FHSGNpL1o3QW4zUUdpWFdzOWJrMWJlb1hpMzQwUjR5SXkvdmI5WWxJa3ZMdStzMDF4YjAwK2dUS2ZHYzYyR1F3b0oydmsyd2VJdWoyRkIvRWErUDRrcStQcjZRcXZWb25QbnpwZ3paNDdZV0wydVBEMDk4ZHBycjBHcFZGcjFPY3ZOemNXV0xWdXN6aWtvc0wzTVc2bFVRcWxVb212WHJoZzllalM2ZGVzbVZtZ3BsVW9FQkFRZ1BEd2NLMWV1RkhkU05HY3cxRzZCLytiTm14RWZINC9PblR2WDJDZE1LcFdpZi8vKytQWFhYN0ZqeHc2cjRPem8wYVBpUFZadDF1OXNJMGVPeE83ZHU2RlFLREIwNk5BYWo5ZHF0ZGk1cy9iL3JwcUNzMXRSWFpXU1l2eGxrYTNLUGRQdW1lYkJXVXhNRE5hdlh3OUJFTkNpUlF0TW56N2Q0cHpQUHZzTVBYcjBzUHUxVWF2VmlJdUxnMHdtcXpad000VjJqZ1puQlFVRjhQWDF0YnNCQXhFUkVkR2Rnc0ZaSFFXWUJXZjU2cEpiZUNkM244OHY3MEFUajBDcnZtU3Vac0daZVIreW8zbVg4V3pMb2ZndEk3Wk8xL3NqNHhUR2huZUhuOElEVDdVWWpIZk8vR2p4ZklpYkx3WTBOdmFCTXdCd3hvOEFyWDNDOEU2SGlXTGxZcGFxQUIrZjMxcXY1Wlc3c3M5QUxlandVdXVSa0VLQzVPTHJETTJJelBUdTNSc2ZmZlFSMnJWcjU5UWY1czBidTV2azVPUmcwNlpOVnVPQ1lIc1g1ckN3TUN4Y3VOQnFxWnhLcGNMVFR6K05JVU9HNE1VWFg3UUt6WXFMalQwZGExc0ZOR25TSk1USHgrTzc3NzZ6Mnd6ZTNJQUJBL0Rycjc5Q3FWU2lzTERRSWlqODdiZmZBQUNqUjQrMnVibUNNOFhIR3pkQTBXcTF1SExsU28wOXpyeTl2YkYyN2RwYVgwZWxNbGJyM29yZzdOS2xTNUJLcFJZYkpRREc5ODdKa3ljQkFFMmJOaFhIRHh3NElINDhZc1FJaXlvNWxVcUZ2Lzc2QytmT25iTWJuTzNldlJ1bHBhWG8zcjI3UlNCWFZYbTU4YjhuTmIzWDR1UGo4Zm5ubnlNM054ZSt2cjZZTzNjdXVuUngvaStmaUlpSWlHNFdCbWQxRk9KVytjT0xyV2IwVkhmWnFnS2J6ZmRkWlpVL0RLaUZ5c2I1QmRveS9IenRLQzRVWmRUcGVpcEJpNTFaOFhpNGFSOTA5RzJLN2dITmNWS1pMRDcvV0dSL1NDR0JXdERpVE1FMTlBaG9VYzFzanVrZTBGd016WExWUlhqbnpBOTFxcGFyYWwvT2VlZ05BZ1lIdDhkbmw3ZlhlejZpdTAzNzl1MXYyblUrL1BCRHEvSFUxRlRNbVRQSGFqd2dJTUJtZjZuaTRtSUlnb0M4dkR5YjF6SDFwcXBOOVZ4SlNRbjgvUHdRR2hxS1U2ZE80ZHk1Y3pXK0xxMWF0Y0piYjcyRmJ0MjZXWVJqNTg2ZHc0VUxGK0RtNW9iNzc3L2Y0WHV3NVljZmZzRG16WnZGeDFWMy9UeC8vankrLy81N0JBUUVvTGk0R0o5OTlobVdMVnRtTTdnRWdHN2R1a0dsVXRsdGRsOGRVMldYclFiOURTa3JLd3ZwNmVtSWpvNkd1N3M3UHZqZ0F4UVZGY0hEd3dPNXVibkl5TWhBa3laTjBLeVpjYk9hdi8vK0c5OSsreTFrTWhuMGVqMDJiOTZNb1VPSGl1R1phUk9GSmsyYTJMemU5ZXZYeGI1b05TMTlOVlZMVnZkNjV1Ym1ZdkhpeFpESlpCZzRjQ0JPbmp5SnBVdVhZczJhTlRZckpZbUlpSWp1QkF6TzZxaXBwN0Voc1FBRHNsV0Z0L2h1N0h1ejNUZ0kxZXpSS1pmVXIxbnp6ZVJ1MWxkT1hXVnpnSTFYRDlWcFRybEVpb2xOZTJGQ1JDOXg3SW1vQVloVkpzTUFvSXQvSlBvSHRRRUEvQy9qRkh3VXRuOWdtQjM5QUM0VlplSnczaVdIZXQ3OU4vVWdDalJsR0IvUkUrK2MrY0dwNGV2QjNJdlY3bkpLUkhjT1UxangvK3pkZDN3VWRmckE4YzlzeWFZSFVpQ1EwQ0VneFlDSWdLS0FJQ3FlcDRpSUhJcG53WWFjb0tJZzB2VXNkeFRMMlZFc2dJMGZDQ0tLOU41N0RZUWFhZ29KeWFadG1kOGZtOTFza3QzTkp0bVFCSjYzTDRHZDhwM1ptZG4yelBOOXZxNENZNWN1WFdMNTh1Vm9OQnFhTjIvTy92Mzd1WHo1TXBtWm1XUm1acEtSa1VGR1JvYWoyUHoyN2R2cDM3Ky9veDZhM1U4Ly9jU2tTWk5RVmRXUmFlVkt1M2J0U2dTejdDT1RkdS9lSFoxTzU4aEtLazZuMDVWYUw2eHg0OFlsc3F3QUZFWGh6Smt6dlB2dXV3Q01IajJhWThlTzhlbW5uekp4NGtRbVQ1N3NNaWp6OU5OUGU5eWVKL3YyN1FNZ0ppYW1YT3ZiajNGWk14dFhyRmdCUUpjdXRzK2s4UEJ3UjVZWkZBNDZvZEZvV0wxNk5SOTk5QkZhclpaeDQ4YngyMisvc1czYk5tYk9uT2tZL2ZUTUdkc05KVmYxOXRMVDAzbnJyYmN3R28zMDZOR0RkdTA4RCtKeitQQmh3RlovejUxZHUzYVJtNXZMU3krOVJQZnUzVm0xYWhYVHAwOW56NTQ5M0hiYmJXVTRFa0lJSVlRUTFZY0V6c3FobGo2UWFIOWJONVV6MlduVlp2VEMrZ0cxeWNndm1yWGtYRkMvcHZOM3pqaXptRHdzNlo1T0tjeVV1QzQwaHVkYTlLRkJvTzBIcVJVVkRRb05BeVBwVWJjTjIxSVRHZGJDbGtHUlk4bG5RZElXaGhRVTRDK3VhWEFkZXRWdFN4My9VTGNEREJTMytPd09scC9mUzY2MWZNOUZDRkh6MkFOTDlpNkE5citUazB2V1ZnUTRjdVFJWU92S2FUYWJHVHAwS0pHUmtSZ01CbzRkTzRiUmFLUjc5KzZFaFlVeFlzUUlSNmFVTXo4L1ArclhyMDlFUkFUaDRlRkYvdjd1dSsvWXRXc1hpWW1KaEllSDg4OS8vck5jeit2UFAvLzBXRXZzM252djVhbW5udkxZUnVmT25Ybm9vWWRLVEU5S1NtTGN1SEdrcDZmejdMUFAwckpsUzFxMmJNbisvZnRadTNZdHI3MzJHcSsrK3FyTG9Kczd5Y25KQkFRRUVCd2NYR1M2Mld4bTVjcVZyRjl2dXhualRSZkRqSXdNTkJvTlFVRkJhRFFhY25OejJieDVNMENKMm5lZUdJMUdmdi85ZHpRYURUMTc5Z1RnK2VlZjU0a25uaUF2TDQrQWdBQU1CZ09xcWpKNzlteCsrdWtuRkVWaDVNaVJkT2pRZ2RqWVdFYU9ITW1TSlV2UTYvWGNlKys5ckZxMUNvQzR1TGdpMnpwMjdCai8rYzkvT0h2MkxJMGJOMmJvMEtHT2VTYVRxVVNROC9qeDQ0NEJJRHdGMk96WmlQYnIzQjVvcllwQkZvUVFRZ2doZk9YcWlhcGNRVGRIdFhUOCsxQTV1d2Y2MnUxMTJ6SzBlUzllM2ZsOWtlbHJrdzl5UHNlN2pManFQanBvc0s2d3JrcXVKZC9Ea3U3VkM3QmxKZFQyQytLdCtFR09lbVVITDUvaDQ0US9lYU50ZjBMMUFWaFZsWmRhL1kzSWdvRUh2anUraGt3UEkxVGFCeTdJY2JGZmZocjNOWDhrYUNiRTFXL3g0c1drcDZlajErdlp0R2tUQUsxYTJUSlovZjM5aVltSjRjeVpNNHdiTjQ0NmRlbzQxak9aVEk0QVRJY09IZERwZFBqNys1T1FrQURZaXZaMzdkcVZaNTU1QnJBRnA3S3lzb2lLaWlJeU1wTEl5RWdpSWlJSURRMTF1MjhwS1NuTW5EbVQ1Y3VYTTJqUW9ES1B4dWd0VnlORTJzWEd4cnJ0Y3BtVWxNVG8wYVBKek16a29ZY2U0dTY3NzNiTWUvSEZGekdaVEd6YXRJa0RCdzZVS1hBMmJkbzBEaHc0Z0VhaklUQXdFTDFlajBhajRmTGx5NDZCQWZyMDZlT3krMnh4YytiTWNRU1ZBZ0lDeU12TGM5U3lLMHR0cjE5KytZV3NyQ3g2OSs3dE9CYUtvaEFRRUZDa2UyUmlZaUsvL1BJTGVyMmVrU05IY3NzdHR3QVFGUlhGbENsVG1EQmhBZ3NYTG1UaHdvV0E3UnF6QjdzdVhickVnZ1VMV0xSb0VSYUxoZWJObXpOKy9QZ2lBY1N4WThkeTl1eFpRa0pDTUJnTW1NMW16cHc1ZzlWcXBVT0hEaVdDY000NmR1eElhR2dvbjMzMkdTdFhydVRJa1NPRWhZV1ZtczBtaEJCQ0NGR2RTZUNzakFLMGZ2UnYwTm54ZUV2cTBTdStEeHFucmgraCtnQ2VhOUdIcnBFdEFBalNGUzFrdlBMQ2ZuWmVPbEdwK3hOaENPYlo1bmU0bmUrcnJMZDZBYlVkLzg0dVIrRE1UNlBqbG9KdWw1cUNrSmxadFREbnhIb1dKRzFCQlQ0KzhpZG5jaTd4VU1PdXRLOXQ2OXF5NjlJSmxwemI1Ykh0c0lJdW5NVXovdXI2aC9GNm0zNk94MDJENjFKTEgwaTZEK3FaQ1NGcUJwUEp4Sll0VzFBVWhjREFRQVlQSGx4a1JNZ1JJMGJ3eVNlZmNPREFBZmJzMmVPWXJ0Rm9pSXFLNHNrbm4zUUVoVDc0NEFPeXM3T3hXQ3dFQmdZV0tkVCt3QU1QbEhuZmV2WHFSZDI2ZGVuVXFSTWFqY1psWGJiSzV1L3Y3M1prejdwMTYxSy9mbjF1dU9FR0huNzQ0U0x6OUhvOXI3NzZLZ3NYTHVTZWUrNHAwemFiTm0zS29VT0hzRnF0WkdVVkR2Q2oxV3BwMXF3WnQ5OStPMzM3OXZXcUxlZWdZRTVPRGhxTmh2cjE2L1BnZ3cvU3NtVkxEMnNXZGNjZGQ3QjI3Vm9HRHg3c2Nibm16WnN6WXNRSW9xS2lhTjI2ZFpGNVRabzBZZXJVcVh6Ly9mZnMzTGtUZjM5L25uenlTUUlEQTdGYXJVeWFOSW5qeDQrajBXaTQvLzc3ZWVTUlIwcGtnelZyMW93VEowNXcvdng1UndBd0tDaUlXMis5dGRTTXhMQ3dNQ1pNbU1Ebm4zL09pUk1uYU42OE9jOCsrMnlKekQ0aGhCQkNpSnBFQW1kbDlFenozb1Q3MmI0QW5zMjV4STYwNDFkOEgycjdGWDRCZmFmOVB4eVpXSm5tWEl6bVBGUmdUL3BKQUM2YnlqK3FvdGFwL3BuN0tta1FvZ3Znem5yeDVkNk9OelFvWEYrcmNCU3hTL25HTXJmUktyUStFVTdIN2xSMkN0TVBMZWFFc2JDTDFKNzBVenpSdENkOW9xOEhJTXVjeTRjSmZ6am1xd1ZIb25qd01rUm5DNXhkY0twM2QxMW9ER1BhM08rWUI3YnV0RyszSDh4L0R5NGtNZXVDVi90dFZWVkhacHFwbW5RTEZ1SnFWcnQyYlg3OTlkZHlyUnNXRmxaaTNmdnZ2OTlqNGZXNHVEaW1UNS91VmZ0NnZiNU0zZjlLRXhRVVJPZk9uVXRmME1lKy8vNzcwaGZDOW53blQ1N3NkaVJIclZaTHYzNzlYTTd6Wk9qUW9Rd2RPaFJWVlRHYnpWZ3N0dmZXc281T0N0Q3ZYei82OWV1SHhXTEJhcldpMVdyUmFNcGVQN1IrL2ZxOC8vNzdIa2UydE92ZTNYWFpBTEJsbm8wY09iTEVkSTFHdytqUm8vbjU1NS9wMzcrLzIyeTZaNTU1eHBIRmFEYWJzVnF0K1BuNXVWeldsZWJObS9QZWUrOTV2YndRUWdnaFJIVW5nYk15R05La085M3JGTjdkL1RKeHVjZkMrNVVoVEI5SVhFZzl4Mk43MEd6VnhRTjhmV3lsSTFBMlllL1BGZHFPQm9YbUlZVjMwYk04ZEZPc3FBaS9ZT29GMU9aTVRwckxnSmhPMGZKNDB4NUZSakk5bW5tK3pOdlprMzZLbjA1dDVLR0dYVm1iZklnUER5OHBFb2pTS1JwZWlMdkxjWTVOcW9WM0QveEtXbjVoTm9LOU8ydWpvQ2dNR2oxNVZoTzlvd3U3b0p3MDJrYSt1NjNPZFF5UHU4dFJVMjE5OG1IMlo1em02ZWE5aWZZUDR6OGRIbVZkOGtHV25kL0wvb3drTEtyVjdYNGZOMTVrMFByM3kveDhoUkRpYWxDZVlKYTNGRVZCcjlmN3BBYVhWcXN0TXVKb2VYZ1ROS3VJNk9ob2hnOGY3dlh5T3AxOFRSUkNDQ0dFa0c5RVh0QXBHb2JGM1VVUHA2RFp3alBiS3IwTHBDdVBOTG0xU05mSGxMeE1Qajd5WjduMlJhZG9tZGp1UWZLc1puSXMrWmlzRnN5cUJWVlZhUjRTVGYyQ3JwR3ArVm5rRnh2RjB0bEpZektqZDgxeE96OUVIOERuTjdrZjNTeFFaMkRLOVFNQnlMYmtrWng3bVd4TFBrWnpIanFObHNaQlVkVFNCenFXMzUxK3NrZ3dxeXptbmx4UGFsNG1mNTNmVXlUa0dXRUk0ZVZXZitPNlVOc0lhbFpVWmh4YXpMNk0wMFhXVDhwT3RTM3ZGOHhYWFo0bHk1eExIWU10KytQdzViTmttbk5vRXhiTHlKYUYzWVkycGlRdzdkQnZXRkhSYTNRODFyUTdHaFJ1amJxT1c2T3VJOXVTejJsakNpbjVtV1RrWjJOU0xWaFZLMVpWeGFvV0Rjd3FDaWdvYUJRRkRRb2FSWU5HVWRBcUdqU0tCcDJpUWF0bzBHbTA2QlV0S3kvc1oxUHFrWElkS3lHRUVFSUlJWVFRNGxvbmdiTlNOQWlNWUdTcmUyZ1NWRml3ZVdOS0FyT09yYXFTL2ZuOXpBNTYxR21OVHRHeSt1SUJQais2ckZ6MXZzQlczOHRmNjBlYnNBWWVsMXQ4Wm9mSCtTcWVpOXpyTFo0dnM2VHNWRXlxQmIyaUpWQnJvRkZRbE50bE04MDVmSGJrTDQvdGxXYnArVDFGSGtjWVFwaCt3Mk9FRkdUdnFjQVhSNWV4SVNXaHhMcHJrdy94WU1NdVJQdlhJbEJySUZCcnF5bG5VYTE4ZDJJTllBdWdwZVJsRW1rSVlXL0dLYVlkV3V6SVRGeDRaaHY3TWs3eGRQUGV0QXl4ZFpNSjFQclJNclErM2xmQzhZNUZ0ZkxaMFdVK2JsVUlJWVFRUWdnaGhMaDJTT0RNQXdWNHFkWGZhT3dVeUZsMllTK2ZKQ3k5d2gwMEN4MDNKdlB0OFRWa21YTlplV0YvaGRzN2xuV0J4a0ZSS0lxQzdUOGJLeXJuYzlKWmZtRXZDNUsyVkhnN25xakFtZXcwR2dWRm9iaFpKc2VTejViVW8zeC9ZaTBwZVprKzNYNXFYaVliVXhMb0UzMDlKdFhDKzRkK1ozM0tZWmZMNWx2TnZMTHpPMjZKYkVVZC8xQVVGSEt0SnJhbUhuWFVTak9yVnVhZDNzUmQ5ZHJ6OXY0Rm1JdlZKVHVXZFpIUnUrYlFJRENDemhFdGFCbGFud2hETUxYOWdnblUrcUhUYUIyREYxVEVocFNFY21mbUNTR0VFRUlJSVlRUUFoU2owVmhWTWFCeUc3ejk0eXUycldqL01ONXQvd2hCT2dQZm5WakxyMGxieTkxV2lDNkFiN3NPQXlBaDh4eXY3WnJ0cTkzMEtYdklwaW91REwyaXhVK3J3MDlqKzErdmFNbTFta2pMeXlwVFBibFBPajFGdEg4dFpoMWY3ZFU1TTJqMHZCWC9NRjhtTHVmUTViTVZlUXFBclh0dnFENndRb0VycmFKeGRNZTBkOUYwRHFlcEZBeFdvTm9DbmJhdW5WWlV4eEFHVjhic2pzOWZ3YTBKSVlRUVFnZ2hoQkJYamdUT3ZHRHZVbmM0cytJQkZWRjlLVlJOc0xDbW0zM0RVNkI0UCtLYUVFSUlJWVFRUWdoUlUwaFhUUzlJd096YUlFR3o4dkZmMXh6VnJ5NVcvNGJnM3hBMW9CR3FmOFBDLy8zcWxONklFRUlJSVlRUVFnaFJEVW5nVEFoUllVcitCYlQ1RitDeWkyNnhHbitzaGxoYlFNM1FBQUliby9vM1FQVnZoTlcvQVdnQ3J2d09DeUdFRUVJSUlZUVFYcERBbVJDaWNsbHowZVFjaFp5akxtZXIra2pVZ0lhb0JudTJXZ01JYUlUVjBBRFZVUDhLNzZ3UVFnZ2hoQkJDQ0ZGSUFtZENpSW9wS0E2bm9LSXFDbGhWVUJSVVZVVlJTaDhkVkRHbG9KaFNnQjB1WnVwUkRYV3g2cVBCVUEvVkVBMys5Y0ZRRDZzK0d0VlF6OVlWVk5INi9Ha0pJWVFRUWdnaGhCQVNPQk5DVkl3S0tDcW9DZ29GUVRPY2cyYXFiVHhRQlZUVjlsaFY4U3FvaG1wQ3lVMUNtNXNFbVI0Vzg2dUQ2bWNMcktsK2RjRy9QcXFobmkzWTVsY1BxMytqaWo5UElZUVFRZ2doaEJEWEhBbWNDU0VxVGxWc2d5dW85bUJZd2QrcUNpaFlVUXV5MG13Qk5GdlF6RGJQRm5TenIyT2I1bTIybXAyU2Z4RWwveUprN1hhL2k5cGdWSDBVcWw4VXFqNGM5SkZnaUFLL1NOQkhvZnBGb3VvamJGMUh0U0ZsUHdaQ0NDR0VFRUlJSWE0NkVqZ1RRbFNlZ3VDWGduTVFySGh3cmRnOGV6YWFxcUlxb0tqMmdGcGhlK1hhRlVzV2lpVUxjbzk3dGJ4cXFJL3FWeGRWWHh2MEViWk1ObjA0cWw4azZDT2RBbTFSNWQ0bklZUVFRZ2doaEJEVm13VE9oQkFWWW00d0RNV1VDcVpMWUVwRE1WMUNNVit5VFNzUFIxeXRJTnltT0UrOGNwUzhzeWg1WjcxYVZ0V0dvdXBxZ2I0MnFpNE05TFVjangzLzFvVVZXVWJWUjFieU14QkNDQ0dFRUVJSVVWRVNPQk5DVklpNThXdHU1eW1XeXlpbVMyQzZoR0xPQUZOSzRXTlRHcW9wclNESVZoQnN5Nzk0QmZmY2R4VExaUlRMWmNnN1ZhYjFWRTJRSTdDbTZtdWhhc05ROUxWdFdXN2FJTkFGbzJvQ1VYUkJxSnBBMEFhaGFnTEEvbGdYYkd0RENDR0VFRUlJSVVTbGtNQ1pFS0xTcU5wUVZHMG9sS1U0dnlVYnhaS0pZcjRNNWd6YjM1Wk1XMkRLNURUTi9yOGxHOFdVVmhDOHlnUnJYdVU5SVI5VHJFYklNNkxrbmFsWVE1b0FWSzA5c0JhSXFnMEdyVzJhb2cyMkJkdTBRYUFMQW8zQk5rOHhnTllmUlJPQTZqeE5ZNXV1S3Y0RmZ4dHM2d29oaEJCQ0NDSEVOVWdDWjBLSTZrVWJpS29OdE5VVUt5ZkZsT3dJcmltV2JEQm5ndFdJWWpHQ3hRZ0YweFJyTnBpendKb05acU10a0dVMk9xWXJWcU1QbjFnbHN1YWdXSFBBbEZvRm5Wb0xhQUpRVVVEUmdLSUZ0TGEvRlkxam1xb1cvaHRGNDJFWmJWVTlDeUhFTlVRTmJvMjUyYVNxM2cwaGhCQkNWSE1TT0JOQ1hIVlVmWlR2aXZaYnNsR3NSbHNBenVJY1ZNdEdkUXF5WWMyeEJlTUtsaXNNeGprRjVTeEcyd0FGVnlOclRxbEJ1eW9MNmdraGhBdldDZ3c0STRRUVFvaHJod1RPaEJEQ0Uzc0duTjZIYlZwem5RSnFCWCtyZWJadXB0WjhGTXlvVmhPb0p0dGoxUXpXZkZEendXb0MxZUpZRnRXRVVyQWNxZ25WYXJJdDc3U3NnaGxVcSsxL0xMYjFIZityZ0FVRnE5TzBnbjg3cGxsdDg2MDVQandJUWdnaGhCQkNDRkg5U2VCTUNDR3VOSTAvcXNZZmRPR29WYjB2WHJKbHpPVVVCUDN5Q3YrdG1xcDYxNFFRb2x4VVhXaFY3NElRUWdnaGFnQUpuQWtoaENpVnFnbUNnaEU4YTBxd1R3Z2hoQkJDQ0NFcVNsUFZPeUNFRUVJSUlZUVFRZ2doUkhVa2dUTWhoQkJDQ0NHRUVFSUlJVnlva1lHelVGMUFWZStDRUFKNUxRb2hoQkJDQ0NHRXVMclZ5TUJabzhESXF0NEZJUVR5V2hSQ0NDR0VFRUlJY1hXcm1ZR3pBUG14TGtSMUlLOUZJWVFRUWdnaGhCQlhzeG9aT09zUmRSMDZSVnZWdXlIRU5VMm5hT2daMWJxcWQwTUlJWVFRUWdnaGhLZzBOVEp3VnM5UWk3OUgzMURWdXlIRU5hMS8vWnVJTm9SVjlXNElJWVFRUWdnaGhCQ1Zwa1lHemdEK1h1OEcrZEV1UkJWcEZCREozNkk3VlBWdUNDR0VFRUlJSVlRUWxhckdCczcwaXBhbkd2ZXM2dDBRNHBxalFlSHB4cmVqUWFucVhSRkNDQ0dFRUVJSUlTcVZZalFhMWFyZWlZb3dxMWJtbmQzQ2IrZDNZcVZHUHhVaHFqVU5DbjNydG1kQVRHZDBTbzJOdVFzaGhCQkNDQ0dFRUY2cjhZRXp1NlRjTkhabm5PSkkxam1PR2k5eXlXU3M2bDBTb3NhcnJRK2llVkFkbWdmWG8zMVlRMkw5dzZ0Nmw0UVFRZ2doaEJCQ2lDdm1xZ21jaVd1UGFvV2twVG1ZY3lydkVsWlZlT0xrTWhKejAzM1RtRkxZdmJGN2svcDgra0IzZ3YzMEZXOWJDQ0dFRUVJSUlZUVFQaWY5clVTTnBXZ2dJdDZ2VXRxMmgrSVVCVjd6MVFpdWlsS2tNL0hxNDJlNWMrWWlFdE11KzZaOUlZUVFRZ2doaEJCQytKUUV6a1NORmxoUGl5SEM2VEpXZlpOOXBxQTRtbXJsSDg2ZG9ZMTgxSzR0S0tjV2hOQk9wV2ZSOTZ2ZldIWTB5U2Z0Q3lHRUVFSUlJWVFRd25ja2NDWnF2S2dPQmh3RFBDb0t2aGtqUWkweVp1U3d1dGNUcU5INW9tRVU3SUU1MjQ1bW04dzgvdk1LcHEvYjdaUDJoUkJDQ0NHRUVFSUk0UnNTT0JNMW5qNUVJYlJwc2FDV29yaGV1QXdVVFdFUXJwYld3Qk9SYlNyY1p0RU4yUFBQYkthdDNjMC9mMTZCTWQvczIrMElJWVFRUWdnaGhCQ2lYQ1J3SnE0SzRhMzlVT3cxOWhYQVd2RzBNN1ZZdDgvK3RadlQwQkJTTEJldC9CVDduMDZiV1g0MGliNWZMK0prZXBaUHRpR0VFRUlJSVlRUVFvanlrOENadUNvb09sdndySkNQUnRwVUN0dlNLZ3F2UlhkRWNWUW84eEdsYU4yelkybVo5UG55Vi81SU9PWExyUWdoaEJCQ0NDR0VFS0tNSkhBbXJocWhUWFhvUXdxeXdZcDFnNnlZd3RFdzJ3VkUwanUwQVlxUEJpRW8zRUx4dW1jV2hzNWJ4YXRMTnBKcnR2aDBXMElJSVlRUVFnZ2hoUENPQk03RVZTV3FnOEhwa2VLalRwVVVhZWVGT3ZFRTYvemNMbHV4RFNsRnVvak8zWFdFTzJjdUpESHRjdVZzVHdnaGhCQkNDQ0dFRUc1SjRFeGNWUXdSR29McWF4MlBmWlp6NWpSYVo3ak9uK0YxNGd0bnFyN01iYk50UzBYRkhqODdscGJKWFRNWE1XZlhFUjl0UlFnaGhCQkNDQ0dFRU42UXdKbTQ2b1MzODBQeDhaVmRmS0NBdThNYWMyTlFYZHNEQmZCNTEwMEZwMWdkdVdZTHJ5M1p5RlB6Vm1JMHlhaWJRZ2doaEJCQ0NDSEVsU0NCTTNIVjBRVXFoTFhRT3g3N0xLUlZyTi9ubEFaZE1HaDB0bG1LNHV2WW1ZTnowTzdQaE5QMC9tSWhlODZuVnM3R2hCQkNDQ0dFRUVJSTRTQ0JNM0ZWcXRWU2o5WmdpM1E1RFl6cEE0VURCUVNoNThjdWQrS3ZzM1VOVlFvQ2E2b1BOK2VxNjJaU1JoYjNmYk9FVHpmdjk5RldoQkJDQ0NHRUVFSUk0WXBpTkJvcktVOUdpS3FWZGRwTThyWjh3QmJJOHRWQUFjVloybHQ0L005bG5MaVVXVGhSVlZFVjN3MU80R2lXb3MvanRpYjErUEMrMndnUE1MaGJSUWdoaEJCQ0NDR0VFT1VrR1dmaXFoWGNRSWVodHUwU3Q1VWg4MTJNMkxrdHd4RWRmengrTDQ5MGlDdGN3QjQwOCtIQUFhNjJ2ZWI0T1hwOS9pc2JUcDczOFZhRUVFSUlJWVFRUWdnaEdXZmlxcGFmWWVYTWlseW5LYjdKUFZNQUt5cjJuTEt3T0QzaGJmU3NQbjZXbDM5Yno0V3NuTUl0cW1waElNMUhWS2R0MncyL3VSMnZkdS9ndzYwSUlZUVFRZ2doaEJEWE5nbWNpYXRlOG81OHNrNFdqRVNwcWdVMXczekJLUWluUUd5dkFQUWhDcGZ6VEl6OVl4TUxEaHgzdjd5UEZHK3hUZDF3UHVuWG5TYTFRM3k2SFNHRUVFSUlJWVFRNGhLTEl0NEFBQ0FBU1VSQlZGb2tnVE54MWJQbXcrbWwyVmhObGRCNFFUWVpnRitZaHBpZS9vNUkxcEtFVTd5NmVBUHB1ZmxPeStQVDJKbGFzQStLVXRob2dGN0h1TnM3OHVnTkxYMjNJU0dFRUVJSUlZUVE0aG9rZ1ROeFRYQWVLQUFLYXA1VnduYkMyL2dSRnFkelBFNDI1akxxOXcwc1A1cFVaRG0xV0xDcndwd0NlSFk5bXRabityM2RpQXowOTkxMmhCQkNDQ0dFRUVLSWE0Z0V6c1ExNDl5NlhIS1RyUVdQVkJRMHFENEluem5IckJRTnhQWU9RQmRVTklqMTQ1NmpURmk2QmFQSlhMaGV3ZCsrQ3ArNXlqNnI1ZS9IdEw5MTQ0NFdzVDdhaWhCQ0NDR0VFRUlJY2UyUXdKbTRabGh5VkU3L2xZMXE4VzJkTVZ2MldtRWZURU50RGZWN2xNenlPblBaeUloRjY5aDA2a0tSNmI3c3Zha1cvRkU4bVcxQXUyWk11Yk16UVhxZHE5V0VFRUlJSVlRUVFnamhnZ1RPeERYbDhqRXpxYnVkYW83NXFzK21VcEI1VnZBd0l0NlAwS1lsZzFTcUNsOXRQOFRiSzdlVFo3WTR6OEczQXdlVWZHSXhvVUY4K2tCMzJ0ZUw5T0YyaEJCQ0NDR0VFRUtJcTVjRXpzUTE1K3lxWFBJdU9YZlo5UDBvbTRwV3BjRWRnV2dEWEFmREV0TXVNMkxoT25hZFMzSGJobzkzeVdGa3QzaGV1alhlZDlzUVFnZ2hoQkJDQ0NHdVVoSTRFOWNjczFFbGFWa09xclgwWlN2Q1AwcER2Vzd1Qy9PcktueTNNNEczVjI0bks3OXd5RS9iQzlKMzRUemJ0b3JXUG91dkY4SHdtNi9uenJnR1B0dUdFRUlJSVlRUVFnaHh0WkhBbWJnbVpTU1lTTnR2QzFiNU5zZXJhQmZKeUk1K2hEVDBYRmNzMlpqTGhMKzJzT2pnaVJMemZMVnZyZ1lPQUxpOVdRenYzTjJWZWlHQlB0aUtFRUlJSVlRUVFnaHhkWkhBbWJnMnFaQzBQQWRUWnNIbHI3cW9xRitCdHUzUkxrVUhEZThNUk9OWCttcnJUNTdubGNVYlNNckljdFdVRDNldGFLdUJlaDJ2M05hZUoyNjhEcTNHdHdNbkNDR0VFRUlJSVlRUU5aa0V6c1ExS3ovRHlwbVZ1VTRKWXI0TFV6bkg0WUppdE5TNXllRFZlbmxtQysrdjM4TW5tL1pqdGhiMkpWVUxHcXpNc0ZaY1pDMytlOC9OZEtndmd3Y0lJWVFRUWdnaGhCQWdnVE54alV2YmwwL0dFVE1BS2lvYW4xVVdLOXBsczI1bkE0SDF0VjZ2ZlRUMU1xLyt2b0d0U1JlTFRGY0xCalB3QmJYZ0QrZEVPMFdCUnp2RU1icEhSMElNZXA5c1J3Z2hoQkJDQ0NHRXFLa2tjQ2F1YWFvVmt2N0t3Wnh0ZXhrVUw2THZLNG9PR3R3UmdOYS9iRzMvdU9jb2J5N2ZSbnB1dm1PYXIvZlJWWjVkbmFBQUp2ZTVpWHRhTmZMWmRvUVFRZ2doaEJCQ2lKcEdBbWZpbXBlWGF1WHNtbHpIWTUvV0ZYTnF6QkNob2Y1dDdrZlpkT2RTVGg1VGxtL2o1NzJKeGRwV1VYM1lmZFBWODc2dFNUM2V2YnNyc1dIQlB0cUtFRUlJSVlRUVFnaFJjMGpnVEFnZ1pWYyttY2R0WFRadEJjbzA0SU5PbTRwaWE4NHV2SzBmWVMwOGo3THB6cmFraTd5NGFCMm4wcDBIRDFBTGdsMCt6RUFybHRIbXI5TXlvbHM4VDkvVUdyMVc0N1B0Q0NHRUVFSUlJWVFRMVowRXpvUUFWQXVjK2pNYmExNWxORTVoWEV1QjJOc0QwSWVXTDlDVmI3SHl5YVo5ZkxoaEwzbG1TK0VtZkRnb3FEdk5JMEtaZXM4dDNCQVRWYmtiRWtJSUlZUVFRZ2docWdrSm5BbFJJUHU4aFFzYm5TTm5SUXY4bDVjQ1dKMksrdXVDRldKdkQwRHhmcXlBRWs2blovSEs3eHZZY1BKOGtlays3V2JxcHNGQjdWc3d0bWRId3Z6OWZMa2xJWVFRUWdnaGhCQ2kycEhBbVJCT2tyZm1rNVZrNzdLSno2SlFDcll1a1BhMHNOQ21PaUxpS3g1NCt1dElFbSt2M002UjFJeWlNMVFLNnA5VjdPV3RBb29LcWxKME5NK0lRSDhtOU81RXZ6Wk5LdFMrRUVJSUlZUVFRZ2hSblVuZ1RBZ24xbnc0dlRRYnE2bGdnaTlUdUlxMUZYMkxQd0YxS2w0enpHSlYrV25QVWY2N1poY1hqVGtldDFraEx2cURkbTFZbDNmNzNreVQyaUUrMm9nUVFnZ2hoQkJDQ0ZGOVNPQk1pR0t5ejFtNHNNbXB5MllsRGJPcDhZTUdmUUxSNkgzVGNvN0p6T2RiRHZESnhuMFlUV1lYVzZ3NHRlQVA1L2labjFiREN6ZTNZMWpYZHZqSjRBRkNDQ0dFRUVJSUlhNGlFamdUd29XVUhmbGtuaXdjWlZOUkt0cnAwVVpSRkt4V3EyUFV5c0JvTFhXN0duelFjcUZMT1hsTVhiT0wyYnVPWUxaYUhkUHRYVVY5RVVRclB2SW1RSU5hd1l5NnJRUDN0MjVTNlFNVkNDR3ViaWtwS2FpcVNsU1VERVp5TlpMelc3VmNmWVpYUjFhcmxlenNiSFE2SGY3Ky9sVzlPelhHaVJNbnNGZ3NOR3ZXcktwM1JZaEtjK2JNR2F4V0t6RXhNV2cwN20vY256MTdGb3ZGVXVweTFWRnVicTY4OTFVak5ldnFFZUlLaVlqM1F4ZFU4S1ZTVWJENkpHeG0vN0phK0xMTFBtOGg4N2pad3hwbFZ6dkF3SnQzZG1iVk0vZHpUOHVHanVsS1FkQk1wZUpESHRnRGlhcGEyTkxwOUN6K3RYQXR2Yjc4bFdWSGt5cTRCU0d1WHJtNXVienp6anVNSHorZTFhdFhsM245M2J0M2s1K2ZYd2w3VmowY1BYcVVvVU9IOHNrbm41UnIvZDkvLzUyVWxCUWY3OVcxbzZMWFoya3FlbjduenAzTHVISGpTRTVPOXZHZTJWenQxMDlDUWdLalJvMWl4WW9WbGJhTktWT21NR0hDaEFxM2MrclVLUVlQSHN4Ly92TWZ0OHRNblRxVmZ2MzZrWkNRNEZXYlYvdjVCWGo3N2JkNTdiWFh5clh1MVhCOFRDWVQ4K2ZQNTMvLysxK3B5ejc5OU5NTUdUTEU2N2F2aHVQanljbVRKM256elRmNTQ0OC95clgrbFRvK08zZnU1UG5ubitlTEw3N3dHQXc3ZE9nUXp6MzNIRE5telBCNTBPejk5OS9ucFpkZTR1TEZpd0JzM3J5Wm1UTm5ZalFheTlTT3Fxck1uRG16eEh2WTExOS96VC8vK1UvT256L3ZaazF4cGVtcWVnZUVxSTRVTGRTOXljQ1pWYm0ycm9rb1B1enpXRFJzbGJvbkgvODZXdlJCdnIzNzI2aFdNSjgrMElOZDUxS1lzbXdiVzVKc2IrejJyVlQwNlNqZzZMUHBmUGY2U0VvR2ovKzhnbzR4VWJ6UjYwWnVqSkdNQWlHY3padzVrNDBiTndJUUhCeE05KzdkdlY1M3pabzFUSnMyalk0ZE96Sm16QmgwT3R2SCtJa1RKNWd6WjA2NTl1ZjU1NStuVnExYTVWcTNNalJ2M3B3V0xWcXdmZnQyZHUvZVRYeDh2TmZyTGwyNmxNOCsrNHlGQ3hmeTczLy9tL0R3Y0FCbXpackZraVZMeXJVL1hicDBZZVRJa2VWYXQ2cVl6V1l1WHJ5SVRxZWpUcDA2WlZxM0l0ZW5OeXB5ZmdIV3IxOVBhbXFxNDl6YTVlYm1NbTNhdEhMdDA2dXZ2b3BPcDdzaTEwOXljakltazRrNmRlbzRYcjlYa3RGbzVNaVJJM3o1NVplMGI5Kyt4SEgwUmxKU0VrYWprWll0VzdxY3YyL2ZQby9CL2FOSGo2TFJhR2phdEdtWnQxMmN5V1J5WlBKYkxCYW1UWnRHZkh3OGZmcjBLYkdzdkQ5NGRyVWNIMVZWV2Jod0lXbHBhZlR1M2R2dGRRcVFrWkZCYm02dVYrMWVMY2ZIazRTRUJMWnUzY3IyN2R1cFc3Y3VIVHAwOEhyZEszVjhyRllyMzN6ekRRQ1BQZmFZeC9YdDM0c0dEUnBVcnUxN2N2SGlSUklURThuTHM1WDNXYk5tRGV2V3JXUE5talU4K2VTVDNIYmJiVjYxczNUcFVoWXVYTWlPSFR2NDhNTVBIUUcrV3JWcWtaT1R3OXk1YzZ2Vk5YSXRrOENaRUc3NDFkSlF1N1dlUy9zTFJncFE3SC80cE5NbUtxcXROU3RjM0p4SFRFOS9IOVpTSzlTK1hpVHpIcjJyeEFpY2prMzVJQ0JvRDVyWm5wUHQzOXZQSk5QdjJ5WGMzaXlHMTN0MnBHVlU5ZmxoTGtSNW5EcDFpdUhEaHpOa3lCRDY5KzlQVWxJU3c0WU5ZL0Rnd1R6MDBFTmV0YkZwMHlhV0xsMUtVRkFRNGVIaHJGKy9uaVZMbG5EMzNYZDd0ZjcxMTE5UHZYcjEyTFp0RzlPblQrZmxsMTlHbzlHUW1abko1czJieS9XOG5uenl5WEt0Vng2SER4OW0xYXBWcFM3bjUyY2JkZmlUVHo0cDlZdDdlSGc0QXdZTUFLQm56NTZzV2JPR3ZYdjNNbjc4ZU41ODgwMXExYXBGVEV4TWtRQk5YbDRldTNidElqdzhuQll0V25oc3YxR2pSa1VlcjF5NWtoa3padEMxYTFkR2p4N04rdlhyZWUrOTk3anh4aHNaTjI1Y3FjL3RTdmpmLy83SGloVXJlUGJaWjcyK3RxRGkxMmRsbjkrTEZ5OXkrdlJwdW5UcGdsYXJMYktjeFdKaDkrN2RYdTFuY2ZiczZTdHgvZXpaczRjUFB2aUFuajE3TW1MRWlITHRiMFYwNk5DQjd0MjdzM3IxYXBZc1djTGd3WVBMdEg1MmRqWmp4NDRsTHkrUGlSTW4wcXBWcXpLdGYrSENCU1pQbmt4T1RnNlRKazJpZGV2V1pWcS9PUHU1VXhTRlU2ZE9zVzNiTnRhdFc4ZlJvMGQ1NXBsbmlsd25WK0w4VnFhZE8zZXlaY3VXVXBmTHpNekVZckh3MldlZmxicXNUcWR6ZkFiVTlPTmo1K2ZueDBNUFBjU25uMzdLN05tem1UeDVzay9hcmVuSHgycTFPb0k4N25UcjFvMXQyN2F4YWRNbVZxMWFWZXJyVzYvWE8yNEFYS25qODhzdnYzRDgrSEVBWG4vOWRaZnJkZXJVaWQ2OWV6cytFenhscmQ1OTk5Mzg4NS8vOUxnZnJoZ010bEk3OXZlZ1VhTkcwYVpORzJiTm1zWFVxVk81Y09HQzQ3UExuYlMwTkVjUThMbm5uaXVTRmRlM2IxOFdMRmpBNnRXcmVlQ0JCNnJrdFNTS2tzQ1pFQjdVaXRPVGZkNUNYcXF0VnBpcVd0Rm9ORVc2S0phUGlnWmJGMUFGeU0rd2N1bWdpZHF0ZlRSU2dBdDN0SWpsamhheHpOMTFoS2xyZDNFaHEyQUVUc1crUjBVZWxwTlNvbmJLaXNRenJFZzh3MzJ0Ry9OcTl4dG9XQ3U0UWxzUW9xcXNYNzhlZ0RadDJnQ3didDA2QU5xMmJldlYrcWRQbithamp6NEM0SVVYWGlBMk5wYVhYMzZabVRObkVoY1g1MVU5bWxxMWFqRng0a1JlZSswMTFxMWJSM0J3TU04OTl4eHQyclRoaHg5K0tOUHplZmZkZDltNWMyZVoxcW1vcEtRa2Z2LzlkNitYUDNmdUhPZk9uZk80VE1PR0RSMWZUdlY2UFdQR2pPSDExMS9ueElrVFRKdzRrYmZlZW9zNzdyaURPKzY0dzdGT1FrSUN1M2J0NHVhYmIyYm8wS0ZsZWc3Nzl1MERiRDh3WEQydWFzdVdMV1BGaWhWMDY5YXRURUV6WDF5ZmxYMSt0Mi9mRHRpQ0pNVXpHTUxEdy9ueHh4KzkzcllyVitMNjZkV3JGM3YyN0dIbHlwVzBidDNhWldaVWVadzdkNDZ2di83YXEyVXZYNzVNVUZBUUowK2U1Ti8vL25lcHl6Lzg4TU9PN0xEQXdFQWVlZVFSUHZyb0l5Wk9uRmltNEZsbVppYVRKMDhtSXlPRCtQaDRseithTXpNekNRbnhmcVJ1Ky9jeHJWWkxreVpObUR4NU1wTW5UK2JQUC84a09UbVpWMTk5bFlDQUFPREtuTi9LZE96WXNUSzl2cnhaVnEvWE93Sm5OZjM0T092VnF4ZHo1ODdsMUtsVFpHUmtFQllXVnVFMmEvcngyYkpsQzIrLy9iYlh5NjlhdGFyVUd5RlBQdmtrZi8vNzM0RXJjM3gyNzk3TkR6LzhRR3hzTE4yNmRjTmtNbUd4V0VyVUFRc0tDbUxHakJub2REcjY5ZXVIVnFzbEt5dUw0T0NTdjBFOFpTUjZZcjhCWkxGWUhOUDY5dTNMOWRkZnorelpzN25ycnJzOHJtKzFXcGsrZlRwR281SGV2WHVYK0M1cE1CZ1lNR0FBWDN6eEJWT25UdVc5OTk2VGVtZFZUQUpuUXBTaTdrMEdUaS9MUVRVVjFQWlNyZmdpTmN5ZWNXYVhmdGhFWUxRV1EzamxsaDRjMUw0Rjk3ZHB3bGZiRHZIRmxnT2tadHRTMUgyUmdXYnZ2bWw3WmxhY2h5TDQ5Y0FKRmg4NnhlRDJMUmg1YXp3UmdmTG1MMnFXOWV2WFl6QVlhTjY4dWVPeG41OWZxWGRNd1ZhY2R0eTRjV1JtWm5MMzNYZHo4ODAzQS9ERUUwL3c2YWVmTW1uU0pDWk5ta1NUSmsxS2JhdHUzYnFNR1RPR3NXUEhzbkxsU3Y3Kzk3OFRFeFBqK0hIb3JlSVpPMWZTMEtGRDZkR2pSNFhhTUpsTUx1OFNCd1VGOGZycnIvUHl5eStUbXByS3VYUG5IT2ZNemg2c3FWZXZYcG0zdTMvL2Znd0dBemZlZUtQanNVNm40NmFiYmlySHMvQ3Q5UFIwWnM2Y1NWQlFVSmwra1BqeStvVEtPNy8yWVBYR2pSc2QzVW50MnJadFMrZk9uU3UwVGFqODZ3ZmdxYWVlWXZ2MjdYejExVmQwNnRTSjJyVnJWM2kvalVaam1iTk92VjIrK0EvQU8rNjRnNnlzTEdiTm1zV1VLVlA0OTcvL1hXbzJoTkZvWlBMa3lTUWxKUkVYRjhlWU1XUFE2NHZlTFB6Z2d3L1l0R2tUbjMvK3Vjc2Z1SzdZdTRUYU16VmF0bXpKVzIrOXhjU0pFMGxMU3l0eG8vTktuTi9LY3Q5OTk5RzNiOTlTbDN2eHhSZEpTMHZqdSsrK0szWFo0b05FMU5Uams1dWJXeUtiNm9VWFhxQng0OGFBclV0bWFHaG9oUWZGcUtuSHgxbWRPbldJaVltcFVCc3BLU21jUG4yNnhQVEtQRDZKaVltOCsrNjdCQVFFTUhic1dLS2lvaGc5ZWpRaElTRzg4Y1lianN3M1ZWV1pNR0VDbHk1ZDRySEhIdU9CQng3ZzY2Ky9ac09HRGJ6OTl0dEVSMGU3M1liUmFHVGl4SWxlN1kvOWVVeWZQdDJSZmViTW51bDR4eDEzdUx4Qk1tdldMUGJzMlVPOWV2VjQ0b2tuWEc2amI5KytiTm15aGQyN2QvUGhoeDh5YXRRb3IvWk5WQTRKbkFsUkNxMi9RcDJPQmk1c3NuOGdLNzRyZHdZVURIWUp3SVV0ZVRUb0hZQlN5YS9NQUwyT1lWM2I4bVNuNjVpejZ3aWZidHJIdWN4czIweW5ETFR5UGtmN0VYTCtFOEJzdGZMTmpzUDh2RGVScHpwZHgzTmQyeExzVjNsWmRrTDR5cWxUcHpoOStqVHg4ZkhvZERwT256N05xVk9udVA3NjYwdjgrQ3Z1NHNXTGpCOC9ua3VYTHRHK2Zmc2lYU1B2dnZ0dVRwdzR3UjkvL01HNGNlT1lQSG15VjNWL1dyWnN5ZkRodzZsZnYzNkZ2d0JYQlQ4L1A2OS9HQVBrNU9SdzhlSkZ6cDgvejdsejU3ajExbHM5WnFYVXJWdVgxMTkvbllpSUNPcldyVXR1Ymk3ZmYvKzlZMzVpWWlKZzYvcmtydkJ1Ykd4c2lZQ0IvWWZBTGJmY2dyKy9QeGtaR1p3OGVaSk9uVG9SRkJUazlmT3BMRC8rK0NQWjJkazg4c2dqWHRldHE0enJzekxPNytuVHA5bTNieDhkTzNaazlPalJQUHJvbzdSbzBZTHg0OGNEaFFFQWU3Y1hiOFRHeHRLclY2OFMweXZyK3JFTENRbWhmLy8rekpvMWl4OSsrSUhubm52TzYzMTJwMm5UcGg2elRoY3RXc1RzMmJNSkNRbmh6VGZmcEc3ZHVsNjM3ZXBIWWI5Ky9VaE9UbWJ4NHNWTW1qU0o5OTU3ajhqSVNKZnJaMlptTW1IQ0JCSVRFMm5TcEFuang0OTNHZWl2VTZjT1JxT1JoUXNYOG85Ly9NT3JmVE9iYlFNc09iOFBOMjdjbUhmZWVRZXRWa3RnWUdDSmRTcjcvRllXblU3blZWMDgrMnVockRkVDdHcmk4WmsvZjM2cFdkZmZmdnV0VHpMUGF1THhjWGJ6elRmeitPT1BWNmlOMzM3N2pTKysrTUxsdk1vNFBrZVBIbVhjdUhGWUxCYkdqUnRIL2ZyMUFWdVh6TGx6NXpvSzlTdUt3dTdkdTJuUW9BRzFhdFhpL3Z2dkI2Qno1ODRzV3JUSThWN2w3dnVEMld3bUlTRUJSVkZjdnU4NU01bHNwWHpPbmozcjhVWmtSa1pHaVdrclZxemcxMTkveGMvUGo5ZGVlODN0OXdlTlJzUElrU041OGNVWFdiZHVIVkZSVVR6MjJHTTFZbFRrcTVFRXpvVHdRbUE5TGFGTmRWdytadnVDcG1BYk1FRDFRYjB6NS9jK1M0NUt5dTU4b2pyNlZiaGRiL2pydER4eFl5c2U3UkRITDNzVCtXampYazZsWjluMnEyQ1ppZ1hRYkg4V0Q2QmxtOHg4c0dFdjMrdzR6TDl1dVo0aE43VEVYMWQxMlM5Q2xNYmVUZE9lU3U5dE44MTkrL2J4M252dmtaR1JRWnMyYlZ4bVdUejc3TFBrNStlellzVUszbmpqRFlZTkc4WXR0OXhTNmo0NUYyMS82cW1ueU16TTlQcjUyTHZrbGRlMGFkTXdtODI4K3VxclpWb3ZPRGlZaGcwYkVoSVNncXFxTEZxMENMUFpqTWxrSWo4L245emNYSXhHSTBhamtheXNMTkxUMDdsMDZSSTVPVGxGMmpHYnpkeDMzMzAwYk5qUTdWMXI1OXBKZVhsNUxGcTBxTVF5MjdadGM3dXZIVHAwS1BIRFp1L2V2UUNPODdOLy8vNGlqNnRTWm1ZbXk1WXR3MkF3ZVAyRHpOZlhaMldlMzZWTGx3TFFvMGNQUnhjWmpVYmorTGZkLy8zZi8zbjEzTUYyamwwRnpxQnlyaDluZmZyMDRjY2ZmMlRGaWhVTUhqeVkwTkJRci9mYkZZMUc0elpRc25uelp1Yk1tWVBCWUdEY3VIR09MQnk3NU9Sa2xpNWR5cUJCZzhvMDh0eVRUejdKcVZPbjJMdDNMNnRYcjZaLy8vNHVsL3Z5eXk5SlRFd2tMaTZPQ1JNbXVBMnEzblhYWGZ6eXl5Lzg5dHR2OU92WHI4ZzhrOG5rQ0pJNXMyZWNXU3lXSXRlUlBVQ1NrNU9Edjc5L2lSK2FsWDErSzh1bVRadEtyZVhuYlkwelB6OC90d0dVbW5aOEdqWnM2TEs3ZkdabUpydDM3MGFqMGZoME1JNmFkbnl1TkY4Zm41aVlHRnEwYU1HRER6NUl1M2J0SE5NSERoeklzV1BIQ0FrSndXS3hvTlBwK09TVFQwaE5UZVdYWDM0cHNqOVBQUEVFVzdac3dXcTFscnIvVFpzMkxYV3dtWmt6WjdKdzRVSkdqeDd0eUVEM3h1clZxL253d3c4QjIrQk1wV1Z5MTY1ZG01ZGZmcGtwVTZZd2YvNThVbEpTZVBIRkYwdTlhU3Q4VHdKblFuZ3B2SzBmMlJjdG1MTnN3VEtyb3hDK2I0Sm45dDRFV2FmTUJOWFRFbGoveWdXUzlGb05nOXEzWUdCOGN4WWVQTUVINi9kd0pNWDFJQUxsQ2FRcFRuODZ5OGpOWjhyeWJYeTU1UUF2M1JyUGdIYk4wV3JrTG9xb2ZzTER3M25nZ1FmbzJyVnJrY2YyTG0ydXpKOC9uMisvL1JhcjFVcnIxcTE1NDQwM1hOYW5VQlNGNGNPSG82b3FLMWV1NUwzMzNxTlhyMTRNSFRyVTY0eUIyTmpZTWcyQlh0RnVtZ2NPSFBBNGFwNDduVHQzZG5TbnMxZ3N6Snc1MCszK0JRY0hFeFFVUk9QR2pRa0xDNk5XclZwRVJFUVFGUlZGNDhhTjBldjFqaStmcFFrTEN5dVNqVEIyN0ZpT0hUdkdkOTk5VitMSFZHNXVydHRDd2NIQndmVHYzNStPSFRzQ3RveU9CeDU0b0ZwMDAxeTNiaDM1K2ZtbFp1UFpWY2IxV1pubjEyZzBVcnQyYmNkcjBKUDQrUGhTUnlFclN6Rm9YMTAvem9LQ2d1amN1VE9yVnExaXc0WU5sZllqT2lFaGdXblRwcUVvQ3FOR2pYSlp6K2U3Nzc1ajllclZYTGh3Z1JFalJuZ2RQTk5xdFl3YU5Zck5temQ3ck5YMjlOTlBFeFlXeHNNUFArd3lBOHl1VnExYTNIenp6YXhldlpxMWE5Y1NGeGZubVBmTEw3OTR6Q2g2NFlVWDNNNzc2S09QYU5DZ2dkdjVsWEYrSzh2Qmd3ZTlybk5XMm5KQlFVRmVaUjdWaE9Oenl5MjNsQWpvcTZyS3BFbVRBQmc4ZUxESHJPRGp4NDl6NHNRSmV2YnNXZVp0MTRUakE3WmcwTEJodzBvRXpzdWpYYnQyUFB2c3MxeDMzWFdsTHV1TDR4TVFFTURreVpQWnNHRURQLzMwVTVGNVRaczJSYVBST0c2YUdJMUdMQlpMaWVYQUZrRDc4ODgvSFkvdnV1dXVjdCswc0g5ZWx1VzcxK3JWcTVreFl3WldxNVVoUTRaNGZiM0Z4OGN6ZHV4WTNuNzdiZGF1WFV0eWNqSXZ2dmlpSS9OT1hCa1NPQlBDUzRvV29qdjdjMlpsRHFyVkhnYnl4UWliQlVFenA0alV4VzI1eFBZT1JCZDRaWU5JR2tYaC90Wk51TDkxRS81SU9NV0g2L2V5NTN5cWJhWWpCVTExMURGVHl2SDg3VS9UZVJDQmM1blpqUHA5STU5czJzZHJQVHJTdDJWRG56d2ZJWHpsemp2djlQalkyY21USjVrNWM2WWpLNkJYcjE0ODk5eHpIdThPYWpRYVJvd1lRZE9tVGZuNjY2OVp2bnc1ZS9iczRhR0hIdUwyMjI5SHA5UHgvZmZmRjZsSlZLOWVQY2VJVXQ3VzVLaU9ZbU5qZWVXVlZ6QVlEQVFFQkJBUUVGQ3VBcmdmZi93eHExZXZMdEx1MUtsVEhZK2RnendYTDE0a01qS3lURVhJQVc2ODhjWWlkNVk3ZE9oUTZxaVFWOHJXclZzQlNnM2lWZGIxNlk2dnp1Ky8vdlV2VENhVFYzZlo5WHA5bWV1R1hZbnJwN2liYnJxSlZhdFdzWFhyMWtvSm5CMDVjb1NKRXllU241L1B5eSsvVEtkT25Wd3U5OXh6ejNIcTFDbFdyMTZOd1dCZzJMQmhidHZNemMwdFVqZk16OCtQVzIrOXRVVFdJT0NZcHRGb0dEUm9VSkZwWUF2S0ZyOFdldmZ1emVyVnEvbmpqeitLQk02aW82TmR2dGIyN2R1SHlXU2lWYXRXYm04MEJBUUVWTW41clF4RGhnd3BkU1RVRjE1NGdiUzBOT2JNbWVOeE9lY3N2S3ZsK0RpYk0yY09PM2Z1NUlZYmJuQmtRMW9zRnBjM2p1dzFIaTlldk1qQWdRTkx6Sy9weHljbEpZV1BQLzRZZ0EwYk52aXMzYzJiTnpOeTVFaG16NTU5Ulk3UG1qVnJTdFMzZEdmMjdObWxMdE8xYTlkeUI4N3NOd0ZjdmZmTm5EbVQ5dTNiMDZGREJ6UWFEVmFybFRsejV2RHp6ejhETUdEQUFMY1p1dTUwNk5DQkNSTW1NR1hLRkE0ZE9zVHc0Y081OTk1N0dUaHdZTG03Wll1eWtjQ1pFR1dnRDFVSWI2c25kWS9KOTQwcmltUEFBTldpY0g1akxqRTlBMUFxZDZ3QXQrNkthOGhkY1ExWmZmd3NINnpidzVha2l3VzdhUytDWmtWVmxISm1uMUdZWnFjVVRqMldsc2t6LzdlSzY2TWpHTk96STkwYXV5L2dLVVIxYy9ueVplYk1tY09mZi82SjFXb2JnZmV4eHg2amMrZk9mUFhWVjhURnhibTl1L2pERHo5dy92eDVoZzRkU3RPbVRaazZkU3JKeWNuODczLy80NmVmZnVMcHA1L0dZREE0N3BnZlBIandTajYxU21Vd0dMd3VPdTlKVkZTVW81MkRCdys2ellnekdvMWtabWI2NUs1N2RYTDQ4R0VBdHhrQWxYMTl1Z3ZZK2VyOEFwWGFOYVVxcmgvN3ViS2ZPMTg2ZlBnd2t5Wk5JaWNuaDVFalIzb2M5VFVnSUlEeDQ4Znp5aXV2c0hUcFVrSkNRaGd5WklqTFpSOTU1QkZIYlovU1BQend3eDduUjBkSGwraE8ySzVkTzJKaVltaldyRm1STGxVOWUvWjBlWDBPSERnUWs4bkVYWGZkNVRGNzQycDVmOUJxdGFWbUROdS9weFh2eHV6SjFYSjg3SllzV2NKUFAvMUVaR1FrSTBlT1JGRVVkdTdjeWVlZmY4NllNV05vMkxEb0RkclJvMGN6WmNvVTVzeVp3NlZMbDNqNjZhZUxaRjdXOU9PVGs1TlRhYU5vbTB5bUszWjhYbnJwcFNLaldMcFNsc0V4M04zRU9YLyt2TnNSaCtQaTRuand3UWNkZ2IvMDlQUWk4N2R2Mzg3Q2hRdFp0V29WWDN6eEJmNysvbno3N2JmTW56OGZnRWNmZlpRSEgzeXcxSDF6cFUyYk5reWJObzBaTTJadytQQmg1cytmajcrL2Y2bnZ0Y0kzSkhBbVJCbUZOdE9UZmQ1Q3prWGJGem9WVzZaVzhaR2J5cTRnYUZZd1dJRHBza3J5amp6cTNPaTVPR1ZsNjk2a1B0MmIxR2ZIbVdTbXJkdk42bU5uQWVjQW1xM1NXMWtMVmRwSDRDeG94Tkh4RldEUCtWUUd6VjNLRFRGUlBOMjVEWGZITlVBamhUQkZOWGZreUJHV0xGa0NRSU1HRGZqWHYvNUZYRndjKy9idDQvZmZmeWNuSjhmdEQ3c3RXN2FRbUpqSVk0ODlSdHUyYmZub280K1lPM2N1aXhjdkpqVTFsY2pJU0c2NjZTWUdEQmdBNFBKTDErYk5tOW0rZmJ2SGZlemJ0MisxKzBLZmtwSlNhaTBlVHg1NzdESDgvZjBaTUdDQXkrT1RtNXZMVjE5OTVYaHM3MWJoZkFmZW1mMUwrZW5UcHgzelc3Um93UjEzM0ZIdWZheHNhV2xwWkdWbEVSQVFRRlJVbE10bEt2djZkTWRYNTNmeTVNbEZmcURrNWVXUmtKREFTeSs5NUpnMlpjcVVjbStuS3E2ZjhQQndBZ01EeWN6TUpDTWp3eWVGeTVPVGsxbXlaQWtMRml6QVlySFF1WE5uTEJZTFM1Y3V4V3cyWXphYnNWZ3NqcHBoenYvWHExZVAxTlJVNXMyYlIxUlVGSGZmZlhlSjludjA2T0d5MWxoWm1NMW0xcTVkNjNLZW9paDg4TUVINkhRNlRwdzQ0Ykdkakl3TWNuTnRJNFB2M0xuVFkrQ3NwcjgvRksvWjVJbTNOYzdzNHVMaWF2enhjYlo4K1hMSGMzLzg4Y2NKRFEwbElTR0JkOTU1aC96OGZCSVRFMHNFenRxMmJjdkVpUk9aUEhreVM1WXNJVDA5blZkZWVjV1JUVnZUajA5c2JHeXBneWZZTFZteWhHKysrWWIrL2ZzN25yTW5WL0x6MTV0Z2NFVUh4N0R2cDd0UmgrMDNjT3dEOEtTbHBSV1piKzh5K3JlLy9jMFJtSHZnZ1FmWXZuMDdnd1lOSWpVMTFXMVFyalIrZm42ODhzb3J2UFBPTzh5ZlA1L0V4RVNYR1pLaWNramdUSWh5cU5QSm45Ti9aV1BOdDNjN3RPS3JjVGFkNDBQRzB4WXlvOHlFTktyNmwrb05NVkY4UDdBMyt5Nms4ZjY2M2Z5UlVEQU1kWkdzTTN2T1hGbVBSa0VicW9xcU9CNng0MHd5ei83ZkttTERnbm15MDNVTWF0K0NJSDNWSHdzaFhPbllzU1BkdW5VaktpcUt3WU1ITzc1YzJiOElNNnV2MEFBQUlBQkpSRUZVbHFXdVdGQlFFRTg5OVJTOWV2WGkwS0ZEWG8xa2VPVElrU0sxTzF6cDFLbFRtUU5uSDN6d1FZa2Z5dllmWnNXTDU5cTc5SlZGUmthRzF6VjdYSG40NFljOWR2M0x5OHR6ZVZ6T25Udm5HRTdlbFpTVUZNZDZScU94V2dmT1VsSlNBRHdHc0tycSt2VFYrVTFMU3l2eUEwVlZWY3htcytPNUE0NE1wZUtGNGl1aXNxK2ZpSWdJc3JPelNVdEw4MG5nN09USms4eWJOOC94ZVBQbXpXNS9BSHJ5K2VlZnUrd2U2YW1XbUxjeU1qTGNCczRBUjdDaXREcUt4NDRkYy94NzI3WnRYbmZsZFZaVDNoOHVYNzVjNXRlUnQ4c2JqVWEzUWNlYWNuenM1cytmejZ4WnN4eVA5WG85cDArZlp2TGt5WUN0dnBhN1F1N1hYWGNka3laTll1TEVpV3pjdUpGMzNubUgxMTU3emVNMVZWT09qNklvUlFKSjZlbnBIRDkrbklZTkd4SVJFVkZrV2Z2clQ2L1hWN2dMb0srT1Q5T21UVjBPTU9CS1JrWUdack9aR1RObWVMVjhkSFMwSTJQTC9ubDQzWFhYTVdIQ2hDTExKU1ltTW5ic1dFZnd6bjdja3BPVEhjc2NQbnlZZmZ2MkVSd2NUTisrZlIzVFEwTkRlZi85OTlGb05NeVlNYU5jNzhsUU9PaUpScU1wYzFkUFVYSHlDMVNJY3RENDJZSm41OWZuRmt3cFo5VjhOK3haWndDcHUvSXgxTmJpRjFvOU1xN2ExZzNuaS80OVNVeTd6UHZyZHZQcmdSTllIZGwyaXFOK21hM3JhUmtQaVZNR212T2FTUmxaVEZxMmxhbHJkaktvZlJ4RGIycE52UkQzQllhRnFDcXZ2UEpLaWV4TGU3ZW1zblNic1d2U3BFbVp1N205Kys2N05HclVxTWkwdi83NnkyMmg5dEtzV2JQR2JkY3M1NW9tVUw3QVdaTW1UWGp6elRmZHpqOTM3aHl2dlBJS1BYcjBZT2pRb1NYbWV5cjREQ1VMRTVlSEwwZGpxd3oySUZGcHRjT3E0dnIwMWZsMS9oR1VrWkhCa0NGRDZOYXRtOHZyYmVmT25UN3J1bExaMTQvOW5Qa3EwTmV4WTBmaTQrTUpDUWtoT2pxYW9LQWd6R1l6czJmUHBrbVRKano2NktNWURBWU1CZ1A1K2ZtOC92cnJ4TVRFOE00Nzc2RFg2OUhyOWZ6d3d3LzgvUFBQVEowNmxjOCsrNnpVMTFobE9IRGdBTys5OTU3SFpleGRYT1BpNGtoSVNHRHIxcTBlQjJ4eHBhYThQelJxMUtqVS9memhoeDlZc0dBQlFVRkJHSTFHeG93WlEzeDh2TXRsN2QyMXdmUCsxNVRqWXpLWitQVFRUMW0yYkJuKy92NUVSVVZ4K3ZScHBrMmJocisvUDFxdGxva1RKOUs4ZVhPUDdjVEZ4ZkhHRzI4d2Z2eDR0bTdkeXIvLy9XL0dqQm5qOXYyeHBoeWY0dmJ1M2N0Ly8vdGZ1blRwd3BneFl5cHRPNzQ2UHJ0MjdmSzZ0aG5ZU2dSNHUzelRwazBkbnhmMllMMjlIcWN6KzJlbi9UMDdPdHBXVHViTW1UT0E3VFZsLzU0MVlNQ0FFalhjN0srM1ljT0c4Y3d6enppbW56MTdscGRlZW9sV3JWcTVyVmVycWlxREJnMHFWMzFRNFR2Vis1dWdFTlZZUUIwTlljMzFaQnd0K0VGWmtDbWwrbURBQUkxR1FiVmFiY0VuSzF6WW1FdnM3UUVvMVdqazRXYmhvWHp3OTFzWjA3TWpjM1ltTUhmM0VTNWsyYjc0Mno5Y1hJZkJQQ3VlcithOGJsYSttUysySEdEbTFvUGMzYkloejNWcFMzeTlpSktOQ0ZGRlhIVlp0bmROdUZMRlcrMUYySjFWcERiVVo1OTlWcUlyK3F1dnZvclpiQzZSY1ZiV0x0dGcreklaSEJ6c2RyNzlpNkpPcC9PNG5DZlhTdUhjMG81L1ZWeWZsWEYrTDE2MDFkd01EdzkzMmNXeGJ0MjZwUTZTNEczMkFsVHU5V04vYlhrN2ttVnBGRVZ4Wk5mWUhUOStuTm16WnhNVEUrTVlFUlpzQVVpd1pSczZGOGoreHovK3daa3paK2pUcDArVkJNMFdMbHpJckZtelNxMWx0SG56WmhSRjRZVVhYbURFaUJFc1diS2t6SUV6cUJudkR4cU54dU4rTGxpd2dBVUxGdENvVVNOR2p4N05peSsreU04Ly8weVhMbDFLTEx0djN6NCsvZlJUQmc0Y3lLMjMzbHJxdG12Qzhaa3hZd2JyMXEwaklpS0NjZVBHOGV1dnYzTDY5R20wV2kzcDZlbTBidDJhOFBCd3I5cHEzYm8xbzBhTjRwMTMzbUhIamgxczNMaVI3dDI3dTEyK0poeWY0azZkT2dWUW9zdXFNNVBKNURHZ3I5UHB2UHB1NFl2ajA2bFRKMzc4OGNkeXI3OWt5Ukt5c3JKSzdYcWFsWlVGNEhMZ2dyeThQS0R3TXlzZ0lJREl5RWd1WExoQWRuWTJmLzMxRjRjUEg2WisvZnJjYzg4OWJyZGh2MEZoWi84TWpveU1kSHVzaW05YlZBMEpuQWxSQWJYYjZNbSthTVowMmZiRlYxV3RLRXA1eHBvc3lwR3hWVER5cERsYjVjS1dYS0p2cVg1dm1QVkNBbm41dHZhTTZCYlBYMGRQOC8yT0JGWWZQMXRrR2NjSXBMWmlhR1ZxdjdBTFoyR1hVS3Vxc3ZqUVNSWWZPa25IbUNpZTZkS0dPMXRJSFRSUlBXVm1aZ0t1djRqVkJNVzdjVURoajN4UFhRT3JHNlBSeURmZmZGT21kVHAyN0VqbnpwMHJhWTk4eC81bDJsN3ZxU3hxNHZWNS92eDV3RmJMYVBIaXhYejAwVWVPMm02Ly92b3J5Y25KWkdWbHVjMkdPM0RnQUU4ODhVU1pnbFdWZGYzWXoxbGwvaUN5WjBSNEd6alFhRFM4OXRwckx1ZWRPM2V1UWo5Z0FiYzEwckt5c3Zqb280L1l1SEVqZ1lHQlBQamdnM3o3N2JjdWwwMUtTdUxZc1dPMGF0V0tSbzBhRVI4Zno4NmRPMGxNVEtSWnMyWmwzcWVhK3Y3Z1BGcGZkSFEwNDhlUEp6SXlrci85N1cvODMvLzlIMHVXTEhIVXFrdFBUK2U3Nzc1ajJiSmxBTXliTjQ4dVhicDRGZnlvN3NlblVhTkduRDkvbnJGanh4YTV6bDk4OFVVMmJOakFxbFdyR0Q1OE9NOCsrNnhYd2NMT25UdnovUFBQWXphYlBRYk43S3I3OFNudStQSGpBQjR6OE9iTm0xZWsyM2R4M2JwMVk5U29VVjV0cjZxUHo2SkZpemgzN2x5cGdiTkxseTRCdUJ5Vk9UczdHeWdjVFJPZ1diTm1wS1Nrc0hMbFNzY290c09HRFN2VHpVcDdFTE4rL2ZwdWw3Rm53aGtNVlZ2Mytsb25nVE1oS2tEUlFIVFhBSktXWjZPYUFVWEJXcVRNZmNWb25JSndPUmV0WkNTWUNZdXJuaTliclVaeGpNUjU5cktSYjdZZjVzYzlSMG5OZHVyT3FsQ1FrVmZHSTFTc2pwcHpSdHIyTThrOFBXOFZEV29GODJTbjFqd2MzMXpxb0lscXhWNlh5UmYxaTBUNTVlZm5sMW9EcnJqUTBOQXEvMkhzRFh0dzA3bmVsN2RxNHZXNWI5OCtBSHIxNnNXOGVmUDQ4c3N2SGQyTlVsTlRlZTY1NTRpT2p1Yjk5OTh2VWJ2dHdvVUxqQjA3bHVqb2FQNzczLzk2blZGVldkZVBOL1hwS3NyZXBkRVhBNE5jdm55WmxTdFhWcmlkNGs2Y09NR2JiNzVKY25JeTllclZZK3pZc1Znc0ZyZUJzOTkrK3cyd0RWWUFjT2VkZDdKejUwNisrZWFiRWhsMzNxaUo3dzlaV1ZsTW56NmRiZHUyRVJRVXhGdHZ2ZVc0amdZT0hNajY5ZXVaT1hNbU1URXg3TisvbndVTEZwQ2JtMHVEQmcwWU1HQUF0OTU2cTlmQjQrcCtmUHIwNmNOOTk5MVhJckJnTUJnWU9YSWtjWEZ4ZlBubGwzeisrZWUwYjkvZXF4c0ZaYWs3VnQyUGo3UHM3R3gyNzk2TlJxT2hiZHUyYnBlTGlZa2hOamJXN2Z6U3VyMDY4OFh4MmJScEUxdTNiaTFURzNicDZlbFlyVlkrL1BEREV2T0dEeC91K0xmOXBveTlHNll6ZTJhWTgyZEcyN1p0MmJ4NU0xOSsrU1ZXcTVWNzdybkg0ekYxNWRDaFE0RG40eWtaWjlXRC9Mb1Vvb0owZ1JEZHhaOXo2MndCSXNXSDljNktaNjZsN2MvSFAxS0RJZHczWFRvcVMvM1FJTWIwdklGUjNkdXo1UEFwdnR0eG1JMm5MZ0JGUTJiT3o4Lzd3K1c2QStqcDlDd20vcldGLzY3ZXlUL2F0K0FwcVlNbXFvbXpaMjBabUs2K2lGV0d2THk4RXQwcjNOVW91NUpXclZyRko1OThVbUw2c1dQSFBJNEtaZS9LdG1MRkN0YXRXK2R5bWZEd2NKZHR1OUs1YzJkR2poenBjWmtEQnc2VTY4ZDNWWW1JaUNBd01KRHM3R3hTVWxMS0ZJVHgxZlY1SmMvdjFxMWJDUW9LNHBGSEhtSDM3dDFzMnJTSm5UdDMwcUZEQnlJaUlyamhoaHZZdkhreml4Y3Y1dTkvLzN1UnRoWXVYSWpWYXFWNTgrYmw2b2JveSt2bndvVUw1T2JtVXJ0MjdYSjNReTZOeFdKaHc0WU5BR1grUVplZm4xK2l0bE9MRmkwcVhMTW9Nek96UkQyNzJyVnJvNm9xOGZIeGpCbzFpcENRRUxlamFwNDdkNDVseTVZUkhoNU83OTY5QWVqU3BRdk5temRuOSs3ZHJGMjcxcXVzSWxkcXl2dkRtalZybURsenBtT2syWkNRa0NLdmUzOS9mMTUrK1dYR2poM0x1SEhqQUZ2Z2RNQ0FBZHh5eXkzbDZsWVAxZmY0MkVjNGRPZWVlKzZoVWFOR21NM21TczJ1cmE3SHg5bW1UWnNjR1V6SGp4OTMrNzV3NjYyM01talFJSjl1dXlMSDUrVEprMjQvSTBwanoreDF0YjV6NE15ZWlkZWdRWU1TeTlsdk1qbC9iblR1M0ptWk0yZGl0VnBwMXF3Wmp6LytlSkYxUHZqZ0F6cDE2a1RYcmwxZDdsZGVYaDQ3ZHV4QXE5VjZmSCsyQisyOERaeWxwNmNURmhaVzd0ZTVjRTBDWjBMNGdIK1VodHF0OVZ3NlVGanZyR0M4VGQ5c3dHbTBnUE9iY29udEZZaTJCbVRyNmpRYTdyMnVNZmRlMTVpVGx6S1p0ZjBRUCs5TkpDUFg5b0h0Q0lHcEJlTnhsdWtOdmpDQVpqczh0c2RaK1NZKzMzS0FtZHNPMHJkbEk1N3AzRWJxb0lrcVk3VmFPWGp3SUVDSmd2MiszbzZkdXk1V1ZTMHNMSXlXTFZ0V1N0dk85Wm1LczFxdExGdTJqRTZkT2dHbDF3cUM4aFhLcjBxS29oQVhGOGV1WGJzNGVQQ2cxMEVEWDE2ZlYrcjg3dHUzajlUVVZFZTJ6SkFoUXhnL2ZqeXpaczBpUGo0ZWpVYkRJNDg4d3BZdFcvanBwNS9vMWF1WDQ0ZE9abVlteTVZdFE2L1g4OGdqajNpMTdjcThmdXpIdmxXclZsNHRYeDUvL3ZrbktTa3B0R3paa3JwMTY1WnAzZm56NTdOdDJ6WUdEaHpvR0luUW0rZGZHbGVqWllhRmhmSFdXMjlScDA2ZFVyT2dQdi84YzB3bUUvMzY5WE4waVZJVXhYRXRmUHJwcDdScTFjclJmZGNUWDUvZjQ4ZVBFeHNiVzZHNmtwNGNQSGlRdVhQbnNudjNidlI2UFVPR0RHSFpzbVZGUGdQc1dyWnN5UXN2dk1DTUdUUFFhRFRjZDk5OWRPdldyVXpicTJuSHg1T3lCbzY5VWRPT2o5VnFaZkhpeFk3SEgzLzhNZi81ejM4cXJaYWhMNC9Qd0lFRFM5eUVXYmR1SFNkUG5tVHc0TUVlMjN6KytlZTk2bVorK1BCaE5CcE5pZTdlVnF1VmJkdTJBVVhyd2ptUER0eW5UNThpNXkwM041Zmx5NWV6Zi85K3Q0R3p2Lzc2QzZQUnlJMDMzdWp4SEhnN0FOQ3VYYnY0NktPUFNFNU9KaXdzakpkZWVvbjI3ZHQ3WEVkNFR3Sm5RdmhJclpaNmNsT3Q1Rnl3RmJOVlZTc2FSZU9Ud1FJVWpRYXJWVVZSd0pvSEZ6YmxVdjgyZjUrTjRua2xOS29kd29UZW5SalRzeU9MRHA3Z3V4MkgyWDdHTm9TejRnZzBGblRsVkpVeWxFSXJXRll0NkFSYXNLTEZxckxvNEFrV0hUekJqVEZSUE4yNURYZkdTUjAwY1dXdFc3ZU85UFIwNHVMaUt1V0xhVzV1THZQbXpjTnNOanU2cE4xODg4MXU3Nmg3ODBQU0cyKzg4VWFKQVFOSzA2RkRCenAwNk9CeTNyWnQyMWl4WWdYLyt0ZS9Tbnd4VEVwS1l0NjhlZlRvMFlOMjdkcVZxUzdWeFlzWG1UNTlPaWRQbm5SOGNiOWFkZXJVaVYyN2RyRjE2MWF2QTJlK3ZENnYxUG1kTzNjdVlQdVJBaEFmSDAvTGxpMDVmUGd3ZS9ic29YMzc5alJzMkpCYmJybUZkZXZXc1dEQkFzZVBLbnRYdGZ2dnY5K3JJRkpsWHovMmJrZWxEV1JRWG9tSmlYejExVmNBNVJwbE5EczdtNFNFQkJJU0VoeUJzOHJrVGRiandvVUwyYkZqQjAyYU5ISFU3cktMajQrblI0OGVyRnExaWttVEp2SDIyMjk3ekM3eTlmazlldlFvWThlT3BWR2pSb3daTThabG5hVHlPblBtREI5Ly9MR2ptM0x6NXMwWlBudzRqUnMzWnZueTVTN1hTVXRMbzBHREJvd2NPWklQUHZpQTk5OS9uOVdyVi9PUGYvekRxeUIzVFRvK1ZhRW1IcCsvL3ZxTG8wZVBFaHNieSsyMzM4NjMzMzdMK1BIakdUOSt2TSs3NjFmMis2ZlpiT2JubjMvbXhJa1RwS2FtOHNJTEwxUm9rSlZ6NTg2UmxKUkVYRndjQVFFQlRKa3loY3VYTHhNWUdFaHljakpuenB3aE5qYldjWk5weFlvVmZQZmRkMmkxV2l3V0MvUG16YU5YcjE2TzRObTVjK2NBM0haM3ZYRGhncU11MnYzMzMrOXgzK3lacFo2Q2pzbkp5Yno5OXR0b3RWcTZkKy9PdG0zYmVPKzk5L2o0NDQ5THpjZ1UzcEhBbVJBK1ZMZXpnYVFWT1ppemJObFR0aUwvRlcvWFBraUFQWU10TDgxSzZyNThJdHJWckt3SUFEK3RodjV0bTlLL2JkUC9iKysrNDZPcTAvYnhYMmQ2TXVra0lRVXdGQU5TREUxUUJDUE5uL0RZRUF1cnNxeXJZQkJZQkdTRlhSRnN1NVpGWkJmZGxaVkhudFVWQlZFUWxPS1AzbnNvQ3BKQUFtaDZtZFRwNTN6L21NekpUREpKSnNta1grL1hTMlhPblBua0pKT016SlhQZmQrNFVsQ00vejN4RTc2K2NCV2xGa2V6WUtHaUZ4b0F0NTEyZFhMdGcxYWxWUGJrcjdrNCtmVmVSQWY2NDhHKzNmRllRaS9jM0tudDlQT2h0aWtySzBzZVRWNjFYS3d4ckZZcmJEWWJDZ29LTUhQbVRCUVVGR0RxMUttSWpvNUdZbUlpcGs2ZDZyT0FyQ2ErNkpVa1NSS09IVHVHTDcvOEVsZXZYZ1hnYUxRN2VmSmt0L08yYk5tQzNidDNZL2Z1M1FnUEQ4ZVlNV013WnN3WVJFZEhlMXkzdkx3Y1Zxc1YrZm41ZU9HRkYxQldWbGJ2WFJadDBhaFJvN0IyN1ZvY1BYb1VwYVdsZFpiK05kWDNwMU5UUEw4blRwekFoUXNYRUJjWGgxdHZ2VlUrN2l5UHVlV1dXK1Jqano3NktBSURBekZ4NGtRQWp0MW0zMzMzSFVKQ1F2RFlZNC9WZU4zTjlmMVRVbEtDNDhlUHc4L1ByMG42SEowNmRRcC8rOXZmWUxWYU1YSGlSQXdlUExqYU9jNWZOTlVVZ2pzYlpVZEdSdnI4K2hyaTJMRmorT1NUVDZEVmFyRmd3UUtQdTNKbXpweUo5UFIwcEtlbnkyV0tycStIVGZuOHhzVEVvRStmUGtoT1RzWWYvL2hITEZteXBOYXBoZlVSSGg2TzR1SmlSRVpHNHNrbm4wUmlZcUxIWGZwV3F4V25UNS9HcmwyN2NPTEVDVHo4OE1PWU9uVXFZbUppOE82Nzd5STVPUm5KeWNubzFhc1hSbzBhSlFmTnpzQ2hyWDU5bWt0Yi92cGtaV1hoMDA4L0JlQjR6Und5WkFodTNMaUJQWHYyWU5hc1daZzhlYkpYZ3hCcTA1ei8vMVdwVkhqOTlkZng2cXV2WXRldVhTZ3VMc2JDaFFzOU50RDM1aGQ5dTNmdkJnQjVFbTFZV0ppOHl3eW9ES3NWQ2dYMjdkdUhWYXRXUWFsVVlzbVNKZGk2ZFN0T25qeUpOV3ZXSUNrcENVRGxVQlpQZjE4eUdBeDQ4ODAzVVZaV0p2L1NxRGJPUHBXMS9jSW5PVGtaSnBNSjgrZlBSMkppSXZidTNZc1ZLMWJnM0xsenVPdXV1K3I4L0tsdURNNklmRWhRQXRGM3VnNEw4Rm03TTFST3BYVGNLazYxd1M5Y0NmOW9aYTJQYXMxNmhnWGh6Zi92ZHJ3OFppZzIvNVNHVDA5ZnhybXMvTW9UM1A1U1dJK3BuRFVrYUprbDVmalhzUi94cjJNL29tOWtLQjRaMEJPVCt2ZEF1RCtiYlpKdk9SdGRHd3dHREJzMnJNSDlkanhKU1VtQkpFa29MUzJGVnF2RjNMbHpNV2JNR0FEQW5YZmU2ZlU2dWJtT0haL05QYVdwckt3TWUvYnN3Ylp0Mi9ETEw3OEFjSlFVUGZiWVl4NTN0U1FsSldIWXNHSDQvdnZ2Y2VyVUtheGZ2eDdyMTYvSGdBRURNSDc4ZUl3WU1jTHREZlRSbzBmbGp4TVVGSVNGQ3hkaTVNaVJjZ2h3NU1nUlBQamdnODN3bVRhdjRPQmdqQmt6Qmp0MjdNRDI3ZHZ4eUNPUDFIaHVVMzUvTnRYem01V1ZoWlVyVndJQW5udnVPYmMxYnJubEZxeGZ2OTVqMDNybkRyV01qQXdZalVaRVJrWldtKzQyWWNJRWVRSm5jMzMvZlAvOTk3QllMSGpnZ1FkOHVoczFMeThQbjM3NktmYnUzUXNBU0V4TXhPOS8vM3VQNXpwLzlnMEdBK3gydTlzZ0JidmRqcFNVRkFDT0p1RUE4STkvL0tQQlBZWWE2K0RCZzNqLy9mY2hpaUtlZSs0NWp6MklBRWNwMDBzdnZZUkZpeGJoMnJWcm1EZHZIdWJQbnk4SGgwMzUvUHI3KzJQSmtpVll0V29WOXV6Wmc4V0xGMlBKa2lVK0tjWFZhclY0OWRWWEVSZ1lXQzB3TENzcmd5UkorT0NERDNEa3lCRjVVbTVJU0lqOHB2M21tMi9HcWxXcnNIbnpabXphdEFtcHFhbElUVTBGQUR6NDRJUHk5MGhiL2ZvMGw3YjY5Y25QejhjcnI3eUNrcElTREJreVJINHRuanQzTHFLaW9yQmh3d2FzWGJzV2E5ZXVsYWRHN3R1M0R5a3BLUkFFQVFxRkFncUZBb0lneUwrOHM5dnRzRnF0R0QxNk5PNjk5MTRBemYvLzM2Q2dJTHoyMm10WXRtd1pDZ3NMWWJGWXF2MmRKamMzRjdtNXViWCtNcW1zckF6ZmYvODlGQW9GUm84ZURjQlIzdm43My84ZVpyTVpmbjUrMEdxMWtDUUovLzN2ZjdGKy9Yb0lnb0I1OCtaaDBLQkI2TktsQytiTm00ZHQyN1pCclZiai92dnZsMStENCtQajNUN1cxYXRYOGU2Nzd5SWpJd054Y1hGdS9SNnRWbXUxbisrMHREUnMzNzRkQUdvTjJKeXYzODZ5VG1kSmZFdVVSYmRYRE02SWZLejZzQUQ0TGoycnNsak9DVWUvTTVXK2JaY2YrcWxWbUpKd002WWszSXkwd2hKcyt2RXF0bHhNUjBwZWtjdFpyanZSQUVudzVrdnF1UThhQVB5VVU0alhkcDNFRzd0UFlWUmNOQ1lQNklsNzQ3dkNqeE01cVpGMjd0eUpqei8rR0dhekdYMzc5c1g4K2ZOOXVyNnpwMFpNVEF3V0xWcmtWVytxRlN0V0lDMHREWHE5SG1xMUdzWEZ4YmgyN1JwQ1EwT2JkUXYvSjU5OGd1M2J0OHVOZWhNU0VqQnAwcVFhUy93QXg4L3RrQ0ZETUdUSUVPVGs1T0M3Nzc3RHpwMDdjZjc4ZVp3L2Z4NXIxcXpCeXBVcjViSVc1NVRDL3YzN1k4R0NCUWdMQzNOYkx5SWlBbjM3OXEzMU9nMEdBODZlUGR1WVQ3VkYvT1kzdjhIKy9mdng5ZGRmWS96NDhSNUxiNXJ5KzdNcG45OVBQLzBVSlNVbHVQLysrejArZjRjT0hhcXhtYnlyYTlldTRkcTFhMjdIQmc4ZUxBZG56Zkg5WXpBWXNHblRKdWoxZWp6NjZLTjFYck0zVWxOVHNYSGpSaHc3ZGd4MnV4MXF0UnBUcGt6QjVNbVRhK3dmcXRWcUVSY1hoL1QwZEN4WXNBQTlldlNRZDh1bnBxWWlJeU1Eb2FHaDhodS9MbDI2K0tSUGxNMW1RM0p5c3Rmbmw1YVc0cC8vL0Nlc1ZpdWVlZVlaakIwN3R0YnpZMkppOE00NzcyRFpzbVd3V0N4dUlWdFRQNzhxbFFwejU4NkZXcTNHenAwNzhmcnJyMlAxNnRVK0NVZXJYaXZnS0lOMmxuSHQzTGtUYXJVYUkwYU13Smd4WXpCNDhHQzNNRlNqMGVEUlJ4L0ZBdzg4Z0lNSEQrTHc0Y01vTEN4MDYvZlhscjgremFHdGZuMzI3ZHVIN094c3VYVFhTUkFFVEpreUJhTkhqOGFPSFR0dzZ0UXArUmNlbVptWmNybGhiVngva2RFUy8vL1Y2L1ZZdG13WkJFR0F2NzgvWnN5WUFidmRMcGMxWm1WbHdXcTExbHB1L3RWWFg2RzB0QlRqeG8yVHIxa1FCUGo1K2JtVlIxNjVjZ1ZmZmZVVjFHbzE1czJiSi8reU1pSWlBcSsvL2pxV0xsMktiNy85RnQ5Kyt5MEFSNUR2RExzS0N3dXhhZE1tYk5teUJYYTdIYjE2OWNJcnI3emlGdWo5K2M5L1JrWkdCZ0lEQTZIVmFtR3oyZkRycjc5Q0ZFVU1HalNvV2dqbmFzaVFJUWdLQ3NKSEgzMkVQWHYySUNVbEJjSEJ3WFh1WmlQdjhSMGlVUlB3UEN6QVZ4U1FJRUtBQU1rdUlPdXdDYkZqL1NDMDdrR2JYdXNlR29oNUl4TXdiMlJDelNHYVd6V241RjZtNlZGbHo3VEtzbGNIVVpLd0x5MEQrOUl5NEs5V1lrTHZtekI1UUUvY2VWTVUrNkZSZ3dRR0JzSmlzV0RVcUZHWU0yZU96M2QwVFpreUJjWEZ4VWhLU3ZKNk9saEVSSVQ4MjArbnFLZ291YVNndWVqMWVraVNoSHZ1dVFmMzMzOS92Y3RRSWlNajhmVFRUK094eHg3RDl1M2I4ZTIzMytMMjIyOTM2d1h6eUNPUElDUWtCT1BHamZQWTc2UlhyMTUxaGtYbno1OXZrOEZaYUdnb25ubm1HYXhhdFFxclY2L0d3b1VMcTUzVGxOK2ZUZm44VHBzMkRXcTF1c2JkVSsrODg0N0hCdW5lY1AwYU5NZjN6Ny8rOVMrVWw1ZGo3dHk1dFE2MnFBK2xVb25qeDQ5RGtpU01IRGtTVTZkTzlhcG4yQXN2dklDUFB2b0lxYW1wOGtRNXdMSDdKU0VoQVU4Ly9iUWN2a3lhTkFtVEprMXE5TFVXRlJYaHQ3LzlyZGZuQndRRTRNVVhYOFQxNjllOUxpdU9pb3JDVzIrOUJZUEI0RmFxMlJ6UHJ5QUllUDc1NXlFSUFnWU9ITmlrb2RDdHQ5Nks2T2hvNkhRNjNIdnZ2Umc1Y21TZFpkcGFyUlpqeDQ3MUdFQzJ0NitQcjdYVnI4OEREenlBSDMvOHNjYS9OM1R1M0JtLy9lMXY4ZHZmL2hhaUtNSm9OTUppc2NpN3kwUlJoQ1JKOG11c0lBZ1FCQUZLcFJJeE1USHlPaTMxLzEvWHIxRnNiQ3hPbno3dGR0K1FJVU13WThhTUdoOC9mdng0SERod29NNGhBNzE2OWNJTEw3emdNUURzM3IwN2xpOWZqczgrK3d4bnpweUJUcWZETTg4OEEzOS9mNGlpaUZkZmZSVnBhV2xRS0JSNDZLR0g4TlJUVDFYYkRkYXpaMCtrcDZjakt5dEwvbHJyOVhxTUdqVUt2L3ZkNzJxOXR1RGdZQ3hkdWhTclY2OUdlbm82ZXZYcWhhU2twQ2FiMk53UkNXVmxaVDRhKzBkRVZXVWROc3ZEQWlCSkVIdzBMTUJSQTFyWlAwM2ZWWW5Jb1cxZ3pHWWp5Q0hhVCtsSXlTL3llRTU5TnZaSkFJUmFlcWhGQmZqandYNXhlRHpoWnZaRG8zcTdldlVxZXZUbzBkS1g0Wkh6TDJPTmFhTGJVQmFMQldhejJldkFyeTVXcXhWMnU5M3JFZTBkeGQvLy9uZnMyclVMTTJmT2xFdG9YRFhWOXllZjM3cDk5OTEzV0wxNk5jYVBINC9aczJmN2RPMVRwMDZoVzdkdVRkN2prRnFYd3NKQ2hJU0UxSE15T1ZIN0o0cWkxMy9YS1NzcmE5SVFOeXNyQ3hzMmJNRGt5WlBkd3NhYU9BUEx0amJsdXoxamNFYlVoQ1E3NUdFQmpnUHc0ZTR6OThYQ0Iya1FHTmN4TnBGNkU2SlY5a09yK3lYTzBUTlVxdkV2bmJkVTlFTjdtUDNRaUtnTnNOdnR5TXZMZzBxbFFxZE9uVnI2Y3NoRmZuNCtiRFlid3NQRDNjcm9pSWlJcVBWaWNFYlV4R3hsRW43WlpZVGszSGdHMzJWblZUZE14WTdXUVJQU1RtbzJ2WlNTWDRTdEY5UHIySWttUWFnSTBpUkhrV3NONXdHQ1ZIRytoeEJOSVFnWUdSZUZ5UU42WWtKOE4vWkRJeUlpSWlJaWF1Y1luQkUxZy9Jc083S1BtT1hidnB3VklMbXNwdFFLNkRMT0Q0b091cXMzSmE4SVd5L1ZFYUpWN0M2cnV5K2FjM3kxNExHYTAxK3R4TDN4am41b0krUFlENDJJaUlpSWlLZzlZbkJHMUV3TWw2d292R2lWYjN0WFJGaTNxdXRvd3hTSVNXUTVZVXBlRWJaY1RNZldpN1dVY3dLT0NaMm8zTHJuS2Y2cXF4OWFxSjhXSStPaWNYZVBXSXpwRmN0eVRpSWlJaUlpb25hQ3dSbFJNNm8rTEtDbW9zSEdDZWltUk1TUTlqMHNvRDZ1RzBweE1EMFQrOU15Y0NnOUV3YVRwWmF6bmMrSVVHMW5vRnpLS2RTK1l6QStQQVIzZFkvRzNUMWpjWHZYenRDcTJNZUdpSWlJaUlpb0xXSndSdFNNcWcwTEFDbzZidm4reHpCc2dCckJ2ZFIxbjlnQlhjZ3V3TUgwVEJ4SXk4RHhHemt3MmV3MW5pdEJnbk12V3RYK2FONlUzR3BWU2d6dkdvbTdlOFRpcnU0eDZCMFI0b1BQZ0lpSWlJaUlpSm9EZ3pPaVptWXJCMzc1LzhzZzJSMlJpNk1DMERlRm0xSkZ0T01VUFZJSFhVVEhHaGJRRUVldVorTkFXZ1lPcG1maVRFWmVyZWRXN2tlcnZDMDQveVJQOHF4WlZJQS83dW9SamNTS0lDMUUxMEViMGhFUkVSRVJFYlVCRE02SVdrRDFZUUVTRkRYT2Vxd2YxMTFRZ2dxSUhlTUh0WjZONjcxVmFySGhVTVZ1dElQcG1iaFNVRno3QXlTWDhReUNlMkduSkhrZUxPRHExcWhPU093Umc3dDd4bUpZbDhqR1hUd1JFUkVSRVJINUZJTXpvaFpTZE5tR2doOWRlMjM1YnRabVpYa2hvQW9RMEdXTUh3UzIyV3FRck5KeUhFaHpCR21IMHJPUVUyYXM4ekVTSkFpU0FNblpFQTFTUllCVysvT3JWNnR3WjV4ak4xcGlqeGpjRkJMZ2s4K0JpSWlJaUlpSUdvYkJHVkVMeWoxbFJ1bDFsLzVhUHNyT0JBQ2l5MUora1FwRWpkRDVKcGZyNEs0YlNuRStLeDluTW5KeE5qTWY1elB6VVdhMWVmRklTYTdtZEtoN04xcUVYb2YrVVozUXYzT1kvTjl1RE5PSWlJaUlpSWlhRFlNem9wWWtBWm1IVERCRVRFUzVBQUFnQUVsRVFWVGxpdkloMzNRN3ExamNKU2tMN3FsRzJLMGNGdEFVTHVjWmNDNnJBQmN5ODNBbUl3OC81aFRDWE12QWdjWUkwS2pRUDZvVEJrUjFRditvTVBUdkhJYjRjQTRjSUNJaUlpSWlhZ29Nem9oYW1HZ0RNdllZWVhWTzJwUUFRZUVZR3RCNDd1RlorQ0FOQXVOVXZsaVlhbUVYSmZ5Y1o4RFpqRHdrWitiaFhHWStMdVVhWUJQRnVoL2NBSDVxRlc2SkNFRy96bUVWZ1ZvbjlJNElnVWJKd1JCRVJFUkVSRVNOd2VDTXFCV3dHeVg4dXNjSWU4VzhBSjhPQzVCY2V0WUxGWk0yd3htb05EZUxYY1NGN0FLY3o4cEg4cStPTXMvVWdpSWZCYVRWcVJRS3hJY0hvMzlVR0FaRWhhTi9WQmh1aVFpRlhzUGdsSWlJaUlpSXlGc016b2hhQ1V1eGhJeTlSa2h5aFordmhnVzRMeVdvZ0M2ai9hQUtZTU96bGxadXRlRjhWZ0hPWnVZaE9TTVBaelB6Y04xUTJxUWZNOXhmaDloZ1BXSUM5WWdOMWlNMk9BQXhRWHJFQlBrakpraVBDSCsvT251dkVSRVJFUkVSZFJRTXpvaGFFV09PaUt6REpwY21aeElBQlJyYjlVd0FJTGxzUFZQNUMrZ3kxZzhDTngrMU91VldHNjRiU3BGZVdJenJobEtrRlJUanVxRUU2WVVsK0xXNERIYXhhVit5MVVvRm9nTWRJVnFzODUrS2NNM3haejM4MWZ6R0lTSWlJaUtpam9IQkdWRXJVNXhtUTM2eVJiN3QyQ3ptaTVFQkFpUkpoRkFSbm1rN0tSQTlVZ2VCVlp0dHlqVkRLYTRWbHVDYW9jUXRWTHR1S0lYUnErbWV2aEdzMDBDdlVVT3ZVU0dnNHI5NmpScDZ0UnIrem1OYXRlTy9haFVDdEdyNHExVUkxR25ncDZxOEhhQjEzRTlFUkVSRVJOUWFNVGdqYW9YeXoxdFFuRm9aZ3ZpdTU1a0FDWkpjQU9vZnEwVG5ZZHBHcjBxdFEwNlpFZGNMUzVCdUtNWDFRdmRncmNCb2J1bkxxNVcvV2xrUnhGWDhvMWF4WkpTSWlJaUlxSjNwMXprTXI0NGYxdEtYVVMvOE5UOVJLOVJwZ0FhMmNoSGxHWTRwakVKRjROWDRubWVTVytGbithOTJGUHhvUVZnL1RTUFhwZFlnVXUrSFNMMGZobmFKckhhZjFTNGlyOXlFL0hJVENzck5LRENha0Y5dVJuNlpVVDZXVjJhVWp4ZVpMQjQrUXRNcHQ5cFJiclVqdDh6VXJCK1hpSWlJaUlpYWo5QUdmenZPNEl5b2xlbzhUSWVzd3lZWWM4U0tJNzU1Z2FtNmE2M29zZzFxZndVQ3UvUGxvRDF6OWk2TER2VDMrakc1WlNZVWxKdFFZRFFqdnlKMHl5OHpPUUsyY2hNS1RSYVliWFpZN1NJc2RqdHNvZ2lMWFlSTmxHQzFPNDViN1NKc2tnU3p6VjczQnlRaUlpSWlJbXBsV0twSjFJcEpkaUR6Z0FubVFsRSs1b3R1WndBcVNqWXJ3N2lvRVZyNGRWYjZZR1Vpd0dpMVFRUmdGeVhZUlVlWVpwZkVpdHNTUkVtQ1RaUWdTaFgzaVJKc29naFJrbUNYcENZZmdrQkVSRVJFUk0wdlNLdEd2ODVoTFgwWjljTGdqS2lWazZ6QXIvdU1zSmI0OWtlMWFnQW5LSUdZdTNUUWhIQmFBQkVSRVJFUkVSRUE4QjB5VVNzbnFJSG9VWDVRK1ZYdURxdTZXNndoNU5CTWN2eEpzZ09aaDB5d01Vc25JaUlpSWlJaUFzRGdqS2hOVUdxQjZMdjhvRkE3YmdzUUlQcWtZQk9BSU1ncG1tZ0JNZythSURadlgzZ2lJaUlpSWlLaVZvbkJHVkVib2ZJSG9rZnBJRlMwSVhPV1d2cGtLb2tneUR2UGJPVVNNZzhZSWRrYXZ5d1JFUkVSRVJGUlc4YmdqS2dOMFFRckVEMVNCNkhpSjFjQUlFcVNEOEl6eVJHZVZiQVVTOGc4WklMRVFZaEVSRVJFUkVUVWdURTRJMnBqdEdFS1JBN1R3dG5pekhmaFdjVXV0b3F5VFhPQmlPeWpKdCtNOENRaUlpSWlJaUpxZ3hpY0ViVkIvdEZLUk42bWxXLzdLanh6bEg0Q1VrVjZac3dSa1gzTTFLZzFpWWlJaUlpSWlOb3FCbWRFYlpRK1ZvbUlvYjRQendCSDN6VG5SclB5VEJGNXlad1dRRVJFUkVSRVJCMFBnek9pTml5Z2E5T0Zad3JuOUFFQUpXazJGUHpJOEl5SWlJaUlpSWc2RmdablJHMWNRRmNsd2dkcDVOcytLOXVVNFBZS1VYVFpodUlySExWSlJFUkVSRVJFSFFlRE02SjJJREJPaGZBRUR6dlBHcnV3QkxmaEFQbm5MQ2k5emxHYlJFUkVSRVJFMURFd09DTnFKd0o3S0t1Rlp4SjhFSjRKZ0d0NmxudktqUElNc2JHckVoRVJFUkVSRWJWNkRNNkkycEhBSGtxRTlkZTRIQkY4RTU1QmtDZHRBa0QyY1JQS003bnpqSWlJaUlpSWlObzNCbWRFN1V6d3phb21DYzhVZ2xEUitBeUFCR1FmTXpNOEl5SWlJaUlpb25hTndSbFJPeFI4c3dxaHQ2aGRqalErUEpNQVFGQzRIV0I0UmtSRVJFUkVSTzBaZ3pPaWRpcWtqeHBoL1h5OTg4enhlSWs3ejRpSWlJaUlpS2dEWUhCRzFJNEZ4NnNRUHRpMzRaa0VRQkFVN3VIWlVZWm5SRVJFUkVSRTFQNHdPQ05xNXdKdlVxSHpjSzNMRVVkNDFqZ1NCTUV4dDlNcCs1Z1p4bXhPMnlRaUlpSWlJcUwyZzhFWlVRZmdINk5FMUlncTRaa2tRV2owdUUyaHlzNHpFOE16SWlJaUlpSWlhamNZbkJGMUVINmRsWWk1U3dkQjZiZ3RDQUpFRVkwT3p4UXVBd01ra2VFWkVSRVJFUkVSdFI4TXpvZzZFRzBuaFNNOFV6bHVDd0lnTmJKcTAxSDJXYm1RSkFKWmgwMG96MlI0UmtSRVJFUkVSRzBiZ3pPaURrWVRva0RzM1g1UXFOMlBOeTQva3dEQnZYZGE5bEVUeW01d1lBQVJFUkVSRVJHMVhRek9pRG9nZGFDQTJESCtVUGxYMW1rS1FHVy9zZ1pTUUhCTDRISk9tbEdTeHZDTWlJaUlpSWlJMmlZR1owUWRsTW9maUIzdEIwMndTM2dtQ0pBa1ZFek1yRDhKY0NadzhyRzhaRE9LcjlnYWQ3RkVSRVJFUkVSRUxZREJHVkVIcHRBQU1ZbCswRVZVdmhRNCtwNkpEUTdQbkl1NDdsN0xQMmRCd1kvV3hsd3FFUkVSRVJFUlViTmpjRWJVd1FsS0lQcE9IZlJkbEs1SElVa2lITnZIR3JodWxmQ3M2TElWZVdmTURiOVFJaUlpSWlJaW9tYkc0SXlJQUFHSXZFMkxrTjVxdDRPTzhLd1J5d3FDVy9SV2ttNUh6Z2x6WXljUkVCRVJFUkVSRVRVTEJtZEVKQXZ0cTBiNFlJMTgyN2xyckRGVm00Nk1ySEtCc2wvc3lENW1SaU16T1NJaUlpSWlJcUlteCtDTWlOd0UzcVJDMUFndGhJcFhCMEVRSUlwQVk4bzJBUW11ZTgvS00rM0lQR2lDeEprQlJFUkVSRVJFMUlveE9DT2lhdnc2S3hGOWx3Nktpc3BOeDQ0ekNWSWphaXdkajYwTXo4ejVJbjdkYTRUZHpMcE5JaUlpSWlJaWFwMFluQkdSUjlwUUJXTEgrRVBsWDNsTWdPQ0l2eHBjdXlrQlFtV0xNMnVKaEYvM21HQXRZWGhHUkVSRVJFUkVyWTlRVmxiR2Q2eEVWQ1BSQ21RZU5NRmljR2xLSmpsMm9UWDh4Y085ZDVwenNxZTJFN044SWlJaUlpSWlhajBZbkJGUm5TUVJ5RGxwUnZtdjlpcjNDR2g0ZkNaQWdsUlp2Q2tBbllkcDRSK2piUEIxRWhFUkVSRVJFZmtTZ3pNaThscnhGUnZ5ejF2Y3NqSkprcUFRaEFiRlo0SWdRQkpGdUk3dERPdXZRZkROcXNaZkxCRVJFUkVSRVZFak1UZ2pvbm94NTR2SU9tS0NhSzA4NXRnNXBrQkRkNTlKa2x0MmhzQTRKY0lIYVJ0M29VUkVSRVJFUkVTTnhPQ01pT3JOYnBTUWRkVHMxdmZNTVRPellhV2JBZ0JSa3R5R0R2aEhLeEY1bXhZQ0t6ZUppSWlJaUlpb2hUQTRJNklHa1VRZzk3UVpaVGRjK3A1VjNUcFdYMExGRWhVM05jRUtSSTNRUXFscnhKcEVSRVJFUkVSRURjVGdqSWdhcFRqTmh2eXpWZnFlb1RMOHFpOEJBaVNJOGdvS0RSQTFRZ2R0S0NkdUVoRVJFUkVSVWZOaWNFWkVqV1l1RUpGOTFBeTcyVDA5RTRTR3o5eDBEZDhFQlJBeFdBdDlWOVp0RWhFUkVSRVJVZk5oY0VaRVBpRmFnS3dqSnBnTHF2UTlhMWpiTThCRHY3U2dYaXAwNnE5cCtIWTJJaUlpSWlJaW9ucGdjRVpFdmlNQmVjbG1sS1RiM1k1QjhCU0RlYmxrbGJacHVnZ0ZvbTdYUVZBMThscUppSWlJaUlpSTZzRGdqSWg4cnZTR0hYbW56WkFxTjU5VjdENnI2UDVmVDQ2K1o1V1BVL2tEMFNQOW9OSno2eGtSRVJFUkVSRTFIUVpuUk5Ra3JNVVNzbzZhWUhON2laRWdDQXBJRFFuUEJFQVVKVWY0QmtCUUFWRzM2NkNMNE5BQUlpSWlJaUlpYWhvTXpvaW95VWgySVArOEdTVnBkdmZqVW1VQVZoOVZkNTRCUU9ndGFvVDBVVGZxT29tSWlJaUlpSWc4WVhCR1JFM09sQ3NpKzdnSm9zWGxvT3ZZekhvUUlEaDJyRlhwZTlaNW1BNEtUV092bElpSWlJaUlpS2dTZ3pNaWFoYWlCY2c1WVlJeHg3M3htU1JJRU9xZG9EbDJucmsrU3FrRklvZnJvT3ZFMGswaUlpSWlJaUx5RFFablJOU3NpdE5zS0RodmdlUmF2U2xKZ0VMUm9NRUJiZ1Fncko4R3dUZHo1Q1lSRVJFUkVSRTFIb016SW1wMnRqTEg0QUJyY2VYTFQwUDduZ0VDSUltTzZRRVYvRG83U2pjRjVtZEVSRVJFUkVUVUNBek9pS2hGU0NKUStKTUZSU20ycXZjQVVGVDgxenVDSUVDU1JMZzJQbFA1Q2VoOGh4YWFZSlp1RXZtYTBXaUVJQWpRNlhRdGZTbEVIbDI1Y2dVbEpTWG8zYnMzL1B6OEFEVG1GelJFUkVUVWtmRWRKUkcxQ0VFQmhQWFhJT1l1SFpRNjF6Y3lsU0dZdDI5dkpFbHlPZDhSdU5tTUVqTDJtbEJ5MVY3TEk0bXFNNWxNZU91dHQvREtLNjlnMzc1OTlYNzgyYk5uWWJGWTZqNnhoWWlpaVB6OGZGeTZkS25pWjhlekxWdTI0TUtGQ3g3dm16SmxDbWJQbnUzeHZuUG56dUhqanorRzFXcXRjZTNMbHkvamswOCtRVnBhV3AzWHUzWHJWcXhjdWJMTzh4cXFyS3dNeno3N0xGNSsrV1d2em0vdHoyOTdZTGZiOGROUFB6VnFqZi83di8vRDBxVkw4ZXV2dndJQTFxOWZqMlhMbHFHNHVOZ1hsMGhFUkVRZENBdVppS2hGYVRzcDBIVzhIM0pPbWxDZTZSZ2M0TmdSSUVGRS9RWUhTQUFFUVFGUmNnd09rRVFnNzZ3WjVkbEtSQXpXUXFGdGtrK0IycGsxYTliZ3lKRWpBSUNBZ0FBa0ppWjYvZGo5Ky9manZmZmV3NUFoUTdCNDhXS29WSTcvemFhbnArUHp6ejl2MFBVOC8venpDQWtKcWZGK204MEdrOGtFbzlHSTB0SlN0MytLaW9wUVdGZ0lnOEVBZzhHQXZMdzg1T1hsd1daejdQU2NQWHMyeG84ZlgyM042OWV2WSszYXRiRGI3WGo0NFlmeHhCTlB5SjlMVFVSUnhQcjE2L0hGRjE5QWtpU1lUS1lhdzdYMDlIUnMyclFKUFh2MlJQZnUzV3RkTnlVbEJYdjM3c1hBZ1FQcjlWeDRTeFJGNU9ibVFxdXQrd1dpSlo3Zm1odzhlQkFmZnZnaGV2ZnVqWmRmZmhsS3BiSkJIOTlYTEJZTDdQYjYvYUpDcTlWQ29YRC9IYTdkYnNmeTVjdHgrUEJoTEZpd0FLTkdqV3JROWFqVmFuazlBTWpJeUVCeWNqSVdMRmlBSlV1V29GdTNiZzFhbDRpSWlEb2VCbWRFMU9JRUZkRDVkaDNLTTBUa0padGdOMWNjaCtBSXd5cHVlVk8rS1VtU285QlRrdVMrWitWWmR0ejRvUndSUTdUd2oyN1pONWZVdWgwOWVoUTdkKzZFWHE5SFdGZ1lEaDA2aEczYnRtSENoQWxlUGY3V1cyOUZkSFEwVHA0OGlSVXJWbURCZ2dWUUtCUW9LU25Cc1dQSEduUk56enp6VExWak0yYk1RR2xwS1V3bVU3M0RDZ0FJREF4RWFHZ29rcE9UTVhiczJHcmhSYmR1M2ZEMjIyL2o3YmZmeHNhTkczSDI3Rm04OXRwcjBPdjFIdGNyS2lyQ3UrKytpL1BuejBPdFZ1T1JSeDdCSTQ4OFVxOXJ5c3pNUkhaMmRyWGpnd1lOd3I1OSs3Qng0MFlFQndkWHUxK3BWR0xBZ0FFQWdOMjdkK09qano2cTgyT3RYTGtTVVZGUjFkYXBTM005djk3WXYzOC95c3JLY1ByMGFlVG01bGI3ZkpyYmUrKzlKd2ZPM2xxNWNpWGk0dUxrMnlhVENjdVhMOGZ4NDhjUkh4K1B3WU1ITi9oNk5Cb05nTXJnYk83Y3VkRHI5ZGk2ZFNzV0xWcUVkOTk5RjdHeHNRMWVuNGlJaURvT0JtZEUxR3I0eHlqUU5kSWYrUmNzS0VsejdJaHg3amVUSUhsZnVnbklvWmxVc1d0TnRBTFpSODBJNktaRStFQXRCT1puVk1XTkd6ZXdhdFVxQUk2ZFdGMjZkTUdDQlF1d1pzMGF4TWZIbzJmUG5uV3VFUklTZ21YTGx1R2xsMTdDd1lNSEVSQVFnSmt6WjZKZnYzNzQ0b3N2Nm5VOWI3LzlOczZjT2VQeHZvS0NBbGl0VmdRSEIwT24wOEhQenc4Nm5RNysvdjRJREF5RVhxK0hYcTlIWUdBZ2dvS0NFQklTZ3FDZ0lBUUhCeU1rSktUTzNXTUEwS3RYTDZ4WXNRSi8vL3ZmRVIwZFhXTm9CamgyRGhVVkZhRnYzNzU0L3ZubjBiVnIxM3A5cmdDd2E5Y3ViTml3b2NiN3IxMjdocVZMbDFZN3J0UHA4T1dYWHdJQTlIcTlWenVKWEQ5L1o3bXFONzJ2bXV2NTljYkREejhNbzlHSStQajRGZy9OQUtCZnYzN1FhRFFvTHkvSGlSTW4wTGx6Wi9UcDAwZStQejA5SGRldVhjT0FBUU1RRmhZR3dMR2oweWszTnhkdnZ2a20wdExTTUdEQUFDeGV2TGpXNzdtNlZBM09CRUhBOU9uVEVSZ1lpTXpNVE1URXhEUjRiU0lpSXVwWU9CeUFpRm9sYzRHSW5KTm0yS3E4UkVtU0JJV2dnT1QxOEFBQlFKWEJBZjRDSW9kcW9lM0VOby9ra0pHUmdULzk2VThvTEN6RWhBa1RrSlNVQkFEWXRtMGIvdld2ZnlFNE9CaXZ2dnBxbldXRlRqLy8vRFArL09jL1E2RlFZTVdLRlEzYTJmTDY2Ni9qNU1tVFdMMTZOVHAzN3V4MjN5T1BQQUtkVG9mUFB2dXMzdXZXWnRteVpiaDQ4V0tkNTVsTUpnQndHdzVnczltZ1ZDcXJCVkMzM0hJTGxpMWJocXRYcjJMMzd0MEFIS1dnWjgrZXhlREJnK1d2emFSSmsxQmVYZzdBMFNldGE5ZXVDQTBOOWZqeGYvamhCNHdjT1JKK2ZuNVFLQlQxL3ZwYXJWYTVYTFdrcEFUVHAwOUg5KzdkOGRlLy90WGorYzdtOGs1Ti9meTJaVGR1M01EczJiT1JtSmlJK2ZQbnk4Yy8rK3d6Yk5pd0FTKy8vREp1dSswMnQ4Y2NPblFJSDM3NElVcExTekY2OUdqTW5qM2JMZHhjdlhvMUNnb0s2blVkVjY1Y1FVNU9EdnIxNjRlZ29LQWF6NXN4WTRZYzVCRVJFUkY1d2gxblJOUXFhY01VNkRMT0QwV1hyVEQ4YklYa2FIOEdRUkFnUXFySDNNM0t3UUhPODIzbEVqTDJteERVVTRXdy9ob0l6TTg2dEp5Y0hMenl5aXNvTEN6RXdJRUQzVXJuSmt5WWdQVDBkR3pmdmgxTGxpekJhNis5aGg0OWV0UzVadS9ldlRGbnpoekV4TVMwcVhJd3E5VUtrOG1FRVNOR3lEMmlHclBXNGNPSDVTRUJ2L3p5QzdaczJlSjJ6dW5UcDNINjlHa0F3Sk5QUG9sT25Ub2hMUzBOcTFldlJyOSsvZkRHRzI5VUt5UGR0MjhmTm0vZWpIUG56dUc5OTk2cmRyODNQdmpnQSt6WnM4ZnRXRnBhR3FaTW1lTHgvUC8rOTc5dXU2UGE2dlBiMmhRVUZHRE5talU0ZVBBZzFHbzFrcEtTUEpaRm56cDFDbGxaV1EzNkdELysrR090OXovNTVKTU16b2lJaUtoV0RNNklxTlVTRkVCSUh6VUN1cWlRYzhvRWMwRkZTUlVjSVpoVWorRUJjc2ptMHZ1cytJb054bXc3SW0vVFFoUEM5S3dqdW5EaEF0NTU1eDBVRlJXaFg3OStXTHg0Y2JYQUtDa3BDUmFMQmJ0Mzc4YkxMNytNV2JObTRjNDc3Nnh6YmRkRzlzOCsreXhLU2txOHZpNW55V2hMU1VwSzh0aFByRDZLaW9wdytQQmgrZmF3WWNPd2V2VnFBSTdHOXYvNXozOHdmZnAwZWZlUmMvZGE5KzdkTVdyVUtCdzRjQUNmZnZvcHBrMmJKcTlSVWxLQ05XdldRSzFXNC9ubm4yOVFhQVlBTjkxMEV4SVNFZ0E0QXI2ZmZ2b0plcjBldlhyMWNqdnY1NTkvaHNsazhsamEycGFmMzliQWJEWmo0Y0tGeU12TFEvZnUzVEYzN3R3YWQzVCs3VzkvZ3lpSzlWcC84K2JOMkxoeEk1NTc3cmxhZjE0REF3UHJ0UzRSRVJGMVBBek9pS2pWVXdVSWlFbjBRMG02RGZubkxaQWNGVlp5YUZZNVFLQnVna0lCVVpTYzJSbXNwUkorM1d0Q1VBOFZRdnRxb09DcllvZnh6VGZmNEQvLytROUVVVVRmdm4zeDhzc3Z1NVVlT2dtQ2dEbHo1a0NTSk96WnN3ZnZ2UE1PeG80ZGkrblRwMWNyNGF0Smx5NWRVRlpXNXZXMWVkT292cVNrcE40TitHdnltOS84QnBNblQzWTdWbHhjakkwYk56Wm92Y2NmZjd6YU1aMU9KMzk5bldGRlVGQ1F4ekxGR1RObTROeTVjOGpNeklRb2luSkE5dTkvL3h0RlJVV1lOV3NXNHVQakczUnRnS01zZE5La1NRQ0E3T3hzekpneEF6MTY5TUJycjczbWR0N01tVE9Sa1pGUlowKzRwbmgrNi9MTk45OWc3ZHExaUkyTnhZY2ZmaWdmVDAxTnhZSUZDd0FBYTlldWhjVml3WmRmZm9relo4Nmd1TGdZblRwMXdzaVJJL0g0NDQvWE9FbjB4bzBiK1BycnIzSHUzRGtZREFZRUJnWmkwS0JCZVBMSkovSEREei9naXkrK1FNK2VQZkhlZSs4MStQcTFXaTFtelpxRnExZXZZdEtrU1c1ZkU3UFpqT1hMbDJQQ2hBa1lOR2hRZzhJdDU2UlNTWklhSFFJVEVSRlJ4OGEzaUVUVVpnVEdxYUNQVmlFMzJZenlqTXBKZ3ZXSnp5VEpFWm9KY0d3K2MyNWZLNzVpUTFtR0hlRUROZkNQNHVTQTl1emF0V3RZczJZTnpwNDlDd0FZTzNZc1pzNmNXV3Rwb2tLaHdBc3Z2SUFlUFhyZ2swOCt3YTVkdTNEdTNEazg5dGhqR0RObURGUXFGVDc3N0RPM3lZclIwZEg0MDUvK0JNRFJPOHpYRkFxRjF6M1g2dUlNR1I1NDRBRzVkMWhlWGg0MmJkb0VoVUloTjFxdmk4VmlnU2lLZU9paGg2RFg2NUdVbE9SVkdkelBQLytNRXlkT3VCMGJPSEFnSWlNajhmbm5ud01BeXNyS3NHL2ZQb1NFaENBbko4ZXR2MXYvL3YzUnAwOGZsSmFXZW5XZENvVkN2aTVuS2Ftbk1NdlpXTDRsbmw5ZlNFdEx3L0xseTJFMEdoRWNIQXlielliczdHeHMzTGdSVjY5ZXhkS2xTNnYxcER0NDhDQldyRmdoOTRBTENRbUJLSXJZdlhzM1RwOCtqU0ZEaHZqcytnWVBIbHh0Y3FiVmFzVmYvL3BYbkRsekJwSWtZZENnUVExYTIxbGE2K3liUjBSRVJOUlFETTZJcUUxUmFJSE93N1V3WnR1UmU5b0N1OGxaaEZrNWYxT0FVR2YvTStma1RRbWl2SFBOYnBTUWZjUU0veGdsd2hNMFVPcTgzY2RHYlVGeGNURSsvL3h6N05peFE5N0ZORzNhTkF3ZlBoei8rNy8vaS9qNGVJd2VQZHJqWTcvNDRndGtaV1ZoK3ZUcDZOR2pCNVl2WDQ3YzNGeDg4TUVIV0w5K1BXYk1tQUd0Vml0UEFmU213WDVqQlFZRzR0MTMzL1hwbXNPSEQ2OTJiTlNvVVc1TjNtdnpsNy84UlE2WE5CcU54MzVWbnFTa3BOUTZVZE9Wd1dEd2VHNU9UZzQrK09BRHI5WUlEQXlVZ3pkUGd3NmNyRmFySEtnMTkvUHJDKysvL3o1R2poeUpxVk9uSWlBZ0FHVmxaZmpuUC8rSkF3Y080TXlaTXpoMTZoU0dEaDBxbjUrZW5vNzMzMzhmTnBzTkNRa0pTRXBLa3FkUHBxU2tZT1hLbGRpMWExZVRYVzlaV1JuZWV1c3RuRHQzRGdNR0RNRENoUXNidkpaeklFQnhjYkd2TG8rSWlJZzZLQVpuUk5RbStYVldvc3Q0UHhUK1pFSHhGWnZMUFk3UXpMdnBtNDZRVFFBZ1NwSzg4Nkk4dzQ0YjJVWjBHcUJGWUhmdVBtc3ZVbEpTc0czYk5nQkExNjVkOFljLy9BSHg4Zkc0Y09FQ3Z2LytleGlOeGhxRHMrUEhqK1BLbFN1WU5tMGErdmZ2ajFXclZtSGR1blg0N3J2dmtKK2ZqL0R3Y0F3Yk5neVBQdm9vQUhnc29UeDI3QmhPblRwVjZ6Vk9uRGdSY1hGeGRYNHVvaWhXMnluVVZxV2twS0JMbHk3NDRvc3ZxdDMzNDQ4L3dtNjM0OVpiYjYxMURaVktoWjkvL3RudCtidHg0d1pTVTFQUnJWczM5T3paMCsxOGYzOS8rYy9PRWt0UFpiZWlLTXE3N1I1OTlORm1lMzU5cFZ1M2JwZzVjNlo4VzYvWFkvYnMyVWhPVGtaSlNRbE9uanpwRnB5dFc3Y09WcXNWWGJ0MnhaSWxTOXgyWWQ1ODg4MTQ3YlhYTUd2V3JHcTd1STRlUFlvVksxWUFjTHoyQXNDQkF3ZmNkdWc1ZC9hOS9mYmJjaGdaR0JpSWp6LytHQUNRbTV1TE45NTRBK25wNlJnOGVEQmVldWtsdDUyTzc3Ly9QZ3dHZzFlZjk1UXBVK1FkaGZXZHhrbEVSRVJVRllNekltcXpGQ3FnMDYwYUJQZlNJUCtjQ2VXWmxjMmpCVUZ3dklFVDZpN2hsQ3JPZDYzMmxPeEFYcklaeGVrS1JBN1JRaDNVUGtLS2pteklrQ0VZT1hJa0lpSWk4T1NUVDhxaGdMTWNyejU5cC9SNlBaNTk5bG1NSFRzV2x5NWQ4bXJTWmtwS0NuYnMyRkhyT2JmZGRwdFh3WXJkYnErejc1YXY3TnUzRHdjT0hQRHFYRzhhdU50c051VG01Z0p3VExjMG1VeVlPSEVpQmc0YzZIYWUzVzdIbWpWcmtKR1JnZVhMbDFkcjNGOVYvLzc5MGI5L2YvbjJYLzd5RjZTbXB1S1paNTZwdHJZclo3RGlxUStXMVdyMWVycW9MNTlmWDNud3dRZXJIZFBwZEJnd1lBQU9IejdzTnFuU2JEYkw1YktUSmszeStIbUhoWVhoamp2dXFMYnJMREF3RUwxNzl3WUFHSTFHWEw1OEdjSEJ3ZWpXclp0OFRtWm1Kbkp5Y2hBYkd5dC9yWjBCNXBrelovRGVlKytodUxnWW8wZVB4cHc1YzZyOVBGNjRjRUgrdnFuTHZmZmVpejU5K2dCZ2NFWkVSRVNOeCtDTWlObzhsVC9RK1hZZHpJVWk4czlhWUM2c2VQTXVWUHlyWWdjRTZ0cWg0K0Z1aTBIRUw3dU5DT3FwUWxoZkRRUnVRR3ZUWG56eHhXbzd0Wnc3WWJ6dDQrV3FlL2Z1OWU0ejl2YmJiK09tbTI1eU8vYkREejlnelpvMVhqM2UwL1YrOE1FSERlcmxsSlNVVkdmajladHV1Z25EaGcxek83Wmh3d2I0K2ZuaHZ2dnVjenQrNk5BaFpHUmtlRnpuekprejJMRmpCODZlUFN0ZnF5aUt1UDMyMnpGMDZGQVlqVWEzODNmdDJvV01qQXdrSmlZaU5qYTIydjJ1TkJxTlc5QlNYRnlNVTZkT0lUbzZXcDZlV1JObmVCUVpHVm50UHJ2ZFhtTUQvWm8wNXZuTnpzNnVzZHkwZS9mdWVQcnBwK3QxTFYyNmRQRjR2Rk9uVGdBY1lablR0V3ZYNUJDNWI5KytOYTRaSGg1ZTdWaS9mdjNrd1FxWExsM0NTeSs5aE50dXV3MnpaczJTei9uc3M4K3dZY01HUFBYVVUvSWtWWXZGZ2s4KytRU2JOMitHSUFqNDNlOStKdzl0cUdyVnFsWHliamJueDFtMmJCa1NFaEt3ZVBGaXQzTzFXaTBVQ2dYMGVuMk4zNDlFUkVSRTNtSndSa1R0aGpaVWdaaTdkU2pQdENQL2dnVzJVZytCV2NVd2dEbzU2amNkajVXQTRsUWJ5alBzQ0Ira2hWK2tvZ211bnBxRHAvTEcya3IxbW9KV3E2MzJzYnpkMVFSVVhxOXJ1ZUdSSTBkUVVsSlM3MnQ1K3VtbmF3ek9nb09EOGN3eno2QnIxNjdWR3JSdjNMZ1JmbjUrZU9xcHA5eU94OGZISXlzcnkrUFg4dno1OHpoeTVBaTBXaTI2ZHUyS0d6ZHVZUGJzMlVoTVRNUzZkZXVxVGJSMDJyZHZIL2J0MjFmcjU3Rmd3UUxjZGRkZDh1MjllL2ZDWnJQaDNudnZoU0FJS0M0dXh2YnQyM0hmZmZlNWZkMEFSd045QUhJdkwxY1dpMFVlbk9DdHhqeS9ScU5SSGxyaEM1NzZ0cmxlajJzUTVmcjlVOXNVeXJwS2hKMERHbXI2MkU2aUtPS2xsMTdDMWF0WEVSWVdobm56NWxVcnlTMHFLcEt2cGVwNnprQlRvVkRVK0xNYkhSMk4xTlJVbEpTVU5HZ3lKeEVSRVJIQTRJeUkyaUgvYUNYOG8veFFrbTVENFVVTDdHYVhPeVhuWk0wNmRwOUpBQVFGWEZNMlc3bUVyRU1tK01jb0VKNmc1ZkNBZHNJWkdMU1ZOOWJPUGsvT3FZRk9PcDBPYTlldTlXcU5wVXVYNHVlZmYvWjRYMXBhR280ZVBTcmZ2blRwRWk1ZHV1UjJqaWlLTUJxTldMZHVuY2MxdnZubUd3Q09YVkszMzM0N0FNZVV6SnR1dWduRGh3L0gvdjM3OGNFSEg4Zy9oMzM3OXBYN2h3SEF6cDA3VVZSVWhIdnV1YWRhaUxOLy8zNWtaMmRqd29RSjh0ZkF0U1RRK1hpZFRvZHg0OFlCQUw3Ly9udXNXN2NPQVFFQm1EaHhvdHU1enM4dFBqN2U3YmpaYklZb2l2WGVjZFlZY1hGeDJMeDVjN045UEZjS1JlVXZCSXFMaTZzRmpFNFdpNlhXZFp6QldWMkJvMEtod0JOUFBJRURCdzVnK3ZUcDFYNys5dS9manc4Ly9CQUxGeTVzOENUUG5qMTdJalUxRmFtcHFRMmV6a2xFUkVURTRJeUkyaWNCQ095dWdyNnJDc1dwVmhndVd5RFpIVy9TSzBNenFhSVhXazJMdUU3c0ZPR3M1U3pQRUhFajI0aVFlRFdDZXFtaDRDdHBtMVpiajZ2V0tEczdHMEJsdVowcmIzZk51WVlrVmFXbnAzdHMxRitWMFdpczg3elJvMGZMd1ZsdERmNFRFaExra3NyRGh3K2pxS2dJdzRjUGR5djFBNERDd2tKczJyUUpQWHIwUUZKU2tzZTFrcE9UY2VQR0RVeWNPRkVPMXU2NTV4NTgrWTJrUGFrQUFCSG1TVVJCVk9XWDJMWnRtMXR3bHBxYWlxS2lJc1RGeGNrVE0xMC9QNkIrdXdIYk10ZFMxYlMwTkVSRlJYazg3K3JWcTdXdWMrUEdqV3JyMWVTMjIyNlR5elpkblQxN0ZpdFhyb1JTcWF3V0VOZEg3OTY5c1dQSERseThlSkhCR1JFUkVUVVkzKzRSVWJ1bVVBRWhmZFFJNnFGR3dZOW1sRnl6dTJ3aXF3ak42cHdmSUZXY1c3bFRUYklEaFJldEtMcGlSZGd0V2dURUtSMGIxS2pOY2ZaQXFpa284RFd6MlZ5dFg1ZXpiNWszbktXRnNiR3hQcjJ1cWthT0hJblpzMmQ3dk8rSko1NUFTRWdJUHZ6d1E0LzNiOTY4dWNiZGFMVXBLQ2lRMTN6NDRZZXIzZi94eHgvRGFyVjZuR3JwOU5WWFgwR2hVTGcxeG5jMnRUOTA2QkF1WExnZ0R4RndEajF3aG51dW5QMi82aW81OVBTNHhqeS9MU1UyTmhZUkVSSEl6YzNGVjE5OWhkdHZ2NzNhenR6TGx5L1hXVXI2MDA4L0FVQzllLzg1blRsekJtKzk5UlpFVWNUaXhZdmxvUU1ONFF4clQ1dzRnU2VlZU1MdHZyTm56OEpvTkdMZ3dJSFZubU9Ed1lEZzRPQjJNN21XaUlpSUdvZkJHUkYxQ0FvTkVENUlpNURlcURhQjB6VTBrNmR4ZXVDNlU4MzVJTkVDNUowMXc1QXFJS3l2QnZvdW5CN1Fsb2lpaUlzWEx3SkF0WWJ1dnY0NFRpKzk5RktqMWpwMzdod0E0SlpiYm1uVU9uVlJLcFYxN21DcjZmNkc3dEl5bTgwWU1tUUlEaHc0Z0VXTEZtSG8wS0dZTUdFQ0JnOGVqQTBiTnVEZ3dZTVlQbnc0Um93WTRmSHhlL2Z1eGZuejUzSFhYWGRWQzBJblRweUlRNGNPNGZ2dnYwZi8vdjFoTXBuazZaQ2pSbzJxdHBZei9QS21WTk9YejI5TG1qUnBFbGF2WG8zVTFGUzgvLzc3ZVBycHB4RVNFZ0pSRkhIeTVFbXNXclVLQVFFQk5mYlRNNWxNU0VsSlFVaElTSU9DM1gzNzltSGx5cFZRS0JUNDR4Ly9pS0ZEaDlicjhTVWxKY2pLeWtKR1JnYTZkZXVHN3QyN0l5NHVEbGV2WHNVdnYvemlOaXpoK1BIajJMcDFxMXQvdk9Ua1pLeGF0UXE1dWJrSURnN0cvUG56YTUzSVNrUkVSQjBEZ3pNaTZsQ2NFemd0UlNJS0wxbFJubUYzdTErU0pFaVNNeVNycVlhemVvQm1LNU9RYzhJTXpXVUZ3dnByT0VDZ2pUaDQ4Q0FNQmdQaTQrT3JsZXI1Z3Nsa3dzYU5HMkd6MmVTcGp5TkdqS2l4bjFwRVJFU3Q2K1htNXVMaXhZc0lDUWxCbno1OWZINjl2dUtjemxoYlNhZ24wZEhSbURkdkhxWk5tNFp2di8wV08zZnV4SWtUSnhBU0VnS0R3WURZMkZqTW5Udlg0MDZnOCtmUDQrOS8venNBeCtDRVR6LzlGRVZGUlNnc0xFUkJRWUZja252a3lCRVVGQlJnejU0OUtDa3B3YUJCZ3p4T256U1pUQUJxTDMvMTlmUGIwaVpPbkloTGx5NWgvLzc5Mkx0M0wvYnYzNCt3c0RDVWw1ZWp2THdjUTRZTVFjK2VQYkYrL1hxUHo4RzJiZHRndFZveGZQandldTNXc3R2dCtQenp6L0hWVjE5QnA5UGhUMy82azhkcHFLSW9JajgvSDluWjJmTE90N1MwTkN4Y3VCQ1ptWmx1Z2Q0Zi92QUhkTy9lSFdQSGpzV2FOV3Z3elRmZllNNmNPZkw5di96eUN3QkhYem5BOGJQMTE3LytGVXFsRW9tSmlUaDU4aVRlZWVjZGZQamhoL1VlRUVGRVJFVHRDNE16SXVxUU5NRUtkQjZ1aGExTWd1R3lGYVhYYlpBcU5vMDQzdTlKemdKTmViSm1kVUtWN21lQXBVaEUxaUVUdEowVUNFL1FRQlBNQUsyMXlzckt3cG8xYXdBQUR6endnTS9XdFZxdHNObHNLQ2dvd015Wk0xRlFVSUNwVTZjaU9qb2FpWW1KbURwMWFvTURsSzFidDBJVVJkeHp6ejBlUTZtcUpZSTFjZDBoNVFzRkJRVXdtODN3OS9lSDJXekc4ZVBIQVhqdXcrYU5zTEF3UFBYVVV3Z1BEOGVhTld2a2dRZzVPVG40NUpOUGNOOTk5OG1CaDFOc2JLeThXM1Q3OXUzeWNaVktoZERRVUVSR1JpSXNMQXhYcjE3RjExOS9qUjkrK0FFQThQampqM3U4aHFLaUlnQ28xaVMvS1ovZmxpWUlncnpMYXNlT0hiaDI3UnBLUzBzUkd4dUxNV1BHWU9MRWlmanNzODhBVkM5aE5abE0yTFJwRXdCZ3dvUUpYbi9NM054Yy9PMXZmOE9sUzVjUUVSR0J4WXNYbzJmUG5tN25yRnUzRG52MzdrVnVicTRjeWpvWkRBWVlEQWJvZERyRXhjVWhPam9hMGRIUjhyQ0hzV1BIWXNPR0RkaTFheGRHang0dGwrbW1wYVZCcDlQSm9XbHljakpNSmhQbXo1K1B4TVJFN04yN0Z5dFdyTUM1YytmY0pyWVNFUkZSeDhQZ2pJZzZOSlZlUVBnZ0RVTDdhbENVWWtIeFZSdWtpdmRsZ3ZQZlVzMXQwQnpISy9xZVNSS2NteXpNK1NKKzNXMkNmNHdTblFab29mSThvSTVhU0hwNk90NTQ0dzBZREFZTUd6Yk1ZNmxlUTZXa3BFQ1NKSlNXbGtLcjFXTHUzTGtZTTJZTUFPRE9PKy8wZXAzYzNGd0FsYVdDT1RrNStPNjc3K0RuNTRmLytaLy9xWGEreVdUQ2xDbFRmUEFaMU4vQmd3ZmxFTkpKcFZMVitIWE55c29DVUwyazAydzI0K0xGaXpoMjdCZ09IejRNZzhFQWpVYUR5Wk1uSXpJeVVnNjhmdmpoQnlRa0pPRCsrKy9IMEtGRElRZ0N3c0xDTUd2V0xGaXRWa1JFUktCVHAwN28xS2tUZ29LQzVQVUxDZ3J3MDA4L1lmUG16VENaVEJnMWFwUmM4bHBlWGk2SFpGYXJWUTdXdW5idDZuYU5UZlg4MXRla1NaTXdhZEtrYXNkNzllcFY1MlRPYWRPbVlkcTBhUjd2RXdRQlk4ZU94ZGl4WXozZW41K2ZEOEI5bUlZb2luai8vZmRoTUJod3h4MTNlTlhmekdhelljdVdMZmp5eXk5aE5CcVJrSkNBRjE5ODBlMzVjdEpxdGNqS3lvSmFyVVpzYkN5aW82TVJFeE9ETGwyNklDb3FDakV4TVFnTEMvUDRjZlI2UGFaTm00Wi8vT01mK010Zi9vSVhYbmdCUnFNUlJVVkZHRGh3b0J4QU8zY01Pc05uNS9UUWpqSWNnb2lJaUdyRzRJeUlDSUJTQzRUMTF5QzBqd1pGVjZ3b1NyVkN0RlRlN3hhYVZhdmlkTnh3Ymt3VEpNbTViUTNsR1hhVVo1WkRINnRFYUI4TjFJRnNOdDNTZHU3Y2lZOC8vaGhtc3hsOSsvYkYvUG56ZmJxK3MrRjhURXdNRmkxYTVGWHZ0QlVyVmlBdExRMTZ2UjVxdFJyRnhjVzRkdTBhUWtORDVUS3hkZXZXd1dxMVlzcVVLUjVMeHhRS0JSSVRFNzI2eGpObnpzaTd1S3FLaVluQnVISGo2bFVLZXV1dHQyTE1tREVRUlJHQ0lLQlRwMDY0Kys2NzNVS25JMGVPNE4vLy9qZTBXaTB5TXpNQkFGMjZkRUZKU1FuKzg1Ly9JRDA5SFdscGFYSWovWUNBQUR6MDBFTzQvLzc3RVI0ZURzQXhwZlBvMGFOWXYzNDl6cDQ5aTdObnp5SW1KZ2F2di80NndzUERNVzdjdUZxdk15UWtCRWVPSE1IbHk1Y1JGaGFHNmRPbnkvZTkrT0tMeU0vUGg3Ky9QOHJMeTJFeW1hQldxNnNORG1pcTU3Y3RFRVVSNTgrZkIrQUk2SnkrK2VZYkhEbHlCSUdCZ1hqMjJXZnJYS2UwdEJTTEZpM0NqUnMzb0ZRcThlU1RUK0tSUng2cHNiUjMvUGp4R0RGaUJDSWpJK3RkL2dzQTQ4YU5RM3A2T3JaczJZSTMzM3hUUGo1OCtIRDV6ME9HREVGUVVCQSsrdWdqN05tekJ5a3BLUWdPRHNhQUFRUHEvZkdJaUlpb2ZXRndSa1RrUWxBQkliM1ZDTzZsUnVsMU93eVhMYkNWVjZuVGxKei9Va0NvS09tVUh3OEFndU9vSUFseXlGYjJpeDFsdnhqaEY2bEFTRzhOZE9FczRXd3BnWUdCc0Znc0dEVnFGT2JNbWRQZ0hUODFtVEpsQ29xTGk1R1VsRlJqcjZ1cUlpSWlzSGZ2WHJkalVWRlJTRXBLY2x1M29LQUFEejMwa01jMU5Cb05YbmpoQmE4KzNxSkZpMm9Nem5yMzdsM3ZTWVp4Y1hHWU8zZHVyZWRFUlVXaHNMQVFvaWdpTURBUTk5MTNueHlzWGI5K0haY3ZYMFpvYUNnU0VoSXdZc1FJREJvMENCcU54bTBOUVJCd3h4MTM0STQ3N3NEUm8wZXhidDA2QkFjSHk4RmFYUXdHQXk1Y3VBQzFXbzBYWDN6UmJkZlV6VGZmak16TVRMbTNXV3hzTEo1KyttbEVSa2E2cmRGVXoyOXJZTFBab0ZMVi9GZkRyVnUzSWo4L0g0SWd1QTFvdVB2dXU3Rmp4dzdNbVRQSHErY2lJQ0FBaVltSk9IRGdBT2JObTFmbkRyWEF3RUN2djlZMWVmYlpaOUdqUnc5OC9mWFh5TXJLd3JCaHd6QisvSGo1L3VEZ1lDeGR1aFNyVjY5R2VubzZldlhxaGFTa0pBUUVCRFRxNHhJUkVWSGJKNVNWbGRYVS9acUlpQ3BDcjhLZkxiQ1dWSCs1ZE1abUNrRkExV0djQWdSSWtpanZQbk9sRFZVZ0pGNEQveGdHYUMzaDZ0V3I2TkdqUjB0ZmhrZk8vbU1OMlZuVFZtVm5ad01BT25mdVhLL0hTWktFc3JLeWVvVWJhV2xweU1yS3doMTMzRkhqbXFJb3lxVjd2dGFhbjkvZHUzZmowS0ZEbURCaEFnWU1HQ0NIeXZuNStkaTZkU3UrK2VZYlNKS0VpUk1uNHJubm5uTjdyTVZpcVJaMDFrYVNKTmp0OWxxRE9pSWlJcUxXZ01FWkVaR1h5clBzTVB4c2dibWd0cGROb1dLVFdkVnpKTUM1QTgyRlNpOGc1R1kxQW01U1FXaDk3Nk9KcUFQWnRXdVhQSmxVb1ZBZ09EZ1lOcHZOYlZwbFltSWk1c3ladzk1ZlJFUkUxR0V3T0NNaXFpZUxRVVJ4dWhXbE4reVFiSjdQOFR4TXdGbkNLVlhiaGFiUUFpRzkxQWpxb1liQURSaEUxQUpLUzB1eGYvOStIRDE2RkptWm1TZ3NMSVJTcVVSSVNBajY5T21ETVdQR0lDRWhvYVV2azRpSWlLaFpNVGdqSW1vZ3lRNlVaZGhSbkdhRk9WK3M0MnpYaVFJQ0lFa2V4M1FLU2lDd3V3b2g4V29vdFJ3a1FFUkVSRVJFMUpJWW5CRVIrWUMxVEVKSm1oV2wxMjJ3bXoyZlUzVVhXbVZScDRmOWFRTGdINlZFWURjVi9LT1ZIa00ySWlJaUlpSWlhbG9Nem9pSWZLdzgwNDZTZEJ2S3MrdzFudU1hbFRuM29ubW80QVFBS0RSQVFCY1ZncnFyb1E1aWdrWkVSRVJFUk5SY0dKd1JFVFVSdTFsQ1Nib05KZWxXMk1wclBrK0NCQVVVa0VjSzFKU2dBZEFFQ3dpOFNZMkFyaW9vdkI5Z1IwUkVSRVJFUkEzQTRJeUlxQm1ZOGtRVXAxbFJubUdIVkdzN05BbVNKRUFRS21kejFyVEh6RC9HcFpTVGlJaUlpSWlJZkk3QkdSRlJNeEp0Z0NuSGp0SmZiU2pQdGtPeTFueXVJelNyQ00ra2lvbWNIbmFpS1RSQVFGY1ZndUpZeWtsRVJFUkVST1JMRE02SWlGcVFLVmRFV2FZTjVabDIyTXByZVRtV0pFaUNjL2RaemVHWUtrQ0FmMmNsL0tOVThJdFUrUHB5aVlpSWlJaUlPaFFHWjBSRXJZU2xXRUo1cGcxbEdYWllETFhXYzNwRlVBSitrVXI0ZDFiQ0wwb0psUjkzb3hFUkVSRVJFZFVIZ3pNaW9sYkliZ2JLTW13b3o3REJsQ2ZXMFJmTk8rcEFBZjVSU3VpalZkQ0VLaUJ3UXhvUkVSRVJFVkd0R0p3UkViVnlraDB3RjRndzV0bGh6TFhEVXRqNElFMVFBWDRSQ3ZoSHErQWZwWUpTNjV0ckpTSWlJaUlpYWs4WW5CRVJ0VEdTQ0ZnTUlveTVkcGp5N0REbDJ5SFpHMWVHcWZJWG9Ba1dvQTFWT3Y0SlVVQ2g4ZEVGRXhFUkVSRVJ0VkVNem9pSTJqb0pNQnRFbVBKRW1QTHNNT2JaSWRrYXY2elNUNEEyUkFGdGlBS2FpdjhxZGV5VFJrUkVSRVJFSFFlRE15S2lkc2hTSk1HVWI0Y3h4d1pUdmdqUjRwdDFCUldnOWhlZzBpdWc4aGVncnZpdnlsOEJ0VjZBb1BMTnh5RWlJaUlpSW1vTkdKd1JFWFVBTnFNRWE0a0VhNGtJUzVFSVM0a2RsbUxKSnp2VFhBa3F1SVJwbGNHYVVxdUFvSlNnVUFxQUVsQW9CUWhLeCtSUElpSWlJaUtpMW9yQkdSRlJCMlkzT1FJMVM3RUlTMFdvWmkwUklWcWI3eHFjQVpwYnFNYWRhMFJFTmZLTFVDTDBGblZMWHdZUkVWR0h3TGNtUkVRZG1GSW5RS2tUb0l0UXVCMlhiSUN0WElMTktNSldMc0hxOG1lN1VZTE5LQUUrK3JXTFpIZjhJOG9MOHZjNVJFUzFVV25aYjVLSWlLaTVNRGdqSXFKcUJCV2dEaEtnRHFxNWx0SnVrdHlDTkV1WkNMdFJjdXhpSy9OZFh6VWlJaUlpSXFLV3d1Q01pSWdheExsYnJTNlNIWUFFU0JJQUVaQWtDWklJQUFJZ1NwQWtPRzY3SHBjY3g0bUlxRG9sZDV3UkVSRTFHd1puUkVUVXBKd0RBQ3JmNXJtKzRmUG16MFJFUkVSRVJDMURVZmNwUkVSRVJFUkVSRVJFSFErRE15SWlJaUlpSWlJaUlnOFluQkVSRVJFUkVSRVJFWG5BNEl5SWlJaUlpSWlJaU1nREJtZEVSRVJFUkVSRVJFUWVNRGdqSWlJaUlpSWlJaUx5Z01FWkVSRVJFUkVSRVJHUkJ3ek9pSWlJaUlpSWlJaUlQR0J3UmtSRVJFUkVSRVJFNUFHRE15SWlJaUlpSWlJaUlnOFluQkVSRVJFUkVSRVJFWG5BNEl5SWlJaUlpSWlJaU1nREJtZEVSRVJFUkVSRVJFUWVNRGdqSWlJaUlpSWlJaUx5Z01FWkVSRVJFUkVSRVJHUkJ3ek9pSWlJaUlpSWlJaUlQR0J3UmtSRVJFUkVSRVJFNUFHRE15SWlJaUlpSWlJaUlnOFluQkVSRVJFUkVSRVJFWG5BNEl5SWlJaUlpSWlJaU1nREJtZEVSRVJFUkVSRVJFUWVNRGdqSWlJaUlpSWlJaUx5Z01FWkVSRVJFUkVSRVJHUkJ3ek9pSWlJaUlpSWlJaUlQR0J3UmtSRVJFUkVSRVJFNUFHRE15SWlJaUlpSWlJaUlnOFluQkVSRVJFUkVSRVJFWG5BNEl5SWlJaUlpSWlJaU1nREJtZEVSRVJFUkVSRVJFUWVNRGdqSWlJaUlpSWlJaUx5Z01FWkVSRVJFUkVSRVJHUkJ3ek9pSWlJaUlpSWlJaUlQR0J3UmtSRVJFUkVSRVJFNUFHRE15SWlJaUlpSWlJaUlnOFluQkVSRVJFUkVSRVJFWG5BNEl5SWlJaUlpSWlJaU1nREJtZEVSRVJFUkVSRVJFUWVNRGdqSWlJaUlpSWlJaUx5Z01FWkVSRVJFUkVSRVJHUkJ3ek9pSWlJaUlpSWlJaUlQR0J3UmtSRVJFUkVSRVJFNUFHRE15SWlJaUlpSWlJaUlnLytIeTFsL1M3YllONmFBQUFBQUVsRlRrU3VRbUNDIiwKCSJUaGVtZSIgOiAiIiwKCSJUeXBlIiA6ICJtaW5kIiwKCSJWZXJzaW9uIiA6ICIiCn0K"/>
    </extobj>
  </extobjs>
</s:customData>
</file>

<file path=customXml/item13.xml><?xml version="1.0" encoding="utf-8"?>
<s:customData xmlns="http://www.wps.cn/officeDocument/2013/wpsCustomData" xmlns:s="http://www.wps.cn/officeDocument/2013/wpsCustomData">
  <extobjs>
    <extobj name="C9F754DE-2CAD-44b6-B708-469DEB6407EB-1">
      <extobjdata type="C9F754DE-2CAD-44b6-B708-469DEB6407EB" data="ewoJIkZpbGVJZCIgOiAiMzI2NjU1OTI5NzU4IiwKCSJHcm91cElkIiA6ICI5Mjk5MDI2MDIiLAoJIkltYWdlIiA6ICJpVkJPUncwS0dnb0FBQUFOU1VoRVVnQUFBNTBBQUFTVkNBWUFBQUF2MkxxcEFBQUFBWE5TUjBJQXJzNGM2UUFBSUFCSlJFRlVlSnpzM1hkNGxOZWQ5dkh2akdha1VaZVFCSktRa0FTaWk5NnJBV1BjY1k5clhPSjRZM3MzWmJPSk45bTg2WnZOSnRuMHhIRVN4M1p3alUzY2pRM0dCdE43a1lRQWdVQkNFdXE5VDMzL0dKQVFFakFxbzFHNVA5ZWxDejFsenZPYlFZSzU1NXpuSElQTDVYSWhJaUlpSWlJaTRnVkdYeGNnSWlJaUlpSWlnNWR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5ZGNGaUlpSWlHZlMwOVBadSs4QStRWDVXQUtEeWMzSjluVkowazhralI1TFMxTWppWWtKekprOWk3UzBOQXdHQXdhRHdkZWxpWWhnY0xsY0xsOFhJU0lpSXBmM3dwb1hxVzF5RWpOcUhGRWpFb21LVGZCMVNkTFBWQlFYVUZHU1QvSHBMTUtEekR4dzN6MllUQ2FNUmcxc0V4SGZVdWdVRVJIcDUzNy96TE5FeEtVeWFjNHlYNWNpQTBURzdrK29QbnVTeHg1K0FJdkZncCtmbjY5TEVwRWhUS0ZUUkVTa0gzdGh6WXNZd3hPWnJNQXBYWlM1NnhNYXkwNXgzejJmSXlRa1JNRlRSSHhHNHkxRVJFVDZxZlQwZEdvYW5RcWMwaTFwODYrbXdRcDc5KzZscGFVRnA5UHA2NUpFWkloUzZCUVJFZW1uOXV3N3dQQ2tjYjR1UXdhdytOR1R5TXc2Um0xdExRNkh3OWZsaU1nUXBkQXBJaUxTVHhYazV4TTFJdEhYWmNnQUZoV2JTRmxaR1hWMWRkanRkblJYbFlqNGdrS25pSWhJUHhVUUdLUlphcVZIb3VORzRSOWd3V2F6WWJWYUZUcEZ4Q2NVT2tWRVJQcXB2Rk1uZkYyQ0RBSkZCWGs0SEE2c1ZxdnU2eFFSbjFEb0ZCRVJFZWxGTHBlTHNyTjVORFhVZGVseDFSVWxOTlJXZTYwbURhOFZFVjlSNkJRUkVSR3ZhcXl2WmNNLy9rUkJUbGFmdGRQVVVNZk85YTlqczdiMDZKcDJtNVdhaXRMTGZqVTNOclI3ak1OdTUrMW5mOHJKakQydCs2ckxpL25zbmI5ZnNoNm4wOG1HVi8vSUoydi9nbE1UL29qSUlHUHlkUUVpSWlMaVhUWnJDM3MrZVl1NnFqS3V1Ky9MZlg3OStwcEs4bzRmWnZ6MGhYM1dUbFZaRWNjUGJpZi9SQ1lyN255TTZOaEVqdTdmeXE0TmIzaDByYWdSQ2F6K3dsTVVuajdHaHRlZXZ1eTUweGRmejV3VnQxejJISnUxaGZ5VG1iejMvQys0OXQ1L0l6Z3NvdDF4bzlISWtwcy96NGN2LzQ3aU15ZUpUeG52VVoxZG9WNU9FZkVWaFU0UkVaRkJ5dHJTVFBhaEhSemVzWjdHdWhvU3hrenlTUjB0amZVQUJJYUU5MWs3OGNuanVPWFJiN0hoSDAvejduTS9ZL1VqVCtGdzJMSGJyTXk3NWc3TTVvRExQdDRTRkhLdW5mSGM5ZVFQTG5uZU84Lzl6S1BhWStLVHVQbmhiL0xCaTcvbWd4ZC9UZHE4RmV6NTVLMU96blN4NGZVL2RkZzdmdm9pRmx4N2wwZlhFaEhwYnhRNlJVUkVCcUg2MmlwZS84TjNjZGp0cEV5YVNlN1JnejZycGJhcURJRGcwSWdybk5tNzdVVEd4SEhybzk4bWE5OW5STVVtVXB5ZkE4QzRhUXRhUStXVm1QMERpSWlPdmVSeGc4SHpPNVhDbzRaejAwUC9RVU50RmNGaGtRUmRFSjczYkh5VFlTTkdranBsWHFlUERZMkk5dmc2SWlMOWpVS25pSWpJSU9SeU9oazVlaEpwYzFjd2N2UUVudjN4RXo2cnBhS2tBSUM2bW9vT3cwcTkxVTV6WXoyV29CQUNBb09Zc2VUNmJsK3p0elExMUJFWUhFcFlaRFJoa2U0QWVmN1BBMXZXVVZOWnl0UkYxNUk4WVRyZ3ZwZjBaTVllSnN4YzdMT2FSVVI2aTBLbmlJaklJQlFhRWNXMTl6enA2eklBS0M4NkEwRCtpUXhpRThkNHZaMmFpbExlK3V0UEdETmxMdk91dmgxL1MyQzNyd21RYzJRZlc5NWQwK2t4dTgxNnhjYzNOZFR4eGgrL3o1Z3BjMW13Nmk2TWZuNnR4NDRkMk1iK3plOHlmOVdkVEppeHFIVi9lZEVadG4zd01zMk45VXhmZkYyUDZoY1I4VFdGVGhFUkVmR2F4cm9hS29yekNiQUVjVHJyQUhOVzNPcjFka0lqbzBtYmR6V0h0bjFJL29sTWx0LzZDSEhKNDdyN0ZDZ3J6TVZrOW1mQmRYZDNPTGJ0L1pldStQakE0RkNtTDdtQlBSdi9TVlZwSVNzLzl6Z0JsaURTZDJ4Zzc2ZHZNK2ZxMnhnN2JRRU50ZFU0N0Ric2RodEdQeE1qeDB4aTM2WjNpQm1aek1pVUNkMnVYMFRFMXhRNlJVUkV4R3Z5c3RNQldIVGpmWHo2ejJjcHpzL3BWbTluVjlveEdvM01YcjZha1NrVDJQVDJjMVJYbFBRb2RKWVhueUVtUG9uVXREa2RqbzBhT3dXajBhK1RSN1UzZGNGS1FzT0g4ZG03ZjZlcTlDeDJtN1YxSXFHOW43ekYzazRtRmZJem1URDYrYkhwcmVlNDQwdmZKVEE0dE52UFFVVEVseFE2UlVSRXhHdU83dC9Dc0JFakdUTjVOb2UzZlVUR3JvM2RDcDNkYVNjdWVSeDNQdkVEL0FNczNTMGZnTXFTQWliT1d0cnBzYTYwblRKcEpuSEo0N0VFQmVOeXVWaHc3ZWNJRG92RUhHREIzOStDT2VEY2x6a0FjNEFGbzlGSWRYa3g3Ly85bDVRWG5TRXhkWEtQbm9lSWlLOG9kSXFJaVBUQXlXcllrQXM1VlhDNHJQZmFOUnBnZE84MTV4TkZ1ZGxVRk9jejUrcmJBSmd3YXluYjE3MUNSWEVCVWJFSmZkS095ZXpmL1NjQTFGYVYwOUxVU1ByT2o4bmMvV21uNXlSUG5NSHlXeC94cUwyQXdDQUFEQVlENDJjczRxMi8vZzlMVnovSThJUVVEbTVkUjIxbEdWZmQ4aENuc3c2dzYrTzEzUHZWLytHZXIvd1BKck81Ujg5RFJNU1hGRHBGUklEcVppaHZkTkZrQXdNR1doeStya2d1NU8vbnd1V0NJTE9McUVBWDRSWURCb1A3eTVmZXpJYW5EMEd3R2NaRXdPZDdzU1BLQU96NHBQZmE2MnRPcDVPZEc5NGdJRENZaVRPWEFPNmxTZzVzZVovdEg3N0t6UTkvdzZPL3Y1NjI4Kzd6UHlkbDRreW1MVnpWcmVkaE12dXo3REtCY3ZmSGF6R1pQQXVFTFUyTi9QUFBQMkxwelErU01HWVNkcHVWbW9vU1hFNG40TDV2dGFHMkNnQzczVWJ6dVhWSkZUaEZaS0JUNkJTUklTK25FdXBhWERoY3ZnMHdjbWxXaC92dnBxYkZRRjJMazJDVGcrUUlGeWFUQ2FQUjgzVVNlOVBmajhDTFIyQmhQRHcxRDBLOGtBdDI5SDZUZmViSW5rK3BLTTVuMFEzM3RmYnVtY3htWmk2OWllM3JYaUZqMTBhbUxyakdxKzNVMTFSU1Zwakx5SlNKM1g0ZVFTRmhqSjNhK2RxWkFEdlh2Kzd4bXAvRitTZHBxSzF1N1gwOUh5cjlBM28ydTY2SVNIL25tLytwUlVUNmlTT2w3bDVPQmM2Qnc0bVJPcHVKbytYUTFOU0V3OUgzM2RJbnE5MkI4N2F4OEtQRjNnbWNBMWxSYmphN043NUoxSWdFSnM1YTB1N1l4RmxMR0pFd21qMGIzeVQvUktaWDJ6bS8vL3phbDczTjZYVFMwdFNBSmNpekNYNkt6NXpFWlBabitNZ1VBR3FyM09PeGc4TWpyL2pZNm9xUzdoY3FJdUpqQ3AwaU1tVGxWRUt6M2VYck1xUTdEQWJzbU1tcGRGRmZYOS9ud1hOTkpnd1Bnb2ZTK3ZTeVhtRzMyZGoyd1N2VTExVDJTbnVsQmFmNStQVm5zQVFHcy9KemozY1krbW93R0ZoKys2UDRXNEw0K0kxbk9IMzBvTmZheWNzK1RIQllKREh4U2IzeTNDN1dXRmNOUUhCWWhFZm5GK1ZsRXpzcXRYV2R6c0pUUndrT2k4UVNHSHpGeDY1OStnZWN1VUpJRnhIcHJ4UTZSV1JJcW15RTJoWVg3anZuWkdBeVlETllLS3Bxb3FXbEJlZTUrK0w2UWs0MVRCOCtPSG80bTV2cU9YdjZHRzgvKzFOS0MwNzNxSzNjWTRkNGY4MnZjRGpzWEh2dnZ4RVdHZDNwZWFFUlVheTYrd2tNQmlNYjMvZ3p1emFzeFc2ejltbzdqWFUxRk9Sa2tUSnhSbytlMCtXVTVPY0FFQllaYzhWem14cnFLRCtiUjF5U2UrbVcycXB5c2cvdFlQU2tXWjJlZjJISWJtNXF3T1Z5RVdBSjZvV3FSVVQ2bnU3cEZKRWhxYUlKbkJwU08vQVpUVFFTUkcxdExXYXp1Yy91N3l4cGhCRlg3cHpxVjc3NDNUOTF1ajhrTEpMVmovNG42MS81QSsrditSV3I3bjZDaERHVHV0UzIzV1pqKzdwWHlENjhrOENRTUs2KzQ3RXI5aTdHamtybCtnZSt5c2YvK0JNWnV6WnkrdWdCYnYzaXQ5bXo4YzBldDNQSDQ5L2paT1llWEM0WFNlTTdEcTE5OWJmLzVkSHp1di9mZjRhL3hYMi9aZWJ1VDZrcU80dlozNEsvSlJCcmN4UEhEMjBuS0RTY1lTT3VQQlB2bVJNWnVGd3U0cExHVVY1MGhvMXYvQmwvU3hEVEYxL1g2ZmtCbGlEc05pdW5zdzVRV1ZvSVFIalVDSS9xRmhIcGJ4UTZSV1JJYXJLcGwzT3djUGxacUtzcklUdzhISlBKNVBNWmJRY2lTMkF3MXovd1ZkYTk5QnZPbk1qb2N1ajBNNW13dGpReGN2UkVsdC8yQlFLRFBidkhNVFp4RExjOTloMjJyWHVaMFpObVlRa0s2WlYyL0FNc2hBMGJUbHpTV0dKSHBiYWVGNTgwamdYWDNkMkY1OVhXbGUydzJ6aCtjRHN1bDN0SXZzRmdZTmp3a1N5NjRUNlBQdXlvTENuRTdCOUFlUFFJWHYvRDk3QUVCblBkL1YrNTVDUkU4U2tUaUVzYXl5Zi8vQ3NZREV5YXN3eEwwQUQ3cEVORTVCeUQ2L3kvbmlJaVEwaEdpYXQxUmxRWjRPd3RCTmJuTUhMa1NFSkRRL3VrdDNQbDYrN2xVUjdxeFNWU092UDQ0NC96MlBlZThlNUZMbUN6dG1BeSszY3J1TnR0TnZ4NklmVDNWanZlNG5RNGNEb2RHSTErcmZkbWVxcTVzUUZMVUREbHhmbEVSTVgyMlZJb2YvM1I0eno1NUpORVIwY1RFeE9EV1V1d2lFZ2ZVMCtuaUF4SkNweURpQ2tBaDhPQjFXckY2WFQ2YkFtVndjRHNIOUR0eC9aV2dPcnZhMUlhL2JvZU5zODczMU1aSFp2WW15V0ppUFI3K3A5WlJFUUdQSmZMaGQxdVI0TjNSRVJFK2grRlRoRVJrWDRxYWZSWVg1Y2dnMEJjZ25zeXB2NDZaRmxFQmorRlRoRVJHUlFHWXk5blMxTWpGY1VGdmk1REJyRHlvak5ZbTV0OFhZYUlESEVLblNJaUl2M1V5SVNSVkpUays3b01HY0FxaXZPSmlocUd3V0RBejg5UHZaMGk0aE1LblNJaUl2M1V2RG16S1RsOXhOZGx5QUJXbUpOQjZwalJHSTFHekdhelFxZUkrSVJDcDRpSVNEODFaY29Vd29QTUhObjlxYTlMa1FFb2ZjZkhCQmpzSkNZbVlqS1o4UGYzMSt6T0l1SVQrcGRIUktTZktqeDFESnUxcGQyK3ZPT0hPWnViN2FPS3hCZnV2KzllcWdwUGtMSDdFMStYSWdOSStzNlBxU3pNWnZHaWhaaE1Ka0pDUXJRK3A0ajRqTmJwRkJIcGgrcXFLMWozMG04WU5YWUsxOTc3cndEWWJUWStmZk52REJzK2tsc2UvYzh1dFZkZWRJYUNuS3h1MVpJd1poTFJjYU02UGZiMjMvNlh5Smg0cmxyOVlPdSsrcG9xckMyZVRWd1NHaEhWbzdVaEJ6dUR3WURKWk9LTGp6ekFtaGRmWnZPYnA0aExtVVJVYk9JbC8wNWs2Q292T2tORmNUNkZPWmtFR08wc1g3SUFQejgvUWtKQ2lJaUl3R1F5YVhpdGlQaUVRcWVJU0RkdGVlOUZISFpiajlwSUhqK2RsRWt6Tyt6UFBYWVFnSlJKczFyMzVaL014RzZ6TW1iSzNDNWZwemcvaDcyZnZ0MnRHazMrQVpjTU9DNm5FNWZUMlc3ZjdvL1hjaXBydjBkdDMvVGcxNGxMSHRldHVvWUtvOUZJUUVBQTk5eDlGM3YzN2lYcjJBR083RnFQZjBBUVJRVzV2aTVQK29tNGhHU3N6WTFFUjBjeGZuUks2NURhd01CQWhnMGJoc1ZpMGRCYUVmRVpoVTRSa1c3S3lkeUwzV2J0VVJzaDRWR2RoczVUUi9ialp6S1RQR0Y2Njc2ais3ZGdNQmlJVHhwSFkzM3RGZHNPQ2ducnNHL1pyWSswYS9OeThyTFQyZlRtM3p3NjkwSXpsdDdJK0ptTFBUcDMySWlFTHJjL0ZKbE1Ka0pEUTFtNGNDR1RKMCttdnI0ZXU5Mk8wK2tjbEV2RlNQY1pEQWFNUm1QcmtOcnc4SEFDQXdQeDgvUHpkV2tpTW9RcGRJcUlkTk1qMy83ZEpZL1ZWSlR5K2grL1IvTEVHVnh6MTVlNjFHNWxTU0dsaGFjWk4yMEIvZ0VXQUtyTGl5azhkUlNBZi83NXh4N1c5M3RNRjkzRFpUS1pQUjdPYWpKMWZ2L1g2YXdEMk0vMThMWTBOVkJYWGM2SjlOMEF4SXhNWnRqd2VJWU5qL2ZvR3VJNWs4bEVVRkFRL3Y3K1JFUkVZTFZhc2Rsc09Cd09CVThCYUYwV3hXdzI0Ky92ajlsc3htUXlxWWRUUkh4T29WTkVwSi9KMnZjWkFPT21MV2pkZDJETEJ3QXN2TzV1ekFHQmZQYk9DeVNrVG1iczFQbVhiTWZQNUoxLzRyZCs4REl0VFEydDIzWFZGUlNmT1FuQWd1dnVKaUpxaEZldUs3UXVlMkV5bWJCWUxMaGNMZ1ZPYWNkZ01IVDRFaEh4TllWT0VaRitwTG14bnBNWjdsN0RnS0FRQU1xTDg4bkozTXVvY1ZPWlBIYzVkcHVOejk1NWdZaW9FYVNtemVsYSswME4xTmRVZVhUdWhjSHlRdmYvKzg5d3VWeTBORFh3eW0rK1JlcVV1U3k1NmZNQUdEV0V6K3NVSkVSRVpLQlI2QlFSNlVjTzc5alFicGtVcDlQSnRnOWV4bUF3TUh2WjZoNjN2KzJEbDN2Y3h2a2UxTnpqSndBd0dJeXR3M2diNjJ1eE5qZDJxYjJROEtnT3c0QkZSRVJrOEZEb0ZKRkJxZDRHalRab3VPQ3I4WUkveDNTY1k4Zm5HdXRxeU5xN3VkMitJM3MrcGF3d2w3UjVLNGlLYlQvcGp0MXVvN214dnRPMi9DMUJuZDdITldYK1NrWWtqUGFvbnRLenVhVHYySERKNDZlTzdHdjl2cVdwa1lEQUlQWi85aDdIOW0vMXFQM3pidjNpdDRtSlQrclNZMFJFUkdUZ1VPZ1VrUUduMWdxbGplNnZzbk4vbGpTMDdhdHNCdWRsYm5Nekd1Q25pL3F1WGsvdFhQODZkcHVWcFBIVHlEdCtHSUNrOGRQSnkwNW45dkpiT3B4L2JQL1dTd2E4U3dXNUVRbWpPNTB0dHpPR3kwdyswbGhmeTVrVEdaak0vbFNWbmVYVjMzNmIrYXZ1SW0zdUNwTEhYelE3cnN2RlI2LytnZEdUWmpGdStzSU9iWVgzd2oyZ1h6ODJ0Y2R0ZE5XaFVuaG9jcDlmVmtSRVpNQlI2QlNSZnMzcGdwUFZrRmtHR2VXUVVRYlZMVmQrM0VCVG5KL0RxYXo5SkkyZlJuektoTmJRR1JZWnpVMFBmcjNUeHlTTW1VVHFsSG1kSGd1TmlQWmFyUURwT3pZUUZoR05PY0JDUkV3Y0VkR3hiSDMvSmVaZGN5ZFRGNnhzZDY3ejNEcWVvWkhSSktaNko2V05EcXJIYkRaak5wc3hHTHcvVTJkR0djUUdlLzB5SWlJaWc0SkNwNGowTzRkTDNRRXp2UXl5S3FEWjN2VTJna3dRWkliZ0M3N09iNGYwdzlzSHd5SmpDQXdKWTlIMTkzTDYyRUdQSGhNUkhjdllxWjJIVG05cXFLMG1hOTluekx6cUprNW43Y2VBZ2FXM1BJU2Z5Y3lJeE5HNFhDNCtmdjBaeGt5ZXpaaUxKanB5T3AxazdQd1lGekI5MGJXOVZ0Ty9qVHBGZEhRME1URXhtTTNlRDUwclgxZm9GQkVSOFpSQ3A0ajRYSU1OdGhmQzFnTFlWd3cyNStYUEQvV0g0VUh1cjVnZ0dCSFV0ajA4R0tJczdpRzBsN1AvYk8vVjN4dUNRc0pZL2NoVEJJZEZlUFU2bTk1K2pzM3Z2T0RSdVM1WDUzOFJ1emE4Z2RGb1pPTE1KWnpPMmcrNGwvSlllck43QnR2VFdRZklPMzZZNFozY08ybzBHamx6SW9PeXMzbU1uVExQNjg5WFJFUkVmRStoVTBSOG9xWUZ0cDBMbWdkTHdIR1plekFUUW1INmNKZ1dBOU9Hd3pCTDM5WFpsOElpdlRza0ZpQmw0a3dpWStJOU9yZXF2SWlUNmJ2YjdYTzVYQlRsWlRObC9rb0NBb002UE1ibGNuRnc2em9DQW9PWlBHZFpwKzNPV3JhYUQ5YjhpZ05iM21mSlRROTAvVW1JaUlqSWdLTFFLU0o5cHJJWnR1UzdnMlpHK2FVbit4a3FJYk9uanV6ZHpMRUQyem85Tm52NWFxYk1YOWxoZi9MNDZSNVBKSlI3N0ZDSDBHa3dHSmgxMWMyTW5iYmdrbytwS0NsZ3pvcGJNZnNIZEhwT2ZQSTQ0cFBIYy96UURxWXVXRVY0MUhDUDZoRVJFWkdCU2FGVFJMenVjQm1zUFE2N3pzS2xPalJUSStDcVJMZzZ5VDFNVnE1c2VId3lpV1BUT2owV016TEZhOWVkT0h0cHAvdWRUaWQ3UDMyYndPQlFKczlkZnRrMlppeTVnYk12L3BvRFd6OWcrYTJQZUtQTVFTazlQWjI5K3c2UVg1Q1BKVENZM0p4c1g1Y2tBMXpTNkxHME5EV1NtSmpBbk5telNFdEx3MkF3WURCYzRSNEZFWkV1VU9nVUVhOXd1R0R6R1hqanVIdjIyYzZNRG9kbG8yREZLRTNLMGgweEk1T1pzZVFHWDVmUjZzaWVUZFJVbExEa3BnY3UyY3Q1WG56S2VHTGlrOGpKMk1QTUpUZXF0OU1ETDZ4NWtkb21KekdqeHJOdytzb082N2FLZEZkRmNRRVZKZmw4c20wdit3NGM0b0g3N3NGa01uVzYxcStJU0hjb2RJcElyMnF3d1hzNThQWUpLRy9xZUR3bDNOMmp1V0lVeElmMGZYMjlvYVdwa2NNNzFsLytuT1pHQUtwS3o3TG5rN2N1ZSs2dzRTTkpuVEszMStxN25CTVp1eWtyeXZQbzNOckswaTYxWFYxZVJOU0loQTVyY1RiVjF3SjBXTXBrNm9KVjdOdjhMdlUxbFFxZFYvRDdaNTRsSWk2VlJTczd2MDlXcENlaVloT0lpazFnM0xRRlpPeitoS2YvK2p5UFBmd0FGb3NGUHo4L1g1Y25Jb09BUXFlSTlJcG1CN3h4ek4yejJYalJFaWRHQXl4TmdMdkd3L2hodnFtdk4xbGJtamk4L2ZLaDg3eWFpcElybnBzOGNVYWZoYzR6MmVtY3lVNzNTdHRMYm5vQXA5T0owV2hrNzZkdjA5UlFoNS9KVE1tWmt3Q0VSNDFvZDM3S3BKbU1uanpMSzdVTUppK3NlWkh3dUZRbVhXSmlKcEhlTkdYZTFXVHVnalV2dmNKOTkzeU9rSkFRQlU4UjZUR0ZUaEhwRWJ2VDNiUDVjaFpVdDdRL0ZtaUNHMGJEbmVNaEp0QTM5WGxEU1Bnd0h2em1yM3F0UFQ5VDMvMVRmUFVkajNWcElxR1BYMyttUysyZkg0N1hXRmREOXVHZEFKajlBeGlUTm9mVWk5YnMxRDFqVjVhZW5rNU5vNVBGNnVHVVBwUTIvMm8yL2ZNVWUvZnVaZUhDaFZnc0ZnMjFGWkVlVWVnVWtXNXhBUnZ6NE8rWlVOelEvbGhNSU53K3poMDRnODArS2MrckRBWkRwOHVGOUdkcGM1ZVRkb1hKZlM2V1BHRTZqMzJ2YTZIenZLdHVlWWlscXg4RUZDNTdZcysrQXd4UEd1L3JNbVFJaWg4OWljeXNnNlNscFdFMm14VTZSYVJIRkRwRnBNdDJuWVcvWmNEcG12Yjd4MFc2ZXpXWEpicUgxRXIzWENrZ21zem1ib2ZCM25iYlkvOTF5V01LbXoxWGtKL1B3dWtkbDc0UjhiYW8yRVNPN05wQVhWMGQ0ZUhobUV3bS9VNkxTTGNwZElxSXg4cWE0UC8yd1A2Uzl2dmpndUh4NmJCb3BHL3FFaG1zQWdLRE5FdXQrRVIwM0NqOEF5elliRGFzVmlzQkFRRUtuU0xTYlFxZEluSkZMdUNmMmZCQ2hudkNvUE1DVFhEZlJIZnZwbGtqcjBSNlhkNnBFNzR1UVlhd29vSThIQTRIVnF1MWRaSXdFWkh1VU9nVWtjdktxNFdmN1lic3F2YjdWeVhEdjB5RGlNc3Z4eWdpUTFCNWNUNmg0VkdkM3Z2Y1dGZERiVlVaSXhMSHFPZnNJdGFXWm1vcVNvaU1pY2RrOXZ5RytMTzUyY1NPU3ZWS0tIUzVYTmp0ZGx3dVY2KzNMU0pEaHo2eUVwRk8yWnp3WEFiOHkvcjJnWFBDTUhqNkduaHFyZ0tuaUhUdTA3Vi9aZE5iejNWNjdOVFJBN3ozd3Y5aHQxazdQZDdVVU1mTzlhOWpzN1owZW55Z2FHNXFvS2FpOUxKZmRwdXQzV05LOG5ONCs5bWZVbDFSM0xydlZOWitEbTVkZDhucjFGYVZzKzZsMzdEM0N1c0JpNGo0a25vNlJhU0RyQXAzNzJaaGZkcytpNSs3WjNOMXF1L3E2azMrUmhkV3AzcFpCZ1c3TzV5bzE2eWpncHdzRG05ZlQ5blpYREFZaUl5T1krcUNhenhlTnFjN3FpdEtxS2tzWmZLOEZkMTZmRlZaRWNjUGJpZi9SQ1lyN255TTZOaEVqdTdmeXE0TmIzajArS2dSQ2F6K3dsTWQ5aGZsbldEVFc4OXg5UjJQTVNKeGRJZmpucjVXTlJXbEhONnhuck81eDJtc3F5WXdPSXlSb3ljeTY2cWJDUTZMYUQzdjBOWVB5ZGkxOGJLMVh2L0FWMGtZUGZHeTU5aXNMZXovN0gycXk0dFpldk9ESFpaWUNvdU1adFpWTjNOazd5YW1MYjRPUzJEd1pkdnJEdlZ5aWtoUEtYU0tTQ3VuQzU3UGhGZVB0dDgvT1JxK1BROWllLys5ak0vb0xkUmdvci9OenVSbHA3UGh0YWVKR1puTWxQa3JzZHVzNUJ6Wng4YTFmMkhXc3B1WnVmUkdyMXozZE5ZQkFFYU5uZEt0eDhjbmorT1dSNy9GaG44OHpidlAvWXpWanp5RncySEhick15NzVvN01Kc3ZQOFRDRWhUU2JydTBNSmZETzlhVGUvVGdKUi9UbGRmcTlORURGSjg1U2RLNHFWaUNRcWtvUHNQeGc5c3B5RG5DSFYvNlh1dVE0bW1Mcm1YQ3pNV2RYcSttc3BRTnJ6M3QwZXN4ZnZwQ0xFRWhiSHpqenhqOVRMaWNUbktQSCtwd250UGg0TFhmZmFmRC9xdFdQMFRLeEJrZVhVdEV4RnNVT2tVRWdPb1crTkVPU0M5cjIrZnZCMStjQXJlTmc4SFdoeFJvY21HekRyWm5OVFM1YkkwWURBYjgvUHpVMjNtQmxxWUdsdDM2Q0dPbnptdmROMlBwamJ6NTV4OXphTnVIVEptL0VyTi83NCtSUDNGNEp3QnIvL1REZHZ2RGhzVnd4NWUrNjFFYmtURngzUHJvdDhuYTl4bFJzWWtVNStjQU1HN2FnZzZoOG5LMnIzdVZySDJmRVJBWXpNaVVDUlNlUHRicGVWMTVyVktuekdQcXdsWHQ3cC9jdFdFdEdiczJrbk5rSDVObUx3VWdNRGlVd09EUVRxL25kRG85Zmc0QVNlT21jdTI5LzBaa2RCd05kZFVrVDVnT2dMV2xpVjBiMWpKKytrSkdKSTdwOUxFeDhjbGR1cGFJaURjb2RJb0lSOHJoQnp1Z3FybHQzNFJoOE8zNU1OTHo5M2NEU25TZ2l3YXJFNGR1YlIvWW5EWU1qZVVZalViTVpyTkM1d1hHVHAzZjRmWHdEN0NRTkg0YW1icy9wYTY2Z21IRDQzdjFtbWR6czkxRGErY3VKenB1Vk92K3pOMmY0blE2THZQSU5zMk45VmlDUWdnSURHTEdrdXQ3VkU5QVlEQXpyN3FKdExrcnlOcTMrWktoc3l1dlZVaDRaSWZIeDQ1S0pXUFhSaHoyenU5VDdZbW1oam9DZzBOYmgrR2VIOExyZERwWi8rb2ZjRG9kakpreWwrallSQURxcWlzb0x6cWozazBSNlZjVU9rV0d1RGVPdzEvVDNVTnJ3YjMweWNOcGNOZDRNQTdpOSs4UlFVYktHKzNVMmtCenFnMVFMaWMwMTJDME4yQUtDc0xmMzcvUGxuU1lHZ09IUzRISmZYSzVicmxVQUQ4L2dVK0FwZVBNc2oxMWVNZDZBa1BDbUxmeWpuYjNIaDdldnA2SW1MaDI1eDdkdjRYNGxBbXRZUW5jOTB1KzlkZWZNR2JLWE9aZGZUditsc0FlMVRONytXcVB6dXZwYTFWMk5nK0E0U1BiM3l1NmZkMnJaSi9yK2IyUXAvZElGcDQ2eXZyWG5tYmg5ZmN3WWNhaWRvL2Y4dTRhaXMrYzVMcjd2dHp1TlR5WnNZZjluNzNIalovL2QrS1N4bnAwSFJFUmIxUG9GQm1pR3UzdzAxMnc4MnpidnVGQjhKTWxrQkx1dTdyNlVsSzRpNlBsZHV6NCs3b1U2UTViRTRiYU01ak1aa0pDUWpCM1lZbUpucG8ySEY0ODRnNmUwNGIzMldWN3pHWnRJZS80WVVJam93a0s3ZDFmOVBMaWZBcE9IbUh1eXR2YkJVNjd6VVpOUlFsajB1YTBPLzlrK203MmJYcUhSZGZmeS9oemdTbzBNcHEwZVZkemFOdUg1Si9JWlBtdGp4Q1hQSzVYNi9UVTVWNnI1c1o2ck0xTk5EYlVjaVk3bmZTZEh6TjF3VFVkSmlncUtUaEZUSHdTRTJZdGJiZS9zYTZhM1IvLzg0bzFqRWhNSlhuQ2RMYSs5eUtWSlFYTVgzVVhkbXNMVzk5L2lmeVRtYXk4NjB0RVJNZFNYMXVGdzJiRGJyTVNsenlPb0gxaGZMTDJMOXorcGU4U0ZCTFc4eGREUktTSEZEcEZocUREWmZDTFBWRGMwTFp2NWdqNC9rSUk3cnYzN1Q1bE1CZ3dtVXlraGplUlUybkZackNBVWY4a0RnaE9PelRYWUtqTnc4L1BqK0RvWWIwc0FBQWdBRWxFUVZUZ1lDSWlJakNaVEgwMnZQYWh5YkM5QUg2K0IzNjRHRklqcnZ3WVgzUFk3WHo2NXQ5b2FxaGoyVFYzOXZwcnRYdkRXaXhCSVV5Y3RaU0s0Z0tpWWhNQUtNbzlqc3ZsSWo1NWZMdnpiL2o4MTlpKzdsVzJ2UGNpSlFXbldIVDl2ZmlaVE14ZXZwcVJLUlBZOVBaelZGZVUrQ1IwWHVtMTJyVmhMU2ZTZHdGZ01CcVp1ZlFtcGkxYzFlNGNwOE5CZFhrUnM2NjZtZFNMQXJmTDVXTDg5RVdZQXl5WHJjTmtOclA4dGk4UUZCTE9xYXo5ekZoeUF4bTdObklxYXo4QUg3M3krMDRmNTJjeTQzUTYyUHpXYzF6L3dGYzE3RnhFZkU3dnNFU0dtSTlPdzYvMnRRMm5CWGdrRGU2ZjVMdWFmTVZvTkJJUUVNQ28wSHFLS2t0b05vVGdORm5jazZHYXRBaHBmMkp3dE9CeUFiWkdhQ3JEYUd2QVpEWVRHQmpJc0dIRENBZ0k2TE9odGVjOU5RKyt0dzBlM3dBUFRuYjNlRTZMNmRNU1BGWmZXOFVuYi95RjBzTFR6Rng2WTdzSmMzcEQzdkhEbk0wOXpwS2JQMDkxZVRIdi9PMS9HVHQxUG90dXVKZmpoM2NRRUJqTThJVDJ2WUIrSmpNcjd2Z2lZY09HYzJqYmgxU1dGbkxEQTEvRFA4QkNYUEk0N256aUIvaGZJWlI1Z3lldlZkcThGWXdhTjVYbXhqcEs4bk00dVBVRGNvOGU0THI3dnR6YUsxcFpkaGFIM1U3VUJVTmZ6ek1ZREsyejNGNkp3V0JnL3FvN21iNzRlaXhCd1V5YWZSVWg0Y01JQ28zQTM5K0NPZURjbHpuQS9hZC9BQWFEZ2V6RE96bXc1UU1hYXFzSUNSL1dzeGRGUktTSEZEcEZoZ2luQzU0NURHOW10KzBMTnJ0N04yZU84RjFkdm1ZeW1RZ0pDU0hSWktLbXBvYjYrbUxzZGp0T3AxTnIwL1ZEQm9NQm85R0lLU2lJa0pBUXdzUERzVmdzbUV4OS85OVphZ1Q4NVZyNCtXNVljd1E0MHJ2dEd3M1FjVFhKcmp0eklwUE5ieitQMDJGbitlMlBkdWgxNnczQjRjTVlQaktGOGRNWFlqQVlXSDc3bzJ4Ny95VktDMDlUWDFQQnBObkxPdjFRd0dBd01HZkZMWVNFRDZNb0w3dGR5RFNaKzM3WXU2ZXZWWFRjcU5hSmtpYk52b294YVhOWi8rb2YyUFh4V2xiYy9pZ0E1VVZuQU5qd2p6OWRzcWR4d2JXZnUrU3lLaGR5dVZ4WWd0eHJWb1dFRHlOODJBaTJmL2dxZHo3eGZZeEdJeHRlZTVyRTFEUW16bDdLenZXdjA5UlF4NHJiSDJYMHBObVkrbkRZdVlqSXBTaDBpZ3dCVFhiM2NpaDdpOXYycFViQWp4YTc3K01jNmt3bUUwSG5KcUtKaUlqQWFyVmlzOWx3T0J3S252M0krV1ZSekdZei92NyttTTFtVENaVG4vZHdYaWpFN1A0OXFyZEJUaFVjS3J2eVl6eGxBSFo4MHJNMmpoM2N6cmIzWHlJcU5wRVZ0MytSOENqdjNJQWFIWnZJdGZmK1cydTRTazJiUTNSc0l1OCsvd3NBSnM5ZGZ0bkhUNXkxaEltemxyVGI5Kzd6UHlkbDRzd093MWE5cFNldjFhaXhhWVNFRCtOczd2SFdmVEZ4U1N5NzlaRk96N2MyTjdMam8zOTR2R1RObWV4MDltMStsK3Z1L1RMQllSRzBORGRRVTFIUytyTmZXMVZHYzFNOTRMNFgxZHJjQktEQUtTTDloa0tueUNCWDJnai8rUm5rMTdYdG16QU0vckRTZHpYMVIrZVgzRENaVEZnc0Zsd3Vsd0puUDJRd0dEcDg5UWNoNW5QRGEzczUwKzNvd1dOTEMzUFo5c0hMSkk2ZHdzbzcvNlhkNUQ3ZWNMNG43cnk2NmdwYW1ocVl1dUFhUWlPaXV0UldmVTBsWllXNWpFeVoySnNsWGxKdnZGWXVwN1BkejJOVWJFTHJmYTBYcXl4MXorQVdFQmpjNmZHTEZlV2RvS2FpdEhXTjB1YkdlbytINTRxSTlBY0tuU0tEV0VFOWZPMFRxRzVwMjdkNEpIeG5nZTlxNnMvNlU0Z1I2YW5EMno4Q2w0dGx0enpzOWNCNXNacUtVamEvL1R3UjBiSE1XdWJac2lVWHlqK1JDVUR5aE9tOVhWcW51dkphbGVTZjZqQkw3Y21NUFRUVVZiZk93bnNsVGZXMUFGaUNRejA2dnpqL0pMR2pVbHRycTYwc0l5ajB5ck5YdFRRMTRuUTZDUFR3T2lJaTNxTFFLVEpJbmFxQmIyeUMyZ3ZXS3I5clBIeHBtdTlxRXBHK1UzWTJGNVBabjhNNzFuZDZQQ1krbVpTSk03RGJiT3phOEFiVEYxL1hLeFBPVkZlVXNPN0YzK0J5T2xsNTE1ZTZOY1F6TC9zd3dXR1J4TVFuOWJnZVQzajZXb0Y3Mk8vSWxBbU1HSldLMFdpa3REQ1hNOW5waEVaR00zdjVMUjVkcjdHdUdvQmdENEtqdGFXWjhxSXp6TDRndkJlZVB0cnBCRVVYcXl3dDVJTVhmODJEMy9obGo5YzhGUkhwQ1lWT2tVRW91OG9kT0J2dDdtMEQ4TFhaY0dOdnpFb2lJZ09DdGJrSm03V0Z3OXM3RDFMalp5d2laZUlNbXB2cU9YdjZHTG5IRHJMcTdpY1pucERTN1d2bW44amswN2YraGdFRDE5My9GU0pqNHJyY1JtTmREUVU1V1ZlOEQ3UTNlZnBhQWN5OStqWnlNdmVTdWZzVDdEWXJvZUZSVEYxd0RkTVhYKy94a05maS9KT1lBeXl0dzJVdnB6QW5DNWZUU1Z5U2UrbVlVMW43cVN3cDlDamdOalhVWVRRYUZUaEZ4T2NVT2tVR21Zd3krUFlXYUhhNHQ0MEc5d3kxaTBiNnRpNFI2VnNQZit1M0hwMFhFaGJKNmtmL2svV3YvSUgzMS95S1ZYYy9RY0tZcnEraHRPT2pmM0JrenlZaW9tTlpkZmVUM1o2MDZHVG1IbHd1RjBuak93NnRmZlczLytWUkcvZi8rODg2QkswWlMyNWd4cEliT2ozZjA5Y0tZTnFpYTVtMjZGcVB6OS8yd1NzQW1BTXMrQWRZcUtrbzVXVEdibEltenZSb09IOWVkanBtL3dCaVJpWnpNbU1QVzk1N2tjU3hhU1NObTlycCtRR1dJQXBQSGFYdzFERk9adXdtSWlyVzQxcEZSTHhGb1ZOa0VEbFFBdC9aQ2phbmU5dHNoQjh1Z3JsZDcyd1FrU0hFRWhqTTlROThsWFV2L1lZekp6SzZGVHJkOXh5YW1YWFZ6VDJhTlRWczJIRGlrc1lTT3lxMWRWOTgwamdXWEhlM3gyMzRtZnJQckszMXRaV3Q5NmdDK0psTUpLUk85dmo1VkpZV01pSnhES1VGcDlqMDFuT01HanVGRlhkODhaTG5qNSt4aU5QSERyTHVwZDlnRHJDdytJYjdldndjUkVSNnl1RFM5SXdpZzhLQkV2aXZyV0EvRnpqOS9lQm5TMkZLUDEyc1hrU3U3UEhISCtleDd6M1RaOWV6V1Zzd21mMDFvWllYT094MlhDNG5maVp6bDEvZjVzWUdMRUhCbEJTY1lrUkMzOTBuOGRjZlBjNlRUejVKZEhRME1URXhtTFVFaTRoMGszbzZSUWFCckFwM0QrZjV3R254ZzU4dmcwbGRXNlZBUklZNFQ5ZU5sSzdyeVF6QzU1ZWo2Y3ZBS1NMU214UTZSUWE0N0NwNDZyTzJJYlZCSnZpLzVUQXUwcmQxaVlpSWlJaUFRcWZJZ0paWEM5L2NETTNuWnFrTk5zT3ZWOERvY04vV0pTSzlJMm4wV0YrWElFTllYSUo3eVJvTnR4YVJuakw2dWdBUjZaNkNldmo2Sm1pd3ViY0RUZkNyNVFxY0lvTkpTMU1qRmNVRnZpNURocUR5b2pOWW01dDhYWWFJREJJS25TSURVR2tqZlAxVHFHbHhiNXVNOEw5TFljeVYxeGtYa1FGa1pNSklLa3J5ZlYyR0RFRVZ4ZmxFUlEzRFlERGc1K2VuM2s0UjZSR0ZUcEVCcHM0SzM5Z01sYzN1YmFNQmZyQVFKa2Y3dGk0UjZYM3o1c3ltNVBRUlg1Y2hRMUJoVGdhcFkwWmpOQm94bTdzKzQ2Nkl5SVVVT2tVR0VMdlR2U3pLMmZxMmZkK2FCL1BqZlZlVGlIalBsQ2xUQ0E4eWMyVDNwNzR1UllhUTlCMGZFMkN3azVpWWlNbGt3dC9mSDZOUmJ4bEZwUHYwTDRqSUFQSy91K0ZvUmR2Mms5Tmh4U2pmMVNNaTNuZi9mZmRTVlhpQ2pOMmYrTG9VR1FMU2QzNU1aV0UyaXhjdHhHUXlFUklTb3ZVNVJhVEhEQzZYeStYcklrVGt5djZlQ1M5bXRXM2ZPeEVlbmVLN2VrU2tiemlkVHBxYW1sano0c3MwMmczRXBVd2lLamFSNkRoOTRpUzlvN3pvREJYRitSVG1aQkpndExONDRRTDgvUHdJRFExbHhJZ1JCQVlHcXFkVFJIcEVvVk5rQU5pY0QvKzlzMjE3U1FKOGY2SHY2aEdSdm1XMzI2bXJxMlB2M3Ixa0hUdE9XVmtaL2dGQkZCWGsrcm8wR2VEaUVwS3hOamNTSFIzRm1ORXByVU5xQXdNRGlZNk9KaVFrQkpOSksreUpTTThvZElyMGMrbGw3clU0SGVkK1U4ZEZ3bSt2QnJNK2RCWVpVdXgyTzgzTnpkVFUxRkJmWDQvZGJzZnBkS0wveHFVM0dBd0dqRVpqNjVEYThQQndMQmFMQXFlSTlBcUZUcEYrckxBZW50Z0FqWGIzZG5RZy9Ia1ZoQWY0dGk0UjhRMm4wNG5kYnNkbXMyRzFXckhaYkRnY0RnVlA2Wkh6eTZLWXpXYjgvZjB4bTgyWVRDWU5xUldSWHFQUUtkSlBOZG5oWDlaRFVZTjcyK0lIZjd3R2tzSjhXNWVJK0piTDVlcndKZEpUQm9PaHc1ZUlTRy9SbUFtUmZ1cS9kN1lGVGdQd3c4VUtuQ0tDQW9HSWlBdzRHamNoMGcrOW5BVzdpOXEybjV3QnMwYjRyaDRSRVJFUmtlNVM2QlRwWjlMTDRJWE10dTBWbytDMnNiNnJSMFJFUkVTa0p4UTZSZnFSaWliNC9uWTRmNGRXU2poOGM2NVBTeElSRVJFUjZSR0ZUcEYrd3U2RTcyeUZPcXQ3MjJLQ255elIwaWdpSWlJaU1yRHA3YXhJUC9IYi9YQ3l1bTM3L3kyQTRVRytxMGRFUkVSRXBEY29kSXIwQTFzSzRNUFRiZHYzVElENWNiNnJSMFJFUkVTa3R5aDBpdmhZYVNQOFlrL2I5cFFZK01JVTM5VWpJaUlpSXRLYkZEcEZmTWpwZ2gvdGdDYTdlenNpQUg2NENJeGFnazlFUkVSRUJnbUZUaEVmZWpFTGpsVzJiWDl2SVlUNSs2NGVFUkVSRVpIZXB0QXA0aU5ISytDbEkyM2JkMCtBcVRHK3EwZEVSRVJFeEJzVU9rVjhvTkh1SGxaN2ZqM081RERkeHlraUlpSWlnNU5DcDRnUC9HSVBsRFc1dnpjYjRRZUx3RS8zY1lxSWlJaklJS1RRS2RMSE51VEMxb0syN1NlbVEwS283K29SRVJFUkVmRW1oVTZSUGxUZUJMODcwTFk5Y3dTc1R2VmRQU0lpSWlJaTNxYlFLZEtIZnJZYm1zOHRqeExtRDkrWjc5dDZSRVJFUkVTOFRhRlRwSTlzeklPRHBXM2JUODJEOEFEZjFTTWlJaUlpMGhjVU9rWDZRSzBWL25pd2JYdHBBc3lQODEwOUlpSWlJaUo5UmFGVHBBLzhaaC9VV2QzZmgvckQxMmI3dGg0UkVSRVJrYjZpMENuaVpidUtZTXNGczlYKzZ3ejMvWndpSWlJaUlrT0JRcWVJRnpYWTRQLzJ0RzNQR0E0cmszeFhqNGlJaUloSVgxUG9GUEdpUHg2RTZoYjM5eFlUL09jODM5WWpJaUlpSXRMWEZEcEZ2T1JJT1d6SWJkdCtZanBFQi9xdUhoRVJFUkVSWDFEb0ZQRUNwd3Qrc2JkdE95MGFiaHp0dTNwRVJFUkVSSHhGb1ZQRUM5N01ob0k2OS9kbW80YlZpb2lJaU1qUXBkQXAwc3RxV3VEdlI5cTI3NTRBY2NHK3EwZEVSRVJFeEpjVU9rVjYyZE9Ib01udS9qNG1FTzZmNU50NlJFUkVSRVI4U2FGVHBCY2RLWWRQOHRxMi8zMjJlM2l0aUlpSWlNaFFwYmZESXIzazRzbURGc1REM0RqZjFTTWlJaUlpMGg4b2RJcjBrbmRPdHA4ODZNc3pmVnVQaUlpSWlFaC9vTkFwMGd0cVd1QzVqTGJ0K3lmQjhDRGYxU01pSWlJaTBsOG9kSXIwZ3I5bHRFMGVGQmNNOTB6d2JUMGlJaUlpSXYyRlFxZElEK1hXd3JwVGJkdi9QaHRNK3MwU0VSRVJFUUVVT2tWNjdNK0gycjZmSFFzelIvaXVGaEVSRVJHUi9rYWhVNlFIRHBmQjN1SzI3U2VtKzY0V0VSRVJFWkgrU0tGVHBKdGN3Ty8ydDIxZm53SkpZVDRyUjBSRVJFU2tYMUxvRk9tbWowNURYcTM3K3dBL2VIU3FiK3NSRVJFUkVlbVBGRHBGdXFIWkFjK210MjNmUFFFaUFueFhqNGlJaUloSWY2WFFLZElOcng5enI4MEpFQjRBbjlNU0tTSWlJaUlpblZMb0ZPbWk2aGI0eDdHMjdTOU9CWXVmNytvUkVSRVJFZW5QRkRwRnV1aUZUR2h4dUw5UENvUHJVbnhiajRpSWlJaElmNmJRS2RJRnBZMnc3bFRiOWxkbWdjRjM1WWlJaUlpSTlIc0tuU0pkOEVJbU9GM3U3NmNQaDJreHZxMUhSRVJFUktTL00vbTZBSkdCb3FnQlBzNXQyLzZpbGtnUmtUNlducDdPdnIwSEtNalBKOUFTVEU1dXRxOUxra0ZtZE5KWW1sb2FTVXhNWVBhY1dhU2xwV0V3R0RBWWh0YTRIdjJ1OVYvNkdSMllEQzZYeStYcklrUUdndi9lQ1p2ejNkL1BpWVdmTHZWdFBTSXl0S3g1NFVXYWFwMk1paG5IaUtoRVlxTVNmRjJTREZMRkZRV1VWT1J6dWppTG9IQXo5ejF3RHlhVENhTnhhQXlRMCs5YS96ZlVmMFlISW9WT0VRK2NxWU12Zk5pMi9lZFZNQ2JDZC9XSXlORHl6TytmSlM0aWxUbVRsdm02RkJsaWRtZDh3dG5xa3p6ODJBTllMQmI4L0FiM2RPMzZYUnQ0aHRyUDZFQ2xqd05FUFBDMzlMYnZGOFFyY0lwSTMxbnp3b3ZFaGV0TnNQakd2Q2xYRXhlWnlrdHJYcUcrdmg2SHcrSHJrcnhHdjJzRDAxRDZHUjNJRkRwRnJpQ25HcllYdG0wL25PYTdXa1JrYUVsUFQ2ZXh4c21jeVhvVExMNHpQKzFxckEyd2QrOWVXbHBhY0RxZHZpNnAxK2wzYldBYkNqK2pBNTFDcDhnVlBIdEJMK2ZTQlBWeWlramYyYmZuQUVuRHgvbTZEQkZHeDA4aUsvTVl0YlcxZzdJblNiOXJBOTlnL3hrZDZCUTZSUzdqV0NYc0xYWi9id0FlbnVMVGNrUmtpTWt2eUdkRVZLS3Z5eEFoTmlxUnNySXk2dXJxc052dERMWXBRZlM3TnZBTjlwL1JnVTZoVStReW5zOW8rMzc1S0JnVjZydGFSR1RvQ1F3STBzeVowaS9FUlk4aXdOK0N6V2JEYXJVT3VqZjArbDBiK0FiN3oraEFwOUFwY2drbnFtQi9TZHYyZzdxWFUwVDYyS204RTc0dXdhY2FtdXF3Tyt5ZEhqdGJsa2V6dGFtUEsrbzlQWDFEN0lzMzFBVkZlVGdjRHF4VzY2QzdaMjZvLzY0TkZvUDVaM1NnVStnVXVZU1hzOXErWHp3U0VrSjhWNHVJeUVCUVUxL0ZMMS82SnZuRk9lMzIvMm50RDlsL2RHdW5qL25UMmgrU2ZtSjNwOGMyN1h1SE5SLzhxdE5qejc3OVU4NFVYVDRvTkxVMFVsaWEyeTZnYmR6OUpzK3MvVkhydHN2bFl1UHVONm1zTGJ0c1d4Y3JxeXJpMVkvK1FFVk5hWmNlQi9EZWxoZlp2UDg5ajgrdmI2eWx4ZHJjdWwxY25zOGYzL2creGVYNVhiNTJUN2xjTGcxZDlJTGFobXArOTlwMytOUGFIM2JwdGEycHJ5Sy81SlRIWDFaYml4ZWZSWHNIam0zajJiZC9TbjFqYllkalRxZVRGOWY5aGdQSHR2WDZkZlV6MmorWmZGMkFTSDlVVUEvYkxwaXg5djVKdnF0RlJLU25yTFlXUHRuekZsVjFaZHgzM1plOWRwMnF1aklhbXVvSUNteC9MNExWMW9MakVqMldqYzMxMkIyMlRvK2R5TTlrK3JpRjNhN24wUEh0Yk56ekp2LzJ1UjhUR1JZTlFHbFZJWmFBb05aem1sb2F5U3ZLWm0vV1pxNlpkeWV6SnkzMXFPMDlSelp4K3V4eEFnT0N1MXhYY3Z4NDFtMTdoWVZUVnhIZ2IybmRmekwvQ0tmUEhxUEYya1N6dFluYWhpcktxNHBvdGpheFpNWU5MSis5R29Eb3lEZ2lRcUw0Ky91LzVQNGJ2a3JDOEJSZVd2ZGI4a3R5TG5YSlZxdm0zOFdzaVV1NlhMTjRMcS9vQkc5dGVvNDdybjZNeEJHanIzaSt5K1hpdlMxcnFHK3N3ZTZ3cy8zd2VoWlB2ODZqYSswL3VvVnRoejY4OG9ublBMTDZxUTQxNVJSa3NmM3dlczZXNVdMQVFIUmtIQXVtWHNPa2xKbnR6bXRxYWVRWGE3N2VhYnUzTDMrVXROUTVyZHRWdGVXczMvazZzVkdKRkpTZWFuZHVWUGdJU2lvTE9GMTRqTW1qWjNNczkxQzc0OFBDaGpOOFdMekh6MGtHQm9WT2tVNjhmS1R0KzlteE1EYlNkN1dJaUhSWGk3V1pROWs3MkhGNFBYV05OWXhKOE80bmFGVzFaWmo4VEVTR3VnUGV1NSt0NGVqcEE3VFltdG00NTAwMjdYdW5ZNDIyWmo3YThROCszcldXaDI3NkQyS2ozWk81RkpibVV0ZFF6Y1RrR2QydTU4Q3hiWXhKbU53YU9BRktLZ3FZZU1HYjZTQkxNQS9kL0EzVzczeWRkZHRmb2JhaGtoVnpibTA5WGxCeWl2cW05ajAxTHBlTDlCTzdpSTlKNGt6eGxZZGxKZ3dmemNzZi9wYUttclo3Tmh4T0I3OTg2UnV0MnpjdWZvRGlpak5rNXV3bEtYWXNnWllRWWlMaW1EWjJBV0Voa1VTSHg3YWVhL0l6Y2ZlcUozbjFvOTl6T0hzbkNjTlRXREQxR3FZMnpiOXNIZTl2ZmVtUzRiOHIxSVBVdWNMU1hIWWNYcy9SM0lOZGV0eldnK3ZJS2NqaTVpV2Y1Mng1SHB2M3ZVdHkzRGdTUEFpczRMNGY5Vjl1Lys1bHp5bXB5T2UxRFU5MzJKK2RsODVyRzU1bVpFd3k4NmVzeEdhM2NpUm5IMnMzL29WbHMyNW02Y3diVzg5dGJta0VJRFZoTXJIUm85cTFFM05CU0xUYVduaHI4M09ZVGY0NG5RNjJIUGdBUDZOZjYvR3hvNlp5NE5nV1lpTGoySnUxR1pPeGZSeVpNblplajBPbmZrYjdINFZPa1l1VU5NSW5aOXEyNzV2b3UxcEVSTHFydHI2S1A3eitYZXdPTzVOU1puYjVqWENYcnRWUVRVSHBLVTdtSHlISUVzS3hQSGZQeFppRVNVd2Z2NUMxRy8vQzVERnptSmpTTVVDK3R1RnBaazFZd3RoUlV4Z1dQcngxLzZIc0hjUkV4aEhnSDlpaEorUzhndExUT0YzdDc5c3krWmxKVFp4TWZuRU9GVFVsckpwL1YrdXh1c1lhNmhwcmlMdm9EYlBKejhTTmkrOGpPVzRjU1hIdGw4M1lmbmc5cHdxUHR0dG5kOWh3dVZ3VWxaL2hyVTNQWGZIMXVXdmxsL2pjTlU5d1BPOHd3eVBqQ1F0cCt5VHpTTTQrRWtlTUlYNTRNc1VWWjBnWVBwbzdWLzdMSmR2S09uMkFmVWMyOCtCTlgrZUJHNzZHMGVpK1U4cVREeFErM1A3cUZjK1I3bG0zL1ZYMlpYMUdZRUF3S1NNbmNMcndtRWVQMjVPNWljMzczMk5xNmp4bVRGaEVtbjB1K2NVbmVlV2ozL1BBRFY4alBpYkpnMVlNaElkYy90UHgyb2FxVHZjM3RUUnc2N0pIbURwMlh1dStwVE51NU05di9waHRoejVrL3BTVitKc0RXczhGZHlpY2tqcjNFdTAxOHNwSHY2ZTZycHhIVmo5RlFja3BQanZ3SHZkZDkyV2lJMklwTE0ybHFEeVBFVkdKM0xYeVMvenRuZjhsWmVTRWRoLzB5T0NrMENseWtYOGNBK2U1RDhnbVJjSFVHTi9XSXlMU0hVNlhrOUVqSnpFM2JRV2pSMDdneDg4KzRiVnJGWlhsOGQ1bmE3RGFXL0F6K3JWK1AzdmlWVnkvNkI3OC9Fd0VCZ1FSRnR6eGpiRUJBNUZoTVl5S1RXM2RaN1cxY0NSbkwvT25yT1JVNFZFMjdIcWo5WmpMNVd5ZFhHamJvUS94TS9waHZLQVhKU1F3akMvZjg5OFVsYnMvUFh4MS9SODZYUE9kei83T081LzkvWXJQNjN1UFBjUGRxOXEvYmpYMWxmeng5ZTh6TDIwRlY4KzlqZnJHV2o3ZXZaWkYwNjY3WXU5TWZzbEpzazd2NStHYnZvSFJhS1NvL0F4YkQ2N2o2cm0zTVRyQnMwODQ2eHRxS0N6TEJkejN2SHB5VDl4TlN4N29OUEJMN3drTUNPYXFtVGN4TjIwRis3STJleFE2ZDZaL3pNZTcvOG5ZeERSdVd2cDVBTXdtTS9kZC94WCsvdDcvOGRLNjMvQzVWVStRSE9lOTlVT25qcDJQd1dCb3R5L0EzOEw0cEduc3p2eVU2cnFLMXAvcjh6MmRGdzVQdjFoMjNtRWFtK3A0NktiL0lDcDhPTVBDWWppUm44R0pNeGxFUjhSeUtIc0hSZVY1UEhyTHR6QVlETnk2N0JIZTN2dzhzeWRlMWU3REdCbDhGRHBGTGxEVEF1c3V1UFZBOTNLS3lFQVZFUnJGUGRjKzJTZlhHcDg4amY5OCtEZjgvclgveCt4SnkxZ3dkU1YvZWZNbkJGcmE3bmZjdlA4OWp5ZlAyWDkwQzgzV0ppeitRY3lhdUtUZFBZaGJENjdqUkg0bUJTV25pSW1NSXo0bW1WdXVlcWhERzJOSFRlbndKblpuK3NkVTFaWnh3K0w3dXZsTVljT3VOd2dNQ0dMSmpCc0E5L0RnakpON21EWjJ3UlZENTQyTDcrZTVkMzVHYVdVaE1jUGllWGZMR2lhTm5zV0NxZGQwcTVhNWFTdElIREdHMXpZOHplZHYrQnJCZ1dHdHg0N2xIdUpROW5idVdmV3ZlalBmQjg3ZmIrc0ptOTNHQjF0Zkl2M2tic1lrVE9MT2xWL0M1TmYybGp3c09JS0hidm9QMW56d0sxNzg0TmNzbW5ZdHkyYXRidTNWdnBqRGFTZnI5SUhMWHJQeUVoTmVYUnc0MjJxMEF1MERaclAxWE9nMEIxN3lPdFBHTFdEeW1EbDh1UDFWTW5QMnR1NC9jU2FEemZ2ZmMwL3k0N0R4MCtlLzB1N2FmM3pqK3dEY3R2d0xURWllZnRubklnT1RRcWZJQlY0L0R2WnpJN1dTd21CZW5HL3JFUkVaS0Zxc3pWVFZsYmZlazluWVhFOW9VRVRyOGVzVzNNM2N0T1VkSHZmTGw3N1pidHRtdDdFei9lTkxYdWZ3aVYzTW5yaVVncEpUakUrYXhwNGptN2hoMGIyWVRmN3R6b3NNaTI1M0w2ZkQ2ZURkTFd1WWtEUzkyMjlxaitUczQranBnOXkyL0F1dFF3NDljVGg3Wit2OXJBNm5nOWMyL0JHSDAwRkRVeDMxalRYODVwVnZFUlVSeS9ESWVGcHN6WlJXbnUyMG5ZalFxSGJib1VIaHRKd2JrandzZkVTN0laWkY1WG40R1UyYWtLV2Z5Uy9PNGYxdEwxRldWY1RjeWN0Wk5mK3UxakQ1bHpkL1FueE1FamN0ZVlDd2tFZ2V2ZlhidkwzNWViWWQrb2lqcHcreWVQcjFURW1kMnlGOFdtMHR2TFA1aGN0ZXR5djNPRnB0TFJ6UE8weGthRFNoUWVHdCt4dWIzY05yYlE0ck5mVlZCRmxDTUp2TUhSNXY4ak5oZDloSVRaak05WXZ1OWZpNnYzdnRPeDJHeTh2Z29kQXBjazY5RGQ0NTJiYjk0R1RmMVNJaU10QVVWN2lYNzRpTEhvWGRZYWV1c2JwMVFpR0Frc3FDVG50akxwN1ladHVoRDdFN2JBU1lMUjNPelNzNlFXVk5LUk5UWnJKaDExcEd4cVJnTm0wbjY5UitwbzFiY05uNlRoVWNwYm1sa1NCTENLY0tqbDc2UklPQjBTTW5kTmhkVTEvSnV1MnZZQWtJd21hM3RnNXJiV3l1QitCa3dSR3E2eXZhUFNZOFpCaGpFaWFSTW5JaTRSY0V4c2JtZXFwcXl4ZzVQS1YxbjluUG44eWNQZVNlUGM0ei8vd1JuWG5nK3E5ZXN1dy92djY5ZGoxSExwZVQ4SkNvUzU0dmZXL1R2bmZaZW5BZEFXWUx0MXoxTU5QR3RaLzRxYWEra3ZDUVlhM2JnUUZCM0xQcVNYWmxmTUpuQjk3am5jOWVvTVhXeE56SmJSL2V1RnhPUWdMRCtQb0RQNy9zdGZOTFR2SDh1NWMvQjhEdXNQUG1wMytqb2FtT2E1YmQyZTVuNm54UDUwdnJmZ3U0ZTBualk1SzVhdVpOcENhMmY5UGtjcm13MmEyWHZKZFVoaDZGVHBGejNqb0J6ZWZlKzR3TWdTVUp2cTFIUkdRZ09UL2MxZUlmU0VsbElTNlhxOTJNbGprRldSUlg1RlBmV0VPenRZbm9DUGRzckJldUc5aHNiV0puK2daV3piK3IwMlVndGh6OGdIR2pwcmErTVRjWURFd2Z0NUF0Qno0Z0xYVnV1eGt5TDVhWnN3ZUFIZWtiMkhOa1U2ZkRDczhINFAvM3hmYXpmTnJzTmw3LytCbWFXaG94R0F4c1BiaXU5WmpyWE05TXhzbmRtUHphZW4wYW11cElqaC9QbUlSSmhBVkhFQmJjMXV1YmVYSXZPdzV2NEpzUC9ySkRqZU9TcG5MSGlzY0ErTWVHcHdrUEdjWjFDKzhCM0QxSTVkWEZuVDYvUjIvOVZydGVxY3lUZTltYnRmbVNyNGYwdlJGUkNZeE5UT1BHSlErMCszbTRISVBCd0lLcEswbExuY09Pdyt1Wk9hSDljamNPcDZOTHZlNlhVMXRmeFJ1Zi9JWEMwdE1zblhsanU4bUZBRkxpSjNETFZROWhOZ2ZRMU56QTJiSmNNazd1NXRYMWYrRHVhNTVnWE5MVTFuT2RUZ2Y1SlRrZVRiUjFuc1Uvc01OTXRqSjQ2RzlXQkxBNTRaL0gyN2J2blFqR3ptOXpFQkdSVHVRVm4yQlU3RmdBOGt0eUNBMEtidzFCMXk3NEhERVJjVVJGakdEcndYVms1Nlh6NkszZkFpRHIxSUhXSWJrVy8wQW1qNW5EcklsTE80VE8zTFBabkM0OHhpT3JuMnEzZjI3YUNuWmxiT1RBMGEzTW1ieXMwOXBxNmlzNWtyT1BXUk9Ya25seUQ3Y3VlNFR4eWRQYW5lTnl1Zmp6UDM5TTZFVmg0UHdhaXNVVitTU09HRU5sYlNsZnZmZC9XbzlYMUpUeXg5ZS94MjNMdnRCdU1xQi9iUGdURHFlamRYdk4rNytpNlZ4UFVYTkxJODNXUnY3ODVuKzNIbDgyODJhc3RoWUN6SmJXSVlzR2d3R2p3ZGpwRU1hTEdRMUdESWEyWVplWHV2OVBmR2RTeXN3T2ExOTZLalFvbkdzWGZLN0RmcXV0dWNQUTh1NDRjU2FUdHpjL2o4TnA3N0RtNW5ramh5Y3pjbmh5Ni9hc2lVdVlPblkrYXo3NEZadjJ2OXN1ZERhMU5ESmw3RHlXemJxNVMzVmMrTUdOREM0S25TTEF4anozOEZxQWlBQzRKdm55NTR1SW5KZGJDKytjZ093cU9GN1plKzBhRGVEWktuMzlRNHUxaWRObmoxRmRWOEhKTTVta3hFK2dxcmFjcHBZR3dvSWphYkUxYzdZc2o5cUdhbXgySzJmTDhnRDNmWXJOTFkyY0xjc2pNaXlHMVVzZjdOQUxhYlBiK0dEYnk2UW1UTzZ3c0gxb1VEalR4eTlpNDU0M1NaSEh0d2dBQUNBQVNVUkJWSTRmVDB4a3g1dnhkeHplQU1EaTZkZGo4ak96OWRBNnhpVk5iWGVkL1VlM1VsWmQxRHFMNkhrYmRyMUJaczVlYmxoMEwwMHREZXc1MHZtRUxGZXlZT29xSEU1M1QrcVo0cE1jT0xhVnEyYmUxSG84TmpxUmpKTzdDUW9NN1ZiN2YzM3JmL3BrZUcxMUM2dzdBbnZxb043Uk50djdRRGJRZnRjdVZOOVlTMm5WV1g3Ni9GY3VlOTdsN3VrOGVHdzc3Mjk3aWRpb1JHNWY4VVdpTGxpNjZFcVM0c2IrZi9idU96eXE2MHo4K0hmNnFQY3VvWUpFa2VpOW1vNHBCZ3d1dUpmWXpqcmVKTTR2WlRmWlBKdGtzOWxrMTV0a2t6aHhuTVJ4TjNaY3NDbkdOTkdiQ2dJRUVrMElWZFI3bmY3N1kyQ2tRUldRR0pYMzh6eCtmUHM5STUwcjdqdm5uUGNRN0JkT3hVM2prT3VhcXZIMjlPUFg3MzMvcG5wcGM2emZLRlA3OVFrSnM3aC80VE85dnI4WVBDVG9GQUw3TkNrM3JFOEFsYlJ5Q2lGNllkTjVlUE9zZlRreEFEYU9BVzNYUFR4dmlRSTRsdHczMTdvYkhsM3hUVDdlL1dmZTJ2b0t6YTJOUExUc1JRNW1iT2Q4dTNHY056SmlBcnp4eGE5UXF6Uk9MNlJkWmE3Y20vSVpqYzExUExucU81M2VlOG1NOVZ3dXlPU1R2WC9obVRYZngxM3Y2ZGhYWFYvQnFZdEhtVHg2TGo2ZWZzeWZ2SW8vZmZ3VERwemM1c2c0V2xwWnlKNlVUNW1ldUpESWR1TXN3ZjRpUEcvU0NxWWxMbkRxVm51ckVrYU1ZL2VKVHhrZFBaSHd3R2pPS0k4VEdoQkZWbTQ2Y3lmZUM5aGJaSVA5YjI5c3h6OC8vSE9uUkVKbkxoM255T21kdDEzZXJ1alZNREVZUm9TQldRRkRJT1ljZE05YWU5WDE1Y1NHajJISzJQbmRIMWRYenI2MEx6cHNMeTdQNDhzakg1QVFOWjRIbDM3ZEtZdHVieGxOQnFjdXZpMnRUZFRVVnpCNTlGd0FubHYzUThLRG9xbHJyT0gzSC82SWIyMzhCYjVlQVh5eTV5OTRlL281V25CdnBTdXVHSHdrNkJURFhrWVpGRFhZbDlWS1dCdmYvZkZDQ0FIdzFqbjRJQnVXUnNPTGsreTlKUHJhc2I2L1pML1JhOTE0Yk9XMytldm1YOURRWElmUjFNcjlDNTl4dEZwY3pEL0RsZ052TXpwbUVoVTExMUFxVlFUN2hiTjYzdU5kVHRzQWtIcHVQMm5aQjFpMzRHbHFHaXE1VkhqV3NTK25LSXY2NWxwMEdqMXI3bm1LVFR0ZjVjMnRyL0Q0aW0vajV4M282QnFyVnFsWk5IMGRBTzU2RDlZditob2Y3dm9qR3JXVytLaHhiTnI1S3VGQjBTeWI5V0NIKzk4NysrRnV5OWRicFpXRm5EaTdsL2lvY1k1dERjMTFKS2QranJlSEgyTmpwMUJXWGVRb1oyKzBHSnBwYXJIL0ExWldYVVJWWFJrbXN3R0RzWldyMXk3U1ltaml3TWx0ZUh2NE1XWE12RHYrREFCNkZVd01oS0FnMEF5aG5wQ0Q2Vm03b2FXMWlhcTZNcVlsTHVpeDIyNWhXVzZuMjQrZTJZa05HK3NXUHROandOblUwb0RIVFMzeFp5NGRwNmFoa25FajI3cmpadVdtWTdQWkhJbXlETVlXbWxzYkhZbUlXZzNOTkd0MFdHd1d6R2FUSXhtWHhXSkczUWRkaGNYQUpFR25HUFkyWDJwYlhoNERYdkwzVGdqUmcwdlZzQ2tiTm95Q2x3YjVsSEltczRuZEp6NWgzcVFWVHBremI4ZWwvRXlxNnNvWUhUMlJ6ZnYrVGtOVEhiTW5MQ1U3TjRNdEI5OW0vYUt2VVZGempjcWFFallzZW82M3QvMmFUNVAveW4zem44U3Rrd25uYXh1clNEbVh6TUtwYTVnNGFqYjcwN2R5TGlmVnNmL0MxVk5jS2N6QzI5T1BwKy83SGhzV1A4OVhSejkwN0UvTjJrOSt5V1h1bS8rRVUrdG5mRlFTYSs5NW1pMEgzK1pBK2xiQ2cyTjRaUGsvZDVxSTZGWUN6aHRkQnkxV0M3V05WVTdaZXc5bWJDY2lLSWE0aURHY3k3SFBYeGdWRXNlVU1mUFllZXdmS0ZEWVg5U0RZcnU2ZkFlLy8vQkhqa1JNbis3OUN6cXRHenFOSHAzV0RhUEpnTmxpb3JxdTNHbnFHakYwbk04N2hjMW1ZMlRFN1U4cWZxMGlENDFheTdFenV6cmRIeDRVdzlqWXlRQnNPZmcyWnJPSnlKQTRWRW8xeFJWWHlTbk13dHZEajZVekh3RHN6MERHaFNPRUJZN0E5M3IzN2swN1gzVjZqdjYrNWI4ZHp3bkFtY3ZIQVh0U3BQSHh6c21MeE5BaFFhY1kxa3FhNEVSSjIvcERvMTFYRmlIRTRQSHBKUWgwZytmR3U3b2tkNjZsdFpHcjF5NXdJZThVRzVlLzFLRjdhVy9sRmw5ZzY2RjNXRHo5ZnVaT3ZKZmptWHRKR0RHT1hjYy81dVQ1UTZ4ZDhEUmpycmR5Z24wczUxUDNmWmQvN0g2TlAvN2ozNWszYVNWVHhzeERwMjJiS3NYWE00Qm43dnMrVWFFakFWZzBiYTJqUyt6UC8vWWk5ODEvd2lsNVNWTGNWT0lpeHVLbWMrZEMzbWwybi9pRXBMaHBUcTE4TnB1TkswWFpuTHBvbi9MRVRlOUJlWFV4aDA1OXllenh5L0IwOTc2dHp3L3d4My84TzgydGpWaXNGc3dXRStOSHpnRGdXa1UrRi9QUHRFMTUwaTZPWFRKakF5TWpremgxNFFoSmNkT2NQbjlQdnZIZ1Q5R290ZWkwYmgwQzVodmRhemNzZnM2eHpZWk5FZ3dORVJhcmhlT1plNGdJaWlIQU42VEg0MDNYdjV5NHVUV3oxZGlDMFdUZ2FCZEI1K1RSY3gxQjUram9TYVJtN1NNMWF6OFdpeGtmVDM5bWpWL0svRWtyY2RON0FIRDY0akZLcXdxNWYrR3pqbXM4dS9aZm5MclgvdlBEUDVmdXRjT1FCSjFpV1B1a1hjYmFxU0VRZFh2NUc0UVF3MHhXSmN3S0IxMGZqZCs4Ry83OStUOTN1dDNiMDQvbjF2NHJtM2I5a1hlMy81YU55Ny9CeU1oYmF6bTVYSENPZit4K2plbEpDeDNqRXhQanB2RFcxbGRRS2xVOHRmcTdSSVowVE5YaTd4M0U4L2YvaUgxcFg3QS9mUXVSSVhFZEVnWGRDRGg3eTAzblRsVnRHWnYzdlVGWTRBanVtLzhFTnB1TmF4WDVuTCthUVZadU9uV04xY1NFaithNWRUOGsyRCtDbEhQSkhEMjlrN1NzL1l5TVRMTFByUmsrcGxjdjgrMnRtUHNJOVkwMTJHdzJ2RDM5U0xqZWxUWThLSm9uVnI2TVJxMGxyK1FTMmJrbjBXdmRIT1cxWVNPMytEelByLyszVzdwZmR5M1RQcDRCSkl3WXo5bWNWS3hXQytVMTF6Q2FEUGkyYTMwVi9XUCs1RlhNbjd5cVgrOXg1TlJYVk5XVjhlaTkzK3gwZjR1aG1kTVhqNkxSNkxCWnJXUmNQSUphcGNiUE84anB1QjgrOC90ZTMzUHEyUGxNN1dIc2FIMVREU0VCa1l5UG4wRmRZOCtaMVd3Mkd5ZlBIOFptczVGZmN0a1I0SXFoUjRKT01XdzFtMkhuMWJiMUIwYTVyaXhDaU1HanpnQmx6UkR2MS9PeGc0V2Izb01uVnI3TSt6dCt4K1dDczdjY2RFWUd4N0ppemthbUpTNXdiUFB4OUdmbDNFZUpEUi9UN1R5Q0dyV1dlMmMvekQxVDduUHFZcXRRS0crN1ZjN2ZKNWhwaVF1WlAya2xSck9CMXo3NUtRM05kYWhWR3BKR1RtUGEyQVZPVXovTW03U0N5YVBua25JdW1WTVhqM0l4L3d5am9pZXdjZGszbkxvRlRodzF4MmxNNXMwU3V0a1hGem1Xei9lL3lkbWNWTFFhSGN0blBlVFlWMTFYenZ6SnF3Z042THNKb21QQ1J4RVRQb29QdnZvRFY0cXkwV3AwVEVpWWRjdS9Xekh3R0UwR1RsMDhTbUxzRkJKR2RGN25OR290KzlLK2NIUmg5WEwzWWZXOHh4MWZkdlNYZVpOWGtoZzN0ZE51NmRyclk2aHZUUEVTRmhTTnU5NlRNNWVPMDlCY1M0QlBDRE9TRnZkcitZVHJLR3pkNVZBV1lnajd4d1g0VzZaOU9kUUQzbHZ0MU9OSkNDRTZWZFFJeit5QUg4MkNKU1A2OTE0dnZ2Z2lQM25oOWY2OVNUdEdrd0dOV3RzbmlYTUdrcXpjazFpdEZrWkhUK3cyQUFaN3Q4V0wrV2NZR1pGNFMxMWRlNnY5bEJHRHpjLy85aUl2dmZRU2dZR0JCQVVGb1JsQ21ZVHU5ck4ycCtvYWE5QnFkSjJPaFc3djVtbEpocnFoWEVjSE8ybnBGTU9TMVFhYkw3ZXRieHdqQWFjUVF2UVVrQTFXU1hGVGUzMnNTcW5xTVJQb25SZ3VMLytpZjdXZkhxYzdVdC9FUUNHanljV3dkS2dJcWxyc3k1NGFXSEY3ZVRPRUVFSUlJWVFRUFpDZ1V3eExXOXExY3E2S0E0MDhDVUlJSVlRUVF2UUxlZFVXdzg2MVJqaGIyYlorZjRMcnlpS0VFTjJKaTVZL1VHTGdpQXlMQm9abWwwMTUxb2FHb1Z4SEJ6c0pPc1d3ODltbHR1VnBvUkRjL1JoOElZUndtUlpETTZWVlJhNHVoaENVVkJiUWFteHhkVEg2alR4cmc5OVFyNk9EblFTZFlsaHB0Y0NldkxiMU5iYzIvWnNRUXR4VmtSRVJsRlVWdXJvWVFsQmFWVWhBZ0Q4S2hRS1ZTalhrV3BMa1dSdjhobm9kSGV3azZCVER5cjU4Ky95Y0FMNDZtQjN1MnZJSUlVUjNwcytjeHRXeUxGY1hRd2l1Rko5bFpId2NTcVVTalVZejVGN281VmtiL0laNkhSM3NKT2dVdzByN3JyWHJFa0FwZjQrRUVBUFkrUEhqY2ZmUmtKSzF6OVZGRWNQWXNjdzlLSFJtb3FLaVVLdlZhTFZhbE1xaDlRb3B6OXJnTmh6cTZHQW52dzB4YkZ5c2h2eDYrN0pTQWZmRnViWThRZ2pSRzQ4OS9pakZOWmRKT1p2czZxS0lZZWg0NWg2S3F5OHhkOTRjMUdvMW5wNmVhRFFhVnhlclg4aXpOamdOcHpvNm1LbGRYUUFoN3BadFY5cVc1MFdBbjk1MVpSRkNpTjVRS0JTbzFXcWVmZjRKM252M0F6WWZ5Q1UyTEpIUWdDakNBa2U0dW5oaWlDcXBMS0MwcXBBcnhlZFE2c3pNWHpRYmxVcUZoNGNIdnI2K3FOWHFJZGQxVVo2MXdXVTQxdEhCVG9KT01TdzBtU0E1djIxOWJienJ5aUtFRUxkQ3FWU2kwK25ZK01oRHBLV2xjU0U3Z3hOWnU5QnAzU2txeWV2NUFrTGNnc2l3R0ZxTnpRUUdCaEEzT3RiUlhkSE56UTEvZjM5ME90MlE3YllvejlyZ01KenI2R0FtUWFjWUZuYm5nY2xxWHc3emdFbkJyaTJQRUVMY0NyVmFqWmVYRjNQbXpDRXBLWW5HeGtiTVpqTldxeFdiemVicTRva2hTS0ZRb0ZRcUhkMFZmWHg4ME92MXFOVkQrOVZSbnJYQlk3alcwY0ZLZml0aVdOamNMb0hRZXBuL1dRZ3hDS25WYXR6ZDNkRnF0Zmo2K21JMEdqR1pURmdzRm5rWkZuM3F4cFFUR28wR3JWYUxScU5CclZZUG05WWplZFlHdnVGZVJ3Y2pDVHJGa0hldUVrcWE3TXNhSmR3YjY5cnlDQ0hFN2JveEZZQmFyVWF2MTJPejJlUWxXUFFMaFVMUjRiL2hSSjYxZ1crNDE5SEJSb0pPTWVUdHZOcTJ2REFLUENTaG1SQmlFSk9YS3lIdURubldoT2c3MGdZdGhqU1RGUTRVdEsydmtHbFNoQkJDQ0NHRXVLc2s2QlJEMnI0Q2FMWFlsNFBkWVdLUWE4c2poQkJDQ0NIRWNDTkJweGpTMm5ldFhTV3RuRUlJSVlRUVF0eDFFblNLSWF1c0djNVd0SzJ2bEtCVENDR0VFRUtJdTA2Q1RqRmtmWG1sYlhsS0NBVG9YVmNXSVlRUVFnZ2hoaXNKT3NXUVpNTzVhKzFLbVNaRkNDR0VFRUlJbDVDZ1V3eEpKMHVodXRXKzdLR0IrWkd1TFk4UVFnZ2hoQkREbFFTZFlraHEzOHE1SkJyVVV0T0ZFRUlJSVlSd0NiV3JDeUJFWDJzeXdlR2l0dlY3WTF4WEZpR0U2RXVabVpta3AyVlFWRmlJbTk2REszbVhYRjBrTVVERVJTZlFZbWdtS2lxU2FkT25NbTdjT0JRS0JRcUZ3dFZGdTZ2a0dSbCtwTzRQRGhKMGlpRW5PUjhzTnZ0eXBDZU05bmR0ZVlRUW9pKzgrL1o3dE5SYkdSRTBta2x6bGhJYUlPTUdoTFBTcWlMS3FnbzVrcHhHUnZwcEhudmlFZFJxTlVybDhPanVJOC9JOERYYzYvNWdvTERaYkRaWEYwS0l2dlROdlhDaDJyNzg5WW53OEdqWGxrY0lNYlFVTmNJek8rQkhzMkRKaUx0eno5ZGZmWU13MzNpbUp5NjhPemNVZzE3SzJXU3UxZWJ3ekF0UG9OZnJVYWxVcmk1U3Y1Sm5STnd3M09yK1lDSGh2eGhTU3ByYUFrNkE1ZEsxVmdneHlMMzc5bnVFK2NqTHRMZzFNOGN2SWN3dm52ZmYzVVJqWXlNV2k4WFZSZW8zOG95STlvWlQzUjlNSk9nVVE4cmUvTGJsaWNIZ3EzTmRXWVFRNGs1bFptYlNYR2RsZXBLOFRJdGJOMnZjRW94TmtKYVdoc0Znd0dxMXVycElmVTZlRWRHWjRWRDNCeHNKT3NXUXNydGQxdHFsMGE0cmh4QkM5SVgwMUF5aWcwZTV1aGhpRUlzTFR5VDczQVhxNit1SFpJdVBQQ09pSzBPOTdnODJFblNLSWVOeWpiMTdMWUJLQVF1alhGc2VJWVM0VTRWRmhZUUV5Qjh6Y2Z0Q0E2S29xS2lnb2FFQnM5bk1VRXZsSWMrSTZNcFFyL3VEalFTZFlzaElMbWhibmgwT2JwS2JXUWd4eUxucDNDVURwN2dqWVlFajBHbjFtRXdtakViamtIdnhsbWRFZEdXbzEvM0JSb0pPTVNUWWdMMTViZXRMcEd1dEVHSUl5TTIvN09vaWlDR2dxQ1FmaThXQzBXZ2NjbVBiNUJrUjNSbktkWCt3a2FCVERBbG55cUhXWUYvV3ErMHRuVUlJSWU2K3N1cGlEcHpjNXRTcWNPRGtObktMenpzZFYxcFp5RjgyL3dLRHNiWExhMTB0dmtCeTZ1Y2RqbWt4TkxQcitDYzBOdGZmVmhrTnhsYisvT2wva0o1OXNNZGpiVFliT1lWWnQzVWY0SlpmZEk5bjd1WFg3MzMvdHUvWEZadk5KbDBNZTNBaDd6Uy9ldXZidEJwYm5MYm5GR2J4cTdlK1RWTkxnNHRLMXVidlgvdzM2ZWNQOWZyNDV0YW1EdHVLeS9QNCt4Zi9UV2xsWWJmblN0MFhmVWs2SUlvaElibGQxdHFGVWFDV3IxT0VFTU9jd2RqSzhiTjd1SEQxRkxXTlZhaFZHc0tEb2xrd1pRMFJ3ZjAzbjFSeTZ1ZW9sQ3FNSnZzM2dUcXRudnlTUzNpNit4QVpISWZGWXNaTjcwRlpkUkdOelhYb3RQb3VyNVYrL2hDbGxRVXNubjYvMDNhMVNzM0YvTk0wTnRmeHdKTG5iN21NVnB1Vmlwb1NHbHQ2RGxvdkY1emxvOTJ2TVNGaEZxdm1Qb3BXbytOeXdUa2FXK293bWd5WXpNYnIvemZRWW1pbXVhV0JwdFlHbWxvYWFHNXRZTmI0WlN5ZXZvNnF1bkl1RjV6dDlCNCtudjZNalowTWdObGljdnpzeE4xbHRWa3htVHQydzdSYUxaMXV2OW1tbmErU1g5TDdsbGQzdlNjdlAvckxXeXFqMldwbTU5R1AySDM4NHc3N25yN3YrMDdQOXVYQ2MzeVcvRGNXVGwzTGpLUkZLSlgybDZNV1F4UEZGWG1Zek1adTd5VjFYL1FsQ1RyRm9HZTJ3djUyWDlaSjExb2hoSUR5bW11a1pSMWdiT3hreHNYUG9LNmhpc3ljRk43YStncFAzL2M5b2tKSDl2azl6K1dra1hmdEl2Lzg4SDl3TUdNN1pvdUpWWE1mZGV3L2ZmRVlPVVZaUExiaW0xeXJ5Q2ZFdit1eGVBWmpLem1GNTFndzVUNnljMDlpc1Rwbm40d09HMFZ1OFhuT1hEcU9RdUg4VFdORVVBd0J2aUY5OHBsR1JVL2dnU1V2c1BYZ094U1hYK1dSNVM5eDhzSWhjb3V5VWF1MWFOVTZOR290TmZVVitIajZFeFk0QW05UFA5eDBIbmk0ZVJFV2FQOUhxYWErZ3JTcy9aM2VJeW8wM3ZIaWJiUFpITUZCWDVPV25qWkZaYmtkV2d6ckcrMFRmWDkxOUVPVVNwVmplME56TFFBN2ovOER0VXJqMk82bTgrRGUyUTg1MWsxbUk3NWVBY3lac0x6SCsyZm1wSFJvYVV3L2Y4Z3BtRnc2NHdGbWpGdlU0ZHpGMCs5bjhwaDVIYmJyTk01ZjRJeU1TR1RPaE9Yc1RmbU1zemtwckZ2d0RNSCtiVjNCRkQzVU02bjdvaTlKMENrR3ZaUVNhRFhibDMxMU1Dbll0ZVVSUW9pQklOQTNsRzgvOGw5T0xZa0pJOGJ6MGU3WFNNM2EzK2RCWjFWZE9WOGUrWUNGVTlmZzQrbmY0L0Y1SlJmeGNQTW00OElSeDdZSkNiTlFxK3l2Sm1jdUhVZXBVREpsN0h6ZTJ2cEtweTBnU29XU0F5ZTNkZGkrY05yYVBnczZBWkxpcGhMZ0UwSnk2bWJjM2J4NFpQbExIWTc1emZzL0lHbmtkQlpQWDlmcE5lS2prdmpXSTcvb2RKL1pZdVpDM21rQUttdExzRnF0anZVYnZOeDkrN1dGZXJpeDJxeVlMU2FuYlRlKzJMQll6Vmh0YlYxRExSYXowLy9iam5kZUIvQjA5MkhpcU5rOTNyKzRJcTlEMEdtMVdBajBEZU8rK1UrdzYvakhXRzFXam1mdTRWREdsNDVqakdZREIycTNjZmpVamc3WFRJeWJ5cHA3bm5Tc0s1Vks3cG15bWxFakp2RHB2ci94dDgvL2kvV0x2b1phcmJYdlYvUWM0RW5kRjMxRmdrNHg2TFh2V3JzMEJoU3VLNG9RUWd3WWJqcjNEdHVpUXVNQk1GbTY3MVozcTVwYkcvbHc1NnVNakV4azlvUmxQUjVmMzFoRFJVMEpyWVptRHAvYVFVTlRMVzU2RDVMaXBxRldxYkhaYktSbEgyREsyUG5vdFc1ODQ4R2YzbEg1MHJNUGNxa2drdzJMbjBldmRldXd2NnF1bkM4UHY4K3FlWThSNkJ2cXRNOW1zNkZRS0FnTmlPVHhsZCsrbzNKMHBkWFF6TWQ3WG5mYWR2TjZVdHkwMitwS0xEbzNJalNlRWRlZmh4dXlyMlpRV0hhRisrWS82ZlQ4WE1yUHBLQTBoOVh6SHNmVDNidGZ5NlhUNmdrUGlrWjN2WjZhTFNhaXcwZXg5cDZuQUVnNXR3ODNuUWR4RVdNeEdGdXcycXdFK1lYeDVaRk5hSzRIa3dENUpaZUpDaG1KVXFra05EQ0tyNi8vTWZ2U3ZpQXlaQ1RGNWZaSnpYc0tPcVh1aTc0a1FhY1kxQXdXT0ZyY3RyNUlwdW9TUW9ndWxWVFl2NldMREk3cjArczJ0VFRncHZOZzNjSm5LU3EvU3RhVk5CUUtCZW5aQnpsNS9oQTJtNDJDMGh3QVJrWW1jVFluRllBblYvOC9BbjFEK2MzN1ArRFJlNy9wYUpYTnpFbWhxcTRNSDQrMkZ0UC9mZmQ3V0swOVQvQytZczRqVEJ3MXkybmJ5UXVIc1ZtdG5RYWNBQjV1WHBSVkY3RS9iUXNQTGZzbnA4LzE5clpmTXkxeEFUT1NGcUZRS0NpdnZrWlJlVzZIYTVqTkprcXJDcDFhYm05SUdERWVMM2VmTHN2czZlN05qNTU5RllERHA3N2t6S1hqZkhOalc4dlErenQraDBvbHIyejl6ZGN6Z01tajV6cDFvUVh3OXZTM3Q4S3JOVjJjMmI5eWk4N3oyaWMvdzJJeFl6SWJVU3BWcEdidFE2ZDFJelFnaWprVGxtT3hta2thT1IyQStxWmFQdmpxRHdUNGhyQjYzdU5FQnNlaTFlaFlNV2NqQUVYWFczRzdxMU5TOTBWZms5K2lHTlNPWHdQTDlXNzZRVzR3dXVjZVhVSUlNV3dZVFFhYVdocG9NVFJSVkpiTDRkTTdpQWtieFl5a2p1UEU3a1NRWHhpUHJmdzJHcldHL1dsZm9OSG9XRFgzTWNiSHozUTZycUEwaC9xbUdrNWRPZ3BBUzJzVFZxdVY1dFpHUEsrL21Kck1KZzUyMG1YMmdTVXZRQy9HWlFYNmhUbXRsMVlXVWxaVnhMMnpIKzd5SEwzV2pWbmpsN0kvZlN2RjVYbU9ybndxbFpxSW9CaDJIZitZN055VHJGLzBOUXBLTDdNbjViTU8xekNaamVRV1paTmZjcW5EUGordlFQS3ZkZHplWGxoUU5BRSt3VmlzRnRRcURacDJBWTdWYWtIVmJveWg2QnV0eGhiS3E0dWR0azBjTlp1U3l2d094MDRaTTgvcDJNamd1SDRiZjNpemtaR0pQTGowNjZpVUtyWWNmSWZtMWtiV0xYZ0d0VXFOeFdMbXdNbHRORFhYRXhWaS96TEoyOE9YNSsvL0VWc1B2Y05iVzE5aFJ0SmlGaysvMzFHbmJpUVFhdDh5ZWpPcCs2S3ZTZEFwQnJWRDdZWkRMQnJodW5JSUljUkFkUDVxQmxzT3Z1TllUNHFieG9vNUc5RnFkSDErTHplZE83bkY1OGt2dmN3L2JmaDMzSFR1Vk5XV09oMFQ3QmVPdDRjdktlZVNDZllMcDdtMWtickdhcFFLSlo1dTltNkxoMDk5aWNWaXhsM3Y2WFJ1WE1TWTJ5cFhXdllCMUNwMWh3RDRadE9URm5Ic3pHNzJwWDNCazZ1L0E5aUQwZnNYUGN2SXFDUzJIMzZmaytjUHNXVEdlcVlsTHVody9tL2Uvd0dUUjgvcmRGeGJxN0dGLy92Z1g0SHIwemRZVEtoVmFxY0VTTXRuUFVTQVR6Qk5MUTBkUHJ2WmFwYldubjV3clR5UDk3LzYvVzJkKzI5Zit5UEtUbVllTkJoYkhLMzYzV25xUmVaa3VKRmNSK1VJdkNhTm1zUEhlMTduMSs5OXozR01wNXMzNnhkOXplbThZUDl3dnJiMlh6bHkraXNPWlh4SmFWVUJUOTluUCtkRzBObmQzd0dwKzZLdnlXOVJERm9HQzV3b2FWdGZJRjFyaFJEQ1NVejRhQjVlOWlMTnJZMVUxSlNRZWZrRXIzM3lNeDVlOWlMUllRbDllaStUMmNqT1kvOGdQQ2lHWVA5d3lxcUwrY2VlUDNjNGJ1MDlUL0hFeXBlNWV1MENEYzIxYURSYS9IMkNVU3FWR0UwR2pwM1p6UU5MWG1EM2lVK2N6dnVmdDcvamxOeWxLNnZtUHVwSTVOSmlhT1pzVGlwallpYmpydmZvOWp5OTFvMFo0eFp6K05RTzhrb3VFUk0yeXJGdmZQd013b05pOFBNSzdNMlBvdE5yLytqWlB3RDI4WUVmN1g2TkY5Yi9tS0NiV21VQkdwdnI4TGhwM0tEMWVndVE2RnN4NGFQNTRUUE9RZWZiMjM2TnYwK3dZd3pselU2ZVA4eSt0TThkQ2E5dWRxMGluN2UzL2JwWDkzZlRkVjhud1Q2bVU2bFFVbFZiaHNsc1JLZlI4K1NxNzlpbmNNR0dBb1dqeGJLK3NRWnZUei9IdVRjU0NjVkdqSFZLbW5SakhsS051dWN2bjZUdWk3NGlRYWNZdEZKS3dIaDllSTkwclJWQ2lJNThQUDJkTXNuT0hyK1V2MnorQlovdmY1TnZQL0pmZmRvOWNOZnhqNm1zTFNVcXhKNFZOOFEvd3ZHeTJabmFoaXJ5U3k1aE5Ca2NVNmRvTlRxV3pOakEyTmpKSFlMT3gxWjhDeHM5ZDYvMTkyNUxZWjZXZFFDenhjVDB4SVc5K2d3emtoWnhQSE0zaDA1dUorYSs3enJ0Qy9CcHU2N1JaS0Myb2NwcHY3MmJjQVBsMWRjYzIxUktWWWNzdXFjdkhTTW1iSlRqcGR0cXRUcjlIdW9hcXpza3VMRll6RjBHT2VMMktaVkt0RXJud0V1aFVLQlNxcnBzQmJUYUxHZzFYYzh0R3gyV3dFTkwvNm5ML1Rja3AzN2VJVXRyWjB4bUUxcU5qcjJwbTZtODNuT2d1YldSRmtNVC9qN0JLTnFsVDB5TW04cU1wRVVVbGwzcDlGbzM3bmRqYlBlVm9xeE9qOU5wOU1TMjYxa2dkVi8wQmZrdGlrR3JmZGZhaGRLMVZnamhJbm4xc09VeVhLcUJpOVY5ZDEybEF2bzIzUTk0ZS9xUk1HSThtWmRQVUZOZjBXZlRpdVJkdThTcGkwY1pOV0lDTFlZbXgvWXpsMDg0amNQMDhRd2dKdHplZ2hnV0ZNM2gwenN3bUZvWkdaWGtPR2IyaEtXZDNpTXNLTHBYYyszZGVFRTFtWTJrbkVzbUpteFVyNmVIOFhEell1S29PWnc4ZjRpQzBoeW5GK0RQa3Q4Z1BpcUppYU5tVTFTVzIybTN6SXdMUjV5U3FmaDQrdlB5bzc5MHJEYzIxM01wUDVNSGwzNGRxOVhLRzEvOGlobEppNWcwZWc1Z1Q5NVNWVmZHclBIT1B3T2p5WERIclQxMUJ0aVJCYWtOMEdnQjZ4Q1l0ckEvbnBHZXRCcWFPODBNZllOU3FlclFSYlF6dmUweWFqUzFvdGU1czJyZVl4U1VYT2JVeGFNVWwxOGwyRCtjcDFaL0Y0VkNRVk5MQTN0T2ZNcUUrSm1VVlJYeCtmNDN1NzJteVd4RW9WQjBlVnlBVHdoZjMvQmp4L3Bnci90aVlKQ2dVd3hLWmlzY2EvdENUYnJXQ2lGY1l0TjVlUE9zZlRreEFEYU9BVzBmNWJ4UUFNZVMrK1phN2RsdWRGRlY5TjBFVTc1ZUFTeWRzUUdWVWsxV2JycGorOWFENytEajZZOU82NGJCMkVKNFVJd2o2QXdOaU1SbXMzR2xLSXZsc3g3cThSNXZiWDJGa3NxQ0hvOTcvdjRmRVI0VXpmSE12YlFZbXBnL2VkVXRmWlpaNDVadzh2d2hEbVY4eVJPclhnYnNDWSt5cjU1RXE5RTV6Y0g0OWZVL2RpUkF1bG5LdVdUT1hVbHoycGFhdFI4ZlQzOUdSMDlFb1ZBUTZCdEthdForeDR2M2xhSnNBT0lpeGpxZFp6UWJ1azM2MGh0Nk5Vd01oaEZoWUZiUWl6YmpnYSsvbnBIdU5MYzJvdThtNkx4VEJtTXJoV1c1R0s1M2dhMnVMeWM2YkJSLytQRGY4UFVLWk9hNEpZd0lUZUNyWXg5eThzSmgzTFR1N0VuNWxERXhrL0h5OENYQU42VGJIZ2JWOVJYODZlT2ZNQ05wVWJmSnRXNFlDblZmREF3U2RJcEI2ZWF1dFdPa2E2MFE0aTQ3V0FqSGltRnBOTHc0Q1h6N1BqY1B4KzdnM01LeVhFYzJ5eHVxYXN1NG1IOEdmKzhncHk1emQ4clhLNERaRTVhUmVtNi9ZNXZOWnNObXM3Rnl6cU1rakJoSDl0VU1zbk5QVWxGVHdySE0zYXhiOERUUllhTW9yeTdHejd0MzQ4VW1KTXhpM3FRVm5lNnJhNnptZzYvc0w5c21zNUVUWi9jUUVSVGoxRTJ3TndKOFEwZ1lNWjdpOHFzMHRUVGc0ZVpGVGxFV05wdU5zYkZUbkk1MTAzdDJPVy9qemQwelcxcWJTRDkva0NYVDE2TzRIdkRQU0ZyRW0xdGZvYkQwQ2xHaEk4bktUY2ZmTzZqRHo4TmtOdDd4aTdkT0JSTURJU2dJTkVPbzRlaE9ucEhiVVZwVjZOUmx2YStWVnhmejBhNC9BYUJXYWFpcUxXUHV4QlZNVDF4SVNXVUIrOUsrd004cmtQc1hQc3NYQjk0aVBEQWFoVUxKa2hrYm5MSytkcWJWMk1MbWZXOWdzOW5JSzduRWxhSnNSa1ltZG52T1VLajdZbUNRb0ZNTVN1MjcxaTZRcnJWQ0NCYzRWZ3diUnNGTGsxeGRrczd0Uy91Y2x0WW1Fa2FNUjY5enA3cXUzREUvT2huUmh3QUFJQUJKUkVGVTVwcDJTVkpNWmhPN1QzekN2RWtyK3ZSbHVxRzVEc0RSMWRCaU1WTlNrYzhiWC95S0NRbXpLS3N1Smp2M0pGYXJoWkxLQXNJQ2UvNWo3cVp6SjlBM3ROTjk3Yk5oYXRSYW5sbnpBMGVXemx1MWV1NWp1T2s5SFMveEYvUFBvTmU1MzNJQWU0UFpZdWJqdmE5anNaalI2OXpKdUhDRXh1WjZHbHZxVUNsVnBHVHRRNkZVY3JuZ3JHTXV4UnRNWmhNMm02M2JjWVNpZjlUVVY1SnlMaGwzdlJmdWVnOEt5NjVRVWxuQTVESHordTJlVWFFakhWbG15NnFMYVd5cHA3eTZtTzJIM3lmUU41U2xNeCtncWFXZUErbGIwV24wTEpteGdVc0ZtZXhOK1l5VmN4L3A4cnJYS3ZMNTRzQmIxTlJYc0d6bUExek1QOE1IWC8yQkVhSHhMSnEycnN2RVlsTDNSVitSb0ZNTU9qZDNyYjBuMG5WbEVVSU1VemJ3MHNKejQxMWRrSzdOR3IrVWxMUEpuTDUwakpiV0pqemN2QmdiTzVsNWsxWTZaWTVzYVczazZyVUxYTWc3eGNibEx4RVpITnNuOTcrUWR3cU5Xa3V3ZndRQXhlVlhhV2l1WS9YOHg0bUxHTXM3MjMvRHVKSFQwV24xZkhIZ0xaNVo4NE51eDhyZHFtRC84QzczM1FoR2xZck9FeW0xendCcU1MWnlLVCtUcEpIVGJudStRTFZLVGF1eEJaUFp5TFpENytMbDdvdVh1dytlN2o3RVJTWlNXSGFGdW9ZcXZOeDltREptdnRPNWpkZUQ5LzdzMGlrNjU2YjM0R3hPS2lhekFhdlZpcWU3RDNNbjNzdlVtMzVIN1RVMTE1TjlOYVBIYTljMlZIYllObUhVTE1iRVRuYXNuNythUVdoQUZFa2pweE1mTlk3YWhrb09uL29TczluRXh1VXZzZXY0eDFUWGwzUFBsTlc4L3VuUFVTcFZMSm14M2lueFRtbFZFY2N6ZDNQdVNob2VlaThlWGZGTjRpTEdNbnZDTWk3bW4yRnZ5bWJlMmY0YjRxUEdzV3ptQTA1L0c2VHVpNzRrUWFjWWROSktvY1ZzWC9iVjJjZFJDU0hFM1dRRDR2M3RYUllIcXRIUkV4a2RQYkhINDd3OS9YaHU3Yit5YWRjZmVYZjdiOW00L0JzOWRybnJTVlZkT2Z2U3ZtRG11Q1dPMXNKWjQ1Y3lMbjRHN25wUDN0cjZDdTU2VDFiT2ZSU3djYVVvbS9lKy9EK2VYZnN2M1hZUlRNczY0SlNzcEwyZWtnenRTZm5NMFZYdlJuWlAzMTVNQTVHVm00N1pZaUl4Ym1xSGZYLzYrQ2VPN29JM3Mxb3RUbVBlbmx6MUhSUUtaWWZBMm1RMjhkWFJEemw5NlJqckZqeURXcVhtL05WVFZOU1U0S1p6NS96VkRCUUtCYUVCa3J6Z2J0TnIzZmpCVTcrNXBYTXFha3ZZY3VEdEhvK3pXTXpvdEc0ZDdxZS92cTI1dFpHMHJQM01tN1NTaytjUGN1cmlVVHowWGt3Y05adkV1S2tZaksxVTFwYmdwdk5BcjNYam1UWGY1NE92L3NEazBYUFJhblJjekQvRHVaeFVpaXZ5VUtzMFRFOWN5TUpwYXgzWEIvdmZpSVNvOGFSbEgrQkErbFplLyt6blRCNDlsNFZUMStMcDdpMTFYL1FwQ1RyRm9OTythKzJTYU5lVlF3Z3hQRFVZN1RsNFFudWVZbS9RY05ONzhNVEtsM2wveCsrNFhIRDJqb05PZis4ZzdwMzFzRlBpRVYrdkFIeTlBc2k4bklLYnpvUEhWNzdzQ0RBZlgvbHQ5cVI4MXVPWXRORXhrNWc1Ym5Hbit4cWFhdmxzM3h0ZG5sdmJVTVg1NnkxUUdyV1djU09ua3pSeVdvK2ZSYTl6Sno0cWlkandqdDBMVjg1OXBNdTVGck56VHpwTlhkRlZSdFA2cGhveUw1OWdSdElpSm82YTVTanJnWk5iQWZ2MEZjdG5QWVMzaDIrUFpSV3VGeE0rbWlkWGZhZkg0M1ljL1pDc0srbGQ3cStxSzBlajFqSmx6SHl1WHJ2QXlNZ2tvc01TMkplMmhkOS8rRytvVldwR1JpYVJNTUxlM2NMWEs0Qi9ldURmYVd5dTQ3VlBmb2JaWXNMUEs1QUZVKzVqZXRMQ0x1dWZVcWxrNXJqRkpNVk5ZL2VKVHpoejZUZ3praGJqNmU0dGRWLzBLWVd0Ti9uSGhSZ2diTUM2emRCOHZhWHp0NHRnUXBCTGl5U0VHR2JTeStDSEIyRk5QTHc4cGVmajc4U0xMNzdJVDE1NHZYOXYwbzdSWk04VTJWVUxSbCt4V0MyMzNWM3ZUdDA4TitCQWtGdDBucGp3MFIzSzFWYy9wNS8vN1VWZWV1a2xBZ01EQ1FvS1FqT0VNZ25kN1dma2JtcHViZXpWOUNzM3UxeDREbmVkSnhIQk1iZDhibjFqalZQMzh2NG1kWC80a0paT01haWNyV2dMT04zVk1GNENUaUdFNkRNM1o1M3NMNjRLT0lFQkYzQUN4RVdPN1hTN0szOU93dlZ1SitBRVNJZ2FkOXYzdkpzQkowamRIMDRHM2w5ZUlicHhyTGh0ZVc2RWZZNHVJWVFRUWdnaHhNQWxRYWNZVkE0WHRTM1BpWEJkT1lRUVFnZ2hoQkM5STBHbkdEVHk2NkdzMmI2c1ZzS01zTzZQRjBLSXdTNHV1dk81ODRTNEZaRmg5cXg3L1QxVzF4WGtHUkhkR2NwMWY3Q1JvRk1NR3NmYnpjMDVKV1JnVDFVZ2hCQjlvY1hRVEdsVlVjOEhDdEdGa3NvQ1dvMHRyaTVHdjVGblJIUmxxTmY5d1VhQ1RqRm90Qi9QT2Fmck9iK0ZFR0xJaUl5SW9LeXFzT2NEaGVoQ2FWVWhBUUgrS0JRS1ZDclZrR3Z4a1dkRWRHV28xLzNCUm9KT01TalVHeUc3cW0zOUhwa25XQWd4REV5Zk9ZMnJaVm11TG9ZWXhLNFVuMlZrZkJ4S3BSS05SalBrWHJ6bEdSRmRHZXAxZjdDUm9GTU1Da2ZidFhLTzlnZHZyZXZLSW9RUWQ4djQ4ZU54OTlHUWtyWFAxVVVSZzlDeHpEMG9kR2Fpb3FKUXE5Vm90ZG9CT1dYTW5aQm5SSFJtT05UOXdVWisrbUpRdUhtcUZDR0VHQzRlZS94Umltc3VrM0kyMmRWRkVZUEk4Y3c5RkZkZll1NjhPYWpWYWp3OVBkRm9OSzR1VnIrUVowUzBONXpxL21DaXNObHNObGNYUW9qdW1LeXdaak9ZcmZiMXY5MExzVDZ1TFpNUVl2aEtMNE1mSG9RMThmRHlsUDYvbjlWcXBhV2xoZmZlL1FCenM0TFlzRVJDQTZJSUN4elIvemNYZzBwSlpRR2xWWVZjS1Q2SFVtZG16cnpacUZRcXZMMjlDUTRPeHMzTmJVaTI5c2d6SXJxcSsxNWVYb1NFaEF6WnVqK1lxRjFkQUNGNmtsN2FGbkNHdUV2QUtZUVlYcFJLSlRxZGpvMlBQRVJhV2hvWHNqTTRrYlVMbmRhZG9wSThWeGRQREJDUllURzBHcHNKREF3Z2JuU3NvMXVobTVzYi92Nys2UFg2SWZ2U0xjL0k4TlpUM2RmcGRFTzI3ZzhtRW5TS0FhOTkxOXA1a2E0cmh4QkN1SXBhcmNiTHk0czVjK2FRbEpSRVkyTWpack1acTlXS2RGZ1M3U2tVQ3BSS3BhTmJvWStQRDI1dWJxaFVRM3VlTVhsR1JHZDFYNi9YbzFaTHVETVF5RzlCREdnMm5KTUl5VlFwUW9qaFNxMVc0Kzd1amxhcnhkZlhGNlBSaU1sa3dtS3h5RXUxQUhCTURhSFJhTkJxdFdnMEd0UnE5YkJwNVpGblpQZ2E3blYvTUpDZ1V3eG81NnZzMDZVQXVLdGhmSkJyeXlPRUVLNTBJL1cvV3ExR3I5ZGpzOW5rWlZvNFVTZ1VIZjRiVHVRWkdiNkdlOTBmNkNUb0ZBUGE4V3R0eTNNaVFDbC9QNFFRdzV5OFRBblJQWGxHaEJoNHBNMVpER2p0eDNQT2thbFNoQkJDQ0NHRUdIUWs2QlFEVm1rVDVOZmJsOVZLbUJubTJ2SUlJWVFRUWdnaGJwMEVuV0xBT3RLdWxYTnlNT2lHZHVJOUlZUVFRZ2doaGlRSk9zV0FsVnJTdGl5dG5FSUlJWVFRUWd4T0VuU0tBY2xraGJNVmJldlRKT2dVUWdnaGhCQmlVSktnVXd4SXA4dnRnU2RBb0J0RWVycTJQRUlJSVlRUVFvamJJMEduR0pEU1M5dVdaNFc3cmh4Q0NDR0VFRUtJT3lOQnB4aVEyZ2VkVTBOY1Z3NGhoQkJDQ0NIRW5WRzd1Z0JDM0t6VzBEWlZDc0QwVU5lVlJRZ2hCcExNekV6UzB6SW9LaXpFVGUvQmxieExyaTZTR0dMaW9oTm9NVFFURlJYSnRPbFRHVGR1SEFxRkFvVkM0ZXFpM1ZYeXJBMU5VcjlkUjRKT01lQ2t0TXRhbXhnQWVxbWxRZ2pCdTIrL1IwdTlsUkZCbzVrMFp5bWhBWkd1THBJWW9rcXJpaWlyS3VSSWNob1o2YWQ1N0lsSFVLdlZLSlhEbzRPY1BHdEQyM0N2MzY2aXNObHNObGNYUW9qMi91c0U3Qyt3THorZEJFOG11Ylk4UWdqUlhub1ovUEFnckltSGw2ZmNuWHUrL3VvYmhQbkdNejF4NGQyNW9SRFhwWnhONWxwdERzKzg4QVI2dlI2VmFtaFBtaTNQMnZBeTNPcTNLMGxJTHdhYzl2TnpUcFd1dFVLSVllN2R0OThqekVkZWdvVnJ6QnkvaERDL2VONS9keE9OalkxWUxCWlhGNm5meUxNMi9BeW4rdTFxRW5TS0FlVnlEVFNaN01zZUdoZ2I0TnJ5Q0NHRUsyVm1adEpjWjJWNmtyd0VDOWVaTlc0SnhpWklTMHZEWURCZ3RWcGRYYVErSjgvYThEVWM2dmRBSUVHbkdGQnV6bG9ydzdxRkVNTlplbW9HMGNHalhGME1JWWdMVHlUNzNBWHE2K3VIWkd1UVBHdkQyMUN2M3dPQkJKMWlRRWt2YTF1ZUpsMXJoUkREWEdGUklTRUJVYTR1aGhDRUJrUlJVVkZCUTBNRFpyT1pvWllTUko2MTRXMm8xKytCUUlKT01XQ1lySEMyb20xOWVwanJ5aUtFRUFPQm04NWRNbWVLQVNFc2NBUTZyUjZUeVlUUmFCeHlMK1h5ckExdlE3MStEd1FTZElvQkk2TU1yTmVmOFNndkNISnpiWG1FRU1MVmN2TXZ1N29JTG1XeER2eHVicTUrT2IyYjl5OHF5Y2Rpc1dBMEdvZmN1TGZoL3F5Sm9WMi9Cd0lKT3NXQTBYNDhwM1N0RlVLSTRXMWYyaGU4ditOMzNSN3o1dFpYMkhYODQxdStkbTd4QmY3empXOVFYbjN0ZG9zSHdJNmpIL0xocmovMTZ0aFdZd3QxalRXMy9WK3JzYVhETmJjZGVvOERKN2YxdXJ5TnpmVVlqSzI5UHI0ek5wdE51aDkySXl2M0pILzQ2TWQzWExjR3VwUG5EL09ydDc1TlMydFR2MXgvKytIMytYalA2NTNXczZxNmN2NnkrUmVVVmhiMitYMmxmdmNmdGFzTElNUU5KeVhvRkVLSWZtTzJtUG56SnoranBxR1NGeC80Q2NIKzRYMStqejkrL0JNYW1tcHYrVHd2RDErKytmRFBuYlpGQnNkeDVQUk9yaFJsTXpJeXNkUHpUR1lqWnJQcDFndHFzL1hKUzJWWTRBalNzdytTVTVoRmZGVDNrMG9mUExtTmxIUDdidnRlTThjdDV0N1pEenR0aXdrZnpZNGptNWd6WVRrNnJkNnhQYWN3aTZ2WExtQXd0dEJxYktHK3FZYkttaEphalMzTW43eUtSZFBXM25ZNVJOZE1aaFBKcVp2UnFMVlUxNWRUWFYvZXEvTjBXamRpdzBjNzFqZnRmSlg4a3Q2M3ZMcnJQWG41MFY4NjFuKzM2WWMwTk5mMXZ1QTNXVGgxTGZNbnIrejJHSXZGak1sc3hFYnZucVBjNGd1a25FdW1yS3FRNXRZbWZEejltWkF3azFuamw2RlJhNXlPUFplVFJzYUZJMHdkTTUrTCtXZWM5a1dGak9SNDVtNmFtdXVwYmF5aXRySEthWDlrY0J5ZTd0NjlLcE80dXlUb0ZBTkNSUXNVTk5pWGxRcVlFdUxhOGdnaHhGQ1RlbTRmTlEyVi9Yb1BzOW5JK1BnWnhFZU42L1U1T1lYbnlDazgxMkY3d29qeEJQdUZrNTU5c011ZzgyNDRlbm9YaDA1OTJlbStHNEhyUjd2K2hFclYrU3ZWb21scm1UVitLZk1ucjJibXVDVmQzdWNQSC8yWTViTWVZa3pNcEU3M2F6WDJvUEl2bi8wblZYVnRXZmNzVmd1L2VmLzdqdlhWODU2Z3RLcUFjMWZTaUE1TndFM3ZTWkJ2R0JNVFp1UHQ2VWVnejUxL3F5dXRRSjFMVHQxTVhXTTFhcFdHei9lLzJldnpRZ0lpaVYzN0w0NTFrOW1JcjFjQWN5WXM3L0hjekp5VURpMSs2eFkraThWaWR0cFdWVmZHcnVNZkV4WTRna1hUMW5WN3pRQ2ZqaTloRGMxMUZKWmVZWFRNUkZSS1ZZZjloekoyQUhEUGxGV2RYdlBFMlQyWXpTWW1KTXhHcVZSeXBUQ0wvZWxiS1N5OXdtTXJ2OVZXenRveXZqcjJFWDVlZ1pSVUZWQlNWWUNpM1Z3R2lYSFRPSDN4R0dHQkl6aVlzUjIxMHZtNVd6N3JvVHNPT3FWKzl3OEpPc1dBMEw1cjdZUWcwRWpIYnlHRTZEUDFUYlVjUHJVRGQ3MG56YTJOL1hxdllMK0lEb0dUeldaRG9laDhFcXo2eGhxbm9MUGllb3Njd095SnkvSDI4S093TEJjQUgwOS92RDE4bmM2dmFhZ2srMnFHMDdZUXZ3Z0NmRVA0ZE85ZnVkeEpRR3V6MmNkcnZmSEZyem90MTVReDh4eXRpbGFiQllWQ3dmMExuKzMyYzNkbTg3NDNNRjkvK1hmWGU2QldxYmxXbWQ5SmVld3Z1YzJ0RFIxYWJnRENBNlBSYW5RQVBMenNHMXpNUDBPd1h6amVubjZPWTdLdXBCTVZNcEx3NEJoS3F3cUlESTdqd2FWZnYrVXlpOXR6NXRJSlVyUDI4K0RTcjVNWU8rV09yK2ZwN3NQRVViTjdQSzY0SXE5RDBObSsxUlNncGJXSm5jYyt3dDg3aU1kV2ZBc1BOeThBRE1aV0NzcHlTT2pGbDBTcDUvWnhMSE0zTHozMEh3VDRCSGZZYjdHYU9YeHFCNTd1M2t3Wk02L0QvbFZ6SDhQWHEyM3k5UVZUN3VQdlcvNmJuS0lzcW1yTENQQU5vYlNxaUErKytqMkJ2cUU4c2VvN2ZIWDBRK3FiYW5oNDJZdW9WUm91RldSU1dsWEl2TWtybVRScURtOTg4U3ZXM1BNa282TW45bGgrNFhvU2RJb0JvWDNRT1YyNjFnb2hSSi82OHNnSGVMcjdNRFoyTWtkTzcrelhlOVUxVmJQMTRMdXNudjg0S3FXS3h1WjYvckw1UDNsbXpRK2NYbFl2NXA4aDQveGhSdDdVTFhYNzRmY3BMTHZTNmJVWFQ3K2ZlWk5XT0czTExUNVBidkg1VG84em1vMzRlUVV5ZThJeXAvM0ZGWG1rWng5azBiUjF1T3M5blBidFQ5L1NvY3V1U3FsMkJOSXRobWFTVXpjekptYXlVNWZhcjQ1K2hLZTdEOU9URnFMWDJqUGhLUlRPMzZEV05sVHg3dmJmb2xacE9nMTJUNXpkNjlRRjEyYXpZYmFZbkxwRCsza0hVbGlXUS9iVmt6eHozL2RSS3BXVVZCWncrTlFPbHN4WVQxemsyRTUvZHFML25MOTZpdTJIMzJQbXVDV29GQ3JPWERyZXEvTjBXcmN1VzdiN2l0Rms0TVBkZjhKa052TE1taDg0QWs2QXJOeDB0aDkrbnlYVDF6TjMwcjFkWHNOZ2JPWGsrVU9NR3ptOTA0QVRZT0hVTlZUWGxmUGxrUTl3MTN0MitGenRBMDRBaFVKQlZNaElybFhrWXpRYkFFZzVsMHhZNEFnZVdQd0NHcldHWlRNZllOUE9WeW11eUNNcVpDUUhNN1lUR3o2RzViTWVCR0RwakEyY3pENUVRdFI0bEVwcHJSam9KT2dVTG1mRE9laWNLa0duRUVMMG1UT1hUbkM1NEN4UHJmNHVlU1VYKy8xK0hub3ZzcTZrazNJMm1Ua1RsM1BxNGxIYzlaNlVWeGVUbkxxWmg1ZTlDTmdUa2ZoNCtISHprTEJuMS82Z3d6VzdheW1kT21ZK3ErYy8zbVY1dkR4OE83UVltYTRIbGRNUzcwR2oxanJ0TzVhNTIybDkxdmhsVEIyN0FKdk5SdWJsRlBhbWZvYlpiQ0lxWkNSbWl4bUx4WXhHcmNWTjc4R3hNN3M0ZG1ZWDA1TVdNbnZDY243MDdCODZMZFBYTi95WVFOKzJmK3pNRmpPL2ZQT2JyRnY0TEVseFV4M2JLMnRMZWUyVG4zVTRmL1c4eDNsenkvOVFYbDFNa0g4NFd3KzlTMkxjMUE3QnRlaC9OcHVOQXllM01pNStCc3RtUHNEL3Z2dGRWQ28xT28yKzIvT2FXaHZ3OXc3dTE2RFRZR3psZzUxL29LNmhpcWRXZnhjLzcwQ24vVlBHektPeHVZN2t0TStwYTZwbTVaeEhPbjNPVXM0bFl6QzFNbjl5NTExbndSNUVybDN3TkhWTjFXemU5d1pQcnY0dVVTRnhYUjV2czlrb3FTeEFyM04zUEF0cjVqOEp3R3VmL3N4cGJQaEgxNU4xV2EwV3lxcUtPSG4ra05PMS91ZWQ3d0R3blVkL2hkdE5YeUtKZ1VPQ1R1RnlPVFhRZFAxTFpTOHR4UHQyZjd3UVFvamVxYTZ2NEt0akh6SnAxQnhpd2tmZGxhQlRyZEt3Zk5hRGJEbjREa2tqcDNIcTRoSG1URmhPUkZBTW4rOS9rL05YVHhIc0gwRnVVVGJmZVBDblhDbktkanEvMWRqQ2xnTnZzM3pXUTQ2WDVCMUhQNlMrc1pwSFYzeXpUOHBZVVhNTmJ3L2ZEZ0ZuNTU5SHpjWDgweHpLK0pMSzJsTEd4ODlnNmN3SDBHdmQrV2pYbjhndFBzOGp5MTlpNGRRMXpCeTNoT09adXpseE5wbTByQVBNbnJDTU9SUHZSWDNUZU0vcXVuS25LUm5NRnZzL2dvM05kVTVaVDJ0dkdvTjc1dEp4OXFkdkFleGpPVC9hL1Njc1ZndE5MUTAwTnRmeHUwMC9KTUEzbEdDL2NBeW0xaTR6cVBwNkJUaTY2NG83bzFBb2VIemx5M2k1KzFEYlVJWEIxTW9qaTE1aVZQUUVyRllyYjIxOWhWSFJFNWszYVlWVFFQZkozci9TMUZMZmIrWEtMN25NVjBjL3BLNnhtZzFMbnNkc05WTlVmdFdlZk10aXdtdzJZYmFZOEhMM2RZeWROaGhiV0xmZ0dhZFd3K2JXSms2YzNVdFMzRFNuTDBvNm8xRnJlSGpwaS96dGkxL3k4WjQvODl5Nkh6cTFjTlkxMW1BMkc2bHRyQ0xqL0dHdVZlU3hmdEZ6anVmd3huM05aaU9McHExbDNNZ1p2ZnFzcFZXRmJOcjVhcStUR2duWGtLQlR1TnlaaXJibGlVR3VLNGNRUWd3bFpvdVp6NUwvaG9mZXEwUFcwLzZXR0RlVnRPd0R2TGZqZDdTME5qRWhZUlphalk0NUU1ZXorOFFuakFpTkp6NXFIQUcrSVIyQ1RwMUdUMzdwWlhLTHp6UFZlejRBSlpYNUJQbjFUYlpkbTgzR2xlSnNMRllMRlRVbEJQbUZkWHQ4WTBzOU80NXNJdGcvZ3ErdCsxY2lnMk5wYm0zaW85MS9vclN5a0xHeGsvazArYStzbnY4RUV4Tm1zWGo2L1V4UFdzVCt0QzNrRkdWMTJqcjAwZTdYT3IxWFQ5Ty94RWFNeGFmZFMzeHpheU0xOVJWRUJNYzZ0bWxVV3M1ZFNTWHYya1ZlLyt6bm5WMkdKMWErTE4xdys5Q05jY2FsVmZheGxhR0JJd0I3RURWN3dqSytPUEFXSlpYNWpsWitzQ2NMNmk3d054aGJLQ2pONmZIZW5RV3VKck9KemZ2LzdtZ3QvSERuSHgzN2xBb2xHclVXdFZxRFdxVkJwVktqVnFvSkRZamliRTRxWnJPSkRVdWVkeVFMT3BTeEhaUFp5SUtwYTNvc0M0Q251emNibDMyRHQ3ZjlMeC91K2lNdnJQK3g0MHVYdDdmOUwzV04xUUI0dUhseC84S3ZNVFoyY29kcjJHdzJXZ3pOMURmVjlPcWVUUzBOdlRwT3VKWUVuY0xsTXR0bEZKL1krVkFCSVlRUXQyakhrVTFVMUZ6am1UVS9jSnBPNDI2NWQvWkcvcnI1RjB4TFhPQjR1WjQ3Y1FXbkx4N2piRTRxVDkvM3ZVN1BVeWdVakFpSjUycnhlYWFPblkvRmFxRzh1cGpwaVl1d1dxMU9VMEZZclJhTVpnTjFqVzB2cDNxdFc3ZWZOenYzSk5WMTVRVDVoZkhtbHY5aHcrTG5TUmpSZFNJVkwzY2ZYbnp3cDQ3QTRscEZQcDhtL3hXQXI2MzlGL3g5Z2tsTy9ad3RCOTdtVW40bUsrWnN4TXZkaDdVTG5zSnF0WGJhWGZIRkIzN2kxR3JVMEZ6TDd6LzhONTVjOVIyaXcwWTV0bGZXbGpvRmp0NGV2azZKbE03bHBISHN6RzUrOE5Sdm5LNS83a29xbzZJbjhNRGlGd0Q0eCs3WDhQSDBaOFdjUndBNnRMeUtPMU5hV1lqVlppVzMrRHhhalk3RzVqb2FyOWRUWDY5QWxzMThrQlpERTljcTJwSklOYmMyb05Yb0hkdDhQUDJkeGx0ZXE4am43VzIvN3RYOTNYVE9YVW8xYWcyUHIvZzJCbE1yN2pvUE5Cb2RXbzBPclZwSFRsRVdaeTRlY3dvc2J6aWJrMHBkWXpYSzYyT1JTNnVLU004K3lPd0p5N29jeTlsZVUwc0RPNDV1WXNHVU5heTU1eWxVU3JWVFhidHYvaE8wR3BxcGI2cmxja0VtbnliL2xhU3IwOWl3K0RtbjU4UnNNWFBxd2hHeWMwLzI2dlBiYk5iclA3dk91K0NMZ1VIKzZnaVhzdG9nbzEzUU9VbUNUaUdFdUdQSE0vZHcrdEl4Rms1ZGc0ZWJ0eU1vTXhoYkFYdnJTRjJqR3g1dVh2MFdnTlJmYjlFb0xNMXhqTW5VcURWRUJNZlNrRmVMbjFkZ2wrZU9DSTEzakswc3F5ckNiREVUR3pHRzZ2cnlEbU1jSzJwS09KdVQ2bGhmTkcxdGwyUFBLbXRMMlhIMFF5SkQ0bmo2dnUreDVjRGJmTFQ3VDZ5YSt4aFR4ODd2c2p6ZUhyNFlUUVlPbk54RzZybDlqQWlOWjhQaTV4MVRNeXlkdVlIdzRCaTJIMzZmMXo3K0tkT1RGaklqYVhHWFV6ZTBHcHVkc2doWDFkbi9JVlFxVlU3Ylc0M05IYzU5ZC90dmFibSt2ZFhRVEt1eG1iOXMvb1ZqLzhJcGF6Q2FET2cwZXNmOGh3cUY0bm9MbDZiRDljU2RlMmY3YnpDWVdoM3JiM3p4cTA2UE8zQnlXNGR0TjQ1ZE1Yc2pNOFl0Y215UERrdmdvYVgvMU9POWsxTS81MExlNlE3YnU1cUh0N3F1blBONXA3QmFyUjJDenZIeGJkMVpiVFliMncrL2g0ZWJWN2RqT1c4d21neDh0UHMxeXFvS21UVittZE8xYm1nLzlkSHNDVXZabTdLWlk1bTdpUWtmN2ZUOEdZd3RyRnY0ekMxUGxTUmR4Z2MyQ1RxRlMxMnRnOWJyVTBsNWFTSFd4N1hsRVVLSVc1VlhEMXN1dzZVYXVGamRkOWRWS3FEck5CemR5N2h3QkxDLzVIYjJvdnZlanQ4QjhPemFmK2syMmNmdHNscXQ3RW41akFrSnM4ak9QY21waTBlWk1tWWVSZVZYdVpCM0NoOVBmL2FtYm1iRDR1YzZQVDhxTko3bTFNMVUxcGFTWDNJSmY1OWd2RDE4cWF5MVo1MTdkTVUzQ2ZMdDJDMzJ2Uy8vcjhzeTVaZGM1dFBrdjZKVUtubGdzYjJWWi8yaXI2SFQ2UG55eUFjMHR6WjArbkp0TXBzNGRlRUlSOC9zcExtMWtjWFQ3MmYyaEdVZFdqQVRZNmN3SWlTZXZTbWZjZVQwVGs2YzNVdkNpUEdNanA3RTJOZ3BUZ0ZmVnkxWTcyei9UYWZiMjVzOVlUa1dxLzBmem9MU0hESXVIR2JCbFBzYyswTURvemliazRKN3UxYXp2bFJyZ0IxWmtOb0FqUmI3bDhlRDNaMDhhd0F2UC9ZcmJEWWJyMy82SDR5T21lU1lCOU5zTWJIejZFZk1HcitVd0p1NmNmOTl5MzhUSFpyQTBwa1BBSFFZWDZ4VXFuRFhlL1o0Nzg3bWh6V2FEQlJkbjJib1pqZm1lTTI3ZHJIVCtUWTkzWDBJOWc5SG9WQnd6K1RWUU0vQlhJdWhtUTkzL1pGckZYazhzT1NGWHY5Tm1aYTRnR09adThtN2R0RVJkTlkzMVRwYWpUL2YvNmJUYzlZK29kak55Y1ZzTmh2ckZqemRxMmxtaEd0STBDbGM2a3k3VnM0Sk1wNVRDREhJYkRvUGI1NjFMeWNHd01ZeG9PMzRIbmRiRk1DeDVOczdkL1g4eHpFYVd6dHNQM2NsalhOWDBsZzE5MUc4UGZ4NlRBeHl1MUxPSldNMEcxZzE5MUc4M0gzWW43NkZzYkZUMkhuc0l5YU5tc080K0JtODkrWC9NVDFwVWFmbmh3ZEZvMVpwS0trczRPcTFDOFNHajNIYTcrWG0wMkVLQnJDL3FOL01Zcld3ODlnL1NNcytnSStuUDQrdCtCWStudjZBdlFWdzFiekhNRnZON0UvZjJ1SEZ2NjZ4aGplKytDVk5MUTBFKzRYVDJGTFB3WXp0SE16WTN1M25WeXFVSk1aT0pmdHFCbVhWeFNSZXowZ2I2QnZLdmJNZnByQTBoMld6SG5JY24zdzl3TjY0L0NXbjY5VFVWL0RlRHVkQU9tSEVPSGFmK0pUUjBSTUpENHptalBJNG9RRlJaT1dtTTNmaXZkZkxYVTJ3ZjJTM1pieGRlclY5S015SU1EQXJPaVFmSHBUdTVGa0RlNWZ1bHRZbUdwcnJpQWlPeFUzbkR0aS9zRkFvbGJ5MzQzZmNOLzhKSmlUTWRKeGpNaHR4MTNzNmp1MUx0UTFWdlAvVjc3czk1c05kZit4MGUyTGNWQjVjWXUrV1BTcDZRcGZuVHg0emozSHgwNmx2cXVYVHZYK2h0cUdLQjVhOGNFdHpsRnF2ejVmYlBuZ3NMcjhLMko4VmpWcnJ5QUNkZVRtRi9lbGJlUG5SWHdMd3YrOStqelgzUE9uSS92dTdUVC9zOVgyRmEwalFLVnlxZlJJaDZWb3JoQmhNTGxURHRtcFlHZzB2VGdMZmZ1alpkZXcyejR0cE55Nnd2V3VWOXZGakkwSVR1dXgrZDZkcUc2dEl6ejdJL1l1ZXZaNDg2RjdLcW90SVR0MU1UWDBsajYzNE51NTZEK0tqa3RoOS9HUEd0M3NSdjBHbFZQSHlvNzlFcjNQbnl5TWZzT2FlT1pqTXBnN3paL2FHU3FtaTFkakMyTmdwcko3N1dJY3BGUlFLQld2dmVRcXRXc2ZvNkVtY3VualVzYy9IMDQ4NUUrNGxObUlNUmxNcmIyLzdOY3RtUFlpblcrZmRaZ0Z5Q3M5eDZ1SlI3bC8wTEN2blBrcGpTNzJqQzdOU3FTUXlPSTdrMU0zNCt3U3phTm82akNZRE9VVlp6QjYvRkI5UFA2ZHIrWGo2OGUvUC85bHBXMmxsSVNmTzdpVStxbTBjYWtOekhjbXBuK1B0NGNmWTJDbVVWUmV4YVBxNlcvNVo5WVplQlJNRElTZ0lORU9vdCs3dFBtczNsRlFWQUJEU0x0alhxRFU4c1BoNURwemNodFZxY1RyZWFHeEZvKzZmN3FEQi91SDg1SVhYTzkxMzRtd3l1MDk4d28rZWZmV091bHVybENwU0xoemhVTWFYNkxSNm5sejkvNGdPUytqMDJQckdHbEFvbk1ZakF4dzdzd3ZBcVM1bjVhYmo0K252ZU1adWREYzNtZzNZYkRiSHVnMGJCbU9yWTcxOU5tZ3hNRW5RS1Z3cXMzM21XZ2s2aFJDRHlPVnEyREFLWHVyZnVkMzduY2xzWXZlSlQ1ZzNhWVdqQmZCT1ZOZVhNeVpta3FQRncwM256aVBMLzVrL2Yvb2ZMSi8xSU83WGc3N0YwOWR6OHZ5aFRnUEpwcFlHeXFxS3VIcDd3UmNuQUFBZ0FFbEVRVlR0QWthVGdYMnBuL1A1dnIrelpNYjYyeXJUMm51ZTZuYnllSVZDd2NxNWozUzZiL2FFcFFDT1RLS3g0V082VGFwUzN5NnBrVTZyNzVEVUtDSTRodldMbnVQei9YK251Q0xQMGJvNlpVelhZMHJiTzVpeG5ZaWdHT0lpeG5BdUp3MkFxSkE0cG95Wng4NWovMENCQXB2TlJrUlFiQTlYRW4ycHNkbWVSZmF0cmE5MGVjeFh4ejV5TEp2TVJnNmYrcEtqWjNZeVpjeTh1NTVoK25iWmJEYXlycVJ6TUdNN1ZYVmx4RWNsc1hyZUV4MitNR212dXFHQ1RWKzl5cGlZU1FUN1IyQTB0WkpiZko1ckZma2tqQmp2R1AvWjBGekhwZnhNcGlVdUFPdy9veHN0bUZhckZhdk42bGczVzh4c08vUnUyelFyRm5OL2ZtelJCeVRvRkM1enRRNGFqUFpsTHkzRXlYaE9JY1JnWWJOM00zeHV2S3NMY3VkYVdodTVldTBDRi9KT3NYSDVTMFFHMzFtd0VoYysxaWtoQ3RoYitMNis0Y2RPM1ZkREF5SlpQZTh4VXM3dGN6cjI5VTkvVG5tTmZYNUpUemR2UmtWUElEd3dtckRBNkY2TmNldE1kd0huelN4V0MzU1NjYll2alkyZFRLdmhVYllkZmcrQTBJQW9Dc3V1RUJjeHR0dnhjOWNxOHJtWWY0WW5WcjVzMzlDdW1FdG1iR0JrWkJLbkxod2hLVzZhU3pJV0QyZXhFV040Yk1XM2VuVnNUWDBGWHgzN2lQbVRWeE1lRk4zcGx6MU56ZlZrWDgzbzhWbzN6K1hhWCtvYWF6aWJrMExHaGNQVU5sVGg2eFhBK2tWZjZ6UmgwTTJDL2NLWk1tWWVPVVZaanFSSHdmN2hySnp6Q0ZQSDN1UG9YcHVjc2htcjFjTDB4SVVVbEY2VzdyVkRqQVNkd21WT3kzaE9JY1FnWlFOQ1BFRFhSK00zNzVhRlU5ZXc4S2I1OXJ3OS9YaHU3Yit5YWRjZmVYZjdiOW00L0J1M25EV3lOOW9Ibk1jejk2SlJhMUVxbFp5K2RBeTNkc0hrclBGTDBXcjFSQVRGZEhnWnY1Rkk2TzliL3J2VHFVaHVwN1VqTy9ja1ZYWGw2TFI2bWxvYXFLNHJaMkpDMThsSTN2dnl0eWdVWFFleDdiT1kzcXk1dFpFclJkbWN6VW5sU2xFV0lmNFJKSTJjem9XOFUzeTg1M1VVQ2dYKzNzR0UrRWZnNWVHSHA1czM3bnBQMUdyN2ZJcXg0V040WXVYTGFOUmE4a291a1oxN0VyM1dEYkMzS051d2tWdDhudWZYLzlzdC94ekVuZkZ5OThITHZmTnZ6NHZMODZpc0xVR25kY05zTVpHVm00NWFwV0ZhNGdKSHkvL05LbXBMMkhMZzdSN3ZhN0dZMFYydkF3RFpWelA0ZE85ZmV6enZWMjkxSFNEN2VQcnpqUWQvU2tGcERvVmxWN2hTbE9XWTJpWFlML3o2K05SWnZjNTg3YTczWk1XY2pUMGVWOTlVdzlTeDkrRG5IVWhCNmVXZWoyK3NJZVBDRVF6R0ZocWE2NXgrRG1MZ2thQlR1SXhUMTFvSk9vVVFnMFNUeWQ0UTVqT0VHcExjOUI0OHNmSmwzdC94T3k0WG5PMlhvTE85eXdXWlZOV1ZZYlBaOEhEellzbU1EWTU5azBiUDZmSDhlMmR2eE4rNzR6OGNXdys5ZTh0bHFhNnY0TURKcmRoc05sUktGZEZoQ2QxT256SXRjV0czTGE1NTF5NlNsWnZ1dE0xa052SFcxbGNvclNwRXFWQXlNaktSaDViK0U2T2pKNkpRS0pnM2FRVjFqVFVVbCtkU1hKRkhkVjA1ZVNVWHFXK3N3V0Jzd1dxejR1OFR6RXNQL295NHlMRjh2djlOenVha290WG9XTjR1SVZGMVhUbnpKNjhpTktCL2tnaUoyMVBYVk0yV2crODQxcjA5L0ZoN3oxTmRCcHdBTWVHamVYTFZkM3E4OW82akg1SjFwYTIrUlljbXRMV0UzeWFOV292SmJPVHovWCtueGRCTWdFOElzeWNzWTJ6c2xEdnVDZEdkdFF1ZTdqRG42QTNlbm41T0NjVkdSaWJpNmVIRG5oT2ZvdnIvN04xM2ZGVFhtZkR4MzR5bXFmZmVoUkFnaWQ1N3g3aUF3VGJ1dlNTMms5Zkp4c2xtazMwMzJjM3VKdnRtTjlsVXg0N2oyQWIzZ28wTHh0aGdlcEVFQWdsSklGQkRFdXE5VDMzL0dEUm9tRkZEWFhxK240OCt6Tng3N3IxbllFYk1jODg1ejZOMFlmcWtCWFpyUThYb283QllMT01oOFpnWWc3WitmRzE2N1lzYklONm41L1pDQ0RFYWZGRUl2MG1CMmNIdzN5dUg5bHBQUC8xMHR3bEJob0xlMElGYXBYRTZpamdXZGRZbjdXbTkyWEM1Vkp5RnlXd2tPalRCTmpyWlZ3YWpBWXZGYkRmMTl2cVNFY1BoRnk4L3piUFBQa3RBUUFDQmdZR294MUVtb2FIK3JGa3NGb3dtSXdxRllzaHE0dzYyeXRvcnVPazh1cTAzTzk2TTUvZjNhREEyM3ZWaTNDbHN2Qlp3NmxTeW5sTUlJVWFEOFZaY2ZUUUVtNTNpSTVOdStGaG5XVWJIeTQyQmlVS2hVQXdvVyt4SUdLb00xMkppNnZ2S2VpRUdVZGY2bkhPQ3JJV1poUkJDQ0NHRUVPT1BCSjFpUkhRTk9xVlVpaEJDQ0NHRUVPT1hCSjFpUktSTDBDbUVFTDJLaTNaZWJGMklrUkFSR2cyTXo2bTk4bGtUNC9uOVBScEkwQ21HWFpHczV4UkNpRDVwNjJpbHZLWmtwTHNoQkdYVmwyblh0NDEwTjRhTWZOWW10dkgrL2g0TkpPZ1V3NjdyMU5yWnNwNVRDQ0c2RlJFZVRrVk44VWgzUXdqS2E0cng5L2REb1ZEZzR1SXk3a2FENUxNMnNZMzM5L2RvSUVHbkdIWjI5VGxsYXEwUVFuUnIvc0o1RkZSa2pYUTNoQ0N2TkpOSjhYRW9sVXJVYXZXNCsxSXVuN1dKYmJ5L3YwY0RDVHJGc0R0VmNlM3hUTWZhM2tJSUlhNmFQbjA2YnQ1cVRtYnRIK211aUFuc1dNWlhLTFJHSWlNalVhbFVhRFFhbE1yeDlSVlNQbXNUMTBSNGY0OEc4amNxaGxWeGsvMTZ6a2srSTlzZklZUVk3ZTUvNEQ1SzZ5NXlNblBmU0hkRlRFREhNNzZpdERhWHBjdVdvRktwOFBEd1FLMGVXL1VtKzBvK2F4UFBSSHAvanpUVlNIZEFUQ3hkMTNQT2t2V2NRZ2pSSTRWQ2dVcWw0ckVuSDJUSDlqZlplU0NmMk5CRVF2d2pDUTJJR3VudWlYR3FyUG95NVRYRjVKV2VRNmsxc256MVlseGNYSEIzZDhmSHh3ZVZTalh1cGgvS1oyM2k2Tzc5N2VIaE1XN2YzNk9CQkoxaVdHVldYM3M4UFdEaytpR0VFR09GVXFsRXE5Vnl6NzNiU0UxTjVYejJhVTVrZllsVzQwWkpXZUZJZDArTU14R2hNYlRyV3drSThDZHVTcXh0eXFHcnF5dCtmbjVvdGRweE8vVlFQbXZqWDIvdmI1MU9OMjdmM3lOTmdrNHhyTEs3QkoySkVuUUtJVVNmcUZRcVBEMDlXYkprQ1VsSlNUUTNOMk0wR2pHYnpWZ3NscEh1bmhpSEZBb0ZTcVhTTnVYUTI5c2JuVTZIU2pXK3Z6cktaMjFpY1BiK2RuVjF4Y1hGWmFTN05tNk43OThjWWxScDFFTlppL1d4VWdHSi9pUGJIeUdFR0V0VUtoVnVibTVvTkJwOGZIelE2L1VZREFaTUpwTjhHUmFEcXJOc2hGcXRScVBSb0ZhclVhbFVFMllFU0Q1cjQ5dEVmMytQRkFrNnhiQTUxMldVYzdJdnVNaDBlU0dFNkpmT2RQNHFsUXFkVG9mRllwRXZ3V0pJS0JRS2g1K0pSRDVyNDl0RWYzK1BCQWs2eGJEcE9yVTJTYWJXQ2lIRURaRXZTRUlNRC9tc0NURjRaQnhaREp2c21tdVBaV3F0RUVJSUlZUVFFNE1FbldKWW1DMlEweVhvbEpGT0lZUVFRZ2doSmdZSk9zV3d1RlFQQnJQMXNiOE9BbDFIdGo5Q0NDR0VFRUtJNFNGQnB4Z1dYZGR6SmdlT1hEK0VFRUlJSVlRUXcwdUNUakVzWkQybkVFSUlJWVFRRTVNRW5XSllaTXQ2VGlHRUVFSUlJU1lrQ1RyRmtHdlVRM21MOWJGU1lhM1JLWVFRUWdnaGhKZ1lKT2dVUXk2ejZ0cmpSSDl3a1pKWFFnZ2hoQkJDVEJpcWtlNkFHUDlrYXEwUVFnZ2h4cEtNakF6U1VrOVRVbHlNcTg2ZHZNTGNrZTZTR0dKeDBaTnA2MmdsTWpLQ2VmUG5rcHljakVLaFFLR1EwWkxCSUVHbkdISmRNOWRLRWlFaGhCQkNqR2JiWDl0Qlc2T1pxTUFwekZxeWpoRC9pSkh1a2hnbTVUVWxWTlFVYzJSZktxZlR6bkQvZy9laVVxbFFLbVZ5NkVESjM2QVlVaVlMbksrOTlueTZsRXNSUWdnaHhDajE0aC8vaHJkTEpKdVdQc0xNaE1VU2NFNHdJZjRSekV4WXpKWVZUK0N0RE9mbEYxNmxyYTBOazhrMDBsMGI4eVRvRkVQcVVoMFl6TmJIb2U3Z3BSblovZ2doaEJCQ09MUDl0UjJFZXNjelAzSFZTSGRGakFJTHA2OGwxRGVlTjdhL1JYTnpzd1NlQXlSQnB4aFNkdlU1WlQybkVFSUlJVWFoakl3TVdodk16RStTZ0ZOY3N5aDVMZm9XU0UxTnBhT2pBN1BaUE5KZEdyTWs2QlJEeWk2SmtLem5GRUlJSWNRb2xKWnltdWlnaEpIdWhoaUY0c0lTeVQ1M25zYkdSaG50SEFBSk9zV1Fza3NpSkNPZFFnZ2hoQmlGaWt1S0NmYVBIT2x1aUZFb3hEK1NxcW9xbXBxYU1CcU5XQ3lXa2U3U21DUkJweGd5alhxb2FMVStWaXNoem50ayt5T0VFRUlJNFl5cjFrMlNCZ21uUWdPaTBHcDBHQXdHOUhxOUJKMDNTSUpPTVdUT1ZsNTduQlFBU2lsekpJUVFRb2hSS0wvbzRxQ2RhNkJCeVdBRk5UWDFGVFMxTmpqZDE5YmVRa1Z0NmFCY1p5SW9LU3ZDWkRLaDErdGxYZWNOa3FCVERKbXVwVktTWkdxdEVFSUlJY2E1VHcvdDRNQ3BUL3ZjdnJtMWtRNTl1KzE1ZVhVeGYzNy81NVJYRncrNEx6dS9lWVdVYy91ZDdzc3FPTVdybi95NngrT3I2OHZKTGNxd1BUZWFqT2dOSGIzK09BdWFpOHZ6cUcyc0FpQXQreUFYQ3MvMmVHMmp5VWh6YXlQbE5TVTBOdGZaN2Z2OHlGc1VsdVU2UFM0MTZ3Qkh6dXpwOGR3M3ltS3h5UFRhQVZDTmRBZkUrSlhiSmVpYzZqZHkvUkJDQ0NHRUdBNHhZVlBZZmVRdGxzellnRmFqczIyL1ZKeEZ3Wlh6ZE9qYmFOZTMwZGhTUjNWZEdlMzZOcGJQdm9YVjh6WURFT0FiaW8rSFA2OS85aHNldU9WN1JBVEY4c2J1MzFOY2tkZnJ0VGNzMnNiY2Fjc0g3YlVjVHQ5TlZsNGFkNng5a3NUWU9ldzk4VDVwMlFkN1BlNDdkLzhDZis4Z3UyMWZwK3hrY3RSMGxzM2FTTzdsVEVMOEk1a1NNNU9jZ25RT3ArL0daRFppTkJyUUd6dm8wTGRqTkJrQTY3VG54Tmk1M0xyOEFkdTVzdk5QRVJvUVJVeW9ZK0tuNG9vODJqcGFXRFpyNHdCZnZSaHNFblNLSVhPaFM5Q1pLSmxyaFJCQ0NERU92ZlRodjFQVFVHRjdiaktiK00wYlA3UTl2M1haZzVUWFhPWmNYaXJSSVpOeDFYa1E2QlBLek1tTDhmTHdKY0E3eE5aVzVhTGluZzNQOHZhZVAzSTI5emdSUWJFc25yR2VHVzJMZXV6RFo0ZmZ3R1F5OXF2ZkNucGU5M1Ryc2dlb3FpdGo1NzYvb1ZyL05BdVQxNUlZTnhlQU14ZU9jZkZ5SnR2V2Y5dld2cnk2bUwwbjN1OVhIMXJhbTJodGIyYjF2TTJvVkJwMEdsZGN0ZTY0NlR4d2QvVkNyVkwzNjN4bXk5Qk9mWlZSemhzblFhY1lFcVhOMEhyMWQ1Ky9EcnkxSTlzZklZUVFRb2loY1BmNlo3aFFkSllnM3pDOFBIeHQyN1B5MG9nTW5rUllVQXpsTlplSkNJcmpyblhmNnZZODJRV25TY3M2d01PMy9ZQUhiL2srU3FWMUZkeWtpTVJlKy9ERjBiZWRicStxSzZPNFBJL1F3R2orZS9zUGJOc3RGak5HazVGZnZmcWNYZnR2YmYxbi9IMkNBZENvdGR5MzhidTg4dkYvY1M0dmxUdldQR0Vid1N5OGNnRzFTdTEwdExHL1hIWHV6RXhZZk1QSDcwdjVDSlBaV3Nxa3ZLWVlzOW5FM2hNZjJQWnIxRnBXemQwMDRINktnWkdnVXd5SnJsTnJFMlJxclJCQ0NDSEdLVit2QUlvckxwRmRjSXBIYi9zaFNxV1NzdXJMSEU3Znpkb0ZXNG1MbU5hbjh6UzNORkJhVlFqQU4ybTdPSDMrU0svSDNMYjhRYWJGenJiYjl0WEpEMjJqbU9VMXhieTk5ODg4c2ZuSDNMbm1TVnViM01zWlpPV2xzWFgxNHdEVU45ZXc1OWk3V0xBZnlmTjA4K2FwclQvRjNkV3pUNjlocUxTMXQ5aW1HSnZOSmlwclM4a3R5c0ROMVpQYXhpck1WNE5PL2RYMXNYVlgxNC9XTjFYVDJGSXZRZWNvSUVHbkdCSVh1cXo1bHFCVENDR0VFT1BacmNzZTRPKzcvaCtWdGFVRStvWHh5YUh0Sk1iTlpmR005VGQwdmdYSmE0Z01uc1E3ZTEvZ29WdStqN3VybDIzZitjSXpuTWs5eXIwYnZtTTNzdHFwcXU0S1VTR1RBVWllTkovaWlqemUvL29sbnRqeUU5dDAxZHJHU3RRcURRblJNd0I2VEZ3MFdBRm5WZDBWc2d0TzA5TFdTRTE5T2RrRnB3RnJvSmhma3RQdGNXRkJNVlRXWGVIRC9YOER3R0RVYy9yOFlkSXZIQ1VtYkFyMzNmUWRXOXQzOXI2QVVxSGs3dlZQQTVCeTdoc09udjVzVVBvdkJrYUNUakVrdW81MFRuSDhmU2lFRUVJSU1lYWR6VDNPTjJtN0FPdGF6bmYyL2htVDJVUkxXeFBOclEzODdxMS93dDhuaENEZk1Eb003VlRXWG5GNkhoOVArK1FYbm03ZWRGeWR5dXJuSFl4M2wrQ3lyTG9JRjZXS0lMOHdwK2VxcWE5ZzNyU1Y1QlNjUnFGUWNPdXlCeWlwekxkYkgya3dHbkJ4NlQ0TU9IMytDSWZUZHdQVzZhblAzUFh6UHZ4dFdDa1V6dGVLRmxmazBkaFNoMGF0cGJXam1kU3NiMGlhTkorRzVsbysyUDh5SGZvMlBOMnVGWFUzbTgwMHR6WHkyS1lmRVIwNm1aODg5Z2NBL252Nzg2eGRzSlU1VTVjNVhNTm9OT0NtOCtoelg4WHdrYUJUREFrcGx5S0VFRUtJOFM0MmZCcmVYUUxHMXZabTZocXJDQStLdFcxVHUyZzRsNWRDNFpVTHZQamhMNXllNThHYnY5ZnROZjc4M3Mvc0FqbUx4WXkzaC9NTWpSMzZkdXFhcWdud0RiVnRDL0lMY3doUURjWU8xQ3BOdDljTUM0aG04ZlQxRkpWZjVGTHhPY0JhOXFURGNHMzZxc0ZvNEZKeGx1Mll6aW11U29YemlveHpwaTUzeUNxYmxuT0lRTDh3Tml6YXh0dDcvc2h6OS83U3RwYTFzQ3lYN1ovOWxnQ2ZFR2VuYzBwdjdNQkhMZGtyUnlNSk9zV2d1OXdFZXV2dkhZTGN3TDEvaWNlRUVFSUlJY1lFTDNjZnZOeDliTS9QWFVybDJObTkvT2poMzlpMU81ZVhRa0wwRE81Yzh4UUE3KzU5QVc4UFB6WXV1UmV3WnEydHJpOTNlbzBudHZ5VDNRamd1VXVwcEdZZmNOcTJwYjJKOE1BWWZEMnYzZkZ2MTdmUjB0WmsxNjZodVJhbFFrbE5ReVVBalMxMXR1MXFsWWFRZ0VoQ0FpSUJiRUhuN21OdlUxRlRZbmVldC9iODBmYjRscVgzTysxVGo2NW1ndzMyQzhkb01sSlpXMnE3YnRHVlhBSjlRM0hWdVhkN3VORmtYemV6dGEwSmJiQXJCcU8xNUVwbk5sdUQwWUJTcWNSRjZkTC9Qb3BCSVVHbkdIUjJVMnRsUGFjUVFnZ2h4ckh0bi8yV05uMHJBTzBkcmJUclczbHA1My9ZOXErYXN3bTlvUU90V21lYjRxcFFLRkFxbEgwcUNhSlVLRkYwR1Qzc0hBbDB4czhya0NlMi9KUGR0b3pjRSt3NS9xN1Q5bjkrNzJkMno5Lzg0Zy80ZXdmem5idi96YUh0VTF0K2FudDg4UFJubk0wOXhuUDMvdEsyclRQUlQyY20yYTRzV0RoNlpnOXBWNFBsYWJGenVXbnhOa3htRXdvVXVPazhDUElOczlid3ZCcDA1aFNjWmtyMHJHNWZhMmYvRzVwcjdiWWR6L2lLNHhsZjJXMzcxYXYvaC9qSVpPN2YrTjBlenllR2pnU2RZdEIxcmMrWklPczV4UmpSWGcrdDFSWU1iWUJDZ2FsanBIc2t1bkxSV0xCWVFPMW13ZFhmZ3M1YmdVS2g2SGJ0a0JCaS9EbGFhdjNKcTdmK0RCYWxBdUlHY1B6aUdSc3dtYTExNGk2WFgrTDArY09zbkhPYmJYOUlRQ1NabDA3aWRvTUplVjcrNkpkOW5sN3J6S3dwUzVnU2N5MTRNNXROdkxUejN6RVk5U3lkZVJOenA2MjBhOS9kYUdEWFlMZXpQMTIzZFU3WE5SZ2Mvd00xR2czTW1iYWNwTGg1SEU3ZlRWdEhDMkNkRHF6VjZBQ1lHanViakl2SFdUNzdab3JLTDFKVlg4YTJkZDkyT0ZkWDkyLzhQN2I2cEhtbDJleEwrUWlGUXNFRE56K0htOVorYmFkVzQ5cmp1Y1RRa3FCVERMb0xNdElweHBqYVBPaG9zbUF4U1FBeldwbjAxbitiamdZRkhVMW1WTzRtZkdJc3FGU3FIdS82Q3lIR3ZtWUR2SkFPZXd1dHkzYmlmV0JKK09DZFh3RWMyM2ZqeDArT1NtYnZpUStZRWoyVHNJQm96aXFQRStJZlNWWitHa3RuM2dSWXA2MEcrVVhjMFBtL2MvY3Y3QklKbmMwOXpwRXplL3A4dkVhdFJhTytWakQ5M0tWVXpHWVRxK1p1SWpYckFNdG4zOXFuRWRmZWRDYnc2UXdvOVlZTzIzVU5SajFCdm1HRUJVYmpwdk93allhMnREV2lWVnVEd1RsVGwzTWsvUXZPNWg3blZNNGhrdUxtMldxR1hzOXNObE5Ta1U5NVRUSHpFcTFCODFjblB5VEVQeEs5c1lQQ0t4ZFlNMy9MZ0YrVEdEd1NkSXBCWmJiQXBTNTNIeVhvRktOZFpSWVkyd0VrNEJ3enpFb01UUXFxY3d4NHg3ZWgwK2x3Y1pGMU9rS01WejgvQW1lcjRLRWtlQ1JwYUs1eGJBREhsbGNYY3lMemErSWprMjNibWxvYjJKZnlFVjd1dmt5TG5VTkZiUW1yNTkvZTUzTzJkYlRhMW1GVzFKWlEwMUNCd2RoQmg3NmRnaXNYYU90bzRjQ3BUL0Z5OTNXYXhiV244MzZkc3BPa1NmTlpOSDA5S1ZuZnNQdm9XOXkrOHBGZWo5VWJPcWhwcUNBMElNcnBmZzgzYnhRS0JZMHRkVmdzRnY1bnh3KzVkOE96eEVWTW83R2x6cTdzUzZmcStuTGJkRm92ZHgrV3pOekFwNGQzb05XNHN1MXEyWk91YlF1dlhNQmc3T0NMWTI5anNWZ0lENHhoWHVKS3N2TFNLTGh5bnEyckgwZHY2T0RMNCs4eUxYWk90MzBWdzArQ1RqR29paHF2SlJFSzg1QWtRbUowcTgwRFk3c0ZDVGpISGdVS01LcXB6ZFBqRmQyTWg0ZUhCSjVDakVNZjVsb0R6bjliQ2tzSGNYUnpNQjA4L1JuaGdUSEVoVS9sM0tWVUFDS0Q0NWd6ZFJsN2pyMkxBc1hWQUNtMmx6TmQ4L3UzZjRMKzZqVFZENzUrQ2EzR0ZhMWFoMWJqaXQ3UWdkRmtvTGFoRWs4M24xN09kSTNSWk9UakE2OWlOQmxZdCtBTzFDbzFtNVkveER0WGt4cXRtcnVwMjJNTHIrVHl5YUhYQ2ZXUFl0dDY1MU5lVlM0cS9MeUNLSzhwSmo0eUdhUEpnRkxwUW1OTFBRYWpIbjl2KzFGTHZhR0Q0b3BMekpxeXhMWk5vOVpoc1Zqd2RQTkcxYVdreTdtOFZIYnVmd1dsUWtsRWNCenhrY25FUnlZVDRoOUJSVzBwbng5NWs5andxU1JQbW8vRll1Rk03akhlKytwRkhybnRlWWR5TkdKa1NOQXBCcFdzNXhSalJXc3RkRFJLd0RtMktWQVlkTlNWVmFPT1VxUFQ2V1NxclJEanpQWXNXQkkyZWdQT0sxVkZYQ2c2ZTYza1NaZi9VdFl1dUlOSkVVbWtuejlDVXR3ODI5ckZ2bmptcnAralZtblFhbHdkMWxoMlRxKzlZODBUdG0wV0xEMysvbXZyYU9XRGZYK2x1UHdTOTJ4NEZ2ZXI2MHNUb21ld2ZQWXRIRHI5T2RYMTVkeXk5SDdjdW1TTGJXaXB4V0RVcy8zejN4SWVGTXZLSGdKVGdMandhV1FYbkNZeGJoNEFudTQrRkpYbDRxcDFkd2orTGhTZHhXdzJNeWtpa1haOUczdU92a05tWGdxcjVtN20xUGxEdkxUelA5aTg0bUVtUlNReUtUeVJ1OVkrUlZ4RUlyb3Vhek5MS3d0NWM4OGZVS3UxM0w3eVVkdGEvenRXUDhIZlAvbC92UHpSTDdsenpaUEVSVXpyNVc5Y0REVUpPc1dneXEyNzlsaW0xb3JSckswR0xHWUpPTWM2SlNwb2RhT3hzUkcxV2kxQnB4RGpTSGtMdEJoZzZZMHRoUndXWVlIUlBIano5MUNyTkJTVzVaS2RmOG9XRkxscTNiQmdJYjgwaHllMy9yU1hNOW56OXVqK1M1UzNoeitUbzZhVGVTa0ZzOWxFWmQwVjlJWU9mRHlkRjBhL1VIU1d6dysvU1llaG5idlhQOE9raUVTNy9hdm5iVWF0MHZCTjJpN3lpck80WmRuOVRJOWZnTmxzNWx4ZUtpNUtGOVl1dUlPRnlXdDZUZDQyTDNFbHA4OGZac2ZudjhWRjZZSzNoeDlmSG4rWDJQQ3BEc2NleTlqTHBJaEV6aGVlNFVEYUp4aU1ldTVaL3d3SjBUT1lsYkNZZC9hK3dKdGYvSUhKa2Nsc1dmVVlpWEZ6YmNkYUxCYU9uZDNMZ1ZPZjRPYnF5U08zUFc5WHVzYlhLNEJIYi9zaE8zYi9MMjk4OFh2aUk1UFp1T1FlL0x3Q2UreS9HRG9TZElwQlpUZlNLVUduR01VTWJUTEtPVjY0V0hRME5WWGc3ZTJOU3FVYTF4bHRNekl5U0VzOVRVbHhNYTQ2ZC9JS2MwZTZTMktjaVl1ZVRGdEhLNUdSRWN5YlA1Zms1T1FSeXhSZFljMUhRNGpic0YrNlgrSWlwdkhSTjM4bjgxSUtHcldXRFl1MjJmYlZObFN5ZlBZdGhQZ1BYdVFjRTVaQVRGZ0NiMzd4Qi9KS3N0R290Y3lZdk1naG1PelUwdGFFdDRjZlcxWS9qcjkza05NMnkyWnRKRHBrTWdkUGYwWnMyRlRBbXBsMjI5cHYwZGJSeXVTb1pMdjIxNWR4NlJUb0c4clcxWSt6KytqYkpNYk50VTZSdGNETWhNVjI3U3dXTXlvWE5Tdm5idUtMbzI4VDVCZk9waFVQMllKdEx3OWZIci85eCt4UC9aaTJqaGFIV3AwMURSVWNTditjeU9CSmJGM3poRjBkMDA3K1BzRTh0ZldmMlgza0xlcWFxbkhYM1ZqMllERTRGSmF1RlZXRkdBQ3pCVzcrQUV4WDMxR2Yzd2xhV1dJbFJxbUtUSXN0STZvWTI0eDAwT3lhUjNoNE9KNmVua00rMnZsRklmd21CV1lIdzMrdjdMMzlZTm4rMmc3YUdzMUVCU1lRN0I4NXFGOWloZWlxdkthRWlwcGlDc3F6Y2ZOV2MvK0Q5NDVJcHVpemxmRDhBZmpOS3BqcFBGWWFORTgvL1RRL2UrckZBWjNEWXJHTTJwdGVJOWszZzlHQXlzWHhocURCcUVldDB0Q3ViN09iTXR0WGxiVlhDUFFON2RQck1oZ05BOHJRKzR1WG4rYlpaNThsSUNDQXdNQkExR3BKV3RKZk1nOUpESnI4aG1zQlo1U25CSnhpZEpPQWMveFFvY1ZrTXFIWDZ6R2J6U1BkblNIeDRoLy9ocmRMSkp1V1BzTE1oTVVTY0lvaEZlSWZ3Y3lFeFd4WjhRVGV5bkJlZnVGVjJ0cmFNSmxNSTkyMVVXMjBCcHd3c24xVHE5Uk9yOTlaMS9OR0FrNkFJTCt3UHIrdXdTZ0pJd1pHZ2s0eGFHUnFyUkJpcEZnc0ZveEdJK054OHM3MjEzWVE2aDNQL01SVkk5MFZNUUV0bkw2V1VOOTQzdGorRnMzTnpSSjRDaUZ1aUFTZFl0QmNsQ1JDUWdneHFESXlNbWh0TURNL1NRSk9NWElXSmE5RjN3S3BxYWwwZEhTTTJ4a0ZRb2loSTBHbkdEVDU5ZGNleDB1NUZDSEVNQnVQbzV4cEthZUpEa29ZNlc0SVFWeFlJdG5uenRQWTJEZ3VSenZqb2llUGRCZkVLQllSR2cyTTdpblVvNTBFbldMUTVIVUpPaWRMMENtRUVBTldYRkpNc0gva1NIZERDRUw4STZtcXFxS3BxV2xjVG1WdjYyaWx2S1prcExzaFJxR3k2c3UwNjl0R3VodGpuZ1NkWWxDVU5FUEgxUnVmb2U2Z2t5UkNRZ2d4WUs1YU4wa2FKRWFGMElBb3RCb2RCb01CdlY0LzdvTE9pUEJ3S21xS1I3b2JZaFFxcnluRzM5OFBoVUtCaTR1TGpIYmVJQWs2eGFESTY3S2VjNUpQOSsyRUVFTDBYWDdSeFpIdXdvZ3ltWWQyR3VkNEM1d0FtbG9iN0VabEJ2TTFscFFWamR0TTBmTVh6cU9nSW11a3V5RkdvYnpTVENiRng2RlVLbEdybldmaUZiMlRvRk1NaXE1VGF5WG9GR0p3NUplZVIyL29zTnQyb2Vnc2hWZHlCKzBhRm91RkU1bGZVMU5mMGU5akc1cHJ1VkpWNUhTZjBXU2t2THFZbHJZbUFNeG1NK1hWeFRTM05nNm92MkxpMkovNk1XL3MvbDJQYmY3K3lhLzU4dmg3TjN5TnQ3LzhVNStPTHk3UG83YXhDb0MwN0lOY0tEemJZM3VqeVVoemF5UGxOU1UwTmwrN0s2czNkTkRRWE5mdm44N1BVVis4K01Fdk9IVDZjd0FPblBxVVZ6Lzk3eHY2ZkhkbnZHYUtuajU5T203ZWFrNW03Ui9wcm9oUjVGakdWeWkwUmlJakkxR3BWR2cwbW1HdlZ6dGVxRWE2QTJKOHNBczZaVDJuRUFOVzMxVERHN3QveCtTbzZkeDMwM2NBYTNIcm5mdGZJY2d2bkNkdS8vR2dYS2Vrc29DdlRuNUlhdFlCbnRqeUU5eDA3bjArOXVqWkx6bVZjNGgvZWZJdlR2cGZ6VjgvK2s4MkxOckdvdWxyYVcxdjVxOGYvU2NyNXR6S3FybWJCcVh2b25jdmZmanZWTlNXT215Zk8zVTV0eTUvWU5Ddjk2ZjNma1pUUzMzdkRhL2o2ZTdEZCsvK2hkMjJpS0E0anB6WlExNUpOcE1pRXAwZVp6RHFNUm9OVHZlbFh6aEtXZlZsaCsxSmNmT0lEcDFNVzNzTCtTVTVUSW1lMVd2L3ZrN1p5ZVNvNlN5YnRaSGN5NW1FK0VjeUpXWW1PUVhwSEU3ZmpjbHN4R2cwb0RkMjBLRnZ4Mml5OXNsVjYwWmk3RnpiMzNYNmhhUHNQZkcrMDJ0WUxKWnVSMUNpUXVKNTVMYm5lKzNuOVdaTVhrUnVVUVl2Zi94TDdsanpKQWxSMC90OWpvbmsvZ2Z1NDY5L2VaV1RtUllXVGw4NzB0MFJJK3g0eGxlVTF1YXlmUFVTVkNvVkhoNGVxTlZTNy9OR1NkQXBCb1dNZElxSjZOTkRPMnhmTG0vVWxKaFpKTWJPY2RoK3ZqQWRnTVRZdWJadGw0clBZVERxbVQ1cHdZQ3UyVlZrY0ZkbUxYWUFBQ0FBU1VSQlZCd3I1OXpHZ1ZPZjhzbkIxN24zcG1jSDdkeGk1TFYxdEJMb0crb1FXSVVIeGd6SjlZeEdQZFBqRnhBZm1kem5ZeTRWbitOUzhUbUg3Wk9qcGhQa0cwWmE5c0Z1Zzg2ZWRPamJhVzF2dHR0MnZpQ2RBTzhRb2tNbmsxVndDcVZTU1dMYzNHN08wTHVXOWlaYTI1dFpQVzh6S3BVR25jWVZWNjA3YmpvUDNGMjlIQXJTTDB4ZXc4TGtOVTdQOVpzM2ZzUk5pKzRtT1g3K0RmZm5lbjVlZ1R5MitSL1plK0o5QW4xQ0IrMjg0MjJVRTZ4WlNWVXFGWTg5K1NBN3RyL0p6Z1A1eElZbUV1SWZTV2hBMUVoM1R3eVRzdXJMbE5jVWsxZDZEcVhXeVBMVmkzRnhjY0hkM1IwZkh4OVVLcFZNcjcxQkVuU0tBV3MyUVBYVjVTUHVhZ2gyRzluK0NERmN6dVdsWWpEcUIzUU9idzkvcDBGblZ2NHBWQzVxcHNaY0N4Wk81UnhDb1ZBUUhaYlFwMm1xSG01ZUFKekkzTmRqY0t4UUtOR3FkWmd0Wm82YzJkTnR1N2p3YVlRRlJ2ZDZYVEY2dE90Ym1SU1J5SnI1dHcvYk5ZTjh3KzNldDlEektGNWpjNTFkMEZsVlYyWmJrN2g0NWdhODNIMHByc2dId052RER5OTMrenViZFUzVlpCZWN0dHNXN0J2T291bHJBZnZScWwrOStwenQ4ZGtMeHpDYWpQenVyWDl5Mmk5WHJSdmZ2LysvZW5pbFY5dnAzSm1ac0xqWGR0a0ZwL25nNjcvMjJHYm5ONit3ODV0WG5PNExENHpoaVMzL3hLZUhkbkF1TDdYYmN4aU1lbExPN2VkVXppRzc3UmtYVDlnZVAzVEw5NGtJanV1MXp4T05VcWxFcTlWeXo3M2JTRTFONVh6MmFVNWtmWWxXNDBaSldlRklkMDhNc1lqUUdOcjFyUVFFK0JNM0pkWTJwZGJWMVJVL1B6KzBXcTFNclIwQUNUckZnRjNza2tRb1hrWTV4UVR5azhmKzBPMittb1pLL3Z6ZXo1Z1dNNXR0NjcvZHIvTlcxSlpTV2xuQXpJVEZhRFU2QUtycnk4a3Z6UUdzVXliNzFyOC9vbGFwT1hqcVV6b003YjIyNzI3RXFaUEtSVTFvUUJTN0RyNE9RR2xsQVJhTGhZOFB2QWJBL01SVm5MbHdGSUEyZmF2VGMxeThuRWxMbDREWjNjMUxwdHNPRWJQWmpON1FnVTQ3dkhjQ0cxcHErZVRnZG01ZC9nQXVTaGVhV3h0NWFlZS84K2ltSCtIdkhXUnJkNkhvTEtkekRqTXBNc251K004T3YwRnhSWjdUYzYrWnY0VmxzemJhYmNzdnpiRjlObnBxMTFWNWRUR2xWWVdzWGJBVmIzYy8yL2JNdkJUS2E0cFp2K0JPWEZ5RzVpdlNjL2YrSnlvWHh5bDZMMzc0QzFiTjNld1FzQVBzUy8ySTZyb3lBT1pPVzhIa0hxYkpmbnpnVldMRHB2WVlDUHQ1Qjk5QXp5Y0dsVXFGcDZjblM1WXNJU2twaWVibVpveEdJMmF6ZVZ5TzhBcEhDb1VDcFZKcG0xTHI3ZTJOVHFkRHBaS3dhU0RrYjA4TVdOZXB0WEVTZEFveFlHblpCd0hzdmpSMkpnYlp1T1FldEdwWGRoMThqZmlJSkdaTVh0VHRlVlJkdmpUSFJ5WngxOXB2T2JTNVVIU1d5T0JKdU9rOHVqMVBhVlVoT3o3L1g4QTZZbFZSYTYxbDF6bDFzZk41ZlZNMUdaZE8ydG81VTFGVFFuVjl1ZTI1djNld0JKMURwSzJqQlFDZFpuaURUbmVkSjFsNWFaek0zTWVTbVJ0SXYzQVVONTBIbGJXbDdFdlp5ZDNybndiZ1ZNNWh2TjE5NGJxM3ltT2JmK1J3enA1R1NtOWtmZXFKYy9zQUNBMklKaTU4cW0zNythSXpCUHFFT3AzaVdsVjNoZXlDMDdTME5WSlRYMjRiWGRYcjI4a3Z5WEZvM3lrc0tBYWR4dFgyM04zVml4ZmUvN25kN0lOSE4vMEloVUtCVHVQSzNoUHZVM0RsdkczZnVvVjNvbFpwcnAwdk1KcXd3R2d1RldmaDdlRkhvSy85dEZrWHBRcXRXdWNRdkRZMDE5SFcwU0lsZVBwQXBWTGg1dWFHUnFQQng4Y0h2VjZQd1dEQVpESko0RG5PZFpaRlVhdlZhRFFhMUdvMUtwVktSamdIZ1FTZFlzQzZsa3VKbHlSQ1FneElhM3N6bVZjRE56ZXROUkFzcnk3bVhGNHFDVkV6V0pDMEdvUFJ3SzZEcitIdkU5eVA5VjhLTkdxdDNaYWErZ28rUHZBcVlZRXhQU1ltNmpvcW8xUXErZllkL3hlQTNVZmY1bFRPSWR0emdLUko4d0RyeU93TDcvK3J3N21XemI1WmdzeGgwdDVoSFcyMldNdzBOTmVpMWJqYUJUOURSZVdpWnNPaXU5aDE4SFdTSnMwai9jSVJsc3pZUUhoZ0RCOTk4M2R5Q3RJSjhnc252eVNiWis3Nk9Ya2wyZmI5MXJleDY4QnJiRmkwRFYrdkFNRDZYbXRzcnVXK2pkOGRjUC9xbXFvNGR5a0ZsWXVheXRwU3U2Q3p2cW1hRVA5SXA4Y1ZWK1RSMkZLSFJxMmx0YU9aMUt4dlNKbzBuNGJtV2o3WS96SWQralk4M2J4dDdjMW1NODF0alR5MjZVZEVoa3dpT21ReUQ5LzJBMVF1S3A2NTYrZDI1KzRhVkc1YThUQVd5N1Z5SkNvWE5SRkJjZWk3ekZZd204MThmZkpEV3R1YmVXVFREKzFHa0FHeTh0TllNMzhMWGg3Vy81VGJPbHA1YTg4ZmFHcHQ0THQzLzN1L0VvWk5WSjNsTVZRcUZUcWREb3ZGSWdIbkJLRlFLQngreE1CSjBDa0dUSklJQ1RGNGpwM2RhMWNteFd3MjgvbVJOMUVvRkt5YXQvbUd6cmwrMFYxNGRQa3kzR2wvMmk0c0ZrdXZRYUN2WndBYkY5OURWT2prRzdxK0dCbXRWMGM2RDV6NmxBT25QZ1dzLzVZTGt0ZXdJR24xa0g2UlNveWJTMnIyQVhicy9oMXQ3UzNNbUx3SWpWckxrcGtiMkh2aWZhSkM0b21QVE1iZko5Z2g2TlNxZFJTVlh5Uy9OSWU1WHNzQktLc3VJdEEzckY5OU9KVnoyQ0ZUck1HbzUwcFZFWUYrWVlRRlJGTmNmdW5xMms5cm1aUEsydEp1WncvTW1icmNZY3B1V3M0aEF2M0MyTEJvRzIvditTUFAzZnRMMjRoSVlWa3Uyei83TFFFK0lRQzR1M3JpN3VvSndPL2YvcW5kU09lM3R2Nno3ZkhPL1grem15NjhjY2s5eko2eTFPNjZTcVdTZXpZOHk5OCsvaFZ2ZmZFSEhyLzl4N1p6ZzdXKzZmNjBYV3haOVNnZCtuYmUvdkpQMURWV2NkZTZiMHZBMlE4U2NBZ3hlQ1RvRkFOaXRrQkJnL1d4QW9qeEd0SHVDREdtTmJVMmtKcDl3RzViU3RaK1Nxc0tXWmk4eG1GYW5ORm9jTWpPMlVtbmNiTjkrWjB6ZFpuRC92THFZbklLVGhNVE5xWFh6S0FlYmw0c1NGN2RZNXVxdWpLSGFYNWlaSG01KzdKcHhVTm9WRnFNWmlNMTllV2tYempLbDhmZm83R2xqdlVMN3h6UzY5KzArQjcrdXZNL21KZTQwamJLdm5UbVJzNWNPRWJtcFpSdVM0QW9GQXFpZ3VNcEtNMWg3clRsbU13bUttdExtWis0R3JQWlRGTnJnNjJ0Mld4Q2I3VFd2dXlrMDdpaTFlZ3dtWXhZTEdidVh2K01iZDk3WC8yRnBMaDVUSTZhVHVHVkMzeWQ4aUZtc3htbFVzbVZxa0tNSmlPUndaUDYvaUt2am53Ris0WGJndGFRQU90SWFkR1ZYQUo5UTNGMUV1VDk2T0hmT0d5N1k4MlQzVTd0ZGNiWEs0QnQ2NzdORzd0L3g5R3pYN0poMFYyMmZmN2V3V1JjUEVGOFpCTEhNNzZpcHFHQysyNzZMckZkUm5XRkVHSTRTZEFwQnFTZzRkcHluQmh2VU1tVWR6R0VhdHVocWhVYTlkQnVoRGFqOWM5MjA5VS9yM3ZjWm9RT1U1ZDJWL2UzR09DMVVaaTQ4Y3ZqNzJFdzZwa1NQWk1MUmRiaTgxT2laNUZibE1IcWVZN1pSMCtkUDh5cDg0ZWRudXZKTFQ4aExEQ2FmU2tmT2MxY1cxUjJFYkN1Ky96eStIdDk3bU5pN0Z3aVEreS9sTC8vMVV0Y0tEckxJN2M5VDNiQktjQTZuYytadk9Jc09xNW1KZ1dZSHI5UU11SU9FVzhQWDRjUnNnVkphM2o1NDE5eUl2TnJsczNjNkRRZ0dpeU56YlVBRkpkZnNxM0pWS3ZVaEFmRjBsUllqNjluUUxmSFJvWEVjeXhqTDJCZEIydzBHWWtObjBwdFk2WER0TzJxdWpJeUw2WFlucStldDVubHMyOEJySm1aNDdza0tycDN3M2Z3OXduRzI4TVBsVXJOcDRkM2NMRTRreW5STThuT1A0V2J6b05nUDhjMWp4WXNIRDJ6aDdTck40V214YzdscHNYYk1KbE5LRkRncHZNZ3lEZk1Xc1B6YXRDWlUzRGFybFRONzkvK2FiYzNpZnJxdHVVUE1qMytXc21rbUxBRUhybnRlY0tEWWpHYnpXUmNQSUhlME03TWhNWDROUVN4Yy84cnVMdDY4c2h0ejB2WkR5SEVpSktnVXd5SVRLMFZnNlhkQk9VdDFxQ3lvZ1dxMnFDeUJTcXYvbG5kQmdaejcrZnBDK1VvbkMxVlhKNUhkdjRwcGtUUEpEWnNxaTNvOVBVSzRPSGJmdUQwbUVrUmlVeVBYK2gwbjgvVkwvU1psMDQ2QklBbWt4R3p4WXpLUlVWUjJVVmJBTnFWMFdUQVlySFlyVFVEQ1BJTEp6SmtFaVdWQlpSVTVHT3hXTWdyeldicHJJMVUxSlp5OHR6K0hsOW5hVlVocFZYWFNnK0VCa1FQT09oOHZRcjJOYzRZMERsdVJIb0ZyT3Q3dk41dlNnVU05cjBSRHpjdnBzWE1KaVhyRzZycXk0Z0tpUi9rSzFpWnpXYStPdmtoTXlZdklqdi9GT2tYampKbjZqSktLZ3M0WDVpT3Q0Y2ZYNmZzNUk0MVR6ZzlQaklrbnRhVW5WVFhsMU5VbG91ZmR4QmU3ajYySkZUM2JmeXUwN3FUblFtdnVoTVhNYzMyMk5QTm05andxWnc4dDUrWTBDbGtYa3BoeHVSRlRoT0dHSTBHNWt4YlRsTGNQQTZuNzdZbGFlclF0OXN5VEUrTm5VM0d4ZU1zbjMwelJlVVhxYW92WTl1NmE1bXJINzcxQjVndHpuK0o1UlZuOGVXSjkvajJIZi9TWTlaY0QxZkg2VVNSSVpQSUtVam5tN1JkZGttNmJsbDZIMyt0eU1mRDFRdHZEeitINDI1VVRUdnN6b0tVSm1nMldXYzhEYlc4ZXBnWjFIczdJY1RvSlVHbkdKQ3VRYWVVU3hIZE1WbWdzdFVhVUZaMitlbjZ2S1g3TXBJVGdxOVhJQjZ1WHR5ODlEN09GNlQzNlpnQW54Qm1USFllZEhhNnZzNmd3V2pnTHgvOEt4MzZOcDdkOW05MjY4QTZ0YmEzOFB1M2YwS1FYN2hEZ3FIVzloWmUrL1IvdUZ4K0NiQk9oWHp1M3YrMFpiK2RsN2dDNkQ2UjBJbzV0dzU2SXFHcGJyQ3ZzZXMzMytHNXErQ3BneTM5bUluWlh3cmcyTDdCUDI5bmJWbU5XamY0SjcvcTVMbDk2STBkM0xMMFBqemR2UGttYlJmVFl1ZXc1OWc3ekVwWVFuTDhBblo4L3IvTVQzSStiVHNzTUJxVmk1cXk2c3NVWERsUGJKajl0RkJQVjI5OFBQMGRqbE1xWFhydG04bHN3dVZxdThYVDEvUFduai95N3Q0WDBCdmFtWmU0MHVreEJxT2VJTjh3d2dLamNkTjVZREtiQUdocGEwU3J0aVpubWpOMU9VZlN2K0JzN25GTzVSd2lLVzRlL2o3WFNwUDRlZ1hRcm0ranNyYlU0ZnlWZGFWNHV2blEzazJwSVkxS2F4dEI3U3EvTklkdlVuZFJXbFZJZUZBc0Q5MzZEN1phb040ZWZ0eTkvbW5lMlAwN1h2L3NOengweXovWWF2Y09oTllGZ3QxaG1ocmFMQTdKaHdkVml3SHk2OEYzNk42cVFvaGhJa0duR0JBcGx5S2NxV21EYzlXUVdRM1oxWkJiMS9zeGZlR3RoVkIzY0ZlRFRtWDljVldCenVYYWM3dkhQZXl2T1RNNGZSb3NIbTVlUExiNUh4MEszdysyZzZjK3BiNnBobHVXM3VjMDRBUTRuckVYZzFIUHdxUTFEdnRjbEM1Y3FTcGkwZlIxTkxiVWtWTnd1c2R5SzhOaG9UdE1tcHBKUUVBQWdZR0JxTldPTlJBSDB4ZUY4SnNVaVBlR1I1SjZiejhReHdad2JHdDdNNjVhZDd0RUtKVzFWOGpLVDhQTDNaZGd2L0NCZDlDSit1WWEwcklQc21YMVkxZVRCOTFFUlcwSisxSjJVdGRZemYwYm44Tk41MDU4WkJKN2o3L0hkQ2MzVGx5VUxuenZ2bCtpMDdyeCtaRTMyYlJpQ1FhakFhUHh4dTlPVmRaZTRkRHB6L0QxQ21UdGdxMkF0WlJRVEdnQ2hXVzVMSnEremlFTGJLZkdsanJjbll3eVZ0ZVgyNEpCTDNjZmxzemN3S2VIZDZEVnVMTHRhbW1ZcnE1VUZ2TEdGNy9IeDlNZnhkV2JJM1ZOMVhpNGVxRldhZGgxNERXYVd1dFJxN1MyVE1OdEhTMTRlL3JiWlluT3Zaeko0ZE9mVTFwVlNLQnZLUGRzZUlZcDBUTWRyaGNkT3BtdHF4L25vMi8renF1Zi9KcmJWejA2NE5GdER6WGNGQW9QQnNJUWY5UTRXd25QSHdBL0NUcUZHUE1rNkJRRGNyRkxNSkV3ZUxOM3hCaGl0a0IrQTJSVld3UE5yR3JyeUdWL3FaVVE1TmJseDkzNlovRFZ4OEZ1MWpialdXZDVpS0ZTWGxQQ2ljeXZyNjZ0MDlxTitIUXFyc2puZU1aWGhBZkcyTXFmZEtYVjZIanUzdi9FdzgyTDNVZmZIdEwraW9FNWZmNElHUmRQTUNraUVYZFhMNnJyeThuT1R3Tmc4NHFIYmNHb3dXaGc3NG4zV1RacjQ2Qk13Nnh0ckdScXpDd1NZK2NBNEtwMTQ5NE4zK0V2SC93Ykd4YmRaY3VldW1iK1ZrN2xISElhU0xhME5WRlJVMExCbGZQb0RSM3NUL21Jai9hL1lnc1crNk9tdm9LRHB6OGpLejhOVHpjZmtpWmRTOVNUZnY0b2w4c3ZvVkFveU01UFkwYjhRb2NSeGNhV2VneEdQZjdld1hiYjlZWU9paXN1TVd2S0V0czJqZHBhV3NQVHpkdXVUdTcxbnRyNno3aHFyZlZUZi9uMzc3SjU1U08ydGFjdmYvUkxraWZOWi9HTTlRRHNTL21JU3lWWnRtTS8zUGMzNjJ0eDkySFQ4b2VZTldWSmp4bFdFK1Btb3RPNDhkN1hML0xhcC8vRDNHa3JXTHRnNjdDVXp4RkNpRTRTZElvYlZ0VjJiVXFrdjZ2MTdxY1kvOXFNa0YxekxjRE1xYkZ1NjQyWHhqb2xxek9vN0JwTUJybko5S2tia1pwMWdOUG5qempkdDNyZVpoWk5YMmUzemM4cmtBMkx0M0V5Y3grN0RyN0cvdFNQbUR0dEpmTVNWK0NtODZDeTlncnY3bjBCdFVyRGx0V1BkL3RGMXRrVXZkTEtRdHM2Vk1DMjV1MTZoVmN1c045c3Y2NXRYdUxLSVIvaG5ZaWlRdUs1ZURtVHN4ZFBvTmUzNDZiellHck1iSmJOdXBrZ3YydmxSOXJhbXltNGNwN3poZW5jcytGWklvSmlCM1RkdUxCcER0bU9sVW9sMzdyam4rM1dDSWY0UjNEcnN2c2QxZ0cvK01FdnFLeTdBbGpYTUNaRXp5QXNJSnJRZ09oK2phbzN0TlJpTU9wNTRZTi94VlhyenJvRmR6SS9hUlVxRnhXTnpYVjhlZnc5Y2dyVFNZaWF3ZnFGZC9MdVYzL2hsVjMveGRKWkcxa3lZNE10NDI1UldTNnVXbmVINmJ3WGlzNWlOcHVaRkpGSXU3Nk5QVWZmSVRNdmhWVnpOM1BxL0NGZTJ2a2ZiRjd4Y0svWm9mdHJldndDZ3Z6Q1dEUjlQV3FWL1grOEZvc0ZvOG5nOE5tTmk1akdVMXYvbVU4T3ZzN1ozT1BNVDF5RnprK0NUaUhFOEpHZ1U5eXdBbG5QT1dGVXRzTGhFamhXYXAweTIxdmlDTFVTcHZwQllnQWtYLzN4MVBSOGpPaS9zS0FZSmtjbU85MFhIdWdZT0dqVVdoWWtyV2JldEpYa0ZLWnpQR012QjA1OXdwRXp1NWtXTzRmY29neE1aaFAzYm5pMjIybUczU21ydWN5Uk0xLzAydTV5K1NYYmV0Qk9VMk5tU2RBNUJLSkM0bmxzODQ5NmJlZmw0Y3NUbTMvTVcxLytpZTJmL1paN05qd3o2SUVTWUJkd0hzLzRHclZLZzFLcDVFenVNVnk3QkpPTHBxOURvOUVSSGhqak1QTGFtU2pubFYzLzVmU21pTkYwN1E3WTVmSkxxRlVhbHM2OHlYcE90WmFHNWpwT250dEhXdlpCQURZc3VvdUZ5V3RSS0JROHVlVW43RDc2Tm9kT2YwNXExZ0ZtVFZuQzZubTNrM25wSkxIaFV4MnVkeXhqTDVNaUVqbGZlSVlEYVo5Z01PcTVaLzB6SkVUUFlGYkNZdDdaK3dKdmZ2RUhKa2NtczJYVlkvM09GSnlXZlJDbDBvVkxKVmwyZjNjSjBUTklpTDZXT0t1MHNwQzhraXkwR2xmS3FpOWpNT3FkWmdiMjl3N2kwVTAvcExMdWl0MU5CeUdFR0E0U2RJb2JWbkN0VkpxczV4eUhMdGJCMFZMclQ5ZC9hMmQ4dEpBVVlQMUpEb0FFWHltZk14ekNBMk5zcFNINlE2bFVraFEzbDZTNHVaek5QYzZuaDNiWVNrNEUrb2JDRFJSRG56TmxHVE82Wk5LdGFhamc1WTkrNmRCdTJheU5MSnQxczkyMjZ6UGtpdUhucW5QbndadS94eHU3ZjhmRnk1bERFblIyZGZGeUJqVU5GVmdzRnR4ZFBWbTc0QTdidnE3VFZidHowK0o3OFBNS2ROait5YUh0dHNlM0xuc0FGNldMWGYzWXIwNjhUMDVoT3NtVDVyTjIvbGE4UEh4dCt6UnFMVnRXUGNxc0tVdllkM0luWUMwcGhBVm1KaXkydTQ3RllrYmxvbWJsM0UxOGNmUnRndnpDMmJUaUlWdVE3T1hoeStPMy81ajlxUi9UMXRGeVE2VnBzdk5QVVYxZmpsYmp5b3JadDNiYnptZ3ljT0RVcDdiK1RvNmF6b3pKaTV5MlZTZ1VRN2FXZDd6SnlNZ2dMZlUwSmNYRnVPcmN5U3ZNSGVrdWlRa21Mbm95YlIydFJFWkdNRy8rWEpLVGsxRW9GRDFPcHgvTkpPZ1VONnlvOGRyam1JRW54Qk1qekdTeEptMDRVZ3JIUzYzVHA3c1Q3WFV0d0V3TWdJaVJ6U016N05vNldqbDI5c3NlMjdSZkxWTlNXWGVGZlNrZjlkZzJ5Qy9jcnZiZWNDZ3V6K05NN2pFeUxwN0FiREVUSDVtTTJrVk5UbUU2Yit6K0hhRUJVU3lac1lGcHNYT2NscEFBN05iaUtaVktORXF0N1hsM2dhUlM2V0tidGloR0Y2MUd4ME8zL3NPQWJnSmNueTI1TzkyVkFlcE5nRThJUDN2cXhSNnUveXZiNHhCL3gzcWJtMWMrd3VwNXQ5dGxsYjFlVEdnQ1QyejVKeXdXNjVTT2JldWZ0bHVmdVduRlE0QTFvNjFhcGVHQlc3N25kSDJreWtYRmhrVjMyVzJMaTVqbTBQK2ZQdjRudStkUGJmMHBnRzFOWjIraVF5ZnpzNmRldE5WQ0ZRTzMvYlVkdERXYWlRcWN3cXdsNjV5K2w0UVlEdVUxSlZUVUZITmtYeXFuMDg1dy80UDNvbEtwdXYxL2VUU1RvRlBjc0s2alg5SGVJOWNQY2VQYWpYQ2l6RHB0OW1SWjkyVkxWRXFZRlFUTHdtRlpoSFZrY3lMcjBMZHh0SmVnczFOTlEwV3ZiYWZGekI3eW9MT2h1WmJTcWtJS1NuTElLODJtdnFrR3NJNldycGh6RzVPanJOTjBxK3JLT0hMbUM4N2xwZkxoL3IvaDQrblBvdVIxeko2NkZMVktRMU5yQTErZi9CQ3dybWx6MXpuUGdDdkdwdkYrUTBDajF2WVljSGJWR2NCZHYyNnlVMmR3UGxvUzhrakFPVGhlL09QZkNQV0paOTNTVlNQZEZTRUk4WThneEQrQ21RbUxPWm01ajVkZmVKVkhuM29RblU2SGkwdnZKYUpHRXdrNnhRM3JERG9WV0VlK3hOalFZb0M5aFhEaUNweXE2TDZkMWdVV2hzTFNDRmdVYWkxVElxeThQZno0MGNPL0hiVHo5WlRsY3FBNjlPMzg1WU4vcGJIbDJpSnNkMWRQNWt4ZHhzeUVKVVFHeDltMUQvUU5aZXZxeDFreDV6WU9uLzZjekx3VTloeC9sNkx5aTJ4Yjl5MWN0ZTZjeTB2RllySGc1ZTdMK29WM0RsbmZoUkJpT0cxL2JRZWgzdkhNVDVTQVU0dytDNmV2NWNRNWVHUDdXOXg3LzkxNGVIaU1xY0JUZ2s1eFE2NDBnL0ZxQXNwd2ovRmZ5bUtzc3dEcEZiQ253Sm9ReUdCMjNzNUxBNHZEcktPWjgwTGszN1U3Q29YQ1Z1NWd0Tk5xZE15ZXNvenltbUxDZzJLSkRwbE1SSEJjcjZNaS90NUJiRm45R010bjM4S2g5TTl0YThwVUxpcis3eE12QURLeUlvUVlQekl5TW1odE1MTnVtUVNjWXZSYWxMeVdENy9KSnpVMWxTVkxscURUNmNiTVZGc0pPc1VOS2V5Nm5sT20xbzVhMVczV1FITlBBWlE3cjJCQm9LdDFOSE5aT013SUJLWEVFU051UWZKcWg1SVRYYWxWNmg3WHRWMXY1ZHpiYnJndi9qN0JiRjM5dU4yMnZnU2IxNis5ODNEejZsZWZoVlZjOU9TUjdvSVFOaEdoMGNENHZPR1VsbkthNktBcEk5ME5JWG9WRjVaSTlybDBrcE9UVWF2VkVuU0s4YTJ3eTNwT0NUcEhud1BGOEdVQnBKWTczeC9xRHF1aXJJSG1sSUhYZ2hkQ0RKRzJqbGJLYTBva2tZa1ljV1hWbDJuWDk1Qmhib3dyTGlsbTFwSjF2VGNVWW9TRitFZHlJbXN2VFUxTmVIdDdvMUtweHNTTklBazZ4UTJSb0hQMEtXNkN6L0xnNnlKbzZIRGNyM1dCbFpGd2N4eE1keXpoSm9RWWhTTEN3Nm1vS1phZ1U0eTQ4cHBpL1AzOVVDZ1V1TGk0aklrdnVmM2hxbldUejVrWUUwSURvdEJxZEJnTUJ2UjZQVnF0ZGt4OEhpWG9GRGVrUUlMT1VTTzdCclpuUVZvM281cnhQbkJMSEt5TEFUZjV4QXN4cHN4Zk9JOGorMU1jNmtRS01kenlTak9aTkNVT3BWS0pXcTBlRTE5eSt5Ty82T0pJZDhHT3lXekNSVGwya3NTTVZTYXppZnFtR3Z5OWcreTJXeXdXaXNvdjR1Y1ZoSmQ3NzhYb3pXWXo5YzAxVHVzSE56VFhvbEFvKzNTZXZpb3BLOEprTXFIWDZ6R2J6V05paXUzbzc2RVlkY3dXNjZnYVdEUFhSa25GaEJGeHBoS2VQd0RQN1hNTU9OMVVjTnNrZUdFOXZMZ0JOc2RMd0NuRVdEUjkrblRjdk5XY3pOby8wbDBSRTlpeGpLOVFhSTFFUmthaVVxblFhRFJqNGt2dVdMVS85V1BlMlAyN0h0djgvWk5mOCtYeDkvcDB2bE01aC9uMDBBNm4rL0pMY3ZoZzM4czB0elk2N092UXQ5UGEzanlnSDdPNW04eUZWMlhscGZHWEQvNk52U2MrNk5OcjZYVGt6QjQrUHZDYTdYbGRZelcvZStzbkZKU2U3OWQ1OGt0eStQTjdQNlB3U3E3ZGRyUEZ6UGJQZmt0dTBkbStuYWMwaHorOSt5OFVYTG5nc08vakE2L3k1YkYzKzlXdnZyQllMQmlOUmx0TjRkRk92b2FLZml2cGtyazJ5a3NTend5MzFISjRJeHV5cWgzM0pmcGJSelZYUllGT2JwRDJTS214WU5iTG0zYzhNR0tkVHo3ZVJsNDYzZi9BZmZ6MUw2OXlNdFBDd3VsclI3bzdZb0k1bnZFVnBiVzVMRis5QkpWS2hZZUhCMnExMU5DNjNwL2UreGxOWFVwVDlaV251dy9mdmZzWGR0c2lndUk0Y21ZUGVTWFpUSXBJZEhxY3dhakhhT3ltdVBaMWZEejkrZnpJbS9oNCtyTjg5aTIyN1VhVGtTK092WU5hcFVIcnBON3NKd2RmSjZjd3ZSK3Z4dEhUZC82TUlMOHdwL3RLS3d2WmRmQTExQ290YWRrSG1Cb3ppNmlRK0Q2ZDkwenVNWUo5dzIzUHMvTlAwZExXU0VoQVZMLzZsNVdmaHFlN0Q5R2g5a25iYklGY0gvOWZ5U2s0amJ1cko5RWhrNm1vTFNYWUw3ekg5cmxGR2NSSEprK29temNTZElwK2svV2NJK1BFRmRpUkRSZHFIZmN0Q29WSHAxdW4wb28rR2hzM0JrV2ZqTjkvVElWQ2dVcWw0ckVuSDJUSDlqZlplU0NmMk5CRVF2d2pDZTNubHlzaCtxcXMrakxsTmNYa2xaNURxVFd5ZlBWaVhGeGNjSGQzeDhmSFo4d2tMaGxPUnFPZTZmRUxpSTlNN3ZNeGw0clBjYW40bk1QMnlWSFRDZklOSXkzN1lMZEJaMCtLSy9McHVDN3BVMVJJUFBtbE9ZUUdSTnUyWFNnOFEyMWpKVGN2dVkraU12dVJ2dENBS0ZiUHY3M2JHMTNsTmNYc09mWXVhK2R2SlRKa1VyZDk4ZlZ5bmtTaXBMS0F0L2Y4Q1gvdllCNis3WGsrT2ZnNjcreDlnUWR2L2g1aGdkRk9qN2wyN1JKcUd5clpzUEF1d0JvZ3B1Y2VKVG8wQVl2RlRHdDdjN2ZINmpSdXRrQ3ZROS9PK2NKMEZrMWY1L0IrN2d3NmxZcmVnMEtEMFVCT1lUb3pKeS9tZkdFNkgrNy9Hdy9jL0QzaXdxYzZiWjlmZXA1MzlyN0Fxcm1iV0RIbjFsN1AzNU94TXNvSkVuU0tHMUFrUWVld3NRQkhTdUROYkxqazVBYnEwbkI0TkJsaTVkK2gzMVN1RnZRRytkSTBIaGdzcmVNMnVRbUFVcWxFcTlWeXo3M2JTRTFONVh6MmFVNWtmWWxXNDBaSldlRklkMCtNTXhHaE1iVHJXd2tJOENkdVNxeHRTcTJycXl0K2ZuNW90ZG9KTlRyVEgwRys0VXlObVdXM3pXS3hkUHQ3cWJHNXppN29yS29yczJVSVhqeHpBMTd1dmhSWDVBUGc3ZUhuc0Nhd3JxbWE3SUxUZHR1Q2ZjUDVKdlZqU3F1Yy8yNTQ3NnUvWURRWlVibFkxK1dxWE5SOGRkSnhhdXUyZGQ4bVBqS3AyOWRhV2xtSVVxRmt6clRsL2E1Ym5YczVrdysrL2l1K1hnRThlTXYzY2RXNmNlZmFwM2o3eXoveDJxZi93OWJWanpNdGRuYTN4NTgrZnhnM25ZY3R3TDk0T1pQYWhrcHFHeXI1bngwLzdQSGFUMjc1aVMyb1RiOXdGSlBKeUx4cEt5bXZMaVlrSU5MV3ptdzJBZURpWWg4cVhTZzhTM1JZQXJvdUk4UG44bEpvNzJobDNyUVZlSHY2RStRWHpxNERyL0x0Ty84Rk41MkgzZkZ0N1Mzc092Z2FmdDVCTEV5ZVdETlhKT2dVL1dhWFJNaHI1UG94M3VYVXdQK21RWDZEL1hZRnNDSVNIazZDYVBuN3YyR3VBUmIwTFdZd3laZW5zY3lNZ1ZaRjliaE5idEpKcFZMaDZlbkpraVZMU0VwS29ybTVHYVBSaU5sc0hsTjN1c1hZb1ZBb1VDcVZ0aW0xM3Q3ZTZIUTZWQ3I1NnRpZGhwWmFQam00blZ1WFA0Q0wwb1htMWtaZTJ2bnZQTHJwUjNhSmFpNFVuZVYwem1FbVhSZlVmWGI0RFlvcjhweWVlODM4TFN5YnRkRnVXMzVwRHZtbE9RN3RIcjd0QjkzMjhVVG0xK3hQM2NVL1B2Sy9xRno2OW05WmVDV1h4cFk2dTIzbkM5UHg4dkRsNHVWTXA4ZEVoMDdHMjhPK0pwdlJFd3B3N2dBQUlBQkpSRUZVWkdSLzZzZWN5UHlhcUpCNDdsNy9ERzQ2ZHdCVUxpcnUzZkFkUGp1OGcvZS9mb201MDFhd2JzRWRhRFU2dTNQb0RSMWtYanpKbE9pWktKVktMQllMMzV6NmhCRC9TTzVjK3hSSHpueEJXVlVSMjlZLzdiUmZuWDB5bVUya1pPMG5MRENHRG4wYmYvM29QOW02K25HbXh5KzR1dDhJZ0ZxbHNSMWJXbG5JKzErL3hQeWtWZHkwK0c3QWVsTWg1ZHgrd2dLajhmY0pCdUQybFkveXlzZS9ZdS94OTlteStqRzc2Kzg2K0RwdDdTMDhzT1U1aDljMjNzbHZEdEZ2UlYzV21zdEk1K0NyYVljWHo4QTNsKzIzS3hXd09oSWVUb1p3RCtmSGlyNXo4MUhTV20zRTBBaVNVMjFzc21DbW5RYU15aGJjVkc3alBybUpTcVhDemMzNk9uMThmTkRyOVJnTUJrd21rd1NlWWxCMXpoeFFxOVZvTkJyVWFqVXFsV3BjZjc0R2c3dk9rNnk4TkU1bTdtUEp6QTJrWHppS204NkR5dHBTOXFYczVPNnJnZENwbk1ONHUvczZyQXg0YlBPUEhNN1owMGpwM0tuTHVYWDVBOTMycDd5bWhIWjlxOTIyZ2lzWDhQTUtwS1F5MytreHdiN2h1RjROQkR1ZFBMZVAzTXNacUZ3YzEvSitmdVJOaC80YVRRYnVXdmN0dTZDenFPd2llNDY5UTBWdEtRdVNWck51NFowT1FhOWFwV2JyNnNjSkRZam02NU1mY3ZGeUJzdG0zY0tzS1V0c2JWT3pEOUJoYUxlTlFKNCtmNFNLbWhJZXV1WDcrSHNIb2RPNDR1S2ljc2hHZTcyMDdJUFVOOVhnN2VHSHYwOHdVMk5tOGZYSkQwbUltb0ZXbzBOdnNPWUtVTHRZZzA2OW9ZT1B2bmtGWDY5QVZzKzczWGFlN1B4VFZOU1cycTBKRGZHUFlOT0toNGtKVFhDNDd0ekVGY3lZdkxEYmRhN2ptUVNkb2wvTUZyaDhOZWhVS1NYNEdVeDZFN3g3SHQ0NUR4Mm1hOXVWQ2xnWERROGxRYWg3OThlTC92T090bENkWXdTanB2ZkdZdFF4MEVhajRqSnFsWHJDSkRmcEhORlZxVlRvZERvc0Zvc0VuR0pJS0JRS2g1L2hOdk5xM0hDbTZ0cmowVXpsb21iRG9ydllkZkIxa2liTkkvM0NFWmJNMkVCNFlBd2ZmZk4zY2dyU0NmSUxKNzhrbTJmdStqbDVKZGwyeDdmcjI5aDE0RFUyTE5wbVd3dTUrK2piTkRiWGN0L0c3L2E3UC90U2RsSlFldDVoaWlqQTIzdis1TEROWU5Sejc0Wm5TWWllNGJBdkptd0tEOTN5ZmJ0dHJlMHRxRlZxdTlIQTV0WkdmdnZtUDlxZXQzVzA4dW1oN1p3dlBJT251dzlCdm1Ha1h6aEsrb1dqUGZZOUxDZ0dzOW5FN3FOdmNUajljNzU5NTg5UXVhZzRkbmF2clUxOVV3MWZuZnlBYWJHemllMW0vYVF6cmUwdEhEcjl1ZDIyOVF2djRzL3YvWXhENloremZ1R2R0SFcwQU5iUmE0QXZqcjFEWTBzOVQyNzVDUnExRnJDT2xuNXo2aE83ODF5cEtxSzYzbHBTb1BEcU90bm0xa1lNUmowWkYwL2EybVZjUEVtSWYrU0VDajRsNkJUOVV0UjQ3Y1pjbEtka3JoMHNCNHJocjJlaDB2NkdKTE9ENEh2eklFS0MrMEhYbWFERk83Nk4yanc5Q29NT3BmeEtIQlBNR0dtbmdVWkYwWVJNYmpKU0FZQVFJMkZHSU96TWhUc1R3R01NM0ZkS2pKdExhdllCZHV6K0hXM3RMY3lZdkFpTldzdVNtUnZZZStKOW9rTGlpWTlNeHQ4bjJDSG8xS3AxRkpWZkpMODBoN2xleXdFb3F5NGkwUGZHQTVPWkNZdlp0T0toWHR2cERSMzgxMnZmNjllNS8vTEJ2eklyWVFsckYyenR0bzFPNDBwTFd4TUxrOWV3ZXQ3dDFEWlcwZHphMEczN1RoNXUzZ1Q3aFpOeDhRVDFUVFc0NmR6NTZ1U0htTTBtQW4xREFldlUxNmlRZUc1ZWNwL2RzZVUxeGZ6cTFlY2N6cmxzMXMwc24zMHplNDY5QTFoSWlKcEJoOEc2aHRiWEs0QTUwNVp6TW5NZkM1TFdVTmRvTFJGd3BiS1FQTThBenVZZTUvYVZqOW9GaVVmU3Y2Q3VzWXBnL3dqYnRuTjVxWnc4dDgvdXVwMDNCbmNkZk0xdSs2cTVteVhvRktJN1hUUFhTdkthZ1N0c3RLN2J2TDc4U2JnSFBETUxGazJjMzBVam9qTkJpMmRVTTdWbEZTamFQVkNaZFZnQUZkcVI3cDdvd3FUb3dHSUJBNjIwVVlWQmFiM0RMc2xOaEJqZi9uRUJmSHN2L1B3SS9OdXlzUkY0M3JUNEh2NjY4eitZbDdqU05pcTJkT1pHemx3NFJ1YWxGQjY1N1htbnh5a1VDcUtDNHlrb3pXSHV0T1dZekNZcWEwdVpuN2dhczlsTVU1ZGd6V3cyb1RkMjBOQjhiYTJsVHVQcXNFNndYZDlHVFVObHIzMDJHUFUzOGxKN3BWQW9lT1MyNTIyL24wUDhJNkJMa05hYm1RbUxBYWhwcU9SazVqNVd6Ny9kbG56SjNkV1QremYrSDRkamZMMEMyYmo0SHFmYmF4b3FPWmVYeXFibEQxRlNtVzhMT2dGV3pMNlYrSWdrdkQxOFNjcytBRUIrYVRhM0xuK0F1OVkrUldMY1hGdmJodVphanB6NWdyblRWbUF5R2FsdHRQNGRiMWgwRnhzVzNXVjMzZGMvK3cxdVdnKzJyZjkybjEvM2VDUkJwK2lYd2k3ck9hTWw2THhoRFIzd1NpWjhrVysvcE1OTkJROGtXdS9vcXVUNzg3RG9USktoaWxUUjBOQkFjM081SkdnWnhUcVRtN2lwM0NTNWlSQVRRSWc3UERzYlhraUhCejZENzh5R09KL1JYU0tzc2RrNkpiTzQvSkp0VGFaYXBTWThLSmFtd25wOFBaMlhFUUZyYVpOakdkWXBwQlUxSlJoTlJtTERwMUxiV01rTDcvK3JYZHVxdWpJeUw2WFlucStldDltdURpZFk2MGZtWEpmaGRyQjA2TnZ0cHRaMnB6UGd2RkpWUkgxelRaL1A3KzN1UjNoUURBQ2VidDZFQjhXeU1IbXQwekl6WFduVnVoNHo3eTZkZVJPenB5NTFXTmZxNGVabG0xcWNYNXBEUXZRTUxsMCtSMUhaUmJ1QUU4RGQxWXNRLzBqV0xiaURMNCsvMStmWE5KSEovOUtpWDJTa2MrRDJYWVkvbllhbTYyNHEzaFFEMzVvSjNqTEFOdXdrUWN2WUlNbE5oSmlZYm9xQlNUN3c2NVB3NjVUZTIvZVhVZ0Z4ZzNRdXM5bk1WeWMvWk1ia1JXVG5ueUw5d2xIbVRGMUdTV1VCNXd2VDhmYnc0K3VVbmR5eDVnbW54MGVHeE5PYXNwUHErbktLeW5MeDh3N0N5OTNIdGs3d3ZvM2ZKZEFuMU9HNEhaLy9yOVB6elVwWXdtM0xIK3kxMzNwakI3OSsvUi82L0RyYk9sb3htZ3dPSlVGNmNpcm5FR2R5anpsTlNIUTlvOGxBOHFUNWJBMTZIQUNOV3N1RHQzeS96eGwzZTlMVGRHQ0E4dXBpeXFvdnMycnVac3htTXlmUDdYT291YWx5VWZIUXJmOWdHOGtHYTczTzY3UDhBaGlOQmd3cXZkTVJaMjhQdjBGNVRXUEJ4SGlWWXRCMHpWd2JKZVU2K3FWUkQvK2RBditmdmZzT2orbzRGei8rM2I3cXZYY2hCRWhJVk5GN054Z2JZeWRnN0NSMjdEaTJrempKenluWGlkTnpjMVB1VGVJNDEvYU40NFliYm1Cc2pDbW05eWFRaEVCSVFrS29JNFI2Mi9yN1k2V1YxcEpBQ0lsVmVUL1A0OGQ3enM2Wk15dEdzTytabVhlT2xEaWVIKzBMUDV4cyt3ZFZPSThrYUJrY0JrSnlFeUhFN1JmbkRmOWFDbVVOY0xHNjY3MnJlMHNCSE41MXcySTljdXpzTGd5bUZwYlB2QjhQVnkvMm5Oek1tSmlKYkR1OGdmSHhNeGdiTjRVM1Avc2JLWW56dTd3K05DQUt0VXBENmRYTDVKZGtFUlBxR094NHVIamg3ZUhYNlRxbFV0VmxmVmFzbUMzbUx0OXpLR2V4OU9EVHRjc3Z5V3B0Yi9STlhSZnNGOEczN3ZuWkRjdTk5c2xmT3AzVHFIczJ0N3JGMkV4ZTBmbE81MTMxN2c1N2NYYm5pK01iOGZId0p6WjhERmFyaFEwN1hpQy81QUl4b2FNY3luVU1PTUUyc3YzVzU4OTFXMjl1NFM4N25YdjRycDhRRWRSWGp6d0dOZ2s2Ulk5WnJGQlNiM3V0VkVnbTFadHh2QlQrZE53MnJiYU5ueDRlSFFlTG81elhMdUZJZ2hnaGhCallndDFzLzgwTTY5dDZEL2RCSGRYMWxadzh0NDlWOHg5dVRSNjBsUEpyUmV3NnZwR3EycXVzVy9ZVXJubzM0aUlTMlhIa2ZaSkdUdTFVaDBxcDR2djMvd0c5enBYUERyN055amt6TUpxTW1FekdYclVwTGZzSWFkbEhidldqT2JCYXJSeE8ydzdBL3RUUG1EbCsyWUFLbktwcUszaHY1NHVkemtlSGp1TCtwZCs1N3JWSE0zYVJWM3llTlV1ZVFLVlVFUitWVEZUSVNEN2R2NTdIVmorTFh1dlM3YlZoZ1RFOHV1cVpUdWUzSEhnTHZjNlZSVk5XZDNyUDN6dTRCNTlvYUpDZ1UvUlljYjB0OEFTSWtNeTFQZEpvZ3VkUHdjNEN4L05MbytHN0U4RkZmZ09GRUVLSUllRmE3UlZHUjQ4bklXWWlBQzQ2VjlZdStRNHZmdmdibGt5N0Q5ZlcvUzhYcE56RHFmUDd1d3drRzVycUtLOHNJcjhrQzRPeGhkM0hON0ZwOXlzM25CTGFuWVRZU1YwR08xOW1OQmw0OGNQZmRQbmVxbmtQMjE5YkxCWStQL1F1SlJVRlRFOWV6T1d5WEY3NzVNOUVCc2N4WTl4U1JrYU01ZGxIWG5EcUE5eWVqcVorMmJuOFZIWWUrNUNFbUltTWlocG5QNzkwK2hwZTNmd24zdC94SXV2dWVLcmI2YkE2clo3UWdNNGpDVHF0SGhldGE1ZnZEU2Z5bFZmMFdHRmQrK3R3RCtlMVk3Qkl1d0ovT0FxVnplM252SFh3ZEFwTWw2eTBRZ2doeEpBU0d6cUdLV01kcDgwcWxVb2VXLzF6aDRRN3dYN2hySmkxam1ObmR6dVVmZW5EMzNLbHlyWUd4OTNGbHRRbTFEK0tFUCtvbTFvNzJaRk9vKzl5T3U2WEdZd3QzYjdYbGhIM2Nsa3VYeHpmU0ZGNUhsTVM1N040NnIwQTVCWm1zaTkxQ3h1Mi95OUJmdUhNbjN3MzhaRkp2V3F2czZUbEhPWFRmZXNKOVkvaTdnNUJOdGordk82Yy9TQWY3MzJOdHo5L2pxOHNldHorQUVIMG5BU2Rvc2NLTzZ6bmpKQ2dzMXN0Wm5qcERIeDYwZkg4dEZCYjZuZlBHeWQ2RTBJSUljUVEwVEhnUEpMK0JScTFGcVZTeVpuc3c3aDBDQ2FuSlMxQ3E5VVRGaENObDd1dlF4MXRpWVJlMmZ6SExrY1JUV1pUbC9kT3l6N0MyWXNuZXRWdXE5WEtsYW9TY2d2UGN2YmlDY29yaTlEclhGazUrMnRNR0QzVFhpNHVJcEc0aUVSeUxwL2xpK01mc1dINy94SVJOSUlGS2F1SUNobnBVR2ZwMWN2ODl1WEhlM1QvbmdUTGZXSDNpWTg1ZUdZYm9RRlJyRjM2blM3WGppYVBuRXB0UXhXN1Qzek0vMjM4SGQ5ZS9Rc0pQRytTQkoyaXh6cU9kRVpJRXFFdW5hK0UzeCtCOHNiMmMyNGFXNHIzSlRlMzFsNElJWVFRUTB6TzVYUXFhOHF4V3EyNHVYaXdzTVBVMS9Halp0encrcVhUMStEckdkRHAvQ2Y3MTNkWmZrUjRBdFBITGJsaHZVYWpnWGUzLzlQaDNJYnQvMHRPNi9Za2dUNmhMSjU2THhOSHorNjBGMmlia1pGakdSR2VRR3JXQWZhYy9JU3RoOTdoMjZ0LzRaQmgzTThyaUpWenZuYkQ5bXc5K000TnkvUVZGNTBiQ2JHVHVIdnVROWROVmpSci9ETGNYRHhvYktxWGdMTVhGRlpKenloNjZQdTdJZk9xN2ZVL0ZrTEM3WGtBTldqOEt3M2V2K0I0Ymx3Zy9IUUtCTG82cDAxQ2lMNzMrU1g0bitNd0lRaitNdGZaclJGQzlJWEhIMytjWDM3ckpXYzNZMEM1V2wxR1h0RjVZc1BIM0hUQ202YVdScHBiR3ZIeGJOK1QxR0t4WUxGYWhzMFdJZjNwdHk4L3pwTlBQb20vdno4QkFRRm9ORDNMN090TThxY3VlcXpqOUZyWm83TmRkUXY4NHFCdGxMT05SZ25mU29aNzRtMnAySVVRUWdnaEJoTi83K0JlWjFkMTBibmlvbk44NHE1VUtsRWkreW9QVnhKMGloNXBNdG4ybVFUdzBrblcxVGJaVmZEc0FialdJVmxRbkRjOE93UENlN2ZtWHdnaGhCQkNpQ0ZGUWdmUkkza2RObUdPbENSQ0FHek5nNytlZER5M1pyUnRoRk1JSVlRUVFnaGhJMEduNkpITHNsMktuZEVDejZmYWdzNDJXaFU4TXhWbWh6dXZYVUlJSVlUb25kaW9rVGN1Sk1RQUVSNWkyL1BUbWZ1aDNpd0pPa1dQRkVubVdzQzI1K2F6QnlDbnF2MWNvQ3Y4WVE1RUQrT2ZpeEJDQ0RHWU5iVTBVbFpaUkxDZlBEMFdBMXZwMWNzMEc1cWMzWXliSnF0NVJZOTBUQ0kwWEtmWG5xdUV4N1k3QnB6akErRmZTeVhnRkVJSUlRYXo4TEF3eWlzTG5kME1JVzZvckxJUVB6OWZGQW9GS3BWcTBJeDJTdEFwZXNSaGV1MHdETEEreVlVZjdvYWFsdlp6YTBmRG4rZUMrOERQVWkyRUVFS0k2MGlaT3BuODhreG5OME9JRzdwWW5NR0l1RmlVU2lVYWpVYUNUakYwV0t4UVVtOTdyVlJBNkREYUQ5ZUtiZjNtUDFMQjNMcWpyVjRGdjU4Rmp5YmJmaDVDQ0NHRUdOeVNrcEp3OWRKd0xITzNzNXNpUkxjT3ArOUVvVE1SRVJHQldxMUdxOVdpVkE2T2NHNXd0Rkk0VlVtOUxmQUUyellnd3lYUU1sdmhQNC9BNXR6MmN5RnU4T0lTbUJicXZIWUpJWVFRb3UrdGUrQitpcXR5T0pheHk5bE5FYUtUSStrN0tiNld6Y3haTTFDcjFiaTd1NlBSREo3cGRwSklTTnpRNVdHWVJLakZETDg4Q0tmSzI4L0YrOEJmNW9IYjRQbjlGa0lJSVVRUEtCUUsxR28xRHovNklHK3VmNXVOZS9PSUNVa2cyQytDRVA5SVp6ZFBERk9sVnk5VFZsbkl4ZUt6S0hVbVpzK2Zqa3Fsd3MzTkRXOXZiOVJxOWFDWlhpdEJwN2loamttRWhzTjJLZlZHK09rK3VIQ3QvZHpFSU51VVdxM0tlZTBTUWdnaFJQOVJLcFhvZERyV3JQMEtKMDZjSU90Y0trY3p0NlBUdWxKVWVzblp6UlBEVEhoSU5NMkdSdno5L1lnZEZXT2ZVdXZpNG9LdnJ5ODZuVzdRVEswRkNUcEZEM1RjTGlWeWlJOTBWamJEai9aQVlZZlB2REFTZmpwMStFd3JGa0lJSVlZcnRWcU5oNGNITTJiTUlERXhrZnI2ZWt3bUV4YUxCYXZWNnV6bWlXRklvVkNnVkNydFUycTl2THpRNi9XbzFZTXJqQnRjclJWTzRUQzlkZ2lQZEJiWDJ3TE9pZzViSDMxMUZEdzJ6bmx0RWtJSUljVHRwVmFyY1hWMVJhdlY0dTN0amNGZ3dHZzBZamFiSmZBVXQxWGJ0aWdhalFhdFZvdEdvMEd0VmcrcUVjNDJFblNLRytvNHZUYkd5M250NkUrNTFmQ1R2VkJyYUQvMzFFUzRLODU1YlJKQ0NDR0VjN1J0UjZGV3E5SHI5Vml0VmdrNGhWTW9GSXBPL3cxR0VuU0s2Mm93dGdkaW5scHdHWUk5NXV4VitJOTkwR3kySFNzVjhQTnBNRGZDdWUwU1FnZ2hoUE1NNWkvNFFndzBRekNFRUgycDQzck9FSGZudGFPL3BGZllrZ1laTGJaampSTCtjN1l0Y1pBUVFnZ2hoQkRpMWtuUUthNnJwTDc5ZGRnUUN6clBWY0l6KzlzRFRnOHQvSEVPalBKMWJydUVFRUlJSVlRWVNpVG9GTmRWUEVTRHpyd2ErTWsrMjM2Y1lOdDc4KzhMSUdxSVorY1ZRZ2doaEJEaWRodDhxWS9FYmRWeHBETjBpR1N1TGFpRnAvZEFzOGwyckZmRFgrWkp3Q21FRUVJSUlVUi9rS0JUWEpkRDBPbm12SGIwbGFKNitIOTdvSzQxT1pKT0JYK2VDL0Urem0yWEVFSUlJWVFRUTVVRW5lSzZITlowRHZLUnppdU44UDkyUTAyTDdWaWpoUCthQXdsK3ptMlhFRUlJSVlRUVE1a0VuYUpiUmd0Y2E3YTkxaWpCVytmYzl0eUt5bWJiQ0dmYjUxRzNacWxORG5CdXU0UVFRZ2doaEJqcUpPZ1UzU3Jzc0YxSzVDQmU3MWpkWWh2aExHdXdIU3NWOEp1WnNpMktFRUlJSVlRUXQ0TmtyeFhkR2dyYnBiU1k0Y2Q3MjdQd0tvQmZ6WUNwSVU1dGxoQkM5RXA2ZWpvblQ2UlNWRmlJaTk2Tmk1ZXluZDBrY1l0aW8wYlMxTkpJUkVRNGsxTW1NWGJzV0JRS0JRcUZ3dGxOdTYya2I5ODg2VHRpTUpHZ1UzU3J1TU5JWitnZ0REcXR3TzhPUTM1Tis3bWZUSVdaWVU1cmtoQkM5TnI2MTkra3FkWkNaTUFveHM5WVJMQmZ1TE9iSlBwSVdXVVI1WldGSE54MWd0U1RaMWozNEZyVWFqVks1ZkNZa0xiKzlUZHBxakVUR1NoOSsyYlorODRYSjBnOWVacDFEOTQvclBxT0dEeWtSNHB1RGZZa1F2OUtnNk9sN2NmZlNvYkZVYzVyanhCQzlOWkx6LzhiTDFVRUsyZCtnM0h4MCtWTCtSQVQ3QmZPdVBqcHJKcnpDRjdLTUY1KzRUV2FtcG93bTgzT2JscS9zL2Z0V1E5SjMrNEZlOStaK3doZXl2QmgxWGZFNENKQnAraldZTjR1WlZzK2ZIQ2gvWGhwTkt3WjdiejJDQ0ZFYjYxLy9VMUN2T0pJU1pqbjdLYUkyMkJxMGtKQ2ZPSjRhLzA3MU5mWEQrbmc0WTNYM3lURWE0VDA3VDR5TldraG9jT2s3NGpCUjRKTzBhM2lqa0huSUJycFRLdUF2NTVzUDA0T2dLZFRuTmNlSVlUb3JmVDBkQnByTEtRa3lwZnk0V1RhMklVWUd1REVpUk8wdExSZ3NWaWMzYVErbDU2V1RsTzFtWlRFK2M1dXlwQXlkUmowSFRFNFNkQXB1bVN4MnZhMUJOdDJLUUV1em0xUFR4WFZ3eThPMk5vUHRnUkl2NXRseTFncmhCQ0R6Y25qcVVRRnhqdTdHY0lKWWtNVE9IYzJpOXJhMmlFNVluWHlSQ3BSUWFPYzNZd2hhYWozSFRFNFNkQXB1dVF3eWpsSWtnalZ0TUJQOTBLanlYYnNyb0UvelFVM2pYUGJKWVFRdlZWWVZFaVFYNFN6bXlHY0lOZ3Znb3FLQ3VycTZqQ1pURml0Vm1jM3FVOUozKzQvUTczdmlNRkpnazdScGNFV2RCb3Q4TXgrS084d092dUhPUkE4eU5haUNpRkVSeTQ2VjBtc01reUYrRWVpMCtveEdvMFlESVloRnpoSTMrNC9RNzN2aU1GSmdrN1JwZEpCdGtmbkg0NUNkbFg3OFRQVElNSFBlZTBSUW9pK2tGZVE0K3dtOUVyWjFVS2FXaHE3ZksrdXNZYkxaYmw5OWtXNHFibWhUK29aaUlwS0N6Q2J6UmdNaGlHM05tK3c5dTNCWWlqM0hURTRTZEFwdWpTWVJqcmZ5NElEUmUzSFgwK0VPZkx3VkFnaG5PYkQzUyt6YWMrclhiNTNQaStWMXovOWI0d21RN2ZYVjlkVjhwZjFUMU5XMmY2WCs2RXoyemw0WnB0RHVZcXFVdjd5NXRNVWxsM3NkVnRmK3ZDM3BHWWR2RzRaaThWQytiWGlUdWViV2hxcHFhL3E4ci91Z3U2YlpiVmFaWXJrRUxMMTBMdTg4TUd2KzZ4L1hJLzBIVEdRcUozZEFERXdGZGUxdng3SVFXZDJGYnlTMFg2OElOSVdkQW9oaExBeG1vd2NTZDlCUnU1eGF1b3JVYXMwaEFmRnNtN1o5L3JsZnBYVjVWeXJ1Y0xVeEFXOXJxT2dOQnVMeFV5QVQ0ajluTVZxNGVTNXZjeElYbUxmK0Q2ditEdzZqWjdRd09oT2RaUmZLOFpnYkhFNDUrc1pnTUhZUW4xVHJmMWNZM005VjZ2TEtDelBzNS96OGZESDNkWFRmbnpnOUZZT3BXMW43ZEx2RUJ2V3Z2L1c3dU9iT0pWMW9NdlBNR24wYkZiTWZ1QW1QN25vcWZQNXAvbmdpLy9yOHIzLzk4Q2ZIZjc4akNZakIwNXZKU1AzR0ExTnRYaTUrNUdTT0krVWhIa29GSTZaQm1zYnF0bDFmQ081aFprWVRRYUMvU09ZTjJrbHNXRmpPdDBuTGZzSVI4L3Vvcks2REwzV2xZVFlTU3hJV1lWV28rdXlYUm01eHpsNWJoOVR4eTdnYW5WWnQ1OU5wOUVUNkJ2YWt4K0RFSU9HQkoyaVN3N1Rhd2ZvZGluMVJ2akZ3ZlpNdFRGZThKTXB6bTJURUVJTUpDMkdadFovOWxmS0tnc1pIVDJCY2ZIVE1SaWJLYWtvNkxkN25zdFBCV0JrWkZLdjY4aTZkQVpmcjBBdUZtWUM0T251UzBMTVJQYWMzTXlsa2d2a0ZHWndxVFNiMnZvcXpCWXovLzc0dit6WGVydjdzV2JKRTN5eTd3M0tLZ3Z0NTYxV0t5dm5mSTJhK210a1htemZWNnV4dVo2TTNHUGtYTFk5d2F5dXU4ckNLYXVabHJUUVhtYkd1Q1hrbDJTeFlmdi9zbTdaOTRnT3RXVVV0bUlseURlTXUrYys1TkQrVFh1N0h1WHRMUm1wNnF5NWRhUncwcGc1dU9nY0V6aDBEUHFzVmlzZmZQRVN1WVdaSk1WTkljQW5sSE41cDloMitEMmFtaHVZTytsT2U5bjZ4bHBlM2Z3bm1nMk5UQmcxQzYxR3grbXNnN3o5K1Q5NDRJN3ZPenh3T0hobUc3dFBmRXhFMEFqbVRMeVRrb3BMSE0vY3c1V3FFcjYyL0FlZGd0bXIxV1Y4ZHZCdDFDbzFxVmtIdXgxZE41b01oQVZFODhpcS83amxuMUhiNXhkaUlKQ2dVM1NwcEhXSmpGSUJRYTdPYlV0M2ZuY1lLcHRzci9WcStQMXNVTXVFY1NHRXNQdnM0TnRVVkpYd3dCMVBkVGxTMHgvU2NvNEE4T0tIdjNFNDcrc1p3TGZ2L2NVTnIyOXFhZVJpMFRtVVNxVjlpdTdZdUNtc21MV09BSjhRenVXZllsVDBlTnhkdmRoMWZCTXBDZlB3OHdxeVgrK2l0d1VnMzdyblovWnpIKzk1alV1bDJjUkhKdVBtNHNHOFNTdnQ3ejMzN3MrWW5yU1lLV1BuZDlsdUFJMWF5NW9sVC9MNnAzK2h1Q0xmSG5SVzFWM0Z4ek9BWUgvSExLeHFsYVJONzIvTkJsdlFPWHZDY2p6ZHZMc3RsM254SkxtRm1jeWVzSno1ays4Q2JIdFovbXZqN3ptVXRvMUpZK2JZUjBYM25mcVUyb1lxSGx6K0EzdUFtUnczbFpjKytpMWZIUHVJeDFiL0hJQ2ErbXZzTy9VcDBTSHhQTGo4Qi9hUjk0LzN2azU2emxHeUM5SVpGVDNPM29icXVrcmUzZlpQVENZamZ0NUJQTERzS1R6ZGZSemEyV0pvNXBOOWI1QlhmSjc1S1hmMzBVOUppSUZEZ2s3UnlaWEc5dEhESU5lQnVjZmxoaXc0VmQ1Ky9QTnBBemM0RmtJTUxRUHg3OFN1bEZVV2NmYmlDV1pQV0g3YkFzNUxKZGxjcTduQ2xNVDVoUGhIMnM4Zk83c2JpNlZuK3dXZXVYQVlGNzBiMzEvN0IvdVgrVFozem5vUUx3OC9QTjI4YVdwdVFLdlJNWFBjVXZhbGJtRkJ5aXJjWERwUHpUbWE4UVhuOGxONWFPV1B1RnlXeTRXQ05JZjMyMFk2UzY3YVJuL3JHcW81ZS9FNFpaV0ZURTllVEpCdkdHREx0dnJZNm1kUktWV0E3ZWQ3cWVRQ0N5YXY2blJQcFVKSlhWTU5WcXUxMDRpWDZCdHRheUpkZE5mL3gvOU05bUhVS2pYVGt4ZmJ6Mm5VR2xJUzVySHR5SHZrRkdZd1lkUk1UR1lUR1JlUEV4WVk0ekNpNmVjZFJIeGtNdWN2bmVaYWJRVytuZ0ZrNUI3SGJERXpZOXhTaHo0Nkkza0o2VGxIV3grTTJJTE95cG9ydlBuWjMzRFJ1L0hkTmIvamszMXY4TXJtUDdKcTNzUEV0TjZuc093aW0vZS9nZFZpNFp0My85UmhXcmtRUTRVRW5hS1RzZzZKQUlNRzRKWWo1eXJoMVE3ck9PK0tnK215OUVFSWNadDR0YzdjYXpRNnR4MDNjamIzT0FBVFI4OEdvTm5RaEFJRk9xMiszKzU1T0cwNzdpNmVMSnA2TDJwVisxZU1RMm5iQ2ZCMi9DSjk2dngrWWtKSE80d1NHazBHanFUdklIbmtOT29hYSt6blBkMjhVU2dVUkFTUHNKOUx6em5LNk9nSldLd1dUbDg0eEl4eFN6c0ZuWGxGNTlsNTdDTld6WHVZMElBb2pDWUQvdDdCRG1WVVNoVnVMcDcyOHhlTE11M0hTb1dTN0lKMGU5a0FuMUI4UFAwcHZuS0o5M2UraUl2T2pZbWpaM1g2T1FUN1JYQXE2d0QvOWRyM1VDaVVyRjN5cEQzQUVIMmpxYVVCcFVLSlJxM3R0b3pWYXVWeVdTN0IvcEhvdFM0TzcwV0dqQVNncEtLQUNhTm1VbDVaaE1IWVFrem9xRTcxUklhTTVQeWwwNVJXRk9EckdjRGwwaHdVQ2dWUklmRU81UUo5UTNIUnVkcW5yNXZNSnQ3NS9CKzQ2dDE1Y1BrUGNOVzdjZit5NzdIdDhBYmUzUHAzeG81SVFhVlNrNTV6bEltalpyRjQybjNkcmdjVllyQ1RvRk4wMGpIb0hHajdYTllhNEpkZldzZjU1SGpudGtrSU1ieW9Xd2V1cXJ0UHZqb2dGRjNKdzhQVmk2YVdCdDdiOFlKOWZXTjRVQ3dyWmoxZ0g4SHJLMlZYQzhrdHltVFJsTlVPQWFmUlpLU3lwcHl4STFJY3lxZm5IbVBQeWMzY01mTitKb3lhQ2RpeXhMcm8zYWlvTHVXNWQ1K3hsMTIzN0hzY1NyTmxycDJTdUlDSW9CSGtsMlR4d0IxUGRkdWVxdHFyZkxqN1phWWxMU0lwenJiZ1B5cGtKRkd0d1VhYlUrZjNFeHMyeGo2OU5pUDNHREdobzVtV3RKQ2EraW8yN0hqQlhuYngxSHRKU1p6UHh0My94bVEyY2YvUzc5aW44M2EwYk9aYVJrWW0wV3l3clFFSjhvdm9WRWJjbXVhV1JyUmFQZFYxbGFoVWF0ejBIcDFHeHVzYWF6Q1pqZmg0K0hlNjN0dkR0cTlhVFYwbEFOZHFyN1NlNzc1c2RZZXlIcTVlYU5TZHAxRjd1dnRTV1cyYmlxVldxYmwzNGJmdzl2REh0YldmcUZWcWtrWk9wZWhLSG1jdm5nREEzenVZcUpCNGpDYURCSjFpeUpLZ1UzUlNQa0JIT3EzQWJ3NUJkV3N5UWxuSEtZUndwdklHdUZRRDBWN09ia25YcW1vclVDaVV2THY5bnlURVRHSkc4aEpLS3k5ekxHTVg2N2Y4bFNmdSs1VkRoczlidGVQWWg3anEzWmswWmc1bGxVVUUrOW4ycnJwVWVnR3IxVXIwbDBhUXZyYjhCMnc5OUM2ZjduK1Rvdkk4N3BoNVB6cXRubS9jK1RTZzRQa05QMmQreXQyTWlocVB5V3drSWlpT1UrZjNVOWRRVGRhbDB5aFFjT1ZhTVFXbHR2MGUwN0tQNEtwM0o5Z3ZndWpRZUxJdW5hYTVwWkhVOHdkSVBXL0xNTHQ4MWpvdWwrWjB5amk3N2NoN2JEdnlYcWZQNU9sSFE0bGVBQUFnQUVsRVFWVG16WSsrOXQ4QS9Hdmpmd0syb09HclM1NmdxYVVCdmM2MTJ5eWt2bDZCdUxsNDNuRDZwK2lkWmtNanpTMk4vR09EYloybFdxVm1SSGdpaTZiZWk1OVhvSzFNNnhSYzNaZEdPY0dXSVJiQVlHcTVZVm50bDhvMnRUUjIrN3VqMTdwZ01odXhXQ3dvbFVwQy9DTzVWbk9GQ3dWbnVGUnlnZHpDVEZvTVRZeUlTR1RSbEhzeG1ZMmN1WENJemZ0ZXgyd3g0K1BoVDZCdkdQN2V3WGg1K0RFaUxBRWZ6ODZCc0JDRGpRU2RvcFB5RGx0SERhU1J6bmZQUTFwRis3R3M0eFJDT0pPWERuNTlDUDQ4RHdJSDROOUZMY1ptRE1ZVzdwaXhscFRFZVFDTWpVdkIzY1dMbmNjKzVNUzV2ZmJFS3JmcVFrRWFsMG91c0hMMjE3aGFYY1lybS85SThzaHBMSjk1UDJrWER1T2ljeU04TU5iaEdyVkt3NzBMSHNYWE01Q0RaejdueXJYaTFpbUk3ZnQwNmJXdWVMVW1YRm1RY2pmbld6UGphdFE2UXZ3anlieDRFcFBGQkVCT1lRWnFwZTFyVFhSb1BBbXhrd2p5dFFXK0ZxdUZkN2YvRTUxR3o5SVphMWc4N1Q3N1BWNzQ0TmRNUzFwb240Wjgrc0lod2dKc1c3QW9GQXA3ZXpxdXpWUXBWYXpmOHRjYi9seVdUVjlqSDBFVmZXdHl3bHpHanBpQ1dxMmhvYW1XM010bnVWQ1F4dVd5WEI1Yi9YTzgzSDN0NjRpVmlzNVBwOXYrUE52K2I3NWVXUnpMV2l4bSs3bnJsZDI0K3hWeUM4L1NiR2hDcTlFUkhUS0toVlB1WVV6MEJGejBibXcvOGo1ZTdyN2N2K3k3dEJpYXlTcytUMEZwTnBmTGNza3RQSXRDb2VUNzkvL2hWbjVNUWd3WUVuU0tUaHpXZEE2UUwxSjVOZkJhaDNXYzk0eVVkWnhDQ09jYUh3aG5yOENqMitDcFNaRGdON0QyTlZZcWxDZ1ZTaVo4YWMzaCtQanA3RHoySVVVZDlxVzhWVjV1dm9RRnhqQisxQXdVQ2dXcjV6L0Nsb052VVh3bG41cjZTaVluek9zMDlSRnNYOHdYcE55Tmw3c3ZCYVhaTkRUWDhmNFhMd0cyOVoySDByYVJsbk9FaEpoSlRCb3oyMzdkdVBocGpJdWZCdGltUFA1anc4KzViK0ZqOWhFdWdFc2xGekJiekV3Y1BZdks2bktzVml2QmZoR2N6MCtscWJuOUh6cURxWVhDOGp5VUNsdUNJQVVLYWh1cnIvdDUvYnlDZVBJcnYrYkZEMy9EbXNWUGRCckZQWDNoRU51UHZFOWtjTnhOL2lSRlQ0MktHdWR3UENWeFB2dFR0N0wzMUNjY3pmaUNwZE8vaXFaMXFtcUxzYm5UOVcxN3VPbzB0cEhOdG1tdGJhT1pqbVdiTzVYdHFsemJ2WFFhUFFxRmdsRlI0d2p4anlROGFBU2hBVkgySkZSdFNpb0sydHVoMVRNbVpnSmpZaVlBdHZXZ2RRM1ZYU2JIRW1Jd2txQlRkRkkrd05aMEdpMjI3VkhhZHBvYTZRUGZIbmZkUzRRUW90OTVhdUdWWmZEZkorQ1B4L3ErZnFVQ1ltOWNyRnR1THA2WXpOY2MxbGNDNkhXdUtCVktqT2ErVzVRYTdCL0IvVXUvYXg4SkdodVhRckIvQks5OThoZkFGaEJjejZReHM1azBaamIxamJWRUJObVNCUldXNWVMbkZVU2diNWg5VGQzTnFLbS94dm44VkNhT25rVlpaU0Y2blN1ZTdqNlVWUlpTM3lGSmtkbHNvcWEra3VLSzlwK1RUMHNBQ1RFVHU2MWJvVkRnN3gxTWZHUXloOUsyTXpJeXlmN1pXd3pOSEU3ZlFVTHNwRTVicWZSR1RRdHN6WVRqZFZCdmJzOXBNSmpkYXQvdVRrcmlQUGFlK29RclZTVUFlTHI1b0ZBb3FLbS8xcWxzMi9wTTM5WUhGVjd1dmtEN0dzK3V5clk5MVBEeThLTzBvc0EraGZiTFpkdnFUQnd4bWR6Q1RON2ErdmN1MjJzeUd5bStrbTlmMjlsUmJOZ1kxaXg1NHNZZldvaEJRb0pPNGNCSysvUmFwUUlDQnNCSTUrdG5vYkRPOWxxamhGL1BsSFdjUW9pQndWMXIrenVwc2hseXFpQy9HZ3lXdnFsYkFSemUxZnZyd3dLaXFhd3BwN0xtaXNNSVlFMzlOU3hXQzk3dU54L0lYWS9ybHhMcVZOZFYwdFRTd1BUa3hUME9HdDFkUGUxN2FCN0wyTVhvNkFra2o1emFxZHpmMzNtR2x0WWtQZGJXUjVJdmIvcFArOVRHSHo3d0o1TGlwckwzMUtjVWxlZHhMdThVc2FHMjdMR0xwOTdyVU5kejcvNk01TGhwdlpvR3UzREtQZnpmUjcvamFNWVhURTllak5WcTVkTURiMkl5R1ZnMmZjMU4xOWNWdlJyR0JVSmtDSmdVN1E5Z0I3TmI3ZHZkYVJzMTFLcHRvNVlhdFlaQTN6QktLaTVoTkJrZEV2OWNMczhGSUNyWWxsZ3ExRDhLaFVKaFh5UGMwZVh5WEpRS0plR3REMFRDQXFJcEtzK2orRXErUTBibHE5VmxOTFUwa0R4eW12MWNpSDhrOXk1NHRNdjI3anF4Q1E5WDd5NGZ5cmk1OU4xNmF5RUdBZ2s2aFlPclRlMVBVUU5kNldiRnd1MlRYUVh2WjdVZlB6WnU0RXo1RlVLSU5uNTY4QXVCYVgyOHZkN2hXN2cyT1g0YTZibkgySis2aFZYekhyYVB4QjFLMnc3QW1PdU01TjJxeXBvcmZMejNOZnk5ZzVrMzZkYldqVFlibWlpdkxITElPbnYzM0cvWTErQTFOTld5ZWQ4YkxKdStCbmRYVzFZbnRVcURqNmMvWTZJbnNPM0llNVJYRnJGMjZYZEl5ejdDNGZRZER2WFhOVlJ6OE16bm5NcmE3M0ErTVhZeWN5YXU2TlNleHVaNkRxZnRZTkhVMWZoN0I3TWc1UjYrT1A0UmJpNmVGSlpmNUh4K0t2Y3YvVzZmSlduU3FXQ2NQd1FFZ0taenN0UkI2MWI2TmtCRFU1M0QxRk9yMWNxK1U1OENNREl5eVg0K2FjUVV2amkra1pQbjl0cjM2alNhakp6STNJT0htemNqSWhJQmNORzdFUmVlU0c1UkpzVlhMaEVXYUZ2WFcxbGRUblpCR3FPang5c2ZySXdkTVlWalozZHpLSDA3YTRLZTZQUzdOWDdVRFB2OTNWdzhpSTlLeG1RMnNlWEFXd0NzbXZlUXZieVh1eS94VWNua2wxemdkTlpCRnFTczZ0WEl2aEFEblFTZHdzRkFXcy81NVdtMWlmNndhdVIxTHhGQ0NORXFObXdNaWJHVHljZzlUbjFUTFZIQkl5a3F6eU8zS0pQUjBlTVpIVzNiYjhwb01yTGo2QWZNR3IvTVBzWHdWbFJXbC9QbTFyOWpzVnI0eXFKdmQ3bXRSRTgxTnRmeHhwYi9JU1owTkJGQkl6Q2FXbWd4Tmp2c2VkazI5VEVpT001aFJCZGcwZFI3ZWVtajM2TFY2SWtORzBOOVV5MitYa0VPWlQ3WStSSmo0NlowQ3NMZHZ6VFNaRGFidUZSeWdjUHBPOUJwWFZnMGRUVUEwNU1YVVZaNW1ZLzN2Z2JBUGZPL1NWeHJJQ1A2enovZit3VWpJaElKOUFuRmFES1FXM2lXOG12RnhJYU5ZWHg4ZTlDWGtqaVB0SndqZkhGOEl4VlZwZmg2QlhJdTd4UlhxOHRZcy9nSmgrbm5pNmJlUzBGWkRtOS8vaHdUUjg5R3BWSnpPdXNnV28yZVJSMUd5TU1Db3hrWFA1MjA3Q084dGZVNVlzSkdVM3dsbndzRmFVeFBYdHhwTzZLR3BqcmUzL2tTcFZjdmM5ZmNyM2Y1ZVpRS0pXV1ZoYnp3d2ErWWxyU0lXZVB2a08xVHhKQWlRYWR3TUpDMlMza2xIVXBiMjZOUndzK21PWC9rVlFnaEJwTlY4eDhtd0NlRU05bUhLU2pKeHN2ZGwzbVRWakp6L0RMNzZFeFRjejM1SlZsa1hUck5taVZQRWg0WTArdjc1UlNlWmRQdVYwQ2g0SUZsVHhIZzAvdWhYN1BGekJmSE5oSVdHTU84U1N2WmRXSVRCbU1MUnpKMmtoQTdxVk9BMlpXNnhtcE1aaU1tczVIM2Q3N0UwdWxmSlNMSWNUV2hTcVhHMjkydjAvbU9ybGFYVWQ5VVMwN2hXY2FPU0dIWmpMVUExTlJYY1RSakorZnlUdUh0NFVkOVl3MjdUM3lNMFdSZ2ZQeU1McE1uaWI2Uk5ISXF1WVZueVM1SUEyeHJiSmRNK3dwVEV1YzcvTncxYWkxZlgvSC8ySG5zSTdJS3ptQXlHUW54aitTQlpVOFJHejdHb2M0QW54QWV1dk5IN0R6MkVjY3o5NkJXcVlrSkhjMmlxZmQyR24xY09mdHIrSGo0azVwMWtNdGxPZmg0Qm5ESGpMVk1UcGpyVU81Q1FScGJEcnlGUnEzbG0zZjl4R0dkcjlIVXZxNDZLbVFrMzc3M0Z4eEozOG4rMU05SXp6bkdzaGxyN0ErSGhCanNKT2dVRHNvR1NCS2g3Q3I0TUx2OStQSHh6aDk1RlVLSXdVYWxWREZuNG9vdXA0bTI4WFQzNFpHN2ZzbzcyLy9KK2kxL1pjMlNKeGdSbm5EVDk5cDIrRDJPWis3QjN6dVlOVXVlN0ZGUTJKMktxbEpNWmlOQmZ1SGN2K3k3NUJXZjUwajZUdTViK0JpRjVSZDVaZk1mbVpxNGdKQ0FLRFJxTGV1V2ZZLzZ4aHBxNnE5aHRwaUlESXFqMmRESXh0MnZrQmc3bVNsakYvRFJycGQ1L3IxbmlRNFpSVlRJU0x3OC9IRFJ1bkxIakxXb1ZHcnlpczVqeFlyRmFzRnNOdG1ERXovdklLeFdLMjR1SGl5ZDlsWGlvNUs1V0hTT2pOeGpaQmVrbzlQcW1UdHBKZE9TRmxIWFVNMzJJKyt6NWNCYjdEMzVDYkhoQ1l3SVQyQmtaQkw2THZaL0ZMMjNmT2I5UFM3cjV1SmhuOUo2SThIK0VYeHR4UTl1V0U2cFZON3dkeXUzTUpQM2RyeElZdXhrVnN4K0FMM1doZjJwbjZGUjYyaG9xcVdzc3RCaFZGeWxWREZyL0RMR3hFeGs4NzdYMlhIMEEwYUVKOTdTYkFFaEJnb0pPb1dEZ1pDNTFtQzJUYXR0aytnUGQwdldlU0dFNkRjdWVqY2V2T1A3dkxYMTcrUmN6dWhWMEJrWkhJZGFwV0h1cEpXMy9DVlpxOUVSN0JmQnVtWGZRNjkxSWZYOEFXTENScE1RTzVHRTJJa0Urb1p5SW5Ndmg5SzJZVEtiSEs1MWQvSGtCK3YreUJ0Yi9nZFh2VHNyWmoyQVRxdm51MnQreDltTEo4Z3VTQ2N0K3dpTnpmWDJiUytzMXM3cGVSUUtCZC85NnU4QTJ3allVMnYvZ0VLaDRQOCsraDJWTmVYNGVRV3hhT3E5VEJnMUU1MVdENENQcHo5cmx6NUpRV2tPcDdNT2NqNC9sY0t5WEljMWhtTDRpSXRJNU1IbFB5QzJ3M1R3ekx5VFZGU1ZvbFFvQ1F1SVp0S1l1WjJ1OC9NSzVPR1ZQNmEyb1VvQ1RqRmtTTkFwSExSbHJnWG5qU3krM0dGYXJWNWxtMVlyaEJDaWYrbTBlcjYyNG9kbzFOcGVYWjhRTzRtRTJFazNMRGRsN1B3YlpvcjFjdmZsMFZYUDJLZEozalAvbXpRMjE5dmZuekJxSmhOR3pRVEFZckZnTWh1eFdxMG9GQXFVU2hWS3BaTDVLWGNUSGhockR3aFZTaFhqUms1ajNNanIvNk5pdFZydFFhampORTNibC8rdkxQbzJKck9SMElDb2J1dUlDaGxKVk1oSWxodlgwZHpTS0tPY3cxakhnQlBnaWZ0KzFhUHJGQXBGbjZ5eEZtS2drS0JUT0Noejhwck96S3V3cVVPMmNzbFdLNFFRdDg5QVNselNNZUJ6MGJ2aG91LzZIeVdsVW9sVzJibmRJeVBHOXVxK0NvWEN2dDYxSzRHK29UMnVTNnZSRGFpZnFSQkNPSXVzY0JkMlZoeUR6dHU5UjJlekNmN3phUHR4b2ovY0pkTnFoUkJDQ0NHRUdOUWs2QlIyMTc2MFI2ZnFOcWVLZlNNVHJyUk83NVZwdFVJSUlZUVFRZ3dORW5RS08yZG1yaTF0Z0kwZHN0VStuQ1RUYW9VUUlqWktOaWNlenNKRGJPdEdyemZkZDdDU3Z0Mi9obkxmRVlPVEJKM0Nyc3lKU1lUK2VnTE1yYU9zNFI1d2oveGJKSVFRTkxVMFVsWlo1T3htQ0Njb3ZYcVpaa09UczV2UmI2UnY5NStoM25mRTRDUkJwN0J6MW5ZcEI0dmg5SlgyNHgrbmdGSWV6QWtoQk9GaFlaUlhGanE3R2NJSnlpb0w4ZlB6UmFGUW9GS3BodHlJbGZUdC9qUFUrNDRZbkNUb0ZIYmxUc2hjYTdUQS82YTJIOCtMc0NVUUVrSUlBU2xUSjVOZm51bnNaZ2dudUZpY3dZaTRXSlJLSlJxTlpzZ0ZEdEszKzg5UTd6dGljSktnVTlnNVkwM251K2Vob25VR2lGWUZUMDY0UGZjVlFvakJJQ2twQ1ZjdkRjY3lkenU3S2VJMk9weStFNFhPUkVSRUJHcTFHcTFXNjdDRnpGRFEzcmQzT2JzcFE4cmg5QjFEdnUrSXdVbDZvYkM3MG1GTlorQnRXTk41cGRFV2RMYjVlaUw0NnZ2L3ZrSUlNWmlzZStCK2lxdHlPSlloWDg2SGd5UHBPeW0rbHMzTVdUTlFxOVc0dTd1ajBXaWMzYXgrWWV2YnVkSzMrNGl0NytRTWk3NGpCaCsxc3hzZ0JvN3lqb21FYnNOSTV3dW5iZE5yQVVMYzRMNzQvcituRUVJTUpncUZBclZhemNPUFBzaWI2OTltNDk0OFlrSVNDUGFMSU1RLzB0bk5FMzJrOU9wbHlpb0x1Vmg4RnFYT3hPejUwMUdwVkxpNXVlSHQ3WTFhclI1eVV5U2xiL2VOOXI2VGdVSm5IaFo5Und4T0VuUUtBT3FOWUREYlhudnArbitQenRSeVd3S2hOaytuZ0ZyRzNZVVFvaE9sVW9sT3AyUE4ycTl3NHNRSnNzNmxjalJ6T3pxdEswV2xsNXpkUEhHTHdrT2lhVFkwNHUvdlIreW9HUHUwU0JjWEYzeDlmZEhwZEVOMmVtUmIzMTU3LzFjNWZ2eTQ5TzJiTkp6N2poaDhKT2dVQUZSMEdPVU1jT25mZTFtczhMZVQ3Y2N6dzJCOFlQL2VVd2doQmpPMVdvMkhod2N6WnN3Z01UR1IrdnA2VENZVEZvc0ZxOVhxN09hSlBxQlFLRkFxbGZacGtWNWVYdWoxZXRUcW9mMVZyZTN6U3QvdXZlSGFkOFRnSXIxUkFGOEtPdnQ1UGVlbkY2RzBOV21SUmduZmtlUkJRZ2h4UTJxMUdsZFhWN1JhTGQ3ZTNoZ01Cb3hHSTJheldiNmNEM0p0VzF0b05CcTBXaTBhalFhMVdqMXNScW1rYi9mZWNPODdZdkNRb0ZNQWprbUUralBvYkRiQm14MHlwSzlMdUQxSmk0UVFZaWhvMndKQnJWYWoxK3V4V3EzeXBYeUlVQ2dVbmY0YlRxUnY5OTV3N3p0aWNKQ2dVd0J3dGFuOWRYOU9yLzB3RzZwYmJLKzlkYkJtVlAvZFN3Z2hoaUw1VWltR0t1bmJRZ3hkTXZZdWdOc3owbGxyZ0EwZHRraDVhS3h0YjA0aGhCQkNDQ0hFMENWQnB3QnV6NXJPZDg1QmMydUczR0EzV0I3YlAvY1JRZ2doaEJCQ0RCd1NkQW9BS3ZwNWV1M1ZKdGlVMDM3OGNCSW9aUWFORUVJSUlZUVFRNTRFblFKd25GNGI1TmIzOWIrV0FlYldmQUF4WHJCUTluMFdRZ2doaEJCaVdKQ2dVMUJuQUVQcnRGY3ZIYWo2ZUFTeXFBNTJkTmpqK1pHa3ZxMWZDQ0dFRUVJSU1YQkowQ242ZldydHkrblFsdlE4M2dlbWhmYjlQWVFRUWdnaGhCQURrd1Nkb2wrVENPVlV3YUhpOXVNbkp2UnQvVUlJSVlRUVFvaUJUWUpPMGE5QjUvT3A3YThuQjBPU2Y5L1dMNFFRUWdnaGhCalkxTTV1Z0hDKy9wcGVlN0lNemxXMkh6K2EzSGQxQ3lIRWNKU2VuczdKRTZrVUZSYmlvbmZqNHFWc1p6ZEozS0xZcUpFMHRUUVNFUkhPNUpSSmpCMDdGb1ZDZ1VJeHZGSzhTOSsrdmFUZmlkdE5nazdSYnlPZDc1eHZmejBuSE9LOCs2NXVJWVFZYnRhLy9pWk50UllpQTBZeGZzWWlndjNDbmQwazBVZktLb3Nvcnl6azRLNFRwSjQ4dzdvSDE2SldxMUVxaDhlRU5PbmJ6akhjKzUyNHZhUlhpWDRKT2k5Y2cvU0s5dU52ak8yYmVvVVFZamg2NmZsLzQ2V0tZT1hNYnpBdWZycDhLUjlpZ3YzQ0dSYy9uVlZ6SHNGTEdjYkxMN3hHVTFNVFpyUFoyVTNyZDlLM25XYzQ5enR4KzBuUUtSeUR6ajZhWHZ0ZVZ2dnJxU0VRNWRrMzlRb2h4SEN6L3ZVM0NmR0tJeVZobnJPYkltNkRxVWtMQ2ZHSjQ2MzE3MUJmWHora0F3RHAyd1BIY09wM3dqa2s2QlJjNmJDbU04anQxdXNyYTRBRFJlM0hhMGJmZXAxQ0NERWNwYWVuMDFoaklTVlJ2cFFQSjlQR0xzVFFBQ2RPbktDbHBRV0x4ZUxzSnZVNTZkc0R6M0RvZDhKNUpPZ2M1bW9OWUdoOW1PV2xBMVVmckIvZmtPVzRMMmR5d0szWEtZUVF3OUhKNDZsRUJjWTd1eG5DQ1dKREV6aDNOb3ZhMnRvaE9lb2tmWHRnR3VyOVRqaVBCSjNEWEY5UHJhMHp3TGI4OXVOMUNiZGVweEJDREZlRlJZVUUrVVU0dXhuQ0NZTDlJcWlvcUtDdXJnNlR5WVRWYXIzeFJZT0k5TzJCYWFqM08rRThFblFPY3c3YnBmUkJFcUdQc3NIVU9oc2p5QlZtaHQxNm5VSUlNVnk1NkZ3bHNjb3dGZUlmaVU2cngyZzBZakFZaHR5WGYrbmJBOU5RNzNmQ2VTVG9IT2F1ZGhqcDlML0ZrYzRXTTN5YzAzNjhMZ0ZrdHljaGhPaTl2SUtjR3hjYW9pcHJydERZM05EdCsrWFhpc2t2dWRCbjkydTZ6cjE2d21xMVlyYjA3WFRFb3RJQ3pHWXpCb05oeUsydkc4NTl1ei9jYXYvdGFDajNPK0U4RW5RT2M5ZWEyMS83M21MUXVUVVA2bzIyMTE0NldCSjlhL1VKSVlRWTNETHpUdkhYdDM1Q1ZlM1ZtNzcyL1owdmNqYjNlTGZ2cDJVZllmZnhUZGV0bzdxdWtyK3NmNXF5eXZic2RvZk9iT2ZnbVcwTzVTcXFTdm5MbTA5VFdIYXgyN3JlL3Z3Zm5hN3I2TlhOZitKb3hoZlhiVTl2V0sxV21lYm9aTG1GbWZ4bC9kTjh1di9OWGwzZjBGVEhuOS80SVdkelQ5ejB0Uzk4OEd0U3N3NDZ0R1hqN2xjY3lsaXRWbDc0OE5mc1Q5M2FxL1oxUmZxZDZHdHFaemRBT0pkRDBLbnZmVDBXSzJ3NDMzNThYenhvNUpHR0VFSTRoZEZrNUw5ZSs5NTF5eVNQbk1hcWVRLzFhenNxcTh0cGFLN0QzZFhybHVxcHFhK2lwcjdTNFZ4ZFF6VUdVd3VYeTNJN2xZOElHb0ZDb2FDZ05CdUx4VXlBVDRqOVBZdlZ3c2x6ZTVtUnZBU2wwdllQVlY3eGVYUWFQYUdCM1Q4dGJXNXB4R0JzNmZiOXVJaXhIRXJiVGtyQ1BMUWEzYzErUkhHVG1sb2FPWGptYzg3bnAxTGZXSU9IcXpjeFlhT1pOK2t1M0YwZDkya3ptb3djT0wyVmpOeGpORFRWNHVYdVIwcmlQRklTNXFGUVhIOU9WbE56QTUvc2V3T2pxWVV6MlljWkZ6K2R5T0M0bTJycnRab3JOQnVhY05IZjNCWUIxWFdWWEswdUk5QzNmYTJTVHFQbjdNVVR6Sm00QW4vdllNQTI2dC9RVk1lSWNFbWtJUVl1Q1RxSHVjb09henI5YmlIbzNGc0lsYTBCcklzYTdoNTVhKzBTUWdqUmV5cWxpbG5qNytqeXZiS3JsOGt0eXJ6cEw4NDNVbGxkVGszOU5ZZHp4VmZ5MEd0ZEtld2lNT3hLZE9nb2V5RFlVYzdsZEE2bGJYYzQxOXpTaU1sc1pOT2VWenVWZi9JcnYwYWoxcEoxNlF5K1hvRmNMTXdFd05QZGw0U1lpZXc1dVpsTEpSZklLY3pnVW1rMnRmVlZtQzFtL3YzeGY5bnI4SGIzWTgyU0o3cHNaMDM5TmRadithdkRPWlBGaE1IUXpQOTk5RHVIOHpGaG83bHo5b005K3Z6ZGtkR216dDcrL0RrcXE4dEppSjJFbDdzdjVkZUtTTTA2U0haQk9vK3RmdFllZUZxdFZqNzQ0aVZ5Q3pOSmlwdENnRThvNS9KT3NlM3dlelExTnpCMzBwM2Qzc05zTWJOeHp5czBHNXA0YU9XUDJYTGdMVGJ0ZVpYSDd2bDV0d0ZrUTFNZDVSMUcxZ0V1bGRxbWdkYzMxcEJYZEw2cnl4d0UrWVhqNXVMQmhZSTAxQ28xalUxMVpCZWtvMVpyaVFrZGhZZXJGK2s1eHdqd0NlRncrZzZhVzJ4cnBiWWNlQk02Qk5GZlgvN0RtdzUwTzVKK0ovcVNCSjNEWEY5TnIzM25YUHZyRlNQQVZYcVdFRUk0alZLcFpFSEszVjIrOThySGY4VEh3NS94OFRQNjlKN0hNbmR6OHR5K0x0OTc2L1BuZWxUSGo3LytWMXgwN1ZudENzcHk4UFVLWkhMQ1hHSkNSMk9sL1V2d29iVHRsRlVXY3UrQ1J4M3FjTkc1b1ZGcmFXcHA1R0xST1pSS3BUMHdIUnMzaFJXejFoSGdFOEs1L0ZPTWloNlB1NnNYdTQ1dklpVmhIbjVlUWUzMXRINVp6N3AwQm9BbVF5T1ZOZVZrWFRxRG05NkRsTVQ1V0sxV2F1b3I4ZmJ3ZDJpRHdkaENpN0VKRDFkdmZMNzBudWdidnA2QnJGM3lIWWRSemVPWmU5aDIrRDFPbk52TC9NbDNBWkI1OFNTNWhabk1uckRjZm03cTJJWDhhK1B2T1pTMmpVbGo1blFhR1FWYndMVnB6NnRjTERySHl0bGZJelFnaW5zWFBNckxILytCOVZ2LzFtMUFWMUNXdzRkZi9LdkxObS9lOTBhUFB0dFhGei9PNk9qeG5MMTRBbERZKzYrWHV5K1AzL2RMUmtXUDUxeitLZTZMZll3SjhUTTVsTGFORWVFSmpJeEljcWhIcmRiMDZINUMzQTRTR2d4ekhVYzZlenU5TnJVY0x0WGFYaXNWOEJYWmRrc0lNWVFwQjNHR3RPeUNkSW9yTG5IM3ZJZTZIRkc4Rll1bXJHYmVwSlgyWTZQSndQTWJubVhHdUNWTVMxclVvenIwV2hmMm5Qd0ViM2MvQUV3bUF4L3UraGNQM3ZGOTN0Myt2NWpNUm50WnM5bUVGU3N2Yi9xRFF4MHBDZk5ZTkhVMVp5NGN4a1h2eHZmWC9xSFRaNzF6MW9ONGVmamg2ZVpOVTNNRFdvMk9tZU9Xc2k5MUN3dFNWdUhtNG1FdjIvYUYzMlEyVWwxN2xkekNzMHhQWHN5OFNTdkpMY3hrejhuTmZPUE9wd25yTURWMzQrNVh1RlJ5Z2Nmdit4V3V0ekRTSkxwM3oveHZkcG9hbXhRM2xXMkgzK05xVmFuOTNKbnN3NmhWYXFZbkw3YWYwNmcxcENUTVk5dVI5OGdwekdEQ3FKa085UmhOUmpidmU1MXplYWVZTitrdUpveTJ2ZS9uSGNTYUpVL3k3clovc243cjMxaXorQW04UGZ3Y3JvMlBUT1pIWC90dmgzUHZiSHNlalZyTFZ4Wjl1MGVmVGF2UlUzYTFrT0lyK1R4eDM2OGNwb2VETFdpZU9Hb1d3WDdodU9oYzJYYmtQZTVkK0MxeUxtY3dNaktwejJjeENORVhKT2djeHF3NGpuVDY5WEtrYzBOVysrdEZVYjJ2UndnaEJvTzJCM1RWemRjdk45QllyVmIyblBvRVA2OGdra1pNNmZQNnRScWR3MXJHdk9MeldLd1dva05INDZwMzczRTlSZVY1OXFCelJIZ2lzZUVKMURSVThlT3YvNDlEdVIxSFA2U3dMSmRIVnYxSHB6cU1KZ05IMG5lUVBISWFkWTAxOXZPZWJ0NG9GQW9pZ2tmWXo2WG5IR1YwOUFRc1ZndW5MeHhpeHJpbERrSG5Ndy8vQTdDTkVNZUVqWEVZUVk2TFNDUWxjUjc3VTdkdy83THZBbkE0YlFjWGk4N3h3QjFQU2NEWmo3cGFpOW4yVUVMZk9scHV0VnE1WEpaTHNIOGtlcTNqbDVQSUVOczZvSktLQW9lZ3M3YStpZzA3WHFDc3NwQTVFMWN3WitKeWgrdGlRa2V4ZHVtVHZMZmpSZjYxOGZlc21QVUFpU01tMjk5WHE5U29WZTM5M1dneVVIYTFrSm5qbDkzVTc4SGUxRStKREk1RHE5RlRVMThGZ0t2ZUhZMWFnNTlYb0wxY1J1NXh2RDM4aUFnYXdhWTlyK0xqR1NCQnB4aVFKT2djeG1wYWJBbUFBTHgxdmR2ZUpML0dOdExaWnQyWVBtbWFFRUlNV09yV1FiT3l4dXVYRzJoeUN6TXByeXhpeGF3SCtueVVzeXY1eGJZbmtnMU50ZllwcXQySkNSMk5UbXVMNXF2cnJ1TG4zVDdOZGVyWUJmenovVit5OWVBN0R0Y1lUUVlzRmpOL1dmOTBwL3JtVGxxSmk5Nk5pdXBTbm52M0dmdjVkY3UreDZFMFd3YmFLWWtMaUFnYVFYNUpGZy9jOGRSTmZiWjNQbitleXBweWgzUFBiM2pXMXY3NlN2UmFGejdhOWJMOXZXK3MvQkdlYnQ0M2RROXg4ekp5amdIWWc2NjZ4aHBNWm1PWFU1emJSaWhyNnRvVFZKM09Pc1RPNHg5aE1obTRlKzVEakl1ZkJ0aldLNy8xK1hQTW1iQ0NDYU5uRWhzMmhrZFhQY1A3TzEvaW85My9KdlhDUWVaTVdFRlVTT2VFRmdXbE9WaXNGaXdXOHcxL0Q0Sjh3L0h4dExYVlpETGk1eFhrMEgvdlhmQW9KOC9icHJCSGhjUXpiOUpLTW5LUE1YWkV5ZzBUSWduaGJCSjBEbU45a2JsMlkzYjc2NGxCRU83UmZWa2hoQmhLTGxiQnBScUl2clhFckxmTjhjemQ2TFV1SkkrY2VsdnVsMTlpQ3pvMzdYa1ZqVnJiWlJtTHhZelpZdWJ4ZTM5Sm9HOG9MWVptcXVxdTR1c1o2RkR1RzNjK2ZWUDdCYnJvWEJrN1lqS2c0UGtOUDJkK3l0Mk1paHFQeVd3a0lpaU9VK2YzVTlkUVRkYWwweWhRY09WYU1RV2x0bjBqMDdLUDRLcDNKOWd2Z3VqUXp1dEZhdXFybURSbWpzUDYwdHI2S3RScVRiY2pXUjNYcVlyK2tWZWN4ZDVUbnhMZ0UwTGlpQlFBZTRJZG5iYnpGQ3lkeHZiRngyQnF3V0t4OE5ibnozR3A1QUsrWG9IY00rK2JEdE9selJZek5mWFhhREcyZjNFSzhBbmgwVlhQc1BQWWg1eStjSWo4NGl3ZVcvMHN3WDdoRHZkcCt6MDRsTFlkdFVyVFpYQm90Vm94bVkzY01XTXRLWW56QUZpOTRCSFVLZzIxRFZXNDZOeFlPR1UxTGpwWHlxOFZrMXQ0bG9wckpWUlVsVkpSVlVwTTZHaU9adXpDWUd3bXIvZzhCbU1MYmk0ZUpNWDEvWXdHSVhwTGdzNWh6R0U5WnkrbXhEYWJZTS9sOXVNVnNiZmVKaUdFR0N3QzNlRFhoK0RQOHlCd2dNY1VsZFhsWEN3Nng3U2tSZDBHZ0gxOXY3WnBpNmN2SE9MaGxUOG0yRCtpVTdsTmUxNGxyL2c4dnEzVEJhMVlXVHoxM2s2SlhUeGN2V3hUSHE5ZTdsVEhsMzNybnA5M211cXIxN3JpNWU0RHdJS1V1em1mbndxQVJxMGp4RCtTeklzbk1WbE1BT1FVWnFCVzJyNGV0UVdkVFMyTkdFd3RwR1lkNEZEYU5oNjUrejhJRFlpeTE3OXg5eXVVVkZ6aU8xLzlyWXc0T2NHSnpMM3NPUG9CSG03ZXJGM3lIZFFxMjUrZnhXSUdRS25vUExMZjl1ZWtVQ2hRS3BVRStvUVM3QmZCL01sM28rbGhBb1YvWm5zQUFDQUFTVVJCVkI2ZFZzK2RzeDlrNHVqWlhDeks3QlJ3V2l3V01pK2VZSFQwZUFwS2M1ZzEvZzZtSjNkZTMzejZ3aUUrM2Y4bUVSMm14Ylk5d0ZDck5HalVXb2YrMjlSY1QyTnpQVmFybGJDQWFJcXY1Rk44SlIrRHNZWFNpZ0pxNmlwdDArZ2w2QlFEaUFTZHc5aXRqblR1S1lSbTI5L25lR3BoVnZqMXl3c2h4RkN5SWhZK3pvWkh0OEZUa3lEQkQwSjd2bVRydGpwNWZqOEFFMGZQdWkzM1M3MXdFSlZTeGFJcHF5bXB1TVNSakozY00vK2JEbVZxNnE5eFBqK1ZXZVB2c0FjSmVxMkxROEtYamhvYWE0a0lpck9QQkgxWldXVWgydzYvaDlWcTVWcHRCWjhkZkJ1d1RjTTlsTGFOdEp3akpNUk1ZdEtZMmZacnhzVlBzMCtocks2cjVCOGJmczU5Q3grenI1bXJxYS9pNDcydmNya3NGNnZWaW9lYk4zTW1yS0RGMkV4aGVSNEFMWVltTXZOT01ubk1YSXF1NUhmWnRvZ2dlU3JiSHd6R0ZqN1p2NTV6ZWFlSURSdkQ2Z1dQT3F5ajFiUStlT2c0UXRueFdnQ2R4dmJVZmRtTU5iMXVSMmhBbE1ORGlEWVhpODlSMjFETjhwa3o4SFR6NGVTNXZVd1pPeCtWVW1Vdlk3RllPSmF4aStpUWVJZWc5YjBkTDJJd3RWQmVXWVJLcWVMTnJYL0h6eXVJNVRQdnQ1Y0o5QTExV05QODNMcy9ZK2I0WmJmdDkxeUlteUZCNXpCMnJlTWVuYjBZNmZ3OHIvMzFzaGhReWNOZEljUXdFdWdLcnl5RC96NEJmenpXOS9VckZkQVhvWXJWYXVWYy9pa0NmRUxzbThuM0o1UFpSSHJPVVVaR0p1R2lkMlBXaE9WOHRPdGxKaWZNc3dkZlZxdVZ6dzl2UUs5MTdYRm1XN0NOTEhtNitYVDVYbTFyc2hVQXJWcEhSSkF0V1ZCaFdTNStYa0VFK29aMXlqUjZJd3FGZ3RyNkttYU9XOHE1L0ZRU1lpWXhkOUtkdlBqaGI2aHVYUXRvTkJsUUtWV2N5VDdNbWV6RHJUOERXMElidGNvMll2YlRiL3k5MSt0b2ExcGdheVljcjRONmMzc3Voc0dzTC9wMlkzTURiMjM5TzFldUZiTjQ2cjFNUzFyVWFaVFowODBIaFVMUmFmOVl3UDduNStzVjJPbTl2cEo2L2dCdUxoNk1pRWdreUMrQzFLd0RITTM0Z3Buamx0ckxIRHU3aXl0VkpUeHl0Mk5DckxEQUdFeG1JN1gxVldqVVdpS0NSdURoS3V1Q3hlQWxRZWN3ZGlzam5VVjFjSzU5N1Qyck9xK2RGMEtJSWM5ZEM3K2VDWlhOa0ZNRitkVmc2UG5Tdyt0U0FJZDMzWG85UmVWNTFEVlU5L20rbk4wNWZuWTNEVTExVEU5ZUFrQkN6RVJPaDQxaDQrNS84NjE3Zm9hcjNwMTlxVnZJTGtobnpaSW5IS2JCM3NpWkM0Zkp5RDNlNVh0V2Evc1AzdDNWMDc1OXk3R01YWXlPbnREbFd0YS92L01NTFFiYkU5aTJOWm92Yi9wUEZLMnA5WDc0d0ovNDN0cmZBKzJKa1FDZXVPOVhBSnc2ZjRBZFJ6L2dzZFhQMmtkSEc1dnJlWDdEc3l5Y3VwckpZK2IwK0xOMVI2K0djWUVRR1FJbUJReUJtTE5QK3ZZbis5L2dhblVwNis1NGl0aXcwVjJXMGFnMUJQcUdVVkp4Q2FQSjZEQnQ5bko1TGdCUndmM3pCYWI0eWlVdUZLU3hjTW85cUpRcXZOeDltRFYrT1h0T2JDWXFlQ1RoUWJGY0xEckhydU9ibURwMm9jTWFVb0JaNDVjQlVGNVpoS3ZlM1dFN29qWWJkNzlDenVVTSszR0xzWmx0aDk5ajU5RVBBYmgzNGJlSWkwanNsODhueE0yU29ITVl1NVU5T3JkMkdPVWNGemp3MXpNSklVUi84dE9EWHdoTUM3bHgyWnR4dUEvcXlMNmNEc0RJaUxGOVVOdjFOVGJYYytEMFZtSkNSOXRITlJVS0JYZk4vUWF2YnY0VGIzNzJONkpEUjNIczdHNW1UMWpPcUtoeE4xVi9TdUk4RnFUYzArVjdsOHR5ZVB2emYzUjdiYk9oaWZMS0lvY01vM2ZQL1FibTFuVi9EVTIxYk43M0JzdW1yOEhkMVpZZHFtMmtzaXRWdFZmWmZ1UTlRZ1BhZ3dXcjFjcTJ3Ky9ocW5mdnN5QmZwNEp4L2hBUUFKcWVMVFVjRkc2bGI1ZFZGcEZka002MHBFWGRCcHh0a2taTTRZdmpHemw1YnE5OTZyYlJaT1JFNWg0ODNMd1owVTlCMlk2akgrQ2ljMlh5bUxuMmM3UEdMK055V1E3dmJIdWVHZU9Xc2o5MUM1RWhJMWswZGZVTjY3TmFyZVJjemlBK0t0bCtia2J5RXBKSFRyTWZiOTczT21OSHBEQWkzUGFaUXZ3aisvQVRDWEZySk9nY3hoeEdPbTlpZXEzRkN0czZMRnU1VTVhcUNDSEVnRlYwSlErRlFrR1FYK2RFUG1EN0FyN2o2QWZNR3I4TUwzZmZXN3JYOWlQdll6UVpXRHp0UG9mem5tN2VMSjk1UHh0MnZFRDV0V0pHUmlZeGYvSmROMTMvc2JPN09YWjI5MDFmMTloY3h4dGIvcWMxR0I2QjBkUkNpN0dabUE0QlM5dDB5NGpnT0lkOUVMdmo0K25QUXl0L3pQSE1QZnpmUjc4akxEQWF2ZGFWL0pJc0hyN3JKL1oxcXFMdmxWUmNBdUJxVlNtN2ptL3Fzc3lzOFhlZzArcEpTWnhIV3M0UnZqaStrWXFxVW55OUFqbVhkNHFyMVdXc1dmeEV2L3c1cFdZZHBMRDhJc3RucmJOdkJRU2dWQ3E1YSs0M2VQR0RYN1A3eE1kNHVubXpadkVURG1zOHUySzJtTm04OTNXdVZKVVFINVZNazZHUkZtTnpwK1JjYXBXR0FKOVFHZDBVQTVMOGpUaU05WGFrODBnSjFCcHNyejIxTUtmcjd6RkNDQ0djekdxMVVucjFNdjdld2QxbTVHeHFyaWUvSkl1c1M2ZFpzK1JKd2dOamVuV3ZveGxma0pGN25Ea1RWemdrUkttc3VjTFI5SjJjdm5BSVR6ZHZ2RDM4eWJtY3dmclAvc2IwNU1YRWhTZjJPT05yU3NJODVuVVRyQmFXNWJKaHh3dWR6cHN0WnI0NHRwR3d3QmptVFZySnJoT2JNQmhiT0pLeGs0VFlTVDBLTUFHSExWTGFoQVpFc1h6bS9maDdCN1BuNUdZQU5Hb3RwN01PTWpsaDdtMVpRenNjdFUySnppM0tKTGNvczhzeWt4UG1vZFBxMGFpMWZIM0YvMlBuc1kvSUtqaUR5V1FreEQrU0I1WTlSV3g0MzI4dVhsU2V4N2JERzRnT2lXZlM2UGFrVlkzTkRadzZ2NThqR1RzeFc4ekVSeVdUWFpET3l4Ly9nUm5KUzBpS205SmxabW16MmNUWjNPTzQ2TjE0Nk00ZmtWTjRscXo4MDJqVVdzN2xwWklRTzdIUFA0TVEvVUdDem1Hc3ZNUEc1c0Z1M1pmN3NvNEpoSlpJQWlFaGhCaXdGQW9GLy9IUWM5Y3Q0K251d3lOMy9aUjN0ditUOVZ2K3lwb2xUekFpUE9HbTd0UFUwc2p1RXg4ek1tSXNjeWFzb0w2eGxwekNEREp5am5HcE5CdXRSc2VNY1V1Wk5YNFpHcldXTXhjT3N6ZjFVOTdkOWsvY1hEeUlqMHdtTWppT1VkSGowWGV4cDJJYmxVcnRzT2RsVzFaZWxVTEZoY3RwcUpRcVhEcGtMNjJvS3NWa05oTGtGODc5eTc1TFh2RjVqcVR2NUw2RmoxRllmcEZYTnYrUnFZa0xDQW1JUXFQV3NtN1o5Nmh2cktHbS9ocG1pNG53Z0ZneWNvOWh4Y3FWYThXTWlaNkkwV1NnN0dvaHBaV1h1VlJ5Z2R6Q1RGUktGVFBITFdWNjhoS3lDOUk0bkw2RDQ1bDdpQTZKSnlWeFBtTmlKdHpVejFOYzMvVGt4ZDFtT2U2S200c0hxK1k5MUk4dGFyZjl5UHU0dVhoeXo0SkhNSm9NNUpka2NUYjNCQmNLem1DMm1FbU1uY3lDbEZWNGUvaFJVSnJERjhjK1lzdUJ0OWgyK0QzaUloS0pDb2tuUGpJWkgwOS96Qll6VjZxSzBhaTFQSERIOTFFcVZYeTg1MVVtalpsRGRPZ29OdTE1aGZ6aTg4U0dKNkRYdWJKaTFnT29WUm91bFdaak1obng5dzYrNmVSWlF2UVhDVHFIcVFaamV3WThGM1hQQThmS1pqaFcybjY4Y2tUZnQwMElJY1R0NWFKMzQ4RTd2czliVy85T3p1V01tdzQ2WFhTdXJGN3dLTEZoWTFBb0ZMeTk3UitVVnhiaDdlSEh3aW4zTUdIVUxJZXRMQ2FNbnNuWXVDbWN6VDNPcWF6OW5MNXdpQ3RWSlNURmRVNzJjejBGSmRrVVY5aldlK2cwZXBiTldPc3dWVkdyMFJIc0Y4RzZaZDlEcjNVaDlmd0JZc0pHa3hBN2tZVFlpUVQ2aG5JaWN5K0gwclpoTXBzYzZuWjM4ZVFINi83SXdUT2ZVOTlVUzRCUENHUGpVcWlwdjhiclcvNGJyVnBIVkVnOEsyYXRZMHpNUkh0Q3BISHgwMGtlT1kyc1MyZlluN3FGbk1zWkVuUU9JM2ZNdkIrTldvdUhxeGVmSDlyQWlYTjcwV24wVEJ3OW01VEUrUTRqNjFFaEkzbGsxWDl3c2VnY0o4N3RKYnNnbllMU2JFWkhqd2RzTXhYOHZJT1pOZjRPZ3YzQ09YUm1PNkJnM3VTN2NORzU0cXIvUHZ0VFArUHN2amU2M0JibThYdC9lYnMrdGhBM3BMQmFyVU1oRVpxNFNZVjE4UERudHRkaDd2REc4cDVkOTg1NWVMVTFVVnBTQVB4dGZ2KzBUd2doQnFxaWVuaG9Lend6RFJiMmM1Nk94eDkvbkY5KzY2WCt2VWtIQm1NTEdyVzJ4OU5kdTFOUlZVcFRTd01SUVNONlZOZTEyZ3JVS2cyZWJuMi9KWVRGWXJGdlY5TFUzRUJqY3oxKzNrRmRsak9aalZpdFZoUUtCVXFscXR2MWZsVzFWL0gyOEx2aFo3TmFyWmpNcG02bk50L0liMTkrbkNlZmZCSi9mMzhDQWdMUURLRk1RcmU3Ynp0RGk2R1p2T0x6akl4TTZ0SGEwY2JtQnVvYmF3ajBEYldmNjloL3JWWXJSVmZ5dTl6MzFkYlhqRmdzRmhRS0JRcUZVdnFkR0ZCa3BIT1k2cmhINTgwa0VkcHlzZjIxSkJBU1FvaWg1V2EyTDdtZUFKK2JTK1ByNnhuUUovZnRTc2Y5TVYzMGJ2K2Z2ZnNPai9PcUVqLytuVDRhOWQ2ckxjbVc1TjVyWEJMSGRwemVHd0VDV1VxQXNMQ0YzWVhORDNZWGRpSEFRb0N3QkVpY1hvamp4SEZjNHRpSmU3ZmxKa3V5MVh2dm12NzdZNnlSeHVyU3lDTnB6dWQ1OUdUbUxmYzlvM2tqejVsNzc3a3V3Mit2UDA2ckhOcnJEdzRJRzlKeENvVml4Qi84eGNTbjArcUgxY3R0MFB1NmpBZ0ExL3RYb1ZEMG1YQjI3ZXRyVHFnUTQ4WElWaW9XRTE1ZGoxRVlvVU1zSW5TMkJxcXZ6UU0xcUtXQWtCQkNDQ0dFRUdKd2tuUjZxWkgwZFBZc0lMUStCVFJ5OXdnaGhCQkNDQ0VHSVdtRGx4cHVUNmZKQ3ArVmREOWZQN0tLK2tJSUlZWWhKVEhWMHlFSUQ0cUxUZ1FZOVJ6YjhVanU3ZkZyTXQ5M3duTWs2ZlJTalQyU3pzQWhUR0U1VkE1bW0rTnh0QytrQkk1TlhFSUlJYnAxR051cHJDdjFkQmpDQXlwcWkrazBkUXgrNEFRbDkvYjROTm52TytFNWtuUjZxUVpqOStQZ0lmUjBmbHJVL1ZoNk9ZVVE0c2FJaTQybHFxNWs4QVBGcEZOWlYwSm9hQWdLaFFLVlNqWHBlcDNrM2g2Zkp2dDlKenhIa2s0djFiT25jN0NrczhQaXVqYm5Pa2s2aFJEaWhsaXdhRDRGVlJjOEhZYndnQ3RsNTVneU5RV2xVb2xHbzVsMEgvN2wzaDZmSnZ0OUp6eEhrazR2MVRDTXBITmZDVml2cmVZNlBSVENoN0hFaWhCQ2lKR2JNV01HaGtBTlJ5OTg2dWxReEExMEtIczNDcDJGK1BoNDFHbzFXcTNXWmVtTXlVRHU3ZkhIRys0NzRUbHlKM2toTzY2RmhJSUhtZE81dDdqNzhab3hYZ2hkQ0NHRXEwY2VmWml5aGp5T250dmo2VkRFRFhBNGV6ZGw5YmtzVzc0VXRWcU5uNThmR3Mza1hPdFQ3dTN4dzV2dU8rRVphazhISUc2OEZsUDNZejhOcUFmNDZxSFJDR2VxSFkrVkNsZ3RTYWNRUXR3d0NvVUN0VnJObDc3eUdLOXNmbzMzOWwwbE9UcURxTkI0b3NQa0QvSmtVVkZiVEdWZENWZkt6cVBVV1ZpeGVna3FsUXBmWDErQ2dvSlFxOVdUYnBpajNOdWU1NDMzbmZBY1NUcTlVTStodFVHRERLM2RXd3kyYTBOclowZEEwQkFxM1FvaGhIQWZwVktKVHFmandZZnU1L2p4NCtSY1BNV1JDenZSYVEyVVZoUjZPand4U25IUlNYU2EyZ2tMQ3lVbFBkazV0TkhIeDRlUWtCQjBPdDJrSGVJbzk3Ym5lUE45Snp4RGtrNHZOSno1bkRLMFZnZ2hQRSt0VnVQdjc4L1NwVXZKek15a3RiVVZpOFdDeldiRGJyZDdPanpoQmdxRkFxVlM2UnphR0JnWWlGNnZSNjJlM0IvVjVONzJMRys5NzhTTkozZVVGMm9ZNG56T21nNjRXT2Q0ckZMQVRmRmpHNWNRUW9qK3FkVnFEQVlEV3EyV29LQWdUQ1lUWnJNWnE5VXFIODRudUs3bEtUUWFEVnF0Rm8xR2cxcXQ5cHFlSnJtM1BjUGI3enR4WTBuUzZZVWFoN2hHNTJjOWVqa1hSSUdQM0MxQ0NPRlJYY3NZcU5WcTlIbzlkcnRkUHBSUEVncUZvdGVQTjVGNzJ6TzgvYjRUTjQ2a0VWNW9xTU5yRDVWM1AxNGFPM2J4Q0NHRUdEcjVZQ2dtSzdtM2haaThwUC9jQzdrVUV1cG5lRzJiR2JKcnVwOHZqeHZibUlRUVFnZ2hoQkNUa3lTZFhxaHBDTU5yZS9aeVpvUkNnSFpzWXhKQ0NDR0VFRUpNVHBKMGVxR2Vjem9EKytucFBGelcvWGlaREswVlFnZ2hoQkJDakpBa25WNm9aMDluWDhOcnpUWTRVdEg5WE9aekNpR0VFRUlJSVVaS2trNHYxTE9uTTZpUDRiVm5xc0ZrZFR5T05FQzgvNDJKU3dnaGhCQkNDREg1U05McFpldzRpZ1IxOGRQMFB1WlFqNkcxcXhMR1BDUWhoQkJDQ0NIRUpDWkpwNWVwNzFHNU5yU2ZJa0lIZXlTZFMyUEdOaDRoaEJCQ0NDSEU1Q1pKcDVkcEdxU0lVRjVEZDJJYW9JV01zQnNUbHhCQ0NDR0VFR0p5VW5zNkFIRmpOZlpjbzdPUG5zNmVTNlVzaXdWWm9sa0lJY2FQN094c1Rody9SV2xKQ1Q1Nlg2NFU1bm82SkRISnBDU20wbUZzSno0K2p2a0w1cEdWbFlWQ29VQ2hrRThFUW9pUms2VFR5d3hXdWZhWVZLMFZRb2h4YWZOTHI5RFJiQ01oUEozWlMyOG1LalRPMHlHSlNhcXlycFNxdWhJTzdEbk9xUk5uZU9TeGgxQ3IxU2lWTWtCT0NERXk4dGZEeXd5MFJtZWJHUzdYT3g0ckZUQS82c2JGSllRUW9uOHYvUFpGQWxYeDNMN3NDV2FsTFpHRVU0eXBxTkE0WnFVdDRhNlZUeEtvak9WUHYvOHJIUjBkV0sxV1Q0Y21oSmlnSk9uME1nUE42VHhWMWYwNEt3dzBjbmNJSVlUSGJYN3BGYUlEcDdJZ1k1V25ReEZlYU5HTXRVUUhUK1hWemEvVDJ0b3FpYWNRWWtRa3JmQXlRMDA2NTBiZW1IaUVFRUwwTHpzN20vWW1Hd3N5SmVFVW5yTTRheTJtTmpoKy9EaEdveEdiemVicGtJUVFFNHdrblY1bW9LVHpwQ1NkUWdneHJwdzRkb3JFaURSUGh5RUVLVEVaWER5ZlEzTnpzL1IyQ2lHR1RaSk9MOU5rNm40Y29PMStYTk1CNWEyT3gzb1ZUQSs5c1hFSklZVG9yYVMwaE1qUWVFK0hJUVJSb2ZIVTFOVFEwdEtDeFdMQmJyZDdPaVFoeEFRaVNhZVhhZTZucC9ORVpmZmpPWkd5VklvUVFvd0hQanFERkEwUzQwSjBXQUk2clI2ejJZekpaSktrVXdneExKSjBlcG1lU1dmUG5zNlRQWkpPR1ZvcmhCRGp3OVdpUEUrSE1LYnNkanZsTlVXMGRiUU02N3k2eGlxYTJ4cmRjbjB4ZEtVVlJWaXRWa3dtazh6ckZFSU1peVNkWHNabGVHMlBuczdqa25RS0lZUVlCYlBGUkYxVDlZQS83WjF0THVkWXJCWmVmUCtubk1zLzV0eFcyMWpKMXM5ZXhtUTJYbjhKQUd3MkcyL3MraDN2N3ZrL3JMYVJ6eTNjZjNvN0wzMzRpMkVsVDZWVlY5bC9lanNkeG5ibnRzUFp1L25KaTE4ZmNodXZmZndiOWh6YjRyTE5aRGJTMU5yUTU4OUF2NGVkaDkvaGN1SFpQdmVmeWpuQU83di9PT1M0aHNwdXQ4dndXaUhFc0trOUhZQzRjZG90WUxuMmI2dGUzYjBrU242alk0MU9nQ0FkSkFaNEpqNGhoQkR1MWQ3WnhyNlRINUJUY0pwT1V6dGhRZEVzbVhrTE02WXVkUHUxQ3NweWVIUFg3d2M4WnZuc0RheFpjT2VBeDVqTVJ2Skx6dlBYRDMvT3c3YytUWUJ2a010K3BWTEo3U3NlNTdXUGYwTnhaVDdKTWVramlqYzBLSXE5Sno3Zzg5TWZzV3JlN1VNNjUrRFpuUlJYNXJOazVyb1JYUk9nMDlpTzBkenBzdTNNNVVQc09QeFduOGV2WC9JZ0M3Tlc5OXF1VkNwcGFXOWs1NUczU1luTFFLUFd1T3pQS1R5RFFpR1RaWVFRNDRNa25WN0VwWEp0ajZHMVBaZEttUmQxNCtJUlFnZ3hkc3dXTTV1M1BVZHRZeVd6MDVjUzVCOUdUdUZwdHV6OUMwWlRCL016Ym5McjlaSmkwdm5HL2MvMnUvOHZXLzk3U08zRWhDZnl4ZHYvZ1ZjKytoV3ZmUFFyRm1XdDZkVXo2R0RuN1YxLzZMVjFkdm95YmwxeXYvTjVaVzBKOVMwMWZWNHJKQ0NjMnNaS0xoYWM2blAvMUxoTXRCckhzS0RtMWdaeWk3TkpqWjlCYWZWVjV6SDF6WTYyQ3l0eSsyd2pQbklLS3FXcXozMDkrZmtFOE9VNy84bGwyMkMvczFzVzNjc0w3LzZZNHNvOHBzUmxPTGViTFNhS0svTzRkY2tEZzE1M0pLU1hVd2d4WEpKMGVoR1grWnc5aHRhNkpKMHl0RllJSVNhRml3VW5xVzRvWjlPS3g1ZzdiVGtBUzJldTQ4OWJmOGJlRXg4d2IvcEt0L2FFYVRVNndvTDYvK1pTb1JqNmpKN1F3QWllMlBROW10c2FDUEFOeHM4UTZOejN5YkgzaUF5SlpjYlVSWDJlRytRZjV2TDgxT1VEbkxqNFdiL1hxbSt1NGVMVmszM3UrK1lEUHlZME1BSndETWUxMisza0ZtZVRXNXpkNjlqTjIzN1paeHZmZi93WEtCUktDc3B6QU9nd3RkUFlVc3ZGZ2xPRStJY1RGUlpQcDZrZFh4OS9ndnhkUzhjcmxhNi9NNHZWd3FmSDMzZlpsalZsQVZkS0wzS2w5Q0lBMDVQbTBOaGFoOGxzcEsyamhWTTVCM3JGTkQxNUxqNDZRNS94Q2lIRVdKQ2swNHMwOTVqUDJWVzUxbWFIczlYZDIyZUczOWlZaEJCaW9sRjE1V25qdkxPbnZzbnh4ejB0WWFaem0xS3BKRFZoQnArZitvZ09ZenNHdmErbnd1dFhXMGNMdmo3K0JBZUVFUnpnU0NDNy92djVxZTNVTjFXemJPYXRURXVhRFRoNjljN2xIM01tMW4xUktCUjg5NUdoOWJUMlpORDdBVkJVa2NmSm5QMHN5bHJMeXJtM3VSeHo0dUkrOXAzOGtPOC8vbHlmYmVpMVBsVFZsYkoxMzBzQVdLeG1HcHRyS2FySVk5NzBsVVNGeFZOWlYwSm9Id203SFZ6S3lkdnRkaXBxaXdBb3Jzd24yRDhNLyt1R0g4ZEhUdUg0eFgyb1ZScU9udC9qM0c0MGRXQzMyOUhyRENSR3BVclNLWVM0b1NUcDlDTE5mYXpSZWFVUnpOZm1lWWJxSVdyOGZmNFFRb2h4SmR6SGtRZDByVzA4WGtXR3hBSlEzVkNHbjZGN3NuNWxiUWtCdmtGamtuQmV1SEtDRHo3ZjNPYytzOFhVNS9hZTJqcGErTjA3Lzg2TUtRdFp0K1IrbDJHcHAzSU9zTy9rQjZ4YmZCOXpwaTF6YnErb0xlYWpBNi9SM3RuSzh0bnIrMjI3NSs5Z09PeDJPeDhmZkFOLzN5Qld6Ny9ET2R5MmkxcmxtRXM1VUJJWEZSYlBENzcwR3dEKy9QN1BpQTVQWk9PeWh3Rkg0YVQ4a3ZQY3QvYXBYdWNaOUg2Y3l6dUtRZWVIVXFVaUtUcU5Kelo5RDRDZnZmUWRGbWF1NlRYZjgwcnBSVXFycmpJcmJRbDMzdlNFYy92bWJiL0V6eERJUFd1ZUhNRnZRUWdoUmtlU1RpL1MwbU40cmYrMXBQTjhiZmUyTE9ubEZFS0lRYW1Wa0J6b0tNSTJuazFMbWtOaWRDcGJQM3VaVzVjOFFMQi9HTmw1UjhrdHp1YSttM3NuT081UVZsT0lScTFsL1pJSGUrM2JkdURWUWMvMzlmRm54ZXlOZkhMc2IxUTNsUEhBelY5RHJ6TndLSHNYbng1L243VUw3bVpXNmhLYTJ4cXhXTTFZTEdaVVNqVlRZalBZZTJJcnNlRkpKTWRPYyt0cnNsZ3QzTGJpTVRvNkhkOHlYRjlOMW1LMTlMbTlKN1ZLMDJ1b0xEaUc5cjY1Ni9la0pjNGlMWEZtci8xcjV0L0Z6aU52TzM5M1R6L3dFK2MrdTkyTzhycTVvaGFyaFIySDNrS2hVTkJ5M1pJeXJSM054RVlrRC9SU2hSQml6RWpTNlVWYSt1anB2TkF6NlhTZEJpT0VFS0lmbTZiQUg4NUFZUk1rQlE1K3ZDY29sVXJ1V3ZVbFhuei9wN3o3eWY4NXQ4K2J2cEtNNUxsamNzM0sybUppd2hQSm1ycWcxNzdVaEJtOWtxUytMSmw1TTRIK0lYencyY3RVTjVSanRwaWNoWVQySE4vQ251Tzlpd3FwVldwVVNoVmI5djZGdjd2M2gvajYrSS8reFZ5emVkdHpsTlVVRG5yY3oxNzZUci83ZXM2cjdkSmhiS2V0dlptTTVMbmMxRS8xM05TRUxGSVRzdnJjWjdmYktLc3BRSm5UbmN5YXpFYWEyeHBZTVdjanB5OGZkRzYzMnF3MHR0UVNIQ0RmTGdzaFBHUFNKSjJmVnAzblZFTUJ4VzIxbExUWGVUcWNjY3MvMnZIZjl4dmcvZjJ1MnpaWE9uNjhTYndobEVUZmNPWUdKN002TXRQVDRRZ2hKb2c3cHNMT1FuajJJUHpQS29nWWg5UGo2aHFyZUduYkwxQXBWYXhaY0JkK1BnRVVWdVJ5OHRMbjJHeFdibC81dU51dldWVmZ5cnpwSy92Y3A5UHFoOXhPUnZKY2txTFRNZWg5c2R2dDNMcmtBUUo4ZzlGcDlHaTFlblFheDQ5R28wT24wYU5VS3FsdHJPVGxiYzlSVVZ2TTFQanV2K2QybXczbE1Jb1lYVy85MG9jd21qcEdmRDVBV0xEakg5cnErbkk2akcyY3l6dkt5VXVmczNUbU9ncktjemg2L3RNQno3OWwwYjB1MVlidGRqc1dxNFZMQmFmSUxYSVVOZW93dG5IbnFpL3krTVpuc0FPZm4vcUlsdlltL0EyQlZOV1ZZckZhcEtkVENPRXhFejdwYkRTMTg3dThIWnlvdnpyNHdVSmNwNlM5anBMMk9nN1U1SENrTG85dnBhN0hUelAwRDBaQ0NPLzEvUVh3ejUvQlYzYkF0K2RCUmlqRStIazZxbTdiRHJ5S3pXYmo3Kzc1b1hNKzQrejBwWVFIUmJQbitCYlMreG5TT1ZJTnpiVjBHTnM1bkwyNzN5UnFldEljN2xyOXBTRzExelZIVXFGUU1DZDlHWC9hOGwvY3NmSUx4RVVrcy8vMGR1cWJhN2p6cGllNFdIQ0szVWZlNVRzUC94ZmZmdWkvZXExWDJXNXNReitLb2pteEVVa2pQcmRMZnNrRi9yejFaODRocnpIaGlheWN1NG5rbUdsTWpjL2k5UjIvWmVuTWRiMlN3dXI2TWo0NTlsNnZpcnhkODJQdlcvc1VVK016TVZ0TS9QU3YzMGFqMGhJWG1ZTEZha0d0MHBCZmZKNDUwNWFSVzV5TlhtY2dJamhtMUs5RkNDRkdZa0lubmRtTlJmd3laeHRONXRGOUF5a0V3TEc2Zko1cGVabS9uM1liR1lGeG5nNUhDREhPSlFmQ245ZkRMNDdEejQ2NnYzMmxBbEpHZUc2bnFZT2lpanhtcGk3dVZVQm5Yc1pLOWh6ZlFtNXh0bHVUVG8xYXkxMnIrazhvZHg5OUYvVjFDV0YvT296dC9QRnZQK2IybFY5Z1Nsd0dab3VKdXFZcWJIWkg1YnVXOWlhYTJ4b0FzRmpNdEYrYmIzbDl3dWxvcXcyOWR2UmQwU2N2N1dmWGtYZUdkYzR6RC84VUg3MHZhcldHYVltenlVaVp4KzZqN3hJVG5rUmF3Z3dBRXFOVHlVaVpSMlZkQ1RmTjIrUTgxMjYzODluSkQwbUpuZTdTY3dzNFg2K1B6bEVNeW1JeEF6aUxIS2xWYXBKaTBqbC81VGl6MDVkeVB2OFlXVk1XdUhXSkhDR0VHSTRKblhUdXFzeVdoRk80VloycGhlMFZweVhwRkVJTWlaOFdubDBHZFoyUTF3QUZqV0N5dWFkdEJYQm96NkNIOWNsbXN3S09lWC9YczlzZGE3MTBGY0J4Rno5REFETlQrMTQ3RTJEbjRiZWRTNUFNcHFReW4rYTJSalJxUndHQ3JpUkxwL1VaVmt4MnU1M0t1aExpSTBhYXZuZXpXaTFZckdidXYvbnZCajIydE9vcWg3SjNZYisycms1U2RCcEowV2tBS09pZCtDMmZ2WUUvdlBNc2w0dk9rcDQ0QzRCOUp6K2tvcmFZcCs3NXQxN0hkL1dZZHMxZE5abzdBVndxNjg1T1c4SzdlLzdFcmlQdlVOOWN3MzNwL1M4cEk0UVFZMjNDSnAzN2EzSTRXSFBaMDJHSVNlaGd6V1VXaGFheUl0eTlGUkNGRUpOWHFCNUNvMkZ4dEh2YlBUVEM4d3g2UDhLRG84a3R5cWF4cFk0Zy8xRG52aVBuUGdFY1BXdzNpczFtbzhQWWhrRS90QUkveFpYNWFOUmE1M0RUaHVZYUFBSjlnd2M5dDY2eGl0Q2dTTUN4SEVtbnNaMjR5Q2tqakx5M3J2VkJCMkxySTlrZlNHaGdCQ3ZuM3NiN2UvL0tZeHVmSWJjNG13Tm5QdWJ1MVY4bUlxVDNrTmlxaGpKOGRMN085N1U3NmV5ZUhqSXRhUTZoZ1pFY1BmOHBNNll1SkNvc2ZsZ3hDU0dFTzQxOFpyMkg3YXc0NCtrUXhDUW05NWNRWXFKYnYvUWh6QllULzdmbFA5bDE1RjBPbk5uQkd6dWVaLy9wN2NSRnBqQmpxcU5YMG13eDg5R0IxMmxxclIreldGcmFIVDF6QWI1QlF6cStxQ0tYaEtpcHpuVTZyNVpkSXNBM0dKOGhyQzM2KzNlZkphLzRQQUJuY2gxcGUwcnM5SkdFZlVPdG1MT1JsTmpwL1BXRC8ySC82ZTFzV1BvUVdWTjZWd0VHS0N6TElTNnl1L2UyMDlnT2dLNUgwbWswZGFCV09mb1dOR3F0czRkYkNDRThZY0ltbmRXZHpaNE9RVXhpY244SklTYTY1Smgwdm5MWEQwaU9TZWRzN21FK1A3V04rdVlhVnMyN25jYzNmdGVaa0hSMHRsSlFuc09MNy8rVTB1cUNNWW1scE9vS3dKQ1c3R2pyYUtHOHRvakVhOE5SRzVwck9aTjdpSXlVZVgwZTMzT2VZa2RuRzNhN0hiM09RSHRuRzZjdW8xL1doQUFBSUFCSlJFRlU3U2NtUE5FdHhZRGNwV3ZJYlU5bWk0bEQyYnNvcUxpTVZxdEhvVkJ3TnZjd2x3dlBZck81OXBvMnR6Wnd1ZWdzbVNuem5kdTZrdnF1Z2ttdDdjMjh2TzA1bXRvYW1EZDlKYWR5RHJCdC82dVNlQW9oUEdaQ0RxKzEybTNVR1ZzOEhZYVl4T3FNTFZqdE5sU2pLTE12aEJDZUZoVVdQK2djeEFDL1lKNjg0NTk0ZmVmemJONzJTeDVjOTNXbXhHV00rSnBIejM5S1RVTTVXbzBldmRhSFRsTUhaeTRmeE44UVNHVEk0UFBsODRyUFliZmJTWXhPbzZLMm1IYysrU042cllIbHM5ZjNlYnhlWjhCc01YR3g0QlRWOVdVQWhBWkc4dUhubXpHYU8xaytlOE9JWDh2MTdIWTcvL1dYcHdjOTd2cEVzYjJ6amV5OEk0Q2Q2dnB5VW1Lblk3YVlLU2pQSWJmb0xEbUZaekNaTzFtVXRaYmxzemRRMjFqSm5tUHY4ZGJ1UCtEcjQ4K1V1RXppSWxMSVNKbkx4NGZlUks4emtCQTFsZjJuUDBhdDBuQXFaejlCL3FINDZBd1VsT1h3L21jdlliTlplV0xUOTRnTWlTWEFONWk5SjdaU1hsdkVyVXNlY000dkZVS0lHMlZDSnAwcWhSSmJIOThVQ3VFdU51eVNjQW9odklhUDNwZkhObnlIVjdmL21yemljNk5LT2kxV002Y3ZIM1QycWlrVUNpSkNZdG00N0JHVXlzSC9ybGJWbDZIVjZBZ0xqT1Q1dDMrRWo5NlhSOWQvdTk4aVJNa3gwMGlNVHVWdmUvNkVBZ1VMTWxhaDFlaFFLcFRNVEYwOHBEbVlRNlZRS0hqZ2xxOFBlbHh4WlQ0SHpuenNmSzVSYTV5VmIwTUNJNWlWdW9TcXVoTGUydlY3d29PaVdaaTVtbGxwU3dqMEN3RWN5N1I4WWRQZlUxRmJUSGJlVWZKTHpsTldYVUJVV0FLWGk4NXl6NW9uOGZYeDU4aTUzVmh0VnZ3TWdXeGE4UmlIc3orNVZoMDNrWHZYZkpYZ0FNZFNLeXZtYkNESVA1U1BENzNKNngvL2xxY2YvTW1RaHpvTElZUTdLT3dUZEt6RjNmdC80ZWtReENTM1pjWDNQUjJDRU1MTGZlMXJYK05IWDMzaGhsM1BaRGFpVVd2ZHNyU0cxV2JGWnJPaVZLcWNjek9IcXIyekRZUGVsOHJhRWtLRG92cGNDbVV3ZHJzZGk5WHNySUE3SHJXME4rRnZDQnpTc1ZhYkZaVlNSVjd4ZVZJVHN2bzhwbXNvOHNxNXQvWDVPMjl0YjZhOHRzaTVYTXR3L2ZoUFgrTWIzL2dHWVdGaGhJZUhvOUVNLzMwUlFuaW5DZG5US1lRUVFnajM2N25reG1pcFJwQnNkakZjS3hnMG1vcXJDb1ZpWENlY3dKQVRUc0Q1dSt3djRRUUlEZ2hqOWZ3Nyt0M3Zad2dZY2NJcGhCQ2pJZU1IaFJCQ0NDR0VFRUtNR1VrNmhSQkNDQ0dFRUVLTUdVazZoUkJDaUhFcUpUSFYweUVJNFJRWG5Ramdsam0vUWdqdklrbW5FRUlJTVU1MUdOdXByQ3YxZEJoQ1VGRmJUS2VwdzlOaENDRW1LRWs2aFJCQ2lIRXFMamFXcXJvU1Q0Y2hCSlYxSllTR2hxQlFLRkNwVk5MYktZUVlGa2s2aFJCQ2lIRnF3YUw1RkZSZDhIUVlRbkNsN0J4VHBxYWdWQ3JSYURTU2RBb2hoa1dTVGlHRUVHS2NtakZqQm9aQURVY3ZmT3JwVUlRWE81UzlHNFhPUW54OFBHcTFHcTFXaTFJcEh5R0ZFRU1uZnpHRUVFS0ljZXlSUngrbXJDR1BvK2YyZURvVTRZVU9aKyttckQ2WFpjdVhvbGFyOGZQelE2UFJlRG9zSWNRRW8vWjBBRUlJSVlUb20wS2hRSzFXODZXdlBNWXJtMS9qdlgxWFNZN09JQ28wbnVpd0JFK0hKeWFwaXRwaUt1dEt1RkoySHFYT3dvclZTMUNwVlBqNitoSVVGSVJhclpiaHRVS0lZWkdrVXdnaGhCakhsRW9sT3AyT0J4KzZuK1BIajVOejhSUkhMdXhFcHpWUVdsSG82ZkRFSkJNWG5VU25xWjJ3c0ZCUzBwT2RRMnA5Zkh3SUNRbEJwOVBKMEZvaHhMQkowaW1FRUVLTWMycTFHbjkvZjVZdVhVcG1aaWF0cmExWUxCWnNOaHQydTkzVDRZbEpTS0ZRb0ZRcW5VTnFBd01EMGV2MXFOWHkwVkVJTVh6eWw4TUx4QmxDcVRVMjAyazFlem9VSVlRUUk2UldxekVZREdpMVdvS0NnakNaVEpqTlpxeFdxeVNld3EyNmxrWFJhRFJvdFZvMEdnMXF0VnA2T0lVUUl5Wko1eml3TVdZT3FmN1JQSis3QTZ2ZDVyWjJad1FtY0ZmOEF1WUVKL05SK1NuK2ZHVnNxaDlHNkFMcHRKbG9Oc3VpMFVJSU1aYTZscXRRcTlYbzlYcnNkcnNrbkdKTUtCU0tYajlDQ0RGU2tuUjYyTHFvbVh4bHlsb1VRTERXbDU5ZGZOOXRQWktySWpPWUc1d01PQkxiZlZVWHVOSmE1WmEydTB6eGkrVGZzdTZsd2RUS0Q4KytSWnZWMk9keEJwVVdsVUxsMW10M01ka3NHRzNTaXl1RThBNlNBQWdoaEpob0pPbkUwU080S1hhdVc5dmNYNVBEZ1pxY0FZOVpHNW5GMTFMWDBmWFJ3UTVZYmU3cjZkeGM4RG1MdzlJd3FMUW9VZkRrbERYOHk5azMzTlora01iQVQyWStpSTlLUzVER3dJOW0zTWUvWjc5Tlp4OEo0TDlrM2sxbVlMemJydDNUem9xenZKQy9lMHphRmtJSUlZUVFRb3lPSkoxQXVONmZoYUZUM2RwbVFWdjFnUHZ2VDFqQ0k0bkxuTSt6RzR2NTZZVXRtTzFXdDhYUVpHN256YUtEZkRsbE5RRFRBMkpaSEpyS2tibzh0N1RmYUc3bmpSN3RwL2xIOHk5WmQvT1RjMzl6NitzUVFnZ2hoQkJDVEZ5U2RONWdLb1dTYjZTdVkwMWtsblBiK2FZUy92UENlNWhzbGw3SEx3bEw0NjY0QmFPNlhrL2ZTRnZIM1IwTFI5VFdhNFVIeUc0c2N0bjJZZGxKL05VKzNKK3dHSEQwR3Y5anhwMzg5TUlXYkhUUE04cHZyWExyZk5WZ3JSL3hobEMzdFNlRUVFSUlJWVFZRzVKMEF2dXFMbktvSnRmNWZFNUlNdjg0L1E0QUR0VGs4THZjbmIzT0NkSDU4YnY1VHdKUTFGYkRQNTk1M1dXL3BZK2V2bUN0TDkrYnRzbGxtT25CbXN2OCt2TDJQby92T2lmTlAzcjRMNm9mL21vZi9QMTlSblJ1Z0tidjgxNHZPb0NmUnMrRzZOa0F6QTlKNFR2cEcvblY1WStjeDd4MGRkK0lydG1mTlpHWmZDdHRnMXZiRkVJSUlZUVFRcmlmSkoyQURidkxQRVJ6ang1SHE5M1c1eHhGWTQ5aVAzYm84NWllNW9XazhPMjBEUzZKMjliUzQ3eFU4Tm1RNDdUYWJUZDgyS3BXcVViSjRBVXIvcFQvQ1pINlFHZmhvcFVSMDZrenRiSjVHSzlQQ0NHRUVFSUlNZmxJMGpuR3RFbzFqeWV0WUZQc1BPYzJzOTNLaS9sNzJGV1pQYXkyUHErK3hHOXlQM1ozaUFQNmZ6UHVaMlpRNHFESDJZRmZYdHJHLzh4NWpCaWZZQnJON1J3Y3BKQ1NFRUlJSVlRUVl2S1RwSE1NelErWndsTlQxeEt1QzNCdXEreHM0dWVYdG5LMWRlQkNReU1WNXhOQ2FVZjlvTWNaVkZwMEtnME5wamEzWGJ2TmF1US9MN3pITStrYitjV2xiVlFibTl6V3RoQkNDQ0dFRUdKaWtxUnpEQ2lBZjVoK0IwdkMwbHkySDYzTDQ3ZVhkL1M3bHVWbytLcDBmSEhLS3RaR3p1RG5sN1p5dUhiZ0NyVlBUYjJacGVIcGZGcDVudmRLanJrdFFTenZhT0Fmejd6bXN1Mmh4S1Z1YVJzZ3Q3bUNVdzBGYm10UENDR0VFRUlJTWJZazZSd0RkaUMzcGNLWmRMWmFPdm5MMWIzc3JiclE3emxhcGJyUDZyWDF4bFl1TlpjQlVOWlBEK2JLaU9sOE1Ya1Z3VnBmQUo1T1c4K1ZsdXArRThuRm9hbmNGSkVCd0szUnM3Z2xlaWI3cXkveGJzbFJTdHZyWEk0OVdWOUFkV2N6QUpVZGpRTzg2djQ5bU9DK3BITjcrV2xKT29VUVFnZ2hoSmhBSk9rY0krK1hIbWRhUUF3S0ZMeVF2M3ZBWWF6QldsLytjOWJEN0syNndEdkZoMTMySGFuTDYzZGR6VlQvYUo2Y3NwcDAveGlYN2VjYlM3RDNXSzdrZWxkYXE5aFZlWlkxa1Ztb0ZTcVVLTGdwSW9PVkVSa2NyY3ZqemFKREZMWFZBUEJCMlltaHZtUWhoQkJDQ0NHRTZFV1N6akgwaTB2YitsMEtwWXVmV3Mrek0rNG5XaC9FSTRuTENORDQ4T2Nybnc1NFRvSWhqSWVUbHJFb05OV2xybXhwUnoxL3p0L0RtUjVyYWM0SVRHQmg2QlRLT3VvcGJhL25ZbE1wTmNabS9wQzNtN2VMajNCZi9DSnVqcHFCV3FGQ2dhTVhkRkZvS2dkcmNuaWo2Q0RsSFExOXhqQlFWVnVUemVLeVJ1ZVB6Nzg3NE9zWmpwcHJ2YTVDQ0NHRUVFS0lpVUdTempFMFdNS3BWMm40VWRaOUpCakNBTWV5Sy91ckwvVjdmTEp2QlBjbUxHSnBXTHBMdXRkaTZlRE5va1BzS0Qvamt1eE5ENGpsWDdQdVJxZlVBSEMyc1lobno3M2ozRjluYk9HUCtaL3dYc2t4SGtoY3d1cUlURlFLUnlxNVBId2FTOFBUMlZ0MWdiZUtEbEZqZEUzMm5wLy9aWmNDU1QzOSt2SjJQcXUrNkh4K3VxRnd3TitERUVJSUlZUVFZdktTcE5OREFqUSsvRERyWHFiNlJRR09aVlIrZW1FTHVTMFZ2WTZkRzV6TW5YRUxtQm1VNExMZGJMZnlVZGtwM2kwKzBxczQwYXlnUlA0NTR5NW53dG0xN1pIRTVieGVkTURsMkJwak03L0wzY2w3eFVkNU5Ia0Z5OExTQVZDaVlHMWtGamRGVE9mbHE1K3hyZnlVVzE2N0VFSUlJWVFRd250NGZkS3BVaWpSS0ZRdTJ6Ukt0Y3QrZlkvRXJZdE8xYjFOQVgwZVk3WGJNUGZSMnhtbTgrZlpHZmNUNnhQaVBPNjVTeCtTM1ZqY1o0eTNSTTkwU1RodDJQbTA2anh2RmgyaXp0alM2L2liSWpKNE9tMDlhb1VTZ09QMVY4Z01qTWVnMG5KL3dtSmlmSUo1UG5jSG5UYXp5M2tWblkzODR0S0hiUFUvemhQSnE4Z01qSE8rd25OTkpTN0hubTBzSWtqajYzeWU0QnRLaEM2d3ovaUZFRUlJSVlRUTNzdnJrODZOTVhQNGNzcnFmdmN2RDUvRzh2QnBBN2FSNkJ2T0c4dSswMnY3NlliQ1h2TVpFd3hoL0dqR2ZZUnEvUURIL01mL3ZyaDF3SXFzejEvZVFmcjhHQUsxQnZaWFgrTHQ0c045enJWVW91QUxLVGR4Wit4ODU3WVB5MDd5bDZ0N1NmR0w0RWRaOXhHb01iQXNQSjBrdjNEKzUrSUhGTGZYOW1vbnI2V1NmOHQra3lWaHFUeVJ2SXE5VlJlY2hZVzYvQzUzcDh2enIwNVp5OGFZT2YyK0JnQ2RVb05XT2Z4YnpteXo5RXFRaFJCQ0NDR0VFQk9EMXllZE45S3lzSFNlVGwvdjdCVnR0eHI1ai9Qdk9aZEU2VStiMWNqUEwzMUFnNm1OeXM2K2x5MEoxd1h3bmZTTnp0NUpPL0I2NFFIZUxUa0N3TlhXYXY3bDdCdjhLT3MrSXZXQnhQcUU4TnpjeDNtejZCQmJTbzY1ekFYdGNyZzJqK04xVndlc2hEc2NqeVV0WjFQc3ZHR2Y5MW4xUlg1OWVidGJZaEJDQ0NHRUVFTGNXRjZmZEZaME5IS3NMdDlsVzdEV2wxVC9hTUF4MzdHZ3RiclhlUnFsbWpuQlNRQzBXMDJjNzJObzdKWFdLdUJhRDJUeVN1Nk1XK0RjVjI5cTVTZm4vMGJoZFQySS9Sa29NVjBWa2NGWHA5Nk1RYVVGSEFXSmZuUDVZdzdYNXJvY1Y5N1J3UGRPYitidnAyMWlibkF5YW9XS3g1SldzRHg4R2k5ZTJjT0ZwdEplYlE5V0RFa0lJWVFRUWdnaEJ1TDFTZWVKK2l1Y3FML2lzbTFaV0RyZm4zNDdBS2ZxQzNnaGYzZXY4MEsxZnJ5NDZHc0FWSGMyOGRPTDcvZlpmb1F1a08ra2J5RERPVDhTTGplWDg5K1h0ZzY0ZHVkUVJPdURlQ3IxRm1ZSEpUcTNWUnViK09tRjkvdE5adHNzUm41eS9tODhrTENFQnhLV29GSW9TZklONXo5bVBzU1I2OWJvSEVzSGF5N1RhdW5zZDc5V3FXWjFaT2FZeHlHRUVFSUlJWVFZVzE2ZmRQWkZvK3d1TEdTMldVYmN6dnJvMlR5UmNwTkxrYUZQS3MveHgvemRXT3kyRWJkclVHbTVKMzRSZDhUTmR5bUNkTERtTXIvUDIwbTcxVFJvRzI4WEgrWmsvVlcrbGJhZVJOOXdvSHVOenFOMWVYeFlkcEtMZmZSOHVzdmJ4WWY3bkUvYUpVaGprS1JUQ0NHRUVFS0lTVUNTemo3MHJFeHJIR0hTK2YxcHQ3TXNQTDFITzJiK2NtVWZ1eXJQOW51T0FnYWNQYWxScUZnZk01djdFeGJqci9aeGJ1K3dtdmpMbGIxOFVuVnVXREZlYWEzaSs2ZGY0YjZFeGR3ZHR4Q3RVbzBDUi9LNU9EU1Y0dlphUHFrOHg0R2FuRkgzeWdvaGhCQkNDQ0c4a3lTZGZRaldkaThGMG1SdUgxRWI3NWNlWjE1SUNucVZoaXV0VmZ3eVoxdWZGV2U3S0ZId3IxbjNjTDZ4aEMybHgxejI2WlFhMWtmUDRzNjRCUzZ4Z1dNNWxEL203YWJPMURxaU9DMTJHMjhXSFdKMzVUbStrTFNTRlJIVFVWemJsMkFJNDhzcHEvbGl5aW91TlpWeXN2NHFweHNLaHp3UFZRZ2hoQkJDQ0NFazZleER5TFhsVElBKzE4RWNpdnpXU242VCt6RlQvQ0o1bytnZzFrR0cwejZkdHA2NXdjbk1EVTRtVk9mSGkxYytKVXpuejhhWU9kd1NOUk0vdGI3WE9VM21kb3hXTTE5TVdUV2lHUHRTM2xIdlhEKzBpeElGbVlIeFpBYkdNeXM0aVdmUHZlTzI2d2toaEJCQ0NDRW1OMGs2K3hCbkNIVStyaGxoMGdsd3VEYTNWd1hadmp5V3RNSmwvbUpaZXowR2xaWmZ6bjBDLyt1U3pVNmJtZXJPSmhJTVlRUnFESU91SVRwU3V5dXpDZEQ0c0NCMEtzcHJmWjltdTVVWDhub1hWUkpDQ0NHRUVFS0kva2pTMllla2E0VjFiTmdwYWV1LzJJMDdiSXFaeTczeGk1elAzeTQrek1jVlp3RFlYUEFaMzB5OUZRQ1R6Y0t1aXJPOFczS1VEVEd6U1VnSUc5TzRDdHRxMkY1K21taDlFTGZHekdaMVJDYWZWMS9zZDUxUUlZUVFRZ2doaE9pTEpKM1hTVENFNFhOdHZjdnlqZ1k2YmVZeHU5WURDVXQ0T0hHWjgvbXV5ck84VVhUUStYeFA1VGxXaEUvalVuTVoyOHRQMDJ6dTZOWEdqb296dkZWMHlDM3hmR1hLV3BmaVJ3QVZuWTI4ZEhVZnJ4WjhqcXBIcGR6Ujh0Zm9DZElZK3QwZk1NQStJWVFRUWdnaHhNUWhTZWQxRm9ST2NUN09hUzRiazJzb2dLOU92WmtOMGJPZDIvYlg1UERIdkU5Y2pyTUQvejdJL0VtajFVempDSXNkWGM4MFFLVmVpOTAycW1WZXJ2Y2ZNeDl5VzF0Q0NDR0VFRUtJOFV2cDZRREdteVZoYWM3SEordXV1cjE5dFVMSjk2YmY3cEp3N3FnNHk2OXl0bUViY01HVWlTczlJTWJUSVFnaGhCQkNDQ0U4UkhvNmUwajFqMmFLWHlUZzZQVTcwMURvMXZZamRJRjhmL29tVXYyam5kdmVMVG5DYTRVSDNIcWQ4Y0pQcmVjYnFldUkwQWZ5L2RPdnVPemJYM09KRm5QbmtOckphNmtZaS9DRUVFSUlJWVFRTjRBa25UM2NFNy9RK2ZoZ3pXVzN6dWRjR3BiR045TnV4YURTQVk2aHMzKzl1cGNQeTA2NjdScmp5ZHpnWko1T1cwK3cxcmZQNGtQdkZoK2x1SDFzaXpRSklZUVFRZ2doUEUrU3ptdXlBdU5aSEpycWZQNVIrU20zdEt0UnFQanlsRFdzajU3bDNOWm1NZkxyeXg5eG90Nzl3M2M5cGF2NEVqaVM5d1JEZDNYZHJrSERScHVGZHFzUkFKc2I1NGNLSVlRUVFnZ2h4aTlKT25FTUEvMVcrbnJuODJOMStWeHByUnAxdTdPREV2bnExSnVKOFFsMmJpdHFxK0ZuRjdlNmJla1JsVktGWHFseFMxdEtoV0xFNThZYVFweVBleWFjeCtyeStYM2VMZ0JlTGR6UHE0WDdSeDVnRDEwOXhnRDJTVG9YVmdnaGhCQkNpTW5BNjVOT3RVTEY5NmJmVG9RdUVIQlVhWDI1NExOUnRSbW04K2ZMS2F0ZGloS0JvMEx0ODdrN0Jxd1NPMXliWXVheUtXYXUyOW9iaVJTL0NKZDVxZ0NkTmpNdjV1OWhUOVg1RWJXcFZhcjcvVDFwbFdwV1JFeDNQbSt6R0VkMERTR0VFRUlJSWNUWTgvcWs4d2VaZHpFN0tOSDUvTldDenludmFCaHhlK3VqWi9QRmxKdlE5ZWg5N0xDYStPdlZmZXl1ekI1VnJPUFZ2ZkdMNmRsSGVxVzFpdWN1ZlVqRktIcHp2NWw2S3lzaXB0TmhOZEptTVdLMldiSFlyVmhzTmlMMWdmaXF1M3M2cGRDUUVFSUlJWVFRNDVmWEo1MFhtMHFaRzV3TXdORzZQTGFXblJoVmUva3RsZGg3alBZODExVE04NWQzVUcxc0hsVzcvYW5vYktTa3pUMEZlVkw4SWduVCtRLzd2SmV2N21OMmNCSUdsWlpkbGRuOEtYOFBGcnQxVkxGY2JDNWxaY1IwRENxZHkxRGE2NVcwMTAycXViRkNDQ0dFRUVKTU5sNmZkUDZ0NUNoVC9DSXhxSFU4ZDJuYnFOdkxiNjNrMTVjLzRydlRidU9WZ3YxdUswalVuMk8xZWJ3MHl1SEFYYjZkdG9IVmtabkRQcS9hMk13ZjgzZmpwOWF6dmZ5MFcySXBhYS9ERHZRM3k3VGRhdVJFM1ZWZUt0aUhWWW9TQ1NHRUVFSUlNVzRwN0hiN2hLekNjdmYrWDdpdExiMVNndzI3VytkYStxdDlhTEYwdUswOWI2ZEVnVUtoY0NhaGxodVFhRzVaOGYweHY0WVFRZ2doaEJDVG5kZjNkQUp1WFkreml5U2M3bVhERGhQeit4RWhoQkJDQ0NHOG10TFRBUWdoaEJCQ0NDR0VtTHdrNlJSQ0NDR0VFRUlJTVdZazZSUkNDQ0dFRUVJSU1XWWs2UlJDQ0NHRUVFSUlNV2Fra0pBUVFnZ3hRV1JuWjNQaStDbEtTMHJ3MGZ0eXBURFgweUdKVVVwSlRLWEQyRTU4ZkJ6ekY4d2pLeXZMVWExZDBkK2lZWk9UTjkzYjhwNExieVJMcGdqUkQxa3lSUWd4bm14KzZSVTZtbTBraEtjUkdScFBWR2ljcDBNU2JsSlpWMHBWWFFrRmxSY3hCR3A0NUxHSFVLdlZLSlhlTVNCdDgwdXYwTkZrSlNFaTNXdnViZWQ3WG5FUlE1Q2FSeDU3Mkt2ZWMrRjlKT2tVb2grU2RBb2h4b3NYZnZzaTBVRlRXWkN4eXRPaGlERjI5TndleWh2eitlSlhIME92MTZOU3FUd2QwcGlTZTl2NzNuUGhuZVRyRkNHRUVHSWMyL3pTSzBRSGV2ZUhjbSt5YU1aYW9vT244dXJtMTJsdGJjVnF0WG82cERIejhrdXZFQjA0eGV2djdVVXoxaExqSmUrNThGNlNkQW9oaEJEalZIWjJOdTFOTmhaa2V2ZUhjbSt6T0dzdHBqWTRmdnc0UnFNUm04M202WkRjTHZ0c05oMk5WaFprcnZaMEtPUENJaTk0ejRWM2s2UlRDQ0dFR0tkT0hEdEZZa1NhcDhNUUhwQVNrOEhGOHprME56ZFB5cDZ2RThkUGtSaVo3dWt3eHBYSi9wNEw3eVpKcHhCQ0NERk9sWlNXRUJrYTcra3doQWRFaGNaVFUxTkRTMHNMRm91RkNWcUNvMTl5Yi9jMjJkOXo0ZDBrNlJSQ0NDSEdLUitkd1NzcWVZcmVvc01TMEduMW1NMW1UQ2JUcEV0QTVON3ViYksvNThLN1NkSXBoQkJDakZOWGkvSThIWUx3b05LS0lxeFdLeWFUYWRMTjhaTjd1MitUK1QwWDNrMlNUaUdFRUVLNFZXVnRDUjNHOWo3M3RiUTNVVnlaNzdaZW5JN09OcmUwTTE3WjdYWVphdWxsNUQwWGs5R0VUVHBUL2FNOUhZS1l4T1QrRWtLSWtYdjMweit4WmU5Zit0eDM2ZW9wWHZyd0Y1Z3RwbjdQYjJ5cDQrZWJ2MGRsWGFsejI4RXpPemx3Wm9mTGNUVU5GZno4bGU5UlVubWwzN2JNRmhQUHZmb1A1QlNlNlIxTHdXbWVmL3RITkxYV0QvYVNlckhaYkx5NTgvZnNPUFRXc004VlFnaHZvL1owQUNPVjdCdEJYa3VGcDhNUWsxU3liNFNuUXhCQ0NMY3htWTNzT2JhRmhwWWFIbG4vclRHOVZsMWpGZlZOMVN6S1hEUGlOb29xY3JIWnJJUUhkMzhCYUxQYk9IRnhIMHRucmtPcGRIeG5mclhzRWpxTm5waUlwSDdiS3E3TXA2MmpoWml3eEY3N3N2T09vRUJCb0YvSXNHTlVLcFVFK0FWei9PSStacWN2RzlQNWlkTGoxVnVIc1owRFp6N21Vc0VwV3R1YjhEY0VrUnc3alZYejdzRFBFT0J5N0IvLzloT3E2c3Q2dFRGdjJncHVXL0dveTdibXRrYjJISHVQL0pJTG1DMG1vc0xpV1RYdmRsSmlwL2M2LzJ6dVlZNmMzME5kWXlWNnJZR01sSG1zV1hBWFdvMXUxSzlQM25NeDJVellwUE9XcUJsOFVwbU5EZm1mVXJpWEVnVzNScy8wZEJoQ0NERnFSbE1uWjNJUGNlanNUbHJhbTVnU2x6SG0xN3hZY0FxQTFJUVpJMjRqcC9BTUlZRVJYQ201QUVDQVh3Z1p5WFBaZTJJcmhlV1h5U3M1UjJGRkxzMnREVmh0Vmw1OC82Zk9jNFA4UW5sdzNkZXByQ3ZGWnJOeS9zcHhRZ0lqYU8xb3ByV2oyWEdNZnhobWk1Rzg0bk9zbkhzYkpyT3h6emcwYWkwS2hhTGZPRythdTRuY29yTlUxNWRKVVp3YjdMV1AvNWU2eGlveVV1WVI2QmRDVlgwcHAzSU9rRnVVelZQMy9KdEw0dGxoYkNjOE9KcjB4Tmt1YmNTR3UzNVowZHJlekYrMi9qZWRwbmJtcEM5SHE5RnhPdWNBcjMzOEd4N2Q4QjFTWXFjNWp6MXdaZ2VmSG4rZitNZ3BySnk3aWZLYVFvNWQyRXQxUXptUGIzeG13UHRHQ0c4MFlaUE9xZjVSM0J3MWsxMlZaejBkaXBoa05zYk1JY1V2MHROaENDSEVxRFMzTnZEODJ6L0VZcldRa1R5WFM0V25iOGgxeitZZEJ1QVA3LzQvbCswaEFlSDgzYjAvSFBUOERtTTdWMG92b2xRcW5VTjBzNll1NUxibGp4QWVITTNGZ3BPa0o4M0d6eERJbm1OYldKQ3hpdERBN3IvWlBucGZBTjdkODMrMHREVml0cGhRcTlTOHZPMDU1ekYzclB3Q1pUV0YyT3cyOXAzOGtIMG5QK3d6bGlkdSt4NnY3L3p0Z1BIYTdYWStPdkFhSHgxNHJjLzlxZkZaM0hmelU0TytiakU4SVFFUlBMVHVteTdKNWJFTGU5bHg2QzJPWDl6SDZ2bDNPTGQzbXRxWkVwZkJtZ1YzRHRqbVp5Yy9wTG10Z2NjMlB1Tk1NR2RPWGNRTGYvc3hueHo5RzAvZDg2OEFOTFhXODluSkQwbUtUdU94amM4NGU5N2YzL2NTMlhsSHlDM0tKajFwbHJ0ZnNoQVQyb1JOT2dFZVRWckc0ZHBjV2l3ZG5nNUZUQkloV2o4ZVNWcnU2VENFRUdMVWJIWWJLYkVaTE14YVEwcnNOSDd5NHRmSC9KcUY1Ym5VTjFXek1ITTEwV0VKenUxSHozK0t6VGEweGU3UFhENkVqOTZYN3p6MFg4NFA4MTAyTFgrTVFQOVFBbnlENk9oc1E2dlJzV3pXclh4MmFodHJGdHlGcjQrLzg5aW5IL2d4UlJWNXZQTFJyL2pDcHU5eDhlcEpibGwwTHdxRmd1YTJSclorOWpMenBxOWtRY1lxY2dyUEVCWVVSVmhRRkFBZkhYZ05vNm1EOEpBWWJsL3h1TFBOZmFjK3hOOFF5THhwSy91TXZkM1l5bzVEYnpGditrb1NvMUlCOFBjTkd0b3ZUd3pMM2F1LzNLczNjY2JVUmV3NDlCYTFEZDNUcjJ3Mkd5YXpFYjNPTUdCN0ZxdUZjMWVPRVJ1UjdOS2pHUm9VU1ZyQ1RDNFZucWErdVlhUWdIRE81Ui9EYXJPeWROYXRMdmZvMHBucnlNNDdjdTJMRVVrNmhlaHBRaWVkQVJvRHY1Ly9KTC9OMjhHeHVueFBoeU1tdVBraEtUeVR2aEVmbGRiVG9RZ2h4S2dGK1lmeTBLM2Z1S0hYUEhSMkozNCtBZHk4NkY3VXF1NlBHQWZQN2lROHlMVkEyOGxMbjVNY000Mm9zSGpuTnJQRnhPSHNYY3hNWFV4TGU1TnplNEJ2RUFxRmd2aW9LYzV0MlhsSG1KWTBCNXZkeHVuTEIxazY2MWFYcEJQZ1RPNGgwcE5tWWJmYk9YTHVFMjVlZUE4S2hZSTl4OTVEcmRhd1pzRmQrT2dNdkxMOVZ5eWJkU3NaS1hNcHJzeW5wT29LajI3NE5nYTlMMWxURnpqYks2c3BJTC9rZ3N1Mm5ycUdGaS9LV3VOTVlNWFk2R3Y0cXNWcUJuQkpNRHVNanVyR2V1M0FTV2RWWFNrbXM1SGttUFJlK3hLaVU3bFVlSnFLbWlKQ0FzSXByc2hEb1ZDUUdKM21jbHhFU0F3K09nUGxOVVhEZmoxQ1RIWVRPdWtFOE5QbytVSEdYZXl0dXNDcGhnS0sybW9vYWEvemRGaGlnb2czaEpMZ0c4YmM0R1RXUkdaNU9od2hoSml3S210THlDKzl3TTBMNzNGSk9NMFdNM1ZOVldSTmNVM1Vzdk9Qc3ZmRVZqWXNlNWc1NmNzQVI2K1VqOTZYbXNZSy92ZU5IemlQZldUOXR6aDQxbEc1ZG1IbUd1SWpwMUJRbnNPakc3N2RienhHVXljWHI1N2tnVnUrMWl2T2Mvbkh1UE9tSi9DNWxwelliRFlVQ2tlUDFlNmpmeU0xUHF2UCthOHBzUmtjUGY4cERjMjFCQWVFOWRwZlVKYUR2eUZRRWs0UE9aZDNGSUNFcUtuT2JaM1hsdTZ4MjIwMHRkYWowL3FnMS9yME9yZSt1UnB3elBlOVhwQi9LT0NvcXR4MXJMOGhFSTFhMCt2WUFMOFE2aHFyUnZsS2hKaDhKbnpTMldWMVpDYXJJek05SGNhNDl0eHgrTGlnKy9uakdmQkVIM2xXZmlOOGJaZmpzVm9KNzl3Qi90TDVKNFFRWWdDN2pyNkxRZS9Idk9rcnFhd3JkUmJXS2F5NGpOMXVKK202SHFUSE56N0Q5b052OE9IbnIxQmFkWlVOeXg1R3A5WHp4S2J2QVFwKysrYS9zbnJCbmFRbnpzWmlOUk1mT1pXVGx6Nm5wYTJSbk1MVEtGQlFYVjlHVVVVZTRLZ2thdEQ3RVJVYVQxSk1HdWZ5aitMcjQwOUs3SFJLcTd2LzhZc0tpK2VwdS8vVnBZZlZack9pdXBZb2YrRzI3Mkt4V3ZwOGpWUGlNZ2p3ZFZTc1hiZjRQcGQ5Wm91SjgvbkhtSjl4MDZoL2wyTDRycGJsc08va2g0UUhSNVBaNHd1TzltczluVDNuN2diN2g3RXdhdzBMTTFjN2UweTdrbE5kSHdtcFZxTUh3R1J4Rkp6cU1MYjNxcERiUmEvMXdXSTFZN1BaZWcwUEY4S2JUWnBobHA3b0FBQWdBRWxFUVZTa1V3d3VvRWNGYjdzZGF2dVpDanMxQ09aRXdPbHFzTmhnU3g1OFFmSjVJWVFRL2JoY2RKYkM4c3ZjdnVKeGFoc3IrZlBXbnpFemRURWJsejNNMmN1SDhOSDVFaGVSNG5LT1dxWGgzalZmSVNRZ2dnTm5QcWE2dm96SE5qNkRRZS9uUEVhdk5SRG9Gd3pBbWdWM2N1bmE4RldOV2tkMFdBSVhycHpBWW5Na2lIa2w1MUFySFI5cmttTFNLQ3kvVEd0N0U3OTg3Uit4WHB0UCtxdlgvd21BdFF2dWRpYWRWcHNWazhWSWUwZkx0YmExYU5SOWY5T3FWQ3Baa0xtS0E2Yy9adW5NZFM2Sng2bWNBNWdzUnVaT1d6RzZYNllZdHVNWDlySHJ5RHY0K3dieDBMcHZ1dlMwQi9nR2Mvdkt4OUdxZFZoc0Z1b2FLemw5K1NBN0Q3OU5jMXNEdHl5NkY4QjVqeWdWdlJORkJZN0V0Q3RCdGRtc3ptMkRIU3VFY0pDazA0djQ5UndGb29EcTl2NlB2VC9ka1hRQ3ZKY0xEMDhIalh4aEo0UVF2V1RYd0k0Q3lHdUFncWJCang4cXBRSlNCajlzWEFqMERTRTJJcG5aNlV0UktCVGNzL3BKdGgxNGxiTHFBcHBhNjVpZnNhclBYaCtGUXNHYUJYY1M2QmRDVVVVdWJaMHR2UDNKQzRDajUvRGcyUjJjelR0TVJ2STg1azN2VHVabXBTMW1WdHBpd0RIazhUZHYvaXYzclgySzBNRHVOWlpYenQzRS9NeFZBTlEyVkxEOTRCdmNzL3BKRkVvbElRSGR4elUyMTJLMzJ5a296MkhsM05zR2ZhMExNOWR3OHRMbjdEajhGdmV0L1NvQUxlMU43RHZ4QVhPbnJlaHoyTzFvMUhiQTlndHdyQVZhcldDYkJDdkZ1ZXZlTnBtTmZQRDVaaTVlUFVsSzdIVHVXZk1WRE5lcUYzY0o5QXQyRHQvdXNqQnpEWDk2Lzc4NGN1NFRsczlhajQvZTE3bTJabGR2cHV0MU9nSFFhUnk5b0ZxTnJzL2pBSXptVG5RYXZTU2RRbHhIa2s0djBuT0lyQUtvR1NEcFhCZ05DZjVRM0FLdFp0aFpBSnVtOUgrOEVFSjRveGZPd0x1NWppL2xNc0xna2VtZ2N0TVhkQXJnMEI3M3REWFdvc0xpZWZqV3A1MGZ0TE9tTGlBcUxKNi9mdkJ6QUJabXJoN3cvSG5UVnpCditncGEyNXVKajNUOFkxTlNtVTlvWUNRUkliSE9PWFhERVJFUzQzeXN1dFlEbWhpZDFpdjVMYXJNUTZsUVVseVpUM05iSXdHRFZKdlZxRFdzWC9vUWIrNzhIVWNqcHpCditrcmUrL1JGWjJFaWR6Tm9ZRllFSkVTRFJjR2tXSjNjSGZkMmUyY2JyMjcvTmRYMVpkeXk2RjRXejdoNXlJbWVueUdBNlVsek9IWmhMeldORlNSRVRTWFFMd1NBcHBiZWRVRzY1bkoyZmFrUjZCOUtSVTFSbjBOb0cxdnFDT254NVljUXdrR1NUaS9TTSttMEExVURKSjBBRDB5RFh4eDNQSDR6QjI2YlFqK0RTWVFRd3Z2ODlDanNMWWE3VStGTE04QXdCditpSG5KL2syUG0raDZteHBZNk9veHRMSmw1eTVDVFJqOURBS3ZtM1E3QTBYTjdtSlkwaDVtcGkzb2Q5K3ZYZjREUjVKZ2pZcitXaHYxcHkzODZoelorOTlIL2R2WmM5VlJkWDBaTFJ4TkdZNGV6QXUyWjNFTmtUVjFJVlgwcEp5OTk3cksrWTMvU0VtYXdmUFo2ZGg1K20zUDVSNm11TCtQeGpkOTFGaVp5SjRNYUVzSWdQQncwdmV2V1RGaWp2YmMvK1B4bGFoc3JlR1REdDEyV09Ca3FzOFVFZE0vWGpBbExSS0ZRT09jSTkxUmNsWTlTb1NUdTJoY2lzZUZKbEZaZHBheTZ3S1dpY20xakpSM0dObWFtTGg3SlN4SmlVcE9rMDR1NEZBT3lnOUhxNk1YMDYrY2ZzVnVTNE1Wc2FEUkNaUnNjS29ObHNUY2tWQ0dFR05jT2xzR2VJdmptSEVmU0tWelZOVlh6L3I2L0VoWVV4YXA1Z3lkeEErazBkVkJWVjBwaWRQY3YrczZibm5ET3dXdnJhR2JyWnkremZzbUQrQmtDQVVmbDJxMzdYcUtsbzRuV2RzY1B3UDl0K1U5OGZmeEpqcGxHMXRRRlhDNDZTMm5WVmRiTXY0dXErbEwybmZpQWhabXJleTI5MHBlc0tRczVldjVUeW11S1NJNlpSdVMxd2tsaTdGWFdsWkpibE0zaUdUY1BtbkMyZDdiaW8vTjE2UVd0cmkvbnd0VVRCUGdHRXhuaStHRGpvL2RsYWx3bSthVVhLS3N1SkRZaUNZQzZ4aXB5aTg0eUxXbTI4NHVWcnZmK1lQWk9Ib3o4dXJQdGcyZDNBakE3ZmFuYlg3TVFFNTBrblY2a1p5R2hyaTdMbW5id0MrejdlSlVDN2ttRHY1eHpQSC83c2lTZFFnZ0I4RllPVEErZEhBbW4yV0ptMTVGM1dENTd2WE9JNFdqVU5WYnh5dlpmWTdQYnVQL212K3R6V1ltaGF1OXM0ZVZ0ejVFY000MzR5Q21ZTFVhTTVrNlNleVFhWFVNZjQ2T21Pb2MvbWkwbTFHb055VEhUQ1BJTHhXdzFzZVBRVy96Z1M3OXhGZ2xxYktuamc4ODJrNUV5ajZTWU5HSWpram1jdlpzUFAzK0ZCOWQ5dmQraG1xM3R6UnpLM3NYeEMzc3grUGlUTldVQlozSVA4ZnQzbm1YNTdQWE1TbHM2cXRjc0JsZGVVd2c0NXVydU9iYWx6Mk9Xejk2QVRxdm5WTTRCc3ZPT01DVXVBMStmQUdvYks3bDQ5UVFBZDZ6OGdzdjdmUE9pZXltcXpPTzFqLytYdWROV29GS3BPWjF6QUsxR3o4M1hDZzRCeEVZa01TdHRDV2R6RC9QcTl2OGxPWFlhWmRVRlhDNDZ5NUtadHpnVFdTRkVOMGs2dlVqQWRUMmRLQnhKWjNJL1NTZkFYYW53MmtWSHIraUZXamhURGJObHFvSVF3b3RaYlpCVEQwL084SFFrN3RIUjJVcEJlUTQ1aGFkNWNOMDNpSXRJSG5GYmVTWG4yZkxwbjBHaDROSDEzeVk4T0hyRWJWbHRWajQ1K2g2eEVjbXNtbmM3ZTQ1dndXUTJjdmpjYmpKUzVya1VEYnFlUnEzbDd0VmZkajR2cWJvS2RNL3RyR21vNFBVZHY4Vkg3OHVHcFE5ZE8wZkRobVVQOGRhdVA3RDk0QnRzV1BxUXkzeTlzdXBDVHVYczUxeitNV3cySy9NemJtTFYvRHZRYTMyWW1icVluWWZmWnZ2Qk4vajB4Rll5VStZemMrb2k0aUpUcEtETUdPZ2FXcDFmZW9IODBndDlIak0vWXhVNnJaNkVxS25rRlovamJONFJUS1pPREhvL3BpWE5ZZm5zRFM3emZnSENnNlA1NHFidnMvdm8zemgyWVM5cWxacmttR25jdk9qZVhrUEViMS94T01IK1laektPVUJ4WlI3QkFlRnNXUHFRTEpralJEOGs2ZlFpTGtubnRYOERCNnBnQzQ2NUpQZW13ZXVYSE0rZlB3WC9kNnVqOHB3UVFuaWozQVpIQmRIVVlFOUhNancvL01vZit0d2U0QmZNazNmOEU2L3ZmSjdOMjM3SmcrdSt6cFM0akdHM3YrUFFXeHk3c0pld29DZ2VYUGVOQVpQQ3dkUTBWR0N4bW9rTWplUGg5VTl6dGV3U2g3TjNjOS9hcHlpcHVzS2Z0LzZNUlpscmlBNVBSS1BXOHNqNmI5SGEza1JUYXoxV200V0V5S25vdFBwZTdkcnNOazVjK0l3OXg3WVE0QnZNRnpiOXZjdFEydlRFV2F4ZGVEZDdqbTF4RktoWmZCOTV4ZWU0ZVBVa2RVMVZxRlVhWnFVdFllbk1kUzVWYWhPalUvbnEzZi9DcFlMVEhENjNtNU9YUHVma3BjOHg2UDFZTVdjamk3TFdqUGgzSVhwYk12TVdsc3k4WlVqSEprUk41VXQzL01PUTI0NEtpK2Z4MjU0WjlEaWxVc25LdWJjTnFlS3hFRUtTVHEraVZ6c3FMSnB0M1FXQmF2cFpxN09uUjZiRDlxdU91WjJGemZCeEFkdzJVZXI0Q3lHRW03V1pIZi9WcVR3Ymh6djU2SDE1Yk1OM2VIWDdyOGtyUGplaXBETWhhaXBxbFlhYjV0MCs2dUdsV28yT3FOQjRIbG4vTGZSYUgwNWQyazl5N0RReVV1YVNrVEtYaUpBWWpsL1l4OEd6TzdCWUxTN24rdmtFOE13alArdTM3Y3VGWjVreGRTSHJGdC9mWjdHaFpiTnV4ZDhReEpuTEJ3a0xqR0ozK2Jzb2xVcHVXWFF2czlLV3VLd2oycE5Db1hER1YxWmR5Sm5jUXhSWDVwR1pNbjlVdndzaGhKZ01KT24wTWdGYXFITXNONFdkZ1pkTjZhSlhPeW96L3NveEJZSy9ub08xQ1k3dFFnZ2hKZ2VkVnMvanQzM1hPZWR4dURKUzVwR1JNbS9RNHhabXJXWmgxc0JMcUFUNmhmQ1Z1MzdnSE41Njkrb3YwOTdaNnR3L0ozMlpjKzFGbTgyR3hXckdicmVqVUNoUUtsVzlsckdJajB6aFIxOTFyUC81Nkladjk3bG1hRTh6VXhjNXErWSt0dkdaWVNmUnNSRkp6a0kwUWdnaHdFMnJpWW1KSXVDNkwzVUhHMTdiWlVNeUpBVTRIamNhdTRmYkNpR0VtRHkwR3QyNG1ZUFlNekgwMGZzU0doVFo3M0ZhalE2ZFZvOVdvME90R3ZnYjBjRVN6dXRKVVNBaGhCZzlTVHE5VE1CMVgyQVBwYWNUSEhNNG41N2IvZnlkeTFBN2hLRzVRZ2doaEJCQ0NPOG1TYWVYNmRuVHFRQXEyb1orN3V3SVdCRGxlR3kyd1oreTNScWFFRUtJNjZRa1RvSTFXY1NJeFVVbkFveWIzbWQza251N2I1UDVQUmZlVFpKT0wrTi9YVStuelE3TnBxR2YvODA1M1pWcjl4UkJYb1A3WWhOQ0NPR3F3OWhPWlYycHA4TVFIbEJSVzB5bmFmSU9LWko3dTdmSi9wNEw3eVpKcDVlNWZuZ3RESDFlSjBDY1AyenNVYm4ydDZkR0g1TVFRb2kreGNYR1VsVlg0dWt3aEFkVTFwVVFHaHFDUXFGQXBWSk51cDR2dWJkN20renZ1ZkJ1a25SNm1jQWV3MnZ0MS80NzFIbWRYYjZZQmZwclN3VmNySVA5OGtXbEVFS01pUVdMNWxOUWRjSFRZUWdQdUZKMmppbFRVMUFxbFdnMG1rbVhnTWk5M2R0a2Y4K0ZkNU9rMDhzRTlsNlNiTmhKWjVBT0h1bXhoTnNMWjhCaUcxMWNRZ2doZXBzeFl3YUdRQTFITDN6cTZWREVEWFFvZXpjS25ZWDQrSGpVYWpWYXJYYllWWGZIdSs1N2U0K25ReGtYRG1Ydm12VHZ1ZkJ1Y2pkN0daZWs4MXBYWjNscm40Y082TDQwQ1BWeFBLNXFoL2Z6UngyYUVFS0lQanp5Nk1PVU5lUng5Sng4T1BjR2g3TjNVMWFmeTdMbFMxR3IxZmo1K2FIUlRNNWxXeHozZHI3WDM5dU85enpQSzk1ejRiMVV6ejc3N0xPZURrTGNPSzFtMkg3VjhiaHIxRWFRRGxZbkRLOGRsUkpDZk9EQXRhRzE1MnZnNWlUd2xiK1JRb2hKcnJ3VlBpbHlyRjhjWVJqYmF5a1VDaFFLQlZrek16aDA4ak11NUoyaTA5Z0pnTDhoY0d3dkxtNllpdHBpOGt2T2N6RDdZOXFzTlN5L2FRa3FsUW8vUHovQ3dzTFE2WFNUcnRmTDIrL3Q3dmQ4TzYzV1d1ZDc3dS92VDJobzZLUjh6NFYzRzNnRlpUSHB1TXpwdERzU3orRXNtOUxUMmdUNE1CL08xMEtuRmY3ak1QenZXc2RTTEVJSUlkeERxVlNpMCtsNDhLSDdPWDc4T0RrWFQzSGt3azUwV2dPbEZZV2VEaytNVWx4MEVwMm1kc0xDUWtsSlQzWU9yL1R4OFNFa0pHUlNKeDlkOS9aRER6L0FzV1BIdk9iZUh1dzkxK3Yxay9ZOUY5NUxrazR2NDFLOTlscDJXRGFDNGJWZGZyQVludHdCblJaSFVhRjNMOFA5NmFNS1VRZ2h4SFhVYWpYKy92NHNYYnFVek14TVdsdGJzVmdzMkd3MjdIYjc0QTJJY1UraFVLQlVLcDNES3dNREE5SHI5YWpWay91ald0ZnI5Y1o3dTYvMzNNZkhCNVZLNWVuUWhIQzd5ZjJYVFBUaXF3RzEwbEg0UjRGaldxZkpDZzJkRUt3ZmZudVJCbmhxSnZ6bTJ0SXBmejRIaTJJZ3dkK2RVUXNoaEZDcjFSZ01CclJhTFVGQlFaaE1Kc3htTTFhcmRkSi9PSi9zdXBiSTBHZzBhTFZhTkJvTmFyWGFhM3E3dlBIZTl2YjNYSGdmU1RxOVVLQVc2anBkdDVXM2ppenBCTGhqS254YTdCaG1hN0hCVHc3QkMrdEFKZU5zaFJEQ3JicVdVbENyMWVqMWV1eDIrNlQ5VU81dHV1WTQ5dnp4SnQ1NGIzdjdleTY4aXlTZFhpaEExenZwckdpRHpMQ1J0L21EeGZDbGp4MjlwZ1ZOOFBKNStQS00wY1VwaEJDaU4vbHdLaVlydWJlRm1MeWtEOThMQmZVb0p0VDFwMzBreTZiMDFEWE10c3NibHlDM1lYUnRDaUdFRUVJSUlTWStTVHE5MFBVVmJHSDBTU2Z3LzltNzc3QTRyblB4NDkrdExMMzNya1lUYWdqMWdwclZYZVFpVzY2eDA1eDdZeWR4NmkvSlRiMDNUbktUNjlpSmt6aXg0eDVYV2E2UzFTV3JBUklTSUJDaUNRU2lpRjYzNy83K0dGaDIyVVVWaEdEUDUzbjJZWGRtZHVZc00wTDd6bnZPZTdoOU1renR5NVpha2JyWkdzelh2MTlCRUFSQkVBUkJFTVl1RVhTNklmdWdzei9WZWEzVHBnejJvM21nVmd6czgvbFR3N05mUVJBRVFSQUVRUkRHSmhGMHVxRUFGd1dEaGlQVENWSTMyeS9iamVYOHBBSnlHNFpuMzRJZ0NJSWdDSUlnakQwaTZIUkRnWGFaenY0S3MyMDYwQTlUVjloTlV3YTYyUUw4TGdlNkRNT3piMEVRQkVFUUJFRVF4aFlSZExvaCsweW5oOTM4dzhPVjdRVDQzcHlCYnJadE92ajFVV21jcHlBSWdpQUlnaUFJN2tVRW5XNG93RVdtRTRadlhDZEF0STlqTjlzVGpkSTBLb0lnQ0lJZ0NJSWd1QmNSZExvaCs2RFRQdnM0bkpsT2tMclp6b3NhZVAxNk1Sd1g0enNGUVJBRVFSQUV3YTBvUjdzQndvMW4zNzNXYURlT3MzNllnMDZBSDgrRHIrMGNDR2gvZFJSZVdDMFZIQklFUVJDdVRrRkJBY2R6ODZpdHFjRlQ0MDFGVmVsb04wbTRUaFBpSjZQVjl4SWJHOFBzekF5bVRwMktUQ1pESnBOZC9zM2ppRHRkMitLY0MrNUlaclZheFZBN043VG1QVEJacE9kV3BKbFRNaVBnTjB1Ry8xalZuZkNOWFFPRmloTDk0ZmxWb0JKNWRrRVF4cURqRGZERGcvQ241WkFXY3ZudGg4dXJMNytHdHROQ1hPZ1V3b05qaVFpT3VYRUhGMFpVUTBzdGpTMDFuR3NveHN0ZnhaWUg3a1dwVkNLWHU4ZC9sSysrL0JyYURqTnhZVWx1YzIzYnpubDlNVjRCU3JZOGNKOWJuWFBCL1lpZzAwMXQvaGhhdE5KenF4VmtNb2p4Z1pmWGpjenhEdGJDTDQ4TXZGNFJEeithT3pMSEVnUkJHRW1qRVhUKzdibC9FaGt3aWN6VXJCdHpRR0hVWkJmdW9hNjluRWUrOGdBYWpRYUZRbkg1TjQxaDR0cDJ2M011dUNkeE84Vk4yVStiUWw5dmpycWVrYXN3dXlRR2JwMDA4SHBQTlh4VVBrSUhFd1JCR0VkZWZmazFJdjNkKzB1NU81bWJ2b0xJd0VtOC91cWJkSGQzWXpZUDAzeG1ONkZYWG42TlNQK0pibjl0ejAxZlFaU2JuSFBCZlltZzAwM1pqK3YwVTBzL0xWWm82aDI1WTM1akJrd09ISGo5bDVPUTN6Unl4eE1FUVJqckNnb0s2TzJ3a0pubTNsL0szYzI4cVNzdzlFQnViaTU2dlI2THhUTGFUUnAyQmZrRmFOdk5aS1l0RysybTNCVG11c0U1Rjl5YkNEcmRsSDBGVzMrNzV5TlJUS2lmVWc2L1dqUVE1SnF0OE5NdnBER2ZnaUFJZ3JQak9YbkVoMDBaN1dZSW8yQkNWQ3JGcDB2bzdPd2NsNW12NDdsNXhJY25qWFl6Ymlyai9ad0w3azBFblc0cXlDN1Q2YWthZUY0M2pITjF1aExpQ1Q5YllPdlJTNjhKZm5BQVduVWplMXhCRUlTeHFLYTJodkRnMk5GdWhqQUtJb0pqYVdwcW9xdXJDNVBKeEhncndTR3ViV2ZqL1p3TDdrMEVuVzdLUHVoVTJsWG9Ic2xNWjcvcFlmQmt4c0RyWnEwVWVPcE1JMzlzUVJDRXNjVFR3OHN0S25rS3ppSkQ0dkJRYXpBYWpSZ01obkVYZ0locjI5bDRQK2VDZXhOQnA1c0s5SFM5dk80R0JKMEFHeWJDNXVTQjErYzY0TDhPUytOS0JVRVFCRWxsZGRsb04wRVlSYlgxMVpqTlpnd0d3N2diNHlldWJkZkc4emtYM0pzSU90MlVmYWJUYVBjM3JYNkV1OWZhKzhvMHlMTHJXWlBYQ0gvSXZYSEhGd1JCRUc1ZUxSMFg2ZFVOL1o5U1krc0Z6dFdkSGJiamFTOXhyQ3RodFZveFc0Wi9ISjdWYWhWZExkMk1PT2ZDZUNTQ1RqZGxIM1QyR2dlZTM2aE1aNzhmem9YMDBJSFhuMWZCbTJkdWJCc0VRUkNFa1ZGVWVZSS92djU5MmpxYnIvcTk3K3o2SzZmTGM0WmNuMTk2bEwwNUgxeHlIKzFkTGZ6KzFhZG9hS20xTFR0ODZuTU9uZHJoc0YxVFd6Mi9mKzBwYWhvcWh0elhHOXVmZFhxZnZaYysvQzNIQ25kZnNqMkNJQWp1U2puYURSQkdSNkJkME5taEI3VUNER2JvTWtDM0VYeFVRNzkzT0NubDhPdEY4SzI5VWhkYmdKY0tJZHdiVnNUZG1EWUlnaUNNVnhXMXhSek8vNXk2cGlwa3lBZ0pqR1QrdEZXa0pzNjZJY2R2YVcra1I5ZUZqNWYvZGUybm83dU5qdTRXaDJWZFBlMFlUSHJPTnpoUCtod2JQaEdaVEVaMWZTa1dpNW5Rd0VqYk9vdlZ3dkhpL1N5WWRndHl1WFR2dmZMQ0dUeFVHcUxDRW9ac2cwN2ZpOEdvSDNMOXBOaXBITTcvbk16VUxOUXFqeUczdXhZaTQrVk1xKy9sMEtudG5EbVhSM2R2Qjc1ZUFTUkdKNU9WY1NzK1huNE8yeHBOUnI0NCtSbUY1ZG4wYUR2eDl3a21NeTJMek5Rc1pES1p3N2FkUGUzc3lkbEtlVTBSUnBPQmlKQllzakkyTWlFNnhha04rYVZIT1haNkR5M3REV2pVWHFST3lHQjU1dTNEY3Y3Rk9SZkdHeEYwdWlrL3RSVHdtU3pRWTRRSkFWRFpMcTJyNzNhY1QzT2tlYXZnZDB2aDY3dWdSU3N0KzIwMmVDcGhRZFNOYTRjZ0NNSjRVbHBkd0ZzN255YzZOSUY1NlNzeG1nd1VWUnpudmQwdmtKV3hrU1d6MWcvcjhWcmFHK25vYm5WWWR1RmlKUnExRnpVdUFrTlhFcUtTYklHZ3ZiTHpCUnpPLzl4aG1VN2ZpOGxzNUlOOUx6bHQvNDI3ZjQ1S3FhYWs2aFJCL21GVTFCUUI0T2NUUkdyaUxQWWQvNUNxdXJPVTFSUlNWVjlLWjNjYlpvdVpmMjc3alcwZkFUN0JiTDdsY1pmdDdPaHU1ZFZQL3Vpd3pHUXhZVERvK1B2N3YzSlluaGlkekliRkQxelI1eGV1M0J2Yi8wUkxleU9wRXpMdzl3bWlzYldXdkpKRGxGWVg4TlZOUDdFRm5sYXJsWGQzLzQzeW1pTFNKODBoTkRDSzRzb1Q3RGp5TmxwZEQwc3pOdGoyMmQzYnlVc2YvaGFkb1plWlNZdFFxenc0V1hLSU43WS95LzFybjJSQzlFQXhpa09uZHJBM2R4dXg0Uk5aTW1zRGRVMVY1QlR0NDJKYkhRK3UrNVpUTUNzSTdrNEVuVzRzd0VPcUhBc1E1QUdWZmN2cmJuRFFDVkxtOWZkWjhNUnVLZE5xc2NMUEQ4UFBGNHJBVXhBRTRWcG85VDNjbnZVbHBrMmVhMXUyWk9aNi9yNzFWeHc2dFoxNTZTdUhOU09YWGJTWDQ4VUhYSzU3ZmZ1ZnJtZ2YzM3ZvajNoNmVObGVWemVVRWVRZnh1elVwU1JHSldObElQdHpPUDl6R2xwcXVIUDVseDMyNGVuaGpVcXBScXZ2cGFLMkdMbGNiZ3RNcDA2YXcvcEZXd2dOaktUNDNBbVNFbWJnNCtYUG5wd1B5RXpOSXRnL2ZHQS9HbThBU3FwT0FhQTE5TkxTMFVoSjFTbThOYjVrcGkzRGFyWFMwZDFDZ0crSVF4c01SajE2b3haZnJ3QUNCNjBUaGtlUVh4ajMzdklmRGxuTm5LSjk3RGp5TnJuRisxazIrMVlBaWlxT1UxNVR4T0taNjJ6TDVrNWR3UXRiZjgzaC9CMWtwQ3l4N2VQQWlZL3A3R25qZ1hYZnNnV1kweWJONVcvdi81TGQyZS96MVUwL0JxU2JEZ2RPZkV4QzVCUWVXUGN0MjQyU2JmdGZwcURzR0tYVkJTUWxUTDlodnd0QkdBdEUwT25HZ2pRRFFhZWYzZmVPRzFsTXlGNmNyeFI0Zm51Zk5IMktDRHdGUVJDdTNiVEo4NXl5TFI1cURVbngwOGsrdlpmMnJoYkNnb2J2ait2S09adkl5dGhvZTIwMEdYanVyWit3WVBvdHpFdGZlVVg3MEtnOTJYZjhJd0o4Z2dFd21ReTh0K2NGSGxqN0pQLysvQytZekFORkNNeG1FMWFzL09PRC8zSFlSMlpxRml2bmJ1TFUyU040YXJ4NTh0Ny9jY3FlYmxqMEFQNit3Zmg1QjZEVjlhQldlYkJ3K21vTzVIM0M4c3piOGZiMHRXM2JIN0NhekViYU81c3Byem5OL0dtcnlNcllTSGxORWZ1T2Y4akRHNTRpMnE1cjd0YTlMMUpWZDVhdjMvVXp2UHFDVjJGNDNiSHNVYWZyTzMzU1hIWWNlWnZtdG5yYnNsT2xSMUFxbE15ZnRzcTJUS1ZVa1ptYXhZNmpiMU5XVThqTXBJV1l6Q1lLSzNLSURrdDB5R2dHQjRRekpXNGFaNnBPMHRyWlJKQmZLSVhsT1pndFpoWk1YKzF3YlMyWWRnc0ZaY2Y2Ym1pSW9GTVE3SW1nMDQzWkZ4UHlzaHZEZWFPTENkbWJIQWkvWHdyZk95QUNUMEVRaE9zeFZQYytvOGtBZ01ZdW96Z2MxQ29QaDh4cDVZVXpXS3dXRXFLUzhkTDRYUEYrYWhzcmJVSG54SmcwSnNTazB0SFR4dmNlK29QRGRqdVB2VWROUXptUDNmNURwMzBZVFFhT0Z1eGsydVI1ZFBWMjJKYjdlUWNnazhtSWpaaG9XMVpRZG96a2hKbFlyQlpPbmozTWd1bXJIWUxPSDMzcFdRQmUzUFkwaWRFcExNKzh6Ylp1VW13YW1XbFpITXo3aFB2Vy9DY0FSL0ozVWxGYnpQMXJueEFCNXdoeWRYMzMzNVRvdjdhdFZpdm5HOHFKQ0lsRG8zYWNLeTR1Y2pJQWRVM1Z6RXhhU0dOTExRYWpuc1NvSktmOXhrVk81a3pWU2VxYnFnbnlDK1Y4ZlJreW1ZejR5Q2tPMjRVRlJlSHA0VVZkVS9Xd2ZFWkJHRTlFME9uRzdJc0pxUlVEejJ1NmJueGI3S1VFaThCVEVBUmhKQmlNZXM1VzV4UG9HNEx2ZFJiM3VaeHpGMG9BNk5GMjJycW9EaVV4S2hrUHRmU2ZVbnRYTThFQkE5MWM1MDVkenAvZitTOCtPL1NtdzN1TUpnTVdpNW5mdi9xVTAvNldabXpFVStOTlUzczlmL3IzajJ6THQ2ejVKb2Z6cFFxMGM5S1dFeHMra1hOMUpkeS85b21yK214dmJuK09sbzVHaDJYUHZmVVRxZjNkTFdqVW5yeS81eCsyZFE5di9DNSszZ0ZYZFF6aDZoV1daUU1RRnpFSmdLN2VEa3htbzhzdXpnRyswbzJOamk2cFFGVnI1OFcrNVVOdjIyNjNyYStYUHlxbGM5VkZQNThnV3RvYm5aWUxncnNUUWFjYkM3Szc2YWV3NjNsVTNlRzg3WTBtQWs5QkVJVGhaVEtiMkxyM1JYcTBYYXpLdW12RUM1MmNxNU9DemcvMnZZUktxWGE1amNWaXhtd3g4L1U3LzR1d29DajBCaDF0WGMwRStZVTViUGZ3aHFld1dDd3U5K0dLcDRjWFV5Zk9CbVE4OTlhUFdaWjVHMG54TXpDWmpjU0dUK0xFbVlOMDliUlRVblVTR1RJdXRsNmd1cjRNa0NxU2VtbDhpQWlPSlNGcWl0TytPN3JieUVoWjRqQyt0TE83RGFWU05XUkcxM09ZczhxQ3M4b0xKZXcvOFRHaGdaR2tUY3dFcEdKVEFCNkRzcHdBSGlycEpvZkJwTC9zdHVwQjIycjF2VTRWY3Z0cDFKNll6RVlzRm92TG9saUM0SzVFME9uRzdMdlhhbzFTUmR0T2cvUm8xMHVGaGtaVGYrRDUzZjJnTnc4RW5qK2VCMHRqUjdkdGdpQUlZMGxuZHh2djdubUJDeGZQc1dUV2VvZmlRaU9ocGIzUjFtM3g1Tm5EZkduajk0Z0ljZjdEL2NHK2w2aThjSVlnZnluSXRHSmwxZHc3bmI3USszcjU4OWJPNTJsb1BuL1pZMy9samg4N2RmWFZxTDN3OTVFcTVDM1B2STB6NS9JQVVDazlpQXlKbzZqaU9DYUxDWUN5bWtLVWN1bnJVWC9RcWRYM1lqRHB5U3Y1Z3NQNU8zanN0aDhTRlJwdjIvL1d2UzlTMTFURmY5enpTMUcxZEJUa0Z1MW41N0YzOGZVTzRONWIvZ09sUWpwL0Zvc1pBTG5NT2ZqclAwLzlQODJYMmhiSGJTMFdzMjNaNWJZVkJFRWlnazQzWnQrOXRsVUw4ZjVRMkNTOXJ1cUFHV0d1MzNjanBRVEQwMHZoaHdjR0FzOWZIWVhHWHJqSGVkaUZJQWpDRFpkL0VUNnZnb3AyNlRGYzVES1lNQXo3S1R0L21tMzcvNFhaWW1MVHNzZVlPaWx6R1BaNmFYbG5ENkdRSzFnNVp4TjFUVlVjTGR6Rkhjc2VkZGltbzd1Vk0rZnlXRFJqclMxSTBLZzlIUXErMk92cDdTUTJmQktaYVZrdTF6ZTAxTERqeU50WXJWWmFPNXY0OU5BYmdOUU45M0QrRHZMTGpwS2FtRUZHeW1MYmU2WlBtY2YwS2ZNQXFldmtzMi85bUx0V2ZKWGd2aUM0bzd1TmJmdGY0bnhET1ZhckZWL3ZBSmJNWEkvZXFLT21VYXI1cmpkb0thbzh6dXlVcGRSZVBPZXliYkhoMTM0bW03WHdXUkhrZEVGMzMvK0RZOTF3WGRzR281NlBEcjVLY2VVSkprU25zR241bHgzRzBhcjZianpvalRxWDd3WHdVRW1aemY2YkZQM1pUTWR0ZFU3YnV0cXUvMWdlS28wSU9nVmhFQkYwdWpHSG9GTW5GZkc1MllKT2dQUVF4OEFUNElWOGFUN1JKek5HdDIyQ0lMZ3ZyUW1lUHdWYlN5SE1DeVlGd0lMbzRkdS9ERGl5NS9yMmNiTGtNSjhjZXAySTRGZzJMZit5TFpnYVNTYXppWUt5WTB5T1M4ZFQ0ODJpbWV0NGY4OC9tSjJhWlF1K3JGWXIyNCs4aFVidGRjV1ZiVUdxdnV2bjdYcE9yODd1TnR0enRkS0QySENwV0ZCTlF6bkIvdUdFQlVYYnh1WmRLWmxNUm1kM0d3dW5yNmI0WEI2cGlSa3N6ZGpBWDkvN2hXMThuOUZrUUNGWGNLcjBDS2RLai9UOURxU0NOa3FGTk9idkJ3OC9jODFkTGIxVU1EME00aUxCSklOeEVITU95N1hkcSt2aDljK2U0V0xyQlZiTnZaTjU2U3VkQWowLzcwQmtNcG5UL0xFd01ENnpQOHZ1N3hNRURJenhkTFZ0Lzc4ZmY5OWc2cHVxWFhhaGJlOXFzZTFURUlRQklpbXFJQzBBQUNBQVNVUkJWT2gwWS9iZGE5dDBFRy9YbTZtcTg4YTM1MUxTUStDUHkrQ0hCNkZMS3J6SXh4WFFvWWYvTncrVVl0aUVJQWczMkJ2RlVOZ01ENmJCdzJramM0d2oxL0hlQ3hlcitQVFFHMHlPVGVldWxWKzFaUk5IV3M3cHZmUm91NWcvN1JZQVVoTm5jVEk2aGExNy84bFg3dmgvZUdsOE9KRDNDYVhWQld5KzVmR3JtaXYwMU5rakZKYm51RnhudFE2TStmVHg4ck5OMzVKZHVJZmtoSmt1dXhRLzgrYVAwQnVrdWNQNngyais0NFAvdG5XUi9QYjl2K1diOS80YUdDaU1CUEQ0WFQ4RDRNU1pMOWg1N0YyK3V1a250b0NrVjlmTmMyLzloQlZ6TnpFN1pja1ZmN2FoZUNraExnUkNRMEhsWExkbXpMcWVheHZnbzRPdjBOeGV6NWExVHpoTWNXSlBwVlFSRmhSTlhWTVZScFBSb2ZEUCtjWnlBT0lqcENxMlVTSHh5R1F5MjloZWUrY2J5NUhMNU1UMDNjaUlEazJndHJHU0N4ZlBPVlJDYm01dlFLdnZZZHJrZWRmNTZRUmgvQkZCcHh1ekR6cGJkSkJnVjhqd1ppZ21ORmhTRVB4bHBUVEc4NkkwM3ArRHRkQitBUDVuQ1dnVWwzNi9JQWpDY0Nwc2hzZG53SjNPdFdadUNvZnpkMkRGeW0xWmo5eXdnTE5YMTgwWEp6OGpNU3JabHRXVXlXVGN1dlJoWHZyd3Q3ejI2ZitSRUpWRTl1bTlMSjY1anFUNHE1dkxNRE10aStXWmQ3aGNkNzZoakRlMlB6dmtlM1VHTFkwdHRjVDNUWlVCY052U2gyMWorWHEwblh4NDRCWFd6TitNVDE5bDMvNU1wU3R0bmMxOGZ2UnRva0lINXVlMFdxM3NPUEkyWGhvZlpreFpjRldmVGJoeURTMjFsRllYTUM5OTVaQUJaNy8waVhQWW5iT1Y0OFg3YlYyM2pTWWp1VVg3OFBVT1lHS3NkTWZJVStQTnBKZzB5bXVMdUhDeHlqYnZha3Q3STZYVitTUW56TEIxM1owNmNRN1pwL2R5dU9Cek5vYy9ic3V3SHM3L0hJQVpTZUxjQzhKZ0l1aDBZNTVLS1VOb3NraVBVTHZpZXRVM1dhYXpYNVFQUEw4S2ZuQmdZT3hVUVJNOHVRZCt1M1QwaXg4Smd1QStKZ2JjdkFFblFGMVRGU3FsbWlOOVg0UUhpd3BOSUNWeEprYVRrWjNIM21YUmpEVzJMb2JYNnZPajcyQTBHVmcxN3k2SDVYN2VBYXhiZUI5djdYeWV4dFlMVEk1TFo5bnNXNjk2Lzltbjk1SjlldTlWdjY5WDE4VXJuL3loTHhpZWlOR2tSMi9Va1dnWHNQUjNvWXlObUhSRjNaQUQvVUo0Wk9QM3lDbmF4OS9mL3hYUllRbG8xRjZjcXl2aFM3ZCsvNFlGK3U2b3Jxa0tnT2EyZXZia2ZPQnltMFV6MXVLaDFwQ1psa1YrMlZGMjUyeWxxYTJlSVA4d2lpdFAwTnpld09aVmp6dWNwNVZ6NzZTNm9ZdzN0ditKV2NtTFVTaVVuQ3c1aEZxbFllWGNPMjNiUlljbE1IM0tmUEpMai9MNlozOGlNVHFaQ3hmUGNiWTZuL25UVmhFZU5Jejk3QVZobkJCL0VkMWNxQ2ZVOTBqUExWYkhDclp0T3NkeG56ZUxBQS80MHdyNHIwT1ExemNWVmtVN2ZHTVgvRytXRkpnS2dpQ010RW11aHhiZU5IUUdMUWFqM3BaOUdXeG0wa0pTRW1laTFYVnpycTZFa3FxVGJMN2xHOFNFSlY3VDhZNFY3cWF3UEljbHM5WVRFUnhqVzk3U2NaRmpCYnM0ZWZZd2Z0NEJCUGlHVUhhK2tGYy8vVC9tVDF2RnBKaTBLeTY2a3BtYVJkWVF3V3BOUXpsdjdYemVhYm5aWW1aMzlsYWl3eExKeXRqSW50d1BNQmoxSEMzY1JlcUVqQ3NlNTJwMU1ab3lLalNlZFF2dkl5UWdnbjNIUHdSQXBWUnpzdVFRczFPWEVoSVFjVVg3RnE1T2Y1Zm84dG9peW11TFhHNHpPelVMRDdVR2xWTE5RK3UvdzY3czl5bXBQb1hKWkNReUpJNzcxenpCaEpnVWgvZUVCa2J5eUlidnNpdjdmWEtLOXFGVUtFbU1TbWJsM0R1ZHhnTnZYUHdnZ2I0aDVKVWM0bnhER1lGK29heGRjQyt6VTVlT3pJY1doREZPQkoxdUxzZ3U2R3pWRGFwZzIzbHpCcDBnZGFWOWVnbjhOaHYyOUZYUXY5Z0xqKytTNXZLY0tjYndDNEl3UWlyN2VsbE1DUmpkZGx6T0R4LzUweFZ0NStjVHlHTzMvb0EzUC84enIzN3lSemJmOGpnVFkxS3Y2bGhhZlM5N2M3Y3hPWFlxUzJhdXA3dTNrN0thUWdyTHNxbXFMMFd0OG1EQjlOVXNtckVHbFZMTnFiTkgySi8zTWYvZThXZThQWDJaRWplTnVJaEpKQ1hNUU9OaW5zUitDb1hTWWM3TDQyY09Tc3RsQ3M2ZXowY2hWK0JwVjcyMHFhMGVrOWxJZUhBTTk2MzVUeW92bk9Gb3dTN3VXdkZWYWhvcmVQSERwNW1idHB6STBIaFVTalZiMW55VDd0NE9PcnBiTVZ0TXhJUk9vTEE4R3l0V0xyWmVJQ1ZoRmthVGdZYm1HdXBiemxOVmQ1YnltaUlVY2dVTHA2OW0vclJiS0szTzUwakJUbktLOXBFUU9ZWE10R1drSk02OHF0K25jR256cDYwYXNzcXhLOTZldnR5ZTljZ1ZiUnNSRXN1RDY3OTEyZTNrY2psTFpxMW55YXoxVjl3T1FYQm5JdWgwYzRGMjNWSGJkSkRnNTFqQjltWU8zdVF5K05FOENQZUdOODlJeTNxTThQMzk4S1YwMkpKeTZmY0xnaUFJRWsrTk53K3NmWkxYUDN1R3N2T0ZWeDEwZW5wNHNXbjVsNWtRbllKTUp1T05IYy9TMkZKTGdHOHdLK2Jjd2N5a1JRNVRXY3hNWHNqVVNYTTRYWjdEaVpLRG5EeDdtSXR0ZGFSUHVycjVRNnZyU3JuUUpFMVQ0cUhTc0diQnZTamtBd1A4MVNvUElvSmoyYkxtbTJqVW51U2QrWUxFNkdSU0o4d2lkY0lzd29LaXlDM2F6K0g4SFpqTUpvZDkrM2o2OGEwdFQzUG8xSGE2dFoyRUJrWXlkVkltSGQydHZQekovNkpXZWhBZk9ZWDFpN2FRa2pqTFZoQnArcFQ1VEpzOGo1S3FVeHpNKzRTeTg0VWk2QlFFd2UySm9OUE5CZG5kVUc3VkRpb21kSk9PNnh6czBYU1lFQ0JsUFkwV3FaejhTNFZRM0N3RnBkN2pxTnFmSUFqQ1NQRlFhM2h3L2JkUktkWFg5UDdraEJtMjU1dVdQWVpXMzBOcytNUWh1ODZxbENwbUppOWtadkpDV2p1YlVDcFVEdE5QOUZlSTdmZlk3VDkwMnNlZEs3NTh5VGI1K3dUeDVkdC9aTnZ2SGNzZXBWZlhiVnMvTTJraE01TVdBbUN4V0RDWmpWaXRWbVF5R1hLNUFybGN6bmNlK0ozVGZ2L3pubDhSNEJzODVHZVR5V1NrSk00a09XR0dVekFyQ0lMZ2pzUkVFMjV1OEZ5ZER0T20zSVFWYkllU0ZRdC9YZ2toZGtIMHNYcjQrczZiYi9vWFFSQ0VtNVZhNVRFc2s5cUhCa1lTRnpIcGl2Y1Y1QmVLbi9mSTlGZTJEMlE5TmQ0RUI0UVB1WjFhNVlHSFdvTmE1WEhKUWtDQmZpRlg5TmxrTXBuRE5CMkNJQWp1U2dTZGJpNW9VTkJwbitrc2I3L3g3YmtlRXdQZ2hkWFNuSjc5Nm51a0FrTmYxSTVldXdSQkVBUkJFQVRCblltZzA4M1pCNTF0T3FreXJGOWZ6eXFkU1pxL2N5enhVOE1mbHNIZFNRUExER2I0eFJINFc3NVVvVmNRQkdHc21CQS8rZkliQ2VOV1RHUTh3TEJrbjI4MjR0cDJiVHlmYzhHOWlhRFR6ZGtIbmMxU0JYTGk3Y2QxanFFdXR2M2tNdmphZFBqWkFsQVAxSlBndmJQd3pUMEQxWG9GUVJCdWRscDlMdzB0b3F1R082cHZQbyt1YjJxUThVaGMyODdHK3prWDNKc0lPdDFjNkVEbGVWcjYvczRsMkkzckhDdkZoRnhaSEFQUHI0SXd1ODk0dGhXK3NnTStxUmk5ZGdtQ0lGeXBtT2hvR2x0cVJyc1p3aWhvYUtraE9EZ0ltVXlHUXFFWWQ1a3ZjVzA3RysvblhIQnZJdWgwYzRFYVVQVDlUZXMwZ01uaU9LNXpMQlVUY2lYQkQvNnhHbGJFRFN6VG1lR1pFL0NqZzlDdUg3MjJDWUlnWEU3bTNObWNheXdhN1dZSW82RGlRaUVUSjAxQUxwZWpVcW5HWFFBaXJtMW40LzJjQys1TkJKMXVUZ1lFMjFWOHZkZzdxSUx0R001MDl2TldTVk9uL0d3QmVOa1ZJOHh0Z0VlM3c5RzYwV3ViSUFqQ3BhU25wK1BscnlLN2FPOW9OMFc0Z1k0VTdFTG1ZU0kyTmhhbFVvbGFyWGFvd2pzZURGemJlMGE3S1RlRkl3VTd4LzA1Rjl5YnVKb0ZoMmxHbWdiTjFWa3h4aXJZWHNyaUdIaHBMYVNIRGl6ck5NQlBEOEh2Y2tBcnBsSVRCT0VtdE9YKys3alFWa1oyb2ZoeTdnNk9GdXppUW1zcEN4Y3RRS2xVNHVQamcwbzFQcWRka2E3dGNyZS90cVZ6WHVZVzUxeHdYNHFmLy96blB4L3RSZ2lqSzdkaFlPeG1SZ1NrQnNPMk10Q2JwZTYyNnllQTF6ajUyK2VsZ3RXSlV2WXovK0pBTmR1S2R0aFZCUkUrRU9kMzZYMElndURlaXByaFJDUE1qWVRrNEpFOWxrd21ReWFUTVhWYUtrZE9IS0NvTEErZFhpb3I3dXZsZjVsM0MyTkZmZk41eW10T2M3aGdPejNtSmhZdG5ZOUNvY0RIeDRlUWtCQThQRHpHWGRiTDNhL3RnWFArR2QzbVp0czU5L1gxSlRnNGVGeWVjOEc5RFQzenNlQTJRdXdLN1RUM1NqL2ovYUd3U1hwZTFlbllCWGVza3dGM1RZSE1DUGpGWVRqZkpTMXYxc0xQRDhQc0NQak9iTWNDUklJZ0NLTkZMcGZqNGVIQjVudnZKamMzbDVMaVBJNFZmWTZIMm92YStxclJicDV3bldJaUU5QVplZ2tKQ1daQ1VxS3RlNlducHlkQlFVSGpPdmpvdjdidnZlOGVjbkp5M09iYXZ0dzUxMmcwNC9hY0MrNUxCSjJDUS9mYVpyc0t0cmFnc3dNeXdtOTh1MFphdkIvOGZUVzhXQ2hOcDlMdmVBTjhhVHM4bUNiTjk2a1E0L2dGUVJobFNxVVNYMTlmRml4WVFGcGFHdDNkM1poTUppd1dDMWFybUlCNFBKREpaTWpsY2x2M1NuOS9melFhRFVybCtQNnExdjk1M2ZIYWRuWE9QVDA5VVNnVWwzK3pJSXd4NC9zdm1YQkZRdTNIZFBabE91M0hkWTdsYVZNdVJ5V0hyMCtIckZqNGZjN0FaOVdiNFo4RnNPTWNmQzhUMGtKR3Q1MkNJQWhLcFJJdkx5L1VhalVCQVFFWURBYU1SaU5tczNuY2Z6a2Y3L3FueUZDcFZLalZhbFFxRlVxbDBtMnlYZTU0YmJ2N09SZmNqd2c2aFNFem5mM0crclFwVnlJNVNKcGE1ZjFTZUtVSWRIMUZoV3E3NE1tOXNEb0J2allEL05TajIwNUJFTnhiLzFRS1NxVVNqVWFEMVdvZHQxL0szVTMvR0VmN2h6dHh4MnZiM2MrNTRGNUUwQ2s0ak9sczZnczY0KzB5blpWdUVIUUN5R1ZTZDlybGNmQmNIaHk2TUxEdTh5bzRmQUh1VDRYYkowc1pVa0VRaE5FZ3Zwd0s0NVc0dGdWaC9CSmZuUVdIN3JVdFdyQUNBUjREV1QyZGFTQUQ2ZzZDUGVIbkMrRTNTeHgvTjkxRytIcytQUHdaN0ttV2ZrK0NJQWlDSUFpQ0lGeWFDRG9GbEhMSGJxTXQvVjFzN2JLZDd0REZkckRNQ0hobEhXeEpjU3dtZExFWGZwTU5YOWtCK1UyajF6NUJFQVJCRUFSQkdBdEUwQ2tBRUdyZnhiWi8yaFQ3Y1ozanVKalFwYWdWOEdnNnZMd09Wc1JKMDYzMHErcUVwL2JCRHcvQ09UY015Z1ZCRUFSQkVBVGhTb2d4blFJZ0ZST3FhSmVlTjd2SWRGYTdlVkFWNlEwL21nZGJVdUVmQlhDc2JtRGQ4UVk0MFFDckV1Q3g5UEUxcDZrNzBiVkRiN01Wb3hhUXlURHJSN3RGZ2oyRjJvclZDaW92SzU3QlZqVCtvdkNHSUFpQ0lJd1ZJdWdVQU1kTVozL1FPU0ZnWUZsL1FPcnU0djNnMTR2Z2JDdjg5UlNjYnBhV1c0R2RWYkR2dkJSODNwY2lCYXJDMk5CYUFmb3VLMWF6Q0dCdVZtYURkRzcwSFRMMFhSYVUzbVlDRXF4aWlnRkJFQVJCR0FQRS85UUM0SmlkNnc4Nkp3Y09kQ2V0YUFlVDVZWTM2NmFWRkFUUExJZW5sOEFrdStEY2FJSFBLdUdoVCtIbmg2RmNCT3Mzdll0RlVwWlRCSnhqaUVXT3NVdEo4eG5RYXJXWXplYlJicEVnQ0lJZ0NKY2dnazRCY0p5cnMzOU1wMFlCY1gzak9zMVc5NWs2NVdyTWpvQy8zUUkvblE5eHZnUExyVWhUcm54OUozeDdMK1EyakZvVGhVdG9yUUNUVHRRaEhvdGt5TUNrb3JYQ1NuZDN0d2c4QlVFUUJPRW1Kb0pPQVhDY0dzUitlcFNrb0lIbnBhMDNyajFqemRKWWVHa3QvR29ScElVNHJpdHNoaDhkaEs5OERudk9nMFhFT0RlRjNsYlFkMXB4TEE4bGpDMHlaRVlOYmZWYTlIbzlGb3ZvamlFSWdpQUlOeU14cGxNQUlNUkY5VnFRdXRqdXJKS2VsN2JkMkRhTlJmT2pwTWZaVm5pOUdJN2FGUnc2MXdHL09RWXZGc0RkU2JCdUFuZ29ScSt0N2s3YkFsYUxDRGpIT2psSzZQV2lzN01UbFVvMTdzZDNGaFFVY0R3M2o5cWFHancxM2xSVWxZNTJrNFRyTkNGK01scDlMN0d4TWN6T3pHRHExS2x1V1NUTG5hNXRjYzRGZHlTQ1RnRnd6SFJldEFzNlJhYnoyaVFGU1ZuUEM5M3dSakhzcVphNktJUDArLzNMU1hqNU5LeUloNDBUSWRILzB2c1RocDlSSzdLYzQ0WENxcUdycXhGL2YzK1VTdVc0L2VMMjZzdXZvZTIwRUJlYXhJd0ZLNGtJamhudEpnbkRwS0dsbHNhV0dnN3R5U1h2K0NtMlBIQ3ZXeFhKZXZYbDE5QjJtSWtMYzU5cjIzYk9kK2VTZC93a1d4NjR6NjNPdWVCK1pGYXJWWFQyRXdEWThEN28rb1pGYmIwZC9OUlM4YUMxNzBsakZHWEE5cnRBS2Y0ZVhyVldIYnh6Rmo2dEFLM0plZjJrQUNuenVUSUJ2TVN0b0J1aXNkQnFxNGdxakcwbTlIUjdWaEFkSFkydnIrK0lmMmw3cHdSZUtJQnZ6b1RiSm8vb29Xeis5dHcvaVF5WVJHWnExbzA1b0RCcXNndjNVTmRlemlOZmVRQ05Sb05DTWI2N3hJaHIyLzNPdWVDZVJQZ2cySVM0R05lcGxBL00xMmxGVkdPOVZrRWErUHAwZUdzalBKb09BUjZPNjh2YjRkazh1T3REK0cwMkZEYU5UanZkaVFnNHh3OGxIcGpOWmd3R3c3Z2MxL25xeTY4UjZlL2VYOHJkeWR6MEZVUUdUdUwxVjk4YzkwV3lYbm41TlNMOUo3cjl0VDAzZlFWUmJuTE9CZmNsZ2s3QlpxaHhuYUtMN2ZEeFZzR1dGQ240L09sOHlJeHc3T0JwTU1PdWF2ajJQbmprTTNpN0JEcjBvOVpjUVJnenJGWXJKcE9KOGRaNXA2Q2dnTjRPQzVscDd2MmwzTjNNbTdvQ1F3L2s1dWFPMnlKWkJma0ZhTnZOWktZdEcrMm0zQlRtdXNFNUY5eWJDRG9GbTdBaGdzNHBnUVBQejRxZ2MxZ281VkxGMjk4c2dYOXZoRWVtUW9TMzR6YTEzZkNQQXJqN0kvaitBZmk0QXRwRkFDb0lidVY0VGg3eFlWTkd1eG5DS0pnUWxVcng2Ukk2T3p2SFplYnJlRzRlOGVGSm85Mk1tOHA0UCtlQ2V4TkJwMkFUYmhkME50b0huZmFaVGxIQmR0aUZlTUlEcWZEYWV2amZMRmdSQnlxN2Y1a1dLK1Exd3A5T3dOMGZTdk4rZmxBR0xkcWg5eWtJN21pOFpUa0JhbXByQ0ErT0hlMW1DS01nSWppV3BxWW11cnE2eG1VV1gxemJ6c2I3T1JmY215aFpJdGlFMldYYUduc0duazhLa0xxQVdvR3FEcW00a0NnbU5QeGt3SXd3NmZHRVVhcDR1LzBjbE5rRitsYWtlVDhMbTZVS3VNbEJzQ1FXbHNRNFowb0ZRUmo3UEQyODNLS1NwK0FzTWlRT0Q3VUdvOUdJd1dEQXc4TmpYRlZtRnRlMnMvRit6Z1gzSm9KT3dXYW9US2RTRGhNRHBHSTNWcVJzWjJyd0RXK2VXL0ZXd2EyVHBFZHROeHlzZ1VPMXpwbm1rbGJwOFVLK2RITmdjUXdzallNWW45RnB0eUFJdzZ1eXVteTBteUNNb3RyNmFvY2lXZU5wT2cxeGJiczJucys1NE41RTBDbllESlhwQkpnY09GQzU5bXlyQ0RwdnBCZ2ZxZmpRbGhSbzBrb0I2QmUxVU5RczNRVG9WOTR1UGY1MUdxSjhZSGFFOUpnVkJocnhMMTBRaERHb1I5dUZoOW9UcGNMNWoxaGRVelZCL21GbzFKNHUzbmxqZFBhMDQrY2Q0TFM4Ujl1RnQ2ZnZzQnhqdkJiSkVvWW16cmt3SG9uYko0Sk5wRjNRMmF3RnM5M2ZPbEhCOXVZUTZnbDNUb0ZubHNPN3Q4RzNNbUJXT01nSDliNnA2NGFQeXVHL0RzR3RIMGpqUU44b2xtNFlXTVQvWVNPdVY5ZU4zcUJ6V3FZempMK0J1RTF0OWZ6cm85K1RWM0pveUczS2E0cjQxMGUvNTJ4MS9nMXNtVEFhT3JyYitNUHIzNk9tb2NKaCtWL2Yrd1Vuem56aDhqMS9mZThYRkpSbHUxeTM3L2lIdlBycEgxMnUrK2UyMzNDKy92TFpzaGMvL0MzSEN2ZllYbHNzbGl0NjlPdnU3V1IzOWxhbmFxTHRYUzM4K2UyZk9GMzc1VFZGUFBQbUR6bFhkL2F5YlJNRVFYQVhJdjhoMkNoa0VLaUJ0cjd2eWhkN0J3SlJVVXpvNWhQZ0FSc21Tbzh1QXh5dGc0TzFjS3pPY1R1TGRXQWM2TDlPUzExM004Smhhb2gwTXlFdFpIVGFQNTY5dU8xcEVxS1MyTGprUWR1eWYzMzBlNkxERXJrOTY1SEx2dDlrTm1HeFhGL2xRcFZTalV3bW83UzZBSzIreC9VMktnOUNBeUtwcUMyKzR2MU9qRWtsTkREUzlucFg5bnMwdGRlVG5ERFQ1ZllXaTRWZDJlK2gxZlV3SVRybDZqNkVjRjMwQmgxSEMzZFJjdTRrN2QwdEtCVXFva0xqV1Rwckk5RmhDU055ekxhdUpucTBYWGdOeXZJWmpIck1acFBMOS9UcXVqR1pqUzdYbGRXY1pzYVVCZGZWcGw1dEYwYlRRT252MXo3N1A2b3ZFNng2cURUODRKRm5BTkFidE9RVzd3ZGc1ZHhOdG0wQ2ZJT1psNzZTL2NjL0ltM0NiRHpVR3ZRR0haOTg4VHBKOGROSmpCcSt5cXdpNCtXczhrSUoyYWYzME5oU1E2K3VCMytmSUtaTm5zdTg5RldvbENxSGJZMG1JMStjL0l6QzhteDZ0SjM0K3dTVG1aWkZabXFXMDVqSnpwNTI5dVJzcGJ5bUNLUEpRRVJJTEZrWkcxMysvY292UGNxeDAzdG9hVzlBby9ZaWRVSUd5ek52UjYzeWNOcjJhb2x6TG93M0l1Z1VISVI3dVE0NkovaExRYW5aQ3VjN1FXY0dqV0wwMmlrNDhsWERMUW5TUTIrR3dpWTRlUkZPTmtxRmlPei82K294U3NIcHdWcnB0VUlHaWY2UUhDd1ZKa29PaGpoZjUreXA0S3owZkNGYVhiZlRjcTJobDdhdVp2SkxqOXFXNlExYTJqcWJISllCQkFkRUVCT1c2TEJzNTdGM09WNTg0THJhOXNTOS8wMkFiekFIOGo2aHZ2bTh5MjM4ZllMSXl0akl6bVB2WHZGK2IxdjZzQzNvUEhIbUM4cHJpcERMNUR6MzFvK2R0cDA2YVE3aHdURTB0ZFVqbDhuNTQrdmZkN25QcjI3NkNZRis0dTdIY0x2WVZrZHUwWDVTRW1jeWRkSWNPcnBhS0NqUDVsOGYvWTZITnp4RmJNVEVZVDltVzJjVFNvV1NRRi9wZkg1MDRGWE9uTXREYjlTeE8yY3IrNDUvNlBRZXZWSEhqaU52cyt2WWV6eTg0U2tpUXFTS3BoY3VWdEhWMDA3S0VEYzByc2VVdUdrc25MSEc1YnJDOG14S3F3dHNyNE1Ed2xtellETWZIM3lOdUloSkdJeDZ0aDk1cTIrdEZhUEp5TE45MTcvWllzSmcxRk5ScStYM3J6NEZnRWJ0eVRmdi9mV3dmd1ozZDZ4d0Z5YVRrV21UNXlPWHk2bW9LV0xmOFkrb2FhaGd5OXB2MnJheldxMjh1L3R2bE5jVWtUNXBEcUdCVVJSWG5tREhrYmZSNm5wWW1ySEJ0bTEzYnljdmZmaGJkSVplWmlZdFFxM3k0R1RKSWQ3WS9pejNyMzJTQ2RISnRtMFBuZHJCM3R4dHhJWlBaTW1zRGRRMVZaRlR0SStMYlhVOHVPNWJvZ0NRSUF3aWdrN0JRYmkzVkpnRytzWjFoa3JQKzRzSmxmWUZNR1Z0a0M2K0k5NlVQQlFENHprQnVvMXc2cUkwN2NxcFJqamY1Ymk5MlRvd0h2U1R2aDV4R3FVMFAydC9FSm9jNURpUHF5QXByamhPWTlzRnArVUdnNDZMclJjNGRucWdTNS9PMEV0emU3M0RzcWJXT21hbExIWUtPdnN0bWJVZXBjTHhqbjEzYndjNVJmdVlIRHVWMkloSlR1K3ByQzJtcXI3VTl2cmhEVTloSHBRMVBYWDJDTHV5MzJQR2xBVk1uektmNlZQbU82eC81Wk0vME5yWnhMZTNQRDNrWjYrdUwrUHpvMjh6YmZJODBpYk01dE5EYnpBamFRRUpkdG1kWG0wWDIvYS9URUxrRkpaa2JPQjBlUTVWZFdkWnQyZ0xjdm5BWFNzZkwvOGhqeU5jdTVDQUNKNjQ5Ny94VUd0c3l5YkhwZlBXenVmSktkbzNyRUZuWjA4N3RSY3JLYThwd2t2alEwbjFLVURLak05SVdzQjd1MThnYldJbUtZbk9BZVJiTzU4bkkza3hrK1BTQ2ZJUHN5MC9WWHFFME1CSVBOU2VsRlNkY25uYzJvdm5zRmdkdTcwcUZTcGl3aWZZdXQ0YVRRYWEyeHNvclM0Z29DOFk5dmIwSlRaOGdzdDlsbGJuNDZseExBYytNMmtoUlJYSHFhb3ZaZUgwMVd5KzVYR0g5UVZseHlpdVBNR1dOZDlrTUpsTWpHUWFDZXNXYmlIQWQ2REF4TkpaRzNqeHc2Y3ByeTJpcGIyUjRJQndBSW9xamxOZVU4VGltZXRZTnZ0V0FPWk9YY0VMVzMvTjRmd2RaS1Fzd2NmTEQ0QURKejZtczZlTkI5Wjl5eFpnVHBzMGw3KzkvMHQyWjcvUFZ6ZEpOeGM2dWxzNWNPSmpFaUtuOE1DNmI5bUsvV3piL3pJRlpjY29yUzRnS1dINkRmdGRDTUpZSUlKT3djRlFGV3hCNm1MYjM3VzJ0RlVFbldPRmp3b1dSVXNQZ0ZhZGxBVXRiWVV6TFZLd2FSalVrMU5uZ29JbTZkRlBvNVF5b3RFK0VPY24vWXoxazdMZzd1cjJaVjl5dWZ6cGw1OWtadEpDVnN5NXc3YnNMKy84ektsNzdSOWUvOTRsOXo5MzZnbzhQUnlqL1libUduS0s5cEVRbGNUOGFhdWMzbU13NmgyQ1RyWEtBNzFCUjJGNURyTlRsMUJkWDhiZTNBK1lPakhUNFE2L3ZjYVdXaEtqa2wydUF5bmdmT3Z6dnhBUkVzZUd4UStna0N1SUNJNGx0MmdmNlJQbjJMN3MvWFBiYjVESlpLeGYvQURCL21FbzVFb0t5ckk1Y2VZZ2Q2MzRxc2dFakxEQjF3NWd1MUZoTkJ1RzlWajFUZFY4Zk9CVkRDWTlDcm5DOW54MnlsTFdMcndYaFVLSnA0Y1hmdDZCVHUrVklTUFFMNVE0dTVzb0JxT2Vvb3BjNXFXdnBQTENHWWRzdk5WcXdkVFhWZmZRcWUwbzVBckhteGllZnR5MThxdTh0K2NGUU9xdVhsUnhuRFBuOHNoSVdlSjAvT1BGQjlCNGVLRldlcUEzNmlnb3ozWjUvZCs5OG11MkFONUw0K1BRL1RHbmFCOXhFWk9KQ1hNTVpHVXltYmpPUjRoOXdBblM3em8yZkNKMVRkVVk3THBUbnlvOWdsS2hkUGg3cVZLcXlFek5Zc2ZSdHltcktXUm0wa0pNWmhPRkZUbEVoeVU2WkRTREE4S1pFamVOTTFVbmFlMXNJc2d2bE1MeUhNd1dNd3VtcjNhb0xydGcyaTNTRFloekowVFFLUWlEaUtCVGNHQ2Z6Ym80YUJqWUZMdnZDcUtZME5nVnBJRVZjZElEcERHZjFaMVNodnRzMzZPeTNiR1FGRWlCNkprVzZURlltQmZFK2twQmFFeGZNQnJyQzZGZTB2eWo0OWxMSC8wT3JjN3hINHZCcUNldjVKQkRkcWE5cTVudTNnNys4czdQYk10NlhYVE5IUW5uNmtyWWZ1VGZWTldmNWR5RkVxSkNFN2gxNmNPMjlVMXQ5ZlRvcEJSNHIxWXFlT1NoOW5RSVhnR0MvTUx3OHc3Z1dPRnVBdjFDMmJ6cWNTNjJTcG5ldVZPWDA5TFJTRXRISTNxajFFZC9UdHB5bXRzYjBCdTAxRFZWbzVBcm1EOXRGUjFkTGJSMU5SUGtGM3BEUHI4d29MNnBHc0FwT0xwZVNRblQrY0Vqei9EY1d6OWhkbW9XODZldDVJV3QvKzJRTWR4LzRtUDJuL2o0aXZaMzRzeEJkQVl0R3JVWEdTbUx5VWhaYkZ2M3hjblBLS3M1VFcxakphR0JrVVNGSm5DYjNmWGM3Lzg5K21jQW5udnJKOHhJV3NEaW1lc0FLWk52TDcvMEtJMnRGN0JZekNpVkttTENKckJzOW0xTys3UFBHQmVVSGVQREE2ODRiZlByRjcvaDhEcDFRZ1ozcmZqS0ZYMW00ZnBZclZicW04K2o4ZkFpSkNEQ3R1eDhRemtSSVhGT1ZZN2pJaWNEVWhYa21Va0xhV3lweFdEVXV4eUxHeGM1bVROVko2bHZxaWJJTDVUejlXWElaRExpSTZjNGJCY1dGSVduaHhkMWZmL09CRUVZSUlKT3dVRzQvYlFwTGpLZC9jNktZa0xqaHJ4dlRHZWlQNnp0NitWcHRFQkYrMEFRZXJaVkdzczdWRm1EaTczUzQwU2o0M0sxb2k4ajZnc3h2Z1BCYUp3ZmVJMkR2ejU2ZzQ3YXhrb3lVN09JRFplNkttcjFQV3cvOGhZcGlUTkppQno0OHJJcit6MkMvTVBJU0I3SXRIeDY2STBiMHM3a2hCbHNYUHdnSHgxOEZhVkN5ZDByditZd0JjV2hVOXNwTE05eGVNK3AwaU9jS2ozaXNHek4vTTNNbWJxTVRjdS9qTWxzeEd3MjhjOXR2MEdwVU5xNkVMNi85NTlPeDgrMjYxSU1ZREliMFJ0MVRsMFVoZUZuTU9ycDBYYWgxZmRRMjFqSkY2YytJeUZ5Q25QU2xnMzdzZlFHSFcxZHpiWXhtYjI2Ym55OUJxWVQ2YjkrQmh1YzhUZWFqQnd0MkRYa2NmTExqakU3WlFtMWpaVWt4VThucDJnZjZ4YmVoMHFwdnFaMlAzYjdEeSs1L29OOUwyRXlTWVdPWmlZdllsSnNHZ0FhRHkrK3VYbm9zWm8zNnQrM08rdm9ic05rTXREZTNVTGVtUytvYTZyaWptV1AyYTZGcnQ0T1RHYWpiWXl4dmY1TWFVZVhkQ2UxdGZOaTMvS2h0MjIzMjliWHk5K3BZQkdBbjA4UUxlMk5Uc3NGd2QyTmc2OTl3bkFLdjhSY25mYkZoR3E3UkRHaDhVd2w3eHZQWXowVUhnQUFJQUJKUkVGVWFYZWp3V2lSem50TlY5L1BUcWp0bHA1M0RkRlR6MkNHY3gzU1l6QVBCZmlvd1ZjbEZVTHlVVXMvYmM5ZExPOS9LRzZTOUdsYnA5VC9PQ2xodXEyeVlVMWpKU0FWS3BrU1A4MjI3WUc4VC9EM0NXYnFwRXpiTWkrTnp5WEhNejd6cHZPWDRmNHVmWHR6dDduTUdnMVZJWFJHMGdKNnRGMGN5UHVZOXE1bTJ4aW1mdjQrUVR5ODRTbmJQb3dtQXg1cVQyUXlHVHFEbGhlMkRueTVWaWxWcUpRcXVuczdBYmgxeWNNT24rdHlCbWVhaEpGejVseWVRMFl1YmNKczFpellQQ3pWTlFkcmFLa0JJRElrRHBQWlJGZHZ1OE9YL2NiV1dvclA1VG05Yi9BMWUralVka3htSXg0cWpkTzIxZlZsdEhaY0pDVnhGanVQdlVkMGFDSXE1V0dLSzA4NGpVMTJPSWJGVE5uNTA3YlgrYVZIT1YyUmU4blA4KzM3ZjR0RzdVbFhUenRHazRINjV2TlNacXN2Nk1ScXBVZmJPZVQ3VFdhajA1aHNZWGk5L1BIdjZlaVd1bDU1ZS9weWU5YWpEdU9HZFhycDdybUhpN2xjKzYrdi9xNjRsOXBXUFdoYnJiN1g2VzlvUDQzYUU1UFppTVZpY2VoNkt3anVUZ1NkZ2dQN01aMzFQVkptcS8vN3ZWd0drd01IQ2cyZGJZSHBZWVAzSUl4WEt2bEFSblN3ZHYxQVFGclhMV1ZGYTd1a2JydEQwWnRCcjRXV2E1eTZVcU1BbFFMVWN1bW5TaTVsVnUxLzJxKzMvK21oZ05YWGRsZ0hMWDEzeG1zYksrbnFhUWVncGxHcXh0VFFVdU13VmNsUTFXdTdldHV4V0MxRUJNYzQ3WDlXOG1LSGpDUkF0N2FUL05LanhJWlBKTnBGQWFMcWhqSnErd0pmZ04vODZ3bUg5V2FMbWRjK2U4YjIrcFo1ZHdNZ2w4bHRkL09QRnV4aVYvYjdmTytoUCtMcDRZVldQNmpid3lDZkhIcmRycHJuNWVrTldpYkhwVi94OXNLMVM0aEs0cDVWWDZkWDEwMVRXejBGWmNkNC90MmZjOCtxcnhQZjE3MXd1UFIzZDlXb1BXbHN2WURWYWlVMEtNcTJ2cUsybUlhV0dycDdPOUFadExZdWtBYmp3UGc3blVITDBZS2QzREx2Ymc2ZDJ1NTBqSU1uUDJWSzNEVDhmYVE3WWpLWmpCbFRGbkF3NzFPbVRwcUR3bTVzcDFiZlMwVk5FVHBETHdmelBnVWdLME1xSkpNWW5jekVtRlIyWmIvUDVsV1BPNHdKUFYyUlMwblZTVnUyN0tFTjN3R2NNN0o2bzQ0M3RqODc1TytqVjljdHJ2TVJ0bUh4QStqMHZYVDJ0Rk4ydm9EMzlyeEEycm5aYkZyK0dES1p6RGIxbE54Rk1hZitzYmI5UDgyWDJoYkhiUzBXczIzWjViWVZCRUVpZ2s3QmdiZEsra0t1TjB0ai9kcDAwaGpBZmxPQ0JvTE8wallSZEFxU0FBL3BNWFZRcnlRclVzYmNsaDN0KzFuYkpYWEh2UjQ2cy9TNEZuSVpyQjZHSVcxR281N1F3RWlLS284RDBweVVMUjJOcUZVZXRtWDl0UG9lVEcxR2poVHNkRmplMUZiUHFybDNPUVNkL2RuTTVabTNPWFVaYkdpdUliLzBLSlBqMGwwV0V0cWIrNkZEMExuSWJscUlnckpzZElaZTVxUXRvMGZiUlU3UlBvY3Y2ZGRxMmV6Ym1CUTc5WXEzMzdidnBlcytwcjJuNjZCWU8rM3lHdzZ6NTA1S2o1RWlsOEgxWHFiK1BrRzJBQTFnZnZwSy9yNzExM3l3N3lXZXVQZS9oelVUVTkxUVJseUVGTWpXTkZiZzYrV1BiMThtZi9YOGV3Z05pQ1E0SUp3dlRuNUdhWFdCclZ0cmNXV2VyVXV1UnUxSjJzUk1NbEtXT0FXZFZYV2xuTHRRd3BkdWRaeDZaODdVNVJ3cjNFM2VtUy9JVE1zQ29LanlCRnYzL2hPcjFZcE1KaU1sWVNhcjV0MUZnRzh3NStyTzRPY2R5T3pVTFBibWZvaENvV1JpVEtwdGZ3ZnlQbUZTN05UTC90dlFxTDE0OHI3L0dYTDlCL3RlY3FvY2ZTMmF0ZkJaRWVSMFFYZmYvODFqM1hCYzI0RERlWnMvYlNXN3M3ZHlwR0FuQ1ZGSlpLUXNSdFdYMGU4ZloyNnYvMmFIaDByS2JQWm4vKzJMRUExc3EzUGExdFYyL2NmeVVHbEUwQ2tJZzRpZ1UzQVM1VFBRSGJLeFoxRFFhVmRNNkt3b0ppUmNoZ3lJOEpZZW1SR082eXhXNkRSQXQySGdaNWY5d3doZCtrSFBqZEpyazhYbDRXNjRHVWtMbUpFa1RWeHZNcHZZdHY5ZnRIUTBjdmZLcnpsOEdRTFgxV3ZidTFwNDlxMGY0K2ZqV05IVDJqY0ZoRUorL1graSs0dW5nTlQxdDZPN2hjVXoxMUZRbGcxQWRGZ2k1K3BLcnVzWUNybmk2cm9SRHZPWHNYUnZPS3V6U0JrR0dZeDArU3FMVlhxa0JrTkd4T1czdjFZeTRNaWV5MjUyVmZ4OEFwa2NsMDVCMlRIYU9wdHNsWWFIZzk2ZzVWeGRDZTFkTFpTZlAwMWlWREp0bmMxbzlUMzRlUWVpTitxb2E2cW1zNis3YW4reGxRRGZZSFQ2WHVxYXFnbjBDK1hXSlE4NWZXRTNtb3g4ZXVnTkpzV2tPVTExNHV2bHo0eWtoZXpPMlVwQ1ZCS2hnWkVFK29ad3k3eTdTVW1jeFNzZi95OFJJYkZPMVU2VkNpV3BpYlBJUHIzWDl1LzFmRU01Rnk2ZVkrV2NUWmY5dkZwOWoxTlBBbnRtczRsa0YxUEVYQzB2bFhTRE55NFNUTEtoeDlhUEpTTnhiUVBNVGwzS2tZS2RWTldkSlNObE1YN2VnY2hrTWxzWFhIdjk0elA3cCtucHZ6blRQOGJUMWJiQi9kdjZCbFBmVk8yeUMyMTdWNHZEMUQrQ0lFaEUwQ2s0Q2ZleUN6cDdJY1h1Lytra3V6RitwYUtZa0hBZDVMS0JET20xMEpxa01hTkd5OEJQKytjR3M0djFaakJZd0dRR3JyRmI3MkFtczRtelZhZlltN3VOOXU0V1ZzKy9oMkQvY051WGxINWhRZEg0ZVFmUTN0WEMxbjB2MHRYVFRvKzJDNVZTN1RCVkJFaDM0R1V5MllpT0I2cXNMY2JYeTUvUXdFaW5kZjBaZ0NzTkpIY2VlNWRkMmU5ZjhiRk5aaU5UNG9Zdk03bmVIK2FHbkNZa0pJVFEwRkJVcXBFZFIvZE9DYnhRQU12ajRQYmg3YUhxNU1qbE43bHEvVGMxaGp2NHYyL05mL0xPenIveXI0OStSNit1bTd0WGZaMERlWjl3eG00Y3A5RTBNQUJjS2tLbGNnZ3c3MWoyS01rSk01ejJ2VHY3ZmJwN08zaHczYmRjSG52Rm5Ec29PMS9BdTd2L3ppTWJ2MHRVYUR4Um9mR1hiZk84OUpYOFk5di9VRjVUUkVKVUV0c1AvNXZFNk9RcjZucXM4ZkRpUCsvNTVaRHJQenYwNW1YM2NTVzhsQkFYQXFHaE1NS1g5ZzAxRXRkMi81eXQvZGVVU3FraUxDaWF1cVlxakNhalErR2Y4NDNsQU1UM1plZWpRdUtSeVdSVTk4M3ZhdTk4WXpseW1aeVl2b0p4MGFFSjFEWldjdUhpT1lmNWJwdmJHOURxZTVnMmVkNElmRHBCR050RTBDazRDYk1ySmpTNEMyUzgzMEQzMjdwdTZEWks4MEFLd28zbXFaUWUxNnJ1eExXL1Y1cjNMNWVxK2xKS3F3c2N4bTUrZnZRZFBqLzZ6cER2UFhScUJ3Qiszb0hjdHZSaG9zTVNiVjBRKy9WM0JkdVQ4NEhUKzd2N0NwZVVuUzkwT2VWS2RZUHpGeVpYV3J1YWhnejhlblJkS0JVcWw1VVpYUkdGaEc1T05ZMlZUbG5CbHZaR3psYm5FK1FYYXN2YURCZU4ycE10YTUvZ2hhMi9wcXUzQTROUngrMVpqOWl5KzJlcjgvbHcvOHNrSmN5Z3FhME91VnhCV0dBVTZ4ZmRmOG11aURtbjk1RmJ2Si9ibGo1TVcxY3pwVFdGdG5YbHRVVjA5cmJqb2RLd2NjbER2TG5qT1Y3NjZIZmN2K1lKQXYwdVA1bDBSRWdzTTVNV3NtMy92NGlQbkV4YlZ6TjNyZnphRlgxZUdZN2pVUWN6Vzh3b0ZPSnIxa2pvN0c0RG1Rdy83d0NINVVmeVB3ZHc2TzZmUG5FT3UzTzJjcng0djIxSWd0RmtKTGRvSDc3ZUFVenNLd3pscWZGbVVrd2E1YlZGWExoWVJYUllBaUQ5bXltdHppYzVZUVplZlZNQVRaMDRoK3pUZXpsYzhEbWJ3eCszWGIrSCs0N2Yzd05HRUlRQjRxK2g0TVMrbU5EZ0NyWnlHVXdNZ09LK0pFNXBLOHdhdnQ1WmdqQW1LQlZLaWlwUFVOTlFUa3JpTEdReUdTZlBIdWF4MjM1NFJXTWtkMlcvVDYrK203U0pzMTJ1NytwcHgycTFrbE8wejJsZC8zalBtc1lLTGpSVk9hMGZxbnJ0WUkvZStuMk1mZE5BREZiZlZPM1U1ZmRTUGpyNENoOS84ZG9WYnovY21VN0J0YjI1SDZEVjlUQTVMaDJOaHhldEhSZHRVK05zWFBLUWJUdWp5Y2pPWSsreWFNWWFoL0dmMTZLMHVvQ1dqa2FTNHFlemRlK0xkUFYwTUgvYVNvb3I4L2p3d012Y3NleFJtdHJxYUc2clo5T3l4M2o1NC8vbHZUMHZzR0h4ZzNoNmVEbnRyNzI3aGV6VGU4aksyTWowS2ZQWmQvd2pUdHRONzFOeTdpUVZOVVg0K1FUeThJYW4yTFQ4eTJ3Ly9PK3Jhdk9LekRzNFhaSExtWE1uV1pGNWg4dGczR3d4TzQzUDFPcDcrZXQ3dnhoeXY4UFZ2Vlp3MXRyVnhKdmJueU01WVFaaFFkRVlqRG9xTDV5aHJxbWF5WEhwcEUrYVk5czJNeTJML0xLajdNN1pTbE5iUFVIK1lSUlhucUM1dllITnF4NTNLTmEyY3U2ZFZEZVU4Y2IyUHpFcmVURUtoWktUSllkUXF6U3NuSHVuYmJ2b3NBU21UNWxQZnVsUlh2L3NUeVJHSjNQaDRqbk9WdWN6ZjlvcXdvT2liK2p2UXhER0FoRjBDazR1TlZjblNNV0ViRUZubXdnNkJmZDB4N0pIVVNuVktCVktqaFZLZzVQQ2dxSWRzb1A1cFVlNTBGVEZ1b1gzT2J4WG8vYWtWKytjcGV6WDF0bEVUUGdFSGgxVU1BV2tRa0l2ZlBEZkxNKzhmY2hDUXE2cWZycmlLcFBaMXRuTWhhYXFTMDQvTWRqU2pJMU1qRTdGWXJXNHJQdzQyTlVFcU1LMW01ZStrdXpDUFp3cVBZSlcxNE8zcHk4cGlUTlpOR090UTdkcXJhNmJjM1VsbEZTZFpQTXQzeURHUlZYa0sxRjVvWVNQRHI3QzhzemJXVGg5TlVjTGRqTTViaXFmSDMySEUyY09jdXZTaDBudXkzS0NOSmJ6b1EzZjRlMmR6L1BudDMvS29obHJtWlc4Q0EvMVFDR0JBSjlnSHRud1hWc1h4bVd6YjJYWmJLa0M3Uy8vOFhVMkxIN0FZV3FpdEFrWlRJaE9jUWhnclpjWUJkblVWcy83ZS82QkRCa1J3YkhzTy80aFpvdUpCZE5YMjRJUnZVSEh1N3YvanQ2ZzVlVFpRNlJNbUVWSVFDU0xacXhsZWVadFErNjdvQ3o3a3NjV3JsMVlZQlN6a2hkUlhsdEVTZFVwYVZsUUZHc1gzRXRHeWhLSHpMbEtxZWFoOWQ5aFYvYjdsRlNmd21ReUVoa1N4LzFybm1CQ1RJckRma01ESTNsa3czZlpsZjArT1VYN1VDcVVKRVlsczNMdW5VNWpnamN1ZnBCQTN4RHlTZzV4dnFHTVFMOVExaTY0bDltcFMwZitGeUFJWTVBSU9nVW5sOHAwZ2xROFkxdGZENzdpNWh2VEprRzQyYmpLeWd4V1ZWOUtmVit4bEN2VjBGS0wzcWdqMlAvRzNjM3g5UERHeDhzZnE5VnE2eHA4c2ZVQ2phMFhDQStLUmk2VDQrY2Q0QkFNZ0RUUDZKZHYveEdCZnFGMDkzYnd3bnUvNE00Vlh5RnRRb2JMNC96UFMvL0p2UFNWYkZyMkdESXhmOTJJUzRxZlRsTDg5TXR1NStjVHlHTzMvb0EzUC84enIzN3lSemJmOHJoVElhekxLVHQvbXJkM1BrOW1XaFlMcDBzVEVxVk9tTVcvUHZvZGNybUNoOVovaDVodzUzcWxRWDZoZlBuMkg3RTNkeHY3am45SVRQZ0VweTdCOW1QbXJvU25oeGU5dWg1T2wrZGd0cGpvNkc2MVZSM3RaelFaMkp2N0lVY0xkaElWbXNCWE4vMEVmNThnOXAvNGlBTjVuNUJidkovWktVdFpPR01OcjN6eUJ6cTZXL25LSFQ5bVYvWjdQUC9PejVnK1pUN1JZWWxVMUJZamw4bVJ5ZVcycVRJc0ZqTW1zd2tQdFFhVDJVUmhlUTdKQ1RPdnVMdTZjSGxlR2gvV0xOaDh4ZHRMYzNnK2N2a05rYnBjUDdqZTlkaGhlM0s1bkNXejFyTmsxdm9yYm9jZ3VETVJkQXBPN0RPZGRTNlNNZE5EQjU2ZkZrR25JQXlwdnFrYXRWcERyNjdITmhib2N2cUxyaVJFVGhuSnBqbFlzMkF6Rm91Rnp3Ny9tOUx6QlVTRnhxUFY5ZkRDMWwrVG1ackYwb3lOZkd2TDA3YnRYOXoydE11dXZRRHY3L2tINysvNXg1REhPblJxaDIxY2E3OE5peDlnVnZLaTRma3d3alh4MUhqendOb25lZjJ6WnlnN1gzalZRV2RNV0NKckZteDJ5UEw0K3dTeGR1RjlKRVlsMjZhamNFV2xWTE42L2owc21iWEI0V2FPVENhLzVtSmFLcVdLSFVmZkJxU3NXT3FnR3lFR281N0tDOFZzV1B3QTB5YlBzMlhHbG1mZVR2cWt1ZXpKL1FDRlFvbFNvY1RIeTUrMUMrNGxJamlHKzljOFFWN0pGeFNVWjFOWW5vUGVvTFVWcnhsS1JIQ3NRM2RQUVJBRWR5U0NUc0ZKb0VZYXUybXhTZ1dEZW96Uy9KMzlnajJsS1RBYWVxU3BMcW82SWNGdjlOb3JDS1BOVStOTnNIKzRRNWV1VTJlUGNMR3ZHK0VmWC84ZWlkSEpwRTdJSURsK0JwbFRsNkhYTzVmUE5ab01uQ285Z2x3bXY2cDVMKzMxenlmbnFqQ0x3YWh6T2FINXhkWTZQam4wT3JXTmxVUUV4N0pselJPb2xDcjI1bTRqcDJnZlJaWEhXVDMvSHFaT2xJb0ZyVmx3TDNxRFkvdDNaYjlIZTFjTGQ2Mzg2cENUcHIreDQxbFNFek9ZbWJUUVlYbUlpd3E2d28zbm9kYnc0UHB2TzgwTmV5VThOZDR1dXhXNnlyUXVucm5PWVNvZjJ6NEc5UjY0MUJ5WUFQLzFsYjhOdVU2bFZQT1R4NTRIY0FwY0g5N3cxQ1gzR3hvWXliMjNmTVAyK3A1Vlg3ZDF0WlhMNWN4T1hlcjBXUzBXaTBQbFZCa2pXMzFhRUFSaHJCRkJwK0NrZjI3Ri9peG5ZeTlNY0N5dVNYcUlGSFFDRkZ3VVFhZmczcVpQbnNmMHlmUG82RzZsb3JhWS9OS2oxRFJXRUIyYXdMeHBxeWl1UEU3WitVSXFhb3Y1VlBZR0UyTlNTWjgwMTZtRS94Y250OVBWMDg3MEtmUHg5dlM5b21NZks5eERUV01GS3FVYWs5bElhWFcrTFRzRHNEdDdLMGFUQWIxQnkvbUdjaWJIcGR2ZTI5QlN5N0hDM1JTV1oyTzFXcG1adEpBMUN6YmJnbzdWOCs4aE5UR0REL2EveE5hOUwxSlFkb3lOU3g2eVZYVUVxWkx2dnVNZjB0aDZnWVhUVjE4MlF4YmdHK3cwamtxNGVWd3FJem5XREZmUXA3eUNDclJ5dVJ3NUlzZ1VCRUVZaWdnNkJaZnNnODc2YnVlZ2Mxb1k3T29icWxiUUJMYzZUak1vQ0c0aHIrUVFUVzExdEhSY3BMR2xocTVlYVlKYlgrOEFsbWZlenR5cEsxQXBWYVJOeUVCdjBGRlNkWkxDOGh6S2E0c29xem1OaDBwRDJzVFpyRnU0QmJsY2pvZGFnNGRLUTFiR3hpR1BLWmNyOFBUd3RzdEdXUjNtUWZUMDhHYkZuRHRzVlhRYldtcW92SEFHbVV4R2VGQTB5ekp1dFcxYlhIbWNnckpqeEVWTVlrWG1IUzdIenNWR1RPUnJtMzdLWjRmZnBMR2xGZytWTks3endzVXFUbGZrY0xvaWx4NXRGOGtKTTFnMmUraWlLb0lnQ0lJZ3VDOFJkQW91UmZsQVhxUDB2TjVGTWFGMHUrblBDcHR1VEpzRTRXYlQxRmJIOGVJREJQaUdFQnMra2NpUWVCS2lrb2dLalhmcTN1cWgxakI5eW55bVQ1bFBkMjhuUlpYSE9WMlJpOEdvdDJWa3BFeGgyaVduclFnTGl1SjdEdzNNY3prdmZTWHowbGZhdXZjTnpzbzhzTzdKSWZlMWJQWnRwQ1ptRUJFU2U4blA2YUhXY01leVJ6RVk5YlpNbUV3bUk3ZG9QNUVoY2F5ZWQ4OVZ6ZE1wWExrSjhaTkh1d25DS0lxSmpBZGNkNWNmNjhTMTdkcDRQdWVDZXhOQnArQlM1R1dLQ2NYNGdwOWFHdFBab3BPMmlmSzVjZTBUaEp2QmlqbWJ1R1hlM1ZmOTVjREh5NCs1VTVjemQrcHkyN3liL1NLQ1k2NnBMZGZTdlU4bWsxMDI0TFJuMy9VeUtqU2VweDc4M3l1cTR0dnZwMS8rNjFXMVQ1RG1nbXhvcWIzbTYwSVl1K3FiejZNek9JLzlIaS9FdGUxc3ZKOXp3YjJKQVFpQ1M1RjJBV1Q5RU5NSnpyQ2JQN3RBWkRzRk42UlVLSy83YnZSWXZwdDlOUUduY0cxaW9xTnBiS2taN1dZSW82Q2hwWWJnLzgvZWZjZEhkZC81L24vTmFFYTlvUzZRRUFnUVJWVFRpeHZZdUpjNGpudmllQjBuamplN3laYmMvVzI1U1c1MjcyWjNFMmYzYnZiYXpvMFQxN2l1SGNmWXVPQUNtR0lRVllBQVNSUTFKS0dDZXBuNisrTWdqUVpKcUkwMDBzejcrWGp3eURsblR2bkk1eHVZajc3ZjcrZWJtSURKWkNJa0pHUkMvMTNSRjdYdDNnTDluVXR3VTlJcGZabzhpS1J6UVkrbFU1UjBpb2o0M3ZLVnl6aFRmY3pmWVlnZm5LbzR3b3laMlpqTlpxeFdhOEFsSUdyYnZRWDZPNWZncHFSVCtwVFpvM0RtdVZadzkzRk96NlJUOHpwRlJIeHZ3WUlGUk1aWjJYUHNNMytISW1Ob1YvNFdUR0VPTWpNenNWZ3NoSWFHQnR3U0xKNjIvYW0vUXhrWGR1Vi9IUER2WElLYldyUDBLU3pFbUxNSnhucWROVzI5ejhtT2c0aUxzNElyVzZGTzB4QkVSSHp1Z1FmdnArSkNFWHVPNk10NU1OaWR2NFdLK2tMV3JsdUR4V0loT2pvYXE5VTY4SVVUa05HMmk0TytiUnZ2dkNnbzNya0VMeVdkMHErZTh6cjdLaVprTm5uM2RoNVdiNmRNSU9iUXZ2cnZaU0p5MEFsTTdQbXgvVEdaVEZnc0ZoNzUxa05VdDUvaTdhMi80ZURKblZUV2x2bzdOUEdoeXRwU0RwN2N5WDkvOW1zcW13dTU4dHJWaElTRUVCVVZSWHg4UEJiTHlPZVBqemZCM3JZOTcvd1p6dlY0NTlIUjBRSDd6aVc0cVhxdDlDczlDazdXRzl1VnJiQzRqM01XSnNQZVNtTTd2d2JXVHgyejhFUkdSamxuQUFuc2wyazJtd2tMQytQZSs3NUdYbDRlSndvTzhPV3hqd2dMamFTODhxeS93NU1SeWtpZlJvZXRqYVNrUkxKblQrOGVYaGtSRVVGQ1FnSmhZV0VCTzh5eXEyM2ZkLzg5N04yN04yamE5a0R2UER3OFBHRGZ1UVF2SlozU3I4a0Q5SFNDMXV1VWljc1M0Y1ptMTIrUkE0SGQzUmJ3MVI0dEZnc3hNVEdzV2JPRzNOeGNXbHBhY0RnY3VGeXVYc3Z1eU1Sa01wa3dtODNkd3l2ajR1SUlEdy9IWWduc3IycGRQMjh3dHUyKzNubEVSQVFoSVNIK0RrM0U1d0w3YnpJWmtZR0cxd0xNU1FTckdld3VLR2t5MXUzc21nc3FNcDVGSkxteHRickFxZDhtVDJRdTdMU1phb09pMnFQRllpRXlNcExRMEZEaTQrT3gyV3pZN1hhY1RtZkFmemtQZEYyL05MRmFyWVNHaG1LMVdyRllMRUhUMnhXTWJUdlkzN2tFSHlXZDBxL0JMSnNTWW9KNWlaNzVuRWRxWU8yVTBZOU5aS1FpNDgyMDFUcXdONEdtdDA5TWJseDAwSWpEM0Vxa0pUSW9xajEySmRjV2k0WHc4SERjYm5mQWZpa1BOaWFUcWRlZllCS01iVHZZMzdrRUZ5V2QwcS8wS005MmZ6MmRZTXpyN0VvNjg1VjB5Z1FTbCtXbTlyZ0RIT3FlbjRqc3ROTmtLc1Zxc1FaVnRVZDlPWlZBcGJZdEVyZ0MrMWZDTWlMSmtVYUZXb0FXdS9Hbkx6MHIyT1pyWHFkTUVGMlZFK05tMm5GYVczRGg4SGRJTWtndUhMUlJSNzNwWk1CWCtCUVJFUWtFU2pxbFh5WUdWMHhvZnBKeExrRHhCV2pUZDNlWklMb3FKOFpNZFdDTHJLYlQzSWlUenU0bE9HVDhjSnFNOTlMT0JSbzRUYk81Rkt2VlNsUlVWTUJYK0JRUkVabm9OTHhXTGlzOUNzcWJqZTF6TFpBenFmYzVvU0dRazJBc3IrSUdqdFhDOHJReERWTmsyTHFxQmxveUxUUTJOdExTVWhVMGxSTW5vcTVxajVHV3lLQ3E4Q2tpSWpLUjZWOXB1YXpCRkJNQ1kxNW4xNXFlK1RWS09tVmlDY2JLaVJPUnFqMktpSWhNVEVvNjViSUdzMndLR1BNNjN6eHBiR3RlcDB4RXdWZzVjU0pTdFVjUkVaR0pSMG1uWEpiWG5NN1cvczlibk9MWlBsNEhOcWN4N0Zaa0lsRVNJeUlpSXVKN0dwTWtsOVZ6MlpUTERhK050TUMwV0dQYjVUWVNUeEVSRVJFUkVTV2RjbGs5ZXpyUHQ0SHpNcU1OdFhTS2lJaUlpSWhjU3NOcjViTENRbUJTT0Z6b01QWXJXeUVqdXU5ekZ5YkRwbFBHdHBKT0VSSGZPM0xrQ1B2eTlsTldXa1pFZUJTbnpoYjZPeVFab2V5c1dYUjB0cEdST1lYbEs1YVRtNXNibEVQOUE3RnQ2OTJLZUNqcGxBRmx4bmlTenZLbS9wUE9SVDNtZFI2dE5YcEZRL1QzcW9pSVQ3ejQvRXUwTjdtWW1qeWJ4V3V2SXpVaHc5OGhpWTlVMTVkVFZWdkdGNS9zWlgvZVFSNTQ2TDZncXN6ODR2TXYwZDdvWkdwSzRMVnQ3M2Q3Z0FjZXVqK28zcTFJRjdWNEdWQkdqR2U3YTgzT3ZpU0VlODYxdStDb2VqdEZSSHppbVY4OVMxeElKcmV0ZlpoRk9hc0Q2a3U1UUdwQ0JvdHlWblBuVlk4U1o1N0NiNTU2anZiMmRweE9wNzlERzNYZGJYdmROd095Ylh1LzI0eWdlcmNpUFNucGxBRjVKWjJYS1NZRXNLUkhiK2VCODZNVGo0aElNSG54K1pkSWo1dko4bm5YK0RzVUdRTXJGMndnZmRKTVhuN3hGVnBhV2dJNk9YbmgrWmRJajVzUk5HMTc1WUlOVEE2U2R5dHlLU1dkTXFDZVNXZlpaWG82QVpha2VyWVBWbzlPUENJaXdTSS9QNSsyUmhmTGM0UGpTN2tZVnMzZmdLMFY4dkx5Nk96c3hPVnkrVHNrbjhzL25FOTdnNVBsdWRmNk81UXh0VElJM3ExSVg1UjB5b0FHTzd3V2pQVTZ1Nlp4SHErRGRzZW9oU1VpRXZEMjdUMUFWa3FPdjhNUVA4aWVQSStDb3lkb2Ftb0t5QjZ4ZlhrSHlFcWQ3ZTh3L0NMUTM2MUlYNVIweW9BeW9zRjhNWk9zYXpmbWEvWW5OaFJteEJ2YmJ1Q1FodGlLaUF4YldYa1pxWW1aL2c1RC9DQXRNWk9hbWhxYW01dHhPQnk0M1pkWnMyd0NDdWEySGVqdlZxUXZTanBsUUdZVHBFWjY5a3VhTG4vKzBqVFA5bjROc1JVUkdiYUlzRWpTRWdPcnNJb01UbnJTVk1KQ3c3SGI3ZGhzdG9CTFRJSzViUWY2dXhYcGk1Sk9HWlNoRExGZDJtTmU1NzZxMFlsSFJDUVluQzRwOG5jSTRrZmxsU1U0blU1c05sdkF6ZjBMOXJZZHlPOVdwQzlLT21WUWhwSjBMa2dHcTlsejd2bTIwWXRMUkVRa2tMbmRiZzNCdkF5MzI0M04zdG5uWjUyMkRtb2Jxb2I5Mzg3aEhOM0NGSHEzRWt5VWRNcWdaQTRoNmJTYWpjU3p5OTdLMFlsSlJFVEduK3I2Q3JidTMrVDFSWHJyL2syY3JqanVkVjVWYlJtL2Z2dWY2TFIxOUh1dk14VW4rSFR2SDNxZDA5N1p4a2U3MzZTbHJmLzVIbTYzbStLeVk4UDhLUmh5NzlQdS9FLzR4VXQvUGV6bnlmRHNQNzZkcDk3OE1WVjE1YjArTzFseW1LZmUvQWwyaDIzSTkvMWc1MnM4L2VaUGFHMGY0RXVQaUF5S3hkOEJ5TVF3WlFoSkp4aERiQTljbk0rNXJ3cHVuVEU2Y1ltSXlPQTRuQTZlZnZNblhHaXU1Zkd2L29pVWhNbWo4cHhQOS82QkVITklkKzlUV0dnNEpaV0ZSRWZHa1pHU2pkUHBJQ0k4aXVyNmNscmFHZ2tMRGUvM1h2dU9iNmVxdHBUMXkrLzBPbTRKc1hDeTVCQXRiWTE4ZGNPMytyeTJxUFFJcjMzOEZBdG5yZUxtdGZjVGFnMmpxUFFvTGUyTjJPeWQyQjIyaS8vYlNYdG5HMjN0emJSMk5OUGEza3hiUnpPckZselArdVYzVU5kNG5xTFNJMzArSXk0NmdiblRsd0RnY05yNzdYRWJLZldFOWEydW9acFA5cjVOU3NJVWtpZWwrL1RlczdNV3NlLzROajdaK3paM1hQMndUKy9kazk2dEJBc2xuVElvUFlmWGxnNVFTQWlNWWtLL3lUZTI5MVVabFd4Tmw3MUNSRVJHMDk2am4zR2h1WFpVbjNHME9JK3o1MDd5cC9mOEw3WWRlQStIMDg3TmErL3YvdnpReVYwVWx4L2pnUnUveDdtYUVsSVQraThrMDJucm9ManNLRmRmY1NzRnAvZmpkSGt2TFpHVm5zUHBpdU1jTHR5TnllUTljR3RLOGpSeXNoYnkxUTJQOGU2MkY2ZzRmNGI3Tmo3Qi9oUGJPVjFlZ01VU1NxZ2xES3NsbEF0Tk5jUkZKNUNlTkpYWTZFbEVoRVVSRlJGRGVsSVdBQmVhYXNnNzlubWZNV2FtemV4T090MXVOMmF6QnBDTmxmYk9OdDc0NUJuQ1F5TzRlOE8zQ1RHSFVGcFY3Slg0VjljYnZaK25LNDVqQ2JGMkg0K1BTU1FwUG8xOUJkdllzdWV0ZnAvaGRyczVkbW9mQmFmMzkvbjVJN2Y5a0xTazRLekFLekpVU2pwbFVGSWpqV0d6ZGhlME9hQ3hFK0xDK2o5L1pqeEVXYUhWRGgxT09GWUw4NVBHTGw0UkVmRm9hbTNnaTRPYmlReVBwcTJqWlZTZVVkZDRudmQzL0o1cmx0NUdYSFRDZ09lZnJUeEpWRVFzQjA3czZENjJjTllxTENIR1Y1UERoYnN4bTh4Y01mZEtubnYzMy9yc1JUU2J6R3pkdjZuWDhXdVczVTVpZkNxNTJVdEpqRXZsMDcxdkV4a1J3MzBibitoMTdwTXYvNURjR2N0WnYveU9QdU9jbVpuTG45MzNUMzErNW5BNk9ISDJFQUMxRFpXNFhLN3UvUzR4a2ZGTVNabld6MzhGR1k1T1d3ZXZmdlJmTkxWYzRPSGIvcHJZS0dPdHRpMTczcUsrMGJOV205Tmx6TW5jdFAwbHIrdVh6cjJLOWN2dndPRjA0SFE2dU8ycXJ3L3ArWGFIamMwN1g4WGxWZ0Vna2NGUzBpbUROaVVhemw3czVTeHZ2bnpTQ2JBaUhUNHZOYlozbjFQU0tTS0JJZjdpYU5ENi9xY2lqanZ2Ny9nOTBaRnh6SjIraEIySFB2VHhONlRkQUFBZ0FFbEVRVlQ1L2RzNlduajF3MTh4STJNZXF4ZGVQK0Q1VFMwWHFMbFFTVWRuRzE4YzNFeHphd01SNFZIa1ppL0RFbUxCN1hhVFY3Q1ZLK1plU1hob0JOKzkrOGREanNudGRtTXltVWhMek9EQm0vNThPRC9XZ0RvNjIzaGp5ek5leHk3ZHo4MWUxdThRWUJtNjlzNDJYdGowQ3hwYjZubm81aCtRbWpDRnB0WUdZcVBpZWZTT3YvRTZONzlvRCs5c2ZZN3YzLy9QaEZyNy90SmlOcHRabExONnlERnMzdm5xc0g4R2tXQ2twRk1HTFNPbVI5TFpBcmtESkpHcmVpU2RYNTZEeHhhT2Jud2lJbU1oNFdMU09aajU3ZVBCNGNJdktTbzl3amR1K1V2T1ZwNGNsV2UwdGpjVEVSYkZIZGM4UXZuNU14dzdsWWZKWkdKZndUYjJIOStPMisybXRLb1lnQmtadVJ3cDNndkExMi81QzVMaTAzank1Ujl5L3czZjY1N2ZtVis4aDdyR2F1S2lQRDJtUDMveHIzQmRNc1MyTHpldXVZK1ptYms4ditrWExKdDNOU3R5cjhWa01uRysvaHpsNTAvM090L2hzRk5WVitiVjQ5cGwxdFFGeEVURzlmdXM2TWhZL3ZhUlh3SHd4Y0gzT1Z5NG0rL2Q2K2tWZlhuemZ4QVNvcTlhdmhRZUdrRkNYQXAzcmY4V0tRbVQyVmV3blE5MnZjcGpkLzdka0llNnpzaVlSMFJZMUpCanNGcEN1ZlhLaDRpUFNSenl0U0xCU244VHlxQU5aZGtVZ0ZVOWFsU1VORUZkT3lSRytENHVFUkYvMkZzSlZhMlFOdlR2ckdPbXZxbUdEM2E5eXVLY05VeWJuRE5xU1dmeXBIUWV1T25Qc1Zxc2ZKNzNEbFpyR0RldmZZQUZNMWQ2blZkYVZVeFQ2d1VPRnU0RW9MMmpGWmZMUlZ0SEM5RVhrenU3dzg2MlBvYk1mblhEWXpDSW9pdEprOUlKQ2JFd0pYa2FIKzErZzRMVCsvbkt0WDlDYVZWUm4vUDM3QTRicDhzTEtLa3M3UFhacEpna1NzNzFQdDVUZW5JV2lYRXBPRjFPTENGV3JCYlAzRUdYeTBtSU9XVEFtR1h3VENZVDkxei9PQUF0YlUxOHR1OGRWaTI0anYzSHQ1TmZ2TWZyWFBmRjRhOVB2dnpEWHZlNWEvMmp2UDNaYndIWXZQT1ZZY1ZTVlZmbU5XZFpSUHFucEZNR2JhaEpaNVRWR0ZKNzlHTGRpaS9LNGM1Wm94T2JpSWcvL0hnblBIa3RSRnNIUG5lc09ad08zdnIwTjBTRngzREQ2bnRHL1hrUllaR2NyamhPU1ZVUjM3bnJmeElSRmtsZFE1WFhPU21USmhNYkZjK2VvNStTTW1reWJSMHROTGJVWXphWmlZNklCWXdlUTZmVFFXUjR0TmUxMlZQbURDbWVPNjk5aEJtWnViejN4Y3ZzUDc2ZERTdSt3cko1Vi9jNjc4bVhmOGlTMmV2Nm5OUFpZV3ZuMzM5dkRObDB1OTA0bkhZc0lSYXZ3a1ViVjMyTnhMZ1VXdHViZThYc2NEblUwem1LM3QzMkF2SFJpV3hZL2hWcUdpcVpQVzF4ditkMjJ0ckJaQ0xNYXZTbXB5WmtESmd3dnIvakZhWk56aUUzZTFtZm55ZkVwZ3cvZUpFZ283OEpaZENHbW5TQzBkdlpsWFIrV2Fta1UwUUN4NFB6NExVVDhPQjc4S2RMSUR2ZUtLSTJYbXplOFFvMUY4N3h6ZHQrZU5sbFNYekY3ckR4NGE3WG1adzhqWlNFeVZUWFYvRDZscWQ3blhmN1ZkL2dvWnUrejVsekoyaHVhOEJxRFNVaExnV3oyWXpOM3NtdXd4L3oxUTJQOGZHWGIzcGQ5Ni9QLzJCUWhWdHVYbnQvOXh5OUJUTlhNRGw1R3BOaWhsZFVJRHcwZ3I5OTVEOEJLQ3pKNTdXUG4rS3hyL3g5bjh0enRMUTFFaFVaNjNYTWRiSDNVM3h2KzRITkZKY2ZZK0dzVlpqTlpsSVRwcENhTUtYZjgxOTQ3MG1pSW1LNWU4TmozY2U2Mm9uRDZhQ3lwb1MwcEV5c2x0RHV6ei9jOVRwSjhlbERudk1wSXIwcDZaUkJHMjdTK2V6RnBWTU9uVGNxMllacnBKR0lCSUNGeVhEdFZQaTN2Y1lmWHpPYklIdVkxKzdPMzhLaHdsMWNzL1Eyb2lKaWFXeTVBQmhWUHdGYTI1dG9iSWtnS2lLbXUxcnNTSDIwK3cxcUc2cklURFVXWms1Tm1OS2RzUFdsb2JtT2tzcENiUGJPN3FWVFFxMWhiRmh4RjNPbkwrbVZkRDV3NDUvaFp1RGh0WmYyUGlYR2VmWnQ5azRhbXV1OFBqZUc5elp6dnY1Yzk3RVFjd2lKOGFsZTV4MHEzTVcwOUp6dWhOUGxjbmt0a2RMWVVzL1V0SmxlMXppZGpoSC85NjF0aDgzSFlHOHp0RGpCRlFETE9vNmtiUU1jTzdXUHJmdmY5U29PVk5kUVRXTkxmYi9YZEhTMlljTEU2ZkxqZ0RFTXU2dnE3Zm42Q3A3YjlIUHUzZmhkWm1jdEdrRmtJdElmSloweWFQRmhFR2t4bGt5eHUrQjhHNlJFWHY2YWFiR1FHQTUxSGVCd0dXdDJydXYvRjVFaUloTktXaFQ4OGxwamJ1ZXBCaWh1OE4yOVRjQ3VUNGQzYlZkUm5LMzdOL1c1cE1oTG0vOERnRWR1L3g5a3BvN2s2Ny9oN0xsQ0RwN2NTYzdVaGJSM3RuWWZQMXowcGRjOHpMam9SS1pOemdHTXVaQmZITnBNcDcyREdabTUzZWVzWG5oZG44OUlUODdDUFlnNW5aY21lVzk5K2l3ek0zTlpsTE9hOHVyVHZQekIvK2wxellFVE83d0tDY1ZGSi9EOSsvKzVlNytsclluQ2tuenV2dTdidUZ3dW5uM25aNnpJdlpiRnM5Y0FSaUdsdXNacVZpM3dqdDFtN3h4eFQyZWtGUmFsd05SMGNKZ1lSTm85L28ya2JUZTFYT0FQbi8rT2xmUFhlLzBDWWYrSkw5aC9mSHUvMXptY2RreVl1bnZmYjF4ekwwdG1yd1dncHFFU2dMVEVxYjJ1cTIybzVIRGg3bDdIb3lKaW1kbWozWXJJNVNucGxDSEpqSVdURjMrUldONDhjTklKY0dVbXZGTmtiSDk1VGttbmlBU2V0Q2pqejFvZi8vMjJhNWpYM1hMbGc5aHN2ZGQwT1hvcWo2T244cmg1N2YzRVJrMGlLVDV0WkFGZUZCK1R5SFVyN2lMRWJPSFk2WDNkeDkvZDlnSngwUW1FaFViUWFXdG5jdkswN3FRekxURUR0OXZOcWZKamJGejF0UUdmOGR5Ny8wWmxiZW1BNTMzcnpyOWxjbklXWUJRcUtqaXpuMUJybU5jUXlXOS81ZSs3Q3hkZGFzL1JUemw2S3MvcjJONWpueE1YbmNEc3JFV1lUQ2FTNHRQWWUreno3cVR6VkhrQkFObFQ1bnBkWjNOMGVnM1hISTVJQzB4Tmd1UmtzQWJRU04zaHR1M1k2RWxjdmZSVzFpMit5V3Q1bW8ycjdtYmpxcnM1VTNHQ3JQUWNyMTVvNkh0NGJaZVNjNFZFUmNRUUZ6MnAxMmRuenhWU2NmNXNyK09acVRPVWRJb01nWkpPR1pLcE1aNmtzN1FKcmtpOS9QbGdMSjNTbFhUdXFnQ1dqMXA0SWlJQ1RFdlA2ZlA0dWRvU0FLYW16U0lsWVhLZjV3eEhmRXdpcXhkZXo5NmpuM2NmYzd2ZHVOMXVibHB6UDdPbXpxZmd6QUVLVHUrbjVrSWx1L0kvNW82ckh5WXJQWWZ6OVJWTWloM2NuTXVGczFheGJ2R05mWDdXMkZMUDd6L3dIczViWEg0TXQ5dk4zT2xYZUIyUENJOG0rcEw1bDEwdVhjK3h2YU9WZmNlM3NXSDVWekNaVEFDc3lMMlczNzM3YjVSVm5TSXpiUWJIVHU4aklUYTUxODloZDloR25IUktiMWN1dWJuUDR5MXRUYnkrNVdubVRyK0NPNjUrZUZEM2NqZ2RuQ3c1Qkpobzcyd2pJc3o3dCtuTDVsM054bFYzanpSa2thQm5IdmdVRVkrc0hyOFlMbWthM0RXTFVpRHM0anpPSmh1YzZIL0toWWlJakRHN3c4NzdPMTY1N0h5NDRXaHVhd1RvcnVqcXZGaXM1ZGwzZm9ZbHhFcDFmUVVGcC9kenZyNWlVRDJZWUZUSVRZcFA2L05QZkIvRmdrNldIQ1k4TEpMcFE2eDgyOFhoZFBER0o4L2dkRG9JRDR2a3dJa2RiRCt3bWZ6aVBZU1lROWh6N0RQS3o1K2hxUFFJSythdjk3clc3ckRqZHJzSnRZNStFU2N4UkVmR2N1YzFqM0M0Y0RmYjlyODNxR3NPRis2bXZiTU5oOVBPUjd2ZkdPVUlSWUtYa2s0Wmtxd2V2eGdlYk5KcE5jT3lIaU80dmp6WC83a2lJaksyMmp0YU9IUHVCTSsrOHpQS3o1L3gyWDFQbkQySTFSSkt5c1dLb2hYbno5RGMxc2pONng3Z3FpdHU0YzFQZnMzOEdjdFpubnNONzJ4OWp2Yk9OcDg5RzR5aVNZVWwrY3pPV2pUc3RUSXRJUlk2Yk8zWUhUWTJiWCtSM2ZsYk9IdnVCQjJkYldSbnpLT3MraFFmN1hxZG1NZzRycGh6cGRlMUxSZVQ3dkN3UWN4REVaK1pNMjB4MTYvOEtvbHgza094WEM0WEpreGV4OW83Mi9oODN4L0pTTTNtZ1J2L2pDUEZlL2pqdGhmb3NMV1BaY2dpUVVIRGEyVklocE4wZ2xIRmRtZUZzZjNsT2ZqbWZOL0dKU0lpQTd0bTZXMWNzL1EycjJPeDBaTjQ5UGEvNFpXUC9vc1gzL3NsOTI3OExqTXk1bzNvT1hXTjUva3M3eDFXenQrQTFXSk1SRnkxNERybXoxeEJaSGcwejczN2IwU0dSM1BUMnZzQk42ZktDM2pwL1gvbmtkdi9SL2Y1ZmNrN3R0V3I0RTlQbHhZWk9uWjZIdzZublhuWlMzdWQrMy9mK0ZIM1VObEx1VnhPci9tZVg3LzVCNWhNNWw3REx1ME9PeC9zZkpWRGhidTQ0K3B2WWdteGNQek1RV291VkJJUkZzbnhNd2N3bVV5a0pXYjIrL1BJNkZpOThIck9uaXRrWDhFMnJKWlEyanBhT1Zkemx2UWtUNkVndThQT0cxdWVwcTJqaFhzM1BrRm1halozYi9nMjcyNTdnWk1saDVtVk9SK255OEg1K2dvT250aHB6QkUxbWNEdHh1bHk0blE2TUpsTWZhNzlLaUs5S2VtVUlaa2NiZlJjMmwzUTJHa01sNDBkeEhTVk5aUGh5WXZieFExUTF3NkpFYU1hcW9pSURGSkVlQlFQM2ZSOVh0NzhIeFNWSGhseDBwa1FtOHdOcSs3eEt0NFRINU5JZkV3aStVVjdpQWlMNHNHYnZ0K2RZRDU0MDUrelpjOWJsMDA0QVdaUFc4ektTNGF4ZG1sdWJlQ3R6NTd0M2c4UGkyUm1aaTdUSi9jZVdudlQydnVJQ0l2cTh6NEZwL2RUVm4ycWU3OXJlUENsbWxvdmtGLzBKU3R5cjJWUnppckFXQVptNi81M0FRaXpock54MWRlNmwrV1FzWFdodVliTk8xOEZ3R3d5azVhVTZUVUV1cXo2RkNXVlJheGZmbWQzQmVlNTA1Y3dPWGthQjAvdTRGVFpNY0pESXltdEt1SjB4ZkUrbjVHVHRWQkpwOGdnbWR5RHFUOHUwc04zUGphV0JnQmpxWUNGeVlPNzdrOC84UlFoK3NGU3VIWEc2TVFuSWpLYTlsWEIvN2NkL3M5NnlCMWMvWnRoZS96eHgvblJZODhNZktLUDJPeEd0ZFgrZWdGOXhlbHlEbnZJNjNoeXV2dzQweWJQN2xVcDFWYy8zMDkvOHpoUFBQRUVTVWxKSkNjbll3Mmc4clZqM2JiN2N1elVQbkpuTEJ2VXVWMkZzVnh1RnlhVENST21YdTk5S0FMNTNZcjBSWE02WmNoR01zUzJpK1oxaW9pTVA2SFdzRkZQT0lHQVNEZ0JzalBtOXBsNEJNclBGK2dHbTNBQ21FeEdrbWtKc1JCaURobFJ3aWtTalBUL0dCbXk0U2FkcTNza25mdXFqU0c2SWlJaUlpSVMySlIweXBCNUxadlNPUGpyWnNaRDRzWEs4UTRYN0svMmJWd2lJb0VtTzJ1V3YwTVFQOHBJendJWWs5N25zUmJzYlR1UTM2MUlYNVIweXBBTnQ2Y1ROTVJXUkdRbzJqdmJxS29yOTNjWTRnZVZ0YVVCdlhSSE1MZnRRSCszSW4xUjBpbEROdVZpQlZ1QStnNW9kd3orMnA1SjUrNEszOFlsSWhKb01xWk1vYnF1ek45aGlCOVUxWldSbUppQXlXUWlKQ1FrNEhyRWdybHRCL3E3RmVtTGtrNFpNck1KTW1JOCs2Y2JCbi90c2pTd1hHeDFkUjNHOGlraUl0SzM1U3VYY2FiNm1ML0RFRDg0VlhHRUdUT3pNWnZOV0szV2dFdE1ncmx0Qi9xN0ZlbUxrazRabHVFT3NiV2FZV21xWjM5bmNJNnNFUkVabEFVTEZoQVpaMlhQc2MvOEhZcU1vVjM1V3pDRk9jak16TVJpc1JBYUdocHcxVkk5YmZ0VGY0Y3lwbmJsZnh6dzcxYWtMMnJsTWl3am1kZTVMc096L1ZtcGIrSVJFUWxVRHp4NFB4VVhpdGh6SkxpK25BZXIzZmxicUtndlpPMjZOVmdzRnFLam93TjJEVWVqYlJjSFRkczIzbTFSVUx4YmtVdFovQjJBVEV3OUs5aVdEakhwWERzRi9uMGZ1TnhRMFFKbkdtRjYzTURYaVlnRUc1UEpoTVZpNFpGdlBjUkxMLzZldDdlZVpucjZQTklTTTBsUG11cnY4TVJIS210THFhb3I0MVRGVWN4aERxNjhkalVoSVNGRVJVVVJIeCtQeFdJSnVDR1l3ZEsyUGUvMkNLWXdaMUM4VzVHK0tPbVVZUmxKVDJkc3FESEVOcS9LMk45YXBxUlRSS1EvWnJPWnNMQXc3cjN2YStUbDVYR2k0QUJmSHZ1SXNOQkl5aXZQK2pzOEdhR005R2wwMk5wSVNrb2tlL2IwN21HWEVSRVJKQ1FrRUJZV0ZyRERMN3ZhOW4zMzM4UGV2WHNEcm0wSDg3c1Z1WlNTVGhtV3pCaWpvSkRMRGVmYmpBcTJFVU5vVFZkbjlrZzZTK0dSK2FNVHA0aElJTEJZTE1URXhMQm16UnB5YzNOcGFXbkI0WERnY3Jsd3U5MytEazk4d0dReVlUYWJ1NGRkeHNYRkVSNGVqc1VTMkYvVnVuN2VRRzdid2ZwdVJYcFNhNWRoTVpzZ0l4cEttNDM5MGlhWW5URDQ2Ni9LaEYvMkdHSjd1aEd5MWRzcEl0SXZpOFZDWkdRa29hR2h4TWZIWTdQWnNOdnRPSjNPZ1BseUhxeTZsczZ3V3EyRWhvWml0VnF4V0N4QjB3c1d5RzA3Mk4rdFNCY2xuVEpzV1hHZXBMTmtpRWxucE1WWVBtVnZwYkcvdFJTeUYvZytSaEdSUU5LMXhJTEZZaUU4UEJ5MzJ6M2h2NVNMd1dReTlmb1RUQUs1YlFmN3V4VUJKWjB5QWxteDhNWEY3YUhPNndSamlHMVgwcm10RFA1RVNhZUl5SUQwcFZVQ2xkcTJTT0JTMzc0TW0xY3hvY2FoWDM5bEJsZ3V0c0NLRmlodThFMWNJaUlpSWlJeWZpanBsR0diMW1NTzVwbGhKSjJSRnFPS2JaZHRaU09QU1VSRVJFUkV4aGNsblRKc1diR2Vuc3JxTnVod0RQMGVWMmQ2dGo4dDhVMWNJaUlpSWlJeWZpanBsR0V6bTJCcWpHZC9PTU5qMS9VWVludStEWW91K0NZMkVSRVJFUkVaSDVSMHlvaGt4M3UyVHc4ajZleXFZdHRscTRiWWlvaUlpSWdFRkNXZE1pSmVTZWN3NW5VQ1hOTmppTzNucFNPTFIwUkVSRVJFeGhjbG5USWkyVDJLQ1EybnB4Tmd6UlR2SWJhRkdtSXJJaUlpSWhJd2xIVEtpSXgwZUMwWVEyeFg5QmhpcXlxMklpSWlJaUtCdytMdkFHUmlTd2lIbUZCb3RrR0hFeXBiSVQxcTZQZTVlaXJzT21kc2YxNEtqeTMwYlp3aUlvRWdQeitmZlhrSEtDOHJJeUk4aWxObkMvMGRrb3hRZHRZczJqdmJ5TXpNWU5ueXBjeWZQeCtUeVlUSlpQSjNhR01xRU51MjNxMkloNUpPR2JHWjhYRHd2TEY5dW1GNFNlZTZpME5zSFM1amlPM0plcGlkNE5zNFJVUW1zaGVmZjRuMkpoZFRrMmV6ZU0xMXBDVm0rRHNrOFpHcXVuS3E2OHJZOFdrZUIvWWQ0b0dIN3NOaXNXQTJCOGVBdEJlZmY0bjJSaWRUVXdLdmJYZS8yMC95T0xEdklBODhkSDlRdlZ1UkxtcnhNbUsrS0NZVUZnSXIwejM3cW1Jckl1THh6SytlSlM0a2s5dldQc3lpbk5VQjlhVmNJQzB4ZzBVNXE3bnpxa2VKTTAvaE4wODlSM3Q3TzA2bjA5K2hqYnJ1dHIzdW13SFp0cnZmN2RXUEVtZk9DS3AzSzlLVGtrNFpzWjVKNTVsaHp1c0U3eXEybjVXQWUvaTNFaEVKR0M4Ky94THBjVE5aUHU4YWY0Y2lZMkRsZ2cya1Q1ckp5eSsrUWt0TFMwQW5KeTg4L3hMcGNUT0NwbTJ2WExDQnlVSHlia1V1cGFSVFJzd1hGV3dCMWs2QjhCQmp1NjREOWxXTkxDNFJrWWt1UHorZnRrWVh5M09ENDB1NUdGYk4zNEN0RmZMeTh1anM3TVRsY3ZrN0pKL0xQNXhQZTRPVDViblgranVVTWJVeUNONnRTRitVZE1xSVRZdURyaW54NVMxZ0grYmZuNkVoY08xVXovNkhaMFljbW9qSWhMWnY3d0d5VW5MOEhZYjRRZmJrZVJRY1BVRlRVMU5BOW9qdHl6dEFWdXBzZjRmaEY0SCtia1g2b3FSVFJzeHFoc3dZei81SWVqdHZtTzdaM2xFT0xmYmgzMHRFWktJckt5OGpOVEZ6NEJNbDRLUWxabEpUVTBOemN6TU9od08zTzdBbW5RUnoydzcwZHl2U0Z5V2Q0aE8rS0NZRU1EOEowaTVXdjNXNjRkT1NrY1VsSWpLUlJZUkZCbHhoRlJtYzlLU3BoSVdHWTdmYnNkbHNBWmVZQkhQYkR2UjNLOUlYSlozaUUxNUo1d2g2T2dGdXp2WnNhNGl0aUFTejB5VkYvZzVCL0tpOHNnU24wNG5OWmd1NHVYL0IzcllEK2QySzlFVkpwL2lFcjRvSkFkd3d6Yk5kZEFGS20wZDJQeEVSR1IvVW96TjBicmRiUXpBdncrMTJZN04zOXZsWnA2MkQyb2FxWWYrM2N6Z2RJd2x0UUhxM0VreVVkSXBQK0dwNExVQmlCQ3hMOCt5L2YycGs5eE1SRWYvNzR1Qm1udC8waXlIMTZwUlhuK2FMZzV0cDcyenJQclk3Znd2LytPeDNCMzJQMzMvd24zeTY5dzlleDJ6MlRocGJMdlQ1cDc4RXh1Vnk4ZEh1TnpsNTluQ2ZueDg0c1lNM3QveDYwSEdKYit3L3ZwMm4zdnd4VlhYbHZUNDdXWEtZcDk3OENYYUhiY2ozL1dEbmF6ejk1azlvYmRkdnZrVjh3ZUx2QUNRd3BFUWF5NTEwT0tIWkJyWHRrQlF4L1B2ZE9OMnpaTW9uSmZDZFJXQTJYZjRhRVJIeDl1dTMvcEhxK29wZXg1Zk91Wkpicm54d1RHTkpqRS9qODMzdnN2M2crMXl6OUxaQlhiUHo4RWVVVmhXemV1SEdZVCszbzdPTlRudUgxN0ZESjNmeDRlN1grenoveHRYM3NtSis3MlU4ekdZenpXME5mUFRsRzJSbnpNTnFzWHA5ZnVMc0lVeW0wZm1IU2oxaGZhdHJxT2FUdlcrVGtqQ0Y1RW5wUHIzMzdLeEY3RHUralUvMnZzMGRWei9zMDN2M3BIY3J3VUpKcC9qTXJFbHdwTmJZUHQwd3NxUnozUlNJc2tLckhSbzdZZmM1WXgxUEVSRVp2UGJPTnBJbnBUTTdhN0hYOFNuSjAvcTVZdVNxYXN1b2I2N3A4N09FMkdScUc2b29PSE9nejg5blp1UVNhZzBEb0tubEFvV2wrY3pLWEVENStkUGQ1OVEzR2ZjK1cxblk1ejB5VTJjUVlnNFpNTTdvaUZqKzVJNi84VHIydXovKzYyV3Z1WDdsVjNubXYzOUthVlVSTXpMbWRSKzNPMnlVVmhWeHcrcDdCbnl1K0VaN1p4dHZmUElNNGFFUjNMM2gyNFNZUXlpdEt2YnFxYTZ1TjNvL1QxY2N4eExpK1NWQmZFd2lTZkZwN0N2WXhwWTliL1g3RExmYnpiRlQreWc0dmIvUHp4KzU3WWVrSlFWbkJWNlJvVkxTS1Q0elBkNlRkQlkzd0lvUi9OTFJZb1lOV2ZCdXNiSC80UmtsblNJeVBuU051cGdJL1JNZHRqWm1aTXhqL2ZJN3h1eVpCMDd1WUYvQnRuNC9yMitxNmZkTC9KL2U4MU1TNDFJQVl6aXUyKzJtc0RTZnd0TDhYdWUrK040dis3ekhYMy85RjVoTVpzNmNPd0ZBdTYyTmh1WmFDczRjSUNFbW1iU2tURHBzYlVSRnhCQWZrK2gxcmRuc1Bldkk0WFR3V2Q0N1hzZm16MWpPcWZJQ1RwVVhBREIzMmhJYVd1cXcyVHRwYlcvbXdJa2R2V0thTy8wS0lzSWkrNHhYaHE3VDFzR3JILzBYVFMwWGVQaTJ2eVkyeXBqanMyWFBXOVEzbnU4K3ora3k1bVJ1MnY2UzEvVkw1MTdGK3VWMzRIQTZjRG9kM0hiVjE0ZjBmTHZEeHVhZHIrSnlxd0NReUdBcDZSU2ZtZGxqWG1mUmhaSGY3NFpwbnFUenkzUFEwQW54WVNPL3I0aklTS1JIRy85N3JzVlk1bW04Y3JsYzJPeWRoUHNoMlRHWlRQekZBNWZ2TmV4TFpManhIN2Vrc29qOUo3NWc1ZndOWEhYRkxWN243Q3ZZeXRiOW0vanJyei9aNXozQ1F5T29yaXZuajF1ZkI4RGh0TlBRVkV0SlpSRkw1MTVGV2xJbVZYVmxKTWFuOWJyV0RkQmpoS3piN2FheTFsaTdxN1NxbUVreFNjUkV4WHRkazVrNmc3eUNyVmhDck93NSttbjM4VTViTzI2M20vQ3dTTExTWmlucDlKSDJ6alplMlBRTEdsdnFlZWptSDVDYU1JV20xZ1ppbytKNTlKS2U2L3lpUGJ5ejlUbStmLzgvZC9lZ1g4cHNOck1vWi9XUVk5aTg4OVZoL3d3aXdVaEpwL2pNckVtZWJWOGtuYk1USURNR3lwcU5Md0pienNMWFpvLzh2aUlpSTVFZUJXRWhjR3FFbGJwSFczdG5Ld0Rob2Y1SmRxSWpZNGQxbmR2dDVvT2RyeElURmMrMXkyN3ZsU3gwRFpPOFhCS1hscFRKM3o3eW53RDg5cDEvSVQwNWk1dlgzZzlBYlVNVnhXVkh1WHZEdDN0ZEZ4a2V6WkdpUFVTR1JXTU9DV0ZhZWc0UDMvcFhBUHpMODk5blJlNzZYdk05VDVVWFVGNTlta1U1cTczbS9yMzQzaStKam96anJ2V1BEdU8vZ3ZRblBEU0NoTGdVN2xyL0xWSVNKck92WURzZjdIcVZ4Kzc4dXlFUGRaMlJNWStJc0tnaHgyQzFoSExybFEvMTZpa1hrZjRwNlJTZm1SNEhJU1p3dXFHcUZWcnNFRzBkK0xyTHVUa2JmbjJ4VU9EbTAwbzZSV1I4dUdPbU1lei8zdG1RTUlMNTY2T3A0MkxGVjdmYlJXTkxQV0doRVlTSGp0TmdlM0E0SGR4eTVVTzBkN1FBOUtvbTI3V01SWDlWWnNGSVRDOGRLZ3ZHME43WFBuNktuS3hGNUdRdDdQWDUrbVYzOHRHWGIvRGVqcGNCK040OS85ajltZHZ0eG56SlhGR0gwOEdIdTE3SFpETFIzT3I5VzRpVzlpYW1wRXkvM0k4cXcyQXltYmpuK3NjQmFHbHI0ck45NzdCcXdYWHNQNzZkL09JOVh1ZTZMdzUvZmZMbEgvYTZ6MTNySCtYdHozNEx3T2Fkcnd3cmxxcTZzdTVmWm9qSTVTbnBGSit4bUkzRXMvaml2N3RGRjJCSnlzanVlZjAwK0grSGpaN09zbVk0V1cvMGdJcUkrTlBEOCtIelV2akpMdmpaVlViaHMvR203V0pQNTliOW05aTZmeE1BazJLU1dERi9QU3R5cngyMVNxc2o5ZUo3VDFKUmMzYkE4LzdsK2UvMys5bXRWejdFRlhQV2VSMXI3MnlqdGEySmVkT3Y0T3ArcXVmT21qcWZXVlBuOS9tWjIrMmlvdVlNNWhPZVpOWm03NlNwOVFKWExybVpneWQzZGg5M3VwdzBOTmN5S1RaNXdKOURodS9kYlM4UUg1M0lodVZmb2FhaGt0blRGdmQ3YnFldEhVd213cXpoQUtRbVpBeVlNTDYvNHhXbVRjNGhOM3RabjU4bnhJN3dTNDVJRUZIU0tUNDFhNUp2azg3NE1GZzEyYWhlQzBiUGdwSk9FZkczc0JENC8xYkNqM2JDb3gvQzk1Y2E2eFduanFOcGU3RlJrN2p0cXE4VGFnbkQ0WEpRMTFERndaTTcrV2ozR3pTMVh1RDZsVjhkbGVlNlhTN01wdUV2QTM3am12dU1CR0VFa2k0dW4zRysvaHp0bmEwY0tkckQvdVBiV2JOd0kyZk9uV0RQMGM4dWUvMzFLNy9Lc25sWGQrKzczVzRjVGdmSHp4eWdzTVFvYXRUZTJjb2QxM3lUcjkvOEE5ekE5Z1B2MDl6V1NFeGtITlYxNVRpY0R2VjBqcUx0QnpaVFhINk1oYk5XWVRhYlNVMllRbXBDL3hVSFgzanZTYUlpWXJsN3cyUGR4N3JtY2pxY0RpcHJTa2hMeXNScUNlMysvTU5kcjVNVW56N2tPWjhpMHB1U1R2R3BXWlBnZ3pQR3RpL21kWUt4Wm1kWDB2bFpLWHgzTVlRT1hBMWZSR1JVTFVxQjM5NEEvL3RMK0orOUM1YU9tTmtFMlNPNFBpNTZFa3Rtci9VNnRpSjNQYjk1NTUvNThzZ25yRnQwSXhIaFE1L1BOcEMyenRZUkZTK2Frakx5NVZ5S3k0N3gyei8rUy9lUTE4bkpXVngxeGExTW56eUhtWm56ZWVYRFg3Rm00Y1plU2VINStnbysyZnMyOFRIZUZhTHNEaHNBZDIvNE5qTXpjN0U3YlB6c3VUL0hHaEpLUm1vMkRxY0RTNGlWNHRLakxKbXpsc0xTZk1MRElrbVpOSG5FUDB0dE8ydytCbnVib2NVSnJvbFFObmtBSTIzYngwN3RZK3YrZDczbSs5WTFWTlBZVXQvdk5SMmRiWmd3Y2JyOE9HRDhZcUtyNnUzNStncWUyL1J6N3QzNFhXWm5MUnBCWkNMU0h5V2Q0bE16ZlZ4TUNHQmxPc1NGR2V0MXR0cGhad1ZjTzlVMzl4WVJHWW1rU1BqMzljWTg5dUlHS0drRWg0K1NBaE93NjlNQlR4dVM2TWhZNWs1Ynd0NWpuMVBUVU1uVXRKbStmUUJHRDZBdmloZnRQLzRGSDMvNTVwQ3UrY0g5UHlNaVBBcUx4Y3Fjck1YTXkxN0tsajMvemVUa2FlUk1YUUJBVnZvczVtVXZwYXF1akt1WDN0cDlyZHZ0WnR2K1RXUlBtY3ZNekZ5dis3WmRuRi9hVlhURzRiQURkQ2M5bGhBTDB5YlA1dWlwUEJiUFhzUFI0cjNNbjdIY0owT1lJNjNHTHppbXBvUEROREdXNmhuSVNOcDJVOHNGL3ZENTcxZzVmejBOelhYZHgvZWYrSUw5eDdmM2U1M0RhY2VFaWRlM1BBM0FqV3Z1N2Y2bFRFMURKUUJwaWIyL1hOUTJWSEs0Y0hldjQxRVJzYjNhaVlqMFQwbW4rRlRPSk9NZkV6ZFEzZ3dkVGdnZllhK2t4UXpYWmNGYkY5Y0IzM1JLU2FlSWpDOXBVY2FmZFQ1ZVQzaVhiMjhIZUhydFFpL09iZk1sdDl0TlZWMFptU2tqNmNjeU9KME9IRTQ3WDd2dU93T2VXMTU5bWwzNUgrTyttSkpOUzg5aFdub09BQ1o2SjM3ckZ0L0UwMi8raEpNbGg3dDd0cmJ1MzBSbGJTbmZ2dXNmZXAzZjFXTWFGUkVEUUtlOUE4Q3JwMjF4em1yKys5UGY4UEdYYjFMZlZNUGRzOWYxdXM5d1JGcGdhaElrSjROMUhNNGRIcTdodHUzWTZFbGN2ZlJXMWkyK2lUZTJQTk45ZkQxUVBENEFBQ0FBU1VSQlZPT3F1OW00Nm03T1ZKd2dLejJuVnlHcHZvYlhkaWs1VjBoVVJBeHgwWk42ZlhiMlhDRVY1M3ZQTWM1TW5hR2tVMlFJbEhTS1Qxbk1NRFVXU3BxTS9hSjZXT0NET2dwM3pQUWtuZmsxeHYyemhsZU5YMFFrS0xSMXRCQVJGdVhWMjNhKy9oekhUdThqTm1yU1plZS9EVmR0UXhVZG5XMWtwTTd3MlQzblhLWTRUQmZYeFNxbGc1VVlsOEpWVjl6Q081OC94ME0zLzREQzBueDJIUHFBcjF6N0o2UWs5QjRTVzMyaGdvaXdxTzRsTWp4SnB5ZHhuek50Q1lseHFldzUraGtMWnE0WTh2SWRNbmhYTHJtNXorTXRiVTI4dnVWcDVrNi93bXY1bXN0eE9CMmNMRGtFbUdqdmJPdTFGTSt5ZVZlemNkWGRJdzFaSk9ncDZSU2Ztem1wUjlKNXdUZEo1K1JvdUNJVkRsUWIrLzk5RXY1cStjanZLeUlTcUE2YzJFRiswWmZNeUpoSFZFUXN0UTFWRkp6ZUI4RHRWMzJqT3htMU8reDgvT1dickZ0OEkzSFJJNnZVZHFqUTZML0tuakozWk1HUGdTdVgzRXgxWFRuUHZmdHZ1Tnd1Ymw1N1AvTm45UDBQeTltS0UyU2tlbnB2dTVhakNldVJkSGJhMnJHRUdGK3JySlpRM0c3M3VLMFFIS2lpSTJPNTg1cEhlR1BMTThSSEozb05uKzdQNGNMZHRIZTJZYldFOHRIdU43anptbStPUWFRaXdXZjQ1ZVZFK2pGckZPWjFBbnhsbG1mN2t4Sm9zdm51M2lJaWdXWnEya3dpd3FJNFhQUWxXL2U5eStueUF1Wk1XOEszN3Z3N3NqTThTV0Y3Und0bnpwM2cyWGQrUnZuNU04TitYbHRIS3dlT2Y4SGs1Q3lmRkFQeUZYY2ZzeUR0RGh1NzhqL21UT1ZKUWtQRE1abE1IQzdjemNtemgzRzV2SHRObTFvdWNMTGtzTmV5R2MxdHhuRGJyb0pKTFcxTnZQRGVrelMyWG1EcDNLczRjR0lINzMzeE1tNTNJTXpBbkZqbVRGdk05U3UvU21KY3F0ZHhsOHZWYTZoMWUyY2JuKy83SXhtcDJUeHc0NTl4cEhnUGY5ejJBaDBqcko0c0lyMnBwMU44YnJTU3psV1RJVGtDYXRyQjdvSVBUc085YzN4M2Z4R1JRREkxYlNhUDNQN0RBYytMalo3RW83Zi9EYTk4OUYrOCtONHZ1WGZqZDVtUk1XL0l6OXUwL1VVNjdSMnNXM3pUY01MdGs5dnQ1cDkvOTcwQno3czBVV3pyYUNXLzZFdkF6Zm42YzJSUG1ZdmRZZWZNdVJNVWxoem14TmxEMk93ZHJKeS9nWFdMYjZLMm9ZcFA5NzdONjF1ZUppb2loaGtadVdTa1pETXYrd28rMlBVYTRXR1JURTJieVJjSFA4QVNZdVhBaVMrSWowa2tJaXlTTXhVbmVHZmI4N2hjVGg2KzlhOUlUWmhDYk5Ra1B0LzNSODdWbG5ERDZudTY1NWZLMkZpOThIck9uaXRrWDhFMnJKWlEyanBhT1Zkemx2UWtUMEVJdThQT0cxdWVwcTJqaFhzM1BrRm1halozYi9nMjcyNTdnWk1saDVtVk9SK255OEg1K2dvT250aHB6QkUxbWNEdHh1bHk0blE2TUpsTVhrdnJpRWovbEhTS3ovVmNSN09rQ1J3dVk2N25TSm1BdTNMZzE0ZU4vWGVLNEd1empkTHJJaUl5ZkJIaFVUeDAwL2Q1ZWZOL1VGUjZaTWhKcDhQcHdHd3lzM0RXcWtITndSd3NrOG5FUGRkL2Q4RHpTcXVLMlhIb2crNTlxOFhhWGZrMklTNkZSYk5XVTExWHh1c2ZQMFZ5ZkRvcmNxOWxVYzdxN3VIRVUxS204WTFiLzVMSzJsTHlpL1pRWEhhVWl2Tm5TRXVheXNtU3c5eTEvbEdpSW1MNDhzZ1duQzRuMFpGeDNIcmxRK3pPLytSaWRkd3N2cnIrTVNiRkdrdXRYTG5rSnVKakV2bGcxMnU4OHNHditONjkvOWk5UEllTWpRdk5OV3plK1NvQVpwT1p0S1JNVnN4ZjMvMTVXZlVwU2lxTFdMLzhUakl2RHAyZU8zMEprNU9uY2ZEa0RrNlZIU004TkpMU3FpSk9WeHp2OHhrNVdRdVZkSW9Na3NtdHNSOHlDcjZ4R2M0WkZlYjUxUWFZbStpYis3YmE0ZTQvR2oyZEFEOWVBMWRtK09iZUlpTGp6ZU9QUDg2UEhudG00Qk45eEdidnhHb0pIZFpjUkxmYmpjTnB4Mm9KSFlYSWZLTzVyWkdZeUxoQm5ldDBPUWt4aDFCVWVwUlpVK2YzZWM2RnBsb09GZTdpcWl0dUljVGN1MVI3UzFzVDUycEx1cGRyR2FxZi91WnhubmppQ1pLU2traE9Uc1lhUU9Wcng3cHQ5K1hZcVgza3psZzI4SWtZN2R2dGR1Tnl1ekNaVEpndzlhcVFPeFNCL0c1RitxSTVuVElxUm11SWJaUVZOdmFZS3ZST2tlL3VMU0lTN0VLdFljTXVmbU15bWNaMXdna01PdUVFdXBQSS9oSk9nRW14U1Z5NzdQWStFMDR3Q3RzTU4rR1UwVGZZaEJPTTltMDJtN0dFV0FneGg0d280UlFKUnZwL2pJeUswVW82d1JoaTIrVndqYWRTcm9pSWlJaUlqRDlLT21WVWpHYlNtUlVMaTNvc3cvTGZKMzE3ZnhHUjhTSTdhOWJBSjBuQXlralBBZ2pJcFZlQ3ZXMEg4cnNWNll1U1Roa1ZQWXNKbldrMGlnbjUwcDJYTEovU2F2ZnQvVVZFeG9QMnpqYXE2c3I5SFliNFFXVnRhVUF2M1JITWJUdlEzNjFJWDVSMHlxaUl0a0tLc1h3WlRyZVJlUHJTMmluRzhpbGdGQlY2NzVSdjd5OGlNaDVrVEpsQ2RWMlp2OE1RUDZpcUt5TXhNUUdUeVVSSVNFakE5WWdGYzlzTzlIY3IwaGNsblRKcWVnNnhQVm52MjN1YlRYRDdUTS8rTzBYZ1VoMW1FUWt3eTFjdTQwejFNWCtISVg1d3F1SUlNMlptWXphYnNWcXRBWmVZQkhQYkR2UjNLOUlYSloweWFub09zVDFlNS92NzN6SURyQmRiY0UwNzdEcm4rMmVJaVBqVGdnVUxpSXl6c3VmWVovNE9SY2JRcnZ3dG1NSWNaR1ptWXJGWUNBME5EYmhxcVo2Mi9hbS9ReGxUdS9JL0R2aDNLOUlYdFhJWk5UM1g1aHlOcERNMkZOWlA5ZXovb2REM3p4QVI4YmNISHJ5ZmlndEY3RGtTWEYvT2c5WHUvQzFVMUJleWR0MGFMQllMMGRIUkFidUdvOUcyaTRPbWJSdnZ0aWdvM3EzSXBVeHV0MXVERW1WVWREcmgxcmVncTRIOThTdkdPcHUrVk53QWozL3MyZi90alVaMVd4R1JRT0Z5dVdodmIrZWxGMytQbzgzRTlQUjVwQ1Zta3A0MGRlQ0xaVUtvckMybHFxNk1VeFZITVljNVdMTnVOU0VoSWNURXhKQ2Fta3BFUkVSQTlvWUZROXYydk5zam1NS2NyQTJTZHl0eUtTV2RNcXErOVNHY3ZiaU81cjllRFV0VGZmK003MzhHeDJxTjdadXo0UzhIdjlhemlNaUU0SEE0YUc1dUppOHZqeE1GSjZtcHFTRXNOSkx5eXJQK0RrMUdLQ045R2gyMk5wS1NFc21lTWIxNzJHVkVSQVJKU1VsRVIwZGpzVmo4SGVhb2NUZ2N0TFMwc0hmdjNvQnIyOEgrYmtWNlV0SXBvK3JKUFBqZ2pMSDk4SHo0K2p6ZlAyTnJHZnpUYm1QYllvYlhiNE80TU44L1IwVEVueHdPQngwZEhUUTJOdExTMG9MRDRjRGxjcUYveGdPRHlXVENiRFozRDd1TWk0c2pQRHc4S0pLU1FHL2J3Znh1UmJxb3RjdW9tcFBvU1RwUGpNSzhUb0FyTXlBMUVxcmJqUFZBWHpzQjMxazBPczhTRWZFWGk4VkNaR1Frb2FHaHhNZkhZN1Bac052dE9KM09nUGx5SHF5NmxzNndXcTJFaG9aaXRWcXhXQ3hCTSt3eWtOdDJzTDlia1M1S09tVlV6ZXRSVE9obzdlZzhJOFFFOTgrRi85aHY3UCt4R0I2Y1o2d1ZLaUlTU0xxV1dMQllMSVNIaCtOMnV5ZjhsM0l4bUV5bVhuK0NTU0MzN1dCL3R5S2dwRk5HV1ZZc2hJYUF6UW10ZGpqWEFwT2pmZitjRzZiRFM4ZWdyc040MXBzbjRaSDV2bitPaUlpLzZVdXJCQ3ExYlpIQXBiNTlHVlZtMCtndm5RTEdlcDMzelBIc3YxVUk3WTdSZVphSWlJaUlpQXlla2s0WmRYTVRQTnZINjBmdk9iZk84QlFRNm5EQTIxcTNVMFJFUkVURTc1UjB5cWdiaTU1T2dMQVF1RHZIcy8vR1NXT3RVQkVSRVJFUjhSOGxuVExxY3BNODI4VVhqQXF6bytXT1daNENRcTEyZUxkNDlKNGxJaUlpSWlJRFU5SXBveTQrREZJaWpXMm5Hd292ak42eklpM3dsVm1lL1ZlUGczMFVrMXdSRVJFUkViazhKWjB5SnNacWlDM0FYVGtRY2JFdWM1TU5OcDhlM2VlSmlJaUlpRWovbEhUS21QQXFKalRLU1dkTUtOdyswN1AvK3dLamgxVkVSRVJFUk1hZWtrNFpFM1BHc0tjVDRHdXp3WEt4ZGRkM3dNZG5SLytaSWlJaUlpTFNtNUpPR1JOekVxQnJ1ZWZxTm1qb0hOM254WWNaUzZoMGVla1l1TlRiS1NJaUlpSXk1cFIweXBpd21HSG1KTTkrd1JqMGR0NC9COHdYTTkzemJmQlo2ZWcvVTBSRVJFUkV2Q25wbERFemxzV0VBQklqNElacG52Mlhqb0U2TzBWRVJFUkV4cGFTVGhrelk1MTBBanc0enpPc3Q2SUZQaXNabStlS2lJaUlpSWhCU2FlTW1aNFZiQXZxeG1hT1pWb1VyTS95N1A4bUh4eGF0MU5FUkVSRVpNd282WlF4a3hFRFVWWmoyK2FFa3FheGVlNGo4ejF6TzJ2YjRROUZZL05jRVJFUkVSRlIwaWxqYko0Zmh0aW1SY0Z0UFNyWnZsd0FyZmF4ZWJhSWlJaUlTTEJUMGlsanloL3pPZ0VlbmcvaEljWjJxeDErWHpCMnp4WVJFUkVSQ1daS09tVk0rU3ZwakEyRkIrWjU5dDhxaEpyMnNYdStpSWlJaUVpd1V0SXBZNnJuOE5xU0p1aDBqdDJ6Nzg0eGxsRUJjTHJoZC9sajkyd1JFUkVSa1dDbHBGUEdWSlFWTXFLTmJUZHd0SGJzbmgwYVloUVY2dkpKQ1p4cEhMdm5pNGlJaUlnRUl5V2RNdVp5a3p6Ymg4K1A3Yk0zVG9OcHNjYTJHM2ptME5nK1gwUkVSRVFrMkNqcGxERzNNTVd6ZmFSbWJKOXROc0YzRm52MjkxZkRnZXF4alVGRVJFUkVKSmdvNlpReHR6RFpzMzJzemxpemN5d3RUNE5GUFJMZnA5WGJLU0lpSWlJeWFwUjB5cGhMajRMRWNHUGI1WWJqOVdNZncvZVdlTGJQTkJyek8wVkVSRVJFeFBlVWRJcGY5T3hwekIvamVaMEEwK05nUTVabi85bDhjTGpHUGc0UkVSRVJrVUNucEZQOG91Y1EyL3d4bnRmWjViR0ZFR0l5dG12YjRROUYvb2xEUkVSRVJDU1FLZWtVdjFqUUkrazhXbXVzbXpuV2tpTGdxem1lL1pjTG9OVSs5bkdJaUlpSWlBUXlKWjNpRjFteEVCdHFiTnRkY05JUDh6b0JIcHdIa1JaanU5VU92ejNpbnpoRVJFUkVSQUtWa2s3eG01N3pPc2Q2dmM0dVVWYjRScTVuLzkxaS95WEFJaUlpSWlLQlNFbW4rTTE0bU5jSmNPY3N5SWp4N1A4aXo2aXFLeUlpSWlJaUk2ZWtVL3htNFNYek92MlY2Rm5NOE1QbG52MHpqZkIyb1g5aUVSRVJFUkVKTkVvNnhXK214MEhFeGZtVTdRNG91dUMvV0hLVDRLYnBudjNmSFlYemJmNkxSMFJFUkVRa1VDanBGTDh4bTJCUmo5N09JMzRjWWd2d25jV2U0a1kySi96N1B2L0dJeUlpSWlJU0NKUjBpbDh0N0ZsTXlNOUpaN1FWdnJ2RXM1OVhCVHNxL0JlUGlJaUlpRWdnVU5JcGZ0VnpYdWNoUDFXdzdlbjZMTytxdXY5blA3UTUvQmVQaUlpSWlNaEVwNlJUL0NwbkVsZ3Z0c0oyQjV4dTlHODhBSCs5M0JQVGhRNTQvcWgvNHhFUkVSRVJtY2lVZElwZm1VMlhMSjB5RG5vNzA2UGdnWG1lL1hlS2pJcTJJaUlpSWlJeWRFbzZ4ZS9HeTNxZFBkMC94N04ycDhzTlA5OExXcnBUUkVSRVJHVG9sSFNLMzQyM2VaM1FlKzNPd2d0R2o2ZUlpSWlJaUF5TmtrN3h1M2xKbmptVVRUWW9iZlp2UEYxeWsrQ0dhWjc5M3gyQitnNy94U01pSWlJaU1oRXA2UlMvQ3pIQjNFVFAvbmlZMTlubHUwczhhM2UyTytCZjkvZzNIaEVSRVJHUmlVWkpwNHdMNDNGZUp4aHJkejYrMkxPL3Z4citXT3kvZUVSRVJFUkVKaG9sblRJdTlFdzZENCtqbms2QWpkTmdaYnBuLzVsRFVEWk9oZ0NMaUlpSWlJeDNKcmZicmFLYzRuYzJKOXo2dGxFcEZ1Q2xXNHlsUzhhTFpodjh5WWZHdXAwQTArUGdtWTNHMEdBUmtiR1NuNTlQWHQ0QnlzcktDQStQNHV6WlFuK0hGSEN5c21iUjJkbEdabVlHeTVjdlpmNzgrWmhNSmt3bS9ZVXZJakpjU2pwbDNQakJaM0MwMXRqK3kyVndjN1ovNDdsVWZnMzg1ZWVlL2Z2bXdMY1craThlRVFrdXp6Ly9FazFOTHBLVGMwaE16Q1F4TWNQZklRV3N1cnB5NnVyS3FLb3FJQzdPeWtNUDNZZkZZc0ZzMWdBeEVaSGgwTitlTW00c1RmTnM3NnZ5WHh6OVdaZ005ODd4N0w5MkFncnEvQmVQaUFTUFgvM3FXVUpDTWxtNzltRnljbFlyNFJ4bGlZa1o1T1NzNXFxckhzVnNuc0pUVHoxSGUzczdUcWZUMzZHSmlFeElTanBsM0ZpVzZ0bmVYdzNqc1F2K1R4YkF6SGpQL2ovdWdsYTcvK0lSa2NEMy9QTXZFUmMzazNuenJ2RjNLRUZwd1lJTlRKbzBreGRmZklXV2xoWWxuaUlpdzZDa1U4YU5PWWtRWlRXMlcrMXdzdDYvOGZRbHhBUS9YZ3ZoSWNaK1RUdjg1MzcveGlRaWdTcy9QNS9HUmhlNXVVbzQvV24rL0EyMHRrSmVYaDZkbloyNFhDNS9oeVFpTXFFbzZaUnh3d1JjMGFPM00yOGNEckVGbzhEUm55MzE3SDlhQ3R2Sy9CZVBpQVN1dlhzUGtKS1M0Kzh3QkpnOGVSNUhqNTZncWFsSnZaMGlJa09rcEZQR2xhVTloOWlPMDZRVDRJWnBjR1dQS1ZWUDVrRmRoLy9pRVpIQVZGNWVSbUppcHIvREVDQXhNWk9hbWhxYW01dHhPQnlvRHFPSXlPQXA2WlJ4WlVXUDlUQUw2cURENGI5WUJ2TERGWkFjWVd5M09lQi83eDZmODFCRlpPSUtDNHRVMGFCeElpbHBLcUdoNGRqdGRtdzJtNUpPRVpFaFVOSXA0MHBLSkV5Sk5yWmRicU9nMEhnVmFZRWZyVEdHQllPeHBNcWJKLzBha29nRW1KS1NJbitISUQxVVZwYmdkRHF4Mld5YTF5a2lNZ1JLT21YYzZibDB5bmhPT2dIbUpzSTNjajM3LysvdytDeUFKQ0xCcDdoNEw0Y1BmK1R6KzdhMDFQUHV1eitucmEzSjYvaWVQVytUbi85SnY5YzVIRGJzOXM1aC9YRzVQSE1vT3pwYTZlaG84ZnJUMmRubTlheVRKM2Z4L3Z2Lzd0c2YvQ0szMjYzaHRTSWlRMlR4ZHdBaWwxcWFDdThXRzl2amNiM09TejA0RC9aVXdvbUx5ZWIvM0FILzd3YUlEL052WENJUzNGd3VKM2w1NzVDVU5KVXBVK1lDc0hYcjg1dzVjMkRBYTIrNzdZY2tKV1hTMGxKUFRjMVpyODlhV3h1b3JqN0YyYk1IaVlpSTZUNSs3dHdKSWlKaWlJbEo4RHJmYWcwbkkyTWVyNzMyOTdTM053L3JaMW05K2w3bXo3OFdnRGZlK0JHZG5hMWVuOGZGcFhMUFBmK3JSNHdYcUtrcEdkYXpSRVRFOTVSMHlyaXpOQlhNSm1ONDdia1dPTjltRExzZHI4d20rTWxhK1BaSDBHU0QrZzc0K3kvZy8xN243OGhFSkpqbDVLeW12THlBeno3N0xYZmQ5UTlFUmNXVGs3T0d5Wk5uRDNodGRMU1JPTmJWbGJOLy95YXZ6N3A2SFk4ZS9SU3pPYVQ3ZUV0TFBjM050YlMwZUEvM2lJMU5KaU5qSGdDTEZ0M0F6SmtyKzN4bWUzc1RqWTNWcEtYTjhqcSthZFBQZTUyN1lNRjF6Sm16RG9DUFAzNmFtSmlrWHVlWXphTTNtRXU5bkNJaVE2T2tVOGFkY0F2TVM0U2p0Y2IrM2txNGRZWi9ZeHBJVWdUODgxWHdGNStCM1dVTXNmMm4zZkFQcS8wZG1ZZ0VzM1hySHVUdHQvK1JreWQzY3NVVnR6QjU4dENXWDhuS1draFcxa0t2WTAxTk5iejMzcFBjZlBOZkVCMDlxZnY0MXEzUEV4MmR3TEpsdC9kN3Y0aUlXQklTSnZmNVdYRnhCWHYydk1VamoveW4xM0dUcVhmeUdCNGVUWHg4R3MzTmRUUTJWblBGRmJkNGZlNTJ1N3dTWWhFUjhTOGxuVEl1TFUzekpKMTVWZU0vNlFTWWt3Qi9zOUpJTmdHMmxzR3NTWER2SFAvR0pTTEJLelEwbk50di94c2lJMk9IZlk5MzN2a1pGeTVVOWpyKzVwcy83dlA4STBlODUzWGVlT1AzU0U4Zm5iVkdUNTNLdzJvTlk5cTB4VjdIamQ1WVU5OFhpWWpJbUZQU0tlUFNzbFI0NGFpeHZiL0tXSXBrSW54OXVDWVRpaTdBNnllTS9XZnpZWHFjOTFJd0lpSmpxU3ZoUEg3OEN6bzZCaituTWlkbkRWRlI4VGdjTm1iTVdNN3MyV3VIOUZ5YnJaMFBQL3dWVHFmVDYvaHJyLzBESFIwdHZjNTN1Wnc0blhhZWYvNEgzY2V1dWVhUnl6NmpzSEEzTTJhc3dHSUo3Zlhzam81bUhBNDdGb3QxU0hHTGlJanZLZW1VY1dsT0lrUlpvZFVPSFU0b3FJWGMzbE4yeHFWdkxZVFREVVlQclJ2NDZXNTQrbnJJakJud1VoRVJuL2ppaTk5VFhMeW5lLzhiMy9nbFpXVkhhV282RHhnSlhtUGplY0xDb3ZydEJaMDZkU0ZSVWZFQVJFWEZrNXc4allhR3dWVjNpNGlJd1dUcSsxZUZWMS85TUU2bjl5TE1wMC92NCtUSm5ZU0VXTGp1dXU5MEg3L2NHcVUxTlNVME5sYXphdFhYZW4zVzN0Nk0yKzNtd29WekpDZG5EU3BtRVJFWlBVbzZaVnd5QVZla3doZmx4djYrNm9tVGRKb3cxdS84N2hZb2I0WU9CL3pkZG5obW81RklpNGlNdHRtejE1Q2Vua05WVlJISGoyL0g3WGF6Y2VOM3V6OHZLTmpHenAydnNuSGpFNlNsWFg3K3dwVlhmcDJJaUZnNk9scDQ2NjJmWXJXR1gzYStwTTNXeHFKRk43SjA2YTNjZE5QM1NVcWE2dlY1ZXJwM29hRDYrZ3FLaS9jeVpjcGNxcXRQa1pFeGQxQS80NlJKazBsSW1NTEJnKytUbVpucmxlUTJOQmpEZ2F1cWlwVjBpb2lNQTBvNlpkeGEyaVBwM0Y4RkQrZGUvdnp4Sk1JQ1A3c0tudGdDelRhb2JJV2Y3SVIvdmRxb2Rpc2lNcHBTVXFhVGtqSWRsOHZCOGVQYnZUNXpPaDBjT3ZRaFdWbUxTRXViZ2R2dFpzZU8zNU9lbnNQTW1TdDYzU3MxTlJ1Z2UxM09HMjU0NHJKek5OOSsrNThBTUp0REJrd2dHeHZQODhFSC84bjA2VXZJekZ4QWRmV3BRZitNRm91VnRXc2ZZTk9tbjNQcTFENW16bHdPUUdkbkd3ME5WY1RFSkZGUlVjQ0NCUnNHZlU4UkVSa2RvMWRQWEdTRWVzNkRMS2d6ZWd3bmt2UW8rT2s2VDVKNThEdzhkY2kvTVltSUhEKytuYmEyUmxhcytBb0FKcE1KbDh2SmpoMnY5RnJ1cEMvVjFXY29LenZXN3grYnJXTlFjZFRXbHZMKys3OGtJV0VLVjEzMWpXSDlMR2xwTTBoTXpQUWFTbHhXWmhRRVdMWHFhNVNYSHgvMjJxQWlJdUk3NnVtVWNTc2xFcVpFUThYRmVoTjVWWEJsLzlON3hxVUZTZkRuVjhCLzdEZjIzeW1DbkVtd2NacC80eElSMzZscWhiZUw0TlFGT0Z6anUvdWFUWkR0dTlzQjBOSFJ3b0VENzdGZ3dRYmk0OU82ajY5YTlUWEt5bzZ5ZGV2ejNITExYL1E3SHhQZ3hJa3ZDQTBONy9menRyYUdBZU00ZVhJWE8zZSt3cFFwODlpdzRURkNRb2IvZFNRMU5adUtpdU5lOGFXa1RDY3JheUhoNGRFVUZHeGw2ZExiaG4xL0VSRVpPU1dkTXE0dFRZT0tZbU43Zi9YRVN6ckJXTzdsZENPOGUvSG5lRElQMHFPTmhGUkVKcmFQenNKVEI0M3RHZkh3ZFI5T0F6QUJ1ejcxM2YxY0xoZmJ0NzlFU0lpVkJRdXVvNlhsQWpaYkc1MmR4cC8wOU5tY1ByMlBFeWUrWU83L3o5NTloMlY5My9zZmY5NlRtNDBNRlJGeElPNnRjUnRYaHRscDBpUnQwcVE1VFU1ejJwNjJwLzIxcDIxTzI5TjVUazkzY3pxUzlHUTJhWnBtTlVPVHVQZkFpUXNFb29pSXlKVE5QWDkvZkJVa2dBS0NYKzZiMStPNjdpdjNkOTd2MnlEZXIvdXp4aTFxYzczTEZjbHR0MzJUQVFPR1hESjBWbFFVNFhSR3RIdXN2cjZLVmF0K3g2bFRSNWd5NVFabXpicWpPZUQ2L2Q1MjErUzhsRUFnUUUxTk9ZRkFBSURUcDQ5UlhKekxzbVdQWXJGWUdELytXckt5VmpOdTNMVlh0R3lNaUloY0dZVk82ZE5tRG00SmE3dmFMaE1YTkw0MERRcXJqUzYydmdCOGJ3czhlYjNSbWlzaXdlbURFL0R6WFRBNXllaEtIOVVMRTRWdDY4RjdaV2R2cHFEZ0FBQXZ2ZlR2clk2RmhVWGdkRVlRRVJITHpwMXZ0SnE1RmlBdmJ4Y2JOanpicGRjYk9IQWt0OTMyalZiN2JEWUhUVTMxM0hMTDEwaE96cUNxcWdTYnpZN1A1eVVuWnl0UlVmR2R1bmREUXpYUFAvOXZCQUlCUEo1R3BrKy9HYS9YdzdadGZ5VWhZU2dqUmt3SFlPTEVaUnc2dEphdFcxL211dXNlNjFMOUlpTFNjeFE2cFUrYlB0RG9ZdVlQd05sNk9GVUxRNlBNcnFycnJCYjR6L253MklmR3BFSTFidmpHQnZqdE1vZ0xNN3M2RWVtcU0zVkdDK2ZrSlBqVkVyT3I2ZGpGNjJHT0dER2RzcktUREJ3NGdxaW9CQ0lpWW9tSWlDRXNMTEs1dGJHNnVwUjMzLzBsTlRYbHJVTG5oWmJFKys3N2FhZGVkOSsrbFpTWEY3YlpIeFlXeVIxM2ZLdDVlKy9lZDhuUHp3U01RTHAwNmVjNmRmL3c4QmhtenJ3ZHQ3dUJwS1EwVWxMR3NXSERzMVJYbDNMTExmK3YrZjA0blM1bXo3NkxUWnRlSkRQekxXYk51cU5UOXhjUmtaNmwwQ2w5bXNzTzR4UGdVSm14dmVjTURFMDN0NmJ1aW5UQVR4Y1pTNmswZW8yeHFsOWJCNzlaQmpIT3kxOHZJbjNINjhlTS8vNXdnYmwxWEVwMjloWjI3WG9UaThYSzVzMS9ZZUhDQjFpMDZET1h2Q1ltSm9sNzcvMXhoMk1zbzZJR2RPcTFIWTdPZlpzMmQrNDlUSjI2QW9EbzZJUk9Yd2N3WWNKaWdQT3o3NzVNWHQ0dUZpMzZEQU1IdGg0MFAyYk1mTTZjeVdQLy92ZHBiS3hqN3R4N3NOdTFmcFdJeU5XazBDbDkzb3pCTGFGejl4bTRQVWhESjBCcU5QeDBJWHg3RXpUNTRHUU5mSDA5L0hLSmdxZElNTW12TXNadzlrYVgycDV3Nk5BNnRtOS9sWEhqRnBHUk1aZFZxMzdIcTY5K2w1RWpaeElUazRUZDdzUm1zMk8xMnJCWWJGaXROZ0lCSDE2dnUva3hhTkNvVm10c0JnS0I1dVZRTHFldXJvcm82TFlEMTNmdGVvUGR1Ly9ScGZmaTlibzdQT1oyTjdKbXpaTVVGUjNsbW12dVpNeVkrZTJldDJEQi9YaTlickt6TnhNZUhzM01tYmQxcVFZUkVia3lDcDNTNTgxT2h1ZU5HZkRaV3dJZVB6aUNlTEdmeVVuR0dwNy92dEY0TDhmUEdjSHpOMHVOMWxBUjZmdXlTbnQyMHFDZUZoMmRTSHI2YkJZcytEUUFkOS85ZlE0ZVhNUHAwOW5rNXU3QTcvY1JDUGp4Ky8xQTRQeFZGaXdXeS9tdXFSYnV2UE03cmU1cHNWaVlOZXZPVHIxK2R2WVc2dW9xMit6UHlKakg4T0ZUdS9SZTFxNTl1c05qRGtjWTBkRUpMRm55dWVaMU90dGpzOWxadXZRUlVsTEdrWkV4dDB1dkx5SWlWODRTdURCUVE2UVB1L2R0S0QrLzlOdFBGaHBCTk5qdExZSHZiQWF2MzlnZVBjQVlHeGF1cjRKRStyemxyeHFoODZGZURwNlBQZllZano3NnAyNWQ2L2Y3c1ZyN3pqZDBmci8vb2xBYm5KNSsrakcrOElVdmtKaVlTRkpTRWc2SHZpa1VFZW1NdnZPdmtjZ2x6RXRwZWI2dHlMdzZldEwwUWZDRCtXQS8vN2N3dHhLK3VSRWFmZWJXSlNLaG9TOEZUakRxQ2ViQUtTSWkzZGUzL2tVUzZjREZvWFB6cVpiT1lNRnVkcklSUEszblA0Y2RMVGZHZTdvVlBFVkVSRVFrUkNoMFNsQ1lPaERDYk1iemFqZGtsNXRiVDArYW5RemZuOWNTUEErV3duOXNNY1o3aW9pSWlJZ0VPNFZPQ1FvT2ErdHhuTnRPbTFkTGI1aWZBdCtaMHhJODk1YkE5N2NxZUlyMGQybHBvODB1UVM2U25Kd0dvRzdDSWlKZHBOQXBRU01VeDNWZWJIR3FFVHd2ZkpUWlZXd0VUMStvOUNVV2tTNXJhcXFudlB5VTJXVUlVRloyRXJlN3dld3lSRVNDa2tLbkJJMjVRMXBhQWd1cW9iak8zSHA2dytKVStPYnNsdTFkeGZERGJlQlg4QlRwbDFKU1VpZ3ZMelM3REFIS3l3dEpTSWpIWXJGZ3M5blUyaWtpMGdVS25SSTBJaDB3NmFLMXhyZUU2SmYvMTZYQnY4MXMyZDVhWkN5dDB1QTFyeVlSTWNmczJUTXBLVGxzZGhrQ0ZCVWRKRDE5SkZhckZZZkRvZEFwSXRJRkNwMFNWRUs5aSswRk40K0VMMDFyMmQ1OUJyNjBCc3JVczB1a1g1azBhUkt4c1E0T0gxNW5kaW45V2xiV2FzTEN2S1NtcG1LMzIzRTZuWDF1U1JvUmtiNU12ekVscUZ3Y09nK1d3YmttODJycGJYZU1oc2ZuZ08yaUxzV1BmUWpIS3MydFMwU3VydnZ2L3hTVmxia2NQTGpXN0ZMNnBheXMxVlJVSEdQQmdublk3WGFpb3FKd09CeG1seVVpRWxRVU9pV29KRWZDOEppVzdSM0Y1dFZ5TlN3WkJyOVlBbEhuUDk5VU5jRlgxc0tPRUp1OVYwVGFaN0ZZc052dFBQTElBelEwNUxOaHc5UGs1R3lsck95azJhV0Z0TEt5aytUa2JHWGR1aWVwcVRuR2tpVnpzZGxzUkVaR0VoY1hoOTF1Vi9kYUVaRXVzQVFDQVUxUklrSGxtWVB3OGxIaitmd1UrTUY4Yyt1NUdvcnI0TnNiNFZSdHk3NUhKc045WTgyclNhUS9XLzRxZkdZQ1BEVGg2cnllMSt1bHBxYUd6TXhNamh6Sm9iUzBGS2N6Z3VMaUUxZW5nSDRrT1hrNGJuYzlpWWtKakJvMW9ybExiWGg0T0ltSmlVUkZSV0czMjgwdVUwUWt6YTNXZWdBQUlBQkpSRUZVcUNoMFN0QTVXZzcvZXI2WFdaZ04zcnJUV01jejFOVjU0UEhOY0tpc1pkOTFhZkQxV1dEdkIrOWZwQys1MnFFVGpPRFoyTmpJdVhQbnFLMnR4ZXYxNHZmNzBUL2p2Y05pc1dDMVdwdTcxTWJHeHVKeXVSUTRSVVM2UWI4NUplaU1TNEFZSjFTN29jbG5UTEl6ZDRqWlZmVytTQWY4WWpIOE1oTldGeGo3VmhjWXJhQS9XV2djRjVIUVpiZmJpWWlJd09sMEVoY1hoOXZ0eHVQeDRQUDVGRHg3MklWbFVSd09CMDZuRTRmRGdkMXUxK1JCSWlMZHBOQXBRV25CVUZqNWtmRjhXMUgvQ0oxZ3RHaisrMnhJaTRVL1p4bjdEcFhCRjFmRGYxMXJqSGtWa2RCMVlia091OTJPeStVaUVBZ29jUFlTaThYUzVpRWlJdDJqMENsQmFWNUtTK2pjV2dSZm13WDk2ZVBBZldNaEpRcCt1Z004Zm1PczU3OThDUCsxeUdnSkZwSFFwUUFrSWlMQlJ2MUVKQ2pOR0dTTTV3U2ptKzJSc2t1Zkg0b1dEb1hmTG9PNE1HTzcxZ05mWFFldlpJUGFQVVJFUkVTa3IxRG9sS0Rrc01MTXdTM2IyL3JwRWlJWkErQlAxMFBhK1dWa2ZBR2oyKzNYMWtORm83bTFpWWlJaUlpQXV0ZEtFSnVYWW5TdEJlTy9qMDQydHg2ekpJYkQveTZISDJ3ekpsVUNPRmdLRDYrQ2I4M3VQK05kcjFSVkZaU1ZCV2hvTUxvdk5qV1pYWkZjek9rTUVBaEFSRVNBaElRQXNiRWFaeWNpSWhJczFOSXBRV3RPY3N2elV6WEdMSzc5VmJnZGZyclFXTHZUZHY0emVKMEh2cnNGZnI0TEduM20xdGZYNWVmRGlSTUJ6cDJ6NEhZcmNQWkZicmNGajhmQ3VYTldUcHl3a0pmbncrUHg0UGY3elM1TlJFUkVMa09oVTRKV2JCaE1UR3paM2xSb1hpMTlnZFZpVEREMHArdGhXSFRML2c5T3dLUHZRMTZWZWJYMVpZY1BHNjJjUHA5YXpJS0YzMitscHNiTzBhUFEwTkNBejZkdlZVUkVSUG95aFU0SmFvdUd0anpmZE1xOE92cVNFYkh3NUExdzUraVdmY1YxOElYVjhKY2o0TmNzUTgzeTg2R3hVWDhnd2NtQzErc2dQejlBYlcydGdxZUlpRWdmcHRBcFFXM0pzSmJuT1JWd3R0NjhXdm9TaHhXK09BMys1MW9ZNERMMitRUHczQ0ZqaHR1eUJuUHI2d3NxS3FDNk9rRC9XbXduMUZqd2VGd1VGemZRMU5Ta3JyWWlJaUo5bEVLbkJMVUJMcGlTMUxLOStvUjV0ZlJGMHdmQnN5dGdRVXJMdmlQbDhFK3I0RGQ3akdWVytxdnljdkQ3RlRpRG41MzYrZ2lxcTZ2VjJpa2lJdEpIYWZaYUNYcExoc0dCVXVQNXVwTncvM2h6Nitscm9oenduL05oN1VuNDNSNWpncUY2TDd5YmI0eURmV1F5ckJqWi85cjdHaHJVeWhrcUFnRVhOVFVseE1iR1lyZmJRM3BHMjZ5c0xESXo5MUpZV0lqTEZjbUpFOGZNTGlua3BLV05wcW1wbnRUVW9jeWFOWU9KRXlkcXBtUVJrU3RrQ1FRQ0d0QWtRYTNHRFhmOW8yV3M0dE0zR09NYXBhMnlCdmpKRG1OSmxZdU5pWWV2em9EUkE4eXB5d3dIRHdad3UvVWhNalEwRVI2ZVQwcEtDdEhSMFZpdHZkK0paL21yOEprSjhOQ0VYbitwWnM4OTl5TFYxWDZTa2pKSVNFZ2xJV0hvNVMrU2Jpa3ZQMFY1ZVNGbnpod2hOdGJCQXcvY2g5MXV2eW8vV3lJaW9VaS9QU1hvUlR0aHhxQ1c3ZlVuemF1bHIwc01oMTh0Z2M5UGFiMC9wd0wrWlhYLzZuS3J3QmxLd3ZENWZMamQ3cEFkMS9uRUUzL0daa3RsL3Z5SHlNaVlxOERaeXhJU2hwS1JNWmRGaXo2SDFackNILzd3ckdaS0ZoRzVBZ3FkRWhJdW5sQkk0em92elFKOGNneThlRE5NRzlqNjJMdjU4TUM3OFBKUnJlMHB3U1VRQ09EMWVnbkZ6anZQUGZjaXNiSHBqQisvMk94UytxVkprNVl4WUVBNkw3endzbVpLRmhIcEpvVk9DUWtMaG9MdGZNTlZhUU5rVjVoYlR6Qklqb1NmTDRhZkxJU1VxSmI5dFI1NDVpQjgraDE0TlFlYTlQbEt4RFJaV1ZtY08rZG53Z1FGVGpOTm5MaU11anJJek16VVRNa2lJdDJnMENraEljSU9jNGEwYks5VEY5dE9tNTBNLzNjalBEb1p3aSthV3F6YURVOGRnQWZlZ3pkendhUFBXTkxIaFdJcjU2NWRleGs0TU1Qc01nUVlNbVE4aHc1bGE2WmtFWkZ1VU9pVWtIRnhGOXQxQlJCNkh6OTdqOTBLOTQ0MXV0eGVQN3oxc2NwRytQMCtJM3krblFkZWhVK1JxK2JVcVVJU0VsTE5Ma09BaElSVVNrdExxYW1wQ2RtdTNDSWl2VVdoVTBMRzNDSGd0Qm5QcTVyZ3dGbHo2d2xHY1dId3pXdU1sczlyVTFzdktGTGVBTC9iQy9lL0N5OGVOdjZNUmFSM2hZVkZhTktnUGlJeGNSaE9wd3VQeDRQYjdWYm9GQkhwQW9WT0NSbGhOcGlmMHJLdFdXeTdMeTBHdmpzWG5yc0pscVdCOWFMMFdkNEl6eCtHZTkrR0gyK0h3MlhtMVNrUzZnb0tjczB1NFpJcUs0czVmbnhmODNhb0I3SGk0b0tRbnlsWlJLUTNLSFJLU0xtNGkrM0d3cGExTzZWN1VxTGcyN1BoK1p0Z3hZaVd5Wm9BZkFIWVVBaGZXUWVmL3hCV0hRZTNoam4xdXBxYWNpb3FUbE5mWDkydDZ3T0JBQlVWcDN1c25vS0NyQjY3bC9TOFU2ZU84c1liUDc1a1FIcjExZTl4OE9DYWJ0Mi9vT0FBR3pjK0QwQkRRdzF2dlBGalB2cG9UN3ZuZXIxdVBKNm1iajM4L3BaZkxvMk5kVFEyMXJaNk5EWFZ0M3F0bkp4dHZQZmVyN3Yxbmk0bmxHZEtGaEhwTGZiTG55SVNQSzRaYkV5RzArQTFabUhkZFFibUpKdGRWZkJMam9Tdno0S0hKOEU3K2ZCZVBsUTB0aHpQcjRKZlpzSWY5eG10elV2VFlQcWcxaUUxMU5UV1Z1SjJOM1RxM0xDd0NNNmUvYWpENDJscFU3QmFiWmU5VDNGeExpdFgvZ2EvMzhmaXhROHpldlRzVHRkN3dZNGRmK2ZvMFUzY2ZmZC9FaE9UMk9hNDI5M1E2Z1AreGF4V08wNm5xM243MEtIMWJOLytOeVpQdm83WnMrL3FjaTNTK3p5ZUJzckxUMTN5bk1iR09yeGU5eFcvbHNQaElpNHVtYlZybjZhMDlBU3padDJKMWRyeTNmWXJyenhPUTBOTnQrNDlkKzY5VEp5NEJEQkNjbE5UWGF2anNiR0R1T2VlSHpSdjE5VlZVbHBhMEszWEVoR1JucWZRS1NIRmJvVkZRK0dEODJ0MXJpOVE2T3hKOFM1NGFBSThNQjQybjRKLzVNSEIwcGJqOVY1WVhXQThZcHl3S05Wb2ZaNmMxSHA4YUNqSXpIeVR2THhkblRwMzd0eDcyYjc5YngwZWYvREJYeEVXRm5ISmUxUlhsN0o2OVordzJleUVoVVd3ZmZ2ZlNFd2N4b0FCWGZzQm56QmhLWWNQYjJEUG5yZFpzdVNmMmh6LzhNTS9VRnpjZnBmT29VUEhzMkxGbDV1M016TG1rcDI5aWF5czFkanRZY3lZY1FzN2Ryelc2VmF6OGVPdlpmNzhUM1dwZnVtNzdIWUhTNWQranRqWWdlemJ0NUxCZzlOSlM1dlM2cHdwVTI0Z1BiMzlMMHNhR3FvNWQ2NkV3WU5IdDlyL3pqcy9iM1B1cEVuTEdUdDJBUUFmZnZoSG9xUGJmb0Z5Y2VEdGFXcmxGQkhwR29WT0NUbEwwMXBDNStZaStKclBHTzhwUGNkbWdjV3B4cU9nMmxoU1pVMEJOSHBienFsMnc3djV4aU1oSEphY0Q2Qmo0czJydXlmTm1uVUhreVpkQjBCVlZUSHIxei9EaWhWZjV2anhmUlFYNTdCMDZhUE41OGJFSkRKeTVJdzI5emgyYkJ1Wm1XOWQ5cldxcXM2d2N1VnZjYnZydWU2NmZ5RXFLcDczM3ZzVnExYjlqbHR1K1hxN0xaWVhmUFRSWG1wcnkxdnRpNGxKcEttcGpxeXMxYTMyWHdnREVSR3hUSjU4ZmZQK3BxWTY5dTFiaWMzbWFIVyswK25paGh1K3hKdHYvcFNEQjFjemZ2eTFKQ2RmZm5rUG44L0xrU01iTG51ZWRGOUZSUkgxOWRWVVZCUUJjUHAwTm1DaHZQeGttNSs1UUNEQW5qM3ZzR2ZQTzYzMnIxanhGVkpTeG5icGRTMFdDek5uM3NidzRWTkpUQnpXNW5oNGVBeng4VVBhdVJMeThvcll1Zk4xSG43NGR4KzdaOXZ3NkhKRkVSYzNtSnFhY3M2ZEsySDY5SnMvOXA3OG5lbzlJQ0lpVjRkQ3A0U2NhUU1oeW1GMHIzWDdZTWRwWXlaVzZSMXBNZkRWR2ZEUFUrQ0Q0OGF5S29VZjYwRlgzZ0N2SFRNZUNTNllPc2o0L3pSOUVBeThkQU5mbnhVVkZVOVVsSkdnQXdGanZGeGNYRElSRWZuWTdVNFNFMXYvMERtZDRXM3VZYmVIWGZaMXpwNDl6dnZ2L3k5dWR6M1hYdnRaMHRJbUEzREREVjlpNWNyZjhOWmIvOFgxMTMrQndZTkh0WHY5OGVON0tDcktick8vc2JHT3MyZFB0TnFYa2pJT2dQRHdhQ1pOV3RhOGY5KytsUUNNSGoybnpYMmlveE5ZdXZRUkFnRS80ZUhScEtWTmJxNnhJMDFOOVFxZHZlekFnUTg0Y1dKLzg4L202dFYvQXVDbW03N0tzbVdQdGpwMzQ4Ym5TVTJkeE1pUjAxdnRqNDlQb2E2dWlsZGYvVjZIcitQMysvRDdmVHo3N0pjN1BDYzlmVFlMRjk3ZjNiZHlTZm41bVRnY1lRd2ZQclZOWGFIWHYwSkVKSGdwZEVySXNWcU0xczYzODR6dGRTY1ZPcStHQ0R2Y09kcDRIS3VFTGFlTUxyaHRBbWdqckMwd0htQ01GNTEyUG9ST0cyUXMyeElzYW1xTUZzVDYrbk9BTVk3TTdXN0E1L00ySDdQWjdFUkV4SGI1M29GQWdNT0gxN05yMXhzQUxGMzZTS3ZXMGtHRFJuTGpqZi9LNnRWL1l1WEtYek5yMXAxTW5MZ1VpNlgxQisxbHl4N0Y3VzVrMzc3M0dEZHVFVEV4U2ExZVk4MmFweGcxYW1hN0xiRUFYcStIdzRmWEV4YzN1TlVIKzh6TXQ4akoyY285OS95SW9VUEhkZm45U2UrNjBIWDYrUEc5ckZuekZBODk5SnNPdTV0dTN2d1M4ZkZER0RGaWVwdGpYcStIaFFzLzArNTFKU1Y1SERteUVZREl5RGltVDcrMTNmTSszaEwveWl2L1FXTmpiWnZ6L0g0ZlBwK0g1NTc3YXZPK3hZc2ZidmVlRnh3N3RwMVJvNjdCYm5lMjJ1OTJOOURZV0lQWDY4RnVkM1J3dFlpSVhDMEtuUktTbHFTMmhNNGRwNDJ4aGhINmFiOXFNZ1lZajMrYVpIUy92UkJBODZyYW5sdGNCOFVmd2Nyejgrd01pb0RSQTFvZUdmRjlONGkrOHNyanJiYmZmdnQvMmh4TFNock9IWGQ4cTB2M3JhdXJZdE9tRnpoMTZnZ1JFYkVzWC81NUJnMGEyZWE4NU9UUmZPSVRqN042OVovWXNlUHY1T2Ruc25EaEEyM1dkUXdFL09UbTdxU2s1Q051dmZYL05RZlQvUHpkbkRpeHI5MTdYNUNidTUyR2hocm16TG1uVmFCMXV4dG9hS2hwYmttVDRPRDF1bWxzclB2WTNnQnVkd08xdFpYTmU4TERvN0haN05qdER0TFRaN1c1ajgvblplL2VkeGt3SUptYW1uSzhYamN1VjFTbnZvQzQ5dHFIOFBtOHJmWjk5TkZ1Y25LMllyUFpXYjc4ODgzN0w3VkdhV2xwQWVmT2xUQm56aWZiSEROK05nTlVWcDRtS1NudHNqV0ppRWp2MHNkd0NVa1RrNHlnVXRWa0xPMng1UlJjUDl6c3F2cW50QmhJR3cvM2p6ZG12TjEzRnZhZWdmMW5vYVMrN2ZrbDljWmpTMUhMdmdFdUk0Q214eGtoZEZBRXhMa2dxVzJQMWF0dXhveGJpWWxKYW5kTTU0RUQ3emUzZUhhRzErc2hLK3RERGh6NEFLL1hUVmhZQk5PbTNVUjlmUlhIaisvdDhMcUpFNWV4ZS9jL0tDMDl3UnR2L0ppMHRDbE1uWG9qQXdlT0FJelpjK2ZOdTQrMWE1L2k0TUUxVEo1OEhUNmZsOTI3M3lJcEtZMkpFNWUxZTErLzM4ZStmYXVJajA5aDFLaVpYZnVEa1Q3RjUvTlFXSmhEUTBNMW16Zi9wYzN4ckt6VnJjYjQzbnJyTnpyc3NnMndmLy83V0swMlJvMmF4WUVESHpCOStpMXMzLzQzN3JycnU1Y2RTNW1jM0hxaW9JcUtJdkx5ZHBHU01vNlNrdnhPdDV3UEdEQ0UrUGdVOXUxN2o5VFVDYTIrRkttcUtnYmd6Sms4aFU0UmtUNUFvVk5Da2dWWW5tYU1JUVNqaTYxQ3AvbmlYYkJzbVBFQW81VnovMW5ZVjJLRTBjckc5cStyYklSZHhjYmo0eUlkTUNETUNLRURYTWFYRFFOY0VPRXdqa1U2akZidVNJZXhMK3I4dnA0U0ZSVlBSRVFjQUltSmFaU1V0SXpwZExtaW1rUG5rU01iMnl6emNQYnM4ZWJuYm5janI3LytRMnBySzNDNW9wZ3o1MjYyYkhtWnJWdi8ycWs2TEJZTHQ5enlkWGJ1ZkkyQ2dnT2NQWHVjTys5OG5NcEtZMDFPcHpPYzVPVFJPSjNobkRwMWxNTENROVRVbEROaHdsSk9uODVwZmk4WHk4N2VTbDFkSmJObjM5V20yNjcwZlkyTnRjM2pkdi95bDIvZzgzbDQrT0VuR0RKa0xLKysrbDJXTDMrc3pVUkJCdzU4d0tGRGE0bVBUK253dnFkUEgyUGZ2cFhjY01NWEtTOHZCQ0FqWXg1Wldhdlp1Zk1ONXM1dDIvTFlrWFBuenJKcTFlOFlNV0lhcWFtVEtDbko3L1MxZHJ1RCtmTS96VHZ2L0p6OC9OM05MYkpOVGZWVVZaMGhPanFSb3FJanJjWW5pNGlJT1JRNkpXUmRON3dsZE80NVk0d2xUSEJkK2hxNXVwSWpJWGtFckRBYTVDaXBoMk1Wa0ZzSk9lZi9XMzJaNVFQclBNYmpWTnNoWWgyeVd1Qy9PdTVSMm1WMWRaVllyYlpMTG51U2xiV2EydG9LYkxhV1g3c1hyNGZwZExvWVBYb09IazhqTTJiY2l0TVp6dENoRTdwVVIzUjBBcmZmL2kzeThuWVJFUkZEVTFNZHExYjl0dFU1SDE4T1pjZU92emMvSHovKzJqYjNjempDMkxQbmJRWU9IRUYwZEVLWDZoSHpmUGpoSHpsNU1xdDVhWTk1OCs1bDJMREoyR3gyWW1JU0dUdzRuZVBIOXpKOGVNdVNKbDZ2aDJQSHRwT1JNYS9WZXF3WHE2MnRaTjI2cHhrOWVnNnBxUk9hUTZmVmFtWFJvZ2Q1OTkxZk1IRGdjRWFOYXRzbDkrUEt5azd5NFlkL0lENCtoVVdMSHVUNDhYMWRmcCtEQjQ4aUlTR1Z2THlkemFHenNQQVFBSFBtZkpJMWE1NmtvYUdHOFBEb0x0OWJSRVI2amtLbmhLeFJjVWFYek54S0NHRE1yUHBwelhmU3B3MktNQjRMTHhyRzFaMGdlcldkUHAxTlFrSXFGb3NGaThWR2JXMEZsWlhGZUwydEMwMVB2NGJGaXovYnZGMVllSmpzN0MzTlFYVG16TnRhbmQrZGtHZXhXQmc5MmxqNnhPLzM4NmxQL1ZlbnIzVTR3bGk5K28vTjI2bXBFN2psbHEvejdydS81SU1QZnM4ZGQzeTd6MDdLOHJYc1M4K1kyeHRlT0F3dkh1NjkrMXN0ME4zdlJ1TGpVeGd4WWhvK240L05tMTlrOU9pNXJTWVNHajkrQ2V2Vy9abnAwMjhtTm5ZZ0FBY1BycWFwcVk2cFUxZTBlOCtHaGhyZWYvOEpIQTRYOCtiZDIrYjQ0TUdqbURwMUJSczN2b0RMRlgzSjVWWnljcmF4ZGV2THBLU01aOW15UjF0OUdkTlZnd2FOcEtqb2FQTjJkdlptQmc0Y1FWcmFaRnl1S0k0YzJjQ01HZTFQY2lRaUlsZUhRcWVFdEJVampKQUN4bnFSbnhxblNmU0RUWHRCdE00RGxVMXdydEg0YjJValZKMS9YdFVJNTl6UTVBV1AzMWcyeCtNSGo2OWwyOTJEYzkvVTFKU1RuNS9KekptM0E4WjR0YjE3MytXMTEzNEFHQk1KZFNRMWRRS3BxVzFiTTV1YTZzbkoyZHF0ZWpJeTV1RnlSUUpHNjFOVTFJQnUzZWVDeE1SaExGcjBJR3ZYUHMyaFEydVpPdlhHSzdwZmI0bHp1TEZaclZodE5peFg0Vy81MlhvWUdRY0xPdTZGZXNVc3dMYTEzYnYyd2hjWUhZMEZIakZpR3ZIeEtXemUvQmR1dnZuZk9IdjJPSHYydk11Y09YY1RFUkhUNXZ6R3hscmVlKy9YMU5WVmN1dXQzOERoYUg5MnIrblRiNkdzcklBUFB2aGZsaTE3bExTMEthMk8xOWRYc1dyVjd6aDE2Z2hUcHR6QXJGbDNOSGZkOXZ1OTdhN0plU21CUUlDYW12TG1GdDNUcDQ5UlhKekxzbVdQWXJGWUdELytXckt5VmpOdTNMWHR2aThSRWJrNkZEb2xwRjAvSFA2NDN3Z2JaK3VOOFlQVEJwcGRsVnlwQzJNMWgwWjEveDU3OXZSTUxZV0ZoM0E2d3hrelpqNWdoTTc3Ny84WkRRMDE3TisvaXVycTBpN2ZzN0d4bHAwN1grOVdQY09HVFdvT25SZXNXZk5VYzVmRGp0eDU1K1BFeFExcTk5aklrVFBZdDI4bHg0NXQ3N09oODN1anNrbE1UQ1FwS1FtSG8vZGJZNWUvYWdUT2g3cldBN3JMdHZYU2ZTMFdDd3NYUHNEYmIvOFA2OWMvdzZsVGh4aytmQW9USml4cGMyNWxaVEdyVi8rUjJ0cEticnJwSzhUSEQrbnd2bGFybGVYTFA4L0tsYjloOWVvL01XWEtqVXlmZm5OelM2Yk41cUNwcVo1YmJ2a2F5Y2taVkZXVllMUFo4Zm04NU9Sc2JUT3V1Q01ORGRVOC8veS9FUWdFOEhnYW1UNzlacnhlRDl1Mi9aV0VoS0hOeTc5TW5MaU1RNGZXc25YcnkxeDMzV1BkK0pNU0VaR2VvTkFwSWMxbE45Ym9YSE4rVGNpVkh5bDBTczhhUC81YWtwTXpXbzNuREErUEpqdzgrcEpqUER0ajZ0UWJPK3pxK0hFSERuekF2bjByMnozbTlicHhPRnp0M3F1c3JJRGMzQjBZbmRBN05uRGdDSEp5dHVIMyt6dGM3MUdDUzFKU0dxTkd6U0kzZHdkaFlaRXNXUEJBbXdtakNnc1BzM2J0VTRDRjY2Ly9Bb01IcDEvMnZuYTdreHR1K0JKcjFqekYvdjJyS0M3TzRkWmJ2d0ZBV0Zoa3F5V0U5dTU5bC96OFRNQUlwRXVYZnE1VHRZZUh4ekJ6NXUyNDNRMGtKYVdSa2pLT0RSdWVwYnE2bEZ0dWFWa1d5T2wwTVh2MlhXemE5Q0tabVc4eGE5WWRuYnEvaUlqMExJVk9DWGtyUnJhRXprMkY4TlVaUFR0N3FmUnZXN2E4MUdHWFFKL1BTMkxpc0V0ZWYrTEVmdkx5ZGpGdjNuMXR1djlacmJZT3V6RiszT1hHeExsY2tVeWMyTFlWS3pkMzUvblFlV2srbnhlcjFhckFHV1F1ZER2OXVNcktZclp0ZTRYaTRtT2twMTlEUWNFQjNuampSOHlaY3c4alIwNXZQaTg4UElidzhCaVdMLy84SmRmTS9MaXdzQWhXclBneXUzYTlRWEp5Um9lekg4K2RlMC96bHlFWEpxN3FyQWtURmdQR2U5eXk1V1h5OG5heGFORm5HRGl3ZFpmMk1XUG1jK1pNSHZ2M3YwOWpZeDF6NTk3VFo4Y21pNGlFS29WT0NYbFRrbUJ3Skp5cE05YnMvUEFFM0RuNjh0ZUpkTWFZTWZNWk1tUk11OGR5Y3JiUzJGalg3ckVMR2hxcU9YNThMOWRjODRuZUtLL2JxcXJPNEhSRzRIU0dVMUZSeE1tVFdaZGNSa1A2bHNMQ3c5VFZWZkxSUjN1dzJSeFlyVllDZ2NENXlhczJjL0prRmdNR0RPSDIyNzlGVWxJYU5UWGxiTno0UEd2WFBzWHUzUU5KVDUvRG1ESHpTRXhNNVpPZi9FRzN2bXl3V3EzTW1YTjNxMzI3ZHIzQjd0My82Tko5UGo0aDE4WGM3a2JXckhtU29xS2pYSFBObmMzZDNEOXV3WUw3OFhyZFpHZHZKanc4dXMya1hTSWkwcnNVT3FWZnVHa2tQSFBRZVA2UFhJVk82VGxKU2NPYng0OTkzT25UT1pjTm5kWFZwVmdzMWs2UFpidGFkdTkrdTlVa05CYUxsV25UYmpheEl1bUtzMmMvWXUvZTk3RFpITTNqY0QvNmFEZnIxdjBmQXdZa2MrMjFEekZxMURYTllUSTZPb0diYi80M1RwN01ZdCsrbFdSbGZjRHc0Vk9Kakl6cjBkYnRqSXg1REI4K3RVdlhyRjM3ZElmSEhJNHdvcU1UV0xMa2M4MUxwclRIWnJPemRPa2pwS1NNSXlOamJwZGVYMFJFcnB4Q3AvUUxONDJFWnc4YW85Wk8xVUoyQll6dFc1L3hKVWcxTnRaUlcxdlo3ckdMVzJpY1RoY05EZFZ0emlrdlAwVk1UR0t2ZDF0MXV4dkl6ZDNaWm45SlNYNjc1NmVuejhicERNZm44eEFSRWN1SUVUUGFkRnZzcmd1VEt6bWQ0VDF5UDJscnhveGJtVGJ0NWxZL1Y2Tkd6U0l5TXA1QmcwYTIyOTNWWXJHUWxqYUZ0TFFwMU5WVkVSa1pkOW5YTWNZZGQyNXlxVTkvK21mbmx4WHEydXpDbi8zc2IxcHRQL2pnTDF2VnZIRGhBNTI2ajhWaVllellCVjE2YlJFUjZSa0tuZEl2eElYQjdDR3c0N1N4L1Y2K1FxZjBqSjA3WDJQbnp0YzZQSDVoeVpTRWhGU09IZHZPcGswdk5xKy9XVk5UVGxIUlVjYU5XOVR1dFh2M3ZzZmV2ZS8xU0oxMWRWVnMyUEJzcDg4ZlBud0t3NGRQdWZ5Sm5iQnIxNXZVMUpSaHN6a0lCQUxOYXlvbUpZM29rZnRMKzlyN0ltUHc0RkdkdXJZemdiT3JOQjVZUktUL1V1aVVmbVBGaUpiUXVmNGtmSEdhTWJ1dHlKV1lQdjFtaGcyYjNPNnhyS3dQcWFrcEIyREdqTnVvcVNrak4zY0hmcjhQTUdiclRFMmQyTHpHNThlbHBJeGo2TkR4bmFyajlPbHNDZ3NQZDNnOExtNHd0OTMyelRiN1AvcG9EMXUydk5TcDErZ3VyOWZOOGVON215ZTFDUStQWnVyVUczc3MxSXFJaUVqZnBvL2MwbS9NSFFLeFlYQ3VDUnA5c0w3UUNLSWkzZlc1ei8zaGt0MEZseTE3dFBsNVZOUUFicm5sNjEyNi82QkJJNWs4K2JwT25ldnplVG9NblM1WEZINi90OTBsWE1MRG80bUtpc2RxdFhXcHRxNllOKzllNXMyN3R6bDBkclY3cFlpSWlBUTNoVTdwTjZ3V3VIRUUvQzNiMkY3NWtVS25YSm5lNmk0WUU1UEV3dzgvMGFVZ09HM2FUVXliZGxPN3h4WXYvbXlIMXcwZlByWFZ4QzZkRGNiejUzK0srZk0vMWVuNlFHR3pPOUxTTk90Wlg1S2NuQWJvWjFsRXBLczB3RUw2bFZzdUdzNTB0QnhPMVpoWGkwaEhMQllMZHJ0RFkrQ0VwcVo2eXN0UG1WMkdBR1ZsSjNHN0c4d3VRMFFrS09rVGpmUXJ5WkV3S2JGbCsrMzJKKzRVRWVrVFVsSlNLQzh2TkxzTUFjckxDMGxJaU1kaXNXQ3oyZFRhS1NMU0JRcWQwdStzR05ueS9JUGo0UFdiVjR1SXlLWE1uajJUa3BLT0o0aVNxNmVvNkNEcDZTT3hXcTA0SEE2RlRoR1JMbERvbEg1bmNTcTR6ZytWcS9QQWxpSno2eEVSNmNpa1NaT0lqWFZ3K1BBNnMwdnAxN0t5VmhNVzVpVTFOUlc3M1k3VDZWVDNkeEdSTHRCdlRPbDNuRFpZZnRFYTl5cy9NcThXTVkvVEdUQzdCT2t4VFVEb1R1NXkvLzJmb3JJeWw0TUgxNXBkU3IrVWxiV2Fpb3BqTEZnd0Q3dmRUbFJVRkE2SHcreXlSRVNDaWtLbjlFc1h6MXE3dHdSSzZzMnJSY3dSVU9ZTUlhSDdQOU9ZVk1yT0k0ODhRRU5EUGhzMlBFMU96bGJLeWs2YVhWcElLeXM3U1U3T1Z0YXRlNUthbW1Nc1dUSVhtODFHWkdRa2NYRngyTzMya1AyU1EwU2tOMmpKRk9tWHhzUkRlaHprVlJuYmIrZkJvNVBOclVtdXJ2RHdBQjZQUGpTR2drQ2dQcVFuZDdGYXJZU0ZoWEhmZlo4a016T1RJMGYyY3Zqd0J6aWRFUlFYbnpDN3ZKQ1RuRHdjdDd1ZXhNUUV4b3daMGR5bE5qdzhuUGo0ZU1MQ3d0UzFWa1NraXhRNnBkKzZld3o4OTA3aitkdDU4SmtKTFdNOUpmUWxKZ2FvcS9QajgrbkRZM0R6WUxHVWhmemtMbmE3bmVqb2FPYk5tOGVFQ1JPb3JhM0Y2L1hpOS9zSnFObStWMWdzRnF4V2EzT1gydGpZV0Z3dUYzYTdQanFKaUhTVmZuTkt2N1ZrR1B4cFAxUTFRWVBYbU1uMjluU3pxNUtySlM3T1NsbVpsK3BxMEVpRFlPVUh6bUcxMW1HM1I0VDg1QzUydTUySUNPTjl4c1hGNFhhNzhYZzgrSHcrQmM4ZWRxSGwzT0Z3NEhRNmNUZ2MyTzMya1A3NUVoSHBUUXFkMG0vWkxIREhhSGp1a0xIOVdnN2NsZzZoMlU0aTdVbExDM0QwcUJldjEybDJLZEl0RFZnc0o3SGJIZjFtY3BjTExicDJ1eDJYeTBVZ0VGRGc3Q1VXaTZYTlEwUkV1a2VoVS9xMTI5TGhwU1BnOFVOeEhldzhEWE9HbUYyVlhBMFhKbWhKVDI4Z1A5K054K05DdnhLRGhSYzRoOFZTMEM4bmQxRUFFaEdSWUtOK0l0S3Z4VGhoV1ZyTDltdkh6S3RGcnI0TEU3UU1HK1lsSXFJRXEvVWN4dkliVFdhWEpoOWpzVno0LzFJSmZJVFZlaEtIdzBGa1pLUW1keEVSRWVuajlMVys5SHVmSEFQdkh6ZWU3ejhMQmRXUUZtTnVUWEwxWEpna0pEWFZ6cmx6NTZpdFBhTUpXdnF3bHNsZElqUzVpNGlJU0pEUXY5TFM3NlhGd05TQlJ1QUUrRnMyZlBNYWMydVNxMHNUdEFRSFRlNGlJaUlTbkJRNlJZQzdNbHBDNS9xVHhwcWRBMXptMWlSWGx5Wm9DUTZhM0VWRVJDVDRLSFNLWUV3ZWxCeHBUQ2JrOGNQYitmRFFCTE9ya3F0TklVWkVSRVNrNTZsUGtnakdNaW1meUdqWmZpdlhDSjhpSWlJaUluSmxGRHBGemxzeEVpTE90LzNYdUdGTmdibjFpSWlJaUlpRUFvVk9rZk5jTmlONFh2RDNiUE5xRVJFUkVSRUpGUnJUS1hLUnV6TGdqV01RQUU3V3dONFNtRDdJN0twRVJBeFpXVmxrWnU2bHNMQVFseXVTRXllMHVIQlBTMHNiVFZOVFBhbXBRNWsxYXdZVEowN1VlRzhSa1N1azBDbHlrWUVSTUM4RnRoWVoyNjhmVStnVWtiN2h1ZWRlcExyYVQxTFNHT2JOVzA1Q3dsQ3pTd3BaNWVXbktDOHZaTzNhVEhidjNzOEREOXluNVhsRVJLNkFmbnVLZk14ZEYwMG90TFBZbU5GV1JNUk1Uenp4WjJ5MlZPYlBmNGlNakxrS25MMHNJV0VvR1JseldiVG9jMWl0S2Z6aEQ4L1MwTkNBeitjenV6UVJrYUNrMENueU1aT1RJRDJ1WmZ0VmplMFVFUk05OTl5THhNYW1NMzc4WXJPMW1IWG5BQUFnQUVsRVFWUkw2WmNtVFZyR2dBSHB2UERDeTlUVzFpcDRpb2gwZzBLblNEc3VYajdsd3hOUTd6V3ZGaEhwdjdLeXNqaDN6cytFQ1FxY1pwbzRjUmwxZFpDWm1VbFRVeE4rdjliVUVoSHBDb1ZPa1hZc1N6UEdkd0kwK2VDMUhIUHJFWkgrYWRldXZRd2NtSEg1RTZYWERSa3lua09Ic3FtdXJsWnJwNGhJRnlsMGlyVERab0ZQald2WmZ2MFlOS2kxVTBTdXNsT25Da2xJU0RXN0RBRVNFbElwTFMybHBxWUdyOWRMSUJBd3V5UVJrYUNoMENuU2dSdEhRTHpMZUY3bmdkZTBNb0dJWEdWaFlSR2FOS2lQU0V3Y2h0UHB3dVB4NEhhN0ZUcEZSTHBBb1ZPa0F3NHJQREMrWmZ1MUhMVjJpc2pWVlZDUWEzWUpsOVRZV0l2YjNXREthemMxMVYvMTF5d3VMc0RuOCtGMnV6V3VVMFNrQ3hRNlJTNWh4Y2pXcloydnE3VlRSRUxBd1lOcjJiangrU3Urei9yMXo3Qm56enRkdXNidjk3TjE2MTg1ZWZKUXQxLzM1TW1EL1BXdjM2RzQrT3IvVWc0RUF1cGVLeUxTUlhhekN4RHB5eHhXdUg4OFBMSFgyUDU3anJHT1o3ais1b2hJRUNzcU9rcDlmZFZsejl1NDhYbkt5d3M3UEY1ZFhVcHBhY0Vsdzkrc1dYZVNtanFoZWR0cXRkTFFVTVBPbmErUm1qb0JpOFhTZkt5eXNwaXRXMTl1OXo3VHA5L0trQ0hHcEVwRGhvd2xJV0VvcTFZOXdZb1ZYMmJBZ0NHODhzcmpsMzAvTTJmZXpzU0pTeTU3bm9pSTlDeDlkQmE1akp0R3drdEhvS0xSYU8xODQ1Z1JSRVZFZ2xWall3MFJFWEdYUFcvY3VFV1g3TWE2ZS9jL2lJd2N3TGh4aXpvOEp5RWhsWXFLMDYzQ2ExemNZTTZjeVNNN2V6TjJleGdBZHJ1VGlJaFlpb3R6R1R0MkFRNkgwYzJrb3FLSW9xS2plRHlOemRmYjdRNXV1T0dMdlBQT0x6aDlPcHVCQTBjd1o4N2RsM3d2MjdhOWd0L2ZNMk1rMU1vcEl0STFDcDBpbCtHd3dxZkh3Zi91TTdaZnpUSFc4VlJycDRnRXErcnFNdUxqTHo5QjBjQ0JJd0R3ZUpwb2JLeHRjOXpoQ0NNc0xJSzR1TUZ0amtWR3htRzEyZ0FvTER6RTRjUHJXaDJQaUlqaDZORk56ZHN1VnpRelp0d0t3TlNwSzRpT1RnRGd2ZmQrVFdSa0hFT0hHdC8yRlJmbmtwMjltV3V2ZllqYmIvOFdkcnNEZ0xGakYxenl2V3pmL3VwbDM2K0lpUFFPZld3VzZZU2JSOEhMUjF0YU85L01OWUtvaUVpd3FhMnRwS21wanBxYThrNWZVMUNReFlZTnp4SVZGZDlxZjMzOU9jcktDaWt1YmozaFVVMU5HWGZkOVQzaTQ0Y0FNR2JNUElZTm04VDY5Yyt3Y09FRHpZRXlFQWp3empzL0p5TmpIbVBITHFDazVLTlc5eWtyTzhucDB6bk1uLzhwYkRaNzg3M3o4bmF4Y09Gbm1nT25pSWowYlFxZElwM2dzQnJyZHY3K2ZHdm4zN0xoenRGcTdSVHByd1pHUUVtZDJWVjBUMW5aU1FET25NbkY0Mm5DNFFqcjFIV1JrWEhjYzg4UFcrMTcvLzBuaUlzYnpKdzVuMnplNS9ONWVPNjVyN1M1M3VXS3d1LzNzWEhqODl4ODg3OWhzVmpJeTl0RmFXa0JDeFk4ME81cjd0dTNpdGpZUVl3ZHU3Q3piMDlFUlBvZ2ZXUVc2YVJiUnNGZkwycnRmQ3ZYQ0tJaTB2K2t4MEgrNWVmaDZaTUtDdytkYnpXMFVGQndnUFQwYXpwMVhXMXRCYzg5OStWVysveCtINmRQWjVPZHZmbXkxMXNzRmhZcytEUnIxanhGVFUwNTRlSFJaR2EreWJScE56VzNpRjZzdlB3VUowN3M0L3JydjREVnFzbjJSVVNDbVVLblNDYzVySERmV1BqRGZtUDc3K2ZIZG9iWnpLMUxSSzYrK1VQaDU3dU1aWlR1eWpDN21zNExCQUlVRmg0a05YVVNGb3VGbkp4dG5RcWQwZEVKakIrL21Qbno3MnUxZjlXcTN4RVhONWk1Yys5cDN1ZjMrMWkvL2htY3p2RG1mYSsvL2lPcXEwc3YydjRoZ1VBQW44L0QvdjN2YytEQUJ3RE1ubjFYOHptVmxjVllMQmFxcXM2UWxqYTUyKzlaUkVUTXA5QXAwZ1czcHNOZmprQzEyM2k4bFF2M2pqVzdLaEc1Mm00WURoOGNoeGNPRzYyZVV3YWFYVkhuRkJSa1VWZFh4ZHk1UnRCY3MrWkpLaXFLaUk5UDZmQ2FRNGZXa1puNUZnREhqbTFyZGN6bjgxQlVsRTEyOXBZMjEwVkZKVEI3OWljQXVQYmF6K0x6ZVM1Ym45ZnJibjZlbmo0TENMQisvVE80WEZHTUdUUHZzdGVMaUVqZnBOQXAwZ1VYMXUzODQvbld6cjlsd3gyajFkb3AwaC85Y0FGOGJSMThmWVBSNjJGK0NreEpNcnVxU3p0MGFBMU9aempEaGszQ1lyRVNHUm5IbmozdmN0MTFuKy93bXJGakZ6Qnk1TXgyajYxYjkyZGlZd2N5WThadHJmWnYydlI4cStWSkVoTlRPMVhmeHljU1NrKy9ockt5azJ6Zi9pb2pSODdvOVBoVEVSSHBXeFE2UmJyb2xsSEd1cDFxN1JUcDM2SWM4S3VsOFB3aFkvM2VONDcxN1AydEZoalpnL2M3Y1dJL3hjVzV6Smh4Vy9OTXNKTW1YY2VPSFgrbnFPZ29LU2x0QjZtWGxoYmc5VFoxZUUrdnQ0bkd4anJPblR2VGFyL2IzVWh0YlNYRnhjZUlpa29nT2pxQjdkdGZiYmRGRk1CaXNmTFp6LzZtM1dOVHB0ekF3WU5yS0N3OHpNaVIwenY3ZGtWRXBBOVI2QlRwb2pDYnNWektudzRZMjJydEZPbS9vaHp3eFdudzBFVElyNFQ5cFplL3ByTXN3TGExUFhPdnBxWjZ0bTM3RzlIUkNVeWVmRjN6L3ZIanIrWHc0WFZzMnZRaWQ5NzVPQzVYWkt2cjl1OS92MDJndkZodGJRWFYxV1Z0enFtdHJjQnF0WFB1M0JrbVRGakt1SEVMOFhvOUpDUU01WnByUHRIcTNETm44dGk5K3g4ZHZrWjRlRFFPaDR1NnVzcXV2R1VSRWVsREZEcEZ1dUcyZFBoYkRsUTJHcTJkNytUQjNXUE1ya3BFekJMbE1NWjE5dlRZem0yWFArV3kvSDQvNjliOW1icTZTcFl2LzN5cnRTMXROanZ6NTMrYTk5OS9nalZybnVUR0cvKzExZkhycnZzOFhxK253L0dZYTljK1JVek1RR2JOdXFQVi92WHJueUUyZG1DckNZWUFuTTRJQmc5T2I3V3ZzYkgya3ZYWDFWWGg5VFlSSGg3ZHFmY3JJaUo5ajBLblNEYzRiZkRBZUhoaXI3SDk4bEdqMjYxTGY2TkVwQS94Ky8xczJ2UUNwMDRkWWZMazZ4Z3hZbHFiYzFKVEp6QnAwbklPSGx6RGh4LytudVhMSDhQcGREVWZ6OHI2a0wxNzMyMzMvb0ZBNFB4RVFwdmI3SStOWGRydHVvOGQyOGJaczhkeE9zTXBLZmtJdXoyTTFOU0ozYjZmaUlpWVN4K1JSYnJwcHBId3lsRW9iVEJhTy8rYURRL3JNNUdJOUJGTlRmV3NYLzhNaFlXSEdEbHlacHR1clJlNzVwcFBVRnRienZIaiszampqUit6ZVBIRERCNDhDb0RwMDI5bSt2U2IyNzF1NWNyZk1tQkFjcHNXemIxN1Z4SVJFZFBtL01iR1drNmRPdHBxWDBWRlVadnpZbUtTS0M0K1JrMU5QWU1IcHpONTh2V0VoVVZjOWoxM3hPLzM0L041c1ZvMURrSkV4QXdLblNMZDVMREM1eWJEZis4MHRsL05oanZTWVlEcjB0ZUppUFMyb3FKc05tNThqcnE2S2pJeTVySmd3ZjFZTEpZT3o3ZGFyU3hkK2dpYk5yMUlidTRPM25ubjU4eWRldzhUSjdadXJYUzdHOG5MMjBsWVdDUit2NWV5c2dJR0R4N2Q1bjdUcDkvVTd1dVVsUld3ZXZVZlcrMExCUHh0emhzOGVEU2pSOC9wekZ2dFVGYldHdXgySjFhcmpaS1NQQUlCUDNGeGc2L29uaUlpMGowS25TSlhZSG1hTVpIUThYUGc4Y016QitIcnM4eXVTa1Q2TzRjakRLL1h3K0xGRHpONjlPeE9YV08xMmxpOCtMTU1IanlhM056dFpHUzBYUmZUWnJPemJkdmZDQVQ4V0N3V0VoSlNPNzErcHRNWnpxaFJzMWl5NUo5YTdTOHNQTXlXTFM5MTZoNWRjZXpZVmlvcml3SGp6MlBjdUVVTUhUcSt4MTlIUkVRdXp4SUlCQUptRnlFU3pETFB3TGMzdFd6LzM0MlExclpYbVloSWx6MzIyR004K3VpZnVuV3QxK3RwTlNsUVQ3cncwZUZTcmFkOVFTQVFJQkFJWUxWYWUrUitUei85R0YvNHdoZElURXdrS1NrSmg2TjMvbnhGUkVKTnovd1dGdW5IWmcyR2lZa3QyNy9mWjE0dElpSVg5RmJnQkNOczl2WEFDVWFkUFJVNFJVU2srL1NiV0tRSGZPbWk5Y3IzbHNDTzArYlZJaUlpSWlMU2x5aDBpdlNBOURoWU1hSmwrdy83d2R0MmJnd1JFUkVSa1g1SG9WT2toM3h1TW9TZm41cnJkQzI4ZnN6Y2VrUWsrS1dsdFowWlZzeVRuSndHOVAyeHJDSWlmWTFDcDBnUGlRdUR6MHhvMlg3aE1GUTFtVmVQaUFTL3BxWjZ5c3RQbVYyR0FHVmxKM0c3Rzh3dVEwUWtLQ2wwaXZTZ1Q0eUdJVkhHOHlZZlBIM0EzSHBFSkxpbHBLUlFYbDVvZGhrQ2xKY1hrcEFRajhWaXdXYXpxYlZUUktRTEZEcEZlcERkQ2wrWTJyTDl3UW5JcXpLdkhoRUpick5uejZTazVMRFpaUWhRVkhTUTlQU1JXSzFXSEE2SFFxZUlTQmNvZElyMHNEbERZUHFnbHUzZjdEYXZGaEVKYnBNbVRTSTIxc0hodyt2TUxxVmZ5OHBhVFZpWWw5VFVWT3gyTzA2blUwdXhpSWgwZ1g1aml2U0NyOHdBNi9rdndiTXI0UDNqNXRZaklzSHIvdnMvUldWbExnY1Byalc3bEg0cEsyczFGUlhIV0xCZ0huYTduYWlvS0J5TzNsc0RWVVFrRkZrQ2dVREE3Q0pFUXRIdjk4R2J1Y2J6U0FlOGNCUEVocGxiazRnRUg3L2ZUME5EQXkrODhCTDE5UmFTazhlVGtKQktZdUl3czBzTFdXVmxKeWt2TDZTbzZCQmhZVjRXTEppTHpXWWpPanFhUVlNR0VSNGVycFpPRVpFdVVPZ1U2U1VOWG5od0pWUTJHdHZYRDRkdlhtTnVUU0lTbkx4ZUx6VTFOV1JtWm5Ma1NBNmxwYVU0blJFVUY1OHd1N1NRazV3OEhMZTduc1RFQkVhTkd0SGNwVFk4UEp6RXhFU2lvcUt3MisxbWx5a2lFbFFVT2tWNjBjWkMrTkgybHUxZkxJYXBBODJyUjBTQ2w5ZnJwYkd4a1hQbnpsRmJXNHZYNjhYdjk2Ti94bnVIeFdMQmFyVTJkNm1OalkzRjVYSXBjSXFJZElOQ3AwZ3YrOVltMkgzR2VKNGNDYyt1TUdhNUZSSHBLci9majlmcnhlUHg0SGE3OFhnOCtIdytCYzhlZG1GWkZJZkRnZFBweE9Gd1lMZmIxYVZXUktTYkZEcEZlbGxwQXp5MEV0dytZL3ZCQ2NaRFJLUTdBb0ZBbTRmMFBJdkYwdVloSWlMZG85QXBjaFc4bWdOUEhUQ2VPNnp3ekFxajFWTkVSRVJFSk5TcG40aklWWEIzQmd5UE1aNTcvUENMVEhQckVSRVJFUkc1V2hRNlJhNENxd1crT2J0bCs4QlplRGZmdkhwRVJFUkVSSzRXaFU2UnF5UmpBTnllM3JMOXAvMVFVbTllUFNJaUlpSWlWNE5DcDhoVjlNaGtHT0F5bmpmNjRLYzdRSU9xUlVSRVJDU1VLWFNLWEVYaGR2akdySmJ0dzJYd1ZxNTU5WWlJaUlpSTlEYUZUcEdyN0pwa1dER2laZnVwQTNDNjFyeDZSRVJFUkVSNmswS25pQW0rT0EwR1JoalBQWDc0eVE3d3E1K3RpSWlJaUlRZ2hVNFJFN2pzOEowNUxkczVGY1phbmlJaUlpSWlvVWFoVThRa0V4UGhrMk5hdHA4N0JBWFY1dFVqSWlJaUl0SWJGRHBGVFBSUGsyQll0UEhjNjRjZmJnTzN6OXlhUkVSRVJFUjZra0tuaUlrY1ZuaDhMbGd0eG5aQk5meGh2N2sxaVlpSWlJajBKSVZPRVpPTmlvTUhKN1JzdjVzUFc0ck1xMGRFUkVSRXBDY3BkSXIwQVo4ZVo0enh2T0JuTytGTW5YbjFpSWlJaUlqMEZJVk9rVDdBYW9IdnpZTVlwN0hkNElYdmJ6V1dVeEVSRVJFUkNXWUtuU0o5Ukx3TC9tTnV5M1orRlR4MXdMeDZSRVJFUkVSNmdrS25TQjh5ZlpEUjFmYUNOM05oWjdGNTlZaUlpSWlJWENtRlRwRSs1ck1UVzQvdi9Pa09PRjFyWGowaUlpSWlJbGRDb1ZPa2ovbjQrTTQ2RHp5KzJSam5LU0lpSWlJU2JCUTZSZnFnajQvdkxLeUJIMitIZ0hrbGlZaUlpSWgwaTBLblNCODFmWkRSMWZhQ25jWHcvQ0h6NmhFUkVSRVI2UTZGVHBFKzdJSHhNRCtsWmZzdlIyRHpLZlBxRVJFUkVSSHBLb1ZPa1Q3dU8zTWdQYTVsKzc5M3d2Rno1dFVqSWlJaUl0SVZDcDBpZlZ5WURYNnlDR0xEak8wbW56R3hVTFhiM0xwRVJFUkVSRHBEb1ZNa0NDUzQ0Q2NMd1dZeHRzL1d3N2MzZ2NkdmJsMGlJaUlpSXBlajBDa1NKTWJHdzlkbnRXem5WTUFQdDRGZlU5cUtpSWlJU0IrbTBDa1NSSzRmRG5kbnRHeHZQdzIvM20xZVBTSWlJaUlpbDZQUUtSSmsvbmtLekIzU3NyM3FPUHoxcUhuMWlJaUlpSWhjaWtLblNKQ3hXdUI3ODJCaVlzdSsvenNJR3d2TnEwbEVSRVJFcENNS25TSkJ5R0dGbnk2QzRURXQrMzZ5QS9hZE5hOG1FUkVSRVpIMktIU0tCS2tJTy94OE1TUkhHdHYrQVB6SFpqaFlabTVkSWlJaUlpSVhVK2dVQ1dJRFhQRExKUkIzMFJxZTM5b0lSOHZOclV0RVJFUkU1QUtGVHBFZ056RENhUEVNdHh2YlRUNzRob0tuaUlpSWlQUVJDcDBpSVdCRXJESEcwMzcrYjNTalY4RlRSRVJFUlBvR2hVNlJFREVwRVg2eTBKaGtDQlE4UlVSRVJLUnZzQVFDZ1lEWlJZaEl6emx3RnI2MUNUeCtZOXRsaDE4dmdkRUR6SzFMUkVSRVJQb250WFNLaEpncEErRy9GNEhUWm13M2V1RnI2K0ZBcWJsMWlZaUlpRWovcEpaT2tSQjF1QXorZlpNUk9nRnNGdmpPSExnMjFkeTZSRVJFUktSL1VlZ1VDV0U1RmZEMURTM0JFK0RSeVhEdldQTnFFaEVSRVpIK1JhRlRKTVRsVk1BM05rRDlSY0h6MWxId3I5UEJhakd2TGhFUkVSSHBIeFE2UmZxQkU5WHduVTF3dHI1bDMrUWsrTUY4aUhhYVY1ZUlpSWlJaEQ2RlRwRis0bHdUUEw0WnNpdGE5ZzJLZ1A5WkRDbFI1dFVsSWlJaUlxRk5vVk9rSC9INDRXYzdZVU5oeTc0SU8vem5mSmcreUx5NitvS0FweExjWmVDcncyS3hFUEEzbVYyU1hNenFKQkFBckJFRUhJbFlISEZZTEJZc0Z2VVJGeEVSNmVzVU9rWDZvYjhjZ2VjT3RkNzMrU253eVRIbTFHTzJRRjB1ZUtzQm45bWxTQ2Y0c2VLM1JCRndqY1J1dDJPMWF2VXZFUkdSdmt5aFU2U2ZldTBZUEhVQS9CZjlCbGcyREw0NTIxaGVwYjhJMUJ3RWY0UFpaVWdYQlFMZzlUdndoR1hnY3JtdzJXeG1seVFpSWlJZFVPZ1U2Y2NPbHNMM3QwSzF1MlZmZWh6OHh6d1kyZy9HZVFicWNnbDRLK2xIR1R1a0JBSlE1M2JpRHh0QlZGU1VncWVJaUVnZnBkQXAwcytWTnNEam0rQ2pjeTM3d216dzJGUmphWlZRRlhCWFFNTngxS1UydUhsOVVGWVhUV3hDR2k2WFMxMXRSVVJFK2lDRlRoRnBkNEloZ0ZtRDRkOW5RMXlZT1hYMXBrQmREbmpQWGY1RTZmT3FHNncwTUpTRWhBUWNEb2ZaNWZTcXJLd3M5dTdKcExDd2tNaUlNSTdsRlpoZFVzZ1puWjVHZlgwVFE0Y09aY2JNYTVnNGNhSW1yUklSdVVJS25TTFM3SzFjK09OKzhGMzBXeUhHQ2QrZVl3VFFVQktvM2c4QjkrVlBsRDdQN1lHVGxRTVlPblFvTHBjclpNUEJpeTgraDg5ZFJjYUlKRktURXhnNkpON3Nra0xXcWRNVkZCYVhjelMzQkljcmp2cys5WUFtclJJUnVRSUtuU0xTU240Vi9HZzduS3BwdmYvV1VmQXZVOEVaSXNQbUZEcERoOXNEK1dlalNFbEpJVG82T2lTRHdaK2ZmSUpSdzJKWVBHK2MyYVgwTytzMkh5YnY1RGtlZU9oUlRWb2xJdEpOb2ZjdnM0aGNrVkZ4OFBRTmNNOFlXazJ3ODA0K1BQb0I1RldaVmxyUFV1QU1HVTRIK0h3KzNHNDNmci9mN0hKNjNJc3ZQc2VvWWRFS25DWlp1bkFDbzlKaWVmbWxGNml0cmNYbjB6aHdFWkd1VXVnVWtUWWNWdmpuS2ZDN1pUQW9vbVYvVVMxOFlUVThzYmYxakxjaVpnc0VBbmk5WGtLdDgwNVdWaGErcGlvV3p4dHZkaW45MnJJRkU4QlhTMlptSmsxTlRTSDU1WWFJU0c5UzZCU1JEbzFMZ0dkV3dPM3BMZnY4QWZoSEhqejRIcnh4clBYNFR4SHBXWHYzN0NSalpKTFpaUWd3Zm5ReTJVY1BVVjFkcmRaT0VaRXVVdWdVa1VzS3M4Ry9Ub2RmTG9hazhKYjl0Ujc0dzM3NDNQdXdzOWk4K2tRdUNMVldUb0RDd2lKU2t4UE1Ma09BMUNFSmxKYVdVbE5URTVLdDZpSWl2VW1oVTBRNlpjcEFlUFltZUdCODY4bUVUdFhBNDV2aEd4dmdaRTNIMTR0STEwV0VoMm1XMmo0aU5TVUJWNWdUajhlRDIrMVc2QlFSNlFLRlRoSHBOSmNOUGpzUm5yOEpscVcxUHJidkxEenlQdng0T3h6WDhwY2lQU0kzWCt0dzlpVUZoY1VoUFdtVmlFaHZVZWdVa1M1TENvZHZ6NFkvWEFjVEVsdjIrd093b2RDWTVmYmJteUNyMUx3YVJTUTQ5ZlV3RjZxVFZvbUk5Q2FGVGhIcHRvd0I4TnVsOE4yNU1EaXk5YkhNTS9DMTlmRGx0YkR0dERuMW1hbWh3YzJxZFFlb3FLenQ4clVyMSs1bjg4N3N5NTduOWZyNHkydGJPSlJkMkowU203MjFhamQ3RHg3djl2Vm56bFpkTWlpVWxLcnB1eS9KT25LUzcvN3M3MVJXMVYzeHZWNzgrMmJlZUc5WHA4OXZhdkx3cXlkWGtwM1g5cGRDSUJEZ2o4K3Y0Wm0vYnV6VXZmNzgwbnJXYkQ3VTZ2cmF1c1pMUGp3ZWI2ZHJGUkdSbm1NM3V3QVJDWDdYcHNLOEZHTTIyNWVPUVAxRm4rdU9sTVAzdGtCYUROdzNEcFlPQTV1bDQzdUZpdnlDRXQ3K1lBK0ZSZVg4ODJlV2R2bzZqOGZMQnh1eW1EbDVCQXRuajcza3VUNmZuNjJaeDBoTWlHYmkyTlFPejZ1cGJXRGo5cVBNbWpxS1FVbXhiWTV2M0hHVTJkTkdNWDNTaURiSFRoU1djaWk3a0J1WFRNRnV0N1U1WHQvUXhJOSsvU2JKZytMNGo2L2UyZWI0ODY5dVlrL1djYjcrMkUya0RkVXNySDNCME9SNHp0WFU4OXE3TzNuMGdjdi9iSlpYMUZCYjM5VHVNWWZEenRvdGh4azlNcG1ZNlBCMnp4bVdrb0RGWXZ5bDM3RTNqL3dUSlNUR1J3Tncra3hscTNNanc4UFl2aWVYOFdOU0dIN1J6NHZWYW1Id3dMam1iYS9YUjliUmswd2VQNng1WDJsNU5kLy8rZXM0SExibTE3dVl4K1BqdGh1bWMrT1NLWmQ5ejVlalZrNFJrYTVSNkJTUkh1R3d3cjFqNFpaUjhFNCt2SlVMWlEwdHh3dXE0V2M3NGNuOXNHU1lFVDdIaGZDa25CUEhwakp4N0ZBT0hDbWd1S1NLNUVGeGw3OElPSlJ6Q3JmYnk4eXBJM3VzbHByYVJ0NWJzNTloS1ludGhzNUxPWDZ5bFBmVzdPZTZSWlBhRFoxWlIwN2k5d2VZTWo2dG5hdGgyc1RoN05pVHg1TXZydVB4cjl4QlpFUll0OTZEOUp6NEFWRXNuVCtCL0lJU21wbzhoSVU1TG5uK3FuVUgyTFk3RjRlajdmOS9BTHZkeHA5Zlh0OW12OThmd092MThic2ZQNGpEWVNjUUNMQis2eEZtVDBzbk1UNGF2OS9QajM3OVpwdVE2SFRhK2RzL2RyUzZUNWpUemkrK2Z6OU5UUjQ4WGgvNUowcndldjBNVDAya3RxNFJnQXM1OE1mL2ZrKzdBZmhYVDY2ODdKK05pSWowRG9WT0VlbFJrUTY0Ynl4OGNneHNMSVRYajBGT1JjdnhxaVo0TTlkNEpFZkMwalFqZ0tiRm1GZHpkeHpPT2NWVGYxbDN5WFA4L2dDQkFQejMvNzU5eWZNZWUzQVo0MGFuQUxBM3kram0rc1QvZmRqbXZJaHdKNy80L3YzZHJMaDM3RHRrVEhSenpiUlI3UjZmUEg0WWkrYU1aZlBPSFBZZkxtRCtySXlyV1Y2Lzlld3JHOWwvdU9OSmlBS0JBQmFMaFcvKytLOGRudlAvL3VWbVVvY1kzd3lOR1pYTVZ4NjlzZm1ZMys5bjlhWkRqTTlJYVQ3bjQvWWZMdURKRjlZMmJ4ODRjcExTOG1xKytQQjFyYzc3MXBkdVk4amdBUjNXY1RTM2lQOTdlUU1BYjMrNGgzVmJqalFmKy83UFgyOSsvaThQTFFlTWx2MzIrSHg5ZTZ5b2lFZ29VK2dVa1Y1aHN4aGhjdWt3T0ZSbWhNK3RSY1prUXhjVTF4bmRjVjg2QXFQaWpIT1hwMEZDKzczMCtoU2Z6NC9iN1dYMHlNRU1UT2hlWWo1VFdrWCtpYlA0ei8raGxGWFVzUGZnQ2FaUEdrNzZpTUc4L3Q0dXhveEtidTQ2NjNEWUtDazl4MDkvOTQ5VzkzbDM5VDVXclR2UXZEMXJ5a2dldUh0Qm05ZDcrcVgxV0sxdHV4MjYzVjQyNzh4aCs1NjhkdDluUnlxcjZqaDR0SkNNa1lPSmpBamo3Ky9zYVBjOHY5OW9rVHA5cHFMTk9XRk9CN2ZkTUtQRDE1RHVXVFJuTEJQL2YzdDNIdDMwZWVkNy9DMXJzZVFkVzdiQk96Yll4Z1pqd095QlFBZ1FJQ1FwS1duVE1GMXkyMDQ2elV4bW1zek5MSGZhU1RQVG1aemJkRTN2YlpNMmJkTnNiWnBtQjhMaXNPK0x3UVpzd09EZDRBVzgyN0prYS82UUVSakxaZ2tLMitkMXp1ODQwdS9SenovbENNUEh6L2Y1UHBrSmdLZUVkZlVuQjNub3ZtbUVCUHVlYWQ2OHM0VGEwMDA4ZE45VTczTlJ3MElBR0RjbWtjNnU3bjdySWQ5WnRZZHRlNDZST1NwdTBIV1NNVkZoTEYwd0VZUEJRRzl2TCsrdTJzT2QwOGRnand6bHB5K3Raa2JmTHlDNm5TNGNEdWVnNzhYcDdQSCs5K0o1dWR4MVJ6YlAvM0lsT1dPUzZPaDBjUDg5bnM5UGQ3Zm5QcDc3eFFlRGx0ZU9Hek40R2JxSWlQaVBRcWVJK04xWXUrYzQwd1ViS21COVJmL1pUNERTSnMveDBrSFByT2U0YU1pSmh0d1lpTFJlbi91K0hOUHpSak45MG1qdjQ5N2VYaHJPdEJKajcxL0dXdGZRVEhSVVdMOS9ERy9aVlVKcFdaMzM4Y3AxK3dGWXZuUXFFZUhCdkx0NkQ4a0pkdWJPelBLT2FlOXdzSEJPRHVCWjE3WXEvd0NabytKSVRZNEJZTU8ySXpoZDUvK1JEaEFhWW1YcGdvbFg5ZjdLS3VzcFBPSzdVZEhXM1NXNDNXN216TXlpeStGa3k2NmpRMTZyK3FMMWV3QWh3VmFGVGo5SVM0a2xqVmpBcys3MjR3MkZoQVFITWpuWDk0ejBxdndEWktTTkdIQytyYjJMWC9iTlZ2NytUNXNIdk82L2Z6NzBMRDU0UHFlaElUWmFXanRaY3ZjRUNnNlZVMUpheTdJbGt3RjQ3b1VQTG5tTmMyWFp3VUZXempaMTBOVGNRWFpHQXI5Ky9STWVmWGlPOTMzZWY4OGs1czdJOGxreXZHdC9xWGN0cVlpSWZMWVVPa1hrTXhOcGhXWHBucU8ySGRhWFEzNDVWTFQySDFmZTRqaytMUFU4SGhGOFBvVG1SRU5jeUdkLzc1ZmpiRk03TDcrNWdjcWFSdjdobTR1OGpYUE96VTRtaklqazRRZG1rQkFYT2VDMXpTMGQ3TnhmeXRRSm80Z0lEeDV3L3B6Z29FQVd6OHNGUEFGMFZmNEJNa2ZIY2Zlc3NRRHNPWEJpd0d0Q1EyemUxMXpOZTVvN3MybkFlajZIdzhtR2JVY0FTRW1JWmxoRU1EOTk5c3RYOVQzRXY0SnNnU1FuMkRsOHROcG42R3h1NmFEMmRGTy9YMjZjRXh3VXlILzgwM0x2NDhJamxmeGw1VzYrOHRCc1VoTHQvY1pXMVp6aE4yOXNZT21DaVV3Y2wrSjkzbWExOE9hNzIrbHlPUG5mejc1T2I2K2JtWlBUaWU4cnFYM3lzY1g5bWdSZDdIUjlNN3YybDNvZjd6MTRnb3kwL28yTEhBNG4vL3lEUHdMMG0vWDNaZW1DaWQ0L0x5SWk4dGxRNkJTUjYySkVNS3pJOGh5bFRaQmZBWjlVUUYzSHdMRzE3WjVqVFpubmNiQVpFa0xQSDRrWGZBMzAzZXZrbWhzM0pwR2YvY2VYTVJvOU8wOFZIQ3JuRDI5dHBxT3ptenVuWnhJLy9IeXdqTEdIY2YvQ1NieS9aaDgvK05sN3pMc2ptM3ZuVDJCRzNtaW1Ua2pEWlBJMFVubnlzU1dFRDlJQjFKZHoyNVFFK0NnbHZORHhrNmM0ZXVMVVZiekw4MnhXQ3ltSjU3dUpmckx0TU8wK09wb2VQRnhCVmUyWklVTnVTV2tOYXpjV01YdGFaci91bytJL002ZWs4OGYzZHZEZ2tpbUVCUGN2SGRpNit5aG1zNUZKT1FPN0Z4c01CcUtHZVdZSEhRNG5KOHJyc0ZrdGZMQm1INmxKMGFTbXhKS1NZS2U0dEpaVjZ3dVlQM3NzODJlUEczQ2RaWXNucytUdUNaU1UxdkwyUjd0WXVtQ2l0L0dQMld6QzBUMTRlVzFFZUJBTDVvekQ1ZXJCYUF4Z1Y4RUpsdHpkLy9ObHNaajQ3bmMreDc4OTkyZSs5c1haM3BuL0MvM2dwKyt6Yk1sa0pvNU5HWEJPUkVUOFM2RlRSSzY3dEFqUDhZMGNLR3VCZ3ROd3NCNzIxMEZyOThEeDdVNVBlZTdGSmJyZ21VMk5EL1VFVTE5SFVOL1hxVUdmN3A0TkJnTm1zNG1XMWc3ZVc3MlhiWHVPRVdTejhJMFZjd2RzUFdJd0dManJqbXpHWnlYeDZ0dGJXYmU1aUgxRlpheDRjS2EzZ1ZCTGF3ZE5MWjZqdkxvUjhEUWlPbFhYeEw3Q011KzFvcU5DdlkxYnpxMjM5TFYrN1VKSFQ1emlnelg3c0ZpdTdrZCtkN2VMd0VDek4zUzJkemhZdTdIUTU5aGQrMHZaVjFqR0hWTXlCdDFDbytoSUZZZEtxc2dkNjd2anJWeDdVM0xUZUhmVkh0WnRLdUtCUlhuZTV6M3JlWXZKeTBrbHlEWjBaK0hBUURPUFBqd0h0OXROVVhFVmF6WWU3TGNPT0hKWUNHYXppZU1uVDVHU0dOMnYyM0ZFZURBdVZ3OXJOeGF5Y0U0TzRXRkIzbldjcFdXbmVldURuVTlKaE0wQUFCRm5TVVJCVkpkOEQvL3l4UDEwZDdzNDI5Uk9aRVFJdGFmUDRuYTdLYTlxQUNBNXdUUHphakdiQ0xUNDZzanJKalRZaXMxbXVlVDNFaEdSYTB1aFUwUnVLQ2xobnVPQjBlREdVMlo3b0E0SzZqeGZXM3lFMEF1ZDZmSWNRd2t3d01jTFB0MTl1bHc5NUc4OXpLcjhBcnE2bkdSbkpMRGl3WmxEbHNaR1JZYnlkMTlmeUtZZHhiejkwUzUrOXV1UG1UazVuYy9mTzRYS21qTzg1S01iN3Y2aWNtK0hXSUE3cDJmeXhRZG1BSGpYYnA2YmJiMlVIMzczUzVqTkpweE9GMmJ6NEQvK1cxbzdDUTJ4WWpBWWFHdnY0aCsvLzNxLzgzLzVhQmNkbmQya0pOb3BxMnpvZDI3S2hEVDJIanpKcm9MU1FVc1lEeDJ0SWlEQXdJUnJHRHBYTjhRUzFCRkVVRU1BeHM5b3R0dmZydVYydGhhTGlmc1dUdUtQNzIwbmIveElFdnArY2ZIaDJuMjBkemhZZlBmZ005TW5LK280VkZKRnc1bFdUdFUxVTF2WGhOUFpRMHFpbmJ0bVpwR1ZrVUNNUFl4OWhXVWNPRlRPZTZ2M1lqSVpTVTJLNFZ0ZnVSdXIxUk1BMS9UOW9tTCtiTS9ub3FzdmROcHNGakpIeGZIRU4rN2h1UmZlWjlGZHVlUmtKZkhVTTYveDFMZVdNRHdtZ3IvNXA5OENjTGE1SGJQWnlQLy8vVHJjYmpkT1o0OTNLNVFmUDdNQ2dKZmYzT2l6WVZaWDErQ3pxU0lpNGw4S25TSnl3ekp3UG9UZVA4cnozTWxtT05FTU5hMVEyUXJWYlZEVjZwbjkvS3c0blM2ZSs4VUhWTmVlSlRnb2tLODhOSXRwRnpRVEdvckJZT0RPNldQSUhCWEhiMTdmd05iZFI2bXRhK0k3ZjcyWS8vdmRML1ViKzYvLy9TZG1UODFrNGR3YzczUGxWUTFzMmxFTVFITkxPd0FueWs5N3ozZDBkbFBYME1LbUhjVk15VTNGYXUwL3ExTjcraXcvZm5FMTl5MmN5QjFUTWdiY1gzbFZBeSs4dkliYzdHUWVlWERtZ1BOTnplMXMyM09NMU9RWThzYW5EZ2lkV2VueDJLd1c5aFNjOEJrNnp6YTFVM3U2aWV5TUJJS0RybDJIcURVTnNkZnNXamVLQUFOY3U5MWFZZGJVRExidk9jcExyMzNDVTk5YXdzbUtldFp0UHNTOTh5Y00yV0NudDlmTjBST25pTFdITTNsQ0drbHhVU1RGUnhFWWFHYlRqbUxlZkhjN3p6NjluSVZ6Y2xnNEo0ZW01bllLRHBWVDM5RGlEWnpsVmZXc1hGOUFldXB3M2xtMWgrYVdEakpIeDJFd0dBaThnaG40dlBHcDVJMVA3YnRtQXovNjFjb0JhNG0vL2JYNXBLZU9HUERhcDU1NTdiSy9qNGlJWEZzS25TSnlVeGtaN2prdTF1endoTS9xTmpqZERsMDkwTjBEemw1dzlrQjMzOWR6ano4TnM5bkVzc1ZUS0NxdUpDaytpamZlM2M0YjcyNi80dXQ4L1V0ektUN3VhZTVpTkFiUTI5dkxpWXA2eG95SzgzYmZOSnVOaEFSYnFhcHBwSzNEUWVHUkNqWnVMKzUzblozN1N0bTU3M3lqbGVhV0Rzb3E2OG5PaUI4UU9rTkRiQ1RHUmZMYTIxc3BQbGJESTh0bWVzc05qeHlyNWxkL3lDZklabUhlckd5Zjl4d1JIa3hxY2d3ckhweEo4ZkhhQWVkTkppUGpzNVBZc2ZjNDlZMHRSRiswbmN6Qkl4VUFUTXk1dHV2cWZwUjVFTHZkVG5SME5HYXpyOUxLbTlOajZ5ODk1bklaREFhK3VXSWUvL1h6OS9qSlM2dXBiMndoSnl1UlJYZU5IL1ExTGxjUGJyZWIreTdxZmx4WjR5a0JiMmhzd2RYVHcvR1QvZGNNSjR5SUpHRkVKTWRQbmlJMHhFWjdSemZEd29QcDZlbWxyYjJMeUlnUXVoeE9ZdXhoQkFRRTRIUjV5bVo3ZXR5MGR6ZzQyOVNPMisyWmRmZGRLdHYvSHM4MHRYazczTDd4emphc1Byclhkblpkb2t4Q1JFVDhScUZUUkc0SjRZR2VJOXQrNmJFQTd1WlA5LzJ5MHVQSlNvK25xdVlNVXlmNDNvWmk1LzVTakFFQjVJMGYyS0FGd0I0Wnl2S2wwN3lQeXlvYitOVXI2M25tSHg4a0pyQi9zdDZ5cTRUaTQ3Vjg3OGxsUEhTZjV6VWZyZHZQeXZVSFNJcVA0dW5IbHc2NGZrREF3TExia0dBcmp6KzZnRlg1Qi9odzdYNU9WdGJ6dng2ZXc5bm1kbjc3NWtic2thRTg4ZlY3R0JZeGVKbnczM3gxUHNGQmdUNURKMEJ1ZGpJNzloNW43OEdUM0RPM2Y2QXBQRkpKUUlDQjNHeXQ1N3dld3NOczVJeEpZdXR1ei9ZMnM2Wm1EcmttdUsyOWk1Ky92TWJudWQ1ZU42NitFdS9uZjdseTBEWERFOGVsOEpXSFp2UHMwOHY3UGYvVyt6dElHT0ZwdUhXaXZKNS9mLzV0bk00ZVhuOW5Hd0VCQnJxN1hiencyelVZREFiY2ZWMkhkdXc5UmxsbFBjMHRuZFNmYWFHNzI4WGYvdXZ2QWZqT1h5OEdZUGEwTVNUNjZCRDlpOSt0SGZSOWlvaUlmeWwwaW9oOENnbHhrWHhwMmNBeVZJREM0a29DTGVaQnoxOE5nOEhnRFFuSFRwN0daREpTVWQzSXFicG00dnEyb0xpY2F5eWVsOHVvbEZoKzg4WUdudi9sUjdqZGtCUWZ4ZU9QTGhqUTNmUmk1MmFVQnBPVkhvL1piR1IvWVZtLzBPbHdPQ2twclNVclBmNlNUV3ZrMmp0NHVJSVAxdTZqcXVZTVV5YWtVVlpaendzdnJ5RnYvRWdXemhudmN5dWZpUENCVytHMGR6allzcXVFRGRzT0V4NGFSSDFqSzZFaFZtS2p3MWwwMS9oK1hZN1BxVzlzb2ZaMEUzV05MZFEzdEhDNnZwbXlxZ1lldU1lelIydEcyb2pMV3RONXFxNlo1cFpPN0pHaFJFZUZVdGZRd3IvODNmMUVSb1I0UTIvYzhBZ1M0Nkp3ZER2cGN2UWRmZXM1UzQ3WFlEUUdrSjJSY0UzLzM0cUl5TkFVT2tWRWJrS3RiWjJjS0svam5yazViTmgyaEEzYkRsOXh1RTFPc0pPV0hNditJazkzWEl2RjVPMkkrMm1ZelNheTB1TTVjS2lDTTJmYmlCem0yVmkxcUtRS2w2dkg1OVljNGg5ZFhkM3NLampCcGgxSHFLNDl5NGpZQ0I1L2RBSFpHUWwwZDd0WXViNkE5VnNPc2VmQVNWS1RZNWc2Y1JRVHhpWVRHdEsvODNCSHA0TkRKZFVVRkpWeCtGZzFrOGFONU1uSGxuRDRhRFZyTnhieWYvNytBZkszSHViLy9XNHRZYUUySm94TklUc2pnYVQ0S0FJQ0F2aHc3WDUyRjV3Z3hoNUcvUEJoQk5rQ2NUcGRUTTVONDlqSnk5L081OExPdStWVkRXemNVY3p3bUFoV2YzS0FUN1lleHUxMjg1TVhWM3ZIbU0xR3JJRVdBaTBtSEE0WGg0OVZFeFlXcE5BcEl2SVpVK2dVRWJrSmJkcFJURTlQTDNualUrbnFjcEsvOVREVEpvMzJ1VCtoTHpXbnp2TGlxL21jcm05bXlkMjV1Rnk5Zkx6aElQLzUwL2Y0MmhkbmU3ZHl1VnBqTXhNNWNLaUMvWWZLbVhlSFozM28vc0l5VENZanVkbmFKOUhmQ285VXNuM1BNWXBLS25FNmUwaUlpK1NyWDVqTjVOeFViOW0xeFdMaWdVVjUzRGw5RE9zM0Y3Rmxkd2x2dkxPTk45L2R6c2lrYUI3NzhqeGEyN3A0NWEzTlZGUTNFbU1QWTNyZWFMNXcvelRDUXZ2dk9XUXlHVmx3NXpqbXpoakQzb01uMmJtdmxJL1dGV0F5QlRBamJ6VExsMDVseFlNek1adE4zbUE0WlVMYUpXZk5UOVUzMDNpMkRiZmJqV21JdHNRVHg2V1FsaHlMeldyQlpqTmpzMXF3QnByN2xaZy85Y3hyZkc3UlpPME5LeUp5SFNoMGlvamNnSHA3UFRPT2ptNG5qV2RiNmJ4Z3U0ZVcxazd5dHh4aTNKaEVoc2RFc0hCdUR0djNIdU9WdHpiejVHT0xCOHhTWFh6ZDlWc084ZjdIKzdDWVRYejdhL01abTVrSXdNaWthSDczcDAzOC9EZHJXSFJYRHZmT256am9kUzVsZkZZU1lTRTJNa2ZGZWQ2SHc4bkJJeFZrcGNkN081cUsveGdNVUZSU1NXNTJNak9ucEpPUkZqZm8yR0VSd1h4KzZWVHVuVCtSM1FkSzJiSDNPRm5wOFlTRzJBZ05zVEZ2VmpZallvYjVMTCs5bU5sc1l0cWswVXliTkpyMmppNE9sVlNUa1RhaVg4bDJlNGNEUjdlVEI1ZE1HZkQ2ZStkUEpMNnZUUHlyWDVqTnIxL2ZnTUVBWXpNVGlJME9HekQrbkJoN09ERjJIeDNHUkVUa2hxRFFLU0p5Zy9uM0gvN0YyemdsZjh0aDhyY2NCaUEyT2h5MzI4MnJiMitoczh2SjByNk9vcUVoTmo2L2RDcXYvR2t6UDM1eEZVOTgvUjdDdzRJR1hMZTl3OEd2L3JDZXNzb0cwbE9IOCtYbHM0aTZZS3VNOGRuSi9QUGYzc2VMcithemN2MEJnb0tzZ3paSnVwVFFFRnUvR2FYOVJlVTRuU3F0L2F5TXpVemsrZTg5TXVSK3JCZXpXczNNbXBySnJLbVovWjZmbkR2NFoyRDJ0RXhtVDh2MGVTNDR5TW9VSDUrZmtHQXJUeisrMUxzMk9UYzcyZHRZNnNLeTE3R1ppZnprKzM4MTZQZE9UckFQV0c4NmxCOSs3NUhMSGlzaUl0ZVdRcWVJeUZYWXZMT1lQMys0YThneDNkMHVBSjc0dDFlR0hQZkYrNmN6UFc4MHcyUEMrZHppeVpoTlJpd1dFMmFURWJQWmlNVnNZdk9PWW1ycm1uamxyYzBVSHFuazN2a1RTSXlMOGw1aitxVFJuRHJkeEpxTmhYei9SKyt3NU81YzVzd1kwNis4TURnb2tMallZVXlaTUlvNU04YjQ3Rm9hWXcvbjZXOHZaZlBPRXViTUdNT1pKczllb0lQM04vVjQrOE5kYk5wWlBPajVjMTFPWDMxN0M2LzlaV3UvYzk5Y2NaZlcyUG5CbFFUT3o5cFFIWE5GUk9UV2MrUCtqU1FpY2dPTHNZY3h1VytUK2s4ck9pcTA3NXJoTExoem5NOHg2YW5EK1doZEFSOXZPTWo0N0NRV3o4c2RNT2FCUlhrWWpRR3N5ai9BbmdNbm1EVTFZOEMyS1grMWZOYVE5MUpTV3NNbld3NFRHR2ptMVQ5dm9iemFzeDlqYlBUUXBZc3BTZEU0WGE0aHh3eG1XUGpnMjdPSWlJakl6VStoVTBUa0ttU2t4UTI1VHU1YU01dE5MSmd6am02bmkyV0xKL3VjS1RJWUROeTNjQkpwS2JFa3hVZGQxVXhYV0VnUXArclBiMkpxTVp0WVBDK1hyUFNoR3d0TnlobXAwbGsvR0oybXBqYzNrdVRFRVlCbWFrVkVycFRCZlc3aGtJakliY1RkUEhScHJOeGNDc3V0Mk8xMm9xT2pNWnR2blVaRnozNy9lM3gxK2ZUTGF1SWovbFZaM2NpdjM5akM1NWQvZ2Vqb2FPeDIreTMxV1JNUjhhZUFTdzhSRVJHUjZ5RStJWUhLMnNicmZSc0NWTlkwRWhrWmhjRmd3R2cwYXJaVFJPUUtLSFNLaUlqY29QTHlwbkw0Nk9ucmZSc0NIQ3l1SlRWdEZBRUJBWmpOWm9WT0VaRXJvTkFwSWlKeWd4bzNiaHhtMnpEdnRqbHlmYXpkV0VRUGdTUW1KbUl5bWJCWUxBT2FkSW1JeU9EMEUxTkVST1FHOXZERGozQzh2SW44TFVYWCsxWnVTK3MyRlhLczdBd3padHlCeVdRaUpDUkVhemxGUks2UUdnbUp5RzJwdDZVQWc3djdldCtHWEFNT0p4eXRzZDZ5elYxNmUzdnA3T3prdFZkZndkRGJUdGJvNFNUR1JaRVlIM1hwRjh0VnFheHVwTEtta2NLU0ducXdNbjM2SFJpTlJrSkRRNG1OamNWbXMybW1VMFRrQ2loMGlzaHRxYmRsUHdhMzgzcmZobHdEdDNyb0JIQzVYTFMydHJKNzkyNUtpZzlUWDE5UGtNMUNXVVh0OWI2MVcwNUswZ2c2T3J1SmlvcGlaT29vYjBtdHpXYkRicmNURWhLQ3lhUWQ1MFJFcm9SQ3A0amNsbnJhU2dqb2FiNzBRTG5obldtRm1yTTJZbU5qaVl5TXZHVURnY3Zsb3F1cmkrYm1adHJhMm5DNVhQVDI5cUsveHYzRFlEQVFFQkRnTGFrTkR3L0hhclhlc3A4dkVSRi8wazlPRWJrOW1hUHA3V2tqZ0o3cmZTZnlLVGhkME5nU2NGdDBGRFdaVEFRRkJXR3hXSWlJaUtDN3V4dW4wMGxQVDQrQzV6VjJibHNVczltTXhXTEJiRFpqTXBsVVVpc2ljcFVVT2tYa3RoUmdHWWJMVVkraHQ1bGJPS2ZjMG5yZDBOSUI3UTRqUVVHM1IwZlJjK0hhWkRKaHRWcHh1OTBLbkg1aU1CZ0dIQ0lpY25VVU9rWGt0dVcyanNUWldvVEY1THJldHlKWG9kTUJGZlVtek9iYnE2T29BcENJaU54c2J1MWZDWXVJRE1KZ01HQXltWEJaTTJoeldIQ3B5dmFtNGVxQnhoWTRXbTNDYURRU0hCeE1SRVFFSnBOSllVeEVST1FHcEVaQ0luSmJjN2xjdExXMTBkNWNRN0NsRTZ1NUJ3TUdMR2I5YUx5UmRMc011TjF1T2h3R0dwb050RHVNNmlncUlpSnlrMURvRkpIYm5ycUMzanpVVVZSRVJPVG1vOUFwSWdMMDl2Ymljcmx3T3AzcUNucURVa2RSRVJHUm01TkNwNGhJbjNPZFFDODg1TWFpanFJaUlpSTNINFZPRVJFUkVSRVI4UnZWSklt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Mvd1BmUE9GeDM3NTlad0FBQUFBU1VWT1JLNUNZSUk9IiwKCSJUaGVtZSIgOiAiIiwKCSJUeXBlIiA6ICJtaW5kIiwKCSJWZXJzaW9uIiA6ICIiCn0K"/>
    </extobj>
  </extobjs>
</s:customData>
</file>

<file path=customXml/item14.xml><?xml version="1.0" encoding="utf-8"?>
<s:customData xmlns="http://www.wps.cn/officeDocument/2013/wpsCustomData" xmlns:s="http://www.wps.cn/officeDocument/2013/wpsCustomData">
  <extobjs>
    <extobj name="C9F754DE-2CAD-44b6-B708-469DEB6407EB-1">
      <extobjdata type="C9F754DE-2CAD-44b6-B708-469DEB6407EB" data="ewoJIkZpbGVJZCIgOiAiMzI2NjU1OTI5NzU4IiwKCSJHcm91cElkIiA6ICI5Mjk5MDI2MDIiLAoJIkltYWdlIiA6ICJpVkJPUncwS0dnb0FBQUFOU1VoRVVnQUFBNTBBQUFTVkNBWUFBQUF2MkxxcEFBQUFBWE5TUjBJQXJzNGM2UUFBSUFCSlJFRlVlSnpzM1hkNGxOZWQ5dkh2akdha1VaZVFCSktRa0FTaWk5NnJBV1BjY1k5clhPSjRZM3MzWmJPSk45bTg2WnZOSnRuMHhIRVN4M1p3alUzY2pRM0dCdE43a1lRQWdVQkNFdXE5VDMzL0dKQVFFakFxbzFHNVA5ZWxDejFsenZPYlFZSzU1NXpuSElQTDVYSWhJaUlpSWlJaTRnVkdYeGNnSWlJaUlpSWlnNWR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5ZGNGaUlpSWlHZlMwOVBadSs4QStRWDVXQUtEeWMzSjluVkowazhralI1TFMxTWppWWtKekprOWk3UzBOQXdHQXdhRHdkZWxpWWhnY0xsY0xsOFhJU0lpSXBmM3dwb1hxVzF5RWpOcUhGRWpFb21LVGZCMVNkTFBWQlFYVUZHU1QvSHBMTUtEekR4dzN6MllUQ2FNUmcxc0V4SGZVdWdVRVJIcDUzNy96TE5FeEtVeWFjNHlYNWNpQTBURzdrK29QbnVTeHg1K0FJdkZncCtmbjY5TEVwRWhUS0ZUUkVTa0gzdGh6WXNZd3hPWnJNQXBYWlM1NnhNYXkwNXgzejJmSXlRa1JNRlRSSHhHNHkxRVJFVDZxZlQwZEdvYW5RcWMwaTFwODYrbXdRcDc5KzZscGFVRnA5UHA2NUpFWkloUzZCUVJFZW1uOXV3N3dQQ2tjYjR1UXdhdytOR1R5TXc2Um0xdExRNkh3OWZsaU1nUXBkQXBJaUxTVHhYazV4TTFJdEhYWmNnQUZoV2JTRmxaR1hWMWRkanRkblJYbFlqNGdrS25pSWhJUHhVUUdLUlphcVZIb3VORzRSOWd3V2F6WWJWYUZUcEZ4Q2NVT2tWRVJQcXB2Rk1uZkYyQ0RBSkZCWGs0SEE2c1ZxdnU2eFFSbjFEb0ZCRVJFZWxGTHBlTHNyTjVORFhVZGVseDFSVWxOTlJXZTYwbURhOFZFVjlSNkJRUkVSR3ZhcXl2WmNNLy9rUkJUbGFmdGRQVVVNZk85YTlqczdiMDZKcDJtNVdhaXRMTGZqVTNOclI3ak1OdTUrMW5mOHJKakQydCs2ckxpL25zbmI5ZnNoNm4wOG1HVi8vSUoydi9nbE1UL29qSUlHUHlkUUVpSWlMaVhUWnJDM3MrZVl1NnFqS3V1Ky9MZlg3OStwcEs4bzRmWnZ6MGhYM1dUbFZaRWNjUGJpZi9SQ1lyN255TTZOaEVqdTdmeXE0TmIzaDByYWdSQ2F6K3dsTVVuajdHaHRlZXZ1eTUweGRmejV3VnQxejJISnUxaGZ5VG1iejMvQys0OXQ1L0l6Z3NvdDF4bzlISWtwcy96NGN2LzQ3aU15ZUpUeG52VVoxZG9WNU9FZkVWaFU0UkVaRkJ5dHJTVFBhaEhSemVzWjdHdWhvU3hrenlTUjB0amZVQUJJYUU5MWs3OGNuanVPWFJiN0hoSDAvejduTS9ZL1VqVCtGdzJMSGJyTXk3NWc3TTVvRExQdDRTRkhLdW5mSGM5ZVFQTG5uZU84Lzl6S1BhWStLVHVQbmhiL0xCaTcvbWd4ZC9UZHE4RmV6NTVLMU96blN4NGZVL2RkZzdmdm9pRmx4N2wwZlhFaEhwYnhRNlJVUkVCcUg2MmlwZS84TjNjZGp0cEV5YVNlN1JnejZycGJhcURJRGcwSWdybk5tNzdVVEd4SEhybzk4bWE5OW5STVVtVXB5ZkE4QzRhUXRhUStXVm1QMERpSWlPdmVSeGc4SHpPNVhDbzRaejAwUC9RVU50RmNGaGtRUmRFSjczYkh5VFlTTkdranBsWHFlUERZMkk5dmc2SWlMOWpVS25pSWpJSU9SeU9oazVlaEpwYzFjd2N2UUVudjN4RXo2cnBhS2tBSUM2bW9vT3cwcTkxVTV6WXoyV29CQUNBb09Zc2VUNmJsK3p0elExMUJFWUhFcFlaRFJoa2U0QWVmN1BBMXZXVVZOWnl0UkYxNUk4WVRyZ3ZwZjBaTVllSnN4YzdMT2FSVVI2aTBLbmlJaklJQlFhRWNXMTl6enA2eklBS0M4NkEwRCtpUXhpRThkNHZaMmFpbExlK3V0UEdETmxMdk91dmgxL1MyQzNyd21RYzJRZlc5NWQwK2t4dTgxNnhjYzNOZFR4eGgrL3o1Z3BjMW13Nmk2TWZuNnR4NDRkMk1iK3plOHlmOVdkVEppeHFIVi9lZEVadG4zd01zMk45VXhmZkYyUDZoY1I4VFdGVGhFUkVmR2F4cm9hS29yekNiQUVjVHJyQUhOVzNPcjFka0lqbzBtYmR6V0h0bjFJL29sTWx0LzZDSEhKNDdyN0ZDZ3J6TVZrOW1mQmRYZDNPTGJ0L1pldStQakE0RkNtTDdtQlBSdi9TVlZwSVNzLzl6Z0JsaURTZDJ4Zzc2ZHZNK2ZxMnhnN2JRRU50ZFU0N0Ric2RodEdQeE1qeDB4aTM2WjNpQm1aek1pVUNkMnVYMFRFMXhRNlJVUkV4R3Z5c3RNQldIVGpmWHo2ejJjcHpzL3BWbTluVjlveEdvM01YcjZha1NrVDJQVDJjMVJYbFBRb2RKWVhueUVtUG9uVXREa2RqbzBhT3dXajBhK1RSN1UzZGNGS1FzT0g4ZG03ZjZlcTlDeDJtN1YxSXFHOW43ekYzazRtRmZJem1URDYrYkhwcmVlNDQwdmZKVEE0dE52UFFVVEVseFE2UlVSRXhHdU83dC9Dc0JFakdUTjVOb2UzZlVUR3JvM2RDcDNkYVNjdWVSeDNQdkVEL0FNczNTMGZnTXFTQWliT1d0cnBzYTYwblRKcEpuSEo0N0VFQmVOeXVWaHc3ZWNJRG92RUhHREIzOStDT2VEY2x6a0FjNEFGbzlGSWRYa3g3Ly85bDVRWG5TRXhkWEtQbm9lSWlLOG9kSXFJaVBUQXlXcllrQXM1VlhDNHJQZmFOUnBnZE84MTV4TkZ1ZGxVRk9jejUrcmJBSmd3YXluYjE3MUNSWEVCVWJFSmZkS095ZXpmL1NjQTFGYVYwOUxVU1ByT2o4bmMvV21uNXlSUG5NSHlXeC94cUwyQXdDQUFEQVlENDJjczRxMi8vZzlMVnovSThJUVVEbTVkUjIxbEdWZmQ4aENuc3c2dzYrTzEzUHZWLytHZXIvd1BKck81Ujg5RFJNU1hGRHBGUklEcVppaHZkTkZrQXdNR1doeStya2d1NU8vbnd1V0NJTE9McUVBWDRSWURCb1A3eTVmZXpJYW5EMEd3R2NaRXdPZDdzU1BLQU96NHBQZmE2MnRPcDVPZEc5NGdJRENZaVRPWEFPNmxTZzVzZVovdEg3N0t6UTkvdzZPL3Y1NjI4Kzd6UHlkbDRreW1MVnpWcmVkaE12dXo3REtCY3ZmSGF6R1pQQXVFTFUyTi9QUFBQMkxwelErU01HWVNkcHVWbW9vU1hFNG40TDV2dGFHMkNnQzczVWJ6dVhWSkZUaEZaS0JUNkJTUklTK25FdXBhWERoY3ZnMHdjbWxXaC92dnBxYkZRRjJMazJDVGcrUUlGeWFUQ2FQUjgzVVNlOVBmajhDTFIyQmhQRHcxRDBLOGtBdDI5SDZUZmViSW5rK3BLTTVuMFEzM3RmYnVtY3htWmk2OWllM3JYaUZqMTBhbUxyakdxKzNVMTFSU1Zwakx5SlNKM1g0ZVFTRmhqSjNhK2RxWkFEdlh2Kzd4bXAvRitTZHBxSzF1N1gwOUh5cjlBM28ydTY2SVNIL25tLytwUlVUNmlTT2w3bDVPQmM2Qnc0bVJPcHVKbytYUTFOU0V3OUgzM2RJbnE5MkI4N2F4OEtQRjNnbWNBMWxSYmphN043NUoxSWdFSnM1YTB1N1l4RmxMR0pFd21qMGIzeVQvUktaWDJ6bS8vL3phbDczTjZYVFMwdFNBSmNpekNYNkt6NXpFWlBabitNZ1VBR3FyM09PeGc4TWpyL2pZNm9xUzdoY3FJdUpqQ3AwaU1tVGxWRUt6M2VYck1xUTdEQWJzbU1tcGRGRmZYOS9ud1hOTkpnd1Bnb2ZTK3ZTeVhtRzMyZGoyd1N2VTExVDJTbnVsQmFmNStQVm5zQVFHcy9KemozY1krbW93R0ZoKys2UDRXNEw0K0kxbk9IMzBvTmZheWNzK1RIQllKREh4U2IzeTNDN1dXRmNOUUhCWWhFZm5GK1ZsRXpzcXRYV2R6c0pUUndrT2k4UVNHSHpGeDY1OStnZWN1VUpJRnhIcHJ4UTZSV1JJcW15RTJoWVg3anZuWkdBeVlETllLS3Bxb3FXbEJlZTUrK0w2UWs0MVRCOCtPSG80bTV2cU9YdjZHRzgvKzFOS0MwNzNxSzNjWTRkNGY4MnZjRGpzWEh2dnZ4RVdHZDNwZWFFUlVheTYrd2tNQmlNYjMvZ3p1emFzeFc2ejltbzdqWFUxRk9Sa2tUSnhSbytlMCtXVTVPY0FFQllaYzhWem14cnFLRCtiUjF5U2UrbVcycXB5c2cvdFlQU2tXWjJlZjJISWJtNXF3T1Z5RVdBSjZvV3FSVVQ2bnU3cEZKRWhxYUlKbkJwU08vQVpUVFFTUkcxdExXYXp1Yy91N3l4cGhCRlg3cHpxVjc3NDNUOTF1ajhrTEpMVmovNG42MS81QSsrditSV3I3bjZDaERHVHV0UzIzV1pqKzdwWHlENjhrOENRTUs2KzQ3RXI5aTdHamtybCtnZSt5c2YvK0JNWnV6WnkrdWdCYnYzaXQ5bXo4YzBldDNQSDQ5L2paT1llWEM0WFNlTTdEcTE5OWJmLzVkSHp1di9mZjRhL3hYMi9aZWJ1VDZrcU80dlozNEsvSlJCcmN4UEhEMjBuS0RTY1lTT3VQQlB2bVJNWnVGd3U0cExHVVY1MGhvMXYvQmwvU3hEVEYxL1g2ZmtCbGlEc05pdW5zdzVRV1ZvSVFIalVDSS9xRmhIcGJ4UTZSV1JJYXJLcGwzT3djUGxacUtzcklUdzhISlBKNVBNWmJRY2lTMkF3MXovd1ZkYTk5QnZPbk1qb2N1ajBNNW13dGpReGN2UkVsdC8yQlFLRFBidkhNVFp4RExjOTloMjJyWHVaMFpObVlRa0s2WlYyL0FNc2hBMGJUbHpTV0dKSHBiYWVGNTgwamdYWDNkMkY1OVhXbGUydzJ6aCtjRHN1bDN0SXZzRmdZTmp3a1N5NjRUNlBQdXlvTENuRTdCOUFlUFFJWHYvRDk3QUVCblBkL1YrNTVDUkU4U2tUaUVzYXl5Zi8vQ3NZREV5YXN3eEwwQUQ3cEVORTVCeUQ2L3kvbmlJaVEwaEdpYXQxUmxRWjRPd3RCTmJuTUhMa1NFSkRRL3VrdDNQbDYrN2xVUjdxeFNWU092UDQ0NC96MlBlZThlNUZMbUN6dG1BeSszY3J1TnR0TnZ4NklmVDNWanZlNG5RNGNEb2RHSTErcmZkbWVxcTVzUUZMVUREbHhmbEVSTVgyMlZJb2YvM1I0eno1NUpORVIwY1RFeE9EV1V1d2lFZ2ZVMCtuaUF4SkNweURpQ2tBaDhPQjFXckY2WFQ2YkFtVndjRHNIOUR0eC9aV2dPcnZhMUlhL2JvZU5zODczMU1aSFp2WW15V0ppUFI3K3A5WlJFUUdQSmZMaGQxdVI0TjNSRVJFK2grRlRoRVJrWDRxYWZSWVg1Y2dnMEJjZ25zeXB2NDZaRmxFQmorRlRoRVJHUlFHWXk5blMxTWpGY1VGdmk1REJyRHlvak5ZbTV0OFhZYUlESEVLblNJaUl2M1V5SVNSVkpUays3b01HY0FxaXZPSmlocUd3V0RBejg5UHZaMGk0aE1LblNJaUl2M1V2RG16S1RsOXhOZGx5QUJXbUpOQjZwalJHSTFHekdhelFxZUkrSVJDcDRpSVNEODFaY29Vd29QTUhObjlxYTlMa1FFb2ZjZkhCQmpzSkNZbVlqS1o4UGYzMSt6T0l1SVQrcGRIUktTZktqeDFESnUxcGQyK3ZPT0hPWnViN2FPS3hCZnV2KzllcWdwUGtMSDdFMStYSWdOSStzNlBxU3pNWnZHaWhaaE1Ka0pDUXJRK3A0ajRqTmJwRkJIcGgrcXFLMWozMG04WU5YWUsxOTc3cndEWWJUWStmZk52REJzK2tsc2UvYzh1dFZkZWRJYUNuS3h1MVpJd1poTFJjYU02UGZiMjMvNlh5Smg0cmxyOVlPdSsrcG9xckMyZVRWd1NHaEhWbzdVaEJ6dUR3WURKWk9LTGp6ekFtaGRmWnZPYnA0aExtVVJVYk9JbC8wNWs2Q292T2tORmNUNkZPWmtFR08wc1g3SUFQejgvUWtKQ2lJaUl3R1F5YVhpdGlQaUVRcWVJU0RkdGVlOUZISFpiajlwSUhqK2RsRWt6Tyt6UFBYWVFnSlJKczFyMzVaL014RzZ6TW1iSzNDNWZwemcvaDcyZnZ0MnRHazMrQVpjTU9DNm5FNWZUMlc3ZjdvL1hjaXBydjBkdDMvVGcxNGxMSHRldHVvWUtvOUZJUUVBQTk5eDlGM3YzN2lYcjJBR083RnFQZjBBUVJRVzV2aTVQK29tNGhHU3N6WTFFUjBjeGZuUks2NURhd01CQWhnMGJoc1ZpMGRCYUVmRVpoVTRSa1c3S3lkeUwzV2J0VVJzaDRWR2RoczVUUi9ialp6S1RQR0Y2Njc2ais3ZGdNQmlJVHhwSFkzM3RGZHNPQ2ducnNHL1pyWSswYS9OeThyTFQyZlRtM3p3NjkwSXpsdDdJK0ptTFBUcDMySWlFTHJjL0ZKbE1Ka0pEUTFtNGNDR1RKMCttdnI0ZXU5Mk8wK2tjbEV2RlNQY1pEQWFNUm1QcmtOcnc4SEFDQXdQeDgvUHpkV2tpTW9RcGRJcUlkTk1qMy83ZEpZL1ZWSlR5K2grL1IvTEVHVnh6MTVlNjFHNWxTU0dsaGFjWk4yMEIvZ0VXQUtyTGl5azhkUlNBZi83NXh4N1c5M3RNRjkzRFpUS1pQUjdPYWpKMWZ2L1g2YXdEMk0vMThMWTBOVkJYWGM2SjlOMEF4SXhNWnRqd2VJWU5qL2ZvR3VJNWs4bEVVRkFRL3Y3K1JFUkVZTFZhc2Rsc09Cd09CVThCYUYwV3hXdzI0Ky92ajlsc3htUXlxWWRUUkh4T29WTkVwSi9KMnZjWkFPT21MV2pkZDJETEJ3QXN2TzV1ekFHQmZQYk9DeVNrVG1iczFQbVhiTWZQNUoxLzRyZCs4REl0VFEydDIzWFZGUlNmT1FuQWd1dnVKaUpxaEZldUs3UXVlMkV5bWJCWUxMaGNMZ1ZPYWNkZ01IVDRFaEh4TllWT0VaRitwTG14bnBNWjdsN0RnS0FRQU1xTDg4bkozTXVvY1ZPWlBIYzVkcHVOejk1NWdZaW9FYVNtemVsYSswME4xTmRVZVhUdWhjSHlRdmYvKzg5d3VWeTBORFh3eW0rK1JlcVV1U3k1NmZNQUdEV0V6K3NVSkVSRVpLQlI2QlFSNlVjTzc5alFicGtVcDlQSnRnOWV4bUF3TUh2WjZoNjN2KzJEbDN2Y3h2a2UxTnpqSndBd0dJeXR3M2diNjJ1eE5qZDJxYjJROEtnT3c0QkZSRVJrOEZEb0ZKRkJxZDRHalRab3VPQ3I4WUkveDNTY1k4Zm5HdXRxeU5xN3VkMitJM3MrcGF3d2w3UjVLNGlLYlQvcGp0MXVvN214dnRPMi9DMUJuZDdITldYK1NrWWtqUGFvbnRLenVhVHYySERKNDZlTzdHdjl2cVdwa1lEQUlQWi85aDdIOW0vMXFQM3pidjNpdDRtSlQrclNZMFJFUkdUZ1VPZ1VrUUduMWdxbGplNnZzbk4vbGpTMDdhdHNCdWRsYm5Nekd1Q25pL3F1WGsvdFhQODZkcHVWcFBIVHlEdCtHSUNrOGRQSnkwNW45dkpiT3B4L2JQL1dTd2E4U3dXNUVRbWpPNTB0dHpPR3kwdyswbGhmeTVrVEdaak0vbFNWbmVYVjMzNmIrYXZ1SW0zdUNwTEhYelE3cnN2RlI2LytnZEdUWmpGdStzSU9iWVgzd2oyZ1h6ODJ0Y2R0ZE5XaFVuaG9jcDlmVmtSRVpNQlI2QlNSZnMzcGdwUFZrRmtHR2VXUVVRYlZMVmQrM0VCVG5KL0RxYXo5SkkyZlJuektoTmJRR1JZWnpVMFBmcjNUeHlTTW1VVHFsSG1kSGd1TmlQWmFyUURwT3pZUUZoR05PY0JDUkV3Y0VkR3hiSDMvSmVaZGN5ZFRGNnhzZDY3ejNEcWVvWkhSSktaNko2V05EcXJIYkRaak5wc3hHTHcvVTJkR0djUUdlLzB5SWlJaWc0SkNwNGowTzRkTDNRRXp2UXl5S3FEWjN2VTJna3dRWkliZ0M3N09iNGYwdzlzSHd5SmpDQXdKWTlIMTkzTDYyRUdQSGhNUkhjdllxWjJIVG05cXFLMG1hOTluekx6cUprNW43Y2VBZ2FXM1BJU2Z5Y3lJeE5HNFhDNCtmdjBaeGt5ZXpaaUxKanB5T3AxazdQd1lGekI5MGJXOVZ0Ty9qVHBGZEhRME1URXhtTTNlRDUwclgxZm9GQkVSOFpSQ3A0ajRYSU1OdGhmQzFnTFlWd3cyNStYUEQvV0g0VUh1cjVnZ0dCSFV0ajA4R0tJczdpRzBsN1AvYk8vVjN4dUNRc0pZL2NoVEJJZEZlUFU2bTk1K2pzM3Z2T0RSdVM1WDUzOFJ1emE4Z2RGb1pPTE1KWnpPMmcrNGwvSlllck43QnR2VFdRZklPMzZZNFozY08ybzBHamx6SW9PeXMzbU1uVExQNjg5WFJFUkVmRStoVTBSOG9xWUZ0cDBMbWdkTHdIR1plekFUUW1INmNKZ1dBOU9Hd3pCTDM5WFpsOElpdlRza0ZpQmw0a3dpWStJOU9yZXF2SWlUNmJ2YjdYTzVYQlRsWlRObC9rb0NBb002UE1ibGNuRnc2em9DQW9PWlBHZFpwKzNPV3JhYUQ5YjhpZ05iM21mSlRROTAvVW1JaUlqSWdLTFFLU0o5cHJJWnR1UzdnMlpHK2FVbit4a3FJYk9uanV6ZHpMRUQyem85Tm52NWFxYk1YOWxoZi9MNDZSNVBKSlI3N0ZDSDBHa3dHSmgxMWMyTW5iYmdrbytwS0NsZ3pvcGJNZnNIZEhwT2ZQSTQ0cFBIYy96UURxWXVXRVY0MUhDUDZoRVJFWkdCU2FGVFJMenVjQm1zUFE2N3pzS2xPalJUSStDcVJMZzZ5VDFNVnE1c2VId3lpV1BUT2owV016TEZhOWVkT0h0cHAvdWRUaWQ3UDMyYndPQlFKczlkZnRrMlppeTVnYk12L3BvRFd6OWcrYTJQZUtQTVFTazlQWjI5K3c2UVg1Q1BKVENZM0p4c1g1Y2tBMXpTNkxHME5EV1NtSmpBbk5telNFdEx3MkF3WURCYzRSNEZFWkV1VU9nVUVhOXd1R0R6R1hqanVIdjIyYzZNRG9kbG8yREZLRTNLMGgweEk1T1pzZVFHWDVmUjZzaWVUZFJVbExEa3BnY3UyY3Q1WG56S2VHTGlrOGpKMk1QTUpUZXF0OU1ETDZ4NWtkb21KekdqeHJOdytzb082N2FLZEZkRmNRRVZKZmw4c20wdit3NGM0b0g3N3NGa01uVzYxcStJU0hjb2RJcElyMnF3d1hzNThQWUpLRy9xZUR3bDNOMmp1V0lVeElmMGZYMjlvYVdwa2NNNzFsLytuT1pHQUtwS3o3TG5rN2N1ZSs2dzRTTkpuVEszMStxN25CTVp1eWtyeXZQbzNOckswaTYxWFYxZVJOU0loQTVyY1RiVjF3SjBXTXBrNm9KVjdOdjhMdlUxbFFxZFYvRDdaNTRsSWk2VlJTczd2MDlXcENlaVloT0lpazFnM0xRRlpPeitoS2YvK2p5UFBmd0FGb3NGUHo4L1g1Y25Jb09BUXFlSTlJcG1CN3h4ek4yejJYalJFaWRHQXl4TmdMdkd3L2hodnFtdk4xbGJtamk4L2ZLaDg3eWFpcElybnBzOGNVYWZoYzR6MmVtY3lVNzNTdHRMYm5vQXA5T0owV2hrNzZkdjA5UlFoNS9KVE1tWmt3Q0VSNDFvZDM3S3BKbU1uanpMSzdVTUppK3NlWkh3dUZRbVhXSmlKcEhlTkdYZTFXVHVnalV2dmNKOTkzeU9rSkFRQlU4UjZUR0ZUaEhwRWJ2VDNiUDVjaFpVdDdRL0ZtaUNHMGJEbmVNaEp0QTM5WGxEU1Bnd0h2em1yM3F0UFQ5VDMvMVRmUFVkajNWcElxR1BYMyttUysyZkg0N1hXRmREOXVHZEFKajlBeGlUTm9mVWk5YnMxRDFqVjVhZW5rNU5vNVBGNnVHVVBwUTIvMm8yL2ZNVWUvZnVaZUhDaFZnc0ZnMjFGWkVlVWVnVWtXNXhBUnZ6NE8rWlVOelEvbGhNSU53K3poMDRnODArS2MrckRBWkRwOHVGOUdkcGM1ZVRkb1hKZlM2V1BHRTZqMzJ2YTZIenZLdHVlWWlscXg4RUZDNTdZcysrQXd4UEd1L3JNbVFJaWg4OWljeXNnNlNscFdFMm14VTZSYVJIRkRwRnBNdDJuWVcvWmNEcG12Yjd4MFc2ZXpXWEpicUgxRXIzWENrZ21zem1ib2ZCM25iYlkvOTF5V01LbXoxWGtKL1B3dWtkbDc0UjhiYW8yRVNPN05wQVhWMGQ0ZUhobUV3bS9VNkxTTGNwZElxSXg4cWE0UC8yd1A2Uzl2dmpndUh4NmJCb3BHL3FFaG1zQWdLRE5FdXQrRVIwM0NqOEF5elliRGFzVmlzQkFRRUtuU0xTYlFxZEluSkZMdUNmMmZCQ2hudkNvUE1DVFhEZlJIZnZwbGtqcjBSNlhkNnBFNzR1UVlhd29vSThIQTRIVnF1MWRaSXdFWkh1VU9nVWtjdktxNFdmN1lic3F2YjdWeVhEdjB5RGlNc3Z4eWdpUTFCNWNUNmg0VkdkM3Z2Y1dGZERiVlVaSXhMSHFPZnNJdGFXWm1vcVNvaU1pY2RrOXZ5RytMTzUyY1NPU3ZWS0tIUzVYTmp0ZGx3dVY2KzNMU0pEaHo2eUVwRk8yWnp3WEFiOHkvcjJnWFBDTUhqNkduaHFyZ0tuaUhUdTA3Vi9aZE5iejNWNjdOVFJBN3ozd3Y5aHQxazdQZDdVVU1mTzlhOWpzN1owZW55Z2FHNXFvS2FpOUxKZmRwdXQzV05LOG5ONCs5bWZVbDFSM0xydlZOWitEbTVkZDhucjFGYVZzKzZsMzdEM0N1c0JpNGo0a25vNlJhU0RyQXAzNzJaaGZkcytpNSs3WjNOMXF1L3E2azMrUmhkV3AzcFpCZ1c3TzV5bzE2eWpncHdzRG05ZlQ5blpYREFZaUl5T1krcUNhenhlTnFjN3FpdEtxS2tzWmZLOEZkMTZmRlZaRWNjUGJpZi9SQ1lyN255TTZOaEVqdTdmeXE0TmIzajArS2dSQ2F6K3dsTWQ5aGZsbldEVFc4OXg5UjJQTVNKeGRJZmpucjVXTlJXbEhONnhuck81eDJtc3F5WXdPSXlSb3ljeTY2cWJDUTZMYUQzdjBOWVB5ZGkxOGJLMVh2L0FWMGtZUGZHeTU5aXNMZXovN0gycXk0dFpldk9ESFpaWUNvdU1adFpWTjNOazd5YW1MYjRPUzJEd1pkdnJEdlZ5aWtoUEtYU0tTQ3VuQzU3UGhGZVB0dDgvT1JxK1BROWllLys5ak0vb0xkUmdvci9OenVSbHA3UGh0YWVKR1puTWxQa3JzZHVzNUJ6Wng4YTFmMkhXc3B1WnVmUkdyMXozZE5ZQkFFYU5uZEt0eDhjbmorT1dSNy9GaG44OHpidlAvWXpWanp5RncySEhick15NzVvN01Kc3ZQOFRDRWhUU2JydTBNSmZETzlhVGUvVGdKUi9UbGRmcTlORURGSjg1U2RLNHFWaUNRcWtvUHNQeGc5c3B5RG5DSFYvNlh1dVE0bW1Mcm1YQ3pNV2RYcSttc3BRTnJ6M3QwZXN4ZnZwQ0xFRWhiSHpqenhqOVRMaWNUbktQSCtwd250UGg0TFhmZmFmRC9xdFdQMFRLeEJrZVhVdEV4RnNVT2tVRWdPb1crTkVPU0M5cjIrZnZCMStjQXJlTmc4SFdoeFJvY21HekRyWm5OVFM1YkkwWURBYjgvUHpVMjNtQmxxWUdsdDM2Q0dPbnptdmROMlBwamJ6NTV4OXphTnVIVEptL0VyTi83NCtSUDNGNEp3QnIvL1REZHZ2RGhzVnd4NWUrNjFFYmtURngzUHJvdDhuYTl4bFJzWWtVNStjQU1HN2FnZzZoOG5LMnIzdVZySDJmRVJBWXpNaVVDUlNlUHRicGVWMTVyVktuekdQcXdsWHQ3cC9jdFdFdEdiczJrbk5rSDVObUx3VWdNRGlVd09EUVRxL25kRG85Zmc0QVNlT21jdTI5LzBaa2RCd05kZFVrVDVnT2dMV2xpVjBiMWpKKytrSkdKSTdwOUxFeDhjbGR1cGFJaURjb2RJb0lSOHJoQnp1Z3FybHQzNFJoOE8zNU1OTHo5M2NEU25TZ2l3YXJFNGR1YlIvWW5EWU1qZVVZalViTVpyTkM1d1hHVHAzZjRmWHdEN0NRTkg0YW1icy9wYTY2Z21IRDQzdjFtbWR6czkxRGErY3VKenB1Vk92K3pOMmY0blE2THZQSU5zMk45VmlDUWdnSURHTEdrdXQ3VkU5QVlEQXpyN3FKdExrcnlOcTMrWktoc3l1dlZVaDRaSWZIeDQ1S0pXUFhSaHoyenU5VDdZbW1oam9DZzBOYmgrR2VIOExyZERwWi8rb2ZjRG9kakpreWwrallSQURxcWlzb0x6cWozazBSNlZjVU9rV0d1RGVPdzEvVDNVTnJ3YjMweWNOcGNOZDRNQTdpOSs4UlFVYktHKzNVMmtCenFnMVFMaWMwMTJDME4yQUtDc0xmMzcvUGxuU1lHZ09IUzRISmZYSzVicmxVQUQ4L2dVK0FwZVBNc2oxMWVNZDZBa1BDbUxmeWpuYjNIaDdldnA2SW1MaDI1eDdkdjRYNGxBbXRZUW5jOTB1KzlkZWZNR2JLWE9aZGZUditsc0FlMVRONytXcVB6dXZwYTFWMk5nK0E0U1BiM3l1NmZkMnJaSi9yK2IyUXAvZElGcDQ2eXZyWG5tYmg5ZmN3WWNhaWRvL2Y4dTRhaXMrYzVMcjd2dHp1TlR5WnNZZjluNzNIalovL2QrS1N4bnAwSFJFUmIxUG9GQm1pR3UzdzAxMnc4MnpidnVGQjhKTWxrQkx1dTdyNlVsSzRpNlBsZHV6NCs3b1U2UTViRTRiYU01ak1aa0pDUWpCM1lZbUpucG8ySEY0ODRnNmUwNGIzMldWN3pHWnRJZS80WVVJam93a0s3ZDFmOVBMaWZBcE9IbUh1eXR2YkJVNjd6VVpOUlFsajB1YTBPLzlrK203MmJYcUhSZGZmeS9oemdTbzBNcHEwZVZkemFOdUg1Si9JWlBtdGp4Q1hQSzVYNi9UVTVWNnI1c1o2ck0xTk5EYlVjaVk3bmZTZEh6TjF3VFVkSmlncUtUaEZUSHdTRTJZdGJiZS9zYTZhM1IvLzg0bzFqRWhNSlhuQ2RMYSs5eUtWSlFYTVgzVVhkbXNMVzk5L2lmeVRtYXk4NjB0RVJNZFNYMXVGdzJiRGJyTVNsenlPb0gxaGZMTDJMOXorcGU4U0ZCTFc4eGREUktTSEZEcEZocUREWmZDTFBWRGMwTFp2NWdqNC9rSUk3cnYzN1Q1bE1CZ3dtVXlraGplUlUybkZackNBVWY4a0RnaE9PelRYWUtqTnc4L1BqK0RvWWIwc0FBQWdBRWxFUVZUZ1lDSWlJakNaVEgwMnZQYWh5YkM5QUg2K0IzNjRHRklqcnZ3WVgzUFk3WHo2NXQ5b2FxaGoyVFYzOXZwcnRYdkRXaXhCSVV5Y3RaU0s0Z0tpWWhNQUtNbzlqc3ZsSWo1NWZMdnpiL2o4MTlpKzdsVzJ2UGNpSlFXbldIVDl2ZmlaVE14ZXZwcVJLUlBZOVBaelZGZVUrQ1IwWHVtMTJyVmhMU2ZTZHdGZ01CcVp1ZlFtcGkxYzFlNGNwOE5CZFhrUnM2NjZtZFNMQXJmTDVXTDg5RVdZQXl5WHJjTmtOclA4dGk4UUZCTE9xYXo5ekZoeUF4bTdObklxYXo4QUg3M3krMDRmNTJjeTQzUTYyUHpXYzF6L3dGYzE3RnhFZkU3dnNFU0dtSTlPdzYvMnRRMm5CWGdrRGU2ZjVMdWFmTVZvTkJJUUVNQ28wSHFLS2t0b05vVGdORm5jazZHYXRBaHBmMkp3dE9CeUFiWkdhQ3JEYUd2QVpEWVRHQmpJc0dIRENBZ0k2TE9odGVjOU5RKyt0dzBlM3dBUFRuYjNlRTZMNmRNU1BGWmZXOFVuYi95RjBzTFR6Rng2WTdzSmMzcEQzdkhEbk0wOXpwS2JQMDkxZVRIdi9PMS9HVHQxUG90dXVKZmpoM2NRRUJqTThJVDJ2WUIrSmpNcjd2Z2lZY09HYzJqYmgxU1dGbkxEQTEvRFA4QkNYUEk0N256aUIvaGZJWlI1Z3lldlZkcThGWXdhTjVYbXhqcEs4bk00dVBVRGNvOGU0THI3dnR6YUsxcFpkaGFIM1U3VUJVTmZ6ek1ZREsyejNGNkp3V0JnL3FvN21iNzRlaXhCd1V5YWZSVWg0Y01JQ28zQTM5K0NPZURjbHpuQS9hZC9BQWFEZ2V6RE96bXc1UU1hYXFzSUNSL1dzeGRGUktTSEZEcEZoZ2luQzU0NURHOW10KzBMTnJ0N04yZU84RjFkdm1ZeW1RZ0pDU0hSWktLbXBvYjYrbUxzZGp0T3AxTnIwL1ZEQm9NQm85R0lLU2lJa0pBUXdzUERzVmdzbUV4OS85OVphZ1Q4NVZyNCtXNVljd1E0MHJ2dEd3M1FjVFhKcmp0eklwUE5ieitQMDJGbitlMlBkdWgxNnczQjRjTVlQaktGOGRNWFlqQVlXSDc3bzJ4Ny95VktDMDlUWDFQQnBObkxPdjFRd0dBd01HZkZMWVNFRDZNb0w3dGR5RFNaKzM3WXU2ZXZWWFRjcU5hSmtpYk52b294YVhOWi8rb2YyUFh4V2xiYy9pZ0E1VVZuQU5qd2p6OWRzcWR4d2JXZnUrU3lLaGR5dVZ4WWd0eHJWb1dFRHlOODJBaTJmL2dxZHo3eGZZeEdJeHRlZTVyRTFEUW16bDdLenZXdjA5UlF4NHJiSDJYMHBObVkrbkRZdVlqSXBTaDBpZ3dCVFhiM2NpaDdpOXYycFViQWp4YTc3K01jNmt3bUUwSG5KcUtKaUlqQWFyVmlzOWx3T0J3S252M0krV1ZSekdZei92NyttTTFtVENaVG4vZHdYaWpFN1A0OXFyZEJUaFVjS3J2eVl6eGxBSFo4MHJNMmpoM2N6cmIzWHlJcU5wRVZ0MytSOENqdjNJQWFIWnZJdGZmK1cydTRTazJiUTNSc0l1OCsvd3NBSnM5ZGZ0bkhUNXkxaEltemxyVGI5Kzd6UHlkbDRzd093MWE5cFNldjFhaXhhWVNFRCtOczd2SFdmVEZ4U1N5NzlaRk96N2MyTjdMam8zOTR2R1RObWV4MDltMStsK3Z1L1RMQllSRzBORGRRVTFIUytyTmZXMVZHYzFNOTRMNFgxZHJjQktEQUtTTDloa0tueUNCWDJnai8rUm5rMTdYdG16QU0vckRTZHpYMVIrZVgzRENaVEZnc0Zsd3Vsd0puUDJRd0dEcDg5UWNoNW5QRGEzczUwKzNvd1dOTEMzUFo5c0hMSkk2ZHdzbzcvNlhkNUQ3ZWNMNG43cnk2NmdwYW1ocVl1dUFhUWlPaXV0UldmVTBsWllXNWpFeVoySnNsWGxKdnZGWXVwN1BkejJOVWJFTHJmYTBYcXl4MXorQVdFQmpjNmZHTEZlV2RvS2FpdEhXTjB1YkdlbytINTRxSTlBY0tuU0tEV0VFOWZPMFRxRzVwMjdkNEpIeG5nZTlxNnMvNlU0Z1I2YW5EMno4Q2w0dGx0enpzOWNCNXNacUtVamEvL1R3UjBiSE1XdWJac2lVWHlqK1JDVUR5aE9tOVhWcW51dkphbGVTZjZqQkw3Y21NUFRUVVZiZk93bnNsVGZXMUFGaUNRejA2dnpqL0pMR2pVbHRycTYwc0l5ajB5ck5YdFRRMTRuUTZDUFR3T2lJaTNxTFFLVEpJbmFxQmIyeUMyZ3ZXS3I5clBIeHBtdTlxRXBHK1UzWTJGNVBabjhNNzFuZDZQQ1krbVpTSk03RGJiT3phOEFiVEYxL1hLeFBPVkZlVXNPN0YzK0J5T2xsNTE1ZTZOY1F6TC9zd3dXR1J4TVFuOWJnZVQzajZXb0Y3Mk8vSWxBbU1HSldLMFdpa3REQ1hNOW5waEVaR00zdjVMUjVkcjdHdUdvQmdENEtqdGFXWjhxSXp6TDRndkJlZVB0cnBCRVVYcXl3dDVJTVhmODJEMy9obGo5YzhGUkhwQ1lWT2tVRW91OG9kT0J2dDdtMEQ4TFhaY0dOdnpFb2lJZ09DdGJrSm03V0Z3OXM3RDFMalp5d2laZUlNbXB2cU9YdjZHTG5IRHJMcTdpY1pucERTN1d2bW44amswN2YraGdFRDE5My9GU0pqNHJyY1JtTmREUVU1V1ZlOEQ3UTNlZnBhQWN5OStqWnlNdmVTdWZzVDdEWXJvZUZSVEYxd0RkTVhYKy94a05maS9KT1lBeXl0dzJVdnB6QW5DNWZUU1Z5U2UrbVlVMW43cVN3cDlDamdOalhVWVRRYUZUaEZ4T2NVT2tVR21Zd3krUFlXYUhhNHQ0MEc5d3kxaTBiNnRpNFI2VnNQZit1M0hwMFhFaGJKNmtmL2svV3YvSUgzMS95S1ZYYy9RY0tZcnEraHRPT2pmM0JrenlZaW9tTlpkZmVUM1o2MDZHVG1IbHd1RjBuak93NnRmZlczLytWUkcvZi8rODg2QkswWlMyNWd4cEliT2ozZjA5Y0tZTnFpYTVtMjZGcVB6OS8yd1NzQW1BTXMrQWRZcUtrbzVXVEdibEltenZSb09IOWVkanBtL3dCaVJpWnpNbU1QVzk1N2tjU3hhU1NObTlycCtRR1dJQXBQSGFYdzFERk9adXdtSWlyVzQxcEZSTHhGb1ZOa0VEbFFBdC9aQ2phbmU5dHNoQjh1Z3JsZDcyd1FrU0hFRWhqTTlROThsWFV2L1lZekp6SzZGVHJkOXh5YW1YWFZ6VDJhTlRWczJIRGlrc1lTT3lxMWRWOTgwamdXWEhlM3gyMzRtZnJQckszMXRaV3Q5NmdDK0psTUpLUk85dmo1VkpZV01pSnhES1VGcDlqMDFuT01HanVGRlhkODhaTG5qNSt4aU5QSERyTHVwZDlnRHJDdytJYjdldndjUkVSNnl1RFM5SXdpZzhLQkV2aXZyV0EvRnpqOS9lQm5TMkZLUDEyc1hrU3U3UEhISCtleDd6M1RaOWV6V1Zzd21mMDFvWllYT094MlhDNG5maVp6bDEvZjVzWUdMRUhCbEJTY1lrUkMzOTBuOGRjZlBjNlRUejVKZEhRME1URXhtTFVFaTRoMGszbzZSUWFCckFwM0QrZjV3R254ZzU4dmcwbGRXNlZBUklZNFQ5ZU5sSzdyeVF6QzU1ZWo2Y3ZBS1NMU214UTZSUWE0N0NwNDZyTzJJYlZCSnZpLzVUQXUwcmQxaVlpSWlJaUFRcWZJZ0paWEM5L2NETTNuWnFrTk5zT3ZWOERvY04vV0pTSzlJMm4wV0YrWElFTllYSUo3eVJvTnR4YVJuakw2dWdBUjZaNkNldmo2Sm1pd3ViY0RUZkNyNVFxY0lvTkpTMU1qRmNVRnZpNURocUR5b2pOWW01dDhYWWFJREJJS25TSURVR2tqZlAxVHFHbHhiNXVNOEw5TFljeVYxeGtYa1FGa1pNSklLa3J5ZlYyR0RFRVZ4ZmxFUlEzRFlERGc1K2VuM2s0UjZSR0ZUcEVCcHM0SzM5Z01sYzN1YmFNQmZyQVFKa2Y3dGk0UjZYM3o1c3ltNVBRUlg1Y2hRMUJoVGdhcFkwWmpOQm94bTdzKzQ2Nkl5SVVVT2tVR0VMdlR2U3pLMmZxMmZkK2FCL1BqZlZlVGlIalBsQ2xUQ0E4eWMyVDNwNzR1UllhUTlCMGZFMkN3azVpWWlNbGt3dC9mSDZOUmJ4bEZwUHYwTDRqSUFQSy91K0ZvUmR2Mms5Tmh4U2pmMVNNaTNuZi9mZmRTVlhpQ2pOMmYrTG9VR1FMU2QzNU1aV0UyaXhjdHhHUXlFUklTb3ZVNVJhVEhEQzZYeStYcklrVGt5djZlQ1M5bXRXM2ZPeEVlbmVLN2VrU2tiemlkVHBxYW1sano0c3MwMmczRXBVd2lLamFSNkRoOTRpUzlvN3pvREJYRitSVG1aQkpndExONDRRTDgvUHdJRFExbHhJZ1JCQVlHcXFkVFJIcEVvVk5rQU5pY0QvKzlzMjE3U1FKOGY2SHY2aEdSdm1XMzI2bXJxMlB2M3Ixa0hUdE9XVmtaL2dGQkZCWGsrcm8wR2VEaUVwS3hOamNTSFIzRm1ORXByVU5xQXdNRGlZNk9KaVFrQkpOSksreUpTTThvZElyMGMrbGw3clU0SGVkK1U4ZEZ3bSt2QnJNK2RCWVpVdXgyTzgzTnpkVFUxRkJmWDQvZGJzZnBkS0wveHFVM0dBd0dqRVpqNjVEYThQQndMQmFMQXFlSTlBcUZUcEYrckxBZW50Z0FqWGIzZG5RZy9Ia1ZoQWY0dGk0UjhRMm4wNG5kYnNkbXMyRzFXckhaYkRnY0RnVlA2Wkh6eTZLWXpXYjgvZjB4bTgyWVRDWU5xUldSWHFQUUtkSlBOZG5oWDlaRFVZTjcyK0lIZjd3R2tzSjhXNWVJK0piTDVlcndKZEpUQm9PaHc1ZUlTRy9SbUFtUmZ1cS9kN1lGVGdQd3c4VUtuQ0tDQW9HSWlBdzRHamNoMGcrOW5BVzdpOXEybjV3QnMwYjRyaDRSRVJFUmtlNVM2QlRwWjlMTDRJWE10dTBWbytDMnNiNnJSMFJFUkVTa0p4UTZSZnFSaWliNC9uWTRmNGRXU2poOGM2NVBTeElSRVJFUjZSR0ZUcEYrd3U2RTcyeUZPcXQ3MjJLQ255elIwaWdpSWlJaU1yRHA3YXhJUC9IYi9YQ3l1bTM3L3kyQTRVRytxMGRFUkVSRXBEY29kSXIwQTFzSzRNUFRiZHYzVElENWNiNnJSMFJFUkVTa3R5aDBpdmhZYVNQOFlrL2I5cFFZK01JVTM5VWpJaUlpSXRLYkZEcEZmTWpwZ2gvdGdDYTdlenNpQUg2NENJeGFnazlFUkVSRUJnbUZUaEVmZWpFTGpsVzJiWDl2SVlUNSs2NGVFUkVSRVpIZXB0QXA0aU5ISytDbEkyM2JkMCtBcVRHK3EwZEVSRVJFeEJzVU9rVjhvTkh1SGxaN2ZqM081RERkeHlraUlpSWlnNU5DcDRnUC9HSVBsRFc1dnpjYjRRZUx3RS8zY1lxSWlJaklJS1RRS2RMSE51VEMxb0syN1NlbVEwS283K29SRVJFUkVmRW1oVTZSUGxUZUJMODcwTFk5Y3dTc1R2VmRQU0lpSWlJaTNxYlFLZEtIZnJZYm1zOHRqeExtRDkrWjc5dDZSRVJFUkVTOFRhRlRwSTlzeklPRHBXM2JUODJEOEFEZjFTTWlJaUlpMGhjVU9rWDZRSzBWL25pd2JYdHBBc3lQODEwOUlpSWlJaUo5UmFGVHBBLzhaaC9VV2QzZmgvckQxMmI3dGg0UkVSRVJrYjZpMENuaVpidUtZTXNGczlYKzZ3ejMvWndpSWlJaUlrT0JRcWVJRnpYWTRQLzJ0RzNQR0E0cmszeFhqNGlJaUloSVgxUG9GUEdpUHg2RTZoYjM5eFlUL09jODM5WWpJaUlpSXRMWEZEcEZ2T1JJT1d6SWJkdCtZanBFQi9xdUhoRVJFUkVSWDFEb0ZQRUNwd3Qrc2JkdE95MGFiaHp0dTNwRVJFUkVSSHhGb1ZQRUM5N01ob0k2OS9kbW80YlZpb2lJaU1qUXBkQXAwc3RxV3VEdlI5cTI3NTRBY2NHK3EwZEVSRVJFeEpjVU9rVjYyZE9Ib01udS9qNG1FTzZmNU50NlJFUkVSRVI4U2FGVHBCY2RLWWRQOHRxMi8zMjJlM2l0aUlpSWlNaFFwYmZESXIzazRzbURGc1REM0RqZjFTTWlJaUlpMGg4b2RJcjBrbmRPdHA4ODZNc3pmVnVQaUlpSWlFaC9vTkFwMGd0cVd1QzVqTGJ0K3lmQjhDRGYxU01pSWlJaTBsOG9kSXIwZ3I5bHRFMGVGQmNNOTB6d2JUMGlJaUlpSXYyRlFxZElEK1hXd3JwVGJkdi9QaHRNK3MwU0VSRVJFUUVVT2tWNjdNK0gycjZmSFFzelIvaXVGaEVSRVJHUi9rYWhVNlFIRHBmQjN1SzI3U2VtKzY0V0VSRVJFWkgrU0tGVHBKdGN3Ty8ydDIxZm53SkpZVDRyUjBSRVJFU2tYMUxvRk9tbWowNURYcTM3K3dBL2VIU3FiK3NSRVJFUkVlbVBGRHBGdXFIWkFjK210MjNmUFFFaUFueFhqNGlJaUloSWY2WFFLZElOcng5enI4MEpFQjRBbjlNU0tTSWlJaUlpblZMb0ZPbWk2aGI0eDdHMjdTOU9CWXVmNytvUkVSRVJFZW5QRkRwRnV1aUZUR2h4dUw5UENvUHJVbnhiajRpSWlJaElmNmJRS2RJRnBZMnc3bFRiOWxkbWdjRjM1WWlJaUlpSTlIc0tuU0pkOEVJbU9GM3U3NmNQaDJreHZxMUhSRVJFUktTL00vbTZBSkdCb3FnQlBzNXQyLzZpbGtnUmtUNlducDdPdnIwSEtNalBKOUFTVEU1dXRxOUxra0ZtZE5KWW1sb2FTVXhNWVBhY1dhU2xwV0V3R0RBWWh0YTRIdjJ1OVYvNkdSMllEQzZYeStYcklrUUdndi9lQ1p2ejNkL1BpWVdmTHZWdFBTSXl0S3g1NFVXYWFwMk1paG5IaUtoRVlxTVNmRjJTREZMRkZRV1VWT1J6dWppTG9IQXo5ejF3RHlhVENhTnhhQXlRMCs5YS96ZlVmMFlISW9WT0VRK2NxWU12Zk5pMi9lZFZNQ2JDZC9XSXlORHl6TytmSlM0aWxUbVRsdm02RkJsaWRtZDh3dG5xa3p6ODJBTllMQmI4L0FiM2RPMzZYUnQ0aHRyUDZFQ2xqd05FUFBDMzlMYnZGOFFyY0lwSTMxbnp3b3ZFaGV0TnNQakd2Q2xYRXhlWnlrdHJYcUcrdmg2SHcrSHJrcnhHdjJzRDAxRDZHUjNJRkRwRnJpQ25HcllYdG0wL25PYTdXa1JrYUVsUFQ2ZXh4c21jeVhvVExMNHpQKzFxckEyd2QrOWVXbHBhY0RxZHZpNnAxK2wzYldBYkNqK2pBNTFDcDhnVlBIdEJMK2ZTQlBWeWlramYyYmZuQUVuRHgvbTZEQkZHeDA4aUsvTVl0YlcxZzdJblNiOXJBOTlnL3hrZDZCUTZSUzdqV0NYc0xYWi9id0FlbnVMVGNrUmtpTWt2eUdkRVZLS3Z5eEFoTmlxUnNySXk2dXJxc052dERMWXBRZlM3TnZBTjlwL1JnVTZoVStReW5zOW8rMzc1S0JnVjZydGFSR1RvQ1F3STBzeVowaS9FUlk4aXdOK0N6V2JEYXJVT3VqZjArbDBiK0FiN3oraEFwOUFwY2drbnFtQi9TZHYyZzdxWFUwVDYyS204RTc0dXdhY2FtdXF3Tyt5ZEhqdGJsa2V6dGFtUEsrbzlQWDFEN0lzMzFBVkZlVGdjRHF4VzY2QzdaMjZvLzY0TkZvUDVaM1NnVStnVXVZU1hzOXErWHp3U0VrSjhWNHVJeUVCUVUxL0ZMMS82SnZuRk9lMzIvMm50RDlsL2RHdW5qL25UMmgrU2ZtSjNwOGMyN1h1SE5SLzhxdE5qejc3OVU4NFVYVDRvTkxVMFVsaWEyeTZnYmR6OUpzK3MvVkhydHN2bFl1UHVONm1zTGJ0c1d4Y3JxeXJpMVkvK1FFVk5hWmNlQi9EZWxoZlp2UDg5ajgrdmI2eWx4ZHJjdWwxY25zOGYzL2creGVYNVhiNTJUN2xjTGcxZDlJTGFobXArOTlwMytOUGFIM2JwdGEycHJ5Sy81SlRIWDFaYml4ZWZSWHNIam0zajJiZC9TbjFqYllkalRxZVRGOWY5aGdQSHR2WDZkZlV6MmorWmZGMkFTSDlVVUEvYkxwaXg5djVKdnF0RlJLU25yTFlXUHRuekZsVjFaZHgzM1plOWRwMnF1aklhbXVvSUNteC9MNExWMW9MakVqMldqYzMxMkIyMlRvK2R5TTlrK3JpRjNhN24wUEh0Yk56ekp2LzJ1UjhUR1JZTlFHbFZJWmFBb05aem1sb2F5U3ZLWm0vV1pxNlpkeWV6SnkzMXFPMDlSelp4K3V4eEFnT0N1MXhYY3Z4NDFtMTdoWVZUVnhIZ2IybmRmekwvQ0tmUEhxUEYya1N6dFluYWhpcktxNHBvdGpheFpNWU5MSis5R29Eb3lEZ2lRcUw0Ky91LzVQNGJ2a3JDOEJSZVd2ZGI4a3R5TG5YSlZxdm0zOFdzaVV1NlhMTjRMcS9vQkc5dGVvNDdybjZNeEJHanIzaSt5K1hpdlMxcnFHK3N3ZTZ3cy8zd2VoWlB2ODZqYSswL3VvVnRoejY4OG9ublBMTDZxUTQxNVJSa3NmM3dlczZXNVdMQVFIUmtIQXVtWHNPa2xKbnR6bXRxYWVRWGE3N2VhYnUzTDMrVXROUTVyZHRWdGVXczMvazZzVkdKRkpTZWFuZHVWUGdJU2lvTE9GMTRqTW1qWjNNczkxQzc0OFBDaGpOOFdMekh6MGtHQm9WT2tVNjhmS1R0KzlteE1EYlNkN1dJaUhSWGk3V1pROWs3MkhGNFBYV05OWXhKOE80bmFGVzFaWmo4VEVTR3VnUGV1NSt0NGVqcEE3VFltdG00NTAwMjdYdW5ZNDIyWmo3YThROCszcldXaDI3NkQyS2ozWk81RkpibVV0ZFF6Y1RrR2QydTU4Q3hiWXhKbU53YU9BRktLZ3FZZU1HYjZTQkxNQS9kL0EzVzczeWRkZHRmb2JhaGtoVnpibTA5WGxCeWl2cW05ajAxTHBlTDlCTzdpSTlKNGt6eGxZZGxKZ3dmemNzZi9wYUttclo3Tmh4T0I3OTg2UnV0MnpjdWZvRGlpak5rNXV3bEtYWXNnWllRWWlMaW1EWjJBV0Voa1VTSHg3YWVhL0l6Y2ZlcUozbjFvOTl6T0hzbkNjTlRXREQxR3FZMnpiOXNIZTl2ZmVtUzRiOHIxSVBVdWNMU1hIWWNYcy9SM0lOZGV0eldnK3ZJS2NqaTVpV2Y1Mng1SHB2M3ZVdHkzRGdTUEFpczRMNGY5Vjl1Lys1bHp5bXB5T2UxRFU5MzJKK2RsODVyRzU1bVpFd3k4NmVzeEdhM2NpUm5IMnMzL29WbHMyNW02Y3diVzg5dGJta0VJRFZoTXJIUm85cTFFM05CU0xUYVduaHI4M09ZVGY0NG5RNjJIUGdBUDZOZjYvR3hvNlp5NE5nV1lpTGoySnUxR1pPeGZSeVpNblplajBPbmZrYjdINFZPa1l1VU5NSW5aOXEyNzV2b3UxcEVSTHFydHI2S1A3eitYZXdPTzVOU1puYjVqWENYcnRWUVRVSHBLVTdtSHlISUVzS3hQSGZQeFppRVNVd2Z2NUMxRy8vQzVERnptSmpTTVVDK3R1RnBaazFZd3RoUlV4Z1dQcngxLzZIc0hjUkV4aEhnSDlpaEorUzhndExUT0YzdDc5c3krWmxKVFp4TWZuRU9GVFVsckpwL1YrdXh1c1lhNmhwcmlMdm9EYlBKejhTTmkrOGpPVzRjU1hIdGw4M1lmbmc5cHdxUHR0dG5kOWh3dVZ3VWxaL2hyVTNQWGZIMXVXdmxsL2pjTlU5d1BPOHd3eVBqQ1F0cCt5VHpTTTQrRWtlTUlYNTRNc1VWWjBnWVBwbzdWLzdMSmR2S09uMkFmVWMyOCtCTlgrZUJHNzZHMGVpK1U4cVREeFErM1A3cUZjK1I3bG0zL1ZYMlpYMUdZRUF3S1NNbmNMcndtRWVQMjVPNWljMzczMk5xNmp4bVRGaEVtbjB1K2NVbmVlV2ozL1BBRFY4alBpYkpnMVlNaElkYy90UHgyb2FxVHZjM3RUUnc2N0pIbURwMlh1dStwVE51NU05di9waHRoejVrL3BTVitKc0RXczhGZHlpY2tqcjNFdTAxOHNwSHY2ZTZycHhIVmo5RlFja3BQanZ3SHZkZDkyV2lJMklwTE0ybHFEeVBFVkdKM0xYeVMvenRuZjhsWmVTRWRoLzB5T0NrMENseWtYOGNBK2U1RDhnbVJjSFVHTi9XSXlMU0hVNlhrOUVqSnpFM2JRV2pSMDdneDg4KzRiVnJGWlhsOGQ1bmE3RGFXL0F6K3JWK1AzdmlWVnkvNkI3OC9Fd0VCZ1FSRnR6eGpiRUJBNUZoTVl5S1RXM2RaN1cxY0NSbkwvT25yT1JVNFZFMjdIcWo5WmpMNVd5ZFhHamJvUS94TS9waHZLQVhKU1F3akMvZjg5OFVsYnMvUFh4MS9SODZYUE9kei83T081LzkvWXJQNjN1UFBjUGRxOXEvYmpYMWxmeng5ZTh6TDIwRlY4KzlqZnJHV2o3ZXZaWkYwNjY3WXU5TWZzbEpzazd2NStHYnZvSFJhS1NvL0F4YkQ2N2o2cm0zTVRyQnMwODQ2eHRxS0N6TEJkejN2SHB5VDl4TlN4N29OUEJMN3drTUNPYXFtVGN4TjIwRis3STJleFE2ZDZaL3pNZTcvOG5ZeERSdVd2cDVBTXdtTS9kZC94WCsvdDcvOGRLNjMvQzVWVStRSE9lOTlVT25qcDJQd1dCb3R5L0EzOEw0cEduc3p2eVU2cnFLMXAvcjh6MmRGdzVQdjFoMjNtRWFtK3A0NktiL0lDcDhPTVBDWWppUm44R0pNeGxFUjhSeUtIc0hSZVY1UEhyTHR6QVlETnk2N0JIZTN2dzhzeWRlMWU3REdCbDhGRHBGTGxEVEF1c3V1UFZBOTNLS3lFQVZFUnJGUGRjKzJTZlhHcDg4amY5OCtEZjgvclgveCt4SnkxZ3dkU1YvZWZNbkJGcmE3bmZjdlA4OWp5ZlAyWDkwQzgzV0ppeitRY3lhdUtUZFBZaGJENjdqUkg0bUJTV25pSW1NSXo0bW1WdXVlcWhERzJOSFRlbndKblpuK3NkVTFaWnh3K0w3dXZsTVljT3VOd2dNQ0dMSmpCc0E5L0RnakpON21EWjJ3UlZENTQyTDcrZTVkMzVHYVdVaE1jUGllWGZMR2lhTm5zV0NxZGQwcTVhNWFTdElIREdHMXpZOHplZHYrQnJCZ1dHdHg0N2xIdUpROW5idVdmV3ZlalBmQjg3ZmIrc0ptOTNHQjF0Zkl2M2tic1lrVE9MT2xWL0M1TmYybGp3c09JS0hidm9QMW56d0sxNzg0TmNzbW5ZdHkyYXRidTNWdnBqRGFTZnI5SUhMWHJQeUVoTmVYUnc0MjJxMEF1MERaclAxWE9nMEIxN3lPdFBHTFdEeW1EbDh1UDFWTW5QMnR1NC9jU2FEemZ2ZmMwL3k0N0R4MCtlLzB1N2FmM3pqK3dEY3R2d0xURWllZnRubklnT1RRcWZJQlY0L0R2WnpJN1dTd21CZW5HL3JFUkVaS0Zxc3pWVFZsYmZlazluWVhFOW9VRVRyOGVzVzNNM2N0T1VkSHZmTGw3N1pidHRtdDdFei9lTkxYdWZ3aVYzTW5yaVVncEpUakUrYXhwNGptN2hoMGIyWVRmN3R6b3NNaTI1M0w2ZkQ2ZURkTFd1WWtEUzkyMjlxaitUczQranBnOXkyL0F1dFF3NDljVGg3Wit2OXJBNm5nOWMyL0JHSDAwRkRVeDMxalRYODVwVnZFUlVSeS9ESWVGcHN6WlJXbnUyMG5ZalFxSGJib1VIaHRKd2JrandzZkVTN0laWkY1WG40R1UyYWtLV2Z5Uy9PNGYxdEwxRldWY1RjeWN0Wk5mK3UxakQ1bHpkL1FueE1FamN0ZVlDd2tFZ2V2ZlhidkwzNWViWWQrb2lqcHcreWVQcjFURW1kMnlGOFdtMHR2TFA1aGN0ZXR5djNPRnB0TFJ6UE8weGthRFNoUWVHdCt4dWIzY05yYlE0ck5mVlZCRmxDTUp2TUhSNXY4ak5oZDloSVRaak05WXZ1OWZpNnYzdnRPeDJHeTh2Z29kQXBjazY5RGQ0NTJiYjk0R1RmMVNJaU10QVVWN2lYNzRpTEhvWGRZYWV1c2JwMVFpR0Frc3FDVG50akxwN1ladHVoRDdFN2JBU1lMUjNPelNzNlFXVk5LUk5UWnJKaDExcEd4cVJnTm0wbjY5UitwbzFiY05uNlRoVWNwYm1sa1NCTENLY0tqbDc2UklPQjBTTW5kTmhkVTEvSnV1MnZZQWtJd21hM3RnNXJiV3l1QitCa3dSR3E2eXZhUFNZOFpCaGpFaWFSTW5JaTRSY0V4c2JtZXFwcXl4ZzVQS1YxbjluUG44eWNQZVNlUGM0ei8vd1JuWG5nK3E5ZXN1dy92djY5ZGoxSExwZVQ4SkNvUzU0dmZXL1R2bmZaZW5BZEFXWUx0MXoxTU5QR3RaLzRxYWEra3ZDUVlhM2JnUUZCM0xQcVNYWmxmTUpuQjk3am5jOWVvTVhXeE56SmJSL2V1RnhPUWdMRCtQb0RQNy9zdGZOTFR2SDh1NWMvQjhEdXNQUG1wMytqb2FtT2E1YmQyZTVuNm54UDUwdnJmZ3U0ZTBualk1SzVhdVpOcENhMmY5UGtjcm13MmEyWHZKZFVoaDZGVHBGejNqb0J6ZWZlKzR3TWdTVUp2cTFIUkdRZ09UL2MxZUlmU0VsbElTNlhxOTJNbGprRldSUlg1RlBmV0VPenRZbm9DUGRzckJldUc5aHNiV0puK2daV3piK3IwMlVndGh6OGdIR2pwcmErTVRjWURFd2Z0NUF0Qno0Z0xYVnV1eGt5TDVhWnN3ZUFIZWtiMkhOa1U2ZkRDczhINFAvM3hmYXpmTnJzTmw3LytCbWFXaG94R0F4c1BiaXU5WmpyWE05TXhzbmRtUHphZW4wYW11cElqaC9QbUlSSmhBVkhFQmJjMXV1YmVYSXZPdzV2NEpzUC9ySkRqZU9TcG5MSGlzY0ErTWVHcHdrUEdjWjFDKzhCM0QxSTVkWEZuVDYvUjIvOVZydGVxY3lUZTltYnRmbVNyNGYwdlJGUkNZeE5UT1BHSlErMCszbTRISVBCd0lLcEswbExuY09Pdyt1Wk9hSDljamNPcDZOTHZlNlhVMXRmeFJ1Zi9JWEMwdE1zblhsanU4bUZBRkxpSjNETFZROWhOZ2ZRMU56QTJiSmNNazd1NXRYMWYrRHVhNTVnWE5MVTFuT2RUZ2Y1SlRrZVRiUjFuc1Uvc01OTXRqSjQ2RzlXQkxBNTRaL0gyN2J2blFqR3ptOXpFQkdSVHVRVm4yQlU3RmdBOGt0eUNBMEtidzFCMXk3NEhERVJjVVJGakdEcndYVms1Nlh6NkszZkFpRHIxSUhXSWJrVy8wQW1qNW5EcklsTE80VE8zTFBabkM0OHhpT3JuMnEzZjI3YUNuWmxiT1RBMGEzTW1ieXMwOXBxNmlzNWtyT1BXUk9Ya25seUQ3Y3VlNFR4eWRQYW5lTnl1Zmp6UDM5TTZFVmg0UHdhaXNVVitTU09HRU5sYlNsZnZmZC9XbzlYMUpUeXg5ZS94MjNMdnRCdU1xQi9iUGdURHFlamRYdk4rNytpNlZ4UFVYTkxJODNXUnY3ODVuKzNIbDgyODJhc3RoWUN6SmJXSVlzR2d3R2p3ZGpwRU1hTEdRMUdESWEyWVplWHV2OVBmR2RTeXN3T2ExOTZLalFvbkdzWGZLN0RmcXV0dWNQUTh1NDRjU2FUdHpjL2o4TnA3N0RtNW5ramh5Y3pjbmh5Ni9hc2lVdVlPblkrYXo3NEZadjJ2OXN1ZERhMU5ESmw3RHlXemJxNVMzVmMrTUdOREM0S25TTEF4anozOEZxQWlBQzRKdm55NTR1SW5KZGJDKytjZ093cU9GN1plKzBhRGVEWktuMzlRNHUxaWRObmoxRmRWOEhKTTVta3hFK2dxcmFjcHBZR3dvSWphYkUxYzdZc2o5cUdhbXgySzJmTDhnRDNmWXJOTFkyY0xjc2pNaXlHMVVzZjdOQUxhYlBiK0dEYnk2UW1UTzZ3c0gxb1VEalR4eTlpNDU0M1NaSEh0d2dBQUNBQVNVUkJWSTRmVDB4a3g1dnhkeHplQU1EaTZkZGo4ak96OWRBNnhpVk5iWGVkL1VlM1VsWmQxRHFMNkhrYmRyMUJaczVlYmxoMEwwMHREZXc1MHZtRUxGZXlZT29xSEU1M1QrcVo0cE1jT0xhVnEyYmUxSG84TmpxUmpKTzdDUW9NN1ZiN2YzM3JmL3BrZUcxMUM2dzdBbnZxb043Uk50djdRRGJRZnRjdVZOOVlTMm5WV1g3Ni9GY3VlOTdsN3VrOGVHdzc3Mjk3aWRpb1JHNWY4VVdpTGxpNjZFcVM0c2IrZi9idU96eXE2MHo4K0hmNnFQY3VvWUpFa2VpOW1vNHBCZ3d1dUpmWXpqcmVKTTR2WlRmWlBKdGtzOWxrMTV0a2t6aHhuTVJ4TjNaY3NDbkdOTkdiQ2dJRUVrMElWZFI3bmY3N1kyQ2tRUldRR0pYMzh6eCtmUHM5STUwcjdqdm5uUGNRN0JkT3hVM2prT3VhcXZIMjlPUFg3MzMvcG5wcGM2emZLRlA3OVFrSnM3aC80VE85dnI4WVBDVG9GQUw3TkNrM3JFOEFsYlJ5Q2lGNllkTjVlUE9zZlRreEFEYU9BVzNYUFR4dmlRSTRsdHczMTdvYkhsM3hUVDdlL1dmZTJ2b0t6YTJOUExUc1JRNW1iT2Q4dTNHY056SmlBcnp4eGE5UXF6Uk9MNlJkWmE3Y20vSVpqYzExUExucU81M2VlOG1NOVZ3dXlPU1R2WC9obVRYZngxM3Y2ZGhYWFYvQnFZdEhtVHg2TGo2ZWZzeWZ2SW8vZmZ3VERwemM1c2c0V2xwWnlKNlVUNW1ldUpESWR1TXN3ZjRpUEcvU0NxWWxMbkRxVm51ckVrYU1ZL2VKVHhrZFBaSHd3R2pPS0k4VEdoQkZWbTQ2Y3lmZUM5aGJaSVA5YjI5c3h6OC8vSE9uUkVKbkxoM255T21kdDEzZXJ1alZNREVZUm9TQldRRkRJT1ljZE05YWU5WDE1Y1NHajJISzJQbmRIMWRYenI2MEx6cHNMeTdQNDhzakg1QVFOWjRIbDM3ZEtZdHVieGxOQnFjdXZpMnRUZFRVVnpCNTlGd0FubHYzUThLRG9xbHJyT0gzSC82SWIyMzhCYjVlQVh5eTV5OTRlL281V25CdnBTdXVHSHdrNkJURFhrWVpGRFhZbDlWS1dCdmYvZkZDQ0FIdzFqbjRJQnVXUnNPTGsreTlKUHJhc2I2L1pML1JhOTE0Yk9XMytldm1YOURRWElmUjFNcjlDNTl4dEZwY3pEL0RsZ052TXpwbUVoVTExMUFxVlFUN2hiTjYzdU5kVHRzQWtIcHVQMm5aQjFpMzRHbHFHaXE1VkhqV3NTK25LSXY2NWxwMEdqMXI3bm1LVFR0ZjVjMnRyL0Q0aW0vajV4M282QnFyVnFsWk5IMGRBTzU2RDlZditob2Y3dm9qR3JXVytLaHhiTnI1S3VGQjBTeWI5V0NIKzk4NysrRnV5OWRicFpXRm5EaTdsL2lvY1k1dERjMTFKS2QranJlSEgyTmpwMUJXWGVRb1oyKzBHSnBwYXJIL0ExWldYVVJWWFJrbXN3R0RzWldyMXk3U1ltaml3TWx0ZUh2NE1XWE12RHYrREFCNkZVd01oS0FnMEF5aG5wQ0Q2Vm03b2FXMWlhcTZNcVlsTHVpeDIyNWhXVzZuMjQrZTJZa05HK3NXUHROandOblUwb0RIVFMzeFp5NGRwNmFoa25FajI3cmpadVdtWTdQWkhJbXlETVlXbWxzYkhZbUlXZzNOTkd0MFdHd1d6R2FUSXhtWHhXSkczUWRkaGNYQUpFR25HUFkyWDJwYlhoNERYdkwzVGdqUmcwdlZzQ2tiTm95Q2x3YjVsSEltczRuZEp6NWgzcVFWVHBremI4ZWwvRXlxNnNvWUhUMlJ6ZnYrVGtOVEhiTW5MQ1U3TjRNdEI5OW0vYUt2VVZGempjcWFFallzZW82M3QvMmFUNVAveW4zem44U3Rrd25uYXh1clNEbVh6TUtwYTVnNGFqYjcwN2R5TGlmVnNmL0MxVk5jS2N6QzI5T1BwKy83SGhzV1A4OVhSejkwN0UvTjJrOSt5V1h1bS8rRVUrdG5mRlFTYSs5NW1pMEgzK1pBK2xiQ2cyTjRaUGsvZDVxSTZGWUN6aHRkQnkxV0M3V05WVTdaZXc5bWJDY2lLSWE0aURHY3k3SFBYeGdWRXNlVU1mUFllZXdmS0ZEWVg5U0RZcnU2ZkFlLy8vQkhqa1JNbis3OUN6cXRHenFOSHAzV0RhUEpnTmxpb3JxdTNHbnFHakYwbk04N2hjMW1ZMlRFN1U4cWZxMGlENDFheTdFenV6cmRIeDRVdzlqWXlRQnNPZmcyWnJPSnlKQTRWRW8xeFJWWHlTbk13dHZEajZVekh3RHN6MERHaFNPRUJZN0E5M3IzN2swN1gzVjZqdjYrNWI4ZHp3bkFtY3ZIQVh0U3BQSHh6c21MeE5BaFFhY1kxa3FhNEVSSjIvcERvMTFYRmlIRTRQSHBKUWgwZytmR3U3b2tkNjZsdFpHcjF5NXdJZThVRzVlLzFLRjdhVy9sRmw5ZzY2RjNXRHo5ZnVaT3ZKZmptWHRKR0RHT1hjYy81dVQ1UTZ4ZDhEUmpycmR5Z24wczUxUDNmWmQvN0g2TlAvN2ozNWszYVNWVHhzeERwMjJiS3NYWE00Qm43dnMrVWFFakFWZzBiYTJqUyt6UC8vWWk5ODEvd2lsNVNWTGNWT0lpeHVLbWMrZEMzbWwybi9pRXBMaHBUcTE4TnB1TkswWFpuTHBvbi9MRVRlOUJlWFV4aDA1OXllenh5L0IwOTc2dHp3L3d4My84TzgydGpWaXNGc3dXRStOSHpnRGdXa1UrRi9QUHRFMTUwaTZPWFRKakF5TWpremgxNFFoSmNkT2NQbjlQdnZIZ1Q5R290ZWkwYmgwQzVodmRhemNzZnM2eHpZWk5FZ3dORVJhcmhlT1plNGdJaWlIQU42VEg0MDNYdjV5NHVUV3oxZGlDMFdUZ2FCZEI1K1RSY3gxQjUram9TYVJtN1NNMWF6OFdpeGtmVDM5bWpWL0svRWtyY2RON0FIRDY0akZLcXdxNWYrR3pqbXM4dS9aZm5MclgvdlBEUDVmdXRjT1FCSjFpV1B1a1hjYmFxU0VRZFh2NUc0UVF3MHhXSmN3S0IxMGZqZCs4Ry83OStUOTN1dDNiMDQvbjF2NHJtM2I5a1hlMy81YU55Ny9CeU1oYmF6bTVYSENPZit4K2plbEpDeDNqRXhQanB2RFcxbGRRS2xVOHRmcTdSSVowVE5YaTd4M0U4L2YvaUgxcFg3QS9mUXVSSVhFZEVnWGRDRGg3eTAzblRsVnRHWnYzdlVGWTRBanVtLzhFTnB1TmF4WDVuTCthUVZadU9uV04xY1NFaithNWRUOGsyRCtDbEhQSkhEMjlrN1NzL1l5TVRMTFByUmsrcGxjdjgrMnRtUHNJOVkwMTJHdzJ2RDM5U0xqZWxUWThLSm9uVnI2TVJxMGxyK1FTMmJrbjBXdmRIT1cxWVNPMytEelByLyszVzdwZmR5M1RQcDRCSkl3WXo5bWNWS3hXQytVMTF6Q2FEUGkyYTMwVi9XUCs1RlhNbjd5cVgrOXg1TlJYVk5XVjhlaTkzK3gwZjR1aG1kTVhqNkxSNkxCWnJXUmNQSUphcGNiUE84anB1QjgrOC90ZTMzUHEyUGxNN1dIc2FIMVREU0VCa1l5UG4wRmRZOCtaMVd3Mkd5ZlBIOFptczVGZmN0a1I0SXFoUjRKT01XdzFtMkhuMWJiMUIwYTVyaXhDaU1HanpnQmx6UkR2MS9PeGc0V2Izb01uVnI3TSt6dCt4K1dDczdjY2RFWUd4N0ppemthbUpTNXdiUFB4OUdmbDNFZUpEUi9UN1R5Q0dyV1dlMmMvekQxVDduUHFZcXRRS0crN1ZjN2ZKNWhwaVF1WlAya2xSck9CMXo3NUtRM05kYWhWR3BKR1RtUGEyQVZPVXovTW03U0N5YVBua25JdW1WTVhqM0l4L3d5am9pZXdjZGszbkxvRlRodzF4MmxNNXMwU3V0a1hGem1Xei9lL3lkbWNWTFFhSGN0blBlVFlWMTFYenZ6SnF3Z042THNKb21QQ1J4RVRQb29QdnZvRFY0cXkwV3AwVEVpWWRjdS9Xekh3R0UwR1RsMDhTbUxzRkJKR2RGN25OR290KzlLK2NIUmg5WEwzWWZXOHh4MWZkdlNYZVpOWGtoZzN0ZE51NmRyclk2aHZUUEVTRmhTTnU5NlRNNWVPMDlCY1M0QlBDRE9TRnZkcitZVHJLR3pkNVZBV1lnajd4d1g0VzZaOU9kUUQzbHZ0MU9OSkNDRTZWZFFJeit5QUg4MkNKU1A2OTE0dnZ2Z2lQM25oOWY2OVNUdEdrd0dOV3RzbmlYTUdrcXpjazFpdEZrWkhUK3cyQUFaN3Q4V0wrV2NZR1pGNFMxMWRlNnY5bEJHRHpjLy85aUl2dmZRU2dZR0JCQVVGb1JsQ21ZVHU5ck4ycCtvYWE5QnFkSjJPaFc3djVtbEpocnFoWEVjSE8ybnBGTU9TMVFhYkw3ZXRieHdqQWFjUVF2UVVrQTFXU1hGVGUzMnNTcW5xTVJQb25SZ3VMLytpZjdXZkhxYzdVdC9FUUNHanljV3dkS2dJcWxyc3k1NGFXSEY3ZVRPRUVFSUlJWVFRUFpDZ1V3eExXOXExY3E2S0E0MDhDVUlJSVlRUVF2UUxlZFVXdzg2MVJqaGIyYlorZjRMcnlpS0VFTjJKaTVZL1VHTGdpQXlMQm9abWwwMTUxb2FHb1Z4SEJ6c0pPc1d3ODltbHR1VnBvUkRjL1JoOElZUndtUlpETTZWVlJhNHVoaENVVkJiUWFteHhkVEg2alR4cmc5OVFyNk9EblFTZFlsaHB0Y0NldkxiMU5iYzIvWnNRUXR4VmtSRVJsRlVWdXJvWVFsQmFWVWhBZ0Q4S2hRS1ZTalhrV3BMa1dSdjhobm9kSGV3azZCVER5cjU4Ky95Y0FMNDZtQjN1MnZJSUlVUjNwcytjeHRXeUxGY1hRd2l1Rko5bFpId2NTcVVTalVZejVGN281VmtiL0laNkhSM3NKT2dVdzByN3JyWHJFa0FwZjQrRUVBUFkrUEhqY2ZmUmtKSzF6OVZGRWNQWXNjdzlLSFJtb3FLaVVLdlZhTFZhbE1xaDlRb3B6OXJnTmh6cTZHQW52dzB4YkZ5c2h2eDYrN0pTQWZmRnViWThRZ2pSRzQ4OS9pakZOWmRKT1p2czZxS0lZZWg0NWg2S3F5OHhkOTRjMUdvMW5wNmVhRFFhVnhlclg4aXpOamdOcHpvNm1LbGRYUUFoN3BadFY5cVc1MFdBbjk1MVpSRkNpTjVRS0JTbzFXcWVmZjRKM252M0F6WWZ5Q1UyTEpIUWdDakNBa2U0dW5oaWlDcXBMS0MwcXBBcnhlZFE2c3pNWHpRYmxVcUZoNGNIdnI2K3FOWHFJZGQxVVo2MXdXVTQxdEhCVG9KT01TdzBtU0E1djIxOWJienJ5aUtFRUxkQ3FWU2kwK25ZK01oRHBLV2xjU0U3Z3hOWnU5QnAzU2txeWV2NUFrTGNnc2l3R0ZxTnpRUUdCaEEzT3RiUlhkSE56UTEvZjM5ME90MlE3YllvejlyZ01KenI2R0FtUWFjWUZuYm5nY2xxWHc3emdFbkJyaTJQRUVMY0NyVmFqWmVYRjNQbXpDRXBLWW5HeGtiTVpqTldxeFdiemVicTRva2hTS0ZRb0ZRcUhkMFZmWHg4ME92MXFOVkQrOVZSbnJYQlk3alcwY0ZLZml0aVdOamNMb0hRZXBuL1dRZ3hDS25WYXR6ZDNkRnF0Zmo2K21JMEdqR1pURmdzRm5rWkZuM3F4cFFUR28wR3JWYUxScU5CclZZUG05WWplZFlHdnVGZVJ3Y2pDVHJGa0hldUVrcWE3TXNhSmR3YjY5cnlDQ0hFN2JveEZZQmFyVWF2MTJPejJlUWxXUFFMaFVMUjRiL2hSSjYxZ1crNDE5SEJSb0pPTWVUdHZOcTJ2REFLUENTaG1SQmlFSk9YS3lIdURubldoT2c3MGdZdGhqU1RGUTRVdEsydmtHbFNoQkJDQ0NHRXVLc2s2QlJEMnI0Q2FMWFlsNFBkWVdLUWE4c2poQkJDQ0NIRWNDTkJweGpTMm5ldFhTV3RuRUlJSVlRUVF0eDFFblNLSWF1c0djNVd0SzJ2bEtCVENDR0VFRUtJdTA2Q1RqRmtmWG1sYlhsS0NBVG9YVmNXSVlRUVFnZ2hoaXNKT3NXUVpNTzVhKzFLbVNaRkNDR0VFRUlJbDVDZ1V3eEpKMHVodXRXKzdLR0IrWkd1TFk4UVFnZ2hoQkREbFFTZFlraHEzOHE1SkJyVVV0T0ZFRUlJSVlSd0NiV3JDeUJFWDJzeXdlR2l0dlY3WTF4WEZpR0U2RXVabVpta3AyVlFWRmlJbTk2REszbVhYRjBrTVVERVJTZlFZbWdtS2lxU2FkT25NbTdjT0JRS0JRcUZ3dFZGdTZ2a0dSbCtwTzRQRGhKMGlpRW5PUjhzTnZ0eXBDZU05bmR0ZVlRUW9pKzgrL1o3dE5SYkdSRTBta2x6bGhJYUlPTUdoTFBTcWlMS3FnbzVrcHhHUnZwcEhudmlFZFJxTlVybDhPanVJOC9JOERYYzYvNWdvTERaYkRaWEYwS0l2dlROdlhDaDJyNzg5WW53OEdqWGxrY0lNYlFVTmNJek8rQkhzMkRKaUx0eno5ZGZmWU13MzNpbUp5NjhPemNVZzE3SzJXU3UxZWJ3ekF0UG9OZnJVYWxVcmk1U3Y1Sm5STnd3M09yK1lDSGh2eGhTU3ByYUFrNkE1ZEsxVmdneHlMMzc5bnVFK2NqTHRMZzFNOGN2SWN3dm52ZmYzVVJqWXlNV2k4WFZSZW8zOG95STlvWlQzUjlNSk9nVVE4cmUvTGJsaWNIZ3EzTmRXWVFRNGs1bFptYlNYR2RsZXBLOFRJdGJOMnZjRW94TmtKYVdoc0Znd0dxMXVycElmVTZlRWRHWjRWRDNCeHNKT3NXUXNydGQxdHFsMGE0cmh4QkM5SVgwMUF5aWcwZTV1aGhpRUlzTFR5VDczQVhxNit1SFpJdVBQQ09pSzBPOTdnODJFblNLSWVOeWpiMTdMWUJLQVF1alhGc2VJWVM0VTRWRmhZUUV5Qjh6Y2Z0Q0E2S29xS2lnb2FFQnM5bk1VRXZsSWMrSTZNcFFyL3VEalFTZFlzaElMbWhibmgwT2JwS2JXUWd4eUxucDNDVURwN2dqWVlFajBHbjFtRXdtakViamtIdnhsbWRFZEdXbzEvM0JSb0pPTVNUWWdMMTViZXRMcEd1dEVHSUl5TTIvN09vaWlDR2dxQ1FmaThXQzBXZ2NjbVBiNUJrUjNSbktkWCt3a2FCVERBbG55cUhXWUYvV3ErMHRuVUlJSWU2K3N1cGlEcHpjNXRTcWNPRGtObktMenpzZFYxcFp5RjgyL3dLRHNiWExhMTB0dmtCeTZ1Y2RqbWt4TkxQcitDYzBOdGZmVmhrTnhsYisvT2wva0o1OXNNZGpiVFliT1lWWnQzVWY0SlpmZEk5bjd1WFg3MzMvdHUvWEZadk5KbDBNZTNBaDd6Uy9ldXZidEJwYm5MYm5GR2J4cTdlK1RWTkxnNHRLMXVidlgvdzM2ZWNQOWZyNDV0YW1EdHVLeS9QNCt4Zi9UV2xsWWJmblN0MFhmVWs2SUlvaElibGQxdHFGVWFDV3IxT0VFTU9jd2RqSzhiTjd1SEQxRkxXTlZhaFZHc0tEb2xrd1pRMFJ3ZjAzbjFSeTZ1ZW9sQ3FNSnZzM2dUcXRudnlTUzNpNit4QVpISWZGWXNaTjcwRlpkUkdOelhYb3RQb3VyNVYrL2hDbGxRVXNubjYvMDNhMVNzM0YvTk0wTnRmeHdKTG5iN21NVnB1Vmlwb1NHbHQ2RGxvdkY1emxvOTJ2TVNGaEZxdm1Qb3BXbytOeXdUa2FXK293bWd5WXpNYnIvemZRWW1pbXVhV0JwdFlHbWxvYWFHNXRZTmI0WlN5ZXZvNnF1bkl1RjV6dDlCNCtudjZNalowTWdObGljdnpzeE4xbHRWa3htVHQydzdSYUxaMXV2OW1tbmErU1g5TDdsbGQzdlNjdlAvckxXeXFqMldwbTU5R1AySDM4NHc3N25yN3YrMDdQOXVYQ2MzeVcvRGNXVGwzTGpLUkZLSlgybDZNV1F4UEZGWG1Zek1adTd5VjFYL1FsQ1RyRm9HZTJ3djUyWDlaSjExb2hoSUR5bW11a1pSMWdiT3hreHNYUG9LNmhpc3ljRk43YStncFAzL2M5b2tKSDl2azl6K1dra1hmdEl2Lzg4SDl3TUdNN1pvdUpWWE1mZGV3L2ZmRVlPVVZaUExiaW0xeXJ5Q2ZFdit1eGVBWmpLem1GNTFndzVUNnljMDlpc1Rwbm40d09HMFZ1OFhuT1hEcU9RdUg4VFdORVVBd0J2aUY5OHBsR1JVL2dnU1V2c1BYZ094U1hYK1dSNVM5eDhzSWhjb3V5VWF1MWFOVTZOR290TmZVVitIajZFeFk0QW05UFA5eDBIbmk0ZVJFV2FQOUhxYWErZ3JTcy9aM2VJeW8wM3ZIaWJiUFpITUZCWDVPV25qWkZaYmtkV2d6ckcrMFRmWDkxOUVPVVNwVmplME56TFFBN2ovOER0VXJqMk82bTgrRGUyUTg1MWsxbUk3NWVBY3lac0x6SCsyZm1wSFJvYVV3L2Y4Z3BtRnc2NHdGbWpGdlU0ZHpGMCs5bjhwaDVIYmJyTk01ZjRJeU1TR1RPaE9Yc1RmbU1zemtwckZ2d0RNSCtiVjNCRkQzVU02bjdvaTlKMENrR3ZaUVNhRFhibDMxMU1Dbll0ZVVSUW9pQklOQTNsRzgvOGw5T0xZa0pJOGJ6MGU3WFNNM2EzK2RCWjFWZE9WOGUrWUNGVTlmZzQrbmY0L0Y1SlJmeGNQTW00OElSeDdZSkNiTlFxK3l2Sm1jdUhVZXBVREpsN0h6ZTJ2cEtweTBnU29XU0F5ZTNkZGkrY05yYVBnczZBWkxpcGhMZ0UwSnk2bWJjM2J4NFpQbExIWTc1emZzL0lHbmtkQlpQWDlmcE5lS2prdmpXSTcvb2RKL1pZdVpDM21rQUttdExzRnF0anZVYnZOeDkrN1dGZXJpeDJxeVlMU2FuYlRlKzJMQll6Vmh0YlYxRExSYXowLy9iam5kZUIvQjA5MkhpcU5rOTNyKzRJcTlEMEdtMVdBajBEZU8rK1UrdzYvakhXRzFXam1mdTRWREdsNDVqakdZREIycTNjZmpVamc3WFRJeWJ5cHA3bm5Tc0s1Vks3cG15bWxFakp2RHB2ci94dDgvL2kvV0x2b1phcmJYdlYvUWM0RW5kRjMxRmdrNHg2TFh2V3JzMEJoU3VLNG9RUWd3WWJqcjNEdHVpUXVNQk1GbTY3MVozcTVwYkcvbHc1NnVNakV4azlvUmxQUjVmMzFoRFJVMEpyWVptRHAvYVFVTlRMVzU2RDVMaXBxRldxYkhaYktSbEgyREsyUG5vdFc1ODQ4R2YzbEg1MHJNUGNxa2drdzJMbjBldmRldXd2NnF1bkM4UHY4K3FlWThSNkJ2cXRNOW1zNkZRS0FnTmlPVHhsZCsrbzNKMHBkWFF6TWQ3WG5mYWR2TjZVdHkwMitwS0xEbzNJalNlRWRlZmh4dXlyMlpRV0hhRisrWS82ZlQ4WE1yUHBLQTBoOVh6SHNmVDNidGZ5NlhUNmdrUGlrWjN2WjZhTFNhaXcwZXg5cDZuQUVnNXR3ODNuUWR4RVdNeEdGdXcycXdFK1lYeDVaRk5hSzRIa3dENUpaZUpDaG1KVXFra05EQ0tyNi8vTWZ2U3ZpQXlaQ1RGNWZaSnpYc0tPcVh1aTc0a1FhY1kxQXdXT0ZyY3RyNUlwdW9TUW9ndWxWVFl2NldMREk3cjArczJ0VFRncHZOZzNjSm5LU3EvU3RhVk5CUUtCZW5aQnpsNS9oQTJtNDJDMGh3QVJrWW1jVFluRllBblYvOC9BbjFEK2MzN1ArRFJlNy9wYUpYTnpFbWhxcTRNSDQrMkZ0UC9mZmQ3V0swOVQvQytZczRqVEJ3MXkybmJ5UXVIc1ZtdG5RYWNBQjV1WHBSVkY3RS9iUXNQTGZzbnA4LzE5clpmTXkxeEFUT1NGcUZRS0NpdnZrWlJlVzZIYTVqTkprcXJDcDFhYm05SUdERWVMM2VmTHN2czZlN05qNTU5RllERHA3N2t6S1hqZkhOalc4dlErenQraDBvbHIyejl6ZGN6Z01tajV6cDFvUVh3OXZTM3Q4S3JOVjJjMmI5eWk4N3oyaWMvdzJJeFl6SWJVU3BWcEdidFE2ZDFJelFnaWprVGxtT3hta2thT1IyQStxWmFQdmpxRHdUNGhyQjYzdU5FQnNlaTFlaFlNV2NqQUVYWFczRzdxMU5TOTBWZms5K2lHTlNPWHdQTDlXNzZRVzR3dXVjZVhVSUlNV3dZVFFhYVdocG9NVFJSVkpiTDRkTTdpQWtieFl5a2p1UEU3a1NRWHhpUHJmdzJHcldHL1dsZm9OSG9XRFgzTWNiSHozUTZycUEwaC9xbUdrNWRPZ3BBUzJzVFZxdVY1dFpHUEsrL21Kck1KZzUyMG1YMmdTVXZRQy9HWlFYNmhUbXRsMVlXVWxaVnhMMnpIKzd5SEwzV2pWbmpsN0kvZlN2RjVYbU9ybndxbFpxSW9CaDJIZitZN055VHJGLzBOUXBLTDdNbjViTU8xekNaamVRV1paTmZjcW5EUGordlFQS3ZkZHplWGxoUU5BRSt3VmlzRnRRcURacDJBWTdWYWtIVmJveWg2QnV0eGhiS3E0dWR0azBjTlp1U3l2d094MDRaTTgvcDJNamd1SDRiZjNpemtaR0pQTGowNjZpVUtyWWNmSWZtMWtiV0xYZ0d0VXFOeFdMbXdNbHRORFhYRXhWaS96TEoyOE9YNSsvL0VWc1B2Y05iVzE5aFJ0SmlGaysvMzFHbmJpUVFhdDh5ZWpPcCs2S3ZTZEFwQnJWRDdZWkRMQnJodW5JSUljUkFkUDVxQmxzT3Z1TllUNHFieG9vNUc5RnFkSDErTHplZE83bkY1OGt2dmN3L2JmaDMzSFR1Vk5XV09oMFQ3QmVPdDRjdktlZVNDZllMcDdtMWtickdhcFFLSlo1dTltNkxoMDk5aWNWaXhsM3Y2WFJ1WE1TWTJ5cFhXdllCMUNwMWh3RDRadE9URm5Ic3pHNzJwWDNCazZ1L0E5aUQwZnNYUGN2SXFDUzJIMzZmaytjUHNXVEdlcVlsTHVody9tL2Uvd0dUUjgvcmRGeGJxN0dGLy92Z1g0SHIwemRZVEtoVmFxY0VTTXRuUFVTQVR6Qk5MUTBkUHJ2WmFwYldubjV3clR5UDk3LzYvVzJkKzI5Zit5UEtUbVllTkJoYkhLMzYzV25xUmVaa3VKRmNSK1VJdkNhTm1zUEhlMTduMSs5OXozR01wNXMzNnhkOXplbThZUDl3dnJiMlh6bHkraXNPWlh4SmFWVUJUOTluUCtkRzBObmQzd0dwKzZLdnlXOVJERm9HQzV3b2FWdGZJRjFyaFJEQ1NVejRhQjVlOWlMTnJZMVUxSlNRZWZrRXIzM3lNeDVlOWlMUllRbDllaStUMmNqT1kvOGdQQ2lHWVA5d3lxcUwrY2VlUDNjNGJ1MDlUL0hFeXBlNWV1MENEYzIxYURSYS9IMkNVU3FWR0UwR2pwM1p6UU5MWG1EM2lVK2N6dnVmdDcvamxOeWxLNnZtUHVwSTVOSmlhT1pzVGlwallpYmpydmZvOWp5OTFvMFo0eFp6K05RTzhrb3VFUk0yeXJGdmZQd013b05pOFBNSzdNMlBvdE5yLytqWlB3RDI4WUVmN1g2TkY5Yi9tS0NiV21VQkdwdnI4TGhwM0tEMWVndVE2RnN4NGFQNTRUUE9RZWZiMjM2TnYwK3dZd3pselU2ZVA4eSt0TThkQ2E5dWRxMGluN2UzL2JwWDkzZlRkVjhud1Q2bVU2bFFVbFZiaHNsc1JLZlI4K1NxNzlpbmNNR0dBb1dqeGJLK3NRWnZUei9IdVRjU0NjVkdqSFZLbW5SakhsS051dWN2bjZUdWk3NGlRYWNZdEZKS3dIaDllSTkwclJWQ2lJNThQUDJkTXNuT0hyK1V2MnorQlovdmY1TnZQL0pmZmRvOWNOZnhqNm1zTFNVcXhKNFZOOFEvd3ZHeTJabmFoaXJ5U3k1aE5Ca2NVNmRvTlRxV3pOakEyTmpKSFlMT3gxWjhDeHM5ZDYvMTkyNUxZWjZXZFFDenhjVDB4SVc5K2d3emtoWnhQSE0zaDA1dUorYSs3enJ0Qy9CcHU2N1JaS0Myb2NwcHY3MmJjQVBsMWRjYzIxUktWWWNzdXFjdkhTTW1iSlRqcGR0cXRUcjlIdW9hcXpza3VMRll6RjBHT2VMMktaVkt0RXJud0V1aFVLQlNxcnBzQmJUYUxHZzFYYzh0R3gyV3dFTkwvNm5ML1Rja3AzN2VJVXRyWjB4bUUxcU5qcjJwbTZtODNuT2d1YldSRmtNVC9qN0JLTnFsVDB5TW04cU1wRVVVbGwzcDlGbzM3bmRqYlBlVm9xeE9qOU5wOU1TMjYxa2dkVi8wQmZrdGlrR3JmZGZhaGRLMVZnamhJbm4xc09VeVhLcUJpOVY5ZDEybEF2bzIzUTk0ZS9xUk1HSThtWmRQVUZOZjBXZlRpdVJkdThTcGkwY1pOV0lDTFlZbXgvWXpsMDg0amNQMDhRd2dKdHplZ2hnV0ZNM2gwenN3bUZvWkdaWGtPR2IyaEtXZDNpTXNLTHBYYyszZGVFRTFtWTJrbkVzbUpteFVyNmVIOFhEell1S29PWnc4ZjRpQzBoeW5GK0RQa3Q4Z1BpcUppYU5tVTFTVzIybTN6SXdMUjV5U3FmaDQrdlB5bzc5MHJEYzIxM01wUDVNSGwzNGRxOVhLRzEvOGlobEppNWcwZWc1Z1Q5NVNWVmZHclBIT1B3T2p5WERIclQxMUJ0aVJCYWtOMEdnQjZ4Q1l0ckEvbnBHZXRCcWFPODBNZllOU3FlclFSYlF6dmUweWFqUzFvdGU1czJyZVl4U1VYT2JVeGFNVWwxOGwyRCtjcDFaL0Y0VkNRVk5MQTN0T2ZNcUUrSm1VVlJYeCtmNDN1NzJteVd4RW9WQjBlVnlBVHdoZjMvQmp4L3Bnci90aVlKQ2dVd3hLWmlzY2EvdENUYnJXQ2lGY1l0TjVlUE9zZlRreEFEYU9BVzBmNWJ4UUFNZVMrK1phN2RsdWRGRlY5TjBFVTc1ZUFTeWRzUUdWVWsxV2JycGorOWFENytEajZZOU82NGJCMkVKNFVJd2o2QXdOaU1SbXMzR2xLSXZsc3g3cThSNXZiWDJGa3NxQ0hvOTcvdjRmRVI0VXpmSE12YlFZbXBnL2VkVXRmWlpaNDVadzh2d2hEbVY4eVJPclhnYnNDWSt5cjU1RXE5RTV6Y0g0OWZVL2RpUkF1bG5LdVdUT1hVbHoycGFhdFI4ZlQzOUdSMDlFb1ZBUTZCdEthdForeDR2M2xhSnNBT0lpeGpxZFp6UWJ1azM2MGh0Nk5Vd01oaEZoWUZiUWl6YmpnYSsvbnBIdU5MYzJvdThtNkx4VEJtTXJoV1c1R0s1M2dhMnVMeWM2YkJSLytQRGY4UFVLWk9hNEpZd0lUZUNyWXg5eThzSmgzTFR1N0VuNWxERXhrL0h5OENYQU42VGJIZ2JWOVJYODZlT2ZNQ05wVWJmSnRXNFlDblZmREF3U2RJcEI2ZWF1dFdPa2E2MFE0aTQ3V0FqSGltRnBOTHc0Q1h6N1BqY1B4KzdnM01LeVhFYzJ5eHVxYXN1NG1IOEdmKzhncHk1emQ4clhLNERaRTVhUmVtNi9ZNXZOWnNObXM3Rnl6cU1rakJoSDl0VU1zbk5QVWxGVHdySE0zYXhiOERUUllhTW9yeTdHejd0MzQ4VW1KTXhpM3FRVm5lNnJhNnptZzYvc0w5c21zNUVUWi9jUUVSVGoxRTJ3TndKOFEwZ1lNWjdpOHFzMHRUVGc0ZVpGVGxFV05wdU5zYkZUbkk1MTAzdDJPVy9qemQwelcxcWJTRDkva0NYVDE2TzRIdkRQU0ZyRW0xdGZvYkQwQ2xHaEk4bktUY2ZmTzZqRHo4TmtOdDd4aTdkT0JSTURJU2dJTkVPbzRlaE9ucEhiVVZwVjZOUmx2YStWVnhmejBhNC9BYUJXYWFpcUxXUHV4QlZNVDF4SVNXVUIrOUsrd004cmtQc1hQc3NYQjk0aVBEQWFoVUxKa2hrYm5MSytkcWJWMk1MbWZXOWdzOW5JSzduRWxhSnNSa1ltZG52T1VLajdZbUNRb0ZNTVN1MjcxaTZRcnJWQ0NCYzRWZ3diUnNGTGsxeGRrczd0Uy91Y2x0WW1Fa2FNUjY5enA3cXUzREUvT2huUmh3QUFJQUJKUkVGVTVwcDJTVkpNWmhPN1QzekN2RWtyK3ZSbHVxRzVEc0RSMWRCaU1WTlNrYzhiWC95S0NRbXpLS3N1Smp2M0pGYXJoWkxLQXNJQ2UvNWo3cVp6SjlBM3ROTjk3Yk5oYXRSYW5sbnpBMGVXemx1MWV1NWp1T2s5SFMveEYvUFBvTmU1MzNJQWU0UFpZdWJqdmE5anNaalI2OXpKdUhDRXh1WjZHbHZxVUNsVnBHVHRRNkZVY3JuZ3JHTXV4UnRNWmhNMm02M2JjWVNpZjlUVVY1SnlMaGwzdlJmdWVnOEt5NjVRVWxuQTVESHordTJlVWFFakhWbG15NnFMYVd5cHA3eTZtTzJIM3lmUU41U2xNeCtncWFXZUErbGIwV24wTEpteGdVc0ZtZXhOK1l5VmN4L3A4cnJYS3ZMNTRzQmIxTlJYc0d6bUExek1QOE1IWC8yQkVhSHhMSnEycnN2RVlsTDNSVitSb0ZNTU9qZDNyYjBuMG5WbEVVSU1VemJ3MHNKejQxMWRrSzdOR3IrVWxMUEpuTDUwakpiV0pqemN2QmdiTzVsNWsxWTZaWTVzYVczazZyVUxYTWc3eGNibEx4RVpITnNuOTcrUWR3cU5Xa3V3ZndRQXhlVlhhV2l1WS9YOHg0bUxHTXM3MjMvRHVKSFQwV24xZkhIZ0xaNVo4NE51eDhyZHFtRC84QzczM1FoR2xZck9FeW0xendCcU1MWnlLVCtUcEpIVGJudStRTFZLVGF1eEJaUFp5TFpENytMbDdvdVh1dytlN2o3RVJTWlNXSGFGdW9ZcXZOeDltREptdnRPNWpkZUQ5LzdzMGlrNjU2YjM0R3hPS2lhekFhdlZpcWU3RDNNbjNzdlVtMzVIN1RVMTE1TjlOYVBIYTljMlZIYllObUhVTE1iRVRuYXNuNythUVdoQUZFa2pweE1mTlk3YWhrb09uL29TczluRXh1VXZzZXY0eDFUWGwzUFBsTlc4L3VuUFVTcFZMSm14M2lueFRtbFZFY2N6ZDNQdVNob2VlaThlWGZGTjRpTEdNbnZDTWk3bW4yRnZ5bWJlMmY0YjRxUEdzV3ptQTA1L0c2VHVpNzRrUWFjWWROSktvY1ZzWC9iVjJjZFJDU0hFM1dRRDR2M3RYUllIcXRIUkV4a2RQYkhINDd3OS9YaHU3Yit5YWRjZmVYZjdiOW00L0JzOWRybnJTVlZkT2Z2U3ZtRG11Q1dPMXNKWjQ1Y3lMbjRHN25wUDN0cjZDdTU2VDFiT2ZSU3djYVVvbS9lKy9EK2VYZnN2M1hZUlRNczY0SlNzcEwyZWtnenRTZm5NMFZYdlJuWlAzMTVNQTVHVm00N1pZaUl4Ym1xSGZYLzYrQ2VPN29JM3Mxb3RUbVBlbmx6MUhSUUtaWWZBMm1RMjhkWFJEemw5NlJqckZqeURXcVhtL05WVFZOU1U0S1p6NS96VkRCUUtCYUVCa3J6Z2J0TnIzZmpCVTcrNXBYTXFha3ZZY3VEdEhvK3pXTXpvdEc0ZDdxZS92cTI1dFpHMHJQM01tN1NTaytjUGN1cmlVVHowWGt3Y05adkV1S2tZaksxVTFwYmdwdk5BcjNYam1UWGY1NE92L3NEazBYUFJhblJjekQvRHVaeFVpaXZ5VUtzMFRFOWN5TUpwYXgzWEIvdmZpSVNvOGFSbEgrQkErbFplLyt6blRCNDlsNFZUMStMcDdpMTFYL1FwQ1RyRm9OTythKzJTYU5lVlF3Z3hQRFVZN1RsNFFudWVZbS9RY05ONzhNVEtsM2wveCsrNFhIRDJqb05PZis4ZzdwMzFzRlBpRVYrdkFIeTlBc2k4bklLYnpvUEhWNzdzQ0RBZlgvbHQ5cVI4MXVPWXRORXhrNWc1Ym5Hbit4cWFhdmxzM3h0ZG5sdmJVTVg1NnkxUUdyV1djU09ua3pSeVdvK2ZSYTl6Sno0cWlkandqdDBMVjg1OXBNdTVGck56VHpwTlhkRlZSdFA2cGhveUw1OWdSdElpSm82YTVTanJnWk5iQWZ2MEZjdG5QWVMzaDIrUFpSV3VGeE0rbWlkWGZhZkg0M1ljL1pDc0srbGQ3cStxSzBlajFqSmx6SHl1WHJ2QXlNZ2tvc01TMkplMmhkOS8rRytvVldwR1JpYVJNTUxlM2NMWEs0Qi9ldURmYVd5dTQ3VlBmb2JaWXNMUEs1QUZVKzVqZXRMQ0x1dWZVcWxrNXJqRkpNVk5ZL2VKVHpoejZUZ3praGJqNmU0dGRWLzBLWVd0Ti9uSGhSZ2diTUM2emRCOHZhWHp0NHRnUXBCTGl5U0VHR2JTeStDSEIyRk5QTHc4cGVmajc4U0xMNzdJVDE1NHZYOXYwbzdSWk04VTJWVUxSbCt4V0MyMzNWM3ZUdDA4TitCQWtGdDBucGp3MFIzSzFWYy9wNS8vN1VWZWV1a2xBZ01EQ1FvS1FqT0VNZ25kN1dma2JtcHViZXpWOUNzM3UxeDREbmVkSnhIQk1iZDhibjFqalZQMzh2NG1kWC80a0paT01haWNyV2dMT04zVk1GNENUaUdFNkRNM1o1M3NMNjRLT0lFQkYzQUN4RVdPN1hTN0szOU93dlZ1SitBRVNJZ2FkOXYzdkpzQkowamRIMDRHM2w5ZUlicHhyTGh0ZVc2RWZZNHVJWVFRUWdnaHhNQWxRYWNZVkE0WHRTM1BpWEJkT1lRUVFnZ2hoQkM5STBHbkdEVHk2NkdzMmI2c1ZzS01zTzZQRjBLSXdTNHV1dk81ODRTNEZaRmg5cXg3L1QxVzF4WGtHUkhkR2NwMWY3Q1JvRk1NR3NmYnpjMDVKV1JnVDFVZ2hCQjlvY1hRVEdsVlVjOEhDdEdGa3NvQ1dvMHRyaTVHdjVGblJIUmxxTmY5d1VhQ1RqRm90Qi9QT2Fmck9iK0ZFR0xJaUl5SW9LeXFzT2NEaGVoQ2FWVWhBUUgrS0JRS1ZDclZrR3Z4a1dkRWRHV28xLzNCUm9KT01TalVHeUc3cW0zOUhwa25XQWd4REV5Zk9ZMnJaVm11TG9ZWXhLNFVuMlZrZkJ4S3BSS05SalBrWHJ6bEdSRmRHZXAxZjdDUm9GTU1Da2ZidFhLTzlnZHZyZXZLSW9RUWQ4djQ4ZU54OTlHUWtyWFAxVVVSZzlDeHpEMG9kR2Fpb3FKUXE5Vm90ZG9CT1dYTW5aQm5SSFJtT05UOXdVWisrbUpRdUhtcUZDR0VHQzRlZS94Umltc3VrM0kyMmRWRkVZUEk4Y3c5RkZkZll1NjhPYWpWYWp3OVBkRm9OSzR1VnIrUVowUzBONXpxL21DaXNObHNObGNYUW9qdW1LeXdaak9ZcmZiMXY5MExzVDZ1TFpNUVl2aEtMNE1mSG9RMThmRHlsUDYvbjlWcXBhV2xoZmZlL1FCenM0TFlzRVJDQTZJSUN4elIvemNYZzBwSlpRR2xWWVZjS1Q2SFVtZG16cnpacUZRcXZMMjlDUTRPeHMzTmJVaTI5c2d6SXJxcSsxNWVYb1NFaEF6WnVqK1lxRjFkQUNGNmtsN2FGbkNHdUV2QUtZUVlYcFJLSlRxZGpvMlBQRVJhV2hvWHNqTTRrYlVMbmRhZG9wSThWeGRQREJDUllURzBHcHNKREF3Z2JuU3NvMXVobTVzYi92Nys2UFg2SWZ2U0xjL0k4TlpUM2RmcGRFTzI3ZzhtRW5TS0FhOTkxOXA1a2E0cmh4QkN1SXBhcmNiTHk0czVjK2FRbEpSRVkyTWpack1acTlXS2RGZ1M3U2tVQ3BSS3BhTmJvWStQRDI1dWJxaFVRM3VlTVhsR1JHZDFYNi9YbzFaTHVETVF5RzlCREdnMm5KTUl5VlFwUW9qaFNxMVc0Kzd1amxhcnhkZlhGNlBSaU1sa3dtS3h5RXUxQUhCTURhSFJhTkJxdFdnMEd0UnE5YkJwNVpGblpQZ2E3blYvTUpDZ1V3eG81NnZzMDZVQXVLdGhmSkJyeXlPRUVLNTBJL1cvV3ExR3I5ZGpzOW5rWlZvNFVTZ1VIZjRiVHVRWkdiNkdlOTBmNkNUb0ZBUGE4V3R0eTNNaVFDbC9QNFFRdzV5OFRBblJQWGxHaEJoNHBNMVpER2p0eDNQT2thbFNoQkJDQ0NHRUdIUWs2QlFEVm1rVDVOZmJsOVZLbUJubTJ2SUlJWVFRUWdnaGJwMEVuV0xBT3RLdWxYTnlNT2lHZHVJOUlZUVFRZ2doaGlRSk9zV0FsVnJTdGl5dG5FSUlJWVFRUWd4T0VuU0tBY2xraGJNVmJldlRKT2dVUWdnaGhCQmlVSktnVXd4SXA4dnRnU2RBb0J0RWVycTJQRUlJSVlRUVFvamJJMEduR0pEU1M5dVdaNFc3cmh4Q0NDR0VFRUtJT3lOQnB4aVEyZ2VkVTBOY1Z3NGhoQkJDQ0NIRW5WRzd1Z0JDM0t6VzBEWlZDc0QwVU5lVlJRZ2hCcExNekV6UzB6SW9LaXpFVGUvQmxieExyaTZTR0dMaW9oTm9NVFFURlJYSnRPbFRHVGR1SEFxRkFvVkM0ZXFpM1ZYeXJBMU5VcjlkUjRKT01lQ2t0TXRhbXhnQWVxbWxRZ2pCdTIrL1IwdTlsUkZCbzVrMFp5bWhBWkd1THBJWW9rcXJpaWlyS3VSSWNob1o2YWQ1N0lsSFVLdlZLSlhEbzRPY1BHdEQyM0N2MzY2aXNObHNObGNYUW9qMi91c0U3Qyt3THorZEJFOG11Ylk4UWdqUlhub1ovUEFnckltSGw2ZmNuWHUrL3VvYmhQbkdNejF4NGQyNW9SRFhwWnhONWxwdERzKzg4QVI2dlI2VmFtaFBtaTNQMnZBeTNPcTNLMGxJTHdhYzl2TnpUcFd1dFVLSVllN2R0OThqekVkZWdvVnJ6QnkvaERDL2VONS9keE9OalkxWUxCWlhGNm5meUxNMi9BeW4rdTFxRW5TS0FlVnlEVFNaN01zZUdoZ2I0TnJ5Q0NHRUsyVm1adEpjWjJWNmtyd0VDOWVaTlc0SnhpWklTMHZEWURCZ3RWcGRYYVErSjgvYThEVWM2dmRBSUVHbkdGQnV6bG9ydzdxRkVNTlplbW9HMGNHalhGME1JWWdMVHlUNzNBWHE2K3VIWkd1UVBHdkQyMUN2M3dPQkJKMWlRRWt2YTF1ZUpsMXJoUkREWEdGUklTRUJVYTR1aGhDRUJrUlJVVkZCUTBNRFpyT1pvWllTUko2MTRXMm8xKytCUUlKT01XQ1lySEMyb20xOWVwanJ5aUtFRUFPQm04NWRNbWVLQVNFc2NBUTZyUjZUeVlUUmFCeHlMK1h5ckExdlE3MStEd1FTZElvQkk2TU1yTmVmOFNndkNISnpiWG1FRU1MVmN2TXZ1N29JTG1XeER2eHVicTUrT2IyYjl5OHF5Y2Rpc1dBMEdvZmN1TGZoL3F5Sm9WMi9Cd0lKT3NXQTBYNDhwM1N0RlVLSTRXMWYyaGU4ditOMzNSN3o1dFpYMkhYODQxdStkbTd4QmY3empXOVFYbjN0ZG9zSHdJNmpIL0xocmovMTZ0aFdZd3QxalRXMy9WK3JzYVhETmJjZGVvOERKN2YxdXJ5TnpmVVlqSzI5UHI0ek5wdE51aDkySXl2M0pILzQ2TWQzWExjR3VwUG5EL09ydDc1TlMydFR2MXgvKytIMytYalA2NTNXczZxNmN2NnkrUmVVVmhiMitYMmxmdmNmdGFzTElNUU5KeVhvRkVLSWZtTzJtUG56SnoranBxR1NGeC80Q2NIKzRYMStqejkrL0JNYW1tcHYrVHd2RDErKytmRFBuYlpGQnNkeDVQUk9yaFJsTXpJeXNkUHpUR1lqWnJQcDFndHFzL1hKUzJWWTRBalNzdytTVTVoRmZGVDNrMG9mUExtTmxIUDdidnRlTThjdDV0N1pEenR0aXdrZnpZNGptNWd6WVRrNnJkNnhQYWN3aTZ2WExtQXd0dEJxYktHK3FZYkttaEphalMzTW43eUtSZFBXM25ZNVJOZE1aaFBKcVp2UnFMVlUxNWRUWFYvZXEvTjBXamRpdzBjNzFqZnRmSlg4a3Q2M3ZMcnJQWG41MFY4NjFuKzM2WWMwTk5mMXZ1QTNXVGgxTGZNbnIrejJHSXZGak1sc3hFYnZucVBjNGd1a25FdW1yS3FRNXRZbWZEejltWkF3azFuamw2RlJhNXlPUFplVFJzYUZJMHdkTTUrTCtXZWM5a1dGak9SNDVtNmFtdXVwYmF5aXRySEthWDlrY0J5ZTd0NjlLcE80dXlUb0ZBTkNSUXNVTk5pWGxRcVlFdUxhOGdnaHhGQ1RlbTRmTlEyVi9Yb1BzOW5JK1BnWnhFZU42L1U1T1lYbnlDazgxMkY3d29qeEJQdUZrNTU5c011ZzgyNDRlbm9YaDA1OTJlbStHNEhyUjd2K2hFclYrU3ZWb21scm1UVitLZk1ucjJibXVDVmQzdWNQSC8yWTViTWVZa3pNcEU3M2F6WDJvUEl2bi8wblZYVnRXZmNzVmd1L2VmLzdqdlhWODU2Z3RLcUFjMWZTaUE1TndFM3ZTWkJ2R0JNVFp1UHQ2VWVnejUxL3F5dXRRSjFMVHQxTVhXTTFhcFdHei9lLzJldnpRZ0lpaVYzN0w0NTFrOW1JcjFjQWN5WXM3L0hjekp5VURpMSs2eFkraThWaWR0cFdWVmZHcnVNZkV4WTRna1hUMW5WN3pRQ2ZqaTloRGMxMUZKWmVZWFRNUkZSS1ZZZjloekoyQUhEUGxGV2RYdlBFMlQyWXpTWW1KTXhHcVZSeXBUQ0wvZWxiS1N5OXdtTXJ2OVZXenRveXZqcjJFWDVlZ1pSVUZWQlNWWUNpM1Z3R2lYSFRPSDN4R0dHQkl6aVlzUjIxMHZtNVd6N3JvVHNPT3FWKzl3OEpPc1dBMEw1cjdZUWcwRWpIYnlHRTZEUDFUYlVjUHJVRGQ3MG56YTJOL1hxdllMK0lEb0dUeldaRG9laDhFcXo2eGhxbm9MUGllb3Njd095SnkvSDI4S093TEJjQUgwOS92RDE4bmM2dmFhZ2srMnFHMDdZUXZ3Z0NmRVA0ZE85ZnVkeEpRR3V6MmNkcnZmSEZyem90MTVReDh4eXRpbGFiQllWQ3dmMExuKzMyYzNkbTg3NDNNRjkvK1hmWGU2QldxYmxXbWQ5SmVld3Z1YzJ0RFIxYWJnRENBNlBSYW5RQVBMenNHMXpNUDBPd1h6amVubjZPWTdLdXBCTVZNcEx3NEJoS3F3cUlESTdqd2FWZnYrVXlpOXR6NXRJSlVyUDI4K0RTcjVNWU8rV09yK2ZwN3NQRVViTjdQSzY0SXE5RDBObSsxUlNncGJXSm5jYyt3dDg3aU1kV2ZBc1BOeThBRE1aV0NzcHlTT2pGbDBTcDUvWnhMSE0zTHozMEh3VDRCSGZZYjdHYU9YeHFCNTd1M2t3Wk02L0QvbFZ6SDhQWHEyM3k5UVZUN3VQdlcvNmJuS0lzcW1yTENQQU5vYlNxaUErKytqMkJ2cUU4c2VvN2ZIWDBRK3FiYW5oNDJZdW9WUm91RldSU1dsWEl2TWtybVRScURtOTg4U3ZXM1BNa282TW45bGgrNFhvU2RJb0JvWDNRT1YyNjFnb2hSSi82OHNnSGVMcjdNRFoyTWtkTzcrelhlOVUxVmJQMTRMdXNudjg0S3FXS3h1WjYvckw1UDNsbXpRK2NYbFl2NXA4aDQveGhSdDdVTFhYNzRmY3BMTHZTNmJVWFQ3K2ZlWk5XT0czTExUNVBidkg1VG84em1vMzRlUVV5ZThJeXAvM0ZGWG1rWng5azBiUjF1T3M5blBidFQ5L1NvY3V1U3FsMkJOSXRobWFTVXpjekptYXlVNWZhcjQ1K2hLZTdEOU9URnFMWDJqUGhLUlRPMzZEV05sVHg3dmJmb2xacE9nMTJUNXpkNjlRRjEyYXpZYmFZbkxwRCsza0hVbGlXUS9iVmt6eHozL2RSS3BXVVZCWncrTlFPbHN4WVQxemsyRTUvZHFML25MOTZpdTJIMzJQbXVDV29GQ3JPWERyZXEvTjBXcmN1VzdiN2l0Rms0TVBkZjhKa052TE1taDg0QWs2QXJOeDB0aDkrbnlYVDF6TjMwcjFkWHNOZ2JPWGsrVU9NR3ptOTA0QVRZT0hVTlZUWGxmUGxrUTl3MTN0MitGenRBMDRBaFVKQlZNaElybFhrWXpRYkFFZzVsMHhZNEFnZVdQd0NHcldHWlRNZllOUE9WeW11eUNNcVpDUUhNN1lUR3o2RzViTWVCR0RwakEyY3pENUVRdFI0bEVwcHJSam9KT2dVTG1mRE9laWNLa0duRUVMMG1UT1hUbkM1NEN4UHJmNHVlU1VYKy8xK0hub3ZzcTZrazNJMm1Ua1RsM1BxNGxIYzlaNlVWeGVUbkxxWmg1ZTlDTmdUa2ZoNCtISHprTEJuMS82Z3d6VzdheW1kT21ZK3ErYy8zbVY1dkR4OE83UVltYTRIbGRNUzcwR2oxanJ0TzVhNTIybDkxdmhsVEIyN0FKdk5SdWJsRlBhbWZvYlpiQ0lxWkNSbWl4bUx4WXhHcmNWTjc4R3hNN3M0ZG1ZWDA1TVdNbnZDY243MDdCODZMZFBYTi95WVFOKzJmK3pNRmpPL2ZQT2JyRnY0TEVseFV4M2JLMnRMZWUyVG4zVTRmL1c4eDNsenkvOVFYbDFNa0g4NFd3KzlTMkxjMUE3QnRlaC9OcHVOQXllM01pNStCc3RtUHNEL3Z2dGRWQ28xT28yKzIvT2FXaHZ3OXc3dTE2RFRZR3psZzUxL29LNmhpcWRXZnhjLzcwQ24vVlBHektPeHVZN2t0TStwYTZwbTVaeEhPbjNPVXM0bFl6QzFNbjl5NTExbndSNUVybDN3TkhWTjFXemU5d1pQcnY0dVVTRnhYUjV2czlrb3FTeEFyM04zUEF0cjVqOEp3R3VmL3N4cGJQaEgxNU4xV2EwV3lxcUtPSG4ra05PMS91ZWQ3d0R3blVkL2hkdE5YeUtKZ1VPQ1R1RnlPVFhRZFAxTFpTOHR4UHQyZjd3UVFvamVxYTZ2NEt0akh6SnAxQnhpd2tmZGxhQlRyZEt3Zk5hRGJEbjREa2tqcDNIcTRoSG1URmhPUkZBTW4rOS9rL05YVHhIc0gwRnVVVGJmZVBDblhDbktkanEvMWRqQ2xnTnZzM3pXUTQ2WDVCMUhQNlMrc1pwSFYzeXpUOHBZVVhNTmJ3L2ZEZ0ZuNTU5SHpjWDgweHpLK0pMSzJsTEd4ODlnNmN3SDBHdmQrV2pYbjhndFBzOGp5MTlpNGRRMXpCeTNoT09adXpseE5wbTByQVBNbnJDTU9SUHZSWDNUZU0vcXVuS25LUm5NRnZzL2dvM05kVTVaVDJ0dkdvTjc1dEp4OXFkdkFleGpPVC9hL1Njc1ZndE5MUTAwTnRmeHUwMC9KTUEzbEdDL2NBeW0xaTR6cVBwNkJUaTY2NG83bzFBb2VIemx5M2k1KzFEYlVJWEIxTW9qaTE1aVZQUUVyRllyYjIxOWhWSFJFNWszYVlWVFFQZkozci9TMUZMZmIrWEtMN25NVjBjL3BLNnhtZzFMbnNkc05WTlVmdFdlZk10aXdtdzJZYmFZOEhMM2RZeWROaGhiV0xmZ0dhZFd3K2JXSms2YzNVdFMzRFNuTDBvNm8xRnJlSGpwaS96dGkxL3k4WjQvODl5Nkh6cTFjTlkxMW1BMkc2bHRyQ0xqL0dHdVZlU3hmdEZ6anVmd3huM05aaU9McHExbDNNZ1p2ZnFzcFZXRmJOcjVhcStUR2duWGtLQlR1TnlaaXJibGlVR3VLNGNRUWd3bFpvdVp6NUwvaG9mZXEwUFcwLzZXR0RlVnRPd0R2TGZqZDdTME5qRWhZUlphalk0NUU1ZXorOFFuakFpTkp6NXFIQUcrSVIyQ1RwMUdUMzdwWlhLTHp6UFZlejRBSlpYNUJQbjFUYlpkbTgzR2xlSnNMRllMRlRVbEJQbUZkWHQ4WTBzOU80NXNJdGcvZ3ErdCsxY2lnMk5wYm0zaW85MS9vclN5a0xHeGsvazArYStzbnY4RUV4Tm1zWGo2L1V4UFdzVCt0QzNrRkdWMTJqcjAwZTdYT3IxWFQ5Ty94RWFNeGFmZFMzeHpheU0xOVJWRUJNYzZ0bWxVV3M1ZFNTWHYya1ZlLyt6bm5WMkdKMWErTE4xdys5Q05jY2FsVmZheGxhR0JJd0I3RURWN3dqSytPUEFXSlpYNWpsWitzQ2NMNmk3d054aGJLQ2pONmZIZW5RV3VKck9KemZ2LzdtZ3QvSERuSHgzN2xBb2xHclVXdFZxRFdxVkJwVktqVnFvSkRZamliRTRxWnJPSkRVdWVkeVFMT3BTeEhaUFp5SUtwYTNvc0M0Q251emNibDMyRHQ3ZjlMeC91K2lNdnJQK3g0MHVYdDdmOUwzV04xUUI0dUhseC84S3ZNVFoyY29kcjJHdzJXZ3pOMURmVjlPcWVUUzBOdlRwT3VKWUVuY0xsTXR0bEZKL1krVkFCSVlRUXQyakhrVTFVMUZ6am1UVS9jSnBPNDI2NWQvWkcvcnI1RjB4TFhPQjR1WjQ3Y1FXbkx4N2piRTRxVDkvM3ZVN1BVeWdVakFpSjUycnhlYWFPblkvRmFxRzh1cGpwaVl1d1dxMU9VMEZZclJhTVpnTjFqVzB2cDNxdFc3ZWZOenYzSk5WMTVRVDVoZkhtbHY5aHcrTG5TUmpSZFNJVkwzY2ZYbnp3cDQ3QTRscEZQcDhtL3hXQXI2MzlGL3g5Z2tsTy9ad3RCOTdtVW40bUsrWnN4TXZkaDdVTG5zSnF0WGJhWGZIRkIzN2kxR3JVMEZ6TDd6LzhONTVjOVIyaXcwWTV0bGZXbGpvRmp0NGV2azZKbE03bHBISHN6RzUrOE5Sdm5LNS83a29xbzZJbjhNRGlGd0Q0eCs3WDhQSDBaOFdjUndBNnRMeUtPMU5hV1lqVlppVzMrRHhhalk3RzVqb2FyOWRUWDY5QWxzMThrQlpERTljcTJwSklOYmMyb05Yb0hkdDhQUDJkeGx0ZXE4am43VzIvN3RYOTNYVE9YVW8xYWcyUHIvZzJCbE1yN2pvUE5Cb2RXbzBPclZwSFRsRVdaeTRlY3dvc2J6aWJrMHBkWXpYSzYyT1JTNnVLU004K3lPd0p5N29jeTlsZVUwc0RPNDV1WXNHVU5heTU1eWxVU3JWVFhidHYvaE8wR3BxcGI2cmxja0VtbnliL2xhU3IwOWl3K0RtbjU4UnNNWFBxd2hHeWMwLzI2dlBiYk5iclA3dk91K0NMZ1VIKzZnaVhzdG9nbzEzUU9VbUNUaUdFdUdQSE0vZHcrdEl4Rms1ZGc0ZWJ0eU1vTXhoYkFYdnJTRjJqR3g1dVh2MFdnTlJmYjlFb0xNMXhqTW5VcURWRUJNZlNrRmVMbjFkZ2wrZU9DSTEzakswc3F5ckNiREVUR3pHRzZ2cnlEbU1jSzJwS09KdVQ2bGhmTkcxdGwyUFBLbXRMMlhIMFF5SkQ0bmo2dnUreDVjRGJmTFQ3VDZ5YSt4aFR4ODd2c2p6ZUhyNFlUUVlPbk54RzZybDlqQWlOWjhQaTV4MVRNeXlkdVlIdzRCaTJIMzZmMXo3K0tkT1RGaklqYVhHWFV6ZTBHcHVkc2doWDFkbi9JVlFxVlU3Ylc0M05IYzU5ZC90dmFibSt2ZFhRVEt1eG1iOXMvb1ZqLzhJcGF6Q2FET2cwZXNmOGh3cUY0bm9MbDZiRDljU2RlMmY3YnpDWVdoM3JiM3p4cTA2UE8zQnlXNGR0TjQ1ZE1Yc2pNOFl0Y215UERrdmdvYVgvMU9POWsxTS81MExlNlE3YnU1cUh0N3F1blBONXA3QmFyUjJDenZIeGJkMVpiVFliMncrL2g0ZWJWN2RqT1c4d21neDh0UHMxeXFvS21UVittZE8xYm1nLzlkSHNDVXZabTdLWlk1bTdpUWtmN2ZUOEdZd3RyRnY0ekMxUGxTUmR4Z2MyQ1RxRlMxMnRnOWJyVTBsNWFTSFd4N1hsRVVLSVc1VlhEMXN1dzZVYXVGamRkOWRWS3FEck5CemR5N2h3QkxDLzVIYjJvdnZlanQ4QjhPemFmK2syMmNmdHNscXQ3RW41akFrSnM4ak9QY21waTBlWk1tWWVSZVZYdVpCM0NoOVBmL2FtYm1iRDR1YzZQVDhxTko3bTFNMVUxcGFTWDNJSmY1OWd2RDE4cWF5MVo1MTdkTVUzQ2ZMdDJDMzJ2Uy8vcjhzeTVaZGM1dFBrdjZKVUtubGdzYjJWWi8yaXI2SFQ2UG55eUFjMHR6WjArbkp0TXBzNGRlRUlSOC9zcExtMWtjWFQ3MmYyaEdVZFdqQVRZNmN3SWlTZXZTbWZjZVQwVGs2YzNVdkNpUEdNanA3RTJOZ3BUZ0ZmVnkxWTcyei9UYWZiMjVzOVlUa1dxLzBmem9MU0hESXVIR2JCbFBzYyswTURvemliazRKN3UxYXp2bFJyZ0IxWmtOb0FqUmI3bDhlRDNaMDhhd0F2UC9ZcmJEWWJyMy82SDR5T21lU1lCOU5zTWJIejZFZk1HcitVd0p1NmNmOTl5MzhUSFpyQTBwa1BBSFFZWDZ4VXFuRFhlL1o0Nzg3bWh6V2FEQlJkbjJib1pqZm1lTTI3ZHJIVCtUWTkzWDBJOWc5SG9WQnd6K1RWUU0vQlhJdWhtUTkzL1pGckZYazhzT1NGWHY5Tm1aYTRnR09adThtN2R0RVJkTlkzMVRwYWpUL2YvNmJUYzlZK29kak55Y1ZzTmh2ckZqemRxMmxtaEd0STBDbGM2a3k3VnM0Sk1wNVRDREhJYkRvUGI1NjFMeWNHd01ZeG9PMzRIbmRiRk1DeDVOczdkL1g4eHpFYVd6dHNQM2NsalhOWDBsZzE5MUc4UGZ4NlRBeHl1MUxPSldNMEcxZzE5MUc4M0gzWW43NkZzYkZUMkhuc0l5YU5tc080K0JtODkrWC9NVDFwVWFmbmh3ZEZvMVpwS0trczRPcTFDOFNHajNIYTcrWG0wMkVLQnJDL3FOL01Zcld3ODlnL1NNcytnSStuUDQrdCtCWStudjZBdlFWdzFiekhNRnZON0UvZjJ1SEZ2NjZ4aGplKytDVk5MUTBFKzRYVDJGTFB3WXp0SE16WTN1M25WeXFVSk1aT0pmdHFCbVhWeFNSZXowZ2I2QnZLdmJNZnByQTBoMld6SG5JY24zdzl3TjY0L0NXbjY5VFVWL0RlRHVkQU9tSEVPSGFmK0pUUjBSTUpENHptalBJNG9RRlJaT1dtTTNmaXZkZkxYVTJ3ZjJTM1pieGRlclY5S015SU1EQXJPaVFmSHBUdTVGa0RlNWZ1bHRZbUdwcnJpQWlPeFUzbkR0aS9zRkFvbGJ5MzQzZmNOLzhKSmlUTWRKeGpNaHR4MTNzNmp1MUx0UTFWdlAvVjc3czk1c05kZit4MGUyTGNWQjVjWXUrV1BTcDZRcGZuVHg0emozSHgwNmx2cXVYVHZYK2h0cUdLQjVhOGNFdHpsRnF2ejVmYlBuZ3NMcjhLMko4VmpWcnJ5QUNkZVRtRi9lbGJlUG5SWHdMd3YrOStqelgzUE9uSS92dTdUVC9zOVgyRmEwalFLVnlxZlJJaDZWb3JoQmhNTGxURHRtcFlHZzB2VGdMZmZ1alpkZXcyejR0cE55Nnd2V3VWOXZGakkwSVR1dXgrZDZkcUc2dEl6ejdJL1l1ZXZaNDg2RjdLcW90SVR0MU1UWDBsajYzNE51NTZEK0tqa3RoOS9HUEd0M3NSdjBHbFZQSHlvNzlFcjNQbnl5TWZzT2FlT1pqTXBnN3paL2FHU3FtaTFkakMyTmdwcko3N1dJY3BGUlFLQld2dmVRcXRXc2ZvNkVtY3VualVzYy9IMDQ4NUUrNGxObUlNUmxNcmIyLzdOY3RtUFlpblcrZmRaZ0Z5Q3M5eDZ1SlI3bC8wTEN2blBrcGpTNzJqQzdOU3FTUXlPSTdrMU0zNCt3U3phTm82akNZRE9VVlp6QjYvRkI5UFA2ZHIrWGo2OGUvUC85bHBXMmxsSVNmTzdpVStxbTBjYWtOekhjbXBuK1B0NGNmWTJDbVVWUmV4YVBxNlcvNVo5WVplQlJNRElTZ0lORU9vdCs3dFBtczNsRlFWQUJEU0x0alhxRFU4c1BoNURwemNodFZxY1RyZWFHeEZvKzZmN3FEQi91SDg1SVhYTzkxMzRtd3l1MDk4d28rZWZmV091bHVybENwU0xoemhVTWFYNkxSNm5sejkvNGdPUytqMDJQckdHbEFvbk1ZakF4dzdzd3ZBcVM1bjVhYmo0K252ZU1adWREYzNtZzNZYkRiSHVnMGJCbU9yWTcxOU5tZ3hNRW5RS1Z3cXMzM21XZ2s2aFJDRHlPVnEyREFLWHVyZnVkMzduY2xzWXZlSlQ1ZzNhWVdqQmZCT1ZOZVhNeVpta3FQRncwM256aVBMLzVrL2Yvb2ZMSi8xSU83WGc3N0YwOWR6OHZ5aFRnUEpwcFlHeXFxS3VIcDd3UmNuQUFBZ0FFbEVRVlR0QWthVGdYMnBuL1A1dnIrelpNYjYyeXJUMm51ZTZuYnllSVZDd2NxNWozUzZiL2FFcFFDT1RLS3g0V082VGFwUzN5NnBrVTZyNzVEVUtDSTRodldMbnVQei9YK251Q0xQMGJvNlpVelhZMHJiTzVpeG5ZaWdHT0lpeG5BdUp3MkFxSkE0cG95Wng4NWovMENCQXB2TlJrUlFiQTlYRW4ycHNkbWVSZmF0cmE5MGVjeFh4ejV5TEp2TVJnNmYrcEtqWjNZeVpjeTh1NTVoK25iWmJEYXlycVJ6TUdNN1ZYVmx4RWNsc1hyZUV4MitNR212dXFHQ1RWKzl5cGlZU1FUN1IyQTB0WkpiZko1ckZma2tqQmp2R1AvWjBGekhwZnhNcGlVdUFPdy9veHN0bUZhckZhdk42bGczVzh4c08vUnUyelFyRm5OL2ZtelJCeVRvRkM1enRRNGFqUFpsTHkzRXlYaE9JY1JnWWJOM00zeHV2S3NMY3VkYVdodTVldTBDRi9KT3NYSDVTMFFHMzFtd0VoYysxaWtoQ3RoYitMNis0Y2RPM1ZkREF5SlpQZTh4VXM3dGN6cjI5VTkvVG5tTmZYNUpUemR2UmtWUElEd3dtckRBNkY2TmNldE1kd0huelN4V0MzU1NjYll2alkyZFRLdmhVYllkZmcrQTBJQW9Dc3V1RUJjeHR0dnhjOWNxOHJtWWY0WW5WcjVzMzlDdW1FdG1iR0JrWkJLbkxod2hLVzZhU3pJV0QyZXhFV040Yk1XM2VuVnNUWDBGWHgzN2lQbVRWeE1lRk4zcGx6MU56ZlZrWDgzbzhWbzN6K1hhWCtvYWF6aWJrMExHaGNQVU5sVGg2eFhBK2tWZjZ6UmgwTTJDL2NLWk1tWWVPVVZaanFSSHdmN2hySnp6Q0ZQSDN1UG9YcHVjc2htcjFjTDB4SVVVbEY2VzdyVkRqQVNkd21WT3kzaE9JY1FnWlFOQ1BFRFhSK00zNzVhRlU5ZXc4S2I1OXJ3OS9YaHU3Yit5YWRjZmVYZjdiOW00L0J1M25EV3lOOW9Ibk1jejk2SlJhMUVxbFp5K2RBeTNkc0hrclBGTDBXcjFSQVRGZEhnWnY1Rkk2TzliL3J2VHFVaHVwN1VqTy9ja1ZYWGw2TFI2bWxvYXFLNHJaMkpDMThsSTN2dnl0eWdVWFFleDdiT1kzcXk1dFpFclJkbWN6VW5sU2xFV0lmNFJKSTJjem9XOFUzeTg1M1VVQ2dYKzNzR0UrRWZnNWVHSHA1czM3bnBQMUdyN2ZJcXg0V040WXVYTGFOUmE4a291a1oxN0VyM1dEYkMzS051d2tWdDhudWZYLzlzdC94ekVuZkZ5OThITHZmTnZ6NHZMODZpc0xVR25kY05zTVpHVm00NWFwV0ZhNGdKSHkvL05LbXBMMkhMZzdSN3ZhN0dZMFYydkF3RFpWelA0ZE85ZmV6enZWMjkxSFNEN2VQcnpqUWQvU2tGcERvVmxWN2hTbE9XWTJpWFlML3o2K05SWnZjNTg3YTczWk1XY2pUMGVWOTlVdzlTeDkrRG5IVWhCNmVXZWoyK3NJZVBDRVF6R0ZocWE2NXgrRG1MZ2thQlR1SXhUMTFvSk9vVVFnMFNUeWQ0UTVqT0VHcExjOUI0OHNmSmwzdC94T3k0WG5PMlhvTE85eXdXWlZOV1ZZYlBaOEhEellzbU1EWTU5azBiUDZmSDhlMmR2eE4rNzR6OGNXdys5ZTh0bHFhNnY0TURKcmRoc05sUktGZEZoQ2QxT256SXRjV0czTGE1NTF5NlNsWnZ1dE0xa052SFcxbGNvclNwRXFWQXlNaktSaDViK0U2T2pKNkpRS0pnM2FRVjFqVFVVbCtkU1hKRkhkVjA1ZVNVWHFXK3N3V0Jzd1dxejR1OFR6RXNQL295NHlMRjh2djlOenVha290WG9XTjR1SVZGMVhUbnpKNjhpTktCL2tnaUoyMVBYVk0yV2crODQxcjA5L0ZoN3oxTmRCcHdBTWVHamVYTFZkM3E4OW82akg1SjFwYTIrUlljbXRMV0UzeWFOV292SmJPVHovWCtueGRCTWdFOElzeWNzWTJ6c2xEdnVDZEdkdFF1ZTdqRG42QTNlbm41T0NjVkdSaWJpNmVIRG5oT2ZvdnIvN04xM2ZGVFhtZkR4MzR5bXFmZmVoUkFnaWQ1N3g3aUF3VGJ1dlNTMms5Zkp4c2xtazMwMzJjM3VKdnRtTjlsVXg0N2oyQWIzZ28wTHh0aGdlcEVFQWdsSklGQkRFdXE5VDMzL0dEUm9tRkZEWFhxK240OCt6Tng3N3IxbllFYk1jODg1ejZOMFlmcWtCWFpyUThYb283QllMT01oOFpnWWc3WitmRzE2N1lzYklONm41L1pDQ0RFYWZGRUl2MG1CMmNIdzN5dUg5bHBQUC8xMHR3bEJob0xlMElGYXBYRTZpamdXZGRZbjdXbTkyWEM1Vkp5RnlXd2tPalRCTmpyWlZ3YWpBWXZGYkRmMTl2cVNFY1BoRnk4L3piUFBQa3RBUUFDQmdZR294MUVtb2FIK3JGa3NGb3dtSXdxRllzaHE0dzYyeXRvcnVPazh1cTAzTzk2TTUvZjNhREEyM3ZWaTNDbHN2Qlp3NmxTeW5sTUlJVWFEOFZaY2ZUUUVtNTNpSTVOdStGaG5XVWJIeTQyQmlVS2hVQXdvVyt4SUdLb00xMkppNnZ2S2VpRUdVZGY2bkhPQ3JJV1poUkJDQ0NHRUVPT1BCSjFpUkhRTk9xVlVpaEJDQ0NHRUVPT1hCSjFpUktSTDBDbUVFTDJLaTNaZWJGMklrUkFSR2cyTXo2bTk4bGtUNC9uOVBScEkwQ21HWFpHczV4UkNpRDVwNjJpbHZLWmtwTHNoQkdYVmwyblh0NDEwTjRhTWZOWW10dkgrL2g0TkpPZ1V3NjdyMU5yWnNwNVRDQ0c2RlJFZVRrVk44VWgzUXdqS2E0cng5L2REb1ZEZzR1SXk3a2FENUxNMnNZMzM5L2RvSUVHbkdIWjI5VGxsYXEwUVFuUnIvc0o1RkZSa2pYUTNoQ0N2TkpOSjhYRW9sVXJVYXZXNCsxSXVuN1dKYmJ5L3YwY0RDVHJGc0R0VmNlM3hUTWZhM2tJSUlhNmFQbjA2YnQ1cVRtYnRIK211aUFuc1dNWlhLTFJHSWlNalVhbFVhRFFhbE1yeDlSVlNQbXNUMTBSNGY0OEc4amNxaGxWeGsvMTZ6a2srSTlzZklZUVk3ZTUvNEQ1SzZ5NXlNblBmU0hkRlRFREhNNzZpdERhWHBjdVdvRktwOFBEd1FLMGVXL1VtKzBvK2F4UFBSSHAvanpUVlNIZEFUQ3hkMTNQT2t2V2NRZ2pSSTRWQ2dVcWw0ckVuSDJUSDlqZlplU0NmMk5CRVF2d2pDUTJJR3VudWlYR3FyUG95NVRYRjVKV2VRNmsxc256MVlseGNYSEIzZDhmSHh3ZVZTalh1cGgvS1oyM2k2Tzc5N2VIaE1XN2YzNk9CQkoxaVdHVldYM3M4UFdEaytpR0VFR09GVXFsRXE5Vnl6NzNiU0UxTjVYejJhVTVrZllsVzQwWkpXZUZJZDArTU14R2hNYlRyV3drSThDZHVTcXh0eXFHcnF5dCtmbjVvdGRweE8vVlFQbXZqWDIvdmI1MU9OMjdmM3lOTmdrNHhyTEs3QkoySkVuUUtJVVNmcUZRcVBEMDlXYkprQ1VsSlNUUTNOMk0wR2pHYnpWZ3NscEh1bmhpSEZBb0ZTcVhTTnVYUTI5c2JuVTZIU2pXK3Z6cktaMjFpY1BiK2RuVjF4Y1hGWmFTN05tNk43OThjWWxScDFFTlppL1d4VWdHSi9pUGJIeUdFR0V0VUtoVnVibTVvTkJwOGZIelE2L1VZREFaTUpwTjhHUmFEcXJOc2hGcXRScVBSb0ZhclVhbFVFMllFU0Q1cjQ5dEVmMytQRkFrNnhiQTUxMldVYzdJdnVNaDBlU0dFNkpmT2RQNHFsUXFkVG9mRllwRXZ3V0pJS0JRS2g1K0pSRDVyNDl0RWYzK1BCQWs2eGJEcE9yVTJTYWJXQ2lIRURaRXZTRUlNRC9tc0NURjRaQnhaREp2c21tdVBaV3F0RUVJSUlZUVFFNE1FbldKWW1DMlEweVhvbEpGT0lZUVFRZ2doSmdZSk9zV3d1RlFQQnJQMXNiOE9BbDFIdGo5Q0NDR0VFRUtJNFNGQnB4Z1dYZGR6SmdlT1hEK0VFRUlJSVlRUXcwdUNUakVzWkQybkVFSUlJWVFRRTVNRW5XSllaTXQ2VGlHRUVFSUlJU1lrQ1RyRmtHdlVRM21MOWJGU1lhM1JLWVFRUWdnaGhKZ1lKT2dVUXk2ejZ0cmpSSDl3a1pKWFFnZ2hoQkJDVEJpcWtlNkFHUDlrYXEwUVFnZ2h4cEtNakF6U1VrOVRVbHlNcTg2ZHZNTGNrZTZTR0dKeDBaTnA2MmdsTWpLQ2VmUG5rcHljakVLaFFLR1EwWkxCSUVHbkdISmRNOWRLRWlFaGhCQkNqR2JiWDl0Qlc2T1pxTUFwekZxeWpoRC9pSkh1a2hnbTVUVWxWTlFVYzJSZktxZlR6bkQvZy9laVVxbFFLbVZ5NkVESjM2QVlVaVlMbksrOTlueTZsRXNSUWdnaHhDajE0aC8vaHJkTEpKdVdQc0xNaE1VU2NFNHdJZjRSekV4WXpKWVZUK0N0RE9mbEYxNmxyYTBOazhrMDBsMGI4eVRvRkVQcVVoMFl6TmJIb2U3Z3BSblovZ2doaEJCQ09MUDl0UjJFZXNjelAzSFZTSGRGakFJTHA2OGwxRGVlTjdhL1JYTnpzd1NlQXlSQnB4aFNkdlU1WlQybkVFSUlJVWFoakl3TVdodk16RStTZ0ZOY3N5aDVMZm9XU0UxTnBhT2pBN1BaUE5KZEdyTWs2QlJEeWk2SmtLem5GRUlJSWNRb2xKWnltdWlnaEpIdWhoaUY0c0lTeVQ1M25zYkdSaG50SEFBSk9zV1Fza3NpSkNPZFFnZ2hoQmlGaWt1S0NmYVBIT2x1aUZFb3hEK1NxcW9xbXBxYU1CcU5XQ3lXa2U3U21DUkJweGd5alhxb2FMVStWaXNoem50ayt5T0VFRUlJNFl5cjFrMlNCZ21uUWdPaTBHcDBHQXdHOUhxOUJKMDNTSUpPTVdUT1ZsNTduQlFBU2lsekpJUVFRb2hSS0wvbzRxQ2RhNkJCeVdBRk5UWDFGVFMxTmpqZDE5YmVRa1Z0NmFCY1p5SW9LU3ZDWkRLaDErdGxYZWNOa3FCVERKbXVwVktTWkdxdEVFSUlJY2E1VHcvdDRNQ3BUL3ZjdnJtMWtRNTl1KzE1ZVhVeGYzNy81NVJYRncrNEx6dS9lWVdVYy91ZDdzc3FPTVdybi95NngrT3I2OHZKTGNxd1BUZWFqT2dOSGIzK09BdWFpOHZ6cUcyc0FpQXQreUFYQ3MvMmVHMmp5VWh6YXlQbE5TVTBOdGZaN2Z2OHlGc1VsdVU2UFM0MTZ3Qkh6dXpwOGR3M3ltS3h5UFRhQVZDTmRBZkUrSlhiSmVpYzZqZHkvUkJDQ0NHRUdBNHhZVlBZZmVRdGxzellnRmFqczIyL1ZKeEZ3Wlh6ZE9qYmFOZTMwZGhTUjNWZEdlMzZOcGJQdm9YVjh6WURFT0FiaW8rSFA2OS85aHNldU9WN1JBVEY4c2J1MzFOY2tkZnJ0VGNzMnNiY2Fjc0g3YlVjVHQ5TlZsNGFkNng5a3NUWU9ldzk4VDVwMlFkN1BlNDdkLzhDZis4Z3UyMWZwK3hrY3RSMGxzM2FTTzdsVEVMOEk1a1NNNU9jZ25RT3ArL0daRFppTkJyUUd6dm8wTGRqTkJrQTY3VG54Tmk1M0xyOEFkdTVzdk5QRVJvUVJVeW9ZK0tuNG9vODJqcGFXRFpyNHdCZnZSaHNFblNLSVhPaFM5Q1pLSmxyaFJCQ0NERU92ZlRodjFQVFVHRjdiaktiK00wYlA3UTl2M1haZzVUWFhPWmNYaXJSSVpOeDFYa1E2QlBLek1tTDhmTHdKY0E3eE5aVzVhTGluZzNQOHZhZVAzSTI5emdSUWJFc25yR2VHVzJMZXV6RFo0ZmZ3R1F5OXF2ZkNucGU5M1Ryc2dlb3FpdGo1NzYvb1ZyL05BdVQxNUlZTnhlQU14ZU9jZkZ5SnR2V2Y5dld2cnk2bUwwbjN1OVhIMXJhbTJodGIyYjF2TTJvVkJwMEdsZGN0ZTY0NlR4d2QvVkNyVkwzNjN4bXk5Qk9mWlZSemhzblFhY1lFcVhOMEhyMWQ1Ky9EcnkxSTlzZklZUVFRb2loY1BmNlo3aFFkSllnM3pDOFBIeHQyN1B5MG9nTW5rUllVQXpsTlplSkNJcmpyblhmNnZZODJRV25TY3M2d01PMy9ZQUhiL2srU3FWMUZkeWtpTVJlKy9ERjBiZWRicStxSzZPNFBJL1F3R2orZS9zUGJOc3RGak5HazVGZnZmcWNYZnR2YmYxbi9IMkNBZENvdGR5MzhidTg4dkYvY1M0dmxUdldQR0Vid1N5OGNnRzFTdTEwdExHL1hIWHV6RXhZZk1QSDcwdjVDSlBaV3Nxa3ZLWVlzOW5FM2hNZjJQWnIxRnBXemQwMDRINktnWkdnVXd5SnJsTnJFMlJxclJCQ0NDSEdLVit2QUlvckxwRmRjSXBIYi9zaFNxV1NzdXJMSEU3Znpkb0ZXNG1MbU5hbjh6UzNORkJhVlFqQU4ybTdPSDMrU0svSDNMYjhRYWJGenJiYjl0WEpEMjJqbU9VMXhieTk5ODg4c2ZuSDNMbm1TVnViM01zWlpPV2xzWFgxNHdEVU45ZXc1OWk3V0xBZnlmTjA4K2FwclQvRjNkV3pUNjlocUxTMXQ5aW1HSnZOSmlwclM4a3R5c0ROMVpQYXhpck1WNE5PL2RYMXNYVlgxNC9XTjFYVDJGSXZRZWNvSUVHbkdCSVh1cXo1bHFCVENDR0VFT1BacmNzZTRPKzcvaCtWdGFVRStvWHh5YUh0Sk1iTlpmR005VGQwdmdYSmE0Z01uc1E3ZTEvZ29WdStqN3VybDIzZitjSXpuTWs5eXIwYnZtTTNzdHFwcXU0S1VTR1RBVWllTkovaWlqemUvL29sbnRqeUU5dDAxZHJHU3RRcURRblJNd0I2VEZ3MFdBRm5WZDBWc2d0TzA5TFdTRTE5T2RrRnB3RnJvSmhma3RQdGNXRkJNVlRXWGVIRC9YOER3R0RVYy9yOFlkSXZIQ1VtYkFyMzNmUWRXOXQzOXI2QVVxSGs3dlZQQTVCeTdoc09udjVzVVBvdkJrYUNUakVrdW81MFRuSDhmU2lFRUVJSU1lYWR6VDNPTjJtN0FPdGF6bmYyL2htVDJVUkxXeFBOclEzODdxMS93dDhuaENEZk1Eb003VlRXWG5GNkhoOVArK1FYbm03ZWRGeWR5dXJuSFl4M2wrQ3lyTG9JRjZXS0lMOHdwK2VxcWE5ZzNyU1Y1QlNjUnFGUWNPdXlCeWlwekxkYkgya3dHbkJ4NlQ0TU9IMytDSWZUZHdQVzZhblAzUFh6UHZ4dFdDa1V6dGVLRmxmazBkaFNoMGF0cGJXam1kU3NiMGlhTkorRzVsbysyUDh5SGZvMlBOMnVGWFUzbTgwMHR6WHkyS1lmRVIwNm1aODg5Z2NBL252Nzg2eGRzSlU1VTVjNVhNTm9OT0NtOCtoelg4WHdrYUJUREFrcGx5S0VFRUtJOFM0MmZCcmVYUUxHMXZabTZocXJDQStLdFcxVHUyZzRsNWRDNFpVTHZQamhMNXllNThHYnY5ZnROZjc4M3Mvc0FqbUx4WXkzaC9NTWpSMzZkdXFhcWdud0RiVnRDL0lMY3doUURjWU8xQ3BOdDljTUM0aG04ZlQxRkpWZjVGTHhPY0JhOXFURGNHMzZxc0ZvNEZKeGx1Mll6aW11U29YemlveHpwaTUzeUNxYmxuT0lRTDh3Tml6YXh0dDcvc2h6OS83U3RwYTFzQ3lYN1ovOWxnQ2ZFR2VuYzBwdjdNQkhMZGtyUnlNSk9zV2d1OXdFZXV2dkhZTGN3TDEvaWNlRUVFSUlJY1lFTDNjZnZOeDliTS9QWFVybDJObTkvT2poMzlpMU81ZVhRa0wwRE81Yzh4UUE3KzU5QVc4UFB6WXV1UmV3WnEydHJpOTNlbzBudHZ5VDNRamd1VXVwcEdZZmNOcTJwYjJKOE1BWWZEMnYzZkZ2MTdmUjB0WmsxNjZodVJhbFFrbE5ReVVBalMxMXR1MXFsWWFRZ0VoQ0FpSUJiRUhuN21OdlUxRlRZbmVldC9iODBmYjRscVgzTysxVGo2NW1ndzMyQzhkb01sSlpXMnE3YnRHVlhBSjlRM0hWdVhkN3VORmtYemV6dGEwSmJiQXJCcU8xNUVwbk5sdUQwWUJTcWNSRjZkTC9Qb3BCSVVHbkdIUjJVMnRsUGFjUVFnZ2h4ckh0bi8yV05uMHJBTzBkcmJUclczbHA1My9ZOXErYXN3bTlvUU90V21lYjRxcFFLRkFxbEgwcUNhSlVLRkYwR1Qzc0hBbDB4czhya0NlMi9KUGR0b3pjRSt3NS9xN1Q5bjkrNzJkMno5Lzg0Zy80ZXdmem5idi96YUh0VTF0K2FudDg4UFJubk0wOXhuUDMvdEsyclRQUlQyY20yYTRzV0RoNlpnOXBWNFBsYWJGenVXbnhOa3htRXdvVXVPazhDUElOczlid3ZCcDA1aFNjWmtyMHJHNWZhMmYvRzVwcjdiWWR6L2lLNHhsZjJXMzcxYXYvaC9qSVpPN2YrTjBlenllR2pnU2RZdEIxcmMrWklPczV4UmpSWGcrdDFSWU1iWUJDZ2FsanBIc2t1bkxSV0xCWVFPMW13ZFhmZ3M1YmdVS2g2SGJ0a0JCaS9EbGFhdjNKcTdmK0RCYWxBdUlHY1B6aUdSc3dtYTExNGk2WFgrTDArY09zbkhPYmJYOUlRQ1NabDA3aWRvTUplVjcrNkpkOW5sN3J6S3dwUzVnU2N5MTRNNXROdkxUejN6RVk5U3lkZVJOenA2MjBhOS9kYUdEWFlMZXpQMTIzZFU3WE5SZ2Mvd00xR2czTW1iYWNwTGg1SEU3ZlRWdEhDMkNkRHF6VjZBQ1lHanViakl2SFdUNzdab3JLTDFKVlg4YTJkZDkyT0ZkWDkyLzhQN2I2cEhtbDJleEwrUWlGUXNFRE56K0htOVorYmFkVzQ5cmp1Y1RRa3FCVERMb0xNdElweHBqYVBPaG9zbUF4U1FBeldwbjAxbitiamdZRkhVMW1WTzRtZkdJc3FGU3FIdS82Q3lIR3ZtWUR2SkFPZXd1dHkzYmlmV0JKK09DZFh3RWMyM2ZqeDArT1NtYnZpUStZRWoyVHNJQm96aXFQRStJZlNWWitHa3RuM2dSWXA2MEcrVVhjMFBtL2MvY3Y3QklKbmMwOXpwRXplL3A4dkVhdFJhTytWakQ5M0tWVXpHWVRxK1p1SWpYckFNdG4zOXFuRWRmZWRDYnc2UXdvOVlZTzIzVU5SajFCdm1HRUJVYmpwdk93allhMnREV2lWVnVEd1RsVGwzTWsvUXZPNWg3blZNNGhrdUxtMldxR1hzOXNObE5Ta1U5NVRUSHpFcTFCODFjblB5VEVQeEs5c1lQQ0t4ZFlNMy9MZ0YrVEdEd1NkSXBCWmJiQXBTNTNIeVhvRktOZFpSWVkyd0VrNEJ3enpFb01UUXFxY3d4NHg3ZWgwK2x3Y1pGMU9rS01WejgvQW1lcjRLRWtlQ1JwYUs1eGJBREhsbGNYY3lMemErSWprMjNibWxvYjJKZnlFVjd1dmt5TG5VTkZiUW1yNTkvZTUzTzJkYlRhMW1GVzFKWlEwMUNCd2RoQmg3NmRnaXNYYU90bzRjQ3BUL0Z5OTNXYXhiV244MzZkc3BPa1NmTlpOSDA5S1ZuZnNQdm9XOXkrOHBGZWo5VWJPcWhwcUNBMElNcnBmZzgzYnhRS0JZMHRkVmdzRnY1bnh3KzVkOE96eEVWTW83R2x6cTdzUzZmcStuTGJkRm92ZHgrV3pOekFwNGQzb05XNHN1MXEyWk91YlF1dlhNQmc3T0NMWTI5anNWZ0lENHhoWHVKS3N2TFNLTGh5bnEyckgwZHY2T0RMNCs4eUxYWk90MzBWdzArQ1RqR29paHF2SlJFSzg1QWtRbUowcTgwRFk3c0ZDVGpISGdVS01LcXB6ZFBqRmQyTWg0ZUhCSjVDakVNZjVsb0R6bjliQ2tzSGNYUnpNQjA4L1JuaGdUSEVoVS9sM0tWVUFDS0Q0NWd6ZFJsN2pyMkxBc1hWQUNtMmx6TmQ4L3UzZjRMKzZqVFZENzUrQ2EzR0ZhMWFoMWJqaXQ3UWdkRmtvTGFoRWs4M24xN09kSTNSWk9UakE2OWlOQmxZdCtBTzFDbzFtNVkveER0WGt4cXRtcnVwMjJNTHIrVHl5YUhYQ2ZXUFl0dDY1MU5lVlM0cS9MeUNLSzhwSmo0eUdhUEpnRkxwUW1OTFBRYWpIbjl2KzFGTHZhR0Q0b3BMekpxeXhMWk5vOVpoc1Zqd2RQTkcxYVdreTdtOFZIYnVmd1dsUWtsRWNCenhrY25FUnlZVDRoOUJSVzBwbng5NWs5andxU1JQbW8vRll1Rk03akhlKytwRkhybnRlWWR5TkdKa1NOQXBCcFdzNXhSalJXc3RkRFJLd0RtMktWQVlkTlNWVmFPT1VxUFQ2V1NxclJEanpQWXNXQkkyZWdQT0sxVkZYQ2c2ZTYza1NaZi9VdFl1dUlOSkVVbWtuejlDVXR3ODI5ckZ2bmptcnAralZtblFhbHdkMWxoMlRxKzlZODBUdG0wV0xEMysvbXZyYU9XRGZYK2x1UHdTOTJ4NEZ2ZXI2MHNUb21ld2ZQWXRIRHI5T2RYMTVkeXk5SDdjdW1TTGJXaXB4V0RVcy8zejN4SWVGTXZLSGdKVGdMandhV1FYbkNZeGJoNEFudTQrRkpYbDRxcDFkd2orTGhTZHhXdzJNeWtpa1haOUczdU92a05tWGdxcjVtN20xUGxEdkxUelA5aTg0bUVtUlNReUtUeVJ1OVkrUlZ4RUlyb3Vhek5MS3d0NWM4OGZVS3UxM0w3eVVkdGEvenRXUDhIZlAvbC92UHpSTDdsenpaUEVSVXpyNVc5Y0REVUpPc1dneXEyNzlsaW0xb3JSckswR0xHWUpPTWM2SlNwb2RhT3hzUkcxV2kxQnB4RGpTSGtMdEJoZzZZMHRoUndXWVlIUlBIano5MUNyTkJTVzVaS2RmOG9XRkxscTNiQmdJYjgwaHllMy9yU1hNOW56OXVqK1M1UzNoeitUbzZhVGVTa0ZzOWxFWmQwVjlJWU9mRHlkRjBhL1VIU1d6dysvU1llaG5idlhQOE9raUVTNy9hdm5iVWF0MHZCTjJpN3lpck80WmRuOVRJOWZnTmxzNWx4ZUtpNUtGOVl1dUlPRnlXdDZUZDQyTDNFbHA4OGZac2ZudjhWRjZZSzNoeDlmSG4rWDJQQ3BEc2NleTlqTHBJaEV6aGVlNFVEYUp4aU1ldTVaL3d3SjBUT1lsYkNZZC9hK3dKdGYvSUhKa2Nsc1dmVVlpWEZ6YmNkYUxCYU9uZDNMZ1ZPZjRPYnF5U08zUFc5WHVzYlhLNEJIYi9zaE8zYi9MMjk4OFh2aUk1UFp1T1FlL0x3Q2UreS9HRG9TZElwQlpUZlNLVUduR01VTWJUTEtPVjY0V0hRME5WWGc3ZTJOU3FVYTF4bHRNekl5U0VzOVRVbHhNYTQ2ZC9JS2MwZTZTMktjaVl1ZVRGdEhLNUdSRWN5YlA1Zms1T1FSeXhSZFljMUhRNGpic0YrNlgrSWlwdkhSTjM4bjgxSUtHcldXRFl1MjJmYlZObFN5ZlBZdGhQZ1BYdVFjRTVaQVRGZ0NiMzd4Qi9KS3N0R290Y3lZdk1naG1PelUwdGFFdDRjZlcxWS9qcjkza05NMnkyWnRKRHBrTWdkUGYwWnMyRlRBbXBsMjI5cHYwZGJSeXVTb1pMdjIxNWR4NlJUb0c4clcxWSt6KytqYkpNYk50VTZSdGNETWhNVjI3U3dXTXlvWE5Tdm5idUtMbzI4VDVCZk9waFVQMllKdEx3OWZIci85eCt4UC9aaTJqaGFIV3AwMURSVWNTditjeU9CSmJGM3poRjBkMDA3K1BzRTh0ZldmMlgza0xlcWFxbkhYM1ZqMllERTRGSmF1RlZXRkdBQ3pCVzcrQUV4WDMxR2Yzd2xhV1dJbFJxbUtUSXN0STZvWTI0eDAwT3lhUjNoNE9KNmVua00rMnZsRklmd21CV1lIdzMrdjdMMzlZTm4rMmc3YUdzMUVCU1lRN0I4NXFGOWloZWlxdkthRWlwcGlDc3F6Y2ZOV2MvK0Q5NDVJcHVpemxmRDhBZmpOS3BqcFBGWWFORTgvL1RRL2UrckZBWjNEWXJHTTJwdGVJOWszZzlHQXlzWHhocURCcUVldDB0Q3ViN09iTXR0WGxiVlhDUFFON2RQck1oZ05BOHJRKzR1WG4rYlpaNThsSUNDQXdNQkExR3BKV3RKZk1nOUpESnI4aG1zQlo1U25CSnhpZEpPQWMveFFvY1ZrTXFIWDZ6R2J6U1BkblNIeDRoLy9ocmRMSkp1V1BzTE1oTVVTY0lvaEZlSWZ3Y3lFeFd4WjhRVGV5bkJlZnVGVjJ0cmFNSmxNSTkyMVVXMjBCcHd3c24xVHE5Uk9yOTlaMS9OR0FrNkFJTCt3UHIrdXdTZ0pJd1pHZ2s0eGFHUnFyUkJpcEZnc0ZveEdJK054OHM3MjEzWVE2aDNQL01SVkk5MFZNUUV0bkw2V1VOOTQzdGorRnMzTnpSSjRDaUZ1aUFTZFl0QmNsQ1JDUWdneHFESXlNbWh0TURNL1NRSk9NWElXSmE5RjN3S3BxYWwwZEhTTTJ4a0ZRb2loSTBHbkdEVDU5ZGNleDB1NUZDSEVNQnVQbzV4cEthZUpEa29ZNlc0SVFWeFlJdG5uenRQWTJEZ3VSenZqb2llUGRCZkVLQllSR2cyTTdpblVvNTBFbldMUTVIVUpPaWRMMENtRUVBTldYRkpNc0gva1NIZERDRUw4STZtcXFxS3BxV2xjVG1WdjYyaWx2S1prcExzaFJxR3k2c3UwNjl0R3VodGpuZ1NkWWxDVU5FUEgxUnVmb2U2Z2t5UkNRZ2d4WUs1YU4wa2FKRWFGMElBb3RCb2RCb01CdlY0LzdvTE9pUEJ3S21xS1I3b2JZaFFxcnluRzM5OFBoVUtCaTR1TGpIYmVJQWs2eGFESTY3S2VjNUpQOSsyRUVFTDBYWDdSeFpIdXdvZ3ltWWQyR3VkNEM1d0FtbG9iN0VabEJ2TTFscFFWamR0TTBmTVh6cU9nSW11a3V5RkdvYnpTVENiRng2RlVLbEdybldmaUZiMlRvRk1NaXE1VGF5WG9GR0p3NUplZVIyL29zTnQyb2Vnc2hWZHlCKzBhRm91RkU1bGZVMU5mMGU5akc1cHJ1VkpWNUhTZjBXU2t2THFZbHJZbUFNeG1NK1hWeFRTM05nNm92MkxpMkovNk1XL3MvbDJQYmY3K3lhLzU4dmg3TjN5TnQ3LzhVNStPTHk3UG83YXhDb0MwN0lOY0tEemJZM3VqeVVoemF5UGxOU1UwTmwrN0s2czNkTkRRWE5mdm44N1BVVis4K01Fdk9IVDZjd0FPblBxVVZ6Lzk3eHY2ZkhkbnZHYUtuajU5T203ZWFrNW03Ui9wcm9oUjVGakdWeWkwUmlJakkxR3BWR2cwbW1HdlZ6dGVxRWE2QTJKOHNBczZaVDJuRUFOVzMxVERHN3QveCtTbzZkeDMwM2NBYTNIcm5mdGZJY2d2bkNkdS8vR2dYS2Vrc29DdlRuNUlhdFlCbnRqeUU5eDA3bjArOXVqWkx6bVZjNGgvZWZJdlR2cGZ6VjgvK2s4MkxOckdvdWxyYVcxdjVxOGYvU2NyNXR6S3FybWJCcVh2b25jdmZmanZWTlNXT215Zk8zVTV0eTUvWU5Ddjk2ZjNma1pUUzMzdkRhL2o2ZTdEZCsvK2hkMjJpS0E0anB6WlExNUpOcE1pRXAwZVp6RHFNUm9OVHZlbFh6aEtXZlZsaCsxSmNmT0lEcDFNVzNzTCtTVTVUSW1lMVd2L3ZrN1p5ZVNvNlN5YnRaSGN5NW1FK0VjeUpXWW1PUVhwSEU3ZmpjbHN4R2cwb0RkMjBLRnZ4Mml5OXNsVjYwWmk3RnpiMzNYNmhhUHNQZkcrMDJ0WUxKWnVSMUNpUXVKNTVMYm5lKzNuOVdaTVhrUnVVUVl2Zi94TDdsanpKQWxSMC90OWpvbmsvZ2Z1NDY5L2VaV1RtUllXVGw4NzB0MFJJK3g0eGxlVTF1YXlmUFVTVkNvVkhoNGVxTlZTNy9OR1NkQXBCb1dNZElxSjZOTkRPMnhmTG0vVWxKaFpKTWJPY2RoK3ZqQWRnTVRZdWJadGw0clBZVERxbVQ1cHdZQ3UyVlZrY0ZkbUxYWUFBQ0FBU1VSQlZCd3I1OXpHZ1ZPZjhzbkIxN24zcG1jSDdkeGk1TFYxdEJMb0crb1FXSVVIeGd6SjlZeEdQZFBqRnhBZm1kem5ZeTRWbitOUzhUbUg3Wk9qcGhQa0cwWmE5c0Z1Zzg2ZWRPamJhVzF2dHR0MnZpQ2RBTzhRb2tNbmsxVndDcVZTU1dMYzNHN08wTHVXOWlaYTI1dFpQVzh6S3BVR25jWVZWNjA3YmpvUDNGMjlIQXJTTDB4ZXc4TGtOVTdQOVpzM2ZzUk5pKzRtT1g3K0RmZm5lbjVlZ1R5MitSL1plK0o5QW4xQ0IrMjg0MjJVRTZ4WlNWVXFGWTg5K1NBN3RyL0p6Z1A1eElZbUV1SWZTV2hBMUVoM1R3eVRzdXJMbE5jVWsxZDZEcVhXeVBMVmkzRnhjY0hkM1IwZkh4OVVLcFZNcjcxQkVuU0tBV3MyUVBYVjVTUHVhZ2gyRzluK0NERmN6dVdsWWpEcUIzUU9idzkvcDBGblZ2NHBWQzVxcHNaY0N4Wk81UnhDb1ZBUUhaYlFwMm1xSG01ZUFKekkzTmRqY0t4UUtOR3FkWmd0Wm82YzJkTnR1N2p3YVlRRlJ2ZDZYVEY2dE90Ym1SU1J5SnI1dHcvYk5ZTjh3KzNldDlEektGNWpjNTFkMEZsVlYyWmJrN2g0NWdhODNIMHByc2dId052RER5OTMrenViZFUzVlpCZWN0dHNXN0J2T291bHJBZnZScWwrOStwenQ4ZGtMeHpDYWpQenVyWDl5Mmk5WHJSdmZ2LysvZW5pbFY5dnAzSm1ac0xqWGR0a0ZwL25nNjcvMjJHYm5ONit3ODV0WG5PNExENHpoaVMzL3hLZUhkbkF1TDdYYmN4aU1lbExPN2VkVXppRzc3UmtYVDlnZVAzVEw5NGtJanV1MXp4T05VcWxFcTlWeXo3M2JTRTFONVh6MmFVNWtmWWxXNDBaSldlRklkMDhNc1lqUUdOcjFyUVFFK0JNM0pkWTJwZGJWMVJVL1B6KzBXcTFNclIwQUNUckZnRjNza2tRb1hrWTV4UVR5azhmKzBPMittb1pLL3Z6ZXo1Z1dNNXR0NjcvZHIvTlcxSlpTV2xuQXpJVEZhRFU2QUtycnk4a3Z6UUdzVXliNzFyOC9vbGFwT1hqcVV6b003YjIyNzI3RXFaUEtSVTFvUUJTN0RyNE9RR2xsQVJhTGhZOFB2QWJBL01SVm5MbHdGSUEyZmF2VGMxeThuRWxMbDREWjNjMUxwdHNPRWJQWmpON1FnVTQ3dkhjQ0cxcHErZVRnZG01ZC9nQXVTaGVhV3h0NWFlZS84K2ltSCtIdkhXUnJkNkhvTEtkekRqTXBNc251K004T3YwRnhSWjdUYzYrWnY0VmxzemJhYmNzdnpiRjlObnBxMTFWNWRUR2xWWVdzWGJBVmIzYy8yL2JNdkJUS2E0cFp2K0JPWEZ5RzVpdlNjL2YrSnlvWHh5bDZMMzc0QzFiTjNld1FzQVBzUy8ySTZyb3lBT1pPVzhIa0hxYkpmbnpnVldMRHB2WVlDUHQ1Qjk5QXp5Y0dsVXFGcDZjblM1WXNJU2twaWVibVpveEdJMmF6ZVZ5TzhBcEhDb1VDcFZKcG0xTHI3ZTJOVHFkRHBaS3dhU0RrYjA4TVdOZXB0WEVTZEFveFlHblpCd0hzdmpSMkpnYlp1T1FldEdwWGRoMThqZmlJSkdaTVh0VHRlVlJkdmpUSFJ5WngxOXB2T2JTNVVIU1d5T0JKdU9rOHVqMVBhVlVoT3o3L1g4QTZZbFZSYTYxbDF6bDFzZk41ZlZNMUdaZE8ydG81VTFGVFFuVjl1ZTI1djNld0JKMURwSzJqQlFDZFpuaURUbmVkSjFsNWFaek0zTWVTbVJ0SXYzQVVONTBIbGJXbDdFdlp5ZDNybndiZ1ZNNWh2TjE5NGJxM3ltT2JmK1J3enA1R1NtOWtmZXFKYy9zQUNBMklKaTU4cW0zNythSXpCUHFFT3AzaVdsVjNoZXlDMDdTME5WSlRYMjRiWGRYcjI4a3Z5WEZvM3lrc0tBYWR4dFgyM04zVml4ZmUvN25kN0lOSE4vMEloVUtCVHVQSzNoUHZVM0RsdkczZnVvVjNvbFpwcnAwdk1KcXd3R2d1RldmaDdlRkhvSy85dEZrWHBRcXRXdWNRdkRZMDE5SFcwU0lsZVBwQXBWTGg1dWFHUnFQQng4Y0h2VjZQd1dEQVpESko0RG5PZFpaRlVhdlZhRFFhMUdvMUtwVktSamdIZ1FTZFlzQzZsa3VKbHlSQ1FneElhM3N6bVZjRE56ZXROUkFzcnk3bVhGNHFDVkV6V0pDMEdvUFJ3SzZEcitIdkU5eVA5VjhLTkdxdDNaYWErZ28rUHZBcVlZRXhQU1ltNmpvcW8xUXErZllkL3hlQTNVZmY1bFRPSWR0emdLUko4d0RyeU93TDcvK3J3N21XemI1WmdzeGgwdDVoSFcyMldNdzBOTmVpMWJqYUJUOURSZVdpWnNPaXU5aDE4SFdTSnMwai9jSVJsc3pZUUhoZ0RCOTk4M2R5Q3RJSjhnc252eVNiWis3Nk9Ya2wyZmI5MXJleDY4QnJiRmkwRFYrdkFNRDZYbXRzcnVXK2pkOGRjUC9xbXFvNGR5a0ZsWXVheXRwU3U2Q3p2cW1hRVA5SXA4Y1ZWK1RSMkZLSFJxMmx0YU9aMUt4dlNKbzBuNGJtV2o3WS96SWQralk4M2J4dDdjMW1NODF0alR5MjZVZEVoa3dpT21ReUQ5LzJBMVF1S3A2NTYrZDI1KzRhVkc1YThUQVd5N1Z5SkNvWE5SRkJjZWk3ekZZd204MThmZkpEV3R1YmVXVFREKzFHa0FHeTh0TllNMzhMWGg3Vy81VGJPbHA1YTg4ZmFHcHQ0THQzLzN1L0VvWk5WSjNsTVZRcUZUcWREb3ZGSWdIbkJLRlFLQngreE1CSjBDa0dUSklJQ1RGNGpwM2RhMWNteFd3MjgvbVJOMUVvRkt5YXQvbUd6cmwrMFYxNGRQa3kzR2wvMmk0c0ZrdXZRYUN2WndBYkY5OURWT2prRzdxK0dCbXRWMGM2RDV6NmxBT25QZ1dzLzVZTGt0ZXdJR24xa0g2UlNveWJTMnIyQVhicy9oMXQ3UzNNbUx3SWpWckxrcGtiMkh2aWZhSkM0b21QVE1iZko5Z2g2TlNxZFJTVlh5Uy9OSWU1WHNzQktLc3VJdEEzckY5OU9KVnoyQ0ZUck1HbzUwcFZFWUYrWVlRRlJGTmNmdW5xMms5cm1aUEsydEp1WncvTW1icmNZY3B1V3M0aEF2M0MyTEJvRzIvditTUFAzZnRMMjRoSVlWa3Uyei83TFFFK0lRQzR1M3JpN3VvSndPL2YvcW5kU09lM3R2Nno3ZkhPL1grem15NjhjY2s5eko2eTFPNjZTcVdTZXpZOHk5OCsvaFZ2ZmZFSEhyLzl4N1p6ZzdXKzZmNjBYV3haOVNnZCtuYmUvdkpQMURWV2NkZTZiMHZBMlE4U2NBZ3hlQ1RvRkFOaXRrQkJnL1d4QW9qeEd0SHVDREdtTmJVMmtKcDl3RzViU3RaK1Nxc0tXWmk4eG1GYW5ORm9jTWpPMlVtbmNiTjkrWjB6ZFpuRC92THFZbklLVGhNVE5xWFh6S0FlYmw0c1NGN2RZNXVxdWpLSGFYNWlaSG01KzdKcHhVTm9WRnFNWmlNMTllV2tYempLbDhmZm83R2xqdlVMN3h6UzY5KzArQjcrdXZNL21KZTQwamJLdm5UbVJzNWNPRWJtcFpSdVM0QW9GQXFpZ3VNcEtNMWg3clRsbU13bUttdExtWis0R3JQWlRGTnJnNjJ0Mld4Q2I3VFd2dXlrMDdpaTFlZ3dtWXhZTEdidVh2K01iZDk3WC8yRnBMaDVUSTZhVHVHVkMzeWQ4aUZtc3htbFVzbVZxa0tNSmlPUndaUDYvaUt2am53Ris0WGJndGFRQU90SWFkR1ZYQUo5UTNGMUV1VDk2T0hmT0d5N1k4MlQzVTd0ZGNiWEs0QnQ2NzdORzd0L3g5R3pYN0poMFYyMmZmN2V3V1JjUEVGOFpCTEhNNzZpcHFHQysyNzZMckZkUm5XRkVHSTRTZEFwQnFTZzRkcHluQmh2VU1tVWR6R0VhdHVocWhVYTlkQnVoRGFqOWM5MjA5VS9yM3ZjWm9RT1U1ZDJWL2UzR09DMVVaaTQ4Y3ZqNzJFdzZwa1NQWk1MUmRiaTgxT2laNUZibE1IcWVZN1pSMCtkUDh5cDg0ZWRudXZKTFQ4aExEQ2FmU2tmT2MxY1cxUjJFYkN1Ky96eStIdDk3bU5pN0Z3aVEreS9sTC8vMVV0Y0tEckxJN2M5VDNiQktjQTZuYytadk9Jc09xNW1KZ1dZSHI5UU11SU9FVzhQWDRjUnNnVkphM2o1NDE5eUl2TnJsczNjNkRRZ0dpeU56YlVBRkpkZnNxM0pWS3ZVaEFmRjBsUllqNjluUUxmSFJvWEVjeXhqTDJCZEIydzBHWWtObjBwdFk2WER0TzJxdWpJeUw2WFlucStldDVubHMyOEJySm1aNDdza0tycDN3M2Z3OXduRzI4TVBsVXJOcDRkM2NMRTRreW5STThuT1A0V2J6b05nUDhjMWp4WXNIRDJ6aDdTck40V214YzdscHNYYk1KbE5LRkRncHZNZ3lEZk1Xc1B6YXRDWlUzRGFybFRONzkvK2FiYzNpZnJxdHVVUE1qMytXc21rbUxBRUhybnRlY0tEWWpHYnpXUmNQSUhlME03TWhNWDROUVN4Yy84cnVMdDY4c2h0ejB2WkR5SEVpSktnVXd5SVRLMFZnNlhkQk9VdDFxQ3lvZ1dxMnFDeUJTcXYvbG5kQmdaejcrZnBDK1VvbkMxVlhKNUhkdjRwcGtUUEpEWnNxaTNvOVBVSzRPSGJmdUQwbUVrUmlVeVBYK2gwbjgvVkwvU1psMDQ2QklBbWt4R3p4WXpLUlVWUjJVVmJBTnFWMFdUQVlySFlyVFVEQ1BJTEp6SmtFaVdWQlpSVTVHT3hXTWdyeldicHJJMVUxSlp5OHR6K0hsOW5hVlVocFZYWFNnK0VCa1FQT09oOHZRcjJOYzRZMERsdVJIb0ZyT3Q3dk41dlNnVU05cjBSRHpjdnBzWE1KaVhyRzZycXk0Z0tpUi9rSzFpWnpXYStPdmtoTXlZdklqdi9GT2tYampKbjZqSktLZ3M0WDVpT3Q0Y2ZYNmZzNUk0MVR6ZzlQaklrbnRhVW5WVFhsMU5VbG91ZmR4QmU3ajYySkZUM2JmeXUwN3FUblFtdnVoTVhNYzMyMk5QTm05andxWnc4dDUrWTBDbGtYa3BoeHVSRlRoT0dHSTBHNWt4YlRsTGNQQTZuNzdZbGFlclF0OXN5VEUrTm5VM0d4ZU1zbjMwelJlVVhxYW92WTl1NmE1bXJINzcxQjVndHpuK0o1UlZuOGVXSjkvajJIZi9TWTlaY0QxZkg2VVNSSVpQSUtVam5tN1JkZGttNmJsbDZIMyt0eU1mRDFRdHZEeitINDI1VVRUdnN6b0tVSm1nMldXYzhEYlc4ZXBnWjFIczdJY1RvSlVHbkdKQ3VRYWVVU3hIZE1WbWdzdFVhVUZaMitlbjZ2S1g3TXBJVGdxOVhJQjZ1WHR5ODlEN09GNlQzNlpnQW54Qm1USFllZEhhNnZzNmd3V2pnTHgvOEt4MzZOcDdkOW05MjY4QTZ0YmEzOFB1M2YwS1FYN2hEZ3FIVzloWmUrL1IvdUZ4K0NiQk9oWHp1M3YrMFpiK2RsN2dDNkQ2UjBJbzV0dzU2SXFHcGJyQ3ZzZXMzMytHNXErQ3BneTM5bUluWlh3cmcyTDdCUDI5bmJWbU5XamY0SjcvcTVMbDk2STBkM0xMMFBqemR2UGttYlJmVFl1ZXc1OWc3ekVwWVFuTDhBblo4L3IvTVQzSStiVHNzTUJxVmk1cXk2c3NVWERsUGJKajl0RkJQVjI5OFBQMGRqbE1xWFhydG04bHN3dVZxdThYVDEvUFduai95N3Q0WDBCdmFtWmU0MHVreEJxT2VJTjh3d2dLamNkTjVZREtiQUdocGEwU3J0aVpubWpOMU9VZlN2K0JzN25GTzVSd2lLVzRlL2o3WFNwUDRlZ1hRcm0ranNyYlU0ZnlWZGFWNHV2blEzazJwSVkxS2F4dEI3U3EvTklkdlVuZFJXbFZJZUZBc0Q5MzZEN1phb040ZWZ0eTkvbW5lMlAwN1h2L3NOengweXovWWF2Y09oTllGZ3QxaG1ocmFMQTdKaHdkVml3SHk2OEYzNk42cVFvaGhJa0duR0JBcGx5S2NxV21EYzlXUVdRM1oxWkJiMS9zeGZlR3RoVkIzY0ZlRFRtWDljVldCenVYYWM3dkhQZXl2T1RNNGZSb3NIbTVlUExiNUh4MEszdysyZzZjK3BiNnBobHVXM3VjMDRBUTRuckVYZzFIUHdxUTFEdnRjbEM1Y3FTcGkwZlIxTkxiVWtWTnd1c2R5SzhOaG9UdE1tcHBKUUVBQWdZR0JxTldPTlJBSDB4ZUY4SnNVaVBlR1I1SjZiejhReHdad2JHdDdNNjVhZDd0RUtKVzFWOGpLVDhQTDNaZGd2L0NCZDlDSit1WWEwcklQc21YMVkxZVRCOTFFUlcwSisxSjJVdGRZemYwYm44Tk41MDU4WkJKN2o3L0hkQ2MzVGx5VUxuenZ2bCtpMDdyeCtaRTMyYlJpQ1FhakFhUHh4dTlPVmRaZTRkRHB6L0QxQ21UdGdxMkF0WlJRVEdnQ2hXVzVMSnEremlFTGJLZkdsanJjbll3eVZ0ZVgyNEpCTDNjZmxzemN3S2VIZDZEVnVMTHRhbW1ZcnE1VUZ2TEdGNy9IeDlNZnhkV2JJM1ZOMVhpNGVxRldhZGgxNERXYVd1dFJxN1MyVE1OdEhTMTRlL3JiWlluT3Zaeko0ZE9mVTFwVlNLQnZLUGRzZUlZcDBUTWRyaGNkT3BtdHF4L25vMi8renF1Zi9KcmJWejA2NE5GdER6WGNGQW9QQnNJUWY5UTRXd25QSHdBL0NUcUZHUE1rNkJRRGNyRkxNSkV3ZUxOM3hCaGl0a0IrQTJSVld3UE5yR3JyeUdWL3FaVVE1TmJseDkzNlovRFZ4OEZ1MWpialdXZDVpS0ZTWGxQQ2ljeXZyNjZ0MDlxTitIUXFyc2puZU1aWGhBZkcyTXFmZEtYVjZIanUzdi9FdzgyTDNVZmZIdEwraW9FNWZmNElHUmRQTUNraUVYZFhMNnJyeThuT1R3Tmc4NHFIYmNHb3dXaGc3NG4zV1RacjQ2Qk13Nnh0ckdScXpDd1NZK2NBNEtwMTQ5NE4zK0V2SC93Ykd4YmRaY3VldW1iK1ZrN2xISElhU0xhME5WRlJVMExCbGZQb0RSM3NUL21Jai9hL1lnc1crNk9tdm9LRHB6OGpLejhOVHpjZmtpWmRTOVNUZnY0b2w4c3ZvVkFveU01UFkwYjhRb2NSeGNhV2VneEdQZjdld1hiYjlZWU9paXN1TVd2S0V0czJqZHBhV3NQVHpkdXVUdTcxbnRyNno3aHFyZlZUZi9uMzc3SjU1U08ydGFjdmYvUkxraWZOWi9HTTlRRHNTL21JU3lWWnRtTS8zUGMzNjJ0eDkySFQ4b2VZTldWSmp4bFdFK1Btb3RPNDhkN1hML0xhcC8vRDNHa3JXTHRnNjdDVXp4RkNpRTRTZElvYlZ0VjJiVXFrdjZ2MTdxY1kvOXFNa0YxekxjRE1xYkZ1NjQyWHhqb2xxek9vN0JwTUJybko5S2tia1pwMWdOUG5qempkdDNyZVpoWk5YMmUzemM4cmtBMkx0M0V5Y3grN0RyN0cvdFNQbUR0dEpmTVNWK0NtODZDeTlncnY3bjBCdFVyRGx0V1BkL3RGMXRrVXZkTEtRdHM2Vk1DMjV1MTZoVmN1c045c3Y2NXRYdUxLSVIvaG5ZaWlRdUs1ZURtVHN4ZFBvTmUzNDZiellHck1iSmJOdXBrZ3YydmxSOXJhbXltNGNwN3poZW5jcytGWklvSmlCM1RkdUxCcER0bU9sVW9sMzdyam4rM1dDSWY0UjNEcnN2c2QxZ0cvK01FdnFLeTdBbGpYTUNaRXp5QXNJSnJRZ09oK2phbzN0TlJpTU9wNTRZTi94VlhyenJvRmR6SS9hUlVxRnhXTnpYVjhlZnc5Y2dyVFNZaWF3ZnFGZC9MdVYzL2hsVjMveGRKWkcxa3lZNE10NDI1UldTNnVXbmVINmJ3WGlzNWlOcHVaRkpGSXU3Nk5QVWZmSVRNdmhWVnpOM1BxL0NGZTJ2a2ZiRjd4Y0svWm9mdHJldndDZ3Z6Q1dEUjlQV3FWL1grOEZvc0ZvOG5nOE5tTmk1akdVMXYvbVU4T3ZzN1ozT1BNVDF5RnprK0NUaUhFOEpHZ1U5eXdBbG5QT1dGVXRzTGhFamhXYXAweTIxdmlDTFVTcHZwQllnQWtYLzN4MVBSOGpPaS9zS0FZSmtjbU85MFhIdWdZT0dqVVdoWWtyV2JldEpYa0ZLWnpQR012QjA1OXdwRXp1NWtXTzRmY29neE1aaFAzYm5pMjIybUczU21ydWN5Uk0xLzAydTV5K1NYYmV0Qk9VMk5tU2RBNUJLSkM0bmxzODQ5NmJlZmw0Y3NUbTMvTVcxLytpZTJmL1paN05qd3o2SUVTWUJkd0hzLzRHclZLZzFLcDVFenVNVnk3QkpPTHBxOURvOUVSSGhqak1QTGFtU2pubFYzLzVmU21pTkYwN1E3WTVmSkxxRlVhbHM2OHlYcE90WmFHNWpwT250dEhXdlpCQURZc3VvdUZ5V3RSS0JROHVlVW43RDc2Tm9kT2YwNXExZ0ZtVFZuQzZubTNrM25wSkxIaFV4MnVkeXhqTDVNaUVqbGZlSVlEYVo5Z01PcTVaLzB6SkVUUFlGYkNZdDdaK3dKdmZ2RUhKa2NtczJYVlkvM09GSnlXZlJDbDBvVkxKVmwyZjNjSjBUTklpTDZXT0t1MHNwQzhraXkwR2xmS3FpOWpNT3FkWmdiMjl3N2kwVTAvcExMdWl0MU5CeUdFR0E0U2RJb2JWbkN0VkpxczV4eUhMdGJCMFZMclQ5ZC9hMmQ4dEpBVVlQMUpEb0FFWHltZk14ekNBMk5zcFNINlE2bFVraFEzbDZTNHVaek5QYzZuaDNiWVNrNEUrb2JDRFJSRG56TmxHVE82Wk5LdGFhamc1WTkrNmRCdTJheU5MSnQxczkyMjZ6UGtpdUhucW5QbndadS94eHU3ZjhmRnk1bERFblIyZGZGeUJqVU5GVmdzRnR4ZFBWbTc0QTdidnE3VFZidHowK0o3OFBNS2ROait5YUh0dHNlM0xuc0FGNldMWGYzWXIwNjhUMDVoT3NtVDVyTjIvbGE4UEh4dCt6UnFMVnRXUGNxc0tVdllkM0luWUMwcGhBVm1KaXkydTQ3RllrYmxvbWJsM0UxOGNmUnRndnpDMmJUaUlWdVE3T1hoeStPMy81ajlxUi9UMXRGeVE2VnBzdk5QVVYxZmpsYmp5b3JadDNiYnptZ3ljT0RVcDdiK1RvNmF6b3pKaTV5MlZTZ1VRN2FXZDd6SnlNZ2dMZlUwSmNYRnVPcmN5U3ZNSGVrdWlRa21Mbm95YlIydFJFWkdNRy8rWEpLVGsxRW9GRDFPcHgvTkpPZ1VONnlvOGRyam1JRW54Qk1qekdTeEptMDRVZ3JIUzYzVHA3c1Q3WFV0d0V3TWdJaVJ6U016N05vNldqbDI5c3NlMjdSZkxWTlNXWGVGZlNrZjlkZzJ5Qy9jcnZiZWNDZ3V6K05NN2pFeUxwN0FiREVUSDVtTTJrVk5UbUU2Yit6K0hhRUJVU3lac1lGcHNYT2NscEFBN05iaUtaVktORXF0N1hsM2dhUlM2V0tidGloR0Y2MUd4ME8zL3NPQWJnSmNueTI1TzkyVkFlcE5nRThJUDN2cXhSNnUveXZiNHhCL3gzcWJtMWMrd3VwNXQ5dGxsYjFlVEdnQ1QyejVKeXdXNjVTT2JldWZ0bHVmdVduRlE0QTFvNjFhcGVHQlc3N25kSDJreWtYRmhrVjMyVzJMaTVqbTBQK2ZQdjRudStkUGJmMHBnRzFOWjIraVF5ZnpzNmRldE5WQ0ZRTzMvYlVkdERXYWlRcWN3cXdsNjV5K2w0UVlEdVUxSlZUVUZITmtYeXFuMDg1dy80UDNvbEtwdXYxL2VUU1RvRlBjc0s2alg5SGVJOWNQY2VQYWpYQ2l6RHB0OW1SWjkyVkxWRXFZRlFUTHdtRlpoSFZrY3lMcjBMZHh0SmVnczFOTlEwV3ZiYWZGekI3eW9MT2h1WmJTcWtJS1NuTElLODJtdnFrR3NJNldycGh6RzVPanJOTjBxK3JLT0hMbUM4N2xwZkxoL3IvaDQrblBvdVIxeko2NkZMVktRMU5yQTErZi9CQ3dybWx6MXpuUGdDdkdwdkYrUTBDajF2WVljSGJWR2NCZHYyNnlVMmR3UGxvUzhrakFPVGhlL09QZkNQV0paOTNTVlNQZEZTRUk4WThneEQrQ21RbUxPWm01ajVkZmVKVkhuM29RblU2SGkwdnZKYUpHRXdrNnhRM3JERG9WV0VlK3hOalFZb0M5aFhEaUNweXE2TDZkMWdVV2hzTFNDRmdVYWkxVElxeThQZno0MGNPL0hiVHo5WlRsY3FBNjlPMzg1WU4vcGJIbDJpSnNkMWRQNWt4ZHhzeUVKVVFHeDltMUQvUU5aZXZxeDFreDV6WU9uLzZjekx3VTloeC9sNkx5aTJ4Yjl5MWN0ZTZjeTB2RllySGc1ZTdMK29WM0RsbmZoUkJpT0cxL2JRZWgzdkhNVDVTQVU0dytDNmV2NWNRNWVHUDdXOXg3LzkxNGVIaU1xY0JUZ2s1eFE2NDBnL0ZxQXNwd2ovRmZ5bUtzc3dEcEZiQ253Sm9ReUdCMjNzNUxBNHZEcktPWjgwTGszN1U3Q29YQ1Z1NWd0Tk5xZE15ZXNvenltbUxDZzJLSkRwbE1SSEJjcjZNaS90NUJiRm45R010bjM4S2g5TTl0YThwVUxpcis3eE12QURLeUlvUVlQekl5TW1odE1MTnVtUVNjWXZSYWxMeVdENy9KSnpVMWxTVkxscURUNmNiTVZGc0pPc1VOS2V5Nm5sT20xbzVhMVczV1FITlBBWlE3cjJCQm9LdDFOSE5aT013SUJLWEVFU051UWZKcWg1SVRYYWxWNmg3WHRWMXY1ZHpiYnJndi9qN0JiRjM5dU4yMnZnU2IxNis5ODNEejZsZWZoVlZjOU9TUjdvSVFOaEdoMGNENHZPR1VsbkthNktBcEk5ME5JWG9WRjVaSTlybDBrcE9UVWF2VkVuU0s4YTJ3eTNwT0NUcEhud1BGOEdVQnBKWTczeC9xRHF1aXJJSG1sSUhYZ2hkQ0RKRzJqbGJLYTBva2tZa1ljV1hWbDJuWDk1Qmhib3dyTGlsbTFwSjF2VGNVWW9TRitFZHlJbXN2VFUxTmVIdDdvMUtweHNTTklBazZ4UTJSb0hQMEtXNkN6L0xnNnlKbzZIRGNyM1dCbFpGd2N4eE1keXpoSm9RWWhTTEN3Nm1vS1phZ1U0eTQ4cHBpL1AzOVVDZ1V1TGk0aklrdnVmM2hxbldUejVrWUUwSURvdEJxZEJnTUJ2UjZQVnF0ZGt4OEhpWG9GRGVrUUlMT1VTTzdCclpuUVZvM281cnhQbkJMSEt5TEFUZjV4QXN4cHN4Zk9JOGorMU1jNmtRS01kenlTak9aTkNVT3BWS0pXcTBlRTE5eSt5Ty82T0pJZDhHT3lXekNSVGwya3NTTVZTYXppZnFtR3Z5OWcreTJXeXdXaXNvdjR1Y1ZoSmQ3NzhYb3pXWXo5YzAxVHVzSE56VFhvbEFvKzNTZXZpb3BLOEprTXFIWDZ6R2J6V05paXUzbzc2RVlkY3dXNjZnYVdEUFhSa25GaEJGeHBoS2VQd0RQN1hNTU9OMVVjTnNrZUdFOXZMZ0JOc2RMd0NuRVdEUjkrblRjdk5XY3pOby8wbDBSRTlpeGpLOVFhSTFFUmthaVVxblFhRFJqNGt2dVdMVS85V1BlMlAyN0h0djgvWk5mOCtYeDkvcDB2bE01aC9uMDBBNm4rL0pMY3ZoZzM4czB0elk2N092UXQ5UGEzanlnSDdPNW04eUZWMlhscGZHWEQvNk52U2MrNk5OcjZYVGt6QjQrUHZDYTdYbGRZelcvZStzbkZKU2U3OWQ1OGt0eStQTjdQNlB3U3E3ZGRyUEZ6UGJQZmt0dTBkbStuYWMwaHorOSt5OFVYTG5nc08vakE2L3k1YkYzKzlXdnZyQllMQmlOUmx0TjRkRk92b2FLZml2cGtyazJ5a3NTend5MzFISjRJeHV5cWgzM0pmcGJSelZYUllGT2JwRDJTS214WU5iTG0zYzhNR0tkVHo3ZVJsNDYzZi9BZmZ6MUw2OXlNdFBDd3VsclI3bzdZb0k1bnZFVnBiVzVMRis5QkpWS2hZZUhCMnExMU5DNjNwL2UreGxOWFVwVDlaV251dy9mdmZzWGR0c2lndUk0Y21ZUGVTWFpUSXBJZEhxY3dhakhhT3ltdVBaMWZEejkrZnpJbS9oNCtyTjg5aTIyN1VhVGtTK092WU5hcFVIcnBON3NKd2RmSjZjd3ZSK3Z4dEhUZC82TUlMOHdwL3RLS3d2WmRmQTExQ290YWRrSG1Cb3ppNmlRK0Q2ZDkwenVNWUo5dzIzUHMvTlAwZExXU0VoQVZMLzZsNVdmaHFlN0Q5R2g5a25iYklGY0gvOWZ5U2s0amJ1cko5RWhrNm1vTFNYWUw3ekg5cmxGR2NSSEprK29temNTZElwK2svV2NJK1BFRmRpUkRSZHFIZmN0Q29WSHAxdW4wb28rR2hzM0JrV2ZqTjkvVElWQ2dVcWw0ckVuSDJUSDlqZlplU0NmMk5CRVF2d2pDZTNubHlzaCtxcXMrakxsTmNYa2xaNURxVFd5ZlBWaVhGeGNjSGQzeDhmSFo4d2tMaGxPUnFPZTZmRUxpSTlNN3ZNeGw0clBjYW40bk1QMnlWSFRDZklOSXkzN1lMZEJaMCtLSy9McHVDN3BVMVJJUFBtbE9ZUUdSTnUyWFNnOFEyMWpKVGN2dVkraU12dVJ2dENBS0ZiUHY3M2JHMTNsTmNYc09mWXVhK2R2SlRKa1VyZDk4ZlZ5bmtTaXBMS0F0L2Y4Q1gvdllCNis3WGsrT2ZnNjcreDlnUWR2L2g1aGdkRk9qN2wyN1JKcUd5clpzUEF1d0JvZ3B1Y2VKVG8wQVl2RlRHdDdjN2ZINmpSdXRrQ3ZROS9PK2NKMEZrMWY1L0IrN2d3NmxZcmVnMEtEMFVCT1lUb3pKeS9tZkdFNkgrNy9Hdy9jL0QzaXdxYzZiWjlmZXA1MzlyN0Fxcm1iV0RIbjFsN1AzNU94TXNvSkVuU0tHMUFrUWVld3NRQkhTdUROYkxqazVBYnEwbkI0TkJsaTVkK2gzMVN1RnZRRytkSTBIaGdzcmVNMnVRbUFVcWxFcTlWeXo3M2JTRTFONVh6MmFVNWtmWWxXNDBaSldlRklkMCtNTXhHaE1iVHJXd2tJOENkdVNxeHRTcTJycXl0K2ZuNW90ZG9KTlRyVEgwRys0VXlObVdXM3pXS3hkUHQ3cWJHNXppN29yS29yczJVSVhqeHpBMTd1dmhSWDVBUGc3ZUhuc0Nhd3JxbWE3SUxUZHR1Q2ZjUDVKdlZqU3F1Yy8yNTQ3NnUvWURRWlVibFkxK1dxWE5SOGRkSnhhdXUyZGQ4bVBqS3AyOWRhV2xtSVVxRmt6clRsL2E1Ym5YczVrdysrL2l1K1hnRThlTXYzY2RXNmNlZmFwM2o3eXoveDJxZi93OWJWanpNdGRuYTN4NTgrZnhnM25ZY3R3TDk0T1pQYWhrcHFHeXI1bngwLzdQSGFUMjc1aVMyb1RiOXdGSlBKeUx4cEt5bXZMaVlrSU5MV3ptdzJBZURpWWg4cVhTZzhTM1JZQXJvdUk4UG44bEpvNzJobDNyUVZlSHY2RStRWHpxNERyL0x0Ty84Rk41MkgzZkZ0N1Mzc092Z2FmdDVCTEV5ZVdETlhKT2dVL1dhWFJNaHI1UG94M3VYVXdQK21RWDZEL1hZRnNDSVNIazZDYVBuN3YyR3VBUmIwTFdZd3laZW5zY3lNZ1ZaRjliaE5idEpKcFZMaDZlbkpraVZMU0VwS29ybTVHYVBSaU5sc0hsTjN1c1hZb1ZBb1VDcVZ0aW0xM3Q3ZTZIUTZWQ3I1NnRpZGhwWmFQam00blZ1WFA0Q0wwb1htMWtaZTJ2bnZQTHJwUjNhSmFpNFVuZVYwem1FbVhSZlVmWGI0RFlvcjhweWVlODM4TFN5YnRkRnVXMzVwRHZtbE9RN3RIcjd0QjkzMjhVVG0xK3hQM2NVL1B2Sy9xRno2OW05WmVDV1h4cFk2dTIzbkM5UHg4dkRsNHVWTXA4ZEVoMDdHMjhPK0pwdlJFd3B3N2dBQUlBQkpSRUZVWkdSLzZzZWN5UHlhcUpCNDdsNy9ERzQ2ZHdCVUxpcnUzZkFkUGp1OGcvZS9mb201MDFhd2JzRWRhRFU2dTNQb0RSMWtYanpKbE9pWktKVktMQllMMzV6NmhCRC9TTzVjK3hSSHpueEJXVlVSMjlZLzdiUmZuWDB5bVUya1pPMG5MRENHRG4wYmYvM29QOW02K25HbXh5KzR1dDhJZ0ZxbHNSMWJXbG5JKzErL3hQeWtWZHkwK0c3QWVsTWg1ZHgrd2dLajhmY0pCdUQybFkveXlzZS9ZdS94OTlteStqRzc2Kzg2K0RwdDdTMDhzT1U1aDljMjNzbHZEdEZ2UlYzV21zdEk1K0NyYVljWHo4QTNsKzIzS3hXd09oSWVUb1p3RCtmSGlyNXo4MUhTV20zRTBBaVNVMjFzc21DbW5RYU15aGJjVkc3alBybUpTcVhDemMzNk9uMThmTkRyOVJnTUJrd21rd1NlWWxCMXpoeFFxOVZvTkJyVWFqVXFsV3BjZjc0R2c3dk9rNnk4TkU1bTdtUEp6QTJrWHppS204NkR5dHBTOXFYczVPNnJnZENwbk1ONHUvczZyQXg0YlBPUEhNN1owMGpwM0tuTHVYWDVBOTMycDd5bWhIWjlxOTIyZ2lzWDhQTUtwS1F5MytreHdiN2h1RjROQkR1ZFBMZVAzTXNacUZ3YzEvSitmdVJOaC80YVRRYnVXdmN0dTZDenFPd2llNDY5UTBWdEtRdVNWck51NFowT1FhOWFwV2JyNnNjSkRZam02NU1mY3ZGeUJzdG0zY0tzS1V0c2JWT3pEOUJoYUxlTlFKNCtmNFNLbWhJZXV1WDcrSHNIb2RPNDR1S2ljc2hHZTcyMDdJUFVOOVhnN2VHSHYwOHdVMk5tOGZYSkQwbUltb0ZXbzBOdnNPWUtVTHRZZzA2OW9ZT1B2bmtGWDY5QVZzKzczWGFlN1B4VFZOU1cycTBKRGZHUFlOT0toNGtKVFhDNDd0ekVGY3lZdkxEYmRhN2ptUVNkb2wvTUZyaDhOZWhVS1NYNEdVeDZFN3g3SHQ0NUR4Mm1hOXVWQ2xnWERROGxRYWg3OThlTC92T090bENkWXdTanB2ZkdZdFF4MEVhajRqSnFsWHJDSkRmcEhORlZxVlRvZERvc0Zvc0VuR0pJS0JRS2g1L2hOdk5xM0hDbTZ0cmowVXpsb21iRG9ydllkZkIxa2liTkkvM0NFWmJNMkVCNFlBd2ZmZk4zY2dyU0NmSUxKNzhrbTJmdStqbDVKZGwyeDdmcjI5aDE0RFUyTE5wbVd3dTUrK2piTkRiWGN0L0c3L2E3UC90U2RsSlFldDVoaWlqQTIzdis1TEROWU5Sejc0Wm5TWWllNGJBdkptd0tEOTN5ZmJ0dHJlMHRxRlZxdTlIQTV0WkdmdnZtUDlxZXQzVzA4dW1oN1p3dlBJT251dzlCdm1Ha1h6aEsrb1dqUGZZOUxDZ0dzOW5FN3FOdmNUajljNzU5NTg5UXVhZzRkbmF2clUxOVV3MWZuZnlBYWJHemllMW0vYVF6cmUwdEhEcjl1ZDIyOVF2djRzL3YvWXhENloremZ1R2R0SFcwQU5iUmE0QXZqcjFEWTBzOVQyNzVDUnExRnJDT2xuNXo2aE83ODF5cEtxSzYzbHBTb1BEcU90bm0xa1lNUmowWkYwL2EybVZjUEVtSWYrU0VDajRsNkJUOVV0UjQ3Y1pjbEtka3JoMHNCNHJocjJlaDB2NkdKTE9ENEh2eklFS0MrMEhYbWFERk83Nk4yanc5Q29NT3BmeEtIQlBNR0dtbmdVWkYwWVJNYmpKU0FZQVFJMkZHSU96TWhUc1R3R01NM0ZkS2pKdExhdllCZHV6K0hXM3RMY3lZdkFpTldzdVNtUnZZZStKOW9rTGlpWTlNeHQ4bjJDSG8xS3AxRkpWZkpMODBoN2xleXdFb3F5NGkwUGZHQTVPWkNZdlp0T0toWHR2cERSMzgxMnZmNjllNS8vTEJ2eklyWVFsckYyenR0bzFPNDBwTFd4TUxrOWV3ZXQ3dDFEWlcwZHphMEczN1RoNXUzZ1Q3aFpOeDhRVDFUVFc0NmR6NTZ1U0htTTBtQW4xREFldlUxNmlRZUc1ZWNwL2RzZVUxeGZ6cTFlY2N6cmxzMXMwc24zMHplNDY5QTFoSWlKcEJoOEc2aHRiWEs0QTUwNVp6TW5NZkM1TFdVTmRvTFJGd3BiS1FQTThBenVZZTUvYVZqOW9GaVVmU3Y2Q3VzWXBnL3dqYnRuTjVxWnc4dDgvdXVwMDNCbmNkZk0xdSs2cTVteVhvRktJN1hUUFhTdkthZ1N0c3RLN2J2TDc4U2JnSFBETUxGazJjMzBVam9qTkJpMmRVTTdWbEZTamFQVkNaZFZnQUZkcVI3cDdvd3FUb3dHSUJBNjIwVVlWQmFiM0RMc2xOaEJqZi9uRUJmSHN2L1B3SS9OdXlzUkY0M3JUNEh2NjY4eitZbDdqU05pcTJkT1pHemx3NFJ1YWxGQjY1N1htbnh5a1VDcUtDNHlrb3pXSHV0T1dZekNZcWEwdVpuN2dhczlsTVU1ZGd6V3cyb1RkMjBOQjhiYTJsVHVQcXNFNndYZDlHVFVObHIzMDJHUFUzOGxKN3BWQW9lT1MyNTIyL24wUDhJNkJMa05hYm1RbUxBYWhwcU9SazVqNVd6Ny9kbG56SjNkV1QremYrSDRkamZMMEMyYmo0SHFmYmF4b3FPWmVYeXFibEQxRlNtVzhMT2dGV3pMNlYrSWdrdkQxOFNjcytBRUIrYVRhM0xuK0F1OVkrUldMY1hGdmJodVphanB6NWdyblRWbUF5R2FsdHRQNGRiMWgwRnhzVzNXVjMzZGMvK3cxdVdnKzJyZjkybjEvM2VDUkJwK2lYd2k3ck9hTWw2THhoRFIzd1NpWjhrVysvcE1OTkJROGtXdS9vcXVUNzg3RG9USktoaWxUUjBOQkFjM081SkdnWnhUcVRtN2lwM0NTNWlSQVRRSWc3UERzYlhraUhCejZENzh5R09KL1JYU0tzc2RrNkpiTzQvSkp0VGFaYXBTWThLSmFtd25wOFBaMlhFUUZyYVpOakdkWXBwQlUxSlJoTlJtTERwMUxiV01rTDcvK3JYZHVxdWpJeUw2WFlucStldDltdURpZFk2MGZtWEpmaGRyQjA2TnZ0cHRaMnB6UGd2RkpWUkgxelRaL1A3KzN1UjNoUURBQ2VidDZFQjhXeU1IbXQwekl6WFduVnVoNHo3eTZkZVJPenB5NTFXTmZxNGVabG0xcWNYNXBEUXZRTUxsMCtSMUhaUmJ1QUU4RGQxWXNRLzBqV0xiaURMNCsvMStmWE5KSEovOUtpWDJTa2MrRDJYWVkvbllhbTYyNHEzaFFEMzVvSjNqTEFOdXdrUWN2WUlNbE5oSmlZYm9xQlNUN3c2NVB3NjVUZTIvZVhVZ0Z4ZzNRdXM5bk1WeWMvWk1ia1JXVG5ueUw5d2xIbVRGMUdTV1VCNXd2VDhmYnc0K3VVbmR5eDVnbW54MGVHeE5PYXNwUHErbktLeW5MeDh3N0N5OTNIdGs3d3ZvM2ZKZEFuMU9HNEhaLy9yOVB6elVwWXdtM0xIK3kxMzNwakI3OSsvUi82L0RyYk9sb3htZ3dPSlVGNmNpcm5FR2R5anpsTlNIUTlvOGxBOHFUNWJBMTZIQUNOV3N1RHQzeS96eGwzZTlMVGRHQ0E4dXBpeXFvdnMycnVac3htTXlmUDdYT291YWx5VWZIUXJmOWdHOGtHYTczTzY3UDhBaGlOQmd3cXZkTVJaMjhQdjBGNVRXUEJ4SGlWWXRCMHpWd2JKZVU2K3FWUkQvK2RBditmdmZzT2orbzRGei8rM2I3cXZYY2hCRWhJVk5GN054Z2JZeWRnN0NSMjdEaTJrempKenluWGlkTnpjMVB1VGVJNDEvYU40NFliYm1Cc2pDbW05eWFRaEVCSVFrS29JNFI2Mi9yN1k2V1YxcEpBQ0lsVmVUL1A0OGQ3enM2Wk15dEdzTytabVhlT2xEaWVIKzBMUDV4cyt3ZFZPSThrYUJrY0JrSnlFeUhFN1JmbkRmOWFDbVVOY0xHNjY3MnJlMHNCSE41MXcySTljdXpzTGd5bUZwYlB2QjhQVnkvMm5Oek1tSmlKYkR1OGdmSHhNeGdiTjRVM1Avc2JLWW56dTd3K05DQUt0VXBENmRYTDVKZGtFUlBxR094NHVIamg3ZUhYNlRxbFV0VmxmVmFzbUMzbUx0OXpLR2V4OU9EVHRjc3Z5V3B0Yi9STlhSZnNGOEczN3ZuWkRjdTk5c2xmT3AzVHFIczJ0N3JGMkV4ZTBmbE81MTMxN2c1N2NYYm5pK01iOGZId0p6WjhERmFyaFEwN1hpQy81QUl4b2FNY3luVU1PTUUyc3YzVzU4OTFXMjl1NFM4N25YdjRycDhRRWRSWGp6d0dOZ2s2Ulk5WnJGQlNiM3V0VkVnbTFadHh2QlQrZE53MnJiYU5ueDRlSFFlTG81elhMdUZJZ2hnaGhCallndDFzLzgwTTY5dDZEL2RCSGRYMWxadzh0NDlWOHg5dVRSNjBsUEpyUmV3NnZwR3EycXVzVy9ZVXJubzM0aUlTMlhIa2ZaSkdUdTFVaDBxcDR2djMvd0c5enBYUERyN055amt6TUpxTW1FekdYclVwTGZzSWFkbEhidldqT2JCYXJSeE8ydzdBL3RUUG1EbCsyWUFLbktwcUszaHY1NHVkemtlSGp1TCtwZCs1N3JWSE0zYVJWM3llTlV1ZVFLVlVFUitWVEZUSVNEN2R2NTdIVmorTFh1dlM3YlZoZ1RFOHV1cVpUdWUzSEhnTHZjNlZSVk5XZDNyUDN6dTRCNTlvYUpDZ1UvUlljYjB0OEFTSWtNeTFQZEpvZ3VkUHdjNEN4L05MbytHN0U4RkZmZ09GRUVLSUllRmE3UlZHUjQ4bklXWWlBQzQ2VjlZdStRNHZmdmdibGt5N0Q5ZlcvUzhYcE56RHFmUDd1d3drRzVycUtLOHNJcjhrQzRPeGhkM0hON0ZwOXlzM25CTGFuWVRZU1YwR08xOW1OQmw0OGNQZmRQbmVxbmtQMjE5YkxCWStQL1F1SlJVRlRFOWV6T1d5WEY3NzVNOUVCc2N4WTl4U1JrYU01ZGxIWG5EcUE5eWVqcVorMmJuOFZIWWUrNUNFbUltTWlocG5QNzkwK2hwZTNmd24zdC94SXV2dWVLcmI2YkE2clo3UWdNNGpDVHF0SGhldGE1ZnZEU2Z5bFZmMFdHRmQrK3R3RCtlMVk3Qkl1d0ovT0FxVnplM252SFh3ZEFwTWw2eTBRZ2doeEpBU0d6cUdLV01kcDgwcWxVb2VXLzF6aDRRN3dYN2hySmkxam1ObmR6dVVmZW5EMzNLbHlyWUd4OTNGbHRRbTFEK0tFUCtvbTFvNzJaRk9vKzl5T3U2WEdZd3QzYjdYbGhIM2Nsa3VYeHpmU0ZGNUhsTVM1N040NnIwQTVCWm1zaTkxQ3h1Mi95OUJmdUhNbjN3MzhaRkp2V3F2czZUbEhPWFRmZXNKOVkvaTdnNUJOdGordk82Yy9TQWY3MzJOdHo5L2pxOHNldHorQUVIMG5BU2Rvc2NLTzZ6bmpKQ2dzMXN0Wm5qcERIeDYwZkg4dEZCYjZuZlBHeWQ2RTBJSUljUVEwVEhnUEpMK0JScTFGcVZTeVpuc3c3aDBDQ2FuSlMxQ3E5VVRGaENObDd1dlF4MXRpWVJlMmZ6SExrY1JUV1pUbC9kT3l6N0MyWXNuZXRWdXE5WEtsYW9TY2d2UGN2YmlDY29yaTlEclhGazUrMnRNR0QzVFhpNHVJcEc0aUVSeUxwL2xpK01mc1dINy94SVJOSUlGS2F1SUNobnBVR2ZwMWN2ODl1WEhlM1QvbmdUTGZXSDNpWTg1ZUdZYm9RRlJyRjM2blM3WGppYVBuRXB0UXhXN1Qzek0vMjM4SGQ5ZS9Rc0pQRytTQkoyaXh6cU9kRVpJRXFFdW5hK0UzeCtCOHNiMmMyNGFXNHIzSlRlMzFsNElJWVFRUTB6TzVYUXFhOHF4V3EyNHVYaXdzTVBVMS9Halp0encrcVhUMStEckdkRHAvQ2Y3MTNkWmZrUjRBdFBITGJsaHZVYWpnWGUzLzlQaDNJYnQvMHRPNi9Za2dUNmhMSjU2THhOSHorNjBGMmlia1pGakdSR2VRR3JXQWZhYy9JU3RoOTdoMjZ0LzRaQmgzTThyaUpWenZuYkQ5bXc5K000TnkvUVZGNTBiQ2JHVHVIdnVROWROVmpSci9ETGNYRHhvYktxWGdMTVhGRlpKenloNjZQdTdJZk9xN2ZVL0ZrTEM3WGtBTldqOEt3M2V2K0I0Ymx3Zy9IUUtCTG82cDAxQ2lMNzMrU1g0bitNd0lRaitNdGZaclJGQzlJWEhIMytjWDM3ckpXYzNZMEM1V2wxR1h0RjVZc1BIM0hUQ202YVdScHBiR3ZIeGJOK1QxR0t4WUxGYWhzMFdJZjNwdHk4L3pwTlBQb20vdno4QkFRRm9ORDNMN090TThxY3VlcXpqOUZyWm83TmRkUXY4NHFCdGxMT05SZ25mU29aNzRtMnAySVVRUWdnaEJoTi83K0JlWjFkMTBibmlvbk44NHE1VUtsRWkreW9QVnhKMGloNXBNdG4ybVFUdzBrblcxVGJaVmZEc0FialdJVmxRbkRjOE93UENlN2ZtWHdnaGhCQkNpQ0ZGUWdmUkkza2RObUdPbENSQ0FHek5nNytlZER5M1pyUnRoRk1JSVlRUVFnaGhJMEduNkpITHNsMktuZEVDejZmYWdzNDJXaFU4TXhWbWh6dXZYVUlJSVlUb25kaW9rVGN1Sk1RQUVSNWkyL1BUbWZ1aDNpd0pPa1dQRkVubVdzQzI1K2F6QnlDbnF2MWNvQ3Y4WVE1RUQrT2ZpeEJDQ0RHWU5iVTBVbFpaUkxDZlBEMFdBMXZwMWNzMEc1cWMzWXliSnF0NVJZOTBUQ0kwWEtmWG5xdUV4N1k3QnB6akErRmZTeVhnRkVJSUlRYXo4TEF3eWlzTG5kME1JVzZvckxJUVB6OWZGQW9GS3BWcTBJeDJTdEFwZXNSaGV1MHdETEEreVlVZjdvYWFsdlp6YTBmRG4rZUMrOERQVWkyRUVFS0k2MGlaT3BuODhreG5OME9JRzdwWW5NR0l1RmlVU2lVYWpVYUNUakYwV0t4UVVtOTdyVlJBNkREYUQ5ZUtiZjNtUDFMQjNMcWpyVjRGdjU4Rmp5YmJmaDVDQ0NHRUdOeVNrcEp3OWRKd0xITzNzNXNpUkxjT3ArOUVvVE1SRVJHQldxMUdxOVdpVkE2T2NHNXd0Rkk0VlVtOUxmQUUyellnd3lYUU1sdmhQNC9BNXR6MmN5RnU4T0lTbUJicXZIWUpJWVFRb3UrdGUrQitpcXR5T0pheHk5bE5FYUtUSStrN0tiNld6Y3haTTFDcjFiaTd1NlBSREo3cGRwSklTTnpRNVdHWVJLakZETDg4Q0tmSzI4L0YrOEJmNW9IYjRQbjlGa0lJSVVRUEtCUUsxR28xRHovNklHK3VmNXVOZS9PSUNVa2cyQytDRVA5SVp6ZFBERk9sVnk5VFZsbkl4ZUt6S0hVbVpzK2Zqa3Fsd3MzTkRXOXZiOVJxOWFDWlhpdEJwN2loamttRWhzTjJLZlZHK09rK3VIQ3QvZHpFSU51VVdxM0tlZTBTUWdnaFJQOVJLcFhvZERyV3JQMEtKMDZjSU90Y0trY3p0NlBUdWxKVWVzblp6UlBEVEhoSU5NMkdSdno5L1lnZEZXT2ZVdXZpNG9LdnJ5ODZuVzdRVEswRkNUcEZEM1RjTGlWeWlJOTBWamJEai9aQVlZZlB2REFTZmpwMStFd3JGa0lJSVlZcnRWcU5oNGNITTJiTUlERXhrZnI2ZWt3bUV4YUxCYXZWNnV6bWlXRklvVkNnVkNydFUycTl2THpRNi9XbzFZTXJqQnRjclJWTzRUQzlkZ2lQZEJiWDJ3TE9pZzViSDMxMUZEdzJ6bmx0RWtJSUljVHRwVmFyY1hWMVJhdlY0dTN0amNGZ3dHZzBZamFiSmZBVXQxWGJ0aWdhalFhdFZvdEdvMEd0VmcrcUVjNDJFblNLRytvNHZUYkd5M250NkUrNTFmQ1R2VkJyYUQvMzFFUzRLODU1YlJKQ0NDR0VjN1J0UjZGV3E5SHI5Vml0VmdrNGhWTW9GSXBPL3cxR0VuU0s2Mm93dGdkaW5scHdHWUk5NXV4VitJOTkwR3kySFNzVjhQTnBNRGZDdWUwU1FnZ2hoUE1NNWkvNFFndzBRekNFRUgycDQzck9FSGZudGFPL3BGZllrZ1laTGJaampSTCtjN1l0Y1pBUVFnZ2hoQkRpMWtuUUthNnJwTDc5ZGRnUUN6clBWY0l6KzlzRFRnOHQvSEVPalBKMWJydUVFRUlJSVlRWVNpVG9GTmRWUEVTRHpyd2ErTWsrMjM2Y1lOdDc4KzhMSUdxSVorY1ZRZ2doaEJEaWRodDhxWS9FYmRWeHBETjBpR1N1TGFpRnAvZEFzOGwyckZmRFgrWkp3Q21FRUVJSUlVUi9rS0JUWEpkRDBPbm12SGIwbGFKNitIOTdvSzQxT1pKT0JYK2VDL0Urem0yWEVFSUlJWVFRUTVVRW5lSzZITlowRHZLUnppdU44UDkyUTAyTDdWaWpoUCthQXdsK3ptMlhFRUlJSVlRUVE1a0VuYUpiUmd0Y2E3YTkxaWpCVytmYzl0eUt5bWJiQ0dmYjUxRzNacWxORG5CdXU0UVFRZ2doaEJqcUpPZ1UzU3Jzc0YxSzVDQmU3MWpkWWh2aExHdXdIU3NWOEp1WnNpMktFRUlJSVlRUXQ0TmtyeFhkR2dyYnBiU1k0Y2Q3MjdQd0tvQmZ6WUNwSVU1dGxoQkM5RXA2ZWpvblQ2UlNWRmlJaTk2Tmk1ZXluZDBrY1l0aW8wYlMxTkpJUkVRNGsxTW1NWGJzV0JRS0JRcUZ3dGxOdTYya2I5ODg2VHRpTUpHZ1UzU3J1TU5JWitnZ0REcXR3TzhPUTM1Tis3bWZUSVdaWVU1cmtoQkM5TnI2MTkra3FkWkNaTUFveHM5WVJMQmZ1TE9iSlBwSVdXVVI1WldGSE54MWd0U1RaMWozNEZyVWFqVks1ZkNZa0xiKzlUZHBxakVUR1NoOSsyYlorODRYSjBnOWVacDFEOTQvclBxT0dEeWtSNHB1RGZZa1F2OUtnNk9sN2NmZlNvYkZVYzVyanhCQzlOWkx6LzhiTDFVRUsyZCtnM0h4MCtWTCtSQVQ3QmZPdVBqcHJKcnpDRjdLTUY1KzRUV2FtcG93bTgzT2JscS9zL2Z0V1E5SjMrNEZlOStaK3doZXl2QmgxWGZFNENKQnAraldZTjR1WlZzK2ZIQ2gvWGhwTkt3WjdiejJDQ0ZFYjYxLy9VMUN2T0pJU1pqbjdLYUkyMkJxMGtKQ2ZPSjRhLzA3MU5mWEQrbmc0WTNYM3lURWE0VDA3VDR5TldraG9jT2s3NGpCUjRKTzBhM2lqa0huSUJycFRLdUF2NTVzUDA0T2dLZFRuTmNlSVlUb3JmVDBkQnByTEtRa3lwZnk0V1RhMklVWUd1REVpUk8wdExSZ3NWaWMzYVErbDU2V1RsTzFtWlRFK2M1dXlwQXlkUmowSFRFNFNkQXB1bVN4MnZhMUJOdDJLUUV1em0xUFR4WFZ3eThPMk5vUHRnUkl2NXRseTFncmhCQ0R6Y25qcVVRRnhqdTdHY0lKWWtNVE9IYzJpOXJhMmlFNVluWHlSQ3BSUWFPYzNZd2hhYWozSFRFNFNkQXB1dVF3eWpsSWtnalZ0TUJQOTBLanlYYnNyb0UvelFVM2pYUGJKWVFRdlZWWVZFaVFYNFN6bXlHY0lOZ3Znb3FLQ3VycTZqQ1pURml0Vm1jM3FVOUozKzQvUTczdmlNRkpnazdScGNFV2RCb3Q4TXgrS084d092dUhPUkE4eU5haUNpRkVSeTQ2VjBtc01reUYrRWVpMCtveEdvMFlESVloRnpoSTMrNC9RNzN2aU1GSmdrN1JwZEpCdGtmbkg0NUNkbFg3OFRQVElNSFBlZTBSUW9pK2tGZVE0K3dtOUVyWjFVS2FXaHE3ZksrdXNZYkxaYmw5OWtXNHFibWhUK29aaUlwS0N6Q2J6UmdNaGlHM05tK3c5dTNCWWlqM0hURTRTZEFwdWpTWVJqcmZ5NElEUmUzSFgwK0VPZkx3VkFnaG5PYkQzUyt6YWMrclhiNTNQaStWMXovOWI0d21RN2ZYVjlkVjhwZjFUMU5XMmY2WCs2RXoyemw0WnB0RHVZcXFVdjd5NXRNVWxsM3NkVnRmK3ZDM3BHWWR2RzRaaThWQytiWGlUdWViV2hxcHFhL3E4ci91Z3U2YlpiVmFaWXJrRUxMMTBMdTg4TUd2KzZ4L1hJLzBIVEdRcUozZEFERXdGZGUxdng3SVFXZDJGYnlTMFg2OElOSVdkQW9oaExBeG1vd2NTZDlCUnU1eGF1b3JVYXMwaEFmRnNtN1o5L3JsZnBYVjVWeXJ1Y0xVeEFXOXJxT2dOQnVMeFV5QVQ0ajluTVZxNGVTNXZjeElYbUxmK0Q2ditEdzZqWjdRd09oT2RaUmZLOFpnYkhFNDUrc1pnTUhZUW4xVHJmMWNZM005VjZ2TEtDelBzNS96OGZESDNkWFRmbnpnOUZZT3BXMW43ZEx2RUJ2V3Z2L1c3dU9iT0pWMW9NdlBNR24wYkZiTWZ1QW1QN25vcWZQNXAvbmdpLy9yOHIzLzk4Q2ZIZjc4akNZakIwNXZKU1AzR0ExTnRYaTUrNUdTT0krVWhIa29GSTZaQm1zYnF0bDFmQ081aFprWVRRYUMvU09ZTjJrbHNXRmpPdDBuTGZzSVI4L3Vvcks2REwzV2xZVFlTU3hJV1lWV28rdXlYUm01eHpsNWJoOVR4eTdnYW5WWnQ1OU5wOUVUNkJ2YWt4K0RFSU9HQkoyaVN3N1Rhd2ZvZGluMVJ2akZ3ZlpNdFRGZThKTXB6bTJURUVJTUpDMkdadFovOWxmS0tnc1pIVDJCY2ZIVE1SaWJLYWtvNkxkN25zdFBCV0JrWkZLdjY4aTZkQVpmcjBBdUZtWUM0T251UzBMTVJQYWMzTXlsa2d2a0ZHWndxVFNiMnZvcXpCWXovLzc0dit6WGVydjdzV2JKRTN5eTd3M0tLZ3Z0NTYxV0t5dm5mSTJhK210a1htemZWNnV4dVo2TTNHUGtYTFk5d2F5dXU4ckNLYXVabHJUUVhtYkd1Q1hrbDJTeFlmdi9zbTdaOTRnT3RXVVV0bUlseURlTXUrYys1TkQrVFh1N0h1WHRMUm1wNnF5NWRhUncwcGc1dU9nY0V6aDBEUHFzVmlzZmZQRVN1WVdaSk1WTkljQW5sSE41cDloMitEMmFtaHVZTytsT2U5bjZ4bHBlM2Z3bm1nMk5UQmcxQzYxR3grbXNnN3o5K1Q5NDRJN3ZPenh3T0hobUc3dFBmRXhFMEFqbVRMeVRrb3BMSE0vY3c1V3FFcjYyL0FlZGd0bXIxV1Y4ZHZCdDFDbzFxVmtIdXgxZE41b01oQVZFODhpcS83amxuMUhiNXhkaUlKQ2dVM1NwcEhXSmpGSUJRYTdPYlV0M2ZuY1lLcHRzci9WcStQMXNVTXVFY1NHRXNQdnM0TnRVVkpYd3dCMVBkVGxTMHgvU2NvNEE4T0tIdjNFNDcrc1p3TGZ2L2NVTnIyOXFhZVJpMFRtVVNxVjlpdTdZdUNtc21MV09BSjhRenVXZllsVDBlTnhkdmRoMWZCTXBDZlB3OHdxeVgrK2l0d1VnMzdyblovWnpIKzk1alV1bDJjUkhKdVBtNHNHOFNTdnQ3ejMzN3MrWW5yU1lLV1BuZDlsdUFJMWF5NW9sVC9MNnAzK2h1Q0xmSG5SVzFWM0Z4ek9BWUgvSExLeHFsYVJONzIvTkJsdlFPWHZDY2p6ZHZMc3RsM254SkxtRm1jeWVzSno1ays4Q2JIdFovbXZqN3ptVXRvMUpZK2JZUjBYM25mcVUyb1lxSGx6K0EzdUFtUnczbFpjKytpMWZIUHVJeDFiL0hJQ2ErbXZzTy9VcDBTSHhQTGo4Qi9hUjk0LzN2azU2emxHeUM5SVpGVDNPM29icXVrcmUzZlpQVENZamZ0NUJQTERzS1R6ZGZSemEyV0pvNXBOOWI1QlhmSjc1S1hmMzBVOUppSUZEZ2s3UnlaWEc5dEhESU5lQnVjZmxoaXc0VmQ1Ky9QTnBBemM0RmtJTUxRUHg3OFN1bEZVV2NmYmlDV1pQV0g3YkFzNUxKZGxjcTduQ2xNVDVoUGhIMnM4Zk83c2JpNlZuK3dXZXVYQVlGNzBiMzEvN0IvdVgrVFozem5vUUx3OC9QTjI4YVdwdVFLdlJNWFBjVXZhbGJtRkJ5aXJjWERwUHpUbWE4UVhuOGxONWFPV1B1RnlXeTRXQ05JZjMyMFk2UzY3YVJuL3JHcW81ZS9FNFpaV0ZURTllVEpCdkdHREx0dnJZNm1kUktWV0E3ZWQ3cWVRQ0N5YXY2blJQcFVKSlhWTU5WcXUxMDRpWDZCdHRheUpkZE5mL3gvOU05bUhVS2pYVGt4ZmJ6Mm5VR2xJUzVySHR5SHZrRkdZd1lkUk1UR1lUR1JlUEV4WVk0ekNpNmVjZFJIeGtNdWN2bmVaYWJRVytuZ0ZrNUI3SGJERXpZOXhTaHo0Nkkza0o2VGxIV3grTTJJTE95cG9ydlBuWjMzRFJ1L0hkTmIvamszMXY4TXJtUDdKcTNzUEV0TjZuc093aW0vZS9nZFZpNFp0My85UmhXcmtRUTRVRW5hS1RzZzZKQUlNRzRKWWo1eXJoMVE3ck9PK0tnK215OUVFSWNadDR0YzdjYXpRNnR4MDNjamIzT0FBVFI4OEdvTm5RaEFJRk9xMiszKzU1T0cwNzdpNmVMSnA2TDJwVisxZU1RMm5iQ2ZCMi9DSjk2dngrWWtKSE80d1NHazBHanFUdklIbmtOT29hYSt6blBkMjhVU2dVUkFTUHNKOUx6em5LNk9nSldLd1dUbDg0eEl4eFN6c0ZuWGxGNTlsNTdDTld6WHVZMElBb2pDWUQvdDdCRG1WVVNoVnVMcDcyOHhlTE11M0hTb1dTN0lKMGU5a0FuMUI4UFAwcHZuS0o5M2UraUl2T2pZbWpaM1g2T1FUN1JYQXE2d0QvOWRyM1VDaVVyRjN5cEQzQUVIMmpxYVVCcFVLSlJxM3R0b3pWYXVWeVdTN0IvcEhvdFM0TzcwV0dqQVNncEtLQUNhTm1VbDVaaE1IWVFrem9xRTcxUklhTTVQeWwwNVJXRk9EckdjRGwwaHdVQ2dWUklmRU81UUo5UTNIUnVkcW5yNXZNSnQ3NS9CKzQ2dDE1Y1BrUGNOVzdjZit5NzdIdDhBYmUzUHAzeG81SVFhVlNrNTV6bEltalpyRjQybjNkcmdjVllyQ1RvRk4wMGpIb0hHajdYTllhNEpkZldzZjU1SGpudGtrSU1ieW9Xd2V1cXJ0UHZqb2dGRjNKdzhQVmk2YVdCdDdiOFlKOWZXTjRVQ3dyWmoxZ0g4SHJLMlZYQzhrdHltVFJsTlVPQWFmUlpLU3lwcHl4STFJY3lxZm5IbVBQeWMzY01mTitKb3lhQ2RpeXhMcm8zYWlvTHVXNWQ1K3hsMTIzN0hzY1NyTmxycDJTdUlDSW9CSGtsMlR4d0IxUGRkdWVxdHFyZkxqN1phWWxMU0lwenJiZ1B5cGtKRkd0d1VhYlUrZjNFeHMyeGo2OU5pUDNHREdobzVtV3RKQ2EraW8yN0hqQlhuYngxSHRKU1p6UHh0My94bVEyY2YvUzc5aW44M2EwYk9aYVJrWW0wV3l3clFFSjhvdm9WRWJjbXVhV1JyUmFQZFYxbGFoVWF0ejBIcDFHeHVzYWF6Q1pqZmg0K0hlNjN0dkR0cTlhVFYwbEFOZHFyN1NlNzc1c2RZZXlIcTVlYU5TZHAxRjd1dnRTV1cyYmlxVldxYmwzNGJmdzl2REh0YldmcUZWcWtrWk9wZWhLSG1jdm5nREEzenVZcUpCNGpDYURCSjFpeUpLZ1UzUlNQa0JIT3EzQWJ3NUJkV3N5UWxuSEtZUndwdklHdUZRRDBWN09ia25YcW1vclVDaVV2THY5bnlURVRHSkc4aEpLS3k5ekxHTVg2N2Y4bFNmdSs1VkRoczlidGVQWWg3anEzWmswWmc1bGxVVUUrOW4ycnJwVWVnR3IxVXIwbDBhUXZyYjhCMnc5OUM2ZjduK1Rvdkk4N3BoNVB6cXRubS9jK1RTZzRQa05QMmQreXQyTWlocVB5V3drSWlpT1UrZjNVOWRRVGRhbDB5aFFjT1ZhTVFXbHR2MGUwN0tQNEtwM0o5Z3ZndWpRZUxJdW5hYTVwWkhVOHdkSVBXL0xNTHQ4MWpvdWwrWjB5amk3N2NoN2JEdnlYcWZQNU9sSFE0bGVBQUFnQUVsRVFWVG16WSsrOXQ4QS9Hdmpmd0syb09HclM1NmdxYVVCdmM2MTJ5eWt2bDZCdUxsNDNuRDZwK2lkWmtNanpTMk4vR09EYloybFdxVm1SSGdpaTZiZWk1OVhvSzFNNnhSYzNaZEdPY0dXSVJiQVlHcTVZVm50bDhvMnRUUjIrN3VqMTdwZ01odXhXQ3dvbFVwQy9DTzVWbk9GQ3dWbnVGUnlnZHpDVEZvTVRZeUlTR1RSbEhzeG1ZMmN1WENJemZ0ZXgyd3g0K1BoVDZCdkdQN2V3WGg1K0RFaUxBRWZ6ODZCc0JDRGpRU2RvcFB5RGx0SERhU1J6bmZQUTFwRis3R3M0eFJDT0pPWERuNTlDUDQ4RHdJSDROOUZMY1ptRE1ZVzdwaXhscFRFZVFDTWpVdkIzY1dMbmNjKzVNUzV2ZmJFS3JmcVFrRWFsMG91c0hMMjE3aGFYY1lybS85SThzaHBMSjk1UDJrWER1T2ljeU04TU5iaEdyVkt3NzBMSHNYWE01Q0RaejdueXJYaTFpbUk3ZnQwNmJXdWVMVW1YRm1RY2pmbld6UGphdFE2UXZ3anlieDRFcFBGQkVCT1lRWnFwZTFyVFhSb1BBbXhrd2p5dFFXK0ZxdUZkN2YvRTUxR3o5SVphMWc4N1Q3N1BWNzQ0TmRNUzFwb240Wjgrc0lod2dKc1c3QW9GQXA3ZXpxdXpWUXBWYXpmOHRjYi9seVdUVjlqSDBFVmZXdHl3bHpHanBpQ1dxMmhvYW1XM010bnVWQ1F4dVd5WEI1Yi9YTzgzSDN0NjRpVmlzNVBwOXYrUE52K2I3NWVXUnpMV2l4bSs3bnJsZDI0K3hWeUM4L1NiR2hDcTlFUkhUS0toVlB1WVV6MEJGejBibXcvOGo1ZTdyN2N2K3k3dEJpYXlTcytUMEZwTnBmTGNza3RQSXRDb2VUNzkvL2hWbjVNUWd3WUVuU0tUaHpXZEE2UUwxSjVOZkJhaDNXYzk0eVVkWnhDQ09jYUh3aG5yOENqMitDcFNaRGdON0QyTlZZcWxDZ1ZTaVo4YWMzaCtQanA3RHoySVVVZDlxVzhWVjV1dm9RRnhqQisxQXdVQ2dXcjV6L0Nsb052VVh3bG41cjZTaVluek9zMDlSRnNYOHdYcE55Tmw3c3ZCYVhaTkRUWDhmNFhMd0cyOVoySDByYVJsbk9FaEpoSlRCb3oyMzdkdVBocGpJdWZCdGltUFA1anc4KzViK0ZqOWhFdWdFc2xGekJiekV3Y1BZdks2bktzVml2QmZoR2N6MCtscWJuOUh6cURxWVhDOGp5VUNsdUNJQVVLYWh1cnIvdDUvYnlDZVBJcnYrYkZEMy9EbXNWUGRCckZQWDNoRU51UHZFOWtjTnhOL2lSRlQ0MktHdWR3UENWeFB2dFR0N0wzMUNjY3pmaUNwZE8vaXFaMXFtcUxzYm5UOVcxN3VPbzB0cEhOdG1tdGJhT1pqbVdiTzVYdHFsemJ2WFFhUFFxRmdsRlI0d2p4anlROGFBU2hBVkgySkZSdFNpb0sydHVoMVRNbVpnSmpZaVlBdHZXZ2RRM1ZYU2JIRW1Jd2txQlRkRkkrd05aMEdpMjI3VkhhZHBvYTZRUGZIbmZkUzRRUW90OTVhdUdWWmZEZkorQ1B4L3ErZnFVQ1ltOWNyRnR1THA2WXpOY2MxbGNDNkhXdUtCVktqT2ErVzVRYTdCL0IvVXUvYXg4SkdodVhRckIvQks5OThoZkFGaEJjejZReHM1azBaamIxamJWRUJObVNCUldXNWVMbkZVU2diNWg5VGQzTnFLbS94dm44VkNhT25rVlpaU0Y2blN1ZTdqNlVWUlpTM3lGSmtkbHNvcWEra3VLSzlwK1RUMHNBQ1RFVHU2MWJvVkRnN3gxTWZHUXloOUsyTXpJeXlmN1pXd3pOSEU3ZlFVTHNwRTVicWZSR1RRdHN6WVRqZFZCdmJzOXBNSmpkYXQvdVRrcmlQUGFlK29RclZTVUFlTHI1b0ZBb3FLbS8xcWxzMi9wTTM5WUhGVjd1dmtEN0dzK3V5clk5MVBEeThLTzBvc0EraGZiTFpkdnFUQnd4bWR6Q1RON2ErdmN1MjJzeUd5bStrbTlmMjlsUmJOZ1kxaXg1NHNZZldvaEJRb0pPNGNCSysvUmFwUUlDQnNCSTUrdG5vYkRPOWxxamhGL1BsSFdjUW9pQndWMXIrenVwc2hseXFpQy9HZ3lXdnFsYkFSemUxZnZyd3dLaXFhd3BwN0xtaXNNSVlFMzlOU3hXQzk3dU54L0lYWS9ybHhMcVZOZFYwdFRTd1BUa3hUME9HdDFkUGUxN2FCN0wyTVhvNkFra2o1emFxZHpmMzNtR2x0WWtQZGJXUjVJdmIvcFArOVRHSHo3d0o1TGlwckwzMUtjVWxlZHhMdThVc2FHMjdMR0xwOTdyVU5kejcvNk01TGhwdlpvR3UzREtQZnpmUjcvamFNWVhURTllak5WcTVkTURiMkl5R1ZnMmZjMU4xOWNWdlJyR0JVSmtDSmdVN1E5Z0I3TmI3ZHZkYVJzMTFLcHRvNVlhdFlaQTN6QktLaTVoTkJrZEV2OWNMczhGSUNyWWxsZ3ExRDhLaFVKaFh5UGMwZVh5WEpRS0plR3REMFRDQXFJcEtzK2orRXErUTBibHE5VmxOTFUwa0R4eW12MWNpSDhrOXk1NHRNdjI3anF4Q1E5WDd5NGZ5cmk1OU4xNmF5RUdBZ2s2aFlPclRlMVBVUU5kNldiRnd1MlRYUVh2WjdVZlB6WnU0RXo1RlVLSU5uNTY4QXVCYVgyOHZkN2hXN2cyT1g0YTZibkgySis2aFZYekhyYVB4QjFLMnc3QW1PdU01TjJxeXBvcmZMejNOZnk5ZzVrMzZkYldqVFlibWlpdkxITElPbnYzM0cvWTErQTFOTld5ZWQ4YkxKdStCbmRYVzFZbnRVcURqNmMvWTZJbnNPM0llNVJYRnJGMjZYZEl5ejdDNGZRZER2WFhOVlJ6OE16bm5NcmE3M0ErTVhZeWN5YXU2TlNleHVaNkRxZnRZTkhVMWZoN0I3TWc1UjYrT1A0UmJpNmVGSlpmNUh4K0t2Y3YvVzZmSlduU3FXQ2NQd1FFZ0taenN0UkI2MWI2TmtCRFU1M0QxRk9yMWNxK1U1OENNREl5eVg0K2FjUVV2amkra1pQbjl0cjM2alNhakp6STNJT0htemNqSWhJQmNORzdFUmVlU0c1UkpzVlhMaEVXYUZ2WFcxbGRUblpCR3FPang5c2ZySXdkTVlWalozZHpLSDA3YTRLZTZQUzdOWDdVRFB2OTNWdzhpSTlLeG1RMnNlWEFXd0NzbXZlUXZieVh1eS94VWNua2wxemdkTlpCRnFTczZ0WEl2aEFEblFTZHdzRkFXcy81NVdtMWlmNndhdVIxTHhGQ0NORXFObXdNaWJHVHljZzlUbjFUTFZIQkl5a3F6eU8zS0pQUjBlTVpIVzNiYjhwb01yTGo2QWZNR3IvTVBzWHdWbFJXbC9QbTFyOWpzVnI0eXFKdmQ3bXRSRTgxTnRmeHhwYi9JU1owTkJGQkl6Q2FXbWd4Tmp2c2VkazI5VEVpT001aFJCZGcwZFI3ZWVtajM2TFY2SWtORzBOOVV5MitYa0VPWlQ3WStSSmo0NlowQ3NMZHZ6VFNaRGFidUZSeWdjUHBPOUJwWFZnMGRUVUEwNU1YVVZaNW1ZLzN2Z2JBUGZPL1NWeHJJQ1A2enovZit3VWpJaElKOUFuRmFES1FXM2lXOG12RnhJYU5ZWHg4ZTlDWGtqaVB0SndqZkhGOEl4VlZwZmg2QlhJdTd4UlhxOHRZcy9nSmgrbm5pNmJlUzBGWkRtOS8vaHdUUjg5R3BWSnpPdXNnV28yZVJSMUd5TU1Db3hrWFA1MjA3Q084dGZVNVlzSkdVM3dsbndzRmFVeFBYdHhwTzZLR3BqcmUzL2tTcFZjdmM5ZmNyM2Y1ZVpRS0pXV1ZoYnp3d2ErWWxyU0lXZVB2a08xVHhKQWlRYWR3TUpDMlMza2xIVXBiMjZOUndzK21PWC9rVlFnaEJwTlY4eDhtd0NlRU05bUhLU2pKeHN2ZGwzbVRWakp6L0RMNzZFeFRjejM1SlZsa1hUck5taVZQRWg0WTArdjc1UlNlWmRQdVYwQ2g0SUZsVHhIZzAvdWhYN1BGekJmSE5oSVdHTU84U1N2WmRXSVRCbU1MUnpKMmtoQTdxVk9BMlpXNnhtcE1aaU1tczVIM2Q3N0UwdWxmSlNMSWNUV2hTcVhHMjkydjAvbU9ybGFYVWQ5VVMwN2hXY2FPU0dIWmpMVUExTlJYY1RSakorZnlUdUh0NFVkOVl3MjdUM3lNMFdSZ2ZQeU1McE1uaWI2Uk5ISXF1WVZueVM1SUEyeHJiSmRNK3dwVEV1YzcvTncxYWkxZlgvSC8ySG5zSTdJS3ptQXlHUW54aitTQlpVOFJHejdHb2M0QW54QWV1dk5IN0R6MkVjY3o5NkJXcVlrSkhjMmlxZmQyR24xY09mdHIrSGo0azVwMWtNdGxPZmg0Qm5ESGpMVk1UcGpyVU81Q1FScGJEcnlGUnEzbG0zZjl4R0dkcjlIVXZxNDZLbVFrMzc3M0Z4eEozOG4rMU05SXp6bkdzaGxyN0ErSGhCanNKT2dVRHNvR1NCS2g3Q3I0TUx2OStQSHh6aDk1RlVLSXdVYWxWREZuNG9vdXA0bTI4WFQzNFpHN2ZzbzcyLy9KK2kxL1pjMlNKeGdSbm5EVDk5cDIrRDJPWis3QjN6dVlOVXVlN0ZGUTJKMktxbEpNWmlOQmZ1SGN2K3k3NUJXZjUwajZUdTViK0JpRjVSZDVaZk1mbVpxNGdKQ0FLRFJxTGV1V2ZZLzZ4aHBxNnE5aHRwaUlESXFqMmRESXh0MnZrQmc3bVNsakYvRFJycGQ1L3IxbmlRNFpSVlRJU0x3OC9IRFJ1bkxIakxXb1ZHcnlpczVqeFlyRmFzRnNOdG1ERXovdklLeFdLMjR1SGl5ZDlsWGlvNUs1V0hTT2pOeGpaQmVrbzlQcW1UdHBKZE9TRmxIWFVNMzJJKyt6NWNCYjdEMzVDYkhoQ1l3SVQyQmtaQkw2THZaL0ZMMjNmT2I5UFM3cjV1SmhuOUo2SThIK0VYeHR4UTl1V0U2cFZON3dkeXUzTUpQM2RyeElZdXhrVnN4K0FMM1doZjJwbjZGUjYyaG9xcVdzc3RCaFZGeWxWREZyL0RMR3hFeGs4NzdYMlhIMEEwYUVKOTdTYkFFaEJnb0pPb1dEZ1pDNTFtQzJUYXR0aytnUGQwdldlU0dFNkRjdWVqY2V2T1A3dkxYMTcrUmN6dWhWMEJrWkhJZGFwV0h1cEpXMy9DVlpxOUVSN0JmQnVtWGZRNjkxSWZYOEFXTENScE1RTzVHRTJJa0Urb1p5SW5Ndmg5SzJZVEtiSEs1MWQvSGtCK3YreUJ0Yi9nZFh2VHNyWmoyQVRxdm51MnQreDltTEo4Z3VTQ2N0K3dpTnpmWDJiUytzMXM3cGVSUUtCZC85NnU4QTJ3allVMnYvZ0VLaDRQOCsraDJWTmVYNGVRV3hhT3E5VEJnMUU1MVdENENQcHo5cmx6NUpRV2tPcDdNT2NqNC9sY0t5WEljMWhtTDRpSXRJNU1IbFB5QzJ3M1R3ekx5VFZGU1ZvbFFvQ1F1SVp0S1l1WjJ1OC9NSzVPR1ZQNmEyb1VvQ1RqRmtTTkFwSExSbHJnWG5qU3krM0dGYXJWNWxtMVlyaEJDaWYrbTBlcjYyNG9kbzFOcGVYWjhRTzRtRTJFazNMRGRsN1B3YlpvcjFjdmZsMFZYUDJLZEozalAvbXpRMjE5dmZuekJxSmhOR3pRVEFZckZnTWh1eFdxMG9GQXFVU2hWS3BaTDVLWGNUSGhockR3aFZTaFhqUms1ajNNanIvNk5pdFZydFFhampORTNibC8rdkxQbzJKck9SMElDb2J1dUlDaGxKVk1oSWxodlgwZHpTS0tPY3cxakhnQlBnaWZ0KzFhUHJGQXBGbjZ5eEZtS2drS0JUT0Noejhwck96S3V3cVVPMmNzbFdLNFFRdDg5QVNselNNZUJ6MGJ2aG91LzZIeVdsVW9sVzJibmRJeVBHOXVxK0NvWEN2dDYxSzRHK29UMnVTNnZSRGFpZnFSQkNPSXVzY0JkMlZoeUR6dHU5UjJlekNmN3phUHR4b2ovY0pkTnFoUkJDQ0NHRUdOUWs2QlIyMTc2MFI2ZnFOcWVLZlNNVHJyUk83NVZwdFVJSUlZUVFRZ3dORW5RS08yZG1yaTF0Z0kwZHN0VStuQ1RUYW9VUUlqWktOaWNlenNKRGJPdEdyemZkZDdDU3Z0Mi9obkxmRVlPVEJKM0Nyc3lKU1lUK2VnTE1yYU9zNFI1d2oveGJKSVFRTkxVMFVsWlo1T3htQ0Njb3ZYcVpaa09UczV2UmI2UnY5NStoM25mRTRDUkJwN0J6MW5ZcEI0dmg5SlgyNHgrbmdGSWV6QWtoQk9GaFlaUlhGanE3R2NJSnlpb0w4ZlB6UmFGUW9GS3BodHlJbGZUdC9qUFUrNDRZbkNUb0ZIYmxUc2hjYTdUQS82YTJIOCtMc0NVUUVrSUlBU2xUSjVOZm51bnNaZ2dudUZpY3dZaTRXSlJLSlJxTlpzZ0ZEdEszKzg5UTd6dGljSktnVTlnNVkwM251K2Vob25VR2lGWUZUMDY0UGZjVlFvakJJQ2twQ1ZjdkRjY3lkenU3S2VJMk9weStFNFhPUkVSRUJHcTFHcTFXNjdDRnpGRFEzcmQzT2JzcFE4cmg5QjFEdnUrSXdVbDZvYkM3MG1GTlorQnRXTk41cGRFV2RMYjVlaUw0NnZ2L3ZrSUlNWmlzZStCK2lxdHlPSlloWDg2SGd5UHBPeW0rbHMzTVdUTlFxOVc0dTd1ajBXaWMzYXgrWWV2YnVkSzMrNGl0NytRTWk3NGpCaCsxc3hzZ0JvN3lqb21FYnNOSTV3dW5iZE5yQVVMYzRMNzQvcituRUVJTUpncUZBclZhemNPUFBzaWI2OTltNDk0OFlrSVNDUGFMSU1RLzB0bk5FMzJrOU9wbHlpb0x1Vmg4RnFYT3hPejUwMUdwVkxpNXVlSHQ3WTFhclI1eVV5U2xiL2VOOXI2VGdVSm5IaFo5Und4T0VuUUtBT3FOWUREYlhudnArbitQenRSeVd3S2hOaytuZ0ZyRzNZVVFvaE9sVW9sT3AyUE4ycTl3NHNRSnNzNmxjalJ6T3pxdEswV2xsNXpkUEhHTHdrT2lhVFkwNHUvdlIreW9HUHUwU0JjWEYzeDlmZEhwZEVOMmVtUmIzMTU3LzFjNWZ2eTQ5TzJiTkp6N2poaDhKT2dVQUZSMEdPVU1jT25mZTFtczhMZVQ3Y2N6dzJCOFlQL2VVd2doQmpPMVdvMkhod2N6WnN3Z01UR1IrdnA2VENZVEZvc0ZxOVhxN09hSlBxQlFLRkFxbGZacGtWNWVYdWoxZXRUcW9mMVZyZTN6U3QvdXZlSGFkOFRnSXIxUkFGOEtPdnQ1UGVlbkY2RzBOV21SUmduZmtlUkJRZ2h4UTJxMUdsZFhWN1JhTGQ3ZTNoZ01Cb3hHSTJheldiNmNEM0p0VzF0b05CcTBXaTBhalFhMVdqMXNScW1rYi9mZWNPODdZdkNRb0ZNQWprbUUralBvYkRiQm14MHlwSzlMdUQxSmk0UVFZaWhvMndKQnJWYWoxK3V4V3EzeXBYeUlVQ2dVbmY0YlRxUnY5OTV3N3p0aWNKQ2dVd0J3dGFuOWRYOU9yLzB3RzZwYmJLKzlkYkJtVlAvZFN3Z2hoaUw1VWltR0t1bmJRZ3hkTXZZdWdOc3owbGxyZ0EwZHRraDVhS3h0YjA0aGhCQkNDQ0hFMENWQnB3QnV6NXJPZDg1QmMydUczR0EzV0I3YlAvY1JRZ2doaEJCQ0RCd1NkQW9BS3ZwNWV1M1ZKdGlVMDM3OGNCSW9aUWFORUVJSUlZUVFRNTRFblFKd25GNGI1TmIzOWIrV0FlYldmQUF4WHJCUTluMFdRZ2doaEJCaVdKQ2dVMUJuQUVQcnRGY3ZIYWo2ZUFTeXFBNTJkTmpqK1pHa3ZxMWZDQ0dFRUVJSU1YQkowQ242ZldydHkrblFsdlE4M2dlbWhmYjlQWVFRUWdnaGhCQURrd1Nkb2wrVENPVlV3YUhpOXVNbkp2UnQvVUlJSVlRUVFvaUJUWUpPMGE5QjUvT3A3YThuQjBPU2Y5L1dMNFFRUWdnaGhCalkxTTV1Z0hDKy9wcGVlN0lNemxXMkh6K2EzSGQxQ3lIRWNKU2VuczdKRTZrVUZSYmlvbmZqNHFWc1p6ZEozS0xZcUpFMHRUUVNFUkhPNUpSSmpCMDdGb1ZDZ1VJeHZGSzhTOSsrdmFUZmlkdE5nazdSYnlPZDc1eHZmejBuSE9LOCs2NXVJWVFZYnRhLy9pWk50UllpQTBZeGZzWWlndjNDbmQwazBVZktLb3Nvcnl6azRLNFRwSjQ4dzdvSDE2SldxMUVxaDhlRU5PbmJ6akhjKzUyNHZhUlhpWDRKT2k5Y2cvU0s5dU52ak8yYmVvVVFZamg2NmZsLzQ2V0tZT1hNYnpBdWZycDhLUjlpZ3YzQ0dSYy9uVlZ6SHNGTEdjYkxMN3hHVTFNVFpyUFoyVTNyZDlLM25XYzQ5enR4KzBuUUtSeUR6ajZhWHZ0ZVZ2dnJxU0VRNWRrMzlRb2h4SEN6L3ZVM0NmR0tJeVZobnJPYkltNkRxVWtMQ2ZHSjQ2MzE3MUJmWHora0F3RHAyd1BIY09wM3dqa2s2QlJjNmJDbU04anQxdXNyYTRBRFJlM0hhMGJmZXAxQ0NERWNwYWVuMDFoaklTVlJ2cFFQSjlQR0xzVFFBQ2RPbktDbHBRV0x4ZUxzSnZVNTZkc0R6M0RvZDhKNUpPZ2M1bW9OWUdoOW1PV2xBMVVmckIvZmtPVzRMMmR5d0szWEtZUVF3OUhKNDZsRUJjWTd1eG5DQ1dKREV6aDNOb3ZhMnRvaE9lb2tmWHRnR3VyOVRqaVBCSjNEWEY5UHJhMHp3TGI4OXVOMUNiZGVweEJDREZlRlJZVUUrVVU0dXhuQ0NZTDlJcWlvcUtDdXJnNlR5WVRWYXIzeFJZT0k5TzJCYWFqM08rRThFblFPY3c3YnBmUkJFcUdQc3NIVU9oc2p5QlZtaHQxNm5VSUlNVnk1NkZ3bHNjb3dGZUlmaVU2cngyZzBZakFZaHR5WGYrbmJBOU5RNzNmQ2VTVG9IT2F1ZGhqcDlML0ZrYzRXTTN5YzAzNjhMZ0ZrdHljaGhPaTl2SUtjR3hjYW9pcHJydERZM05EdCsrWFhpc2t2dWRCbjkydTZ6cjE2d21xMVlyYjA3WFRFb3RJQ3pHWXpCb05oeUsydkc4NTl1ei9jYXYvdGFDajNPK0U4RW5RT2M5ZWEyMS83M21MUXVUVVA2bzIyMTE0NldCSjlhL1VKSVlRWTNETHpUdkhYdDM1Q1ZlM1ZtNzcyL1owdmNqYjNlTGZ2cDJVZllmZnhUZGV0bzdxdWtyK3NmNXF5eXZic2RvZk9iT2ZnbVcwTzVTcXFTdm5MbTA5VFdIYXgyN3JlL3Z3Zm5hN3I2TlhOZitKb3hoZlhiVTl2V0sxV21lYm9aTG1GbWZ4bC9kTjh1di9OWGwzZjBGVEhuOS80SVdkelQ5ejB0Uzk4OEd0U3N3NDZ0R1hqN2xjY3lsaXRWbDc0OE5mc1Q5M2FxL1oxUmZxZDZHdHFaemRBT0pkRDBLbnZmVDBXSzJ3NDMzNThYenhvNUpHR0VFSTRoZEZrNUw5ZSs5NTF5eVNQbk1hcWVRLzFhenNxcTh0cGFLN0QzZFhybHVxcHFhK2lwcjdTNFZ4ZFF6VUdVd3VYeTNJN2xZOElHb0ZDb2FDZ05CdUx4VXlBVDRqOVBZdlZ3c2x6ZTVtUnZBU2wwdllQVlY3eGVYUWFQYUdCM1Q4dGJXNXB4R0JzNmZiOXVJaXhIRXJiVGtyQ1BMUWEzYzErUkhHVG1sb2FPWGptYzg3bnAxTGZXSU9IcXpjeFlhT1pOK2t1M0YwZDkya3ptb3djT0wyVmpOeGpORFRWNHVYdVIwcmlQRklTNXFGUVhIOU9WbE56QTUvc2V3T2pxWVV6MlljWkZ6K2R5T0M0bTJycnRab3JOQnVhY05IZjNCWUIxWFdWWEswdUk5QzNmYTJTVHFQbjdNVVR6Sm00QW4vdllNQTI2dC9RVk1lSWNFbWtJUVl1Q1RxSHVjb09henI5YmlIbzNGc0lsYTBCcklzYTdoNTVhKzBTUWdqUmV5cWxpbG5qNytqeXZiS3JsOGt0eXJ6cEw4NDNVbGxkVGszOU5ZZHp4VmZ5MEd0ZEtld2lNT3hLZE9nb2V5RFlVYzdsZEE2bGJYYzQxOXpTaU1sc1pOT2VWenVWZi9JcnYwYWoxcEoxNlF5K1hvRmNMTXdFd05QZGw0U1lpZXc1dVpsTEpSZklLY3pnVW1rMnRmVlZtQzFtL3YzeGY5bnI4SGIzWTgyU0o3cHNaMDM5TmRadithdkRPWlBGaE1IUXpQOTk5RHVIOHpGaG83bHo5b005K3Z6ZGtkR216dDcrL0RrcXE4dEppSjJFbDdzdjVkZUtTTTA2U0haQk9vK3RmdFllZUZxdFZqNzQ0aVZ5Q3pOSmlwdENnRThvNS9KT3NlM3dlelExTnpCMzBwM2Qzc05zTWJOeHp5czBHNXA0YU9XUDJYTGdMVGJ0ZVpYSDd2bDV0d0ZrUTFNZDVSMUcxZ0V1bGRxbWdkYzMxcEJYZEw2cnl4d0UrWVhqNXVMQmhZSTAxQ28xalUxMVpCZWtvMVpyaVFrZGhZZXJGK2s1eHdqd0NlRncrZzZhVzJ4cnBiWWNlQk02Qk5GZlgvN0RtdzUwTzVKK0ovcVNCSjNEWEY5TnIzM25YUHZyRlNQQVZYcVdFRUk0alZLcFpFSEszVjIrOThySGY4VEh3NS94OFRQNjlKN0hNbmR6OHR5K0x0OTc2L1BuZWxUSGo3LytWMXgwN1ZudENzcHk4UFVLWkhMQ1hHSkNSMk9sL1V2d29iVHRsRlVXY3UrQ1J4M3FjTkc1b1ZGcmFXcHA1R0xST1pSS3BUMHdIUnMzaFJXejFoSGdFOEs1L0ZPTWloNlB1NnNYdTQ1dklpVmhIbjVlUWUzMXRINVp6N3AwQm9BbVF5T1ZOZVZrWFRxRG05NkRsTVQ1V0sxV2F1b3I4ZmJ3ZDJpRHdkaENpN0VKRDFkdmZMNzBudWdidnA2QnJGM3lIWWRSemVPWmU5aDIrRDFPbk52TC9NbDNBWkI1OFNTNWhabk1uckRjZm03cTJJWDhhK1B2T1pTMmpVbGo1blFhR1FWYndMVnB6NnRjTERySHl0bGZJelFnaW5zWFBNckxILytCOVZ2LzFtMUFWMUNXdzRkZi9LdkxObS9lOTBhUFB0dFhGei9PNk9qeG5MMTRBbERZKzYrWHV5K1AzL2RMUmtXUDUxeitLZTZMZll3SjhUTTVsTGFORWVFSmpJeEljcWhIcmRiMDZINUMzQTRTR2d4ekhVYzZlenU5TnJVY0x0WGFYaXNWOEJYWmRrc0lNWVFwQjNHR3RPeUNkSW9yTG5IM3ZJZTZIRkc4Rll1bXJHYmVwSlgyWTZQSndQTWJubVhHdUNWTVMxclVvenIwV2hmMm5Qd0ViM2MvQUV3bUF4L3UraGNQM3ZGOTN0Myt2NWpNUm50WnM5bUVGU3N2Yi9xRFF4MHBDZk5ZTkhVMVp5NGN4a1h2eHZmWC9xSFRaNzF6MW9ONGVmamg2ZVpOVTNNRFdvMk9tZU9Xc2k5MUN3dFNWdUhtNG1FdjIvYUYzMlEyVWwxN2xkekNzMHhQWHN5OFNTdkpMY3hrejhuTmZPUE9wd25yTURWMzQrNVh1RlJ5Z2Nmdit4V3V0ekRTSkxwM3oveHZkcG9hbXhRM2xXMkgzK05xVmFuOTNKbnN3NmhWYXFZbkw3YWYwNmcxcENUTVk5dVI5OGdwekdEQ3FKa085UmhOUmpidmU1MXplYWVZTitrdUpveTJ2ZS9uSGNTYUpVL3k3clovc243cjMxaXorQW04UGZ3Y3JvMlBUT1pIWC90dmgzUHZiSHNlalZyTFZ4Wjl1MGVmVGF2UlUzYTFrT0lyK1R4eDM2OGNwb2VETFdpZU9Hb1d3WDdodU9oYzJYYmtQZTVkK0MxeUxtY3dNaktwejJjeENORVhKT2djeHF3NGpuVDY5WEtrYzBOVysrdEZVYjJ2UndnaEJvTzJCM1RWemRjdk45QllyVmIyblBvRVA2OGdra1pNNmZQNnRScWR3MXJHdk9MeldLd1dva05INDZwMzczRTlSZVY1OXFCelJIZ2lzZUVKMURSVThlT3YvNDlEdVIxSFA2U3dMSmRIVnYxSHB6cU1KZ05IMG5lUVBISWFkWTAxOXZPZWJ0NG9GQW9pZ2tmWXo2WG5IR1YwOUFRc1ZndW5MeHhpeHJpbERrSG5Ndy8vQTdDTkVNZUVqWEVZUVk2TFNDUWxjUjc3VTdkdy83THZBbkE0YlFjWGk4N3h3QjFQU2NEWmo3cGFpOW4yVUVMZk9scHV0VnE1WEpaTHNIOGtlcTNqbDVQSUVOczZvSktLQW9lZ3M3YStpZzA3WHFDc3NwQTVFMWN3WitKeWgrdGlRa2V4ZHVtVHZMZmpSZjYxOGZlc21QVUFpU01tMjk5WHE5U29WZTM5M1dneVVIYTFrSm5qbDkzVTc4SGUxRStKREk1RHE5RlRVMThGZ0t2ZUhZMWFnNTlYb0wxY1J1NXh2RDM4aUFnYXdhWTlyK0xqR1NCQnB4aVFKT2djeG1wYWJBbUFBTHgxdmR2ZUpML0dOdExaWnQyWVBtbWFFRUlNV09yV1FiT3l4dXVYRzJoeUN6TXByeXhpeGF3SCtueVVzeXY1eGJZbmtnMU50ZllwcXQySkNSMk5UbXVMNXF2cnJ1TG4zVDdOZGVyWUJmenovVit5OWVBN0R0Y1lUUVlzRmpOL1dmOTBwL3JtVGxxSmk5Nk5pdXBTbm52M0dmdjVkY3UreDZFMFd3YmFLWWtMaUFnYVFYNUpGZy9jOGRSTmZiWjNQbitleXBweWgzUFBiM2pXMXY3NlN2UmFGejdhOWJMOXZXK3MvQkdlYnQ0M2RROXg4ekp5amdIWWc2NjZ4aHBNWm1PWFU1emJSaWhyNnRvVFZKM09Pc1RPNHg5aE1obTRlKzVEakl1ZkJ0aldLNy8xK1hQTW1iQ0NDYU5uRWhzMmhrZFhQY1A3TzEvaW85My9KdlhDUWVaTVdFRlVTT2VFRmdXbE9WaXNGaXdXOHcxL0Q0Sjh3L0h4dExYVlpETGk1eFhrMEgvdlhmQW9KOC9icHJCSGhjUXpiOUpLTW5LUE1YWkV5ZzBUSWduaGJCSjBEbU45a2JsMlkzYjc2NGxCRU83UmZWa2hoQmhLTGxiQnBScUl2clhFckxmTjhjemQ2TFV1SkkrY2VsdnVsMTlpQ3pvMzdYa1ZqVnJiWlJtTHhZelpZdWJ4ZTM5Sm9HOG9MWVptcXVxdTR1c1o2RkR1RzNjK2ZWUDdCYnJvWEJrN1lqS2c0UGtOUDJkK3l0Mk1paHFQeVd3a0lpaU9VK2YzVTlkUVRkYWwweWhRY09WYU1RV2x0bjBqMDdLUDRLcDNKOWd2Z3VqUXp1dEZhdXFybURSbWpzUDYwdHI2S3RScVRiY2pXUjNYcVlyK2tWZWN4ZDVUbnhMZ0UwTGlpQlFBZTRJZG5iYnpGQ3lkeHZiRngyQnF3V0t4OE5ibnozR3A1QUsrWG9IY00rK2JEdE9selJZek5mWFhhREcyZjNFSzhBbmgwVlhQc1BQWWg1eStjSWo4NGl3ZVcvMHN3WDdoRHZkcCt6MDRsTFlkdFVyVFpYQm90Vm94bVkzY01XTXRLWW56QUZpOTRCSFVLZzIxRFZXNDZOeFlPR1UxTGpwWHlxOFZrMXQ0bG9wckpWUlVsVkpSVlVwTTZHaU9adXpDWUd3bXIvZzhCbU1MYmk0ZUpNWDEvWXdHSVhwTGdzNWh6R0U5WnkrbXhEYWJZTS9sOXVNVnNiZmVKaUdFR0N3QzNlRFhoK0RQOHlCd2dNY1VsZFhsWEN3Nng3U2tSZDBHZ0gxOXY3WnBpNmN2SE9MaGxUOG0yRCtpVTdsTmUxNGxyL2c4dnEzVEJhMVlXVHoxM2s2SlhUeGN2V3hUSHE5ZTdsVEhsMzNybnA5M211cXIxN3JpNWU0RHdJS1V1em1mbndxQVJxMGp4RCtTeklzbk1WbE1BT1FVWnFCVzJyNGV0UVdkVFMyTkdFd3RwR1lkNEZEYU5oNjUrejhJRFlpeTE3OXg5eXVVVkZ6aU8xLzlyWXc0T2NHSnpMM3NPUG9CSG03ZXJGM3lIZFFxMjUrZnhXSUdRS25vUExMZjl1ZWtVQ2hRS3BVRStvUVM3QmZCL01sM28rbGhBb1YvWm5zQUFDQUFTVVJCVkI2ZFZzK2RzeDlrNHVqWlhDeks3QlJ3V2l3V01pK2VZSFQwZUFwS2M1ZzEvZzZtSjNkZTMzejZ3aUUrM2Y4bUVSMm14Ylk5d0ZDck5HalVXb2YrMjlSY1QyTnpQVmFybGJDQWFJcXY1Rk44SlIrRHNZWFNpZ0pxNmlwdDArZ2w2QlFEaUFTZHc5aXRqblR1S1lSbTI5L25lR3BoVnZqMXl3c2h4RkN5SWhZK3pvWkh0OEZUa3lEQkQwSjd2bVRydGpwNWZqOEFFMGZQdWkzM1M3MXdFSlZTeGFJcHF5bXB1TVNSakozY00vK2JEbVZxNnE5eFBqK1ZXZVB2c0FjSmVxMkxROEtYamhvYWE0a0lpck9QQkgxWldXVWgydzYvaDlWcTVWcHRCWjhkZkJ1d1RjTTlsTGFOdEp3akpNUk1ZdEtZMmZacnhzVlBzMCtocks2cjVCOGJmczU5Q3grenI1bXJxYS9pNDcydmNya3NGNnZWaW9lYk4zTW1yS0RGMkV4aGVSNEFMWVltTXZOT01ubk1YSXF1NUhmWnRvZ2dlU3JiSHd6R0ZqN1p2NTV6ZWFlSURSdkQ2Z1dQT3F5ajFiUStlT2c0UXRueFdnQ2R4dmJVZmRtTU5iMXVSMmhBbE1ORGlEWVhpODlSMjFETjhwa3o4SFR6NGVTNXZVd1pPeCtWVW1Vdlk3RllPSmF4aStpUWVJZWc5YjBkTDJJd3RWQmVXWVJLcWVMTnJYL0h6eXVJNVRQdnQ1Y0o5QTExV05QODNMcy9ZK2I0WmJmdDkxeUlteUZCNXpCMnJlTWVuYjBZNmZ3OHIvMzFzaGhReWNOZEljUXdFdWdLcnl5RC96NEJmenpXOS9VckZkQVhvWXJWYXVWYy9pa0NmRUxzbThuM0o1UFpSSHJPVVVaR0p1R2lkMlBXaE9WOHRPdGxKaWZNc3dkZlZxdVZ6dzl2UUs5MTdYRm1XN0NOTEhtNitYVDVYbTFyc2hVQXJWcEhSSkF0V1ZCaFdTNStYa0VFK29aMXlqUjZJd3FGZ3RyNkttYU9XOHE1L0ZRU1lpWXhkOUtkdlBqaGI2aHVYUXRvTkJsUUtWV2N5VDdNbWV6RHJUOERXMElidGNvMll2YlRiL3k5MSt0b2ExcGdheVljcjRONmMzc3Voc0dzTC9wMlkzTURiMjM5TzFldUZiTjQ2cjFNUzFyVWFaVFowODBIaFVMUmFmOVl3UDduNStzVjJPbTl2cEo2L2dCdUxoNk1pRWdreUMrQzFLd0RITTM0Z3Buamx0ckxIRHU3aXl0VkpUeHl0Mk5DckxEQUdFeG1JN1gxVldqVVdpS0NSdURoS3V1Q3hlQWxRZWN3ZGlzam5VVjFjSzU5N1Qyck9xK2RGMEtJSWM5ZEM3K2VDWlhOa0ZNRitkVmc2UG5Tdyt0U0FJZDMzWG85UmVWNTFEVlU5L20rbk4wNWZuWTNEVTExVEU5ZUFrQkN6RVJPaDQxaDQrNS84NjE3Zm9hcjNwMTlxVnZJTGtobnpaSW5IS2JCM3NpWkM0Zkp5RDNlNVh0V2Evc1AzdDNWMDc1OXk3R01YWXlPbnREbFd0YS92L01NTFFiYkU5aTJOWm92Yi9wUEZLMnA5WDc0d0ovNDN0cmZBKzJKa1FDZXVPOVhBSnc2ZjRBZFJ6L2dzZFhQMmtkSEc1dnJlWDdEc3l5Y3VwckpZK2IwK0xOMVI2K0djWUVRR1FJbUJReUJtTE5QK3ZZbis5L2dhblVwNis1NGl0aXcwVjJXMGFnMUJQcUdVVkp4Q2FQSjZEQnQ5bko1TGdCUndmM3pCYWI0eWlVdUZLU3hjTW85cUpRcXZOeDltRFYrT1h0T2JDWXFlQ1RoUWJGY0xEckhydU9ibURwMm9jTWFVb0JaNDVjQlVGNVpoS3ZlM1dFN29qWWJkNzlDenVVTSszR0xzWmx0aDk5ajU5RVBBYmgzNGJlSWkwanNsODhueE0yU29ITVl1NVU5T3JkMkdPVWNGemp3MXpNSklVUi84dE9EWHdoTUM3bHgyWnR4dUEvcXlMNmNEc0RJaUxGOVVOdjFOVGJYYytEMFZtSkNSOXRITlJVS0JYZk4vUWF2YnY0VGIzNzJONkpEUjNIczdHNW1UMWpPcUtoeE4xVi9TdUk4RnFUYzArVjdsOHR5ZVB2emYzUjdiYk9oaWZMS0lvY01vM2ZQL1FibTFuVi9EVTIxYk43M0JzdW1yOEhkMVpZZHFtMmtzaXRWdFZmWmZ1UTlRZ1BhZ3dXcjFjcTJ3Ky9ocW5mdnN5QmZwNEp4L2hBUUFKcWVMVFVjRkc2bGI1ZFZGcEZka002MHBFWGRCcHh0a2taTTRZdmpHemw1YnE5OTZyYlJaT1JFNWg0ODNMd1owVTlCMlk2akgrQ2ljMlh5bUxuMmM3UEdMK055V1E3dmJIdWVHZU9Xc2o5MUM1RWhJMWswZGZVTjY3TmFyZVJjemlBK0t0bCtia2J5RXBKSFRyTWZiOTczT21OSHBEQWkzUGFaUXZ3aisvQVRDWEZySk9nY3hoeEdPbTlpZXEzRkN0czZMRnU1VTVhcUNDSEVnRlYwSlErRlFrR1FYK2RFUG1EN0FyN2o2QWZNR3I4TUwzZmZXN3JYOWlQdll6UVpXRHp0UG9mem5tN2VMSjk1UHh0MnZFRDV0V0pHUmlZeGYvSmROMTMvc2JPN09YWjI5MDFmMTloY3h4dGIvcWMxR0I2QjBkUkNpN0dabUE0QlM5dDB5NGpnT0lkOUVMdmo0K25QUXl0L3pQSE1QZnpmUjc4akxEQWF2ZGFWL0pJc0hyN3JKL1oxcXFMdmxWUmNBdUJxVlNtN2ptL3Fzc3lzOFhlZzArcEpTWnhIV3M0UnZqaStrWXFxVW55OUFqbVhkNHFyMVdXc1dmeEV2L3c1cFdZZHBMRDhJc3RucmJOdkJRU2dWQ3E1YSs0M2VQR0RYN1A3eE1kNHVubXpadkVURG1zOHUySzJtTm04OTNXdVZKVVFINVZNazZHUkZtTnpwK1JjYXBXR0FKOVFHZDBVQTVMOGpUaU05WGFrODBnSjFCcHNyejIxTUtmcjd6RkNDQ0djekdxMVVucjFNdjdld2QxbTVHeHFyaWUvSkl1c1M2ZFpzK1JKd2dOamVuV3ZveGxma0pGN25Ea1RWemdrUkttc3VjTFI5SjJjdm5BSVR6ZHZ2RDM4eWJtY3dmclAvc2IwNU1YRWhTZjJPT05yU3NJODVuVVRyQmFXNWJKaHh3dWR6cHN0WnI0NHRwR3d3QmptVFZySnJoT2JNQmhiT0pLeGs0VFlTVDBLTUFHSExWTGFoQVpFc1h6bS9maDdCN1BuNUdZQU5Hb3RwN01PTWpsaDdtMVpRenNjdFUySnppM0tKTGNvczhzeWt4UG1vZFBxMGFpMWZIM0YvMlBuc1kvSUtqaUR5V1FreEQrU0I1WTlSV3g0MzI4dVhsU2V4N2JERzRnT2lXZlM2UGFrVlkzTkRadzZ2NThqR1RzeFc4ekVSeVdUWFpET3l4Ly9nUm5KUzBpS205SmxabW16MmNUWjNPTzQ2TjE0Nk00ZmtWTjRscXo4MDJqVVdzN2xwWklRTzdIUFA0TVEvVUdDem1Hc3ZNUEc1c0Z1M1pmN3NvNEpoSlpJQWlFaGhCaXdGQW9GLy9IUWM5Y3Q0K251d3lOMy9aUjN0ditUOVZ2K3lwb2xUekFpUE9HbTd0UFUwc2p1RXg4ek1tSXNjeWFzb0w2eGxwekNEREp5am5HcE5CdXRSc2VNY1V1Wk5YNFpHcldXTXhjT3N6ZjFVOTdkOWsvY1hEeUlqMHdtTWppT1VkSGowWGV4cDJJYmxVcnRzT2RsVzFaZWxVTEZoY3RwcUpRcVhEcGtMNjJvS3NWa05oTGtGODc5eTc1TFh2RjVqcVR2NUw2RmoxRllmcEZYTnYrUnFZa0xDQW1JUXFQV3NtN1o5Nmh2cktHbS9ocG1pNG53Z0ZneWNvOWh4Y3FWYThXTWlaNkkwV1NnN0dvaHBaV1h1VlJ5Z2R6Q1RGUktGVFBITFdWNjhoS3lDOUk0bkw2RDQ1bDdpQTZKSnlWeFBtTmlKdHpVejFOYzMvVGt4ZDFtT2U2S200c0hxK1k5MUk4dGFyZjl5UHU0dVhoeXo0SkhNSm9NNUpka2NUYjNCQmNLem1DMm1FbU1uY3lDbEZWNGUvaFJVSnJERjhjK1lzdUJ0OWgyK0QzaUloS0pDb2tuUGpJWkgwOS96Qll6VjZxSzBhaTFQSERIOTFFcVZYeTg1MVVtalpsRGRPZ29OdTE1aGZ6aTg4U0dKNkRYdWJKaTFnT29WUm91bFdaak1obng5dzYrNmVSWlF2UVhDVHFIcVFaamV3WThGM1hQQThmS1pqaFcybjY4Y2tUZnQwMElJY1R0NWFKMzQ4RTd2czliVy85T3p1V01tdzQ2WFhTdXJGN3dLTEZoWTFBb0ZMeTk3UitVVnhiaDdlSEh3aW4zTUdIVUxJZXRMQ2FNbnNuWXVDbWN6VDNPcWF6OW5MNXdpQ3RWSlNURmRVNzJjejBGSmRrVVY5aldlK2cwZXBiTldPc3dWVkdyMFJIc0Y4RzZaZDlEcjNVaDlmd0JZc0pHa3hBN2tZVFlpUVQ2aG5JaWN5K0gwclpoTXBzYzZuWjM4ZVFINi83SXdUT2ZVOTlVUzRCUENHUGpVcWlwdjhiclcvNGJyVnBIVkVnOEsyYXRZMHpNUkh0Q3BISHgwMGtlT1kyc1MyZlluN3FGbk1zWkVuUU9JM2ZNdkIrTldvdUhxeGVmSDlyQWlYTjcwV24wVEJ3OW01VEUrUTRqNjFFaEkzbGsxWDl3c2VnY0o4N3RKYnNnbllMU2JFWkhqd2RzTXhYOHZJT1pOZjRPZ3YzQ09YUm1PNkJnM3VTN2NORzU0cXIvUHZ0VFArUHN2amU2M0JibThYdC9lYnMrdGhBM3BMQmFyVU1oRVpxNFNZVjE4UERudHRkaDd2REc4cDVkOTg1NWVMVTFVVnBTQVB4dGZ2KzBUd2doQnFxaWVuaG9Lend6RFJiMmM1Nk94eDkvbkY5KzY2WCt2VWtIQm1NTEdyVzJ4OU5kdTFOUlZVcFRTd01SUVNONlZOZTEyZ3JVS2cyZWJuMi9KWVRGWXJGdlY5TFUzRUJqY3oxKzNrRmRsak9aalZpdFZoUUtCVXFscXR2MWZsVzFWL0gyOEx2aFo3TmFyWmpNcG02bk50L0liMTkrbkNlZmZCSi9mMzhDQWdMUURLRk1RcmU3Ynp0RGk2R1p2T0x6akl4TTZ0SGEwY2JtQnVvYmF3ajBEYldmNjloL3JWWXJSVmZ5dTl6MzFkYlhqRmdzRmhRS0JRcUZVdnFkR0ZCa3BIT1k2cmhINTgwa0VkcHlzZjIxSkJBU1FvaWg1V2EyTDdtZUFKK2JTK1ByNnhuUUovZnRTc2Y5TVYzMGJ2K2Z2ZnNPai9PcUVqLytuVDRhOWQ2ckxjbVc1TjVyWEJMSGRwemVHd0VDV1VxQXNMQ0YzWVhORDNZWGRpSEFRb0N3QkVpY1hvamp4SEZjNHRpSmU3ZmxKa3V5MVh2dm12NzdZNnlSeHVyU3lDTnB6dWQ1OUdUbUxmYzlvM2tqejVsNzc3a3V3Mit2UDA2ckhOcnJEdzRJRzlKeENvVml4Qi84eGNTbjArcUgxY3R0MFB1NmpBZ0ExL3RYb1ZEMG1YQjI3ZXRyVHFnUTQ4WElWaW9XRTE1ZGoxRVlvVU1zSW5TMkJxcXZ6UU0xcUtXQWtCQkNDQ0dFRUdKd2tuUjZxWkgwZFBZc0lMUStCVFJ5OXdnaGhCQkNDQ0VHSVdtRGx4cHVUNmZKQ3ArVmREOWZQN0tLK2tJSUlZWWhKVEhWMHlFSUQ0cUxUZ1FZOVJ6YjhVanU3ZkZyTXQ5M3duTWs2ZlJTalQyU3pzQWhUR0U1VkE1bW0rTnh0QytrQkk1TlhFSUlJYnAxR051cHJDdjFkQmpDQXlwcWkrazBkUXgrNEFRbDkvYjROTm52TytFNWtuUjZxUVpqOStQZ0lmUjBmbHJVL1ZoNk9ZVVE0c2FJaTQybHFxNWs4QVBGcEZOWlYwSm9hQWdLaFFLVlNqWHBlcDNrM2g2Zkp2dDlKenhIa2s0djFiT25jN0NrczhQaXVqYm5Pa2s2aFJEaWhsaXdhRDRGVlJjOEhZYndnQ3RsNTVneU5RV2xVb2xHbzVsMEgvN2wzaDZmSnZ0OUp6eEhrazR2MVRDTXBITmZDVml2cmVZNlBSVENoN0hFaWhCQ2lKR2JNV01HaGtBTlJ5OTg2dWxReEExMEtIczNDcDJGK1BoNDFHbzFXcTNXWmVtTXlVRHU3ZkhIRys0NzRUbHlKM2toTzY2RmhJSUhtZE81dDdqNzhab3hYZ2hkQ0NHRXEwY2VmWml5aGp5T250dmo2VkRFRFhBNGV6ZGw5YmtzVzc0VXRWcU5uNThmR3Mza1hPdFQ3dTN4dzV2dU8rRVphazhISUc2OEZsUDNZejhOcUFmNDZxSFJDR2VxSFkrVkNsZ3RTYWNRUXR3d0NvVUN0VnJObDc3eUdLOXNmbzMzOWwwbE9UcURxTkI0b3NQa0QvSmtVVkZiVEdWZENWZkt6cVBVV1ZpeGVna3FsUXBmWDErQ2dvSlFxOVdUYnBpajNOdWU1NDMzbmZBY1NUcTlVTStodFVHRERLM2RXd3kyYTBOclowZEEwQkFxM1FvaGhIQWZwVktKVHFmandZZnU1L2p4NCtSY1BNV1JDenZSYVEyVVZoUjZPand4U25IUlNYU2EyZ2tMQ3lVbFBkazV0TkhIeDRlUWtCQjBPdDJrSGVJbzk3Ym5lUE45Snp4RGtrNHZOSno1bkRLMFZnZ2hQRSt0VnVQdjc4L1NwVXZKek15a3RiVVZpOFdDeldiRGJyZDdPanpoQmdxRkFxVlM2UnphR0JnWWlGNnZSNjJlM0IvVjVONzJMRys5NzhTTkozZVVGMm9ZNG56T21nNjRXT2Q0ckZMQVRmRmpHNWNRUW9qK3FkVnFEQVlEV3EyV29LQWdUQ1lUWnJNWnE5VXFIODRudUs3bEtUUWFEVnF0Rm8xR2cxcXQ5cHFlSnJtM1BjUGI3enR4WTBuUzZZVWFoN2hHNTJjOWVqa1hSSUdQM0MxQ0NPRlJYY3NZcU5WcTlIbzlkcnRkUHBSUEVncUZvdGVQTjVGNzJ6TzgvYjRUTjQ2a0VWNW9xTU5yRDVWM1AxNGFPM2J4Q0NHRUdEcjVZQ2dtSzdtM2haaThwUC9jQzdrVUV1cG5lRzJiR2JKcnVwOHZqeHZibUlRUVFnZ2hoQkNUa3lTZFhxaHBDTU5yZS9aeVpvUkNnSFpzWXhKQ0NDR0VFRUpNVHBKMGVxR2Vjem9EKytucFBGelcvWGlaREswVlFnZ2hoQkJDakpBa25WNm9aMDluWDhOcnpUWTRVdEg5WE9aekNpR0VFRUlJSVVaS2trNHYxTE9uTTZpUDRiVm5xc0ZrZFR5T05FQzgvNDJKU3dnaGhCQkNDREg1U05McFpldzRpZ1IxOGRQMFB1WlFqNkcxcXhMR1BDUWhoQkJDQ0NIRUpDWkpwNWVwNzFHNU5yU2ZJa0lIZXlTZFMyUEdOaDRoaEJCQ0NDSEU1Q1pKcDVkcEdxU0lVRjVEZDJJYW9JV01zQnNUbHhCQ0NDR0VFR0p5VW5zNkFIRmpOZlpjbzdPUG5zNmVTNlVzaXdWWm9sa0lJY2FQN094c1Rody9SV2xKQ1Q1Nlg2NFU1bm82SkRISnBDU20wbUZzSno0K2p2a0w1cEdWbFlWQ29VQ2hrRThFUW9pUms2VFR5d3hXdWZhWVZLMFZRb2h4YWZOTHI5RFJiQ01oUEozWlMyOG1LalRPMHlHSlNhcXlycFNxdWhJTzdEbk9xUk5uZU9TeGgxQ3IxU2lWTWtCT0NERXk4dGZEeXd5MFJtZWJHUzdYT3g0ckZUQS82c2JGSllRUW9uOHYvUFpGQWxYeDNMN3NDV2FsTFpHRVU0eXBxTkE0WnFVdDRhNlZUeEtvak9WUHYvOHJIUjBkV0sxV1Q0Y21oSmlnSk9uME1nUE42VHhWMWYwNEt3dzBjbmNJSVlUSGJYN3BGYUlEcDdJZ1k1V25ReEZlYU5HTXRVUUhUK1hWemEvVDJ0b3FpYWNRWWtRa3JmQXlRMDA2NTBiZW1IaUVFRUwwTHpzN20vWW1Hd3N5SmVFVW5yTTRheTJtTmpoKy9EaEdveEdiemVicGtJUVFFNHdrblY1bW9LVHpwQ1NkUWdneHJwdzRkb3JFaURSUGh5RUVLVEVaWER5ZlEzTnpzL1IyQ2lHR1RaSk9MOU5rNm40Y29PMStYTk1CNWEyT3gzb1ZUQSs5c1hFSklZVG9yYVMwaE1qUWVFK0hJUVJSb2ZIVTFOVFEwdEtDeFdMQmJyZDdPaVFoeEFRaVNhZVhhZTZucC9ORVpmZmpPWkd5VklvUVFvd0hQanFERkEwUzQwSjBXQUk2clI2ejJZekpaSktrVXdneExKSjBlcG1lU1dmUG5zNlRQWkpPR1ZvcmhCRGp3OVdpUEUrSE1LYnNkanZsTlVXMGRiUU02N3k2eGlxYTJ4cmRjbjB4ZEtVVlJWaXRWa3dtazh6ckZFSU1peVNkWHNabGVHMlBuczdqa25RS0lZUVlCYlBGUkYxVDlZQS83WjF0THVkWXJCWmVmUCtubk1zLzV0eFcyMWpKMXM5ZXhtUTJYbjhKQUd3MkcyL3MraDN2N3ZrL3JMYVJ6eTNjZjNvN0wzMzRpMkVsVDZWVlY5bC9lanNkeG5ibnRzUFp1L25KaTE4ZmNodXZmZndiOWh6YjRyTE5aRGJTMU5yUTU4OUF2NGVkaDkvaGN1SFpQdmVmeWpuQU83di9PT1M0aHNwdXQ4dndXaUhFc0trOUhZQzRjZG90WUxuMmI2dGUzYjBrU242alk0MU9nQ0FkSkFaNEpqNGhoQkR1MWQ3WnhyNlRINUJUY0pwT1V6dGhRZEVzbVhrTE02WXVkUHUxQ3NweWVIUFg3d2M4WnZuc0RheFpjT2VBeDVqTVJ2Skx6dlBYRDMvT3c3YytUWUJ2a010K3BWTEo3U3NlNTdXUGYwTnhaVDdKTWVramlqYzBLSXE5Sno3Zzg5TWZzV3JlN1VNNjUrRFpuUlJYNXJOazVyb1JYUk9nMDlpTzBkenBzdTNNNVVQc09QeFduOGV2WC9JZ0M3Tlc5OXF1VkNwcGFXOWs1NUczU1luTFFLUFd1T3pQS1R5RFFpR1RaWVFRNDRNa25WN0VwWEp0ajZHMVBaZEttUmQxNCtJUlFnZ3hkc3dXTTV1M1BVZHRZeVd6MDVjUzVCOUdUdUZwdHV6OUMwWlRCL016Ym5McjlaSmkwdm5HL2MvMnUvOHZXLzk3U08zRWhDZnl4ZHYvZ1ZjKytoV3ZmUFFyRm1XdDZkVXo2R0RuN1YxLzZMVjFkdm95YmwxeXYvTjVaVzBKOVMwMWZWNHJKQ0NjMnNaS0xoYWM2blAvMUxoTXRCckhzS0RtMWdaeWk3TkpqWjlCYWZWVjV6SDF6WTYyQ3l0eSsyd2pQbklLS3FXcXozMDkrZmtFOE9VNy84bGwyMkMvczFzVzNjc0w3LzZZNHNvOHBzUmxPTGViTFNhS0svTzRkY2tEZzE1M0pLU1hVd2d4WEpKMGVoR1grWnc5aHRhNkpKMHl0RllJSVNhRml3VW5xVzRvWjlPS3g1ZzdiVGtBUzJldTQ4OWJmOGJlRXg4d2IvcEt0L2FFYVRVNndvTDYvK1pTb1JqNmpKN1F3QWllMlBROW10c2FDUEFOeHM4UTZOejN5YkgzaUF5SlpjYlVSWDJlRytRZjV2TDgxT1VEbkxqNFdiL1hxbSt1NGVMVmszM3UrK1lEUHlZME1BSndETWUxMisza0ZtZVRXNXpkNjlqTjIzN1paeHZmZi93WEtCUktDc3B6QU9nd3RkUFlVc3ZGZ2xPRStJY1RGUlpQcDZrZFh4OS9ndnhkUzhjcmxhNi9NNHZWd3FmSDMzZlpsalZsQVZkS0wzS2w5Q0lBMDVQbTBOaGFoOGxzcEsyamhWTTVCM3JGTkQxNUxqNDZRNS94Q2lIRVdKQ2swNHMwOTVqUDJWVzUxbWFIczlYZDIyZUczOWlZaEJCaW9sRjE1V25qdkxPbnZzbnh4ejB0WWFaem0xS3BKRFZoQnArZitvZ09ZenNHdmErbnd1dFhXMGNMdmo3K0JBZUVFUnpnU0NDNy92djVxZTNVTjFXemJPYXRURXVhRFRoNjljN2xIM01tMW4xUktCUjg5NUdoOWJUMlpORDdBVkJVa2NmSm5QMHN5bHJMeXJtM3VSeHo0dUkrOXAzOGtPOC8vbHlmYmVpMVBsVFZsYkoxMzBzQVdLeG1HcHRyS2FySVk5NzBsVVNGeFZOWlYwSm9Id203SFZ6S3lkdnRkaXBxaXdBb3Jzd24yRDhNLyt1R0g4ZEhUdUg0eFgyb1ZScU9udC9qM0c0MGRXQzMyOUhyRENSR3BVclNLWVM0b1NUcDlDTE5mYXpSZWFVUnpOZm1lWWJxSVdyOGZmNFFRb2h4SmR6SGtRZDByVzA4WGtXR3hBSlEzVkNHbjZGN3NuNWxiUWtCdmtGamtuQmV1SEtDRHo3ZjNPYytzOFhVNS9hZTJqcGErTjA3Lzg2TUtRdFp0K1IrbDJHcHAzSU9zTy9rQjZ4YmZCOXpwaTF6YnErb0xlYWpBNi9SM3RuSzh0bnIrMjI3NSs5Z09PeDJPeDhmZkFOLzN5Qld6Ny9ET2R5MmkxcmxtRXM1VUJJWEZSYlBENzcwR3dEKy9QN1BpQTVQWk9PeWh3Rkg0YVQ4a3ZQY3QvYXBYdWNaOUg2Y3l6dUtRZWVIVXFVaUtUcU5Kelo5RDRDZnZmUWRGbWF1NlRYZjgwcnBSVXFycmpJcmJRbDMzdlNFYy92bWJiL0V6eERJUFd1ZUhNRnZRUWdoUmtlU1RpL1MwbU40cmYrMXBQTjhiZmUyTE9ubEZFS0lRYW1Wa0J6b0tNSTJuazFMbWtOaWRDcGJQM3VaVzVjOFFMQi9HTmw1UjhrdHp1YSttM3NuT081UVZsT0lScTFsL1pJSGUrM2JkdURWUWMvMzlmRm54ZXlOZkhMc2IxUTNsUEhBelY5RHJ6TndLSHNYbng1L243VUw3bVpXNmhLYTJ4cXhXTTFZTEdaVVNqVlRZalBZZTJJcnNlRkpKTWRPYyt0cnNsZ3QzTGJpTVRvNkhkOHlYRjlOMW1LMTlMbTlKN1ZLMDJ1b0xEaUc5cjY1Ni9la0pjNGlMWEZtci8xcjV0L0Z6aU52TzM5M1R6L3dFK2MrdTkyTzhycTVvaGFyaFIySDNrS2hVTkJ5M1pJeXJSM054RVlrRC9SU2hSQml6RWpTNlVWYSt1anB2TkF6NlhTZEJpT0VFS0lmbTZiQUg4NUFZUk1rQlE1K3ZDY29sVXJ1V3ZVbFhuei9wN3o3eWY4NXQ4K2J2cEtNNUxsamNzM0sybUppd2hQSm1ycWcxNzdVaEJtOWtxUytMSmw1TTRIK0lYencyY3RVTjVSanRwaWNoWVQySE4vQ251Tzlpd3FwVldwVVNoVmI5djZGdjd2M2gvajYrSS8reFZ5emVkdHpsTlVVRG5yY3oxNzZUci83ZXM2cjdkSmhiS2V0dlptTTVMbmMxRS8xM05TRUxGSVRzdnJjWjdmYktLc3BRSm5UbmN5YXpFYWEyeHBZTVdjanB5OGZkRzYzMnF3MHR0UVNIQ0RmTGdzaFBHUFNKSjJmVnAzblZFTUJ4VzIxbExUWGVUcWNjY3MvMnZIZjl4dmcvZjJ1MnpaWE9uNjhTYndobEVUZmNPWUdKN002TXRQVDRRZ2hKb2c3cHNMT1FuajJJUHpQS29nWWg5UGo2aHFyZUduYkwxQXBWYXhaY0JkK1BnRVVWdVJ5OHRMbjJHeFdibC81dU51dldWVmZ5cnpwSy92Y3A5UHFoOXhPUnZKY2txTFRNZWg5c2R2dDNMcmtBUUo4ZzlGcDlHaTFlblFheDQ5R28wT24wYU5VS3FsdHJPVGxiYzlSVVZ2TTFQanV2K2QybXczbE1Jb1lYVy85MG9jd21qcEdmRDVBV0xEakg5cnErbkk2akcyY3l6dkt5VXVmczNUbU9ncktjemg2L3RNQno3OWwwYjB1MVlidGRqc1dxNFZMQmFmSUxYSVVOZW93dG5IbnFpL3krTVpuc0FPZm4vcUlsdlltL0EyQlZOV1ZZckZhcEtkVENPRXhFejdwYkRTMTg3dThIWnlvdnpyNHdVSmNwNlM5anBMMk9nN1U1SENrTG85dnBhN0hUelAwRDBaQ0NPLzEvUVh3ejUvQlYzYkF0K2RCUmlqRStIazZxbTdiRHJ5S3pXYmo3Kzc1b1hNKzQrejBwWVFIUmJQbitCYlMreG5TT1ZJTnpiVjBHTnM1bkwyNzN5UnFldEljN2xyOXBTRzExelZIVXFGUU1DZDlHWC9hOGwvY3NmSUx4RVVrcy8vMGR1cWJhN2p6cGllNFdIQ0szVWZlNVRzUC94ZmZmdWkvZXExWDJXNXNReitLb2pteEVVa2pQcmRMZnNrRi9yejFaODRocnpIaGlheWN1NG5rbUdsTWpjL2k5UjIvWmVuTWRiMlN3dXI2TWo0NTlsNnZpcnhkODJQdlcvc1VVK016TVZ0TS9QU3YzMGFqMGhJWG1ZTEZha0d0MHBCZmZKNDUwNWFSVzV5TlhtY2dJamhtMUs5RkNDRkdZa0lubmRtTlJmd3laeHRONXRGOUF5a0V3TEc2Zko1cGVabS9uM1liR1lGeG5nNUhDREhPSlFmQ245ZkRMNDdEejQ2NnYzMmxBbEpHZUc2bnFZT2lpanhtcGk3dVZVQm5Yc1pLOWh6ZlFtNXh0bHVUVG8xYXkxMnIrazhvZHg5OUYvVjFDV0YvT296dC9QRnZQK2IybFY5Z1Nsd0dab3VKdXFZcWJIWkg1YnVXOWlhYTJ4b0FzRmpNdEYrYmIzbDl3dWxvcXcyOWR2UmQwU2N2N1dmWGtYZUdkYzR6RC84VUg3MHZhcldHYVltenlVaVp4KzZqN3hJVG5rUmF3Z3dBRXFOVHlVaVpSMlZkQ1RmTjIrUTgxMjYzODluSkQwbUpuZTdTY3dzNFg2K1B6bEVNeW1JeEF6aUxIS2xWYXBKaTBqbC81VGl6MDVkeVB2OFlXVk1XdUhXSkhDR0VHSTRKblhUdXFzeVdoRk80VloycGhlMFZweVhwRkVJTWlaOFdubDBHZFoyUTF3QUZqV0N5dWFkdEJYQm96NkNIOWNsbXN3S09lWC9YczlzZGE3MTBGY0J4Rno5REFETlQrMTQ3RTJEbjRiZWRTNUFNcHFReW4rYTJSalJxUndHQ3JpUkxwL1VaVmt4MnU1M0t1aExpSTBhYXZuZXpXaTFZckdidXYvbnZCajIydE9vcWg3SjNZYisycms1U2RCcEowV2tBS09pZCtDMmZ2WUUvdlBNc2w0dk9rcDQ0QzRCOUp6K2tvcmFZcCs3NXQxN0hkL1dZZHMxZE5abzdBVndxNjg1T1c4SzdlLzdFcmlQdlVOOWN3MzNwL1M4cEk0UVFZMjNDSnAzN2EzSTRXSFBaMDJHSVNlaGd6V1VXaGFheUl0eTlGUkNGRUpOWHFCNUNvMkZ4dEh2YlBUVEM4d3g2UDhLRG84a3R5cWF4cFk0Zy8xRG52aVBuUGdFY1BXdzNpczFtbzhQWWhrRS90QUkveFpYNWFOUmE1M0RUaHVZYUFBSjlnd2M5dDY2eGl0Q2dTTUN4SEVtbnNaMjR5Q2tqakx5M3J2VkJCMkxySTlrZlNHaGdCQ3ZuM3NiN2UvL0tZeHVmSWJjNG13Tm5QdWJ1MVY4bUlxVDNrTmlxaGpKOGRMN085N1U3NmV5ZUhqSXRhUTZoZ1pFY1BmOHBNNll1SkNvc2ZsZ3hDU0dFTzQxOFpyMkg3YXc0NCtrUXhDUW05NWNRWXFKYnYvUWh6QllULzdmbFA5bDE1RjBPbk5uQkd6dWVaLy9wN2NSRnBqQmpxcU5YMG13eDg5R0IxMmxxclIreldGcmFIVDF6QWI1QlF6cStxQ0tYaEtpcHpuVTZyNVpkSXNBM0dKOGhyQzM2KzNlZkphLzRQQUJuY2gxcGUwcnM5SkdFZlVPdG1MT1JsTmpwL1BXRC8ySC82ZTFzV1BvUVdWTjZWd0VHS0N6TElTNnl1L2UyMDlnT2dLNUgwbWswZGFCV09mb1dOR3F0czRkYkNDRThZY0ltbmRXZHpaNE9RVXhpY244SklTYTY1Smgwdm5MWEQwaU9TZWRzN21FK1A3V04rdVlhVnMyN25jYzNmdGVaa0hSMHRsSlFuc09MNy8rVTB1cUNNWW1scE9vS3dKQ1c3R2pyYUtHOHRvakVhOE5SRzVwck9aTjdpSXlVZVgwZTMzT2VZa2RuRzNhN0hiM09RSHRuRzZjdW8xL1doQUFBSUFCSlJFRlU3U2NtUE5FdHhZRGNwV3ZJYlU5bWk0bEQyYnNvcUxpTVZxdEhvVkJ3TnZjd2x3dlBZck81OXBvMnR6Wnd1ZWdzbVNuem5kdTZrdnF1Z2ttdDdjMjh2TzA1bXRvYW1EZDlKYWR5RHJCdC82dVNlQW9oUEdaQ0RxKzEybTNVR1ZzOEhZYVl4T3FNTFZqdE5sU2pLTE12aEJDZUZoVVdQK2djeEFDL1lKNjg0NTk0ZmVmemJONzJTeDVjOTNXbXhHV00rSnBIejM5S1RVTTVXbzBldmRhSFRsTUhaeTRmeE44UVNHVEk0UFBsODRyUFliZmJTWXhPbzZLMm1IYysrU042cllIbHM5ZjNlYnhlWjhCc01YR3g0QlRWOVdVQWhBWkc4dUhubXpHYU8xaytlOE9JWDh2MTdIWTcvL1dYcHdjOTd2cEVzYjJ6amV5OEk0Q2Q2dnB5VW1Lblk3YVlLU2pQSWJmb0xEbUZaekNaTzFtVXRaYmxzemRRMjFqSm5tUHY4ZGJ1UCtEcjQ4K1V1RXppSWxMSVNKbkx4NGZlUks4emtCQTFsZjJuUDBhdDBuQXFaejlCL3FINDZBd1VsT1h3L21jdlliTlplV0xUOTRnTWlTWEFONWk5SjdaU1hsdkVyVXNlY000dkZVS0lHMlZDSnAwcWhSSmJIOThVQ3VFdU51eVNjQW9odklhUDNwZkhObnlIVjdmL21yemljNk5LT2kxV002Y3ZIM1QycWlrVUNpSkNZdG00N0JHVXlzSC9ybGJWbDZIVjZBZ0xqT1Q1dDMrRWo5NlhSOWQvdTk4aVJNa3gwMGlNVHVWdmUvNkVBZ1VMTWxhaDFlaFFLcFRNVEYwOHBEbVlRNlZRS0hqZ2xxOFBlbHh4WlQ0SHpuenNmSzVSYTV5VmIwTUNJNWlWdW9TcXVoTGUydlY3d29PaVdaaTVtbGxwU3dqMEN3RWN5N1I4WWRQZlUxRmJUSGJlVWZKTHpsTldYVUJVV0FLWGk4NXl6NW9uOGZYeDU4aTUzVmh0VnZ3TWdXeGE4UmlIc3orNVZoMDNrWHZYZkpYZ0FNZFNLeXZtYkNESVA1U1BENzNKNngvL2xxY2YvTW1RaHpvTElZUTdLT3dUZEt6RjNmdC80ZWtReENTM1pjWDNQUjJDRU1MTGZlMXJYK05IWDMzaGhsM1BaRGFpVVd2ZHNyU0cxV2JGWnJPaVZLcWNjek9IcXIyekRZUGVsOHJhRWtLRG92cGNDbVV3ZHJzZGk5WHNySUE3SHJXME4rRnZDQnpTc1ZhYkZaVlNSVjd4ZVZJVHN2bzhwbXNvOHNxNXQvWDVPMjl0YjZhOHRzaTVYTXR3L2ZoUFgrTWIzL2dHWVdGaGhJZUhvOUVNLzMwUlFuaW5DZG5US1lRUVFnajM2N25reG1pcFJwQnNkakZjS3hnMG1vcXJDb1ZpWENlY3dKQVRUc0Q1dSt3djRRUUlEZ2hqOWZ3Nyt0M3Zad2dZY2NJcGhCQ2pJZU1IaFJCQ0NDR0VFRUtNR1VrNmhSQkNDQ0dFRUVLTUdVazZoUkJDaUhFcUpUSFYweUVJNFJRWG5Ramdsam0vUWdqdklrbW5FRUlJTVU1MUdOdXByQ3YxZEJoQ1VGRmJUS2VwdzlOaENDRW1LRWs2aFJCQ2lIRXFMamFXcXJvU1Q0Y2hCSlYxSllTR2hxQlFLRkNwVk5MYktZUVlGa2s2aFJCQ2lIRnF3YUw1RkZSZDhIUVlRbkNsN0J4VHBxYWdWQ3JSYURTU2RBb2hoa1dTVGlHRUVHS2NtakZqQm9aQURVY3ZmT3JwVUlRWE81UzlHNFhPUW54OFBHcTFHcTFXaTFJcEh5R0ZFRU1uZnpHRUVFS0ljZXlSUngrbXJDR1BvK2YyZURvVTRZVU9aKyttckQ2WFpjdVhvbGFyOGZQelE2UFJlRG9zSWNRRW8vWjBBRUlJSVlUb20wS2hRSzFXODZXdlBNWXJtMS9qdlgxWFNZN09JQ28wbnVpd0JFK0hKeWFwaXRwaUt1dEt1RkoySHFYT3dvclZTMUNwVlBqNitoSVVGSVJhclpiaHRVS0lZWkdrVXdnaGhCakhsRW9sT3AyT0J4KzZuK1BIajVOejhSUkhMdXhFcHpWUVdsSG82ZkRFSkJNWG5VU25xWjJ3c0ZCUzBwT2RRMnA5Zkh3SUNRbEJwOVBKMEZvaHhMQkowaW1FRUVLTWMycTFHbjkvZjVZdVhVcG1aaWF0cmExWUxCWnNOaHQydTkzVDRZbEpTS0ZRb0ZRcW5VTnFBd01EMGV2MXFOWHkwVkVJTVh6eWw4TUx4QmxDcVRVMjAyazFlem9VSVlRUUk2UldxekVZREdpMVdvS0NnakNaVEpqTlpxeFdxeVNld3EyNmxrWFJhRFJvdFZvMEdnMXF0VnA2T0lVUUl5Wko1eml3TVdZT3FmN1JQSis3QTZ2ZDVyWjJad1FtY0ZmOEF1WUVKL05SK1NuK2ZHVnNxaDlHNkFMcHRKbG9Oc3VpMFVJSU1aYTZscXRRcTlYbzlYcnNkcnNrbkdKTUtCU0tYajlDQ0RGU2tuUjYyTHFvbVh4bHlsb1VRTERXbDU5ZGZOOXRQWktySWpPWUc1d01PQkxiZlZVWHVOSmE1WmEydTB6eGkrVGZzdTZsd2RUS0Q4KytSWnZWMk9keEJwVVdsVUxsMW10M01ka3NHRzNTaXl1RThBNlNBQWdoaEpob0pPbkUwU080S1hhdVc5dmNYNVBEZ1pxY0FZOVpHNW5GMTFMWDBmWFJ3UTVZYmU3cjZkeGM4RG1MdzlJd3FMUW9VZkRrbERYOHk5azMzTlora01iQVQyWStpSTlLUzVER3dJOW0zTWUvWjc5Tlp4OEo0TDlrM2sxbVlMemJydDNUem9xenZKQy9lMHphRmtJSUlZUVFRb3lPSkoxQXVONmZoYUZUM2RwbVFWdjFnUHZ2VDFqQ0k0bkxuTSt6RzR2NTZZVXRtTzFXdDhYUVpHN256YUtEZkRsbE5RRFRBMkpaSEpyS2tibzh0N1RmYUc3bmpSN3RwL2xIOHk5WmQvT1RjMzl6NitzUVFnZ2hoQkJDVEZ5U2RONWdLb1dTYjZTdVkwMWtsblBiK2FZUy92UENlNWhzbGw3SEx3bEw0NjY0QmFPNlhrL2ZTRnZIM1IwTFI5VFdhNFVIeUc0c2N0bjJZZGxKL05VKzNKK3dHSEQwR3Y5anhwMzg5TUlXYkhUUE04cHZyWExyZk5WZ3JSL3hobEMzdFNlRUVFSUlJWVFZRzVKMEF2dXFMbktvSnRmNWZFNUlNdjg0L1E0QUR0VGs4THZjbmIzT0NkSDU4YnY1VHdKUTFGYkRQNTk1M1dXL3BZK2V2bUN0TDkrYnRzbGxtT25CbXN2OCt2TDJQby92T2lmTlAzcjRMNm9mL21vZi9QMTlSblJ1Z0tidjgxNHZPb0NmUnMrRzZOa0F6QTlKNFR2cEcvblY1WStjeDd4MGRkK0lydG1mTlpHWmZDdHRnMXZiRkVJSUlZUVFRcmlmSkoyQURidkxQRVJ6ang1SHE5M1c1eHhGWTQ5aVAzYm84NWllNW9XazhPMjBEUzZKMjliUzQ3eFU4Tm1RNDdUYWJUZDgyS3BXcVViSjRBVXIvcFQvQ1pINlFHZmhvcFVSMDZrenRiSjVHSzlQQ0NHRUVFSUlNZmxJMGpuR3RFbzFqeWV0WUZQc1BPYzJzOTNLaS9sNzJGV1pQYXkyUHErK3hHOXlQM1ozaUFQNmZ6UHVaMlpRNHFESDJZRmZYdHJHLzh4NWpCaWZZQnJON1J3Y3BKQ1NFRUlJSVlRUVl2S1RwSE1NelErWndsTlQxeEt1QzNCdXEreHM0dWVYdG5LMWRlQkNReU1WNXhOQ2FVZjlvTWNaVkZwMEtnME5wamEzWGJ2TmF1US9MN3pITStrYitjV2xiVlFibTl6V3RoQkNDQ0dFRUdKaWtxUnpEQ2lBZjVoK0IwdkMwbHkySDYzTDQ3ZVhkL1M3bHVWbytLcDBmSEhLS3RaR3p1RG5sN1p5dUhiZ0NyVlBUYjJacGVIcGZGcDVudmRLanJrdFFTenZhT0Fmejd6bXN1Mmh4S1Z1YVJzZ3Q3bUNVdzBGYm10UENDR0VFRUlJTWJZazZSd0RkaUMzcGNLWmRMWmFPdm5MMWIzc3JiclE3emxhcGJyUDZyWDF4bFl1TlpjQlVOWlBEK2JLaU9sOE1Ya1Z3VnBmQUo1T1c4K1ZsdXArRThuRm9hbmNGSkVCd0szUnM3Z2xlaWI3cXkveGJzbFJTdHZyWEk0OVdWOUFkV2N6QUpVZGpRTzg2djQ5bU9DK3BITjcrV2xKT29VUVFnZ2hoSmhBSk9rY0krK1hIbWRhUUF3S0ZMeVF2M3ZBWWF6QldsLytjOWJEN0syNndEdkZoMTMySGFuTDYzZGR6VlQvYUo2Y3NwcDAveGlYN2VjYlM3RDNXSzdrZWxkYXE5aFZlWlkxa1Ztb0ZTcVVLTGdwSW9PVkVSa2NyY3ZqemFKREZMWFZBUEJCMlltaHZtUWhoQkJDQ0NHRTZFV1N6akgwaTB2YitsMEtwWXVmV3Mrek0rNG5XaC9FSTRuTENORDQ4T2Nybnc1NFRvSWhqSWVUbHJFb05OV2xybXhwUnoxL3p0L0RtUjVyYWM0SVRHQmg2QlRLT3VvcGJhL25ZbE1wTmNabS9wQzNtN2VMajNCZi9DSnVqcHFCV3FGQ2dhTVhkRkZvS2dkcmNuaWo2Q0RsSFExOXhqQlFWVnVUemVLeVJ1ZVB6Nzg3NE9zWmpwcHJ2YTVDQ0NHRUVFS0lpVUdTempFMFdNS3BWMm40VWRaOUpCakNBTWV5Sy91ckwvVjdmTEp2QlBjbUxHSnBXTHBMdXRkaTZlRE5va1BzS0Qvamt1eE5ENGpsWDdQdVJxZlVBSEMyc1lobno3M2ozRjluYk9HUCtaL3dYc2t4SGtoY3d1cUlURlFLUnlxNVBId2FTOFBUMlZ0MWdiZUtEbEZqZEUzMm5wLy9aWmNDU1QzOSt2SjJQcXUrNkh4K3VxRnd3TitERUVJSUlZUVFZdktTcE5OREFqUSsvRERyWHFiNlJRR09aVlIrZW1FTHVTMFZ2WTZkRzV6TW5YRUxtQm1VNExMZGJMZnlVZGtwM2kwKzBxczQwYXlnUlA0NTR5NW53dG0xN1pIRTVieGVkTURsMkJwak03L0wzY2w3eFVkNU5Ia0Z5OExTQVZDaVlHMWtGamRGVE9mbHE1K3hyZnlVVzE2N0VFSUlJWVFRd250NGZkS3BVaWpSS0ZRdTJ6Ukt0Y3QrZlkvRXJZdE8xYjFOQVgwZVk3WGJNUGZSMnhtbTgrZlpHZmNUNnhQaVBPNjVTeCtTM1ZqY1o0eTNSTTkwU1RodDJQbTA2anh2RmgyaXp0alM2L2liSWpKNE9tMDlhb1VTZ09QMVY4Z01qTWVnMG5KL3dtSmlmSUo1UG5jSG5UYXp5M2tWblkzODR0S0hiUFUvemhQSnE4Z01qSE8rd25OTkpTN0hubTBzSWtqajYzeWU0QnRLaEM2d3ovaUZFRUlJSVlRUTNzdnJrODZOTVhQNGNzcnFmdmN2RDUvRzh2QnBBN2FSNkJ2T0c4dSswMnY3NlliQ1h2TVpFd3hoL0dqR2ZZUnEvUURIL01mL3ZyaDF3SXFzejEvZVFmcjhHQUsxQnZaWFgrTHQ0c045enJWVW91QUxLVGR4Wit4ODU3WVB5MDd5bDZ0N1NmR0w0RWRaOXhHb01iQXNQSjBrdjNEKzUrSUhGTGZYOW1vbnI2V1NmOHQra3lWaHFUeVJ2SXE5VlJlY2hZVzYvQzUzcDh2enIwNVp5OGFZT2YyK0JnQ2RVb05XT2Z4YnpteXo5RXFRaFJCQ0NDR0VFQk9EMXllZE45S3lzSFNlVGwvdjdCVnR0eHI1ai9Qdk9aZEU2VStiMWNqUEwzMUFnNm1OeXM2K2x5MEoxd1h3bmZTTnp0NUpPL0I2NFFIZUxUa0N3TlhXYXY3bDdCdjhLT3MrSXZXQnhQcUU4TnpjeDNtejZCQmJTbzY1ekFYdGNyZzJqK04xVndlc2hEc2NqeVV0WjFQc3ZHR2Y5MW4xUlg1OWVidGJZaEJDQ0NHRUVFTGNXRjZmZEZaME5IS3NMdDlsVzdEV2wxVC9hTUF4MzdHZ3RiclhlUnFsbWpuQlNRQzBXMDJjNzJObzdKWFdLdUJhRDJUeVN1Nk1XK0RjVjI5cTVTZm4vMGJoZFQySS9Sa29NVjBWa2NGWHA5Nk1RYVVGSEFXSmZuUDVZdzdYNXJvY1Y5N1J3UGRPYitidnAyMWlibkF5YW9XS3g1SldzRHg4R2k5ZTJjT0ZwdEplYlE5V0RFa0lJWVFRUWdnaEJ1TDFTZWVKK2l1Y3FML2lzbTFaV0RyZm4zNDdBS2ZxQzNnaGYzZXY4MEsxZnJ5NDZHc0FWSGMyOGRPTDcvZlpmb1F1a08ra2J5RERPVDhTTGplWDg5K1h0ZzY0ZHVkUVJPdURlQ3IxRm1ZSEpUcTNWUnViK09tRjkvdE5adHNzUm41eS9tODhrTENFQnhLV29GSW9TZklONXo5bVBzU1I2OWJvSEVzSGF5N1RhdW5zZDc5V3FXWjFaT2FZeHlHRUVFSUlJWVFZVzE2ZmRQWkZvK3d1TEdTMldVYmN6dnJvMlR5UmNwTkxrYUZQS3MveHgvemRXT3kyRWJkclVHbTVKMzRSZDhUTmR5bUNkTERtTXIvUDIwbTcxVFJvRzI4WEgrWmsvVlcrbGJhZVJOOXdvSHVOenFOMWVYeFlkcEtMZmZSOHVzdmJ4WWY3bkUvYUpVaGprS1JUQ0NHRUVFS0lTVUNTemo3MHJFeHJIR0hTK2YxcHQ3TXNQTDFITzJiK2NtVWZ1eXJQOW51T0FnYWNQYWxScUZnZk01djdFeGJqci9aeGJ1K3dtdmpMbGIxOFVuVnVXREZlYWEzaSs2ZGY0YjZFeGR3ZHR4Q3RVbzBDUi9LNU9EU1Y0dlphUHFrOHg0R2FuRkgzeWdvaGhCQkNDQ0c4a3lTZGZRaldkaThGMG1SdUgxRWI3NWNlWjE1SUNucVZoaXV0VmZ3eVoxdWZGV2U3S0ZId3IxbjNjTDZ4aEMybHgxejI2WlFhMWtmUDRzNjRCUzZ4Z1dNNWxEL203YWJPMURxaU9DMTJHMjhXSFdKMzVUbStrTFNTRlJIVFVWemJsMkFJNDhzcHEvbGl5aW91TlpWeXN2NHFweHNLaHp3UFZRZ2hoQkJDQ0NFazZleER5TFhsVElBKzE4RWNpdnpXU242VCt6RlQvQ0o1bytnZzFrR0cwejZkdHA2NXdjbk1EVTRtVk9mSGkxYytKVXpuejhhWU9kd1NOUk0vdGI3WE9VM21kb3hXTTE5TVdUV2lHUHRTM2xIdlhEKzBpeElGbVlIeFpBYkdNeXM0aVdmUHZlTzI2d2toaEJCQ0NDRW1OMGs2K3hCbkNIVStyaGxoMGdsd3VEYTNWd1hadmp5V3RNSmwvbUpaZXowR2xaWmZ6bjBDLyt1U3pVNmJtZXJPSmhJTVlRUnFESU91SVRwU3V5dXpDZEQ0c0NCMEtzcHJmWjltdTVVWDhub1hWUkpDQ0NHRUVFS0kva2pTMllla2E0VjFiTmdwYWV1LzJJMDdiSXFaeTczeGk1elAzeTQrek1jVlp3RFlYUEFaMzB5OUZRQ1R6Y0t1aXJPOFczS1VEVEd6U1VnSUc5TzRDdHRxMkY1K21taDlFTGZHekdaMVJDYWZWMS9zZDUxUUlZUVFRZ2doaE9pTEpKM1hTVENFNFhOdHZjdnlqZ1k2YmVZeHU5WURDVXQ0T0hHWjgvbXV5ck84VVhUUStYeFA1VGxXaEUvalVuTVoyOHRQMDJ6dTZOWEdqb296dkZWMHlDM3hmR1hLV3BmaVJ3QVZuWTI4ZEhVZnJ4WjhqcXBIcGR6Ujh0Zm9DZElZK3QwZk1NQStJWVFRUWdnaHhNUWhTZWQxRm9ST2NUN09hUzRiazJzb2dLOU92WmtOMGJPZDIvYlg1UERIdkU5Y2pyTUQvejdJL0VtajFVempDSXNkWGM4MFFLVmVpOTAycW1WZXJ2Y2ZNeDl5VzF0Q0NDR0VFRUtJOFV2cDZRREdteVZoYWM3SEordXV1cjE5dFVMSjk2YmY3cEp3N3FnNHk2OXl0bUViY01HVWlTczlJTWJUSVFnaGhCQkNDQ0U4UkhvNmUwajFqMmFLWHlUZzZQVTcwMURvMXZZamRJRjhmL29tVXYyam5kdmVMVG5DYTRVSDNIcWQ4Y0pQcmVjYnFldUkwQWZ5L2RPdnVPemJYM09KRm5QbmtOckphNmtZaS9DRUVFSUlJWVFRTjRBa25UM2NFNy9RK2ZoZ3pXVzN6dWRjR3BiR045TnV4YURTQVk2aHMzKzl1cGNQeTA2NjdScmp5ZHpnWko1T1cwK3cxcmZQNGtQdkZoK2x1SDFzaXpRSklZUVFRZ2doUEUrU3ptdXlBdU5aSEpycWZQNVIrU20zdEt0UnFQanlsRFdzajU3bDNOWm1NZkxyeXg5eG90Nzl3M2M5cGF2NEVqaVM5d1JEZDNYZHJrSERScHVGZHFzUkFKc2I1NGNLSVlRUVFnZ2h4aTlKT25FTUEvMVcrbnJuODJOMStWeHByUnAxdTdPREV2bnExSnVKOFFsMmJpdHFxK0ZuRjdlNmJla1JsVktGWHFseFMxdEtoV0xFNThZYVFweVBleWFjeCtyeStYM2VMZ0JlTGR6UHE0WDdSeDVnRDEwOXhnRDJTVG9YVmdnaGhCQkNpTW5BNjVOT3RVTEY5NmJmVG9RdUVIQlVhWDI1NExOUnRSbW04K2ZMS2F0ZGloS0JvMEx0ODdrN0Jxd1NPMXliWXVheUtXYXUyOW9iaVJTL0NKZDVxZ0NkTmpNdjV1OWhUOVg1RWJXcFZhcjcvVDFwbFdwV1JFeDNQbSt6R0VkMERTR0VFRUlJSWNUWTgvcWs4d2VaZHpFN0tOSDUvTldDenludmFCaHhlK3VqWi9QRmxKdlE5ZWg5N0xDYStPdlZmZXl1ekI1VnJPUFZ2ZkdMNmRsSGVxVzFpdWN1ZlVqRktIcHp2NWw2S3lzaXB0TmhOZEptTVdLMldiSFlyVmhzTmlMMWdmaXF1M3M2cGRDUUVFSUlJWVFRNDVmWEo1MFhtMHFaRzV3TXdORzZQTGFXblJoVmUva3RsZGg3alBZODExVE04NWQzVUcxc0hsVzcvYW5vYktTa3pUMEZlVkw4SWduVCtRLzd2SmV2N21OMmNCSUdsWlpkbGRuOEtYOFBGcnQxVkxGY2JDNWxaY1IwRENxZHkxRGE2NVcwMTAycXViRkNDQ0dFRUVKTU5sNmZkUDZ0NUNoVC9DSXhxSFU4ZDJuYnFOdkxiNjNrMTVjLzRydlRidU9WZ3YxdUswalVuMk8xZWJ3MHl1SEFYYjZkdG9IVmtabkRQcS9hMk13ZjgzZmpwOWF6dmZ5MFcySXBhYS9ERHZRM3k3VGRhdVJFM1ZWZUt0aUhWWW9TQ1NHRUVFSUlNVzRwN0hiN2hLekNjdmYrWDdpdExiMVNndzI3VytkYStxdDlhTEYwdUswOWI2ZEVnVUtoY0NhaGxodVFhRzVaOGYweHY0WVFRZ2doaEJDVG5kZjNkQUp1WFkreml5U2M3bVhERGhQeit4RWhoQkJDQ0NHOG10TFRBUWdoaEJCQ0NDR0VtTHdrNlJSQ0NDR0VFRUlJTVdZazZSUkNDQ0dFRUVJSU1XWWs2UlJDQ0NHRUVFSUlNV2Fra0pBUVFnZ3hRV1JuWjNQaStDbEtTMHJ3MGZ0eXBURFgweUdKVVVwSlRLWEQyRTU4ZkJ6ekY4d2pLeXZMVWExZDBkK2lZWk9UTjkzYjhwNExieVJMcGdqUkQxa3lSUWd4bm14KzZSVTZtbTBraEtjUkdScFBWR2ljcDBNU2JsSlpWMHBWWFFrRmxSY3hCR3A0NUxHSFVLdlZLSlhlTVNCdDgwdXYwTkZrSlNFaTNXdnViZWQ3WG5FUlE1Q2FSeDU3Mkt2ZWMrRjlKT2tVb2grU2RBb2h4b3NYZnZzaTBVRlRXWkN4eXRPaGlERjI5TndleWh2eitlSlhIME92MTZOU3FUd2QwcGlTZTl2NzNuUGhuZVRyRkNHRUVHSWMyL3pTSzBRSGV2ZUhjbSt5YU1aYW9vT244dXJtMTJsdGJjVnF0WG82cERIejhrdXZFQjA0eGV2djdVVXoxaExqSmUrNThGNlNkQW9oaEJEalZIWjJOdTFOTmhaa2V2ZUhjbSt6T0dzdHBqWTRmdnc0UnFNUm04M202WkRjTHZ0c05oMk5WaFprcnZaMEtPUENJaTk0ejRWM2s2UlRDQ0dFR0tkT0hEdEZZa1NhcDhNUUhwQVNrOEhGOHprME56ZFB5cDZ2RThkUGtSaVo3dWt3eHBYSi9wNEw3eVpKcHhCQ0NERk9sWlNXRUJrYTcra3doQWRFaGNaVFUxTkRTMHNMRm91RkNWcUNvMTl5Yi9jMjJkOXo0ZDBrNlJSQ0NDSEdLUitkd1NzcWVZcmVvc01TMEduMW1NMW1UQ2JUcEV0QTVON3ViYksvNThLN1NkSXBoQkJDakZOWGkvSThIWUx3b05LS0lxeFdLeWFUYWRMTjhaTjd1MitUK1QwWDNrMlNUaUdFRUVLNFZXVnRDUjNHOWo3M3RiUTNVVnlaNzdaZW5JN09OcmUwTTE3WjdYWVphdWxsNUQwWGs5R0VUVHBUL2FNOUhZS1l4T1QrRWtLSWtYdjMweit4WmU5Zit0eDM2ZW9wWHZyd0Y1Z3RwbjdQYjJ5cDQrZWJ2MGRsWGFsejI4RXpPemx3Wm9mTGNUVU5GZno4bGU5UlVubWwzN2JNRmhQUHZmb1A1QlNlNlIxTHdXbWVmL3RITkxYV0QvYVNlckhaYkx5NTgvZnNPUFRXc004VlFnaHZvL1owQUNPVjdCdEJYa3VGcDhNUWsxU3liNFNuUXhCQ0NMY3htWTNzT2JhRmhwWWFIbG4vclRHOVZsMWpGZlZOMVN6S1hEUGlOb29xY3JIWnJJUUhkMzhCYUxQYk9IRnhIMHRucmtPcGRIeG5mclhzRWpxTm5waUlwSDdiS3E3TXA2MmpoWml3eEY3N3N2T09vRUJCb0YvSXNHTlVLcFVFK0FWei9PSStacWN2RzlQNWlkTGoxVnVIc1owRFp6N21Vc0VwV3R1YjhEY0VrUnc3alZYejdzRFBFT0J5N0IvLzloT3E2c3Q2dFRGdjJncHVXL0dveTdibXRrYjJISHVQL0pJTG1DMG1vc0xpV1RYdmRsSmlwL2M2LzJ6dVlZNmMzME5kWXlWNnJZR01sSG1zV1hBWFdvMXUxSzlQM25NeDJVellwUE9XcUJsOFVwbU5EZm1mVXJpWEVnVzNScy8wZEJoQ0NERnFSbE1uWjNJUGNlanNUbHJhbTVnU2x6SG0xN3hZY0FxQTFJUVpJMjRqcC9BTUlZRVJYQ201QUVDQVh3Z1p5WFBaZTJJcmhlV1h5U3M1UjJGRkxzMnREVmh0Vmw1OC82Zk9jNFA4UW5sdzNkZXByQ3ZGWnJOeS9zcHhRZ0lqYU8xb3ByV2oyWEdNZnhobWk1Rzg0bk9zbkhzYkpyT3h6emcwYWkwS2hhTGZPRythdTRuY29yTlUxNWRKVVp3YjdMV1AvNWU2eGlveVV1WVI2QmRDVlgwcHAzSU9rRnVVelZQMy9KdEw0dGxoYkNjOE9KcjB4Tmt1YmNTR3UzNVowZHJlekYrMi9qZWRwbmJtcEM5SHE5RnhPdWNBcjMzOEd4N2Q4QjFTWXFjNWp6MXdaZ2VmSG4rZitNZ3BySnk3aWZLYVFvNWQyRXQxUXptUGIzeG13UHRHQ0c4MFlaUE9xZjVSM0J3MWsxMlZaejBkaXBoa05zYk1JY1V2MHROaENDSEVxRFMzTnZEODJ6L0VZcldRa1R5WFM0V25iOGgxeitZZEJ1QVA3LzQvbCswaEFlSDgzYjAvSFBUOERtTTdWMG92b2xRcW5VTjBzNll1NUxibGp4QWVITTNGZ3BPa0o4M0d6eERJbm1OYldKQ3hpdERBN3IvWlBucGZBTjdkODMrMHREVml0cGhRcTlTOHZPMDU1ekYzclB3Q1pUV0YyT3cyOXAzOGtIMG5QK3d6bGlkdSt4NnY3L3p0Z1BIYTdYWStPdkFhSHgxNHJjLzlxZkZaM0hmelU0TytiakU4SVFFUlBMVHVteTdKNWJFTGU5bHg2QzJPWDl6SDZ2bDNPTGQzbXRxWkVwZkJtZ1YzRHRqbVp5Yy9wTG10Z2NjMlB1Tk1NR2RPWGNRTGYvc3hueHo5RzAvZDg2OEFOTFhXODluSkQwbUtUdU94amM4NGU5N2YzL2NTMlhsSHlDM0tKajFwbHJ0ZnNoQVQyb1JOT2dFZVRWckc0ZHBjV2l3ZG5nNUZUQkloV2o4ZVNWcnU2VENFRUdMVWJIWWJLYkVaTE14YVEwcnNOSDd5NHRmSC9KcUY1Ym5VTjFXek1ITTEwV0VKenUxSHozK0t6VGEweGU3UFhENkVqOTZYN3p6MFg4NFA4MTAyTFgrTVFQOVFBbnlENk9oc1E2dlJzV3pXclh4MmFodHJGdHlGcjQrLzg5aW5IL2d4UlJWNXZQTFJyL2pDcHU5eDhlcEpibGwwTHdxRmd1YTJSclorOWpMenBxOWtRY1lxY2dyUEVCWVVSVmhRRkFBZkhYZ05vNm1EOEpBWWJsL3h1TFBOZmFjK3hOOFF5THhwSy91TXZkM1l5bzVEYnpGditrb1NvMUlCOFBjTkd0b3ZUd3pMM2F1LzNLczNjY2JVUmV3NDlCYTFEZDNUcjJ3Mkd5YXpFYjNPTUdCN0ZxdUZjMWVPRVJ1UjdOS2pHUm9VU1ZyQ1RDNFZucWErdVlhUWdIRE81Ui9EYXJPeWROYXRMdmZvMHBucnlNNDdjdTJMRVVrNmhlaHBRaWVkQVJvRHY1Ly9KTC9OMjhHeHVueFBoeU1tdVBraEtUeVR2aEVmbGRiVG9RZ2h4S2dGK1lmeTBLM2Z1S0hYUEhSMkozNCtBZHk4NkY3VXF1NlBHQWZQN2lROHlMVkEyOGxMbjVNY000Mm9zSGpuTnJQRnhPSHNYY3hNWFV4TGU1TnplNEJ2RUFxRmd2aW9LYzV0MlhsSG1KWTBCNXZkeHVuTEIxazY2MWFYcEJQZ1RPNGgwcE5tWWJmYk9YTHVFMjVlZUE4S2hZSTl4OTVEcmRhd1pzRmQrT2dNdkxMOVZ5eWJkU3NaS1hNcHJzeW5wT29LajI3NE5nYTlMMWxURnpqYks2c3BJTC9rZ3N1Mm5ycUdGaS9LV3VOTVlNWFk2R3Y0cXNWcUJuQkpNRHVNanVyR2V1M0FTV2RWWFNrbXM1SGttUFJlK3hLaVU3bFVlSnFLbWlKQ0FzSXByc2hEb1ZDUUdKM21jbHhFU0F3K09nUGxOVVhEZmoxQ1RIWVRPdWtFOE5QbytVSEdYZXl0dXNDcGhnS0sybW9vYWEvemRGaGlnb2czaEpMZ0c4YmM0R1RXUkdaNU9od2hoSml3S210THlDKzl3TTBMNzNGSk9NMFdNM1ZOVldSTmNVM1Vzdk9Qc3ZmRVZqWXNlNWc1NmNzQVI2K1VqOTZYbXNZSy92ZU5IemlQZldUOXR6aDQxbEc1ZG1IbUd1SWpwMUJRbnNPakc3N2RienhHVXljWHI1N2tnVnUrMWl2T2Mvbkh1UE9tSi9DNWxwelliRFlVQ2tlUDFlNmpmeU0xUHF2UCthOHBzUmtjUGY4cERjMjFCQWVFOWRwZlVKYUR2eUZRRWs0UE9aZDNGSUNFcUtuT2JaM1hsdTZ4MjIwMHRkYWowL3FnMS9yME9yZSt1UnB3elBlOVhwQi9LT0NvcXR4MXJMOGhFSTFhMCt2WUFMOFE2aHFyUnZsS2hKaDhKbnpTMldWMVpDYXJJek05SGNhNDl0eHgrTGlnKy9uakdmQkVIM2xXZmlOOGJaZmpzVm9KNzl3Qi90TDVKNFFRWWdDN2pyNkxRZS9Idk9rcnFhd3JkUmJXS2F5NGpOMXVKK202SHFUSE56N0Q5b052OE9IbnIxQmFkWlVOeXg1R3A5WHp4S2J2QVFwKysrYS9zbnJCbmFRbnpzWmlOUk1mT1pXVGx6Nm5wYTJSbk1MVEtGQlFYVjlHVVVVZTRLZ2thdEQ3RVJVYVQxSk1HdWZ5aitMcjQwOUs3SFJLcTd2LzhZc0tpK2VwdS8vVnBZZlZack9pdXBZb2YrRzI3Mkt4V3ZwOGpWUGlNZ2p3ZFZTc1hiZjRQcGQ5Wm91SjgvbkhtSjl4MDZoL2wyTDRycGJsc08va2g0UUhSNVBaNHd1TzltczluVDNuN2diN2g3RXdhdzBMTTFjN2UweTdrbE5kSHdtcFZxTUh3R1J4Rkp6cU1MYjNxcERiUmEvMXdXSTFZN1BaZWcwUEY4S2JUWnBobHA3b0FBQWdBRWxFUVZTa1V3d3VvRWNGYjdzZGF2dVpDanMxQ09aRXdPbHFzTmhnU3g1OFFmSjVJWVFRL2JoY2RKYkM4c3ZjdnVKeGFoc3IrZlBXbnpFemRURWJsejNNMmN1SDhOSDVFaGVSNG5LT1dxWGgzalZmSVNRZ2dnTm5QcWE2dm96SE5qNkRRZS9uUEVhdk5SRG9Gd3pBbWdWM2N1bmE4RldOV2tkMFdBSVhycHpBWW5Na2lIa2w1MUFySFI5cmttTFNLQ3kvVEd0N0U3OTg3Uit4WHB0UCtxdlgvd21BdFF2dWRpYWRWcHNWazhWSWUwZkx0YmExYU5SOWY5T3FWQ3Baa0xtS0E2Yy9adW5NZFM2Sng2bWNBNWdzUnVaT1d6RzZYNllZdHVNWDlySHJ5RHY0K3dieDBMcHZ1dlMwQi9nR2Mvdkt4OUdxZFZoc0Z1b2FLemw5K1NBN0Q3OU5jMXNEdHl5NkY4QjVqeWdWdlJORkJZN0V0Q3RCdGRtc3ptMkRIU3VFY0pDazA0djQ5UndGb29EcTl2NlB2VC9ka1hRQ3ZKY0xEMDhIalh4aEo0UVF2V1RYd0k0Q3lHdUFncWJCang4cXBRSlNCajlzWEFqMERTRTJJcG5aNlV0UktCVGNzL3BKdGgxNGxiTHFBcHBhNjVpZnNhclBYaCtGUXNHYUJYY1M2QmRDVVVVdWJaMHR2UDNKQzRDajUvRGcyUjJjelR0TVJ2STg1azN2VHVabXBTMW1WdHBpd0RIazhUZHYvaXYzclgySzBNRHVOWlpYenQzRS9NeFZBTlEyVkxEOTRCdmNzL3BKRkVvbElRSGR4elUyMTJLMzJ5a296MkhsM05zR2ZhMExNOWR3OHRMbjdEajhGdmV0L1NvQUxlMU43RHZ4QVhPbnJlaHoyTzFvMUhiQTlndHdyQVZhcldDYkJDdkZ1ZXZlTnBtTmZQRDVaaTVlUFVsSzdIVHVXZk1WRE5lcUYzY0o5QXQyRHQvdXNqQnpEWDk2Lzc4NGN1NFRsczlhajQvZTE3bTJabGR2cHV0MU9nSFFhUnk5b0ZxTnJzL2pBSXptVG5RYXZTU2RRbHhIa2s0djBuT0lyQUtvR1NEcFhCZ05DZjVRM0FLdFp0aFpBSnVtOUgrOEVFSjRveGZPd0x1NWppL2xNc0xna2VtZ2N0TVhkQXJnMEI3M3REWFdvc0xpZWZqV3A1MGZ0TE9tTGlBcUxKNi9mdkJ6QUJabXJoN3cvSG5UVnpCditncGEyNXVKajNUOFkxTlNtVTlvWUNRUkliSE9PWFhERVJFUzQzeXN1dFlEbWhpZDFpdjVMYXJNUTZsUVVseVpUM05iSXdHRFZKdlZxRFdzWC9vUWIrNzhIVWNqcHpCditrcmUrL1JGWjJFaWR6Tm9ZRllFSkVTRFJjR2tXSjNjSGZkMmUyY2JyMjcvTmRYMVpkeXk2RjRXejdoNXlJbWVueUdBNlVsek9IWmhMeldORlNSRVRTWFFMd1NBcHBiZWRVRzY1bkoyZmFrUjZCOUtSVTFSbjBOb0cxdnFDT254NVljUXdrR1NUaS9TTSttMEExVURKSjBBRDB5RFh4eDNQSDR6QjI2YlFqK0RTWVFRd3Z2ODlDanNMWWE3VStGTE04QXdCditpSG5KL2syUG0raDZteHBZNk9veHRMSmw1eTVDVFJqOURBS3ZtM1E3QTBYTjdtSlkwaDVtcGkzb2Q5K3ZYZjREUjVKZ2pZcitXaHYxcHkzODZoelorOTlIL2R2WmM5VlJkWDBaTFJ4TkdZNGV6QXUyWjNFTmtUVjFJVlgwcEp5OTk3cksrWTMvU0VtYXdmUFo2ZGg1K20zUDVSNm11TCtQeGpkOTFGaVp5SjRNYUVzSWdQQncwdmV2V1RGaWp2YmMvK1B4bGFoc3JlR1REdDEyV09Ca3FzOFVFZE0vWGpBbExSS0ZRT09jSTkxUmNsWTlTb1NUdTJoY2lzZUZKbEZaZHBheTZ3S1dpY20xakpSM0dObWFtTGg3SlN4SmlVcE9rMDR1NEZBT3lnOUhxNk1YMDYrY2ZzVnVTNE1Wc2FEUkNaUnNjS29ObHNUY2tWQ0dFR05jT2xzR2VJdmptSEVmU0tWelZOVlh6L3I2L0VoWVV4YXA1Z3lkeEErazBkVkJWVjBwaWRQY3YrczZibm5ET3dXdnJhR2JyWnkremZzbUQrQmtDQVVmbDJxMzdYcUtsbzRuV2RzY1B3UDl0K1U5OGZmeEpqcGxHMXRRRlhDNDZTMm5WVmRiTXY0dXErbEwybmZpQWhabXJleTI5MHBlc0tRczVldjVUeW11S1NJNlpSdVMxd2tsaTdGWFdsWkpibE0zaUdUY1BtbkMyZDdiaW8vTjE2UVd0cmkvbnd0VVRCUGdHRXhuaStHRGpvL2RsYWx3bSthVVhLS3N1SkRZaUNZQzZ4aXB5aTg0eUxXbTI4NHVWcnZmK1lQWk9Ib3o4dXJQdGcyZDNBakE3ZmFuYlg3TVFFNTBrblY2a1p5R2hyaTdMbW5id0MrejdlSlVDN2ttRHY1eHpQSC83c2lTZFFnZ0I4RllPVEErZEhBbW4yV0ptMTVGM1dENTd2WE9JNFdqVU5WYnh5dlpmWTdQYnVQL212K3R6V1ltaGF1OXM0ZVZ0ejVFY000MzR5Q21ZTFVhTTVrNlNleVFhWFVNZjQ2T21Pb2MvbWkwbTFHb055VEhUQ1BJTHhXdzFzZVBRVy96Z1M3OXhGZ2xxYktuamc4ODJrNUV5ajZTWU5HSWpram1jdlpzUFAzK0ZCOWQ5dmQraG1xM3R6UnpLM3NYeEMzc3grUGlUTldVQlozSVA4ZnQzbm1YNTdQWE1TbHM2cXRjc0JsZGVVd2c0NXVydU9iYWx6Mk9Xejk2QVRxdm5WTTRCc3ZPT01DVXVBMStmQUdvYks3bDQ5UVFBZDZ6OGdzdjdmUE9pZXltcXpPTzFqLytYdWROV29GS3BPWjF6QUsxR3o4M1hDZzRCeEVZa01TdHRDV2R6RC9QcTl2OGxPWFlhWmRVRlhDNDZ5NUtadHpnVFdTRkVOMGs2dlVqQWRUMmRLQnhKWjNJL1NTZkFYYW53MmtWSHIraUZXamhURGJObHFvSVF3b3RaYlpCVEQwL084SFFrN3RIUjJVcEJlUTQ1aGFkNWNOMDNpSXRJSG5GYmVTWG4yZkxwbjBHaDROSDEzeVk4T0hyRWJWbHRWajQ1K2g2eEVjbXNtbmM3ZTQ1dndXUTJjdmpjYmpKUzVya1VEYnFlUnEzbDd0VmZkajR2cWJvS2RNL3RyR21vNFBVZHY4Vkg3OHVHcFE5ZE8wZkRobVVQOGRhdVA3RDk0QnRzV1BxUXkzeTlzdXBDVHVYczUxeitNV3cySy9NemJtTFYvRHZRYTMyWW1icVluWWZmWnZ2Qk4vajB4Rll5VStZemMrb2k0aUpUcEtETUdPZ2FXcDFmZW9IODBndDlIak0vWXhVNnJaNkVxS25rRlovamJONFJUS1pPREhvL3BpWE5ZZm5zRFM3emZnSENnNlA1NHFidnMvdm8zemgyWVM5cWxacmttR25jdk9qZVhrUEViMS94T01IK1laektPVUJ4WlI3QkFlRnNXUHFRTEpralJEOGs2ZlFpTGtubnRYOERCNnBnQzQ2NUpQZW13ZXVYSE0rZlB3WC9kNnVqOHB3UVFuaWozQVpIQmRIVVlFOUhNancvL01vZit0d2U0QmZNazNmOEU2L3ZmSjdOMjM3SmcrdSt6cFM0akdHM3YrUFFXeHk3c0pld29DZ2VYUGVOQVpQQ3dkUTBWR0N4bW9rTWplUGg5VTl6dGV3U2g3TjNjOS9hcHlpcHVzS2Z0LzZNUlpscmlBNVBSS1BXOHNqNmI5SGEza1JUYXoxV200V0V5S25vdFBwZTdkcnNOazVjK0l3OXg3WVE0QnZNRnpiOXZjdFEydlRFV2F4ZGVEZDdqbTF4RktoWmZCOTV4ZWU0ZVBVa2RVMVZxRlVhWnFVdFllbk1kUzVWYWhPalUvbnEzZi9DcFlMVEhENjNtNU9YUHVma3BjOHg2UDFZTVdjamk3TFdqUGgzSVhwYk12TVdsc3k4WlVqSEprUk41VXQzL01PUTI0NEtpK2Z4MjU0WjlEaWxVc25LdWJjTnFlS3hFRUtTVHEraVZ6c3FMSnB0M1FXQmF2cFpxN09uUjZiRDlxdU91WjJGemZCeEFkdzJVZXI0Q3lHRW03V1pIZi9WcVR3Ymh6djU2SDE1Yk1OM2VIWDdyOGtyUGplaXBETWhhaXBxbFlhYjV0MCs2dUdsV28yT3FOQjRIbG4vTGZSYUgwNWQyazl5N0RReVV1YVNrVEtYaUpBWWpsL1l4OEd6TzdCWUxTN24rdmtFOE13alArdTM3Y3VGWjVreGRTSHJGdC9mWjdHaFpiTnV4ZDhReEpuTEJ3a0xqR0ozK2Jzb2xVcHVXWFF2czlLV3VLd2oycE5Db1hER1YxWmR5Sm5jUXhSWDVwR1pNbjlVdndzaGhKZ01KT24wTWdGYXFITXNONFdkZ1pkTjZhSlhPeW96L3NveEJZSy9ub08xQ1k3dFFnZ2hKZ2VkVnMvanQzM1hPZWR4dURKUzVwR1JNbS9RNHhabXJXWmgxc0JMcUFUNmhmQ1Z1MzdnSE41Njkrb3YwOTdaNnR3L0ozMlpjKzFGbTgyR3hXckdicmVqVUNoUUtsVzlsckdJajB6aFIxOTFyUC81Nkladjk3bG1hRTh6VXhjNXErWSt0dkdaWVNmUnNSRkp6a0kwUWdnaHdFMnJpWW1KSXVDNkwzVUhHMTdiWlVNeUpBVTRIamNhdTRmYkNpR0VtRHkwR3QyNG1ZUFlNekgwMGZzU0doVFo3M0ZhalE2ZFZvOVdvME90R3ZnYjBjRVN6dXRKVVNBaGhCZzlTVHE5VE1CMVgyQVBwYWNUSEhNNG41N2IvZnlkeTFBN2hLRzVRZ2doaEJCQ0NPOG1TYWVYNmRuVHFRQXEyb1orN3V3SVdCRGxlR3kyd1oreTNScWFFRUtJNjZRa1RvSTFXY1NJeFVVbkFveWIzbWQza251N2I1UDVQUmZlVFpKT0wrTi9YVStuelE3TnBxR2YvODA1M1pWcjl4UkJYb1A3WWhOQ0NPR3F3OWhPWlYycHA4TVFIbEJSVzB5bmFmSU9LWko3dTdmSi9wNEw3eVpKcDVlNWZuZ3RESDFlSjBDY1AyenNVYm4ydDZkR0g1TVFRb2kreGNYR1VsVlg0dWt3aEFkVTFwVVFHaHFDUXFGQXBWSk51cDR2dWJkN20renZ1ZkJ1a25SNm1jQWV3MnZ0MS80NzFIbWRYYjZZQmZwclN3VmNySVA5OGtXbEVFS01pUVdMNWxOUWRjSFRZUWdQdUZKMmppbFRVMUFxbFdnMG1rbVhnTWk5M2R0a2Y4K0ZkNU9rMDhzRTlsNlNiTmhKWjVBT0h1bXhoTnNMWjhCaUcxMWNRZ2doZXBzeFl3YUdRQTFITDN6cTZWREVEWFFvZXpjS25ZWDQrSGpVYWpWYXJYYllWWGZIdSs1N2U0K25ReGtYRG1Ydm12VHZ1ZkJ1Y2pkN0daZWs4MXBYWjNscm40Y082TDQwQ1BWeFBLNXFoL2Z6UngyYUVFS0lQanp5Nk1PVU5lUng5Sng4T1BjR2g3TjNVMWFmeTdMbFMxR3IxZmo1K2FIUlRNNWxXeHozZHI3WDM5dU85enpQSzk1ejRiMVV6ejc3N0xPZURrTGNPSzFtMkg3VjhiaHIxRWFRRGxZbkRLOGRsUkpDZk9EQXRhRzE1MnZnNWlUd2xiK1JRb2hKcnJ3VlBpbHlyRjhjWVJqYmF5a1VDaFFLQlZrek16aDA4ak11NUoyaTA5Z0pnTDhoY0d3dkxtNllpdHBpOGt2T2N6RDdZOXFzTlN5L2FRa3FsUW8vUHovQ3dzTFE2WFNUcnRmTDIrL3Q3dmQ4TzYzV1d1ZDc3dS92VDJobzZLUjh6NFYzRzNnRlpUSHB1TXpwdERzU3orRXNtOUxUMmdUNE1CL08xMEtuRmY3ak1QenZXc2RTTEVJSUlkeERxVlNpMCtsNDhLSDdPWDc4T0RrWFQzSGt3azUwV2dPbEZZV2VEaytNVWx4MEVwMm1kc0xDUWtsSlQzWU9yL1R4OFNFa0pHUlNKeDlkOS9aRER6L0FzV1BIdk9iZUh1dzkxK3Yxay9ZOUY5NUxrazR2NDFLOTlscDJXRGFDNGJWZGZyQVludHdCblJaSFVhRjNMOFA5NmFNS1VRZ2h4SFhVYWpYKy92NHNYYnFVek14TVdsdGJzVmdzMkd3MjdIYjc0QTJJY1UraFVLQlVLcDNES3dNREE5SHI5YWpWay91ald0ZnI5Y1o3dTYvMzNNZkhCNVZLNWVuUWhIQzd5ZjJYVFBUaXF3RzEwbEg0UjRGaldxZkpDZzJkRUt3ZmZudVJCbmhxSnZ6bTJ0SXBmejRIaTJJZ3dkK2RVUXNoaEZDcjFSZ01CclJhTFVGQlFaaE1Kc3htTTFhcmRkSi9PSi9zdXBiSTBHZzBhTFZhTkJvTmFyWGFhM3E3dlBIZTl2YjNYSGdmU1RxOVVLQVc2anBkdDVXM2ppenBCTGhqS254YTdCaG1hN0hCVHc3QkMrdEFKZU5zaFJEQ3JicVdVbENyMWVqMWV1eDIrNlQ5VU81dHV1WTQ5dnp4SnQ1NGIzdjdleTY4aXlTZFhpaEExenZwckdpRHpMQ1J0L21EeGZDbGp4MjlwZ1ZOOFBKNStQS00wY1VwaEJDaU4vbHdLaVlydWJlRm1MeWtEOThMQmZVb0p0VDFwMzBreTZiMDFEWE10c3NibHlDM1lYUnRDaUdFRUVJSUlTWStTVHE5MFBVVmJHSDBTU2Z3LzltNzc3QTRyblB4NDkrdExMMzNya1lUYWdqMWdwclZYZVFpVzY2eDA1eDdZeWR4NmkvSlRiMDNUbktUNjlpSmt6aXg0eDVYV2E2UzFTV3JBUklTSUJDaUNRU2lpRjYzNy83K0dGaDIyVVVWaEdEUDUzbjJZWGRtZHVZc00wTDd6bnZPZTdoOU1renR5NVpha2JyWkdzelh2MTlCRUFSQkVBUkJFTVl1RVhTNklmdWdzei9WZWEzVHBnejJvM21nVmd6czgvbFR3N05mUVJBRVFSQUVRUkRHSmhGMHVxRUFGd1dEaGlQVENWSTMyeS9iamVYOHBBSnlHNFpuMzRJZ0NJSWdDSUlnakQwaTZIUkRnWGFaenY0S3MyMDYwQTlUVjloTlV3YTYyUUw4TGdlNkRNT3piMEVRQkVFUUJFRVF4aFlSZExvaCsweW5oOTM4dzhPVjdRVDQzcHlCYnJadE92ajFVV21jcHlBSWdpQUlnaUFJN2tVRW5XNG93RVdtRTRadlhDZEF0STlqTjlzVGpkSTBLb0lnQ0lJZ0NJSWd1QmNSZExvaCs2RFRQdnM0bkpsT2tMclp6b3NhZVAxNk1Sd1g0enNGUVJBRVFSQUV3YTBvUjdzQndvMW4zNzNXYURlT3MzNllnMDZBSDgrRHIrMGNDR2gvZFJSZVdDMFZIQklFUVJDdVRrRkJBY2R6ODZpdHFjRlQ0MDFGVmVsb04wbTRUaFBpSjZQVjl4SWJHOFBzekF5bVRwMktUQ1pESnBOZC9zM2ppRHRkMitLY0MrNUlaclZheFZBN043VG1QVEJacE9kV3BKbFRNaVBnTjB1Ry8xalZuZkNOWFFPRmloTDk0ZmxWb0JKNWRrRVF4cURqRGZERGcvQ241WkFXY3ZudGg4dXJMNytHdHROQ1hPZ1V3b05qaVFpT3VYRUhGMFpVUTBzdGpTMDFuR3NveHN0ZnhaWUg3a1dwVkNLWHU4ZC9sSysrL0JyYURqTnhZVWx1YzIzYnpubDlNVjRCU3JZOGNKOWJuWFBCL1lpZzAwMXQvaGhhdE5KenF4VmtNb2p4Z1pmWGpjenhEdGJDTDQ4TXZGNFJEeithT3pMSEVnUkJHRW1qRVhUKzdibC9FaGt3aWN6VXJCdHpRR0hVWkJmdW9hNjluRWUrOGdBYWpRYUZRbkg1TjQxaDR0cDJ2M011dUNkeE84Vk4yVStiUWw5dmpycWVrYXN3dXlRR2JwMDA4SHBQTlh4VVBrSUhFd1JCR0VkZWZmazFJdjNkKzB1NU81bWJ2b0xJd0VtOC91cWJkSGQzWXpZUDAzeG1ONkZYWG42TlNQK0pibjl0ejAxZlFaU2JuSFBCZlltZzAwM1pqK3YwVTBzL0xWWm82aDI1WTM1akJrd09ISGo5bDVPUTN6Unl4eE1FUVJqckNnb0s2TzJ3a0pubTNsL0szYzI4cVNzdzlFQnViaTU2dlI2THhUTGFUUnAyQmZrRmFOdk5aS1l0RysybTNCVG11c0U1Rjl5YkNEcmRsSDBGVzMrNzV5TlJUS2lmVWc2L1dqUVE1SnF0OE5NdnBER2ZnaUFJZ3JQak9YbkVoMDBaN1dZSW8yQkNWQ3JGcDB2bzdPd2NsNW12NDdsNXhJY25qWFl6Ymlyai9ad0w3azBFblc0cXlDN1Q2YWthZUY0M2pITjF1aExpQ1Q5YllPdlJTNjhKZm5BQVduVWplMXhCRUlTeHFLYTJodkRnMk5GdWhqQUtJb0pqYVdwcW9xdXJDNVBKeEhncndTR3ViV2ZqL1p3TDdrMEVuVzdLUHVoVTJsWG9Ic2xNWjcvcFlmQmt4c0RyWnEwVWVPcE1JMzlzUVJDRXNjVFR3OHN0S25rS3ppSkQ0dkJRYXpBYWpSZ01obkVYZ0locjI5bDRQK2VDZXhOQnA1c0s5SFM5dk80R0JKMEFHeWJDNXVTQjErYzY0TDhPUytOS0JVRVFCRWxsZGRsb04wRVlSYlgxMVpqTlpnd0d3N2diNHlldWJkZkc4emtYM0pzSU90MlVmYWJUYVBjM3JYNkV1OWZhKzhvMHlMTHJXWlBYQ0gvSXZYSEhGd1JCRUc1ZUxSMFg2ZFVOL1o5U1krc0Z6dFdkSGJiamFTOXhyQ3RodFZveFc0Wi9ISjdWYWhWZExkMk1PT2ZDZUNTQ1RqZGxIM1QyR2dlZTM2aE1aNzhmem9YMDBJSFhuMWZCbTJkdWJCc0VRUkNFa1ZGVWVZSS92djU5MmpxYnIvcTk3K3o2SzZmTGM0WmNuMTk2bEwwNUgxeHlIKzFkTGZ6KzFhZG9hS20xTFR0ODZuTU9uZHJoc0YxVFd6Mi9mKzBwYWhvcWh0elhHOXVmZFhxZnZaYysvQzNIQ25kZnNqMkNJQWp1U2puYURSQkdSNkJkME5taEI3VUNER2JvTWtDM0VYeFVRNzkzT0NubDhPdEY4SzI5VWhkYmdKY0tJZHdiVnNUZG1EWUlnaUNNVnhXMXhSek8vNXk2cGlwa3lBZ0pqR1QrdEZXa0pzNjZJY2R2YVcra1I5ZUZqNWYvZGUybm83dU5qdTRXaDJWZFBlMFlUSHJPTnpoUCtod2JQaEdaVEVaMWZTa1dpNW5Rd0VqYk9vdlZ3dkhpL1N5WWRndHl1WFR2dmZMQ0dUeFVHcUxDRW9ac2cwN2ZpOEdvSDNMOXBOaXBITTcvbk16VUxOUXFqeUczdXhZaTQrVk1xKy9sMEtudG5EbVhSM2R2Qjc1ZUFTUkdKNU9WY1NzK1huNE8yeHBOUnI0NCtSbUY1ZG4wYUR2eDl3a21NeTJMek5Rc1pES1p3N2FkUGUzc3lkbEtlVTBSUnBPQmlKQllzakkyTWlFNnhha04rYVZIT1haNkR5M3REV2pVWHFST3lHQjU1dTNEY3Y3Rk9SZkdHeEYwdWlrL3RSVHdtU3pRWTRRSkFWRFpMcTJyNzNhY1QzT2tlYXZnZDB2aDY3dWdSU3N0KzIwMmVDcGhRZFNOYTRjZ0NNSjRVbHBkd0ZzN255YzZOSUY1NlNzeG1nd1VWUnpudmQwdmtKV3hrU1d6MWcvcjhWcmFHK25vYm5WWWR1RmlKUnExRnpVdUFrTlhFcUtTYklHZ3ZiTHpCUnpPLzl4aG1VN2ZpOGxzNUlOOUx6bHQvNDI3ZjQ1S3FhYWs2aFJCL21GVTFCUUI0T2NUUkdyaUxQWWQvNUNxdXJPVTFSUlNWVjlLWjNjYlpvdVpmMjc3alcwZkFUN0JiTDdsY1pmdDdPaHU1ZFZQL3Vpd3pHUXhZVERvK1B2N3YzSlluaGlkekliRkQxelI1eGV1M0J2Yi8wUkxleU9wRXpMdzl3bWlzYldXdkpKRGxGWVg4TlZOUDdFRm5sYXJsWGQzLzQzeW1pTFNKODBoTkRDSzRzb1Q3RGp5TmxwZEQwc3pOdGoyMmQzYnlVc2YvaGFkb1plWlNZdFFxenc0V1hLSU43WS95LzFybjJSQzlFQXhpa09uZHJBM2R4dXg0Uk5aTW1zRGRVMVY1QlR0NDJKYkhRK3UrNVpUTUNzSTdrNEVuVzRzd0VPcUhBc1E1QUdWZmN2cmJuRFFDVkxtOWZkWjhNUnVLZE5xc2NMUEQ4UFBGNHJBVXhBRTRWcG85VDNjbnZVbHBrMmVhMXUyWk9aNi9yNzFWeHc2dFoxNTZTdUhOU09YWGJTWDQ4VUhYSzU3ZmZ1ZnJtZ2YzM3ZvajNoNmVObGVWemVVRWVRZnh1elVwU1JHSldObElQdHpPUDl6R2xwcXVIUDVseDMyNGVuaGpVcXBScXZ2cGFLMkdMbGNiZ3RNcDA2YXcvcEZXd2dOaktUNDNBbVNFbWJnNCtYUG5wd1B5RXpOSXRnL2ZHQS9HbThBU3FwT0FhQTE5TkxTMFVoSjFTbThOYjVrcGkzRGFyWFMwZDFDZ0crSVF4c01SajE2b3haZnJ3QUNCNjBUaGtlUVh4ajMzdklmRGxuTm5LSjk3RGp5TnJuRisxazIrMVlBaWlxT1UxNVR4T0taNjJ6TDVrNWR3UXRiZjgzaC9CMWtwQ3l4N2VQQWlZL3A3R25qZ1hYZnNnV1kweWJONVcvdi81TGQyZS96MVUwL0JxU2JEZ2RPZkV4QzVCUWVXUGN0MjQyU2JmdGZwcURzR0tYVkJTUWxUTDlodnd0QkdBdEUwT25HZ2pRRFFhZWYzZmVPRzFsTXlGNmNyeFI0Zm51Zk5IMktDRHdGUVJDdTNiVEo4NXl5TFI1cURVbngwOGsrdlpmMnJoYkNnb2J2ait2S09adkl5dGhvZTIwMEdYanVyWit3WVBvdHpFdGZlVVg3MEtnOTJYZjhJd0o4Z2dFd21ReTh0K2NGSGxqN0pQLysvQytZekFORkNNeG1FMWFzL09PRC8zSFlSMlpxRml2bmJ1TFUyU040YXJ4NTh0Ny9jY3FlYmxqMEFQNit3Zmg1QjZEVjlhQldlYkJ3K21vTzVIM0M4c3piOGZiMHRXM2JIN0NhekViYU81c3Byem5OL0dtcnlNcllTSGxORWZ1T2Y4akRHNTRpMnE1cjd0YTlMMUpWZDVhdjMvVXp2UHFDVjJGNDNiSHNVYWZyTzMzU1hIWWNlWnZtdG5yYnNsT2xSMUFxbE15ZnRzcTJUS1ZVa1ptYXhZNmpiMU5XVThqTXBJV1l6Q1lLSzNLSURrdDB5R2dHQjRRekpXNGFaNnBPMHRyWlJKQmZLSVhsT1pndFpoWk1YKzF3YlMyWWRnc0ZaY2Y2Ym1pSW9GTVE3SW1nMDQzWkZ4UHlzaHZEZWFPTENkbWJIQWkvWHdyZk95QUNUMEVRaE9zeFZQYytvOGtBZ01ZdW96Z2MxQ29QaDh4cDVZVXpXS3dXRXFLUzhkTDRYUEYrYWhzcmJVSG54SmcwSnNTazB0SFR4dmNlK29QRGRqdVB2VWROUXptUDNmNURwMzBZVFFhT0Z1eGsydVI1ZFBWMjJKYjdlUWNnazhtSWpaaG9XMVpRZG96a2hKbFlyQlpPbmozTWd1bXJIWUxPSDMzcFdRQmUzUFkwaWRFcExNKzh6Ylp1VW13YW1XbFpITXo3aFB2Vy9DY0FSL0ozVWxGYnpQMXJueEFCNXdoeWRYMzMzNVRvdjdhdFZpdm5HOHFKQ0lsRG8zYWNLeTR1Y2pJQWRVM1Z6RXhhU0dOTExRYWpuc1NvSktmOXhrVk81a3pWU2VxYnFnbnlDK1Y4ZlJreW1ZejR5Q2tPMjRVRlJlSHA0VVZkVS9Xd2ZFWkJHRTlFME9uRzdJc0pxUlVEejJ1NmJueGI3S1VFaThCVEVBUmhKQmlNZXM1VzV4UG9HNEx2ZFJiM3VaeHpGMG9BNk5GMjJycW9EaVV4S2hrUHRmU2ZVbnRYTThFQkE5MWM1MDVkenAvZitTOCtPL1NtdzN1TUpnTVdpNW5mdi9xVTAvNldabXpFVStOTlUzczlmL3IzajJ6THQ2ejVKb2Z6cFFxMGM5S1dFeHMra1hOMUpkeS85b21yK214dmJuK09sbzVHaDJYUHZmVVRxZjNkTFdqVW5yeS81eCsyZFE5di9DNSszZ0ZYZFF6aDZoV1daUU1RRnpFSmdLN2VEa3htbzhzdXpnRyswbzJOamk2cFFGVnI1OFcrNVVOdjIyNjNyYStYUHlxbGM5VkZQNThnV3RvYm5aWUxncnNUUWFjYkM3Szc2YWV3NjNsVTNlRzg3WTBtQWs5QkVJVGhaVEtiMkxyM1JYcTBYYXpLdW12RUM1MmNxNU9DemcvMnZZUktxWGE1amNWaXhtd3g4L1U3LzR1d29DajBCaDF0WGMwRStZVTViUGZ3aHFld1dDd3U5K0dLcDRjWFV5Zk9CbVE4OTlhUFdaWjVHMG54TXpDWmpjU0dUK0xFbVlOMDliUlRVblVTR1RJdXRsNmd1cjRNa0NxU2VtbDhpQWlPSlNGcWl0TytPN3JieUVoWjRqQyt0TE83RGFWU05XUkcxM09ZczhxQ3M4b0xKZXcvOFRHaGdaR2tUY3dFcEdKVEFCNkRzcHdBSGlycEpvZkJwTC9zdHVwQjIycjF2VTRWY3Z0cDFKNll6RVlzRm92TG9saUM0SzVFME9uRzdMdlhhbzFTUmR0T2cvUm8xMHVGaGtaVGYrRDUzZjJnTnc4RW5qK2VCMHRqUjdkdGdpQUlZMGxuZHh2djdubUJDeGZQc1dUV2VvZmlRaU9ocGIzUjFtM3g1Tm5EZkduajk0Z0ljZjdEL2NHK2w2aThjSVlnZnluSXRHSmwxZHc3bmI3USszcjU4OWJPNTJsb1BuL1pZMy9samg4N2RmWFZxTDN3OTVFcTVDM1B2STB6NS9JQVVDazlpQXlKbzZqaU9DYUxDWUN5bWtLVWN1bnJVWC9RcWRYM1lqRHB5U3Y1Z3NQNU8zanN0aDhTRlJwdjIvL1d2UzlTMTFURmY5enpTMUcxZEJUa0Z1MW41N0YzOGZVTzRONWIvZ09sUWpwL0Zvc1pBTG5NT2ZqclAwLzlQODJYMmhiSGJTMFdzMjNaNWJZVkJFRWlnazQzWnQrOXRsVUw4ZjVRMkNTOXJ1cUFHV0d1MzNjanBRVEQwMHZoaHdjR0FzOWZIWVhHWHJqSGVkaUZJQWpDRFpkL0VUNnZnb3AyNlRGYzVES1lNQXo3S1R0L21tMzcvNFhaWW1MVHNzZVlPaWx6R1BaNmFYbG5ENkdRSzFnNVp4TjFUVlVjTGR6Rkhjc2VkZGltbzd1Vk0rZnlXRFJqclMxSTBLZzlIUXErMk92cDdTUTJmQktaYVZrdTF6ZTAxTERqeU50WXJWWmFPNXY0OU5BYmdOUU45M0QrRHZMTGpwS2FtRUZHeW1MYmU2WlBtY2YwS2ZNQXFldmtzMi85bUx0V2ZKWGd2aUM0bzd1TmJmdGY0bnhET1ZhckZWL3ZBSmJNWEkvZXFLT21VYXI1cmpkb0thbzh6dXlVcGRSZVBPZXliYkhoMTM0bW03WHdXUkhrZEVGMzMvK0RZOTF3WGRzR281NlBEcjVLY2VVSkprU25zR241bHgzRzBhcjZianpvalRxWDd3WHdVRW1aemY2YkZQM1pUTWR0ZFU3YnV0cXUvMWdlS28wSU9nVmhFQkYwdWpHSG9GTW5GZkc1MllKT2dQUVF4OEFUNElWOGFUN1JKek5HdDIyQ0lMZ3ZyUW1lUHdWYlN5SE1DeVlGd0lMbzRkdS9ERGl5NS9yMmNiTGtNSjhjZXAySTRGZzJMZit5TFpnYVNTYXppWUt5WTB5T1M4ZFQ0ODJpbWV0NGY4OC9tSjJhWlF1K3JGWXIyNCs4aFVidGRjV1ZiVUdxdnV2bjdYcE9yODd1TnR0enRkS0QySENwV0ZCTlF6bkIvdUdFQlVYYnh1WmRLWmxNUm1kM0d3dW5yNmI0WEI2cGlSa3N6ZGpBWDkvN2hXMThuOUZrUUNGWGNLcjBDS2RLai9UOURxU0NOa3FGTk9idkJ3OC9jODFkTGIxVU1EME00aUxCSklOeEVITU95N1hkcSt2aDljK2U0V0xyQlZiTnZaTjU2U3VkQWowLzcwQmtNcG5UL0xFd01ENnpQOHZ1N3hNRURJenhkTFZ0Lzc4ZmY5OWc2cHVxWFhhaGJlOXFzZTFURUlRQklpbXFJQzBBQUNBQVNVUkJWT2gwWS9iZGE5dDBFRy9YbTZtcTg4YTM1MUxTUStDUHkrQ0hCNkZMS3J6SXh4WFFvWWYvTncrVVl0aUVJQWczMkJ2RlVOZ01ENmJCdzJramM0d2oxL0hlQ3hlcitQVFFHMHlPVGVldWxWKzFaUk5IV3M3cHZmUm91NWcvN1JZQVVoTm5jVEk2aGExNy84bFg3dmgvZUdsOE9KRDNDYVhWQld5KzVmR3JtaXYwMU5rakZKYm51RnhudFE2TStmVHg4ck5OMzVKZHVJZmtoSmt1dXhRLzgrYVAwQnVrdWNQNngyais0NFAvdG5XUi9QYjl2K1diOS80YUdDaU1CUEQ0WFQ4RDRNU1pMOWg1N0YyK3V1a250b0NrVjlmTmMyLzloQlZ6TnpFN1pja1ZmN2FoZUNraExnUkNRMEhsWExkbXpMcWVheHZnbzRPdjBOeGV6NWExVHpoTWNXSlBwVlFSRmhSTlhWTVZScFBSb2ZEUCtjWnlBT0lqcENxMlVTSHh5R1F5MjloZWUrY2J5NUhMNU1UMDNjaUlEazJndHJHU0N4ZlBPVlJDYm01dlFLdnZZZHJrZWRmNTZRUmgvQkZCcHh1ekR6cGJkSkJnVjhqd1ppZ21ORmhTRVB4bHBUVEc4NkkwM3ArRHRkQitBUDVuQ1dnVWwzNi9JQWpDY0Nwc2hzZG53SjNPdFdadUNvZnpkMkRGeW0xWmo5eXdnTE5YMTgwWEp6OGpNU3JabHRXVXlXVGN1dlJoWHZyd3Q3ejI2ZitSRUpWRTl1bTlMSjY1anFUNHE1dkxNRE10aStXWmQ3aGNkNzZoakRlMlB6dmtlM1VHTFkwdHRjVDNUWlVCY052U2gyMWorWHEwblh4NDRCWFd6TitNVDE5bDMvNU1wU3R0bmMxOGZ2UnRva0lINXVlMFdxM3NPUEkyWGhvZlpreFpjRldmVGJoeURTMjFsRllYTUM5OTVaQUJaNy8waVhQWW5iT1Y0OFg3YlYyM2pTWWp1VVg3OFBVT1lHS3NkTWZJVStQTnBKZzB5bXVMdUhDeHlqYnZha3Q3STZYVitTUW56TEIxM1owNmNRN1pwL2R5dU9Cek5vYy9ic3V3SHM3L0hJQVpTZUxjQzhKZ0l1aDBZNTVLS1VOb3NraVBVTHZpZXRVM1dhYXpYNVFQUEw4S2ZuQmdZT3hVUVJNOHVRZCt1M1QwaXg4Smd1QStKZ2JjdkFFblFGMVRGU3FsbWlOOVg0UUhpd3BOSUNWeEprYVRrWjNIM21YUmpEVzJMb2JYNnZPajcyQTBHVmcxN3k2SDVYN2VBYXhiZUI5djdYeWV4dFlMVEk1TFo5bnNXNjk2Lzltbjk1SjlldTlWdjY5WDE4VXJuL3loTHhpZWlOR2tSMi9Va1dnWHNQUjNvWXlObUhSRjNaQUQvVUo0Wk9QM3lDbmF4OS9mL3hYUllRbG8xRjZjcXl2aFM3ZCsvNFlGK3U2b3Jxa0tnT2EyZXZia2ZPQnltMFV6MXVLaDFwQ1psa1YrMlZGMjUyeWxxYTJlSVA4d2lpdFAwTnpld09aVmp6dWNwNVZ6NzZTNm9ZdzN0ditKV2NtTFVTaVVuQ3c1aEZxbFllWGNPMjNiUlljbE1IM0tmUEpMai9MNlozOGlNVHFaQ3hmUGNiWTZuL25UVmhFZU5Jejk3QVZobkJCL0VkMWNxQ2ZVOTBqUExWYkhDclp0T3NkeG56ZUxBQS80MHdyNHIwT1ExemNWVmtVN2ZHTVgvRytXRkpnS2dpQ010RW11aHhiZU5IUUdMUWFqM3BaOUdXeG0wa0pTRW1laTFYVnpycTZFa3FxVGJMN2xHOFNFSlY3VDhZNFY3cWF3UEljbHM5WVRFUnhqVzk3U2NaRmpCYnM0ZWZZd2Z0NEJCUGlHVUhhK2tGYy8vVC9tVDF2RnBKaTBLeTY2a3BtYVJkWVF3V3BOUXpsdjdYemVhYm5aWW1aMzlsYWl3eExKeXRqSW50d1BNQmoxSEMzY1JlcUVqQ3NlNTJwMU1ab3lLalNlZFF2dkl5UWdnbjNIUHdSQXBWUnpzdVFRczFPWEVoSVFjVVg3RnE1T2Y1Zm84dG9peW11TFhHNHpPelVMRDdVR2xWTE5RK3UvdzY3czl5bXBQb1hKWkNReUpJNzcxenpCaEpnVWgvZUVCa2J5eUlidnNpdjdmWEtLOXFGVUtFbU1TbWJsM0R1ZHhnTnZYUHdnZ2I0aDVKVWM0bnhER1lGK29heGRjQyt6VTVlT3pJY1doREZPQkoxdUxzZ3U2R3pWRGFwZzIzbHpCcDBnZGFWOWVnbjhOaHYyOUZYUXY5Z0xqKytTNXZLY0tjYndDNEl3UWlyN2VsbE1DUmpkZGx6T0R4LzUweFZ0NStjVHlHTzMvb0EzUC84enIzN3lSemJmOGpnVFkxS3Y2bGhhZlM5N2M3Y3hPWFlxUzJhdXA3dTNrN0thUWdyTHNxbXFMMFd0OG1EQjlOVXNtckVHbFZMTnFiTkgySi8zTWYvZThXZThQWDJaRWplTnVJaEpKQ1hNUU9OaW5zUitDb1hTWWM3TDQyY09Tc3RsQ3M2ZXowY2hWK0JwVjcyMHFhMGVrOWxJZUhBTTk2MzVUeW92bk9Gb3dTN3VXdkZWYWhvcmVQSERwNW1idHB6STBIaFVTalZiMW55VDd0NE9PcnBiTVZ0TXhJUk9vTEE4R3l0V0xyWmVJQ1ZoRmthVGdZYm1HdXBiemxOVmQ1YnltaUlVY2dVTHA2OW0vclJiS0szTzUwakJUbktLOXBFUU9ZWE10R1drSk02OHF0K25jR256cDYwYXNzcXhLOTZldnR5ZTljZ1ZiUnNSRXN1RDY3OTEyZTNrY2psTFpxMW55YXoxVjl3T1FYQm5JdWgwYzRGMjNWSGJkSkRnNTFqQjltWU8zdVF5K05FOENQZUdOODlJeTNxTThQMzk4S1YwMkpKeTZmY0xnaUFJRWsrTk53K3NmWkxYUDN1R3N2T0ZWeDEwZW5wNHNXbjVsNWtRbllKTUp1T05IYy9TMkZKTGdHOHdLK2Jjd2N5a1JRNVRXY3hNWHNqVVNYTTRYWjdEaVpLRG5EeDdtSXR0ZGFSUHVycjVRNnZyU3JuUUpFMVQ0cUhTc0diQnZTamtBd1A4MVNvUElvSmoyYkxtbTJqVW51U2QrWUxFNkdSU0o4d2lkY0lzd29LaXlDM2F6K0g4SFpqTUpvZDkrM2o2OGEwdFQzUG8xSGE2dFoyRUJrWXlkVkltSGQydHZQekovNkpXZWhBZk9ZWDFpN2FRa2pqTFZoQnArcFQ1VEpzOGo1S3FVeHpNKzRTeTg0VWk2QlFFd2UySm9OUE5CZG5kVUc3VkRpb21kSk9PNnh6czBYU1lFQ0JsUFkwV3FaejhTNFZRM0N3RnBkN2pxTnFmSUFqQ1NQRlFhM2h3L2JkUktkWFg5UDdraEJtMjU1dVdQWVpXMzBOcytNUWh1ODZxbENwbUppOWtadkpDV2p1YlVDcFVEdE5QOUZlSTdmZlk3VDkwMnNlZEs3NTh5VGI1K3dUeDVkdC9aTnZ2SGNzZXBWZlhiVnMvTTJraE01TVdBbUN4V0RDWmpWaXRWbVF5R1hLNUFybGN6bmNlK0ozVGZ2L3pubDhSNEJzODVHZVR5V1NrSk00a09XR0dVekFyQ0lMZ2pzUkVFMjV1OEZ5ZER0T20zSVFWYkllU0ZRdC9YZ2toZGtIMHNYcjQrczZiYi9vWFFSQ0VtNVZhNVRFc2s5cUhCa1lTRnpIcGl2Y1Y1QmVLbi9mSTlGZTJEMlE5TmQ0RUI0UVB1WjFhNVlHSFdvTmE1WEhKUWtDQmZpRlg5TmxrTXBuRE5CMkNJQWp1U2dTZGJpNW9VTkJwbitrc2I3L3g3YmtlRXdQZ2hkWFNuSjc5Nm51a0FrTmYxSTVldXdSQkVBUkJFQVRCblltZzA4M1pCNTF0T3FreXJGOWZ6eXFkU1pxL2N5enhVOE1mbHNIZFNRUExER2I0eFJINFc3NVVvVmNRQkdHc21CQS8rZkliQ2VOV1RHUTh3TEJrbjI4MjR0cDJiVHlmYzhHOWlhRFR6ZGtIbmMxU0JYTGk3Y2QxanFFdXR2M2tNdmphZFBqWkFsQVAxSlBndmJQd3pUMEQxWG9GUVJCdWRscDlMdzB0b3F1R082cHZQbyt1YjJxUThVaGMyODdHK3prWDNKc0lPdDFjNkVEbGVWcjYvczRsMkkzckhDdkZoRnhaSEFQUHI0SXd1ODk0dGhXK3NnTStxUmk5ZGdtQ0lGeXBtT2hvR2x0cVJyc1p3aWhvYUtraE9EZ0ltVXlHUXFFWWQ1a3ZjVzA3RysvblhIQnZJdWgwYzRFYVVQVDlUZXMwZ01uaU9LNXpMQlVUY2lYQkQvNnhHbGJFRFN6VG1lR1pFL0NqZzlDdUg3MjJDWUlnWEU3bTNObWNheXdhN1dZSW82RGlRaUVUSjAxQUxwZWpVcW5HWFFBaXJtMW40LzJjQys1TkJKMXVUZ1lFMjFWOHZkZzdxSUx0R001MDl2TldTVk9uL0d3QmVOa1ZJOHh0Z0VlM3c5RzYwV3ViSUFqQ3BhU25wK1BscnlLN2FPOW9OMFc0Z1k0VTdFTG1ZU0kyTmhhbFVvbGFyWGFvd2pzZURGemJlMGE3S1RlRkl3VTd4LzA1Rjl5YnVKb0ZoMmxHbWdiTjFWa3h4aXJZWHNyaUdIaHBMYVNIRGl6ck5NQlBEOEh2Y2tBcnBsSVRCT0VtdE9YKys3alFWa1oyb2ZoeTdnNk9GdXppUW1zcEN4Y3RRS2xVNHVQamcwbzFQcWRka2E3dGNyZS90cVZ6WHVZVzUxeHdYNHFmLy96blB4L3RSZ2lqSzdkaFlPeG1SZ1NrQnNPMk10Q2JwZTYyNnllQTF6ajUyK2VsZ3RXSlV2WXovK0pBTmR1S2R0aFZCUkUrRU9kMzZYMElndURlaXByaFJDUE1qWVRrNEpFOWxrd21ReWFUTVhWYUtrZE9IS0NvTEErZFhpb3I3dXZsZjVsM0MyTkZmZk41eW10T2M3aGdPejNtSmhZdG5ZOUNvY0RIeDRlUWtCQThQRHpHWGRiTDNhL3RnWFArR2QzbVp0czU5L1gxSlRnNGVGeWVjOEc5RFQzenNlQTJRdXdLN1RUM1NqL2ovYUd3U1hwZTFlbllCWGVza3dGM1RZSE1DUGpGWVRqZkpTMXYxc0xQRDhQc0NQak9iTWNDUklJZ0NLTkZMcGZqNGVIQjVudnZKamMzbDVMaVBJNFZmWTZIMm92YStxclJicDV3bldJaUU5QVplZ2tKQ1daQ1VxS3RlNlducHlkQlFVSGpPdmpvdjdidnZlOGVjbkp5M09iYXZ0dzUxMmcwNC9hY0MrNUxCSjJDUS9mYVpyc0t0cmFnc3dNeXdtOTh1MFphdkIvOGZUVzhXQ2hOcDlMdmVBTjhhVHM4bUNiTjk2a1E0L2dGUVJobFNxVVNYMTlmRml4WVFGcGFHdDNkM1poTUppd1dDMWFybUlCNFBKREpaTWpsY2x2M1NuOS9melFhRFVybCtQNnExdjk1M2ZIYWRuWE9QVDA5VVNnVWwzK3pJSXd4NC9zdm1YQkZRdTNIZFBabE91M0hkWTdsYVZNdVJ5V0hyMCtIckZqNGZjN0FaOVdiNFo4RnNPTWNmQzhUMGtKR3Q1MkNJQWhLcFJJdkx5L1VhalVCQVFFWURBYU1SaU5tczNuY2Z6a2Y3L3FueUZDcFZLalZhbFFxRlVxbDBtMnlYZTU0YmJ2N09SZmNqd2c2aFNFem5mM0crclFwVnlJNVNKcGE1ZjFTZUtVSWRIMUZoV3E3NE1tOXNEb0J2allEL05TajIwNUJFTnhiLzFRS1NxVVNqVWFEMVdvZHQxL0szVTMvR0VmN2h6dHh4MnZiM2MrNTRGNUUwQ2s0ak9sczZnczY0KzB5blpWdUVIUUN5R1ZTZDlybGNmQmNIaHk2TUxEdTh5bzRmQUh1VDRYYkowc1pVa0VRaE5FZ3Zwd0s0NVc0dGdWaC9CSmZuUVdIN3JVdFdyQUNBUjREV1QyZGFTQUQ2ZzZDUGVIbkMrRTNTeHgvTjkxRytIcytQUHdaN0ttV2ZrK0NJQWlDSUFpQ0lGeWFDRG9GbEhMSGJxTXQvVjFzN2JLZDd0REZkckRNQ0hobEhXeEpjU3dtZExFWGZwTU5YOWtCK1UyajF6NUJFQVJCRUFSQkdBdEUwQ2tBRUdyZnhiWi8yaFQ3Y1ozanVKalFwYWdWOEdnNnZMd09Wc1JKMDYzMHErcUVwL2JCRHcvQ09UY015Z1ZCRUFSQkVBVGhTb2d4blFJZ0ZST3FhSmVlTjd2SWRGYTdlVkFWNlEwL21nZGJVdUVmQlhDc2JtRGQ4UVk0MFFDckV1Q3g5UEUxcDZrNzBiVkRiN01Wb3hhUXlURHJSN3RGZ2oyRjJvclZDaW92SzU3QlZqVCtvdkNHSUFpQ0lJd1ZJdWdVQU1kTVozL1FPU0ZnWUZsL1FPcnU0djNnMTR2Z2JDdjg5UlNjYnBhV1c0R2RWYkR2dkJSODNwY2lCYXJDMk5CYUFmb3VLMWF6Q0dCdVZtYURkRzcwSFRMMFhSYVUzbVlDRXF4aWlnRkJFQVJCR0FQRS85UUM0SmlkNnc4Nkp3Y09kQ2V0YUFlVDVZWTM2NmFWRkFUUExJZW5sOEFrdStEY2FJSFBLdUdoVCtIbmg2RmNCT3Mzdll0RlVwWlRCSnhqaUVXT3NVdEo4eG5RYXJXWXplYlJicEVnQ0lJZ0NKY2dnazRCY0p5cnMzOU1wMFlCY1gzak9zMVc5NWs2NVdyTWpvQy8zUUkvblE5eHZnUExyVWhUcm54OUozeDdMK1EyakZvVGhVdG9yUUNUVHRRaEhvdGt5TUNrb3JYQ1NuZDN0d2c4QlVFUUJPRW1Kb0pPQVhDY0dzUitlcFNrb0lIbnBhMDNyajFqemRKWWVHa3QvR29ScElVNHJpdHNoaDhkaEs5OERudk9nMFhFT0RlRjNsYlFkMXB4TEE4bGpDMHlaRVlOYmZWYTlIbzlGb3ZvamlFSWdpQUlOeU14cGxNQUlNUkY5VnFRdXRqdXJKS2VsN2JkMkRhTlJmT2pwTWZaVm5pOUdJN2FGUnc2MXdHL09RWXZGc0RkU2JCdUFuZ29ScSt0N2s3YkFsYUxDRGpIT2psSzZQV2lzN01UbFVvMTdzZDNGaFFVY0R3M2o5cWFHancxM2xSVWxZNTJrNFRyTkNGK01scDlMN0d4TWN6T3pHRHExS2x1V1NUTG5hNXRjYzRGZHlTQ1RnRnd6SFJldEFzNlJhYnoyaVFGU1ZuUEM5M3dSakhzcVphNktJUDArLzNMU1hqNU5LeUloNDBUSWRILzB2c1RocDlSSzdLYzQ0WENxcUdycXhGL2YzK1VTdVc0L2VMMjZzdXZvZTIwRUJlYXhJd0ZLNGtJamhudEpnbkRwS0dsbHNhV0dnN3R5U1h2K0NtMlBIQ3ZXeFhKZXZYbDE5QjJtSWtMYzU5cjIzYk9kK2VTZC93a1d4NjR6NjNPdWVCK1pGYXJWWFQyRXdEWThEN28rb1pGYmIwZC9OUlM4YUMxNzBsakZHWEE5cnRBS2Y0ZVhyVldIYnh6Rmo2dEFLM0plZjJrQUNuenVUSUJ2TVN0b0J1aXNkQnFxNGdxakcwbTlIUjdWaEFkSFkydnIrK0lmMmw3cHdSZUtJQnZ6b1RiSm8vb29Xeis5dHcvaVF5WVJHWnExbzA1b0RCcXNndjNVTmRlemlOZmVRQ05Sb05DTWI2N3hJaHIyLzNPdWVDZVJQZ2cySVM0R05lcGxBL00xMmxGVkdPOVZrRWErUHAwZUdzalBKb09BUjZPNjh2YjRkazh1T3REK0cwMkZEYU5UanZkaVFnNHh3OGxIcGpOWmd3R3c3Z2MxL25xeTY4UjZlL2VYOHJkeWR6MEZVUUdUdUwxVjk4YzkwV3lYbm41TlNMOUo3cjl0VDAzZlFWUmJuTE9CZmNsZ2s3QlpxaHhuYUtMN2ZEeFZzR1dGQ240L09sOHlJeHc3T0JwTU1PdWF2ajJQbmprTTNpN0JEcjBvOVpjUVJnenJGWXJKcE9KOGRaNXA2Q2dnTjRPQzVscDd2MmwzTjNNbTdvQ1F3L2s1dWFPMnlKWkJma0ZhTnZOWktZdEcrMm0zQlRtdXNFNUY5eWJDRG9GbTdBaGdzNHBnUVBQejRxZ2MxZ281VkxGMjk4c2dYOXZoRWVtUW9TMzR6YTEzZkNQQXJqN0kvaitBZmk0QXRwRkFDb0lidVY0VGg3eFlWTkd1eG5DS0pnUWxVcng2Ukk2T3p2SFplYnJlRzRlOGVGSm85Mk1tOHA0UCtlQ2V4TkJwMkFUYmhkME50b0huZmFaVGxIQmR0aUZlTUlEcWZEYWV2amZMRmdSQnlxN2Y1a1dLK1Exd3A5T3dOMGZTdk4rZmxBR0xkcWg5eWtJN21pOFpUa0JhbXByQ0ErT0hlMW1DS01nSWppV3BxWW11cnE2eG1VV1gxemJ6c2I3T1JmY215aFpJdGlFMldYYUduc0duazhLa0xxQVdvR3FEcW00a0NnbU5QeGt3SXd3NmZHRVVhcDR1LzBjbE5rRitsYWtlVDhMbTZVS3VNbEJzQ1FXbHNRNFowb0ZRUmo3UEQyODNLS1NwK0FzTWlRT0Q3VUdvOUdJd1dEQXc4TmpYRlZtRnRlMnMvRit6Z1gzSm9KT3dXYW9US2RTRGhNRHBHSTNWcVJzWjJyd0RXK2VXL0ZXd2EyVHBFZHROeHlzZ1VPMXpwbm1rbGJwOFVLK2RITmdjUXdzallNWW45RnB0eUFJdzZ1eXVteTBteUNNb3RyNmFvY2lXZU5wT2cxeGJiczJucys1NE41RTBDbllESlhwQkpnY09GQzU5bXlyQ0RwdnBCZ2ZxZmpRbGhSbzBrb0I2QmUxVU5RczNRVG9WOTR1UGY1MUdxSjhZSGFFOUpnVkJocnhMMTBRaERHb1I5dUZoOW9UcGNMNWoxaGRVelZCL21GbzFKNHUzbmxqZFBhMDQrY2Q0TFM4Ujl1RnQ2ZnZzQnhqdkJiSkVvWW16cmt3SG9uYko0Sk5wRjNRMmF3RnM5M2ZPbEhCOXVZUTZnbDNUb0ZubHNPN3Q4RzNNbUJXT01nSDliNnA2NGFQeXVHL0RzR3RIMGpqUU44b2xtNFlXTVQvWVNPdVY5ZU4zcUJ6V3FZempMK0J1RTF0OWZ6cm85K1RWM0pveUczS2E0cjQxMGUvNTJ4MS9nMXNtVEFhT3JyYitNUHIzNk9tb2NKaCtWL2Yrd1Vuem56aDhqMS9mZThYRkpSbHUxeTM3L2lIdlBycEgxMnUrK2UyMzNDKy92TFpzaGMvL0MzSEN2ZllYbHNzbGl0NjlPdnU3V1IzOWxhbmFxTHRYUzM4K2UyZk9GMzc1VFZGUFBQbUR6bFhkL2F5YlJNRVFYQVhJdjhoMkNoa0VLaUJ0cjd2eWhkN0J3SlJVVXpvNWhQZ0FSc21Tbzh1QXh5dGc0TzFjS3pPY1R1TGRXQWM2TDlPUzExM004Smhhb2gwTXlFdFpIVGFQNTY5dU8xcEVxS1MyTGprUWR1eWYzMzBlNkxERXJrOTY1SEx2dDlrTm1HeFhGL2xRcFZTalV3bW83UzZBSzIreC9VMktnOUNBeUtwcUMyKzR2MU9qRWtsTkREUzlucFg5bnMwdGRlVG5ERFQ1ZllXaTRWZDJlK2gxZlV3SVRybDZqNkVjRjMwQmgxSEMzZFJjdTRrN2QwdEtCVXFva0xqV1Rwckk5RmhDU055ekxhdUpucTBYWGdOeXZJWmpIck1acFBMOS9UcXVqR1pqUzdYbGRXY1pzYVVCZGZWcGw1dEYwYlRRT252MXo3N1A2b3ZFNng2cURUODRKRm5BTkFidE9RVzd3ZGc1ZHhOdG0wQ2ZJT1psNzZTL2NjL0ltM0NiRHpVR3ZRR0haOTg4VHBKOGROSmpCcSt5cXdpNCtXczhrSUoyYWYzME5oU1E2K3VCMytmSUtaTm5zdTg5RldvbENxSGJZMG1JMStjL0l6QzhteDZ0SjM0K3dTVG1aWkZabXFXMDVqSnpwNTI5dVJzcGJ5bUNLUEpRRVJJTEZrWkcxMysvY292UGNxeDAzdG9hVzlBby9ZaWRVSUd5ek52UjYzeWNOcjJhb2x6TG93M0l1Z1VISVI3dVE0NkovaExRYW5aQ3VjN1FXY0dqV0wwMmlrNDhsWERMUW5TUTIrR3dpWTRlUkZPTmtxRmlPei82K294U3NIcHdWcnB0VUlHaWY2UUhDd1ZKa29PaGpoZjUreXA0S3owZkNGYVhiZlRjcTJobDdhdVp2SkxqOXFXNlExYTJqcWJISllCQkFkRUVCT1c2TEJzNTdGM09WNTg0THJhOXNTOS8wMkFiekFIOGo2aHZ2bTh5MjM4ZllMSXl0akl6bVB2WHZGK2IxdjZzQzNvUEhIbUM4cHJpcERMNUR6MzFvK2R0cDA2YVE3aHdURTB0ZFVqbDhuNTQrdmZkN25QcjI3NkNZRis0dTdIY0x2WVZrZHUwWDVTRW1jeWRkSWNPcnBhS0NqUDVsOGYvWTZITnp4RmJNVEVZVDltVzJjVFNvV1NRRi9wZkg1MDRGWE9uTXREYjlTeE8yY3IrNDUvNlBRZXZWSEhqaU52cyt2WWV6eTg0U2tpUXFTS3BoY3VWdEhWMDA3S0VEYzByc2VVdUdrc25MSEc1YnJDOG14S3F3dHNyNE1Ed2xtellETWZIM3lOdUloSkdJeDZ0aDk1cTIrdEZhUEp5TE45MTcvWllzSmcxRk5ScStYM3J6NEZnRWJ0eVRmdi9mV3dmd1ozZDZ4d0Z5YVRrV21UNXlPWHk2bW9LV0xmOFkrb2FhaGd5OXB2MnJheldxMjh1L3R2bE5jVWtUNXBEcUdCVVJSWG5tREhrYmZSNm5wWW1ySEJ0bTEzYnljdmZmaGJkSVplWmlZdFFxM3k0R1RKSWQ3WS9pejNyMzJTQ2RISnRtMFBuZHJCM3R4dHhJWlBaTW1zRGRRMVZaRlR0SStMYlhVOHVPNWJvZ0NRSUF3aWdrN0JRYmkzVkpnRytzWjFoa3JQKzRzSmxmWUZNR1Z0a0M2K0k5NlVQQlFENHprQnVvMXc2cUkwN2NxcFJqamY1Ymk5MlRvd0h2U1R2aDV4R3FVMFAydC9FSm9jNURpUHF5QXByamhPWTlzRnArVUdnNDZMclJjNGRucWdTNS9PMEV0emU3M0RzcWJXT21hbExIWUtPdnN0bWJVZXBjTHhqbjEzYndjNVJmdVlIRHVWMkloSlR1K3ByQzJtcXI3VTl2cmhEVTloSHBRMVBYWDJDTHV5MzJQR2xBVk1uektmNlZQbU82eC81Wk0vME5yWnhMZTNQRDNrWjYrdUwrUHpvMjh6YmZJODBpYk01dE5EYnpBamFRRUpkdG1kWG0wWDIvYS9URUxrRkpaa2JPQjBlUTVWZFdkWnQyZ0xjdm5BWFNzZkwvOGhqeU5jdTVDQUNKNjQ5Ny94VUd0c3l5YkhwZlBXenVmSktkbzNyRUZuWjA4N3RSY3JLYThwd2t2alEwbjFLVURLak05SVdzQjd1MThnYldJbUtZbk9BZVJiTzU4bkkza3hrK1BTQ2ZJUHN5MC9WWHFFME1CSVBOU2VsRlNkY25uYzJvdm5zRmdkdTcwcUZTcGl3aWZZdXQ0YVRRYWEyeHNvclM0Z29DOFk5dmIwSlRaOGdzdDlsbGJuNDZseExBYytNMmtoUlJYSHFhb3ZaZUgwMVd5KzVYR0g5UVZseHlpdVBNR1dOZDlrTUpsTWpHUWFDZXNXYmlIQWQ2REF4TkpaRzNqeHc2Y3ByeTJpcGIyUjRJQndBSW9xamxOZVU4VGltZXRZTnZ0V0FPWk9YY0VMVzMvTjRmd2RaS1Fzd2NmTEQ0QURKejZtczZlTkI5Wjl5eFpnVHBzMGw3KzkvMHQyWjcvUFZ6ZEpOeGM2dWxzNWNPSmpFaUtuOE1DNmI5bUsvV3piL3pJRlpjY29yUzRnS1dINkRmdGRDTUpZSUlKT3djRlFGV3hCNm1MYjM3VzJ0RlVFbldPRmp3b1dSVXNQZ0ZhZGxBVXRiWVV6TFZLd2FSalVrMU5uZ29JbTZkRlBvNVF5b3RFK0VPY24vWXoxazdMZzd1cjJaVjl5dWZ6cGw1OWtadEpDVnN5NXc3YnNMKy84ektsNzdSOWUvOTRsOXo5MzZnbzhQUnlqL1libUduS0s5cEVRbGNUOGFhdWMzbU13NmgyQ1RyWEtBNzFCUjJGNURyTlRsMUJkWDhiZTNBK1lPakhUNFE2L3ZjYVdXaEtqa2wydUF5bmdmT3Z6dnhBUkVzZUd4UStna0N1SUNJNGx0MmdmNlJQbjJMN3MvWFBiYjVESlpLeGYvQURCL21FbzVFb0t5ckk1Y2VZZ2Q2MzRxc2dFakxEQjF3NWd1MUZoTkJ1RzlWajFUZFY4Zk9CVkRDWTlDcm5DOW54MnlsTFdMcndYaFVLSnA0Y1hmdDZCVHUrVklTUFFMNVE0dTVzb0JxT2Vvb3BjNXFXdnBQTENHWWRzdk5WcXdkVFhWZmZRcWUwbzVBckhteGllZnR5MThxdTh0K2NGUU9xdVhsUnhuRFBuOHNoSVdlSjAvT1BGQjlCNGVLRldlcUEzNmlnb3ozWjUvZCs5OG11MkFONUw0K1BRL1RHbmFCOXhFWk9KQ1hNTVpHVXltYmpPUjRoOXdBblM3em8yZkNKMVRkVVk3THBUbnlvOWdsS2hkUGg3cVZLcXlFek5Zc2ZSdHltcktXUm0wa0pNWmhPRkZUbEVoeVU2WkRTREE4S1pFamVOTTFVbmFlMXNJc2d2bE1MeUhNd1dNd3VtcjNhb0xydGcyaTNTRFloekowVFFLUWlEaUtCVGNHQ2Z6Ym80YUJqWUZMdnZDcUtZME5nVnBJRVZjZElEcERHZjFaMVNodnRzMzZPeTNiR1FGRWlCNkprVzZURlltQmZFK2twQmFFeGZNQnJyQzZGZTB2eWo0OWxMSC8wT3JjN3hINHZCcUNldjVKQkRkcWE5cTVudTNnNys4czdQYk10NlhYVE5IUW5uNmtyWWZ1VGZWTldmNWR5RkVxSkNFN2gxNmNPMjlVMXQ5ZlRvcEJSNHIxWXFlT1NoOW5RSVhnR0MvTUx3OHc3Z1dPRnVBdjFDMmJ6cWNTNjJTcG5ldVZPWDA5TFJTRXRISTNxajFFZC9UdHB5bXRzYjBCdTAxRFZWbzVBcm1EOXRGUjFkTGJSMU5SUGtGM3BEUHI4d29MNnBHc0FwT0xwZVNRblQrY0Vqei9EY1d6OWhkbW9XODZldDVJV3QvKzJRTWR4LzRtUDJuL2o0aXZaMzRzeEJkQVl0R3JVWEdTbUx5VWhaYkZ2M3hjblBLS3M1VFcxakphR0JrVVNGSm5DYjNmWGM3Lzg5K21jQW5udnJKOHhJV3NEaW1lc0FLWk52TDcvMEtJMnRGN0JZekNpVkttTENKckJzOW0xTys3UFBHQmVVSGVQREE2ODRiZlByRjcvaDhEcDFRZ1ozcmZqS0ZYMW00ZnBZclZicW04K2o4ZkFpSkNEQ3R1eDhRemtSSVhGT1ZZN2pJaWNEVWhYa21Va0xhV3lweFdEVXV4eUxHeGM1bVROVko2bHZxaWJJTDVUejlXWElaRExpSTZjNGJCY1dGSVduaHhkMWZmL09CRUVZSUlKT3dVRzQvYlFwTGpLZC9jNktZa0xqaHJ4dlRHZWlQNnp0NitWcHRFQkYrMEFRZXJaVkdzczdWRm1EaTczUzQwU2o0M0sxb2k4ajZnc3h2Z1BCYUp3ZmVJMkR2ejU2ZzQ3YXhrb3lVN09JRFplNkttcjFQV3cvOGhZcGlUTkppQno0OHJJcit6MkMvTVBJU0I3SXRIeDY2STBiMHM3a2hCbHNYUHdnSHgxOEZhVkN5ZDByditZd0JjV2hVOXNwTE05eGVNK3AwaU9jS2ozaXNHek4vTTNNbWJxTVRjdS9qTWxzeEd3MjhjOXR2MEdwVU5xNkVMNi85NTlPeDgrMjYxSU1ZREliMFJ0MVRsMFVoZUZuTU9ycDBYYWgxZmRRMjFqSkY2YytJeUZ5Q25QU2xnMzdzZlFHSFcxZHpiWXhtYjI2Ym55OUJxWVQ2YjkrQmh1YzhUZWFqQnd0MkRYa2NmTExqakU3WlFtMWpaVWt4VThucDJnZjZ4YmVoMHFwdnFaMlAzYjdEeSs1L29OOUwyRXlTWVdPWmlZdllsSnNHZ0FhRHkrK3VYbm9zWm8zNnQrM08rdm9ic05rTXREZTNVTGVtUytvYTZyaWptV1AyYTZGcnQ0T1RHYWpiWXl4dmY1TWFVZVhkQ2UxdGZOaTMvS2h0MjIzMjliWHk5K3BZQkdBbjA4UUxlMk5Uc3NGd2QyTmc2OTl3bkFLdjhSY25mYkZoR3E3UkRHaDhVd2w3eHZQWXowVUhnQUFJQUJKUkVGVWFYZWp3V2lSem50TlY5L1BUcWp0bHA1M0RkRlR6MkNHY3gzU1l6QVBCZmlvd1ZjbEZVTHlVVXMvYmM5ZExPOS9LRzZTOUdsYnA5VC9PQ2xodXEyeVlVMWpKU0FWS3BrU1A4MjI3WUc4VC9EM0NXYnFwRXpiTWkrTnp5WEhNejd6cHZPWDRmNHVmWHR6dDduTUdnMVZJWFJHMGdKNnRGMGN5UHVZOXE1bTJ4aW1mdjQrUVR5ODRTbmJQb3dtQXg1cVQyUXlHVHFEbGhlMkRueTVWaWxWcUpRcXVuczdBYmgxeWNNT24rdHlCbWVhaEpGejVseWVRMFl1YmNKczFpellQQ3pWTlFkcmFLa0JJRElrRHBQWlJGZHZ1OE9YL2NiV1dvclA1VG05Yi9BMWUralVka3htSXg0cWpkTzIxZlZsdEhaY0pDVnhGanVQdlVkMGFDSXE1V0dLSzA4NGpVMTJPSWJGVE5uNTA3YlgrYVZIT1YyUmU4blA4KzM3ZjR0RzdVbFhUenRHazRINjV2TlNacXN2Nk1ScXBVZmJPZVQ3VFdhajA1aHNZWGk5L1BIdjZlaVd1bDU1ZS9weWU5YWpEdU9HZFhycDdybUhpN2xjKzYrdi9xNjRsOXBXUFdoYnJiN1g2VzlvUDQzYUU1UFppTVZpY2VoNkt3anVUZ1NkZ2dQN01aMzFQVkptcS8vN3ZWd0drd01IQ2cyZGJZSHBZWVAzSUl4WEt2bEFSblN3ZHYxQVFGclhMV1ZGYTd1a2JydEQwWnRCcjRXV2E1eTZVcU1BbFFMVWN1bW5TaTVsVnUxLzJxKzMvK21oZ05YWGRsZ0hMWDEzeG1zYksrbnFhUWVncGxHcXh0VFFVdU13VmNsUTFXdTdldHV4V0MxRUJNYzQ3WDlXOG1LSGpDUkF0N2FUL05LanhJWlBKTnBGQWFMcWhqSnErd0pmZ04vODZ3bUg5V2FMbWRjK2U4YjIrcFo1ZHdNZ2w4bHRkL09QRnV4aVYvYjdmTytoUCtMcDRZVldQNmpid3lDZkhIcmRycHJuNWVrTldpYkhwVi94OXNLMVM0aEs0cDVWWDZkWDEwMVRXejBGWmNkNC90MmZjOCtxcnhQZjE3MXd1UFIzZDlXb1BXbHN2WURWYWlVMEtNcTJ2cUsybUlhV0dycDdPOUFadExZdWtBYmp3UGc3blVITDBZS2QzREx2Ymc2ZDJ1NTBqSU1uUDJWSzNEVDhmYVE3WWpLWmpCbFRGbkF3NzFPbVRwcUR3bTVzcDFiZlMwVk5FVHBETHdmelBnVWdLME1xSkpNWW5jekVtRlIyWmIvUDVsV1BPNHdKUFYyUlMwblZTVnUyN0tFTjN3R2NNN0o2bzQ0M3RqODc1TytqVjljdHJ2TVJ0bUh4QStqMHZYVDJ0Rk4ydm9EMzlyeEEycm5aYkZyK0dES1p6RGIxbE54Rk1hZitzYmI5UDgyWDJoYkhiUzBXczIzWjViWVZCRUVpZ2s3QmdiZEsra0t1TjB0ai9kcDAwaGpBZmxPQ0JvTE8wallSZEFxU0FBL3BNWFZRcnlRclVzYmNsaDN0KzFuYkpYWEh2UjQ2cy9TNEZuSVpyQjZHSVcxR281N1F3RWlLS284RDBweVVMUjJOcUZVZXRtWDl0UG9lVEcxR2poVHNkRmplMUZiUHFybDNPUVNkL2RuTTVabTNPWFVaYkdpdUliLzBLSlBqMGwwV0V0cWIrNkZEMExuSWJscUlnckpzZElaZTVxUXRvMGZiUlU3UlBvY3Y2ZGRxMmV6Ym1CUTc5WXEzMzdidnBlcytwcjJuNjZCWU8rM3lHdzZ6NTA1S2o1RWlsOEgxWHFiK1BrRzJBQTFnZnZwSy9yNzExM3l3N3lXZXVQZS9oelVUVTkxUVJseUVGTWpXTkZiZzYrV1BiMThtZi9YOGV3Z05pQ1E0SUp3dlRuNUdhWFdCclZ0cmNXV2VyVXV1UnUxSjJzUk1NbEtXT0FXZFZYV2xuTHRRd3BkdWRaeDZaODdVNVJ3cjNFM2VtUy9JVE1zQ29LanlCRnYzL2hPcjFZcE1KaU1sWVNhcjV0MUZnRzh3NStyTzRPY2R5T3pVTFBibWZvaENvV1JpVEtwdGZ3ZnlQbUZTN05UTC90dlFxTDE0OHI3L0dYTDlCL3RlY3FvY2ZTMmF0ZkJaRWVSMFFYZmYvODFqM1hCYzI0RERlWnMvYlNXN3M3ZHlwR0FuQ1ZGSlpLUXNSdFdYMGU4ZloyNnYvMmFIaDByS2JQWm4vKzJMRUExc3EzUGExdFYyL2NmeVVHbEUwQ2tJZzRpZ1UzQVM1VFBRSGJLeFoxRFFhVmRNNkt3b0ppUmNoZ3lJOEpZZW1SR082eXhXNkRSQXQySGdaNWY5d3doZCtrSFBqZEpyazhYbDRXNjRHVWtMbUpFa1RWeHZNcHZZdHY5ZnRIUTBjdmZLcnpsOEdRTFgxV3ZidTFwNDlxMGY0K2ZqV05IVDJqY0ZoRUorL1graSs0dW5nTlQxdDZPN2hjVXoxMUZRbGcxQWRGZ2k1K3BLcnVzWUNybmk2cm9SRHZPWHNYUnZPS3V6U0JrR0dZeDArU3FMVlhxa0JrTkd4T1czdjFZeTRNaWV5MjUyVmZ4OEFwa2NsMDVCMlRIYU9wdHNsWWFIZzk2ZzVWeGRDZTFkTFpTZlAwMWlWREp0bmMxbzlUMzRlUWVpTitxb2E2cW1zNis3YW4reGxRRGZZSFQ2WHVxYXFnbjBDK1hXSlE4NWZXRTNtb3g4ZXVnTkpzV2tPVTExNHV2bHo0eWtoZXpPMlVwQ1ZCS2hnWkVFK29ad3k3eTdTVW1jeFNzZi95OFJJYkZPMVU2VkNpV3BpYlBJUHIzWDl1LzFmRU01Rnk2ZVkrV2NUWmY5dkZwOWoxTlBBbnRtczRsa0YxUEVYQzB2bFhTRE55NFNUTEtoeDlhUEpTTnhiUVBNVGwzS2tZS2RWTldkSlNObE1YN2VnY2hrTWxzWFhIdjk0elA3cCtucHZ6blRQOGJUMWJiQi9kdjZCbFBmVk8yeUMyMTdWNHZEMUQrQ0lFaEUwQ2s0Q2ZleUN6cDdJY1h1Lytra3V6RitwYUtZa0hBZDVMS0JET20xMEpxa01hTkd5OEJQKytjR3M0djFaakJZd0dRR3JyRmI3MkFtczRtelZhZlltN3VOOXU0V1ZzKy9oMkQvY051WGxINWhRZEg0ZVFmUTN0WEMxbjB2MHRYVFRvKzJDNVZTN1RCVkJFaDM0R1V5MllpT0I2cXNMY2JYeTUvUXdFaW5kZjBaZ0NzTkpIY2VlNWRkMmU5ZjhiRk5aaU5UNG9Zdk03bmVIK2FHbkNZa0pJVFEwRkJVcXBFZFIvZE9DYnhRQU12ajRQYmg3YUhxNU1qbE43bHEvVGMxaGp2NHYyL05mL0xPenIveXI0OStSNit1bTd0WGZaMERlWjl3eG00Y3A5RTBNQUJjS2tLbGNnZ3c3MWoyS01rSk01ejJ2VHY3ZmJwN08zaHczYmRjSG52Rm5Ec29PMS9BdTd2L3ppTWJ2MHRVYUR4Um9mR1hiZk84OUpYOFk5di9VRjVUUkVKVUV0c1AvNXZFNk9RcjZucXM4ZkRpUCsvNTVaRHJQenYwNW1YM2NTVzhsQkFYQXFHaE1NS1g5ZzAxRXRkMi81eXQvZGVVU3FraUxDaWF1cVlxakNhalErR2Y4NDNsQU1UM1plZWpRdUtSeVdSVTk4M3ZhdTk4WXpseW1aeVl2b0p4MGFFSjFEWldjdUhpT1lmNWJwdmJHOURxZTVnMmVkNElmRHBCR050RTBDazRDYk1ySmpTNEMyUzgzMEQzMjdwdTZEWks4MEFLd28zbXFaUWUxNnJ1eExXL1Y1cjNMNWVxK2xKS3F3c2N4bTUrZnZRZFBqLzZ6cER2UFhScUJ3Qiszb0hjdHZSaG9zTVNiVjBRKy9WM0JkdVQ4NEhUKzd2N0NwZVVuUzkwT2VWS2RZUHpGeVpYV3J1YWhnejhlblJkS0JVcWw1VVpYUkdGaEc1T05ZMlZUbG5CbHZaR3psYm5FK1FYYXN2YURCZU4ycE10YTUvZ2hhMi9wcXUzQTROUngrMVpqOWl5KzJlcjgvbHcvOHNrSmN5Z3FhME91VnhCV0dBVTZ4ZmRmOG11aURtbjk1RmJ2Si9ibGo1TVcxY3pwVFdGdG5YbHRVVjA5cmJqb2RLd2NjbER2TG5qT1Y3NjZIZmN2K1lKQXYwdVA1bDBSRWdzTTVNV3NtMy92NGlQbkV4YlZ6TjNyZnphRlgxZUdZN2pVUWN6Vzh3b0ZPSnIxa2pvN0c0RG1Rdy83d0NINVVmeVB3ZHc2TzZmUG5FT3UzTzJjcng0djIxSWd0RmtKTGRvSDc3ZUFVenNLd3pscWZGbVVrd2E1YlZGWExoWVJYUllBaUQ5bXltdHppYzVZUVplZlZNQVRaMDRoK3pUZXpsYzhEbWJ3eCszWGIrSCs0N2Yzd05HRUlRQjRxK2g0TVMrbU5EZ0NyWnlHVXdNZ09LK0pFNXBLOHdhdnQ1WmdqQW1LQlZLaWlwUFVOTlFUa3JpTEdReUdTZlBIdWF4MjM1NFJXTWtkMlcvVDYrK203U0pzMTJ1NytwcHgycTFrbE8wejJsZC8zalBtc1lLTGpSVk9hMGZxbnJ0WUkvZStuMk1mZE5BREZiZlZPM1U1ZmRTUGpyNENoOS84ZG9WYnovY21VN0J0YjI1SDZEVjlUQTVMaDJOaHhldEhSZHRVK05zWFBLUWJUdWp5Y2pPWSsreWFNWWFoL0dmMTZLMHVvQ1dqa2FTNHFlemRlK0xkUFYwTUgvYVNvb3I4L2p3d012Y3NleFJtdHJxYUc2clo5T3l4M2o1NC8vbHZUMHZzR0h4ZzNoNmVEbnRyNzI3aGV6VGU4aksyTWowS2ZQWmQvd2pUdHRONzFOeTdpUVZOVVg0K1FUeThJYW4yTFQ4eTJ3Ly9PK3Jhdk9LekRzNFhaSExtWE1uV1pGNWg4dGczR3d4TzQzUDFPcDcrZXQ3dnhoeXY4UFZ2Vlp3MXRyVnhKdmJueU01WVFaaFFkRVlqRG9xTDV5aHJxbWF5WEhwcEUrYVk5czJNeTJML0xLajdNN1pTbE5iUFVIK1lSUlhucUM1dllITnF4NTNLTmEyY3U2ZFZEZVU4Y2IyUHpFcmVURUtoWktUSllkUXF6U3NuSHVuYmJ2b3NBU21UNWxQZnVsUlh2L3NUeVJHSjNQaDRqbk9WdWN6ZjlvcXdvT2liK2p2UXhER0FoRjBDazR1TlZjblNNV0ViRUZubXdnNkJmZDB4N0pIVVNuVktCVktqaFZLZzVQQ2dxSWRzb1A1cFVlNTBGVEZ1b1gzT2J4WG8vYWtWKytjcGV6WDF0bEVUUGdFSGgxVU1BV2tRa0l2ZlBEZkxNKzhmY2hDUXE2cWZycmlLcFBaMXRuTWhhYXFTMDQvTWRqU2pJMU1qRTdGWXJXNHJQdzQyTlVFcU1LMW01ZStrdXpDUFp3cVBZSlcxNE8zcHk4cGlUTlpOR090UTdkcXJhNmJjM1VsbEZTZFpQTXQzeURHUlZYa0sxRjVvWVNQRHI3QzhzemJXVGg5TlVjTGRqTTViaXFmSDMySEUyY09jdXZTaDBudXkzS0NOSmJ6b1EzZjRlMmR6L1BudDMvS29obHJtWlc4Q0EvMVFDR0JBSjlnSHRud1hWc1h4bVd6YjJYWmJLa0M3Uy8vOFhVMkxIN0FZV3FpdEFrWlRJaE9jUWhnclpjWUJkblVWcy83ZS82QkRCa1J3YkhzTy80aFpvdUpCZE5YMjRJUnZVSEh1N3YvanQ2ZzVlVFpRNlJNbUVWSVFDU0xacXhsZWVadFErNjdvQ3o3a3NjV3JsMVlZQlN6a2hkUlhsdEVTZFVwYVZsUUZHc1gzRXRHeWhLSHpMbEtxZWFoOWQ5aFYvYjdsRlNmd21ReUVoa1N4LzFybm1CQ1RJckRma01ESTNsa3czZlpsZjArT1VYN1VDcVVKRVlsczNMdW5VNWpnamN1ZnBCQTN4RHlTZzV4dnFHTVFMOVExaTY0bDltcFMwZitGeUFJWTVBSU9nVW5sOHAwZ2xROFkxdGZENzdpNWh2VEprRzQyYmpLeWd4V1ZWOUtmVit4bEN2VjBGS0wzcWdqMlAvRzNjM3g5UERHeDhzZnE5VnE2eHA4c2ZVQ2phMFhDQStLUmk2VDQrY2Q0QkFNZ0RUUDZKZHYveEdCZnFGMDkzYnd3bnUvNE00Vlh5RnRRb2JMNC96UFMvL0p2UFNWYkZyMkdESXhmOTJJUzRxZlRsTDg5TXR1NStjVHlHTzMvb0EzUC84enIzN3lSemJmOHJoVElhekxLVHQvbXJkM1BrOW1XaFlMcDBzVEVxVk9tTVcvUHZvZGNybUNoOVovaDVodzUzcWxRWDZoZlBuMkg3RTNkeHY3am45SVRQZ0VweTdCOW1QbXJvU25oeGU5dWg1T2wrZGd0cGpvNkc2MVZSM3RaelFaMkp2N0lVY0xkaElWbXNCWE4vMEVmNThnOXAvNGlBTjVuNUJidkovWktVdFpPR01OcjN6eUJ6cTZXL25LSFQ5bVYvWjdQUC9PejVnK1pUN1JZWWxVMUJZamw4bVJ5ZVcycVRJc0ZqTW1zd2tQdFFhVDJVUmhlUTdKQ1RPdnVMdTZjSGxlR2gvV0xOaDh4ZHRMYzNnK2N2a05rYnBjUDdqZTlkaGhlM0s1bkNXejFyTmsxdm9yYm9jZ3VETVJkQXBPN0RPZGRTNlNNZE5EQjU2ZkZrR25JQXlwdnFrYXRWcERyNjdITmhib2N2cUxyaVJFVGhuSnBqbFlzMkF6Rm91Rnp3Ny9tOUx6QlVTRnhxUFY5ZkRDMWwrVG1ackYwb3lOZkd2TDA3YnRYOXoydE11dXZRRHY3L2tINysvNXg1REhPblJxaDIxY2E3OE5peDlnVnZLaTRma3d3alh4MUhqendOb25lZjJ6WnlnN1gzalZRV2RNV0NKckZteDJ5UEw0K3dTeGR1RjlKRVlsMjZhamNFV2xWTE42L2owc21iWEI0V2FPVENhLzVtSmFLcVdLSFVmZkJxU3NXT3FnR3lFR281N0tDOFZzV1B3QTB5YlBzMlhHbG1mZVR2cWt1ZXpKL1FDRlFvbFNvY1RIeTUrMUMrNGxJamlHKzljOFFWN0pGeFNVWjFOWW5vUGVvTFVWcnhsS1JIQ3NRM2RQUVJBRWR5U0NUc0ZKb0VZYXUybXhTZ1dEZW96Uy9KMzlnajJsS1RBYWVxU3BMcW82SWNGdjlOb3JDS1BOVStOTnNIKzRRNWV1VTJlUGNMR3ZHK0VmWC84ZWlkSEpwRTdJSURsK0JwbFRsNkhYTzVmUE5ab01uQ285Z2x3bXY2cDVMKzMxenlmbnFqQ0x3YWh6T2FINXhkWTZQam4wT3JXTmxVUUV4N0pselJPb2xDcjI1bTRqcDJnZlJaWEhXVDMvSHFaT2xJb0ZyVmx3TDNxRFkvdDNaYjlIZTFjTGQ2Mzg2cENUcHIreDQxbFNFek9ZbWJUUVlYbUlpd3E2d28zbm9kYnc0UHB2TzgwTmV5VThOZDR1dXhXNnlyUXVucm5PWVNvZjJ6NEc5UjY0MUJ5WUFQLzFsYjhOdVU2bFZQT1R4NTRIY0FwY0g5N3cxQ1gzR3hvWXliMjNmTVAyK3A1Vlg3ZDF0WlhMNWN4T1hlcjBXUzBXaTBQbFZCa2pXMzFhRUFSaHJCRkJwK0NrZjI3Ri9peG5ZeTlNY0N5dVNYcUlGSFFDRkZ3VVFhZmczcVpQbnNmMHlmUG82RzZsb3JhWS9OS2oxRFJXRUIyYXdMeHBxeWl1UEU3WitVSXFhb3Y1VlBZR0UyTlNTWjgwMTZtRS94Y250OVBWMDg3MEtmUHg5dlM5b21NZks5eERUV01GS3FVYWs5bElhWFcrTFRzRHNEdDdLMGFUQWIxQnkvbUdjaWJIcGR2ZTI5QlN5N0hDM1JTV1oyTzFXcG1adEpBMUN6YmJnbzdWOCs4aE5UR0REL2EveE5hOUwxSlFkb3lOU3g2eVZYVUVxWkx2dnVNZjB0aDZnWVhUVjE4MlF4YmdHK3cwamtxNGVWd3FJem5XREZmUXA3eUNDclJ5dVJ3NUlzZ1VCRUVZaWdnNkJaZnNnODc2YnVlZ2Mxb1k3T29icWxiUUJMYzZUak1vQ0c0aHIrUVFUVzExdEhSY3BMR2xocTVlYVlKYlgrOEFsbWZlenR5cEsxQXBWYVJOeUVCdjBGRlNkWkxDOGh6S2E0c29xem1OaDBwRDJzVFpyRnU0QmJsY2pvZGFnNGRLUTFiR3hpR1BLWmNyOFBUd3RzdEdXUjNtUWZUMDhHYkZuRHRzVlhRYldtcW92SEFHbVV4R2VGQTB5ekp1dFcxYlhIbWNnckpqeEVWTVlrWG1IUzdIenNWR1RPUnJtMzdLWjRmZnBMR2xGZytWTks3endzVXFUbGZrY0xvaWx4NXRGOGtKTTFnMmUraWlLb0lnQ0lJZ3VDOFJkQW91UmZsQVhxUDB2TjVGTWFGMHUrblBDcHR1VEpzRTRXYlQxRmJIOGVJREJQaUdFQnMra2NpUWVCS2lrb2dLalhmcTN1cWgxakI5eW55bVQ1bFBkMjhuUlpYSE9WMlJpOEdvdDJWa3BFeGgyaVduclFnTGl1SjdEdzNNY3prdmZTWHowbGZhdXZjTnpzbzhzTzdKSWZlMWJQWnRwQ1ptRUJFU2U4blA2YUhXY01leVJ6RVk5YlpNbUV3bUk3ZG9QNUVoY2F5ZWQ4OVZ6ZE1wWExrSjhaTkh1d25DS0lxSmpBZGNkNWNmNjhTMTdkcDRQdWVDZXhOQnArQlM1R1dLQ2NYNGdwOWFHdFBab3BPMmlmSzVjZTBUaEp2QmlqbWJ1R1hlM1ZmOTVjREh5NCs1VTVjemQrcHkyN3liL1NLQ1k2NnBMZGZTdlU4bWsxMDI0TFJuMy9VeUtqU2VweDc4M3l1cTR0dnZwMS8rNjFXMVQ1RG1nbXhvcWIzbTYwSVl1K3FiejZNek9JLzlIaS9FdGUxc3ZKOXp3YjJKQVFpQ1M1RjJBV1Q5RU5NSnpyQ2JQN3RBWkRzRk42UlVLSy83YnZSWXZwdDlOUUduY0cxaW9xTnBiS2taN1dZSW82Q2hwWWJnLzgvZWZjZEhkZC81L24vTmFFYTlvUzZRRUFnUVJWVFRpeHZZdUpjNGpudmllQjBuamplN3laYmMvVzI1U1c1MjcyWjNFMmYzYnZiYXpvMFQxN2l1SGNmWXVPQUNtR0lRVllBQVNSUTFKS0dDZXBuNisrTWdqUVpKcUkwMDBzejcrWGp3eURsblR2bkk1eHVZajc3ZjcrZWJtSURKWkNJa0pHUkMvMTNSRjdYdDNnTDluVXR3VTlJcGZabzhpS1J6UVkrbFU1UjBpb2o0M3ZLVnl6aFRmY3pmWVlnZm5LbzR3b3laMlpqTlpxeFdhOEFsSUdyYnZRWDZPNWZncHFSVCtwVFpvM0RtdVZadzkzRk96NlJUOHpwRlJIeHZ3WUlGUk1aWjJYUHNNMytISW1Ob1YvNFdUR0VPTWpNenNWZ3NoSWFHQnR3U0xKNjIvYW0vUXhrWGR1Vi9IUER2WElLYldyUDBLU3pFbUxNSnhucWROVzI5ejhtT2c0aUxzNElyVzZGTzB4QkVSSHp1Z1FmdnArSkNFWHVPNk10NU1OaWR2NFdLK2tMV3JsdUR4V0loT2pvYXE5VTY4SVVUa05HMmk0TytiUnZ2dkNnbzNya0VMeVdkMHErZTh6cjdLaVprTm5uM2RoNVdiNmRNSU9iUXZ2cnZaU0p5MEFsTTdQbXgvVEdaVEZnc0ZoNzUxa05VdDUvaTdhMi80ZURKblZUV2x2bzdOUEdoeXRwU0RwN2N5WDkvOW1zcW13dTU4dHJWaElTRUVCVVZSWHg4UEJiTHlPZVBqemZCM3JZOTcvd1p6dlY0NTlIUjBRSDd6aVc0cVhxdDlDczlDazdXRzl1VnJiQzRqM01XSnNQZVNtTTd2d2JXVHgyejhFUkdSamxuQUFuc2wyazJtd2tMQytQZSs3NUdYbDRlSndvTzhPV3hqd2dMamFTODhxeS93NU1SeWtpZlJvZXRqYVNrUkxKblQrOGVYaGtSRVVGQ1FnSmhZV0VCTzh5eXEyM2ZkLzg5N04yN04yamE5a0R2UER3OFBHRGZ1UVF2SlozU3I4a0Q5SFNDMXV1VWljc1M0Y1ptMTIrUkE0SGQzUmJ3MVI0dEZnc3hNVEdzV2JPRzNOeGNXbHBhY0RnY3VGeXVYc3Z1eU1Sa01wa3dtODNkd3l2ajR1SUlEdy9IWWduc3IycGRQMjh3dHUyKzNubEVSQVFoSVNIK0RrM0U1d0w3YnpJWmtZR0cxd0xNU1FTckdld3VLR2t5MXUzc21nc3FNcDVGSkxteHRickFxZDhtVDJRdTdMU1phb09pMnFQRllpRXlNcExRMEZEaTQrT3gyV3pZN1hhY1RtZkFmemtQZEYyL05MRmFyWVNHaG1LMVdyRllMRUhUMnhXTWJUdlkzN2tFSHlXZDBxL0JMSnNTWW9KNWlaNzVuRWRxWU8yVTBZOU5aS1FpNDgyMDFUcXdONEdtdDA5TWJseDAwSWpEM0Vxa0pUSW9xajEySmRjV2k0WHc4SERjYm5mQWZpa1BOaWFUcWRlZllCS01iVHZZMzdrRUZ5V2QwcS8wS005MmZ6MmRZTXpyN0VvNjg1VjB5Z1FTbCtXbTlyZ0RIT3FlbjRqc3ROTmtLc1Zxc1FaVnRVZDlPWlZBcGJZdEVyZ0MrMWZDTWlMSmtVYUZXb0FXdS9Hbkx6MHIyT1pyWHFkTUVGMlZFK05tMm5GYVczRGg4SGRJTWtndUhMUlJSNzNwWk1CWCtCUVJFUWtFU2pxbFh5WUdWMHhvZnBKeExrRHhCV2pUZDNlWklMb3FKOFpNZFdDTHJLYlQzSWlUenU0bE9HVDhjSnFNOTlMT0JSbzRUYk81Rkt2VlNsUlVWTUJYK0JRUkVabm9OTHhXTGlzOUNzcWJqZTF6TFpBenFmYzVvU0dRazJBc3IrSUdqdFhDOHJReERWTmsyTHFxQmxveUxUUTJOdExTVWhVMGxSTW5vcTVxajVHV3lLQ3E4Q2tpSWpLUjZWOXB1YXpCRkJNQ1kxNW4xNXFlK1RWS09tVmlDY2JLaVJPUnFqMktpSWhNVEVvNjViSUdzMndLR1BNNjN6eHBiR3RlcDB4RXdWZzVjU0pTdFVjUkVaR0pSMG1uWEpiWG5NN1cvczlibk9MWlBsNEhOcWN4N0Zaa0lsRVNJeUlpSXVKN0dwTWtsOVZ6MlpUTERhK050TUMwV0dQYjVUWVNUeEVSRVJFUkVTV2RjbGs5ZXpyUHQ0SHpNcU1OdFhTS2lJaUlpSWhjU3NOcjViTENRbUJTT0Z6b01QWXJXeUVqdXU5ekZ5YkRwbFBHdHBKT0VSSGZPM0xrQ1B2eTlsTldXa1pFZUJTbnpoYjZPeVFab2V5c1dYUjB0cEdST1lYbEs1YVRtNXNibEVQOUE3RnQ2OTJLZUNqcGxBRmx4bmlTenZLbS9wUE9SVDNtZFI2dE5YcEZRL1QzcW9pSVQ3ejQvRXUwTjdtWW1qeWJ4V3V2SXpVaHc5OGhpWTlVMTVkVFZWdkdGNS9zWlgvZVFSNTQ2TDZncXN6ODR2TXYwZDdvWkdwSzRMVnQ3M2Q3Z0FjZXVqK28zcTFJRjdWNEdWQkdqR2U3YTgzT3ZpU0VlODYxdStDb2VqdEZSSHppbVY4OVMxeElKcmV0ZlpoRk9hc0Q2a3U1UUdwQ0JvdHlWblBuVlk4U1o1N0NiNTU2anZiMmRweE9wNzlERzNYZGJYdmROd095Ylh1LzI0eWdlcmNpUFNucGxBRjVKWjJYS1NZRXNLUkhiK2VCODZNVGo0aElNSG54K1pkSWo1dko4bm5YK0RzVUdRTXJGMndnZmRKTVhuN3hGVnBhV2dJNk9YbmgrWmRJajVzUk5HMTc1WUlOVEE2U2R5dHlLU1dkTXFDZVNXZlpaWG82QVpha2VyWVBWbzlPUENJaXdTSS9QNSsyUmhmTGM0UGpTN2tZVnMzZmdLMFY4dkx5Nk96c3hPVnkrVHNrbjhzL25FOTdnNVBsdWRmNk81UXh0VElJM3ExSVg1UjB5b0FHTzd3V2pQVTZ1Nlp4SHErRGRzZW9oU1VpRXZEMjdUMUFWa3FPdjhNUVA4aWVQSStDb3lkb2Ftb0t5QjZ4ZlhrSHlFcWQ3ZTh3L0NMUTM2MUlYNVIweW9BeW9zRjhNWk9zYXpmbWEvWW5OaFJteEJ2YmJ1Q1FodGlLaUF4YldYa1pxWW1aL2c1RC9DQXRNWk9hbWhxYW01dHhPQnk0M1pkWnMyd0NDdWEySGVqdlZxUXZTanBsUUdZVHBFWjY5a3VhTG4vKzBqVFA5bjROc1JVUkdiYUlzRWpTRWdPcnNJb01UbnJTVk1KQ3c3SGI3ZGhzdG9CTFRJSzViUWY2dXhYcGk1Sk9HWlNoRExGZDJtTmU1NzZxMFlsSFJDUVluQzRwOG5jSTRrZmxsU1U0blU1c05sdkF6ZjBMOXJZZHlPOVdwQzlLT21WUWhwSjBMa2dHcTlsejd2bTIwWXRMUkVRa2tMbmRiZzNCdkF5MzI0M04zdG5uWjUyMkRtb2Jxb2I5Mzg3aEhOM0NGSHEzRWt5VWRNcWdaQTRoNmJTYWpjU3p5OTdLMFlsSlJFVEduK3I2Q3JidTMrVDFSWHJyL2syY3JqanVkVjVWYlJtL2Z2dWY2TFIxOUh1dk14VW4rSFR2SDNxZDA5N1p4a2U3MzZTbHJmLzVIbTYzbStLeVk4UDhLUmh5NzlQdS9FLzR4VXQvUGV6bnlmRHNQNzZkcDk3OE1WVjE1YjArTzFseW1LZmUvQWwyaDIzSTkvMWc1MnM4L2VaUGFHMGY0RXVQaUF5S3hkOEJ5TVF3WlFoSkp4aERiQTljbk0rNXJ3cHVuVEU2Y1ltSXlPQTRuQTZlZnZNblhHaXU1Zkd2L29pVWhNbWo4cHhQOS82QkVITklkKzlUV0dnNEpaV0ZSRWZHa1pHU2pkUHBJQ0k4aXVyNmNscmFHZ2tMRGUvM1h2dU9iNmVxdHBUMXkrLzBPbTRKc1hDeTVCQXRiWTE4ZGNPMytyeTJxUFFJcjMzOEZBdG5yZUxtdGZjVGFnMmpxUFFvTGUyTjJPeWQyQjIyaS8vYlNYdG5HMjN0emJSMk5OUGEza3hiUnpPckZselArdVYzVU5kNG5xTFNJMzArSXk0NmdiblRsd0RnY05yNzdYRWJLZldFOWEydW9acFA5cjVOU3NJVWtpZWwrL1RlczdNV3NlLzROajdaK3paM1hQMndUKy9kazk2dEJBc2xuVElvUFlmWGxnNVFTQWlNWWtLL3lUZTI5MVVabFd4Tmw3MUNSRVJHMDk2am4zR2h1WFpVbjNHME9JK3o1MDd5cC9mOEw3WWRlQStIMDg3TmErL3YvdnpReVYwVWx4L2pnUnUveDdtYUVsSVQraThrMDJucm9ManNLRmRmY1NzRnAvZmpkSGt2TFpHVm5zUHBpdU1jTHR5TnllUTljR3RLOGpSeXNoYnkxUTJQOGU2MkY2ZzRmNGI3Tmo3Qi9oUGJPVjFlZ01VU1NxZ2xES3NsbEF0Tk5jUkZKNUNlTkpYWTZFbEVoRVVSRlJGRGVsSVdBQmVhYXNnNzlubWZNV2FtemV4T090MXVOMmF6QnBDTmxmYk9OdDc0NUJuQ1F5TzRlOE8zQ1RHSFVGcFY3Slg0VjljYnZaK25LNDVqQ2JGMkg0K1BTU1FwUG8xOUJkdllzdWV0ZnAvaGRyczVkbW9mQmFmMzkvbjVJN2Y5a0xTazRLekFLekpVU2pwbFVGSWpqV0d6ZGhlME9hQ3hFK0xDK2o5L1pqeEVXYUhWRGgxT09GWUw4NVBHTGw0UkVmRm9hbTNnaTRPYmlReVBwcTJqWlZTZVVkZDRudmQzL0o1cmx0NUdYSFRDZ09lZnJUeEpWRVFzQjA3czZENjJjTllxTENIR1Y1UERoYnN4bTh4Y01mZEtubnYzMy9yc1JUU2J6R3pkdjZuWDhXdVczVTVpZkNxNTJVdEpqRXZsMDcxdkV4a1J3MzBibitoMTdwTXYvNURjR2N0WnYveU9QdU9jbVpuTG45MzNUMzErNW5BNk9ISDJFQUMxRFpXNFhLN3UvUzR4a2ZGTVNabld6MzhGR1k1T1d3ZXZmdlJmTkxWYzRPSGIvcHJZS0dPdHRpMTczcUsrMGJOV205Tmx6TW5jdFAwbHIrdVh6cjJLOWN2dndPRjA0SFE2dU8ycXJ3L3ArWGFIamMwN1g4WGxWZ0Vna2NGUzBpbUROaVVhemw3czVTeHZ2bnpTQ2JBaUhUNHZOYlozbjFQU0tTS0JJZjdpYU5ENi9xY2lqanZ2Ny9nOTBaRnh6SjIraEIySFB2VHhONlRkQUFBZ0FFbEVRVlQ1L2RzNlduajF3MTh4STJNZXF4ZGVQK0Q1VFMwWHFMbFFTVWRuRzE4YzNFeHphd01SNFZIa1ppL0RFbUxCN1hhVFY3Q1ZLK1plU1hob0JOKzkrOGREanNudGRtTXltVWhMek9EQm0vNThPRC9XZ0RvNjIzaGp5ek5leHk3ZHo4MWUxdThRWUJtNjlzNDJYdGowQ3hwYjZubm81aCtRbWpDRnB0WUdZcVBpZWZTT3YvRTZONzlvRCs5c2ZZN3YzLy9QaEZyNy90SmlOcHRabExONnlERnMzdm5xc0g4R2tXQ2twRk1HTFNPbVI5TFpBcmtESkpHcmVpU2RYNTZEeHhhT2Jud2lJbU1oNFdMU09aajU3ZVBCNGNJdktTbzl3amR1K1V2T1ZwNGNsV2UwdGpjVEVSYkZIZGM4UXZuNU14dzdsWWZKWkdKZndUYjJIOStPMisybXRLb1lnQmtadVJ3cDNndkExMi81QzVMaTAzank1Ujl5L3czZjY1N2ZtVis4aDdyR2F1S2lQRDJtUDMveHIzQmRNc1MyTHpldXVZK1ptYms4ditrWExKdDNOU3R5cjhWa01uRysvaHpsNTAvM090L2hzRk5WVitiVjQ5cGwxdFFGeEVURzlmdXM2TWhZL3ZhUlh3SHd4Y0gzT1Z5NG0rL2Q2K2tWZlhuemZ4QVNvcTlhdmhRZUdrRkNYQXAzcmY4V0tRbVQyVmV3blE5MnZjcGpkLzdka0llNnpzaVlSMFJZMUpCanNGcEN1ZlhLaDRpUFNSenl0U0xCU244VHlxQU5aZGtVZ0ZVOWFsU1VORUZkT3lSRytENHVFUkYvMkZzSlZhMlFOdlR2ckdPbXZxbUdEM2E5eXVLY05VeWJuRE5xU1dmeXBIUWV1T25Qc1Zxc2ZKNzNEbFpyR0RldmZZQUZNMWQ2blZkYVZVeFQ2d1VPRnU0RW9MMmpGWmZMUlZ0SEM5RVhrenU3dzg2MlBvYk1mblhEWXpDSW9pdEprOUlKQ2JFd0pYa2FIKzErZzRMVCsvbkt0WDlDYVZWUm4vUDM3QTRicDhzTEtLa3M3UFhacEpna1NzNzFQdDVUZW5JV2lYRXBPRjFPTENGV3JCYlAzRUdYeTBtSU9XVEFtR1h3VENZVDkxei9PQUF0YlUxOHR1OGRWaTI0anYzSHQ1TmZ2TWZyWFBmRjRhOVB2dnpEWHZlNWEvMmp2UDNaYndIWXZQT1ZZY1ZTVlZmbU5XZFpSUHFucEZNR2JhaEpaNVRWR0ZKNzlHTGRpaS9LNGM1Wm94T2JpSWcvL0hnblBIa3RSRnNIUG5lc09ad08zdnIwTjBTRngzREQ2bnRHL1hrUllaR2NyamhPU1ZVUjM3bnJmeElSRmtsZFE1WFhPU21USmhNYkZjK2VvNStTTW1reWJSMHROTGJVWXphWmlZNklCWXdlUTZmVFFXUjR0TmUxMlZQbURDbWVPNjk5aEJtWnViejN4Y3ZzUDc2ZERTdSt3cko1Vi9jNjc4bVhmOGlTMmV2Nm5OUFpZV3ZuMzM5dkRObDB1OTA0bkhZc0lSYXZ3a1ViVjMyTnhMZ1VXdHViZThYc2NEblUwem1LM3QzMkF2SFJpV3hZL2hWcUdpcVpQVzF4ditkMjJ0ckJaQ0xNYXZTbXB5WmtESmd3dnIvakZhWk56aUUzZTFtZm55ZkVwZ3cvZUpFZ283OEpaZENHbW5TQzBkdlpsWFIrV2Fta1UwUUN4NFB6NExVVDhPQjc4S2RMSUR2ZUtLSTJYbXplOFFvMUY4N3h6ZHQrZU5sbFNYekY3ckR4NGE3WG1adzhqWlNFeVZUWFYvRDZscWQ3blhmN1ZkL2dvWnUrejVsekoyaHVhOEJxRFNVaExnV3oyWXpOM3NtdXd4L3oxUTJQOGZHWGIzcGQ5Ni9QLzJCUWhWdHVYbnQvOXh5OUJUTlhNRGw1R3BOaWhsZFVJRHcwZ3I5OTVEOEJLQ3pKNTdXUG4rS3hyL3g5bjh0enRMUTFFaFVaNjNYTWRiSDNVM3h2KzRITkZKY2ZZK0dzVlpqTlpsSVRwcENhTUtYZjgxOTQ3MG1pSW1LNWU4TmozY2U2Mm9uRDZhQ3lwb1MwcEV5c2x0RHV6ei9jOVRwSjhlbERudk1wSXIwcDZaUkJHMjdTK2V6RnBWTU9uVGNxMllacnBKR0lCSUNGeVhEdFZQaTN2Y1lmWHpPYklIdVkxKzdPMzhLaHdsMWNzL1Eyb2lKaWFXeTVBQmhWUHdGYTI1dG9iSWtnS2lLbXUxcnNTSDIwK3cxcUc2cklURFVXWms1Tm1OS2RzUFdsb2JtT2tzcENiUGJPN3FWVFFxMWhiRmh4RjNPbkwrbVZkRDV3NDUvaFp1RGh0WmYyUGlYR2VmWnQ5azRhbXV1OFBqZUc5elp6dnY1Yzk3RVFjd2lKOGFsZTV4MHEzTVcwOUp6dWhOUGxjbmt0a2RMWVVzL1V0SmxlMXppZGpoSC85NjF0aDgzSFlHOHp0RGpCRlFETE9vNmtiUU1jTzdXUHJmdmY5U29PVk5kUVRXTkxmYi9YZEhTMlljTEU2ZkxqZ0RFTXU2dnE3Zm42Q3A3YjlIUHUzZmhkWm1jdEdrRmtJdElmSloweWFQRmhFR2t4bGt5eHUrQjhHNlJFWHY2YWFiR1FHQTUxSGVCd0dXdDJydXYvRjVFaUloTktXaFQ4OGxwamJ1ZXBCaWh1OE4yOVRjQ3VUNGQzYlZkUm5LMzdOL1c1cE1oTG0vOERnRWR1L3g5a3BvN2s2Ny9oN0xsQ0RwN2NTYzdVaGJSM3RuWWZQMXowcGRjOHpMam9SS1pOemdHTXVaQmZITnBNcDcyREdabTUzZWVzWG5oZG44OUlUODdDUFlnNW5aY21lVzk5K2l3ek0zTlpsTE9hOHVyVHZQekIvK2wxellFVE83d0tDY1ZGSi9EOSsvKzVlNytsclluQ2tuenV2dTdidUZ3dW5uM25aNnpJdlpiRnM5Y0FSaUdsdXNacVZpM3dqdDFtN3h4eFQyZWtGUmFsd05SMGNKZ1lSTm85L28ya2JUZTFYT0FQbi8rT2xmUFhlLzBDWWYrSkw5aC9mSHUvMXptY2RreVl1bnZmYjF4ekwwdG1yd1dncHFFU2dMVEVxYjJ1cTIybzVIRGg3bDdIb3lKaW1kbWozWXJJNVNucGxDSEpqSVdURjMrUldONDhjTklKY0dVbXZGTmtiSDk1VGttbmlBU2V0Q2pqejFvZi8vMjJhNWpYM1hMbGc5aHN2ZGQwT1hvcWo2T244cmg1N2YzRVJrMGlLVDV0WkFGZUZCK1R5SFVyN2lMRWJPSFk2WDNkeDkvZDlnSngwUW1FaFViUWFXdG5jdkswN3FRekxURUR0OXZOcWZKamJGejF0UUdmOGR5Ny8wWmxiZW1BNTMzcnpyOWxjbklXWUJRcUtqaXpuMUJybU5jUXlXOS81ZSs3Q3hkZGFzL1JUemw2S3MvcjJONWpueE1YbmNEc3JFV1lUQ2FTNHRQWWUreno3cVR6VkhrQkFObFQ1bnBkWjNOMGVnM1hISTVJQzB4Tmd1UmtzQWJRU04zaHR1M1k2RWxjdmZSVzFpMit5V3Q1bW8ycjdtYmpxcnM1VTNHQ3JQUWNyMTVvNkh0NGJaZVNjNFZFUmNRUUZ6MnAxMmRuenhWU2NmNXNyK09acVRPVWRJb01nWkpPR1pLcE1aNmtzN1FKcmtpOS9QbGdMSjNTbFhUdXFnQ1dqMXA0SWlJQ1RFdlA2ZlA0dWRvU0FLYW16U0lsWVhLZjV3eEhmRXdpcXhkZXo5NmpuM2NmYzd2ZHVOMXVibHB6UDdPbXpxZmd6QUVLVHUrbjVrSWx1L0kvNW82ckh5WXJQWWZ6OVJWTWloM2NuTXVGczFheGJ2R05mWDdXMkZMUDd6L3dIczViWEg0TXQ5dk4zT2xYZUIyUENJOG0rcEw1bDEwdVhjK3h2YU9WZmNlM3NXSDVWekNaVEFDc3lMMlczNzM3YjVSVm5TSXpiUWJIVHU4aklUYTUxODloZDloR25IUktiMWN1dWJuUDR5MXRUYnkrNVdubVRyK0NPNjUrZUZEM2NqZ2RuQ3c1Qkpobzcyd2pJc3o3dCtuTDVsM054bFYzanpSa2thQm5IdmdVRVkrc0hyOFlMbWthM0RXTFVpRHM0anpPSmh1YzZIL0toWWlJakRHN3c4NzdPMTY1N0h5NDRXaHVhd1RvcnVqcXZGaXM1ZGwzZm9ZbHhFcDFmUVVGcC9kenZyNWlVRDJZWUZUSVRZcFA2L05QZkIvRmdrNldIQ1k4TEpMcFE2eDgyOFhoZFBER0o4L2dkRG9JRDR2a3dJa2RiRCt3bWZ6aVBZU1lROWh6N0RQS3o1K2hxUFFJSythdjk3clc3ckRqZHJzSnRZNStFU2N4UkVmR2N1YzFqM0M0Y0RmYjlyODNxR3NPRis2bXZiTU5oOVBPUjd2ZkdPVUlSWUtYa2s0Wmtxd2V2eGdlYk5KcE5jT3lIaU80dmp6WC83a2lJaksyMmp0YU9IUHVCTSsrOHpQS3o1L3gyWDFQbkQySTFSSkt5c1dLb2hYbno5RGMxc2pONng3Z3FpdHU0YzFQZnMzOEdjdFpubnNONzJ4OWp2Yk9OcDg5RzR5aVNZVWwrY3pPV2pUc3RUSXRJUlk2Yk8zWUhUWTJiWCtSM2ZsYk9IdnVCQjJkYldSbnpLT3MraFFmN1hxZG1NZzRycGh6cGRlMUxSZVQ3dkN3UWN4REVaK1pNMjB4MTYvOEtvbHgza094WEM0WEpreGV4OW83Mi9oODN4L0pTTTNtZ1J2L2pDUEZlL2pqdGhmb3NMV1BaY2dpUVVIRGEyVklocE4wZ2xIRmRtZUZzZjNsT2ZqbWZOL0dKU0lpQTd0bTZXMWNzL1EycjJPeDBaTjQ5UGEvNFpXUC9vc1gzL3NsOTI3OExqTXk1bzNvT1hXTjUva3M3eDFXenQrQTFXSk1SRnkxNERybXoxeEJaSGcwejczN2IwU0dSM1BUMnZzQk42ZktDM2pwL1gvbmtkdi9SL2Y1ZmNrN3R0V3I0RTlQbHhZWk9uWjZIdzZublhuWlMzdWQrMy9mK0ZIM1VObEx1VnhPci9tZVg3LzVCNWhNNWw3REx1ME9PeC9zZkpWRGhidTQ0K3B2WWdteGNQek1RV291VkJJUkZzbnhNd2N3bVV5a0pXYjIrL1BJNkZpOThIck9uaXRrWDhFMnJKWlEyanBhT1Zkemx2UWtUNkVndThQT0cxdWVwcTJqaFhzM1BrRm1halozYi9nMjcyNTdnWk1saDVtVk9SK255OEg1K2dvT250aHB6QkUxbWNEdHh1bHk0blE2TUpsTWZhNzlLaUs5S2VtVUlaa2NiZlJjMmwzUTJHa01sNDBkeEhTVk5aUGh5WXZieFExUTF3NkpFYU1hcW9pSURGSkVlQlFQM2ZSOVh0NzhIeFNWSGhseDBwa1FtOHdOcSs3eEt0NFRINU5JZkV3aStVVjdpQWlMNHNHYnZ0K2RZRDU0MDUrelpjOWJsMDA0QVdaUFc4ektTNGF4ZG1sdWJlQ3R6NTd0M2c4UGkyUm1aaTdUSi9jZVdudlQydnVJQ0l2cTh6NEZwL2RUVm4ycWU3OXJlUENsbWxvdmtGLzBKU3R5cjJWUnppckFXQVptNi81M0FRaXpock54MWRlNmwrV1FzWFdodVliTk8xOEZ3R3d5azVhVTZUVUV1cXo2RkNXVlJheGZmbWQzQmVlNTA1Y3dPWGthQjAvdTRGVFpNY0pESXltdEt1SjB4ZkUrbjVHVHRWQkpwOGdnbWR5RHFUOHUwc04zUGphV0JnQmpxWUNGeVlPNzdrOC84UlFoK3NGU3VIWEc2TVFuSWpLYTlsWEIvN2NkL3M5NnlCMWMvWnRoZS96eHgvblJZODhNZktLUDJPeEd0ZFgrZWdGOXhlbHlEbnZJNjNoeXV2dzQweWJQN2xVcDFWYy8zMDkvOHpoUFBQRUVTVWxKSkNjbll3Mmc4clZqM2JiN2N1elVQbkpuTEJ2VXVWMkZzVnh1RnlhVENST21YdTk5S0FMNTNZcjBSWE02WmNoR01zUzJpK1oxaW9pTVA2SFdzRkZQT0lHQVNEZ0JzalBtOXBsNEJNclBGK2dHbTNBQ21FeEdrbWtKc1JCaURobFJ3aWtTalBUL0dCbXk0U2FkcTNza25mdXFqU0c2SWlJaUlpSVMySlIweXBCNUxadlNPUGpyWnNaRDRzWEs4UTRYN0svMmJWd2lJb0VtTzJ1V3YwTVFQOHBJendJWWs5N25zUmJzYlR1UTM2MUlYNVIweXBBTnQ2Y1ROTVJXUkdRbzJqdmJxS29yOTNjWTRnZVZ0YVVCdlhSSE1MZnRRSCszSW4xUjBpbEROdVZpQlZ1QStnNW9kd3orMnA1SjUrNEszOFlsSWhKb01xWk1vYnF1ek45aGlCOVUxWldSbUppQXlXUWlKQ1FrNEhyRWdybHRCL3E3RmVtTGtrNFpNck1KTW1JOCs2Y2JCbi90c2pTd1hHeDFkUjNHOGlraUl0SzM1U3VYY2FiNm1ML0RFRDg0VlhHRUdUT3pNWnZOV0szV2dFdE1ncmx0Qi9xN0ZlbUxrazRabHVFT3NiV2FZV21xWjM5bmNJNnNFUkVabEFVTEZoQVpaMlhQc2MvOEhZcU1vVjM1V3pDRk9jak16TVJpc1JBYUdocHcxVkk5YmZ0VGY0Y3lwbmJsZnh6dzcxYWtMMnJsTWl3am1kZTVMc096L1ZtcGIrSVJFUWxVRHp4NFB4VVhpdGh6SkxpK25BZXIzZmxicUtndlpPMjZOVmdzRnFLam93TjJEVWVqYlJjSFRkczIzbTFSVUx4YmtVdFovQjJBVEV3OUs5aVdEakhwWERzRi9uMGZ1TnhRMFFKbkdtRjYzTURYaVlnRUc1UEpoTVZpNFpGdlBjUkxMLzZldDdlZVpucjZQTklTTTBsUG11cnY4TVJIS210THFhb3I0MVRGVWN4aERxNjhkalVoSVNGRVJVVVJIeCtQeFdJSnVDR1l3ZEsyUGUvMkNLWXdaMUM4VzVHK0tPbVVZUmxKVDJkc3FESEVOcS9LMk45YXBxUlRSS1EvWnJPWnNMQXc3cjN2YStUbDVYR2k0QUJmSHZ1SXNOQkl5aXZQK2pzOEdhR005R2wwMk5wSVNrb2tlL2IwN21HWEVSRVJKQ1FrRUJZV0ZyRERMN3ZhOW4zMzM4UGV2WHNEcm0wSDg3c1Z1WlNTVGhtV3pCaWpvSkRMRGVmYmpBcTJFVU5vVFZkbjlrZzZTK0dSK2FNVHA0aElJTEJZTE1URXhMQm16UnB5YzNOcGFXbkI0WERnY3Jsd3U5MytEazk4d0dReVlUYWJ1NGRkeHNYRkVSNGVqc1VTMkYvVnVuN2VRRzdid2ZwdVJYcFNhNWRoTVpzZ0l4cEttNDM5MGlhWW5URDQ2Ni9LaEYvMkdHSjd1aEd5MWRzcEl0SXZpOFZDWkdRa29hR2h4TWZIWTdQWnNOdnRPSjNPZ1BseUhxeTZsczZ3V3EyRWhvWml0VnF4V0N4QjB3c1d5RzA3Mk4rdFNCY2xuVEpzV1hHZXBMTmtpRWxucE1WWVBtVnZwYkcvdFJTeUYvZytSaEdSUU5LMXhJTEZZaUU4UEJ5MzJ6M2h2NVNMd1dReTlmb1RUQUs1YlFmN3V4VUJKWjB5QWxteDhNWEY3YUhPNndSamlHMVgwcm10RFA1RVNhZUl5SUQwcFZVQ2xkcTJTT0JTMzc0TW0xY3hvY2FoWDM5bEJsZ3V0c0NLRmlodThFMWNJaUlpSWlJeWZpanBsR0diMW1NTzVwbGhKSjJSRnFPS2JaZHRaU09QU1VSRVJFUkV4aGNsblRKc1diR2Vuc3JxTnVod0RQMGVWMmQ2dGo4dDhVMWNJaUlpSWlJeWZpanBsR0V6bTJCcWpHZC9PTU5qMS9VWVludStEWW91K0NZMkVSRVJFUkVaSDVSMHlvaGt4M3UyVHc4ajZleXFZdHRscTRiWWlvaUlpSWdFRkNXZE1pSmVTZWN3NW5VQ1hOTmppTzNucFNPTFIwUkVSRVJFeGhjbG5USWkyVDJLQ1EybnB4Tmd6UlR2SWJhRkdtSXJJaUlpSWhJd2xIVEtpSXgwZUMwWVEyeFg5QmhpcXlxMklpSWlJaUtCdytMdkFHUmlTd2lIbUZCb3RrR0hFeXBiSVQxcTZQZTVlaXJzT21kc2YxNEtqeTMwYlp3aUlvRWdQeitmZlhrSEtDOHJJeUk4aWxObkMvMGRrb3hRZHRZczJqdmJ5TXpNWU5ueXBjeWZQeCtUeVlUSlpQSjNhR01xRU51MjNxMkloNUpPR2JHWjhYRHd2TEY5dW1GNFNlZTZpME5zSFM1amlPM0plcGlkNE5zNFJVUW1zaGVmZjRuMkpoZFRrMmV6ZU0xMXBDVm0rRHNrOFpHcXVuS3E2OHJZOFdrZUIvWWQ0b0dIN3NOaXNXQTJCOGVBdEJlZmY0bjJSaWRUVXdLdmJYZS8yMC95T0xEdklBODhkSDlRdlZ1UkxtcnhNbUsrS0NZVUZnSXIwejM3cW1Jckl1THh6SytlSlM0a2s5dldQc3lpbk5VQjlhVmNJQzB4ZzBVNXE3bnpxa2VKTTAvaE4wODlSM3Q3TzA2bjA5K2hqYnJ1dHIzdW13SFp0cnZmN2RXUEVtZk9DS3AzSzlLVGtrNFpzWjVKNTVsaHp1c0U3eXEybjVXQWUvaTNFaEVKR0M4Ky94THBjVE5aUHU4YWY0Y2lZMkRsZ2cya1Q1ckp5eSsrUWt0TFMwQW5KeTg4L3hMcGNUT0NwbTJ2WExDQnlVSHlia1V1cGFSVFJzd1hGV3dCMWs2QjhCQmp1NjREOWxXTkxDNFJrWWt1UHorZnRrWVh5M09ENDB1NUdGYk4zNEN0RmZMeTh1anM3TVRsY3ZrN0pKL0xQNXhQZTRPVDViblgranVVTWJVeUNONnRTRitVZE1xSVRZdURyaW54NVMxZ0grYmZuNkVoY08xVXovNkhaMFljbW9qSWhMWnY3d0d5VW5MOEhZYjRRZmJrZVJRY1BVRlRVMU5BOW9qdHl6dEFWdXBzZjRmaEY0SCtia1g2b3FSVFJzeHFoc3dZei81SWVqdHZtTzdaM2xFT0xmYmgzMHRFWktJckt5OGpOVEZ6NEJNbDRLUWxabEpUVTBOemN6TU9od08zTzdBbW5RUnoydzcwZHl2U0Z5V2Q0aE8rS0NZRU1EOEowaTVXdjNXNjRkT1NrY1VsSWpLUlJZUkZCbHhoRlJtYzlLU3BoSVdHWTdmYnNkbHNBWmVZQkhQYkR2UjNLOUlYSlozaUUxNUo1d2g2T2dGdXp2WnNhNGl0aUFTejB5VkYvZzVCL0tpOHNnU24wNG5OWmd1NHVYL0IzcllEK2QySzlFVkpwL2lFcjRvSkFkd3d6Yk5kZEFGS20wZDJQeEVSR1IvVW96TjBicmRiUXpBdncrMTJZN04zOXZsWnA2MkQyb2FxWWYrM2N6Z2RJd2x0UUhxM0VreVVkSXBQK0dwNExVQmlCQ3hMOCt5L2YycGs5eE1SRWYvNzR1Qm1udC8waXlIMTZwUlhuK2FMZzV0cDcyenJQclk3Znd2LytPeDNCMzJQMzMvd24zeTY5dzlleDJ6MlRocGJMdlQ1cDc4RXh1Vnk4ZEh1TnpsNTluQ2ZueDg0c1lNM3QveDYwSEdKYit3L3ZwMm4zdnd4VlhYbHZUNDdXWEtZcDk3OENYYUhiY2ozL1dEbmF6ejk1azlvYmRkdnZrVjh3ZUx2QUNRd3BFUWF5NTEwT0tIWkJyWHRrQlF4L1B2ZE9OMnpaTW9uSmZDZFJXQTJYZjRhRVJIeDl1dTMvcEhxK29wZXg1Zk91Wkpicm54d1RHTkpqRS9qODMzdnN2M2crMXl6OUxaQlhiUHo4RWVVVmhXemV1SEdZVCszbzdPTlRudUgxN0ZESjNmeDRlN1grenoveHRYM3NtSis3MlU4ekdZenpXME5mUFRsRzJSbnpNTnFzWHA5ZnVMc0lVeW0wZm1IU2oxaGZhdHJxT2FUdlcrVGtqQ0Y1RW5wUHIzMzdLeEY3RHUralUvMnZzMGRWei9zMDN2M3BIY3J3VUpKcC9qTXJFbHdwTmJZUHQwd3NxUnozUlNJc2tLckhSbzdZZmM1WXgxUEVSRVp2UGJPTnBJbnBUTTdhN0hYOFNuSjAvcTVZdVNxYXN1b2I2N3A4N09FMkdScUc2b29PSE9nejg5blp1UVNhZzBEb0tubEFvV2wrY3pLWEVENStkUGQ1OVEzR2ZjK1cxblk1ejB5VTJjUVlnNFpNTTdvaUZqKzVJNi84VHIydXovKzYyV3Z1WDdsVjNubXYzOUthVlVSTXpMbWRSKzNPMnlVVmhWeHcrcDdCbnl1K0VaN1p4dHZmUElNNGFFUjNMM2gyNFNZUXlpdEt2YnFxYTZ1TjNvL1QxY2N4eExpK1NWQmZFd2lTZkZwN0N2WXhwWTliL1g3RExmYnpiRlQreWc0dmIvUHp4KzU3WWVrSlFWbkJWNlJvVkxTS1Q0elBkNlRkQlkzd0lvUi9OTFJZb1lOV2ZCdXNiSC80UmtsblNJeVBuU051cGdJL1JNZHRqWm1aTXhqL2ZJN3h1eVpCMDd1WUYvQnRuNC9yMitxNmZkTC9KL2U4MU1TNDFJQVl6aXUyKzJtc0RTZnd0TDhYdWUrK040dis3ekhYMy85RjVoTVpzNmNPd0ZBdTYyTmh1WmFDczRjSUNFbW1iU2tURHBzYlVSRnhCQWZrK2gxcmRuc1Bldkk0WFR3V2Q0N1hzZm16MWpPcWZJQ1RwVVhBREIzMmhJYVd1cXcyVHRwYlcvbXdJa2R2V0thTy8wS0lzSWkrNHhYaHE3VDFzR3JILzBYVFMwWGVQaTJ2eVkyeXBqanMyWFBXOVEzbnU4K3ora3k1bVJ1MnY2UzEvVkw1MTdGK3VWMzRIQTZjRG9kM0hiVjE0ZjBmTHZEeHVhZHIrSnlxd0NReUdBcDZSU2ZtZGxqWG1mUmhaSGY3NFpwbnFUenkzUFEwQW54WVNPL3I0aklTS1JIRy85N3JzVlk1bW04Y3JsYzJPeWRoUHNoMlRHWlRQekZBNWZ2TmV4TFpManhIN2Vrc29qOUo3NWc1ZndOWEhYRkxWN243Q3ZZeXRiOW0vanJyei9aNXozQ1F5T29yaXZuajF1ZkI4RGh0TlBRVkV0SlpSRkw1MTVGV2xJbVZYVmxKTWFuOWJyV0RkQmpoS3piN2FheTFsaTdxN1NxbUVreFNjUkV4WHRkazVrNmc3eUNyVmhDck93NSttbjM4VTViTzI2M20vQ3dTTExTWmlucDlKSDJ6alplMlBRTEdsdnFlZWptSDVDYU1JV20xZ1ppbytKNTlKS2U2L3lpUGJ5ejlUbStmLzgvZC9lZ1g4cHNOck1vWi9XUVk5aTg4OVZoL3d3aXdVaEpwL2pNckVtZWJWOGtuYk1USURNR3lwcU5Md0pienNMWFpvLzh2aUlpSTVFZUJXRWhjR3FFbGJwSFczdG5Ld0Rob2Y1SmRxSWpZNGQxbmR2dDVvT2RyeElURmMrMXkyN3ZsU3gwRFpPOFhCS1hscFRKM3o3eW53RDg5cDEvSVQwNWk1dlgzZzlBYlVNVnhXVkh1WHZEdDN0ZEZ4a2V6WkdpUFVTR1JXTU9DV0ZhZWc0UDMvcFhBUHpMODk5blJlNzZYdk05VDVVWFVGNTlta1U1cTczbS9yMzQzaStKam96anJ2V1BEdU8vZ3ZRblBEU0NoTGdVN2xyL0xWSVNKck92WURzZjdIcVZ4Kzc4dXlFUGRaMlJNWStJc0tnaHgyQzFoSExybFEvMTZpa1hrZjRwNlJTZm1SNEhJU1p3dXFHcUZWcnNFRzBkK0xyTHVUa2JmbjJ4VU9EbTAwbzZSV1I4dUdPbU1lei8zdG1RTUlMNTY2T3A0MkxGVjdmYlJXTkxQV0doRVlTSGp0TmdlM0E0SGR4eTVVTzBkN1FBOUtvbTI3V01SWDlWWnNGSVRDOGRLZ3ZHME43WFBuNktuS3hGNUdRdDdQWDUrbVYzOHRHWGIvRGVqcGNCK040OS85ajltZHZ0eG56SlhGR0gwOEdIdTE3SFpETFIzT3I5VzRpVzlpYW1wRXkvM0k4cXcyQXltYmpuK3NjQmFHbHI0ck45NzdCcXdYWHNQNzZkL09JOVh1ZTZMdzUvZmZMbEgvYTZ6MTNySCtYdHozNEx3T2Fkcnd3cmxxcTZzdTVmWm9qSTVTbnBGSit4bUkzRXMvaml2N3RGRjJCSnlzanVlZjAwK0grSGpaN09zbVk0V1cvMGdJcUkrTlBEOCtIelV2akpMdmpaVlViaHMvR203V0pQNTliOW05aTZmeE1BazJLU1dERi9QU3R5cngyMVNxc2o5ZUo3VDFKUmMzYkE4LzdsK2UvMys5bXRWejdFRlhQV2VSMXI3MnlqdGEySmVkT3Y0T3ArcXVmT21qcWZXVlBuOS9tWjIrMmlvdVlNNWhPZVpOWm03NlNwOVFKWExybVpneWQzZGg5M3VwdzBOTmN5S1RaNXdKOURodS9kYlM4UUg1M0lodVZmb2FhaGt0blRGdmQ3YnFldEhVd213cXpoQUtRbVpBeVlNTDYvNHhXbVRjNGhOM3RabjU4bnhJN3dTNDVJRUZIU0tUNDFhNUp2azg3NE1GZzEyYWhlQzBiUGdwSk9FZkczc0JENC8xYkNqM2JDb3gvQzk1Y2E2eFduanFOcGU3RlJrN2p0cXE4VGFnbkQ0WEpRMTFERndaTTcrV2ozR3pTMVh1RDZsVjhkbGVlNlhTN01wdUV2QTM3am12dU1CR0VFa2k0dW4zRysvaHp0bmEwY0tkckQvdVBiV2JOd0kyZk9uV0RQMGM4dWUvMzFLNy9Lc25sWGQrKzczVzRjVGdmSHp4eWdzTVFvYXRUZTJjb2QxM3lUcjkvOEE5ekE5Z1B2MDl6V1NFeGtITlYxNVRpY0R2VjBqcUx0QnpaVFhINk1oYk5XWVRhYlNVMllRbXBDL3hVSFgzanZTYUlpWXJsN3cyUGR4N3JtY2pxY0RpcHJTa2hMeXNScUNlMysvTU5kcjVNVW56N2tPWjhpMHB1U1R2R3BXWlBnZ3pQR3RpL21kWUt4Wm1kWDB2bFpLWHgzTVlRT1hBMWZSR1JVTFVxQjM5NEEvL3RMK0orOUM1YU9tTmtFMlNPNFBpNTZFa3Rtci9VNnRpSjNQYjk1NTUvNThzZ25yRnQwSXhIaFE1L1BOcEMyenRZUkZTK2Frakx5NVZ5S3k0N3gyei8rUy9lUTE4bkpXVngxeGExTW56eUhtWm56ZWVYRFg3Rm00Y1plU2VINStnbysyZnMyOFRIZUZhTHNEaHNBZDIvNE5qTXpjN0U3YlB6c3VUL0hHaEpLUm1vMkRxY0RTNGlWNHRLakxKbXpsc0xTZk1MRElrbVpOSG5FUDB0dE8ydytCbnVib2NVSnJvbFFObmtBSTIzYngwN3RZK3YrZDczbSs5WTFWTlBZVXQvdk5SMmRiWmd3Y2JyOE9HRDhZcUtyNnUzNStncWUyL1J6N3QzNFhXWm5MUnBCWkNMU0h5V2Q0bE16ZlZ4TUNHQmxPc1NGR2V0MXR0cGhad1ZjTzlVMzl4WVJHWW1rU1BqMzljWTg5dUlHS0drRWg0K1NBaE93NjlNQlR4dVM2TWhZNWs1Ynd0NWpuMVBUVU1uVXRKbStmUUJHRDZBdmloZnRQLzRGSDMvNTVwQ3UrY0g5UHlNaVBBcUx4Y3Fjck1YTXkxN0tsajMvemVUa2FlUk1YUUJBVnZvczVtVXZwYXF1akt1WDN0cDlyZHZ0WnR2K1RXUlBtY3ZNekZ5dis3WmRuRi9hVlhURzRiQURkQ2M5bGhBTDB5YlA1dWlwUEJiUFhzUFI0cjNNbjdIY0owT1lJNjNHTHppbXBvUEROREdXNmhuSVNOcDJVOHNGL3ZENTcxZzVmejBOelhYZHgvZWYrSUw5eDdmM2U1M0RhY2VFaWRlM1BBM0FqV3Z1N2Y2bFRFMURKUUJwaWIyL1hOUTJWSEs0Y0hldjQxRVJzYjNhaVlqMFQwbW4rRlRPSk9NZkV6ZFEzZ3dkVGdnZllhK2t4UXpYWmNGYkY5Y0IzM1JLU2FlSWpDOXBVY2FmZFQ1ZVQzaVhiMjhIZUhydFFpL09iZk1sdDl0TlZWMFptU2tqNmNjeU9KME9IRTQ3WDd2dU93T2VXMTU5bWwzNUgrTyttSkpOUzg5aFdub09BQ1o2SjM3ckZ0L0UwMi8raEpNbGg3dDd0cmJ1MzBSbGJTbmZ2dXNmZXAzZjFXTWFGUkVEUUtlOUE4Q3JwMjF4em1yKys5UGY4UEdYYjFMZlZNUGRzOWYxdXM5d1JGcGdhaElrSjROMUhNNGRIcTdodHUzWTZFbGN2ZlJXMWkyK2lUZTJQTk45ZkQxUVBENEFBQ0FBU1VSQlZPT3F1OW00Nm03T1ZKd2dLejJuVnlHcHZvYlhkaWs1VjBoVVJBeHgwWk42ZlhiMlhDRVY1M3ZQTWM1TW5hR2tVMlFJbEhTS1Qxbk1NRFVXU3BxTS9hSjZXT0NET2dwM3pQUWtuZmsxeHYyemhsZU5YMFFrS0xSMXRCQVJGdVhWMjNhKy9oekhUdThqTm1yU1plZS9EVmR0UXhVZG5XMWtwTTd3MlQzblhLWTRUQmZYeFNxbGc1VVlsOEpWVjl6Q081OC94ME0zLzREQzBueDJIUHFBcjF6N0o2UWs5QjRTVzMyaGdvaXdxTzRsTWp4SnB5ZHhuek50Q1lseHFldzUraGtMWnE0WTh2SWRNbmhYTHJtNXorTXRiVTI4dnVWcDVrNi93bXY1bXN0eE9CMmNMRGtFbUdqdmJPdTFGTSt5ZVZlemNkWGRJdzFaSk9ncDZSU2Ztem1wUjlKNXdUZEo1K1JvdUNJVkRsUWIrLzk5RXY1cStjanZLeUlTcUE2YzJFRiswWmZNeUpoSFZFUXN0UTFWRkp6ZUI4RHRWMzJqT3htMU8reDgvT1dickZ0OEkzSFJJNnZVZHFqUTZML0tuakozWk1HUGdTdVgzRXgxWFRuUHZmdHZ1Tnd1Ymw1N1AvTm45UDBQeTltS0UyU2tlbnB2dTVhakNldVJkSGJhMnJHRUdGK3JySlpRM0c3M3VLMFFIS2lpSTJPNTg1cEhlR1BMTThSSEozb05uKzdQNGNMZHRIZTJZYldFOHRIdU43anptbStPUWFRaXdXZjQ1ZVZFK2pGckZPWjFBbnhsbG1mN2t4Sm9zdm51M2lJaWdXWnEya3dpd3FJNFhQUWxXL2U5eStueUF1Wk1XOEszN3Z3N3NqTThTV0Y3Und0bnpwM2cyWGQrUnZuNU04TitYbHRIS3dlT2Y4SGs1Q3lmRkFQeUZYY2ZzeUR0RGh1NzhqL21UT1ZKUWtQRE1abE1IQzdjemNtemgzRzV2SHRObTFvdWNMTGtzTmV5R2MxdHhuRGJyb0pKTFcxTnZQRGVrelMyWG1EcDNLczRjR0lINzMzeE1tNTNJTXpBbkZqbVRGdk05U3UvU21KY3F0ZHhsOHZWYTZoMWUyY2JuKy83SXhtcDJUeHc0NTl4cEhnUGY5ejJBaDBqcko0c0lyMnBwMU44YnJTU3psV1RJVGtDYXRyQjdvSVBUc085YzN4M2Z4R1JRREkxYlNhUDNQN0RBYytMalo3RW83Zi9EYTk4OUYrOCtONHZ1WGZqZDVtUk1XL0l6OXUwL1VVNjdSMnNXM3pUY01MdGs5dnQ1cDkvOTcwQno3czBVV3pyYUNXLzZFdkF6Zm42YzJSUG1ZdmRZZWZNdVJNVWxoem14TmxEMk93ZHJKeS9nWFdMYjZLMm9ZcFA5NzdONjF1ZUppb2loaGtadVdTa1pETXYrd28rMlBVYTRXR1JURTJieVJjSFA4QVNZdVhBaVMrSWowa2tJaXlTTXhVbmVHZmI4N2hjVGg2KzlhOUlUWmhDYk5Ra1B0LzNSODdWbG5ERDZudTY1NWZLMkZpOThIck9uaXRrWDhFMnJKWlEyanBhT1Zkemx2UWtUMEVJdThQT0cxdWVwcTJqaFhzM1BrRm1halozYi9nMjcyNTdnWk1saDVtVk9SK255OEg1K2dvT250aHB6QkUxbWNEdHh1bHk0blE2TUpsTVhrdnJpRWovbEhTS3ovVmNSN09rQ1J3dVk2N25TSm1BdTNMZzE0ZU4vWGVLNEd1empkTHJJaUl5ZkJIaFVUeDAwL2Q1ZWZOL1VGUjZaTWhKcDhQcHdHd3lzM0RXcWtITndSd3NrOG5FUGRkL2Q4RHpTcXVLMlhIb2crNTlxOFhhWGZrMklTNkZSYk5XVTExWHh1c2ZQMFZ5ZkRvcmNxOWxVYzdxN3VIRVUxS204WTFiLzVMSzJsTHlpL1pRWEhhVWl2Tm5TRXVheXNtU3c5eTEvbEdpSW1MNDhzZ1duQzRuMFpGeDNIcmxRK3pPLytSaWRkd3N2cnIrTVNiRkdrdXRYTG5rSnVKakV2bGcxMnU4OHNHditONjkvOWk5UEllTWpRdk5OV3plK1NvQVpwT1p0S1JNVnN4ZjMvMTVXZlVwU2lxTFdMLzhUakl2RHAyZU8zMEprNU9uY2ZEa0RrNlZIU004TkpMU3FpSk9WeHp2OHhrNVdRdVZkSW9Na3NtdHNSOHlDcjZ4R2M0WkZlYjUxUWFZbStpYis3YmE0ZTQvR2oyZEFEOWVBMWRtK09iZUlpTGp6ZU9QUDg2UEhudG00Qk45eEdidnhHb0pIZFpjUkxmYmpjTnB4Mm9KSFlYSWZLTzVyWkdZeUxoQm5ldDBPUWt4aDFCVWVwUlpVK2YzZWM2RnBsb09GZTdpcWl0dUljVGN1MVI3UzFzVDUycEx1cGRyR2FxZi91WnhubmppQ1pLU2traE9Uc1lhUU9Wcng3cHQ5K1hZcVgza3psZzI4SWtZN2R2dGR1Tnl1ekNaVEpndzlhcVFPeFNCL0c1RitxSTVuVElxUm11SWJaUVZOdmFZS3ZST2tlL3VMU0lTN0VLdFljTXVmbU15bWNaMXdna01PdUVFdXBQSS9oSk9nRW14U1Z5NzdQWStFMDR3Q3RzTU4rR1UwVGZZaEJPTTltMDJtN0dFV0FneGg0d280UlFKUnZwL2pJeUswVW82d1JoaTIrVndqYWRTcm9pSWlJaUlqRDlLT21WVWpHYlNtUlVMaTNvc3cvTGZKMzE3ZnhHUjhTSTdhOWJBSjBuQXlralBBZ2pJcFZlQ3ZXMEg4cnNWNll1U1Roa1ZQWXNKbldrMGlnbjUwcDJYTEovU2F2ZnQvVVZFeG9QMnpqYXE2c3I5SFliNFFXVnRhVUF2M1JITWJUdlEzNjFJWDVSMHlxaUl0a0tLc1h3WlRyZVJlUHJTMmluRzhpbGdGQlY2NzVSdjd5OGlNaDVrVEpsQ2RWMlp2OE1RUDZpcUt5TXhNUUdUeVVSSVNFakE5WWdGYzlzTzlIY3IwaGNsblRKcWVnNnhQVm52MjN1YlRYRDdUTS8rTzBYZ1VoMW1FUWt3eTFjdTQwejFNWCtISVg1d3F1SUlNMlptWXphYnNWcXRBWmVZQkhQYkR2UjNLOUlYSloweWFub09zVDFlNS92NzN6SURyQmRiY0UwNzdEcm4rMmVJaVBqVGdnVUxpSXl6c3VmWVovNE9SY2JRcnZ3dG1NSWNaR1ptWXJGWUNBME5EYmhxcVo2Mi9hbS9ReGxUdS9JL0R2aDNLOUlYdFhJWk5UM1g1aHlOcERNMkZOWlA5ZXovb2REM3p4QVI4YmNISHJ5ZmlndEY3RGtTWEYvT2c5WHUvQzFVMUJleWR0MGFMQllMMGRIUkFidUdvOUcyaTRPbWJSdnZ0aWdvM3EzSXBVeHV0MXVERW1WVWREcmgxcmVncTRIOThTdkdPcHUrVk53QWozL3MyZi90alVaMVd4R1JRT0Z5dVdodmIrZWxGMytQbzgzRTlQUjVwQ1Zta3A0MGRlQ0xaVUtvckMybHFxNk1VeFZITVljNVdMTnVOU0VoSWNURXhKQ2Fta3BFUkVSQTlvWUZROXYydk5zam1NS2NyQTJTZHl0eUtTV2RNcXErOVNHY3ZiaU81cjllRFV0VGZmK003MzhHeDJxTjdadXo0UzhIdjlhemlNaUU0SEE0YUc1dUppOHZqeE1GSjZtcHFTRXNOSkx5eXJQK0RrMUdLQ045R2gyMk5wS1NFc21lTWIxNzJHVkVSQVJKU1VsRVIwZGpzVmo4SGVhb2NUZ2N0TFMwc0hmdjNvQnIyOEgrYmtWNlV0SXBvK3JKUFBqZ2pMSDk4SHo0K2p6ZlAyTnJHZnpUYm1QYllvYlhiNE80TU44L1IwVEVueHdPQngwZEhUUTJOdExTMG9MRDRjRGxjcUYveGdPRHlXVENiRFozRDd1TWk0c2pQRHc4S0pLU1FHL2J3Znh1UmJxb3RjdW9tcFBvU1RwUGpNSzhUb0FyTXlBMUVxcmJqUFZBWHpzQjMxazBPczhTRWZFWGk4VkNaR1Frb2FHaHhNZkhZN1Bac052dE9KM09nUGx5SHF5NmxzNndXcTJFaG9aaXRWcXhXQ3hCTSt3eWtOdDJzTDlia1M1S09tVlV6ZXRSVE9obzdlZzhJOFFFOTgrRi85aHY3UCt4R0I2Y1o2d1ZLaUlTU0xxV1dMQllMSVNIaCtOMnV5ZjhsM0l4bUV5bVhuK0NTU0MzN1dCL3R5S2dwRk5HV1ZZc2hJYUF6UW10ZGpqWEFwT2pmZitjRzZiRFM4ZWdyc040MXBzbjRaSDV2bitPaUlpLzZVdXJCQ3ExYlpIQXBiNTlHVlZtMCtndm5RTEdlcDMzelBIc3YxVUk3WTdSZVphSWlJaUlpQXlla2s0WmRYTVRQTnZINjBmdk9iZk84QlFRNm5EQTIxcTNVMFJFUkVURTc1UjB5cWdiaTU1T2dMQVF1RHZIcy8vR1NXT3RVQkVSRVJFUjhSOGxuVExxY3BNODI4VVhqQXF6bytXT1daNENRcTEyZUxkNDlKNGxJaUlpSWlJRFU5SXBveTQrREZJaWpXMm5Hd292ak42eklpM3dsVm1lL1ZlUGczMFVrMXdSRVJFUkViazhKWjB5SnNacWlDM0FYVGtRY2JFdWM1TU5OcDhlM2VlSmlJaUlpRWovbEhUS21QQXFKalRLU1dkTUtOdyswN1AvK3dLamgxVkVSRVJFUk1hZWtrNFpFM1BHc0tjVDRHdXp3WEt4ZGRkM3dNZG5SLytaSWlJaUlpTFNtNUpPR1JOekVxQnJ1ZWZxTm1qb0hOM254WWNaUzZoMGVla1l1TlRiS1NJaUlpSXk1cFIweXBpd21HSG1KTTkrd1JqMGR0NC9COHdYTTkzemJmQlo2ZWcvVTBSRVJFUkV2Q25wbERFemxzV0VBQklqNElacG52Mlhqb0U2TzBWRVJFUkV4cGFTVGhrelk1MTBBanc0enpPc3Q2SUZQaXNabStlS2lJaUlpSWhCU2FlTW1aNFZiQXZxeG1hT1pWb1VyTS95N1A4bUh4eGF0MU5FUkVSRVpNd282WlF4a3hFRFVWWmoyK2FFa3FheGVlNGo4ejF6TzJ2YjRROUZZL05jRVJFUkVSRlIwaWxqYko0Zmh0aW1SY0Z0UFNyWnZsd0FyZmF4ZWJhSWlJaUlTTEJUMGlsanloL3pPZ0VlbmcvaEljWjJxeDErWHpCMnp4WVJFUkVSQ1daS09tVk0rU3ZwakEyRkIrWjU5dDhxaEpyMnNYdStpSWlJaUVpd1V0SXBZNnJuOE5xU0p1aDBqdDJ6Nzg0eGxsRUJjTHJoZC9sajkyd1JFUkVSa1dDbHBGUEdWSlFWTXFLTmJUZHd0SGJzbmgwYVloUVY2dkpKQ1p4cEhMdm5pNGlJaUlnRUl5V2RNdVp5a3p6Ymg4K1A3Yk0zVG9OcHNjYTJHM2ptME5nK1gwUkVSRVFrMkNqcGxERzNNTVd6ZmFSbWJKOXROc0YzRm52MjkxZkRnZXF4alVGRVJFUkVKSmdvNlpReHR6RFpzMzJzemxpemN5d3RUNE5GUFJMZnA5WGJLU0lpSWlJeWFwUjB5cGhMajRMRWNHUGI1WWJqOVdNZncvZVdlTGJQTkJyek8wVkVSRVJFeFBlVWRJcGY5T3hwekIvamVaMEEwK05nUTVabi85bDhjTGpHUGc0UkVSRVJrVUNucEZQOG91Y1EyL3d4bnRmWjViR0ZFR0l5dG12YjRROUYvb2xEUkVSRVJDU1FLZWtVdjFqUUkrazhXbXVzbXpuV2tpTGdxem1lL1pjTG9OVSs5bkdJaUlpSWlBUXlKWjNpRjFteEVCdHFiTnRkY05JUDh6b0JIcHdIa1JaanU5VU92ejNpbnpoRVJFUkVSQUtWa2s3eG01N3pPc2Q2dmM0dVVWYjRScTVuLzkxaS95WEFJaUlpSWlLQlNFbW4rTTE0bU5jSmNPY3N5SWp4N1A4aXo2aXFLeUlpSWlJaUk2ZWtVL3htNFNYek92MlY2Rm5NOE1QbG52MHpqZkIyb1g5aUVSRVJFUkVKTkVvNnhXK214MEhFeGZtVTdRNG91dUMvV0hLVDRLYnBudjNmSFlYemJmNkxSMFJFUkVRa1VDanBGTDh4bTJCUmo5N09JMzRjWWd2d25jV2U0a1kySi96N1B2L0dJeUlpSWlJU0NKUjBpbDh0N0ZsTXlNOUpaN1FWdnJ2RXM1OVhCVHNxL0JlUGlJaUlpRWdnVU5JcGZ0VnpYdWNoUDFXdzdlbjZMTytxdXY5blA3UTUvQmVQaUlpSWlNaEVwNlJUL0NwbkVsZ3Z0c0oyQjV4dTlHODhBSCs5M0JQVGhRNTQvcWgvNHhFUkVSRVJtY2lVZElwZm1VMlhMSjB5RG5vNzA2UGdnWG1lL1hlS2pJcTJJaUlpSWlJeWRFbzZ4ZS9HeTNxZFBkMC94N04ycDhzTlA5OExXcnBUUkVSRVJHVG9sSFNLMzQyM2VaM1FlKzNPd2d0R2o2ZUlpSWlJaUF5TmtrN3h1M2xKbmptVVRUWW9iZlp2UEYxeWsrQ0dhWjc5M3gyQitnNy94U01pSWlJaU1oRXA2UlMvQ3pIQjNFVFAvbmlZMTlubHUwczhhM2UyTytCZjkvZzNIaEVSRVJHUmlVWkpwNHdMNDNGZUp4aHJkejYrMkxPL3Z4citXT3kvZUVSRVJFUkVKaG9sblRJdTlFdzZENCtqbms2QWpkTmdaYnBuLzVsRFVEWk9oZ0NMaUlpSWlJeDNKcmZicmFLYzRuYzJKOXo2dGxFcEZ1Q2xXNHlsUzhhTFpodjh5WWZHdXAwQTArUGdtWTNHMEdBUmtiR1NuNTlQWHQ0QnlzcktDQStQNHV6WlFuK0hGSEN5c21iUjJkbEdabVlHeTVjdlpmNzgrWmhNSmt3bS9ZVXZJakpjU2pwbDNQakJaM0MwMXRqK3kyVndjN1ovNDdsVWZnMzg1ZWVlL2Z2bXdMY1craThlRVFrdXp6Ly9FazFOTHBLVGMwaE16Q1F4TWNQZklRV3N1cnB5NnVyS3FLb3FJQzdPeWtNUDNZZkZZc0ZzMWdBeEVaSGgwTitlTW00c1RmTnM3NnZ5WHh6OVdaZ005ODd4N0w5MkFncnEvQmVQaUFTUFgvM3FXVUpDTWxtNzltRnljbFlyNFJ4bGlZa1o1T1NzNXFxckhzVnNuc0pUVHoxSGUzczdUcWZUMzZHSmlFeElTanBsM0ZpVzZ0bmVYdzNqc1F2K1R4YkF6SGpQL2ovdWdsYTcvK0lSa2NEMy9QTXZFUmMzazNuenJ2RjNLRUZwd1lJTlRKbzBreGRmZklXV2xoWWxuaUlpdzZDa1U4YU5PWWtRWlRXMlcrMXdzdDYvOGZRbHhBUS9YZ3ZoSWNaK1RUdjg1MzcveGlRaWdTcy9QNS9HUmhlNXVVbzQvV24rL0EyMHRrSmVYaDZkbloyNFhDNS9oeVFpTXFFbzZaUnh3d1JjMGFPM00yOGNEckVGbzhEUm55MzE3SDlhQ3R2Sy9CZVBpQVN1dlhzUGtKS1M0Kzh3QkpnOGVSNUhqNTZncWFsSnZaMGlJa09rcEZQR2xhVTloOWlPMDZRVDRJWnBjR1dQS1ZWUDVrRmRoLy9pRVpIQVZGNWVSbUppcHIvREVDQXhNWk9hbWhxYW01dHhPQnlvRHFPSXlPQXA2WlJ4WlVXUDlUQUw2cURENGI5WUJ2TERGWkFjWVd5M09lQi83eDZmODFCRlpPSUtDNHRVMGFCeElpbHBLcUdoNGRqdGRtdzJtNUpPRVpFaFVOSXA0MHBLSkV5Sk5yWmRicU9nMEhnVmFZRWZyVEdHQllPeHBNcWJKLzBha29nRW1KS1NJbitISUQxVVZwYmdkRHF4Mld5YTF5a2lNZ1JLT21YYzZibDB5bmhPT2dIbUpzSTNjajM3LysvdytDeUFKQ0xCcDdoNEw0Y1BmK1R6KzdhMDFQUHV1eitucmEzSjYvaWVQVytUbi85SnY5YzVIRGJzOXM1aC9YRzVQSE1vT3pwYTZlaG84ZnJUMmRubTlheVRKM2Z4L3Z2Lzd0c2YvQ0szMjYzaHRTSWlRMlR4ZHdBaWwxcWFDdThXRzl2amNiM09TejA0RC9aVXdvbUx5ZWIvM0FILzd3YUlEL052WENJUzNGd3VKM2w1NzVDVU5KVXBVK1lDc0hYcjg1dzVjMkRBYTIrNzdZY2tKV1hTMGxKUFRjMVpyODlhV3h1b3JqN0YyYk1IaVlpSTZUNSs3dHdKSWlKaWlJbEo4RHJmYWcwbkkyTWVyNzMyOTdTM053L3JaMW05K2w3bXo3OFdnRGZlK0JHZG5hMWVuOGZGcFhMUFBmK3JSNHdYcUtrcEdkYXpSRVRFOTVSMHlyaXpOQlhNSm1ONDdia1dPTjltRExzZHI4d20rTWxhK1BaSDBHU0QrZzc0K3kvZy8xN243OGhFSkpqbDVLeW12THlBeno3N0xYZmQ5UTlFUmNXVGs3T0d5Wk5uRDNodGRMU1JPTmJWbGJOLy95YXZ6N3A2SFk4ZS9SU3pPYVQ3ZUV0TFBjM050YlMwZUEvM2lJMU5KaU5qSGdDTEZ0M0F6SmtyKzN4bWUzc1RqWTNWcEtYTjhqcSthZFBQZTUyN1lNRjF6Sm16RG9DUFAzNmFtSmlrWHVlWXphTTNtRXU5bkNJaVE2T2tVOGFkY0F2TVM0U2p0Y2IrM2txNGRZWi9ZeHBJVWdUODgxWHdGNStCM1dVTXNmMm4zZkFQcS8wZG1ZZ0VzM1hySHVUdHQvK1JreWQzY3NVVnR6QjU4dENXWDhuS1draFcxa0t2WTAxTk5iejMzcFBjZlBOZkVCMDlxZnY0MXEzUEV4MmR3TEpsdC9kN3Y0aUlXQklTSnZmNVdYRnhCWHYydk1VamoveW4xM0dUcVhmeUdCNGVUWHg4R3MzTmRUUTJWblBGRmJkNGZlNTJ1N3dTWWhFUjhTOGxuVEl1TFUzekpKMTVWZU0vNlFTWWt3Qi9zOUpJTmdHMmxzR3NTWER2SFAvR0pTTEJLelEwbk50di94c2lJMk9IZlk5MzN2a1pGeTVVOWpyKzVwcy83dlA4STBlODUzWGVlT1AzU0U4Zm5iVkdUNTNLdzJvTlk5cTB4VjdIamQ1WVU5OFhpWWpJbUZQU0tlUFNzbFI0NGFpeHZiL0tXSXBrSW54OXVDWVRpaTdBNnllTS9XZnpZWHFjOTFJd0lpSmpxU3ZoUEg3OEN6bzZCaituTWlkbkRWRlI4VGdjTm1iTVdNN3MyV3VIOUZ5YnJaMFBQL3dWVHFmVDYvaHJyLzBESFIwdHZjNTN1Wnc0blhhZWYvNEgzY2V1dWVhUnl6NmpzSEEzTTJhc3dHSUo3Zlhzam81bUhBNDdGb3QxU0hHTGlJanZLZW1VY1dsT0lrUlpvZFVPSFU0b3FJWGMzbE4yeHFWdkxZVFREVVlQclJ2NDZXNTQrbnJJakJud1VoRVJuL2ppaTk5VFhMeW5lLzhiMy9nbFpXVkhhV282RHhnSlhtUGplY0xDb3ZydEJaMDZkU0ZSVWZFQVJFWEZrNXc4allhR3dWVjNpNGlJd1dUcSsxZUZWMS85TUU2bjl5TE1wMC92NCtUSm5ZU0VXTGp1dXU5MEg3L2NHcVUxTlNVME5sYXphdFhYZW4zVzN0Nk0yKzNtd29WekpDZG5EU3BtRVJFWlBVbzZaVnd5QVZla3doZmx4djYrNm9tVGRKb3cxdS84N2hZb2I0WU9CL3pkZG5obW81RklpNGlNdHRtejE1Q2Vua05WVlJISGoyL0g3WGF6Y2VOM3V6OHZLTmpHenAydnNuSGpFNlNsWFg3K3dwVlhmcDJJaUZnNk9scDQ2NjJmWXJXR1gzYStwTTNXeHFKRk43SjA2YTNjZE5QM1NVcWE2dlY1ZXJwM29hRDYrZ3FLaS9jeVpjcGNxcXRQa1pFeGQxQS80NlJKazBsSW1NTEJnKytUbVpucmxlUTJOQmpEZ2F1cWlwVjBpb2lNQTBvNlpkeGEyaVBwM0Y4RkQrZGUvdnp4Sk1JQ1A3c0tudGdDelRhb2JJV2Y3SVIvdmRxb2Rpc2lNcHBTVXFhVGtqSWRsOHZCOGVQYnZUNXpPaDBjT3ZRaFdWbUxTRXViZ2R2dFpzZU8zNU9lbnNQTW1TdDYzU3MxTlJ1Z2UxM09HMjU0NHJKek5OOSsrNThBTUp0REJrd2dHeHZQODhFSC84bjA2VXZJekZ4QWRmV3BRZitNRm91VnRXc2ZZTk9tbjNQcTFENW16bHdPUUdkbkd3ME5WY1RFSkZGUlVjQ0NCUnNHZlU4UkVSa2RvMWRQWEdTRWVzNkRMS2d6ZWd3bmt2UW8rT2s2VDVKNThEdzhkY2kvTVltSUhEKytuYmEyUmxhcytBb0FKcE1KbDh2SmpoMnY5RnJ1cEMvVjFXY29LenZXN3grYnJXTlFjZFRXbHZMKys3OGtJV0VLVjEzMWpXSDlMR2xwTTBoTXpQUWFTbHhXWmhRRVdMWHFhNVNYSHgvMjJxQWlJdUk3NnVtVWNTc2xFcVpFUThYRmVoTjVWWEJsLzlON3hxVUZTZkRuVjhCLzdEZjIzeW1DbkVtd2NacC80eElSMzZscWhiZUw0TlFGT0Z6anUvdWFUWkR0dTlzQjBOSFJ3b0VENzdGZ3dRYmk0OU82ajY5YTlUWEt5bzZ5ZGV2ejNITExYL1E3SHhQZ3hJa3ZDQTBONy9menRyYUdBZU00ZVhJWE8zZSt3cFFwODlpdzRURkNRb2IvZFNRMU5adUtpdU5lOGFXa1RDY3JheUhoNGRFVUZHeGw2ZExiaG4xL0VSRVpPU1dkTXE0dFRZT0tZbU43Zi9YRVN6ckJXTzdsZENPOGUvSG5lRElQMHFPTmhGUkVKcmFQenNKVEI0M3RHZkh3ZFI5T0F6QUJ1ejcxM2YxY0xoZmJ0NzlFU0lpVkJRdXVvNlhsQWpaYkc1MmR4cC8wOU5tY1ByMlBFeWUrWU83L3o5NTloMlY5My9zZmY5NlRtNDBNRlJGeElPNnRjUnRYaHRscDBpUnQwcVE1VFU1ejJwNjJwLzIxcDIxTzI5TjVUazkzY3pxUzlHUTJhWnBtTlVPVHVQZkFpUXNFb29pSXlKVE5QWDkvZkJVa2dBS0NYKzZiMStPNjdpdjNkOTd2MnlEZXIvdXp4aTFxYzczTEZjbHR0MzJUQVFPR1hESjBWbFFVNFhSR3RIdXN2cjZLVmF0K3g2bFRSNWd5NVFabXpicWpPZUQ2L2Q1MjErUzhsRUFnUUUxTk9ZRkFBSURUcDQ5UlhKekxzbVdQWXJGWUdELytXckt5VmpOdTNMVlh0R3lNaUloY0dZVk82ZE5tRG00SmE3dmFMaE1YTkw0MERRcXJqUzYydmdCOGJ3czhlYjNSbWlzaXdlbURFL0R6WFRBNXllaEtIOVVMRTRWdDY4RjdaV2R2cHFEZ0FBQXZ2ZlR2clk2RmhVWGdkRVlRRVJITHpwMXZ0SnE1RmlBdmJ4Y2JOanpicGRjYk9IQWt0OTMyalZiN2JEWUhUVTMxM0hMTDEwaE96cUNxcWdTYnpZN1A1eVVuWnl0UlVmR2R1bmREUXpYUFAvOXZCQUlCUEo1R3BrKy9HYS9YdzdadGZ5VWhZU2dqUmt3SFlPTEVaUnc2dEphdFcxL211dXNlNjFMOUlpTFNjeFE2cFUrYlB0RG9ZdVlQd05sNk9GVUxRNlBNcnFycnJCYjR6L253MklmR3BFSTFidmpHQnZqdE1vZ0xNN3M2RWVtcU0zVkdDK2ZrSlBqVkVyT3I2ZGpGNjJHT0dER2RzcktUREJ3NGdxaW9CQ0lpWW9tSWlDRXNMTEs1dGJHNnVwUjMzLzBsTlRYbHJVTG5oWmJFKys3N2FhZGVkOSsrbFpTWEY3YlpIeFlXeVIxM2ZLdDVlKy9lZDhuUHp3U01RTHAwNmVjNmRmL3c4QmhtenJ3ZHQ3dUJwS1EwVWxMR3NXSERzMVJYbDNMTExmK3YrZjA0blM1bXo3NkxUWnRlSkRQekxXYk51cU5UOXhjUmtaNmwwQ2w5bXNzTzR4UGdVSm14dmVjTURFMDN0NmJ1aW5UQVR4Y1pTNmswZW8yeHFsOWJCNzlaQmpIT3kxOHZJbjNINjhlTS8vNXdnYmwxWEVwMjloWjI3WG9UaThYSzVzMS9ZZUhDQjFpMDZET1h2Q1ltSm9sNzcvMXhoMk1zbzZJR2RPcTFIWTdPZlpzMmQrNDlUSjI2QW9EbzZJUk9Yd2N3WWNKaWdQT3o3NzVNWHQ0dUZpMzZEQU1IdGg0MFAyYk1mTTZjeVdQLy92ZHBiS3hqN3R4N3NOdTFmcFdJeU5XazBDbDkzb3pCTGFGejl4bTRQVWhESjBCcU5QeDBJWHg3RXpUNTRHUU5mSDA5L0hLSmdxZElNTW12TXNadzlrYVgycDV3Nk5BNnRtOS9sWEhqRnBHUk1aZFZxMzdIcTY5K2w1RWpaeElUazRUZDdzUm1zMk8xMnJCWWJGaXROZ0lCSDE2dnUva3hhTkNvVm10c0JnS0I1dVZRTHFldXJvcm82TFlEMTNmdGVvUGR1Ly9ScGZmaTlibzdQT1oyTjdKbXpaTVVGUjNsbW12dVpNeVkrZTJldDJEQi9YaTlickt6TnhNZUhzM01tYmQxcVFZUkVia3lDcDNTNTgxT2h1ZU5HZkRaV3dJZVB6aUNlTEdmeVVuR0dwNy92dEY0TDhmUEdjSHpOMHVOMWxBUjZmdXlTbnQyMHFDZUZoMmRTSHI2YkJZcytEUUFkOS85ZlE0ZVhNUHAwOW5rNXU3QTcvY1JDUGp4Ky8xQTRQeFZGaXdXeS9tdXFSYnV2UE03cmU1cHNWaVlOZXZPVHIxK2R2WVc2dW9xMit6UHlKakg4T0ZUdS9SZTFxNTl1c05qRGtjWTBkRUpMRm55dWVaMU90dGpzOWxadXZRUlVsTEdrWkV4dDB1dkx5SWlWODRTdURCUVE2UVB1L2R0S0QrLzlOdFBGaHBCTk5qdExZSHZiQWF2MzlnZVBjQVlHeGF1cjRKRStyemxyeHFoODZGZURwNlBQZllZano3NnAyNWQ2L2Y3c1ZyN3pqZDBmci8vb2xBYm5KNSsrakcrOElVdmtKaVlTRkpTRWc2SHZpa1VFZW1NdnZPdmtjZ2x6RXRwZWI2dHlMdzZldEwwUWZDRCtXQS8vN2N3dHhLK3VSRWFmZWJXSlNLaG9TOEZUakRxQ2ViQUtTSWkzZGUzL2tVUzZjREZvWFB6cVpiT1lNRnVkcklSUEszblA0Y2RMVGZHZTdvVlBFVkVSRVFrUkNoMFNsQ1lPaERDYk1iemFqZGtsNXRiVDArYW5RemZuOWNTUEErV3duOXNNY1o3aW9pSWlJZ0VPNFZPQ1FvT2ErdHhuTnRPbTFkTGI1aWZBdCtaMHhJODk1YkE5N2NxZUlyMGQybHBvODB1UVM2U25Kd0dvRzdDSWlKZHBOQXBRU01VeDNWZWJIR3FFVHd2ZkpUWlZXd0VUMStvOUNVV2tTNXJhcXFudlB5VTJXVUlVRloyRXJlN3dld3lSRVNDa2tLbkJJMjVRMXBhQWd1cW9iak8zSHA2dytKVStPYnNsdTFkeGZERGJlQlg4QlRwbDFKU1VpZ3ZMelM3REFIS3l3dEpTSWpIWXJGZ3M5blUyaWtpMGdVS25SSTBJaDB3NmFLMXhyZUU2SmYvMTZYQnY4MXMyZDVhWkN5dDB1QTFyeVlSTWNmczJUTXBLVGxzZGhrQ0ZCVWRKRDE5SkZhckZZZkRvZEFwSXRJRkNwMFNWRUs5aSswRk40K0VMMDFyMmQ1OUJyNjBCc3JVczB1a1g1azBhUkt4c1E0T0gxNW5kaW45V2xiV2FzTEN2S1NtcG1LMzIzRTZuWDF1U1JvUmtiNU12ekVscUZ3Y09nK1d3YmttODJycGJYZU1oc2ZuZ08yaUxzV1BmUWpIS3MydFMwU3VydnZ2L3hTVmxia2NQTGpXN0ZMNnBheXMxVlJVSEdQQmdublk3WGFpb3FKd09CeG1seVVpRWxRVU9pV29KRWZDOEppVzdSM0Y1dFZ5TlN3WkJyOVlBbEhuUDk5VU5jRlgxc0tPRUp1OVYwVGFaN0ZZc052dFBQTElBelEwNUxOaHc5UGs1R3lsck95azJhV0Z0TEt5aytUa2JHWGR1aWVwcVRuR2tpVnpzZGxzUkVaR0VoY1hoOTF1Vi9kYUVaRXVzQVFDQVUxUklrSGxtWVB3OGxIaitmd1UrTUY4Yyt1NUdvcnI0TnNiNFZSdHk3NUhKc045WTgyclNhUS9XLzRxZkdZQ1BEVGg2cnllMSt1bHBxYUd6TXhNamh6Sm9iUzBGS2N6Z3VMaUUxZW5nSDRrT1hrNGJuYzlpWWtKakJvMW9ybExiWGg0T0ltSmlVUkZSV0czMjgwdVUwUWt6YTNXZWdBQUlBQkpSRUZVcUNoMFN0QTVXZzcvZXI2WFdaZ04zcnJUV01jejFOVjU0UEhOY0tpc1pkOTFhZkQxV1dEdkIrOWZwQys1MnFFVGpPRFoyTmpJdVhQbnFLMnR4ZXYxNHZmNzBUL2p2Y05pc1dDMVdwdTcxTWJHeHVKeXVSUTRSVVM2UWI4NUplaU1TNEFZSjFTN29jbG5UTEl6ZDRqWlZmVytTQWY4WWpIOE1oTldGeGo3VmhjWXJhQS9XV2djRjVIUVpiZmJpWWlJd09sMEVoY1hoOXZ0eHVQeDRQUDVGRHg3MklWbFVSd09CMDZuRTRmRGdkMXUxK1JCSWlMZHBOQXBRV25CVUZqNWtmRjhXMUgvQ0oxZ3RHaisrMnhJaTRVL1p4bjdEcFhCRjFmRGYxMXJqSGtWa2RCMVlia091OTJPeStVaUVBZ29jUFlTaThYUzVpRWlJdDJqMENsQmFWNUtTK2pjV2dSZm13WDk2ZVBBZldNaEpRcCt1Z004Zm1PczU3OThDUCsxeUdnSkZwSFFwUUFrSWlMQlJ2MUVKQ2pOR0dTTTV3U2ptKzJSc2t1Zkg0b1dEb1hmTG9PNE1HTzcxZ05mWFFldlpJUGFQVVJFUkVTa3IxRG9sS0Rrc01MTXdTM2IyL3JwRWlJWkErQlAxMFBhK1dWa2ZBR2oyKzNYMWtORm83bTFpWWlJaUlpQXV0ZEtFSnVYWW5TdEJlTy9qMDQydHg2ekpJYkQveTZISDJ3ekpsVUNPRmdLRDYrQ2I4M3VQK05kcjFSVkZaU1ZCV2hvTUxvdk5qV1pYWkZjek9rTUVBaEFSRVNBaElRQXNiRWFaeWNpSWhJczFOSXBRV3RPY3N2elV6WEdMSzc5VmJnZGZyclFXTHZUZHY0emVKMEh2cnNGZnI0TEduM20xdGZYNWVmRGlSTUJ6cDJ6NEhZcmNQWkZicmNGajhmQ3VYTldUcHl3a0pmbncrUHg0UGY3elM1TlJFUkVMa09oVTRKV2JCaE1UR3paM2xSb1hpMTlnZFZpVEREMHArdGhXSFRML2c5T3dLUHZRMTZWZWJYMVpZY1BHNjJjUHA5YXpJS0YzMitscHNiTzBhUFEwTkNBejZkdlZVUkVSUG95aFU0SmFvdUd0anpmZE1xOE92cVNFYkh3NUExdzUraVdmY1YxOElYVjhKY2o0TmNzUTgzeTg2R3hVWDhnd2NtQzErc2dQejlBYlcydGdxZUlpRWdmcHRBcFFXM0pzSmJuT1JWd3R0NjhXdm9TaHhXK09BMys1MW9ZNERMMitRUHczQ0ZqaHR1eUJuUHI2d3NxS3FDNk9rRC9XbXduMUZqd2VGd1VGemZRMU5Ta3JyWWlJaUo5bEVLbkJMVUJMcGlTMUxLOStvUjV0ZlJGMHdmQnN5dGdRVXJMdmlQbDhFK3I0RGQ3akdWVytxdnljdkQ3RlRpRG41MzYrZ2lxcTZ2VjJpa2lJdEpIYWZaYUNYcExoc0dCVXVQNXVwTncvM2h6Nitscm9oenduL05oN1VuNDNSNWpncUY2TDd5YmI0eURmV1F5ckJqWi85cjdHaHJVeWhrcUFnRVhOVFVseE1iR1lyZmJRM3BHMjZ5c0xESXo5MUpZV0lqTEZjbUpFOGZNTGlua3BLV05wcW1wbnRUVW9jeWFOWU9KRXlkcXBtUVJrU3RrQ1FRQ0d0QWtRYTNHRFhmOW8yV3M0dE0zR09NYXBhMnlCdmpKRG1OSmxZdU5pWWV2em9EUkE4eXB5d3dIRHdad3UvVWhNalEwRVI2ZVQwcEtDdEhSMFZpdHZkK0paL21yOEprSjhOQ0VYbitwWnM4OTl5TFYxWDZTa2pKSVNFZ2xJV0hvNVMrU2Jpa3ZQMFY1ZVNGbnpod2hOdGJCQXcvY2g5MXV2eW8vV3lJaW9VaS9QU1hvUlR0aHhxQ1c3ZlVuemF1bHIwc01oMTh0Z2M5UGFiMC9wd0wrWlhYLzZuS3J3QmxLd3ZENWZMamQ3cEFkMS9uRUUzL0daa3RsL3Z5SHlNaVlxOERaeXhJU2hwS1JNWmRGaXo2SDFackNILzd3ckdaS0ZoRzVBZ3FkRWhJdW5sQkk0em92elFKOGNneThlRE5NRzlqNjJMdjU4TUM3OFBKUnJlMHB3U1VRQ09EMWVnbkZ6anZQUGZjaXNiSHBqQisvMk94UytxVkprNVl4WUVBNkw3endzbVpLRmhIcEpvVk9DUWtMaG9MdGZNTlZhUU5rVjVoYlR6Qklqb1NmTDRhZkxJU1VxSmI5dFI1NDVpQjgraDE0TlFlYTlQbEt4RFJaV1ZtY08rZG53Z1FGVGpOTm5MaU11anJJek16VVRNa2lJdDJnMENraEljSU9jNGEwYks5VEY5dE9tNTBNLzNjalBEb1p3aSthV3F6YURVOGRnQWZlZ3pkendhUFBXTkxIaFdJcjU2NWRleGs0TU1Qc01nUVlNbVE4aHc1bGE2WmtFWkZ1VU9pVWtIRnhGOXQxQlJCNkh6OTdqOTBLOTQ0MXV0eGVQN3oxc2NwRytQMCtJM3krblFkZWhVK1JxK2JVcVVJU0VsTE5Ma09BaElSVVNrdExxYW1wQ2RtdTNDSWl2VVdoVTBMRzNDSGd0Qm5QcTVyZ3dGbHo2d2xHY1dId3pXdU1sczlyVTFzdktGTGVBTC9iQy9lL0N5OGVOdjZNUmFSM2hZVkZhTktnUGlJeGNSaE9wd3VQeDRQYjdWYm9GQkhwQW9WT0NSbGhOcGlmMHJLdFdXeTdMeTBHdmpzWG5yc0pscVdCOWFMMFdkNEl6eCtHZTkrR0gyK0h3MlhtMVNrUzZnb0tjczB1NFpJcUs0czVmbnhmODNhb0I3SGk0b0tRbnlsWlJLUTNLSFJLU0xtNGkrM0d3cGExTzZWN1VxTGcyN1BoK1p0Z3hZaVd5Wm9BZkFIWVVBaGZXUWVmL3hCV0hRZTNoam4xdXBxYWNpb3FUbE5mWDkydDZ3T0JBQlVWcDN1c25vS0NyQjY3bC9TOFU2ZU84c1liUDc1a1FIcjExZTl4OE9DYWJ0Mi9vT0FBR3pjK0QwQkRRdzF2dlBGalB2cG9UN3ZuZXIxdVBKNm1iajM4L3BaZkxvMk5kVFEyMXJaNk5EWFZ0M3F0bkp4dHZQZmVyN3Yxbmk0bmxHZEtGaEhwTGZiTG55SVNQSzRaYkV5RzArQTFabUhkZFFibUpKdGRWZkJMam9Tdno0S0hKOEU3K2ZCZVBsUTB0aHpQcjRKZlpzSWY5eG10elV2VFlQcWcxaUUxMU5UV1Z1SjJOM1RxM0xDd0NNNmUvYWpENDJscFU3QmFiWmU5VDNGeExpdFgvZ2EvMzhmaXhROHpldlRzVHRkN3dZNGRmK2ZvMFUzY2ZmZC9FaE9UMk9hNDI5M1E2Z1AreGF4V08wNm5xM243MEtIMWJOLytOeVpQdm83WnMrL3FjaTNTK3p5ZUJzckxUMTN5bk1iR09yeGU5eFcvbHNQaElpNHVtYlZybjZhMDlBU3padDJKMWRyeTNmWXJyenhPUTBOTnQrNDlkKzY5VEp5NEJEQkNjbE5UWGF2anNiR0R1T2VlSHpSdjE5VlZVbHBhMEszWEVoR1JucWZRS1NIRmJvVkZRK0dEODJ0MXJpOVE2T3hKOFM1NGFBSThNQjQybjRKLzVNSEIwcGJqOVY1WVhXQThZcHl3S05Wb2ZaNmMxSHA4YUNqSXpIeVR2THhkblRwMzd0eDcyYjc5YngwZWYvREJYeEVXRm5ISmUxUlhsN0o2OVordzJleUVoVVd3ZmZ2ZlNFd2N4b0FCWGZzQm56QmhLWWNQYjJEUG5yZFpzdVNmMmh6LzhNTS9VRnpjZnBmT29VUEhzMkxGbDV1M016TG1rcDI5aWF5czFkanRZY3lZY1FzN2Ryelc2VmF6OGVPdlpmNzhUM1dwZnVtNzdIWUhTNWQranRqWWdlemJ0NUxCZzlOSlM1dlM2cHdwVTI0Z1BiMzlMMHNhR3FvNWQ2NkV3WU5IdDlyL3pqcy9iM1B1cEVuTEdUdDJBUUFmZnZoSG9xUGJmb0Z5Y2VEdGFXcmxGQkhwR29WT0NUbEwwMXBDNStZaStKclBHTzhwUGNkbWdjV3B4cU9nMmxoU1pVMEJOSHBienFsMnc3djV4aU1oSEphY0Q2Qmo0czJydXlmTm1uVUhreVpkQjBCVlZUSHIxei9EaWhWZjV2anhmUlFYNTdCMDZhUE41OGJFSkRKeTVJdzI5emgyYkJ1Wm1XOWQ5cldxcXM2d2N1VnZjYnZydWU2NmZ5RXFLcDczM3ZzVnExYjlqbHR1K1hxN0xaWVhmUFRSWG1wcnkxdnRpNGxKcEttcGpxeXMxYTMyWHdnREVSR3hUSjU4ZmZQK3BxWTY5dTFiaWMzbWFIVyswK25paGh1K3hKdHYvcFNEQjFjemZ2eTFKQ2RmZm5rUG44L0xrU01iTG51ZWRGOUZSUkgxOWRWVVZCUUJjUHAwTm1DaHZQeGttNSs1UUNEQW5qM3ZzR2ZQTzYzMnIxanhGVkpTeG5icGRTMFdDek5uM3NidzRWTkpUQnpXNW5oNGVBeng4VVBhdVJMeThvcll1Zk4xSG43NGR4KzdaOXZ3NkhKRkVSYzNtSnFhY3M2ZEsySDY5SnMvOXA3OG5lbzlJQ0lpVjRkQ3A0U2NhUU1oeW1GMHIzWDdZTWRwWXlaVzZSMXBNZkRWR2ZEUFUrQ0Q0OGF5S29VZjYwRlgzZ0N2SFRNZUNTNllPc2o0L3pSOUVBeThkQU5mbnhVVkZVOVVsSkdnQXdGanZGeGNYRElSRWZuWTdVNFNFMXYvMERtZDRXM3VZYmVIWGZaMXpwNDl6dnZ2L3k5dWR6M1hYdnRaMHRJbUEzREREVjlpNWNyZjhOWmIvOFgxMTMrQndZTkh0WHY5OGVON0tDcktick8vc2JHT3MyZFB0TnFYa2pJT2dQRHdhQ1pOV3RhOGY5KytsUUNNSGoybnpYMmlveE5ZdXZRUkFnRS80ZUhScEtWTmJxNnhJMDFOOVFxZHZlekFnUTg0Y1dKLzg4L202dFYvQXVDbW03N0tzbVdQdGpwMzQ4Ym5TVTJkeE1pUjAxdnRqNDlQb2E2dWlsZGYvVjZIcitQMysvRDdmVHo3N0pjN1BDYzlmVFlMRjk3ZjNiZHlTZm41bVRnY1lRd2ZQclZOWGFIWHYwSkVKSGdwZEVySXNWcU0xczYzODR6dGRTY1ZPcStHQ0R2Y09kcDRIS3VFTGFlTUxyaHRBbWdqckMwd0htQ01GNTEyUG9ST0cyUXMyeElzYW1xTUZzVDYrbk9BTVk3TTdXN0E1L00ySDdQWjdFUkV4SGI1M29GQWdNT0gxN05yMXhzQUxGMzZTS3ZXMGtHRFJuTGpqZi9LNnRWL1l1WEtYek5yMXAxTW5MZ1VpNlgxQisxbHl4N0Y3VzVrMzc3M0dEZHVFVEV4U2ExZVk4MmFweGcxYW1hN0xiRUFYcStIdzRmWEV4YzN1TlVIKzh6TXQ4akoyY285OS95SW9VUEhkZm45U2UrNjBIWDYrUEc5ckZuekZBODk5SnNPdTV0dTN2d1M4ZkZER0RGaWVwdGpYcStIaFFzLzArNTFKU1Y1SERteUVZREl5RGltVDcrMTNmTSszaEwveWl2L1FXTmpiWnZ6L0g0ZlBwK0g1NTc3YXZPK3hZc2ZidmVlRnh3N3RwMVJvNjdCYm5lMjJ1OTJOOURZV0lQWDY4RnVkM1J3dFlpSVhDMEtuUktTbHFTMmhNNGRwNDJ4aGhINmFiOXFNZ1lZajMrYVpIUy92UkJBODZyYW5sdGNCOFVmd2Nyejgrd01pb0RSQTFvZUdmRjlONGkrOHNyanJiYmZmdnQvMmh4TFNock9IWGQ4cTB2M3JhdXJZdE9tRnpoMTZnZ1JFYkVzWC81NUJnMGEyZWE4NU9UUmZPSVRqN042OVovWXNlUHY1T2Ruc25EaEEyM1dkUXdFL09UbTdxU2s1Q051dmZYL05RZlQvUHpkbkRpeHI5MTdYNUNidTUyR2hocm16TG1uVmFCMXV4dG9hS2hwYmttVDRPRDF1bWxzclB2WTNnQnVkd08xdFpYTmU4TERvN0haN05qdER0TFRaN1c1ajgvblplL2VkeGt3SUptYW1uSzhYamN1VjFTbnZvQzQ5dHFIOFBtOHJmWjk5TkZ1Y25LMllyUFpXYjc4ODgzN0w3VkdhV2xwQWVmT2xUQm56aWZiSEROK05nTlVWcDRtS1NudHNqV0ppRWp2MHNkd0NVa1RrNHlnVXRWa0xPMng1UlJjUDl6c3F2cW50QmhJR3cvM2p6ZG12TjEzRnZhZWdmMW5vYVMrN2ZrbDljWmpTMUhMdmdFdUk0Q214eGtoZEZBRXhMa2dxVzJQMWF0dXhveGJpWWxKYW5kTTU0RUQ3emUzZUhhRzErc2hLK3RERGh6NEFLL1hUVmhZQk5PbTNVUjlmUlhIaisvdDhMcUpFNWV4ZS9jL0tDMDl3UnR2L0ppMHRDbE1uWG9qQXdlT0FJelpjK2ZOdTQrMWE1L2k0TUUxVEo1OEhUNmZsOTI3M3lJcEtZMkpFNWUxZTErLzM4ZStmYXVJajA5aDFLaVpYZnVEa1Q3RjUvTlFXSmhEUTBNMW16Zi9wYzN4ckt6VnJjYjQzbnJyTnpyc3NnMndmLy83V0swMlJvMmF4WUVESHpCOStpMXMzLzQzN3JycnU1Y2RTNW1jM0hxaW9JcUtJdkx5ZHBHU01vNlNrdnhPdDV3UEdEQ0UrUGdVOXUxN2o5VFVDYTIrRkttcUtnYmd6Sms4aFU0UmtUNUFvVk5Da2dWWW5tYU1JUVNqaTYxQ3AvbmlYYkJzbVBFQW81VnovMW5ZVjJLRTBjckc5cStyYklSZHhjYmo0eUlkTUNETUNLRURYTWFYRFFOY0VPRXdqa1U2akZidVNJZXhMK3I4dnA0U0ZSVlBSRVFjQUltSmFaU1V0SXpwZExtaW1rUG5rU01iMnl6emNQYnM4ZWJuYm5janI3LytRMnBySzNDNW9wZ3o1MjYyYkhtWnJWdi8ycWs2TEJZTHQ5enlkWGJ1ZkkyQ2dnT2NQWHVjTys5OG5NcEtZMDFPcHpPYzVPVFJPSjNobkRwMWxNTENROVRVbEROaHdsSk9uODVwZmk4WHk4N2VTbDFkSmJObjM5V20yNjcwZlkyTnRjM2pkdi95bDIvZzgzbDQrT0VuR0RKa0xLKysrbDJXTDMrc3pVUkJCdzU4d0tGRGE0bVBUK253dnFkUEgyUGZ2cFhjY01NWEtTOHZCQ0FqWXg1Wldhdlp1Zk1ONXM1dDIvTFlrWFBuenJKcTFlOFlNV0lhcWFtVEtDbko3L1MxZHJ1RCtmTS96VHZ2L0p6OC9OM05MYkpOVGZWVVZaMGhPanFSb3FJanJjWW5pNGlJT1JRNkpXUmRON3dsZE80NVk0d2xUSEJkK2hxNXVwSWpJWGtFckRBYTVDaXBoMk1Wa0ZzSk9lZi9XMzJaNVFQclBNYmpWTnNoWWgyeVd1Qy9PdTVSMm1WMWRaVllyYlpMTG51U2xiV2EydG9LYkxhV1g3c1hyNGZwZExvWVBYb09IazhqTTJiY2l0TVp6dENoRTdwVVIzUjBBcmZmL2kzeThuWVJFUkZEVTFNZHExYjl0dFU1SDE4T1pjZU92emMvSHovKzJqYjNjempDMkxQbmJRWU9IRUYwZEVLWDZoSHpmUGpoSHpsNU1xdDVhWTk1OCs1bDJMREoyR3gyWW1JU0dUdzRuZVBIOXpKOGVNdVNKbDZ2aDJQSHRwT1JNYS9WZXF3WHE2MnRaTjI2cHhrOWVnNnBxUk9hUTZmVmFtWFJvZ2Q1OTkxZk1IRGdjRWFOYXRzbDkrUEt5azd5NFlkL0lENCtoVVdMSHVUNDhYMWRmcCtEQjQ4aUlTR1Z2THlkemFHenNQQVFBSFBtZkpJMWE1NmtvYUdHOFBEb0x0OWJSRVI2amtLbmhLeFJjVWFYek54S0NHRE1yUHBwelhmU3B3MktNQjRMTHhyRzFaMGdlcldkUHAxTlFrSXFGb3NGaThWR2JXMEZsWlhGZUwydEMwMVB2NGJGaXovYnZGMVllSmpzN0MzTlFYVG16TnRhbmQrZGtHZXhXQmc5MmxqNnhPLzM4NmxQL1ZlbnIzVTR3bGk5K28vTjI2bXBFN2psbHEvejdydS81SU1QZnM4ZGQzeTd6MDdLOHJYc1M4K1kyeHRlT0F3dkh1NjkrMXN0ME4zdlJ1TGpVeGd4WWhvK240L05tMTlrOU9pNXJTWVNHajkrQ2V2Vy9abnAwMjhtTm5ZZ0FBY1BycWFwcVk2cFUxZTBlOCtHaGhyZWYvOEpIQTRYOCtiZDIrYjQ0TUdqbURwMUJSczN2b0RMRlgzSjVWWnljcmF4ZGV2THBLU01aOW15UjF0OUdkTlZnd2FOcEtqb2FQTjJkdlptQmc0Y1FWcmFaRnl1S0k0YzJjQ01HZTFQY2lRaUlsZUhRcWVFdEJVampKQUN4bnFSbnhxblNmU0RUWHRCdE00RGxVMXdydEg0YjJValZKMS9YdFVJNTl6UTVBV1AzMWcyeCtNSGo2OWwyOTJEYzkvVTFKU1RuNS9KekptM0E4WjR0YjE3MytXMTEzNEFHQk1KZFNRMWRRS3BxVzFiTTV1YTZzbkoyZHF0ZWpJeTV1RnlSUUpHNjFOVTFJQnUzZWVDeE1SaExGcjBJR3ZYUHMyaFEydVpPdlhHSzdwZmI0bHp1TEZaclZodE5peFg0Vy81MlhvWUdRY0xPdTZGZXNVc3dMYTEzYnYyd2hjWUhZMEZIakZpR3ZIeEtXemUvQmR1dnZuZk9IdjJPSHYydk11Y09YY1RFUkhUNXZ6R3hscmVlKy9YMU5WVmN1dXQzOERoYUg5MnIrblRiNkdzcklBUFB2aGZsaTE3bExTMEthMk8xOWRYc1dyVjd6aDE2Z2hUcHR6QXJGbDNOSGZkOXZ1OTdhN0plU21CUUlDYW12TG1GdDNUcDQ5UlhKekxzbVdQWXJGWUdELytXckt5VmpOdTNMWHR2aThSRWJrNkZEb2xwRjAvSFA2NDN3Z2JaK3VOOFlQVEJwcGRsVnlwQzJNMWgwWjEveDU3OXZSTUxZV0ZoM0E2d3hrelpqNWdoTTc3Ny84WkRRMDE3TisvaXVycTBpN2ZzN0d4bHAwN1grOVdQY09HVFdvT25SZXNXZk5VYzVmRGp0eDU1K1BFeFExcTk5aklrVFBZdDI4bHg0NXQ3N09oODN1anNrbE1UQ1FwS1FtSG8vZGJZNWUvYWdUT2g3cldBN3JMdHZYU2ZTMFdDd3NYUHNEYmIvOFA2OWMvdzZsVGh4aytmQW9USml4cGMyNWxaVEdyVi8rUjJ0cEticnJwSzhUSEQrbnd2bGFybGVYTFA4L0tsYjloOWVvL01XWEtqVXlmZm5OelM2Yk41cUNwcVo1YmJ2a2F5Y2taVkZXVllMUFo4Zm04NU9Sc2JUT3V1Q01ORGRVOC8veS9FUWdFOEhnYW1UNzlacnhlRDl1Mi9aV0VoS0hOeTc5TW5MaU1RNGZXc25YcnkxeDMzV1BkK0pNU0VaR2VvTkFwSWMxbE45Ym9YSE4rVGNpVkh5bDBTczhhUC81YWtwTXpXbzNuREErUEpqdzgrcEpqUER0ajZ0UWJPK3pxK0hFSERuekF2bjByMnozbTlicHhPRnp0M3F1c3JJRGMzQjBZbmRBN05uRGdDSEp5dHVIMyt6dGM3MUdDUzFKU0dxTkd6U0kzZHdkaFlaRXNXUEJBbXdtakNnc1BzM2J0VTRDRjY2Ly9Bb01IcDEvMnZuYTdreHR1K0JKcjFqekYvdjJyS0M3TzRkWmJ2d0ZBV0Zoa3F5V0U5dTU5bC96OFRNQUlwRXVYZnE1VHRZZUh4ekJ6NXUyNDNRMGtKYVdSa2pLT0RSdWVwYnE2bEZ0dWFWa1d5T2wwTVh2MlhXemE5Q0tabVc4eGE5WWRuYnEvaUlqMExJVk9DWGtyUnJhRXprMkY4TlVaUFR0N3FmUnZXN2E4MUdHWFFKL1BTMkxpc0V0ZWYrTEVmdkx5ZGpGdjNuMXR1djlacmJZT3V6RiszT1hHeExsY2tVeWMyTFlWS3pkMzUvblFlV2srbnhlcjFhckFHV1F1ZER2OXVNcktZclp0ZTRYaTRtT2twMTlEUWNFQjNuampSOHlaY3c4alIwNXZQaTg4UElidzhCaVdMLy84SmRmTS9MaXdzQWhXclBneXUzYTlRWEp5Um9lekg4K2RlMC96bHlFWEpxN3FyQWtURmdQR2U5eXk1V1h5OG5heGFORm5HRGl3ZFpmMk1XUG1jK1pNSHZ2M3YwOWpZeDF6NTk3VFo4Y21pNGlFS29WT0NYbFRrbUJ3Skp5cE05YnMvUEFFM0RuNjh0ZUpkTWFZTWZNWk1tUk11OGR5Y3JiUzJGalg3ckVMR2hxcU9YNThMOWRjODRuZUtLL2JxcXJPNEhSRzRIU0dVMUZSeE1tVFdaZGNSa1A2bHNMQ3c5VFZWZkxSUjN1dzJSeFlyVllDZ2NENXlhczJjL0prRmdNR0RPSDIyNzlGVWxJYU5UWGxiTno0UEd2WFBzWHUzUU5KVDUvRG1ESHpTRXhNNVpPZi9FRzN2bXl3V3EzTW1YTjNxMzI3ZHIzQjd0My82Tko5UGo0aDE4WGM3a2JXckhtU29xS2pYSFBObmMzZDNEOXV3WUw3OFhyZFpHZHZKanc4dXMya1hTSWkwcnNVT3FWZnVHa2tQSFBRZVA2UFhJVk82VGxKU2NPYng0OTkzT25UT1pjTm5kWFZwVmdzMWs2UFpidGFkdTkrdTlVa05CYUxsV25UYmpheEl1bUtzMmMvWXUvZTk3RFpITTNqY0QvNmFEZnIxdjBmQXdZa2MrMjFEekZxMURYTllUSTZPb0diYi80M1RwN01ZdCsrbFdSbGZjRHc0Vk9Kakl6cjBkYnRqSXg1REI4K3RVdlhyRjM3ZElmSEhJNHdvcU1UV0xMa2M4MUxwclRIWnJPemRPa2pwS1NNSXlOamJwZGVYMFJFcnB4Q3AvUUxONDJFWnc4YW85Wk8xVUoyQll6dFc1L3hKVWcxTnRaUlcxdlo3ckdMVzJpY1RoY05EZFZ0emlrdlAwVk1UR0t2ZDF0MXV4dkl6ZDNaWm45SlNYNjc1NmVuejhicERNZm44eEFSRWN1SUVUUGFkRnZzcmd1VEt6bWQ0VDF5UDJscnhveGJtVGJ0NWxZL1Y2Tkd6U0l5TXA1QmcwYTIyOTNWWXJHUWxqYUZ0TFFwMU5WVkVSa1pkOW5YTWNZZGQyNXlxVTkvK21mbmx4WHEydXpDbi8zc2IxcHRQL2pnTDF2VnZIRGhBNTI2ajhWaVllellCVjE2YlJFUjZSa0tuZEl2eElYQjdDR3c0N1N4L1Y2K1FxZjBqSjA3WDJQbnp0YzZQSDVoeVpTRWhGU09IZHZPcGswdk5xKy9XVk5UVGxIUlVjYU5XOVR1dFh2M3ZzZmV2ZS8xU0oxMWRWVnMyUEJzcDg4ZlBud0t3NGRQdWZ5Sm5iQnIxNXZVMUpSaHN6a0lCQUxOYXlvbUpZM29rZnRMKzlyN0ltUHc0RkdkdXJZemdiT3JOQjVZUktUL1V1aVVmbVBGaUpiUXVmNGtmSEdhTWJ1dHlKV1lQdjFtaGcyYjNPNnhyS3dQcWFrcEIyREdqTnVvcVNrak4zY0hmcjhQTUdiclRFMmQyTHpHNThlbHBJeGo2TkR4bmFyajlPbHNDZ3NQZDNnOExtNHd0OTMyelRiN1AvcG9EMXUydk5TcDErZ3VyOWZOOGVON215ZTFDUStQWnVyVUczc3MxSXFJaUVqZnBvL2MwbS9NSFFLeFlYQ3VDUnA5c0w3UUNLSWkzZlc1ei8zaGt0MEZseTE3dFBsNVZOUUFicm5sNjEyNi82QkJJNWs4K2JwT25ldnplVG9NblM1WEZINi90OTBsWE1MRG80bUtpc2RxdFhXcHRxNllOKzllNXMyN3R6bDBkclY3cFlpSWlBUTNoVTdwTjZ3V3VIRUUvQzNiMkY3NWtVS25YSm5lNmk0WUU1UEV3dzgvMGFVZ09HM2FUVXliZGxPN3h4WXYvbXlIMXcwZlByWFZ4QzZkRGNiejUzK0srZk0vMWVuNlFHR3pPOUxTTk90Wlg1S2NuQWJvWjFsRXBLczB3RUw2bFZzdUdzNTB0QnhPMVpoWGkwaEhMQllMZHJ0RFkrQ0VwcVo2eXN0UG1WMkdBR1ZsSjNHN0c4d3VRMFFrS09rVGpmUXJ5WkV3S2JGbCsrMzJKKzRVRWVrVFVsSlNLQzh2TkxzTUFjckxDMGxJaU1kaXNXQ3oyZFRhS1NMU0JRcWQwdStzR05ueS9JUGo0UFdiVjR1SXlLWE1uajJUa3BLT0o0aVNxNmVvNkNEcDZTT3hXcTA0SEE2RlRoR1JMbERvbEg1bmNTcTR6ZytWcS9QQWxpSno2eEVSNmNpa1NaT0lqWFZ3K1BBNnMwdnAxN0t5VmhNVzVpVTFOUlc3M1k3VDZWVDNkeEdSTHRCdlRPbDNuRFpZZnRFYTl5cy9NcThXTVkvVEdUQzdCT2t4VFVEb1R1NXkvLzJmb3JJeWw0TUgxNXBkU3IrVWxiV2Fpb3BqTEZnd0Q3dmRUbFJVRkE2SHcreXlSRVNDaWtLbjlFc1h6MXE3dHdSSzZzMnJSY3dSVU9ZTUlhSDdQOU9ZVk1yT0k0ODhRRU5EUGhzMlBFMU96bGJLeWs2YVhWcElLeXM3U1U3T1Z0YXRlNUthbW1Nc1dUSVhtODFHWkdRa2NYRngyTzMya1AyU1EwU2tOMmpKRk9tWHhzUkRlaHprVlJuYmIrZkJvNVBOclVtdXJ2RHdBQjZQUGpTR2drQ2dQcVFuZDdGYXJZU0ZoWEhmZlo4a016T1RJMGYyY3Zqd0J6aWRFUlFYbnpDN3ZKQ1RuRHdjdDd1ZXhNUUV4b3daMGR5bE5qdzhuUGo0ZU1MQ3d0UzFWa1NraXhRNnBkKzZld3o4OTA3aitkdDU4SmtKTFdNOUpmUWxKZ2FvcS9QajgrbkRZM0R6WUxHVWhmemtMbmE3bmVqb2FPYk5tOGVFQ1JPb3JhM0Y2L1hpOS9zSnFObStWMWdzRnF4V2EzT1gydGpZV0Z3dUYzYTdQanFKaUhTVmZuTkt2N1ZrR1B4cFAxUTFRWVBYbU1uMjluU3pxNUtySlM3T1NsbVpsK3BxMEVpRFlPVUh6bUcxMW1HM1I0VDg1QzUydTUySUNPTjl4c1hGNFhhNzhYZzgrSHcrQmM4ZWRxSGwzT0Z3NEhRNmNUZ2MyTzMya1A3NUVoSHBUUXFkMG0vWkxIREhhSGp1a0xIOVdnN2NsZzZoMlU0aTdVbExDM0QwcUJldjEybDJLZEl0RFZnc0o3SGJIZjFtY3BjTExicDJ1eDJYeTBVZ0VGRGc3Q1VXaTZYTlEwUkV1a2VoVS9xMTI5TGhwU1BnOFVOeEhldzhEWE9HbUYyVlhBMFhKbWhKVDI4Z1A5K054K05DdnhLRGhSYzRoOFZTMEM4bmQxRUFFaEdSWUtOK0l0S3Z4VGhoV1ZyTDltdkh6S3RGcnI0TEU3UU1HK1lsSXFJRXEvVWN4dkliVFdhWEpoOWpzVno0LzFJSmZJVFZlaEtIdzBGa1pLUW1keEVSRWVuajlMVys5SHVmSEFQdkh6ZWU3ejhMQmRXUUZtTnVUWEwxWEpna0pEWFZ6cmx6NTZpdFBhTUpXdnF3bHNsZElqUzVpNGlJU0pEUXY5TFM3NlhGd05TQlJ1QUUrRnMyZlBNYWMydVNxMHNUdEFRSFRlNGlJaUlTbkJRNlJZQzdNbHBDNS9xVHhwcWRBMXptMWlSWGx5Wm9DUTZhM0VWRVJDVDRLSFNLWUV3ZWxCeHBUQ2JrOGNQYitmRFFCTE9ya3F0TklVWkVSRVNrNTZsUGtnakdNaW1meUdqWmZpdlhDSjhpSWlJaUluSmxGRHBGemxzeEVpTE90LzNYdUdGTmdibjFpSWlJaUlpRUFvVk9rZk5jTmlONFh2RDNiUE5xRVJFUkVSRUpGUnJUS1hLUnV6TGdqV01RQUU3V3dONFNtRDdJN0twRVJBeFpXVmxrWnU2bHNMQVFseXVTRXllMHVIQlBTMHNiVFZOVFBhbXBRNWsxYXdZVEowN1VlRzhSa1N1azBDbHlrWUVSTUM4RnRoWVoyNjhmVStnVWtiN2h1ZWRlcExyYVQxTFNHT2JOVzA1Q3dsQ3pTd3BaNWVXbktDOHZaTzNhVEhidjNzOEREOXluNVhsRVJLNkFmbnVLZk14ZEYwMG90TFBZbU5GV1JNUk1Uenp4WjJ5MlZPYlBmNGlNakxrS25MMHNJV0VvR1JseldiVG9jMWl0S2Z6aEQ4L1MwTkNBeitjenV6UVJrYUNrMENueU1aT1RJRDJ1WmZ0VmplMFVFUk05OTl5THhNYW1NMzc4WXJPMW1IWG5BQUFnQUVsRVFWUkw2WmNtVFZyR2dBSHB2UERDeTlUVzFpcDRpb2gwZzBLblNEc3VYajdsd3hOUTd6V3ZGaEhwdjdLeXNqaDN6cytFQ1FxY1pwbzRjUmwxZFpDWm1VbFRVeE4rdjliVUVoSHBDb1ZPa1hZc1N6UEdkd0kwK2VDMUhIUHJFWkgrYWRldXZRd2NtSEg1RTZYWERSa3lua09Ic3FtdXJsWnJwNGhJRnlsMGlyVERab0ZQald2WmZ2MFlOS2kxVTBTdXNsT25Da2xJU0RXN0RBRVNFbElwTFMybHBxWUdyOWRMSUJBd3V5UVJrYUNoMENuU2dSdEhRTHpMZUY3bmdkZTBNb0dJWEdWaFlSR2FOS2lQU0V3Y2h0UHB3dVB4NEhhN0ZUcEZSTHBBb1ZPa0F3NHJQREMrWmZ1MUhMVjJpc2pWVlZDUWEzWUpsOVRZV0l2YjNXREthemMxMVYvMTF5d3VMc0RuOCtGMnV6V3VVMFNrQ3hRNlJTNWh4Y2pXcloydnE3VlRSRUxBd1lOcjJiangrU3Urei9yMXo3Qm56enRkdXNidjk3TjE2MTg1ZWZKUXQxLzM1TW1EL1BXdjM2RzQrT3IvVWc0RUF1cGVLeUxTUlhhekN4RHB5eHhXdUg4OFBMSFgyUDU3anJHT1o3ais1b2hJRUNzcU9rcDlmZFZsejl1NDhYbkt5d3M3UEY1ZFhVcHBhY0Vsdzkrc1dYZVNtanFoZWR0cXRkTFFVTVBPbmErUm1qb0JpOFhTZkt5eXNwaXRXMTl1OXo3VHA5L0trQ0hHcEVwRGhvd2xJV0VvcTFZOXdZb1ZYMmJBZ0NHODhzcmpsMzAvTTJmZXpzU0pTeTU3bm9pSTlDeDlkQmE1akp0R3drdEhvS0xSYU8xODQ1Z1JSRVZFZ2xWall3MFJFWEdYUFcvY3VFV1g3TWE2ZS9jL2lJd2N3TGh4aXpvOEp5RWhsWXFLMDYzQ2ExemNZTTZjeVNNN2V6TjJleGdBZHJ1VGlJaFlpb3R6R1R0MkFRNkgwYzJrb3FLSW9xS2plRHlOemRmYjdRNXV1T0dMdlBQT0x6aDlPcHVCQTBjd1o4N2RsM3d2MjdhOWd0L2ZNMk1rMU1vcEl0STFDcDBpbCtHd3dxZkh3Zi91TTdaZnpUSFc4VlJycDRnRXErcnFNdUxqTHo5QjBjQ0JJd0R3ZUpwb2JLeHRjOXpoQ0NNc0xJSzR1TUZ0amtWR3htRzEyZ0FvTER6RTRjUHJXaDJQaUlqaDZORk56ZHN1VnpRelp0d0t3TlNwSzRpT1RnRGd2ZmQrVFdSa0hFT0hHdC8yRlJmbmtwMjltV3V2ZllqYmIvOFdkcnNEZ0xGakYxenl2V3pmL3VwbDM2K0lpUFFPZld3VzZZU2JSOEhMUjF0YU85L01OWUtvaUVpd3FhMnRwS21wanBxYThrNWZVMUNReFlZTnp4SVZGZDlxZjMzOU9jcktDaWt1YmozaFVVMU5HWGZkOVQzaTQ0Y0FNR2JNUElZTm04VDY5Yyt3Y09FRHpZRXlFQWp3empzL0p5TmpIbVBITHFDazVLTlc5eWtyTzhucDB6bk1uLzhwYkRaNzg3M3o4bmF4Y09Gbm1nT25pSWowYlFxZElwM2dzQnJyZHY3K2ZHdm4zN0xoenRGcTdSVHByd1pHUUVtZDJWVjBUMW5aU1FET25NbkY0Mm5DNFFqcjFIV1JrWEhjYzg4UFcrMTcvLzBuaUlzYnpKdzVuMnplNS9ONWVPNjVyN1M1M3VXS3d1LzNzWEhqODl4ODg3OWhzVmpJeTl0RmFXa0JDeFk4ME81cjd0dTNpdGpZUVl3ZHU3Q3piMDlFUlBvZ2ZXUVc2YVJiUnNGZkwycnRmQ3ZYQ0tJaTB2K2t4MEgrNWVmaDZaTUtDdytkYnpXMFVGQndnUFQwYXpwMVhXMXRCYzg5OStWVysveCtINmRQWjVPZHZmbXkxMXNzRmhZcytEUnIxanhGVFUwNTRlSFJaR2EreWJScE56VzNpRjZzdlB3VUowN3M0L3JydjREVnFzbjJSVVNDbVVLblNDYzVySERmV1BqRGZtUDc3K2ZIZG9iWnpLMUxSSzYrK1VQaDU3dU1aWlR1eWpDN21zNExCQUlVRmg0a05YVVNGb3VGbkp4dG5RcWQwZEVKakIrL21Qbno3MnUxZjlXcTN4RVhONWk1Yys5cDN1ZjMrMWkvL2htY3p2RG1mYSsvL2lPcXEwc3YydjRoZ1VBQW44L0QvdjN2YytEQUJ3RE1ubjFYOHptVmxjVllMQmFxcXM2UWxqYTUyKzlaUkVUTXA5QXAwZ1czcHNOZmprQzEyM2k4bFF2M2pqVzdLaEc1Mm00WURoOGNoeGNPRzYyZVV3YWFYVkhuRkJSa1VWZFh4ZHk1UnRCY3MrWkpLaXFLaUk5UDZmQ2FRNGZXa1puNUZnREhqbTFyZGN6bjgxQlVsRTEyOXBZMjEwVkZKVEI3OWljQXVQYmF6K0x6ZVM1Ym45ZnJibjZlbmo0TENMQisvVE80WEZHTUdUUHZzdGVMaUVqZnBOQXAwZ1VYMXUzODQvbld6cjlsd3gyajFkb3AwaC85Y0FGOGJSMThmWVBSNjJGK0NreEpNcnVxU3p0MGFBMU9aempEaGszQ1lyRVNHUm5IbmozdmN0MTFuKy93bXJGakZ6Qnk1TXgyajYxYjkyZGlZd2N5WThadHJmWnYydlI4cStWSkVoTlRPMVhmeHljU1NrKy9ockt5azJ6Zi9pb2pSODdvOVBoVEVSSHBXeFE2UmJyb2xsSEd1cDFxN1JUcDM2SWM4S3VsOFB3aFkvM2VONDcxN1AydEZoalpnL2M3Y1dJL3hjVzV6Smh4Vy9OTXNKTW1YY2VPSFgrbnFPZ29LU2x0QjZtWGxoYmc5VFoxZUUrdnQ0bkd4anJPblR2VGFyL2IzVWh0YlNYRnhjZUlpa29nT2pxQjdkdGZiYmRGRk1CaXNmTFp6LzZtM1dOVHB0ekF3WU5yS0N3OHpNaVIwenY3ZGtWRXBBOVI2QlRwb2pDYnNWektudzRZMjJydEZPbS9vaHp3eFdudzBFVElyNFQ5cFplL3ByTXN3TGExUFhPdnBxWjZ0bTM3RzlIUkNVeWVmRjN6L3ZIanIrWHc0WFZzMnZRaWQ5NzVPQzVYWkt2cjl1OS92MDJndkZodGJRWFYxV1Z0enFtdHJjQnF0WFB1M0JrbVRGakt1SEVMOFhvOUpDUU01WnByUHRIcTNETm44dGk5K3g4ZHZrWjRlRFFPaDR1NnVzcXV2R1VSRWVsREZEcEZ1dUcyZFBoYkRsUTJHcTJkNytUQjNXUE1ya3BFekJMbE1NWjE5dlRZem0yWFArV3kvSDQvNjliOW1icTZTcFl2LzN5cnRTMXROanZ6NTMrYTk5OS9nalZybnVUR0cvKzExZkhycnZzOFhxK253L0dZYTljK1JVek1RR2JOdXFQVi92WHJueUUyZG1DckNZWUFuTTRJQmc5T2I3V3ZzYkgya3ZYWDFWWGg5VFlSSGg3ZHFmY3JJaUo5ajBLblNEYzRiZkRBZUhoaXI3SDk4bEdqMjYxTGY2TkVwQS94Ky8xczJ2UUNwMDRkWWZMazZ4Z3hZbHFiYzFKVEp6QnAwbklPSGx6RGh4LytudVhMSDhQcGREVWZ6OHI2a0wxNzMyMzMvb0ZBNFB4RVFwdmI3SStOWGRydHVvOGQyOGJaczhkeE9zTXBLZmtJdXoyTTFOU0ozYjZmaUlpWVN4K1JSYnJwcHBId3lsRW9iVEJhTy8rYURRL3JNNUdJOUJGTlRmV3NYLzhNaFlXSEdEbHlacHR1clJlNzVwcFBVRnRienZIaiszampqUit6ZVBIRERCNDhDb0RwMDI5bSt2U2IyNzF1NWNyZk1tQkFjcHNXemIxN1Z4SVJFZFBtL01iR1drNmRPdHBxWDBWRlVadnpZbUtTS0M0K1JrMU5QWU1IcHpONTh2V0VoVVZjOWoxM3hPLzM0L041c1ZvMURrSkV4QXdLblNMZDVMREM1eWJEZis4MHRsL05oanZTWVlEcjB0ZUppUFMyb3FKc05tNThqcnE2S2pJeTVySmd3ZjFZTEpZT3o3ZGFyU3hkK2dpYk5yMUlidTRPM25ubjU4eWRldzhUSjdadXJYUzdHOG5MMjBsWVdDUit2NWV5c2dJR0R4N2Q1bjdUcDkvVTd1dVVsUld3ZXZVZlcrMExCUHh0emhzOGVEU2pSOC9wekZ2dFVGYldHdXgySjFhcmpaS1NQQUlCUDNGeGc2L29uaUlpMGowS25TSlhZSG1hTVpIUThYUGc4Y016QitIcnM4eXVTa1Q2TzRjakRLL1h3K0xGRHpONjlPeE9YV08xMmxpOCtMTU1IanlhM056dFpHUzBYUmZUWnJPemJkdmZDQVQ4V0N3V0VoSlNPNzErcHRNWnpxaFJzMWl5NUo5YTdTOHNQTXlXTFM5MTZoNWRjZXpZVmlvcml3SGp6MlBjdUVVTUhUcSt4MTlIUkVRdXp4SUlCQUptRnlFU3pETFB3TGMzdFd6LzM0MlExclpYbVloSWx6MzIyR004K3VpZnVuV3QxK3RwTlNsUVQ3cncwZUZTcmFkOVFTQVFJQkFJWUxWYWUrUitUei85R0YvNHdoZElURXdrS1NrSmg2TjMvbnhGUkVKTnovd1dGdW5IWmcyR2lZa3QyNy9mWjE0dElpSVg5RmJnQkNOczl2WEFDVWFkUFJVNFJVU2srL1NiV0tRSGZPbWk5Y3IzbHNDTzArYlZJaUlpSWlMU2x5aDBpdlNBOURoWU1hSmwrdy83d2R0MmJnd1JFUkVSa1g1SG9WT2toM3h1TW9TZm41cnJkQzI4ZnN6Y2VrUWsrS1dsdFowWlZzeVRuSndHOVAyeHJDSWlmWTFDcDBnUGlRdUR6MHhvMlg3aE1GUTFtVmVQaUFTL3BxWjZ5c3RQbVYyR0FHVmxKM0c3Rzh3dVEwUWtLQ2wwaXZTZ1Q0eUdJVkhHOHlZZlBIM0EzSHBFSkxpbHBLUlFYbDVvZGhrQ2xKY1hrcEFRajhWaXdXYXpxYlZUUktRTEZEcEZlcERkQ2wrWTJyTDl3UW5JcXpLdkhoRUpick5uejZTazVMRFpaUWhRVkhTUTlQU1JXSzFXSEE2SFFxZUlTQmNvZElyMHNEbERZUHFnbHUzZjdEYXZGaEVKYnBNbVRTSTIxc0hodyt2TUxxVmZ5OHBhVFZpWWw5VFVWT3gyTzA2blUwdXhpSWgwZ1g1aml2U0NyOHdBNi9rdndiTXI0UDNqNXRZaklzSHIvdnMvUldWbExnY1Byalc3bEg0cEsyczFGUlhIV0xCZ0huYTduYWlvS0J5TzNsc0RWVVFrRkZrQ2dVREE3Q0pFUXRIdjk4R2J1Y2J6U0FlOGNCUEVocGxiazRnRUg3L2ZUME5EQXkrODhCTDE5UmFTazhlVGtKQktZdUl3czBzTFdXVmxKeWt2TDZTbzZCQmhZVjRXTEppTHpXWWpPanFhUVlNR0VSNGVycFpPRVpFdVVPZ1U2U1VOWG5od0pWUTJHdHZYRDRkdlhtTnVUU0lTbkx4ZUx6VTFOV1JtWm5Ma1NBNmxwYVU0blJFVUY1OHd1N1NRazV3OEhMZTduc1RFQkVhTkd0SGNwVFk4UEp6RXhFU2lvcUt3MisxbWx5a2lFbFFVT2tWNjBjWkMrTkgybHUxZkxJYXBBODJyUjBTQ2w5ZnJwYkd4a1hQbnpsRmJXNHZYNjhYdjk2Ti94bnVIeFdMQmFyVTJkNm1OalkzRjVYSXBjSXFJZElOQ3AwZ3YrOVltMkgzR2VKNGNDYyt1TUdhNUZSSHBLci9majlmcnhlUHg0SGE3OFhnOCtIdytCYzhlZG1GWkZJZkRnZFBweE9Gd1lMZmIxYVZXUktTYkZEcEZlbGxwQXp5MEV0dytZL3ZCQ2NaRFJLUTdBb0ZBbTRmMFBJdkYwdVloSWlMZG85QXBjaFc4bWdOUEhUQ2VPNnp3ekFxajFWTkVSRVJFSk5TcG40aklWWEIzQmd5UE1aNTcvUENMVEhQckVSRVJFUkc1V2hRNlJhNENxd1crT2J0bCs4QlplRGZmdkhwRVJFUkVSSzRXaFU2UnF5UmpBTnllM3JMOXAvMVFVbTllUFNJaUlpSWlWNE5DcDhoVjlNaGtHT0F5bmpmNjRLYzdRSU9xUlVSRVJDU1VLWFNLWEVYaGR2akdySmJ0dzJYd1ZxNTU5WWlJaUlpSTlEYUZUcEdyN0pwa1dER2laZnVwQTNDNjFyeDZSRVJFUkVSNmswS25pQW0rT0EwR1JoalBQWDc0eVE3d3E1K3RpSWlJaUlRZ2hVNFJFN2pzOEowNUxkczVGY1phbmlJaUlpSWlvVWFoVThRa0V4UGhrMk5hdHA4N0JBWFY1dFVqSWlJaUl0SWJGRHBGVFBSUGsyQll0UEhjNjRjZmJnTzN6OXlhUkVSRVJFUjZra0tuaUlrY1ZuaDhMbGd0eG5aQk5meGh2N2sxaVlpSWlJajBKSVZPRVpPTmlvTUhKN1JzdjVzUFc0ck1xMGRFUkVSRXBDY3BkSXIwQVo4ZVo0enh2T0JuTytGTW5YbjFpSWlJaUlqMEZJVk9rVDdBYW9IdnpZTVlwN0hkNElYdmJ6V1dVeEVSRVJFUkNXWUtuU0o5Ukx3TC9tTnV5M1orRlR4MXdMeDZSRVJFUkVSNmdrS25TQjh5ZlpEUjFmYUNOM05oWjdGNTlZaUlpSWlJWENtRlRwRSs1ck1UVzQvdi9Pa09PRjFyWGowaUlpSWlJbGRDb1ZPa2ovbjQrTTQ2RHp5KzJSam5LU0lpSWlJU2JCUTZSZnFnajQvdkxLeUJIMitIZ0hrbGlZaUlpSWgwaTBLblNCODFmWkRSMWZhQ25jWHcvQ0h6NmhFUkVSRVI2UTZGVHBFKzdJSHhNRCtsWmZzdlIyRHpLZlBxRVJFUkVSSHBLb1ZPa1Q3dU8zTWdQYTVsKzc5M3d2Rno1dFVqSWlJaUl0SVZDcDBpZlZ5WURYNnlDR0xEak8wbW56R3hVTFhiM0xwRVJFUkVSRHBEb1ZNa0NDUzQ0Q2NMd1dZeHRzL1d3N2MzZ2NkdmJsMGlJaUlpSXBlajBDa1NKTWJHdzlkbnRXem5WTUFQdDRGZlU5cUtpSWlJU0IrbTBDa1NSSzRmRG5kbnRHeHZQdzIvM20xZVBTSWlJaUlpbDZQUUtSSmsvbmtLekIzU3NyM3FPUHoxcUhuMWlJaUlpSWhjaWtLblNKQ3hXdUI3ODJCaVlzdSsvenNJR3d2TnEwbEVSRVJFcENNS25TSkJ5R0dGbnk2QzRURXQrMzZ5QS9hZE5hOG1FUkVSRVpIMktIU0tCS2tJTy94OE1TUkhHdHYrQVB6SFpqaFlabTVkSWlJaUlpSVhVK2dVQ1dJRFhQRExKUkIzMFJxZTM5b0lSOHZOclV0RVJFUkU1QUtGVHBFZ056RENhUEVNdHh2YlRUNzRob0tuaUlpSWlQUVJDcDBpSVdCRXJESEcwMzcrYjNTalY4RlRSRVJFUlBvR2hVNlJFREVwRVg2eTBKaGtDQlE4UlVSRVJLUnZzQVFDZ1lEWlJZaEl6emx3RnI2MUNUeCtZOXRsaDE4dmdkRUR6SzFMUkVSRVJQb250WFNLaEpncEErRy9GNEhUWm13M2V1RnI2K0ZBcWJsMWlZaUlpRWovcEpaT2tSQjF1QXorZlpNUk9nRnNGdmpPSExnMjFkeTZSRVJFUktSL1VlZ1VDV0U1RmZEMURTM0JFK0RSeVhEdldQTnFFaEVSRVpIK1JhRlRKTVRsVk1BM05rRDlSY0h6MWxId3I5UEJhakd2TGhFUkVSSHBIeFE2UmZxQkU5WHduVTF3dHI1bDMrUWsrTUY4aUhhYVY1ZUlpSWlJaEQ2RlRwRis0bHdUUEw0WnNpdGE5ZzJLZ1A5WkRDbFI1dFVsSWlJaUlxRk5vVk9rSC9INDRXYzdZVU5oeTc0SU8vem5mSmcreUx5NitvS0FweExjWmVDcncyS3hFUEEzbVYyU1hNenFKQkFBckJFRUhJbFlISEZZTEJZc0Z2VVJGeEVSNmVzVU9rWDZvYjhjZ2VjT3RkNzMrU253eVRIbTFHTzJRRjB1ZUtzQm45bWxTQ2Y0c2VLM1JCRndqY1J1dDJPMWF2VXZFUkdSdmt5aFU2U2ZldTBZUEhVQS9CZjlCbGcyREw0NTIxaGVwYjhJMUJ3RWY0UFpaVWdYQlFMZzlUdndoR1hnY3JtdzJXeG1seVFpSWlJZFVPZ1U2Y2NPbHNMM3QwSzF1MlZmZWh6OHh6d1kyZy9HZVFicWNnbDRLK2xIR1R1a0JBSlE1M2JpRHh0QlZGU1VncWVJaUVnZnBkQXAwcytWTnNEam0rQ2pjeTM3d216dzJGUmphWlZRRlhCWFFNTngxS1UydUhsOVVGWVhUV3hDR2k2WFMxMXRSVVJFK2lDRlRoRnBkNEloZ0ZtRDRkOW5RMXlZT1hYMXBrQmREbmpQWGY1RTZmT3FHNncwTUpTRWhBUWNEb2ZaNWZTcXJLd3M5dTdKcExDd2tNaUlNSTdsRlpoZFVzZ1puWjVHZlgwVFE0Y09aY2JNYTVnNGNhSW1yUklSdVVJS25TTFM3SzFjK09OKzhGMzBXeUhHQ2QrZVl3VFFVQktvM2c4QjkrVlBsRDdQN1lHVGxRTVlPblFvTHBjclpNUEJpeTgraDg5ZFJjYUlKRktURXhnNkpON3Nra0xXcWRNVkZCYVhjelMzQkljcmp2cys5WUFtclJJUnVRSUtuU0xTU240Vi9HZzduS3BwdmYvV1VmQXZVOEVaSXNQbUZEcERoOXNEK1dlalNFbEpJVG82T2lTRHdaK2ZmSUpSdzJKWVBHK2MyYVgwTytzMkh5YnY1RGtlZU9oUlRWb2xJdEpOb2ZjdnM0aGNrVkZ4OFBRTmNNOFlXazJ3ODA0K1BQb0I1RldaVmxyUFV1QU1HVTRIK0h3KzNHNDNmci9mN0hKNjNJc3ZQc2VvWWRFS25DWlp1bkFDbzlKaWVmbWxGNml0cmNYbjB6aHdFWkd1VXVnVWtUWWNWdmpuS2ZDN1pUQW9vbVYvVVMxOFlUVThzYmYxakxjaVpnc0VBbmk5WGtLdDgwNVdWaGErcGlvV3p4dHZkaW45MnJJRkU4QlhTMlptSmsxTlRTSDU1WWFJU0c5UzZCU1JEbzFMZ0dkV3dPM3BMZnY4QWZoSEhqejRIcnh4clBYNFR4SHBXWHYzN0NSalpKTFpaUWd3Zm5ReTJVY1BVVjFkcmRaT0VaRXVVdWdVa1VzS3M4Ry9Ub2RmTG9hazhKYjl0Ujc0dzM3NDNQdXdzOWk4K2tRdUNMVldUb0RDd2lKU2t4UE1Ma09BMUNFSmxKYVdVbE5URTVLdDZpSWl2VW1oVTBRNlpjcEFlUFltZUdCODY4bUVUdFhBNDV2aEd4dmdaRTNIMTR0STEwV0VoMm1XMmo0aU5TVUJWNWdUajhlRDIrMVc2QlFSNlFLRlRoSHBOSmNOUGpzUm5yOEpscVcxUHJidkxEenlQdng0T3h6WDhwY2lQU0kzWCt0dzlpVUZoY1VoUFdtVmlFaHZVZWdVa1M1TENvZHZ6NFkvWEFjVEVsdjIrd093b2RDWTVmYmJteUNyMUx3YVJTUTQ5ZlV3RjZxVFZvbUk5Q2FGVGhIcHRvd0I4TnVsOE4yNU1EaXk5YkhNTS9DMTlmRGx0YkR0dERuMW1hbWh3YzJxZFFlb3FLenQ4clVyMSs1bjg4N3N5NTduOWZyNHkydGJPSlJkMkowU203MjFhamQ3RHg3djl2Vm56bFpkTWlpVWxLcnB1eS9KT25LUzcvN3M3MVJXMVYzeHZWNzgrMmJlZUc5WHA4OXZhdkx3cXlkWGtwM1g5cGRDSUJEZ2o4K3Y0Wm0vYnV6VXZmNzgwbnJXYkQ3VTZ2cmF1c1pMUGp3ZWI2ZHJGUkdSbm1NM3V3QVJDWDdYcHNLOEZHTTIyNWVPUVAxRm4rdU9sTVAzdGtCYUROdzNEcFlPQTV1bDQzdUZpdnlDRXQ3K1lBK0ZSZVg4ODJlV2R2bzZqOGZMQnh1eW1EbDVCQXRuajcza3VUNmZuNjJaeDBoTWlHYmkyTlFPejZ1cGJXRGo5cVBNbWpxS1FVbXhiWTV2M0hHVTJkTkdNWDNTaURiSFRoU1djaWk3a0J1WFRNRnV0N1U1WHQvUXhJOSsvU2JKZytMNGo2L2UyZWI0ODY5dVlrL1djYjcrMkUya0RkVXNySDNCME9SNHp0WFU4OXE3TzNuMGdjdi9iSlpYMUZCYjM5VHVNWWZEenRvdGh4azlNcG1ZNlBCMnp4bVdrb0RGWXZ5bDM3RTNqL3dUSlNUR1J3Tncra3hscTNNanc4UFl2aWVYOFdOU0dIN1J6NHZWYW1Id3dMam1iYS9YUjliUmswd2VQNng1WDJsNU5kLy8rZXM0SExibTE3dVl4K1BqdGh1bWMrT1NLWmQ5ejVlalZrNFJrYTVSNkJTUkh1R3d3cjFqNFpaUjhFNCt2SlVMWlEwdHh3dXE0V2M3NGNuOXNHU1lFVDdIaGZDa25CUEhwakp4N0ZBT0hDbWd1S1NLNUVGeGw3OElPSlJ6Q3JmYnk4eXBJM3VzbHByYVJ0NWJzNTloS1ludGhzNUxPWDZ5bFBmVzdPZTZSWlBhRFoxWlIwN2k5d2VZTWo2dG5hdGgyc1RoN05pVHg1TXZydVB4cjl4QlpFUll0OTZEOUp6NEFWRXNuVCtCL0lJU21wbzhoSVU1TG5uK3FuVUgyTFk3RjRlajdmOS9BTHZkeHA5Zlh0OW12OThmd092MThic2ZQNGpEWVNjUUNMQis2eEZtVDBzbk1UNGF2OS9QajM3OVpwdVE2SFRhK2RzL2RyUzZUNWpUemkrK2Z6OU5UUjQ4WGgvNUowcndldjBNVDAya3RxNFJnQXM1OE1mL2ZrKzdBZmhYVDY2ODdKK05pSWowRG9WT0VlbFJrUTY0Ynl4OGNneHNMSVRYajBGT1JjdnhxaVo0TTlkNEpFZkMwalFqZ0tiRm1GZHpkeHpPT2NWVGYxbDN5WFA4L2dDQkFQejMvNzU5eWZNZWUzQVo0MGFuQUxBM3kram0rc1QvZmRqbXZJaHdKNy80L3YzZHJMaDM3RHRrVEhSenpiUlI3UjZmUEg0WWkrYU1aZlBPSFBZZkxtRCtySXlyV1Y2Lzlld3JHOWwvdU9OSmlBS0JBQmFMaFcvKytLOGRudlAvL3VWbVVvY1kzd3lOR1pYTVZ4NjlzZm1ZMys5bjlhWkRqTTlJYVQ3bjQvWWZMdURKRjlZMmJ4ODRjcExTOG1xKytQQjFyYzc3MXBkdVk4amdBUjNXY1RTM2lQOTdlUU1BYjMrNGgzVmJqalFmKy83UFgyOSsvaThQTFFlTWx2MzIrSHg5ZTZ5b2lFZ29VK2dVa1Y1aHN4aGhjdWt3T0ZSbWhNK3RSY1prUXhjVTF4bmRjVjg2QXFQaWpIT1hwMEZDKzczMCtoU2Z6NC9iN1dYMHlNRU1UT2hlWWo1VFdrWCtpYlA0ei8raGxGWFVzUGZnQ2FaUEdrNzZpTUc4L3Q0dXhveEtidTQ2NjNEWUtDazl4MDkvOTQ5VzkzbDM5VDVXclR2UXZEMXJ5a2dldUh0Qm05ZDcrcVgxV0sxdHV4MjYzVjQyNzh4aCs1NjhkdDluUnlxcjZqaDR0SkNNa1lPSmpBamo3Ky9zYVBjOHY5OW9rVHA5cHFMTk9XRk9CN2ZkTUtQRDE1RHVXVFJuTEJQL2YzdDNIdDMwZWVkNy9DMXJzZVFkVzdiQk96Yll4Z1pqd095QlFBZ1FJQ1FwS1duVE1GMXkyMDQ2elV4bW1zek5MSGZhU1RQVG1aemJkRTN2YlpNMmJkTnNiWnBtQjhMaXNPK0x3UVpzd09EZDRBVzgyN0prYS82UUVSakxaZ2tLMitkMXp1ODQwdS9SenovbENNUEh6L2Y1UHBrSmdLZUVkZlVuQjNub3ZtbUVCUHVlYWQ2OHM0VGEwMDA4ZE45VTczTlJ3MElBR0RjbWtjNnU3bjdySWQ5WnRZZHRlNDZST1NwdTBIV1NNVkZoTEYwd0VZUEJRRzl2TCsrdTJzT2QwOGRnand6bHB5K3Raa2JmTHlDNm5TNGNEdWVnNzhYcDdQSCs5K0o1dWR4MVJ6YlAvM0lsT1dPUzZPaDBjUDg5bnM5UGQ3Zm5QcDc3eFFlRGx0ZU9Hek40R2JxSWlQaVBRcWVJK04xWXUrYzQwd1ViS21COVJmL1pUNERTSnMveDBrSFByT2U0YU1pSmh0d1lpTFJlbi91K0hOUHpSak45MG1qdjQ5N2VYaHJPdEJKajcxL0dXdGZRVEhSVVdMOS9ERy9aVlVKcFdaMzM4Y3AxK3dGWXZuUXFFZUhCdkx0NkQ4a0pkdWJPelBLT2FlOXdzSEJPRHVCWjE3WXEvd0NabytKSVRZNEJZTU8ySXpoZDUvK1JEaEFhWW1YcGdvbFg5ZjdLS3VzcFBPSzdVZEhXM1NXNDNXN216TXlpeStGa3k2NmpRMTZyK3FMMWV3QWh3VmFGVGo5SVM0a2xqVmpBcys3MjR3MkZoQVFITWpuWDk0ejBxdndEWktTTkdIQytyYjJMWC9iTlZ2NytUNXNIdk82L2Z6NzBMRDU0UHFlaElUWmFXanRaY3ZjRUNnNlZVMUpheTdJbGt3RjQ3b1VQTG5tTmMyWFp3VUZXempaMTBOVGNRWFpHQXI5Ky9STWVmWGlPOTMzZWY4OGs1czdJOGxreXZHdC9xWGN0cVlpSWZMWVVPa1hrTXhOcGhXWHBucU8ySGRhWFEzNDVWTFQySDFmZTRqaytMUFU4SGhGOFBvVG1SRU5jeUdkLzc1ZmpiRk03TDcrNWdjcWFSdjdobTR1OGpYUE96VTRtaklqazRRZG1rQkFYT2VDMXpTMGQ3TnhmeXRRSm80Z0lEeDV3L3B6Z29FQVd6OHNGUEFGMFZmNEJNa2ZIY2Zlc3NRRHNPWEJpd0d0Q1EyemUxMXpOZTVvN3MybkFlajZIdzhtR2JVY0FTRW1JWmxoRU1EOTk5c3RYOVQzRXY0SnNnU1FuMkRsOHROcG42R3h1NmFEMmRGTy9YMjZjRXh3VXlILzgwM0x2NDhJamxmeGw1VzYrOHRCc1VoTHQvY1pXMVp6aE4yOXNZT21DaVV3Y2wrSjkzbWExOE9hNzIrbHlPUG5mejc1T2I2K2JtWlBUaWU4cnFYM3lzY1g5bWdSZDdIUjlNN3YybDNvZjd6MTRnb3kwL28yTEhBNG4vL3lEUHdMMG0vWDNaZW1DaWQ0L0x5SWk4dGxRNkJTUjYySkVNS3pJOGh5bFRaQmZBWjlVUUYzSHdMRzE3WjVqVFpubmNiQVpFa0xQSDRrWGZBMzAzZXZrbWhzM0pwR2YvY2VYTVJvOU8wOFZIQ3JuRDI5dHBxT3ptenVuWnhJLy9IeXdqTEdIY2YvQ1NieS9aaDgvK05sN3pMc2ptM3ZuVDJCRzNtaW1Ua2pEWlBJMFVubnlzU1dFRDlJQjFKZHoyNVFFK0NnbHZORHhrNmM0ZXVMVVZiekw4MnhXQ3ltSjU3dUpmckx0TU8wK09wb2VQRnhCVmUyWklVTnVTV2tOYXpjV01YdGFaci91bytJL002ZWs4OGYzZHZEZ2tpbUVCUGN2SGRpNit5aG1zNUZKT1FPN0Z4c01CcUtHZVdZSEhRNG5KOHJyc0ZrdGZMQm1INmxKMGFTbXhKS1NZS2U0dEpaVjZ3dVlQM3NzODJlUEczQ2RaWXNucytUdUNaU1UxdkwyUjd0WXVtQ2l0L0dQMld6QzBUMTRlVzFFZUJBTDVvekQ1ZXJCYUF4Z1Y4RUpsdHpkLy9ObHNaajQ3bmMreDc4OTkyZSs5c1haM3BuL0MvM2dwKyt6Yk1sa0pvNU5HWEJPUkVUOFM2RlRSSzY3dEFqUDhZMGNLR3VCZ3ROd3NCNzIxMEZyOThEeDdVNVBlZTdGSmJyZ21VMk5EL1VFVTE5SFVOL1hxVUdmN3A0TkJnTm1zNG1XMWc3ZVc3MlhiWHVPRVdTejhJMFZjd2RzUFdJd0dManJqbXpHWnlYeDZ0dGJXYmU1aUgxRlpheDRjS2EzZ1ZCTGF3ZE5MWjZqdkxvUjhEUWlPbFhYeEw3Q011KzFvcU5DdlkxYnpxMjM5TFYrN1VKSFQ1emlnelg3c0ZpdTdrZCtkN2VMd0VDek4zUzJkemhZdTdIUTU5aGQrMHZaVjFqR0hWTXlCdDFDbytoSUZZZEtxc2dkNjd2anJWeDdVM0xUZUhmVkh0WnRLdUtCUlhuZTV6M3JlWXZKeTBrbHlEWjBaK0hBUURPUFBqd0h0OXROVVhFVmF6WWU3TGNPT0hKWUNHYXppZU1uVDVHU0dOMnYyM0ZFZURBdVZ3OXJOeGF5Y0U0TzRXRkIzbldjcFdXbmVldURuVTlKaE0wQUFCRm5TVVJCVkpkOEQvL3l4UDEwZDdzNDI5Uk9aRVFJdGFmUDRuYTdLYTlxQUNBNXdUUHphakdiQ0xUNDZzanJKalRZaXMxbXVlVDNFaEdSYTB1aFUwUnVLQ2xobnVPQjBlREdVMlo3b0E0SzZqeGZXM3lFMEF1ZDZmSWNRd2t3d01jTFB0MTl1bHc5NUc4OXpLcjhBcnE2bkdSbkpMRGl3WmxEbHNaR1JZYnlkMTlmeUtZZHhiejkwUzUrOXV1UG1UazVuYy9mTzRYS21qTzg1S01iN3Y2aWNtK0hXSUE3cDJmeXhRZG1BSGpYYnA2YmJiMlVIMzczUzVqTkpweE9GMmJ6NEQvK1cxbzdDUTJ4WWpBWWFHdnY0aCsvLzNxLzgzLzVhQmNkbmQya0pOb3BxMnpvZDI3S2hEVDJIanpKcm9MU1FVc1lEeDJ0SWlEQXdJUnJHRHBYTjhRUzFCRkVVRU1BeHM5b3R0dmZydVYydGhhTGlmc1dUdUtQNzIwbmIveElFdnArY2ZIaDJuMjBkemhZZlBmZ005TW5LK280VkZKRnc1bFdUdFUxVTF2WGhOUFpRMHFpbmJ0bVpwR1ZrVUNNUFl4OWhXVWNPRlRPZTZ2M1lqSVpTVTJLNFZ0ZnVSdXIxUk1BMS9UOW9tTCtiTS9ub3FzdmROcHNGakpIeGZIRU4rN2h1UmZlWjlGZHVlUmtKZkhVTTYveDFMZVdNRHdtZ3IvNXA5OENjTGE1SGJQWnlQLy8vVHJjYmpkT1o0OTNLNVFmUDdNQ2dKZmYzT2l6WVZaWDErQ3pxU0lpNGw4S25TSnl3ekp3UG9UZVA4cnozTWxtT05FTU5hMVEyUXJWYlZEVjZwbjkvS3c0blM2ZSs4VUhWTmVlSlRnb2tLODhOSXRwRnpRVEdvckJZT0RPNldQSUhCWEhiMTdmd05iZFI2bXRhK0k3ZjcyWS8vdmRML1ViKzYvLy9TZG1UODFrNGR3YzczUGxWUTFzMmxFTVFITkxPd0FueWs5N3ozZDBkbFBYME1LbUhjVk15VTNGYXUwL3ExTjcraXcvZm5FMTl5MmN5QjFUTWdiY1gzbFZBeSs4dkliYzdHUWVlWERtZ1BOTnplMXMyM09NMU9RWThzYW5EZ2lkV2VueDJLd1c5aFNjOEJrNnp6YTFVM3U2aWV5TUJJS0RybDJIcURVTnNkZnNXamVLQUFOY3U5MWFZZGJVRExidk9jcExyMzNDVTk5YXdzbUtldFp0UHNTOTh5Y00yV0NudDlmTjBST25pTFdITTNsQ0drbHhVU1RGUnhFWWFHYlRqbUxlZkhjN3p6NjluSVZ6Y2xnNEo0ZW01bllLRHBWVDM5RGlEWnpsVmZXc1hGOUFldXB3M2xtMWgrYVdEakpIeDJFd0dBaThnaG40dlBHcDVJMVA3YnRtQXovNjFjb0JhNG0vL2JYNXBLZU9HUERhcDU1NTdiSy9qNGlJWEZzS25TSnlVeGtaN2prdTF1endoTS9xTmpqZERsMDkwTjBEemw1dzlrQjMzOWR6ano4TnM5bkVzc1ZUS0NxdUpDaytpamZlM2M0YjcyNi80dXQ4L1V0ektUN3VhZTVpTkFiUTI5dkxpWXA2eG95SzgzYmZOSnVOaEFSYnFhcHBwSzNEUWVHUkNqWnVMKzUzblozN1N0bTU3M3lqbGVhV0Rzb3E2OG5PaUI4UU9rTkRiQ1RHUmZMYTIxc3BQbGJESTh0bWVzc05qeHlyNWxkL3lDZklabUhlckd5Zjl4d1JIa3hxY2d3ckhweEo4ZkhhQWVkTkppUGpzNVBZc2ZjNDlZMHRSRiswbmN6Qkl4VUFUTXk1dHV2cWZwUjVFTHZkVG5SME5HYXpyOUxLbTlOajZ5ODk1bklaREFhK3VXSWUvL1h6OS9qSlM2dXBiMndoSnl1UlJYZU5IL1ExTGxjUGJyZWIreTdxZmx4WjR5a0JiMmhzd2RYVHcvR1QvZGNNSjR5SUpHRkVKTWRQbmlJMHhFWjdSemZEd29QcDZlbWxyYjJMeUlnUXVoeE9ZdXhoQkFRRTRIUjV5bVo3ZXR5MGR6ZzQyOVNPMisyWmRmZGRLdHYvSHM4MHRYazczTDd4emphc1Byclhkblpkb2t4Q1JFVDhScUZUUkc0SjRZR2VJOXQrNmJFQTd1WlA5LzJ5MHVQSlNvK25xdVlNVXlmNDNvWmk1LzVTakFFQjVJMGYyS0FGd0I0Wnl2S2wwN3lQeXlvYitOVXI2M25tSHg4a0pyQi9zdDZ5cTRUaTQ3Vjg3OGxsUEhTZjV6VWZyZHZQeXZVSFNJcVA0dW5IbHc2NGZrREF3TExia0dBcmp6KzZnRlg1Qi9odzdYNU9WdGJ6dng2ZXc5bm1kbjc3NWtic2thRTg4ZlY3R0JZeGVKbnczM3gxUHNGQmdUNURKMEJ1ZGpJNzloNW43OEdUM0RPM2Y2QXBQRkpKUUlDQjNHeXQ1N3dld3NOczVJeEpZdXR1ei9ZMnM2Wm1EcmttdUsyOWk1Ky92TWJudWQ1ZU42NitFdS9uZjdseTBEWERFOGVsOEpXSFp2UHMwOHY3UGYvVyt6dElHT0ZwdUhXaXZKNS9mLzV0bk00ZVhuOW5Hd0VCQnJxN1hiencyelVZREFiY2ZWMkhkdXc5UmxsbFBjMHRuZFNmYWFHNzI4WGYvdXZ2QWZqT1h5OEdZUGEwTVNUNjZCRDlpOSt0SGZSOWlvaUlmeWwwaW9oOENnbHhrWHhwMmNBeVZJREM0a29DTGVaQnoxOE5nOEhnRFFuSFRwN0daREpTVWQzSXFicG00dnEyb0xpY2F5eWVsOHVvbEZoKzg4WUdudi9sUjdqZGtCUWZ4ZU9QTGhqUTNmUmk1MmFVQnBPVkhvL1piR1IvWVZtLzBPbHdPQ2twclNVclBmNlNUV3ZrMmp0NHVJSVAxdTZqcXVZTVV5YWtVVlpaendzdnJ5RnYvRWdXemhudmN5dWZpUENCVytHMGR6allzcXVFRGRzT0V4NGFSSDFqSzZFaFZtS2p3MWwwMS9oK1hZN1BxVzlzb2ZaMEUzV05MZFEzdEhDNnZwbXlxZ1lldU1lelIydEcyb2pMV3RONXFxNlo1cFpPN0pHaFJFZUZVdGZRd3IvODNmMUVSb1I0UTIvYzhBZ1M0Nkp3ZER2cGN2UWRmZXM1UzQ3WFlEUUdrSjJSY0UzLzM0cUl5TkFVT2tWRWJrS3RiWjJjS0svam5yazViTmgyaEEzYkRsOXh1RTFPc0pPV0hNditJazkzWEl2RjVPMkkrMm1ZelNheTB1TTVjS2lDTTJmYmlCem0yVmkxcUtRS2w2dkg1OVljNGg5ZFhkM3NLampCcGgxSHFLNDl5NGpZQ0I1L2RBSFpHUWwwZDd0WXViNkE5VnNPc2VmQVNWS1RZNWc2Y1JRVHhpWVRHdEsvODNCSHA0TkRKZFVVRkpWeCtGZzFrOGFONU1uSGxuRDRhRFZyTnhieWYvNytBZkszSHViLy9XNHRZYUUySm94TklUc2pnYVQ0S0FJQ0F2aHc3WDUyRjV3Z3hoNUcvUEJoQk5rQ2NUcGRUTTVONDlqSnk5L081OExPdStWVkRXemNVY3p3bUFoV2YzS0FUN1lleHUxMjg1TVhWM3ZIbU0xR3JJRVdBaTBtSEE0WGg0OVZFeFlXcE5BcEl2SVpVK2dVRWJrSmJkcFJURTlQTDNualUrbnFjcEsvOVREVEpvMzJ1VCtoTHpXbnp2TGlxL21jcm05bXlkMjV1Rnk5Zkx6aElQLzUwL2Y0MmhkbmU3ZHl1VnBqTXhNNWNLaUMvWWZLbVhlSFozM28vc0l5VENZanVkbmFKOUhmQ285VXNuM1BNWXBLS25FNmUwaUlpK1NyWDVqTjVOeFViOW0xeFdMaWdVVjUzRGw5RE9zM0Y3Rmxkd2x2dkxPTk45L2R6c2lrYUI3NzhqeGEyN3A0NWEzTlZGUTNFbU1QWTNyZWFMNXcvelRDUXZ2dk9XUXlHVmx3NXpqbXpoakQzb01uMmJtdmxJL1dGV0F5QlRBamJ6VExsMDVseFlNek1adE4zbUE0WlVMYUpXZk5UOVUzMDNpMkRiZmJqV21JdHNRVHg2V1FsaHlMeldyQlpqTmpzMXF3QnByN2xaZy85Y3hyZkc3UlpPME5LeUp5SFNoMGlvamNnSHA3UFRPT2ptNG5qV2RiNmJ4Z3U0ZVcxazd5dHh4aTNKaEVoc2RFc0hCdUR0djNIdU9WdHpiejVHT0xCOHhTWFh6ZDlWc084ZjdIKzdDWVRYejdhL01abTVrSXdNaWthSDczcDAzOC9EZHJXSFJYRHZmT256am9kUzVsZkZZU1lTRTJNa2ZGZWQ2SHc4bkJJeFZrcGNkN081cUsveGdNVUZSU1NXNTJNak9ucEpPUkZqZm8yR0VSd1h4KzZWVHVuVCtSM1FkSzJiSDNPRm5wOFlTRzJBZ05zVEZ2VmpZallvYjVMTCs5bU5sc1l0cWswVXliTkpyMmppNE9sVlNUa1RhaVg4bDJlNGNEUjdlVEI1ZE1HZkQ2ZStkUEpMNnZUUHlyWDVqTnIxL2ZnTUVBWXpNVGlJME9HekQrbkJoN09ERjJIeDNHUkVUa2hxRFFLU0p5Zy9uM0gvN0YyemdsZjh0aDhyY2NCaUEyT2h5MzI4MnJiMitoczh2SjByNk9vcUVoTmo2L2RDcXYvR2t6UDM1eEZVOTgvUjdDdzRJR1hMZTl3OEd2L3JDZXNzb0cwbE9IOCtYbHM0aTZZS3VNOGRuSi9QUGYzc2VMcithemN2MEJnb0tzZ3paSnVwVFFFRnUvR2FYOVJlVTRuU3F0L2F5TXpVemsrZTg5TXVSK3JCZXpXczNNbXBySnJLbVovWjZmbkR2NFoyRDJ0RXhtVDh2MGVTNDR5TW9VSDUrZmtHQXJUeisrMUxzMk9UYzcyZHRZNnNLeTE3R1ppZnprKzM4MTZQZE9UckFQV0c4NmxCOSs3NUhMSGlzaUl0ZVdRcWVJeUZYWXZMT1lQMys0YThneDNkMHVBSjc0dDFlR0hQZkYrNmN6UFc4MHcyUEMrZHppeVpoTlJpd1dFMmFURWJQWmlNVnNZdk9PWW1ycm1uamxyYzBVSHFuazN2a1RTSXlMOGw1aitxVFJuRHJkeEpxTmhYei9SKyt3NU81YzVzd1kwNis4TURnb2tMallZVXlaTUlvNU04YjQ3Rm9hWXcvbjZXOHZaZlBPRXViTUdNT1pKczllb0lQM04vVjQrOE5kYk5wWlBPajVjMTFPWDMxN0M2LzlaV3UvYzk5Y2NaZlcyUG5CbFFUT3o5cFFIWE5GUk9UV2MrUCtqU1FpY2dPTHNZY3h1VytUK2s4ck9pcTA3NXJoTExoem5NOHg2YW5EK1doZEFSOXZPTWo0N0NRV3o4c2RNT2FCUlhrWWpRR3N5ai9BbmdNbm1EVTFZOEMyS1grMWZOYVE5MUpTV3NNbld3NFRHR2ptMVQ5dm9iemFzeDlqYlBUUXBZc3BTZEU0WGE0aHh3eG1XUGpnMjdPSWlJakl6VStoVTBUa0ttU2t4UTI1VHU1YU01dE5MSmd6am02bmkyV0xKL3VjS1RJWUROeTNjQkpwS2JFa3hVZGQxVXhYV0VnUXArclBiMkpxTVp0WVBDK1hyUFNoR3d0TnlobXAwbGsvR0oybXBqYzNrdVRFRVlCbWFrVkVycFRCZlc3aGtJakliY1RkUEhScHJOeGNDc3V0Mk8xMm9xT2pNWnR2blVaRnozNy9lM3gxK2ZUTGF1SWovbFZaM2NpdjM5akM1NWQvZ2Vqb2FPeDIreTMxV1JNUjhhZUFTdzhSRVJHUjZ5RStJWUhLMnNicmZSc0NWTlkwRWhrWmhjRmd3R2cwYXJaVFJPUUtLSFNLaUlqY29QTHlwbkw0Nk9ucmZSc0NIQ3l1SlRWdEZBRUJBWmpOWm9WT0VaRXJvTkFwSWlKeWd4bzNiaHhtMnpEdnRqbHlmYXpkV0VRUGdTUW1KbUl5bWJCWUxBT2FkSW1JeU9EMEUxTkVST1FHOXZERGozQzh2SW44TFVYWCsxWnVTK3MyRlhLczdBd3padHlCeVdRaUpDUkVhemxGUks2UUdnbUp5RzJwdDZVQWc3djdldCtHWEFNT0p4eXRzZDZ5elYxNmUzdnA3T3prdFZkZndkRGJUdGJvNFNUR1JaRVlIM1hwRjh0VnFheHVwTEtta2NLU0ducXdNbjM2SFJpTlJrSkRRNG1OamNWbXMybW1VMFRrQ2loMGlzaHRxYmRsUHdhMzgzcmZobHdEdDNyb0JIQzVYTFMydHJKNzkyNUtpZzlUWDE5UGtNMUNXVVh0OWI2MVcwNUswZ2c2T3J1SmlvcGlaT29vYjBtdHpXYkRicmNURWhLQ3lhUWQ1MFJFcm9SQ3A0amNsbnJhU2dqb2FiNzBRTG5obldtRm1yTTJZbU5qaVl5TXZHVURnY3Zsb3F1cmkrYm1adHJhMm5DNVhQVDI5cUsveHYzRFlEQVFFQkRnTGFrTkR3L0hhclhlc3A4dkVSRi8wazlPRWJrOW1hUHA3V2tqZ0o3cmZTZnlLVGhkME5nU2NGdDBGRFdaVEFRRkJXR3hXSWlJaUtDN3V4dW4wMGxQVDQrQzV6VjJibHNVczltTXhXTEJiRFpqTXBsVVVpc2ljcFVVT2tYa3RoUmdHWWJMVVkraHQ1bGJPS2ZjMG5yZDBOSUI3UTRqUVVHM1IwZlJjK0hhWkRKaHRWcHh1OTBLbkg1aU1CZ0dIQ0lpY25VVU9rWGt0dVcyanNUWldvVEY1THJldHlKWG9kTUJGZlVtek9iYnE2T29BcENJaU54c2J1MWZDWXVJRE1KZ01HQXltWEJaTTJoeldIQ3B5dmFtNGVxQnhoWTRXbTNDYURRU0hCeE1SRVFFSnBOSllVeEVST1FHcEVaQ0luSmJjN2xjdExXMTBkNWNRN0NsRTZ1NUJ3TUdMR2I5YUx5UmRMc011TjF1T2h3R0dwb050RHVNNmlncUlpSnlrMURvRkpIYm5ycUMzanpVVVZSRVJPVG1vOUFwSWdMMDl2Ymljcmx3T3AzcUNucURVa2RSRVJHUm01TkNwNGhJbjNPZFFDODg1TWFpanFJaUlpSTNINFZPRVJFUkVSRVI4UnZWSklt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Mvd1BmUE9GeDM3NTlad0FBQUFBU1VWT1JLNUNZSUk9IiwKCSJUaGVtZSIgOiAiIiwKCSJUeXBlIiA6ICJtaW5kIiwKCSJWZXJzaW9uIiA6ICIiCn0K"/>
    </extobj>
  </extobjs>
</s:customData>
</file>

<file path=customXml/item15.xml><?xml version="1.0" encoding="utf-8"?>
<s:customData xmlns="http://www.wps.cn/officeDocument/2013/wpsCustomData" xmlns:s="http://www.wps.cn/officeDocument/2013/wpsCustomData">
  <extobjs>
    <extobj name="C9F754DE-2CAD-44b6-B708-469DEB6407EB-2">
      <extobjdata type="C9F754DE-2CAD-44b6-B708-469DEB6407EB" data="ewoJIkZpbGVJZCIgOiAiMzI2NjU1OTI5NzU4IiwKCSJHcm91cElkIiA6ICI5Mjk5MDI2MDIiLAoJIkltYWdlIiA6ICJpVkJPUncwS0dnb0FBQUFOU1VoRVVnQUFBNTBBQUFTVkNBWUFBQUF2MkxxcEFBQUFBWE5TUjBJQXJzNGM2UUFBSUFCSlJFRlVlSnpzM1hkNGxOZWQ5dkh2akdha1VaZVFCSktRa0FTaWk5NnJBV1BjY1k5clhPSjRZM3MzWmJPSk45bTg2WnZOSnRuMHhIRVN4M1p3alUzY2pRM0dCdE43a1lRQWdVQkNFdXE5VDMzL0dKQVFFakFxbzFHNVA5ZWxDejFsenZPYlFZSzU1NXpuSElQTDVYSWhJaUlpSWlJaTRnVkdYeGNnSWlJaUlpSWlnNWR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5ZGNGaUlpSWlHZlMwOVBadSs4QStRWDVXQUtEeWMzSjluVkowazhralI1TFMxTWppWWtKekprOWk3UzBOQXdHQXdhRHdkZWxpWWhnY0xsY0xsOFhJU0lpSXBmM3dwb1hxVzF5RWpOcUhGRWpFb21LVGZCMVNkTFBWQlFYVUZHU1QvSHBMTUtEekR4dzN6MllUQ2FNUmcxc0V4SGZVdWdVRVJIcDUzNy96TE5FeEtVeWFjNHlYNWNpQTBURzdrK29QbnVTeHg1K0FJdkZncCtmbjY5TEVwRWhUS0ZUUkVTa0gzdGh6WXNZd3hPWnJNQXBYWlM1NnhNYXkwNXgzejJmSXlRa1JNRlRSSHhHNHkxRVJFVDZxZlQwZEdvYW5RcWMwaTFwODYrbXdRcDc5KzZscGFVRnA5UHA2NUpFWkloUzZCUVJFZW1uOXV3N3dQQ2tjYjR1UXdhdytOR1R5TXc2Um0xdExRNkh3OWZsaU1nUXBkQXBJaUxTVHhYazV4TTFJdEhYWmNnQUZoV2JTRmxaR1hWMWRkanRkblJYbFlqNGdrS25pSWhJUHhVUUdLUlphcVZIb3VORzRSOWd3V2F6WWJWYUZUcEZ4Q2NVT2tWRVJQcXB2Rk1uZkYyQ0RBSkZCWGs0SEE2c1ZxdnU2eFFSbjFEb0ZCRVJFZWxGTHBlTHNyTjVORFhVZGVseDFSVWxOTlJXZTYwbURhOFZFVjlSNkJRUkVSR3ZhcXl2WmNNLy9rUkJUbGFmdGRQVVVNZk85YTlqczdiMDZKcDJtNVdhaXRMTGZqVTNOclI3ak1OdTUrMW5mOHJKakQydCs2ckxpL25zbmI5ZnNoNm4wOG1HVi8vSUoydi9nbE1UL29qSUlHUHlkUUVpSWlMaVhUWnJDM3MrZVl1NnFqS3V1Ky9MZlg3OStwcEs4bzRmWnZ6MGhYM1dUbFZaRWNjUGJpZi9SQ1lyN255TTZOaEVqdTdmeXE0TmIzaDByYWdSQ2F6K3dsTVVuajdHaHRlZXZ1eTUweGRmejV3VnQxejJISnUxaGZ5VG1iejMvQys0OXQ1L0l6Z3NvdDF4bzlISWtwcy96NGN2LzQ3aU15ZUpUeG52VVoxZG9WNU9FZkVWaFU0UkVaRkJ5dHJTVFBhaEhSemVzWjdHdWhvU3hrenlTUjB0amZVQUJJYUU5MWs3OGNuanVPWFJiN0hoSDAvejduTS9ZL1VqVCtGdzJMSGJyTXk3NWc3TTVvRExQdDRTRkhLdW5mSGM5ZVFQTG5uZU84Lzl6S1BhWStLVHVQbmhiL0xCaTcvbWd4ZC9UZHE4RmV6NTVLMU96blN4NGZVL2RkZzdmdm9pRmx4N2wwZlhFaEhwYnhRNlJVUkVCcUg2MmlwZS84TjNjZGp0cEV5YVNlN1JnejZycGJhcURJRGcwSWdybk5tNzdVVEd4SEhybzk4bWE5OW5STVVtVXB5ZkE4QzRhUXRhUStXVm1QMERpSWlPdmVSeGc4SHpPNVhDbzRaejAwUC9RVU50RmNGaGtRUmRFSjczYkh5VFlTTkdranBsWHFlUERZMkk5dmc2SWlMOWpVS25pSWpJSU9SeU9oazVlaEpwYzFjd2N2UUVudjN4RXo2cnBhS2tBSUM2bW9vT3cwcTkxVTV6WXoyV29CQUNBb09Zc2VUNmJsK3p0elExMUJFWUhFcFlaRFJoa2U0QWVmN1BBMXZXVVZOWnl0UkYxNUk4WVRyZ3ZwZjBaTVllSnN4YzdMT2FSVVI2aTBLbmlJaklJQlFhRWNXMTl6enA2eklBS0M4NkEwRCtpUXhpRThkNHZaMmFpbExlK3V0UEdETmxMdk91dmgxL1MyQzNyd21RYzJRZlc5NWQwK2t4dTgxNnhjYzNOZFR4eGgrL3o1Z3BjMW13Nmk2TWZuNnR4NDRkMk1iK3plOHlmOVdkVEppeHFIVi9lZEVadG4zd01zMk45VXhmZkYyUDZoY1I4VFdGVGhFUkVmR2F4cm9hS29yekNiQUVjVHJyQUhOVzNPcjFka0lqbzBtYmR6V0h0bjFJL29sTWx0LzZDSEhKNDdyN0ZDZ3J6TVZrOW1mQmRYZDNPTGJ0L1pldStQakE0RkNtTDdtQlBSdi9TVlZwSVNzLzl6Z0JsaURTZDJ4Zzc2ZHZNK2ZxMnhnN2JRRU50ZFU0N0Ric2RodEdQeE1qeDB4aTM2WjNpQm1aek1pVUNkMnVYMFRFMXhRNlJVUkV4R3Z5c3RNQldIVGpmWHo2ejJjcHpzL3BWbTluVjlveEdvM01YcjZha1NrVDJQVDJjMVJYbFBRb2RKWVhueUVtUG9uVXREa2RqbzBhT3dXajBhK1RSN1UzZGNGS1FzT0g4ZG03ZjZlcTlDeDJtN1YxSXFHOW43ekYzazRtRmZJem1URDYrYkhwcmVlNDQwdmZKVEE0dE52UFFVVEVseFE2UlVSRXhHdU83dC9Dc0JFakdUTjVOb2UzZlVUR3JvM2RDcDNkYVNjdWVSeDNQdkVEL0FNczNTMGZnTXFTQWliT1d0cnBzYTYwblRKcEpuSEo0N0VFQmVOeXVWaHc3ZWNJRG92RUhHREIzOStDT2VEY2x6a0FjNEFGbzlGSWRYa3g3Ly85bDVRWG5TRXhkWEtQbm9lSWlLOG9kSXFJaVBUQXlXcllrQXM1VlhDNHJQZmFOUnBnZE84MTV4TkZ1ZGxVRk9jejUrcmJBSmd3YXluYjE3MUNSWEVCVWJFSmZkS095ZXpmL1NjQTFGYVYwOUxVU1ByT2o4bmMvV21uNXlSUG5NSHlXeC94cUwyQXdDQUFEQVlENDJjczRxMi8vZzlMVnovSThJUVVEbTVkUjIxbEdWZmQ4aENuc3c2dzYrTzEzUHZWLytHZXIvd1BKck81Ujg5RFJNU1hGRHBGUklEcVppaHZkTkZrQXdNR1doeStya2d1NU8vbnd1V0NJTE9McUVBWDRSWURCb1A3eTVmZXpJYW5EMEd3R2NaRXdPZDdzU1BLQU96NHBQZmE2MnRPcDVPZEc5NGdJRENZaVRPWEFPNmxTZzVzZVovdEg3N0t6UTkvdzZPL3Y1NjI4Kzd6UHlkbDRreW1MVnpWcmVkaE12dXo3REtCY3ZmSGF6R1pQQXVFTFUyTi9QUFBQMkxwelErU01HWVNkcHVWbW9vU1hFNG40TDV2dGFHMkNnQzczVWJ6dVhWSkZUaEZaS0JUNkJTUklTK25FdXBhWERoY3ZnMHdjbWxXaC92dnBxYkZRRjJMazJDVGcrUUlGeWFUQ2FQUjgzVVNlOVBmajhDTFIyQmhQRHcxRDBLOGtBdDI5SDZUZmViSW5rK3BLTTVuMFEzM3RmYnVtY3htWmk2OWllM3JYaUZqMTBhbUxyakdxKzNVMTFSU1Zwakx5SlNKM1g0ZVFTRmhqSjNhK2RxWkFEdlh2Kzd4bXAvRitTZHBxSzF1N1gwOUh5cjlBM28ydTY2SVNIL25tLytwUlVUNmlTT2w3bDVPQmM2Qnc0bVJPcHVKbytYUTFOU0V3OUgzM2RJbnE5MkI4N2F4OEtQRjNnbWNBMWxSYmphN043NUoxSWdFSnM1YTB1N1l4RmxMR0pFd21qMGIzeVQvUktaWDJ6bS8vL3phbDczTjZYVFMwdFNBSmNpekNYNkt6NXpFWlBabitNZ1VBR3FyM09PeGc4TWpyL2pZNm9xUzdoY3FJdUpqQ3AwaU1tVGxWRUt6M2VYck1xUTdEQWJzbU1tcGRGRmZYOS9ud1hOTkpnd1Bnb2ZTK3ZTeVhtRzMyZGoyd1N2VTExVDJTbnVsQmFmNStQVm5zQVFHcy9KemozY1krbW93R0ZoKys2UDRXNEw0K0kxbk9IMzBvTmZheWNzK1RIQllKREh4U2IzeTNDN1dXRmNOUUhCWWhFZm5GK1ZsRXpzcXRYV2R6c0pUUndrT2k4UVNHSHpGeDY1OStnZWN1VUpJRnhIcHJ4UTZSV1JJcW15RTJoWVg3anZuWkdBeVlETllLS3Bxb3FXbEJlZTUrK0w2UWs0MVRCOCtPSG80bTV2cU9YdjZHRzgvKzFOS0MwNzNxSzNjWTRkNGY4MnZjRGpzWEh2dnZ4RVdHZDNwZWFFUlVheTYrd2tNQmlNYjMvZ3p1emFzeFc2ejltbzdqWFUxRk9Sa2tUSnhSbytlMCtXVTVPY0FFQllaYzhWem14cnFLRCtiUjF5U2UrbVcycXB5c2cvdFlQU2tXWjJlZjJISWJtNXF3T1Z5RVdBSjZvV3FSVVQ2bnU3cEZKRWhxYUlKbkJwU08vQVpUVFFTUkcxdExXYXp1Yy91N3l4cGhCRlg3cHpxVjc3NDNUOTF1ajhrTEpMVmovNG42MS81QSsrditSV3I3bjZDaERHVHV0UzIzV1pqKzdwWHlENjhrOENRTUs2KzQ3RXI5aTdHamtybCtnZSt5c2YvK0JNWnV6WnkrdWdCYnYzaXQ5bXo4YzBldDNQSDQ5L2paT1llWEM0WFNlTTdEcTE5OWJmLzVkSHp1di9mZjRhL3hYMi9aZWJ1VDZrcU80dlozNEsvSlJCcmN4UEhEMjBuS0RTY1lTT3VQQlB2bVJNWnVGd3U0cExHVVY1MGhvMXYvQmwvU3hEVEYxL1g2ZmtCbGlEc05pdW5zdzVRV1ZvSVFIalVDSS9xRmhIcGJ4UTZSV1JJYXJLcGwzT3djUGxacUtzcklUdzhISlBKNVBNWmJRY2lTMkF3MXovd1ZkYTk5QnZPbk1qb2N1ajBNNW13dGpReGN2UkVsdC8yQlFLRFBidkhNVFp4RExjOTloMjJyWHVaMFpObVlRa0s2WlYyL0FNc2hBMGJUbHpTV0dKSHBiYWVGNTgwamdYWDNkMkY1OVhXbGUydzJ6aCtjRHN1bDN0SXZzRmdZTmp3a1N5NjRUNlBQdXlvTENuRTdCOUFlUFFJWHYvRDk3QUVCblBkL1YrNTVDUkU4U2tUaUVzYXl5Zi8vQ3NZREV5YXN3eEwwQUQ3cEVORTVCeUQ2L3kvbmlJaVEwaEdpYXQxUmxRWjRPd3RCTmJuTUhMa1NFSkRRL3VrdDNQbDYrN2xVUjdxeFNWU092UDQ0NC96MlBlZThlNUZMbUN6dG1BeSszY3J1TnR0TnZ4NklmVDNWanZlNG5RNGNEb2RHSTErcmZkbWVxcTVzUUZMVUREbHhmbEVSTVgyMlZJb2YvM1I0eno1NUpORVIwY1RFeE9EV1V1d2lFZ2ZVMCtuaUF4SkNweURpQ2tBaDhPQjFXckY2WFQ2YkFtVndjRHNIOUR0eC9aV2dPcnZhMUlhL2JvZU5zODczMU1aSFp2WW15V0ppUFI3K3A5WlJFUUdQSmZMaGQxdVI0TjNSRVJFK2grRlRoRVJrWDRxYWZSWVg1Y2dnMEJjZ25zeXB2NDZaRmxFQmorRlRoRVJHUlFHWXk5blMxTWpGY1VGdmk1REJyRHlvak5ZbTV0OFhZYUlESEVLblNJaUl2M1V5SVNSVkpUays3b01HY0FxaXZPSmlocUd3V0RBejg5UHZaMGk0aE1LblNJaUl2M1V2RG16S1RsOXhOZGx5QUJXbUpOQjZwalJHSTFHekdhelFxZUkrSVJDcDRpSVNEODFaY29Vd29QTUhObjlxYTlMa1FFb2ZjZkhCQmpzSkNZbVlqS1o4UGYzMSt6T0l1SVQrcGRIUktTZktqeDFESnUxcGQyK3ZPT0hPWnViN2FPS3hCZnV2KzllcWdwUGtMSDdFMStYSWdOSStzNlBxU3pNWnZHaWhaaE1Ka0pDUXJRK3A0ajRqTmJwRkJIcGgrcXFLMWozMG04WU5YWUsxOTc3cndEWWJUWStmZk52REJzK2tsc2UvYzh1dFZkZWRJYUNuS3h1MVpJd1poTFJjYU02UGZiMjMvNlh5Smg0cmxyOVlPdSsrcG9xckMyZVRWd1NHaEhWbzdVaEJ6dUR3WURKWk9LTGp6ekFtaGRmWnZPYnA0aExtVVJVYk9JbC8wNWs2Q292T2tORmNUNkZPWmtFR08wc1g3SUFQejgvUWtKQ2lJaUl3R1F5YVhpdGlQaUVRcWVJU0RkdGVlOUZISFpiajlwSUhqK2RsRWt6Tyt6UFBYWVFnSlJKczFyMzVaL014RzZ6TW1iSzNDNWZwemcvaDcyZnZ0MnRHazMrQVpjTU9DNm5FNWZUMlc3ZjdvL1hjaXBydjBkdDMvVGcxNGxMSHRldHVvWUtvOUZJUUVBQTk5eDlGM3YzN2lYcjJBR083RnFQZjBBUVJRVzV2aTVQK29tNGhHU3N6WTFFUjBjeGZuUks2NURhd01CQWhnMGJoc1ZpMGRCYUVmRVpoVTRSa1c3S3lkeUwzV2J0VVJzaDRWR2RoczVUUi9ialp6S1RQR0Y2Njc2ais3ZGdNQmlJVHhwSFkzM3RGZHNPQ2ducnNHL1pyWSswYS9OeThyTFQyZlRtM3p3NjkwSXpsdDdJK0ptTFBUcDMySWlFTHJjL0ZKbE1Ka0pEUTFtNGNDR1RKMCttdnI0ZXU5Mk8wK2tjbEV2RlNQY1pEQWFNUm1QcmtOcnc4SEFDQXdQeDgvUHpkV2tpTW9RcGRJcUlkTk1qMy83ZEpZL1ZWSlR5K2grL1IvTEVHVnh6MTVlNjFHNWxTU0dsaGFjWk4yMEIvZ0VXQUtyTGl5azhkUlNBZi83NXh4N1c5M3RNRjkzRFpUS1pQUjdPYWpKMWZ2L1g2YXdEMk0vMThMWTBOVkJYWGM2SjlOMEF4SXhNWnRqd2VJWU5qL2ZvR3VJNWs4bEVVRkFRL3Y3K1JFUkVZTFZhc2Rsc09Cd09CVThCYUYwV3hXdzI0Ky92ajlsc3htUXlxWWRUUkh4T29WTkVwSi9KMnZjWkFPT21MV2pkZDJETEJ3QXN2TzV1ekFHQmZQYk9DeVNrVG1iczFQbVhiTWZQNUoxLzRyZCs4REl0VFEydDIzWFZGUlNmT1FuQWd1dnVKaUpxaEZldUs3UXVlMkV5bWJCWUxMaGNMZ1ZPYWNkZ01IVDRFaEh4TllWT0VaRitwTG14bnBNWjdsN0RnS0FRQU1xTDg4bkozTXVvY1ZPWlBIYzVkcHVOejk1NWdZaW9FYVNtemVsYSswME4xTmRVZVhUdWhjSHlRdmYvKzg5d3VWeTBORFh3eW0rK1JlcVV1U3k1NmZNQUdEV0V6K3NVSkVSRVpLQlI2QlFSNlVjTzc5alFicGtVcDlQSnRnOWV4bUF3TUh2WjZoNjN2KzJEbDN2Y3h2a2UxTnpqSndBd0dJeXR3M2diNjJ1eE5qZDJxYjJROEtnT3c0QkZSRVJrOEZEb0ZKRkJxZDRHalRab3VPQ3I4WUkveDNTY1k4Zm5HdXRxeU5xN3VkMitJM3MrcGF3d2w3UjVLNGlLYlQvcGp0MXVvN214dnRPMi9DMUJuZDdITldYK1NrWWtqUGFvbnRLenVhVHYySERKNDZlTzdHdjl2cVdwa1lEQUlQWi85aDdIOW0vMXFQM3pidjNpdDRtSlQrclNZMFJFUkdUZ1VPZ1VrUUduMWdxbGplNnZzbk4vbGpTMDdhdHNCdWRsYm5Nekd1Q25pL3F1WGsvdFhQODZkcHVWcFBIVHlEdCtHSUNrOGRQSnkwNW45dkpiT3B4L2JQL1dTd2E4U3dXNUVRbWpPNTB0dHpPR3kwdyswbGhmeTVrVEdaak0vbFNWbmVYVjMzNmIrYXZ1SW0zdUNwTEhYelE3cnN2RlI2LytnZEdUWmpGdStzSU9iWVgzd2oyZ1h6ODJ0Y2R0ZE5XaFVuaG9jcDlmVmtSRVpNQlI2QlNSZnMzcGdwUFZrRmtHR2VXUVVRYlZMVmQrM0VCVG5KL0RxYXo5SkkyZlJuektoTmJRR1JZWnpVMFBmcjNUeHlTTW1VVHFsSG1kSGd1TmlQWmFyUURwT3pZUUZoR05PY0JDUkV3Y0VkR3hiSDMvSmVaZGN5ZFRGNnhzZDY3ejNEcWVvWkhSSktaNko2V05EcXJIYkRaak5wc3hHTHcvVTJkR0djUUdlLzB5SWlJaWc0SkNwNGowTzRkTDNRRXp2UXl5S3FEWjN2VTJna3dRWkliZ0M3N09iNGYwdzlzSHd5SmpDQXdKWTlIMTkzTDYyRUdQSGhNUkhjdllxWjJIVG05cXFLMG1hOTluekx6cUprNW43Y2VBZ2FXM1BJU2Z5Y3lJeE5HNFhDNCtmdjBaeGt5ZXpaaUxKanB5T3AxazdQd1lGekI5MGJXOVZ0Ty9qVHBGZEhRME1URXhtTTNlRDUwclgxZm9GQkVSOFpSQ3A0ajRYSU1OdGhmQzFnTFlWd3cyNStYUEQvV0g0VUh1cjVnZ0dCSFV0ajA4R0tJczdpRzBsN1AvYk8vVjN4dUNRc0pZL2NoVEJJZEZlUFU2bTk1K2pzM3Z2T0RSdVM1WDUzOFJ1emE4Z2RGb1pPTE1KWnpPMmcrNGwvSlllck43QnR2VFdRZklPMzZZNFozY08ybzBHamx6SW9PeXMzbU1uVExQNjg5WFJFUkVmRStoVTBSOG9xWUZ0cDBMbWdkTHdIR1plekFUUW1INmNKZ1dBOU9Hd3pCTDM5WFpsOElpdlRza0ZpQmw0a3dpWStJOU9yZXF2SWlUNmJ2YjdYTzVYQlRsWlRObC9rb0NBb002UE1ibGNuRnc2em9DQW9PWlBHZFpwKzNPV3JhYUQ5YjhpZ05iM21mSlRROTAvVW1JaUlqSWdLTFFLU0o5cHJJWnR1UzdnMlpHK2FVbit4a3FJYk9uanV6ZHpMRUQyem85Tm52NWFxYk1YOWxoZi9MNDZSNVBKSlI3N0ZDSDBHa3dHSmgxMWMyTW5iYmdrbytwS0NsZ3pvcGJNZnNIZEhwT2ZQSTQ0cFBIYy96UURxWXVXRVY0MUhDUDZoRVJFWkdCU2FGVFJMenVjQm1zUFE2N3pzS2xPalJUSStDcVJMZzZ5VDFNVnE1c2VId3lpV1BUT2owV016TEZhOWVkT0h0cHAvdWRUaWQ3UDMyYndPQlFKczlkZnRrMlppeTVnYk12L3BvRFd6OWcrYTJQZUtQTVFTazlQWjI5K3c2UVg1Q1BKVENZM0p4c1g1Y2tBMXpTNkxHME5EV1NtSmpBbk5telNFdEx3MkF3WURCYzRSNEZFWkV1VU9nVUVhOXd1R0R6R1hqanVIdjIyYzZNRG9kbG8yREZLRTNLMGgweEk1T1pzZVFHWDVmUjZzaWVUZFJVbExEa3BnY3UyY3Q1WG56S2VHTGlrOGpKMk1QTUpUZXF0OU1ETDZ4NWtkb21KekdqeHJOdytzb082N2FLZEZkRmNRRVZKZmw4c20wdit3NGM0b0g3N3NGa01uVzYxcStJU0hjb2RJcElyMnF3d1hzNThQWUpLRy9xZUR3bDNOMmp1V0lVeElmMGZYMjlvYVdwa2NNNzFsLytuT1pHQUtwS3o3TG5rN2N1ZSs2dzRTTkpuVEszMStxN25CTVp1eWtyeXZQbzNOckswaTYxWFYxZVJOU0loQTVyY1RiVjF3SjBXTXBrNm9KVjdOdjhMdlUxbFFxZFYvRDdaNTRsSWk2VlJTczd2MDlXcENlaVloT0lpazFnM0xRRlpPeitoS2YvK2p5UFBmd0FGb3NGUHo4L1g1Y25Jb09BUXFlSTlJcG1CN3h4ek4yejJYalJFaWRHQXl4TmdMdkd3L2hodnFtdk4xbGJtamk4L2ZLaDg3eWFpcElybnBzOGNVYWZoYzR6MmVtY3lVNzNTdHRMYm5vQXA5T0owV2hrNzZkdjA5UlFoNS9KVE1tWmt3Q0VSNDFvZDM3S3BKbU1uanpMSzdVTUppK3NlWkh3dUZRbVhXSmlKcEhlTkdYZTFXVHVnalV2dmNKOTkzeU9rSkFRQlU4UjZUR0ZUaEhwRWJ2VDNiUDVjaFpVdDdRL0ZtaUNHMGJEbmVNaEp0QTM5WGxEU1Bnd0h2em1yM3F0UFQ5VDMvMVRmUFVkajNWcElxR1BYMyttUysyZkg0N1hXRmREOXVHZEFKajlBeGlUTm9mVWk5YnMxRDFqVjVhZW5rNU5vNVBGNnVHVVBwUTIvMm8yL2ZNVWUvZnVaZUhDaFZnc0ZnMjFGWkVlVWVnVWtXNXhBUnZ6NE8rWlVOelEvbGhNSU53K3poMDRnODArS2MrckRBWkRwOHVGOUdkcGM1ZVRkb1hKZlM2V1BHRTZqMzJ2YTZIenZLdHVlWWlscXg4RUZDNTdZcysrQXd4UEd1L3JNbVFJaWg4OWljeXNnNlNscFdFMm14VTZSYVJIRkRwRnBNdDJuWVcvWmNEcG12Yjd4MFc2ZXpXWEpicUgxRXIzWENrZ21zem1ib2ZCM25iYlkvOTF5V01LbXoxWGtKL1B3dWtkbDc0UjhiYW8yRVNPN05wQVhWMGQ0ZUhobUV3bS9VNkxTTGNwZElxSXg4cWE0UC8yd1A2Uzl2dmpndUh4NmJCb3BHL3FFaG1zQWdLRE5FdXQrRVIwM0NqOEF5elliRGFzVmlzQkFRRUtuU0xTYlFxZEluSkZMdUNmMmZCQ2hudkNvUE1DVFhEZlJIZnZwbGtqcjBSNlhkNnBFNzR1UVlhd29vSThIQTRIVnF1MWRaSXdFWkh1VU9nVWtjdktxNFdmN1lic3F2YjdWeVhEdjB5RGlNc3Z4eWdpUTFCNWNUNmg0VkdkM3Z2Y1dGZERiVlVaSXhMSHFPZnNJdGFXWm1vcVNvaU1pY2RrOXZ5RytMTzUyY1NPU3ZWS0tIUzVYTmp0ZGx3dVY2KzNMU0pEaHo2eUVwRk8yWnp3WEFiOHkvcjJnWFBDTUhqNkduaHFyZ0tuaUhUdTA3Vi9aZE5iejNWNjdOVFJBN3ozd3Y5aHQxazdQZDdVVU1mTzlhOWpzN1owZW55Z2FHNXFvS2FpOUxKZmRwdXQzV05LOG5ONCs5bWZVbDFSM0xydlZOWitEbTVkZDhucjFGYVZzKzZsMzdEM0N1c0JpNGo0a25vNlJhU0RyQXAzNzJaaGZkcytpNSs3WjNOMXF1L3E2azMrUmhkV3AzcFpCZ1c3TzV5bzE2eWpncHdzRG05ZlQ5blpYREFZaUl5T1krcUNhenhlTnFjN3FpdEtxS2tzWmZLOEZkMTZmRlZaRWNjUGJpZi9SQ1lyN255TTZOaEVqdTdmeXE0TmIzajArS2dSQ2F6K3dsTWQ5aGZsbldEVFc4OXg5UjJQTVNKeGRJZmpucjVXTlJXbEhONnhuck81eDJtc3F5WXdPSXlSb3ljeTY2cWJDUTZMYUQzdjBOWVB5ZGkxOGJLMVh2L0FWMGtZUGZHeTU5aXNMZXovN0gycXk0dFpldk9ESFpaWUNvdU1adFpWTjNOazd5YW1MYjRPUzJEd1pkdnJEdlZ5aWtoUEtYU0tTQ3VuQzU3UGhGZVB0dDgvT1JxK1BROWllLys5ak0vb0xkUmdvci9OenVSbHA3UGh0YWVKR1puTWxQa3JzZHVzNUJ6Wng4YTFmMkhXc3B1WnVmUkdyMXozZE5ZQkFFYU5uZEt0eDhjbmorT1dSNy9GaG44OHpidlAvWXpWanp5RncySEhick15NzVvN01Kc3ZQOFRDRWhUU2JydTBNSmZETzlhVGUvVGdKUi9UbGRmcTlORURGSjg1U2RLNHFWaUNRcWtvUHNQeGc5c3B5RG5DSFYvNlh1dVE0bW1Mcm1YQ3pNV2RYcSttc3BRTnJ6M3QwZXN4ZnZwQ0xFRWhiSHpqenhqOVRMaWNUbktQSCtwd250UGg0TFhmZmFmRC9xdFdQMFRLeEJrZVhVdEV4RnNVT2tVRWdPb1crTkVPU0M5cjIrZnZCMStjQXJlTmc4SFdoeFJvY21HekRyWm5OVFM1YkkwWURBYjgvUHpVMjNtQmxxWUdsdDM2Q0dPbnptdmROMlBwamJ6NTV4OXphTnVIVEptL0VyTi83NCtSUDNGNEp3QnIvL1REZHZ2RGhzVnd4NWUrNjFFYmtURngzUHJvdDhuYTl4bFJzWWtVNStjQU1HN2FnZzZoOG5LMnIzdVZySDJmRVJBWXpNaVVDUlNlUHRicGVWMTVyVktuekdQcXdsWHQ3cC9jdFdFdEdiczJrbk5rSDVObUx3VWdNRGlVd09EUVRxL25kRG85Zmc0QVNlT21jdTI5LzBaa2RCd05kZFVrVDVnT2dMV2xpVjBiMWpKKytrSkdKSTdwOUxFeDhjbGR1cGFJaURjb2RJb0lSOHJoQnp1Z3FybHQzNFJoOE8zNU1OTHo5M2NEU25TZ2l3YXJFNGR1YlIvWW5EWU1qZVVZalViTVpyTkM1d1hHVHAzZjRmWHdEN0NRTkg0YW1icy9wYTY2Z21IRDQzdjFtbWR6czkxRGErY3VKenB1Vk92K3pOMmY0blE2THZQSU5zMk45VmlDUWdnSURHTEdrdXQ3VkU5QVlEQXpyN3FKdExrcnlOcTMrWktoc3l1dlZVaDRaSWZIeDQ1S0pXUFhSaHoyenU5VDdZbW1oam9DZzBOYmgrR2VIOExyZERwWi8rb2ZjRG9kakpreWwrallSQURxcWlzb0x6cWozazBSNlZjVU9rV0d1RGVPdzEvVDNVTnJ3YjMweWNOcGNOZDRNQTdpOSs4UlFVYktHKzNVMmtCenFnMVFMaWMwMTJDME4yQUtDc0xmMzcvUGxuU1lHZ09IUzRISmZYSzVicmxVQUQ4L2dVK0FwZVBNc2oxMWVNZDZBa1BDbUxmeWpuYjNIaDdldnA2SW1MaDI1eDdkdjRYNGxBbXRZUW5jOTB1KzlkZWZNR2JLWE9aZGZUditsc0FlMVRONytXcVB6dXZwYTFWMk5nK0E0U1BiM3l1NmZkMnJaSi9yK2IyUXAvZElGcDQ2eXZyWG5tYmg5ZmN3WWNhaWRvL2Y4dTRhaXMrYzVMcjd2dHp1TlR5WnNZZjluNzNIalovL2QrS1N4bnAwSFJFUmIxUG9GQm1pR3UzdzAxMnc4MnpidnVGQjhKTWxrQkx1dTdyNlVsSzRpNlBsZHV6NCs3b1U2UTViRTRiYU01ak1aa0pDUWpCM1lZbUpucG8ySEY0ODRnNmUwNGIzMldWN3pHWnRJZS80WVVJam93a0s3ZDFmOVBMaWZBcE9IbUh1eXR2YkJVNjd6VVpOUlFsajB1YTBPLzlrK203MmJYcUhSZGZmeS9oemdTbzBNcHEwZVZkemFOdUg1Si9JWlBtdGp4Q1hQSzVYNi9UVTVWNnI1c1o2ck0xTk5EYlVjaVk3bmZTZEh6TjF3VFVkSmlncUtUaEZUSHdTRTJZdGJiZS9zYTZhM1IvLzg0bzFqRWhNSlhuQ2RMYSs5eUtWSlFYTVgzVVhkbXNMVzk5L2lmeVRtYXk4NjB0RVJNZFNYMXVGdzJiRGJyTVNsenlPb0gxaGZMTDJMOXorcGU4U0ZCTFc4eGREUktTSEZEcEZocUREWmZDTFBWRGMwTFp2NWdqNC9rSUk3cnYzN1Q1bE1CZ3dtVXlraGplUlUybkZackNBVWY4a0RnaE9PelRYWUtqTnc4L1BqK0RvWWIwc0FBQWdBRWxFUVZUZ1lDSWlJakNaVEgwMnZQYWh5YkM5QUg2K0IzNjRHRklqcnZ3WVgzUFk3WHo2NXQ5b2FxaGoyVFYzOXZwcnRYdkRXaXhCSVV5Y3RaU0s0Z0tpWWhNQUtNbzlqc3ZsSWo1NWZMdnpiL2o4MTlpKzdsVzJ2UGNpSlFXbldIVDl2ZmlaVE14ZXZwcVJLUlBZOVBaelZGZVUrQ1IwWHVtMTJyVmhMU2ZTZHdGZ01CcVp1ZlFtcGkxYzFlNGNwOE5CZFhrUnM2NjZtZFNMQXJmTDVXTDg5RVdZQXl5WHJjTmtOclA4dGk4UUZCTE9xYXo5ekZoeUF4bTdObklxYXo4QUg3M3krMDRmNTJjeTQzUTYyUHpXYzF6L3dGYzE3RnhFZkU3dnNFU0dtSTlPdzYvMnRRMm5CWGdrRGU2ZjVMdWFmTVZvTkJJUUVNQ28wSHFLS2t0b05vVGdORm5jazZHYXRBaHBmMkp3dE9CeUFiWkdhQ3JEYUd2QVpEWVRHQmpJc0dIRENBZ0k2TE9odGVjOU5RKyt0dzBlM3dBUFRuYjNlRTZMNmRNU1BGWmZXOFVuYi95RjBzTFR6Rng2WTdzSmMzcEQzdkhEbk0wOXpwS2JQMDkxZVRIdi9PMS9HVHQxUG90dXVKZmpoM2NRRUJqTThJVDJ2WUIrSmpNcjd2Z2lZY09HYzJqYmgxU1dGbkxEQTEvRFA4QkNYUEk0N256aUIvaGZJWlI1Z3lldlZkcThGWXdhTjVYbXhqcEs4bk00dVBVRGNvOGU0THI3dnR6YUsxcFpkaGFIM1U3VUJVTmZ6ek1ZREsyejNGNkp3V0JnL3FvN21iNzRlaXhCd1V5YWZSVWg0Y01JQ28zQTM5K0NPZURjbHpuQS9hZC9BQWFEZ2V6RE96bXc1UU1hYXFzSUNSL1dzeGRGUktTSEZEcEZoZ2luQzU0NURHOW10KzBMTnJ0N04yZU84RjFkdm1ZeW1RZ0pDU0hSWktLbXBvYjYrbUxzZGp0T3AxTnIwL1ZEQm9NQm85R0lLU2lJa0pBUXdzUERzVmdzbUV4OS85OVphZ1Q4NVZyNCtXNVljd1E0MHJ2dEd3M1FjVFhKcmp0eklwUE5ieitQMDJGbitlMlBkdWgxNnczQjRjTVlQaktGOGRNWFlqQVlXSDc3bzJ4Ny95VktDMDlUWDFQQnBObkxPdjFRd0dBd01HZkZMWVNFRDZNb0w3dGR5RFNaKzM3WXU2ZXZWWFRjcU5hSmtpYk52b294YVhOWi8rb2YyUFh4V2xiYy9pZ0E1VVZuQU5qd2p6OWRzcWR4d2JXZnUrU3lLaGR5dVZ4WWd0eHJWb1dFRHlOODJBaTJmL2dxZHo3eGZZeEdJeHRlZTVyRTFEUW16bDdLenZXdjA5UlF4NHJiSDJYMHBObVkrbkRZdVlqSXBTaDBpZ3dCVFhiM2NpaDdpOXYycFViQWp4YTc3K01jNmt3bUUwSG5KcUtKaUlqQWFyVmlzOWx3T0J3S252M0krV1ZSekdZei92NyttTTFtVENaVG4vZHdYaWpFN1A0OXFyZEJUaFVjS3J2eVl6eGxBSFo4MHJNMmpoM2N6cmIzWHlJcU5wRVZ0MytSOENqdjNJQWFIWnZJdGZmK1cydTRTazJiUTNSc0l1OCsvd3NBSnM5ZGZ0bkhUNXkxaEltemxyVGI5Kzd6UHlkbDRzd093MWE5cFNldjFhaXhhWVNFRCtOczd2SFdmVEZ4U1N5NzlaRk96N2MyTjdMam8zOTR2R1RObWV4MDltMStsK3Z1L1RMQllSRzBORGRRVTFIUytyTmZXMVZHYzFNOTRMNFgxZHJjQktEQUtTTDloa0tueUNCWDJnai8rUm5rMTdYdG16QU0vckRTZHpYMVIrZVgzRENaVEZnc0Zsd3Vsd0puUDJRd0dEcDg5UWNoNW5QRGEzczUwKzNvd1dOTEMzUFo5c0hMSkk2ZHdzbzcvNlhkNUQ3ZWNMNG43cnk2NmdwYW1ocVl1dUFhUWlPaXV0UldmVTBsWllXNWpFeVoySnNsWGxKdnZGWXVwN1BkejJOVWJFTHJmYTBYcXl4MXorQVdFQmpjNmZHTEZlV2RvS2FpdEhXTjB1YkdlbytINTRxSTlBY0tuU0tEV0VFOWZPMFRxRzVwMjdkNEpIeG5nZTlxNnMvNlU0Z1I2YW5EMno4Q2w0dGx0enpzOWNCNXNacUtVamEvL1R3UjBiSE1XdWJac2lVWHlqK1JDVUR5aE9tOVhWcW51dkphbGVTZjZqQkw3Y21NUFRUVVZiZk93bnNsVGZXMUFGaUNRejA2dnpqL0pMR2pVbHRycTYwc0l5ajB5ck5YdFRRMTRuUTZDUFR3T2lJaTNxTFFLVEpJbmFxQmIyeUMyZ3ZXS3I5clBIeHBtdTlxRXBHK1UzWTJGNVBabjhNNzFuZDZQQ1krbVpTSk03RGJiT3phOEFiVEYxL1hLeFBPVkZlVXNPN0YzK0J5T2xsNTE1ZTZOY1F6TC9zd3dXR1J4TVFuOWJnZVQzajZXb0Y3Mk8vSWxBbU1HSldLMFdpa3REQ1hNOW5waEVaR00zdjVMUjVkcjdHdUdvQmdENEtqdGFXWjhxSXp6TDRndkJlZVB0cnBCRVVYcXl3dDVJTVhmODJEMy9obGo5YzhGUkhwQ1lWT2tVRW91OG9kT0J2dDdtMEQ4TFhaY0dOdnpFb2lJZ09DdGJrSm03V0Z3OXM3RDFMalp5d2laZUlNbXB2cU9YdjZHTG5IRHJMcTdpY1pucERTN1d2bW44amswN2YraGdFRDE5My9GU0pqNHJyY1JtTmREUVU1V1ZlOEQ3UTNlZnBhQWN5OStqWnlNdmVTdWZzVDdEWXJvZUZSVEYxd0RkTVhYKy94a05maS9KT1lBeXl0dzJVdnB6QW5DNWZUU1Z5U2UrbVlVMW43cVN3cDlDamdOalhVWVRRYUZUaEZ4T2NVT2tVR21Zd3krUFlXYUhhNHQ0MEc5d3kxaTBiNnRpNFI2VnNQZit1M0hwMFhFaGJKNmtmL2svV3YvSUgzMS95S1ZYYy9RY0tZcnEraHRPT2pmM0JrenlZaW9tTlpkZmVUM1o2MDZHVG1IbHd1RjBuak93NnRmZlczLytWUkcvZi8rODg2QkswWlMyNWd4cEliT2ozZjA5Y0tZTnFpYTVtMjZGcVB6OS8yd1NzQW1BTXMrQWRZcUtrbzVXVEdibEltenZSb09IOWVkanBtL3dCaVJpWnpNbU1QVzk1N2tjU3hhU1NObTlycCtRR1dJQXBQSGFYdzFERk9adXdtSWlyVzQxcEZSTHhGb1ZOa0VEbFFBdC9aQ2phbmU5dHNoQjh1Z3JsZDcyd1FrU0hFRWhqTTlROThsWFV2L1lZekp6SzZGVHJkOXh5YW1YWFZ6VDJhTlRWczJIRGlrc1lTT3lxMWRWOTgwamdXWEhlM3gyMzRtZnJQckszMXRaV3Q5NmdDK0psTUpLUk85dmo1VkpZV01pSnhES1VGcDlqMDFuT01HanVGRlhkODhaTG5qNSt4aU5QSERyTHVwZDlnRHJDdytJYjdldndjUkVSNnl1RFM5SXdpZzhLQkV2aXZyV0EvRnpqOS9lQm5TMkZLUDEyc1hrU3U3UEhISCtleDd6M1RaOWV6V1Zzd21mMDFvWllYT094MlhDNG5maVp6bDEvZjVzWUdMRUhCbEJTY1lrUkMzOTBuOGRjZlBjNlRUejVKZEhRME1URXhtTFVFaTRoMGszbzZSUWFCckFwM0QrZjV3R254ZzU4dmcwbGRXNlZBUklZNFQ5ZU5sSzdyeVF6QzU1ZWo2Y3ZBS1NMU214UTZSUWE0N0NwNDZyTzJJYlZCSnZpLzVUQXUwcmQxaVlpSWlJaUFRcWZJZ0paWEM5L2NETTNuWnFrTk5zT3ZWOERvY04vV0pTSzlJMm4wV0YrWElFTllYSUo3eVJvTnR4YVJuakw2dWdBUjZaNkNldmo2Sm1pd3ViY0RUZkNyNVFxY0lvTkpTMU1qRmNVRnZpNURocUR5b2pOWW01dDhYWWFJREJJS25TSURVR2tqZlAxVHFHbHhiNXVNOEw5TFljeVYxeGtYa1FGa1pNSklLa3J5ZlYyR0RFRVZ4ZmxFUlEzRFlERGc1K2VuM2s0UjZSR0ZUcEVCcHM0SzM5Z01sYzN1YmFNQmZyQVFKa2Y3dGk0UjZYM3o1c3ltNVBRUlg1Y2hRMUJoVGdhcFkwWmpOQm94bTdzKzQ2Nkl5SVVVT2tVR0VMdlR2U3pLMmZxMmZkK2FCL1BqZlZlVGlIalBsQ2xUQ0E4eWMyVDNwNzR1UllhUTlCMGZFMkN3azVpWWlNbGt3dC9mSDZOUmJ4bEZwUHYwTDRqSUFQSy91K0ZvUmR2Mms5Tmh4U2pmMVNNaTNuZi9mZmRTVlhpQ2pOMmYrTG9VR1FMU2QzNU1aV0UyaXhjdHhHUXlFUklTb3ZVNVJhVEhEQzZYeStYcklrVGt5djZlQ1M5bXRXM2ZPeEVlbmVLN2VrU2tiemlkVHBxYW1sano0c3MwMmczRXBVd2lLamFSNkRoOTRpUzlvN3pvREJYRitSVG1aQkpndExONDRRTDgvUHdJRFExbHhJZ1JCQVlHcXFkVFJIcEVvVk5rQU5pY0QvKzlzMjE3U1FKOGY2SHY2aEdSdm1XMzI2bXJxMlB2M3Ixa0hUdE9XVmtaL2dGQkZCWGsrcm8wR2VEaUVwS3hOamNTSFIzRm1ORXByVU5xQXdNRGlZNk9KaVFrQkpOSksreUpTTThvZElyMGMrbGw3clU0SGVkK1U4ZEZ3bSt2QnJNK2RCWVpVdXgyTzgzTnpkVFUxRkJmWDQvZGJzZnBkS0wveHFVM0dBd0dqRVpqNjVEYThQQndMQmFMQXFlSTlBcUZUcEYrckxBZW50Z0FqWGIzZG5RZy9Ia1ZoQWY0dGk0UjhRMm4wNG5kYnNkbXMyRzFXckhaYkRnY0RnVlA2Wkh6eTZLWXpXYjgvZjB4bTgyWVRDWU5xUldSWHFQUUtkSlBOZG5oWDlaRFVZTjcyK0lIZjd3R2tzSjhXNWVJK0piTDVlcndKZEpUQm9PaHc1ZUlTRy9SbUFtUmZ1cS9kN1lGVGdQd3c4VUtuQ0tDQW9HSWlBdzRHamNoMGcrOW5BVzdpOXEybjV3QnMwYjRyaDRSRVJFUmtlNVM2QlRwWjlMTDRJWE10dTBWbytDMnNiNnJSMFJFUkVTa0p4UTZSZnFSaWliNC9uWTRmNGRXU2poOGM2NVBTeElSRVJFUjZSR0ZUcEYrd3U2RTcyeUZPcXQ3MjJLQ255elIwaWdpSWlJaU1yRHA3YXhJUC9IYi9YQ3l1bTM3L3kyQTRVRytxMGRFUkVSRXBEY29kSXIwQTFzSzRNUFRiZHYzVElENWNiNnJSMFJFUkVTa3R5aDBpdmhZYVNQOFlrL2I5cFFZK01JVTM5VWpJaUlpSXRLYkZEcEZmTWpwZ2gvdGdDYTdlenNpQUg2NENJeGFnazlFUkVSRUJnbUZUaEVmZWpFTGpsVzJiWDl2SVlUNSs2NGVFUkVSRVpIZXB0QXA0aU5ISytDbEkyM2JkMCtBcVRHK3EwZEVSRVJFeEJzVU9rVjhvTkh1SGxaN2ZqM081RERkeHlraUlpSWlnNU5DcDRnUC9HSVBsRFc1dnpjYjRRZUx3RS8zY1lxSWlJaklJS1RRS2RMSE51VEMxb0syN1NlbVEwS283K29SRVJFUkVmRW1oVTZSUGxUZUJMODcwTFk5Y3dTc1R2VmRQU0lpSWlJaTNxYlFLZEtIZnJZYm1zOHRqeExtRDkrWjc5dDZSRVJFUkVTOFRhRlRwSTlzeklPRHBXM2JUODJEOEFEZjFTTWlJaUlpMGhjVU9rWDZRSzBWL25pd2JYdHBBc3lQODEwOUlpSWlJaUo5UmFGVHBBLzhaaC9VV2QzZmgvckQxMmI3dGg0UkVSRVJrYjZpMENuaVpidUtZTXNGczlYKzZ3ejMvWndpSWlJaUlrT0JRcWVJRnpYWTRQLzJ0RzNQR0E0cmszeFhqNGlJaUloSVgxUG9GUEdpUHg2RTZoYjM5eFlUL09jODM5WWpJaUlpSXRMWEZEcEZ2T1JJT1d6SWJkdCtZanBFQi9xdUhoRVJFUkVSWDFEb0ZQRUNwd3Qrc2JkdE95MGFiaHp0dTNwRVJFUkVSSHhGb1ZQRUM5N01ob0k2OS9kbW80YlZpb2lJaU1qUXBkQXAwc3RxV3VEdlI5cTI3NTRBY2NHK3EwZEVSRVJFeEpjVU9rVjYyZE9Ib01udS9qNG1FTzZmNU50NlJFUkVSRVI4U2FGVHBCY2RLWWRQOHRxMi8zMjJlM2l0aUlpSWlNaFFwYmZESXIzazRzbURGc1REM0RqZjFTTWlJaUlpMGg4b2RJcjBrbmRPdHA4ODZNc3pmVnVQaUlpSWlFaC9vTkFwMGd0cVd1QzVqTGJ0K3lmQjhDRGYxU01pSWlJaTBsOG9kSXIwZ3I5bHRFMGVGQmNNOTB6d2JUMGlJaUlpSXYyRlFxZElEK1hXd3JwVGJkdi9QaHRNK3MwU0VSRVJFUUVVT2tWNjdNK0gycjZmSFFzelIvaXVGaEVSRVJHUi9rYWhVNlFIRHBmQjN1SzI3U2VtKzY0V0VSRVJFWkgrU0tGVHBKdGN3Ty8ydDIxZm53SkpZVDRyUjBSRVJFU2tYMUxvRk9tbWowNURYcTM3K3dBL2VIU3FiK3NSRVJFUkVlbVBGRHBGdXFIWkFjK210MjNmUFFFaUFueFhqNGlJaUloSWY2WFFLZElOcng5enI4MEpFQjRBbjlNU0tTSWlJaUlpblZMb0ZPbWk2aGI0eDdHMjdTOU9CWXVmNytvUkVSRVJFZW5QRkRwRnV1aUZUR2h4dUw5UENvUHJVbnhiajRpSWlJaElmNmJRS2RJRnBZMnc3bFRiOWxkbWdjRjM1WWlJaUlpSTlIc0tuU0pkOEVJbU9GM3U3NmNQaDJreHZxMUhSRVJFUktTL00vbTZBSkdCb3FnQlBzNXQyLzZpbGtnUmtUNlducDdPdnIwSEtNalBKOUFTVEU1dXRxOUxra0ZtZE5KWW1sb2FTVXhNWVBhY1dhU2xwV0V3R0RBWWh0YTRIdjJ1OVYvNkdSMllEQzZYeStYcklrUUdndi9lQ1p2ejNkL1BpWVdmTHZWdFBTSXl0S3g1NFVXYWFwMk1paG5IaUtoRVlxTVNmRjJTREZMRkZRV1VWT1J6dWppTG9IQXo5ejF3RHlhVENhTnhhQXlRMCs5YS96ZlVmMFlISW9WT0VRK2NxWU12Zk5pMi9lZFZNQ2JDZC9XSXlORHl6TytmSlM0aWxUbVRsdm02RkJsaWRtZDh3dG5xa3p6ODJBTllMQmI4L0FiM2RPMzZYUnQ0aHRyUDZFQ2xqd05FUFBDMzlMYnZGOFFyY0lwSTMxbnp3b3ZFaGV0TnNQakd2Q2xYRXhlWnlrdHJYcUcrdmg2SHcrSHJrcnhHdjJzRDAxRDZHUjNJRkRwRnJpQ25HcllYdG0wL25PYTdXa1JrYUVsUFQ2ZXh4c21jeVhvVExMNHpQKzFxckEyd2QrOWVXbHBhY0RxZHZpNnAxK2wzYldBYkNqK2pBNTFDcDhnVlBIdEJMK2ZTQlBWeWlramYyYmZuQUVuRHgvbTZEQkZHeDA4aUsvTVl0YlcxZzdJblNiOXJBOTlnL3hrZDZCUTZSUzdqV0NYc0xYWi9id0FlbnVMVGNrUmtpTWt2eUdkRVZLS3Z5eEFoTmlxUnNySXk2dXJxc052dERMWXBRZlM3TnZBTjlwL1JnVTZoVStReW5zOW8rMzc1S0JnVjZydGFSR1RvQ1F3STBzeVowaS9FUlk4aXdOK0N6V2JEYXJVT3VqZjArbDBiK0FiN3oraEFwOUFwY2drbnFtQi9TZHYyZzdxWFUwVDYyS204RTc0dXdhY2FtdXF3Tyt5ZEhqdGJsa2V6dGFtUEsrbzlQWDFEN0lzMzFBVkZlVGdjRHF4VzY2QzdaMjZvLzY0TkZvUDVaM1NnVStnVXVZU1hzOXErWHp3U0VrSjhWNHVJeUVCUVUxL0ZMMS82SnZuRk9lMzIvMm50RDlsL2RHdW5qL25UMmgrU2ZtSjNwOGMyN1h1SE5SLzhxdE5qejc3OVU4NFVYVDRvTkxVMFVsaWEyeTZnYmR6OUpzK3MvVkhydHN2bFl1UHVONm1zTGJ0c1d4Y3JxeXJpMVkvK1FFVk5hWmNlQi9EZWxoZlp2UDg5ajgrdmI2eWx4ZHJjdWwxY25zOGYzL2creGVYNVhiNTJUN2xjTGcxZDlJTGFobXArOTlwMytOUGFIM2JwdGEycHJ5Sy81SlRIWDFaYml4ZWZSWHNIam0zajJiZC9TbjFqYllkalRxZVRGOWY5aGdQSHR2WDZkZlV6MmorWmZGMkFTSDlVVUEvYkxwaXg5djVKdnF0RlJLU25yTFlXUHRuekZsVjFaZHgzM1plOWRwMnF1aklhbXVvSUNteC9MNExWMW9MakVqMldqYzMxMkIyMlRvK2R5TTlrK3JpRjNhN24wUEh0Yk56ekp2LzJ1UjhUR1JZTlFHbFZJWmFBb05aem1sb2F5U3ZLWm0vV1pxNlpkeWV6SnkzMXFPMDlSelp4K3V4eEFnT0N1MXhYY3Z4NDFtMTdoWVZUVnhIZ2IybmRmekwvQ0tmUEhxUEYya1N6dFluYWhpcktxNHBvdGpheFpNWU5MSis5R29Eb3lEZ2lRcUw0Ky91LzVQNGJ2a3JDOEJSZVd2ZGI4a3R5TG5YSlZxdm0zOFdzaVV1NlhMTjRMcS9vQkc5dGVvNDdybjZNeEJHanIzaSt5K1hpdlMxcnFHK3N3ZTZ3cy8zd2VoWlB2ODZqYSswL3VvVnRoejY4OG9ublBMTDZxUTQxNVJSa3NmM3dlczZXNVdMQVFIUmtIQXVtWHNPa2xKbnR6bXRxYWVRWGE3N2VhYnUzTDMrVXROUTVyZHRWdGVXczMvazZzVkdKRkpTZWFuZHVWUGdJU2lvTE9GMTRqTW1qWjNNczkxQzc0OFBDaGpOOFdMekh6MGtHQm9WT2tVNjhmS1R0KzlteE1EYlNkN1dJaUhSWGk3V1pROWs3MkhGNFBYV05OWXhKOE80bmFGVzFaWmo4VEVTR3VnUGV1NSt0NGVqcEE3VFltdG00NTAwMjdYdW5ZNDIyWmo3YThROCszcldXaDI3NkQyS2ozWk81RkpibVV0ZFF6Y1RrR2QydTU4Q3hiWXhKbU53YU9BRktLZ3FZZU1HYjZTQkxNQS9kL0EzVzczeWRkZHRmb2JhaGtoVnpibTA5WGxCeWl2cW05ajAxTHBlTDlCTzdpSTlKNGt6eGxZZGxKZ3dmemNzZi9wYUttclo3Tmh4T0I3OTg2UnV0MnpjdWZvRGlpak5rNXV3bEtYWXNnWllRWWlMaW1EWjJBV0Voa1VTSHg3YWVhL0l6Y2ZlcUozbjFvOTl6T0hzbkNjTlRXREQxR3FZMnpiOXNIZTl2ZmVtUzRiOHIxSVBVdWNMU1hIWWNYcy9SM0lOZGV0eldnK3ZJS2NqaTVpV2Y1Mng1SHB2M3ZVdHkzRGdTUEFpczRMNGY5Vjl1Lys1bHp5bXB5T2UxRFU5MzJKK2RsODVyRzU1bVpFd3k4NmVzeEdhM2NpUm5IMnMzL29WbHMyNW02Y3diVzg5dGJta0VJRFZoTXJIUm85cTFFM05CU0xUYVduaHI4M09ZVGY0NG5RNjJIUGdBUDZOZjYvR3hvNlp5NE5nV1lpTGoySnUxR1pPeGZSeVpNblplajBPbmZrYjdINFZPa1l1VU5NSW5aOXEyNzV2b3UxcEVSTHFydHI2S1A3eitYZXdPTzVOU1puYjVqWENYcnRWUVRVSHBLVTdtSHlISUVzS3hQSGZQeFppRVNVd2Z2NUMxRy8vQzVERnptSmpTTVVDK3R1RnBaazFZd3RoUlV4Z1dQcngxLzZIc0hjUkV4aEhnSDlpaEorUzhndExUT0YzdDc5c3krWmxKVFp4TWZuRU9GVFVsckpwL1YrdXh1c1lhNmhwcmlMdm9EYlBKejhTTmkrOGpPVzRjU1hIdGw4M1lmbmc5cHdxUHR0dG5kOWh3dVZ3VWxaL2hyVTNQWGZIMXVXdmxsL2pjTlU5d1BPOHd3eVBqQ1F0cCt5VHpTTTQrRWtlTUlYNTRNc1VWWjBnWVBwbzdWLzdMSmR2S09uMkFmVWMyOCtCTlgrZUJHNzZHMGVpK1U4cVREeFErM1A3cUZjK1I3bG0zL1ZYMlpYMUdZRUF3S1NNbmNMcndtRWVQMjVPNWljMzczMk5xNmp4bVRGaEVtbjB1K2NVbmVlV2ozL1BBRFY4alBpYkpnMVlNaElkYy90UHgyb2FxVHZjM3RUUnc2N0pIbURwMlh1dStwVE51NU05di9waHRoejVrL3BTVitKc0RXczhGZHlpY2tqcjNFdTAxOHNwSHY2ZTZycHhIVmo5RlFja3BQanZ3SHZkZDkyV2lJMklwTE0ybHFEeVBFVkdKM0xYeVMvenRuZjhsWmVTRWRoLzB5T0NrMENseWtYOGNBK2U1RDhnbVJjSFVHTi9XSXlMU0hVNlhrOUVqSnpFM2JRV2pSMDdneDg4KzRiVnJGWlhsOGQ1bmE3RGFXL0F6K3JWK1AzdmlWVnkvNkI3OC9Fd0VCZ1FSRnR6eGpiRUJBNUZoTVl5S1RXM2RaN1cxY0NSbkwvT25yT1JVNFZFMjdIcWo5WmpMNVd5ZFhHamJvUS94TS9waHZLQVhKU1F3akMvZjg5OFVsYnMvUFh4MS9SODZYUE9kei83T081LzkvWXJQNjN1UFBjUGRxOXEvYmpYMWxmeng5ZTh6TDIwRlY4KzlqZnJHV2o3ZXZaWkYwNjY3WXU5TWZzbEpzazd2NStHYnZvSFJhS1NvL0F4YkQ2N2o2cm0zTVRyQnMwODQ2eHRxS0N6TEJkejN2SHB5VDl4TlN4N29OUEJMN3drTUNPYXFtVGN4TjIwRis3STJleFE2ZDZaL3pNZTcvOG5ZeERSdVd2cDVBTXdtTS9kZC94WCsvdDcvOGRLNjMvQzVWVStRSE9lOTlVT25qcDJQd1dCb3R5L0EzOEw0cEduc3p2eVU2cnFLMXAvcjh6MmRGdzVQdjFoMjNtRWFtK3A0NktiL0lDcDhPTVBDWWppUm44R0pNeGxFUjhSeUtIc0hSZVY1UEhyTHR6QVlETnk2N0JIZTN2dzhzeWRlMWU3REdCbDhGRHBGTGxEVEF1c3V1UFZBOTNLS3lFQVZFUnJGUGRjKzJTZlhHcDg4amY5OCtEZjgvclgveCt4SnkxZ3dkU1YvZWZNbkJGcmE3bmZjdlA4OWp5ZlAyWDkwQzgzV0ppeitRY3lhdUtUZFBZaGJENjdqUkg0bUJTV25pSW1NSXo0bW1WdXVlcWhERzJOSFRlbndKblpuK3NkVTFaWnh3K0w3dXZsTVljT3VOd2dNQ0dMSmpCc0E5L0RnakpON21EWjJ3UlZENTQyTDcrZTVkMzVHYVdVaE1jUGllWGZMR2lhTm5zV0NxZGQwcTVhNWFTdElIREdHMXpZOHplZHYrQnJCZ1dHdHg0N2xIdUpROW5idVdmV3ZlalBmQjg3ZmIrc0ptOTNHQjF0Zkl2M2tic1lrVE9MT2xWL0M1TmYybGp3c09JS0hidm9QMW56d0sxNzg0TmNzbW5ZdHkyYXRidTNWdnBqRGFTZnI5SUhMWHJQeUVoTmVYUnc0MjJxMEF1MERaclAxWE9nMEIxN3lPdFBHTFdEeW1EbDh1UDFWTW5QMnR1NC9jU2FEemZ2ZmMwL3k0N0R4MCtlLzB1N2FmM3pqK3dEY3R2d0xURWllZnRubklnT1RRcWZJQlY0L0R2WnpJN1dTd21CZW5HL3JFUkVaS0Zxc3pWVFZsYmZlazluWVhFOW9VRVRyOGVzVzNNM2N0T1VkSHZmTGw3N1pidHRtdDdFei9lTkxYdWZ3aVYzTW5yaVVncEpUakUrYXhwNGptN2hoMGIyWVRmN3R6b3NNaTI1M0w2ZkQ2ZURkTFd1WWtEUzkyMjlxaitUczQranBnOXkyL0F1dFF3NDljVGg3Wit2OXJBNm5nOWMyL0JHSDAwRkRVeDMxalRYODVwVnZFUlVSeS9ESWVGcHN6WlJXbnUyMG5ZalFxSGJib1VIaHRKd2JrandzZkVTN0laWkY1WG40R1UyYWtLV2Z5Uy9PNGYxdEwxRldWY1RjeWN0Wk5mK3UxakQ1bHpkL1FueE1FamN0ZVlDd2tFZ2V2ZlhidkwzNWViWWQrb2lqcHcreWVQcjFURW1kMnlGOFdtMHR2TFA1aGN0ZXR5djNPRnB0TFJ6UE8weGthRFNoUWVHdCt4dWIzY05yYlE0ck5mVlZCRmxDTUp2TUhSNXY4ak5oZDloSVRaak05WXZ1OWZpNnYzdnRPeDJHeTh2Z29kQXBjazY5RGQ0NTJiYjk0R1RmMVNJaU10QVVWN2lYNzRpTEhvWGRZYWV1c2JwMVFpR0Frc3FDVG50akxwN1ladHVoRDdFN2JBU1lMUjNPelNzNlFXVk5LUk5UWnJKaDExcEd4cVJnTm0wbjY5UitwbzFiY05uNlRoVWNwYm1sa1NCTENLY0tqbDc2UklPQjBTTW5kTmhkVTEvSnV1MnZZQWtJd21hM3RnNXJiV3l1QitCa3dSR3E2eXZhUFNZOFpCaGpFaWFSTW5JaTRSY0V4c2JtZXFwcXl4ZzVQS1YxbjluUG44eWNQZVNlUGM0ei8vd1JuWG5nK3E5ZXN1dy92djY5ZGoxSExwZVQ4SkNvUzU0dmZXL1R2bmZaZW5BZEFXWUx0MXoxTU5QR3RaLzRxYWEra3ZDUVlhM2JnUUZCM0xQcVNYWmxmTUpuQjk3am5jOWVvTVhXeE56SmJSL2V1RnhPUWdMRCtQb0RQNy9zdGZOTFR2SDh1NWMvQjhEdXNQUG1wMytqb2FtT2E1YmQyZTVuNm54UDUwdnJmZ3U0ZTBualk1SzVhdVpOcENhMmY5UGtjcm13MmEyWHZKZFVoaDZGVHBGejNqb0J6ZWZlKzR3TWdTVUp2cTFIUkdRZ09UL2MxZUlmU0VsbElTNlhxOTJNbGprRldSUlg1RlBmV0VPenRZbm9DUGRzckJldUc5aHNiV0puK2daV3piK3IwMlVndGh6OGdIR2pwcmErTVRjWURFd2Z0NUF0Qno0Z0xYVnV1eGt5TDVhWnN3ZUFIZWtiMkhOa1U2ZkRDczhINFAvM3hmYXpmTnJzTmw3LytCbWFXaG94R0F4c1BiaXU5WmpyWE05TXhzbmRtUHphZW4wYW11cElqaC9QbUlSSmhBVkhFQmJjMXV1YmVYSXZPdzV2NEpzUC9ySkRqZU9TcG5MSGlzY0ErTWVHcHdrUEdjWjFDKzhCM0QxSTVkWEZuVDYvUjIvOVZydGVxY3lUZTltYnRmbVNyNGYwdlJGUkNZeE5UT1BHSlErMCszbTRISVBCd0lLcEswbExuY09Pdyt1Wk9hSDljamNPcDZOTHZlNlhVMXRmeFJ1Zi9JWEMwdE1zblhsanU4bUZBRkxpSjNETFZROWhOZ2ZRMU56QTJiSmNNazd1NXRYMWYrRHVhNTVnWE5MVTFuT2RUZ2Y1SlRrZVRiUjFuc1Uvc01OTXRqSjQ2RzlXQkxBNTRaL0gyN2J2blFqR3ptOXpFQkdSVHVRVm4yQlU3RmdBOGt0eUNBMEtidzFCMXk3NEhERVJjVVJGakdEcndYVms1Nlh6NkszZkFpRHIxSUhXSWJrVy8wQW1qNW5EcklsTE80VE8zTFBabkM0OHhpT3JuMnEzZjI3YUNuWmxiT1RBMGEzTW1ieXMwOXBxNmlzNWtyT1BXUk9Ya25seUQ3Y3VlNFR4eWRQYW5lTnl1Zmp6UDM5TTZFVmg0UHdhaXNVVitTU09HRU5sYlNsZnZmZC9XbzlYMUpUeXg5ZS94MjNMdnRCdU1xQi9iUGdURHFlamRYdk4rNytpNlZ4UFVYTkxJODNXUnY3ODVuKzNIbDgyODJhc3RoWUN6SmJXSVlzR2d3R2p3ZGpwRU1hTEdRMUdESWEyWVplWHV2OVBmR2RTeXN3T2ExOTZLalFvbkdzWGZLN0RmcXV0dWNQUTh1NDRjU2FUdHpjL2o4TnA3N0RtNW5ramh5Y3pjbmh5Ni9hc2lVdVlPblkrYXo3NEZadjJ2OXN1ZERhMU5ESmw3RHlXemJxNVMzVmMrTUdOREM0S25TTEF4anozOEZxQWlBQzRKdm55NTR1SW5KZGJDKytjZ093cU9GN1plKzBhRGVEWktuMzlRNHUxaWRObmoxRmRWOEhKTTVta3hFK2dxcmFjcHBZR3dvSWphYkUxYzdZc2o5cUdhbXgySzJmTDhnRDNmWXJOTFkyY0xjc2pNaXlHMVVzZjdOQUxhYlBiK0dEYnk2UW1UTzZ3c0gxb1VEalR4eTlpNDU0M1NaSEh0d2dBQUNBQVNVUkJWSTRmVDB4a3g1dnhkeHplQU1EaTZkZGo4ak96OWRBNnhpVk5iWGVkL1VlM1VsWmQxRHFMNkhrYmRyMUJaczVlYmxoMEwwMHREZXc1MHZtRUxGZXlZT29xSEU1M1QrcVo0cE1jT0xhVnEyYmUxSG84TmpxUmpKTzdDUW9NN1ZiN2YzM3JmL3BrZUcxMUM2dzdBbnZxb043Uk50djdRRGJRZnRjdVZOOVlTMm5WV1g3Ni9GY3VlOTdsN3VrOGVHdzc3Mjk3aWRpb1JHNWY4VVdpTGxpNjZFcVM0c2IrZi9idU96eXE2MHo4K0hmNnFQY3VvWUpFa2VpOW1vNHBCZ3d1dUpmWXpqcmVKTTR2WlRmWlBKdGtzOWxrMTV0a2t6aHhuTVJ4TjNaY3NDbkdOTkdiQ2dJRUVrMElWZFI3bmY3N1kyQ2tRUldRR0pYMzh6eCtmUHM5STUwcjdqdm5uUGNRN0JkT3hVM2prT3VhcXZIMjlPUFg3MzMvcG5wcGM2emZLRlA3OVFrSnM3aC80VE85dnI4WVBDVG9GQUw3TkNrM3JFOEFsYlJ5Q2lGNllkTjVlUE9zZlRreEFEYU9BVzNYUFR4dmlRSTRsdHczMTdvYkhsM3hUVDdlL1dmZTJ2b0t6YTJOUExUc1JRNW1iT2Q4dTNHY056SmlBcnp4eGE5UXF6Uk9MNlJkWmE3Y20vSVpqYzExUExucU81M2VlOG1NOVZ3dXlPU1R2WC9obVRYZngxM3Y2ZGhYWFYvQnFZdEhtVHg2TGo2ZWZzeWZ2SW8vZmZ3VERwemM1c2c0V2xwWnlKNlVUNW1ldUpESWR1TXN3ZjRpUEcvU0NxWWxMbkRxVm51ckVrYU1ZL2VKVHhrZFBaSHd3R2pPS0k4VEdoQkZWbTQ2Y3lmZUM5aGJaSVA5YjI5c3h6OC8vSE9uUkVKbkxoM255T21kdDEzZXJ1alZNREVZUm9TQldRRkRJT1ljZE05YWU5WDE1Y1NHajJISzJQbmRIMWRYenI2MEx6cHNMeTdQNDhzakg1QVFOWjRIbDM3ZEtZdHVieGxOQnFjdXZpMnRUZFRVVnpCNTlGd0FubHYzUThLRG9xbHJyT0gzSC82SWIyMzhCYjVlQVh5eTV5OTRlL281V25CdnBTdXVHSHdrNkJURFhrWVpGRFhZbDlWS1dCdmYvZkZDQ0FIdzFqbjRJQnVXUnNPTGsreTlKUHJhc2I2L1pML1JhOTE0Yk9XMytldm1YOURRWElmUjFNcjlDNTl4dEZwY3pEL0RsZ052TXpwbUVoVTExMUFxVlFUN2hiTjYzdU5kVHRzQWtIcHVQMm5aQjFpMzRHbHFHaXE1VkhqV3NTK25LSXY2NWxwMEdqMXI3bm1LVFR0ZjVjMnRyL0Q0aW0vajV4M282QnFyVnFsWk5IMGRBTzU2RDlZditob2Y3dm9qR3JXVytLaHhiTnI1S3VGQjBTeWI5V0NIKzk4NysrRnV5OWRicFpXRm5EaTdsL2lvY1k1dERjMTFKS2QranJlSEgyTmpwMUJXWGVRb1oyKzBHSnBwYXJIL0ExWldYVVJWWFJrbXN3R0RzWldyMXk3U1ltaml3TWx0ZUh2NE1XWE12RHYrREFCNkZVd01oS0FnMEF5aG5wQ0Q2Vm03b2FXMWlhcTZNcVlsTHVpeDIyNWhXVzZuMjQrZTJZa05HK3NXUHROandOblUwb0RIVFMzeFp5NGRwNmFoa25FajI3cmpadVdtWTdQWkhJbXlETVlXbWxzYkhZbUlXZzNOTkd0MFdHd1d6R2FUSXhtWHhXSkczUWRkaGNYQUpFR25HUFkyWDJwYlhoNERYdkwzVGdqUmcwdlZzQ2tiTm95Q2x3YjVsSEltczRuZEp6NWgzcVFWVHBremI4ZWwvRXlxNnNvWUhUMlJ6ZnYrVGtOVEhiTW5MQ1U3TjRNdEI5OW0vYUt2VVZGempjcWFFallzZW82M3QvMmFUNVAveW4zem44U3Rrd25uYXh1clNEbVh6TUtwYTVnNGFqYjcwN2R5TGlmVnNmL0MxVk5jS2N6QzI5T1BwKy83SGhzV1A4OVhSejkwN0UvTjJrOSt5V1h1bS8rRVUrdG5mRlFTYSs5NW1pMEgzK1pBK2xiQ2cyTjRaUGsvZDVxSTZGWUN6aHRkQnkxV0M3V05WVTdaZXc5bWJDY2lLSWE0aURHY3k3SFBYeGdWRXNlVU1mUFllZXdmS0ZEWVg5U0RZcnU2ZkFlLy8vQkhqa1JNbis3OUN6cXRHenFOSHAzV0RhUEpnTmxpb3JxdTNHbnFHakYwbk04N2hjMW1ZMlRFN1U4cWZxMGlENDFheTdFenV6cmRIeDRVdzlqWXlRQnNPZmcyWnJPSnlKQTRWRW8xeFJWWHlTbk13dHZEajZVekh3RHN6MERHaFNPRUJZN0E5M3IzN2swN1gzVjZqdjYrNWI4ZHp3bkFtY3ZIQVh0U3BQSHh6c21MeE5BaFFhY1kxa3FhNEVSSjIvcERvMTFYRmlIRTRQSHBKUWgwZytmR3U3b2tkNjZsdFpHcjF5NXdJZThVRzVlLzFLRjdhVy9sRmw5ZzY2RjNXRHo5ZnVaT3ZKZmptWHRKR0RHT1hjYy81dVQ1UTZ4ZDhEUmpycmR5Z24wczUxUDNmWmQvN0g2TlAvN2ozNWszYVNWVHhzeERwMjJiS3NYWE00Qm43dnMrVWFFakFWZzBiYTJqUyt6UC8vWWk5ODEvd2lsNVNWTGNWT0lpeHVLbWMrZEMzbWwybi9pRXBMaHBUcTE4TnB1TkswWFpuTHBvbi9MRVRlOUJlWFV4aDA1OXllenh5L0IwOTc2dHp3L3d4My84TzgydGpWaXNGc3dXRStOSHpnRGdXa1UrRi9QUHRFMTUwaTZPWFRKakF5TWpremgxNFFoSmNkT2NQbjlQdnZIZ1Q5R290ZWkwYmgwQzVodmRhemNzZnM2eHpZWk5FZ3dORVJhcmhlT1plNGdJaWlIQU42VEg0MDNYdjV5NHVUV3oxZGlDMFdUZ2FCZEI1K1RSY3gxQjUram9TYVJtN1NNMWF6OFdpeGtmVDM5bWpWL0svRWtyY2RON0FIRDY0akZLcXdxNWYrR3pqbXM4dS9aZm5MclgvdlBEUDVmdXRjT1FCSjFpV1B1a1hjYmFxU0VRZFh2NUc0UVF3MHhXSmN3S0IxMGZqZCs4Ry83OStUOTN1dDNiMDQvbjF2NHJtM2I5a1hlMy81YU55Ny9CeU1oYmF6bTVYSENPZit4K2plbEpDeDNqRXhQanB2RFcxbGRRS2xVOHRmcTdSSVowVE5YaTd4M0U4L2YvaUgxcFg3QS9mUXVSSVhFZEVnWGRDRGg3eTAzblRsVnRHWnYzdlVGWTRBanVtLzhFTnB1TmF4WDVuTCthUVZadU9uV04xY1NFaithNWRUOGsyRCtDbEhQSkhEMjlrN1NzL1l5TVRMTFByUmsrcGxjdjgrMnRtUHNJOVkwMTJHdzJ2RDM5U0xqZWxUWThLSm9uVnI2TVJxMGxyK1FTMmJrbjBXdmRIT1cxWVNPMytEelByLyszVzdwZmR5M1RQcDRCSkl3WXo5bWNWS3hXQytVMTF6Q2FEUGkyYTMwVi9XUCs1RlhNbjd5cVgrOXg1TlJYVk5XVjhlaTkzK3gwZjR1aG1kTVhqNkxSNkxCWnJXUmNQSUphcGNiUE84anB1QjgrOC90ZTMzUHEyUGxNN1dIc2FIMVREU0VCa1l5UG4wRmRZOCtaMVd3Mkd5ZlBIOFptczVGZmN0a1I0SXFoUjRKT01XdzFtMkhuMWJiMUIwYTVyaXhDaU1HanpnQmx6UkR2MS9PeGc0V2Izb01uVnI3TSt6dCt4K1dDczdjY2RFWUd4N0ppemthbUpTNXdiUFB4OUdmbDNFZUpEUi9UN1R5Q0dyV1dlMmMvekQxVDduUHFZcXRRS0crN1ZjN2ZKNWhwaVF1WlAya2xSck9CMXo3NUtRM05kYWhWR3BKR1RtUGEyQVZPVXovTW03U0N5YVBua25JdW1WTVhqM0l4L3d5am9pZXdjZGszbkxvRlRodzF4MmxNNXMwU3V0a1hGem1Xei9lL3lkbWNWTFFhSGN0blBlVFlWMTFYenZ6SnF3Z042THNKb21QQ1J4RVRQb29QdnZvRFY0cXkwV3AwVEVpWWRjdS9Xekh3R0UwR1RsMDhTbUxzRkJKR2RGN25OR290KzlLK2NIUmg5WEwzWWZXOHh4MWZkdlNYZVpOWGtoZzN0ZE51NmRyclk2aHZUUEVTRmhTTnU5NlRNNWVPMDlCY1M0QlBDRE9TRnZkcitZVHJLR3pkNVZBV1lnajd4d1g0VzZaOU9kUUQzbHZ0MU9OSkNDRTZWZFFJeit5QUg4MkNKU1A2OTE0dnZ2Z2lQM25oOWY2OVNUdEdrd0dOV3RzbmlYTUdrcXpjazFpdEZrWkhUK3cyQUFaN3Q4V0wrV2NZR1pGNFMxMWRlNnY5bEJHRHpjLy85aUl2dmZRU2dZR0JCQVVGb1JsQ21ZVHU5ck4ycCtvYWE5QnFkSjJPaFc3djVtbEpocnFoWEVjSE8ybnBGTU9TMVFhYkw3ZXRieHdqQWFjUVF2UVVrQTFXU1hGVGUzMnNTcW5xTVJQb25SZ3VMLytpZjdXZkhxYzdVdC9FUUNHanljV3dkS2dJcWxyc3k1NGFXSEY3ZVRPRUVFSUlJWVFRUFpDZ1V3eExXOXExY3E2S0E0MDhDVUlJSVlRUVF2UUxlZFVXdzg2MVJqaGIyYlorZjRMcnlpS0VFTjJKaTVZL1VHTGdpQXlMQm9abWwwMTUxb2FHb1Z4SEJ6c0pPc1d3ODltbHR1VnBvUkRjL1JoOElZUndtUlpETTZWVlJhNHVoaENVVkJiUWFteHhkVEg2alR4cmc5OVFyNk9EblFTZFlsaHB0Y0NldkxiMU5iYzIvWnNRUXR4VmtSRVJsRlVWdXJvWVFsQmFWVWhBZ0Q4S2hRS1ZTalhrV3BMa1dSdjhobm9kSGV3azZCVER5cjU4Ky95Y0FMNDZtQjN1MnZJSUlVUjNwcytjeHRXeUxGY1hRd2l1Rko5bFpId2NTcVVTalVZejVGN281VmtiL0laNkhSM3NKT2dVdzByN3JyWHJFa0FwZjQrRUVBUFkrUEhqY2ZmUmtKSzF6OVZGRWNQWXNjdzlLSFJtb3FLaVVLdlZhTFZhbE1xaDlRb3B6OXJnTmh6cTZHQW52dzB4YkZ5c2h2eDYrN0pTQWZmRnViWThRZ2pSRzQ4OS9pakZOWmRKT1p2czZxS0lZZWg0NWg2S3F5OHhkOTRjMUdvMW5wNmVhRFFhVnhlclg4aXpOamdOcHpvNm1LbGRYUUFoN3BadFY5cVc1MFdBbjk1MVpSRkNpTjVRS0JTbzFXcWVmZjRKM252M0F6WWZ5Q1UyTEpIUWdDakNBa2U0dW5oaWlDcXBMS0MwcXBBcnhlZFE2c3pNWHpRYmxVcUZoNGNIdnI2K3FOWHFJZGQxVVo2MXdXVTQxdEhCVG9KT01TdzBtU0E1djIxOWJienJ5aUtFRUxkQ3FWU2kwK25ZK01oRHBLV2xjU0U3Z3hOWnU5QnAzU2txeWV2NUFrTGNnc2l3R0ZxTnpRUUdCaEEzT3RiUlhkSE56UTEvZjM5ME90MlE3YllvejlyZ01KenI2R0FtUWFjWUZuYm5nY2xxWHc3emdFbkJyaTJQRUVMY0NyVmFqWmVYRjNQbXpDRXBLWW5HeGtiTVpqTldxeFdiemVicTRva2hTS0ZRb0ZRcUhkMFZmWHg4ME92MXFOVkQrOVZSbnJYQlk3alcwY0ZLZml0aVdOamNMb0hRZXBuL1dRZ3hDS25WYXR6ZDNkRnF0Zmo2K21JMEdqR1pURmdzRm5rWkZuM3F4cFFUR28wR3JWYUxScU5CclZZUG05WWplZFlHdnVGZVJ3Y2pDVHJGa0hldUVrcWE3TXNhSmR3YjY5cnlDQ0hFN2JveEZZQmFyVWF2MTJPejJlUWxXUFFMaFVMUjRiL2hSSjYxZ1crNDE5SEJSb0pPTWVUdHZOcTJ2REFLUENTaG1SQmlFSk9YS3lIdURubldoT2c3MGdZdGhqU1RGUTRVdEsydmtHbFNoQkJDQ0NHRXVLc2s2QlJEMnI0Q2FMWFlsNFBkWVdLUWE4c2poQkJDQ0NIRWNDTkJweGpTMm5ldFhTV3RuRUlJSVlRUVF0eDFFblNLSWF1c0djNVd0SzJ2bEtCVENDR0VFRUtJdTA2Q1RqRmtmWG1sYlhsS0NBVG9YVmNXSVlRUVFnZ2hoaXNKT3NXUVpNTzVhKzFLbVNaRkNDR0VFRUlJbDVDZ1V3eEpKMHVodXRXKzdLR0IrWkd1TFk4UVFnZ2hoQkREbFFTZFlraHEzOHE1SkJyVVV0T0ZFRUlJSVlSd0NiV3JDeUJFWDJzeXdlR2l0dlY3WTF4WEZpR0U2RXVabVpta3AyVlFWRmlJbTk2REszbVhYRjBrTVVERVJTZlFZbWdtS2lxU2FkT25NbTdjT0JRS0JRcUZ3dFZGdTZ2a0dSbCtwTzRQRGhKMGlpRW5PUjhzTnZ0eXBDZU05bmR0ZVlRUW9pKzgrL1o3dE5SYkdSRTBta2x6bGhJYUlPTUdoTFBTcWlMS3FnbzVrcHhHUnZwcEhudmlFZFJxTlVybDhPanVJOC9JOERYYzYvNWdvTERaYkRaWEYwS0l2dlROdlhDaDJyNzg5WW53OEdqWGxrY0lNYlFVTmNJek8rQkhzMkRKaUx0eno5ZGZmWU13MzNpbUp5NjhPemNVZzE3SzJXU3UxZWJ3ekF0UG9OZnJVYWxVcmk1U3Y1Sm5STnd3M09yK1lDSGh2eGhTU3ByYUFrNkE1ZEsxVmdneHlMMzc5bnVFK2NqTHRMZzFNOGN2SWN3dm52ZmYzVVJqWXlNV2k4WFZSZW8zOG95STlvWlQzUjlNSk9nVVE4cmUvTGJsaWNIZ3EzTmRXWVFRNGs1bFptYlNYR2RsZXBLOFRJdGJOMnZjRW94TmtKYVdoc0Znd0dxMXVycElmVTZlRWRHWjRWRDNCeHNKT3NXUXNydGQxdHFsMGE0cmh4QkM5SVgwMUF5aWcwZTV1aGhpRUlzTFR5VDczQVhxNit1SFpJdVBQQ09pSzBPOTdnODJFblNLSWVOeWpiMTdMWUJLQVF1alhGc2VJWVM0VTRWRmhZUUV5Qjh6Y2Z0Q0E2S29xS2lnb2FFQnM5bk1VRXZsSWMrSTZNcFFyL3VEalFTZFlzaElMbWhibmgwT2JwS2JXUWd4eUxucDNDVURwN2dqWVlFajBHbjFtRXdtakViamtIdnhsbWRFZEdXbzEvM0JSb0pPTVNUWWdMMTViZXRMcEd1dEVHSUl5TTIvN09vaWlDR2dxQ1FmaThXQzBXZ2NjbVBiNUJrUjNSbktkWCt3a2FCVERBbG55cUhXWUYvV3ErMHRuVUlJSWU2K3N1cGlEcHpjNXRTcWNPRGtObktMenpzZFYxcFp5RjgyL3dLRHNiWExhMTB0dmtCeTZ1Y2RqbWt4TkxQcitDYzBOdGZmVmhrTnhsYisvT2wva0o1OXNNZGpiVFliT1lWWnQzVWY0SlpmZEk5bjd1WFg3MzMvdHUvWEZadk5KbDBNZTNBaDd6Uy9ldXZidEJwYm5MYm5GR2J4cTdlK1RWTkxnNHRLMXVidlgvdzM2ZWNQOWZyNDV0YW1EdHVLeS9QNCt4Zi9UV2xsWWJmblN0MFhmVWs2SUlvaElibGQxdHFGVWFDV3IxT0VFTU9jd2RqSzhiTjd1SEQxRkxXTlZhaFZHc0tEb2xrd1pRMFJ3ZjAzbjFSeTZ1ZW9sQ3FNSnZzM2dUcXRudnlTUzNpNit4QVpISWZGWXNaTjcwRlpkUkdOelhYb3RQb3VyNVYrL2hDbGxRVXNubjYvMDNhMVNzM0YvTk0wTnRmeHdKTG5iN21NVnB1Vmlwb1NHbHQ2RGxvdkY1emxvOTJ2TVNGaEZxdm1Qb3BXbytOeXdUa2FXK293bWd5WXpNYnIvemZRWW1pbXVhV0JwdFlHbWxvYWFHNXRZTmI0WlN5ZXZvNnF1bkl1RjV6dDlCNCtudjZNalowTWdObGljdnpzeE4xbHRWa3htVHQydzdSYUxaMXV2OW1tbmErU1g5TDdsbGQzdlNjdlAvckxXeXFqMldwbTU5R1AySDM4NHc3N25yN3YrMDdQOXVYQ2MzeVcvRGNXVGwzTGpLUkZLSlgybDZNV1F4UEZGWG1Zek1adTd5VjFYL1FsQ1RyRm9HZTJ3djUyWDlaSjExb2hoSUR5bW11a1pSMWdiT3hreHNYUG9LNmhpc3ljRk43YStncFAzL2M5b2tKSDl2azl6K1dra1hmdEl2Lzg4SDl3TUdNN1pvdUpWWE1mZGV3L2ZmRVlPVVZaUExiaW0xeXJ5Q2ZFdit1eGVBWmpLem1GNTFndzVUNnljMDlpc1Rwbm40d09HMFZ1OFhuT1hEcU9RdUg4VFdORVVBd0J2aUY5OHBsR1JVL2dnU1V2c1BYZ094U1hYK1dSNVM5eDhzSWhjb3V5VWF1MWFOVTZOR290TmZVVitIajZFeFk0QW05UFA5eDBIbmk0ZVJFV2FQOUhxYWErZ3JTcy9aM2VJeW8wM3ZIaWJiUFpITUZCWDVPV25qWkZaYmtkV2d6ckcrMFRmWDkxOUVPVVNwVmplME56TFFBN2ovOER0VXJqMk82bTgrRGUyUTg1MWsxbUk3NWVBY3lac0x6SCsyZm1wSFJvYVV3L2Y4Z3BtRnc2NHdGbWpGdlU0ZHpGMCs5bjhwaDVIYmJyTk01ZjRJeU1TR1RPaE9Yc1RmbU1zemtwckZ2d0RNSCtiVjNCRkQzVU02bjdvaTlKMENrR3ZaUVNhRFhibDMxMU1Dbll0ZVVSUW9pQklOQTNsRzgvOGw5T0xZa0pJOGJ6MGU3WFNNM2EzK2RCWjFWZE9WOGUrWUNGVTlmZzQrbmY0L0Y1SlJmeGNQTW00OElSeDdZSkNiTlFxK3l2Sm1jdUhVZXBVREpsN0h6ZTJ2cEtweTBnU29XU0F5ZTNkZGkrY05yYVBnczZBWkxpcGhMZ0UwSnk2bWJjM2J4NFpQbExIWTc1emZzL0lHbmtkQlpQWDlmcE5lS2prdmpXSTcvb2RKL1pZdVpDM21rQUttdExzRnF0anZVYnZOeDkrN1dGZXJpeDJxeVlMU2FuYlRlKzJMQll6Vmh0YlYxRExSYXowLy9iam5kZUIvQjA5MkhpcU5rOTNyKzRJcTlEMEdtMVdBajBEZU8rK1UrdzYvakhXRzFXam1mdTRWREdsNDVqakdZREIycTNjZmpVamc3WFRJeWJ5cHA3bm5Tc0s1Vks3cG15bWxFakp2RHB2ci94dDgvL2kvV0x2b1phcmJYdlYvUWM0RW5kRjMxRmdrNHg2TFh2V3JzMEJoU3VLNG9RUWd3WWJqcjNEdHVpUXVNQk1GbTY3MVozcTVwYkcvbHc1NnVNakV4azlvUmxQUjVmMzFoRFJVMEpyWVptRHAvYVFVTlRMVzU2RDVMaXBxRldxYkhaYktSbEgyREsyUG5vdFc1ODQ4R2YzbEg1MHJNUGNxa2drdzJMbjBldmRldXd2NnF1bkM4UHY4K3FlWThSNkJ2cXRNOW1zNkZRS0FnTmlPVHhsZCsrbzNKMHBkWFF6TWQ3WG5mYWR2TjZVdHkwMitwS0xEbzNJalNlRWRlZmh4dXlyMlpRV0hhRisrWS82ZlQ4WE1yUHBLQTBoOVh6SHNmVDNidGZ5NlhUNmdrUGlrWjN2WjZhTFNhaXcwZXg5cDZuQUVnNXR3ODNuUWR4RVdNeEdGdXcycXdFK1lYeDVaRk5hSzRIa3dENUpaZUpDaG1KVXFra05EQ0tyNi8vTWZ2U3ZpQXlaQ1RGNWZaSnpYc0tPcVh1aTc0a1FhY1kxQXdXT0ZyY3RyNUlwdW9TUW9ndWxWVFl2NldMREk3cjArczJ0VFRncHZOZzNjSm5LU3EvU3RhVk5CUUtCZW5aQnpsNS9oQTJtNDJDMGh3QVJrWW1jVFluRllBblYvOC9BbjFEK2MzN1ArRFJlNy9wYUpYTnpFbWhxcTRNSDQrMkZ0UC9mZmQ3V0swOVQvQytZczRqVEJ3MXkybmJ5UXVIc1ZtdG5RYWNBQjV1WHBSVkY3RS9iUXNQTGZzbnA4LzE5clpmTXkxeEFUT1NGcUZRS0NpdnZrWlJlVzZIYTVqTkprcXJDcDFhYm05SUdERWVMM2VmTHN2czZlN05qNTU5RllERHA3N2t6S1hqZkhOalc4dlErenQraDBvbHIyejl6ZGN6Z01tajV6cDFvUVh3OXZTM3Q4S3JOVjJjMmI5eWk4N3oyaWMvdzJJeFl6SWJVU3BWcEdidFE2ZDFJelFnaWprVGxtT3hta2thT1IyQStxWmFQdmpxRHdUNGhyQjYzdU5FQnNlaTFlaFlNV2NqQUVYWFczRzdxMU5TOTBWZms5K2lHTlNPWHdQTDlXNzZRVzR3dXVjZVhVSUlNV3dZVFFhYVdocG9NVFJSVkpiTDRkTTdpQWtieFl5a2p1UEU3a1NRWHhpUHJmdzJHcldHL1dsZm9OSG9XRFgzTWNiSHozUTZycUEwaC9xbUdrNWRPZ3BBUzJzVFZxdVY1dFpHUEsrL21Kck1KZzUyMG1YMmdTVXZRQy9HWlFYNmhUbXRsMVlXVWxaVnhMMnpIKzd5SEwzV2pWbmpsN0kvZlN2RjVYbU9ybndxbFpxSW9CaDJIZitZN055VHJGLzBOUXBLTDdNbjViTU8xekNaamVRV1paTmZjcW5EUGordlFQS3ZkZHplWGxoUU5BRSt3VmlzRnRRcURacDJBWTdWYWtIVmJveWg2QnV0eGhiS3E0dWR0azBjTlp1U3l2d094MDRaTTgvcDJNamd1SDRiZjNpemtaR0pQTGowNjZpVUtyWWNmSWZtMWtiV0xYZ0d0VXFOeFdMbXdNbHRORFhYRXhWaS96TEoyOE9YNSsvL0VWc1B2Y05iVzE5aFJ0SmlGaysvMzFHbmJpUVFhdDh5ZWpPcCs2S3ZTZEFwQnJWRDdZWkRMQnJodW5JSUljUkFkUDVxQmxzT3Z1TllUNHFieG9vNUc5RnFkSDErTHplZE83bkY1OGt2dmN3L2JmaDMzSFR1Vk5XV09oMFQ3QmVPdDRjdktlZVNDZllMcDdtMWtickdhcFFLSlo1dTltNkxoMDk5aWNWaXhsM3Y2WFJ1WE1TWTJ5cFhXdllCMUNwMWh3RDRadE9URm5Ic3pHNzJwWDNCazZ1L0E5aUQwZnNYUGN2SXFDUzJIMzZmaytjUHNXVEdlcVlsTHVody9tL2Uvd0dUUjgvcmRGeGJxN0dGLy92Z1g0SHIwemRZVEtoVmFxY0VTTXRuUFVTQVR6Qk5MUTBkUHJ2WmFwYldubjV3clR5UDk3LzYvVzJkKzI5Zit5UEtUbVllTkJoYkhLMzYzV25xUmVaa3VKRmNSK1VJdkNhTm1zUEhlMTduMSs5OXozR01wNXMzNnhkOXplbThZUDl3dnJiMlh6bHkraXNPWlh4SmFWVUJUOTluUCtkRzBObmQzd0dwKzZLdnlXOVJERm9HQzV3b2FWdGZJRjFyaFJEQ1NVejRhQjVlOWlMTnJZMVUxSlNRZWZrRXIzM3lNeDVlOWlMUllRbDllaStUMmNqT1kvOGdQQ2lHWVA5d3lxcUwrY2VlUDNjNGJ1MDlUL0hFeXBlNWV1MENEYzIxYURSYS9IMkNVU3FWR0UwR2pwM1p6UU5MWG1EM2lVK2N6dnVmdDcvamxOeWxLNnZtUHVwSTVOSmlhT1pzVGlwallpYmpydmZvOWp5OTFvMFo0eFp6K05RTzhrb3VFUk0yeXJGdmZQd013b05pOFBNSzdNMlBvdE5yLytqWlB3RDI4WUVmN1g2TkY5Yi9tS0NiV21VQkdwdnI4TGhwM0tEMWVndVE2RnN4NGFQNTRUUE9RZWZiMjM2TnYwK3dZd3pselU2ZVA4eSt0TThkQ2E5dWRxMGluN2UzL2JwWDkzZlRkVjhud1Q2bVU2bFFVbFZiaHNsc1JLZlI4K1NxNzlpbmNNR0dBb1dqeGJLK3NRWnZUei9IdVRjU0NjVkdqSFZLbW5SakhsS051dWN2bjZUdWk3NGlRYWNZdEZKS3dIaDllSTkwclJWQ2lJNThQUDJkTXNuT0hyK1V2MnorQlovdmY1TnZQL0pmZmRvOWNOZnhqNm1zTFNVcXhKNFZOOFEvd3ZHeTJabmFoaXJ5U3k1aE5Ca2NVNmRvTlRxV3pOakEyTmpKSFlMT3gxWjhDeHM5ZDYvMTkyNUxZWjZXZFFDenhjVDB4SVc5K2d3emtoWnhQSE0zaDA1dUorYSs3enJ0Qy9CcHU2N1JaS0Myb2NwcHY3MmJjQVBsMWRjYzIxUktWWWNzdXFjdkhTTW1iSlRqcGR0cXRUcjlIdW9hcXpza3VMRll6RjBHT2VMMktaVkt0RXJud0V1aFVLQlNxcnBzQmJUYUxHZzFYYzh0R3gyV3dFTkwvNm5ML1Rja3AzN2VJVXRyWjB4bUUxcU5qcjJwbTZtODNuT2d1YldSRmtNVC9qN0JLTnFsVDB5TW04cU1wRVVVbGwzcDlGbzM3bmRqYlBlVm9xeE9qOU5wOU1TMjYxa2dkVi8wQmZrdGlrR3JmZGZhaGRLMVZnamhJbm4xc09VeVhLcUJpOVY5ZDEybEF2bzIzUTk0ZS9xUk1HSThtWmRQVUZOZjBXZlRpdVJkdThTcGkwY1pOV0lDTFlZbXgvWXpsMDg0amNQMDhRd2dKdHplZ2hnV0ZNM2gwenN3bUZvWkdaWGtPR2IyaEtXZDNpTXNLTHBYYyszZGVFRTFtWTJrbkVzbUpteFVyNmVIOFhEell1S29PWnc4ZjRpQzBoeW5GK0RQa3Q4Z1BpcUppYU5tVTFTVzIybTN6SXdMUjV5U3FmaDQrdlB5bzc5MHJEYzIxM01wUDVNSGwzNGRxOVhLRzEvOGlobEppNWcwZWc1Z1Q5NVNWVmZHclBIT1B3T2p5WERIclQxMUJ0aVJCYWtOMEdnQjZ4Q1l0ckEvbnBHZXRCcWFPODBNZllOU3FlclFSYlF6dmUweWFqUzFvdGU1czJyZVl4U1VYT2JVeGFNVWwxOGwyRCtjcDFaL0Y0VkNRVk5MQTN0T2ZNcUUrSm1VVlJYeCtmNDN1NzJteVd4RW9WQjBlVnlBVHdoZjMvQmp4L3Bnci90aVlKQ2dVd3hLWmlzY2EvdENUYnJXQ2lGY1l0TjVlUE9zZlRreEFEYU9BVzBmNWJ4UUFNZVMrK1phN2RsdWRGRlY5TjBFVTc1ZUFTeWRzUUdWVWsxV2JycGorOWFENytEajZZOU82NGJCMkVKNFVJd2o2QXdOaU1SbXMzR2xLSXZsc3g3cThSNXZiWDJGa3NxQ0hvOTcvdjRmRVI0VXpmSE12YlFZbXBnL2VkVXRmWlpaNDVadzh2d2hEbVY4eVJPclhnYnNDWSt5cjU1RXE5RTV6Y0g0OWZVL2RpUkF1bG5LdVdUT1hVbHoycGFhdFI4ZlQzOUdSMDlFb1ZBUTZCdEthdForeDR2M2xhSnNBT0lpeGpxZFp6UWJ1azM2MGh0Nk5Vd01oaEZoWUZiUWl6YmpnYSsvbnBIdU5MYzJvdThtNkx4VEJtTXJoV1c1R0s1M2dhMnVMeWM2YkJSLytQRGY4UFVLWk9hNEpZd0lUZUNyWXg5eThzSmgzTFR1N0VuNWxERXhrL0h5OENYQU42VGJIZ2JWOVJYODZlT2ZNQ05wVWJmSnRXNFlDblZmREF3U2RJcEI2ZWF1dFdPa2E2MFE0aTQ3V0FqSGltRnBOTHc0Q1h6N1BqY1B4KzdnM01LeVhFYzJ5eHVxYXN1NG1IOEdmKzhncHk1emQ4clhLNERaRTVhUmVtNi9ZNXZOWnNObXM3Rnl6cU1rakJoSDl0VU1zbk5QVWxGVHdySE0zYXhiOERUUllhTW9yeTdHejd0MzQ4VW1KTXhpM3FRVm5lNnJhNnptZzYvc0w5c21zNUVUWi9jUUVSVGoxRTJ3TndKOFEwZ1lNWjdpOHFzMHRUVGc0ZVpGVGxFV05wdU5zYkZUbkk1MTAzdDJPVy9qemQwelcxcWJTRDkva0NYVDE2TzRIdkRQU0ZyRW0xdGZvYkQwQ2xHaEk4bktUY2ZmTzZqRHo4TmtOdDd4aTdkT0JSTURJU2dJTkVPbzRlaE9ucEhiVVZwVjZOUmx2YStWVnhmejBhNC9BYUJXYWFpcUxXUHV4QlZNVDF4SVNXVUIrOUsrd004cmtQc1hQc3NYQjk0aVBEQWFoVUxKa2hrYm5MSytkcWJWMk1MbWZXOWdzOW5JSzduRWxhSnNSa1ltZG52T1VLajdZbUNRb0ZNTVN1MjcxaTZRcnJWQ0NCYzRWZ3diUnNGTGsxeGRrczd0Uy91Y2x0WW1Fa2FNUjY5enA3cXUzREUvT2huUmh3QUFJQUJKUkVGVTVwcDJTVkpNWmhPN1QzekN2RWtyK3ZSbHVxRzVEc0RSMWRCaU1WTlNrYzhiWC95S0NRbXpLS3N1Smp2M0pGYXJoWkxLQXNJQ2UvNWo3cVp6SjlBM3ROTjk3Yk5oYXRSYW5sbnpBMGVXemx1MWV1NWp1T2s5SFMveEYvUFBvTmU1MzNJQWU0UFpZdWJqdmE5anNaalI2OXpKdUhDRXh1WjZHbHZxVUNsVnBHVHRRNkZVY3JuZ3JHTXV4UnRNWmhNMm02M2JjWVNpZjlUVVY1SnlMaGwzdlJmdWVnOEt5NjVRVWxuQTVESHordTJlVWFFakhWbG15NnFMYVd5cHA3eTZtTzJIM3lmUU41U2xNeCtncWFXZUErbGIwV24wTEpteGdVc0ZtZXhOK1l5VmN4L3A4cnJYS3ZMNTRzQmIxTlJYc0d6bUExek1QOE1IWC8yQkVhSHhMSnEycnN2RVlsTDNSVitSb0ZNTU9qZDNyYjBuMG5WbEVVSU1VemJ3MHNKejQxMWRrSzdOR3IrVWxMUEpuTDUwakpiV0pqemN2QmdiTzVsNWsxWTZaWTVzYVczazZyVUxYTWc3eGNibEx4RVpITnNuOTcrUWR3cU5Xa3V3ZndRQXhlVlhhV2l1WS9YOHg0bUxHTXM3MjMvRHVKSFQwV24xZkhIZ0xaNVo4NE51eDhyZHFtRC84QzczM1FoR2xZck9FeW0xendCcU1MWnlLVCtUcEpIVGJudStRTFZLVGF1eEJaUFp5TFpENytMbDdvdVh1dytlN2o3RVJTWlNXSGFGdW9ZcXZOeDltREptdnRPNWpkZUQ5LzdzMGlrNjU2YjM0R3hPS2lhekFhdlZpcWU3RDNNbjNzdlVtMzVIN1RVMTE1TjlOYVBIYTljMlZIYllObUhVTE1iRVRuYXNuNythUVdoQUZFa2pweE1mTlk3YWhrb09uL29TczluRXh1VXZzZXY0eDFUWGwzUFBsTlc4L3VuUFVTcFZMSm14M2lueFRtbFZFY2N6ZDNQdVNob2VlaThlWGZGTjRpTEdNbnZDTWk3bW4yRnZ5bWJlMmY0YjRxUEdzV3ptQTA1L0c2VHVpNzRrUWFjWWROSktvY1ZzWC9iVjJjZFJDU0hFM1dRRDR2M3RYUllIcXRIUkV4a2RQYkhINDd3OS9YaHU3Yit5YWRjZmVYZjdiOW00L0JzOWRybnJTVlZkT2Z2U3ZtRG11Q1dPMXNKWjQ1Y3lMbjRHN25wUDN0cjZDdTU2VDFiT2ZSU3djYVVvbS9lKy9EK2VYZnN2M1hZUlRNczY0SlNzcEwyZWtnenRTZm5NMFZYdlJuWlAzMTVNQTVHVm00N1pZaUl4Ym1xSGZYLzYrQ2VPN29JM3Mxb3RUbVBlbmx6MUhSUUtaWWZBMm1RMjhkWFJEemw5NlJqckZqeURXcVhtL05WVFZOU1U0S1p6NS96VkRCUUtCYUVCa3J6Z2J0TnIzZmpCVTcrNXBYTXFha3ZZY3VEdEhvK3pXTXpvdEc0ZDdxZS92cTI1dFpHMHJQM01tN1NTaytjUGN1cmlVVHowWGt3Y05adkV1S2tZaksxVTFwYmdwdk5BcjNYam1UWGY1NE92L3NEazBYUFJhblJjekQvRHVaeFVpaXZ5VUtzMFRFOWN5TUpwYXgzWEIvdmZpSVNvOGFSbEgrQkErbFplLyt6blRCNDlsNFZUMStMcDdpMTFYL1FwQ1RyRm9OTythKzJTYU5lVlF3Z3hQRFVZN1RsNFFudWVZbS9RY05ONzhNVEtsM2wveCsrNFhIRDJqb05PZis4ZzdwMzFzRlBpRVYrdkFIeTlBc2k4bklLYnpvUEhWNzdzQ0RBZlgvbHQ5cVI4MXVPWXRORXhrNWc1Ym5Hbit4cWFhdmxzM3h0ZG5sdmJVTVg1NnkxUUdyV1djU09ua3pSeVdvK2ZSYTl6Sno0cWlkandqdDBMVjg1OXBNdTVGck56VHpwTlhkRlZSdFA2cGhveUw1OWdSdElpSm82YTVTanJnWk5iQWZ2MEZjdG5QWVMzaDIrUFpSV3VGeE0rbWlkWGZhZkg0M1ljL1pDc0srbGQ3cStxSzBlajFqSmx6SHl1WHJ2QXlNZ2tvc01TMkplMmhkOS8rRytvVldwR1JpYVJNTUxlM2NMWEs0Qi9ldURmYVd5dTQ3VlBmb2JaWXNMUEs1QUZVKzVqZXRMQ0x1dWZVcWxrNXJqRkpNVk5ZL2VKVHpoejZUZ3praGJqNmU0dGRWLzBLWVd0Ti9uSGhSZ2diTUM2emRCOHZhWHp0NHRnUXBCTGl5U0VHR2JTeStDSEIyRk5QTHc4cGVmajc4U0xMNzdJVDE1NHZYOXYwbzdSWk04VTJWVUxSbCt4V0MyMzNWM3ZUdDA4TitCQWtGdDBucGp3MFIzSzFWYy9wNS8vN1VWZWV1a2xBZ01EQ1FvS1FqT0VNZ25kN1dma2JtcHViZXpWOUNzM3UxeDREbmVkSnhIQk1iZDhibjFqalZQMzh2NG1kWC80a0paT01haWNyV2dMT04zVk1GNENUaUdFNkRNM1o1M3NMNjRLT0lFQkYzQUN4RVdPN1hTN0szOU93dlZ1SitBRVNJZ2FkOXYzdkpzQkowamRIMDRHM2w5ZUlicHhyTGh0ZVc2RWZZNHVJWVFRUWdnaHhNQWxRYWNZVkE0WHRTM1BpWEJkT1lRUVFnZ2hoQkM5STBHbkdEVHk2NkdzMmI2c1ZzS01zTzZQRjBLSXdTNHV1dk81ODRTNEZaRmg5cXg3L1QxVzF4WGtHUkhkR2NwMWY3Q1JvRk1NR3NmYnpjMDVKV1JnVDFVZ2hCQjlvY1hRVEdsVlVjOEhDdEdGa3NvQ1dvMHRyaTVHdjVGblJIUmxxTmY5d1VhQ1RqRm90Qi9QT2Fmck9iK0ZFR0xJaUl5SW9LeXFzT2NEaGVoQ2FWVWhBUUgrS0JRS1ZDclZrR3Z4a1dkRWRHV28xLzNCUm9KT01TalVHeUc3cW0zOUhwa25XQWd4REV5Zk9ZMnJaVm11TG9ZWXhLNFVuMlZrZkJ4S3BSS05SalBrWHJ6bEdSRmRHZXAxZjdDUm9GTU1Da2ZidFhLTzlnZHZyZXZLSW9RUWQ4djQ4ZU54OTlHUWtyWFAxVVVSZzlDeHpEMG9kR2Fpb3FKUXE5Vm90ZG9CT1dYTW5aQm5SSFJtT05UOXdVWisrbUpRdUhtcUZDR0VHQzRlZS94Umltc3VrM0kyMmRWRkVZUEk4Y3c5RkZkZll1NjhPYWpWYWp3OVBkRm9OSzR1VnIrUVowUzBONXpxL21DaXNObHNObGNYUW9qdW1LeXdaak9ZcmZiMXY5MExzVDZ1TFpNUVl2aEtMNE1mSG9RMThmRHlsUDYvbjlWcXBhV2xoZmZlL1FCenM0TFlzRVJDQTZJSUN4elIvemNYZzBwSlpRR2xWWVZjS1Q2SFVtZG16cnpacUZRcXZMMjlDUTRPeHMzTmJVaTI5c2d6SXJxcSsxNWVYb1NFaEF6WnVqK1lxRjFkQUNGNmtsN2FGbkNHdUV2QUtZUVlYcFJLSlRxZGpvMlBQRVJhV2hvWHNqTTRrYlVMbmRhZG9wSThWeGRQREJDUllURzBHcHNKREF3Z2JuU3NvMXVobTVzYi92Nys2UFg2SWZ2U0xjL0k4TlpUM2RmcGRFTzI3ZzhtRW5TS0FhOTkxOXA1a2E0cmh4QkN1SXBhcmNiTHk0czVjK2FRbEpSRVkyTWpack1acTlXS2RGZ1M3U2tVQ3BSS3BhTmJvWStQRDI1dWJxaFVRM3VlTVhsR1JHZDFYNi9YbzFaTHVETVF5RzlCREdnMm5KTUl5VlFwUW9qaFNxMVc0Kzd1amxhcnhkZlhGNlBSaU1sa3dtS3h5RXUxQUhCTURhSFJhTkJxdFdnMEd0UnE5YkJwNVpGblpQZ2E3blYvTUpDZ1V3eG81NnZzMDZVQXVLdGhmSkJyeXlPRUVLNTBJL1cvV3ExR3I5ZGpzOW5rWlZvNFVTZ1VIZjRiVHVRWkdiNkdlOTBmNkNUb0ZBUGE4V3R0eTNNaVFDbC9QNFFRdzV5OFRBblJQWGxHaEJoNHBNMVpER2p0eDNQT2thbFNoQkJDQ0NHRUdIUWs2QlFEVm1rVDVOZmJsOVZLbUJubTJ2SUlJWVFRUWdnaGJwMEVuV0xBT3RLdWxYTnlNT2lHZHVJOUlZUVFRZ2doaGlRSk9zV0FsVnJTdGl5dG5FSUlJWVFRUWd4T0VuU0tBY2xraGJNVmJldlRKT2dVUWdnaGhCQmlVSktnVXd4SXA4dnRnU2RBb0J0RWVycTJQRUlJSVlRUVFvamJJMEduR0pEU1M5dVdaNFc3cmh4Q0NDR0VFRUtJT3lOQnB4aVEyZ2VkVTBOY1Z3NGhoQkJDQ0NIRW5WRzd1Z0JDM0t6VzBEWlZDc0QwVU5lVlJRZ2hCcExNekV6UzB6SW9LaXpFVGUvQmxieExyaTZTR0dMaW9oTm9NVFFURlJYSnRPbFRHVGR1SEFxRkFvVkM0ZXFpM1ZYeXJBMU5VcjlkUjRKT01lQ2t0TXRhbXhnQWVxbWxRZ2pCdTIrL1IwdTlsUkZCbzVrMFp5bWhBWkd1THBJWW9rcXJpaWlyS3VSSWNob1o2YWQ1N0lsSFVLdlZLSlhEbzRPY1BHdEQyM0N2MzY2aXNObHNObGNYUW9qMi91c0U3Qyt3THorZEJFOG11Ylk4UWdqUlhub1ovUEFnckltSGw2ZmNuWHUrL3VvYmhQbkdNejF4NGQyNW9SRFhwWnhONWxwdERzKzg4QVI2dlI2VmFtaFBtaTNQMnZBeTNPcTNLMGxJTHdhYzl2TnpUcFd1dFVLSVllN2R0OThqekVkZWdvVnJ6QnkvaERDL2VONS9keE9OalkxWUxCWlhGNm5meUxNMi9BeW4rdTFxRW5TS0FlVnlEVFNaN01zZUdoZ2I0TnJ5Q0NHRUsyVm1adEpjWjJWNmtyd0VDOWVaTlc0SnhpWklTMHZEWURCZ3RWcGRYYVErSjgvYThEVWM2dmRBSUVHbkdGQnV6bG9ydzdxRkVNTlplbW9HMGNHalhGME1JWWdMVHlUNzNBWHE2K3VIWkd1UVBHdkQyMUN2M3dPQkJKMWlRRWt2YTF1ZUpsMXJoUkREWEdGUklTRUJVYTR1aGhDRUJrUlJVVkZCUTBNRFpyT1pvWllTUko2MTRXMm8xKytCUUlKT01XQ1lySEMyb20xOWVwanJ5aUtFRUFPQm04NWRNbWVLQVNFc2NBUTZyUjZUeVlUUmFCeHlMK1h5ckExdlE3MStEd1FTZElvQkk2TU1yTmVmOFNndkNISnpiWG1FRU1MVmN2TXZ1N29JTG1XeER2eHVicTUrT2IyYjl5OHF5Y2Rpc1dBMEdvZmN1TGZoL3F5Sm9WMi9Cd0lKT3NXQTBYNDhwM1N0RlVLSTRXMWYyaGU4ditOMzNSN3o1dFpYMkhYODQxdStkbTd4QmY3empXOVFYbjN0ZG9zSHdJNmpIL0xocmovMTZ0aFdZd3QxalRXMy9WK3JzYVhETmJjZGVvOERKN2YxdXJ5TnpmVVlqSzI5UHI0ek5wdE51aDkySXl2M0pILzQ2TWQzWExjR3VwUG5EL09ydDc1TlMydFR2MXgvKytIMytYalA2NTNXczZxNmN2NnkrUmVVVmhiMitYMmxmdmNmdGFzTElNUU5KeVhvRkVLSWZtTzJtUG56SnoranBxR1NGeC80Q2NIKzRYMStqejkrL0JNYW1tcHYrVHd2RDErKytmRFBuYlpGQnNkeDVQUk9yaFJsTXpJeXNkUHpUR1lqWnJQcDFndHFzL1hKUzJWWTRBalNzdytTVTVoRmZGVDNrMG9mUExtTmxIUDdidnRlTThjdDV0N1pEenR0aXdrZnpZNGptNWd6WVRrNnJkNnhQYWN3aTZ2WExtQXd0dEJxYktHK3FZYkttaEphalMzTW43eUtSZFBXM25ZNVJOZE1aaFBKcVp2UnFMVlUxNWRUWFYvZXEvTjBXamRpdzBjNzFqZnRmSlg4a3Q2M3ZMcnJQWG41MFY4NjFuKzM2WWMwTk5mMXZ1QTNXVGgxTGZNbnIrejJHSXZGak1sc3hFYnZucVBjNGd1a25FdW1yS3FRNXRZbWZEejltWkF3azFuamw2RlJhNXlPUFplVFJzYUZJMHdkTTUrTCtXZWM5a1dGak9SNDVtNmFtdXVwYmF5aXRySEthWDlrY0J5ZTd0NjlLcE80dXlUb0ZBTkNSUXNVTk5pWGxRcVlFdUxhOGdnaHhGQ1RlbTRmTlEyVi9Yb1BzOW5JK1BnWnhFZU42L1U1T1lYbnlDazgxMkY3d29qeEJQdUZrNTU5c011ZzgyNDRlbm9YaDA1OTJlbStHNEhyUjd2K2hFclYrU3ZWb21scm1UVitLZk1ucjJibXVDVmQzdWNQSC8yWTViTWVZa3pNcEU3M2F6WDJvUEl2bi8wblZYVnRXZmNzVmd1L2VmLzdqdlhWODU2Z3RLcUFjMWZTaUE1TndFM3ZTWkJ2R0JNVFp1UHQ2VWVnejUxL3F5dXRRSjFMVHQxTVhXTTFhcFdHei9lLzJldnpRZ0lpaVYzN0w0NTFrOW1JcjFjQWN5WXM3L0hjekp5VURpMSs2eFkraThWaWR0cFdWVmZHcnVNZkV4WTRna1hUMW5WN3pRQ2ZqaTloRGMxMUZKWmVZWFRNUkZSS1ZZZjloekoyQUhEUGxGV2RYdlBFMlQyWXpTWW1KTXhHcVZSeXBUQ0wvZWxiS1N5OXdtTXJ2OVZXenRveXZqcjJFWDVlZ1pSVUZWQlNWWUNpM1Z3R2lYSFRPSDN4R0dHQkl6aVlzUjIxMHZtNVd6N3JvVHNPT3FWKzl3OEpPc1dBMEw1cjdZUWcwRWpIYnlHRTZEUDFUYlVjUHJVRGQ3MG56YTJOL1hxdllMK0lEb0dUeldaRG9laDhFcXo2eGhxbm9MUGllb3Njd095SnkvSDI4S093TEJjQUgwOS92RDE4bmM2dmFhZ2srMnFHMDdZUXZ3Z0NmRVA0ZE85ZnVkeEpRR3V6MmNkcnZmSEZyem90MTVReDh4eXRpbGFiQllWQ3dmMExuKzMyYzNkbTg3NDNNRjkvK1hmWGU2QldxYmxXbWQ5SmVld3Z1YzJ0RFIxYWJnRENBNlBSYW5RQVBMenNHMXpNUDBPd1h6amVubjZPWTdLdXBCTVZNcEx3NEJoS3F3cUlESTdqd2FWZnYrVXlpOXR6NXRJSlVyUDI4K0RTcjVNWU8rV09yK2ZwN3NQRVViTjdQSzY0SXE5RDBObSsxUlNncGJXSm5jYyt3dDg3aU1kV2ZBc1BOeThBRE1aV0NzcHlTT2pGbDBTcDUvWnhMSE0zTHozMEh3VDRCSGZZYjdHYU9YeHFCNTd1M2t3Wk02L0QvbFZ6SDhQWHEyM3k5UVZUN3VQdlcvNmJuS0lzcW1yTENQQU5vYlNxaUErKytqMkJ2cUU4c2VvN2ZIWDBRK3FiYW5oNDJZdW9WUm91RldSU1dsWEl2TWtybVRScURtOTg4U3ZXM1BNa282TW45bGgrNFhvU2RJb0JvWDNRT1YyNjFnb2hSSi82OHNnSGVMcjdNRFoyTWtkTzcrelhlOVUxVmJQMTRMdXNudjg0S3FXS3h1WjYvckw1UDNsbXpRK2NYbFl2NXA4aDQveGhSdDdVTFhYNzRmY3BMTHZTNmJVWFQ3K2ZlWk5XT0czTExUNVBidkg1VG84em1vMzRlUVV5ZThJeXAvM0ZGWG1rWng5azBiUjF1T3M5blBidFQ5L1NvY3V1U3FsMkJOSXRobWFTVXpjekptYXlVNWZhcjQ1K2hLZTdEOU9URnFMWDJqUGhLUlRPMzZEV05sVHg3dmJmb2xacE9nMTJUNXpkNjlRRjEyYXpZYmFZbkxwRCsza0hVbGlXUS9iVmt6eHozL2RSS3BXVVZCWncrTlFPbHN4WVQxemsyRTUvZHFML25MOTZpdTJIMzJQbXVDV29GQ3JPWERyZXEvTjBXcmN1VzdiN2l0Rms0TVBkZjhKa052TE1taDg0QWs2QXJOeDB0aDkrbnlYVDF6TjMwcjFkWHNOZ2JPWGsrVU9NR3ptOTA0QVRZT0hVTlZUWGxmUGxrUTl3MTN0MitGenRBMDRBaFVKQlZNaElybFhrWXpRYkFFZzVsMHhZNEFnZVdQd0NHcldHWlRNZllOUE9WeW11eUNNcVpDUUhNN1lUR3o2RzViTWVCR0RwakEyY3pENUVRdFI0bEVwcHJSam9KT2dVTG1mRE9laWNLa0duRUVMMG1UT1hUbkM1NEN4UHJmNHVlU1VYKy8xK0hub3ZzcTZrazNJMm1Ua1RsM1BxNGxIYzlaNlVWeGVUbkxxWmg1ZTlDTmdUa2ZoNCtISHprTEJuMS82Z3d6VzdheW1kT21ZK3ErYy8zbVY1dkR4OE83UVltYTRIbGRNUzcwR2oxanJ0TzVhNTIybDkxdmhsVEIyN0FKdk5SdWJsRlBhbWZvYlpiQ0lxWkNSbWl4bUx4WXhHcmNWTjc4R3hNN3M0ZG1ZWDA1TVdNbnZDY243MDdCODZMZFBYTi95WVFOKzJmK3pNRmpPL2ZQT2JyRnY0TEVseFV4M2JLMnRMZWUyVG4zVTRmL1c4eDNsenkvOVFYbDFNa0g4NFd3KzlTMkxjMUE3QnRlaC9OcHVOQXllM01pNStCc3RtUHNEL3Z2dGRWQ28xT28yKzIvT2FXaHZ3OXc3dTE2RFRZR3psZzUxL29LNmhpcWRXZnhjLzcwQ24vVlBHektPeHVZN2t0TStwYTZwbTVaeEhPbjNPVXM0bFl6QzFNbjl5NTExbndSNUVybDN3TkhWTjFXemU5d1pQcnY0dVVTRnhYUjV2czlrb3FTeEFyM04zUEF0cjVqOEp3R3VmL3N4cGJQaEgxNU4xV2EwV3lxcUtPSG4ra05PMS91ZWQ3d0R3blVkL2hkdE5YeUtKZ1VPQ1R1RnlPVFhRZFAxTFpTOHR4UHQyZjd3UVFvamVxYTZ2NEt0akh6SnAxQnhpd2tmZGxhQlRyZEt3Zk5hRGJEbjREa2tqcDNIcTRoSG1URmhPUkZBTW4rOS9rL05YVHhIc0gwRnVVVGJmZVBDblhDbktkanEvMWRqQ2xnTnZzM3pXUTQ2WDVCMUhQNlMrc1pwSFYzeXpUOHBZVVhNTmJ3L2ZEZ0ZuNTU5SHpjWDgweHpLK0pMSzJsTEd4ODlnNmN3SDBHdmQrV2pYbjhndFBzOGp5MTlpNGRRMXpCeTNoT09adXpseE5wbTByQVBNbnJDTU9SUHZSWDNUZU0vcXVuS25LUm5NRnZzL2dvM05kVTVaVDJ0dkdvTjc1dEp4OXFkdkFleGpPVC9hL1Njc1ZndE5MUTAwTnRmeHUwMC9KTUEzbEdDL2NBeW0xaTR6cVBwNkJUaTY2NG83bzFBb2VIemx5M2k1KzFEYlVJWEIxTW9qaTE1aVZQUUVyRllyYjIxOWhWSFJFNWszYVlWVFFQZkozci9TMUZMZmIrWEtMN25NVjBjL3BLNnhtZzFMbnNkc05WTlVmdFdlZk10aXdtdzJZYmFZOEhMM2RZeWROaGhiV0xmZ0dhZFd3K2JXSms2YzNVdFMzRFNuTDBvNm8xRnJlSGpwaS96dGkxL3k4WjQvODl5Nkh6cTFjTlkxMW1BMkc2bHRyQ0xqL0dHdVZlU3hmdEZ6anVmd3huM05aaU9McHExbDNNZ1p2ZnFzcFZXRmJOcjVhcStUR2duWGtLQlR1TnlaaXJibGlVR3VLNGNRUWd3bFpvdVp6NUwvaG9mZXEwUFcwLzZXR0RlVnRPd0R2TGZqZDdTME5qRWhZUlphalk0NUU1ZXorOFFuakFpTkp6NXFIQUcrSVIyQ1RwMUdUMzdwWlhLTHp6UFZlejRBSlpYNUJQbjFUYlpkbTgzR2xlSnNMRllMRlRVbEJQbUZkWHQ4WTBzOU80NXNJdGcvZ3ErdCsxY2lnMk5wYm0zaW85MS9vclN5a0xHeGsvazArYStzbnY4RUV4Tm1zWGo2L1V4UFdzVCt0QzNrRkdWMTJqcjAwZTdYT3IxWFQ5Ty94RWFNeGFmZFMzeHpheU0xOVJWRUJNYzZ0bWxVV3M1ZFNTWHYya1ZlLyt6bm5WMkdKMWErTE4xdys5Q05jY2FsVmZheGxhR0JJd0I3RURWN3dqSytPUEFXSlpYNWpsWitzQ2NMNmk3d054aGJLQ2pONmZIZW5RV3VKck9KemZ2LzdtZ3QvSERuSHgzN2xBb2xHclVXdFZxRFdxVkJwVktqVnFvSkRZamliRTRxWnJPSkRVdWVkeVFMT3BTeEhaUFp5SUtwYTNvc0M0Q251emNibDMyRHQ3ZjlMeC91K2lNdnJQK3g0MHVYdDdmOUwzV04xUUI0dUhseC84S3ZNVFoyY29kcjJHdzJXZ3pOMURmVjlPcWVUUzBOdlRwT3VKWUVuY0xsTXR0bEZKL1krVkFCSVlRUXQyakhrVTFVMUZ6am1UVS9jSnBPNDI2NWQvWkcvcnI1RjB4TFhPQjR1WjQ3Y1FXbkx4N2piRTRxVDkvM3ZVN1BVeWdVakFpSjUycnhlYWFPblkvRmFxRzh1cGpwaVl1d1dxMU9VMEZZclJhTVpnTjFqVzB2cDNxdFc3ZWZOenYzSk5WMTVRVDVoZkhtbHY5aHcrTG5TUmpSZFNJVkwzY2ZYbnp3cDQ3QTRscEZQcDhtL3hXQXI2MzlGL3g5Z2tsTy9ad3RCOTdtVW40bUsrWnN4TXZkaDdVTG5zSnF0WGJhWGZIRkIzN2kxR3JVMEZ6TDd6LzhONTVjOVIyaXcwWTV0bGZXbGpvRmp0NGV2azZKbE03bHBISHN6RzUrOE5Sdm5LNS83a29xbzZJbjhNRGlGd0Q0eCs3WDhQSDBaOFdjUndBNnRMeUtPMU5hV1lqVlppVzMrRHhhalk3RzVqb2FyOWRUWDY5QWxzMThrQlpERTljcTJwSklOYmMyb05Yb0hkdDhQUDJkeGx0ZXE4am43VzIvN3RYOTNYVE9YVW8xYWcyUHIvZzJCbE1yN2pvUE5Cb2RXbzBPclZwSFRsRVdaeTRlY3dvc2J6aWJrMHBkWXpYSzYyT1JTNnVLU004K3lPd0p5N29jeTlsZVUwc0RPNDV1WXNHVU5heTU1eWxVU3JWVFhidHYvaE8wR3BxcGI2cmxja0VtbnliL2xhU3IwOWl3K0RtbjU4UnNNWFBxd2hHeWMwLzI2dlBiYk5iclA3dk91K0NMZ1VIKzZnaVhzdG9nbzEzUU9VbUNUaUdFdUdQSE0vZHcrdEl4Rms1ZGc0ZWJ0eU1vTXhoYkFYdnJTRjJqR3g1dVh2MFdnTlJmYjlFb0xNMXhqTW5VcURWRUJNZlNrRmVMbjFkZ2wrZU9DSTEzakswc3F5ckNiREVUR3pHRzZ2cnlEbU1jSzJwS09KdVQ2bGhmTkcxdGwyUFBLbXRMMlhIMFF5SkQ0bmo2dnUreDVjRGJmTFQ3VDZ5YSt4aFR4ODd2c2p6ZUhyNFlUUVlPbk54RzZybDlqQWlOWjhQaTV4MVRNeXlkdVlIdzRCaTJIMzZmMXo3K0tkT1RGaklqYVhHWFV6ZTBHcHVkc2doWDFkbi9JVlFxVlU3Ylc0M05IYzU5ZC90dmFibSt2ZFhRVEt1eG1iOXMvb1ZqLzhJcGF6Q2FET2cwZXNmOGh3cUY0bm9MbDZiRDljU2RlMmY3YnpDWVdoM3JiM3p4cTA2UE8zQnlXNGR0TjQ1ZE1Yc2pNOFl0Y215UERrdmdvYVgvMU9POWsxTS81MExlNlE3YnU1cUh0N3F1blBONXA3QmFyUjJDenZIeGJkMVpiVFliMncrL2g0ZWJWN2RqT1c4d21neDh0UHMxeXFvS21UVittZE8xYm1nLzlkSHNDVXZabTdLWlk1bTdpUWtmN2ZUOEdZd3RyRnY0ekMxUGxTUmR4Z2MyQ1RxRlMxMnRnOWJyVTBsNWFTSFd4N1hsRVVLSVc1VlhEMXN1dzZVYXVGamRkOWRWS3FEck5CemR5N2h3QkxDLzVIYjJvdnZlanQ4QjhPemFmK2syMmNmdHNscXQ3RW41akFrSnM4ak9QY21waTBlWk1tWWVSZVZYdVpCM0NoOVBmL2FtYm1iRDR1YzZQVDhxTko3bTFNMVUxcGFTWDNJSmY1OWd2RDE4cWF5MVo1MTdkTVUzQ2ZMdDJDMzJ2Uy8vcjhzeTVaZGM1dFBrdjZKVUtubGdzYjJWWi8yaXI2SFQ2UG55eUFjMHR6WjArbkp0TXBzNGRlRUlSOC9zcExtMWtjWFQ3MmYyaEdVZFdqQVRZNmN3SWlTZXZTbWZjZVQwVGs2YzNVdkNpUEdNanA3RTJOZ3BUZ0ZmVnkxWTcyei9UYWZiMjVzOVlUa1dxLzBmem9MU0hESXVIR2JCbFBzYyswTURvemliazRKN3UxYXp2bFJyZ0IxWmtOb0FqUmI3bDhlRDNaMDhhd0F2UC9ZcmJEWWJyMy82SDR5T21lU1lCOU5zTWJIejZFZk1HcitVd0p1NmNmOTl5MzhUSFpyQTBwa1BBSFFZWDZ4VXFuRFhlL1o0Nzg3bWh6V2FEQlJkbjJib1pqZm1lTTI3ZHJIVCtUWTkzWDBJOWc5SG9WQnd6K1RWUU0vQlhJdWhtUTkzL1pGckZYazhzT1NGWHY5Tm1aYTRnR09adThtN2R0RVJkTlkzMVRwYWpUL2YvNmJUYzlZK29kak55Y1ZzTmh2ckZqemRxMmxtaEd0STBDbGM2a3k3VnM0Sk1wNVRDREhJYkRvUGI1NjFMeWNHd01ZeG9PMzRIbmRiRk1DeDVOczdkL1g4eHpFYVd6dHNQM2NsalhOWDBsZzE5MUc4UGZ4NlRBeHl1MUxPSldNMEcxZzE5MUc4M0gzWW43NkZzYkZUMkhuc0l5YU5tc080K0JtODkrWC9NVDFwVWFmbmh3ZEZvMVpwS0trczRPcTFDOFNHajNIYTcrWG0wMkVLQnJDL3FOL01Zcld3ODlnL1NNcytnSStuUDQrdCtCWStudjZBdlFWdzFiekhNRnZON0UvZjJ1SEZ2NjZ4aGplKytDVk5MUTBFKzRYVDJGTFB3WXp0SE16WTN1M25WeXFVSk1aT0pmdHFCbVhWeFNSZXowZ2I2QnZLdmJNZnByQTBoMld6SG5JY24zdzl3TjY0L0NXbjY5VFVWL0RlRHVkQU9tSEVPSGFmK0pUUjBSTUpENHptalBJNG9RRlJaT1dtTTNmaXZkZkxYVTJ3ZjJTM1pieGRlclY5S015SU1EQXJPaVFmSHBUdTVGa0RlNWZ1bHRZbUdwcnJpQWlPeFUzbkR0aS9zRkFvbGJ5MzQzZmNOLzhKSmlUTWRKeGpNaHR4MTNzNmp1MUx0UTFWdlAvVjc3czk1c05kZit4MGUyTGNWQjVjWXUrV1BTcDZRcGZuVHg0emozSHgwNmx2cXVYVHZYK2h0cUdLQjVhOGNFdHpsRnF2ejVmYlBuZ3NMcjhLMko4VmpWcnJ5QUNkZVRtRi9lbGJlUG5SWHdMd3YrOStqelgzUE9uSS92dTdUVC9zOVgyRmEwalFLVnlxZlJJaDZWb3JoQmhNTGxURHRtcFlHZzB2VGdMZmZ1alpkZXcyejR0cE55Nnd2V3VWOXZGakkwSVR1dXgrZDZkcUc2dEl6ejdJL1l1ZXZaNDg2RjdLcW90SVR0MU1UWDBsajYzNE51NTZEK0tqa3RoOS9HUEd0M3NSdjBHbFZQSHlvNzlFcjNQbnl5TWZzT2FlT1pqTXBnN3paL2FHU3FtaTFkakMyTmdwcko3N1dJY3BGUlFLQld2dmVRcXRXc2ZvNkVtY3VualVzYy9IMDQ4NUUrNGxObUlNUmxNcmIyLzdOY3RtUFlpblcrZmRaZ0Z5Q3M5eDZ1SlI3bC8wTEN2blBrcGpTNzJqQzdOU3FTUXlPSTdrMU0zNCt3U3phTm82akNZRE9VVlp6QjYvRkI5UFA2ZHIrWGo2OGUvUC85bHBXMmxsSVNmTzdpVStxbTBjYWtOekhjbXBuK1B0NGNmWTJDbVVWUmV4YVBxNlcvNVo5WVplQlJNRElTZ0lORU9vdCs3dFBtczNsRlFWQUJEU0x0alhxRFU4c1BoNURwemNodFZxY1RyZWFHeEZvKzZmN3FEQi91SDg1SVhYTzkxMzRtd3l1MDk4d28rZWZmV091bHVybENwU0xoemhVTWFYNkxSNm5sejkvNGdPUytqMDJQckdHbEFvbk1ZakF4dzdzd3ZBcVM1bjVhYmo0K252ZU1adWREYzNtZzNZYkRiSHVnMGJCbU9yWTcxOU5tZ3hNRW5RS1Z3cXMzM21XZ2s2aFJDRHlPVnEyREFLWHVyZnVkMzduY2xzWXZlSlQ1ZzNhWVdqQmZCT1ZOZVhNeVpta3FQRncwM256aVBMLzVrL2Yvb2ZMSi8xSU83WGc3N0YwOWR6OHZ5aFRnUEpwcFlHeXFxS3VIcDd3UmNuQUFBZ0FFbEVRVlR0QWthVGdYMnBuL1A1dnIrelpNYjYyeXJUMm51ZTZuYnllSVZDd2NxNWozUzZiL2FFcFFDT1RLS3g0V082VGFwUzN5NnBrVTZyNzVEVUtDSTRodldMbnVQei9YK251Q0xQMGJvNlpVelhZMHJiTzVpeG5ZaWdHT0lpeG5BdUp3MkFxSkE0cG95Wng4NWovMENCQXB2TlJrUlFiQTlYRW4ycHNkbWVSZmF0cmE5MGVjeFh4ejV5TEp2TVJnNmYrcEtqWjNZeVpjeTh1NTVoK25iWmJEYXlycVJ6TUdNN1ZYVmx4RWNsc1hyZUV4MitNR212dXFHQ1RWKzl5cGlZU1FUN1IyQTB0WkpiZko1ckZma2tqQmp2R1AvWjBGekhwZnhNcGlVdUFPdy9veHN0bUZhckZhdk42bGczVzh4c08vUnUyelFyRm5OL2ZtelJCeVRvRkM1enRRNGFqUFpsTHkzRXlYaE9JY1JnWWJOM00zeHV2S3NMY3VkYVdodTVldTBDRi9KT3NYSDVTMFFHMzFtd0VoYysxaWtoQ3RoYitMNis0Y2RPM1ZkREF5SlpQZTh4VXM3dGN6cjI5VTkvVG5tTmZYNUpUemR2UmtWUElEd3dtckRBNkY2TmNldE1kd0huelN4V0MzU1NjYll2alkyZFRLdmhVYllkZmcrQTBJQW9Dc3V1RUJjeHR0dnhjOWNxOHJtWWY0WW5WcjVzMzlDdW1FdG1iR0JrWkJLbkxod2hLVzZhU3pJV0QyZXhFV040Yk1XM2VuVnNUWDBGWHgzN2lQbVRWeE1lRk4zcGx6MU56ZlZrWDgzbzhWbzN6K1hhWCtvYWF6aWJrMExHaGNQVU5sVGg2eFhBK2tWZjZ6UmgwTTJDL2NLWk1tWWVPVVZaanFSSHdmN2hySnp6Q0ZQSDN1UG9YcHVjc2htcjFjTDB4SVVVbEY2VzdyVkRqQVNkd21WT3kzaE9JY1FnWlFOQ1BFRFhSK00zNzVhRlU5ZXc4S2I1OXJ3OS9YaHU3Yit5YWRjZmVYZjdiOW00L0J1M25EV3lOOW9Ibk1jejk2SlJhMUVxbFp5K2RBeTNkc0hrclBGTDBXcjFSQVRGZEhnWnY1Rkk2TzliL3J2VHFVaHVwN1VqTy9ja1ZYWGw2TFI2bWxvYXFLNHJaMkpDMThsSTN2dnl0eWdVWFFleDdiT1kzcXk1dFpFclJkbWN6VW5sU2xFV0lmNFJKSTJjem9XOFUzeTg1M1VVQ2dYKzNzR0UrRWZnNWVHSHA1czM3bnBQMUdyN2ZJcXg0V040WXVYTGFOUmE4a291a1oxN0VyM1dEYkMzS051d2tWdDhudWZYLzlzdC94ekVuZkZ5OThITHZmTnZ6NHZMODZpc0xVR25kY05zTVpHVm00NWFwV0ZhNGdKSHkvL05LbXBMMkhMZzdSN3ZhN0dZMFYydkF3RFpWelA0ZE85ZmV6enZWMjkxSFNEN2VQcnpqUWQvU2tGcERvVmxWN2hTbE9XWTJpWFlML3o2K05SWnZjNTg3YTczWk1XY2pUMGVWOTlVdzlTeDkrRG5IVWhCNmVXZWoyK3NJZVBDRVF6R0ZocWE2NXgrRG1MZ2thQlR1SXhUMTFvSk9vVVFnMFNUeWQ0UTVqT0VHcExjOUI0OHNmSmwzdC94T3k0WG5PMlhvTE85eXdXWlZOV1ZZYlBaOEhEellzbU1EWTU5azBiUDZmSDhlMmR2eE4rNzR6OGNXdys5ZTh0bHFhNnY0TURKcmRoc05sUktGZEZoQ2QxT256SXRjV0czTGE1NTF5NlNsWnZ1dE0xa052SFcxbGNvclNwRXFWQXlNaktSaDViK0U2T2pKNkpRS0pnM2FRVjFqVFVVbCtkU1hKRkhkVjA1ZVNVWHFXK3N3V0Jzd1dxejR1OFR6RXNQL295NHlMRjh2djlOenVha290WG9XTjR1SVZGMVhUbnpKNjhpTktCL2tnaUoyMVBYVk0yV2crODQxcjA5L0ZoN3oxTmRCcHdBTWVHamVYTFZkM3E4OW82akg1SjFwYTIrUlljbXRMV0UzeWFOV292SmJPVHovWCtueGRCTWdFOElzeWNzWTJ6c2xEdnVDZEdkdFF1ZTdqRG42QTNlbm41T0NjVkdSaWJpNmVIRG5oT2ZvdnIvN04xM2ZGVFhtZkR4MzR5bXFmZmVoUkFnaWQ1N3g3aUF3VGJ1dlNTMms5Zkp4c2xtazMwMzJjM3VKdnRtTjlsVXg0N2oyQWIzZ28wTHh0aGdlcEVFQWdsSklGQkRFdXE5VDMzL0dEUm9tRkZEWFhxK240OCt6Tng3N3IxbllFYk1jODg1ejZOMFlmcWtCWFpyUThYb283QllMT01oOFpnWWc3WitmRzE2N1lzYklONm41L1pDQ0RFYWZGRUl2MG1CMmNIdzN5dUg5bHBQUC8xMHR3bEJob0xlMElGYXBYRTZpamdXZGRZbjdXbTkyWEM1Vkp5RnlXd2tPalRCTmpyWlZ3YWpBWXZGYkRmMTl2cVNFY1BoRnk4L3piUFBQa3RBUUFDQmdZR294MUVtb2FIK3JGa3NGb3dtSXdxRllzaHE0dzYyeXRvcnVPazh1cTAzTzk2TTUvZjNhREEyM3ZWaTNDbHN2Qlp3NmxTeW5sTUlJVWFEOFZaY2ZUUUVtNTNpSTVOdStGaG5XVWJIeTQyQmlVS2hVQXdvVyt4SUdLb00xMkppNnZ2S2VpRUdVZGY2bkhPQ3JJV1poUkJDQ0NHRUVPT1BCSjFpUkhRTk9xVlVpaEJDQ0NHRUVPT1hCSjFpUktSTDBDbUVFTDJLaTNaZWJGMklrUkFSR2cyTXo2bTk4bGtUNC9uOVBScEkwQ21HWFpHczV4UkNpRDVwNjJpbHZLWmtwTHNoQkdYVmwyblh0NDEwTjRhTWZOWW10dkgrL2g0TkpPZ1V3NjdyMU5yWnNwNVRDQ0c2RlJFZVRrVk44VWgzUXdqS2E0cng5L2REb1ZEZzR1SXk3a2FENUxNMnNZMzM5L2RvSUVHbkdIWjI5VGxsYXEwUVFuUnIvc0o1RkZSa2pYUTNoQ0N2TkpOSjhYRW9sVXJVYXZXNCsxSXVuN1dKYmJ5L3YwY0RDVHJGc0R0VmNlM3hUTWZhM2tJSUlhNmFQbjA2YnQ1cVRtYnRIK211aUFuc1dNWlhLTFJHSWlNalVhbFVhRFFhbE1yeDlSVlNQbXNUMTBSNGY0OEc4amNxaGxWeGsvMTZ6a2srSTlzZklZUVk3ZTUvNEQ1SzZ5NXlNblBmU0hkRlRFREhNNzZpdERhWHBjdVdvRktwOFBEd1FLMGVXL1VtKzBvK2F4UFBSSHAvanpUVlNIZEFUQ3hkMTNQT2t2V2NRZ2pSSTRWQ2dVcWw0ckVuSDJUSDlqZlplU0NmMk5CRVF2d2pDUTJJR3VudWlYR3FyUG95NVRYRjVKV2VRNmsxc256MVlseGNYSEIzZDhmSHh3ZVZTalh1cGgvS1oyM2k2Tzc5N2VIaE1XN2YzNk9CQkoxaVdHVldYM3M4UFdEaytpR0VFR09GVXFsRXE5Vnl6NzNiU0UxTjVYejJhVTVrZllsVzQwWkpXZUZJZDArTU14R2hNYlRyV3drSThDZHVTcXh0eXFHcnF5dCtmbjVvdGRweE8vVlFQbXZqWDIvdmI1MU9OMjdmM3lOTmdrNHhyTEs3QkoySkVuUUtJVVNmcUZRcVBEMDlXYkprQ1VsSlNUUTNOMk0wR2pHYnpWZ3NscEh1bmhpSEZBb0ZTcVhTTnVYUTI5c2JuVTZIU2pXK3Z6cktaMjFpY1BiK2RuVjF4Y1hGWmFTN05tNk43OThjWWxScDFFTlppL1d4VWdHSi9pUGJIeUdFR0V0VUtoVnVibTVvTkJwOGZIelE2L1VZREFaTUpwTjhHUmFEcXJOc2hGcXRScVBSb0ZhclVhbFVFMllFU0Q1cjQ5dEVmMytQRkFrNnhiQTUxMldVYzdJdnVNaDBlU0dFNkpmT2RQNHFsUXFkVG9mRllwRXZ3V0pJS0JRS2g1K0pSRDVyNDl0RWYzK1BCQWs2eGJEcE9yVTJTYWJXQ2lIRURaRXZTRUlNRC9tc0NURjRaQnhaREp2c21tdVBaV3F0RUVJSUlZUVFFNE1FbldKWW1DMlEweVhvbEpGT0lZUVFRZ2doSmdZSk9zV3d1RlFQQnJQMXNiOE9BbDFIdGo5Q0NDR0VFRUtJNFNGQnB4Z1dYZGR6SmdlT1hEK0VFRUlJSVlRUXcwdUNUakVzWkQybkVFSUlJWVFRRTVNRW5XSllaTXQ2VGlHRUVFSUlJU1lrQ1RyRmtHdlVRM21MOWJGU1lhM1JLWVFRUWdnaGhKZ1lKT2dVUXk2ejZ0cmpSSDl3a1pKWFFnZ2hoQkJDVEJpcWtlNkFHUDlrYXEwUVFnZ2h4cEtNakF6U1VrOVRVbHlNcTg2ZHZNTGNrZTZTR0dKeDBaTnA2MmdsTWpLQ2VmUG5rcHljakVLaFFLR1EwWkxCSUVHbkdISmRNOWRLRWlFaGhCQkNqR2JiWDl0Qlc2T1pxTUFwekZxeWpoRC9pSkh1a2hnbTVUVWxWTlFVYzJSZktxZlR6bkQvZy9laVVxbFFLbVZ5NkVESjM2QVlVaVlMbksrOTlueTZsRXNSUWdnaHhDajE0aC8vaHJkTEpKdVdQc0xNaE1VU2NFNHdJZjRSekV4WXpKWVZUK0N0RE9mbEYxNmxyYTBOazhrMDBsMGI4eVRvRkVQcVVoMFl6TmJIb2U3Z3BSblovZ2doaEJCQ09MUDl0UjJFZXNjelAzSFZTSGRGakFJTHA2OGwxRGVlTjdhL1JYTnpzd1NlQXlSQnB4aFNkdlU1WlQybkVFSUlJVWFoakl3TVdodk16RStTZ0ZOY3N5aDVMZm9XU0UxTnBhT2pBN1BaUE5KZEdyTWs2QlJEeWk2SmtLem5GRUlJSWNRb2xKWnltdWlnaEpIdWhoaUY0c0lTeVQ1M25zYkdSaG50SEFBSk9zV1Fza3NpSkNPZFFnZ2hoQmlGaWt1S0NmYVBIT2x1aUZFb3hEK1NxcW9xbXBxYU1CcU5XQ3lXa2U3U21DUkJweGd5alhxb2FMVStWaXNoem50ayt5T0VFRUlJNFl5cjFrMlNCZ21uUWdPaTBHcDBHQXdHOUhxOUJKMDNTSUpPTVdUT1ZsNTduQlFBU2lsekpJUVFRb2hSS0wvbzRxQ2RhNkJCeVdBRk5UWDFGVFMxTmpqZDE5YmVRa1Z0NmFCY1p5SW9LU3ZDWkRLaDErdGxYZWNOa3FCVERKbXVwVktTWkdxdEVFSUlJY2E1VHcvdDRNQ3BUL3ZjdnJtMWtRNTl1KzE1ZVhVeGYzNy81NVJYRncrNEx6dS9lWVdVYy91ZDdzc3FPTVdybi95NngrT3I2OHZKTGNxd1BUZWFqT2dOSGIzK09BdWFpOHZ6cUcyc0FpQXQreUFYQ3MvMmVHMmp5VWh6YXlQbE5TVTBOdGZaN2Z2OHlGc1VsdVU2UFM0MTZ3Qkh6dXpwOGR3M3ltS3h5UFRhQVZDTmRBZkUrSlhiSmVpYzZqZHkvUkJDQ0NHRUdBNHhZVlBZZmVRdGxzellnRmFqczIyL1ZKeEZ3Wlh6ZE9qYmFOZTMwZGhTUjNWZEdlMzZOcGJQdm9YVjh6WURFT0FiaW8rSFA2OS85aHNldU9WN1JBVEY4c2J1MzFOY2tkZnJ0VGNzMnNiY2Fjc0g3YlVjVHQ5TlZsNGFkNng5a3NUWU9ldzk4VDVwMlFkN1BlNDdkLzhDZis4Z3UyMWZwK3hrY3RSMGxzM2FTTzdsVEVMOEk1a1NNNU9jZ25RT3ArL0daRFppTkJyUUd6dm8wTGRqTkJrQTY3VG54Tmk1M0xyOEFkdTVzdk5QRVJvUVJVeW9ZK0tuNG9vODJqcGFXRFpyNHdCZnZSaHNFblNLSVhPaFM5Q1pLSmxyaFJCQ0NERU92ZlRodjFQVFVHRjdiaktiK00wYlA3UTl2M1haZzVUWFhPWmNYaXJSSVpOeDFYa1E2QlBLek1tTDhmTHdKY0E3eE5aVzVhTGluZzNQOHZhZVAzSTI5emdSUWJFc25yR2VHVzJMZXV6RFo0ZmZ3R1F5OXF2ZkNucGU5M1Ryc2dlb3FpdGo1NzYvb1ZyL05BdVQxNUlZTnhlQU14ZU9jZkZ5SnR2V2Y5dld2cnk2bUwwbjN1OVhIMXJhbTJodGIyYjF2TTJvVkJwMEdsZGN0ZTY0NlR4d2QvVkNyVkwzNjN4bXk5Qk9mWlZSemhzblFhY1lFcVhOMEhyMWQ1Ky9EcnkxSTlzZklZUVFRb2loY1BmNlo3aFFkSllnM3pDOFBIeHQyN1B5MG9nTW5rUllVQXpsTlplSkNJcmpyblhmNnZZODJRV25TY3M2d01PMy9ZQUhiL2srU3FWMUZkeWtpTVJlKy9ERjBiZWRicStxSzZPNFBJL1F3R2orZS9zUGJOc3RGak5HazVGZnZmcWNYZnR2YmYxbi9IMkNBZENvdGR5MzhidTg4dkYvY1M0dmxUdldQR0Vid1N5OGNnRzFTdTEwdExHL1hIWHV6RXhZZk1QSDcwdjVDSlBaV3Nxa3ZLWVlzOW5FM2hNZjJQWnIxRnBXemQwMDRINktnWkdnVXd5SnJsTnJFMlJxclJCQ0NDSEdLVit2QUlvckxwRmRjSXBIYi9zaFNxV1NzdXJMSEU3Znpkb0ZXNG1MbU5hbjh6UzNORkJhVlFqQU4ybTdPSDMrU0svSDNMYjhRYWJGenJiYjl0WEpEMjJqbU9VMXhieTk5ODg4c2ZuSDNMbm1TVnViM01zWlpPV2xzWFgxNHdEVU45ZXc1OWk3V0xBZnlmTjA4K2FwclQvRjNkV3pUNjlocUxTMXQ5aW1HSnZOSmlwclM4a3R5c0ROMVpQYXhpck1WNE5PL2RYMXNYVlgxNC9XTjFYVDJGSXZRZWNvSUVHbkdCSVh1cXo1bHFCVENDR0VFT1BacmNzZTRPKzcvaCtWdGFVRStvWHh5YUh0Sk1iTlpmR005VGQwdmdYSmE0Z01uc1E3ZTEvZ29WdStqN3VybDIzZitjSXpuTWs5eXIwYnZtTTNzdHFwcXU0S1VTR1RBVWllTkovaWlqemUvL29sbnRqeUU5dDAxZHJHU3RRcURRblJNd0I2VEZ3MFdBRm5WZDBWc2d0TzA5TFdTRTE5T2RrRnB3RnJvSmhma3RQdGNXRkJNVlRXWGVIRC9YOER3R0RVYy9yOFlkSXZIQ1VtYkFyMzNmUWRXOXQzOXI2QVVxSGs3dlZQQTVCeTdoc09udjVzVVBvdkJrYUNUakVrdW81MFRuSDhmU2lFRUVJSU1lYWR6VDNPTjJtN0FPdGF6bmYyL2htVDJVUkxXeFBOclEzODdxMS93dDhuaENEZk1Eb003VlRXWG5GNkhoOVArK1FYbm03ZWRGeWR5dXJuSFl4M2wrQ3lyTG9JRjZXS0lMOHdwK2VxcWE5ZzNyU1Y1QlNjUnFGUWNPdXlCeWlwekxkYkgya3dHbkJ4NlQ0TU9IMytDSWZUZHdQVzZhblAzUFh6UHZ4dFdDa1V6dGVLRmxmazBkaFNoMGF0cGJXam1kU3NiMGlhTkorRzVsbysyUDh5SGZvMlBOMnVGWFUzbTgwMHR6WHkyS1lmRVIwNm1aODg5Z2NBL252Nzg2eGRzSlU1VTVjNVhNTm9OT0NtOCtoelg4WHdrYUJUREFrcGx5S0VFRUtJOFM0MmZCcmVYUUxHMXZabTZocXJDQStLdFcxVHUyZzRsNWRDNFpVTHZQamhMNXllNThHYnY5ZnROZjc4M3Mvc0FqbUx4WXkzaC9NTWpSMzZkdXFhcWdud0RiVnRDL0lMY3doUURjWU8xQ3BOdDljTUM0aG04ZlQxRkpWZjVGTHhPY0JhOXFURGNHMzZxc0ZvNEZKeGx1Mll6aW11U29YemlveHpwaTUzeUNxYmxuT0lRTDh3Tml6YXh0dDcvc2h6OS83U3RwYTFzQ3lYN1ovOWxnQ2ZFR2VuYzBwdjdNQkhMZGtyUnlNSk9zV2d1OXdFZXV2dkhZTGN3TDEvaWNlRUVFSUlJY1lFTDNjZnZOeDliTS9QWFVybDJObTkvT2poMzlpMU81ZVhRa0wwRE81Yzh4UUE3KzU5QVc4UFB6WXV1UmV3WnEydHJpOTNlbzBudHZ5VDNRamd1VXVwcEdZZmNOcTJwYjJKOE1BWWZEMnYzZkZ2MTdmUjB0WmsxNjZodVJhbFFrbE5ReVVBalMxMXR1MXFsWWFRZ0VoQ0FpSUJiRUhuN21OdlUxRlRZbmVldC9iODBmYjRscVgzTysxVGo2NW1ndzMyQzhkb01sSlpXMnE3YnRHVlhBSjlRM0hWdVhkN3VORmtYemV6dGEwSmJiQXJCcU8xNUVwbk5sdUQwWUJTcWNSRjZkTC9Qb3BCSVVHbkdIUjJVMnRsUGFjUVFnZ2h4ckh0bi8yV05uMHJBTzBkcmJUclczbHA1My9ZOXErYXN3bTlvUU90V21lYjRxcFFLRkFxbEgwcUNhSlVLRkYwR1Qzc0hBbDB4czhya0NlMi9KUGR0b3pjRSt3NS9xN1Q5bjkrNzJkMno5Lzg0Zy80ZXdmem5idi96YUh0VTF0K2FudDg4UFJubk0wOXhuUDMvdEsyclRQUlQyY20yYTRzV0RoNlpnOXBWNFBsYWJGenVXbnhOa3htRXdvVXVPazhDUElOczlid3ZCcDA1aFNjWmtyMHJHNWZhMmYvRzVwcjdiWWR6L2lLNHhsZjJXMzcxYXYvaC9qSVpPN2YrTjBlenllR2pnU2RZdEIxcmMrWklPczV4UmpSWGcrdDFSWU1iWUJDZ2FsanBIc2t1bkxSV0xCWVFPMW13ZFhmZ3M1YmdVS2g2SGJ0a0JCaS9EbGFhdjNKcTdmK0RCYWxBdUlHY1B6aUdSc3dtYTExNGk2WFgrTDArY09zbkhPYmJYOUlRQ1NabDA3aWRvTUplVjcrNkpkOW5sN3J6S3dwUzVnU2N5MTRNNXROdkxUejN6RVk5U3lkZVJOenA2MjBhOS9kYUdEWFlMZXpQMTIzZFU3WE5SZ2Mvd00xR2czTW1iYWNwTGg1SEU3ZlRWdEhDMkNkRHF6VjZBQ1lHanViakl2SFdUNzdab3JLTDFKVlg4YTJkZDkyT0ZkWDkyLzhQN2I2cEhtbDJleEwrUWlGUXNFRE56K0htOVorYmFkVzQ5cmp1Y1RRa3FCVERMb0xNdElweHBqYVBPaG9zbUF4U1FBeldwbjAxbitiamdZRkhVMW1WTzRtZkdJc3FGU3FIdS82Q3lIR3ZtWUR2SkFPZXd1dHkzYmlmV0JKK09DZFh3RWMyM2ZqeDArT1NtYnZpUStZRWoyVHNJQm96aXFQRStJZlNWWitHa3RuM2dSWXA2MEcrVVhjMFBtL2MvY3Y3QklKbmMwOXpwRXplL3A4dkVhdFJhTytWakQ5M0tWVXpHWVRxK1p1SWpYckFNdG4zOXFuRWRmZWRDYnc2UXdvOVlZTzIzVU5SajFCdm1HRUJVYmpwdk93allhMnREV2lWVnVEd1RsVGwzTWsvUXZPNWg3blZNNGhrdUxtMldxR1hzOXNObE5Ta1U5NVRUSHpFcTFCODFjblB5VEVQeEs5c1lQQ0t4ZFlNMy9MZ0YrVEdEd1NkSXBCWmJiQXBTNTNIeVhvRktOZFpSWVkyd0VrNEJ3enpFb01UUXFxY3d4NHg3ZWgwK2x3Y1pGMU9rS01WejgvQW1lcjRLRWtlQ1JwYUs1eGJBREhsbGNYY3lMemErSWprMjNibWxvYjJKZnlFVjd1dmt5TG5VTkZiUW1yNTkvZTUzTzJkYlRhMW1GVzFKWlEwMUNCd2RoQmg3NmRnaXNYYU90bzRjQ3BUL0Z5OTNXYXhiV244MzZkc3BPa1NmTlpOSDA5S1ZuZnNQdm9XOXkrOHBGZWo5VWJPcWhwcUNBMElNcnBmZzgzYnhRS0JZMHRkVmdzRnY1bnh3KzVkOE96eEVWTW83R2x6cTdzUzZmcStuTGJkRm92ZHgrV3pOekFwNGQzb05XNHN1MXEyWk91YlF1dlhNQmc3T0NMWTI5anNWZ0lENHhoWHVKS3N2TFNLTGh5bnEyckgwZHY2T0RMNCs4eUxYWk90MzBWdzArQ1RqR29paHF2SlJFSzg1QWtRbUowcTgwRFk3c0ZDVGpISGdVS01LcXB6ZFBqRmQyTWg0ZUhCSjVDakVNZjVsb0R6bjliQ2tzSGNYUnpNQjA4L1JuaGdUSEVoVS9sM0tWVUFDS0Q0NWd6ZFJsN2pyMkxBc1hWQUNtMmx6TmQ4L3UzZjRMKzZqVFZENzUrQ2EzR0ZhMWFoMWJqaXQ3UWdkRmtvTGFoRWs4M24xN09kSTNSWk9UakE2OWlOQmxZdCtBTzFDbzFtNVkveER0WGt4cXRtcnVwMjJNTHIrVHl5YUhYQ2ZXUFl0dDY1MU5lVlM0cS9MeUNLSzhwSmo0eUdhUEpnRkxwUW1OTFBRYWpIbjl2KzFGTHZhR0Q0b3BMekpxeXhMWk5vOVpoc1Zqd2RQTkcxYVdreTdtOFZIYnVmd1dsUWtsRWNCenhrY25FUnlZVDRoOUJSVzBwbng5NWs5andxU1JQbW8vRll1Rk03akhlKytwRkhybnRlWWR5TkdKa1NOQXBCcFdzNXhSalJXc3RkRFJLd0RtMktWQVlkTlNWVmFPT1VxUFQ2V1NxclJEanpQWXNXQkkyZWdQT0sxVkZYQ2c2ZTYza1NaZi9VdFl1dUlOSkVVbWtuejlDVXR3ODI5ckZ2bmptcnAralZtblFhbHdkMWxoMlRxKzlZODBUdG0wV0xEMysvbXZyYU9XRGZYK2x1UHdTOTJ4NEZ2ZXI2MHNUb21ld2ZQWXRIRHI5T2RYMTVkeXk5SDdjdW1TTGJXaXB4V0RVcy8zejN4SWVGTXZLSGdKVGdMandhV1FYbkNZeGJoNEFudTQrRkpYbDRxcDFkd2orTGhTZHhXdzJNeWtpa1haOUczdU92a05tWGdxcjVtN20xUGxEdkxUelA5aTg0bUVtUlNReUtUeVJ1OVkrUlZ4RUlyb3Vhek5MS3d0NWM4OGZVS3UxM0w3eVVkdGEvenRXUDhIZlAvbC92UHpSTDdsenpaUEVSVXpyNVc5Y0REVUpPc1dneXEyNzlsaW0xb3JSckswR0xHWUpPTWM2SlNwb2RhT3hzUkcxV2kxQnB4RGpTSGtMdEJoZzZZMHRoUndXWVlIUlBIano5MUNyTkJTVzVaS2RmOG9XRkxscTNiQmdJYjgwaHllMy9yU1hNOW56OXVqK1M1UzNoeitUbzZhVGVTa0ZzOWxFWmQwVjlJWU9mRHlkRjBhL1VIU1d6dysvU1llaG5idlhQOE9raUVTNy9hdm5iVWF0MHZCTjJpN3lpck80WmRuOVRJOWZnTmxzNWx4ZUtpNUtGOVl1dUlPRnlXdDZUZDQyTDNFbHA4OGZac2ZudjhWRjZZSzNoeDlmSG4rWDJQQ3BEc2NleTlqTHBJaEV6aGVlNFVEYUp4aU1ldTVaL3d3SjBUT1lsYkNZZC9hK3dKdGYvSUhKa2Nsc1dmVVlpWEZ6YmNkYUxCYU9uZDNMZ1ZPZjRPYnF5U08zUFc5WHVzYlhLNEJIYi9zaE8zYi9MMjk4OFh2aUk1UFp1T1FlL0x3Q2UreS9HRG9TZElwQlpUZlNLVUduR01VTWJUTEtPVjY0V0hRME5WWGc3ZTJOU3FVYTF4bHRNekl5U0VzOVRVbHhNYTQ2ZC9JS2MwZTZTMktjaVl1ZVRGdEhLNUdSRWN5YlA1Zms1T1FSeXhSZFljMUhRNGpic0YrNlgrSWlwdkhSTjM4bjgxSUtHcldXRFl1MjJmYlZObFN5ZlBZdGhQZ1BYdVFjRTVaQVRGZ0NiMzd4Qi9KS3N0R290Y3lZdk1naG1PelUwdGFFdDRjZlcxWS9qcjkza05NMnkyWnRKRHBrTWdkUGYwWnMyRlRBbXBsMjI5cHYwZGJSeXVTb1pMdjIxNWR4NlJUb0c4clcxWSt6KytqYkpNYk50VTZSdGNETWhNVjI3U3dXTXlvWE5Tdm5idUtMbzI4VDVCZk9waFVQMllKdEx3OWZIci85eCt4UC9aaTJqaGFIV3AwMURSVWNTditjeU9CSmJGM3poRjBkMDA3K1BzRTh0ZldmMlgza0xlcWFxbkhYM1ZqMllERTRGSmF1RlZXRkdBQ3pCVzcrQUV4WDMxR2Yzd2xhV1dJbFJxbUtUSXN0STZvWTI0eDAwT3lhUjNoNE9KNmVua00rMnZsRklmd21CV1lIdzMrdjdMMzlZTm4rMmc3YUdzMUVCU1lRN0I4NXFGOWloZWlxdkthRWlwcGlDc3F6Y2ZOV2MvK0Q5NDVJcHVpemxmRDhBZmpOS3BqcFBGWWFORTgvL1RRL2UrckZBWjNEWXJHTTJwdGVJOWszZzlHQXlzWHhocURCcUVldDB0Q3ViN09iTXR0WGxiVlhDUFFON2RQck1oZ05BOHJRKzR1WG4rYlpaNThsSUNDQXdNQkExR3BKV3RKZk1nOUpESnI4aG1zQlo1U25CSnhpZEpPQWMveFFvY1ZrTXFIWDZ6R2J6U1BkblNIeDRoLy9ocmRMSkp1V1BzTE1oTVVTY0lvaEZlSWZ3Y3lFeFd4WjhRVGV5bkJlZnVGVjJ0cmFNSmxNSTkyMVVXMjBCcHd3c24xVHE5Uk9yOTlaMS9OR0FrNkFJTCt3UHIrdXdTZ0pJd1pHZ2s0eGFHUnFyUkJpcEZnc0ZveEdJK054OHM3MjEzWVE2aDNQL01SVkk5MFZNUUV0bkw2V1VOOTQzdGorRnMzTnpSSjRDaUZ1aUFTZFl0QmNsQ1JDUWdneHFESXlNbWh0TURNL1NRSk9NWElXSmE5RjN3S3BxYWwwZEhTTTJ4a0ZRb2loSTBHbkdEVDU5ZGNleDB1NUZDSEVNQnVQbzV4cEthZUpEa29ZNlc0SVFWeFlJdG5uenRQWTJEZ3VSenZqb2llUGRCZkVLQllSR2cyTTdpblVvNTBFbldMUTVIVUpPaWRMMENtRUVBTldYRkpNc0gva1NIZERDRUw4STZtcXFxS3BxV2xjVG1WdjYyaWx2S1prcExzaFJxR3k2c3UwNjl0R3VodGpuZ1NkWWxDVU5FUEgxUnVmb2U2Z2t5UkNRZ2d4WUs1YU4wa2FKRWFGMElBb3RCb2RCb01CdlY0LzdvTE9pUEJ3S21xS1I3b2JZaFFxcnluRzM5OFBoVUtCaTR1TGpIYmVJQWs2eGFESTY3S2VjNUpQOSsyRUVFTDBYWDdSeFpIdXdvZ3ltWWQyR3VkNEM1d0FtbG9iN0VabEJ2TTFscFFWamR0TTBmTVh6cU9nSW11a3V5RkdvYnpTVENiRng2RlVLbEdybldmaUZiMlRvRk1NaXE1VGF5WG9GR0p3NUplZVIyL29zTnQyb2Vnc2hWZHlCKzBhRm91RkU1bGZVMU5mMGU5akc1cHJ1VkpWNUhTZjBXU2t2THFZbHJZbUFNeG1NK1hWeFRTM05nNm92MkxpMkovNk1XL3MvbDJQYmY3K3lhLzU4dmg3TjN5TnQ3LzhVNStPTHk3UG83YXhDb0MwN0lOY0tEemJZM3VqeVVoemF5UGxOU1UwTmwrN0s2czNkTkRRWE5mdm44N1BVVis4K01Fdk9IVDZjd0FPblBxVVZ6Lzk3eHY2ZkhkbnZHYUtuajU5T203ZWFrNW03Ui9wcm9oUjVGakdWeWkwUmlJakkxR3BWR2cwbW1HdlZ6dGVxRWE2QTJKOHNBczZaVDJuRUFOVzMxVERHN3QveCtTbzZkeDMwM2NBYTNIcm5mdGZJY2d2bkNkdS8vR2dYS2Vrc29DdlRuNUlhdFlCbnRqeUU5eDA3bjArOXVqWkx6bVZjNGgvZWZJdlR2cGZ6VjgvK2s4MkxOckdvdWxyYVcxdjVxOGYvU2NyNXR6S3FybWJCcVh2b25jdmZmanZWTlNXT215Zk8zVTV0eTUvWU5Ddjk2ZjNma1pUUzMzdkRhL2o2ZTdEZCsvK2hkMjJpS0E0anB6WlExNUpOcE1pRXAwZVp6RHFNUm9OVHZlbFh6aEtXZlZsaCsxSmNmT0lEcDFNVzNzTCtTVTVUSW1lMVd2L3ZrN1p5ZVNvNlN5YnRaSGN5NW1FK0VjeUpXWW1PUVhwSEU3ZmpjbHN4R2cwb0RkMjBLRnZ4Mml5OXNsVjYwWmk3RnpiMzNYNmhhUHNQZkcrMDJ0WUxKWnVSMUNpUXVKNTVMYm5lKzNuOVdaTVhrUnVVUVl2Zi94TDdsanpKQWxSMC90OWpvbmsvZ2Z1NDY5L2VaV1RtUllXVGw4NzB0MFJJK3g0eGxlVTF1YXlmUFVTVkNvVkhoNGVxTlZTNy9OR1NkQXBCb1dNZElxSjZOTkRPMnhmTG0vVWxKaFpKTWJPY2RoK3ZqQWRnTVRZdWJadGw0clBZVERxbVQ1cHdZQ3UyVlZrY0ZkbUxYWUFBQ0FBU1VSQlZCd3I1OXpHZ1ZPZjhzbkIxN24zcG1jSDdkeGk1TFYxdEJMb0crb1FXSVVIeGd6SjlZeEdQZFBqRnhBZm1kem5ZeTRWbitOUzhUbUg3Wk9qcGhQa0cwWmE5c0Z1Zzg2ZWRPamJhVzF2dHR0MnZpQ2RBTzhRb2tNbmsxVndDcVZTU1dMYzNHN08wTHVXOWlaYTI1dFpQVzh6S3BVR25jWVZWNjA3YmpvUDNGMjlIQXJTTDB4ZXc4TGtOVTdQOVpzM2ZzUk5pKzRtT1g3K0RmZm5lbjVlZ1R5MitSL1plK0o5QW4xQ0IrMjg0MjJVRTZ4WlNWVXFGWTg5K1NBN3RyL0p6Z1A1eElZbUV1SWZTV2hBMUVoM1R3eVRzdXJMbE5jVWsxZDZEcVhXeVBMVmkzRnhjY0hkM1IwZkh4OVVLcFZNcjcxQkVuU0tBV3MyUVBYVjVTUHVhZ2gyRzluK0NERmN6dVdsWWpEcUIzUU9idzkvcDBGblZ2NHBWQzVxcHNaY0N4Wk81UnhDb1ZBUUhaYlFwMm1xSG01ZUFKekkzTmRqY0t4UUtOR3FkWmd0Wm82YzJkTnR1N2p3YVlRRlJ2ZDZYVEY2dE90Ym1SU1J5SnI1dHcvYk5ZTjh3KzNldDlEektGNWpjNTFkMEZsVlYyWmJrN2g0NWdhODNIMHByc2dId052RER5OTMrenViZFUzVlpCZWN0dHNXN0J2T291bHJBZnZScWwrOStwenQ4ZGtMeHpDYWpQenVyWDl5Mmk5WHJSdmZ2LysvZW5pbFY5dnAzSm1ac0xqWGR0a0ZwL25nNjcvMjJHYm5ONit3ODV0WG5PNExENHpoaVMzL3hLZUhkbkF1TDdYYmN4aU1lbExPN2VkVXppRzc3UmtYVDlnZVAzVEw5NGtJanV1MXp4T05VcWxFcTlWeXo3M2JTRTFONVh6MmFVNWtmWWxXNDBaSldlRklkMDhNc1lqUUdOcjFyUVFFK0JNM0pkWTJwZGJWMVJVL1B6KzBXcTFNclIwQUNUckZnRjNza2tRb1hrWTV4UVR5azhmKzBPMittb1pLL3Z6ZXo1Z1dNNXR0NjcvZHIvTlcxSlpTV2xuQXpJVEZhRFU2QUtycnk4a3Z6UUdzVXliNzFyOC9vbGFwT1hqcVV6b003YjIyNzI3RXFaUEtSVTFvUUJTN0RyNE9RR2xsQVJhTGhZOFB2QWJBL01SVm5MbHdGSUEyZmF2VGMxeThuRWxMbDREWjNjMUxwdHNPRWJQWmpON1FnVTQ3dkhjQ0cxcHErZVRnZG01ZC9nQXVTaGVhV3h0NWFlZS84K2ltSCtIdkhXUnJkNkhvTEtkekRqTXBNc251K004T3YwRnhSWjdUYzYrWnY0VmxzemJhYmNzdnpiRjlObnBxMTFWNWRUR2xWWVdzWGJBVmIzYy8yL2JNdkJUS2E0cFp2K0JPWEZ5RzVpdlNjL2YrSnlvWHh5bDZMMzc0QzFiTjNld1FzQVBzUy8ySTZyb3lBT1pPVzhIa0hxYkpmbnpnVldMRHB2WVlDUHQ1Qjk5QXp5Y0dsVXFGcDZjblM1WXNJU2twaWVibVpveEdJMmF6ZVZ5TzhBcEhDb1VDcFZKcG0xTHI3ZTJOVHFkRHBaS3dhU0RrYjA4TVdOZXB0WEVTZEFveFlHblpCd0hzdmpSMkpnYlp1T1FldEdwWGRoMThqZmlJSkdaTVh0VHRlVlJkdmpUSFJ5WngxOXB2T2JTNVVIU1d5T0JKdU9rOHVqMVBhVlVoT3o3L1g4QTZZbFZSYTYxbDF6bDFzZk41ZlZNMUdaZE8ydG81VTFGVFFuVjl1ZTI1djNld0JKMURwSzJqQlFDZFpuaURUbmVkSjFsNWFaek0zTWVTbVJ0SXYzQVVONTBIbGJXbDdFdlp5ZDNybndiZ1ZNNWh2TjE5NGJxM3ltT2JmK1J3enA1R1NtOWtmZXFKYy9zQUNBMklKaTU4cW0zNythSXpCUHFFT3AzaVdsVjNoZXlDMDdTME5WSlRYMjRiWGRYcjI4a3Z5WEZvM3lrc0tBYWR4dFgyM04zVml4ZmUvN25kN0lOSE4vMEloVUtCVHVQSzNoUHZVM0RsdkczZnVvVjNvbFpwcnAwdk1KcXd3R2d1RldmaDdlRkhvSy85dEZrWHBRcXRXdWNRdkRZMDE5SFcwU0lsZVBwQXBWTGg1dWFHUnFQQng4Y0h2VjZQd1dEQVpESko0RG5PZFpaRlVhdlZhRFFhMUdvMUtwVktSamdIZ1FTZFlzQzZsa3VKbHlSQ1FneElhM3N6bVZjRE56ZXROUkFzcnk3bVhGNHFDVkV6V0pDMEdvUFJ3SzZEcitIdkU5eVA5VjhLTkdxdDNaYWErZ28rUHZBcVlZRXhQU1ltNmpvcW8xUXErZllkL3hlQTNVZmY1bFRPSWR0emdLUko4d0RyeU93TDcvK3J3N21XemI1WmdzeGgwdDVoSFcyMldNdzBOTmVpMWJqYUJUOURSZVdpWnNPaXU5aDE4SFdTSnMwai9jSVJsc3pZUUhoZ0RCOTk4M2R5Q3RJSjhnc252eVNiWis3Nk9Ya2wyZmI5MXJleDY4QnJiRmkwRFYrdkFNRDZYbXRzcnVXK2pkOGRjUC9xbXFvNGR5a0ZsWXVheXRwU3U2Q3p2cW1hRVA5SXA4Y1ZWK1RSMkZLSFJxMmx0YU9aMUt4dlNKbzBuNGJtV2o3WS96SWQralk4M2J4dDdjMW1NODF0alR5MjZVZEVoa3dpT21ReUQ5LzJBMVF1S3A2NTYrZDI1KzRhVkc1YThUQVd5N1Z5SkNvWE5SRkJjZWk3ekZZd204MThmZkpEV3R1YmVXVFREKzFHa0FHeTh0TllNMzhMWGg3Vy81VGJPbHA1YTg4ZmFHcHQ0THQzLzN1L0VvWk5WSjNsTVZRcUZUcWREb3ZGSWdIbkJLRlFLQngreE1CSjBDa0dUSklJQ1RGNGpwM2RhMWNteFd3MjgvbVJOMUVvRkt5YXQvbUd6cmwrMFYxNGRQa3kzR2wvMmk0c0ZrdXZRYUN2WndBYkY5OURWT2prRzdxK0dCbXRWMGM2RDV6NmxBT25QZ1dzLzVZTGt0ZXdJR24xa0g2UlNveWJTMnIyQVhicy9oMXQ3UzNNbUx3SWpWckxrcGtiMkh2aWZhSkM0b21QVE1iZko5Z2g2TlNxZFJTVlh5Uy9OSWU1WHNzQktLc3VJdEEzckY5OU9KVnoyQ0ZUck1HbzUwcFZFWUYrWVlRRlJGTmNmdW5xMms5cm1aUEsydEp1WncvTW1icmNZY3B1V3M0aEF2M0MyTEJvRzIvditTUFAzZnRMMjRoSVlWa3Uyei83TFFFK0lRQzR1M3JpN3VvSndPL2YvcW5kU09lM3R2Nno3ZkhPL1grem15NjhjY2s5eko2eTFPNjZTcVdTZXpZOHk5OCsvaFZ2ZmZFSEhyLzl4N1p6ZzdXKzZmNjBYV3haOVNnZCtuYmUvdkpQMURWV2NkZTZiMHZBMlE4U2NBZ3hlQ1RvRkFOaXRrQkJnL1d4QW9qeEd0SHVDREdtTmJVMmtKcDl3RzViU3RaK1Nxc0tXWmk4eG1GYW5ORm9jTWpPMlVtbmNiTjkrWjB6ZFpuRC92THFZbklLVGhNVE5xWFh6S0FlYmw0c1NGN2RZNXVxdWpLSGFYNWlaSG01KzdKcHhVTm9WRnFNWmlNMTllV2tYempLbDhmZm83R2xqdlVMN3h6UzY5KzArQjcrdXZNL21KZTQwamJLdm5UbVJzNWNPRWJtcFpSdVM0QW9GQXFpZ3VNcEtNMWg3clRsbU13bUttdExtWis0R3JQWlRGTnJnNjJ0Mld4Q2I3VFd2dXlrMDdpaTFlZ3dtWXhZTEdidVh2K01iZDk3WC8yRnBMaDVUSTZhVHVHVkMzeWQ4aUZtc3htbFVzbVZxa0tNSmlPUndaUDYvaUt2am53Ris0WGJndGFRQU90SWFkR1ZYQUo5UTNGMUV1VDk2T0hmT0d5N1k4MlQzVTd0ZGNiWEs0QnQ2NzdORzd0L3g5R3pYN0poMFYyMmZmN2V3V1JjUEVGOFpCTEhNNzZpcHFHQysyNzZMckZkUm5XRkVHSTRTZEFwQnFTZzRkcHluQmh2VU1tVWR6R0VhdHVocWhVYTlkQnVoRGFqOWM5MjA5VS9yM3ZjWm9RT1U1ZDJWL2UzR09DMVVaaTQ4Y3ZqNzJFdzZwa1NQWk1MUmRiaTgxT2laNUZibE1IcWVZN1pSMCtkUDh5cDg0ZWRudXZKTFQ4aExEQ2FmU2tmT2MxY1cxUjJFYkN1Ky96eStIdDk3bU5pN0Z3aVEreS9sTC8vMVV0Y0tEckxJN2M5VDNiQktjQTZuYytadk9Jc09xNW1KZ1dZSHI5UU11SU9FVzhQWDRjUnNnVkphM2o1NDE5eUl2TnJsczNjNkRRZ0dpeU56YlVBRkpkZnNxM0pWS3ZVaEFmRjBsUllqNjluUUxmSFJvWEVjeXhqTDJCZEIydzBHWWtObjBwdFk2WER0TzJxdWpJeUw2WFlucStldDVubHMyOEJySm1aNDdza0tycDN3M2Z3OXduRzI4TVBsVXJOcDRkM2NMRTRreW5STThuT1A0V2J6b05nUDhjMWp4WXNIRDJ6aDdTck40V214YzdscHNYYk1KbE5LRkRncHZNZ3lEZk1Xc1B6YXRDWlUzRGFybFRONzkvK2FiYzNpZnJxdHVVUE1qMytXc21rbUxBRUhybnRlY0tEWWpHYnpXUmNQSUhlME03TWhNWDROUVN4Yy84cnVMdDY4c2h0ejB2WkR5SEVpSktnVXd5SVRLMFZnNlhkQk9VdDFxQ3lvZ1dxMnFDeUJTcXYvbG5kQmdaejcrZnBDK1VvbkMxVlhKNUhkdjRwcGtUUEpEWnNxaTNvOVBVSzRPSGJmdUQwbUVrUmlVeVBYK2gwbjgvVkwvU1psMDQ2QklBbWt4R3p4WXpLUlVWUjJVVmJBTnFWMFdUQVlySFlyVFVEQ1BJTEp6SmtFaVdWQlpSVTVHT3hXTWdyeldicHJJMVUxSlp5OHR6K0hsOW5hVlVocFZYWFNnK0VCa1FQT09oOHZRcjJOYzRZMERsdVJIb0ZyT3Q3dk41dlNnVU05cjBSRHpjdnBzWE1KaVhyRzZycXk0Z0tpUi9rSzFpWnpXYStPdmtoTXlZdklqdi9GT2tYampKbjZqSktLZ3M0WDVpT3Q0Y2ZYNmZzNUk0MVR6ZzlQaklrbnRhVW5WVFhsMU5VbG91ZmR4QmU3ajYySkZUM2JmeXUwN3FUblFtdnVoTVhNYzMyMk5QTm05andxWnc4dDUrWTBDbGtYa3BoeHVSRlRoT0dHSTBHNWt4YlRsTGNQQTZuNzdZbGFlclF0OXN5VEUrTm5VM0d4ZU1zbjMwelJlVVhxYW92WTl1NmE1bXJINzcxQjVndHpuK0o1UlZuOGVXSjkvajJIZi9TWTlaY0QxZkg2VVNSSVpQSUtVam5tN1JkZGttNmJsbDZIMyt0eU1mRDFRdHZEeitINDI1VVRUdnN6b0tVSm1nMldXYzhEYlc4ZXBnWjFIczdJY1RvSlVHbkdKQ3VRYWVVU3hIZE1WbWdzdFVhVUZaMitlbjZ2S1g3TXBJVGdxOVhJQjZ1WHR5ODlEN09GNlQzNlpnQW54Qm1USFllZEhhNnZzNmd3V2pnTHgvOEt4MzZOcDdkOW05MjY4QTZ0YmEzOFB1M2YwS1FYN2hEZ3FIVzloWmUrL1IvdUZ4K0NiQk9oWHp1M3YrMFpiK2RsN2dDNkQ2UjBJbzV0dzU2SXFHcGJyQ3ZzZXMzMytHNXErQ3BneTM5bUluWlh3cmcyTDdCUDI5bmJWbU5XamY0SjcvcTVMbDk2STBkM0xMMFBqemR2UGttYlJmVFl1ZXc1OWc3ekVwWVFuTDhBblo4L3IvTVQzSStiVHNzTUJxVmk1cXk2c3NVWERsUGJKajl0RkJQVjI5OFBQMGRqbE1xWFhydG04bHN3dVZxdThYVDEvUFduai95N3Q0WDBCdmFtWmU0MHVreEJxT2VJTjh3d2dLamNkTjVZREtiQUdocGEwU3J0aVpubWpOMU9VZlN2K0JzN25GTzVSd2lLVzRlL2o3WFNwUDRlZ1hRcm0ranNyYlU0ZnlWZGFWNHV2blEzazJwSVkxS2F4dEI3U3EvTklkdlVuZFJXbFZJZUZBc0Q5MzZEN1phb040ZWZ0eTkvbW5lMlAwN1h2L3NOengweXovWWF2Y09oTllGZ3QxaG1ocmFMQTdKaHdkVml3SHk2OEYzNk42cVFvaGhJa0duR0JBcGx5S2NxV21EYzlXUVdRM1oxWkJiMS9zeGZlR3RoVkIzY0ZlRFRtWDljVldCenVYYWM3dkhQZXl2T1RNNGZSb3NIbTVlUExiNUh4MEszdysyZzZjK3BiNnBobHVXM3VjMDRBUTRuckVYZzFIUHdxUTFEdnRjbEM1Y3FTcGkwZlIxTkxiVWtWTnd1c2R5SzhOaG9UdE1tcHBKUUVBQWdZR0JxTldPTlJBSDB4ZUY4SnNVaVBlR1I1SjZiejhReHdad2JHdDdNNjVhZDd0RUtKVzFWOGpLVDhQTDNaZGd2L0NCZDlDSit1WWEwcklQc21YMVkxZVRCOTFFUlcwSisxSjJVdGRZemYwYm44Tk41MDU4WkJKN2o3L0hkQ2MzVGx5VUxuenZ2bCtpMDdyeCtaRTMyYlJpQ1FhakFhUHh4dTlPVmRaZTRkRHB6L0QxQ21UdGdxMkF0WlJRVEdnQ2hXVzVMSnEremlFTGJLZkdsanJjbll3eVZ0ZVgyNEpCTDNjZmxzemN3S2VIZDZEVnVMTHRhbW1ZcnE1VUZ2TEdGNy9IeDlNZnhkV2JJM1ZOMVhpNGVxRldhZGgxNERXYVd1dFJxN1MyVE1OdEhTMTRlL3JiWlluT3Zaeko0ZE9mVTFwVlNLQnZLUGRzZUlZcDBUTWRyaGNkT3BtdHF4L25vMi8renF1Zi9KcmJWejA2NE5GdER6WGNGQW9QQnNJUWY5UTRXd25QSHdBL0NUcUZHUE1rNkJRRGNyRkxNSkV3ZUxOM3hCaGl0a0IrQTJSVld3UE5yR3JyeUdWL3FaVVE1TmJseDkzNlovRFZ4OEZ1MWpialdXZDVpS0ZTWGxQQ2ljeXZyNjZ0MDlxTitIUXFyc2puZU1aWGhBZkcyTXFmZEtYVjZIanUzdi9FdzgyTDNVZmZIdEwraW9FNWZmNElHUmRQTUNraUVYZFhMNnJyeThuT1R3Tmc4NHFIYmNHb3dXaGc3NG4zV1RacjQ2Qk13Nnh0ckdScXpDd1NZK2NBNEtwMTQ5NE4zK0V2SC93Ykd4YmRaY3VldW1iK1ZrN2xISElhU0xhME5WRlJVMExCbGZQb0RSM3NUL21Jai9hL1lnc1crNk9tdm9LRHB6OGpLejhOVHpjZmtpWmRTOVNUZnY0b2w4c3ZvVkFveU01UFkwYjhRb2NSeGNhV2VneEdQZjdld1hiYjlZWU9paXN1TVd2S0V0czJqZHBhV3NQVHpkdXVUdTcxbnRyNno3aHFyZlZUZi9uMzc3SjU1U08ydGFjdmYvUkxraWZOWi9HTTlRRHNTL21JU3lWWnRtTS8zUGMzNjJ0eDkySFQ4b2VZTldWSmp4bFdFK1Btb3RPNDhkN1hML0xhcC8vRDNHa3JXTHRnNjdDVXp4RkNpRTRTZElvYlZ0VjJiVXFrdjZ2MTdxY1kvOXFNa0YxekxjRE1xYkZ1NjQyWHhqb2xxek9vN0JwTUJybko5S2tia1pwMWdOUG5qempkdDNyZVpoWk5YMmUzemM4cmtBMkx0M0V5Y3grN0RyN0cvdFNQbUR0dEpmTVNWK0NtODZDeTlncnY3bjBCdFVyRGx0V1BkL3RGMXRrVXZkTEtRdHM2Vk1DMjV1MTZoVmN1c045c3Y2NXRYdUxLSVIvaG5ZaWlRdUs1ZURtVHN4ZFBvTmUzNDZiellHck1iSmJOdXBrZ3YydmxSOXJhbXltNGNwN3poZW5jcytGWklvSmlCM1RkdUxCcER0bU9sVW9sMzdyam4rM1dDSWY0UjNEcnN2c2QxZ0cvK01FdnFLeTdBbGpYTUNaRXp5QXNJSnJRZ09oK2phbzN0TlJpTU9wNTRZTi94VlhyenJvRmR6SS9hUlVxRnhXTnpYVjhlZnc5Y2dyVFNZaWF3ZnFGZC9MdVYzL2hsVjMveGRKWkcxa3lZNE10NDI1UldTNnVXbmVINmJ3WGlzNWlOcHVaRkpGSXU3Nk5QVWZmSVRNdmhWVnpOM1BxL0NGZTJ2a2ZiRjd4Y0svWm9mdHJldndDZ3Z6Q1dEUjlQV3FWL1grOEZvc0ZvOG5nOE5tTmk1akdVMXYvbVU4T3ZzN1ozT1BNVDF5RnprK0NUaUhFOEpHZ1U5eXdBbG5QT1dGVXRzTGhFamhXYXAweTIxdmlDTFVTcHZwQllnQWtYLzN4MVBSOGpPaS9zS0FZSmtjbU85MFhIdWdZT0dqVVdoWWtyV2JldEpYa0ZLWnpQR012QjA1OXdwRXp1NWtXTzRmY29neE1aaFAzYm5pMjIybUczU21ydWN5Uk0xLzAydTV5K1NYYmV0Qk9VMk5tU2RBNUJLSkM0bmxzODQ5NmJlZmw0Y3NUbTMvTVcxLytpZTJmL1paN05qd3o2SUVTWUJkd0hzLzRHclZLZzFLcDVFenVNVnk3QkpPTHBxOURvOUVSSGhqak1QTGFtU2pubFYzLzVmU21pTkYwN1E3WTVmSkxxRlVhbHM2OHlYcE90WmFHNWpwT250dEhXdlpCQURZc3VvdUZ5V3RSS0JROHVlVW43RDc2Tm9kT2YwNXExZ0ZtVFZuQzZubTNrM25wSkxIaFV4MnVkeXhqTDVNaUVqbGZlSVlEYVo5Z01PcTVaLzB6SkVUUFlGYkNZdDdaK3dKdmZ2RUhKa2NtczJYVlkvM09GSnlXZlJDbDBvVkxKVmwyZjNjSjBUTklpTDZXT0t1MHNwQzhraXkwR2xmS3FpOWpNT3FkWmdiMjl3N2kwVTAvcExMdWl0MU5CeUdFR0E0U2RJb2JWbkN0VkpxczV4eUhMdGJCMFZMclQ5ZC9hMmQ4dEpBVVlQMUpEb0FFWHltZk14ekNBMk5zcFNINlE2bFVraFEzbDZTNHVaek5QYzZuaDNiWVNrNEUrb2JDRFJSRG56TmxHVE82Wk5LdGFhamc1WTkrNmRCdTJheU5MSnQxczkyMjZ6UGtpdUhucW5QbndadS94eHU3ZjhmRnk1bERFblIyZGZGeUJqVU5GVmdzRnR4ZFBWbTc0QTdidnE3VFZidHowK0o3OFBNS2ROait5YUh0dHNlM0xuc0FGNldMWGYzWXIwNjhUMDVoT3NtVDVyTjIvbGE4UEh4dCt6UnFMVnRXUGNxc0tVdllkM0luWUMwcGhBVm1KaXkydTQ3RllrYmxvbWJsM0UxOGNmUnRndnpDMmJUaUlWdVE3T1hoeStPMy81ajlxUi9UMXRGeVE2VnBzdk5QVVYxZmpsYmp5b3JadDNiYnptZ3ljT0RVcDdiK1RvNmF6b3pKaTV5MlZTZ1VRN2FXZDd6SnlNZ2dMZlUwSmNYRnVPcmN5U3ZNSGVrdWlRa21Mbm95YlIydFJFWkdNRy8rWEpLVGsxRW9GRDFPcHgvTkpPZ1VONnlvOGRyam1JRW54Qk1qekdTeEptMDRVZ3JIUzYzVHA3c1Q3WFV0d0V3TWdJaVJ6U016N05vNldqbDI5c3NlMjdSZkxWTlNXWGVGZlNrZjlkZzJ5Qy9jcnZiZWNDZ3V6K05NN2pFeUxwN0FiREVUSDVtTTJrVk5UbUU2Yit6K0hhRUJVU3lac1lGcHNYT2NscEFBN05iaUtaVktORXF0N1hsM2dhUlM2V0tidGloR0Y2MUd4ME8zL3NPQWJnSmNueTI1TzkyVkFlcE5nRThJUDN2cXhSNnUveXZiNHhCL3gzcWJtMWMrd3VwNXQ5dGxsYjFlVEdnQ1QyejVKeXdXNjVTT2JldWZ0bHVmdVduRlE0QTFvNjFhcGVHQlc3N25kSDJreWtYRmhrVjMyVzJMaTVqbTBQK2ZQdjRudStkUGJmMHBnRzFOWjIraVF5ZnpzNmRldE5WQ0ZRTzMvYlVkdERXYWlRcWN3cXdsNjV5K2w0UVlEdVUxSlZUVUZITmtYeXFuMDg1dy80UDNvbEtwdXYxL2VUU1RvRlBjc0s2alg5SGVJOWNQY2VQYWpYQ2l6RHB0OW1SWjkyVkxWRXFZRlFUTHdtRlpoSFZrY3lMcjBMZHh0SmVnczFOTlEwV3ZiYWZGekI3eW9MT2h1WmJTcWtJS1NuTElLODJtdnFrR3NJNldycGh6RzVPanJOTjBxK3JLT0hMbUM4N2xwZkxoL3IvaDQrblBvdVIxeko2NkZMVktRMU5yQTErZi9CQ3dybWx6MXpuUGdDdkdwdkYrUTBDajF2WVljSGJWR2NCZHYyNnlVMmR3UGxvUzhrakFPVGhlL09QZkNQV0paOTNTVlNQZEZTRUk4WThneEQrQ21RbUxPWm01ajVkZmVKVkhuM29RblU2SGkwdnZKYUpHRXdrNnhRM3JERG9WV0VlK3hOalFZb0M5aFhEaUNweXE2TDZkMWdVV2hzTFNDRmdVYWkxVElxeThQZno0MGNPL0hiVHo5WlRsY3FBNjlPMzg1WU4vcGJIbDJpSnNkMWRQNWt4ZHhzeUVKVVFHeDltMUQvUU5aZXZxeDFreDV6WU9uLzZjekx3VTloeC9sNkx5aTJ4Yjl5MWN0ZTZjeTB2RllySGc1ZTdMK29WM0RsbmZoUkJpT0cxL2JRZWgzdkhNVDVTQVU0dytDNmV2NWNRNWVHUDdXOXg3LzkxNGVIaU1xY0JUZ2s1eFE2NDBnL0ZxQXNwd2ovRmZ5bUtzc3dEcEZiQ253Sm9ReUdCMjNzNUxBNHZEcktPWjgwTGszN1U3Q29YQ1Z1NWd0Tk5xZE15ZXNvenltbUxDZzJLSkRwbE1SSEJjcjZNaS90NUJiRm45R010bjM4S2g5TTl0YThwVUxpcis3eE12QURLeUlvUVlQekl5TW1odE1MTnVtUVNjWXZSYWxMeVdENy9KSnpVMWxTVkxscURUNmNiTVZGc0pPc1VOS2V5Nm5sT20xbzVhMVczV1FITlBBWlE3cjJCQm9LdDFOSE5aT013SUJLWEVFU051UWZKcWg1SVRYYWxWNmg3WHRWMXY1ZHpiYnJndi9qN0JiRjM5dU4yMnZnU2IxNis5ODNEejZsZWZoVlZjOU9TUjdvSVFOaEdoMGNENHZPR1VsbkthNktBcEk5ME5JWG9WRjVaSTlybDBrcE9UVWF2VkVuU0s4YTJ3eTNwT0NUcEhud1BGOEdVQnBKWTczeC9xRHF1aXJJSG1sSUhYZ2hkQ0RKRzJqbGJLYTBva2tZa1ljV1hWbDJuWDk1Qmhib3dyTGlsbTFwSjF2VGNVWW9TRitFZHlJbXN2VFUxTmVIdDdvMUtweHNTTklBazZ4UTJSb0hQMEtXNkN6L0xnNnlKbzZIRGNyM1dCbFpGd2N4eE1keXpoSm9RWWhTTEN3Nm1vS1phZ1U0eTQ4cHBpL1AzOVVDZ1V1TGk0aklrdnVmM2hxbldUejVrWUUwSURvdEJxZEJnTUJ2UjZQVnF0ZGt4OEhpWG9GRGVrUUlMT1VTTzdCclpuUVZvM281cnhQbkJMSEt5TEFUZjV4QXN4cHN4Zk9JOGorMU1jNmtRS01kenlTak9aTkNVT3BWS0pXcTBlRTE5eSt5Ty82T0pJZDhHT3lXekNSVGwya3NTTVZTYXppZnFtR3Z5OWcreTJXeXdXaXNvdjR1Y1ZoSmQ3NzhYb3pXWXo5YzAxVHVzSE56VFhvbEFvKzNTZXZpb3BLOEprTXFIWDZ6R2J6V05paXUzbzc2RVlkY3dXNjZnYVdEUFhSa25GaEJGeHBoS2VQd0RQN1hNTU9OMVVjTnNrZUdFOXZMZ0JOc2RMd0NuRVdEUjkrblRjdk5XY3pOby8wbDBSRTlpeGpLOVFhSTFFUmthaVVxblFhRFJqNGt2dVdMVS85V1BlMlAyN0h0djgvWk5mOCtYeDkvcDB2bE01aC9uMDBBNm4rL0pMY3ZoZzM4czB0elk2N092UXQ5UGEzanlnSDdPNW04eUZWMlhscGZHWEQvNk52U2MrNk5OcjZYVGt6QjQrUHZDYTdYbGRZelcvZStzbkZKU2U3OWQ1OGt0eStQTjdQNlB3U3E3ZGRyUEZ6UGJQZmt0dTBkbStuYWMwaHorOSt5OFVYTG5nc08vakE2L3k1YkYzKzlXdnZyQllMQmlOUmx0TjRkRk92b2FLZml2cGtyazJ5a3NTend5MzFISjRJeHV5cWgzM0pmcGJSelZYUllGT2JwRDJTS214WU5iTG0zYzhNR0tkVHo3ZVJsNDYzZi9BZmZ6MUw2OXlNdFBDd3VsclI3bzdZb0k1bnZFVnBiVzVMRis5QkpWS2hZZUhCMnExMU5DNjNwL2UreGxOWFVwVDlaV251dy9mdmZzWGR0c2lndUk0Y21ZUGVTWFpUSXBJZEhxY3dhakhhT3ltdVBaMWZEejkrZnpJbS9oNCtyTjg5aTIyN1VhVGtTK092WU5hcFVIcnBON3NKd2RmSjZjd3ZSK3Z4dEhUZC82TUlMOHdwL3RLS3d2WmRmQTExQ290YWRrSG1Cb3ppNmlRK0Q2ZDkwenVNWUo5dzIzUHMvTlAwZExXU0VoQVZMLzZsNVdmaHFlN0Q5R2g5a25iYklGY0gvOWZ5U2s0amJ1cko5RWhrNm1vTFNYWUw3ekg5cmxGR2NSSEprK29temNTZElwK2svV2NJK1BFRmRpUkRSZHFIZmN0Q29WSHAxdW4wb28rR2hzM0JrV2ZqTjkvVElWQ2dVcWw0ckVuSDJUSDlqZlplU0NmMk5CRVF2d2pDZTNubHlzaCtxcXMrakxsTmNYa2xaNURxVFd5ZlBWaVhGeGNjSGQzeDhmSFo4d2tMaGxPUnFPZTZmRUxpSTlNN3ZNeGw0clBjYW40bk1QMnlWSFRDZklOSXkzN1lMZEJaMCtLSy9McHVDN3BVMVJJUFBtbE9ZUUdSTnUyWFNnOFEyMWpKVGN2dVkraU12dVJ2dENBS0ZiUHY3M2JHMTNsTmNYc09mWXVhK2R2SlRKa1VyZDk4ZlZ5bmtTaXBMS0F0L2Y4Q1gvdllCNis3WGsrT2ZnNjcreDlnUWR2L2g1aGdkRk9qN2wyN1JKcUd5clpzUEF1d0JvZ3B1Y2VKVG8wQVl2RlRHdDdjN2ZINmpSdXRrQ3ZROS9PK2NKMEZrMWY1L0IrN2d3NmxZcmVnMEtEMFVCT1lUb3pKeS9tZkdFNkgrNy9Hdy9jL0QzaXdxYzZiWjlmZXA1MzlyN0Fxcm1iV0RIbjFsN1AzNU94TXNvSkVuU0tHMUFrUWVld3NRQkhTdUROYkxqazVBYnEwbkI0TkJsaTVkK2gzMVN1RnZRRytkSTBIaGdzcmVNMnVRbUFVcWxFcTlWeXo3M2JTRTFONVh6MmFVNWtmWWxXNDBaSldlRklkMCtNTXhHaE1iVHJXd2tJOENkdVNxeHRTcTJycXl0K2ZuNW90ZG9KTlRyVEgwRys0VXlObVdXM3pXS3hkUHQ3cWJHNXppN29yS29yczJVSVhqeHpBMTd1dmhSWDVBUGc3ZUhuc0Nhd3JxbWE3SUxUZHR1Q2ZjUDVKdlZqU3F1Yy8yNTQ3NnUvWURRWlVibFkxK1dxWE5SOGRkSnhhdXUyZGQ4bVBqS3AyOWRhV2xtSVVxRmt6clRsL2E1Ym5YczVrdysrL2l1K1hnRThlTXYzY2RXNmNlZmFwM2o3eXoveDJxZi93OWJWanpNdGRuYTN4NTgrZnhnM25ZY3R3TDk0T1pQYWhrcHFHeXI1bngwLzdQSGFUMjc1aVMyb1RiOXdGSlBKeUx4cEt5bXZMaVlrSU5MV3ptdzJBZURpWWg4cVhTZzhTM1JZQXJvdUk4UG44bEpvNzJobDNyUVZlSHY2RStRWHpxNERyL0x0Ty84Rk41MkgzZkZ0N1Mzc092Z2FmdDVCTEV5ZVdETlhKT2dVL1dhWFJNaHI1UG94M3VYVXdQK21RWDZEL1hZRnNDSVNIazZDYVBuN3YyR3VBUmIwTFdZd3laZW5zY3lNZ1ZaRjliaE5idEpKcFZMaDZlbkpraVZMU0VwS29ybTVHYVBSaU5sc0hsTjN1c1hZb1ZBb1VDcVZ0aW0xM3Q3ZTZIUTZWQ3I1NnRpZGhwWmFQam00blZ1WFA0Q0wwb1htMWtaZTJ2bnZQTHJwUjNhSmFpNFVuZVYwem1FbVhSZlVmWGI0RFlvcjhweWVlODM4TFN5YnRkRnVXMzVwRHZtbE9RN3RIcjd0QjkzMjhVVG0xK3hQM2NVL1B2Sy9xRno2OW05WmVDV1h4cFk2dTIzbkM5UHg4dkRsNHVWTXA4ZEVoMDdHMjhPK0pwdlJFd3B3N2dBQUlBQkpSRUZVWkdSLzZzZWN5UHlhcUpCNDdsNy9ERzQ2ZHdCVUxpcnUzZkFkUGp1OGcvZS9mb201MDFhd2JzRWRhRFU2dTNQb0RSMWtYanpKbE9pWktKVktMQllMMzV6NmhCRC9TTzVjK3hSSHpueEJXVlVSMjlZLzdiUmZuWDB5bVUya1pPMG5MRENHRG4wYmYvM29QOW02K25HbXh5KzR1dDhJZ0ZxbHNSMWJXbG5JKzErL3hQeWtWZHkwK0c3QWVsTWg1ZHgrd2dLajhmY0pCdUQybFkveXlzZS9ZdS94OTlteStqRzc2Kzg2K0RwdDdTMDhzT1U1aDljMjNzbHZEdEZ2UlYzV21zdEk1K0NyYVljWHo4QTNsKzIzS3hXd09oSWVUb1p3RCtmSGlyNXo4MUhTV20zRTBBaVNVMjFzc21DbW5RYU15aGJjVkc3alBybUpTcVhDemMzNk9uMThmTkRyOVJnTUJrd21rd1NlWWxCMXpoeFFxOVZvTkJyVWFqVXFsV3BjZjc0R2c3dk9rNnk4TkU1bTdtUEp6QTJrWHppS204NkR5dHBTOXFYczVPNnJnZENwbk1ONHUvczZyQXg0YlBPUEhNN1owMGpwM0tuTHVYWDVBOTMycDd5bWhIWjlxOTIyZ2lzWDhQTUtwS1F5MytreHdiN2h1RjROQkR1ZFBMZVAzTXNacUZ3YzEvSitmdVJOaC80YVRRYnVXdmN0dTZDenFPd2llNDY5UTBWdEtRdVNWck51NFowT1FhOWFwV2JyNnNjSkRZam02NU1mY3ZGeUJzdG0zY0tzS1V0c2JWT3pEOUJoYUxlTlFKNCtmNFNLbWhJZXV1WDcrSHNIb2RPNDR1S2ljc2hHZTcyMDdJUFVOOVhnN2VHSHYwOHdVMk5tOGZYSkQwbUltb0ZXbzBOdnNPWUtVTHRZZzA2OW9ZT1B2bmtGWDY5QVZzKzczWGFlN1B4VFZOU1cycTBKRGZHUFlOT0toNGtKVFhDNDd0ekVGY3lZdkxEYmRhN2ptUVNkb2wvTUZyaDhOZWhVS1NYNEdVeDZFN3g3SHQ0NUR4Mm1hOXVWQ2xnWERROGxRYWg3OThlTC92T090bENkWXdTanB2ZkdZdFF4MEVhajRqSnFsWHJDSkRmcEhORlZxVlRvZERvc0Zvc0VuR0pJS0JRS2g1L2hOdk5xM0hDbTZ0cmowVXpsb21iRG9ydllkZkIxa2liTkkvM0NFWmJNMkVCNFlBd2ZmZk4zY2dyU0NmSUxKNzhrbTJmdStqbDVKZGwyeDdmcjI5aDE0RFUyTE5wbVd3dTUrK2piTkRiWGN0L0c3L2E3UC90U2RsSlFldDVoaWlqQTIzdis1TEROWU5Sejc0Wm5TWWllNGJBdkptd0tEOTN5ZmJ0dHJlMHRxRlZxdTlIQTV0WkdmdnZtUDlxZXQzVzA4dW1oN1p3dlBJT251dzlCdm1Ha1h6aEsrb1dqUGZZOUxDZ0dzOW5FN3FOdmNUajljNzU5NTg5UXVhZzRkbmF2clUxOVV3MWZuZnlBYWJHemllMW0vYVF6cmUwdEhEcjl1ZDIyOVF2djRzL3YvWXhENloremZ1R2R0SFcwQU5iUmE0QXZqcjFEWTBzOVQyNzVDUnExRnJDT2xuNXo2aE83ODF5cEtxSzYzbHBTb1BEcU90bm0xa1lNUmowWkYwL2EybVZjUEVtSWYrU0VDajRsNkJUOVV0UjQ3Y1pjbEtka3JoMHNCNHJocjJlaDB2NkdKTE9ENEh2eklFS0MrMEhYbWFERk83Nk4yanc5Q29NT3BmeEtIQlBNR0dtbmdVWkYwWVJNYmpKU0FZQVFJMkZHSU96TWhUc1R3R01NM0ZkS2pKdExhdllCZHV6K0hXM3RMY3lZdkFpTldzdVNtUnZZZStKOW9rTGlpWTlNeHQ4bjJDSG8xS3AxRkpWZkpMODBoN2xleXdFb3F5NGkwUGZHQTVPWkNZdlp0T0toWHR2cERSMzgxMnZmNjllNS8vTEJ2eklyWVFsckYyenR0bzFPNDBwTFd4TUxrOWV3ZXQ3dDFEWlcwZHphMEczN1RoNXUzZ1Q3aFpOeDhRVDFUVFc0NmR6NTZ1U0htTTBtQW4xREFldlUxNmlRZUc1ZWNwL2RzZVUxeGZ6cTFlY2N6cmxzMXMwc24zMHplNDY5QTFoSWlKcEJoOEc2aHRiWEs0QTUwNVp6TW5NZkM1TFdVTmRvTFJGd3BiS1FQTThBenVZZTUvYVZqOW9GaVVmU3Y2Q3VzWXBnL3dqYnRuTjVxWnc4dDgvdXVwMDNCbmNkZk0xdSs2cTVteVhvRktJN1hUUFhTdkthZ1N0c3RLN2J2TDc4U2JnSFBETUxGazJjMzBVam9qTkJpMmRVTTdWbEZTamFQVkNaZFZnQUZkcVI3cDdvd3FUb3dHSUJBNjIwVVlWQmFiM0RMc2xOaEJqZi9uRUJmSHN2L1B3SS9OdXlzUkY0M3JUNEh2NjY4eitZbDdqU05pcTJkT1pHemx3NFJ1YWxGQjY1N1htbnh5a1VDcUtDNHlrb3pXSHV0T1dZekNZcWEwdVpuN2dhczlsTVU1ZGd6V3cyb1RkMjBOQjhiYTJsVHVQcXNFNndYZDlHVFVObHIzMDJHUFUzOGxKN3BWQW9lT1MyNTIyL24wUDhJNkJMa05hYm1RbUxBYWhwcU9SazVqNVd6Ny9kbG56SjNkV1QremYrSDRkamZMMEMyYmo0SHFmYmF4b3FPWmVYeXFibEQxRlNtVzhMT2dGV3pMNlYrSWdrdkQxOFNjcytBRUIrYVRhM0xuK0F1OVkrUldMY1hGdmJodVphanB6NWdyblRWbUF5R2FsdHRQNGRiMWgwRnhzVzNXVjMzZGMvK3cxdVdnKzJyZjkybjEvM2VDUkJwK2lYd2k3ck9hTWw2THhoRFIzd1NpWjhrVysvcE1OTkJROGtXdS9vcXVUNzg3RG9USktoaWxUUjBOQkFjM081SkdnWnhUcVRtN2lwM0NTNWlSQVRRSWc3UERzYlhraUhCejZENzh5R09KL1JYU0tzc2RrNkpiTzQvSkp0VGFaYXBTWThLSmFtd25wOFBaMlhFUUZyYVpOakdkWXBwQlUxSlJoTlJtTERwMUxiV01rTDcvK3JYZHVxdWpJeUw2WFlucStldDltdURpZFk2MGZtWEpmaGRyQjA2TnZ0cHRaMnB6UGd2RkpWUkgxelRaL1A3KzN1UjNoUURBQ2VidDZFQjhXeU1IbXQwekl6WFduVnVoNHo3eTZkZVJPenB5NTFXTmZxNGVabG0xcWNYNXBEUXZRTUxsMCtSMUhaUmJ1QUU4RGQxWXNRLzBqV0xiaURMNCsvMStmWE5KSEovOUtpWDJTa2MrRDJYWVkvbllhbTYyNHEzaFFEMzVvSjNqTEFOdXdrUWN2WUlNbE5oSmlZYm9xQlNUN3c2NVB3NjVUZTIvZVhVZ0Z4ZzNRdXM5bk1WeWMvWk1ia1JXVG5ueUw5d2xIbVRGMUdTV1VCNXd2VDhmYnc0K3VVbmR5eDVnbW54MGVHeE5PYXNwUHErbktLeW5MeDh3N0N5OTNIdGs3d3ZvM2ZKZEFuMU9HNEhaLy9yOVB6elVwWXdtM0xIK3kxMzNwakI3OSsvUi82L0RyYk9sb3htZ3dPSlVGNmNpcm5FR2R5anpsTlNIUTlvOGxBOHFUNWJBMTZIQUNOV3N1RHQzeS96eGwzZTlMVGRHQ0E4dXBpeXFvdnMycnVac3htTXlmUDdYT291YWx5VWZIUXJmOWdHOGtHYTczTzY3UDhBaGlOQmd3cXZkTVJaMjhQdjBGNVRXUEJ4SGlWWXRCMHpWd2JKZVU2K3FWUkQvK2RBditmdmZzT2orbzRGei8rM2I3cXZYY2hCRWhJVk5GN054Z2JZeWRnN0NSMjdEaTJrempKenluWGlkTnpjMVB1VGVJNDEvYU40NFliYm1Cc2pDbW05eWFRaEVCSVFrS29JNFI2Mi9yN1k2V1YxcEpBQ0lsVmVUL1A0OGQ3enM2Wk15dEdzTytabVhlT2xEaWVIKzBMUDV4cyt3ZFZPSThrYUJrY0JrSnlFeUhFN1JmbkRmOWFDbVVOY0xHNjY3MnJlMHNCSE41MXcySTljdXpzTGd5bUZwYlB2QjhQVnkvMm5Oek1tSmlKYkR1OGdmSHhNeGdiTjRVM1Avc2JLWW56dTd3K05DQUt0VXBENmRYTDVKZGtFUlBxR094NHVIamg3ZUhYNlRxbFV0VmxmVmFzbUMzbUx0OXpLR2V4OU9EVHRjc3Z5V3B0Yi9STlhSZnNGOEczN3ZuWkRjdTk5c2xmT3AzVHFIczJ0N3JGMkV4ZTBmbE81MTMxN2c1N2NYYm5pK01iOGZId0p6WjhERmFyaFEwN1hpQy81QUl4b2FNY3luVU1PTUUyc3YzVzU4OTFXMjl1NFM4N25YdjRycDhRRWRSWGp6d0dOZ2s2Ulk5WnJGQlNiM3V0VkVnbTFadHh2QlQrZE53MnJiYU5ueDRlSFFlTG81elhMdUZJZ2hnaGhCallndDFzLzgwTTY5dDZEL2RCSGRYMWxadzh0NDlWOHg5dVRSNjBsUEpyUmV3NnZwR3EycXVzVy9ZVXJubzM0aUlTMlhIa2ZaSkdUdTFVaDBxcDR2djMvd0c5enBYUERyN055amt6TUpxTW1FekdYclVwTGZzSWFkbEhidldqT2JCYXJSeE8ydzdBL3RUUG1EbCsyWUFLbktwcUszaHY1NHVkemtlSGp1TCtwZCs1N3JWSE0zYVJWM3llTlV1ZVFLVlVFUitWVEZUSVNEN2R2NTdIVmorTFh1dlM3YlZoZ1RFOHV1cVpUdWUzSEhnTHZjNlZSVk5XZDNyUDN6dTRCNTlvYUpDZ1UvUlljYjB0OEFTSWtNeTFQZEpvZ3VkUHdjNEN4L05MbytHN0U4RkZmZ09GRUVLSUllRmE3UlZHUjQ4bklXWWlBQzQ2VjlZdStRNHZmdmdibGt5N0Q5ZlcvUzhYcE56RHFmUDd1d3drRzVycUtLOHNJcjhrQzRPeGhkM0hON0ZwOXlzM25CTGFuWVRZU1YwR08xOW1OQmw0OGNQZmRQbmVxbmtQMjE5YkxCWStQL1F1SlJVRlRFOWV6T1d5WEY3NzVNOUVCc2N4WTl4U1JrYU01ZGxIWG5EcUE5eWVqcVorMmJuOFZIWWUrNUNFbUltTWlocG5QNzkwK2hwZTNmd24zdC94SXV2dWVLcmI2YkE2clo3UWdNNGpDVHF0SGhldGE1ZnZEU2Z5bFZmMFdHRmQrK3R3RCtlMVk3Qkl1d0ovT0FxVnplM252SFh3ZEFwTWw2eTBRZ2doeEpBU0d6cUdLV01kcDgwcWxVb2VXLzF6aDRRN3dYN2hySmkxam1ObmR6dVVmZW5EMzNLbHlyWUd4OTNGbHRRbTFEK0tFUCtvbTFvNzJaRk9vKzl5T3U2WEdZd3QzYjdYbGhIM2Nsa3VYeHpmU0ZGNUhsTVM1N040NnIwQTVCWm1zaTkxQ3h1Mi95OUJmdUhNbjN3MzhaRkp2V3F2czZUbEhPWFRmZXNKOVkvaTdnNUJOdGordk82Yy9TQWY3MzJOdHo5L2pxOHNldHorQUVIMG5BU2Rvc2NLTzZ6bmpKQ2dzMXN0Wm5qcERIeDYwZkg4dEZCYjZuZlBHeWQ2RTBJSUljUVEwVEhnUEpMK0JScTFGcVZTeVpuc3c3aDBDQ2FuSlMxQ3E5VVRGaENObDd1dlF4MXRpWVJlMmZ6SExrY1JUV1pUbC9kT3l6N0MyWXNuZXRWdXE5WEtsYW9TY2d2UGN2YmlDY29yaTlEclhGazUrMnRNR0QzVFhpNHVJcEc0aUVSeUxwL2xpK01mc1dINy94SVJOSUlGS2F1SUNobnBVR2ZwMWN2ODl1WEhlM1QvbmdUTGZXSDNpWTg1ZUdZYm9RRlJyRjM2blM3WGppYVBuRXB0UXhXN1Qzek0vMjM4SGQ5ZS9Rc0pQRytTQkoyaXh6cU9kRVpJRXFFdW5hK0UzeCtCOHNiMmMyNGFXNHIzSlRlMzFsNElJWVFRUTB6TzVYUXFhOHF4V3EyNHVYaXdzTVBVMS9Halp0encrcVhUMStEckdkRHAvQ2Y3MTNkWmZrUjRBdFBITGJsaHZVYWpnWGUzLzlQaDNJYnQvMHRPNi9Za2dUNmhMSjU2THhOSHorNjBGMmlia1pGakdSR2VRR3JXQWZhYy9JU3RoOTdoMjZ0LzRaQmgzTThyaUpWenZuYkQ5bXc5K000TnkvUVZGNTBiQ2JHVHVIdnVROWROVmpSci9ETGNYRHhvYktxWGdMTVhGRlpKenloNjZQdTdJZk9xN2ZVL0ZrTEM3WGtBTldqOEt3M2V2K0I0Ymx3Zy9IUUtCTG82cDAxQ2lMNzMrU1g0bitNd0lRaitNdGZaclJGQzlJWEhIMytjWDM3ckpXYzNZMEM1V2wxR1h0RjVZc1BIM0hUQ202YVdScHBiR3ZIeGJOK1QxR0t4WUxGYWhzMFdJZjNwdHk4L3pwTlBQb20vdno4QkFRRm9ORDNMN090TThxY3VlcXpqOUZyWm83TmRkUXY4NHFCdGxMT05SZ25mU29aNzRtMnAySVVRUWdnaEJoTi83K0JlWjFkMTBibmlvbk44NHE1VUtsRWkreW9QVnhKMGloNXBNdG4ybVFUdzBrblcxVGJaVmZEc0FialdJVmxRbkRjOE93UENlN2ZtWHdnaGhCQkNpQ0ZGUWdmUkkza2RObUdPbENSQ0FHek5nNytlZER5M1pyUnRoRk1JSVlRUVFnaGhJMEduNkpITHNsMktuZEVDejZmYWdzNDJXaFU4TXhWbWh6dXZYVUlJSVlUb25kaW9rVGN1Sk1RQUVSNWkyL1BUbWZ1aDNpd0pPa1dQRkVubVdzQzI1K2F6QnlDbnF2MWNvQ3Y4WVE1RUQrT2ZpeEJDQ0RHWU5iVTBVbFpaUkxDZlBEMFdBMXZwMWNzMEc1cWMzWXliSnF0NVJZOTBUQ0kwWEtmWG5xdUV4N1k3QnB6akErRmZTeVhnRkVJSUlRYXo4TEF3eWlzTG5kME1JVzZvckxJUVB6OWZGQW9GS3BWcTBJeDJTdEFwZXNSaGV1MHdETEEreVlVZjdvYWFsdlp6YTBmRG4rZUMrOERQVWkyRUVFS0k2MGlaT3BuODhreG5OME9JRzdwWW5NR0l1RmlVU2lVYWpVYUNUakYwV0t4UVVtOTdyVlJBNkREYUQ5ZUtiZjNtUDFMQjNMcWpyVjRGdjU4Rmp5YmJmaDVDQ0NHRUdOeVNrcEp3OWRKd0xITzNzNXNpUkxjT3ArOUVvVE1SRVJHQldxMUdxOVdpVkE2T2NHNXd0Rkk0VlVtOUxmQUUyellnd3lYUU1sdmhQNC9BNXR6MmN5RnU4T0lTbUJicXZIWUpJWVFRb3UrdGUrQitpcXR5T0pheHk5bE5FYUtUSStrN0tiNld6Y3haTTFDcjFiaTd1NlBSREo3cGRwSklTTnpRNVdHWVJLakZETDg4Q0tmSzI4L0YrOEJmNW9IYjRQbjlGa0lJSVVRUEtCUUsxR28xRHovNklHK3VmNXVOZS9PSUNVa2cyQytDRVA5SVp6ZFBERk9sVnk5VFZsbkl4ZUt6S0hVbVpzK2Zqa3Fsd3MzTkRXOXZiOVJxOWFDWlhpdEJwN2loamttRWhzTjJLZlZHK09rK3VIQ3QvZHpFSU51VVdxM0tlZTBTUWdnaFJQOVJLcFhvZERyV3JQMEtKMDZjSU90Y0trY3p0NlBUdWxKVWVzblp6UlBEVEhoSU5NMkdSdno5L1lnZEZXT2ZVdXZpNG9LdnJ5ODZuVzdRVEswRkNUcEZEM1RjTGlWeWlJOTBWamJEai9aQVlZZlB2REFTZmpwMStFd3JGa0lJSVlZcnRWcU5oNGNITTJiTUlERXhrZnI2ZWt3bUV4YUxCYXZWNnV6bWlXRklvVkNnVkNydFUycTl2THpRNi9XbzFZTXJqQnRjclJWTzRUQzlkZ2lQZEJiWDJ3TE9pZzViSDMxMUZEdzJ6bmx0RWtJSUljVHRwVmFyY1hWMVJhdlY0dTN0amNGZ3dHZzBZamFiSmZBVXQxWGJ0aWdhalFhdFZvdEdvMEd0VmcrcUVjNDJFblNLRytvNHZUYkd5M250NkUrNTFmQ1R2VkJyYUQvMzFFUzRLODU1YlJKQ0NDR0VjN1J0UjZGV3E5SHI5Vml0VmdrNGhWTW9GSXBPL3cxR0VuU0s2Mm93dGdkaW5scHdHWUk5NXV4VitJOTkwR3kySFNzVjhQTnBNRGZDdWUwU1FnZ2hoUE1NNWkvNFFndzBRekNFRUgycDQzck9FSGZudGFPL3BGZllrZ1laTGJaampSTCtjN1l0Y1pBUVFnZ2hoQkRpMWtuUUthNnJwTDc5ZGRnUUN6clBWY0l6KzlzRFRnOHQvSEVPalBKMWJydUVFRUlJSVlRWVNpVG9GTmRWUEVTRHpyd2ErTWsrMjM2Y1lOdDc4KzhMSUdxSVorY1ZRZ2doaEJEaWRodDhxWS9FYmRWeHBETjBpR1N1TGFpRnAvZEFzOGwyckZmRFgrWkp3Q21FRUVJSUlVUi9rS0JUWEpkRDBPbm12SGIwbGFKNitIOTdvSzQxT1pKT0JYK2VDL0Urem0yWEVFSUlJWVFRUTVVRW5lSzZITlowRHZLUnppdU44UDkyUTAyTDdWaWpoUCthQXdsK3ptMlhFRUlJSVlRUVE1a0VuYUpiUmd0Y2E3YTkxaWpCVytmYzl0eUt5bWJiQ0dmYjUxRzNacWxORG5CdXU0UVFRZ2doaEJqcUpPZ1UzU3Jzc0YxSzVDQmU3MWpkWWh2aExHdXdIU3NWOEp1WnNpMktFRUlJSVlRUXQ0TmtyeFhkR2dyYnBiU1k0Y2Q3MjdQd0tvQmZ6WUNwSVU1dGxoQkM5RXA2ZWpvblQ2UlNWRmlJaTk2Tmk1ZXluZDBrY1l0aW8wYlMxTkpJUkVRNGsxTW1NWGJzV0JRS0JRcUZ3dGxOdTYya2I5ODg2VHRpTUpHZ1UzU3J1TU5JWitnZ0REcXR3TzhPUTM1Tis3bWZUSVdaWVU1cmtoQkM5TnI2MTkra3FkWkNaTUFveHM5WVJMQmZ1TE9iSlBwSVdXVVI1WldGSE54MWd0U1RaMWozNEZyVWFqVks1ZkNZa0xiKzlUZHBxakVUR1NoOSsyYlorODRYSjBnOWVacDFEOTQvclBxT0dEeWtSNHB1RGZZa1F2OUtnNk9sN2NmZlNvYkZVYzVyanhCQzlOWkx6LzhiTDFVRUsyZCtnM0h4MCtWTCtSQVQ3QmZPdVBqcHJKcnpDRjdLTUY1KzRUV2FtcG93bTgzT2JscS9zL2Z0V1E5SjMrNEZlOStaK3doZXl2QmgxWGZFNENKQnAraldZTjR1WlZzK2ZIQ2gvWGhwTkt3WjdiejJDQ0ZFYjYxLy9VMUN2T0pJU1pqbjdLYUkyMkJxMGtKQ2ZPSjRhLzA3MU5mWEQrbmc0WTNYM3lURWE0VDA3VDR5TldraG9jT2s3NGpCUjRKTzBhM2lqa0huSUJycFRLdUF2NTVzUDA0T2dLZFRuTmNlSVlUb3JmVDBkQnByTEtRa3lwZnk0V1RhMklVWUd1REVpUk8wdExSZ3NWaWMzYVErbDU2V1RsTzFtWlRFK2M1dXlwQXlkUmowSFRFNFNkQXB1bVN4MnZhMUJOdDJLUUV1em0xUFR4WFZ3eThPMk5vUHRnUkl2NXRseTFncmhCQ0R6Y25qcVVRRnhqdTdHY0lKWWtNVE9IYzJpOXJhMmlFNVluWHlSQ3BSUWFPYzNZd2hhYWozSFRFNFNkQXB1dVF3eWpsSWtnalZ0TUJQOTBLanlYYnNyb0UvelFVM2pYUGJKWVFRdlZWWVZFaVFYNFN6bXlHY0lOZ3Znb3FLQ3VycTZqQ1pURml0Vm1jM3FVOUozKzQvUTczdmlNRkpnazdScGNFV2RCb3Q4TXgrS084d092dUhPUkE4eU5haUNpRkVSeTQ2VjBtc01reUYrRWVpMCtveEdvMFlESVloRnpoSTMrNC9RNzN2aU1GSmdrN1JwZEpCdGtmbkg0NUNkbFg3OFRQVElNSFBlZTBSUW9pK2tGZVE0K3dtOUVyWjFVS2FXaHE3ZksrdXNZYkxaYmw5OWtXNHFibWhUK29aaUlwS0N6Q2J6UmdNaGlHM05tK3c5dTNCWWlqM0hURTRTZEFwdWpTWVJqcmZ5NElEUmUzSFgwK0VPZkx3VkFnaG5PYkQzUyt6YWMrclhiNTNQaStWMXovOWI0d21RN2ZYVjlkVjhwZjFUMU5XMmY2WCs2RXoyemw0WnB0RHVZcXFVdjd5NXRNVWxsM3NkVnRmK3ZDM3BHWWR2RzRaaThWQytiWGlUdWViV2hxcHFhL3E4ci91Z3U2YlpiVmFaWXJrRUxMMTBMdTg4TUd2KzZ4L1hJLzBIVEdRcUozZEFERXdGZGUxdng3SVFXZDJGYnlTMFg2OElOSVdkQW9oaExBeG1vd2NTZDlCUnU1eGF1b3JVYXMwaEFmRnNtN1o5L3JsZnBYVjVWeXJ1Y0xVeEFXOXJxT2dOQnVMeFV5QVQ0ajluTVZxNGVTNXZjeElYbUxmK0Q2ditEdzZqWjdRd09oT2RaUmZLOFpnYkhFNDUrc1pnTUhZUW4xVHJmMWNZM005VjZ2TEtDelBzNS96OGZESDNkWFRmbnpnOUZZT3BXMW43ZEx2RUJ2V3Z2L1c3dU9iT0pWMW9NdlBNR24wYkZiTWZ1QW1QN25vcWZQNXAvbmdpLy9yOHIzLzk4Q2ZIZjc4akNZakIwNXZKU1AzR0ExTnRYaTUrNUdTT0krVWhIa29GSTZaQm1zYnF0bDFmQ081aFprWVRRYUMvU09ZTjJrbHNXRmpPdDBuTGZzSVI4L3Vvcks2REwzV2xZVFlTU3hJV1lWV28rdXlYUm01eHpsNWJoOVR4eTdnYW5WWnQ1OU5wOUVUNkJ2YWt4K0RFSU9HQkoyaVN3N1Rhd2ZvZGluMVJ2akZ3ZlpNdFRGZThKTXB6bTJURUVJTUpDMkdadFovOWxmS0tnc1pIVDJCY2ZIVE1SaWJLYWtvNkxkN25zdFBCV0JrWkZLdjY4aTZkQVpmcjBBdUZtWUM0T251UzBMTVJQYWMzTXlsa2d2a0ZHWndxVFNiMnZvcXpCWXovLzc0dit6WGVydjdzV2JKRTN5eTd3M0tLZ3Z0NTYxV0t5dm5mSTJhK210a1htemZWNnV4dVo2TTNHUGtYTFk5d2F5dXU4ckNLYXVabHJUUVhtYkd1Q1hrbDJTeFlmdi9zbTdaOTRnT3RXVVV0bUlseURlTXUrYys1TkQrVFh1N0h1WHRMUm1wNnF5NWRhUncwcGc1dU9nY0V6aDBEUHFzVmlzZmZQRVN1WVdaSk1WTkljQW5sSE41cDloMitEMmFtaHVZTytsT2U5bjZ4bHBlM2Z3bm1nMk5UQmcxQzYxR3grbXNnN3o5K1Q5NDRJN3ZPenh3T0hobUc3dFBmRXhFMEFqbVRMeVRrb3BMSE0vY3c1V3FFcjYyL0FlZGd0bXIxV1Y4ZHZCdDFDbzFxVmtIdXgxZE41b01oQVZFODhpcS83amxuMUhiNXhkaUlKQ2dVM1NwcEhXSmpGSUJRYTdPYlV0M2ZuY1lLcHRzci9WcStQMXNVTXVFY1NHRXNQdnM0TnRVVkpYd3dCMVBkVGxTMHgvU2NvNEE4T0tIdjNFNDcrc1p3TGZ2L2NVTnIyOXFhZVJpMFRtVVNxVjlpdTdZdUNtc21MV09BSjhRenVXZllsVDBlTnhkdmRoMWZCTXBDZlB3OHdxeVgrK2l0d1VnMzdyblovWnpIKzk1alV1bDJjUkhKdVBtNHNHOFNTdnQ3ejMzN3MrWW5yU1lLV1BuZDlsdUFJMWF5NW9sVC9MNnAzK2h1Q0xmSG5SVzFWM0Z4ek9BWUgvSExLeHFsYVJONzIvTkJsdlFPWHZDY2p6ZHZMc3RsM254SkxtRm1jeWVzSno1ays4Q2JIdFovbXZqN3ptVXRvMUpZK2JZUjBYM25mcVUyb1lxSGx6K0EzdUFtUnczbFpjKytpMWZIUHVJeDFiL0hJQ2ErbXZzTy9VcDBTSHhQTGo4Qi9hUjk0LzN2azU2emxHeUM5SVpGVDNPM29icXVrcmUzZlpQVENZamZ0NUJQTERzS1R6ZGZSemEyV0pvNXBOOWI1QlhmSjc1S1hmMzBVOUppSUZEZ2s3UnlaWEc5dEhESU5lQnVjZmxoaXc0VmQ1Ky9QTnBBemM0RmtJTUxRUHg3OFN1bEZVV2NmYmlDV1pQV0g3YkFzNUxKZGxjcTduQ2xNVDVoUGhIMnM4Zk83c2JpNlZuK3dXZXVYQVlGNzBiMzEvN0IvdVgrVFozem5vUUx3OC9QTjI4YVdwdVFLdlJNWFBjVXZhbGJtRkJ5aXJjWERwUHpUbWE4UVhuOGxONWFPV1B1RnlXeTRXQ05JZjMyMFk2UzY3YVJuL3JHcW81ZS9FNFpaV0ZURTllVEpCdkdHREx0dnJZNm1kUktWV0E3ZWQ3cWVRQ0N5YXY2blJQcFVKSlhWTU5WcXUxMDRpWDZCdHRheUpkZE5mL3gvOU05bUhVS2pYVGt4ZmJ6Mm5VR2xJUzVySHR5SHZrRkdZd1lkUk1UR1lUR1JlUEV4WVk0ekNpNmVjZFJIeGtNdWN2bmVaYWJRVytuZ0ZrNUI3SGJERXpZOXhTaHo0Nkkza0o2VGxIV3grTTJJTE95cG9ydlBuWjMzRFJ1L0hkTmIvamszMXY4TXJtUDdKcTNzUEV0TjZuc093aW0vZS9nZFZpNFp0My85UmhXcmtRUTRVRW5hS1RzZzZKQUlNRzRKWWo1eXJoMVE3ck9PK0tnK215OUVFSWNadDR0YzdjYXpRNnR4MDNjamIzT0FBVFI4OEdvTm5RaEFJRk9xMiszKzU1T0cwNzdpNmVMSnA2TDJwVisxZU1RMm5iQ2ZCMi9DSjk2dngrWWtKSE80d1NHazBHanFUdklIbmtOT29hYSt6blBkMjhVU2dVUkFTUHNKOUx6em5LNk9nSldLd1dUbDg0eEl4eFN6c0ZuWGxGNTlsNTdDTld6WHVZMElBb2pDWUQvdDdCRG1WVVNoVnVMcDcyOHhlTE11M0hTb1dTN0lKMGU5a0FuMUI4UFAwcHZuS0o5M2UraUl2T2pZbWpaM1g2T1FUN1JYQXE2d0QvOWRyM1VDaVVyRjN5cEQzQUVIMmpxYVVCcFVLSlJxM3R0b3pWYXVWeVdTN0IvcEhvdFM0TzcwV0dqQVNncEtLQUNhTm1VbDVaaE1IWVFrem9xRTcxUklhTTVQeWwwNVJXRk9EckdjRGwwaHdVQ2dWUklmRU81UUo5UTNIUnVkcW5yNXZNSnQ3NS9CKzQ2dDE1Y1BrUGNOVzdjZit5NzdIdDhBYmUzUHAzeG81SVFhVlNrNTV6bEltalpyRjQybjNkcmdjVllyQ1RvRk4wMGpIb0hHajdYTllhNEpkZldzZjU1SGpudGtrSU1ieW9Xd2V1cXJ0UHZqb2dGRjNKdzhQVmk2YVdCdDdiOFlKOWZXTjRVQ3dyWmoxZ0g4SHJLMlZYQzhrdHltVFJsTlVPQWFmUlpLU3lwcHl4STFJY3lxZm5IbVBQeWMzY01mTitKb3lhQ2RpeXhMcm8zYWlvTHVXNWQ1K3hsMTIzN0hzY1NyTmxycDJTdUlDSW9CSGtsMlR4d0IxUGRkdWVxdHFyZkxqN1phWWxMU0lwenJiZ1B5cGtKRkd0d1VhYlUrZjNFeHMyeGo2OU5pUDNHREdobzVtV3RKQ2EraW8yN0hqQlhuYngxSHRKU1p6UHh0My94bVEyY2YvUzc5aW44M2EwYk9aYVJrWW0wV3l3clFFSjhvdm9WRWJjbXVhV1JyUmFQZFYxbGFoVWF0ejBIcDFHeHVzYWF6Q1pqZmg0K0hlNjN0dkR0cTlhVFYwbEFOZHFyN1NlNzc1c2RZZXlIcTVlYU5TZHAxRjd1dnRTV1cyYmlxVldxYmwzNGJmdzl2REh0YldmcUZWcWtrWk9wZWhLSG1jdm5nREEzenVZcUpCNGpDYURCSjFpeUpLZ1UzUlNQa0JIT3EzQWJ3NUJkV3N5UWxuSEtZUndwdklHdUZRRDBWN09ia25YcW1vclVDaVV2THY5bnlURVRHSkc4aEpLS3k5ekxHTVg2N2Y4bFNmdSs1VkRoczlidGVQWWg3anEzWmswWmc1bGxVVUUrOW4ycnJwVWVnR3IxVXIwbDBhUXZyYjhCMnc5OUM2ZjduK1Rvdkk4N3BoNVB6cXRubS9jK1RTZzRQa05QMmQreXQyTWlocVB5V3drSWlpT1UrZjNVOWRRVGRhbDB5aFFjT1ZhTVFXbHR2MGUwN0tQNEtwM0o5Z3ZndWpRZUxJdW5hYTVwWkhVOHdkSVBXL0xNTHQ4MWpvdWwrWjB5amk3N2NoN2JEdnlYcWZQNU9sSFE0bGVBQUFnQUVsRVFWVG16WSsrOXQ4QS9Hdmpmd0syb09HclM1NmdxYVVCdmM2MTJ5eWt2bDZCdUxsNDNuRDZwK2lkWmtNanpTMk4vR09EYloybFdxVm1SSGdpaTZiZWk1OVhvSzFNNnhSYzNaZEdPY0dXSVJiQVlHcTVZVm50bDhvMnRUUjIrN3VqMTdwZ01odXhXQ3dvbFVwQy9DTzVWbk9GQ3dWbnVGUnlnZHpDVEZvTVRZeUlTR1RSbEhzeG1ZMmN1WENJemZ0ZXgyd3g0K1BoVDZCdkdQN2V3WGg1K0RFaUxBRWZ6ODZCc0JDRGpRU2RvcFB5RGx0SERhU1J6bmZQUTFwRis3R3M0eFJDT0pPWERuNTlDUDQ4RHdJSDROOUZMY1ptRE1ZVzdwaXhscFRFZVFDTWpVdkIzY1dMbmNjKzVNUzV2ZmJFS3JmcVFrRWFsMG91c0hMMjE3aGFYY1lybS85SThzaHBMSjk1UDJrWER1T2ljeU04TU5iaEdyVkt3NzBMSHNYWE01Q0RaejdueXJYaTFpbUk3ZnQwNmJXdWVMVW1YRm1RY2pmbld6UGphdFE2UXZ3anlieDRFcFBGQkVCT1lRWnFwZTFyVFhSb1BBbXhrd2p5dFFXK0ZxdUZkN2YvRTUxR3o5SVphMWc4N1Q3N1BWNzQ0TmRNUzFwb240Wjgrc0lod2dKc1c3QW9GQXA3ZXpxdXpWUXBWYXpmOHRjYi9seVdUVjlqSDBFVmZXdHl3bHpHanBpQ1dxMmhvYW1XM010bnVWQ1F4dVd5WEI1Yi9YTzgzSDN0NjRpVmlzNVBwOXYrUE52K2I3NWVXUnpMV2l4bSs3bnJsZDI0K3hWeUM4L1NiR2hDcTlFUkhUS0toVlB1WVV6MEJGejBibXcvOGo1ZTdyN2N2K3k3dEJpYXlTcytUMEZwTnBmTGNza3RQSXRDb2VUNzkvL2hWbjVNUWd3WUVuU0tUaHpXZEE2UUwxSjVOZkJhaDNXYzk0eVVkWnhDQ09jYUh3aG5yOENqMitDcFNaRGdON0QyTlZZcWxDZ1ZTaVo4YWMzaCtQanA3RHoySVVVZDlxVzhWVjV1dm9RRnhqQisxQXdVQ2dXcjV6L0Nsb052VVh3bG41cjZTaVluek9zMDlSRnNYOHdYcE55Tmw3c3ZCYVhaTkRUWDhmNFhMd0cyOVoySDByYVJsbk9FaEpoSlRCb3oyMzdkdVBocGpJdWZCdGltUFA1anc4KzViK0ZqOWhFdWdFc2xGekJiekV3Y1BZdks2bktzVml2QmZoR2N6MCtscWJuOUh6cURxWVhDOGp5VUNsdUNJQVVLYWh1cnIvdDUvYnlDZVBJcnYrYkZEMy9EbXNWUGRCckZQWDNoRU51UHZFOWtjTnhOL2lSRlQ0MktHdWR3UENWeFB2dFR0N0wzMUNjY3pmaUNwZE8vaXFaMXFtcUxzYm5UOVcxN3VPbzB0cEhOdG1tdGJhT1pqbVdiTzVYdHFsemJ2WFFhUFFxRmdsRlI0d2p4anlROGFBU2hBVkgySkZSdFNpb0sydHVoMVRNbVpnSmpZaVlBdHZXZ2RRM1ZYU2JIRW1Jd2txQlRkRkkrd05aMEdpMjI3VkhhZHBvYTZRUGZIbmZkUzRRUW90OTVhdUdWWmZEZkorQ1B4L3ErZnFVQ1ltOWNyRnR1THA2WXpOY2MxbGNDNkhXdUtCVktqT2ErVzVRYTdCL0IvVXUvYXg4SkdodVhRckIvQks5OThoZkFGaEJjejZReHM1azBaamIxamJWRUJObVNCUldXNWVMbkZVU2diNWg5VGQzTnFLbS94dm44VkNhT25rVlpaU0Y2blN1ZTdqNlVWUlpTM3lGSmtkbHNvcWEra3VLSzlwK1RUMHNBQ1RFVHU2MWJvVkRnN3gxTWZHUXloOUsyTXpJeXlmN1pXd3pOSEU3ZlFVTHNwRTVicWZSR1RRdHN6WVRqZFZCdmJzOXBNSmpkYXQvdVRrcmlQUGFlK29RclZTVUFlTHI1b0ZBb3FLbS8xcWxzMi9wTTM5WUhGVjd1dmtEN0dzK3V5clk5MVBEeThLTzBvc0EraGZiTFpkdnFUQnd4bWR6Q1RON2ErdmN1MjJzeUd5bStrbTlmMjlsUmJOZ1kxaXg1NHNZZldvaEJRb0pPNGNCSysvUmFwUUlDQnNCSTUrdG5vYkRPOWxxamhGL1BsSFdjUW9pQndWMXIrenVwc2hseXFpQy9HZ3lXdnFsYkFSemUxZnZyd3dLaXFhd3BwN0xtaXNNSVlFMzlOU3hXQzk3dU54L0lYWS9ybHhMcVZOZFYwdFRTd1BUa3hUME9HdDFkUGUxN2FCN0wyTVhvNkFra2o1emFxZHpmMzNtR2x0WWtQZGJXUjVJdmIvcFArOVRHSHo3d0o1TGlwckwzMUtjVWxlZHhMdThVc2FHMjdMR0xwOTdyVU5kejcvNk01TGhwdlpvR3UzREtQZnpmUjcvamFNWVhURTllak5WcTVkTURiMkl5R1ZnMmZjMU4xOWNWdlJyR0JVSmtDSmdVN1E5Z0I3TmI3ZHZkYVJzMTFLcHRvNVlhdFlaQTN6QktLaTVoTkJrZEV2OWNMczhGSUNyWWxsZ3ExRDhLaFVKaFh5UGMwZVh5WEpRS0plR3REMFRDQXFJcEtzK2orRXErUTBibHE5VmxOTFUwa0R4eW12MWNpSDhrOXk1NHRNdjI3anF4Q1E5WDd5NGZ5cmk1OU4xNmF5RUdBZ2s2aFlPclRlMVBVUU5kNldiRnd1MlRYUVh2WjdVZlB6WnU0RXo1RlVLSU5uNTY4QXVCYVgyOHZkN2hXN2cyT1g0YTZibkgySis2aFZYekhyYVB4QjFLMnc3QW1PdU01TjJxeXBvcmZMejNOZnk5ZzVrMzZkYldqVFlibWlpdkxITElPbnYzM0cvWTErQTFOTld5ZWQ4YkxKdStCbmRYVzFZbnRVcURqNmMvWTZJbnNPM0llNVJYRnJGMjZYZEl5ejdDNGZRZER2WFhOVlJ6OE16bm5NcmE3M0ErTVhZeWN5YXU2TlNleHVaNkRxZnRZTkhVMWZoN0I3TWc1UjYrT1A0UmJpNmVGSlpmNUh4K0t2Y3YvVzZmSlduU3FXQ2NQd1FFZ0taenN0UkI2MWI2TmtCRFU1M0QxRk9yMWNxK1U1OENNREl5eVg0K2FjUVV2amkra1pQbjl0cjM2alNhakp6STNJT0htemNqSWhJQmNORzdFUmVlU0c1UkpzVlhMaEVXYUZ2WFcxbGRUblpCR3FPang5c2ZySXdkTVlWalozZHpLSDA3YTRLZTZQUzdOWDdVRFB2OTNWdzhpSTlLeG1RMnNlWEFXd0NzbXZlUXZieVh1eS94VWNua2wxemdkTlpCRnFTczZ0WEl2aEFEblFTZHdzRkFXcy81NVdtMWlmNndhdVIxTHhGQ0NORXFObXdNaWJHVHljZzlUbjFUTFZIQkl5a3F6eU8zS0pQUjBlTVpIVzNiYjhwb01yTGo2QWZNR3IvTVBzWHdWbFJXbC9QbTFyOWpzVnI0eXFKdmQ3bXRSRTgxTnRmeHhwYi9JU1owTkJGQkl6Q2FXbWd4Tmp2c2VkazI5VEVpT001aFJCZGcwZFI3ZWVtajM2TFY2SWtORzBOOVV5MitYa0VPWlQ3WStSSmo0NlowQ3NMZHZ6VFNaRGFidUZSeWdjUHBPOUJwWFZnMGRUVUEwNU1YVVZaNW1ZLzN2Z2JBUGZPL1NWeHJJQ1A2enovZit3VWpJaElKOUFuRmFES1FXM2lXOG12RnhJYU5ZWHg4ZTlDWGtqaVB0SndqZkhGOEl4VlZwZmg2QlhJdTd4UlhxOHRZcy9nSmgrbm5pNmJlUzBGWkRtOS8vaHdUUjg5R3BWSnpPdXNnV28yZVJSMUd5TU1Db3hrWFA1MjA3Q084dGZVNVlzSkdVM3dsbndzRmFVeFBYdHhwTzZLR3BqcmUzL2tTcFZjdmM5ZmNyM2Y1ZVpRS0pXV1ZoYnp3d2ErWWxyU0lXZVB2a08xVHhKQWlRYWR3TUpDMlMza2xIVXBiMjZOUndzK21PWC9rVlFnaEJwTlY4eDhtd0NlRU05bUhLU2pKeHN2ZGwzbVRWakp6L0RMNzZFeFRjejM1SlZsa1hUck5taVZQRWg0WTArdjc1UlNlWmRQdVYwQ2g0SUZsVHhIZzAvdWhYN1BGekJmSE5oSVdHTU84U1N2WmRXSVRCbU1MUnpKMmtoQTdxVk9BMlpXNnhtcE1aaU1tczVIM2Q3N0UwdWxmSlNMSWNUV2hTcVhHMjkydjAvbU9ybGFYVWQ5VVMwN2hXY2FPU0dIWmpMVUExTlJYY1RSakorZnlUdUh0NFVkOVl3MjdUM3lNMFdSZ2ZQeU1McE1uaWI2Uk5ISXF1WVZueVM1SUEyeHJiSmRNK3dwVEV1YzcvTncxYWkxZlgvSC8ySG5zSTdJS3ptQXlHUW54aitTQlpVOFJHejdHb2M0QW54QWV1dk5IN0R6MkVjY3o5NkJXcVlrSkhjMmlxZmQyR24xY09mdHIrSGo0azVwMWtNdGxPZmg0Qm5ESGpMVk1UcGpyVU81Q1FScGJEcnlGUnEzbG0zZjl4R0dkcjlIVXZxNDZLbVFrMzc3M0Z4eEozOG4rMU05SXp6bkdzaGxyN0ErSGhCanNKT2dVRHNvR1NCS2g3Q3I0TUx2OStQSHh6aDk1RlVLSXdVYWxWREZuNG9vdXA0bTI4WFQzNFpHN2ZzbzcyLy9KK2kxL1pjMlNKeGdSbm5EVDk5cDIrRDJPWis3QjN6dVlOVXVlN0ZGUTJKMktxbEpNWmlOQmZ1SGN2K3k3NUJXZjUwajZUdTViK0JpRjVSZDVaZk1mbVpxNGdKQ0FLRFJxTGV1V2ZZLzZ4aHBxNnE5aHRwaUlESXFqMmRESXh0MnZrQmc3bVNsakYvRFJycGQ1L3IxbmlRNFpSVlRJU0x3OC9IRFJ1bkxIakxXb1ZHcnlpczVqeFlyRmFzRnNOdG1ERXovdklLeFdLMjR1SGl5ZDlsWGlvNUs1V0hTT2pOeGpaQmVrbzlQcW1UdHBKZE9TRmxIWFVNMzJJKyt6NWNCYjdEMzVDYkhoQ1l3SVQyQmtaQkw2THZaL0ZMMjNmT2I5UFM3cjV1SmhuOUo2SThIK0VYeHR4UTl1V0U2cFZON3dkeXUzTUpQM2RyeElZdXhrVnN4K0FMM1doZjJwbjZGUjYyaG9xcVdzc3RCaFZGeWxWREZyL0RMR3hFeGs4NzdYMlhIMEEwYUVKOTdTYkFFaEJnb0pPb1dEZ1pDNTFtQzJUYXR0aytnUGQwdldlU0dFNkRjdWVqY2V2T1A3dkxYMTcrUmN6dWhWMEJrWkhJZGFwV0h1cEpXMy9DVlpxOUVSN0JmQnVtWGZRNjkxSWZYOEFXTENScE1RTzVHRTJJa0Urb1p5SW5Ndmg5SzJZVEtiSEs1MWQvSGtCK3YreUJ0Yi9nZFh2VHNyWmoyQVRxdm51MnQreDltTEo4Z3VTQ2N0K3dpTnpmWDJiUytzMXM3cGVSUUtCZC85NnU4QTJ3allVMnYvZ0VLaDRQOCsraDJWTmVYNGVRV3hhT3E5VEJnMUU1MVdENENQcHo5cmx6NUpRV2tPcDdNT2NqNC9sY0t5WEljMWhtTDRpSXRJNU1IbFB5QzJ3M1R3ekx5VFZGU1ZvbFFvQ1F1SVp0S1l1WjJ1OC9NSzVPR1ZQNmEyb1VvQ1RqRmtTTkFwSExSbHJnWG5qU3krM0dGYXJWNWxtMVlyaEJDaWYrbTBlcjYyNG9kbzFOcGVYWjhRTzRtRTJFazNMRGRsN1B3YlpvcjFjdmZsMFZYUDJLZEozalAvbXpRMjE5dmZuekJxSmhOR3pRVEFZckZnTWh1eFdxMG9GQXFVU2hWS3BaTDVLWGNUSGhockR3aFZTaFhqUms1ajNNanIvNk5pdFZydFFhampORTNibC8rdkxQbzJKck9SMElDb2J1dUlDaGxKVk1oSWxodlgwZHpTS0tPY3cxakhnQlBnaWZ0KzFhUHJGQXBGbjZ5eEZtS2drS0JUT0Noejhwck96S3V3cVVPMmNzbFdLNFFRdDg5QVNselNNZUJ6MGJ2aG91LzZIeVdsVW9sVzJibmRJeVBHOXVxK0NvWEN2dDYxSzRHK29UMnVTNnZSRGFpZnFSQkNPSXVzY0JkMlZoeUR6dHU5UjJlekNmN3phUHR4b2ovY0pkTnFoUkJDQ0NHRUdOUWs2QlIyMTc2MFI2ZnFOcWVLZlNNVHJyUk83NVZwdFVJSUlZUVFRZ3dORW5RS08yZG1yaTF0Z0kwZHN0VStuQ1RUYW9VUUlqWktOaWNlenNKRGJPdEdyemZkZDdDU3Z0Mi9obkxmRVlPVEJKM0Nyc3lKU1lUK2VnTE1yYU9zNFI1d2oveGJKSVFRTkxVMFVsWlo1T3htQ0Njb3ZYcVpaa09UczV2UmI2UnY5NStoM25mRTRDUkJwN0J6MW5ZcEI0dmg5SlgyNHgrbmdGSWV6QWtoQk9GaFlaUlhGanE3R2NJSnlpb0w4ZlB6UmFGUW9GS3BodHlJbGZUdC9qUFUrNDRZbkNUb0ZIYmxUc2hjYTdUQS82YTJIOCtMc0NVUUVrSUlBU2xUSjVOZm51bnNaZ2dudUZpY3dZaTRXSlJLSlJxTlpzZ0ZEdEszKzg5UTd6dGljSktnVTlnNVkwM251K2Vob25VR2lGWUZUMDY0UGZjVlFvakJJQ2twQ1ZjdkRjY3lkenU3S2VJMk9weStFNFhPUkVSRUJHcTFHcTFXNjdDRnpGRFEzcmQzT2JzcFE4cmg5QjFEdnUrSXdVbDZvYkM3MG1GTlorQnRXTk41cGRFV2RMYjVlaUw0NnZ2L3ZrSUlNWmlzZStCK2lxdHlPSlloWDg2SGd5UHBPeW0rbHMzTVdUTlFxOVc0dTd1ajBXaWMzYXgrWWV2YnVkSzMrNGl0NytRTWk3NGpCaCsxc3hzZ0JvN3lqb21FYnNOSTV3dW5iZE5yQVVMYzRMNzQvcituRUVJTUpncUZBclZhemNPUFBzaWI2OTltNDk0OFlrSVNDUGFMSU1RLzB0bk5FMzJrOU9wbHlpb0x1Vmg4RnFYT3hPejUwMUdwVkxpNXVlSHQ3WTFhclI1eVV5U2xiL2VOOXI2VGdVSm5IaFo5Und4T0VuUUtBT3FOWUREYlhudnArbitQenRSeVd3S2hOaytuZ0ZyRzNZVVFvaE9sVW9sT3AyUE4ycTl3NHNRSnNzNmxjalJ6T3pxdEswV2xsNXpkUEhHTHdrT2lhVFkwNHUvdlIreW9HUHUwU0JjWEYzeDlmZEhwZEVOMmVtUmIzMTU3LzFjNWZ2eTQ5TzJiTkp6N2poaDhKT2dVQUZSMEdPVU1jT25mZTFtczhMZVQ3Y2N6dzJCOFlQL2VVd2doQmpPMVdvMkhod2N6WnN3Z01UR1IrdnA2VENZVEZvc0ZxOVhxN09hSlBxQlFLRkFxbGZacGtWNWVYdWoxZXRUcW9mMVZyZTN6U3QvdXZlSGFkOFRnSXIxUkFGOEtPdnQ1UGVlbkY2RzBOV21SUmduZmtlUkJRZ2h4UTJxMUdsZFhWN1JhTGQ3ZTNoZ01Cb3hHSTJheldiNmNEM0p0VzF0b05CcTBXaTBhalFhMVdqMXNScW1rYi9mZWNPODdZdkNRb0ZNQWprbUUralBvYkRiQm14MHlwSzlMdUQxSmk0UVFZaWhvMndKQnJWYWoxK3V4V3EzeXBYeUlVQ2dVbmY0YlRxUnY5OTV3N3p0aWNKQ2dVd0J3dGFuOWRYOU9yLzB3RzZwYmJLKzlkYkJtVlAvZFN3Z2hoaUw1VWltR0t1bmJRZ3hkTXZZdWdOc3owbGxyZ0EwZHRraDVhS3h0YjA0aGhCQkNDQ0hFMENWQnB3QnV6NXJPZDg1QmMydUczR0EzV0I3YlAvY1JRZ2doaEJCQ0RCd1NkQW9BS3ZwNWV1M1ZKdGlVMDM3OGNCSW9aUWFORUVJSUlZUVFRNTRFblFKd25GNGI1TmIzOWIrV0FlYldmQUF4WHJCUTluMFdRZ2doaEJCaVdKQ2dVMUJuQUVQcnRGY3ZIYWo2ZUFTeXFBNTJkTmpqK1pHa3ZxMWZDQ0dFRUVJSU1YQkowQ242ZldydHkrblFsdlE4M2dlbWhmYjlQWVFRUWdnaGhCQURrd1Nkb2wrVENPVlV3YUhpOXVNbkp2UnQvVUlJSVlRUVFvaUJUWUpPMGE5QjUvT3A3YThuQjBPU2Y5L1dMNFFRUWdnaGhCalkxTTV1Z0hDKy9wcGVlN0lNemxXMkh6K2EzSGQxQ3lIRWNKU2VuczdKRTZrVUZSYmlvbmZqNHFWc1p6ZEozS0xZcUpFMHRUUVNFUkhPNUpSSmpCMDdGb1ZDZ1VJeHZGSzhTOSsrdmFUZmlkdE5nazdSYnlPZDc1eHZmejBuSE9LOCs2NXVJWVFZYnRhLy9pWk50UllpQTBZeGZzWWlndjNDbmQwazBVZktLb3Nvcnl6azRLNFRwSjQ4dzdvSDE2SldxMUVxaDhlRU5PbmJ6akhjKzUyNHZhUlhpWDRKT2k5Y2cvU0s5dU52ak8yYmVvVVFZamg2NmZsLzQ2V0tZT1hNYnpBdWZycDhLUjlpZ3YzQ0dSYy9uVlZ6SHNGTEdjYkxMN3hHVTFNVFpyUFoyVTNyZDlLM25XYzQ5enR4KzBuUUtSeUR6ajZhWHZ0ZVZ2dnJxU0VRNWRrMzlRb2h4SEN6L3ZVM0NmR0tJeVZobnJPYkltNkRxVWtMQ2ZHSjQ2MzE3MUJmWHora0F3RHAyd1BIY09wM3dqa2s2QlJjNmJDbU04anQxdXNyYTRBRFJlM0hhMGJmZXAxQ0NERWNwYWVuMDFoaklTVlJ2cFFQSjlQR0xzVFFBQ2RPbktDbHBRV0x4ZUxzSnZVNTZkc0R6M0RvZDhKNUpPZ2M1bW9OWUdoOW1PV2xBMVVmckIvZmtPVzRMMmR5d0szWEtZUVF3OUhKNDZsRUJjWTd1eG5DQ1dKREV6aDNOb3ZhMnRvaE9lb2tmWHRnR3VyOVRqaVBCSjNEWEY5UHJhMHp3TGI4OXVOMUNiZGVweEJDREZlRlJZVUUrVVU0dXhuQ0NZTDlJcWlvcUtDdXJnNlR5WVRWYXIzeFJZT0k5TzJCYWFqM08rRThFblFPY3c3YnBmUkJFcUdQc3NIVU9oc2p5QlZtaHQxNm5VSUlNVnk1NkZ3bHNjb3dGZUlmaVU2cngyZzBZakFZaHR5WGYrbmJBOU5RNzNmQ2VTVG9IT2F1ZGhqcDlML0ZrYzRXTTN5YzAzNjhMZ0ZrdHljaGhPaTl2SUtjR3hjYW9pcHJydERZM05EdCsrWFhpc2t2dWRCbjkydTZ6cjE2d21xMVlyYjA3WFRFb3RJQ3pHWXpCb05oeUsydkc4NTl1ei9jYXYvdGFDajNPK0U4RW5RT2M5ZWEyMS83M21MUXVUVVA2bzIyMTE0NldCSjlhL1VKSVlRWTNETHpUdkhYdDM1Q1ZlM1ZtNzcyL1owdmNqYjNlTGZ2cDJVZllmZnhUZGV0bzdxdWtyK3NmNXF5eXZic2RvZk9iT2ZnbVcwTzVTcXFTdm5MbTA5VFdIYXgyN3JlL3Z3Zm5hN3I2TlhOZitKb3hoZlhiVTl2V0sxV21lYm9aTG1GbWZ4bC9kTjh1di9OWGwzZjBGVEhuOS80SVdkelQ5ejB0Uzk4OEd0U3N3NDZ0R1hqN2xjY3lsaXRWbDc0OE5mc1Q5M2FxL1oxUmZxZDZHdHFaemRBT0pkRDBLbnZmVDBXSzJ3NDMzNThYenhvNUpHR0VFSTRoZEZrNUw5ZSs5NTF5eVNQbk1hcWVRLzFhenNxcTh0cGFLN0QzZFhybHVxcHFhK2lwcjdTNFZ4ZFF6VUdVd3VYeTNJN2xZOElHb0ZDb2FDZ05CdUx4VXlBVDRqOVBZdlZ3c2x6ZTVtUnZBU2wwdllQVlY3eGVYUWFQYUdCM1Q4dGJXNXB4R0JzNmZiOXVJaXhIRXJiVGtyQ1BMUWEzYzErUkhHVG1sb2FPWGptYzg3bnAxTGZXSU9IcXpjeFlhT1pOK2t1M0YwZDkya3ptb3djT0wyVmpOeGpORFRWNHVYdVIwcmlQRklTNXFGUVhIOU9WbE56QTUvc2V3T2pxWVV6MlljWkZ6K2R5T0M0bTJycnRab3JOQnVhY05IZjNCWUIxWFdWWEswdUk5QzNmYTJTVHFQbjdNVVR6Sm00QW4vdllNQTI2dC9RVk1lSWNFbWtJUVl1Q1RxSHVjb09henI5YmlIbzNGc0lsYTBCcklzYTdoNTVhKzBTUWdqUmV5cWxpbG5qNytqeXZiS3JsOGt0eXJ6cEw4NDNVbGxkVGszOU5ZZHp4VmZ5MEd0ZEtld2lNT3hLZE9nb2V5RFlVYzdsZEE2bGJYYzQxOXpTaU1sc1pOT2VWenVWZi9JcnYwYWoxcEoxNlF5K1hvRmNMTXdFd05QZGw0U1lpZXc1dVpsTEpSZklLY3pnVW1rMnRmVlZtQzFtL3YzeGY5bnI4SGIzWTgyU0o3cHNaMDM5TmRadithdkRPWlBGaE1IUXpQOTk5RHVIOHpGaG83bHo5b005K3Z6ZGtkR216dDcrL0RrcXE4dEppSjJFbDdzdjVkZUtTTTA2U0haQk9vK3RmdFllZUZxdFZqNzQ0aVZ5Q3pOSmlwdENnRThvNS9KT3NlM3dlelExTnpCMzBwM2Qzc05zTWJOeHp5czBHNXA0YU9XUDJYTGdMVGJ0ZVpYSDd2bDV0d0ZrUTFNZDVSMUcxZ0V1bGRxbWdkYzMxcEJYZEw2cnl4d0UrWVhqNXVMQmhZSTAxQ28xalUxMVpCZWtvMVpyaVFrZGhZZXJGK2s1eHdqd0NlRncrZzZhVzJ4cnBiWWNlQk02Qk5GZlgvN0RtdzUwTzVKK0ovcVNCSjNEWEY5TnIzM25YUHZyRlNQQVZYcVdFRUk0alZLcFpFSEszVjIrOThySGY4VEh3NS94OFRQNjlKN0hNbmR6OHR5K0x0OTc2L1BuZWxUSGo3LytWMXgwN1ZudENzcHk4UFVLWkhMQ1hHSkNSMk9sL1V2d29iVHRsRlVXY3UrQ1J4M3FjTkc1b1ZGcmFXcHA1R0xST1pSS3BUMHdIUnMzaFJXejFoSGdFOEs1L0ZPTWloNlB1NnNYdTQ1dklpVmhIbjVlUWUzMXRINVp6N3AwQm9BbVF5T1ZOZVZrWFRxRG05NkRsTVQ1V0sxV2F1b3I4ZmJ3ZDJpRHdkaENpN0VKRDFkdmZMNzBudWdidnA2QnJGM3lIWWRSemVPWmU5aDIrRDFPbk52TC9NbDNBWkI1OFNTNWhabk1uckRjZm03cTJJWDhhK1B2T1pTMmpVbGo1blFhR1FWYndMVnB6NnRjTERySHl0bGZJelFnaW5zWFBNckxILytCOVZ2LzFtMUFWMUNXdzRkZi9LdkxObS9lOTBhUFB0dFhGei9PNk9qeG5MMTRBbERZKzYrWHV5K1AzL2RMUmtXUDUxeitLZTZMZll3SjhUTTVsTGFORWVFSmpJeEljcWhIcmRiMDZINUMzQTRTR2d4ekhVYzZlenU5TnJVY0x0WGFYaXNWOEJYWmRrc0lNWVFwQjNHR3RPeUNkSW9yTG5IM3ZJZTZIRkc4Rll1bXJHYmVwSlgyWTZQSndQTWJubVhHdUNWTVMxclVvenIwV2hmMm5Qd0ViM2MvQUV3bUF4L3UraGNQM3ZGOTN0Myt2NWpNUm50WnM5bUVGU3N2Yi9xRFF4MHBDZk5ZTkhVMVp5NGN4a1h2eHZmWC9xSFRaNzF6MW9ONGVmamg2ZVpOVTNNRFdvMk9tZU9Xc2k5MUN3dFNWdUhtNG1FdjIvYUYzMlEyVWwxN2xkekNzMHhQWHN5OFNTdkpMY3hrejhuTmZPUE9wd25yTURWMzQrNVh1RlJ5Z2Nmdit4V3V0ekRTSkxwM3oveHZkcG9hbXhRM2xXMkgzK05xVmFuOTNKbnN3NmhWYXFZbkw3YWYwNmcxcENUTVk5dVI5OGdwekdEQ3FKa085UmhOUmpidmU1MXplYWVZTitrdUpveTJ2ZS9uSGNTYUpVL3k3clovc243cjMxaXorQW04UGZ3Y3JvMlBUT1pIWC90dmgzUHZiSHNlalZyTFZ4Wjl1MGVmVGF2UlUzYTFrT0lyK1R4eDM2OGNwb2VETFdpZU9Hb1d3WDdodU9oYzJYYmtQZTVkK0MxeUxtY3dNaktwejJjeENORVhKT2djeHF3NGpuVDY5WEtrYzBOVysrdEZVYjJ2UndnaEJvTzJCM1RWemRjdk45QllyVmIyblBvRVA2OGdra1pNNmZQNnRScWR3MXJHdk9MeldLd1dva05INDZwMzczRTlSZVY1OXFCelJIZ2lzZUVKMURSVThlT3YvNDlEdVIxSFA2U3dMSmRIVnYxSHB6cU1KZ05IMG5lUVBISWFkWTAxOXZPZWJ0NG9GQW9pZ2tmWXo2WG5IR1YwOUFRc1ZndW5MeHhpeHJpbERrSG5Ndy8vQTdDTkVNZUVqWEVZUVk2TFNDUWxjUjc3VTdkdy83THZBbkE0YlFjWGk4N3h3QjFQU2NEWmo3cGFpOW4yVUVMZk9scHV0VnE1WEpaTHNIOGtlcTNqbDVQSUVOczZvSktLQW9lZ3M3YStpZzA3WHFDc3NwQTVFMWN3WitKeWgrdGlRa2V4ZHVtVHZMZmpSZjYxOGZlc21QVUFpU01tMjk5WHE5U29WZTM5M1dneVVIYTFrSm5qbDkzVTc4SGUxRStKREk1RHE5RlRVMThGZ0t2ZUhZMWFnNTlYb0wxY1J1NXh2RDM4aUFnYXdhWTlyK0xqR1NCQnB4aVFKT2djeG1wYWJBbUFBTHgxdmR2ZUpML0dOdExaWnQyWVBtbWFFRUlNV09yV1FiT3l4dXVYRzJoeUN6TXByeXhpeGF3SCtueVVzeXY1eGJZbmtnMU50ZllwcXQySkNSMk5UbXVMNXF2cnJ1TG4zVDdOZGVyWUJmenovVit5OWVBN0R0Y1lUUVlzRmpOL1dmOTBwL3JtVGxxSmk5Nk5pdXBTbm52M0dmdjVkY3UreDZFMFd3YmFLWWtMaUFnYVFYNUpGZy9jOGRSTmZiWjNQbitleXBweWgzUFBiM2pXMXY3NlN2UmFGejdhOWJMOXZXK3MvQkdlYnQ0M2RROXg4ekp5amdIWWc2NjZ4aHBNWm1PWFU1emJSaWhyNnRvVFZKM09Pc1RPNHg5aE1obTRlKzVEakl1ZkJ0aldLNy8xK1hQTW1iQ0NDYU5uRWhzMmhrZFhQY1A3TzEvaW85My9KdlhDUWVaTVdFRlVTT2VFRmdXbE9WaXNGaXdXOHcxL0Q0Sjh3L0h4dExYVlpETGk1eFhrMEgvdlhmQW9KOC9icHJCSGhjUXpiOUpLTW5LUE1YWkV5ZzBUSWduaGJCSjBEbU45a2JsMlkzYjc2NGxCRU83UmZWa2hoQmhLTGxiQnBScUl2clhFckxmTjhjemQ2TFV1SkkrY2VsdnVsMTlpQ3pvMzdYa1ZqVnJiWlJtTHhZelpZdWJ4ZTM5Sm9HOG9MWVptcXVxdTR1c1o2RkR1RzNjK2ZWUDdCYnJvWEJrN1lqS2c0UGtOUDJkK3l0Mk1paHFQeVd3a0lpaU9VK2YzVTlkUVRkYWwweWhRY09WYU1RV2x0bjBqMDdLUDRLcDNKOWd2Z3VqUXp1dEZhdXFybURSbWpzUDYwdHI2S3RScVRiY2pXUjNYcVlyK2tWZWN4ZDVUbnhMZ0UwTGlpQlFBZTRJZG5iYnpGQ3lkeHZiRngyQnF3V0t4OE5ibnozR3A1QUsrWG9IY00rK2JEdE9selJZek5mWFhhREcyZjNFSzhBbmgwVlhQc1BQWWg1eStjSWo4NGl3ZVcvMHN3WDdoRHZkcCt6MDRsTFlkdFVyVFpYQm90Vm94bVkzY01XTXRLWW56QUZpOTRCSFVLZzIxRFZXNDZOeFlPR1UxTGpwWHlxOFZrMXQ0bG9wckpWUlVsVkpSVlVwTTZHaU9adXpDWUd3bXIvZzhCbU1MYmk0ZUpNWDEvWXdHSVhwTGdzNWh6R0U5WnkrbXhEYWJZTS9sOXVNVnNiZmVKaUdFR0N3QzNlRFhoK0RQOHlCd2dNY1VsZFhsWEN3Nng3U2tSZDBHZ0gxOXY3WnBpNmN2SE9MaGxUOG0yRCtpVTdsTmUxNGxyL2c4dnEzVEJhMVlXVHoxM2s2SlhUeGN2V3hUSHE5ZTdsVEhsMzNybnA5M211cXIxN3JpNWU0RHdJS1V1em1mbndxQVJxMGp4RCtTeklzbk1WbE1BT1FVWnFCVzJyNGV0UVdkVFMyTkdFd3RwR1lkNEZEYU5oNjUrejhJRFlpeTE3OXg5eXVVVkZ6aU8xLzlyWXc0T2NHSnpMM3NPUG9CSG03ZXJGM3lIZFFxMjUrZnhXSUdRS25vUExMZjl1ZWtVQ2hRS3BVRStvUVM3QmZCL01sM28rbGhBb1YvWm5zQUFDQUFTVVJCVkI2ZFZzK2RzeDlrNHVqWlhDeks3QlJ3V2l3V01pK2VZSFQwZUFwS2M1ZzEvZzZtSjNkZTMzejZ3aUUrM2Y4bUVSMm14Ylk5d0ZDck5HalVXb2YrMjlSY1QyTnpQVmFybGJDQWFJcXY1Rk44SlIrRHNZWFNpZ0pxNmlwdDArZ2w2QlFEaUFTZHc5aXRqblR1S1lSbTI5L25lR3BoVnZqMXl3c2h4RkN5SWhZK3pvWkh0OEZUa3lEQkQwSjd2bVRydGpwNWZqOEFFMGZQdWkzM1M3MXdFSlZTeGFJcHF5bXB1TVNSakozY00vK2JEbVZxNnE5eFBqK1ZXZVB2c0FjSmVxMkxROEtYamhvYWE0a0lpck9QQkgxWldXVWgydzYvaDlWcTVWcHRCWjhkZkJ1d1RjTTlsTGFOdEp3akpNUk1ZdEtZMmZacnhzVlBzMCtocks2cjVCOGJmczU5Q3grenI1bXJxYS9pNDcydmNya3NGNnZWaW9lYk4zTW1yS0RGMkV4aGVSNEFMWVltTXZOT01ubk1YSXF1NUhmWnRvZ2dlU3JiSHd6R0ZqN1p2NTV6ZWFlSURSdkQ2Z1dQT3F5ajFiUStlT2c0UXRueFdnQ2R4dmJVZmRtTU5iMXVSMmhBbE1ORGlEWVhpODlSMjFETjhwa3o4SFR6NGVTNXZVd1pPeCtWVW1Vdlk3RllPSmF4aStpUWVJZWc5YjBkTDJJd3RWQmVXWVJLcWVMTnJYL0h6eXVJNVRQdnQ1Y0o5QTExV05QODNMcy9ZK2I0WmJmdDkxeUlteUZCNXpCMnJlTWVuYjBZNmZ3OHIvMzFzaGhReWNOZEljUXdFdWdLcnl5RC96NEJmenpXOS9VckZkQVhvWXJWYXVWYy9pa0NmRUxzbThuM0o1UFpSSHJPVVVaR0p1R2lkMlBXaE9WOHRPdGxKaWZNc3dkZlZxdVZ6dzl2UUs5MTdYRm1XN0NOTEhtNitYVDVYbTFyc2hVQXJWcEhSSkF0V1ZCaFdTNStYa0VFK29aMXlqUjZJd3FGZ3RyNkttYU9XOHE1L0ZRU1lpWXhkOUtkdlBqaGI2aHVYUXRvTkJsUUtWV2N5VDdNbWV6RHJUOERXMElidGNvMll2YlRiL3k5MSt0b2ExcGdheVljcjRONmMzc3Voc0dzTC9wMlkzTURiMjM5TzFldUZiTjQ2cjFNUzFyVWFaVFowODBIaFVMUmFmOVl3UDduNStzVjJPbTl2cEo2L2dCdUxoNk1pRWdreUMrQzFLd0RITTM0Z3Buamx0ckxIRHU3aXl0VkpUeHl0Mk5DckxEQUdFeG1JN1gxVldqVVdpS0NSdURoS3V1Q3hlQWxRZWN3ZGlzam5VVjFjSzU5N1Qyck9xK2RGMEtJSWM5ZEM3K2VDWlhOa0ZNRitkVmc2UG5Tdyt0U0FJZDMzWG85UmVWNTFEVlU5L20rbk4wNWZuWTNEVTExVEU5ZUFrQkN6RVJPaDQxaDQrNS84NjE3Zm9hcjNwMTlxVnZJTGtobnpaSW5IS2JCM3NpWkM0Zkp5RDNlNVh0V2Evc1AzdDNWMDc1OXk3R01YWXlPbnREbFd0YS92L01NTFFiYkU5aTJOWm92Yi9wUEZLMnA5WDc0d0ovNDN0cmZBKzJKa1FDZXVPOVhBSnc2ZjRBZFJ6L2dzZFhQMmtkSEc1dnJlWDdEc3l5Y3VwckpZK2IwK0xOMVI2K0djWUVRR1FJbUJReUJtTE5QK3ZZbis5L2dhblVwNis1NGl0aXcwVjJXMGFnMUJQcUdVVkp4Q2FQSjZEQnQ5bko1TGdCUndmM3pCYWI0eWlVdUZLU3hjTW85cUpRcXZOeDltRFYrT1h0T2JDWXFlQ1RoUWJGY0xEckhydU9ibURwMm9jTWFVb0JaNDVjQlVGNVpoS3ZlM1dFN29qWWJkNzlDenVVTSszR0xzWmx0aDk5ajU5RVBBYmgzNGJlSWkwanNsODhueE0yU29ITVl1NVU5T3JkMkdPVWNGemp3MXpNSklVUi84dE9EWHdoTUM3bHgyWnR4dUEvcXlMNmNEc0RJaUxGOVVOdjFOVGJYYytEMFZtSkNSOXRITlJVS0JYZk4vUWF2YnY0VGIzNzJONkpEUjNIczdHNW1UMWpPcUtoeE4xVi9TdUk4RnFUYzArVjdsOHR5ZVB2emYzUjdiYk9oaWZMS0lvY01vM2ZQL1FibTFuVi9EVTIxYk43M0JzdW1yOEhkMVpZZHFtMmtzaXRWdFZmWmZ1UTlRZ1BhZ3dXcjFjcTJ3Ky9ocW5mdnN5QmZwNEp4L2hBUUFKcWVMVFVjRkc2bGI1ZFZGcEZka002MHBFWGRCcHh0a2taTTRZdmpHemw1YnE5OTZyYlJaT1JFNWg0ODNMd1owVTlCMlk2akgrQ2ljMlh5bUxuMmM3UEdMK055V1E3dmJIdWVHZU9Xc2o5MUM1RWhJMWswZGZVTjY3TmFyZVJjemlBK0t0bCtia2J5RXBKSFRyTWZiOTczT21OSHBEQWkzUGFaUXZ3aisvQVRDWEZySk9nY3hoeEdPbTlpZXEzRkN0czZMRnU1VTVhcUNDSEVnRlYwSlErRlFrR1FYK2RFUG1EN0FyN2o2QWZNR3I4TUwzZmZXN3JYOWlQdll6UVpXRHp0UG9mem5tN2VMSjk1UHh0MnZFRDV0V0pHUmlZeGYvSmROMTMvc2JPN09YWjI5MDFmMTloY3h4dGIvcWMxR0I2QjBkUkNpN0dabUE0QlM5dDB5NGpnT0lkOUVMdmo0K25QUXl0L3pQSE1QZnpmUjc4akxEQWF2ZGFWL0pJc0hyN3JKL1oxcXFMdmxWUmNBdUJxVlNtN2ptL3Fzc3lzOFhlZzArcEpTWnhIV3M0UnZqaStrWXFxVW55OUFqbVhkNHFyMVdXc1dmeEV2L3c1cFdZZHBMRDhJc3RucmJOdkJRU2dWQ3E1YSs0M2VQR0RYN1A3eE1kNHVubXpadkVURG1zOHUySzJtTm04OTNXdVZKVVFINVZNazZHUkZtTnpwK1JjYXBXR0FKOVFHZDBVQTVMOGpUaU05WGFrODBnSjFCcHNyejIxTUtmcjd6RkNDQ0djekdxMVVucjFNdjdld2QxbTVHeHFyaWUvSkl1c1M2ZFpzK1JKd2dOamVuV3ZveGxma0pGN25Ea1RWemdrUkttc3VjTFI5SjJjdm5BSVR6ZHZ2RDM4eWJtY3dmclAvc2IwNU1YRWhTZjJPT05yU3NJODVuVVRyQmFXNWJKaHh3dWR6cHN0WnI0NHRwR3d3QmptVFZySnJoT2JNQmhiT0pLeGs0VFlTVDBLTUFHSExWTGFoQVpFc1h6bS9maDdCN1BuNUdZQU5Hb3RwN01PTWpsaDdtMVpRenNjdFUySnppM0tKTGNvczhzeWt4UG1vZFBxMGFpMWZIM0YvMlBuc1kvSUtqaUR5V1FreEQrU0I1WTlSV3g0MzI4dVhsU2V4N2JERzRnT2lXZlM2UGFrVlkzTkRadzZ2NThqR1RzeFc4ekVSeVdUWFpET3l4Ly9nUm5KUzBpS205SmxabW16MmNUWjNPTzQ2TjE0Nk00ZmtWTjRscXo4MDJqVVdzN2xwWklRTzdIUFA0TVEvVUdDem1Hc3ZNUEc1c0Z1M1pmN3NvNEpoSlpJQWlFaGhCaXdGQW9GLy9IUWM5Y3Q0K251d3lOMy9aUjN0ditUOVZ2K3lwb2xUekFpUE9HbTd0UFUwc2p1RXg4ek1tSXNjeWFzb0w2eGxwekNEREp5am5HcE5CdXRSc2VNY1V1Wk5YNFpHcldXTXhjT3N6ZjFVOTdkOWsvY1hEeUlqMHdtTWppT1VkSGowWGV4cDJJYmxVcnRzT2RsVzFaZWxVTEZoY3RwcUpRcVhEcGtMNjJvS3NWa05oTGtGODc5eTc1TFh2RjVqcVR2NUw2RmoxRllmcEZYTnYrUnFZa0xDQW1JUXFQV3NtN1o5Nmh2cktHbS9ocG1pNG53Z0ZneWNvOWh4Y3FWYThXTWlaNkkwV1NnN0dvaHBaV1h1VlJ5Z2R6Q1RGUktGVFBITFdWNjhoS3lDOUk0bkw2RDQ1bDdpQTZKSnlWeFBtTmlKdHpVejFOYzMvVGt4ZDFtT2U2S200c0hxK1k5MUk4dGFyZjl5UHU0dVhoeXo0SkhNSm9NNUpka2NUYjNCQmNLem1DMm1FbU1uY3lDbEZWNGUvaFJVSnJERjhjK1lzdUJ0OWgyK0QzaUloS0pDb2tuUGpJWkgwOS96Qll6VjZxSzBhaTFQSERIOTFFcVZYeTg1MVVtalpsRGRPZ29OdTE1aGZ6aTg4U0dKNkRYdWJKaTFnT29WUm91bFdaak1obng5dzYrNmVSWlF2UVhDVHFIcVFaamV3WThGM1hQQThmS1pqaFcybjY4Y2tUZnQwMElJY1R0NWFKMzQ4RTd2czliVy85T3p1V01tdzQ2WFhTdXJGN3dLTEZoWTFBb0ZMeTk3UitVVnhiaDdlSEh3aW4zTUdIVUxJZXRMQ2FNbnNuWXVDbWN6VDNPcWF6OW5MNXdpQ3RWSlNURmRVNzJjejBGSmRrVVY5aldlK2cwZXBiTldPc3dWVkdyMFJIc0Y4RzZaZDlEcjNVaDlmd0JZc0pHa3hBN2tZVFlpUVQ2aG5JaWN5K0gwclpoTXBzYzZuWjM4ZVFINi83SXdUT2ZVOTlVUzRCUENHUGpVcWlwdjhiclcvNGJyVnBIVkVnOEsyYXRZMHpNUkh0Q3BISHgwMGtlT1kyc1MyZlluN3FGbk1zWkVuUU9JM2ZNdkIrTldvdUhxeGVmSDlyQWlYTjcwV24wVEJ3OW01VEUrUTRqNjFFaEkzbGsxWDl3c2VnY0o4N3RKYnNnbllMU2JFWkhqd2RzTXhYOHZJT1pOZjRPZ3YzQ09YUm1PNkJnM3VTN2NORzU0cXIvUHZ0VFArUHN2amU2M0JibThYdC9lYnMrdGhBM3BMQmFyVU1oRVpxNFNZVjE4UERudHRkaDd2REc4cDVkOTg1NWVMVTFVVnBTQVB4dGZ2KzBUd2doQnFxaWVuaG9Lend6RFJiMmM1Nk94eDkvbkY5KzY2WCt2VWtIQm1NTEdyVzJ4OU5kdTFOUlZVcFRTd01SUVNONlZOZTEyZ3JVS2cyZWJuMi9KWVRGWXJGdlY5TFUzRUJqY3oxKzNrRmRsak9aalZpdFZoUUtCVXFscXR2MWZsVzFWL0gyOEx2aFo3TmFyWmpNcG02bk50L0liMTkrbkNlZmZCSi9mMzhDQWdMUURLRk1RcmU3Ynp0RGk2R1p2T0x6akl4TTZ0SGEwY2JtQnVvYmF3ajBEYldmNjloL3JWWXJSVmZ5dTl6MzFkYlhqRmdzRmhRS0JRcUZVdnFkR0ZCa3BIT1k2cmhINTgwa0VkcHlzZjIxSkJBU1FvaWg1V2EyTDdtZUFKK2JTK1ByNnhuUUovZnRTc2Y5TVYzMGJ2K2Z2ZnNPai9PcUVqLytuVDRhOWQ2ckxjbVc1TjVyWEJMSGRwemVHd0VDV1VxQXNMQ0YzWVhORDNZWGRpSEFRb0N3QkVpY1hvamp4SEZjNHRpSmU3ZmxKa3V5MVh2dm12NzdZNnlSeHVyU3lDTnB6dWQ1OUdUbUxmYzlvM2tqejVsNzc3a3V3Mit2UDA2ckhOcnJEdzRJRzlKeENvVml4Qi84eGNTbjArcUgxY3R0MFB1NmpBZ0ExL3RYb1ZEMG1YQjI3ZXRyVHFnUTQ4WElWaW9XRTE1ZGoxRVlvVU1zSW5TMkJxcXZ6UU0xcUtXQWtCQkNDQ0dFRUdKd2tuUjZxWkgwZFBZc0lMUStCVFJ5OXdnaGhCQkNDQ0VHSVdtRGx4cHVUNmZKQ3ArVmREOWZQN0tLK2tJSUlZWWhKVEhWMHlFSUQ0cUxUZ1FZOVJ6YjhVanU3ZkZyTXQ5M3duTWs2ZlJTalQyU3pzQWhUR0U1VkE1bW0rTnh0QytrQkk1TlhFSUlJYnAxR051cHJDdjFkQmpDQXlwcWkrazBkUXgrNEFRbDkvYjROTm52TytFNWtuUjZxUVpqOStQZ0lmUjBmbHJVL1ZoNk9ZVVE0c2FJaTQybHFxNWs4QVBGcEZOWlYwSm9hQWdLaFFLVlNqWHBlcDNrM2g2Zkp2dDlKenhIa2s0djFiT25jN0NrczhQaXVqYm5Pa2s2aFJEaWhsaXdhRDRGVlJjOEhZYndnQ3RsNTVneU5RV2xVb2xHbzVsMEgvN2wzaDZmSnZ0OUp6eEhrazR2MVRDTXBITmZDVml2cmVZNlBSVENoN0hFaWhCQ2lKR2JNV01HaGtBTlJ5OTg2dWxReEExMEtIczNDcDJGK1BoNDFHbzFXcTNXWmVtTXlVRHU3ZkhIRys0NzRUbHlKM2toTzY2RmhJSUhtZE81dDdqNzhab3hYZ2hkQ0NHRXEwY2VmWml5aGp5T250dmo2VkRFRFhBNGV6ZGw5YmtzVzc0VXRWcU5uNThmR3Mza1hPdFQ3dTN4dzV2dU8rRVphazhISUc2OEZsUDNZejhOcUFmNDZxSFJDR2VxSFkrVkNsZ3RTYWNRUXR3d0NvVUN0VnJObDc3eUdLOXNmbzMzOWwwbE9UcURxTkI0b3NQa0QvSmtVVkZiVEdWZENWZkt6cVBVV1ZpeGVna3FsUXBmWDErQ2dvSlFxOVdUYnBpajNOdWU1NDMzbmZBY1NUcTlVTStodFVHRERLM2RXd3kyYTBOclowZEEwQkFxM1FvaGhIQWZwVktKVHFmandZZnU1L2p4NCtSY1BNV1JDenZSYVEyVVZoUjZPand4U25IUlNYU2EyZ2tMQ3lVbFBkazV0TkhIeDRlUWtCQjBPdDJrSGVJbzk3Ym5lUE45Snp4RGtrNHZOSno1bkRLMFZnZ2hQRSt0VnVQdjc4L1NwVXZKek15a3RiVVZpOFdDeldiRGJyZDdPanpoQmdxRkFxVlM2UnphR0JnWWlGNnZSNjJlM0IvVjVONzJMRys5NzhTTkozZVVGMm9ZNG56T21nNjRXT2Q0ckZMQVRmRmpHNWNRUW9qK3FkVnFEQVlEV3EyV29LQWdUQ1lUWnJNWnE5VXFIODRudUs3bEtUUWFEVnF0Rm8xR2cxcXQ5cHFlSnJtM1BjUGI3enR4WTBuUzZZVWFoN2hHNTJjOWVqa1hSSUdQM0MxQ0NPRlJYY3NZcU5WcTlIbzlkcnRkUHBSUEVncUZvdGVQTjVGNzJ6TzgvYjRUTjQ2a0VWNW9xTU5yRDVWM1AxNGFPM2J4Q0NHRUdEcjVZQ2dtSzdtM2haaThwUC9jQzdrVUV1cG5lRzJiR2JKcnVwOHZqeHZibUlRUVFnZ2hoQkNUa3lTZFhxaHBDTU5yZS9aeVpvUkNnSFpzWXhKQ0NDR0VFRUpNVHBKMGVxR2Vjem9EKytucFBGelcvWGlaREswVlFnZ2hoQkJDakpBa25WNm9aMDluWDhOcnpUWTRVdEg5WE9aekNpR0VFRUlJSVVaS2trNHYxTE9uTTZpUDRiVm5xc0ZrZFR5T05FQzgvNDJKU3dnaGhCQkNDREg1U05McFpldzRpZ1IxOGRQMFB1WlFqNkcxcXhMR1BDUWhoQkJDQ0NIRUpDWkpwNWVwNzFHNU5yU2ZJa0lIZXlTZFMyUEdOaDRoaEJCQ0NDSEU1Q1pKcDVkcEdxU0lVRjVEZDJJYW9JV01zQnNUbHhCQ0NDR0VFR0p5VW5zNkFIRmpOZlpjbzdPUG5zNmVTNlVzaXdWWm9sa0lJY2FQN094c1Rody9SV2xKQ1Q1Nlg2NFU1bm82SkRISnBDU20wbUZzSno0K2p2a0w1cEdWbFlWQ29VQ2hrRThFUW9pUms2VFR5d3hXdWZhWVZLMFZRb2h4YWZOTHI5RFJiQ01oUEozWlMyOG1LalRPMHlHSlNhcXlycFNxdWhJTzdEbk9xUk5uZU9TeGgxQ3IxU2lWTWtCT0NERXk4dGZEeXd5MFJtZWJHUzdYT3g0ckZUQS82c2JGSllRUW9uOHYvUFpGQWxYeDNMN3NDV2FsTFpHRVU0eXBxTkE0WnFVdDRhNlZUeEtvak9WUHYvOHJIUjBkV0sxV1Q0Y21oSmlnSk9uME1nUE42VHhWMWYwNEt3dzBjbmNJSVlUSGJYN3BGYUlEcDdJZ1k1V25ReEZlYU5HTXRVUUhUK1hWemEvVDJ0b3FpYWNRWWtRa3JmQXlRMDA2NTBiZW1IaUVFRUwwTHpzN20vWW1Hd3N5SmVFVW5yTTRheTJtTmpoKy9EaEdveEdiemVicGtJUVFFNHdrblY1bW9LVHpwQ1NkUWdneHJwdzRkb3JFaURSUGh5RUVLVEVaWER5ZlEzTnpzL1IyQ2lHR1RaSk9MOU5rNm40Y29PMStYTk1CNWEyT3gzb1ZUQSs5c1hFSklZVG9yYVMwaE1qUWVFK0hJUVJSb2ZIVTFOVFEwdEtDeFdMQmJyZDdPaVFoeEFRaVNhZVhhZTZucC9ORVpmZmpPWkd5VklvUVFvd0hQanFERkEwUzQwSjBXQUk2clI2ejJZekpaSktrVXdneExKSjBlcG1lU1dmUG5zNlRQWkpPR1ZvcmhCRGp3OVdpUEUrSE1LYnNkanZsTlVXMGRiUU02N3k2eGlxYTJ4cmRjbjB4ZEtVVlJWaXRWa3dtazh6ckZFSU1peVNkWHNabGVHMlBuczdqa25RS0lZUVlCYlBGUkYxVDlZQS83WjF0THVkWXJCWmVmUCtubk1zLzV0eFcyMWpKMXM5ZXhtUTJYbjhKQUd3MkcyL3MraDN2N3ZrL3JMYVJ6eTNjZjNvN0wzMzRpMkVsVDZWVlY5bC9lanNkeG5ibnRzUFp1L25KaTE4ZmNodXZmZndiOWh6YjRyTE5aRGJTMU5yUTU4OUF2NGVkaDkvaGN1SFpQdmVmeWpuQU83di9PT1M0aHNwdXQ4dndXaUhFc0trOUhZQzRjZG90WUxuMmI2dGUzYjBrU242alk0MU9nQ0FkSkFaNEpqNGhoQkR1MWQ3WnhyNlRINUJUY0pwT1V6dGhRZEVzbVhrTE02WXVkUHUxQ3NweWVIUFg3d2M4WnZuc0RheFpjT2VBeDVqTVJ2Skx6dlBYRDMvT3c3YytUWUJ2a010K3BWTEo3U3NlNTdXUGYwTnhaVDdKTWVramlqYzBLSXE5Sno3Zzg5TWZzV3JlN1VNNjUrRFpuUlJYNXJOazVyb1JYUk9nMDlpTzBkenBzdTNNNVVQc09QeFduOGV2WC9JZ0M3Tlc5OXF1VkNwcGFXOWs1NUczU1luTFFLUFd1T3pQS1R5RFFpR1RaWVFRNDRNa25WN0VwWEp0ajZHMVBaZEttUmQxNCtJUlFnZ3hkc3dXTTV1M1BVZHRZeVd6MDVjUzVCOUdUdUZwdHV6OUMwWlRCL016Ym5McjlaSmkwdm5HL2MvMnUvOHZXLzk3U08zRWhDZnl4ZHYvZ1ZjKytoV3ZmUFFyRm1XdDZkVXo2R0RuN1YxLzZMVjFkdm95YmwxeXYvTjVaVzBKOVMwMWZWNHJKQ0NjMnNaS0xoYWM2blAvMUxoTXRCckhzS0RtMWdaeWk3TkpqWjlCYWZWVjV6SDF6WTYyQ3l0eSsyd2pQbklLS3FXcXozMDkrZmtFOE9VNy84bGwyMkMvczFzVzNjc0w3LzZZNHNvOHBzUmxPTGViTFNhS0svTzRkY2tEZzE1M0pLU1hVd2d4WEpKMGVoR1grWnc5aHRhNkpKMHl0RllJSVNhRml3VW5xVzRvWjlPS3g1ZzdiVGtBUzJldTQ4OWJmOGJlRXg4d2IvcEt0L2FFYVRVNndvTDYvK1pTb1JqNmpKN1F3QWllMlBROW10c2FDUEFOeHM4UTZOejN5YkgzaUF5SlpjYlVSWDJlRytRZjV2TDgxT1VEbkxqNFdiL1hxbSt1NGVMVmszM3UrK1lEUHlZME1BSndETWUxMisza0ZtZVRXNXpkNjlqTjIzN1paeHZmZi93WEtCUktDc3B6QU9nd3RkUFlVc3ZGZ2xPRStJY1RGUlpQcDZrZFh4OS9ndnhkUzhjcmxhNi9NNHZWd3FmSDMzZlpsalZsQVZkS0wzS2w5Q0lBMDVQbTBOaGFoOGxzcEsyamhWTTVCM3JGTkQxNUxqNDZRNS94Q2lIRVdKQ2swNHMwOTVqUDJWVzUxbWFIczlYZDIyZUczOWlZaEJCaW9sRjE1V25qdkxPbnZzbnh4ejB0WWFaem0xS3BKRFZoQnArZitvZ09ZenNHdmErbnd1dFhXMGNMdmo3K0JBZUVFUnpnU0NDNy92djVxZTNVTjFXemJPYXRURXVhRFRoNjljN2xIM01tMW4xUktCUjg5NUdoOWJUMlpORDdBVkJVa2NmSm5QMHN5bHJMeXJtM3VSeHo0dUkrOXAzOGtPOC8vbHlmYmVpMVBsVFZsYkoxMzBzQVdLeG1HcHRyS2FySVk5NzBsVVNGeFZOWlYwSm9Id203SFZ6S3lkdnRkaXBxaXdBb3Jzd24yRDhNLyt1R0g4ZEhUdUg0eFgyb1ZScU9udC9qM0c0MGRXQzMyOUhyRENSR3BVclNLWVM0b1NUcDlDTE5mYXpSZWFVUnpOZm1lWWJxSVdyOGZmNFFRb2h4SmR6SGtRZDByVzA4WGtXR3hBSlEzVkNHbjZGN3NuNWxiUWtCdmtGamtuQmV1SEtDRHo3ZjNPYytzOFhVNS9hZTJqcGErTjA3Lzg2TUtRdFp0K1IrbDJHcHAzSU9zTy9rQjZ4YmZCOXpwaTF6YnErb0xlYWpBNi9SM3RuSzh0bnIrMjI3NSs5Z09PeDJPeDhmZkFOLzN5Qld6Ny9ET2R5MmkxcmxtRXM1VUJJWEZSYlBENzcwR3dEKy9QN1BpQTVQWk9PeWh3Rkg0YVQ4a3ZQY3QvYXBYdWNaOUg2Y3l6dUtRZWVIVXFVaUtUcU5Kelo5RDRDZnZmUWRGbWF1NlRYZjgwcnBSVXFycmpJcmJRbDMzdlNFYy92bWJiL0V6eERJUFd1ZUhNRnZRUWdoUmtlU1RpL1MwbU40cmYrMXBQTjhiZmUyTE9ubEZFS0lRYW1Wa0J6b0tNSTJuazFMbWtOaWRDcGJQM3VaVzVjOFFMQi9HTmw1UjhrdHp1YSttM3NuT081UVZsT0lScTFsL1pJSGUrM2JkdURWUWMvMzlmRm54ZXlOZkhMc2IxUTNsUEhBelY5RHJ6TndLSHNYbng1L243VUw3bVpXNmhLYTJ4cXhXTTFZTEdaVVNqVlRZalBZZTJJcnNlRkpKTWRPYyt0cnNsZ3QzTGJpTVRvNkhkOHlYRjlOMW1LMTlMbTlKN1ZLMDJ1b0xEaUc5cjY1Ni9la0pjNGlMWEZtci8xcjV0L0Z6aU52TzM5M1R6L3dFK2MrdTkyTzhycTVvaGFyaFIySDNrS2hVTkJ5M1pJeXJSM054RVlrRC9SU2hSQml6RWpTNlVWYSt1anB2TkF6NlhTZEJpT0VFS0lmbTZiQUg4NUFZUk1rQlE1K3ZDY29sVXJ1V3ZVbFhuei9wN3o3eWY4NXQ4K2J2cEtNNUxsamNzM0sybUppd2hQSm1ycWcxNzdVaEJtOWtxUytMSmw1TTRIK0lYencyY3RVTjVSanRwaWNoWVQySE4vQ251Tzlpd3FwVldwVVNoVmI5djZGdjd2M2gvajYrSS8reFZ5emVkdHpsTlVVRG5yY3oxNzZUci83ZXM2cjdkSmhiS2V0dlptTTVMbmMxRS8xM05TRUxGSVRzdnJjWjdmYktLc3BRSm5UbmN5YXpFYWEyeHBZTVdjanB5OGZkRzYzMnF3MHR0UVNIQ0RmTGdzaFBHUFNKSjJmVnAzblZFTUJ4VzIxbExUWGVUcWNjY3MvMnZIZjl4dmcvZjJ1MnpaWE9uNjhTYndobEVUZmNPWUdKN002TXRQVDRRZ2hKb2c3cHNMT1FuajJJUHpQS29nWWg5UGo2aHFyZUduYkwxQXBWYXhaY0JkK1BnRVVWdVJ5OHRMbjJHeFdibC81dU51dldWVmZ5cnpwSy92Y3A5UHFoOXhPUnZKY2txTFRNZWg5c2R2dDNMcmtBUUo4ZzlGcDlHaTFlblFheDQ5R28wT24wYU5VS3FsdHJPVGxiYzlSVVZ2TTFQanV2K2QybXczbE1Jb1lYVy85MG9jd21qcEdmRDVBV0xEakg5cnErbkk2akcyY3l6dkt5VXVmczNUbU9ncktjemg2L3RNQno3OWwwYjB1MVlidGRqc1dxNFZMQmFmSUxYSVVOZW93dG5IbnFpL3krTVpuc0FPZm4vcUlsdlltL0EyQlZOV1ZZckZhcEtkVENPRXhFejdwYkRTMTg3dThIWnlvdnpyNHdVSmNwNlM5anBMMk9nN1U1SENrTG85dnBhN0hUelAwRDBaQ0NPLzEvUVh3ejUvQlYzYkF0K2RCUmlqRStIazZxbTdiRHJ5S3pXYmo3Kzc1b1hNKzQrejBwWVFIUmJQbitCYlMreG5TT1ZJTnpiVjBHTnM1bkwyNzN5UnFldEljN2xyOXBTRzExelZIVXFGUU1DZDlHWC9hOGwvY3NmSUx4RVVrcy8vMGR1cWJhN2p6cGllNFdIQ0szVWZlNVRzUC94ZmZmdWkvZXExWDJXNXNReitLb2pteEVVa2pQcmRMZnNrRi9yejFaODRocnpIaGlheWN1NG5rbUdsTWpjL2k5UjIvWmVuTWRiMlN3dXI2TWo0NTlsNnZpcnhkODJQdlcvc1VVK016TVZ0TS9QU3YzMGFqMGhJWG1ZTEZha0d0MHBCZmZKNDUwNWFSVzV5TlhtY2dJamhtMUs5RkNDRkdZa0lubmRtTlJmd3laeHRONXRGOUF5a0V3TEc2Zko1cGVabS9uM1liR1lGeG5nNUhDREhPSlFmQ245ZkRMNDdEejQ2NnYzMmxBbEpHZUc2bnFZT2lpanhtcGk3dVZVQm5Yc1pLOWh6ZlFtNXh0bHVUVG8xYXkxMnIrazhvZHg5OUYvVjFDV0YvT296dC9QRnZQK2IybFY5Z1Nsd0dab3VKdXFZcWJIWkg1YnVXOWlhYTJ4b0FzRmpNdEYrYmIzbDl3dWxvcXcyOWR2UmQwU2N2N1dmWGtYZUdkYzR6RC84VUg3MHZhcldHYVltenlVaVp4KzZqN3hJVG5rUmF3Z3dBRXFOVHlVaVpSMlZkQ1RmTjIrUTgxMjYzODluSkQwbUpuZTdTY3dzNFg2K1B6bEVNeW1JeEF6aUxIS2xWYXBKaTBqbC81VGl6MDVkeVB2OFlXVk1XdUhXSkhDR0VHSTRKblhUdXFzeVdoRk80VloycGhlMFZweVhwRkVJTWlaOFdubDBHZFoyUTF3QUZqV0N5dWFkdEJYQm96NkNIOWNsbXN3S09lWC9YczlzZGE3MTBGY0J4Rno5REFETlQrMTQ3RTJEbjRiZWRTNUFNcHFReW4rYTJSalJxUndHQ3JpUkxwL1VaVmt4MnU1M0t1aExpSTBhYXZuZXpXaTFZckdidXYvbnZCajIydE9vcWg3SjNZYisycms1U2RCcEowV2tBS09pZCtDMmZ2WUUvdlBNc2w0dk9rcDQ0QzRCOUp6K2tvcmFZcCs3NXQxN0hkL1dZZHMxZE5abzdBVndxNjg1T1c4SzdlLzdFcmlQdlVOOWN3MzNwL1M4cEk0UVFZMjNDSnAzN2EzSTRXSFBaMDJHSVNlaGd6V1VXaGFheUl0eTlGUkNGRUpOWHFCNUNvMkZ4dEh2YlBUVEM4d3g2UDhLRG84a3R5cWF4cFk0Zy8xRG52aVBuUGdFY1BXdzNpczFtbzhQWWhrRS90QUkveFpYNWFOUmE1M0RUaHVZYUFBSjlnd2M5dDY2eGl0Q2dTTUN4SEVtbnNaMjR5Q2tqakx5M3J2VkJCMkxySTlrZlNHaGdCQ3ZuM3NiN2UvL0tZeHVmSWJjNG13Tm5QdWJ1MVY4bUlxVDNrTmlxaGpKOGRMN085N1U3NmV5ZUhqSXRhUTZoZ1pFY1BmOHBNNll1SkNvc2ZsZ3hDU0dFTzQxOFpyMkg3YXc0NCtrUXhDUW05NWNRWXFKYnYvUWh6QllULzdmbFA5bDE1RjBPbk5uQkd6dWVaLy9wN2NSRnBqQmpxcU5YMG13eDg5R0IxMmxxclIreldGcmFIVDF6QWI1QlF6cStxQ0tYaEtpcHpuVTZyNVpkSXNBM0dKOGhyQzM2KzNlZkphLzRQQUJuY2gxcGUwcnM5SkdFZlVPdG1MT1JsTmpwL1BXRC8ySC82ZTFzV1BvUVdWTjZWd0VHS0N6TElTNnl1L2UyMDlnT2dLNUgwbWswZGFCV09mb1dOR3F0czRkYkNDRThZY0ltbmRXZHpaNE9RVXhpY244SklTYTY1Smgwdm5MWEQwaU9TZWRzN21FK1A3V04rdVlhVnMyN25jYzNmdGVaa0hSMHRsSlFuc09MNy8rVTB1cUNNWW1scE9vS3dKQ1c3R2pyYUtHOHRvakVhOE5SRzVwck9aTjdpSXlVZVgwZTMzT2VZa2RuRzNhN0hiM09RSHRuRzZjdW8xL1doQUFBSUFCSlJFRlU3U2NtUE5FdHhZRGNwV3ZJYlU5bWk0bEQyYnNvcUxpTVZxdEhvVkJ3TnZjd2x3dlBZck81OXBvMnR6Wnd1ZWdzbVNuem5kdTZrdnF1Z2ttdDdjMjh2TzA1bXRvYW1EZDlKYWR5RHJCdC82dVNlQW9oUEdaQ0RxKzEybTNVR1ZzOEhZYVl4T3FNTFZqdE5sU2pLTE12aEJDZUZoVVdQK2djeEFDL1lKNjg0NTk0ZmVmemJONzJTeDVjOTNXbXhHV00rSnBIejM5S1RVTTVXbzBldmRhSFRsTUhaeTRmeE44UVNHVEk0UFBsODRyUFliZmJTWXhPbzZLMm1IYysrU042cllIbHM5ZjNlYnhlWjhCc01YR3g0QlRWOVdVQWhBWkc4dUhubXpHYU8xaytlOE9JWDh2MTdIWTcvL1dYcHdjOTd2cEVzYjJ6amV5OEk0Q2Q2dnB5VW1Lblk3YVlLU2pQSWJmb0xEbUZaekNaTzFtVXRaYmxzemRRMjFqSm5tUHY4ZGJ1UCtEcjQ4K1V1RXppSWxMSVNKbkx4NGZlUks4emtCQTFsZjJuUDBhdDBuQXFaejlCL3FINDZBd1VsT1h3L21jdlliTlplV0xUOTRnTWlTWEFONWk5SjdaU1hsdkVyVXNlY000dkZVS0lHMlZDSnAwcWhSSmJIOThVQ3VFdU51eVNjQW9odklhUDNwZkhObnlIVjdmL21yemljNk5LT2kxV002Y3ZIM1QycWlrVUNpSkNZdG00N0JHVXlzSC9ybGJWbDZIVjZBZ0xqT1Q1dDMrRWo5NlhSOWQvdTk4aVJNa3gwMGlNVHVWdmUvNkVBZ1VMTWxhaDFlaFFLcFRNVEYwOHBEbVlRNlZRS0hqZ2xxOFBlbHh4WlQ0SHpuenNmSzVSYTV5VmIwTUNJNWlWdW9TcXVoTGUydlY3d29PaVdaaTVtbGxwU3dqMEN3RWN5N1I4WWRQZlUxRmJUSGJlVWZKTHpsTldYVUJVV0FLWGk4NXl6NW9uOGZYeDU4aTUzVmh0VnZ3TWdXeGE4UmlIc3orNVZoMDNrWHZYZkpYZ0FNZFNLeXZtYkNESVA1U1BENzNKNngvL2xxY2YvTW1RaHpvTElZUTdLT3dUZEt6RjNmdC80ZWtReENTM1pjWDNQUjJDRU1MTGZlMXJYK05IWDMzaGhsM1BaRGFpVVd2ZHNyU0cxV2JGWnJPaVZLcWNjek9IcXIyekRZUGVsOHJhRWtLRG92cGNDbVV3ZHJzZGk5WHNySUE3SHJXME4rRnZDQnpTc1ZhYkZaVlNSVjd4ZVZJVHN2bzhwbXNvOHNxNXQvWDVPMjl0YjZhOHRzaTVYTXR3L2ZoUFgrTWIzL2dHWVdGaGhJZUhvOUVNLzMwUlFuaW5DZG5US1lRUVFnajM2N25reG1pcFJwQnNkakZjS3hnMG1vcXJDb1ZpWENlY3dKQVRUc0Q1dSt3djRRUUlEZ2hqOWZ3Nyt0M3Zad2dZY2NJcGhCQ2pJZU1IaFJCQ0NDR0VFRUtNR1VrNmhSQkNDQ0dFRUVLTUdVazZoUkJDaUhFcUpUSFYweUVJNFJRWG5Ramdsam0vUWdqdklrbW5FRUlJTVU1MUdOdXByQ3YxZEJoQ1VGRmJUS2VwdzlOaENDRW1LRWs2aFJCQ2lIRXFMamFXcXJvU1Q0Y2hCSlYxSllTR2hxQlFLRkNwVk5MYktZUVlGa2s2aFJCQ2lIRnF3YUw1RkZSZDhIUVlRbkNsN0J4VHBxYWdWQ3JSYURTU2RBb2hoa1dTVGlHRUVHS2NtakZqQm9aQURVY3ZmT3JwVUlRWE81UzlHNFhPUW54OFBHcTFHcTFXaTFJcEh5R0ZFRU1uZnpHRUVFS0ljZXlSUngrbXJDR1BvK2YyZURvVTRZVU9aKyttckQ2WFpjdVhvbGFyOGZQelE2UFJlRG9zSWNRRW8vWjBBRUlJSVlUb20wS2hRSzFXODZXdlBNWXJtMS9qdlgxWFNZN09JQ28wbnVpd0JFK0hKeWFwaXRwaUt1dEt1RkoySHFYT3dvclZTMUNwVlBqNitoSVVGSVJhclpiaHRVS0lZWkdrVXdnaGhCakhsRW9sT3AyT0J4KzZuK1BIajVOejhSUkhMdXhFcHpWUVdsSG82ZkRFSkJNWG5VU25xWjJ3c0ZCUzBwT2RRMnA5Zkh3SUNRbEJwOVBKMEZvaHhMQkowaW1FRUVLTWMycTFHbjkvZjVZdVhVcG1aaWF0cmExWUxCWnNOaHQydTkzVDRZbEpTS0ZRb0ZRcW5VTnFBd01EMGV2MXFOWHkwVkVJTVh6eWw4TUx4QmxDcVRVMjAyazFlem9VSVlRUUk2UldxekVZREdpMVdvS0NnakNaVEpqTlpxeFdxeVNld3EyNmxrWFJhRFJvdFZvMEdnMXF0VnA2T0lVUUl5Wko1eml3TVdZT3FmN1JQSis3QTZ2ZDVyWjJad1FtY0ZmOEF1WUVKL05SK1NuK2ZHVnNxaDlHNkFMcHRKbG9Oc3VpMFVJSU1aYTZscXRRcTlYbzlYcnNkcnNrbkdKTUtCU0tYajlDQ0RGU2tuUjYyTHFvbVh4bHlsb1VRTERXbDU5ZGZOOXRQWktySWpPWUc1d01PQkxiZlZVWHVOSmE1WmEydTB6eGkrVGZzdTZsd2RUS0Q4KytSWnZWMk9keEJwVVdsVUxsMW10M01ka3NHRzNTaXl1RThBNlNBQWdoaEpob0pPbkUwU080S1hhdVc5dmNYNVBEZ1pxY0FZOVpHNW5GMTFMWDBmWFJ3UTVZYmU3cjZkeGM4RG1MdzlJd3FMUW9VZkRrbERYOHk5azMzTlora01iQVQyWStpSTlLUzVER3dJOW0zTWUvWjc5Tlp4OEo0TDlrM2sxbVlMemJydDNUem9xenZKQy9lMHphRmtJSUlZUVFRb3lPSkoxQXVONmZoYUZUM2RwbVFWdjFnUHZ2VDFqQ0k0bkxuTSt6RzR2NTZZVXRtTzFXdDhYUVpHN256YUtEZkRsbE5RRFRBMkpaSEpyS2tibzh0N1RmYUc3bmpSN3RwL2xIOHk5WmQvT1RjMzl6NitzUVFnZ2hoQkJDVEZ5U2RONWdLb1dTYjZTdVkwMWtsblBiK2FZUy92UENlNWhzbGw3SEx3bEw0NjY0QmFPNlhrL2ZTRnZIM1IwTFI5VFdhNFVIeUc0c2N0bjJZZGxKL05VKzNKK3dHSEQwR3Y5anhwMzg5TUlXYkhUUE04cHZyWExyZk5WZ3JSL3hobEMzdFNlRUVFSUlJWVFZRzVKMEF2dXFMbktvSnRmNWZFNUlNdjg0L1E0QUR0VGs4THZjbmIzT0NkSDU4YnY1VHdKUTFGYkRQNTk1M1dXL3BZK2V2bUN0TDkrYnRzbGxtT25CbXN2OCt2TDJQby92T2lmTlAzcjRMNm9mL21vZi9QMTlSblJ1Z0tidjgxNHZPb0NmUnMrRzZOa0F6QTlKNFR2cEcvblY1WStjeDd4MGRkK0lydG1mTlpHWmZDdHRnMXZiRkVJSUlZUVFRcmlmSkoyQURidkxQRVJ6ang1SHE5M1c1eHhGWTQ5aVAzYm84NWllNW9XazhPMjBEUzZKMjliUzQ3eFU4Tm1RNDdUYWJUZDgyS3BXcVViSjRBVXIvcFQvQ1pINlFHZmhvcFVSMDZrenRiSjVHSzlQQ0NHRUVFSUlNZmxJMGpuR3RFbzFqeWV0WUZQc1BPYzJzOTNLaS9sNzJGV1pQYXkyUHErK3hHOXlQM1ozaUFQNmZ6UHVaMlpRNHFESDJZRmZYdHJHLzh4NWpCaWZZQnJON1J3Y3BKQ1NFRUlJSVlRUVl2S1RwSE1NelErWndsTlQxeEt1QzNCdXEreHM0dWVYdG5LMWRlQkNReU1WNXhOQ2FVZjlvTWNaVkZwMEtnME5wamEzWGJ2TmF1US9MN3pITStrYitjV2xiVlFibTl6V3RoQkNDQ0dFRUdKaWtxUnpEQ2lBZjVoK0IwdkMwbHkySDYzTDQ3ZVhkL1M3bHVWbytLcDBmSEhLS3RaR3p1RG5sN1p5dUhiZ0NyVlBUYjJacGVIcGZGcDVudmRLanJrdFFTenZhT0Fmejd6bXN1Mmh4S1Z1YVJzZ3Q3bUNVdzBGYm10UENDR0VFRUlJTWJZazZSd0RkaUMzcGNLWmRMWmFPdm5MMWIzc3JiclE3emxhcGJyUDZyWDF4bFl1TlpjQlVOWlBEK2JLaU9sOE1Ya1Z3VnBmQUo1T1c4K1ZsdXArRThuRm9hbmNGSkVCd0szUnM3Z2xlaWI3cXkveGJzbFJTdHZyWEk0OVdWOUFkV2N6QUpVZGpRTzg2djQ5bU9DK3BITjcrV2xKT29VUVFnZ2hoSmhBSk9rY0krK1hIbWRhUUF3S0ZMeVF2M3ZBWWF6QldsLytjOWJEN0syNndEdkZoMTMySGFuTDYzZGR6VlQvYUo2Y3NwcDAveGlYN2VjYlM3RDNXSzdrZWxkYXE5aFZlWlkxa1Ztb0ZTcVVLTGdwSW9PVkVSa2NyY3ZqemFKREZMWFZBUEJCMlltaHZtUWhoQkJDQ0NHRTZFV1N6akgwaTB2YitsMEtwWXVmV3Mrek0rNG5XaC9FSTRuTENORDQ4T2Nybnc1NFRvSWhqSWVUbHJFb05OV2xybXhwUnoxL3p0L0RtUjVyYWM0SVRHQmg2QlRLT3VvcGJhL25ZbE1wTmNabS9wQzNtN2VMajNCZi9DSnVqcHFCV3FGQ2dhTVhkRkZvS2dkcmNuaWo2Q0RsSFExOXhqQlFWVnVUemVLeVJ1ZVB6Nzg3NE9zWmpwcHJ2YTVDQ0NHRUVFS0lpVUdTempFMFdNS3BWMm40VWRaOUpCakNBTWV5Sy91ckwvVjdmTEp2QlBjbUxHSnBXTHBMdXRkaTZlRE5va1BzS0Qvamt1eE5ENGpsWDdQdVJxZlVBSEMyc1lobno3M2ozRjluYk9HUCtaL3dYc2t4SGtoY3d1cUlURlFLUnlxNVBId2FTOFBUMlZ0MWdiZUtEbEZqZEUzMm5wLy9aWmNDU1QzOSt2SjJQcXUrNkh4K3VxRnd3TitERUVJSUlZUVFZdktTcE5OREFqUSsvRERyWHFiNlJRR09aVlIrZW1FTHVTMFZ2WTZkRzV6TW5YRUxtQm1VNExMZGJMZnlVZGtwM2kwKzBxczQwYXlnUlA0NTR5NW53dG0xN1pIRTVieGVkTURsMkJwak03L0wzY2w3eFVkNU5Ia0Z5OExTQVZDaVlHMWtGamRGVE9mbHE1K3hyZnlVVzE2N0VFSUlJWVFRd250NGZkS3BVaWpSS0ZRdTJ6Ukt0Y3QrZlkvRXJZdE8xYjFOQVgwZVk3WGJNUGZSMnhtbTgrZlpHZmNUNnhQaVBPNjVTeCtTM1ZqY1o0eTNSTTkwU1RodDJQbTA2anh2RmgyaXp0alM2L2liSWpKNE9tMDlhb1VTZ09QMVY4Z01qTWVnMG5KL3dtSmlmSUo1UG5jSG5UYXp5M2tWblkzODR0S0hiUFUvemhQSnE4Z01qSE8rd25OTkpTN0hubTBzSWtqajYzeWU0QnRLaEM2d3ovaUZFRUlJSVlRUTNzdnJrODZOTVhQNGNzcnFmdmN2RDUvRzh2QnBBN2FSNkJ2T0c4dSswMnY3NlliQ1h2TVpFd3hoL0dqR2ZZUnEvUURIL01mL3ZyaDF3SXFzejEvZVFmcjhHQUsxQnZaWFgrTHQ0c045enJWVW91QUxLVGR4Wit4ODU3WVB5MDd5bDZ0N1NmR0w0RWRaOXhHb01iQXNQSjBrdjNEKzUrSUhGTGZYOW1vbnI2V1NmOHQra3lWaHFUeVJ2SXE5VlJlY2hZVzYvQzUzcDh2enIwNVp5OGFZT2YyK0JnQ2RVb05XT2Z4YnpteXo5RXFRaFJCQ0NDR0VFQk9EMXllZE45S3lzSFNlVGwvdjdCVnR0eHI1ai9Qdk9aZEU2VStiMWNqUEwzMUFnNm1OeXM2K2x5MEoxd1h3bmZTTnp0NUpPL0I2NFFIZUxUa0N3TlhXYXY3bDdCdjhLT3MrSXZXQnhQcUU4TnpjeDNtejZCQmJTbzY1ekFYdGNyZzJqK04xVndlc2hEc2NqeVV0WjFQc3ZHR2Y5MW4xUlg1OWVidGJZaEJDQ0NHRUVFTGNXRjZmZEZaME5IS3NMdDlsVzdEV2wxVC9hTUF4MzdHZ3RiclhlUnFsbWpuQlNRQzBXMDJjNzJObzdKWFdLdUJhRDJUeVN1Nk1XK0RjVjI5cTVTZm4vMGJoZFQySS9Sa29NVjBWa2NGWHA5Nk1RYVVGSEFXSmZuUDVZdzdYNXJvY1Y5N1J3UGRPYitidnAyMWlibkF5YW9XS3g1SldzRHg4R2k5ZTJjT0ZwdEplYlE5V0RFa0lJWVFRUWdnaEJ1TDFTZWVKK2l1Y3FML2lzbTFaV0RyZm4zNDdBS2ZxQzNnaGYzZXY4MEsxZnJ5NDZHc0FWSGMyOGRPTDcvZlpmb1F1a08ra2J5RERPVDhTTGplWDg5K1h0ZzY0ZHVkUVJPdURlQ3IxRm1ZSEpUcTNWUnViK09tRjkvdE5adHNzUm41eS9tODhrTENFQnhLV29GSW9TZklONXo5bVBzU1I2OWJvSEVzSGF5N1RhdW5zZDc5V3FXWjFaT2FZeHlHRUVFSUlJWVFZVzE2ZmRQWkZvK3d1TEdTMldVYmN6dnJvMlR5UmNwTkxrYUZQS3MveHgvemRXT3kyRWJkclVHbTVKMzRSZDhUTmR5bUNkTERtTXIvUDIwbTcxVFJvRzI4WEgrWmsvVlcrbGJhZVJOOXdvSHVOenFOMWVYeFlkcEtMZmZSOHVzdmJ4WWY3bkUvYUpVaGprS1JUQ0NHRUVFS0lTVUNTemo3MHJFeHJIR0hTK2YxcHQ3TXNQTDFITzJiK2NtVWZ1eXJQOW51T0FnYWNQYWxScUZnZk01djdFeGJqci9aeGJ1K3dtdmpMbGIxOFVuVnVXREZlYWEzaSs2ZGY0YjZFeGR3ZHR4Q3RVbzBDUi9LNU9EU1Y0dlphUHFrOHg0R2FuRkgzeWdvaGhCQkNDQ0c4a3lTZGZRaldkaThGMG1SdUgxRWI3NWNlWjE1SUNucVZoaXV0VmZ3eVoxdWZGV2U3S0ZId3IxbjNjTDZ4aEMybHgxejI2WlFhMWtmUDRzNjRCUzZ4Z1dNNWxEL203YWJPMURxaU9DMTJHMjhXSFdKMzVUbStrTFNTRlJIVFVWemJsMkFJNDhzcHEvbGl5aW91TlpWeXN2NHFweHNLaHp3UFZRZ2hoQkJDQ0NFazZleER5TFhsVElBKzE4RWNpdnpXU242VCt6RlQvQ0o1bytnZzFrR0cwejZkdHA2NXdjbk1EVTRtVk9mSGkxYytKVXpuejhhWU9kd1NOUk0vdGI3WE9VM21kb3hXTTE5TVdUV2lHUHRTM2xIdlhEKzBpeElGbVlIeFpBYkdNeXM0aVdmUHZlTzI2d2toaEJCQ0NDRW1OMGs2K3hCbkNIVStyaGxoMGdsd3VEYTNWd1hadmp5V3RNSmwvbUpaZXowR2xaWmZ6bjBDLyt1U3pVNmJtZXJPSmhJTVlRUnFESU91SVRwU3V5dXpDZEQ0c0NCMEtzcHJmWjltdTVVWDhub1hWUkpDQ0NHRUVFS0kva2pTMllla2E0VjFiTmdwYWV1LzJJMDdiSXFaeTczeGk1elAzeTQrek1jVlp3RFlYUEFaMzB5OUZRQ1R6Y0t1aXJPOFczS1VEVEd6U1VnSUc5TzRDdHRxMkY1K21taDlFTGZHekdaMVJDYWZWMS9zZDUxUUlZUVFRZ2doaE9pTEpKM1hTVENFNFhOdHZjdnlqZ1k2YmVZeHU5WURDVXQ0T0hHWjgvbXV5ck84VVhUUStYeFA1VGxXaEUvalVuTVoyOHRQMDJ6dTZOWEdqb296dkZWMHlDM3hmR1hLV3BmaVJ3QVZuWTI4ZEhVZnJ4WjhqcXBIcGR6Ujh0Zm9DZElZK3QwZk1NQStJWVFRUWdnaHhNUWhTZWQxRm9ST2NUN09hUzRiazJzb2dLOU92WmtOMGJPZDIvYlg1UERIdkU5Y2pyTUQvejdJL0VtajFVempDSXNkWGM4MFFLVmVpOTAycW1WZXJ2Y2ZNeDl5VzF0Q0NDR0VFRUtJOFV2cDZRREdteVZoYWM3SEordXV1cjE5dFVMSjk2YmY3cEp3N3FnNHk2OXl0bUViY01HVWlTczlJTWJUSVFnaGhCQkNDQ0U4UkhvNmUwajFqMmFLWHlUZzZQVTcwMURvMXZZamRJRjhmL29tVXYyam5kdmVMVG5DYTRVSDNIcWQ4Y0pQcmVjYnFldUkwQWZ5L2RPdnVPemJYM09KRm5QbmtOckphNmtZaS9DRUVFSUlJWVFRTjRBa25UM2NFNy9RK2ZoZ3pXVzN6dWRjR3BiR045TnV4YURTQVk2aHMzKzl1cGNQeTA2NjdScmp5ZHpnWko1T1cwK3cxcmZQNGtQdkZoK2x1SDFzaXpRSklZUVFRZ2doUEUrU3ptdXlBdU5aSEpycWZQNVIrU20zdEt0UnFQanlsRFdzajU3bDNOWm1NZkxyeXg5eG90Nzl3M2M5cGF2NEVqaVM5d1JEZDNYZHJrSERScHVGZHFzUkFKc2I1NGNLSVlRUVFnZ2h4aTlKT25FTUEvMVcrbnJuODJOMStWeHByUnAxdTdPREV2bnExSnVKOFFsMmJpdHFxK0ZuRjdlNmJla1JsVktGWHFseFMxdEtoV0xFNThZYVFweVBleWFjeCtyeStYM2VMZ0JlTGR6UHE0WDdSeDVnRDEwOXhnRDJTVG9YVmdnaGhCQkNpTW5BNjVOT3RVTEY5NmJmVG9RdUVIQlVhWDI1NExOUnRSbW04K2ZMS2F0ZGloS0JvMEx0ODdrN0Jxd1NPMXliWXVheUtXYXUyOW9iaVJTL0NKZDVxZ0NkTmpNdjV1OWhUOVg1RWJXcFZhcjcvVDFwbFdwV1JFeDNQbSt6R0VkMERTR0VFRUlJSWNUWTgvcWs4d2VaZHpFN0tOSDUvTldDenludmFCaHhlK3VqWi9QRmxKdlE5ZWg5N0xDYStPdlZmZXl1ekI1VnJPUFZ2ZkdMNmRsSGVxVzFpdWN1ZlVqRktIcHp2NWw2S3lzaXB0TmhOZEptTVdLMldiSFlyVmhzTmlMMWdmaXF1M3M2cGRDUUVFSUlJWVFRNDVmWEo1MFhtMHFaRzV3TXdORzZQTGFXblJoVmUva3RsZGg3alBZODExVE04NWQzVUcxc0hsVzcvYW5vYktTa3pUMEZlVkw4SWduVCtRLzd2SmV2N21OMmNCSUdsWlpkbGRuOEtYOFBGcnQxVkxGY2JDNWxaY1IwRENxZHkxRGE2NVcwMTAycXViRkNDQ0dFRUVKTU5sNmZkUDZ0NUNoVC9DSXhxSFU4ZDJuYnFOdkxiNjNrMTVjLzRydlRidU9WZ3YxdUswalVuMk8xZWJ3MHl1SEFYYjZkdG9IVmtabkRQcS9hMk13ZjgzZmpwOWF6dmZ5MFcySXBhYS9ERHZRM3k3VGRhdVJFM1ZWZUt0aUhWWW9TQ1NHRUVFSUlNVzRwN0hiN2hLekNjdmYrWDdpdExiMVNndzI3VytkYStxdDlhTEYwdUswOWI2ZEVnVUtoY0NhaGxodVFhRzVaOGYweHY0WVFRZ2doaEJDVG5kZjNkQUp1WFkreml5U2M3bVhERGhQeit4RWhoQkJDQ0NHOG10TFRBUWdoaEJCQ0NDR0VtTHdrNlJSQ0NDR0VFRUlJTVdZazZSUkNDQ0dFRUVJSU1XWWs2UlJDQ0NHRUVFSUlNV2Fra0pBUVFnZ3hRV1JuWjNQaStDbEtTMHJ3MGZ0eXBURFgweUdKVVVwSlRLWEQyRTU4ZkJ6ekY4d2pLeXZMVWExZDBkK2lZWk9UTjkzYjhwNExieVJMcGdqUkQxa3lSUWd4bm14KzZSVTZtbTBraEtjUkdScFBWR2ljcDBNU2JsSlpWMHBWWFFrRmxSY3hCR3A0NUxHSFVLdlZLSlhlTVNCdDgwdXYwTkZrSlNFaTNXdnViZWQ3WG5FUlE1Q2FSeDU3Mkt2ZWMrRjlKT2tVb2grU2RBb2h4b3NYZnZzaTBVRlRXWkN4eXRPaGlERjI5TndleWh2eitlSlhIME92MTZOU3FUd2QwcGlTZTl2NzNuUGhuZVRyRkNHRUVHSWMyL3pTSzBRSGV2ZUhjbSt5YU1aYW9vT244dXJtMTJsdGJjVnF0WG82cERIejhrdXZFQjA0eGV2djdVVXoxaExqSmUrNThGNlNkQW9oaEJEalZIWjJOdTFOTmhaa2V2ZUhjbSt6T0dzdHBqWTRmdnc0UnFNUm04M202WkRjTHZ0c05oMk5WaFprcnZaMEtPUENJaTk0ejRWM2s2UlRDQ0dFR0tkT0hEdEZZa1NhcDhNUUhwQVNrOEhGOHprME56ZFB5cDZ2RThkUGtSaVo3dWt3eHBYSi9wNEw3eVpKcHhCQ0NERk9sWlNXRUJrYTcra3doQWRFaGNaVFUxTkRTMHNMRm91RkNWcUNvMTl5Yi9jMjJkOXo0ZDBrNlJSQ0NDSEdLUitkd1NzcWVZcmVvc01TMEduMW1NMW1UQ2JUcEV0QTVON3ViYksvNThLN1NkSXBoQkJDakZOWGkvSThIWUx3b05LS0lxeFdLeWFUYWRMTjhaTjd1MitUK1QwWDNrMlNUaUdFRUVLNFZXVnRDUjNHOWo3M3RiUTNVVnlaNzdaZW5JN09OcmUwTTE3WjdYWVphdWxsNUQwWGs5R0VUVHBUL2FNOUhZS1l4T1QrRWtLSWtYdjMweit4WmU5Zit0eDM2ZW9wWHZyd0Y1Z3RwbjdQYjJ5cDQrZWJ2MGRsWGFsejI4RXpPemx3Wm9mTGNUVU5GZno4bGU5UlVubWwzN2JNRmhQUHZmb1A1QlNlNlIxTHdXbWVmL3RITkxYV0QvYVNlckhaYkx5NTgvZnNPUFRXc004VlFnaHZvL1owQUNPVjdCdEJYa3VGcDhNUWsxU3liNFNuUXhCQ0NMY3htWTNzT2JhRmhwWWFIbG4vclRHOVZsMWpGZlZOMVN6S1hEUGlOb29xY3JIWnJJUUhkMzhCYUxQYk9IRnhIMHRucmtPcGRIeG5mclhzRWpxTm5waUlwSDdiS3E3TXA2MmpoWml3eEY3N3N2T09vRUJCb0YvSXNHTlVLcFVFK0FWei9PSStacWN2RzlQNWlkTGoxVnVIc1owRFp6N21Vc0VwV3R1YjhEY0VrUnc3alZYejdzRFBFT0J5N0IvLzloT3E2c3Q2dFRGdjJncHVXL0dveTdibXRrYjJISHVQL0pJTG1DMG1vc0xpV1RYdmRsSmlwL2M2LzJ6dVlZNmMzME5kWXlWNnJZR01sSG1zV1hBWFdvMXUxSzlQM25NeDJVellwUE9XcUJsOFVwbU5EZm1mVXJpWEVnVzNScy8wZEJoQ0NERnFSbE1uWjNJUGNlanNUbHJhbTVnU2x6SG0xN3hZY0FxQTFJUVpJMjRqcC9BTUlZRVJYQ201QUVDQVh3Z1p5WFBaZTJJcmhlV1h5U3M1UjJGRkxzMnREVmh0Vmw1OC82Zk9jNFA4UW5sdzNkZXByQ3ZGWnJOeS9zcHhRZ0lqYU8xb3ByV2oyWEdNZnhobWk1Rzg0bk9zbkhzYkpyT3h6emcwYWkwS2hhTGZPRythdTRuY29yTlUxNWRKVVp3YjdMV1AvNWU2eGlveVV1WVI2QmRDVlgwcHAzSU9rRnVVelZQMy9KdEw0dGxoYkNjOE9KcjB4Tmt1YmNTR3UzNVowZHJlekYrMi9qZWRwbmJtcEM5SHE5RnhPdWNBcjMzOEd4N2Q4QjFTWXFjNWp6MXdaZ2VmSG4rZitNZ3BySnk3aWZLYVFvNWQyRXQxUXptUGIzeG13UHRHQ0c4MFlaUE9xZjVSM0J3MWsxMlZaejBkaXBoa05zYk1JY1V2MHROaENDSEVxRFMzTnZEODJ6L0VZcldRa1R5WFM0V25iOGgxeitZZEJ1QVA3LzQvbCswaEFlSDgzYjAvSFBUOERtTTdWMG92b2xRcW5VTjBzNll1NUxibGp4QWVITTNGZ3BPa0o4M0d6eERJbm1OYldKQ3hpdERBN3IvWlBucGZBTjdkODMrMHREVml0cGhRcTlTOHZPMDU1ekYzclB3Q1pUV0YyT3cyOXAzOGtIMG5QK3d6bGlkdSt4NnY3L3p0Z1BIYTdYWStPdkFhSHgxNHJjLzlxZkZaM0hmelU0TytiakU4SVFFUlBMVHVteTdKNWJFTGU5bHg2QzJPWDl6SDZ2bDNPTGQzbXRxWkVwZkJtZ1YzRHRqbVp5Yy9wTG10Z2NjMlB1Tk1NR2RPWGNRTGYvc3hueHo5RzAvZDg2OEFOTFhXODluSkQwbUtUdU94amM4NGU5N2YzL2NTMlhsSHlDM0tKajFwbHJ0ZnNoQVQyb1JOT2dFZVRWckc0ZHBjV2l3ZG5nNUZUQkloV2o4ZVNWcnU2VENFRUdMVWJIWWJLYkVaTE14YVEwcnNOSDd5NHRmSC9KcUY1Ym5VTjFXek1ITTEwV0VKenUxSHozK0t6VGEweGU3UFhENkVqOTZYN3p6MFg4NFA4MTAyTFgrTVFQOVFBbnlENk9oc1E2dlJzV3pXclh4MmFodHJGdHlGcjQrLzg5aW5IL2d4UlJWNXZQTFJyL2pDcHU5eDhlcEpibGwwTHdxRmd1YTJSclorOWpMenBxOWtRY1lxY2dyUEVCWVVSVmhRRkFBZkhYZ05vNm1EOEpBWWJsL3h1TFBOZmFjK3hOOFF5THhwSy91TXZkM1l5bzVEYnpGditrb1NvMUlCOFBjTkd0b3ZUd3pMM2F1LzNLczNjY2JVUmV3NDlCYTFEZDNUcjJ3Mkd5YXpFYjNPTUdCN0ZxdUZjMWVPRVJ1UjdOS2pHUm9VU1ZyQ1RDNFZucWErdVlhUWdIRE81Ui9EYXJPeWROYXRMdmZvMHBucnlNNDdjdTJMRVVrNmhlaHBRaWVkQVJvRHY1Ly9KTC9OMjhHeHVueFBoeU1tdVBraEtUeVR2aEVmbGRiVG9RZ2h4S2dGK1lmeTBLM2Z1S0hYUEhSMkozNCtBZHk4NkY3VXF1NlBHQWZQN2lROHlMVkEyOGxMbjVNY000Mm9zSGpuTnJQRnhPSHNYY3hNWFV4TGU1TnplNEJ2RUFxRmd2aW9LYzV0MlhsSG1KWTBCNXZkeHVuTEIxazY2MWFYcEJQZ1RPNGgwcE5tWWJmYk9YTHVFMjVlZUE4S2hZSTl4OTVEcmRhd1pzRmQrT2dNdkxMOVZ5eWJkU3NaS1hNcHJzeW5wT29LajI3NE5nYTlMMWxURnpqYks2c3BJTC9rZ3N1Mm5ycUdGaS9LV3VOTVlNWFk2R3Y0cXNWcUJuQkpNRHVNanVyR2V1M0FTV2RWWFNrbXM1SGttUFJlK3hLaVU3bFVlSnFLbWlKQ0FzSXByc2hEb1ZDUUdKM21jbHhFU0F3K09nUGxOVVhEZmoxQ1RIWVRPdWtFOE5QbytVSEdYZXl0dXNDcGhnS0sybW9vYWEvemRGaGlnb2czaEpMZ0c4YmM0R1RXUkdaNU9od2hoSml3S210THlDKzl3TTBMNzNGSk9NMFdNM1ZOVldSTmNVM1Vzdk9Qc3ZmRVZqWXNlNWc1NmNzQVI2K1VqOTZYbXNZSy92ZU5IemlQZldUOXR6aDQxbEc1ZG1IbUd1SWpwMUJRbnNPakc3N2RienhHVXljWHI1N2tnVnUrMWl2T2Mvbkh1UE9tSi9DNWxwelliRFlVQ2tlUDFlNmpmeU0xUHF2UCthOHBzUmtjUGY4cERjMjFCQWVFOWRwZlVKYUR2eUZRRWs0UE9aZDNGSUNFcUtuT2JaM1hsdTZ4MjIwMHRkYWowL3FnMS9yME9yZSt1UnB3elBlOVhwQi9LT0NvcXR4MXJMOGhFSTFhMCt2WUFMOFE2aHFyUnZsS2hKaDhKbnpTMldWMVpDYXJJek05SGNhNDl0eHgrTGlnKy9uakdmQkVIM2xXZmlOOGJaZmpzVm9KNzl3Qi90TDVKNFFRWWdDN2pyNkxRZS9Idk9rcnFhd3JkUmJXS2F5NGpOMXVKK202SHFUSE56N0Q5b052OE9IbnIxQmFkWlVOeXg1R3A5WHp4S2J2QVFwKysrYS9zbnJCbmFRbnpzWmlOUk1mT1pXVGx6Nm5wYTJSbk1MVEtGQlFYVjlHVVVVZTRLZ2thdEQ3RVJVYVQxSk1HdWZ5aitMcjQwOUs3SFJLcTd2LzhZc0tpK2VwdS8vVnBZZlZack9pdXBZb2YrRzI3Mkt4V3ZwOGpWUGlNZ2p3ZFZTc1hiZjRQcGQ5Wm91SjgvbkhtSjl4MDZoL2wyTDRycGJsc08va2g0UUhSNVBaNHd1TzltczluVDNuN2diN2g3RXdhdzBMTTFjN2UweTdrbE5kSHdtcFZxTUh3R1J4Rkp6cU1MYjNxcERiUmEvMXdXSTFZN1BaZWcwUEY4S2JUWnBobHA3b0FBQWdBRWxFUVZTa1V3d3VvRWNGYjdzZGF2dVpDanMxQ09aRXdPbHFzTmhnU3g1OFFmSjVJWVFRL2JoY2RKYkM4c3ZjdnVKeGFoc3IrZlBXbnpFemRURWJsejNNMmN1SDhOSDVFaGVSNG5LT1dxWGgzalZmSVNRZ2dnTm5QcWE2dm96SE5qNkRRZS9uUEVhdk5SRG9Gd3pBbWdWM2N1bmE4RldOV2tkMFdBSVhycHpBWW5Na2lIa2w1MUFySFI5cmttTFNLQ3kvVEd0N0U3OTg3Uit4WHB0UCtxdlgvd21BdFF2dWRpYWRWcHNWazhWSWUwZkx0YmExYU5SOWY5T3FWQ3Baa0xtS0E2Yy9adW5NZFM2Sng2bWNBNWdzUnVaT1d6RzZYNllZdHVNWDlySHJ5RHY0K3dieDBMcHZ1dlMwQi9nR2Mvdkt4OUdxZFZoc0Z1b2FLemw5K1NBN0Q3OU5jMXNEdHl5NkY4QjVqeWdWdlJORkJZN0V0Q3RCdGRtc3ptMkRIU3VFY0pDazA0djQ5UndGb29EcTl2NlB2VC9ka1hRQ3ZKY0xEMDhIalh4aEo0UVF2V1RYd0k0Q3lHdUFncWJCang4cXBRSlNCajlzWEFqMERTRTJJcG5aNlV0UktCVGNzL3BKdGgxNGxiTHFBcHBhNjVpZnNhclBYaCtGUXNHYUJYY1M2QmRDVVVVdWJaMHR2UDNKQzRDajUvRGcyUjJjelR0TVJ2STg1azN2VHVabXBTMW1WdHBpd0RIazhUZHYvaXYzclgySzBNRHVOWlpYenQzRS9NeFZBTlEyVkxEOTRCdmNzL3BKRkVvbElRSGR4elUyMTJLMzJ5a296MkhsM05zR2ZhMExNOWR3OHRMbjdEajhGdmV0L1NvQUxlMU43RHZ4QVhPbnJlaHoyTzFvMUhiQTlndHdyQVZhcldDYkJDdkZ1ZXZlTnBtTmZQRDVaaTVlUFVsSzdIVHVXZk1WRE5lcUYzY0o5QXQyRHQvdXNqQnpEWDk2Lzc4NGN1NFRsczlhajQvZTE3bTJabGR2cHV0MU9nSFFhUnk5b0ZxTnJzL2pBSXptVG5RYXZTU2RRbHhIa2s0djBuT0lyQUtvR1NEcFhCZ05DZjVRM0FLdFp0aFpBSnVtOUgrOEVFSjRveGZPd0x1NWppL2xNc0xna2VtZ2N0TVhkQXJnMEI3M3REWFdvc0xpZWZqV3A1MGZ0TE9tTGlBcUxKNi9mdkJ6QUJabXJoN3cvSG5UVnpCditncGEyNXVKajNUOFkxTlNtVTlvWUNRUkliSE9PWFhERVJFUzQzeXN1dFlEbWhpZDFpdjVMYXJNUTZsUVVseVpUM05iSXdHRFZKdlZxRFdzWC9vUWIrNzhIVWNqcHpCditrcmUrL1JGWjJFaWR6Tm9ZRllFSkVTRFJjR2tXSjNjSGZkMmUyY2JyMjcvTmRYMVpkeXk2RjRXejdoNXlJbWVueUdBNlVsek9IWmhMeldORlNSRVRTWFFMd1NBcHBiZWRVRzY1bkoyZmFrUjZCOUtSVTFSbjBOb0cxdnFDT254NVljUXdrR1NUaS9TTSttMEExVURKSjBBRDB5RFh4eDNQSDR6QjI2YlFqK0RTWVFRd3Z2ODlDanNMWWE3VStGTE04QXdCditpSG5KL2syUG0raDZteHBZNk9veHRMSmw1eTVDVFJqOURBS3ZtM1E3QTBYTjdtSlkwaDVtcGkzb2Q5K3ZYZjREUjVKZ2pZcitXaHYxcHkzODZoelorOTlIL2R2WmM5VlJkWDBaTFJ4TkdZNGV6QXUyWjNFTmtUVjFJVlgwcEp5OTk3cksrWTMvU0VtYXdmUFo2ZGg1K20zUDVSNm11TCtQeGpkOTFGaVp5SjRNYUVzSWdQQncwdmV2V1RGaWp2YmMvK1B4bGFoc3JlR1REdDEyV09Ca3FzOFVFZE0vWGpBbExSS0ZRT09jSTkxUmNsWTlTb1NUdTJoY2lzZUZKbEZaZHBheTZ3S1dpY20xakpSM0dObWFtTGg3SlN4SmlVcE9rMDR1NEZBT3lnOUhxNk1YMDYrY2ZzVnVTNE1Wc2FEUkNaUnNjS29ObHNUY2tWQ0dFR05jT2xzR2VJdmptSEVmU0tWelZOVlh6L3I2L0VoWVV4YXA1Z3lkeEErazBkVkJWVjBwaWRQY3YrczZibm5ET3dXdnJhR2JyWnkremZzbUQrQmtDQVVmbDJxMzdYcUtsbzRuV2RzY1B3UDl0K1U5OGZmeEpqcGxHMXRRRlhDNDZTMm5WVmRiTXY0dXErbEwybmZpQWhabXJleTI5MHBlc0tRczVldjVUeW11S1NJNlpSdVMxd2tsaTdGWFdsWkpibE0zaUdUY1BtbkMyZDdiaW8vTjE2UVd0cmkvbnd0VVRCUGdHRXhuaStHRGpvL2RsYWx3bSthVVhLS3N1SkRZaUNZQzZ4aXB5aTg0eUxXbTI4NHVWcnZmK1lQWk9Ib3o4dXJQdGcyZDNBakE3ZmFuYlg3TVFFNTBrblY2a1p5R2hyaTdMbW5id0MrejdlSlVDN2ttRHY1eHpQSC83c2lTZFFnZ0I4RllPVEErZEhBbW4yV0ptMTVGM1dENTd2WE9JNFdqVU5WYnh5dlpmWTdQYnVQL212K3R6V1ltaGF1OXM0ZVZ0ejVFY000MzR5Q21ZTFVhTTVrNlNleVFhWFVNZjQ2T21Pb2MvbWkwbTFHb055VEhUQ1BJTHhXdzFzZVBRVy96Z1M3OXhGZ2xxYktuamc4ODJrNUV5ajZTWU5HSWpram1jdlpzUFAzK0ZCOWQ5dmQraG1xM3R6UnpLM3NYeEMzc3grUGlUTldVQlozSVA4ZnQzbm1YNTdQWE1TbHM2cXRjc0JsZGVVd2c0NXVydU9iYWx6Mk9Xejk2QVRxdm5WTTRCc3ZPT01DVXVBMStmQUdvYks3bDQ5UVFBZDZ6OGdzdjdmUE9pZXltcXpPTzFqLytYdWROV29GS3BPWjF6QUsxR3o4M1hDZzRCeEVZa01TdHRDV2R6RC9QcTl2OGxPWFlhWmRVRlhDNDZ5NUtadHpnVFdTRkVOMGs2dlVqQWRUMmRLQnhKWjNJL1NTZkFYYW53MmtWSHIraUZXamhURGJObHFvSVF3b3RaYlpCVEQwL084SFFrN3RIUjJVcEJlUTQ1aGFkNWNOMDNpSXRJSG5GYmVTWG4yZkxwbjBHaDROSDEzeVk4T0hyRWJWbHRWajQ1K2g2eEVjbXNtbmM3ZTQ1dndXUTJjdmpjYmpKUzVya1VEYnFlUnEzbDd0VmZkajR2cWJvS2RNL3RyR21vNFBVZHY4Vkg3OHVHcFE5ZE8wZkRobVVQOGRhdVA3RDk0QnRzV1BxUXkzeTlzdXBDVHVYczUxeitNV3cySy9NemJtTFYvRHZRYTMyWW1icVluWWZmWnZ2Qk4vajB4Rll5VStZemMrb2k0aUpUcEtETUdPZ2FXcDFmZW9IODBndDlIak0vWXhVNnJaNkVxS25rRlovamJONFJUS1pPREhvL3BpWE5ZZm5zRFM3emZnSENnNlA1NHFidnMvdm8zemgyWVM5cWxacmttR25jdk9qZVhrUEViMS94T01IK1laektPVUJ4WlI3QkFlRnNXUHFRTEpralJEOGs2ZlFpTGtubnRYOERCNnBnQzQ2NUpQZW13ZXVYSE0rZlB3WC9kNnVqOHB3UVFuaWozQVpIQmRIVVlFOUhNancvL01vZit0d2U0QmZNazNmOEU2L3ZmSjdOMjM3SmcrdSt6cFM0akdHM3YrUFFXeHk3c0pld29DZ2VYUGVOQVpQQ3dkUTBWR0N4bW9rTWplUGg5VTl6dGV3U2g3TjNjOS9hcHlpcHVzS2Z0LzZNUlpscmlBNVBSS1BXOHNqNmI5SGEza1JUYXoxV200V0V5S25vdFBwZTdkcnNOazVjK0l3OXg3WVE0QnZNRnpiOXZjdFEydlRFV2F4ZGVEZDdqbTF4RktoWmZCOTV4ZWU0ZVBVa2RVMVZxRlVhWnFVdFllbk1kUzVWYWhPalUvbnEzZi9DcFlMVEhENjNtNU9YUHVma3BjOHg2UDFZTVdjamk3TFdqUGgzSVhwYk12TVdsc3k4WlVqSEprUk41VXQzL01PUTI0NEtpK2Z4MjU0WjlEaWxVc25LdWJjTnFlS3hFRUtTVHEraVZ6c3FMSnB0M1FXQmF2cFpxN09uUjZiRDlxdU91WjJGemZCeEFkdzJVZXI0Q3lHRW03V1pIZi9WcVR3Ymh6djU2SDE1Yk1OM2VIWDdyOGtyUGplaXBETWhhaXBxbFlhYjV0MCs2dUdsV28yT3FOQjRIbG4vTGZSYUgwNWQyazl5N0RReVV1YVNrVEtYaUpBWWpsL1l4OEd6TzdCWUxTN24rdmtFOE13alArdTM3Y3VGWjVreGRTSHJGdC9mWjdHaFpiTnV4ZDhReEpuTEJ3a0xqR0ozK2Jzb2xVcHVXWFF2czlLV3VLd2oycE5Db1hER1YxWmR5Sm5jUXhSWDVwR1pNbjlVdndzaGhKZ01KT24wTWdGYXFITXNONFdkZ1pkTjZhSlhPeW96L3NveEJZSy9ub08xQ1k3dFFnZ2hKZ2VkVnMvanQzM1hPZWR4dURKUzVwR1JNbS9RNHhabXJXWmgxc0JMcUFUNmhmQ1Z1MzdnSE41Njkrb3YwOTdaNnR3L0ozMlpjKzFGbTgyR3hXckdicmVqVUNoUUtsVzlsckdJajB6aFIxOTFyUC81Nkladjk3bG1hRTh6VXhjNXErWSt0dkdaWVNmUnNSRkp6a0kwUWdnaHdFMnJpWW1KSXVDNkwzVUhHMTdiWlVNeUpBVTRIamNhdTRmYkNpR0VtRHkwR3QyNG1ZUFlNekgwMGZzU0doVFo3M0ZhalE2ZFZvOVdvME90R3ZnYjBjRVN6dXRKVVNBaGhCZzlTVHE5VE1CMVgyQVBwYWNUSEhNNG41N2IvZnlkeTFBN2hLRzVRZ2doaEJCQ0NPOG1TYWVYNmRuVHFRQXEyb1orN3V3SVdCRGxlR3kyd1oreTNScWFFRUtJNjZRa1RvSTFXY1NJeFVVbkFveWIzbWQza251N2I1UDVQUmZlVFpKT0wrTi9YVStuelE3TnBxR2YvODA1M1pWcjl4UkJYb1A3WWhOQ0NPR3F3OWhPWlYycHA4TVFIbEJSVzB5bmFmSU9LWko3dTdmSi9wNEw3eVpKcDVlNWZuZ3RESDFlSjBDY1AyenNVYm4ydDZkR0g1TVFRb2kreGNYR1VsVlg0dWt3aEFkVTFwVVFHaHFDUXFGQXBWSk51cDR2dWJkN20renZ1ZkJ1a25SNm1jQWV3MnZ0MS80NzFIbWRYYjZZQmZwclN3VmNySVA5OGtXbEVFS01pUVdMNWxOUWRjSFRZUWdQdUZKMmppbFRVMUFxbFdnMG1rbVhnTWk5M2R0a2Y4K0ZkNU9rMDhzRTlsNlNiTmhKWjVBT0h1bXhoTnNMWjhCaUcxMWNRZ2doZXBzeFl3YUdRQTFITDN6cTZWREVEWFFvZXpjS25ZWDQrSGpVYWpWYXJYYllWWGZIdSs1N2U0K25ReGtYRG1Ydm12VHZ1ZkJ1Y2pkN0daZWs4MXBYWjNscm40Y082TDQwQ1BWeFBLNXFoL2Z6UngyYUVFS0lQanp5Nk1PVU5lUng5Sng4T1BjR2g3TjNVMWFmeTdMbFMxR3IxZmo1K2FIUlRNNWxXeHozZHI3WDM5dU85enpQSzk1ejRiMVV6ejc3N0xPZURrTGNPSzFtMkg3VjhiaHIxRWFRRGxZbkRLOGRsUkpDZk9EQXRhRzE1MnZnNWlUd2xiK1JRb2hKcnJ3VlBpbHlyRjhjWVJqYmF5a1VDaFFLQlZrek16aDA4ak11NUoyaTA5Z0pnTDhoY0d3dkxtNllpdHBpOGt2T2N6RDdZOXFzTlN5L2FRa3FsUW8vUHovQ3dzTFE2WFNUcnRmTDIrL3Q3dmQ4TzYzV1d1ZDc3dS92VDJobzZLUjh6NFYzRzNnRlpUSHB1TXpwdERzU3orRXNtOUxUMmdUNE1CL08xMEtuRmY3ak1QenZXc2RTTEVJSUlkeERxVlNpMCtsNDhLSDdPWDc4T0RrWFQzSGt3azUwV2dPbEZZV2VEaytNVWx4MEVwMm1kc0xDUWtsSlQzWU9yL1R4OFNFa0pHUlNKeDlkOS9aRER6L0FzV1BIdk9iZUh1dzkxK3Yxay9ZOUY5NUxrazR2NDFLOTlscDJXRGFDNGJWZGZyQVludHdCblJaSFVhRjNMOFA5NmFNS1VRZ2h4SFhVYWpYKy92NHNYYnFVek14TVdsdGJzVmdzMkd3MjdIYjc0QTJJY1UraFVLQlVLcDNES3dNREE5SHI5YWpWay91ald0ZnI5Y1o3dTYvMzNNZkhCNVZLNWVuUWhIQzd5ZjJYVFBUaXF3RzEwbEg0UjRGaldxZkpDZzJkRUt3ZmZudVJCbmhxSnZ6bTJ0SXBmejRIaTJJZ3dkK2RVUXNoaEZDcjFSZ01CclJhTFVGQlFaaE1Kc3htTTFhcmRkSi9PSi9zdXBiSTBHZzBhTFZhTkJvTmFyWGFhM3E3dlBIZTl2YjNYSGdmU1RxOVVLQVc2anBkdDVXM2ppenBCTGhqS254YTdCaG1hN0hCVHc3QkMrdEFKZU5zaFJEQ3JicVdVbENyMWVqMWV1eDIrNlQ5VU81dHV1WTQ5dnp4SnQ1NGIzdjdleTY4aXlTZFhpaEExenZwckdpRHpMQ1J0L21EeGZDbGp4MjlwZ1ZOOFBKNStQS00wY1VwaEJDaU4vbHdLaVlydWJlRm1MeWtEOThMQmZVb0p0VDFwMzBreTZiMDFEWE10c3NibHlDM1lYUnRDaUdFRUVJSUlTWStTVHE5MFBVVmJHSDBTU2Z3LzltNzc3QTRyblB4NDkrdExMMzNya1lUYWdqMWdwclZYZVFpVzY2eDA1eDdZeWR4NmkvSlRiMDNUbktUNjlpSmt6aXg0eDVYV2E2UzFTV3JBUklTSUJDaUNRU2lpRjYzNy83K0dGaDIyVVVWaEdEUDUzbjJZWGRtZHVZc00wTDd6bnZPZTdoOU1renR5NVpha2JyWkdzelh2MTlCRUFSQkVBUkJFTVl1RVhTNklmdWdzei9WZWEzVHBnejJvM21nVmd6czgvbFR3N05mUVJBRVFSQUVRUkRHSmhGMHVxRUFGd1dEaGlQVENWSTMyeS9iamVYOHBBSnlHNFpuMzRJZ0NJSWdDSUlnakQwaTZIUkRnWGFaenY0S3MyMDYwQTlUVjloTlV3YTYyUUw4TGdlNkRNT3piMEVRQkVFUUJFRVF4aFlSZExvaCsweW5oOTM4dzhPVjdRVDQzcHlCYnJadE92ajFVV21jcHlBSWdpQUlnaUFJN2tVRW5XNG93RVdtRTRadlhDZEF0STlqTjlzVGpkSTBLb0lnQ0lJZ0NJSWd1QmNSZExvaCs2RFRQdnM0bkpsT2tMclp6b3NhZVAxNk1Sd1g0enNGUVJBRVFSQUV3YTBvUjdzQndvMW4zNzNXYURlT3MzNllnMDZBSDgrRHIrMGNDR2gvZFJSZVdDMFZIQklFUVJDdVRrRkJBY2R6ODZpdHFjRlQ0MDFGVmVsb04wbTRUaFBpSjZQVjl4SWJHOFBzekF5bVRwMktUQ1pESnBOZC9zM2ppRHRkMitLY0MrNUlaclZheFZBN043VG1QVEJacE9kV3BKbFRNaVBnTjB1Ry8xalZuZkNOWFFPRmloTDk0ZmxWb0JKNWRrRVF4cURqRGZERGcvQ241WkFXY3ZudGg4dXJMNytHdHROQ1hPZ1V3b05qaVFpT3VYRUhGMFpVUTBzdGpTMDFuR3NveHN0ZnhaWUg3a1dwVkNLWHU4ZC9sSysrL0JyYURqTnhZVWx1YzIzYnpubDlNVjRCU3JZOGNKOWJuWFBCL1lpZzAwMXQvaGhhdE5KenF4VmtNb2p4Z1pmWGpjenhEdGJDTDQ4TXZGNFJEeithT3pMSEVnUkJHRW1qRVhUKzdibC9FaGt3aWN6VXJCdHpRR0hVWkJmdW9hNjluRWUrOGdBYWpRYUZRbkg1TjQxaDR0cDJ2M011dUNkeE84Vk4yVStiUWw5dmpycWVrYXN3dXlRR2JwMDA4SHBQTlh4VVBrSUhFd1JCR0VkZWZmazFJdjNkKzB1NU81bWJ2b0xJd0VtOC91cWJkSGQzWXpZUDAzeG1ONkZYWG42TlNQK0pibjl0ejAxZlFaU2JuSFBCZlltZzAwM1pqK3YwVTBzL0xWWm82aDI1WTM1akJrd09ISGo5bDVPUTN6Unl4eE1FUVJqckNnb0s2TzJ3a0pubTNsL0szYzI4cVNzdzlFQnViaTU2dlI2THhUTGFUUnAyQmZrRmFOdk5aS1l0RysybTNCVG11c0U1Rjl5YkNEcmRsSDBGVzMrNzV5TlJUS2lmVWc2L1dqUVE1SnF0OE5NdnBER2ZnaUFJZ3JQak9YbkVoMDBaN1dZSW8yQkNWQ3JGcDB2bzdPd2NsNW12NDdsNXhJY25qWFl6Ymlyai9ad0w3azBFblc0cXlDN1Q2YWthZUY0M2pITjF1aExpQ1Q5YllPdlJTNjhKZm5BQVduVWplMXhCRUlTeHFLYTJodkRnMk5GdWhqQUtJb0pqYVdwcW9xdXJDNVBKeEhncndTR3ViV2ZqL1p3TDdrMEVuVzdLUHVoVTJsWG9Ic2xNWjcvcFlmQmt4c0RyWnEwVWVPcE1JMzlzUVJDRXNjVFR3OHN0S25rS3ppSkQ0dkJRYXpBYWpSZ01obkVYZ0locjI5bDRQK2VDZXhOQnA1c0s5SFM5dk80R0JKMEFHeWJDNXVTQjErYzY0TDhPUytOS0JVRVFCRWxsZGRsb04wRVlSYlgxMVpqTlpnd0d3N2diNHlldWJkZkc4emtYM0pzSU90MlVmYWJUYVBjM3JYNkV1OWZhKzhvMHlMTHJXWlBYQ0gvSXZYSEhGd1JCRUc1ZUxSMFg2ZFVOL1o5U1krc0Z6dFdkSGJiamFTOXhyQ3RodFZveFc0Wi9ISjdWYWhWZExkMk1PT2ZDZUNTQ1RqZGxIM1QyR2dlZTM2aE1aNzhmem9YMDBJSFhuMWZCbTJkdWJCc0VRUkNFa1ZGVWVZSS92djU5MmpxYnIvcTk3K3o2SzZmTGM0WmNuMTk2bEwwNUgxeHlIKzFkTGZ6KzFhZG9hS20xTFR0ODZuTU9uZHJoc0YxVFd6Mi9mKzBwYWhvcWh0elhHOXVmZFhxZnZaYysvQzNIQ25kZnNqMkNJQWp1U2puYURSQkdSNkJkME5taEI3VUNER2JvTWtDM0VYeFVRNzkzT0NubDhPdEY4SzI5VWhkYmdKY0tJZHdiVnNUZG1EWUlnaUNNVnhXMXhSek8vNXk2cGlwa3lBZ0pqR1QrdEZXa0pzNjZJY2R2YVcra1I5ZUZqNWYvZGUybm83dU5qdTRXaDJWZFBlMFlUSHJPTnpoUCtod2JQaEdaVEVaMWZTa1dpNW5Rd0VqYk9vdlZ3dkhpL1N5WWRndHl1WFR2dmZMQ0dUeFVHcUxDRW9ac2cwN2ZpOEdvSDNMOXBOaXBITTcvbk16VUxOUXFqeUczdXhZaTQrVk1xKy9sMEtudG5EbVhSM2R2Qjc1ZUFTUkdKNU9WY1NzK1huNE8yeHBOUnI0NCtSbUY1ZG4wYUR2eDl3a21NeTJMek5Rc1pES1p3N2FkUGUzc3lkbEtlVTBSUnBPQmlKQllzakkyTWlFNnhha04rYVZIT1haNkR5M3REV2pVWHFST3lHQjU1dTNEY3Y3Rk9SZkdHeEYwdWlrL3RSVHdtU3pRWTRRSkFWRFpMcTJyNzNhY1QzT2tlYXZnZDB2aDY3dWdSU3N0KzIwMmVDcGhRZFNOYTRjZ0NNSjRVbHBkd0ZzN255YzZOSUY1NlNzeG1nd1VWUnpudmQwdmtKV3hrU1d6MWcvcjhWcmFHK25vYm5WWWR1RmlKUnExRnpVdUFrTlhFcUtTYklHZ3ZiTHpCUnpPLzl4aG1VN2ZpOGxzNUlOOUx6bHQvNDI3ZjQ1S3FhYWs2aFJCL21GVTFCUUI0T2NUUkdyaUxQWWQvNUNxdXJPVTFSUlNWVjlLWjNjYlpvdVpmMjc3alcwZkFUN0JiTDdsY1pmdDdPaHU1ZFZQL3Vpd3pHUXhZVERvK1B2N3YzSlluaGlkekliRkQxelI1eGV1M0J2Yi8wUkxleU9wRXpMdzl3bWlzYldXdkpKRGxGWVg4TlZOUDdFRm5sYXJsWGQzLzQzeW1pTFNKODBoTkRDSzRzb1Q3RGp5TmxwZEQwc3pOdGoyMmQzYnlVc2YvaGFkb1plWlNZdFFxenc0V1hLSU43WS95LzFybjJSQzlFQXhpa09uZHJBM2R4dXg0Uk5aTW1zRGRVMVY1QlR0NDJKYkhRK3UrNVpUTUNzSTdrNEVuVzRzd0VPcUhBc1E1QUdWZmN2cmJuRFFDVkxtOWZkWjhNUnVLZE5xc2NMUEQ4UFBGNHJBVXhBRTRWcG85VDNjbnZVbHBrMmVhMXUyWk9aNi9yNzFWeHc2dFoxNTZTdUhOU09YWGJTWDQ4VUhYSzU3ZmZ1ZnJtZ2YzM3ZvajNoNmVObGVWemVVRWVRZnh1elVwU1JHSldObElQdHpPUDl6R2xwcXVIUDVseDMyNGVuaGpVcXBScXZ2cGFLMkdMbGNiZ3RNcDA2YXcvcEZXd2dOaktUNDNBbVNFbWJnNCtYUG5wd1B5RXpOSXRnL2ZHQS9HbThBU3FwT0FhQTE5TkxTMFVoSjFTbThOYjVrcGkzRGFyWFMwZDFDZ0crSVF4c01SajE2b3haZnJ3QUNCNjBUaGtlUVh4ajMzdklmRGxuTm5LSjk3RGp5TnJuRisxazIrMVlBaWlxT1UxNVR4T0taNjJ6TDVrNWR3UXRiZjgzaC9CMWtwQ3l4N2VQQWlZL3A3R25qZ1hYZnNnV1kweWJONVcvdi81TGQyZS96MVUwL0JxU2JEZ2RPZkV4QzVCUWVXUGN0MjQyU2JmdGZwcURzR0tYVkJTUWxUTDlodnd0QkdBdEUwT25HZ2pRRFFhZWYzZmVPRzFsTXlGNmNyeFI0Zm51Zk5IMktDRHdGUVJDdTNiVEo4NXl5TFI1cURVbngwOGsrdlpmMnJoYkNnb2J2ait2S09adkl5dGhvZTIwMEdYanVyWit3WVBvdHpFdGZlVVg3MEtnOTJYZjhJd0o4Z2dFd21ReTh0K2NGSGxqN0pQLysvQytZekFORkNNeG1FMWFzL09PRC8zSFlSMlpxRml2bmJ1TFUyU040YXJ4NTh0Ny9jY3FlYmxqMEFQNit3Zmg1QjZEVjlhQldlYkJ3K21vTzVIM0M4c3piOGZiMHRXM2JIN0NhekViYU81c3Byem5OL0dtcnlNcllTSGxORWZ1T2Y4akRHNTRpMnE1cjd0YTlMMUpWZDVhdjMvVXp2UHFDVjJGNDNiSHNVYWZyTzMzU1hIWWNlWnZtdG5yYnNsT2xSMUFxbE15ZnRzcTJUS1ZVa1ptYXhZNmpiMU5XVThqTXBJV1l6Q1lLSzNLSURrdDB5R2dHQjRRekpXNGFaNnBPMHRyWlJKQmZLSVhsT1pndFpoWk1YKzF3YlMyWWRnc0ZaY2Y2Ym1pSW9GTVE3SW1nMDQzWkZ4UHlzaHZEZWFPTENkbWJIQWkvWHdyZk95QUNUMEVRaE9zeFZQYytvOGtBZ01ZdW96Z2MxQ29QaDh4cDVZVXpXS3dXRXFLUzhkTDRYUEYrYWhzcmJVSG54SmcwSnNTazB0SFR4dmNlK29QRGRqdVB2VWROUXptUDNmNURwMzBZVFFhT0Z1eGsydVI1ZFBWMjJKYjdlUWNnazhtSWpaaG9XMVpRZG96a2hKbFlyQlpPbmozTWd1bXJIWUxPSDMzcFdRQmUzUFkwaWRFcExNKzh6Ylp1VW13YW1XbFpITXo3aFB2Vy9DY0FSL0ozVWxGYnpQMXJueEFCNXdoeWRYMzMzNVRvdjdhdFZpdm5HOHFKQ0lsRG8zYWNLeTR1Y2pJQWRVM1Z6RXhhU0dOTExRYWpuc1NvSktmOXhrVk81a3pWU2VxYnFnbnlDK1Y4ZlJreW1ZejR5Q2tPMjRVRlJlSHA0VVZkVS9Xd2ZFWkJHRTlFME9uRzdJc0pxUlVEejJ1NmJueGI3S1VFaThCVEVBUmhKQmlNZXM1VzV4UG9HNEx2ZFJiM3VaeHpGMG9BNk5GMjJycW9EaVV4S2hrUHRmU2ZVbnRYTThFQkE5MWM1MDVkenAvZitTOCtPL1NtdzN1TUpnTVdpNW5mdi9xVTAvNldabXpFVStOTlUzczlmL3IzajJ6THQ2ejVKb2Z6cFFxMGM5S1dFeHMra1hOMUpkeS85b21yK214dmJuK09sbzVHaDJYUHZmVVRxZjNkTFdqVW5yeS81eCsyZFE5di9DNSszZ0ZYZFF6aDZoV1daUU1RRnpFSmdLN2VEa3htbzhzdXpnRyswbzJOamk2cFFGVnI1OFcrNVVOdjIyNjNyYStYUHlxbGM5VkZQNThnV3RvYm5aWUxncnNUUWFjYkM3Szc2YWV3NjNsVTNlRzg3WTBtQWs5QkVJVGhaVEtiMkxyM1JYcTBYYXpLdW12RUM1MmNxNU9DemcvMnZZUktxWGE1amNWaXhtd3g4L1U3LzR1d29DajBCaDF0WGMwRStZVTViUGZ3aHFld1dDd3U5K0dLcDRjWFV5Zk9CbVE4OTlhUFdaWjVHMG54TXpDWmpjU0dUK0xFbVlOMDliUlRVblVTR1RJdXRsNmd1cjRNa0NxU2VtbDhpQWlPSlNGcWl0TytPN3JieUVoWjRqQyt0TE83RGFWU05XUkcxM09ZczhxQ3M4b0xKZXcvOFRHaGdaR2tUY3dFcEdKVEFCNkRzcHdBSGlycEpvZkJwTC9zdHVwQjIycjF2VTRWY3Z0cDFKNll6RVlzRm92TG9saUM0SzVFME9uRzdMdlhhbzFTUmR0T2cvUm8xMHVGaGtaVGYrRDUzZjJnTnc4RW5qK2VCMHRqUjdkdGdpQUlZMGxuZHh2djdubUJDeGZQc1dUV2VvZmlRaU9ocGIzUjFtM3g1Tm5EZkduajk0Z0ljZjdEL2NHK2w2aThjSVlnZnluSXRHSmwxZHc3bmI3USszcjU4OWJPNTJsb1BuL1pZMy9samg4N2RmWFZxTDN3OTVFcTVDM1B2STB6NS9JQVVDazlpQXlKbzZqaU9DYUxDWUN5bWtLVWN1bnJVWC9RcWRYM1lqRHB5U3Y1Z3NQNU8zanN0aDhTRlJwdjIvL1d2UzlTMTFURmY5enpTMUcxZEJUa0Z1MW41N0YzOGZVTzRONWIvZ09sUWpwL0Zvc1pBTG5NT2ZqclAwLzlQODJYMmhiSGJTMFdzMjNaNWJZVkJFRWlnazQzWnQrOXRsVUw4ZjVRMkNTOXJ1cUFHV0d1MzNjanBRVEQwMHZoaHdjR0FzOWZIWVhHWHJqSGVkaUZJQWpDRFpkL0VUNnZnb3AyNlRGYzVES1lNQXo3S1R0L21tMzcvNFhaWW1MVHNzZVlPaWx6R1BaNmFYbG5ENkdRSzFnNVp4TjFUVlVjTGR6Rkhjc2VkZGltbzd1Vk0rZnlXRFJqclMxSTBLZzlIUXErMk92cDdTUTJmQktaYVZrdTF6ZTAxTERqeU50WXJWWmFPNXY0OU5BYmdOUU45M0QrRHZMTGpwS2FtRUZHeW1MYmU2WlBtY2YwS2ZNQXFldmtzMi85bUx0V2ZKWGd2aUM0bzd1TmJmdGY0bnhET1ZhckZWL3ZBSmJNWEkvZXFLT21VYXI1cmpkb0thbzh6dXlVcGRSZVBPZXliYkhoMTM0bW03WHdXUkhrZEVGMzMvK0RZOTF3WGRzR281NlBEcjVLY2VVSkprU25zR241bHgzRzBhcjZianpvalRxWDd3WHdVRW1aemY2YkZQM1pUTWR0ZFU3YnV0cXUvMWdlS28wSU9nVmhFQkYwdWpHSG9GTW5GZkc1MllKT2dQUVF4OEFUNElWOGFUN1JKek5HdDIyQ0lMZ3ZyUW1lUHdWYlN5SE1DeVlGd0lMbzRkdS9ERGl5NS9yMmNiTGtNSjhjZXAySTRGZzJMZit5TFpnYVNTYXppWUt5WTB5T1M4ZFQ0ODJpbWV0NGY4OC9tSjJhWlF1K3JGWXIyNCs4aFVidGRjV1ZiVUdxdnV2bjdYcE9yODd1TnR0enRkS0QySENwV0ZCTlF6bkIvdUdFQlVYYnh1WmRLWmxNUm1kM0d3dW5yNmI0WEI2cGlSa3N6ZGpBWDkvN2hXMThuOUZrUUNGWGNLcjBDS2RLai9UOURxU0NOa3FGTk9idkJ3OC9jODFkTGIxVU1EME00aUxCSklOeEVITU95N1hkcSt2aDljK2U0V0xyQlZiTnZaTjU2U3VkQWowLzcwQmtNcG5UL0xFd01ENnpQOHZ1N3hNRURJenhkTFZ0Lzc4ZmY5OWc2cHVxWFhhaGJlOXFzZTFURUlRQklpbXFJQzBBQUNBQVNVUkJWT2gwWS9iZGE5dDBFRy9YbTZtcTg4YTM1MUxTUStDUHkrQ0hCNkZMS3J6SXh4WFFvWWYvTncrVVl0aUVJQWczMkJ2RlVOZ01ENmJCdzJramM0d2oxL0hlQ3hlcitQVFFHMHlPVGVldWxWKzFaUk5IV3M3cHZmUm91NWcvN1JZQVVoTm5jVEk2aGExNy84bFg3dmgvZUdsOE9KRDNDYVhWQld5KzVmR3JtaXYwMU5rakZKYm51RnhudFE2TStmVHg4ck5OMzVKZHVJZmtoSmt1dXhRLzgrYVAwQnVrdWNQNngyais0NFAvdG5XUi9QYjl2K1diOS80YUdDaU1CUEQ0WFQ4RDRNU1pMOWg1N0YyK3V1a250b0NrVjlmTmMyLzloQlZ6TnpFN1pja1ZmN2FoZUNraExnUkNRMEhsWExkbXpMcWVheHZnbzRPdjBOeGV6NWExVHpoTWNXSlBwVlFSRmhSTlhWTVZScFBSb2ZEUCtjWnlBT0lqcENxMlVTSHh5R1F5MjloZWUrY2J5NUhMNU1UMDNjaUlEazJndHJHU0N4ZlBPVlJDYm01dlFLdnZZZHJrZWRmNTZRUmgvQkZCcHh1ekR6cGJkSkJnVjhqd1ppZ21ORmhTRVB4bHBUVEc4NkkwM3ArRHRkQitBUDVuQ1dnVWwzNi9JQWpDY0Nwc2hzZG53SjNPdFdadUNvZnpkMkRGeW0xWmo5eXdnTE5YMTgwWEp6OGpNU3JabHRXVXlXVGN1dlJoWHZyd3Q3ejI2ZitSRUpWRTl1bTlMSjY1anFUNHE1dkxNRE10aStXWmQ3aGNkNzZoakRlMlB6dmtlM1VHTFkwdHRjVDNUWlVCY052U2gyMWorWHEwblh4NDRCWFd6TitNVDE5bDMvNU1wU3R0bmMxOGZ2UnRva0lINXVlMFdxM3NPUEkyWGhvZlpreFpjRldmVGJoeURTMjFsRllYTUM5OTVaQUJaNy8waVhQWW5iT1Y0OFg3YlYyM2pTWWp1VVg3OFBVT1lHS3NkTWZJVStQTnBKZzB5bXVMdUhDeHlqYnZha3Q3STZYVitTUW56TEIxM1owNmNRN1pwL2R5dU9Cek5vYy9ic3V3SHM3L0hJQVpTZUxjQzhKZ0l1aDBZNTVLS1VOb3NraVBVTHZpZXRVM1dhYXpYNVFQUEw4S2ZuQmdZT3hVUVJNOHVRZCt1M1QwaXg4Smd1QStKZ2JjdkFFblFGMVRGU3FsbWlOOVg0UUhpd3BOSUNWeEprYVRrWjNIM21YUmpEVzJMb2JYNnZPajcyQTBHVmcxN3k2SDVYN2VBYXhiZUI5djdYeWV4dFlMVEk1TFo5bnNXNjk2Lzltbjk1SjlldTlWdjY5WDE4VXJuL3loTHhpZWlOR2tSMi9Va1dnWHNQUjNvWXlObUhSRjNaQUQvVUo0Wk9QM3lDbmF4OS9mL3hYUllRbG8xRjZjcXl2aFM3ZCsvNFlGK3U2b3Jxa0tnT2EyZXZia2ZPQnltMFV6MXVLaDFwQ1psa1YrMlZGMjUyeWxxYTJlSVA4d2lpdFAwTnpld09aVmp6dWNwNVZ6NzZTNm9ZdzN0ditKV2NtTFVTaVVuQ3c1aEZxbFllWGNPMjNiUlljbE1IM0tmUEpMai9MNlozOGlNVHFaQ3hmUGNiWTZuL25UVmhFZU5Jejk3QVZobkJCL0VkMWNxQ2ZVOTBqUExWYkhDclp0T3NkeG56ZUxBQS80MHdyNHIwT1ExemNWVmtVN2ZHTVgvRytXRkpnS2dpQ010RW11aHhiZU5IUUdMUWFqM3BaOUdXeG0wa0pTRW1laTFYVnpycTZFa3FxVGJMN2xHOFNFSlY3VDhZNFY3cWF3UEljbHM5WVRFUnhqVzk3U2NaRmpCYnM0ZWZZd2Z0NEJCUGlHVUhhK2tGYy8vVC9tVDF2RnBKaTBLeTY2a3BtYVJkWVF3V3BOUXpsdjdYemVhYm5aWW1aMzlsYWl3eExKeXRqSW50d1BNQmoxSEMzY1JlcUVqQ3NlNTJwMU1ab3lLalNlZFF2dkl5UWdnbjNIUHdSQXBWUnpzdVFRczFPWEVoSVFjVVg3RnE1T2Y1Zm84dG9peW11TFhHNHpPelVMRDdVR2xWTE5RK3UvdzY3czl5bXBQb1hKWkNReUpJNzcxenpCaEpnVWgvZUVCa2J5eUlidnNpdjdmWEtLOXFGVUtFbU1TbWJsM0R1ZHhnTnZYUHdnZ2I0aDVKVWM0bnhER1lGK29heGRjQyt6VTVlT3pJY1doREZPQkoxdUxzZ3U2R3pWRGFwZzIzbHpCcDBnZGFWOWVnbjhOaHYyOUZYUXY5Z0xqKytTNXZLY0tjYndDNEl3UWlyN2VsbE1DUmpkZGx6T0R4LzUweFZ0NStjVHlHTzMvb0EzUC84enIzN3lSemJmOGpnVFkxS3Y2bGhhZlM5N2M3Y3hPWFlxUzJhdXA3dTNrN0thUWdyTHNxbXFMMFd0OG1EQjlOVXNtckVHbFZMTnFiTkgySi8zTWYvZThXZThQWDJaRWplTnVJaEpKQ1hNUU9OaW5zUitDb1hTWWM3TDQyY09Tc3RsQ3M2ZXowY2hWK0JwVjcyMHFhMGVrOWxJZUhBTTk2MzVUeW92bk9Gb3dTN3VXdkZWYWhvcmVQSERwNW1idHB6STBIaFVTalZiMW55VDd0NE9PcnBiTVZ0TXhJUk9vTEE4R3l0V0xyWmVJQ1ZoRmthVGdZYm1HdXBiemxOVmQ1YnltaUlVY2dVTHA2OW0vclJiS0szTzUwakJUbktLOXBFUU9ZWE10R1drSk02OHF0K25jR256cDYwYXNzcXhLOTZldnR5ZTljZ1ZiUnNSRXN1RDY3OTEyZTNrY2psTFpxMW55YXoxVjl3T1FYQm5JdWgwYzRGMjNWSGJkSkRnNTFqQjltWU8zdVF5K05FOENQZUdOODlJeTNxTThQMzk4S1YwMkpKeTZmY0xnaUFJRWsrTk53K3NmWkxYUDN1R3N2T0ZWeDEwZW5wNHNXbjVsNWtRbllKTUp1T05IYy9TMkZKTGdHOHdLK2Jjd2N5a1JRNVRXY3hNWHNqVVNYTTRYWjdEaVpLRG5EeDdtSXR0ZGFSUHVycjVRNnZyU3JuUUpFMVQ0cUhTc0diQnZTamtBd1A4MVNvUElvSmoyYkxtbTJqVW51U2QrWUxFNkdSU0o4d2lkY0lzd29LaXlDM2F6K0g4SFpqTUpvZDkrM2o2OGEwdFQzUG8xSGE2dFoyRUJrWXlkVkltSGQydHZQekovNkpXZWhBZk9ZWDFpN2FRa2pqTFZoQnArcFQ1VEpzOGo1S3FVeHpNKzRTeTg0VWk2QlFFd2UySm9OUE5CZG5kVUc3VkRpb21kSk9PNnh6czBYU1lFQ0JsUFkwV3FaejhTNFZRM0N3RnBkN2pxTnFmSUFqQ1NQRlFhM2h3L2JkUktkWFg5UDdraEJtMjU1dVdQWVpXMzBOcytNUWh1ODZxbENwbUppOWtadkpDV2p1YlVDcFVEdE5QOUZlSTdmZlk3VDkwMnNlZEs3NTh5VGI1K3dUeDVkdC9aTnZ2SGNzZXBWZlhiVnMvTTJraE01TVdBbUN4V0RDWmpWaXRWbVF5R1hLNUFybGN6bmNlK0ozVGZ2L3pubDhSNEJzODVHZVR5V1NrSk00a09XR0dVekFyQ0lMZ2pzUkVFMjV1OEZ5ZER0T20zSVFWYkllU0ZRdC9YZ2toZGtIMHNYcjQrczZiYi9vWFFSQ0VtNVZhNVRFc2s5cUhCa1lTRnpIcGl2Y1Y1QmVLbi9mSTlGZTJEMlE5TmQ0RUI0UVB1WjFhNVlHSFdvTmE1WEhKUWtDQmZpRlg5TmxrTXBuRE5CMkNJQWp1U2dTZGJpNW9VTkJwbitrc2I3L3g3YmtlRXdQZ2hkWFNuSjc5Nm51a0FrTmYxSTVldXdSQkVBUkJFQVRCblltZzA4M1pCNTF0T3FreXJGOWZ6eXFkU1pxL2N5enhVOE1mbHNIZFNRUExER2I0eFJINFc3NVVvVmNRQkdHc21CQS8rZkliQ2VOV1RHUTh3TEJrbjI4MjR0cDJiVHlmYzhHOWlhRFR6ZGtIbmMxU0JYTGk3Y2QxanFFdXR2M2tNdmphZFBqWkFsQVAxSlBndmJQd3pUMEQxWG9GUVJCdWRscDlMdzB0b3F1R082cHZQbyt1YjJxUThVaGMyODdHK3prWDNKc0lPdDFjNkVEbGVWcjYvczRsMkkzckhDdkZoRnhaSEFQUHI0SXd1ODk0dGhXK3NnTStxUmk5ZGdtQ0lGeXBtT2hvR2x0cVJyc1p3aWhvYUtraE9EZ0ltVXlHUXFFWWQ1a3ZjVzA3RysvblhIQnZJdWgwYzRFYVVQVDlUZXMwZ01uaU9LNXpMQlVUY2lYQkQvNnhHbGJFRFN6VG1lR1pFL0NqZzlDdUg3MjJDWUlnWEU3bTNObWNheXdhN1dZSW82RGlRaUVUSjAxQUxwZWpVcW5HWFFBaXJtMW40LzJjQys1TkJKMXVUZ1lFMjFWOHZkZzdxSUx0R001MDl2TldTVk9uL0d3QmVOa1ZJOHh0Z0VlM3c5RzYwV3ViSUFqQ3BhU25wK1BscnlLN2FPOW9OMFc0Z1k0VTdFTG1ZU0kyTmhhbFVvbGFyWGFvd2pzZURGemJlMGE3S1RlRkl3VTd4LzA1Rjl5YnVKb0ZoMmxHbWdiTjFWa3h4aXJZWHNyaUdIaHBMYVNIRGl6ck5NQlBEOEh2Y2tBcnBsSVRCT0VtdE9YKys3alFWa1oyb2ZoeTdnNk9GdXppUW1zcEN4Y3RRS2xVNHVQamcwbzFQcWRka2E3dGNyZS90cVZ6WHVZVzUxeHdYNHFmLy96blB4L3RSZ2lqSzdkaFlPeG1SZ1NrQnNPMk10Q2JwZTYyNnllQTF6ajUyK2VsZ3RXSlV2WXovK0pBTmR1S2R0aFZCUkUrRU9kMzZYMElndURlaXByaFJDUE1qWVRrNEpFOWxrd21ReWFUTVhWYUtrZE9IS0NvTEErZFhpb3I3dXZsZjVsM0MyTkZmZk41eW10T2M3aGdPejNtSmhZdG5ZOUNvY0RIeDRlUWtCQThQRHpHWGRiTDNhL3RnWFArR2QzbVp0czU5L1gxSlRnNGVGeWVjOEc5RFQzenNlQTJRdXdLN1RUM1NqL2ovYUd3U1hwZTFlbllCWGVza3dGM1RZSE1DUGpGWVRqZkpTMXYxc0xQRDhQc0NQak9iTWNDUklJZ0NLTkZMcGZqNGVIQjVudnZKamMzbDVMaVBJNFZmWTZIMm92YStxclJicDV3bldJaUU5QVplZ2tKQ1daQ1VxS3RlNlducHlkQlFVSGpPdmpvdjdidnZlOGVjbkp5M09iYXZ0dzUxMmcwNC9hY0MrNUxCSjJDUS9mYVpyc0t0cmFnc3dNeXdtOTh1MFphdkIvOGZUVzhXQ2hOcDlMdmVBTjhhVHM4bUNiTjk2a1E0L2dGUVJobFNxVVNYMTlmRml4WVFGcGFHdDNkM1poTUppd1dDMWFybUlCNFBKREpaTWpsY2x2M1NuOS9melFhRFVybCtQNnExdjk1M2ZIYWRuWE9QVDA5VVNnVWwzK3pJSXd4NC9zdm1YQkZRdTNIZFBabE91M0hkWTdsYVZNdVJ5V0hyMCtIckZqNGZjN0FaOVdiNFo4RnNPTWNmQzhUMGtKR3Q1MkNJQWhLcFJJdkx5L1VhalVCQVFFWURBYU1SaU5tczNuY2Z6a2Y3L3FueUZDcFZLalZhbFFxRlVxbDBtMnlYZTU0YmJ2N09SZmNqd2c2aFNFem5mM0crclFwVnlJNVNKcGE1ZjFTZUtVSWRIMUZoV3E3NE1tOXNEb0J2allEL05TajIwNUJFTnhiLzFRS1NxVVNqVWFEMVdvZHQxL0szVTMvR0VmN2h6dHh4MnZiM2MrNTRGNUUwQ2s0ak9sczZnczY0KzB5blpWdUVIUUN5R1ZTZDlybGNmQmNIaHk2TUxEdTh5bzRmQUh1VDRYYkowc1pVa0VRaE5FZ3Zwd0s0NVc0dGdWaC9CSmZuUVdIN3JVdFdyQUNBUjREV1QyZGFTQUQ2ZzZDUGVIbkMrRTNTeHgvTjkxRytIcytQUHdaN0ttV2ZrK0NJQWlDSUFpQ0lGeWFDRG9GbEhMSGJxTXQvVjFzN2JLZDd0REZkckRNQ0hobEhXeEpjU3dtZExFWGZwTU5YOWtCK1UyajF6NUJFQVJCRUFSQkdBdEUwQ2tBRUdyZnhiWi8yaFQ3Y1ozanVKalFwYWdWOEdnNnZMd09Wc1JKMDYzMHErcUVwL2JCRHcvQ09UY015Z1ZCRUFSQkVBVGhTb2d4blFJZ0ZST3FhSmVlTjd2SWRGYTdlVkFWNlEwL21nZGJVdUVmQlhDc2JtRGQ4UVk0MFFDckV1Q3g5UEUxcDZrNzBiVkRiN01Wb3hhUXlURHJSN3RGZ2oyRjJvclZDaW92SzU3QlZqVCtvdkNHSUFpQ0lJd1ZJdWdVQU1kTVozL1FPU0ZnWUZsL1FPcnU0djNnMTR2Z2JDdjg5UlNjYnBhV1c0R2RWYkR2dkJSODNwY2lCYXJDMk5CYUFmb3VLMWF6Q0dCdVZtYURkRzcwSFRMMFhSYVUzbVlDRXF4aWlnRkJFQVJCR0FQRS85UUM0SmlkNnc4Nkp3Y09kQ2V0YUFlVDVZWTM2NmFWRkFUUExJZW5sOEFrdStEY2FJSFBLdUdoVCtIbmg2RmNCT3Mzdll0RlVwWlRCSnhqaUVXT3NVdEo4eG5RYXJXWXplYlJicEVnQ0lJZ0NKY2dnazRCY0p5cnMzOU1wMFlCY1gzak9zMVc5NWs2NVdyTWpvQy8zUUkvblE5eHZnUExyVWhUcm54OUozeDdMK1EyakZvVGhVdG9yUUNUVHRRaEhvdGt5TUNrb3JYQ1NuZDN0d2c4QlVFUUJPRW1Kb0pPQVhDY0dzUitlcFNrb0lIbnBhMDNyajFqemRKWWVHa3QvR29ScElVNHJpdHNoaDhkaEs5OERudk9nMFhFT0RlRjNsYlFkMXB4TEE4bGpDMHlaRVlOYmZWYTlIbzlGb3ZvamlFSWdpQUlOeU14cGxNQUlNUkY5VnFRdXRqdXJKS2VsN2JkMkRhTlJmT2pwTWZaVm5pOUdJN2FGUnc2MXdHL09RWXZGc0RkU2JCdUFuZ29ScSt0N2s3YkFsYUxDRGpIT2psSzZQV2lzN01UbFVvMTdzZDNGaFFVY0R3M2o5cWFHancxM2xSVWxZNTJrNFRyTkNGK01scDlMN0d4TWN6T3pHRHExS2x1V1NUTG5hNXRjYzRGZHlTQ1RnRnd6SFJldEFzNlJhYnoyaVFGU1ZuUEM5M3dSakhzcVphNktJUDArLzNMU1hqNU5LeUloNDBUSWRILzB2c1RocDlSSzdLYzQ0WENxcUdycXhGL2YzK1VTdVc0L2VMMjZzdXZvZTIwRUJlYXhJd0ZLNGtJamhudEpnbkRwS0dsbHNhV0dnN3R5U1h2K0NtMlBIQ3ZXeFhKZXZYbDE5QjJtSWtMYzU5cjIzYk9kK2VTZC93a1d4NjR6NjNPdWVCK1pGYXJWWFQyRXdEWThEN28rb1pGYmIwZC9OUlM4YUMxNzBsakZHWEE5cnRBS2Y0ZVhyVldIYnh6Rmo2dEFLM0plZjJrQUNuenVUSUJ2TVN0b0J1aXNkQnFxNGdxakcwbTlIUjdWaEFkSFkydnIrK0lmMmw3cHdSZUtJQnZ6b1RiSm8vb29Xeis5dHcvaVF5WVJHWnExbzA1b0RCcXNndjNVTmRlemlOZmVRQ05Sb05DTWI2N3hJaHIyLzNPdWVDZVJQZ2cySVM0R05lcGxBL00xMmxGVkdPOVZrRWErUHAwZUdzalBKb09BUjZPNjh2YjRkazh1T3REK0cwMkZEYU5UanZkaVFnNHh3OGxIcGpOWmd3R3c3Z2MxL25xeTY4UjZlL2VYOHJkeWR6MEZVUUdUdUwxVjk4YzkwV3lYbm41TlNMOUo3cjl0VDAzZlFWUmJuTE9CZmNsZ2s3QlpxaHhuYUtMN2ZEeFZzR1dGQ240L09sOHlJeHc3T0JwTU1PdWF2ajJQbmprTTNpN0JEcjBvOVpjUVJnenJGWXJKcE9KOGRaNXA2Q2dnTjRPQzVscDd2MmwzTjNNbTdvQ1F3L2s1dWFPMnlKWkJma0ZhTnZOWktZdEcrMm0zQlRtdXNFNUY5eWJDRG9GbTdBaGdzNHBnUVBQejRxZ2MxZ281VkxGMjk4c2dYOXZoRWVtUW9TMzR6YTEzZkNQQXJqN0kvaitBZmk0QXRwRkFDb0lidVY0VGg3eFlWTkd1eG5DS0pnUWxVcng2Ukk2T3p2SFplYnJlRzRlOGVGSm85Mk1tOHA0UCtlQ2V4TkJwMkFUYmhkME50b0huZmFaVGxIQmR0aUZlTUlEcWZEYWV2amZMRmdSQnlxN2Y1a1dLK1Exd3A5T3dOMGZTdk4rZmxBR0xkcWg5eWtJN21pOFpUa0JhbXByQ0ErT0hlMW1DS01nSWppV3BxWW11cnE2eG1VV1gxemJ6c2I3T1JmY215aFpJdGlFMldYYUduc0duazhLa0xxQVdvR3FEcW00a0NnbU5QeGt3SXd3NmZHRVVhcDR1LzBjbE5rRitsYWtlVDhMbTZVS3VNbEJzQ1FXbHNRNFowb0ZRUmo3UEQyODNLS1NwK0FzTWlRT0Q3VUdvOUdJd1dEQXc4TmpYRlZtRnRlMnMvRit6Z1gzSm9KT3dXYW9US2RTRGhNRHBHSTNWcVJzWjJyd0RXK2VXL0ZXd2EyVHBFZHROeHlzZ1VPMXpwbm1rbGJwOFVLK2RITmdjUXdzallNWW45RnB0eUFJdzZ1eXVteTBteUNNb3RyNmFvY2lXZU5wT2cxeGJiczJucys1NE41RTBDbllESlhwQkpnY09GQzU5bXlyQ0RwdnBCZ2ZxZmpRbGhSbzBrb0I2QmUxVU5RczNRVG9WOTR1UGY1MUdxSjhZSGFFOUpnVkJocnhMMTBRaERHb1I5dUZoOW9UcGNMNWoxaGRVelZCL21GbzFKNHUzbmxqZFBhMDQrY2Q0TFM4Ujl1RnQ2ZnZzQnhqdkJiSkVvWW16cmt3SG9uYko0Sk5wRjNRMmF3RnM5M2ZPbEhCOXVZUTZnbDNUb0ZubHNPN3Q4RzNNbUJXT01nSDliNnA2NGFQeXVHL0RzR3RIMGpqUU44b2xtNFlXTVQvWVNPdVY5ZU4zcUJ6V3FZempMK0J1RTF0OWZ6cm85K1RWM0pveUczS2E0cjQxMGUvNTJ4MS9nMXNtVEFhT3JyYitNUHIzNk9tb2NKaCtWL2Yrd1Vuem56aDhqMS9mZThYRkpSbHUxeTM3L2lIdlBycEgxMnUrK2UyMzNDKy92TFpzaGMvL0MzSEN2ZllYbHNzbGl0NjlPdnU3V1IzOWxhbmFxTHRYUzM4K2UyZk9GMzc1VFZGUFBQbUR6bFhkL2F5YlJNRVFYQVhJdjhoMkNoa0VLaUJ0cjd2eWhkN0J3SlJVVXpvNWhQZ0FSc21Tbzh1QXh5dGc0TzFjS3pPY1R1TGRXQWM2TDlPUzExM004Smhhb2gwTXlFdFpIVGFQNTY5dU8xcEVxS1MyTGprUWR1eWYzMzBlNkxERXJrOTY1SEx2dDlrTm1HeFhGL2xRcFZTalV3bW83UzZBSzIreC9VMktnOUNBeUtwcUMyKzR2MU9qRWtsTkREUzlucFg5bnMwdGRlVG5ERFQ1ZllXaTRWZDJlK2gxZlV3SVRybDZqNkVjRjMwQmgxSEMzZFJjdTRrN2QwdEtCVXFva0xqV1Rwckk5RmhDU055ekxhdUpucTBYWGdOeXZJWmpIck1acFBMOS9UcXVqR1pqUzdYbGRXY1pzYVVCZGZWcGw1dEYwYlRRT252MXo3N1A2b3ZFNng2cURUODRKRm5BTkFidE9RVzd3ZGc1ZHhOdG0wQ2ZJT1psNzZTL2NjL0ltM0NiRHpVR3ZRR0haOTg4VHBKOGROSmpCcSt5cXdpNCtXczhrSUoyYWYzME5oU1E2K3VCMytmSUtaTm5zdTg5RldvbENxSGJZMG1JMStjL0l6QzhteDZ0SjM0K3dTVG1aWkZabXFXMDVqSnpwNTI5dVJzcGJ5bUNLUEpRRVJJTEZrWkcxMysvY292UGNxeDAzdG9hVzlBby9ZaWRVSUd5ek52UjYzeWNOcjJhb2x6TG93M0l1Z1VISVI3dVE0NkovaExRYW5aQ3VjN1FXY0dqV0wwMmlrNDhsWERMUW5TUTIrR3dpWTRlUkZPTmtxRmlPei82K294U3NIcHdWcnB0VUlHaWY2UUhDd1ZKa29PaGpoZjUreXA0S3owZkNGYVhiZlRjcTJobDdhdVp2SkxqOXFXNlExYTJqcWJISllCQkFkRUVCT1c2TEJzNTdGM09WNTg0THJhOXNTOS8wMkFiekFIOGo2aHZ2bTh5MjM4ZllMSXl0akl6bVB2WHZGK2IxdjZzQzNvUEhIbUM4cHJpcERMNUR6MzFvK2R0cDA2YVE3aHdURTB0ZFVqbDhuNTQrdmZkN25QcjI3NkNZRis0dTdIY0x2WVZrZHUwWDVTRW1jeWRkSWNPcnBhS0NqUDVsOGYvWTZITnp4RmJNVEVZVDltVzJjVFNvV1NRRi9wZkg1MDRGWE9uTXREYjlTeE8yY3IrNDUvNlBRZXZWSEhqaU52cyt2WWV6eTg0U2tpUXFTS3BoY3VWdEhWMDA3S0VEYzByc2VVdUdrc25MSEc1YnJDOG14S3F3dHNyNE1Ed2xtellETWZIM3lOdUloSkdJeDZ0aDk1cTIrdEZhUEp5TE45MTcvWllzSmcxRk5ScStYM3J6NEZnRWJ0eVRmdi9mV3dmd1ozZDZ4d0Z5YVRrV21UNXlPWHk2bW9LV0xmOFkrb2FhaGd5OXB2MnJheldxMjh1L3R2bE5jVWtUNXBEcUdCVVJSWG5tREhrYmZSNm5wWW1ySEJ0bTEzYnljdmZmaGJkSVplWmlZdFFxM3k0R1RKSWQ3WS9pejNyMzJTQ2RISnRtMFBuZHJCM3R4dHhJWlBaTW1zRGRRMVZaRlR0SStMYlhVOHVPNWJvZ0NRSUF3aWdrN0JRYmkzVkpnRytzWjFoa3JQKzRzSmxmWUZNR1Z0a0M2K0k5NlVQQlFENHprQnVvMXc2cUkwN2NxcFJqamY1Ymk5MlRvd0h2U1R2aDV4R3FVMFAydC9FSm9jNURpUHF5QXByamhPWTlzRnArVUdnNDZMclJjNGRucWdTNS9PMEV0emU3M0RzcWJXT21hbExIWUtPdnN0bWJVZXBjTHhqbjEzYndjNVJmdVlIRHVWMkloSlR1K3ByQzJtcXI3VTl2cmhEVTloSHBRMVBYWDJDTHV5MzJQR2xBVk1uektmNlZQbU82eC81Wk0vME5yWnhMZTNQRDNrWjYrdUwrUHpvMjh6YmZJODBpYk01dE5EYnpBamFRRUpkdG1kWG0wWDIvYS9URUxrRkpaa2JPQjBlUTVWZFdkWnQyZ0xjdm5BWFNzZkwvOGhqeU5jdTVDQUNKNjQ5Ny94VUd0c3l5YkhwZlBXenVmSktkbzNyRUZuWjA4N3RSY3JLYThwd2t2alEwbjFLVURLak05SVdzQjd1MThnYldJbUtZbk9BZVJiTzU4bkkza3hrK1BTQ2ZJUHN5MC9WWHFFME1CSVBOU2VsRlNkY25uYzJvdm5zRmdkdTcwcUZTcGl3aWZZdXQ0YVRRYWEyeHNvclM0Z29DOFk5dmIwSlRaOGdzdDlsbGJuNDZseExBYytNMmtoUlJYSHFhb3ZaZUgwMVd5KzVYR0g5UVZseHlpdVBNR1dOZDlrTUpsTWpHUWFDZXNXYmlIQWQ2REF4TkpaRzNqeHc2Y3ByeTJpcGIyUjRJQndBSW9xamxOZVU4VGltZXRZTnZ0V0FPWk9YY0VMVzMvTjRmd2RaS1Fzd2NmTEQ0QURKejZtczZlTkI5Wjl5eFpnVHBzMGw3KzkvMHQyWjcvUFZ6ZEpOeGM2dWxzNWNPSmpFaUtuOE1DNmI5bUsvV3piL3pJRlpjY29yUzRnS1dINkRmdGRDTUpZSUlKT3djRlFGV3hCNm1MYjM3VzJ0RlVFbldPRmp3b1dSVXNQZ0ZhZGxBVXRiWVV6TFZLd2FSalVrMU5uZ29JbTZkRlBvNVF5b3RFK0VPY24vWXoxazdMZzd1cjJaVjl5dWZ6cGw1OWtadEpDVnN5NXc3YnNMKy84ektsNzdSOWUvOTRsOXo5MzZnbzhQUnlqL1libUduS0s5cEVRbGNUOGFhdWMzbU13NmgyQ1RyWEtBNzFCUjJGNURyTlRsMUJkWDhiZTNBK1lPakhUNFE2L3ZjYVdXaEtqa2wydUF5bmdmT3Z6dnhBUkVzZUd4UStna0N1SUNJNGx0MmdmNlJQbjJMN3MvWFBiYjVESlpLeGYvQURCL21FbzVFb0t5ckk1Y2VZZ2Q2MzRxc2dFakxEQjF3NWd1MUZoTkJ1RzlWajFUZFY4Zk9CVkRDWTlDcm5DOW54MnlsTFdMcndYaFVLSnA0Y1hmdDZCVHUrVklTUFFMNVE0dTVzb0JxT2Vvb3BjNXFXdnBQTENHWWRzdk5WcXdkVFhWZmZRcWUwbzVBckhteGllZnR5MThxdTh0K2NGUU9xdVhsUnhuRFBuOHNoSVdlSjAvT1BGQjlCNGVLRldlcUEzNmlnb3ozWjUvZCs5OG11MkFONUw0K1BRL1RHbmFCOXhFWk9KQ1hNTVpHVXltYmpPUjRoOXdBblM3em8yZkNKMVRkVVk3THBUbnlvOWdsS2hkUGg3cVZLcXlFek5Zc2ZSdHltcktXUm0wa0pNWmhPRkZUbEVoeVU2WkRTREE4S1pFamVOTTFVbmFlMXNJc2d2bE1MeUhNd1dNd3VtcjNhb0xydGcyaTNTRFloekowVFFLUWlEaUtCVGNHQ2Z6Ym80YUJqWUZMdnZDcUtZME5nVnBJRVZjZElEcERHZjFaMVNodnRzMzZPeTNiR1FGRWlCNkprVzZURlltQmZFK2twQmFFeGZNQnJyQzZGZTB2eWo0OWxMSC8wT3JjN3hINHZCcUNldjVKQkRkcWE5cTVudTNnNys4czdQYk10NlhYVE5IUW5uNmtyWWZ1VGZWTldmNWR5RkVxSkNFN2gxNmNPMjlVMXQ5ZlRvcEJSNHIxWXFlT1NoOW5RSVhnR0MvTUx3OHc3Z1dPRnVBdjFDMmJ6cWNTNjJTcG5ldVZPWDA5TFJTRXRISTNxajFFZC9UdHB5bXRzYjBCdTAxRFZWbzVBcm1EOXRGUjFkTGJSMU5SUGtGM3BEUHI4d29MNnBHc0FwT0xwZVNRblQrY0Vqei9EY1d6OWhkbW9XODZldDVJV3QvKzJRTWR4LzRtUDJuL2o0aXZaMzRzeEJkQVl0R3JVWEdTbUx5VWhaYkZ2M3hjblBLS3M1VFcxakphR0JrVVNGSm5DYjNmWGM3Lzg5K21jQW5udnJKOHhJV3NEaW1lc0FLWk52TDcvMEtJMnRGN0JZekNpVkttTENKckJzOW0xTys3UFBHQmVVSGVQREE2ODRiZlByRjcvaDhEcDFRZ1ozcmZqS0ZYMW00ZnBZclZicW04K2o4ZkFpSkNEQ3R1eDhRemtSSVhGT1ZZN2pJaWNEVWhYa21Va0xhV3lweFdEVXV4eUxHeGM1bVROVko2bHZxaWJJTDVUejlXWElaRExpSTZjNGJCY1dGSVduaHhkMWZmL09CRUVZSUlKT3dVRzQvYlFwTGpLZC9jNktZa0xqaHJ4dlRHZWlQNnp0NitWcHRFQkYrMEFRZXJaVkdzczdWRm1EaTczUzQwU2o0M0sxb2k4ajZnc3h2Z1BCYUp3ZmVJMkR2ejU2ZzQ3YXhrb3lVN09JRFplNkttcjFQV3cvOGhZcGlUTkppQno0OHJJcit6MkMvTVBJU0I3SXRIeDY2STBiMHM3a2hCbHNYUHdnSHgxOEZhVkN5ZDByditZd0JjV2hVOXNwTE05eGVNK3AwaU9jS2ozaXNHek4vTTNNbWJxTVRjdS9qTWxzeEd3MjhjOXR2MEdwVU5xNkVMNi85NTlPeDgrMjYxSU1ZREliMFJ0MVRsMFVoZUZuTU9ycDBYYWgxZmRRMjFqSkY2YytJeUZ5Q25QU2xnMzdzZlFHSFcxZHpiWXhtYjI2Ym55OUJxWVQ2YjkrQmh1YzhUZWFqQnd0MkRYa2NmTExqakU3WlFtMWpaVWt4VThucDJnZjZ4YmVoMHFwdnFaMlAzYjdEeSs1L29OOUwyRXlTWVdPWmlZdllsSnNHZ0FhRHkrK3VYbm9zWm8zNnQrM08rdm9ic05rTXREZTNVTGVtUytvYTZyaWptV1AyYTZGcnQ0T1RHYWpiWXl4dmY1TWFVZVhkQ2UxdGZOaTMvS2h0MjIzMjliWHk5K3BZQkdBbjA4UUxlMk5Uc3NGd2QyTmc2OTl3bkFLdjhSY25mYkZoR3E3UkRHaDhVd2w3eHZQWXowVUhnQUFJQUJKUkVGVWFYZWp3V2lSem50TlY5L1BUcWp0bHA1M0RkRlR6MkNHY3gzU1l6QVBCZmlvd1ZjbEZVTHlVVXMvYmM5ZExPOS9LRzZTOUdsYnA5VC9PQ2xodXEyeVlVMWpKU0FWS3BrU1A4MjI3WUc4VC9EM0NXYnFwRXpiTWkrTnp5WEhNejd6cHZPWDRmNHVmWHR6dDduTUdnMVZJWFJHMGdKNnRGMGN5UHVZOXE1bTJ4aW1mdjQrUVR5ODRTbmJQb3dtQXg1cVQyUXlHVHFEbGhlMkRueTVWaWxWcUpRcXVuczdBYmgxeWNNT24rdHlCbWVhaEpGejVseWVRMFl1YmNKczFpellQQ3pWTlFkcmFLa0JJRElrRHBQWlJGZHZ1OE9YL2NiV1dvclA1VG05Yi9BMWUralVka3htSXg0cWpkTzIxZlZsdEhaY0pDVnhGanVQdlVkMGFDSXE1V0dLSzA4NGpVMTJPSWJGVE5uNTA3YlgrYVZIT1YyUmU4blA4KzM3ZjR0RzdVbFhUenRHazRINjV2TlNacXN2Nk1ScXBVZmJPZVQ3VFdhajA1aHNZWGk5L1BIdjZlaVd1bDU1ZS9weWU5YWpEdU9HZFhycDdybUhpN2xjKzYrdi9xNjRsOXBXUFdoYnJiN1g2VzlvUDQzYUU1UFppTVZpY2VoNkt3anVUZ1NkZ2dQN01aMzFQVkptcS8vN3ZWd0drd01IQ2cyZGJZSHBZWVAzSUl4WEt2bEFSblN3ZHYxQVFGclhMV1ZGYTd1a2JydEQwWnRCcjRXV2E1eTZVcU1BbFFMVWN1bW5TaTVsVnUxLzJxKzMvK21oZ05YWGRsZ0hMWDEzeG1zYksrbnFhUWVncGxHcXh0VFFVdU13VmNsUTFXdTdldHV4V0MxRUJNYzQ3WDlXOG1LSGpDUkF0N2FUL05LanhJWlBKTnBGQWFMcWhqSnErd0pmZ04vODZ3bUg5V2FMbWRjK2U4YjIrcFo1ZHdNZ2w4bHRkL09QRnV4aVYvYjdmTytoUCtMcDRZVldQNmpid3lDZkhIcmRycHJuNWVrTldpYkhwVi94OXNLMVM0aEs0cDVWWDZkWDEwMVRXejBGWmNkNC90MmZjOCtxcnhQZjE3MXd1UFIzZDlXb1BXbHN2WURWYWlVMEtNcTJ2cUsybUlhV0dycDdPOUFadExZdWtBYmp3UGc3blVITDBZS2QzREx2Ymc2ZDJ1NTBqSU1uUDJWSzNEVDhmYVE3WWpLWmpCbFRGbkF3NzFPbVRwcUR3bTVzcDFiZlMwVk5FVHBETHdmelBnVWdLME1xSkpNWW5jekVtRlIyWmIvUDVsV1BPNHdKUFYyUlMwblZTVnUyN0tFTjN3R2NNN0o2bzQ0M3RqODc1TytqVjljdHJ2TVJ0bUh4QStqMHZYVDJ0Rk4ydm9EMzlyeEEycm5aYkZyK0dES1p6RGIxbE54Rk1hZitzYmI5UDgyWDJoYkhiUzBXczIzWjViWVZCRUVpZ2s3QmdiZEsra0t1TjB0ai9kcDAwaGpBZmxPQ0JvTE8wallSZEFxU0FBL3BNWFZRcnlRclVzYmNsaDN0KzFuYkpYWEh2UjQ2cy9TNEZuSVpyQjZHSVcxR281N1F3RWlLS284RDBweVVMUjJOcUZVZXRtWDl0UG9lVEcxR2poVHNkRmplMUZiUHFybDNPUVNkL2RuTTVabTNPWFVaYkdpdUliLzBLSlBqMGwwV0V0cWIrNkZEMExuSWJscUlnckpzZElaZTVxUXRvMGZiUlU3UlBvY3Y2ZGRxMmV6Ym1CUTc5WXEzMzdidnBlcytwcjJuNjZCWU8rM3lHdzZ6NTA1S2o1RWlsOEgxWHFiK1BrRzJBQTFnZnZwSy9yNzExM3l3N3lXZXVQZS9oelVUVTkxUVJseUVGTWpXTkZiZzYrV1BiMThtZi9YOGV3Z05pQ1E0SUp3dlRuNUdhWFdCclZ0cmNXV2VyVXV1UnUxSjJzUk1NbEtXT0FXZFZYV2xuTHRRd3BkdWRaeDZaODdVNVJ3cjNFM2VtUy9JVE1zQ29LanlCRnYzL2hPcjFZcE1KaU1sWVNhcjV0MUZnRzh3NStyTzRPY2R5T3pVTFBibWZvaENvV1JpVEtwdGZ3ZnlQbUZTN05UTC90dlFxTDE0OHI3L0dYTDlCL3RlY3FvY2ZTMmF0ZkJaRWVSMFFYZmYvODFqM1hCYzI0RERlWnMvYlNXN3M3ZHlwR0FuQ1ZGSlpLUXNSdFdYMGU4ZloyNnYvMmFIaDByS2JQWm4vKzJMRUExc3EzUGExdFYyL2NmeVVHbEUwQ2tJZzRpZ1UzQVM1VFBRSGJLeFoxRFFhVmRNNkt3b0ppUmNoZ3lJOEpZZW1SR082eXhXNkRSQXQySGdaNWY5d3doZCtrSFBqZEpyazhYbDRXNjRHVWtMbUpFa1RWeHZNcHZZdHY5ZnRIUTBjdmZLcnpsOEdRTFgxV3ZidTFwNDlxMGY0K2ZqV05IVDJqY0ZoRUorL1graSs0dW5nTlQxdDZPN2hjVXoxMUZRbGcxQWRGZ2k1K3BLcnVzWUNybmk2cm9SRHZPWHNYUnZPS3V6U0JrR0dZeDArU3FMVlhxa0JrTkd4T1czdjFZeTRNaWV5MjUyVmZ4OEFwa2NsMDVCMlRIYU9wdHNsWWFIZzk2ZzVWeGRDZTFkTFpTZlAwMWlWREp0bmMxbzlUMzRlUWVpTitxb2E2cW1zNis3YW4reGxRRGZZSFQ2WHVxYXFnbjBDK1hXSlE4NWZXRTNtb3g4ZXVnTkpzV2tPVTExNHV2bHo0eWtoZXpPMlVwQ1ZCS2hnWkVFK29ad3k3eTdTVW1jeFNzZi95OFJJYkZPMVU2VkNpV3BpYlBJUHIzWDl1LzFmRU01Rnk2ZVkrV2NUWmY5dkZwOWoxTlBBbnRtczRsa0YxUEVYQzB2bFhTRE55NFNUTEtoeDlhUEpTTnhiUVBNVGwzS2tZS2RWTldkSlNObE1YN2VnY2hrTWxzWFhIdjk0elA3cCtucHZ6blRQOGJUMWJiQi9kdjZCbFBmVk8yeUMyMTdWNHZEMUQrQ0lFaEUwQ2s0Q2ZleUN6cDdJY1h1Lytra3V6RitwYUtZa0hBZDVMS0JET20xMEpxa01hTkd5OEJQKytjR3M0djFaakJZd0dRR3JyRmI3MkFtczRtelZhZlltN3VOOXU0V1ZzKy9oMkQvY051WGxINWhRZEg0ZVFmUTN0WEMxbjB2MHRYVFRvKzJDNVZTN1RCVkJFaDM0R1V5MllpT0I2cXNMY2JYeTUvUXdFaW5kZjBaZ0NzTkpIY2VlNWRkMmU5ZjhiRk5aaU5UNG9Zdk03bmVIK2FHbkNZa0pJVFEwRkJVcXBFZFIvZE9DYnhRQU12ajRQYmg3YUhxNU1qbE43bHEvVGMxaGp2NHYyL05mL0xPenIveXI0OStSNit1bTd0WGZaMERlWjl3eG00Y3A5RTBNQUJjS2tLbGNnZ3c3MWoyS01rSk01ejJ2VHY3ZmJwN08zaHczYmRjSG52Rm5Ec29PMS9BdTd2L3ppTWJ2MHRVYUR4Um9mR1hiZk84OUpYOFk5di9VRjVUUkVKVUV0c1AvNXZFNk9RcjZucXM4ZkRpUCsvNTVaRHJQenYwNW1YM2NTVzhsQkFYQXFHaE1NS1g5ZzAxRXRkMi81eXQvZGVVU3FraUxDaWF1cVlxakNhalErR2Y4NDNsQU1UM1plZWpRdUtSeVdSVTk4M3ZhdTk4WXpseW1aeVl2b0p4MGFFSjFEWldjdUhpT1lmNWJwdmJHOURxZTVnMmVkNElmRHBCR050RTBDazRDYk1ySmpTNEMyUzgzMEQzMjdwdTZEWks4MEFLd28zbXFaUWUxNnJ1eExXL1Y1cjNMNWVxK2xKS3F3c2N4bTUrZnZRZFBqLzZ6cER2UFhScUJ3Qiszb0hjdHZSaG9zTVNiVjBRKy9WM0JkdVQ4NEhUKzd2N0NwZVVuUzkwT2VWS2RZUHpGeVpYV3J1YWhnejhlblJkS0JVcWw1VVpYUkdGaEc1T05ZMlZUbG5CbHZaR3psYm5FK1FYYXN2YURCZU4ycE10YTUvZ2hhMi9wcXUzQTROUngrMVpqOWl5KzJlcjgvbHcvOHNrSmN5Z3FhME91VnhCV0dBVTZ4ZmRmOG11aURtbjk1RmJ2Si9ibGo1TVcxY3pwVFdGdG5YbHRVVjA5cmJqb2RLd2NjbER2TG5qT1Y3NjZIZmN2K1lKQXYwdVA1bDBSRWdzTTVNV3NtMy92NGlQbkV4YlZ6TjNyZnphRlgxZUdZN2pVUWN6Vzh3b0ZPSnIxa2pvN0c0RG1Rdy83d0NINVVmeVB3ZHc2TzZmUG5FT3UzTzJjcng0djIxSWd0RmtKTGRvSDc3ZUFVenNLd3pscWZGbVVrd2E1YlZGWExoWVJYUllBaUQ5bXltdHppYzVZUVplZlZNQVRaMDRoK3pUZXpsYzhEbWJ3eCszWGIrSCs0N2Yzd05HRUlRQjRxK2g0TVMrbU5EZ0NyWnlHVXdNZ09LK0pFNXBLOHdhdnQ1WmdqQW1LQlZLaWlwUFVOTlFUa3JpTEdReUdTZlBIdWF4MjM1NFJXTWtkMlcvVDYrK203U0pzMTJ1NytwcHgycTFrbE8wejJsZC8zalBtc1lLTGpSVk9hMGZxbnJ0WUkvZStuMk1mZE5BREZiZlZPM1U1ZmRTUGpyNENoOS84ZG9WYnovY21VN0J0YjI1SDZEVjlUQTVMaDJOaHhldEhSZHRVK05zWFBLUWJUdWp5Y2pPWSsreWFNWWFoL0dmMTZLMHVvQ1dqa2FTNHFlemRlK0xkUFYwTUgvYVNvb3I4L2p3d012Y3NleFJtdHJxYUc2clo5T3l4M2o1NC8vbHZUMHZzR0h4ZzNoNmVEbnRyNzI3aGV6VGU4aksyTWowS2ZQWmQvd2pUdHRONzFOeTdpUVZOVVg0K1FUeThJYW4yTFQ4eTJ3Ly9PK3Jhdk9LekRzNFhaSExtWE1uV1pGNWg4dGczR3d4TzQzUDFPcDcrZXQ3dnhoeXY4UFZ2Vlp3MXRyVnhKdmJueU01WVFaaFFkRVlqRG9xTDV5aHJxbWF5WEhwcEUrYVk5czJNeTJML0xLajdNN1pTbE5iUFVIK1lSUlhucUM1dllITnF4NTNLTmEyY3U2ZFZEZVU4Y2IyUHpFcmVURUtoWktUSllkUXF6U3NuSHVuYmJ2b3NBU21UNWxQZnVsUlh2L3NUeVJHSjNQaDRqbk9WdWN6ZjlvcXdvT2liK2p2UXhER0FoRjBDazR1TlZjblNNV0ViRUZubXdnNkJmZDB4N0pIVVNuVktCVktqaFZLZzVQQ2dxSWRzb1A1cFVlNTBGVEZ1b1gzT2J4WG8vYWtWKytjcGV6WDF0bEVUUGdFSGgxVU1BV2tRa0l2ZlBEZkxNKzhmY2hDUXE2cWZycmlLcFBaMXRuTWhhYXFTMDQvTWRqU2pJMU1qRTdGWXJXNHJQdzQyTlVFcU1LMW01ZStrdXpDUFp3cVBZSlcxNE8zcHk4cGlUTlpOR090UTdkcXJhNmJjM1VsbEZTZFpQTXQzeURHUlZYa0sxRjVvWVNQRHI3QzhzemJXVGg5TlVjTGRqTTViaXFmSDMySEUyY09jdXZTaDBudXkzS0NOSmJ6b1EzZjRlMmR6L1BudDMvS29obHJtWlc4Q0EvMVFDR0JBSjlnSHRud1hWc1h4bVd6YjJYWmJLa0M3Uy8vOFhVMkxIN0FZV3FpdEFrWlRJaE9jUWhnclpjWUJkblVWcy83ZS82QkRCa1J3YkhzTy80aFpvdUpCZE5YMjRJUnZVSEh1N3YvanQ2ZzVlVFpRNlJNbUVWSVFDU0xacXhsZWVadFErNjdvQ3o3a3NjV3JsMVlZQlN6a2hkUlhsdEVTZFVwYVZsUUZHc1gzRXRHeWhLSHpMbEtxZWFoOWQ5aFYvYjdsRlNmd21ReUVoa1N4LzFybm1CQ1RJckRma01ESTNsa3czZlpsZjArT1VYN1VDcVVKRVlsczNMdW5VNWpnamN1ZnBCQTN4RHlTZzV4dnFHTVFMOVExaTY0bDltcFMwZitGeUFJWTVBSU9nVW5sOHAwZ2xROFkxdGZENzdpNWh2VEprRzQyYmpLeWd4V1ZWOUtmVit4bEN2VjBGS0wzcWdqMlAvRzNjM3g5UERHeDhzZnE5VnE2eHA4c2ZVQ2phMFhDQStLUmk2VDQrY2Q0QkFNZ0RUUDZKZHYveEdCZnFGMDkzYnd3bnUvNE00Vlh5RnRRb2JMNC96UFMvL0p2UFNWYkZyMkdESXhmOTJJUzRxZlRsTDg5TXR1NStjVHlHTzMvb0EzUC84enIzN3lSemJmOHJoVElhekxLVHQvbXJkM1BrOW1XaFlMcDBzVEVxVk9tTVcvUHZvZGNybUNoOVovaDVodzUzcWxRWDZoZlBuMkg3RTNkeHY3am45SVRQZ0VweTdCOW1QbXJvU25oeGU5dWg1T2wrZGd0cGpvNkc2MVZSM3RaelFaMkp2N0lVY0xkaElWbXNCWE4vMEVmNThnOXAvNGlBTjVuNUJidkovWktVdFpPR01OcjN6eUJ6cTZXL25LSFQ5bVYvWjdQUC9PejVnK1pUN1JZWWxVMUJZamw4bVJ5ZVcycVRJc0ZqTW1zd2tQdFFhVDJVUmhlUTdKQ1RPdnVMdTZjSGxlR2gvV0xOaDh4ZHRMYzNnK2N2a05rYnBjUDdqZTlkaGhlM0s1bkNXejFyTmsxdm9yYm9jZ3VETVJkQXBPN0RPZGRTNlNNZE5EQjU2ZkZrR25JQXlwdnFrYXRWcERyNjdITmhib2N2cUxyaVJFVGhuSnBqbFlzMkF6Rm91Rnp3Ny9tOUx6QlVTRnhxUFY5ZkRDMWwrVG1ackYwb3lOZkd2TDA3YnRYOXoydE11dXZRRHY3L2tINysvNXg1REhPblJxaDIxY2E3OE5peDlnVnZLaTRma3d3alh4MUhqendOb25lZjJ6WnlnN1gzalZRV2RNV0NKckZteDJ5UEw0K3dTeGR1RjlKRVlsMjZhamNFV2xWTE42L2owc21iWEI0V2FPVENhLzVtSmFLcVdLSFVmZkJxU3NXT3FnR3lFR281N0tDOFZzV1B3QTB5YlBzMlhHbG1mZVR2cWt1ZXpKL1FDRlFvbFNvY1RIeTUrMUMrNGxJamlHKzljOFFWN0pGeFNVWjFOWW5vUGVvTFVWcnhsS1JIQ3NRM2RQUVJBRWR5U0NUc0ZKb0VZYXUybXhTZ1dEZW96Uy9KMzlnajJsS1RBYWVxU3BMcW82SWNGdjlOb3JDS1BOVStOTnNIKzRRNWV1VTJlUGNMR3ZHK0VmWC84ZWlkSEpwRTdJSURsK0JwbFRsNkhYTzVmUE5ab01uQ285Z2x3bXY2cDVMKzMxenlmbnFqQ0x3YWh6T2FINXhkWTZQam4wT3JXTmxVUUV4N0pselJPb2xDcjI1bTRqcDJnZlJaWEhXVDMvSHFaT2xJb0ZyVmx3TDNxRFkvdDNaYjlIZTFjTGQ2Mzg2cENUcHIreDQxbFNFek9ZbWJUUVlYbUlpd3E2d28zbm9kYnc0UHB2TzgwTmV5VThOZDR1dXhXNnlyUXVucm5PWVNvZjJ6NEc5UjY0MUJ5WUFQLzFsYjhOdVU2bFZQT1R4NTRIY0FwY0g5N3cxQ1gzR3hvWXliMjNmTVAyK3A1Vlg3ZDF0WlhMNWN4T1hlcjBXUzBXaTBQbFZCa2pXMzFhRUFSaHJCRkJwK0NrZjI3Ri9peG5ZeTlNY0N5dVNYcUlGSFFDRkZ3VVFhZmczcVpQbnNmMHlmUG82RzZsb3JhWS9OS2oxRFJXRUIyYXdMeHBxeWl1UEU3WitVSXFhb3Y1VlBZR0UyTlNTWjgwMTZtRS94Y250OVBWMDg3MEtmUHg5dlM5b21NZks5eERUV01GS3FVYWs5bElhWFcrTFRzRHNEdDdLMGFUQWIxQnkvbUdjaWJIcGR2ZTI5QlN5N0hDM1JTV1oyTzFXcG1adEpBMUN6YmJnbzdWOCs4aE5UR0REL2EveE5hOUwxSlFkb3lOU3g2eVZYVUVxWkx2dnVNZjB0aDZnWVhUVjE4MlF4YmdHK3cwamtxNGVWd3FJem5XREZmUXA3eUNDclJ5dVJ3NUlzZ1VCRUVZaWdnNkJaZnNnODc2YnVlZ2Mxb1k3T29icWxiUUJMYzZUak1vQ0c0aHIrUVFUVzExdEhSY3BMR2xocTVlYVlKYlgrOEFsbWZlenR5cEsxQXBWYVJOeUVCdjBGRlNkWkxDOGh6S2E0c29xem1OaDBwRDJzVFpyRnU0QmJsY2pvZGFnNGRLUTFiR3hpR1BLWmNyOFBUd3RzdEdXUjNtUWZUMDhHYkZuRHRzVlhRYldtcW92SEFHbVV4R2VGQTB5ekp1dFcxYlhIbWNnckpqeEVWTVlrWG1IUzdIenNWR1RPUnJtMzdLWjRmZnBMR2xGZytWTks3endzVXFUbGZrY0xvaWx4NXRGOGtKTTFnMmUraWlLb0lnQ0lJZ3VDOFJkQW91UmZsQVhxUDB2TjVGTWFGMHUrblBDcHR1VEpzRTRXYlQxRmJIOGVJREJQaUdFQnMra2NpUWVCS2lrb2dLalhmcTN1cWgxakI5eW55bVQ1bFBkMjhuUlpYSE9WMlJpOEdvdDJWa3BFeGgyaVduclFnTGl1SjdEdzNNY3prdmZTWHowbGZhdXZjTnpzbzhzTzdKSWZlMWJQWnRwQ1ptRUJFU2U4blA2YUhXY01leVJ6RVk5YlpNbUV3bUk3ZG9QNUVoY2F5ZWQ4OVZ6ZE1wWExrSjhaTkh1d25DS0lxSmpBZGNkNWNmNjhTMTdkcDRQdWVDZXhOQnArQlM1R1dLQ2NYNGdwOWFHdFBab3BPMmlmSzVjZTBUaEp2QmlqbWJ1R1hlM1ZmOTVjREh5NCs1VTVjemQrcHkyN3liL1NLQ1k2NnBMZGZTdlU4bWsxMDI0TFJuMy9VeUtqU2VweDc4M3l1cTR0dnZwMS8rNjFXMVQ1RG1nbXhvcWIzbTYwSVl1K3FiejZNek9JLzlIaS9FdGUxc3ZKOXp3YjJKQVFpQ1M1RjJBV1Q5RU5NSnpyQ2JQN3RBWkRzRk42UlVLSy83YnZSWXZwdDlOUUduY0cxaW9xTnBiS2taN1dZSW82Q2hwWWJnLzgvZWZjZEhkZC81L24vTmFFYTlvUzZRRUFnUVJWVFRpeHZZdUpjNGpudmllQjBuamplN3laYmMvVzI1U1c1MjcyWjNFMmYzYnZiYXpvMFQxN2l1SGNmWXVPQUNtR0lRVllBQVNSUTFKS0dDZXBuNisrTWdqUVpKcUkwMDBzejcrWGp3eURsblR2bkk1eHVZajc3ZjcrZWJtSURKWkNJa0pHUkMvMTNSRjdYdDNnTDluVXR3VTlJcGZabzhpS1J6UVkrbFU1UjBpb2o0M3ZLVnl6aFRmY3pmWVlnZm5LbzR3b3laMlpqTlpxeFdhOEFsSUdyYnZRWDZPNWZncHFSVCtwVFpvM0RtdVZadzkzRk96NlJUOHpwRlJIeHZ3WUlGUk1aWjJYUHNNMytISW1Ob1YvNFdUR0VPTWpNenNWZ3NoSWFHQnR3U0xKNjIvYW0vUXhrWGR1Vi9IUER2WElLYldyUDBLU3pFbUxNSnhucWROVzI5ejhtT2c0aUxzNElyVzZGTzB4QkVSSHp1Z1FmdnArSkNFWHVPNk10NU1OaWR2NFdLK2tMV3JsdUR4V0loT2pvYXE5VTY4SVVUa05HMmk0TytiUnZ2dkNnbzNya0VMeVdkMHErZTh6cjdLaVprTm5uM2RoNVdiNmRNSU9iUXZ2cnZaU0p5MEFsTTdQbXgvVEdaVEZnc0ZoNzUxa05VdDUvaTdhMi80ZURKblZUV2x2bzdOUEdoeXRwU0RwN2N5WDkvOW1zcW13dTU4dHJWaElTRUVCVVZSWHg4UEJiTHlPZVBqemZCM3JZOTcvd1p6dlY0NTlIUjBRSDd6aVc0cVhxdDlDczlDazdXRzl1VnJiQzRqM01XSnNQZVNtTTd2d2JXVHgyejhFUkdSamxuQUFuc2wyazJtd2tMQytQZSs3NUdYbDRlSndvTzhPV3hqd2dMamFTODhxeS93NU1SeWtpZlJvZXRqYVNrUkxKblQrOGVYaGtSRVVGQ1FnSmhZV0VCTzh5eXEyM2ZkLzg5N04yN04yamE5a0R2UER3OFBHRGZ1UVF2SlozU3I4a0Q5SFNDMXV1VWljc1M0Y1ptMTIrUkE0SGQzUmJ3MVI0dEZnc3hNVEdzV2JPRzNOeGNXbHBhY0RnY3VGeXVYc3Z1eU1Sa01wa3dtODNkd3l2ajR1SUlEdy9IWWduc3IycGRQMjh3dHUyKzNubEVSQVFoSVNIK0RrM0U1d0w3YnpJWmtZR0cxd0xNU1FTckdld3VLR2t5MXUzc21nc3FNcDVGSkxteHRickFxZDhtVDJRdTdMU1phb09pMnFQRllpRXlNcExRMEZEaTQrT3gyV3pZN1hhY1RtZkFmemtQZEYyL05MRmFyWVNHaG1LMVdyRllMRUhUMnhXTWJUdlkzN2tFSHlXZDBxL0JMSnNTWW9KNWlaNzVuRWRxWU8yVTBZOU5aS1FpNDgyMDFUcXdONEdtdDA5TWJseDAwSWpEM0Vxa0pUSW9xajEySmRjV2k0WHc4SERjYm5mQWZpa1BOaWFUcWRlZllCS01iVHZZMzdrRUZ5V2QwcS8wS005MmZ6MmRZTXpyN0VvNjg1VjB5Z1FTbCtXbTlyZ0RIT3FlbjRqc3ROTmtLc1Zxc1FaVnRVZDlPWlZBcGJZdEVyZ0MrMWZDTWlMSmtVYUZXb0FXdS9Hbkx6MHIyT1pyWHFkTUVGMlZFK05tMm5GYVczRGg4SGRJTWtndUhMUlJSNzNwWk1CWCtCUVJFUWtFU2pxbFh5WUdWMHhvZnBKeExrRHhCV2pUZDNlWklMb3FKOFpNZFdDTHJLYlQzSWlUenU0bE9HVDhjSnFNOTlMT0JSbzRUYk81Rkt2VlNsUlVWTUJYK0JRUkVabm9OTHhXTGlzOUNzcWJqZTF6TFpBenFmYzVvU0dRazJBc3IrSUdqdFhDOHJReERWTmsyTHFxQmxveUxUUTJOdExTVWhVMGxSTW5vcTVxajVHV3lLQ3E4Q2tpSWpLUjZWOXB1YXpCRkJNQ1kxNW4xNXFlK1RWS09tVmlDY2JLaVJPUnFqMktpSWhNVEVvNjViSUdzMndLR1BNNjN6eHBiR3RlcDB4RXdWZzVjU0pTdFVjUkVaR0pSMG1uWEpiWG5NN1cvczlibk9MWlBsNEhOcWN4N0Zaa0lsRVNJeUlpSXVKN0dwTWtsOVZ6MlpUTERhK050TUMwV0dQYjVUWVNUeEVSRVJFUkVTV2RjbGs5ZXpyUHQ0SHpNcU1OdFhTS2lJaUlpSWhjU3NOcjViTENRbUJTT0Z6b01QWXJXeUVqdXU5ekZ5YkRwbFBHdHBKT0VSSGZPM0xrQ1B2eTlsTldXa1pFZUJTbnpoYjZPeVFab2V5c1dYUjB0cEdST1lYbEs1YVRtNXNibEVQOUE3RnQ2OTJLZUNqcGxBRmx4bmlTenZLbS9wUE9SVDNtZFI2dE5YcEZRL1QzcW9pSVQ3ejQvRXUwTjdtWW1qeWJ4V3V2SXpVaHc5OGhpWTlVMTVkVFZWdkdGNS9zWlgvZVFSNTQ2TDZncXN6ODR2TXYwZDdvWkdwSzRMVnQ3M2Q3Z0FjZXVqK28zcTFJRjdWNEdWQkdqR2U3YTgzT3ZpU0VlODYxdStDb2VqdEZSSHppbVY4OVMxeElKcmV0ZlpoRk9hc0Q2a3U1UUdwQ0JvdHlWblBuVlk4U1o1N0NiNTU2anZiMmRweE9wNzlERzNYZGJYdmROd095Ylh1LzI0eWdlcmNpUFNucGxBRjVKWjJYS1NZRXNLUkhiK2VCODZNVGo0aElNSG54K1pkSWo1dko4bm5YK0RzVUdRTXJGMndnZmRKTVhuN3hGVnBhV2dJNk9YbmgrWmRJajVzUk5HMTc1WUlOVEE2U2R5dHlLU1dkTXFDZVNXZlpaWG82QVpha2VyWVBWbzlPUENJaXdTSS9QNSsyUmhmTGM0UGpTN2tZVnMzZmdLMFY4dkx5Nk96c3hPVnkrVHNrbjhzL25FOTdnNVBsdWRmNk81UXh0VElJM3ExSVg1UjB5b0FHTzd3V2pQVTZ1Nlp4SHErRGRzZW9oU1VpRXZEMjdUMUFWa3FPdjhNUVA4aWVQSStDb3lkb2Ftb0t5QjZ4ZlhrSHlFcWQ3ZTh3L0NMUTM2MUlYNVIweW9BeW9zRjhNWk9zYXpmbWEvWW5OaFJteEJ2YmJ1Q1FodGlLaUF4YldYa1pxWW1aL2c1RC9DQXRNWk9hbWhxYW01dHhPQnk0M1pkWnMyd0NDdWEySGVqdlZxUXZTanBsUUdZVHBFWjY5a3VhTG4vKzBqVFA5bjROc1JVUkdiYUlzRWpTRWdPcnNJb01UbnJTVk1KQ3c3SGI3ZGhzdG9CTFRJSzViUWY2dXhYcGk1Sk9HWlNoRExGZDJtTmU1NzZxMFlsSFJDUVluQzRwOG5jSTRrZmxsU1U0blU1c05sdkF6ZjBMOXJZZHlPOVdwQzlLT21WUWhwSjBMa2dHcTlsejd2bTIwWXRMUkVRa2tMbmRiZzNCdkF5MzI0M04zdG5uWjUyMkRtb2Jxb2I5Mzg3aEhOM0NGSHEzRWt5VWRNcWdaQTRoNmJTYWpjU3p5OTdLMFlsSlJFVEduK3I2Q3JidTMrVDFSWHJyL2syY3JqanVkVjVWYlJtL2Z2dWY2TFIxOUh1dk14VW4rSFR2SDNxZDA5N1p4a2U3MzZTbHJmLzVIbTYzbStLeVk4UDhLUmh5NzlQdS9FLzR4VXQvUGV6bnlmRHNQNzZkcDk3OE1WVjE1YjArTzFseW1LZmUvQWwyaDIzSTkvMWc1MnM4L2VaUGFHMGY0RXVQaUF5S3hkOEJ5TVF3WlFoSkp4aERiQTljbk0rNXJ3cHVuVEU2Y1ltSXlPQTRuQTZlZnZNblhHaXU1Zkd2L29pVWhNbWo4cHhQOS82QkVITklkKzlUV0dnNEpaV0ZSRWZHa1pHU2pkUHBJQ0k4aXVyNmNscmFHZ2tMRGUvM1h2dU9iNmVxdHBUMXkrLzBPbTRKc1hDeTVCQXRiWTE4ZGNPMytyeTJxUFFJcjMzOEZBdG5yZUxtdGZjVGFnMmpxUFFvTGUyTjJPeWQyQjIyaS8vYlNYdG5HMjN0emJSMk5OUGEza3hiUnpPckZselArdVYzVU5kNG5xTFNJMzArSXk0NmdiblRsd0RnY05yNzdYRWJLZldFOWEydW9acFA5cjVOU3NJVWtpZWwrL1RlczdNV3NlLzROajdaK3paM1hQMndUKy9kazk2dEJBc2xuVElvUFlmWGxnNVFTQWlNWWtLL3lUZTI5MVVabFd4Tmw3MUNSRVJHMDk2am4zR2h1WFpVbjNHME9JK3o1MDd5cC9mOEw3WWRlQStIMDg3TmErL3YvdnpReVYwVWx4L2pnUnUveDdtYUVsSVQraThrMDJucm9ManNLRmRmY1NzRnAvZmpkSGt2TFpHVm5zUHBpdU1jTHR5TnllUTljR3RLOGpSeXNoYnkxUTJQOGU2MkY2ZzRmNGI3Tmo3Qi9oUGJPVjFlZ01VU1NxZ2xES3NsbEF0Tk5jUkZKNUNlTkpYWTZFbEVoRVVSRlJGRGVsSVdBQmVhYXNnNzlubWZNV2FtemV4T090MXVOMmF6QnBDTmxmYk9OdDc0NUJuQ1F5TzRlOE8zQ1RHSFVGcFY3Slg0VjljYnZaK25LNDVqQ2JGMkg0K1BTU1FwUG8xOUJkdllzdWV0ZnAvaGRyczVkbW9mQmFmMzkvbjVJN2Y5a0xTazRLekFLekpVU2pwbFVGSWpqV0d6ZGhlME9hQ3hFK0xDK2o5L1pqeEVXYUhWRGgxT09GWUw4NVBHTGw0UkVmRm9hbTNnaTRPYmlReVBwcTJqWlZTZVVkZDRudmQzL0o1cmx0NUdYSFRDZ09lZnJUeEpWRVFzQjA3czZENjJjTllxTENIR1Y1UERoYnN4bTh4Y01mZEtubnYzMy9yc1JUU2J6R3pkdjZuWDhXdVczVTVpZkNxNTJVdEpqRXZsMDcxdkV4a1J3MzBibitoMTdwTXYvNURjR2N0WnYveU9QdU9jbVpuTG45MzNUMzErNW5BNk9ISDJFQUMxRFpXNFhLN3UvUzR4a2ZGTVNabld6MzhGR1k1T1d3ZXZmdlJmTkxWYzRPSGIvcHJZS0dPdHRpMTczcUsrMGJOV205Tmx6TW5jdFAwbHIrdVh6cjJLOWN2dndPRjA0SFE2dU8ycXJ3L3ArWGFIamMwN1g4WGxWZ0Vna2NGUzBpbUROaVVhemw3czVTeHZ2bnpTQ2JBaUhUNHZOYlozbjFQU0tTS0JJZjdpYU5ENi9xY2lqanZ2Ny9nOTBaRnh6SjIraEIySFB2VHhONlRkQUFBZ0FFbEVRVlQ1L2RzNlduajF3MTh4STJNZXF4ZGVQK0Q1VFMwWHFMbFFTVWRuRzE4YzNFeHphd01SNFZIa1ppL0RFbUxCN1hhVFY3Q1ZLK1plU1hob0JOKzkrOGREanNudGRtTXltVWhMek9EQm0vNThPRC9XZ0RvNjIzaGp5ek5leHk3ZHo4MWUxdThRWUJtNjlzNDJYdGowQ3hwYjZubm81aCtRbWpDRnB0WUdZcVBpZWZTT3YvRTZONzlvRCs5c2ZZN3YzLy9QaEZyNy90SmlOcHRabExONnlERnMzdm5xc0g4R2tXQ2twRk1HTFNPbVI5TFpBcmtESkpHcmVpU2RYNTZEeHhhT2Jud2lJbU1oNFdMU09aajU3ZVBCNGNJdktTbzl3amR1K1V2T1ZwNGNsV2UwdGpjVEVSYkZIZGM4UXZuNU14dzdsWWZKWkdKZndUYjJIOStPMisybXRLb1lnQmtadVJ3cDNndkExMi81QzVMaTAzank1Ujl5L3czZjY1N2ZtVis4aDdyR2F1S2lQRDJtUDMveHIzQmRNc1MyTHpldXVZK1ptYms4ditrWExKdDNOU3R5cjhWa01uRysvaHpsNTAvM090L2hzRk5WVitiVjQ5cGwxdFFGeEVURzlmdXM2TWhZL3ZhUlh3SHd4Y0gzT1Z5NG0rL2Q2K2tWZlhuemZ4QVNvcTlhdmhRZUdrRkNYQXAzcmY4V0tRbVQyVmV3blE5MnZjcGpkLzdka0llNnpzaVlSMFJZMUpCanNGcEN1ZlhLaDRpUFNSenl0U0xCU244VHlxQU5aZGtVZ0ZVOWFsU1VORUZkT3lSRytENHVFUkYvMkZzSlZhMlFOdlR2ckdPbXZxbUdEM2E5eXVLY05VeWJuRE5xU1dmeXBIUWV1T25Qc1Zxc2ZKNzNEbFpyR0RldmZZQUZNMWQ2blZkYVZVeFQ2d1VPRnU0RW9MMmpGWmZMUlZ0SEM5RVhrenU3dzg2MlBvYk1mblhEWXpDSW9pdEprOUlKQ2JFd0pYa2FIKzErZzRMVCsvbkt0WDlDYVZWUm4vUDM3QTRicDhzTEtLa3M3UFhacEpna1NzNzFQdDVUZW5JV2lYRXBPRjFPTENGV3JCYlAzRUdYeTBtSU9XVEFtR1h3VENZVDkxei9PQUF0YlUxOHR1OGRWaTI0anYzSHQ1TmZ2TWZyWFBmRjRhOVB2dnpEWHZlNWEvMmp2UDNaYndIWXZQT1ZZY1ZTVlZmbU5XZFpSUHFucEZNR2JhaEpaNVRWR0ZKNzlHTGRpaS9LNGM1Wm94T2JpSWcvL0hnblBIa3RSRnNIUG5lc09ad08zdnIwTjBTRngzREQ2bnRHL1hrUllaR2NyamhPU1ZVUjM3bnJmeElSRmtsZFE1WFhPU21USmhNYkZjK2VvNStTTW1reWJSMHROTGJVWXphWmlZNklCWXdlUTZmVFFXUjR0TmUxMlZQbURDbWVPNjk5aEJtWnViejN4Y3ZzUDc2ZERTdSt3cko1Vi9jNjc4bVhmOGlTMmV2Nm5OUFpZV3ZuMzM5dkRObDB1OTA0bkhZc0lSYXZ3a1ViVjMyTnhMZ1VXdHViZThYc2NEblUwem1LM3QzMkF2SFJpV3hZL2hWcUdpcVpQVzF4ditkMjJ0ckJaQ0xNYXZTbXB5WmtESmd3dnIvakZhWk56aUUzZTFtZm55ZkVwZ3cvZUpFZ283OEpaZENHbW5TQzBkdlpsWFIrV2Fta1UwUUN4NFB6NExVVDhPQjc4S2RMSUR2ZUtLSTJYbXplOFFvMUY4N3h6ZHQrZU5sbFNYekY3ckR4NGE3WG1adzhqWlNFeVZUWFYvRDZscWQ3blhmN1ZkL2dvWnUrejVsekoyaHVhOEJxRFNVaExnV3oyWXpOM3NtdXd4L3oxUTJQOGZHWGIzcGQ5Ni9QLzJCUWhWdHVYbnQvOXh5OUJUTlhNRGw1R3BOaWhsZFVJRHcwZ3I5OTVEOEJLQ3pKNTdXUG4rS3hyL3g5bjh0enRMUTFFaFVaNjNYTWRiSDNVM3h2KzRITkZKY2ZZK0dzVlpqTlpsSVRwcENhTUtYZjgxOTQ3MG1pSW1LNWU4TmozY2U2Mm9uRDZhQ3lwb1MwcEV5c2x0RHV6ei9jOVRwSjhlbERudk1wSXIwcDZaUkJHMjdTK2V6RnBWTU9uVGNxMllacnBKR0lCSUNGeVhEdFZQaTN2Y1lmWHpPYklIdVkxKzdPMzhLaHdsMWNzL1Eyb2lKaWFXeTVBQmhWUHdGYTI1dG9iSWtnS2lLbXUxcnNTSDIwK3cxcUc2cklURFVXWms1Tm1OS2RzUFdsb2JtT2tzcENiUGJPN3FWVFFxMWhiRmh4RjNPbkwrbVZkRDV3NDUvaFp1RGh0WmYyUGlYR2VmWnQ5azRhbXV1OFBqZUc5elp6dnY1Yzk3RVFjd2lKOGFsZTV4MHEzTVcwOUp6dWhOUGxjbmt0a2RMWVVzL1V0SmxlMXppZGpoSC85NjF0aDgzSFlHOHp0RGpCRlFETE9vNmtiUU1jTzdXUHJmdmY5U29PVk5kUVRXTkxmYi9YZEhTMlljTEU2ZkxqZ0RFTXU2dnE3Zm42Q3A3YjlIUHUzZmhkWm1jdEdrRmtJdElmSloweWFQRmhFR2t4bGt5eHUrQjhHNlJFWHY2YWFiR1FHQTUxSGVCd0dXdDJydXYvRjVFaUloTktXaFQ4OGxwamJ1ZXBCaWh1OE4yOVRjQ3VUNGQzYlZkUm5LMzdOL1c1cE1oTG0vOERnRWR1L3g5a3BvN2s2Ny9oN0xsQ0RwN2NTYzdVaGJSM3RuWWZQMXowcGRjOHpMam9SS1pOemdHTXVaQmZITnBNcDcyREdabTUzZWVzWG5oZG44OUlUODdDUFlnNW5aY21lVzk5K2l3ek0zTlpsTE9hOHVyVHZQekIvK2wxellFVE83d0tDY1ZGSi9EOSsvKzVlNytsclluQ2tuenV2dTdidUZ3dW5uM25aNnpJdlpiRnM5Y0FSaUdsdXNacVZpM3dqdDFtN3h4eFQyZWtGUmFsd05SMGNKZ1lSTm85L28ya2JUZTFYT0FQbi8rT2xmUFhlLzBDWWYrSkw5aC9mSHUvMXptY2RreVl1bnZmYjF4ekwwdG1yd1dncHFFU2dMVEVxYjJ1cTIybzVIRGg3bDdIb3lKaW1kbWozWXJJNVNucGxDSEpqSVdURjMrUldONDhjTklKY0dVbXZGTmtiSDk1VGttbmlBU2V0Q2pqejFvZi8vMjJhNWpYM1hMbGc5aHN2ZGQwT1hvcWo2T244cmg1N2YzRVJrMGlLVDV0WkFGZUZCK1R5SFVyN2lMRWJPSFk2WDNkeDkvZDlnSngwUW1FaFViUWFXdG5jdkswN3FRekxURUR0OXZOcWZKamJGejF0UUdmOGR5Ny8wWmxiZW1BNTMzcnpyOWxjbklXWUJRcUtqaXpuMUJybU5jUXlXOS81ZSs3Q3hkZGFzL1JUemw2S3MvcjJONWpueE1YbmNEc3JFV1lUQ2FTNHRQWWUreno3cVR6VkhrQkFObFQ1bnBkWjNOMGVnM1hISTVJQzB4Tmd1UmtzQWJRU04zaHR1M1k2RWxjdmZSVzFpMit5V3Q1bW8ycjdtYmpxcnM1VTNHQ3JQUWNyMTVvNkh0NGJaZVNjNFZFUmNRUUZ6MnAxMmRuenhWU2NmNXNyK09acVRPVWRJb01nWkpPR1pLcE1aNmtzN1FKcmtpOS9QbGdMSjNTbFhUdXFnQ1dqMXA0SWlJQ1RFdlA2ZlA0dWRvU0FLYW16U0lsWVhLZjV3eEhmRXdpcXhkZXo5NmpuM2NmYzd2ZHVOMXVibHB6UDdPbXpxZmd6QUVLVHUrbjVrSWx1L0kvNW82ckh5WXJQWWZ6OVJWTWloM2NuTXVGczFheGJ2R05mWDdXMkZMUDd6L3dIczViWEg0TXQ5dk4zT2xYZUIyUENJOG0rcEw1bDEwdVhjK3h2YU9WZmNlM3NXSDVWekNaVEFDc3lMMlczNzM3YjVSVm5TSXpiUWJIVHU4aklUYTUxODloZDloR25IUktiMWN1dWJuUDR5MXRUYnkrNVdubVRyK0NPNjUrZUZEM2NqZ2RuQ3c1Qkpobzcyd2pJc3o3dCtuTDVsM054bFYzanpSa2thQm5IdmdVRVkrc0hyOFlMbWthM0RXTFVpRHM0anpPSmh1YzZIL0toWWlJakRHN3c4NzdPMTY1N0h5NDRXaHVhd1RvcnVqcXZGaXM1ZGwzZm9ZbHhFcDFmUVVGcC9kenZyNWlVRDJZWUZUSVRZcFA2L05QZkIvRmdrNldIQ1k4TEpMcFE2eDgyOFhoZFBER0o4L2dkRG9JRDR2a3dJa2RiRCt3bWZ6aVBZU1lROWh6N0RQS3o1K2hxUFFJSythdjk3clc3ckRqZHJzSnRZNStFU2N4UkVmR2N1YzFqM0M0Y0RmYjlyODNxR3NPRis2bXZiTU5oOVBPUjd2ZkdPVUlSWUtYa2s0Wmtxd2V2eGdlYk5KcE5jT3lIaU80dmp6WC83a2lJaksyMmp0YU9IUHVCTSsrOHpQS3o1L3gyWDFQbkQySTFSSkt5c1dLb2hYbno5RGMxc2pONng3Z3FpdHU0YzFQZnMzOEdjdFpubnNONzJ4OWp2Yk9OcDg5RzR5aVNZVWwrY3pPV2pUc3RUSXRJUlk2Yk8zWUhUWTJiWCtSM2ZsYk9IdnVCQjJkYldSbnpLT3MraFFmN1hxZG1NZzRycGh6cGRlMUxSZVQ3dkN3UWN4REVaK1pNMjB4MTYvOEtvbHgza094WEM0WEpreGV4OW83Mi9oODN4L0pTTTNtZ1J2L2pDUEZlL2pqdGhmb3NMV1BaY2dpUVVIRGEyVklocE4wZ2xIRmRtZUZzZjNsT2ZqbWZOL0dKU0lpQTd0bTZXMWNzL1EycjJPeDBaTjQ5UGEvNFpXUC9vc1gzL3NsOTI3OExqTXk1bzNvT1hXTjUva3M3eDFXenQrQTFXSk1SRnkxNERybXoxeEJaSGcwejczN2IwU0dSM1BUMnZzQk42ZktDM2pwL1gvbmtkdi9SL2Y1ZmNrN3R0V3I0RTlQbHhZWk9uWjZIdzZublhuWlMzdWQrMy9mK0ZIM1VObEx1VnhPci9tZVg3LzVCNWhNNWw3REx1ME9PeC9zZkpWRGhidTQ0K3B2WWdteGNQek1RV291VkJJUkZzbnhNd2N3bVV5a0pXYjIrL1BJNkZpOThIck9uaXRrWDhFMnJKWlEyanBhT1Zkemx2UWtUNkVndThQT0cxdWVwcTJqaFhzM1BrRm1halozYi9nMjcyNTdnWk1saDVtVk9SK255OEg1K2dvT250aHB6QkUxbWNEdHh1bHk0blE2TUpsTWZhNzlLaUs5S2VtVUlaa2NiZlJjMmwzUTJHa01sNDBkeEhTVk5aUGh5WXZieFExUTF3NkpFYU1hcW9pSURGSkVlQlFQM2ZSOVh0NzhIeFNWSGhseDBwa1FtOHdOcSs3eEt0NFRINU5JZkV3aStVVjdpQWlMNHNHYnZ0K2RZRDU0MDUrelpjOWJsMDA0QVdaUFc4ektTNGF4ZG1sdWJlQ3R6NTd0M2c4UGkyUm1aaTdUSi9jZVdudlQydnVJQ0l2cTh6NEZwL2RUVm4ycWU3OXJlUENsbWxvdmtGLzBKU3R5cjJWUnppckFXQVptNi81M0FRaXpock54MWRlNmwrV1FzWFdodVliTk8xOEZ3R3d5azVhVTZUVUV1cXo2RkNXVlJheGZmbWQzQmVlNTA1Y3dPWGthQjAvdTRGVFpNY0pESXltdEt1SjB4ZkUrbjVHVHRWQkpwOGdnbWR5RHFUOHUwc04zUGphV0JnQmpxWUNGeVlPNzdrOC84UlFoK3NGU3VIWEc2TVFuSWpLYTlsWEIvN2NkL3M5NnlCMWMvWnRoZS96eHgvblJZODhNZktLUDJPeEd0ZFgrZWdGOXhlbHlEbnZJNjNoeXV2dzQweWJQN2xVcDFWYy8zMDkvOHpoUFBQRUVTVWxKSkNjbll3Mmc4clZqM2JiN2N1elVQbkpuTEJ2VXVWMkZzVnh1RnlhVENST21YdTk5S0FMNTNZcjBSWE02WmNoR01zUzJpK1oxaW9pTVA2SFdzRkZQT0lHQVNEZ0JzalBtOXBsNEJNclBGK2dHbTNBQ21FeEdrbWtKc1JCaURobFJ3aWtTalBUL0dCbXk0U2FkcTNza25mdXFqU0c2SWlJaUlpSVMySlIweXBCNUxadlNPUGpyWnNaRDRzWEs4UTRYN0svMmJWd2lJb0VtTzJ1V3YwTVFQOHBJendJWWs5N25zUmJzYlR1UTM2MUlYNVIweXBBTnQ2Y1ROTVJXUkdRbzJqdmJxS29yOTNjWTRnZVZ0YVVCdlhSSE1MZnRRSCszSW4xUjBpbEROdVZpQlZ1QStnNW9kd3orMnA1SjUrNEszOFlsSWhKb01xWk1vYnF1ek45aGlCOVUxWldSbUppQXlXUWlKQ1FrNEhyRWdybHRCL3E3RmVtTGtrNFpNck1KTW1JOCs2Y2JCbi90c2pTd1hHeDFkUjNHOGlraUl0SzM1U3VYY2FiNm1ML0RFRDg0VlhHRUdUT3pNWnZOV0szV2dFdE1ncmx0Qi9xN0ZlbUxrazRabHVFT3NiV2FZV21xWjM5bmNJNnNFUkVabEFVTEZoQVpaMlhQc2MvOEhZcU1vVjM1V3pDRk9jak16TVJpc1JBYUdocHcxVkk5YmZ0VGY0Y3lwbmJsZnh6dzcxYWtMMnJsTWl3am1kZTVMc096L1ZtcGIrSVJFUWxVRHp4NFB4VVhpdGh6SkxpK25BZXIzZmxicUtndlpPMjZOVmdzRnFLam93TjJEVWVqYlJjSFRkczIzbTFSVUx4YmtVdFovQjJBVEV3OUs5aVdEakhwWERzRi9uMGZ1TnhRMFFKbkdtRjYzTURYaVlnRUc1UEpoTVZpNFpGdlBjUkxMLzZldDdlZVpucjZQTklTTTBsUG11cnY4TVJIS210THFhb3I0MVRGVWN4aERxNjhkalVoSVNGRVJVVVJIeCtQeFdJSnVDR1l3ZEsyUGUvMkNLWXdaMUM4VzVHK0tPbVVZUmxKVDJkc3FESEVOcS9LMk45YXBxUlRSS1EvWnJPWnNMQXc3cjN2YStUbDVYR2k0QUJmSHZ1SXNOQkl5aXZQK2pzOEdhR005R2wwMk5wSVNrb2tlL2IwN21HWEVSRVJKQ1FrRUJZV0ZyRERMN3ZhOW4zMzM4UGV2WHNEcm0wSDg3c1Z1WlNTVGhtV3pCaWpvSkRMRGVmYmpBcTJFVU5vVFZkbjlrZzZTK0dSK2FNVHA0aElJTEJZTE1URXhMQm16UnB5YzNOcGFXbkI0WERnY3Jsd3U5MytEazk4d0dReVlUYWJ1NGRkeHNYRkVSNGVqc1VTMkYvVnVuN2VRRzdid2ZwdVJYcFNhNWRoTVpzZ0l4cEttNDM5MGlhWW5URDQ2Ni9LaEYvMkdHSjd1aEd5MWRzcEl0SXZpOFZDWkdRa29hR2h4TWZIWTdQWnNOdnRPSjNPZ1BseUhxeTZsczZ3V3EyRWhvWml0VnF4V0N4QjB3c1d5RzA3Mk4rdFNCY2xuVEpzV1hHZXBMTmtpRWxucE1WWVBtVnZwYkcvdFJTeUYvZytSaEdSUU5LMXhJTEZZaUU4UEJ5MzJ6M2h2NVNMd1dReTlmb1RUQUs1YlFmN3V4VUJKWjB5QWxteDhNWEY3YUhPNndSamlHMVgwcm10RFA1RVNhZUl5SUQwcFZVQ2xkcTJTT0JTMzc0TW0xY3hvY2FoWDM5bEJsZ3V0c0NLRmlodThFMWNJaUlpSWlJeWZpanBsR0diMW1NTzVwbGhKSjJSRnFPS2JaZHRaU09QU1VSRVJFUkV4aGNsblRKc1diR2Vuc3JxTnVod0RQMGVWMmQ2dGo4dDhVMWNJaUlpSWlJeWZpanBsR0V6bTJCcWpHZC9PTU5qMS9VWVludStEWW91K0NZMkVSRVJFUkVaSDVSMHlvaGt4M3UyVHc4ajZleXFZdHRscTRiWWlvaUlpSWdFRkNXZE1pSmVTZWN3NW5VQ1hOTmppTzNucFNPTFIwUkVSRVJFeGhjbG5USWkyVDJLQ1EybnB4Tmd6UlR2SWJhRkdtSXJJaUlpSWhJd2xIVEtpSXgwZUMwWVEyeFg5QmhpcXlxMklpSWlJaUtCdytMdkFHUmlTd2lIbUZCb3RrR0hFeXBiSVQxcTZQZTVlaXJzT21kc2YxNEtqeTMwYlp3aUlvRWdQeitmZlhrSEtDOHJJeUk4aWxObkMvMGRrb3hRZHRZczJqdmJ5TXpNWU5ueXBjeWZQeCtUeVlUSlpQSjNhR01xRU51MjNxMkloNUpPR2JHWjhYRHd2TEY5dW1GNFNlZTZpME5zSFM1amlPM0plcGlkNE5zNFJVUW1zaGVmZjRuMkpoZFRrMmV6ZU0xMXBDVm0rRHNrOFpHcXVuS3E2OHJZOFdrZUIvWWQ0b0dIN3NOaXNXQTJCOGVBdEJlZmY0bjJSaWRUVXdLdmJYZS8yMC95T0xEdklBODhkSDlRdlZ1UkxtcnhNbUsrS0NZVUZnSXIwejM3cW1Jckl1THh6SytlSlM0a2s5dldQc3lpbk5VQjlhVmNJQzB4ZzBVNXE3bnpxa2VKTTAvaE4wODlSM3Q3TzA2bjA5K2hqYnJ1dHIzdW13SFp0cnZmN2RXUEVtZk9DS3AzSzlLVGtrNFpzWjVKNTVsaHp1c0U3eXEybjVXQWUvaTNFaEVKR0M4Ky94THBjVE5aUHU4YWY0Y2lZMkRsZ2cya1Q1ckp5eSsrUWt0TFMwQW5KeTg4L3hMcGNUT0NwbTJ2WExDQnlVSHlia1V1cGFSVFJzd1hGV3dCMWs2QjhCQmp1NjREOWxXTkxDNFJrWWt1UHorZnRrWVh5M09ENDB1NUdGYk4zNEN0RmZMeTh1anM3TVRsY3ZrN0pKL0xQNXhQZTRPVDViblgranVVTWJVeUNONnRTRitVZE1xSVRZdURyaW54NVMxZ0grYmZuNkVoY08xVXovNkhaMFljbW9qSWhMWnY3d0d5VW5MOEhZYjRRZmJrZVJRY1BVRlRVMU5BOW9qdHl6dEFWdXBzZjRmaEY0SCtia1g2b3FSVFJzeHFoc3dZei81SWVqdHZtTzdaM2xFT0xmYmgzMHRFWktJckt5OGpOVEZ6NEJNbDRLUWxabEpUVTBOemN6TU9od08zTzdBbW5RUnoydzcwZHl2U0Z5V2Q0aE8rS0NZRU1EOEowaTVXdjNXNjRkT1NrY1VsSWpLUlJZUkZCbHhoRlJtYzlLU3BoSVdHWTdmYnNkbHNBWmVZQkhQYkR2UjNLOUlYSlozaUUxNUo1d2g2T2dGdXp2WnNhNGl0aUFTejB5VkYvZzVCL0tpOHNnU24wNG5OWmd1NHVYL0IzcllEK2QySzlFVkpwL2lFcjRvSkFkd3d6Yk5kZEFGS20wZDJQeEVSR1IvVW96TjBicmRiUXpBdncrMTJZN04zOXZsWnA2MkQyb2FxWWYrM2N6Z2RJd2x0UUhxM0VreVVkSXBQK0dwNExVQmlCQ3hMOCt5L2YycGs5eE1SRWYvNzR1Qm1udC8waXlIMTZwUlhuK2FMZzV0cDcyenJQclk3Znd2LytPeDNCMzJQMzMvd24zeTY5dzlleDJ6MlRocGJMdlQ1cDc4RXh1Vnk4ZEh1TnpsNTluQ2ZueDg0c1lNM3QveDYwSEdKYit3L3ZwMm4zdnd4VlhYbHZUNDdXWEtZcDk3OENYYUhiY2ozL1dEbmF6ejk1azlvYmRkdnZrVjh3ZUx2QUNRd3BFUWF5NTEwT0tIWkJyWHRrQlF4L1B2ZE9OMnpaTW9uSmZDZFJXQTJYZjRhRVJIeDl1dTMvcEhxK29wZXg1Zk91Wkpicm54d1RHTkpqRS9qODMzdnN2M2crMXl6OUxaQlhiUHo4RWVVVmhXemV1SEdZVCszbzdPTlRudUgxN0ZESjNmeDRlN1grenoveHRYM3NtSis3MlU4ekdZenpXME5mUFRsRzJSbnpNTnFzWHA5ZnVMc0lVeW0wZm1IU2oxaGZhdHJxT2FUdlcrVGtqQ0Y1RW5wUHIzMzdLeEY3RHUralUvMnZzMGRWei9zMDN2M3BIY3J3VUpKcC9qTXJFbHdwTmJZUHQwd3NxUnozUlNJc2tLckhSbzdZZmM1WXgxUEVSRVp2UGJPTnBJbnBUTTdhN0hYOFNuSjAvcTVZdVNxYXN1b2I2N3A4N09FMkdScUc2b29PSE9nejg5blp1UVNhZzBEb0tubEFvV2wrY3pLWEVENStkUGQ1OVEzR2ZjK1cxblk1ejB5VTJjUVlnNFpNTTdvaUZqKzVJNi84VHIydXovKzYyV3Z1WDdsVjNubXYzOUthVlVSTXpMbWRSKzNPMnlVVmhWeHcrcDdCbnl1K0VaN1p4dHZmUElNNGFFUjNMM2gyNFNZUXlpdEt2YnFxYTZ1TjNvL1QxY2N4eExpK1NWQmZFd2lTZkZwN0N2WXhwWTliL1g3RExmYnpiRlQreWc0dmIvUHp4KzU3WWVrSlFWbkJWNlJvVkxTS1Q0elBkNlRkQlkzd0lvUi9OTFJZb1lOV2ZCdXNiSC80UmtsblNJeVBuU051cGdJL1JNZHRqWm1aTXhqL2ZJN3h1eVpCMDd1WUYvQnRuNC9yMitxNmZkTC9KL2U4MU1TNDFJQVl6aXUyKzJtc0RTZnd0TDhYdWUrK040dis3ekhYMy85RjVoTVpzNmNPd0ZBdTYyTmh1WmFDczRjSUNFbW1iU2tURHBzYlVSRnhCQWZrK2gxcmRuc1Bldkk0WFR3V2Q0N1hzZm16MWpPcWZJQ1RwVVhBREIzMmhJYVd1cXcyVHRwYlcvbXdJa2R2V0thTy8wS0lzSWkrNHhYaHE3VDFzR3JILzBYVFMwWGVQaTJ2eVkyeXBqanMyWFBXOVEzbnU4K3ora3k1bVJ1MnY2UzEvVkw1MTdGK3VWMzRIQTZjRG9kM0hiVjE0ZjBmTHZEeHVhZHIrSnlxd0NReUdBcDZSU2ZtZGxqWG1mUmhaSGY3NFpwbnFUenkzUFEwQW54WVNPL3I0aklTS1JIRy85N3JzVlk1bW04Y3JsYzJPeWRoUHNoMlRHWlRQekZBNWZ2TmV4TFpManhIN2Vrc29qOUo3NWc1ZndOWEhYRkxWN243Q3ZZeXRiOW0vanJyei9aNXozQ1F5T29yaXZuajF1ZkI4RGh0TlBRVkV0SlpSRkw1MTVGV2xJbVZYVmxKTWFuOWJyV0RkQmpoS3piN2FheTFsaTdxN1NxbUVreFNjUkV4WHRkazVrNmc3eUNyVmhDck93NSttbjM4VTViTzI2M20vQ3dTTExTWmlucDlKSDJ6alplMlBRTEdsdnFlZWptSDVDYU1JV20xZ1ppbytKNTlKS2U2L3lpUGJ5ejlUbStmLzgvZC9lZ1g4cHNOck1vWi9XUVk5aTg4OVZoL3d3aXdVaEpwL2pNckVtZWJWOGtuYk1USURNR3lwcU5Md0pienNMWFpvLzh2aUlpSTVFZUJXRWhjR3FFbGJwSFczdG5Ld0Rob2Y1SmRxSWpZNGQxbmR2dDVvT2RyeElURmMrMXkyN3ZsU3gwRFpPOFhCS1hscFRKM3o3eW53RDg5cDEvSVQwNWk1dlgzZzlBYlVNVnhXVkh1WHZEdDN0ZEZ4a2V6WkdpUFVTR1JXTU9DV0ZhZWc0UDMvcFhBUHpMODk5blJlNzZYdk05VDVVWFVGNTlta1U1cTczbS9yMzQzaStKam96anJ2V1BEdU8vZ3ZRblBEU0NoTGdVN2xyL0xWSVNKck92WURzZjdIcVZ4Kzc4dXlFUGRaMlJNWStJc0tnaHgyQzFoSExybFEvMTZpa1hrZjRwNlJTZm1SNEhJU1p3dXFHcUZWcnNFRzBkK0xyTHVUa2JmbjJ4VU9EbTAwbzZSV1I4dUdPbU1lei8zdG1RTUlMNTY2T3A0MkxGVjdmYlJXTkxQV0doRVlTSGp0TmdlM0E0SGR4eTVVTzBkN1FBOUtvbTI3V01SWDlWWnNGSVRDOGRLZ3ZHME43WFBuNktuS3hGNUdRdDdQWDUrbVYzOHRHWGIvRGVqcGNCK040OS85ajltZHZ0eG56SlhGR0gwOEdIdTE3SFpETFIzT3I5VzRpVzlpYW1wRXkvM0k4cXcyQXltYmpuK3NjQmFHbHI0ck45NzdCcXdYWHNQNzZkL09JOVh1ZTZMdzUvZmZMbEgvYTZ6MTNySCtYdHozNEx3T2Fkcnd3cmxxcTZzdTVmWm9qSTVTbnBGSit4bUkzRXMvaml2N3RGRjJCSnlzanVlZjAwK0grSGpaN09zbVk0V1cvMGdJcUkrTlBEOCtIelV2akpMdmpaVlViaHMvR203V0pQNTliOW05aTZmeE1BazJLU1dERi9QU3R5cngyMVNxc2o5ZUo3VDFKUmMzYkE4LzdsK2UvMys5bXRWejdFRlhQV2VSMXI3MnlqdGEySmVkT3Y0T3ArcXVmT21qcWZXVlBuOS9tWjIrMmlvdVlNNWhPZVpOWm03NlNwOVFKWExybVpneWQzZGg5M3VwdzBOTmN5S1RaNXdKOURodS9kYlM4UUg1M0lodVZmb2FhaGt0blRGdmQ3YnFldEhVd213cXpoQUtRbVpBeVlNTDYvNHhXbVRjNGhOM3RabjU4bnhJN3dTNDVJRUZIU0tUNDFhNUp2azg3NE1GZzEyYWhlQzBiUGdwSk9FZkczc0JENC8xYkNqM2JDb3gvQzk1Y2E2eFduanFOcGU3RlJrN2p0cXE4VGFnbkQ0WEpRMTFERndaTTcrV2ozR3pTMVh1RDZsVjhkbGVlNlhTN01wdUV2QTM3am12dU1CR0VFa2k0dW4zRysvaHp0bmEwY0tkckQvdVBiV2JOd0kyZk9uV0RQMGM4dWUvMzFLNy9Lc25sWGQrKzczVzRjVGdmSHp4eWdzTVFvYXRUZTJjb2QxM3lUcjkvOEE5ekE5Z1B2MDl6V1NFeGtITlYxNVRpY0R2VjBqcUx0QnpaVFhINk1oYk5XWVRhYlNVMllRbXBDL3hVSFgzanZTYUlpWXJsN3cyUGR4N3JtY2pxY0RpcHJTa2hMeXNScUNlMysvTU5kcjVNVW56N2tPWjhpMHB1U1R2R3BXWlBnZ3pQR3RpL21kWUt4Wm1kWDB2bFpLWHgzTVlRT1hBMWZSR1JVTFVxQjM5NEEvL3RMK0orOUM1YU9tTmtFMlNPNFBpNTZFa3Rtci9VNnRpSjNQYjk1NTUvNThzZ25yRnQwSXhIaFE1L1BOcEMyenRZUkZTK2Frakx5NVZ5S3k0N3gyei8rUy9lUTE4bkpXVngxeGExTW56eUhtWm56ZWVYRFg3Rm00Y1plU2VINStnbysyZnMyOFRIZUZhTHNEaHNBZDIvNE5qTXpjN0U3YlB6c3VUL0hHaEpLUm1vMkRxY0RTNGlWNHRLakxKbXpsc0xTZk1MRElrbVpOSG5FUDB0dE8ydytCbnVib2NVSnJvbFFObmtBSTIzYngwN3RZK3YrZDczbSs5WTFWTlBZVXQvdk5SMmRiWmd3Y2JyOE9HRDhZcUtyNnUzNStncWUyL1J6N3QzNFhXWm5MUnBCWkNMU0h5V2Q0bE16ZlZ4TUNHQmxPc1NGR2V0MXR0cGhad1ZjTzlVMzl4WVJHWW1rU1BqMzljWTg5dUlHS0drRWg0K1NBaE93NjlNQlR4dVM2TWhZNWs1Ynd0NWpuMVBUVU1uVXRKbStmUUJHRDZBdmloZnRQLzRGSDMvNTVwQ3UrY0g5UHlNaVBBcUx4Y3Fjck1YTXkxN0tsajMvemVUa2FlUk1YUUJBVnZvczVtVXZwYXF1akt1WDN0cDlyZHZ0WnR2K1RXUlBtY3ZNekZ5dis3WmRuRi9hVlhURzRiQURkQ2M5bGhBTDB5YlA1dWlwUEJiUFhzUFI0cjNNbjdIY0owT1lJNjNHTHppbXBvUEROREdXNmhuSVNOcDJVOHNGL3ZENTcxZzVmejBOelhYZHgvZWYrSUw5eDdmM2U1M0RhY2VFaWRlM1BBM0FqV3Z1N2Y2bFRFMURKUUJwaWIyL1hOUTJWSEs0Y0hldjQxRVJzYjNhaVlqMFQwbW4rRlRPSk9NZkV6ZFEzZ3dkVGdnZllhK2t4UXpYWmNGYkY5Y0IzM1JLU2FlSWpDOXBVY2FmZFQ1ZVQzaVhiMjhIZUhydFFpL09iZk1sdDl0TlZWMFptU2tqNmNjeU9KME9IRTQ3WDd2dU93T2VXMTU5bWwzNUgrTyttSkpOUzg5aFdub09BQ1o2SjM3ckZ0L0UwMi8raEpNbGg3dDd0cmJ1MzBSbGJTbmZ2dXNmZXAzZjFXTWFGUkVEUUtlOUE4Q3JwMjF4em1yKys5UGY4UEdYYjFMZlZNUGRzOWYxdXM5d1JGcGdhaElrSjROMUhNNGRIcTdodHUzWTZFbGN2ZlJXMWkyK2lUZTJQTk45ZkQxUVBENEFBQ0FBU1VSQlZPT3F1OW00Nm03T1ZKd2dLejJuVnlHcHZvYlhkaWs1VjBoVVJBeHgwWk42ZlhiMlhDRVY1M3ZQTWM1TW5hR2tVMlFJbEhTS1Qxbk1NRFVXU3BxTS9hSjZXT0NET2dwM3pQUWtuZmsxeHYyemhsZU5YMFFrS0xSMXRCQVJGdVhWMjNhKy9oekhUdThqTm1yU1plZS9EVmR0UXhVZG5XMWtwTTd3MlQzblhLWTRUQmZYeFNxbGc1VVlsOEpWVjl6Q081OC94ME0zLzREQzBueDJIUHFBcjF6N0o2UWs5QjRTVzMyaGdvaXdxTzRsTWp4SnB5ZHhuek50Q1lseHFldzUraGtMWnE0WTh2SWRNbmhYTHJtNXorTXRiVTI4dnVWcDVrNi93bXY1bXN0eE9CMmNMRGtFbUdqdmJPdTFGTSt5ZVZlemNkWGRJdzFaSk9ncDZSU2Ztem1wUjlKNXdUZEo1K1JvdUNJVkRsUWIrLzk5RXY1cStjanZLeUlTcUE2YzJFRiswWmZNeUpoSFZFUXN0UTFWRkp6ZUI4RHRWMzJqT3htMU8reDgvT1dickZ0OEkzSFJJNnZVZHFqUTZML0tuakozWk1HUGdTdVgzRXgxWFRuUHZmdHZ1Tnd1Ymw1N1AvTm45UDBQeTltS0UyU2tlbnB2dTVhakNldVJkSGJhMnJHRUdGK3JySlpRM0c3M3VLMFFIS2lpSTJPNTg1cEhlR1BMTThSSEozb05uKzdQNGNMZHRIZTJZYldFOHRIdU43anptbStPUWFRaXdXZjQ1ZVZFK2pGckZPWjFBbnhsbG1mN2t4Sm9zdm51M2lJaWdXWnEya3dpd3FJNFhQUWxXL2U5eStueUF1Wk1XOEszN3Z3N3NqTThTV0Y3Und0bnpwM2cyWGQrUnZuNU04TitYbHRIS3dlT2Y4SGs1Q3lmRkFQeUZYY2ZzeUR0RGh1NzhqL21UT1ZKUWtQRE1abE1IQzdjemNtemgzRzV2SHRObTFvdWNMTGtzTmV5R2MxdHhuRGJyb0pKTFcxTnZQRGVrelMyWG1EcDNLczRjR0lINzMzeE1tNTNJTXpBbkZqbVRGdk05U3UvU21KY3F0ZHhsOHZWYTZoMWUyY2JuKy83SXhtcDJUeHc0NTl4cEhnUGY5ejJBaDBqcko0c0lyMnBwMU44YnJTU3psV1RJVGtDYXRyQjdvSVBUc085YzN4M2Z4R1JRREkxYlNhUDNQN0RBYytMalo3RW83Zi9EYTk4OUYrOCtONHZ1WGZqZDVtUk1XL0l6OXUwL1VVNjdSMnNXM3pUY01MdGs5dnQ1cDkvOTcwQno3czBVV3pyYUNXLzZFdkF6Zm42YzJSUG1ZdmRZZWZNdVJNVWxoem14TmxEMk93ZHJKeS9nWFdMYjZLMm9ZcFA5NzdONjF1ZUppb2loaGtadVdTa1pETXYrd28rMlBVYTRXR1JURTJieVJjSFA4QVNZdVhBaVMrSWowa2tJaXlTTXhVbmVHZmI4N2hjVGg2KzlhOUlUWmhDYk5Ra1B0LzNSODdWbG5ERDZudTY1NWZLMkZpOThIck9uaXRrWDhFMnJKWlEyanBhT1Zkemx2UWtUMEVJdThQT0cxdWVwcTJqaFhzM1BrRm1halozYi9nMjcyNTdnWk1saDVtVk9SK255OEg1K2dvT250aHB6QkUxbWNEdHh1bHk0blE2TUpsTVhrdnJpRWovbEhTS3ovVmNSN09rQ1J3dVk2N25TSm1BdTNMZzE0ZU4vWGVLNEd1empkTHJJaUl5ZkJIaFVUeDAwL2Q1ZWZOL1VGUjZaTWhKcDhQcHdHd3lzM0RXcWtITndSd3NrOG5FUGRkL2Q4RHpTcXVLMlhIb2crNTlxOFhhWGZrMklTNkZSYk5XVTExWHh1c2ZQMFZ5ZkRvcmNxOWxVYzdxN3VIRVUxS204WTFiLzVMSzJsTHlpL1pRWEhhVWl2Tm5TRXVheXNtU3c5eTEvbEdpSW1MNDhzZ1duQzRuMFpGeDNIcmxRK3pPLytSaWRkd3N2cnIrTVNiRkdrdXRYTG5rSnVKakV2bGcxMnU4OHNHditONjkvOWk5UEllTWpRdk5OV3plK1NvQVpwT1p0S1JNVnN4ZjMvMTVXZlVwU2lxTFdMLzhUakl2RHAyZU8zMEprNU9uY2ZEa0RrNlZIU004TkpMU3FpSk9WeHp2OHhrNVdRdVZkSW9Na3NtdHNSOHlDcjZ4R2M0WkZlYjUxUWFZbStpYis3YmE0ZTQvR2oyZEFEOWVBMWRtK09iZUlpTGp6ZU9QUDg2UEhudG00Qk45eEdidnhHb0pIZFpjUkxmYmpjTnB4Mm9KSFlYSWZLTzVyWkdZeUxoQm5ldDBPUWt4aDFCVWVwUlpVK2YzZWM2RnBsb09GZTdpcWl0dUljVGN1MVI3UzFzVDUycEx1cGRyR2FxZi91WnhubmppQ1pLU2traE9Uc1lhUU9Wcng3cHQ5K1hZcVgza3psZzI4SWtZN2R2dGR1Tnl1ekNaVEpndzlhcVFPeFNCL0c1RitxSTVuVElxUm11SWJaUVZOdmFZS3ZST2tlL3VMU0lTN0VLdFljTXVmbU15bWNaMXdna01PdUVFdXBQSS9oSk9nRW14U1Z5NzdQWStFMDR3Q3RzTU4rR1UwVGZZaEJPTTltMDJtN0dFV0FneGg0d280UlFKUnZwL2pJeUswVW82d1JoaTIrVndqYWRTcm9pSWlJaUlqRDlLT21WVWpHYlNtUlVMaTNvc3cvTGZKMzE3ZnhHUjhTSTdhOWJBSjBuQXlralBBZ2pJcFZlQ3ZXMEg4cnNWNll1U1Roa1ZQWXNKbldrMGlnbjUwcDJYTEovU2F2ZnQvVVZFeG9QMnpqYXE2c3I5SFliNFFXVnRhVUF2M1JITWJUdlEzNjFJWDVSMHlxaUl0a0tLc1h3WlRyZVJlUHJTMmluRzhpbGdGQlY2NzVSdjd5OGlNaDVrVEpsQ2RWMlp2OE1RUDZpcUt5TXhNUUdUeVVSSVNFakE5WWdGYzlzTzlIY3IwaGNsblRKcWVnNnhQVm52MjN1YlRYRDdUTS8rTzBYZ1VoMW1FUWt3eTFjdTQwejFNWCtISVg1d3F1SUlNMlptWXphYnNWcXRBWmVZQkhQYkR2UjNLOUlYSloweWFub09zVDFlNS92NzN6SURyQmRiY0UwNzdEcm4rMmVJaVBqVGdnVUxpSXl6c3VmWVovNE9SY2JRcnZ3dG1NSWNaR1ptWXJGWUNBME5EYmhxcVo2Mi9hbS9ReGxUdS9JL0R2aDNLOUlYdFhJWk5UM1g1aHlOcERNMkZOWlA5ZXovb2REM3p4QVI4YmNISHJ5ZmlndEY3RGtTWEYvT2c5WHUvQzFVMUJleWR0MGFMQllMMGRIUkFidUdvOUcyaTRPbWJSdnZ0aWdvM3EzSXBVeHV0MXVERW1WVWREcmgxcmVncTRIOThTdkdPcHUrVk53QWozL3MyZi90alVaMVd4R1JRT0Z5dVdodmIrZWxGMytQbzgzRTlQUjVwQ1Zta3A0MGRlQ0xaVUtvckMybHFxNk1VeFZITVljNVdMTnVOU0VoSWNURXhKQ2Fta3BFUkVSQTlvWUZROXYydk5zam1NS2NyQTJTZHl0eUtTV2RNcXErOVNHY3ZiaU81cjllRFV0VGZmK003MzhHeDJxTjdadXo0UzhIdjlhemlNaUU0SEE0YUc1dUppOHZqeE1GSjZtcHFTRXNOSkx5eXJQK0RrMUdLQ045R2gyMk5wS1NFc21lTWIxNzJHVkVSQVJKU1VsRVIwZGpzVmo4SGVhb2NUZ2N0TFMwc0hmdjNvQnIyOEgrYmtWNlV0SXBvK3JKUFBqZ2pMSDk4SHo0K2p6ZlAyTnJHZnpUYm1QYllvYlhiNE80TU44L1IwVEVueHdPQngwZEhUUTJOdExTMG9MRDRjRGxjcUYveGdPRHlXVENiRFozRDd1TWk0c2pQRHc4S0pLU1FHL2J3Znh1UmJxb3RjdW9tcFBvU1RwUGpNSzhUb0FyTXlBMUVxcmJqUFZBWHpzQjMxazBPczhTRWZFWGk4VkNaR1Frb2FHaHhNZkhZN1Bac052dE9KM09nUGx5SHF5NmxzNndXcTJFaG9aaXRWcXhXQ3hCTSt3eWtOdDJzTDlia1M1S09tVlV6ZXRSVE9obzdlZzhJOFFFOTgrRi85aHY3UCt4R0I2Y1o2d1ZLaUlTU0xxV1dMQllMSVNIaCtOMnV5ZjhsM0l4bUV5bVhuK0NTU0MzN1dCL3R5S2dwRk5HV1ZZc2hJYUF6UW10ZGpqWEFwT2pmZitjRzZiRFM4ZWdyc040MXBzbjRaSDV2bitPaUlpLzZVdXJCQ3ExYlpIQXBiNTlHVlZtMCtndm5RTEdlcDMzelBIc3YxVUk3WTdSZVphSWlJaUlpQXlla2s0WmRYTVRQTnZINjBmdk9iZk84QlFRNm5EQTIxcTNVMFJFUkVURTc1UjB5cWdiaTU1T2dMQVF1RHZIcy8vR1NXT3RVQkVSRVJFUjhSOGxuVExxY3BNODI4VVhqQXF6bytXT1daNENRcTEyZUxkNDlKNGxJaUlpSWlJRFU5SXBveTQrREZJaWpXMm5Hd292ak42eklpM3dsVm1lL1ZlUGczMFVrMXdSRVJFUkViazhKWjB5SnNacWlDM0FYVGtRY2JFdWM1TU5OcDhlM2VlSmlJaUlpRWovbEhUS21QQXFKalRLU1dkTUtOdyswN1AvK3dLamgxVkVSRVJFUk1hZWtrNFpFM1BHc0tjVDRHdXp3WEt4ZGRkM3dNZG5SLytaSWlJaUlpTFNtNUpPR1JOekVxQnJ1ZWZxTm1qb0hOM254WWNaUzZoMGVla1l1TlRiS1NJaUlpSXk1cFIweXBpd21HSG1KTTkrd1JqMGR0NC9COHdYTTkzemJmQlo2ZWcvVTBSRVJFUkV2Q25wbERFemxzV0VBQklqNElacG52Mlhqb0U2TzBWRVJFUkV4cGFTVGhrelk1MTBBanc0enpPc3Q2SUZQaXNabStlS2lJaUlpSWhCU2FlTW1aNFZiQXZxeG1hT1pWb1VyTS95N1A4bUh4eGF0MU5FUkVSRVpNd282WlF4a3hFRFVWWmoyK2FFa3FheGVlNGo4ejF6TzJ2YjRROUZZL05jRVJFUkVSRlIwaWxqYko0Zmh0aW1SY0Z0UFNyWnZsd0FyZmF4ZWJhSWlJaUlTTEJUMGlsanloL3pPZ0VlbmcvaEljWjJxeDErWHpCMnp4WVJFUkVSQ1daS09tVk0rU3ZwakEyRkIrWjU5dDhxaEpyMnNYdStpSWlJaUVpd1V0SXBZNnJuOE5xU0p1aDBqdDJ6Nzg0eGxsRUJjTHJoZC9sajkyd1JFUkVSa1dDbHBGUEdWSlFWTXFLTmJUZHd0SGJzbmgwYVloUVY2dkpKQ1p4cEhMdm5pNGlJaUlnRUl5V2RNdVp5a3p6Ymg4K1A3Yk0zVG9OcHNjYTJHM2ptME5nK1gwUkVSRVFrMkNqcGxERzNNTVd6ZmFSbWJKOXROc0YzRm52MjkxZkRnZXF4alVGRVJFUkVKSmdvNlpReHR6RFpzMzJzemxpemN5d3RUNE5GUFJMZnA5WGJLU0lpSWlJeWFwUjB5cGhMajRMRWNHUGI1WWJqOVdNZncvZVdlTGJQTkJyek8wVkVSRVJFeFBlVWRJcGY5T3hwekIvamVaMEEwK05nUTVabi85bDhjTGpHUGc0UkVSRVJrVUNucEZQOG91Y1EyL3d4bnRmWjViR0ZFR0l5dG12YjRROUYvb2xEUkVSRVJDU1FLZWtVdjFqUUkrazhXbXVzbXpuV2tpTGdxem1lL1pjTG9OVSs5bkdJaUlpSWlBUXlKWjNpRjFteEVCdHFiTnRkY05JUDh6b0JIcHdIa1JaanU5VU92ejNpbnpoRVJFUkVSQUtWa2s3eG01N3pPc2Q2dmM0dVVWYjRScTVuLzkxaS95WEFJaUlpSWlLQlNFbW4rTTE0bU5jSmNPY3N5SWp4N1A4aXo2aXFLeUlpSWlJaUk2ZWtVL3htNFNYek92MlY2Rm5NOE1QbG52MHpqZkIyb1g5aUVSRVJFUkVKTkVvNnhXK214MEhFeGZtVTdRNG91dUMvV0hLVDRLYnBudjNmSFlYemJmNkxSMFJFUkVRa1VDanBGTDh4bTJCUmo5N09JMzRjWWd2d25jV2U0a1kySi96N1B2L0dJeUlpSWlJU0NKUjBpbDh0N0ZsTXlNOUpaN1FWdnJ2RXM1OVhCVHNxL0JlUGlJaUlpRWdnVU5JcGZ0VnpYdWNoUDFXdzdlbjZMTytxdXY5blA3UTUvQmVQaUlpSWlNaEVwNlJUL0NwbkVsZ3Z0c0oyQjV4dTlHODhBSCs5M0JQVGhRNTQvcWgvNHhFUkVSRVJtY2lVZElwZm1VMlhMSjB5RG5vNzA2UGdnWG1lL1hlS2pJcTJJaUlpSWlJeWRFbzZ4ZS9HeTNxZFBkMC94N04ycDhzTlA5OExXcnBUUkVSRVJHVG9sSFNLMzQyM2VaM1FlKzNPd2d0R2o2ZUlpSWlJaUF5TmtrN3h1M2xKbmptVVRUWW9iZlp2UEYxeWsrQ0dhWjc5M3gyQitnNy94U01pSWlJaU1oRXA2UlMvQ3pIQjNFVFAvbmlZMTlubHUwczhhM2UyTytCZjkvZzNIaEVSRVJHUmlVWkpwNHdMNDNGZUp4aHJkejYrMkxPL3Z4citXT3kvZUVSRVJFUkVKaG9sblRJdTlFdzZENCtqbms2QWpkTmdaYnBuLzVsRFVEWk9oZ0NMaUlpSWlJeDNKcmZicmFLYzRuYzJKOXo2dGxFcEZ1Q2xXNHlsUzhhTFpodjh5WWZHdXAwQTArUGdtWTNHMEdBUmtiR1NuNTlQWHQ0QnlzcktDQStQNHV6WlFuK0hGSEN5c21iUjJkbEdabVlHeTVjdlpmNzgrWmhNSmt3bS9ZVXZJakpjU2pwbDNQakJaM0MwMXRqK3kyVndjN1ovNDdsVWZnMzg1ZWVlL2Z2bXdMY1craThlRVFrdXp6Ly9FazFOTHBLVGMwaE16Q1F4TWNQZklRV3N1cnB5NnVyS3FLb3FJQzdPeWtNUDNZZkZZc0ZzMWdBeEVaSGgwTitlTW00c1RmTnM3NnZ5WHh6OVdaZ005ODd4N0w5MkFncnEvQmVQaUFTUFgvM3FXVUpDTWxtNzltRnljbFlyNFJ4bGlZa1o1T1NzNXFxckhzVnNuc0pUVHoxSGUzczdUcWZUMzZHSmlFeElTanBsM0ZpVzZ0bmVYdzNqc1F2K1R4YkF6SGpQL2ovdWdsYTcvK0lSa2NEMy9QTXZFUmMzazNuenJ2RjNLRUZwd1lJTlRKbzBreGRmZklXV2xoWWxuaUlpdzZDa1U4YU5PWWtRWlRXMlcrMXdzdDYvOGZRbHhBUS9YZ3ZoSWNaK1RUdjg1MzcveGlRaWdTcy9QNS9HUmhlNXVVbzQvV24rL0EyMHRrSmVYaDZkbloyNFhDNS9oeVFpTXFFbzZaUnh3d1JjMGFPM00yOGNEckVGbzhEUm55MzE3SDlhQ3R2Sy9CZVBpQVN1dlhzUGtKS1M0Kzh3QkpnOGVSNUhqNTZncWFsSnZaMGlJa09rcEZQR2xhVTloOWlPMDZRVDRJWnBjR1dQS1ZWUDVrRmRoLy9pRVpIQVZGNWVSbUppcHIvREVDQXhNWk9hbWhxYW01dHhPQnlvRHFPSXlPQXA2WlJ4WlVXUDlUQUw2cURENGI5WUJ2TERGWkFjWVd5M09lQi83eDZmODFCRlpPSUtDNHRVMGFCeElpbHBLcUdoNGRqdGRtdzJtNUpPRVpFaFVOSXA0MHBLSkV5Sk5yWmRicU9nMEhnVmFZRWZyVEdHQllPeHBNcWJKLzBha29nRW1KS1NJbitISUQxVVZwYmdkRHF4Mld5YTF5a2lNZ1JLT21YYzZibDB5bmhPT2dIbUpzSTNjajM3LysvdytDeUFKQ0xCcDdoNEw0Y1BmK1R6KzdhMDFQUHV1eitucmEzSjYvaWVQVytUbi85SnY5YzVIRGJzOXM1aC9YRzVQSE1vT3pwYTZlaG84ZnJUMmRubTlheVRKM2Z4L3Z2Lzd0c2YvQ0szMjYzaHRTSWlRMlR4ZHdBaWwxcWFDdThXRzl2amNiM09TejA0RC9aVXdvbUx5ZWIvM0FILzd3YUlEL052WENJUzNGd3VKM2w1NzVDVU5KVXBVK1lDc0hYcjg1dzVjMkRBYTIrNzdZY2tKV1hTMGxKUFRjMVpyODlhV3h1b3JqN0YyYk1IaVlpSTZUNSs3dHdKSWlKaWlJbEo4RHJmYWcwbkkyTWVyNzMyOTdTM053L3JaMW05K2w3bXo3OFdnRGZlK0JHZG5hMWVuOGZGcFhMUFBmK3JSNHdYcUtrcEdkYXpSRVRFOTVSMHlyaXpOQlhNSm1ONDdia1dPTjltRExzZHI4d20rTWxhK1BaSDBHU0QrZzc0K3kvZy8xN243OGhFSkpqbDVLeW12THlBeno3N0xYZmQ5UTlFUmNXVGs3T0d5Wk5uRDNodGRMU1JPTmJWbGJOLy95YXZ6N3A2SFk4ZS9SU3pPYVQ3ZUV0TFBjM050YlMwZUEvM2lJMU5KaU5qSGdDTEZ0M0F6SmtyKzN4bWUzc1RqWTNWcEtYTjhqcSthZFBQZTUyN1lNRjF6Sm16RG9DUFAzNmFtSmlrWHVlWXphTTNtRXU5bkNJaVE2T2tVOGFkY0F2TVM0U2p0Y2IrM2txNGRZWi9ZeHBJVWdUODgxWHdGNStCM1dVTXNmMm4zZkFQcS8wZG1ZZ0VzM1hySHVUdHQvK1JreWQzY3NVVnR6QjU4dENXWDhuS1draFcxa0t2WTAxTk5iejMzcFBjZlBOZkVCMDlxZnY0MXEzUEV4MmR3TEpsdC9kN3Y0aUlXQklTSnZmNVdYRnhCWHYydk1VamoveW4xM0dUcVhmeUdCNGVUWHg4R3MzTmRUUTJWblBGRmJkNGZlNTJ1N3dTWWhFUjhTOGxuVEl1TFUzekpKMTVWZU0vNlFTWWt3Qi9zOUpJTmdHMmxzR3NTWER2SFAvR0pTTEJLelEwbk50di94c2lJMk9IZlk5MzN2a1pGeTVVOWpyKzVwcy83dlA4STBlODUzWGVlT1AzU0U4Zm5iVkdUNTNLdzJvTlk5cTB4VjdIamQ1WVU5OFhpWWpJbUZQU0tlUFNzbFI0NGFpeHZiL0tXSXBrSW54OXVDWVRpaTdBNnllTS9XZnpZWHFjOTFJd0lpSmpxU3ZoUEg3OEN6bzZCaituTWlkbkRWRlI4VGdjTm1iTVdNN3MyV3VIOUZ5YnJaMFBQL3dWVHFmVDYvaHJyLzBESFIwdHZjNTN1Wnc0blhhZWYvNEgzY2V1dWVhUnl6NmpzSEEzTTJhc3dHSUo3Zlhzam81bUhBNDdGb3QxU0hHTGlJanZLZW1VY1dsT0lrUlpvZFVPSFU0b3FJWGMzbE4yeHFWdkxZVFREVVlQclJ2NDZXNTQrbnJJakJud1VoRVJuL2ppaTk5VFhMeW5lLzhiMy9nbFpXVkhhV282RHhnSlhtUGplY0xDb3ZydEJaMDZkU0ZSVWZFQVJFWEZrNXc4allhR3dWVjNpNGlJd1dUcSsxZUZWMS85TUU2bjl5TE1wMC92NCtUSm5ZU0VXTGp1dXU5MEg3L2NHcVUxTlNVME5sYXphdFhYZW4zVzN0Nk0yKzNtd29WekpDZG5EU3BtRVJFWlBVbzZaVnd5QVZla3doZmx4djYrNm9tVGRKb3cxdS84N2hZb2I0WU9CL3pkZG5obW81RklpNGlNdHRtejE1Q2Vua05WVlJISGoyL0g3WGF6Y2VOM3V6OHZLTmpHenAydnNuSGpFNlNsWFg3K3dwVlhmcDJJaUZnNk9scDQ2NjJmWXJXR1gzYStwTTNXeHFKRk43SjA2YTNjZE5QM1NVcWE2dlY1ZXJwM29hRDYrZ3FLaS9jeVpjcGNxcXRQa1pFeGQxQS80NlJKazBsSW1NTEJnKytUbVpucmxlUTJOQmpEZ2F1cWlwVjBpb2lNQTBvNlpkeGEyaVBwM0Y4RkQrZGUvdnp4Sk1JQ1A3c0tudGdDelRhb2JJV2Y3SVIvdmRxb2Rpc2lNcHBTVXFhVGtqSWRsOHZCOGVQYnZUNXpPaDBjT3ZRaFdWbUxTRXViZ2R2dFpzZU8zNU9lbnNQTW1TdDYzU3MxTlJ1Z2UxM09HMjU0NHJKek5OOSsrNThBTUp0REJrd2dHeHZQODhFSC84bjA2VXZJekZ4QWRmV3BRZitNRm91VnRXc2ZZTk9tbjNQcTFENW16bHdPUUdkbkd3ME5WY1RFSkZGUlVjQ0NCUnNHZlU4UkVSa2RvMWRQWEdTRWVzNkRMS2d6ZWd3bmt2UW8rT2s2VDVKNThEdzhkY2kvTVltSUhEKytuYmEyUmxhcytBb0FKcE1KbDh2SmpoMnY5RnJ1cEMvVjFXY29LenZXN3grYnJXTlFjZFRXbHZMKys3OGtJV0VLVjEzMWpXSDlMR2xwTTBoTXpQUWFTbHhXWmhRRVdMWHFhNVNYSHgvMjJxQWlJdUk3NnVtVWNTc2xFcVpFUThYRmVoTjVWWEJsLzlON3hxVUZTZkRuVjhCLzdEZjIzeW1DbkVtd2NacC80eElSMzZscWhiZUw0TlFGT0Z6anUvdWFUWkR0dTlzQjBOSFJ3b0VENzdGZ3dRYmk0OU82ajY5YTlUWEt5bzZ5ZGV2ejNITExYL1E3SHhQZ3hJa3ZDQTBONy9menRyYUdBZU00ZVhJWE8zZSt3cFFwODlpdzRURkNRb2IvZFNRMU5adUtpdU5lOGFXa1RDY3JheUhoNGRFVUZHeGw2ZExiaG4xL0VSRVpPU1dkTXE0dFRZT0tZbU43Zi9YRVN6ckJXTzdsZENPOGUvSG5lRElQMHFPTmhGUkVKcmFQenNKVEI0M3RHZkh3ZFI5T0F6QUJ1ejcxM2YxY0xoZmJ0NzlFU0lpVkJRdXVvNlhsQWpaYkc1MmR4cC8wOU5tY1ByMlBFeWUrWU83L3o5NTloMlY5My9zZmY5NlRtNDBNRlJGeElPNnRjUnRYaHRscDBpUnQwcVE1VFU1ejJwNjJwLzIxcDIxTzI5TjVUazkzY3pxUzlHUTJhWnBtTlVPVHVQZkFpUXNFb29pSXlKVE5QWDkvZkJVa2dBS0NYKzZiMStPNjdpdjNkOTd2MnlEZXIvdXp4aTFxYzczTEZjbHR0MzJUQVFPR1hESjBWbFFVNFhSR3RIdXN2cjZLVmF0K3g2bFRSNWd5NVFabXpicWpPZUQ2L2Q1MjErUzhsRUFnUUUxTk9ZRkFBSURUcDQ5UlhKekxzbVdQWXJGWUdELytXckt5VmpOdTNMVlh0R3lNaUloY0dZVk82ZE5tRG00SmE3dmFMaE1YTkw0MERRcXJqUzYydmdCOGJ3czhlYjNSbWlzaXdlbURFL0R6WFRBNXllaEtIOVVMRTRWdDY4RjdaV2R2cHFEZ0FBQXZ2ZlR2clk2RmhVWGdkRVlRRVJITHpwMXZ0SnE1RmlBdmJ4Y2JOanpicGRjYk9IQWt0OTMyalZiN2JEWUhUVTMxM0hMTDEwaE96cUNxcWdTYnpZN1A1eVVuWnl0UlVmR2R1bmREUXpYUFAvOXZCQUlCUEo1R3BrKy9HYS9YdzdadGZ5VWhZU2dqUmt3SFlPTEVaUnc2dEphdFcxL211dXNlNjFMOUlpTFNjeFE2cFUrYlB0RG9ZdVlQd05sNk9GVUxRNlBNcnFycnJCYjR6L253MklmR3BFSTFidmpHQnZqdE1vZ0xNN3M2RWVtcU0zVkdDK2ZrSlBqVkVyT3I2ZGpGNjJHT0dER2RzcktUREJ3NGdxaW9CQ0lpWW9tSWlDRXNMTEs1dGJHNnVwUjMzLzBsTlRYbHJVTG5oWmJFKys3N2FhZGVkOSsrbFpTWEY3YlpIeFlXeVIxM2ZLdDVlKy9lZDhuUHp3U01RTHAwNmVjNmRmL3c4QmhtenJ3ZHQ3dUJwS1EwVWxMR3NXSERzMVJYbDNMTExmK3YrZjA0blM1bXo3NkxUWnRlSkRQekxXYk51cU5UOXhjUmtaNmwwQ2w5bXNzTzR4UGdVSm14dmVjTURFMDN0NmJ1aW5UQVR4Y1pTNmswZW8yeHFsOWJCNzlaQmpIT3kxOHZJbjNINjhlTS8vNXdnYmwxWEVwMjloWjI3WG9UaThYSzVzMS9ZZUhDQjFpMDZET1h2Q1ltSm9sNzcvMXhoMk1zbzZJR2RPcTFIWTdPZlpzMmQrNDlUSjI2QW9EbzZJUk9Yd2N3WWNKaWdQT3o3NzVNWHQ0dUZpMzZEQU1IdGg0MFAyYk1mTTZjeVdQLy92ZHBiS3hqN3R4N3NOdTFmcFdJeU5XazBDbDkzb3pCTGFGejl4bTRQVWhESjBCcU5QeDBJWHg3RXpUNTRHUU5mSDA5L0hLSmdxZElNTW12TXNadzlrYVgycDV3Nk5BNnRtOS9sWEhqRnBHUk1aZFZxMzdIcTY5K2w1RWpaeElUazRUZDdzUm1zMk8xMnJCWWJGaXROZ0lCSDE2dnUva3hhTkNvVm10c0JnS0I1dVZRTHFldXJvcm82TFlEMTNmdGVvUGR1Ly9ScGZmaTlibzdQT1oyTjdKbXpaTVVGUjNsbW12dVpNeVkrZTJldDJEQi9YaTlickt6TnhNZUhzM01tYmQxcVFZUkVia3lDcDNTNTgxT2h1ZU5HZkRaV3dJZVB6aUNlTEdmeVVuR0dwNy92dEY0TDhmUEdjSHpOMHVOMWxBUjZmdXlTbnQyMHFDZUZoMmRTSHI2YkJZcytEUUFkOS85ZlE0ZVhNUHAwOW5rNXU3QTcvY1JDUGp4Ky8xQTRQeFZGaXdXeS9tdXFSYnV2UE03cmU1cHNWaVlOZXZPVHIxK2R2WVc2dW9xMit6UHlKakg4T0ZUdS9SZTFxNTl1c05qRGtjWTBkRUpMRm55dWVaMU90dGpzOWxadXZRUlVsTEdrWkV4dDB1dkx5SWlWODRTdURCUVE2UVB1L2R0S0QrLzlOdFBGaHBCTk5qdExZSHZiQWF2MzlnZVBjQVlHeGF1cjRKRStyemxyeHFoODZGZURwNlBQZllZano3NnAyNWQ2L2Y3c1ZyN3pqZDBmci8vb2xBYm5KNSsrakcrOElVdmtKaVlTRkpTRWc2SHZpa1VFZW1NdnZPdmtjZ2x6RXRwZWI2dHlMdzZldEwwUWZDRCtXQS8vN2N3dHhLK3VSRWFmZWJXSlNLaG9TOEZUakRxQ2ViQUtTSWkzZGUzL2tVUzZjREZvWFB6cVpiT1lNRnVkcklSUEszblA0Y2RMVGZHZTdvVlBFVkVSRVFrUkNoMFNsQ1lPaERDYk1iemFqZGtsNXRiVDArYW5RemZuOWNTUEErV3duOXNNY1o3aW9pSWlJZ0VPNFZPQ1FvT2ErdHhuTnRPbTFkTGI1aWZBdCtaMHhJODk1YkE5N2NxZUlyMGQybHBvODB1UVM2U25Kd0dvRzdDSWlKZHBOQXBRU01VeDNWZWJIR3FFVHd2ZkpUWlZXd0VUMStvOUNVV2tTNXJhcXFudlB5VTJXVUlVRloyRXJlN3dld3lSRVNDa2tLbkJJMjVRMXBhQWd1cW9iak8zSHA2dytKVStPYnNsdTFkeGZERGJlQlg4QlRwbDFKU1VpZ3ZMelM3REFIS3l3dEpTSWpIWXJGZ3M5blUyaWtpMGdVS25SSTBJaDB3NmFLMXhyZUU2SmYvMTZYQnY4MXMyZDVhWkN5dDB1QTFyeVlSTWNmczJUTXBLVGxzZGhrQ0ZCVWRKRDE5SkZhckZZZkRvZEFwSXRJRkNwMFNWRUs5aSswRk40K0VMMDFyMmQ1OUJyNjBCc3JVczB1a1g1azBhUkt4c1E0T0gxNW5kaW45V2xiV2FzTEN2S1NtcG1LMzIzRTZuWDF1U1JvUmtiNU12ekVscUZ3Y09nK1d3YmttODJycGJYZU1oc2ZuZ08yaUxzV1BmUWpIS3MydFMwU3VydnZ2L3hTVmxia2NQTGpXN0ZMNnBheXMxVlJVSEdQQmdublk3WGFpb3FKd09CeG1seVVpRWxRVU9pV29KRWZDOEppVzdSM0Y1dFZ5TlN3WkJyOVlBbEhuUDk5VU5jRlgxc0tPRUp1OVYwVGFaN0ZZc052dFBQTElBelEwNUxOaHc5UGs1R3lsck95azJhV0Z0TEt5aytUa2JHWGR1aWVwcVRuR2tpVnpzZGxzUkVaR0VoY1hoOTF1Vi9kYUVaRXVzQVFDQVUxUklrSGxtWVB3OGxIaitmd1UrTUY4Yyt1NUdvcnI0TnNiNFZSdHk3NUhKc045WTgyclNhUS9XLzRxZkdZQ1BEVGg2cnllMSt1bHBxYUd6TXhNamh6Sm9iUzBGS2N6Z3VMaUUxZW5nSDRrT1hrNGJuYzlpWWtKakJvMW9ybExiWGg0T0ltSmlVUkZSV0czMjgwdVUwUWt6YTNXZWdBQUlBQkpSRUZVcUNoMFN0QTVXZzcvZXI2WFdaZ04zcnJUV01jejFOVjU0UEhOY0tpc1pkOTFhZkQxV1dEdkIrOWZwQys1MnFFVGpPRFoyTmpJdVhQbnFLMnR4ZXYxNHZmNzBUL2p2Y05pc1dDMVdwdTcxTWJHeHVKeXVSUTRSVVM2UWI4NUplaU1TNEFZSjFTN29jbG5UTEl6ZDRqWlZmVytTQWY4WWpIOE1oTldGeGo3VmhjWXJhQS9XV2djRjVIUVpiZmJpWWlJd09sMEVoY1hoOXZ0eHVQeDRQUDVGRHg3MklWbFVSd09CMDZuRTRmRGdkMXUxK1JCSWlMZHBOQXBRV25CVUZqNWtmRjhXMUgvQ0oxZ3RHaisrMnhJaTRVL1p4bjdEcFhCRjFmRGYxMXJqSGtWa2RCMVlia091OTJPeStVaUVBZ29jUFlTaThYUzVpRWlJdDJqMENsQmFWNUtTK2pjV2dSZm13WDk2ZVBBZldNaEpRcCt1Z004Zm1PczU3OThDUCsxeUdnSkZwSFFwUUFrSWlMQlJ2MUVKQ2pOR0dTTTV3U2ptKzJSc2t1Zkg0b1dEb1hmTG9PNE1HTzcxZ05mWFFldlpJUGFQVVJFUkVTa3IxRG9sS0Rrc01MTXdTM2IyL3JwRWlJWkErQlAxMFBhK1dWa2ZBR2oyKzNYMWtORm83bTFpWWlJaUlpQXV0ZEtFSnVYWW5TdEJlTy9qMDQydHg2ekpJYkQveTZISDJ3ekpsVUNPRmdLRDYrQ2I4M3VQK05kcjFSVkZaU1ZCV2hvTUxvdk5qV1pYWkZjek9rTUVBaEFSRVNBaElRQXNiRWFaeWNpSWhJczFOSXBRV3RPY3N2elV6WEdMSzc5VmJnZGZyclFXTHZUZHY0emVKMEh2cnNGZnI0TEduM20xdGZYNWVmRGlSTUJ6cDJ6NEhZcmNQWkZicmNGajhmQ3VYTldUcHl3a0pmbncrUHg0UGY3elM1TlJFUkVMa09oVTRKV2JCaE1UR3paM2xSb1hpMTlnZFZpVEREMHArdGhXSFRML2c5T3dLUHZRMTZWZWJYMVpZY1BHNjJjUHA5YXpJS0YzMitscHNiTzBhUFEwTkNBejZkdlZVUkVSUG95aFU0SmFvdUd0anpmZE1xOE92cVNFYkh3NUExdzUraVdmY1YxOElYVjhKY2o0TmNzUTgzeTg2R3hVWDhnd2NtQzErc2dQejlBYlcydGdxZUlpRWdmcHRBcFFXM0pzSmJuT1JWd3R0NjhXdm9TaHhXK09BMys1MW9ZNERMMitRUHczQ0ZqaHR1eUJuUHI2d3NxS3FDNk9rRC9XbXduMUZqd2VGd1VGemZRMU5Ta3JyWWlJaUo5bEVLbkJMVUJMcGlTMUxLOStvUjV0ZlJGMHdmQnN5dGdRVXJMdmlQbDhFK3I0RGQ3akdWVytxdnljdkQ3RlRpRG41MzYrZ2lxcTZ2VjJpa2lJdEpIYWZaYUNYcExoc0dCVXVQNXVwTncvM2h6Nitscm9oenduL05oN1VuNDNSNWpncUY2TDd5YmI0eURmV1F5ckJqWi85cjdHaHJVeWhrcUFnRVhOVFVseE1iR1lyZmJRM3BHMjZ5c0xESXo5MUpZV0lqTEZjbUpFOGZNTGlua3BLV05wcW1wbnRUVW9jeWFOWU9KRXlkcXBtUVJrU3RrQ1FRQ0d0QWtRYTNHRFhmOW8yV3M0dE0zR09NYXBhMnlCdmpKRG1OSmxZdU5pWWV2em9EUkE4eXB5d3dIRHdad3UvVWhNalEwRVI2ZVQwcEtDdEhSMFZpdHZkK0paL21yOEprSjhOQ0VYbitwWnM4OTl5TFYxWDZTa2pKSVNFZ2xJV0hvNVMrU2Jpa3ZQMFY1ZVNGbnpod2hOdGJCQXcvY2g5MXV2eW8vV3lJaW9VaS9QU1hvUlR0aHhxQ1c3ZlVuemF1bHIwc01oMTh0Z2M5UGFiMC9wd0wrWlhYLzZuS3J3QmxLd3ZENWZMamQ3cEFkMS9uRUUzL0daa3RsL3Z5SHlNaVlxOERaeXhJU2hwS1JNWmRGaXo2SDFackNILzd3ckdaS0ZoRzVBZ3FkRWhJdW5sQkk0em92elFKOGNneThlRE5NRzlqNjJMdjU4TUM3OFBKUnJlMHB3U1VRQ09EMWVnbkZ6anZQUGZjaXNiSHBqQisvMk94UytxVkprNVl4WUVBNkw3endzbVpLRmhIcEpvVk9DUWtMaG9MdGZNTlZhUU5rVjVoYlR6Qklqb1NmTDRhZkxJU1VxSmI5dFI1NDVpQjgraDE0TlFlYTlQbEt4RFJaV1ZtY08rZG53Z1FGVGpOTm5MaU11anJJek16VVRNa2lJdDJnMENraEljSU9jNGEwYks5VEY5dE9tNTBNLzNjalBEb1p3aSthV3F6YURVOGRnQWZlZ3pkendhUFBXTkxIaFdJcjU2NWRleGs0TU1Qc01nUVlNbVE4aHc1bGE2WmtFWkZ1VU9pVWtIRnhGOXQxQlJCNkh6OTdqOTBLOTQ0MXV0eGVQN3oxc2NwRytQMCtJM3krblFkZWhVK1JxK2JVcVVJU0VsTE5Ma09BaElSVVNrdExxYW1wQ2RtdTNDSWl2VVdoVTBMRzNDSGd0Qm5QcTVyZ3dGbHo2d2xHY1dId3pXdU1sczlyVTFzdktGTGVBTC9iQy9lL0N5OGVOdjZNUmFSM2hZVkZhTktnUGlJeGNSaE9wd3VQeDRQYjdWYm9GQkhwQW9WT0NSbGhOcGlmMHJLdFdXeTdMeTBHdmpzWG5yc0pscVdCOWFMMFdkNEl6eCtHZTkrR0gyK0h3MlhtMVNrUzZnb0tjczB1NFpJcUs0czVmbnhmODNhb0I3SGk0b0tRbnlsWlJLUTNLSFJLU0xtNGkrM0d3cGExTzZWN1VxTGcyN1BoK1p0Z3hZaVd5Wm9BZkFIWVVBaGZXUWVmL3hCV0hRZTNoam4xdXBxYWNpb3FUbE5mWDkydDZ3T0JBQlVWcDN1c25vS0NyQjY3bC9TOFU2ZU84c1liUDc1a1FIcjExZTl4OE9DYWJ0Mi9vT0FBR3pjK0QwQkRRdzF2dlBGalB2cG9UN3ZuZXIxdVBKNm1iajM4L3BaZkxvMk5kVFEyMXJaNk5EWFZ0M3F0bkp4dHZQZmVyN3Yxbmk0bmxHZEtGaEhwTGZiTG55SVNQSzRaYkV5RzArQTFabUhkZFFibUpKdGRWZkJMam9Tdno0S0hKOEU3K2ZCZVBsUTB0aHpQcjRKZlpzSWY5eG10elV2VFlQcWcxaUUxMU5UV1Z1SjJOM1RxM0xDd0NNNmUvYWpENDJscFU3QmFiWmU5VDNGeExpdFgvZ2EvMzhmaXhROHpldlRzVHRkN3dZNGRmK2ZvMFUzY2ZmZC9FaE9UMk9hNDI5M1E2Z1AreGF4V08wNm5xM243MEtIMWJOLytOeVpQdm83WnMrL3FjaTNTK3p5ZUJzckxUMTN5bk1iR09yeGU5eFcvbHNQaElpNHVtYlZybjZhMDlBU3padDJKMWRyeTNmWXJyenhPUTBOTnQrNDlkKzY5VEp5NEJEQkNjbE5UWGF2anNiR0R1T2VlSHpSdjE5VlZVbHBhMEszWEVoR1JucWZRS1NIRmJvVkZRK0dEODJ0MXJpOVE2T3hKOFM1NGFBSThNQjQybjRKLzVNSEIwcGJqOVY1WVhXQThZcHl3S05Wb2ZaNmMxSHA4YUNqSXpIeVR2THhkblRwMzd0eDcyYjc5YngwZWYvREJYeEVXRm5ISmUxUlhsN0o2OVordzJleUVoVVd3ZmZ2ZlNFd2N4b0FCWGZzQm56QmhLWWNQYjJEUG5yZFpzdVNmMmh6LzhNTS9VRnpjZnBmT29VUEhzMkxGbDV1M016TG1rcDI5aWF5czFkanRZY3lZY1FzN2Ryelc2VmF6OGVPdlpmNzhUM1dwZnVtNzdIWUhTNWQranRqWWdlemJ0NUxCZzlOSlM1dlM2cHdwVTI0Z1BiMzlMMHNhR3FvNWQ2NkV3WU5IdDlyL3pqcy9iM1B1cEVuTEdUdDJBUUFmZnZoSG9xUGJmb0Z5Y2VEdGFXcmxGQkhwR29WT0NUbEwwMXBDNStZaStKclBHTzhwUGNkbWdjV3B4cU9nMmxoU1pVMEJOSHBienFsMnc3djV4aU1oSEphY0Q2Qmo0czJydXlmTm1uVUhreVpkQjBCVlZUSHIxei9EaWhWZjV2anhmUlFYNTdCMDZhUE41OGJFSkRKeTVJdzI5emgyYkJ1Wm1XOWQ5cldxcXM2d2N1VnZjYnZydWU2NmZ5RXFLcDczM3ZzVnExYjlqbHR1K1hxN0xaWVhmUFRSWG1wcnkxdnRpNGxKcEttcGpxeXMxYTMyWHdnREVSR3hUSjU4ZmZQK3BxWTY5dTFiaWMzbWFIVyswK25paGh1K3hKdHYvcFNEQjFjemZ2eTFKQ2RmZm5rUG44L0xrU01iTG51ZWRGOUZSUkgxOWRWVVZCUUJjUHAwTm1DaHZQeGttNSs1UUNEQW5qM3ZzR2ZQTzYzMnIxanhGVkpTeG5icGRTMFdDek5uM3NidzRWTkpUQnpXNW5oNGVBeng4VVBhdVJMeThvcll1Zk4xSG43NGR4KzdaOXZ3NkhKRkVSYzNtSnFhY3M2ZEsySDY5SnMvOXA3OG5lbzlJQ0lpVjRkQ3A0U2NhUU1oeW1GMHIzWDdZTWRwWXlaVzZSMXBNZkRWR2ZEUFUrQ0Q0OGF5S29VZjYwRlgzZ0N2SFRNZUNTNllPc2o0L3pSOUVBeThkQU5mbnhVVkZVOVVsSkdnQXdGanZGeGNYRElSRWZuWTdVNFNFMXYvMERtZDRXM3VZYmVIWGZaMXpwNDl6dnZ2L3k5dWR6M1hYdnRaMHRJbUEzREREVjlpNWNyZjhOWmIvOFgxMTMrQndZTkh0WHY5OGVON0tDcktick8vc2JHT3MyZFB0TnFYa2pJT2dQRHdhQ1pOV3RhOGY5KytsUUNNSGoybnpYMmlveE5ZdXZRUkFnRS80ZUhScEtWTmJxNnhJMDFOOVFxZHZlekFnUTg0Y1dKLzg4L202dFYvQXVDbW03N0tzbVdQdGpwMzQ4Ym5TVTJkeE1pUjAxdnRqNDlQb2E2dWlsZGYvVjZIcitQMysvRDdmVHo3N0pjN1BDYzlmVFlMRjk3ZjNiZHlTZm41bVRnY1lRd2ZQclZOWGFIWHYwSkVKSGdwZEVySXNWcU0xczYzODR6dGRTY1ZPcStHQ0R2Y09kcDRIS3VFTGFlTUxyaHRBbWdqckMwd0htQ01GNTEyUG9ST0cyUXMyeElzYW1xTUZzVDYrbk9BTVk3TTdXN0E1L00ySDdQWjdFUkV4SGI1M29GQWdNT0gxN05yMXhzQUxGMzZTS3ZXMGtHRFJuTGpqZi9LNnRWL1l1WEtYek5yMXAxTW5MZ1VpNlgxQisxbHl4N0Y3VzVrMzc3M0dEZHVFVEV4U2ExZVk4MmFweGcxYW1hN0xiRUFYcStIdzRmWEV4YzN1TlVIKzh6TXQ4akoyY285OS95SW9VUEhkZm45U2UrNjBIWDYrUEc5ckZuekZBODk5SnNPdTV0dTN2d1M4ZkZER0RGaWVwdGpYcStIaFFzLzArNTFKU1Y1SERteUVZREl5RGltVDcrMTNmTSszaEwveWl2L1FXTmpiWnZ6L0g0ZlBwK0g1NTc3YXZPK3hZc2ZidmVlRnh3N3RwMVJvNjdCYm5lMjJ1OTJOOURZV0lQWDY4RnVkM1J3dFlpSVhDMEtuUktTbHFTMmhNNGRwNDJ4aGhINmFiOXFNZ1lZajMrYVpIUy92UkJBODZyYW5sdGNCOFVmd2Nyejgrd01pb0RSQTFvZUdmRjlONGkrOHNyanJiYmZmdnQvMmh4TFNock9IWGQ4cTB2M3JhdXJZdE9tRnpoMTZnZ1JFYkVzWC81NUJnMGEyZWE4NU9UUmZPSVRqN042OVovWXNlUHY1T2Ruc25EaEEyM1dkUXdFL09UbTdxU2s1Q051dmZYL05RZlQvUHpkbkRpeHI5MTdYNUNidTUyR2hocm16TG1uVmFCMXV4dG9hS2hwYmttVDRPRDF1bWxzclB2WTNnQnVkd08xdFpYTmU4TERvN0haN05qdER0TFRaN1c1ajgvblplL2VkeGt3SUptYW1uSzhYamN1VjFTbnZvQzQ5dHFIOFBtOHJmWjk5TkZ1Y25LMllyUFpXYjc4ODgzN0w3VkdhV2xwQWVmT2xUQm56aWZiSEROK05nTlVWcDRtS1NudHNqV0ppRWp2MHNkd0NVa1RrNHlnVXRWa0xPMng1UlJjUDl6c3F2cW50QmhJR3cvM2p6ZG12TjEzRnZhZWdmMW5vYVMrN2ZrbDljWmpTMUhMdmdFdUk0Q214eGtoZEZBRXhMa2dxVzJQMWF0dXhveGJpWWxKYW5kTTU0RUQ3emUzZUhhRzErc2hLK3RERGh6NEFLL1hUVmhZQk5PbTNVUjlmUlhIaisvdDhMcUpFNWV4ZS9jL0tDMDl3UnR2L0ppMHRDbE1uWG9qQXdlT0FJelpjK2ZOdTQrMWE1L2k0TUUxVEo1OEhUNmZsOTI3M3lJcEtZMkpFNWUxZTErLzM4ZStmYXVJajA5aDFLaVpYZnVEa1Q3RjUvTlFXSmhEUTBNMW16Zi9wYzN4ckt6VnJjYjQzbnJyTnpyc3NnMndmLy83V0swMlJvMmF4WUVESHpCOStpMXMzLzQzN3JycnU1Y2RTNW1jM0hxaW9JcUtJdkx5ZHBHU01vNlNrdnhPdDV3UEdEQ0UrUGdVOXUxN2o5VFVDYTIrRkttcUtnYmd6Sms4aFU0UmtUNUFvVk5Da2dWWW5tYU1JUVNqaTYxQ3AvbmlYYkJzbVBFQW81VnovMW5ZVjJLRTBjckc5cStyYklSZHhjYmo0eUlkTUNETUNLRURYTWFYRFFOY0VPRXdqa1U2akZidVNJZXhMK3I4dnA0U0ZSVlBSRVFjQUltSmFaU1V0SXpwZExtaW1rUG5rU01iMnl6emNQYnM4ZWJuYm5janI3LytRMnBySzNDNW9wZ3o1MjYyYkhtWnJWdi8ycWs2TEJZTHQ5enlkWGJ1ZkkyQ2dnT2NQWHVjTys5OG5NcEtZMDFPcHpPYzVPVFJPSjNobkRwMWxNTENROVRVbEROaHdsSk9uODVwZmk4WHk4N2VTbDFkSmJObjM5V20yNjcwZlkyTnRjM2pkdi95bDIvZzgzbDQrT0VuR0RKa0xLKysrbDJXTDMrc3pVUkJCdzU4d0tGRGE0bVBUK253dnFkUEgyUGZ2cFhjY01NWEtTOHZCQ0FqWXg1Wldhdlp1Zk1ONXM1dDIvTFlrWFBuenJKcTFlOFlNV0lhcWFtVEtDbko3L1MxZHJ1RCtmTS96VHZ2L0p6OC9OM05MYkpOVGZWVVZaMGhPanFSb3FJanJjWW5pNGlJT1JRNkpXUmRON3dsZE80NVk0d2xUSEJkK2hxNXVwSWpJWGtFckRBYTVDaXBoMk1Wa0ZzSk9lZi9XMzJaNVFQclBNYmpWTnNoWWgyeVd1Qy9PdTVSMm1WMWRaVllyYlpMTG51U2xiV2EydG9LYkxhV1g3c1hyNGZwZExvWVBYb09IazhqTTJiY2l0TVp6dENoRTdwVVIzUjBBcmZmL2kzeThuWVJFUkZEVTFNZHExYjl0dFU1SDE4T1pjZU92emMvSHovKzJqYjNjempDMkxQbmJRWU9IRUYwZEVLWDZoSHpmUGpoSHpsNU1xdDVhWTk1OCs1bDJMREoyR3gyWW1JU0dUdzRuZVBIOXpKOGVNdVNKbDZ2aDJQSHRwT1JNYS9WZXF3WHE2MnRaTjI2cHhrOWVnNnBxUk9hUTZmVmFtWFJvZ2Q1OTkxZk1IRGdjRWFOYXRzbDkrUEt5azd5NFlkL0lENCtoVVdMSHVUNDhYMWRmcCtEQjQ4aUlTR1Z2THlkemFHenNQQVFBSFBtZkpJMWE1NmtvYUdHOFBEb0x0OWJSRVI2amtLbmhLeFJjVWFYek54S0NHRE1yUHBwelhmU3B3MktNQjRMTHhyRzFaMGdlcldkUHAxTlFrSXFGb3NGaThWR2JXMEZsWlhGZUwydEMwMVB2NGJGaXovYnZGMVllSmpzN0MzTlFYVG16TnRhbmQrZGtHZXhXQmc5MmxqNnhPLzM4NmxQL1ZlbnIzVTR3bGk5K28vTjI2bXBFN2psbHEvejdydS81SU1QZnM4ZGQzeTd6MDdLOHJYc1M4K1kyeHRlT0F3dkh1NjkrMXN0ME4zdlJ1TGpVeGd4WWhvK240L05tMTlrOU9pNXJTWVNHajkrQ2V2Vy9abnAwMjhtTm5ZZ0FBY1BycWFwcVk2cFUxZTBlOCtHaGhyZWYvOEpIQTRYOCtiZDIrYjQ0TUdqbURwMUJSczN2b0RMRlgzSjVWWnljcmF4ZGV2THBLU01aOW15UjF0OUdkTlZnd2FOcEtqb2FQTjJkdlptQmc0Y1FWcmFaRnl1S0k0YzJjQ01HZTFQY2lRaUlsZUhRcWVFdEJVampKQUN4bnFSbnhxblNmU0RUWHRCdE00RGxVMXdydEg0YjJValZKMS9YdFVJNTl6UTVBV1AzMWcyeCtNSGo2OWwyOTJEYzkvVTFKU1RuNS9KekptM0E4WjR0YjE3MytXMTEzNEFHQk1KZFNRMWRRS3BxVzFiTTV1YTZzbkoyZHF0ZWpJeTV1RnlSUUpHNjFOVTFJQnUzZWVDeE1SaExGcjBJR3ZYUHMyaFEydVpPdlhHSzdwZmI0bHp1TEZaclZodE5peFg0Vy81MlhvWUdRY0xPdTZGZXNVc3dMYTEzYnYyd2hjWUhZMEZIakZpR3ZIeEtXemUvQmR1dnZuZk9IdjJPSHYydk11Y09YY1RFUkhUNXZ6R3hscmVlKy9YMU5WVmN1dXQzOERoYUg5MnIrblRiNkdzcklBUFB2aGZsaTE3bExTMEthMk8xOWRYc1dyVjd6aDE2Z2hUcHR6QXJGbDNOSGZkOXZ1OTdhN0plU21CUUlDYW12TG1GdDNUcDQ5UlhKekxzbVdQWXJGWUdELytXckt5VmpOdTNMWHR2aThSRWJrNkZEb2xwRjAvSFA2NDN3Z2JaK3VOOFlQVEJwcGRsVnlwQzJNMWgwWjEveDU3OXZSTUxZV0ZoM0E2d3hrelpqNWdoTTc3Ny84WkRRMDE3TisvaXVycTBpN2ZzN0d4bHAwN1grOVdQY09HVFdvT25SZXNXZk5VYzVmRGp0eDU1K1BFeFExcTk5aklrVFBZdDI4bHg0NXQ3N09oODN1anNrbE1UQ1FwS1FtSG8vZGJZNWUvYWdUT2g3cldBN3JMdHZYU2ZTMFdDd3NYUHNEYmIvOFA2OWMvdzZsVGh4aytmQW9USml4cGMyNWxaVEdyVi8rUjJ0cEticnJwSzhUSEQrbnd2bGFybGVYTFA4L0tsYjloOWVvL01XWEtqVXlmZm5OelM2Yk41cUNwcVo1YmJ2a2F5Y2taVkZXVllMUFo4Zm04NU9Sc2JUT3V1Q01ORGRVOC8veS9FUWdFOEhnYW1UNzlacnhlRDl1Mi9aV0VoS0hOeTc5TW5MaU1RNGZXc25YcnkxeDMzV1BkK0pNU0VaR2VvTkFwSWMxbE45Ym9YSE4rVGNpVkh5bDBTczhhUC81YWtwTXpXbzNuREErUEpqdzgrcEpqUER0ajZ0UWJPK3pxK0hFSERuekF2bjByMnozbTlicHhPRnp0M3F1c3JJRGMzQjBZbmRBN05uRGdDSEp5dHVIMyt6dGM3MUdDUzFKU0dxTkd6U0kzZHdkaFlaRXNXUEJBbXdtakNnc1BzM2J0VTRDRjY2Ly9Bb01IcDEvMnZuYTdreHR1K0JKcjFqekYvdjJyS0M3TzRkWmJ2d0ZBV0Zoa3F5V0U5dTU5bC96OFRNQUlwRXVYZnE1VHRZZUh4ekJ6NXUyNDNRMGtKYVdSa2pLT0RSdWVwYnE2bEZ0dWFWa1d5T2wwTVh2MlhXemE5Q0tabVc4eGE5WWRuYnEvaUlqMExJVk9DWGtyUnJhRXprMkY4TlVaUFR0N3FmUnZXN2E4MUdHWFFKL1BTMkxpc0V0ZWYrTEVmdkx5ZGpGdjNuMXR1djlacmJZT3V6RiszT1hHeExsY2tVeWMyTFlWS3pkMzUvblFlV2srbnhlcjFhckFHV1F1ZER2OXVNcktZclp0ZTRYaTRtT2twMTlEUWNFQjNuampSOHlaY3c4alIwNXZQaTg4UElidzhCaVdMLy84SmRmTS9MaXdzQWhXclBneXUzYTlRWEp5Um9lekg4K2RlMC96bHlFWEpxN3FyQWtURmdQR2U5eXk1V1h5OG5heGFORm5HRGl3ZFpmMk1XUG1jK1pNSHZ2M3YwOWpZeDF6NTk3VFo4Y21pNGlFS29WT0NYbFRrbUJ3Skp5cE05YnMvUEFFM0RuNjh0ZUpkTWFZTWZNWk1tUk11OGR5Y3JiUzJGalg3ckVMR2hxcU9YNThMOWRjODRuZUtLL2JxcXJPNEhSRzRIU0dVMUZSeE1tVFdaZGNSa1A2bHNMQ3c5VFZWZkxSUjN1dzJSeFlyVllDZ2NENXlhczJjL0prRmdNR0RPSDIyNzlGVWxJYU5UWGxiTno0UEd2WFBzWHUzUU5KVDUvRG1ESHpTRXhNNVpPZi9FRzN2bXl3V3EzTW1YTjNxMzI3ZHIzQjd0My82Tko5UGo0aDE4WGM3a2JXckhtU29xS2pYSFBObmMzZDNEOXV3WUw3OFhyZFpHZHZKanc4dXMya1hTSWkwcnNVT3FWZnVHa2tQSFBRZVA2UFhJVk82VGxKU2NPYng0OTkzT25UT1pjTm5kWFZwVmdzMWs2UFpidGFkdTkrdTlVa05CYUxsV25UYmpheEl1bUtzMmMvWXUvZTk3RFpITTNqY0QvNmFEZnIxdjBmQXdZa2MrMjFEekZxMURYTllUSTZPb0diYi80M1RwN01ZdCsrbFdSbGZjRHc0Vk9Kakl6cjBkYnRqSXg1REI4K3RVdlhyRjM3ZElmSEhJNHdvcU1UV0xMa2M4MUxwclRIWnJPemRPa2pwS1NNSXlOamJwZGVYMFJFcnB4Q3AvUUxONDJFWnc4YW85Wk8xVUoyQll6dFc1L3hKVWcxTnRaUlcxdlo3ckdMVzJpY1RoY05EZFZ0emlrdlAwVk1UR0t2ZDF0MXV4dkl6ZDNaWm45SlNYNjc1NmVuejhicERNZm44eEFSRWN1SUVUUGFkRnZzcmd1VEt6bWQ0VDF5UDJscnhveGJtVGJ0NWxZL1Y2Tkd6U0l5TXA1QmcwYTIyOTNWWXJHUWxqYUZ0TFFwMU5WVkVSa1pkOW5YTWNZZGQyNXlxVTkvK21mbmx4WHEydXpDbi8zc2IxcHRQL2pnTDF2VnZIRGhBNTI2ajhWaVllellCVjE2YlJFUjZSa0tuZEl2eElYQjdDR3c0N1N4L1Y2K1FxZjBqSjA3WDJQbnp0YzZQSDVoeVpTRWhGU09IZHZPcGswdk5xKy9XVk5UVGxIUlVjYU5XOVR1dFh2M3ZzZmV2ZS8xU0oxMWRWVnMyUEJzcDg4ZlBud0t3NGRQdWZ5Sm5iQnIxNXZVMUpSaHN6a0lCQUxOYXlvbUpZM29rZnRMKzlyN0ltUHc0RkdkdXJZemdiT3JOQjVZUktUL1V1aVVmbVBGaUpiUXVmNGtmSEdhTWJ1dHlKV1lQdjFtaGcyYjNPNnhyS3dQcWFrcEIyREdqTnVvcVNrak4zY0hmcjhQTUdiclRFMmQyTHpHNThlbHBJeGo2TkR4bmFyajlPbHNDZ3NQZDNnOExtNHd0OTMyelRiN1AvcG9EMXUydk5TcDErZ3VyOWZOOGVON215ZTFDUStQWnVyVUczc3MxSXFJaUVqZnBvL2MwbS9NSFFLeFlYQ3VDUnA5c0w3UUNLSWkzZlc1ei8zaGt0MEZseTE3dFBsNVZOUUFicm5sNjEyNi82QkJJNWs4K2JwT25ldnplVG9NblM1WEZINi90OTBsWE1MRG80bUtpc2RxdFhXcHRxNllOKzllNXMyN3R6bDBkclY3cFlpSWlBUTNoVTdwTjZ3V3VIRUUvQzNiMkY3NWtVS25YSm5lNmk0WUU1UEV3dzgvMGFVZ09HM2FUVXliZGxPN3h4WXYvbXlIMXcwZlByWFZ4QzZkRGNiejUzK0srZk0vMWVuNlFHR3pPOUxTTk90Wlg1S2NuQWJvWjFsRXBLczB3RUw2bFZzdUdzNTB0QnhPMVpoWGkwaEhMQllMZHJ0RFkrQ0VwcVo2eXN0UG1WMkdBR1ZsSjNHN0c4d3VRMFFrS09rVGpmUXJ5WkV3S2JGbCsrMzJKKzRVRWVrVFVsSlNLQzh2TkxzTUFjckxDMGxJaU1kaXNXQ3oyZFRhS1NMU0JRcWQwdStzR05ueS9JUGo0UFdiVjR1SXlLWE1uajJUa3BLT0o0aVNxNmVvNkNEcDZTT3hXcTA0SEE2RlRoR1JMbERvbEg1bmNTcTR6ZytWcS9QQWxpSno2eEVSNmNpa1NaT0lqWFZ3K1BBNnMwdnAxN0t5VmhNVzVpVTFOUlc3M1k3VDZWVDNkeEdSTHRCdlRPbDNuRFpZZnRFYTl5cy9NcThXTVkvVEdUQzdCT2t4VFVEb1R1NXkvLzJmb3JJeWw0TUgxNXBkU3IrVWxiV2Fpb3BqTEZnd0Q3dmRUbFJVRkE2SHcreXlSRVNDaWtLbjlFc1h6MXE3dHdSSzZzMnJSY3dSVU9ZTUlhSDdQOU9ZVk1yT0k0ODhRRU5EUGhzMlBFMU96bGJLeWs2YVhWcElLeXM3U1U3T1Z0YXRlNUthbW1Nc1dUSVhtODFHWkdRa2NYRngyTzMya1AyU1EwU2tOMmpKRk9tWHhzUkRlaHprVlJuYmIrZkJvNVBOclVtdXJ2RHdBQjZQUGpTR2drQ2dQcVFuZDdGYXJZU0ZoWEhmZlo4a016T1RJMGYyY3Zqd0J6aWRFUlFYbnpDN3ZKQ1RuRHdjdDd1ZXhNUUV4b3daMGR5bE5qdzhuUGo0ZU1MQ3d0UzFWa1NraXhRNnBkKzZld3o4OTA3aitkdDU4SmtKTFdNOUpmUWxKZ2FvcS9QajgrbkRZM0R6WUxHVWhmemtMbmE3bmVqb2FPYk5tOGVFQ1JPb3JhM0Y2L1hpOS9zSnFObStWMWdzRnF4V2EzT1gydGpZV0Z3dUYzYTdQanFKaUhTVmZuTkt2N1ZrR1B4cFAxUTFRWVBYbU1uMjluU3pxNUtySlM3T1NsbVpsK3BxMEVpRFlPVUh6bUcxMW1HM1I0VDg1QzUydTUySUNPTjl4c1hGNFhhNzhYZzgrSHcrQmM4ZWRxSGwzT0Z3NEhRNmNUZ2MyTzMya1A3NUVoSHBUUXFkMG0vWkxIREhhSGp1a0xIOVdnN2NsZzZoMlU0aTdVbExDM0QwcUJldjEybDJLZEl0RFZnc0o3SGJIZjFtY3BjTExicDJ1eDJYeTBVZ0VGRGc3Q1VXaTZYTlEwUkV1a2VoVS9xMTI5TGhwU1BnOFVOeEhldzhEWE9HbUYyVlhBMFhKbWhKVDI4Z1A5K054K05DdnhLRGhSYzRoOFZTMEM4bmQxRUFFaEdSWUtOK0l0S3Z4VGhoV1ZyTDltdkh6S3RGcnI0TEU3UU1HK1lsSXFJRXEvVWN4dkliVFdhWEpoOWpzVno0LzFJSmZJVFZlaEtIdzBGa1pLUW1keEVSRWVuajlMVys5SHVmSEFQdkh6ZWU3ejhMQmRXUUZtTnVUWEwxWEpna0pEWFZ6cmx6NTZpdFBhTUpXdnF3bHNsZElqUzVpNGlJU0pEUXY5TFM3NlhGd05TQlJ1QUUrRnMyZlBNYWMydVNxMHNUdEFRSFRlNGlJaUlTbkJRNlJZQzdNbHBDNS9xVHhwcWRBMXptMWlSWGx5Wm9DUTZhM0VWRVJDVDRLSFNLWUV3ZWxCeHBUQ2JrOGNQYitmRFFCTE9ya3F0TklVWkVSRVNrNTZsUGtnakdNaW1meUdqWmZpdlhDSjhpSWlJaUluSmxGRHBGemxzeEVpTE90LzNYdUdGTmdibjFpSWlJaUlpRUFvVk9rZk5jTmlONFh2RDNiUE5xRVJFUkVSRUpGUnJUS1hLUnV6TGdqV01RQUU3V3dONFNtRDdJN0twRVJBeFpXVmxrWnU2bHNMQVFseXVTRXllMHVIQlBTMHNiVFZOVFBhbXBRNWsxYXdZVEowN1VlRzhSa1N1azBDbHlrWUVSTUM4RnRoWVoyNjhmVStnVWtiN2h1ZWRlcExyYVQxTFNHT2JOVzA1Q3dsQ3pTd3BaNWVXbktDOHZaTzNhVEhidjNzOEREOXluNVhsRVJLNkFmbnVLZk14ZEYwMG90TFBZbU5GV1JNUk1Uenp4WjJ5MlZPYlBmNGlNakxrS25MMHNJV0VvR1JseldiVG9jMWl0S2Z6aEQ4L1MwTkNBeitjenV6UVJrYUNrMENueU1aT1RJRDJ1WmZ0VmplMFVFUk05OTl5THhNYW1NMzc4WXJPMW1IWG5BQUFnQUVsRVFWUkw2WmNtVFZyR2dBSHB2UERDeTlUVzFpcDRpb2gwZzBLblNEc3VYajdsd3hOUTd6V3ZGaEhwdjdLeXNqaDN6cytFQ1FxY1pwbzRjUmwxZFpDWm1VbFRVeE4rdjliVUVoSHBDb1ZPa1hZc1N6UEdkd0kwK2VDMUhIUHJFWkgrYWRldXZRd2NtSEg1RTZYWERSa3lua09Ic3FtdXJsWnJwNGhJRnlsMGlyVERab0ZQald2WmZ2MFlOS2kxVTBTdXNsT25Da2xJU0RXN0RBRVNFbElwTFMybHBxWUdyOWRMSUJBd3V5UVJrYUNoMENuU2dSdEhRTHpMZUY3bmdkZTBNb0dJWEdWaFlSR2FOS2lQU0V3Y2h0UHB3dVB4NEhhN0ZUcEZSTHBBb1ZPa0F3NHJQREMrWmZ1MUhMVjJpc2pWVlZDUWEzWUpsOVRZV0l2YjNXREthemMxMVYvMTF5d3VMc0RuOCtGMnV6V3VVMFNrQ3hRNlJTNWh4Y2pXcloydnE3VlRSRUxBd1lOcjJiangrU3Urei9yMXo3Qm56enRkdXNidjk3TjE2MTg1ZWZKUXQxLzM1TW1EL1BXdjM2RzQrT3IvVWc0RUF1cGVLeUxTUlhhekN4RHB5eHhXdUg4OFBMSFgyUDU3anJHT1o3ais1b2hJRUNzcU9rcDlmZFZsejl1NDhYbkt5d3M3UEY1ZFhVcHBhY0Vsdzkrc1dYZVNtanFoZWR0cXRkTFFVTVBPbmErUm1qb0JpOFhTZkt5eXNwaXRXMTl1OXo3VHA5L0trQ0hHcEVwRGhvd2xJV0VvcTFZOXdZb1ZYMmJBZ0NHODhzcmpsMzAvTTJmZXpzU0pTeTU3bm9pSTlDeDlkQmE1akp0R3drdEhvS0xSYU8xODQ1Z1JSRVZFZ2xWall3MFJFWEdYUFcvY3VFV1g3TWE2ZS9jL2lJd2N3TGh4aXpvOEp5RWhsWXFLMDYzQ2ExemNZTTZjeVNNN2V6TjJleGdBZHJ1VGlJaFlpb3R6R1R0MkFRNkgwYzJrb3FLSW9xS2plRHlOemRmYjdRNXV1T0dMdlBQT0x6aDlPcHVCQTBjd1o4N2RsM3d2MjdhOWd0L2ZNMk1rMU1vcEl0STFDcDBpbCtHd3dxZkh3Zi91TTdaZnpUSFc4VlJycDRnRXErcnFNdUxqTHo5QjBjQ0JJd0R3ZUpwb2JLeHRjOXpoQ0NNc0xJSzR1TUZ0amtWR3htRzEyZ0FvTER6RTRjUHJXaDJQaUlqaDZORk56ZHN1VnpRelp0d0t3TlNwSzRpT1RnRGd2ZmQrVFdSa0hFT0hHdC8yRlJmbmtwMjltV3V2ZllqYmIvOFdkcnNEZ0xGakYxenl2V3pmL3VwbDM2K0lpUFFPZld3VzZZU2JSOEhMUjF0YU85L01OWUtvaUVpd3FhMnRwS21wanBxYThrNWZVMUNReFlZTnp4SVZGZDlxZjMzOU9jcktDaWt1YmozaFVVMU5HWGZkOVQzaTQ0Y0FNR2JNUElZTm04VDY5Yyt3Y09FRHpZRXlFQWp3empzL0p5TmpIbVBITHFDazVLTlc5eWtyTzhucDB6bk1uLzhwYkRaNzg3M3o4bmF4Y09Gbm1nT25pSWowYlFxZElwM2dzQnJyZHY3K2ZHdm4zN0xoenRGcTdSVHByd1pHUUVtZDJWVjBUMW5aU1FET25NbkY0Mm5DNFFqcjFIV1JrWEhjYzg4UFcrMTcvLzBuaUlzYnpKdzVuMnplNS9ONWVPNjVyN1M1M3VXS3d1LzNzWEhqODl4ODg3OWhzVmpJeTl0RmFXa0JDeFk4ME81cjd0dTNpdGpZUVl3ZHU3Q3piMDlFUlBvZ2ZXUVc2YVJiUnNGZkwycnRmQ3ZYQ0tJaTB2K2t4MEgrNWVmaDZaTUtDdytkYnpXMFVGQndnUFQwYXpwMVhXMXRCYzg5OStWVysveCtINmRQWjVPZHZmbXkxMXNzRmhZcytEUnIxanhGVFUwNTRlSFJaR2EreWJScE56VzNpRjZzdlB3VUowN3M0L3JydjREVnFzbjJSVVNDbVVLblNDYzVySERmV1BqRGZtUDc3K2ZIZG9iWnpLMUxSSzYrK1VQaDU3dU1aWlR1eWpDN21zNExCQUlVRmg0a05YVVNGb3VGbkp4dG5RcWQwZEVKakIrL21Qbno3MnUxZjlXcTN4RVhONWk1Yys5cDN1ZjMrMWkvL2htY3p2RG1mYSsvL2lPcXEwc3YydjRoZ1VBQW44L0QvdjN2YytEQUJ3RE1ubjFYOHptVmxjVllMQmFxcXM2UWxqYTUyKzlaUkVUTXA5QXAwZ1czcHNOZmprQzEyM2k4bFF2M2pqVzdLaEc1Mm00WURoOGNoeGNPRzYyZVV3YWFYVkhuRkJSa1VWZFh4ZHk1UnRCY3MrWkpLaXFLaUk5UDZmQ2FRNGZXa1puNUZnREhqbTFyZGN6bjgxQlVsRTEyOXBZMjEwVkZKVEI3OWljQXVQYmF6K0x6ZVM1Ym45ZnJibjZlbmo0TENMQisvVE80WEZHTUdUUHZzdGVMaUVqZnBOQXAwZ1VYMXUzODQvbld6cjlsd3gyajFkb3AwaC85Y0FGOGJSMThmWVBSNjJGK0NreEpNcnVxU3p0MGFBMU9aempEaGszQ1lyRVNHUm5IbmozdmN0MTFuKy93bXJGakZ6Qnk1TXgyajYxYjkyZGlZd2N5WThadHJmWnYydlI4cStWSkVoTlRPMVhmeHljU1NrKy9ockt5azJ6Zi9pb2pSODdvOVBoVEVSSHBXeFE2UmJyb2xsSEd1cDFxN1JUcDM2SWM4S3VsOFB3aFkvM2VONDcxN1AydEZoalpnL2M3Y1dJL3hjVzV6Smh4Vy9OTXNKTW1YY2VPSFgrbnFPZ29LU2x0QjZtWGxoYmc5VFoxZUUrdnQ0bkd4anJPblR2VGFyL2IzVWh0YlNYRnhjZUlpa29nT2pxQjdkdGZiYmRGRk1CaXNmTFp6LzZtM1dOVHB0ekF3WU5yS0N3OHpNaVIwenY3ZGtWRXBBOVI2QlRwb2pDYnNWektudzRZMjJydEZPbS9vaHp3eFdudzBFVElyNFQ5cFplL3ByTXN3TGExUFhPdnBxWjZ0bTM3RzlIUkNVeWVmRjN6L3ZIanIrWHc0WFZzMnZRaWQ5NzVPQzVYWkt2cjl1OS92MDJndkZodGJRWFYxV1Z0enFtdHJjQnF0WFB1M0JrbVRGakt1SEVMOFhvOUpDUU01WnByUHRIcTNETm44dGk5K3g4ZHZrWjRlRFFPaDR1NnVzcXV2R1VSRWVsREZEcEZ1dUcyZFBoYkRsUTJHcTJkNytUQjNXUE1ya3BFekJMbE1NWjE5dlRZem0yWFArV3kvSDQvNjliOW1icTZTcFl2LzN5cnRTMXROanZ6NTMrYTk5OS9nalZybnVUR0cvKzExZkhycnZzOFhxK253L0dZYTljK1JVek1RR2JOdXFQVi92WHJueUUyZG1DckNZWUFuTTRJQmc5T2I3V3ZzYkgya3ZYWDFWWGg5VFlSSGg3ZHFmY3JJaUo5ajBLblNEYzRiZkRBZUhoaXI3SDk4bEdqMjYxTGY2TkVwQS94Ky8xczJ2UUNwMDRkWWZMazZ4Z3hZbHFiYzFKVEp6QnAwbklPSGx6RGh4LytudVhMSDhQcGREVWZ6OHI2a0wxNzMyMzMvb0ZBNFB4RVFwdmI3SStOWGRydHVvOGQyOGJaczhkeE9zTXBLZmtJdXoyTTFOU0ozYjZmaUlpWVN4K1JSYnJwcHBId3lsRW9iVEJhTy8rYURRL3JNNUdJOUJGTlRmV3NYLzhNaFlXSEdEbHlacHR1clJlNzVwcFBVRnRienZIaiszampqUit6ZVBIRERCNDhDb0RwMDI5bSt2U2IyNzF1NWNyZk1tQkFjcHNXemIxN1Z4SVJFZFBtL01iR1drNmRPdHBxWDBWRlVadnpZbUtTS0M0K1JrMU5QWU1IcHpONTh2V0VoVVZjOWoxM3hPLzM0L041c1ZvMURrSkV4QXdLblNMZDVMREM1eWJEZis4MHRsL05oanZTWVlEcjB0ZUppUFMyb3FKc05tNThqcnE2S2pJeTVySmd3ZjFZTEpZT3o3ZGFyU3hkK2dpYk5yMUlidTRPM25ubjU4eWRldzhUSjdadXJYUzdHOG5MMjBsWVdDUit2NWV5c2dJR0R4N2Q1bjdUcDkvVTd1dVVsUld3ZXZVZlcrMExCUHh0emhzOGVEU2pSOC9wekZ2dFVGYldHdXgySjFhcmpaS1NQQUlCUDNGeGc2L29uaUlpMGowS25TSlhZSG1hTVpIUThYUGc4Y016QitIcnM4eXVTa1Q2TzRjakRLL1h3K0xGRHpONjlPeE9YV08xMmxpOCtMTU1IanlhM056dFpHUzBYUmZUWnJPemJkdmZDQVQ4V0N3V0VoSlNPNzErcHRNWnpxaFJzMWl5NUo5YTdTOHNQTXlXTFM5MTZoNWRjZXpZVmlvcml3SGp6MlBjdUVVTUhUcSt4MTlIUkVRdXp4SUlCQUptRnlFU3pETFB3TGMzdFd6LzM0MlExclpYbVloSWx6MzIyR004K3VpZnVuV3QxK3RwTlNsUVQ3cncwZUZTcmFkOVFTQVFJQkFJWUxWYWUrUitUei85R0YvNHdoZElURXdrS1NrSmg2TjMvbnhGUkVKTnovd1dGdW5IWmcyR2lZa3QyNy9mWjE0dElpSVg5RmJnQkNOczl2WEFDVWFkUFJVNFJVU2srL1NiV0tRSGZPbWk5Y3IzbHNDTzArYlZJaUlpSWlMU2x5aDBpdlNBOURoWU1hSmwrdy83d2R0MmJnd1JFUkVSa1g1SG9WT2toM3h1TW9TZm41cnJkQzI4ZnN6Y2VrUWsrS1dsdFowWlZzeVRuSndHOVAyeHJDSWlmWTFDcDBnUGlRdUR6MHhvMlg3aE1GUTFtVmVQaUFTL3BxWjZ5c3RQbVYyR0FHVmxKM0c3Rzh3dVEwUWtLQ2wwaXZTZ1Q0eUdJVkhHOHlZZlBIM0EzSHBFSkxpbHBLUlFYbDVvZGhrQ2xKY1hrcEFRajhWaXdXYXpxYlZUUktRTEZEcEZlcERkQ2wrWTJyTDl3UW5JcXpLdkhoRUpick5uejZTazVMRFpaUWhRVkhTUTlQU1JXSzFXSEE2SFFxZUlTQmNvZElyMHNEbERZUHFnbHUzZjdEYXZGaEVKYnBNbVRTSTIxc0hodyt2TUxxVmZ5OHBhVFZpWWw5VFVWT3gyTzA2blUwdXhpSWgwZ1g1aml2U0NyOHdBNi9rdndiTXI0UDNqNXRZaklzSHIvdnMvUldWbExnY1Byalc3bEg0cEsyczFGUlhIV0xCZ0huYTduYWlvS0J5TzNsc0RWVVFrRkZrQ2dVREE3Q0pFUXRIdjk4R2J1Y2J6U0FlOGNCUEVocGxiazRnRUg3L2ZUME5EQXkrODhCTDE5UmFTazhlVGtKQktZdUl3czBzTFdXVmxKeWt2TDZTbzZCQmhZVjRXTEppTHpXWWpPanFhUVlNR0VSNGVycFpPRVpFdVVPZ1U2U1VOWG5od0pWUTJHdHZYRDRkdlhtTnVUU0lTbkx4ZUx6VTFOV1JtWm5Ma1NBNmxwYVU0blJFVUY1OHd1N1NRazV3OEhMZTduc1RFQkVhTkd0SGNwVFk4UEp6RXhFU2lvcUt3MisxbWx5a2lFbFFVT2tWNjBjWkMrTkgybHUxZkxJYXBBODJyUjBTQ2w5ZnJwYkd4a1hQbnpsRmJXNHZYNjhYdjk2Ti94bnVIeFdMQmFyVTJkNm1OalkzRjVYSXBjSXFJZElOQ3AwZ3YrOVltMkgzR2VKNGNDYyt1TUdhNUZSSHBLci9majlmcnhlUHg0SGE3OFhnOCtIdytCYzhlZG1GWkZJZkRnZFBweE9Gd1lMZmIxYVZXUktTYkZEcEZlbGxwQXp5MEV0dytZL3ZCQ2NaRFJLUTdBb0ZBbTRmMFBJdkYwdVloSWlMZG85QXBjaFc4bWdOUEhUQ2VPNnp3ekFxajFWTkVSRVJFSk5TcG40aklWWEIzQmd5UE1aNTcvUENMVEhQckVSRVJFUkc1V2hRNlJhNENxd1crT2J0bCs4QlplRGZmdkhwRVJFUkVSSzRXaFU2UnF5UmpBTnllM3JMOXAvMVFVbTllUFNJaUlpSWlWNE5DcDhoVjlNaGtHT0F5bmpmNjRLYzdRSU9xUlVSRVJDU1VLWFNLWEVYaGR2akdySmJ0dzJYd1ZxNTU5WWlJaUlpSTlEYUZUcEdyN0pwa1dER2laZnVwQTNDNjFyeDZSRVJFUkVSNmswS25pQW0rT0EwR1JoalBQWDc0eVE3d3E1K3RpSWlJaUlRZ2hVNFJFN2pzOEowNUxkczVGY1phbmlJaUlpSWlvVWFoVThRa0V4UGhrMk5hdHA4N0JBWFY1dFVqSWlJaUl0SWJGRHBGVFBSUGsyQll0UEhjNjRjZmJnTzN6OXlhUkVSRVJFUjZra0tuaUlrY1ZuaDhMbGd0eG5aQk5meGh2N2sxaVlpSWlJajBKSVZPRVpPTmlvTUhKN1JzdjVzUFc0ck1xMGRFUkVSRXBDY3BkSXIwQVo4ZVo0enh2T0JuTytGTW5YbjFpSWlJaUlqMEZJVk9rVDdBYW9IdnpZTVlwN0hkNElYdmJ6V1dVeEVSRVJFUkNXWUtuU0o5Ukx3TC9tTnV5M1orRlR4MXdMeDZSRVJFUkVSNmdrS25TQjh5ZlpEUjFmYUNOM05oWjdGNTlZaUlpSWlJWENtRlRwRSs1ck1UVzQvdi9Pa09PRjFyWGowaUlpSWlJbGRDb1ZPa2ovbjQrTTQ2RHp5KzJSam5LU0lpSWlJU2JCUTZSZnFnajQvdkxLeUJIMitIZ0hrbGlZaUlpSWgwaTBLblNCODFmWkRSMWZhQ25jWHcvQ0h6NmhFUkVSRVI2UTZGVHBFKzdJSHhNRCtsWmZzdlIyRHpLZlBxRVJFUkVSSHBLb1ZPa1Q3dU8zTWdQYTVsKzc5M3d2Rno1dFVqSWlJaUl0SVZDcDBpZlZ5WURYNnlDR0xEak8wbW56R3hVTFhiM0xwRVJFUkVSRHBEb1ZNa0NDUzQ0Q2NMd1dZeHRzL1d3N2MzZ2NkdmJsMGlJaUlpSXBlajBDa1NKTWJHdzlkbnRXem5WTUFQdDRGZlU5cUtpSWlJU0IrbTBDa1NSSzRmRG5kbnRHeHZQdzIvM20xZVBTSWlJaUlpbDZQUUtSSmsvbmtLekIzU3NyM3FPUHoxcUhuMWlJaUlpSWhjaWtLblNKQ3hXdUI3ODJCaVlzdSsvenNJR3d2TnEwbEVSRVJFcENNS25TSkJ5R0dGbnk2QzRURXQrMzZ5QS9hZE5hOG1FUkVSRVpIMktIU0tCS2tJTy94OE1TUkhHdHYrQVB6SFpqaFlabTVkSWlJaUlpSVhVK2dVQ1dJRFhQRExKUkIzMFJxZTM5b0lSOHZOclV0RVJFUkU1QUtGVHBFZ056RENhUEVNdHh2YlRUNzRob0tuaUlpSWlQUVJDcDBpSVdCRXJESEcwMzcrYjNTalY4RlRSRVJFUlBvR2hVNlJFREVwRVg2eTBKaGtDQlE4UlVSRVJLUnZzQVFDZ1lEWlJZaEl6emx3RnI2MUNUeCtZOXRsaDE4dmdkRUR6SzFMUkVSRVJQb250WFNLaEpncEErRy9GNEhUWm13M2V1RnI2K0ZBcWJsMWlZaUlpRWovcEpaT2tSQjF1QXorZlpNUk9nRnNGdmpPSExnMjFkeTZSRVJFUktSL1VlZ1VDV0U1RmZEMURTM0JFK0RSeVhEdldQTnFFaEVSRVpIK1JhRlRKTVRsVk1BM05rRDlSY0h6MWxId3I5UEJhakd2TGhFUkVSSHBIeFE2UmZxQkU5WHduVTF3dHI1bDMrUWsrTUY4aUhhYVY1ZUlpSWlJaEQ2RlRwRis0bHdUUEw0WnNpdGE5ZzJLZ1A5WkRDbFI1dFVsSWlJaUlxRk5vVk9rSC9INDRXYzdZVU5oeTc0SU8vem5mSmcreUx5NitvS0FweExjWmVDcncyS3hFUEEzbVYyU1hNenFKQkFBckJFRUhJbFlISEZZTEJZc0Z2VVJGeEVSNmVzVU9rWDZvYjhjZ2VjT3RkNzMrU253eVRIbTFHTzJRRjB1ZUtzQm45bWxTQ2Y0c2VLM1JCRndqY1J1dDJPMWF2VXZFUkdSdmt5aFU2U2ZldTBZUEhVQS9CZjlCbGcyREw0NTIxaGVwYjhJMUJ3RWY0UFpaVWdYQlFMZzlUdndoR1hnY3JtdzJXeG1seVFpSWlJZFVPZ1U2Y2NPbHNMM3QwSzF1MlZmZWh6OHh6d1kyZy9HZVFicWNnbDRLK2xIR1R1a0JBSlE1M2JpRHh0QlZGU1VncWVJaUVnZnBkQXAwcytWTnNEam0rQ2pjeTM3d216dzJGUmphWlZRRlhCWFFNTngxS1UydUhsOVVGWVhUV3hDR2k2WFMxMXRSVVJFK2lDRlRoRnBkNEloZ0ZtRDRkOW5RMXlZT1hYMXBrQmREbmpQWGY1RTZmT3FHNncwTUpTRWhBUWNEb2ZaNWZTcXJLd3M5dTdKcExDd2tNaUlNSTdsRlpoZFVzZ1puWjVHZlgwVFE0Y09aY2JNYTVnNGNhSW1yUklSdVVJS25TTFM3SzFjK09OKzhGMzBXeUhHQ2QrZVl3VFFVQktvM2c4QjkrVlBsRDdQN1lHVGxRTVlPblFvTHBjclpNUEJpeTgraDg5ZFJjYUlKRktURXhnNkpON3Nra0xXcWRNVkZCYVhjelMzQkljcmp2cys5WUFtclJJUnVRSUtuU0xTU240Vi9HZzduS3BwdmYvV1VmQXZVOEVaSXNQbUZEcERoOXNEK1dlalNFbEpJVG82T2lTRHdaK2ZmSUpSdzJKWVBHK2MyYVgwTytzMkh5YnY1RGtlZU9oUlRWb2xJdEpOb2ZjdnM0aGNrVkZ4OFBRTmNNOFlXazJ3ODA0K1BQb0I1RldaVmxyUFV1QU1HVTRIK0h3KzNHNDNmci9mN0hKNjNJc3ZQc2VvWWRFS25DWlp1bkFDbzlKaWVmbWxGNml0cmNYbjB6aHdFWkd1VXVnVWtUWWNWdmpuS2ZDN1pUQW9vbVYvVVMxOFlUVThzYmYxakxjaVpnc0VBbmk5WGtLdDgwNVdWaGErcGlvV3p4dHZkaW45MnJJRkU4QlhTMlptSmsxTlRTSDU1WWFJU0c5UzZCU1JEbzFMZ0dkV3dPM3BMZnY4QWZoSEhqejRIcnh4clBYNFR4SHBXWHYzN0NSalpKTFpaUWd3Zm5ReTJVY1BVVjFkcmRaT0VaRXVVdWdVa1VzS3M4Ry9Ub2RmTG9hazhKYjl0Ujc0dzM3NDNQdXdzOWk4K2tRdUNMVldUb0RDd2lKU2t4UE1Ma09BMUNFSmxKYVdVbE5URTVLdDZpSWl2VW1oVTBRNlpjcEFlUFltZUdCODY4bUVUdFhBNDV2aEd4dmdaRTNIMTR0STEwV0VoMm1XMmo0aU5TVUJWNWdUajhlRDIrMVc2QlFSNlFLRlRoSHBOSmNOUGpzUm5yOEpscVcxUHJidkxEenlQdng0T3h6WDhwY2lQU0kzWCt0dzlpVUZoY1VoUFdtVmlFaHZVZWdVa1M1TENvZHZ6NFkvWEFjVEVsdjIrd093b2RDWTVmYmJteUNyMUx3YVJTUTQ5ZlV3RjZxVFZvbUk5Q2FGVGhIcHRvd0I4TnVsOE4yNU1EaXk5YkhNTS9DMTlmRGx0YkR0dERuMW1hbWh3YzJxZFFlb3FLenQ4clVyMSs1bjg4N3N5NTduOWZyNHkydGJPSlJkMkowU203MjFhamQ3RHg3djl2Vm56bFpkTWlpVWxLcnB1eS9KT25LUzcvN3M3MVJXMVYzeHZWNzgrMmJlZUc5WHA4OXZhdkx3cXlkWGtwM1g5cGRDSUJEZ2o4K3Y0Wm0vYnV6VXZmNzgwbnJXYkQ3VTZ2cmF1c1pMUGp3ZWI2ZHJGUkdSbm1NM3V3QVJDWDdYcHNLOEZHTTIyNWVPUVAxRm4rdU9sTVAzdGtCYUROdzNEcFlPQTV1bDQzdUZpdnlDRXQ3K1lBK0ZSZVg4ODJlV2R2bzZqOGZMQnh1eW1EbDVCQXRuajcza3VUNmZuNjJaeDBoTWlHYmkyTlFPejZ1cGJXRGo5cVBNbWpxS1FVbXhiWTV2M0hHVTJkTkdNWDNTaURiSFRoU1djaWk3a0J1WFRNRnV0N1U1WHQvUXhJOSsvU2JKZytMNGo2L2UyZWI0ODY5dVlrL1djYjcrMkUya0RkVXNySDNCME9SNHp0WFU4OXE3TzNuMGdjdi9iSlpYMUZCYjM5VHVNWWZEenRvdGh4azlNcG1ZNlBCMnp4bVdrb0RGWXZ5bDM3RTNqL3dUSlNUR1J3Tncra3hscTNNanc4UFl2aWVYOFdOU0dIN1J6NHZWYW1Id3dMam1iYS9YUjliUmswd2VQNng1WDJsNU5kLy8rZXM0SExibTE3dVl4K1BqdGh1bWMrT1NLWmQ5ejVlalZrNFJrYTVSNkJTUkh1R3d3cjFqNFpaUjhFNCt2SlVMWlEwdHh3dXE0V2M3NGNuOXNHU1lFVDdIaGZDa25CUEhwakp4N0ZBT0hDbWd1S1NLNUVGeGw3OElPSlJ6Q3JmYnk4eXBJM3VzbHByYVJ0NWJzNTloS1ludGhzNUxPWDZ5bFBmVzdPZTZSWlBhRFoxWlIwN2k5d2VZTWo2dG5hdGgyc1RoN05pVHg1TXZydVB4cjl4QlpFUll0OTZEOUp6NEFWRXNuVCtCL0lJU21wbzhoSVU1TG5uK3FuVUgyTFk3RjRlajdmOS9BTHZkeHA5Zlh0OW12OThmd092MThic2ZQNGpEWVNjUUNMQis2eEZtVDBzbk1UNGF2OS9QajM3OVpwdVE2SFRhK2RzL2RyUzZUNWpUemkrK2Z6OU5UUjQ4WGgvNUowcndldjBNVDAya3RxNFJnQXM1OE1mL2ZrKzdBZmhYVDY2ODdKK05pSWowRG9WT0VlbFJrUTY0Ynl4OGNneHNMSVRYajBGT1JjdnhxaVo0TTlkNEpFZkMwalFqZ0tiRm1GZHpkeHpPT2NWVGYxbDN5WFA4L2dDQkFQejMvNzU5eWZNZWUzQVo0MGFuQUxBM3kram0rc1QvZmRqbXZJaHdKNy80L3YzZHJMaDM3RHRrVEhSenpiUlI3UjZmUEg0WWkrYU1aZlBPSFBZZkxtRCtySXlyV1Y2Lzlld3JHOWwvdU9OSmlBS0JBQmFMaFcvKytLOGRudlAvL3VWbVVvY1kzd3lOR1pYTVZ4NjlzZm1ZMys5bjlhWkRqTTlJYVQ3bjQvWWZMdURKRjlZMmJ4ODRjcExTOG1xKytQQjFyYzc3MXBkdVk4amdBUjNXY1RTM2lQOTdlUU1BYjMrNGgzVmJqalFmKy83UFgyOSsvaThQTFFlTWx2MzIrSHg5ZTZ5b2lFZ29VK2dVa1Y1aHN4aGhjdWt3T0ZSbWhNK3RSY1prUXhjVTF4bmRjVjg2QXFQaWpIT1hwMEZDKzczMCtoU2Z6NC9iN1dYMHlNRU1UT2hlWWo1VFdrWCtpYlA0ei8raGxGWFVzUGZnQ2FaUEdrNzZpTUc4L3Q0dXhveEtidTQ2NjNEWUtDazl4MDkvOTQ5VzkzbDM5VDVXclR2UXZEMXJ5a2dldUh0Qm05ZDcrcVgxV0sxdHV4MjYzVjQyNzh4aCs1NjhkdDluUnlxcjZqaDR0SkNNa1lPSmpBamo3Ky9zYVBjOHY5OW9rVHA5cHFMTk9XRk9CN2ZkTUtQRDE1RHVXVFJuTEJQL2YzdDNIdDMwZWVkNy9DMXJzZVFkVzdiQk96Yll4Z1pqd095QlFBZ1FJQ1FwS1duVE1GMXkyMDQ2elV4bW1zek5MSGZhU1RQVG1aemJkRTN2YlpNMmJkTnNiWnBtQjhMaXNPK0x3UVpzd09EZDRBVzgyN0prYS82UUVSakxaZ2tLMitkMXp1ODQwdS9SenovbENNUEh6L2Y1UHBrSmdLZUVkZlVuQjNub3ZtbUVCUHVlYWQ2OHM0VGEwMDA4ZE45VTczTlJ3MElBR0RjbWtjNnU3bjdySWQ5WnRZZHRlNDZST1NwdTBIV1NNVkZoTEYwd0VZUEJRRzl2TCsrdTJzT2QwOGRnand6bHB5K3Raa2JmTHlDNm5TNGNEdWVnNzhYcDdQSCs5K0o1dWR4MVJ6YlAvM0lsT1dPUzZPaDBjUDg5bnM5UGQ3Zm5QcDc3eFFlRGx0ZU9Hek40R2JxSWlQaVBRcWVJK04xWXUrYzQwd1ViS21COVJmL1pUNERTSnMveDBrSFByT2U0YU1pSmh0d1lpTFJlbi91K0hOUHpSak45MG1qdjQ5N2VYaHJPdEJKajcxL0dXdGZRVEhSVVdMOS9ERy9aVlVKcFdaMzM4Y3AxK3dGWXZuUXFFZUhCdkx0NkQ4a0pkdWJPelBLT2FlOXdzSEJPRHVCWjE3WXEvd0NabytKSVRZNEJZTU8ySXpoZDUvK1JEaEFhWW1YcGdvbFg5ZjdLS3VzcFBPSzdVZEhXM1NXNDNXN216TXlpeStGa3k2NmpRMTZyK3FMMWV3QWh3VmFGVGo5SVM0a2xqVmpBcys3MjR3MkZoQVFITWpuWDk0ejBxdndEWktTTkdIQytyYjJMWC9iTlZ2NytUNXNIdk82L2Z6NzBMRDU0UHFlaElUWmFXanRaY3ZjRUNnNlZVMUpheTdJbGt3RjQ3b1VQTG5tTmMyWFp3VUZXempaMTBOVGNRWFpHQXI5Ky9STWVmWGlPOTMzZWY4OGs1czdJOGxreXZHdC9xWGN0cVlpSWZMWVVPa1hrTXhOcGhXWHBucU8ySGRhWFEzNDVWTFQySDFmZTRqaytMUFU4SGhGOFBvVG1SRU5jeUdkLzc1ZmpiRk03TDcrNWdjcWFSdjdobTR1OGpYUE96VTRtaklqazRRZG1rQkFYT2VDMXpTMGQ3TnhmeXRRSm80Z0lEeDV3L3B6Z29FQVd6OHNGUEFGMFZmNEJNa2ZIY2Zlc3NRRHNPWEJpd0d0Q1EyemUxMXpOZTVvN3MybkFlajZIdzhtR2JVY0FTRW1JWmxoRU1EOTk5c3RYOVQzRXY0SnNnU1FuMkRsOHROcG42R3h1NmFEMmRGTy9YMjZjRXh3VXlILzgwM0x2NDhJamxmeGw1VzYrOHRCc1VoTHQvY1pXMVp6aE4yOXNZT21DaVV3Y2wrSjkzbWExOE9hNzIrbHlPUG5mejc1T2I2K2JtWlBUaWU4cnFYM3lzY1g5bWdSZDdIUjlNN3YybDNvZjd6MTRnb3kwL28yTEhBNG4vL3lEUHdMMG0vWDNaZW1DaWQ0L0x5SWk4dGxRNkJTUjYySkVNS3pJOGh5bFRaQmZBWjlVUUYzSHdMRzE3WjVqVFpubmNiQVpFa0xQSDRrWGZBMzAzZXZrbWhzM0pwR2YvY2VYTVJvOU8wOFZIQ3JuRDI5dHBxT3ptenVuWnhJLy9IeXdqTEdIY2YvQ1NieS9aaDgvK05sN3pMc2ptM3ZuVDJCRzNtaW1Ua2pEWlBJMFVubnlzU1dFRDlJQjFKZHoyNVFFK0NnbHZORHhrNmM0ZXVMVVZiekw4MnhXQ3ltSjU3dUpmckx0TU8wK09wb2VQRnhCVmUyWklVTnVTV2tOYXpjV01YdGFaci91bytJL002ZWs4OGYzZHZEZ2tpbUVCUGN2SGRpNit5aG1zNUZKT1FPN0Z4c01CcUtHZVdZSEhRNG5KOHJyc0ZrdGZMQm1INmxKMGFTbXhKS1NZS2U0dEpaVjZ3dVlQM3NzODJlUEczQ2RaWXNucytUdUNaU1UxdkwyUjd0WXVtQ2l0L0dQMld6QzBUMTRlVzFFZUJBTDVvekQ1ZXJCYUF4Z1Y4RUpsdHpkLy9ObHNaajQ3bmMreDc4OTkyZSs5c1haM3BuL0MvM2dwKyt6Yk1sa0pvNU5HWEJPUkVUOFM2RlRSSzY3dEFqUDhZMGNLR3VCZ3ROd3NCNzIxMEZyOThEeDdVNVBlZTdGSmJyZ21VMk5EL1VFVTE5SFVOL1hxVUdmN3A0TkJnTm1zNG1XMWc3ZVc3MlhiWHVPRVdTejhJMFZjd2RzUFdJd0dManJqbXpHWnlYeDZ0dGJXYmU1aUgxRlpheDRjS2EzZ1ZCTGF3ZE5MWjZqdkxvUjhEUWlPbFhYeEw3Q011KzFvcU5DdlkxYnpxMjM5TFYrN1VKSFQ1emlnelg3c0ZpdTdrZCtkN2VMd0VDek4zUzJkemhZdTdIUTU5aGQrMHZaVjFqR0hWTXlCdDFDbytoSUZZZEtxc2dkNjd2anJWeDdVM0xUZUhmVkh0WnRLdUtCUlhuZTV6M3JlWXZKeTBrbHlEWjBaK0hBUURPUFBqd0h0OXROVVhFVmF6WWU3TGNPT0hKWUNHYXppZU1uVDVHU0dOMnYyM0ZFZURBdVZ3OXJOeGF5Y0U0TzRXRkIzbldjcFdXbmVldURuVTlKaE0wQUFCRm5TVVJCVkpkOEQvL3l4UDEwZDdzNDI5Uk9aRVFJdGFmUDRuYTdLYTlxQUNBNXdUUHphakdiQ0xUNDZzanJKalRZaXMxbXVlVDNFaEdSYTB1aFUwUnVLQ2xobnVPQjBlREdVMlo3b0E0SzZqeGZXM3lFMEF1ZDZmSWNRd2t3d01jTFB0MTl1bHc5NUc4OXpLcjhBcnE2bkdSbkpMRGl3WmxEbHNaR1JZYnlkMTlmeUtZZHhiejkwUzUrOXV1UG1UazVuYy9mTzRYS21qTzg1S01iN3Y2aWNtK0hXSUE3cDJmeXhRZG1BSGpYYnA2YmJiMlVIMzczUzVqTkpweE9GMmJ6NEQvK1cxbzdDUTJ4WWpBWWFHdnY0aCsvLzNxLzgzLzVhQmNkbmQya0pOb3BxMnpvZDI3S2hEVDJIanpKcm9MU1FVc1lEeDJ0SWlEQXdJUnJHRHBYTjhRUzFCRkVVRU1BeHM5b3R0dmZydVYydGhhTGlmc1dUdUtQNzIwbmIveElFdnArY2ZIaDJuMjBkemhZZlBmZ005TW5LK280VkZKRnc1bFdUdFUxVTF2WGhOUFpRMHFpbmJ0bVpwR1ZrVUNNUFl4OWhXVWNPRlRPZTZ2M1lqSVpTVTJLNFZ0ZnVSdXIxUk1BMS9UOW9tTCtiTS9ub3FzdmROcHNGakpIeGZIRU4rN2h1UmZlWjlGZHVlUmtKZkhVTTYveDFMZVdNRHdtZ3IvNXA5OENjTGE1SGJQWnlQLy8vVHJjYmpkT1o0OTNLNVFmUDdNQ2dKZmYzT2l6WVZaWDErQ3pxU0lpNGw4S25TSnl3ekp3UG9UZVA4cnozTWxtT05FTU5hMVEyUXJWYlZEVjZwbjkvS3c0blM2ZSs4VUhWTmVlSlRnb2tLODhOSXRwRnpRVEdvckJZT0RPNldQSUhCWEhiMTdmd05iZFI2bXRhK0k3ZjcyWS8vdmRML1ViKzYvLy9TZG1UODFrNGR3YzczUGxWUTFzMmxFTVFITkxPd0FueWs5N3ozZDBkbFBYME1LbUhjVk15VTNGYXUwL3ExTjcraXcvZm5FMTl5MmN5QjFUTWdiY1gzbFZBeSs4dkliYzdHUWVlWERtZ1BOTnplMXMyM09NMU9RWThzYW5EZ2lkV2VueDJLd1c5aFNjOEJrNnp6YTFVM3U2aWV5TUJJS0RybDJIcURVTnNkZnNXamVLQUFOY3U5MWFZZGJVRExidk9jcExyMzNDVTk5YXdzbUtldFp0UHNTOTh5Y00yV0NudDlmTjBST25pTFdITTNsQ0drbHhVU1RGUnhFWWFHYlRqbUxlZkhjN3p6NjluSVZ6Y2xnNEo0ZW01bllLRHBWVDM5RGlEWnpsVmZXc1hGOUFldXB3M2xtMWgrYVdEakpIeDJFd0dBaThnaG40dlBHcDVJMVA3YnRtQXovNjFjb0JhNG0vL2JYNXBLZU9HUERhcDU1NTdiSy9qNGlJWEZzS25TSnlVeGtaN2prdTF1endoTS9xTmpqZERsMDkwTjBEemw1dzlrQjMzOWR6ano4TnM5bkVzc1ZUS0NxdUpDaytpamZlM2M0YjcyNi80dXQ4L1V0ektUN3VhZTVpTkFiUTI5dkxpWXA2eG95SzgzYmZOSnVOaEFSYnFhcHBwSzNEUWVHUkNqWnVMKzUzblozN1N0bTU3M3lqbGVhV0Rzb3E2OG5PaUI4UU9rTkRiQ1RHUmZMYTIxc3BQbGJESTh0bWVzc05qeHlyNWxkL3lDZklabUhlckd5Zjl4d1JIa3hxY2d3ckhweEo4ZkhhQWVkTkppUGpzNVBZc2ZjNDlZMHRSRiswbmN6Qkl4VUFUTXk1dHV2cWZwUjVFTHZkVG5SME5HYXpyOUxLbTlOajZ5ODk1bklaREFhK3VXSWUvL1h6OS9qSlM2dXBiMndoSnl1UlJYZU5IL1ExTGxjUGJyZWIreTdxZmx4WjR5a0JiMmhzd2RYVHcvR1QvZGNNSjR5SUpHRkVKTWRQbmlJMHhFWjdSemZEd29QcDZlbWxyYjJMeUlnUXVoeE9ZdXhoQkFRRTRIUjV5bVo3ZXR5MGR6ZzQyOVNPMisyWmRmZGRLdHYvSHM4MHRYazczTDd4emphc1Byclhkblpkb2t4Q1JFVDhScUZUUkc0SjRZR2VJOXQrNmJFQTd1WlA5LzJ5MHVQSlNvK25xdVlNVXlmNDNvWmk1LzVTakFFQjVJMGYyS0FGd0I0Wnl2S2wwN3lQeXlvYitOVXI2M25tSHg4a0pyQi9zdDZ5cTRUaTQ3Vjg3OGxsUEhTZjV6VWZyZHZQeXZVSFNJcVA0dW5IbHc2NGZrREF3TExia0dBcmp6KzZnRlg1Qi9odzdYNU9WdGJ6dng2ZXc5bm1kbjc3NWtic2thRTg4ZlY3R0JZeGVKbnczM3gxUHNGQmdUNURKMEJ1ZGpJNzloNW43OEdUM0RPM2Y2QXBQRkpKUUlDQjNHeXQ1N3dld3NOczVJeEpZdXR1ei9ZMnM2Wm1EcmttdUsyOWk1Ky92TWJudWQ1ZU42NitFdS9uZjdseTBEWERFOGVsOEpXSFp2UHMwOHY3UGYvVyt6dElHT0ZwdUhXaXZKNS9mLzV0bk00ZVhuOW5Hd0VCQnJxN1hiencyelVZREFiY2ZWMkhkdXc5UmxsbFBjMHRuZFNmYWFHNzI4WGYvdXZ2QWZqT1h5OEdZUGEwTVNUNjZCRDlpOSt0SGZSOWlvaUlmeWwwaW9oOENnbHhrWHhwMmNBeVZJREM0a29DTGVaQnoxOE5nOEhnRFFuSFRwN0daREpTVWQzSXFicG00dnEyb0xpY2F5eWVsOHVvbEZoKzg4WUdudi9sUjdqZGtCUWZ4ZU9QTGhqUTNmUmk1MmFVQnBPVkhvL1piR1IvWVZtLzBPbHdPQ2twclNVclBmNlNUV3ZrMmp0NHVJSVAxdTZqcXVZTVV5YWtVVlpaendzdnJ5RnYvRWdXemhudmN5dWZpUENCVytHMGR6allzcXVFRGRzT0V4NGFSSDFqSzZFaFZtS2p3MWwwMS9oK1hZN1BxVzlzb2ZaMEUzV05MZFEzdEhDNnZwbXlxZ1lldU1lelIydEcyb2pMV3RONXFxNlo1cFpPN0pHaFJFZUZVdGZRd3IvODNmMUVSb1I0UTIvYzhBZ1M0Nkp3ZER2cGN2UWRmZXM1UzQ3WFlEUUdrSjJSY0UzLzM0cUl5TkFVT2tWRWJrS3RiWjJjS0svam5yazViTmgyaEEzYkRsOXh1RTFPc0pPV0hNditJazkzWEl2RjVPMkkrMm1ZelNheTB1TTVjS2lDTTJmYmlCem0yVmkxcUtRS2w2dkg1OVljNGg5ZFhkM3NLampCcGgxSHFLNDl5NGpZQ0I1L2RBSFpHUWwwZDd0WXViNkE5VnNPc2VmQVNWS1RZNWc2Y1JRVHhpWVRHdEsvODNCSHA0TkRKZFVVRkpWeCtGZzFrOGFONU1uSGxuRDRhRFZyTnhieWYvNytBZkszSHViLy9XNHRZYUUySm94TklUc2pnYVQ0S0FJQ0F2aHc3WDUyRjV3Z3hoNUcvUEJoQk5rQ2NUcGRUTTVONDlqSnk5L081OExPdStWVkRXemNVY3p3bUFoV2YzS0FUN1lleHUxMjg1TVhWM3ZIbU0xR3JJRVdBaTBtSEE0WGg0OVZFeFlXcE5BcEl2SVpVK2dVRWJrSmJkcFJURTlQTDNualUrbnFjcEsvOVREVEpvMzJ1VCtoTHpXbnp2TGlxL21jcm05bXlkMjV1Rnk5Zkx6aElQLzUwL2Y0MmhkbmU3ZHl1VnBqTXhNNWNLaUMvWWZLbVhlSFozM28vc0l5VENZanVkbmFKOUhmQ285VXNuM1BNWXBLS25FNmUwaUlpK1NyWDVqTjVOeFViOW0xeFdMaWdVVjUzRGw5RE9zM0Y3Rmxkd2x2dkxPTk45L2R6c2lrYUI3NzhqeGEyN3A0NWEzTlZGUTNFbU1QWTNyZWFMNXcvelRDUXZ2dk9XUXlHVmx3NXpqbXpoakQzb01uMmJtdmxJL1dGV0F5QlRBamJ6VExsMDVseFlNek1adE4zbUE0WlVMYUpXZk5UOVUzMDNpMkRiZmJqV21JdHNRVHg2V1FsaHlMeldyQlpqTmpzMXF3QnByN2xaZy85Y3hyZkc3UlpPME5LeUp5SFNoMGlvamNnSHA3UFRPT2ptNG5qV2RiNmJ4Z3U0ZVcxazd5dHh4aTNKaEVoc2RFc0hCdUR0djNIdU9WdHpiejVHT0xCOHhTWFh6ZDlWc084ZjdIKzdDWVRYejdhL01abTVrSXdNaWthSDczcDAzOC9EZHJXSFJYRHZmT256am9kUzVsZkZZU1lTRTJNa2ZGZWQ2SHc4bkJJeFZrcGNkN081cUsveGdNVUZSU1NXNTJNak9ucEpPUkZqZm8yR0VSd1h4KzZWVHVuVCtSM1FkSzJiSDNPRm5wOFlTRzJBZ05zVEZ2VmpZallvYjVMTCs5bU5sc1l0cWswVXliTkpyMmppNE9sVlNUa1RhaVg4bDJlNGNEUjdlVEI1ZE1HZkQ2ZStkUEpMNnZUUHlyWDVqTnIxL2ZnTUVBWXpNVGlJME9HekQrbkJoN09ERjJIeDNHUkVUa2hxRFFLU0p5Zy9uM0gvN0YyemdsZjh0aDhyY2NCaUEyT2h5MzI4MnJiMitoczh2SjByNk9vcUVoTmo2L2RDcXYvR2t6UDM1eEZVOTgvUjdDdzRJR1hMZTl3OEd2L3JDZXNzb0cwbE9IOCtYbHM0aTZZS3VNOGRuSi9QUGYzc2VMcithemN2MEJnb0tzZ3paSnVwVFFFRnUvR2FYOVJlVTRuU3F0L2F5TXpVemsrZTg5TXVSK3JCZXpXczNNbXBySnJLbVovWjZmbkR2NFoyRDJ0RXhtVDh2MGVTNDR5TW9VSDUrZmtHQXJUeisrMUxzMk9UYzcyZHRZNnNLeTE3R1ppZnprKzM4MTZQZE9UckFQV0c4NmxCOSs3NUhMSGlzaUl0ZVdRcWVJeUZYWXZMT1lQMys0YThneDNkMHVBSjc0dDFlR0hQZkYrNmN6UFc4MHcyUEMrZHppeVpoTlJpd1dFMmFURWJQWmlNVnNZdk9PWW1ycm1uamxyYzBVSHFuazN2a1RTSXlMOGw1aitxVFJuRHJkeEpxTmhYei9SKyt3NU81YzVzd1kwNis4TURnb2tMallZVXlaTUlvNU04YjQ3Rm9hWXcvbjZXOHZaZlBPRXViTUdNT1pKczllb0lQM04vVjQrOE5kYk5wWlBPajVjMTFPWDMxN0M2LzlaV3UvYzk5Y2NaZlcyUG5CbFFUT3o5cFFIWE5GUk9UV2MrUCtqU1FpY2dPTHNZY3h1VytUK2s4ck9pcTA3NXJoTExoem5NOHg2YW5EK1doZEFSOXZPTWo0N0NRV3o4c2RNT2FCUlhrWWpRR3N5ai9BbmdNbm1EVTFZOEMyS1grMWZOYVE5MUpTV3NNbld3NFRHR2ptMVQ5dm9iemFzeDlqYlBUUXBZc3BTZEU0WGE0aHh3eG1XUGpnMjdPSWlJakl6VStoVTBUa0ttU2t4UTI1VHU1YU01dE5MSmd6am02bmkyV0xKL3VjS1RJWUROeTNjQkpwS2JFa3hVZGQxVXhYV0VnUXArclBiMkpxTVp0WVBDK1hyUFNoR3d0TnlobXAwbGsvR0oybXBqYzNrdVRFRVlCbWFrVkVycFRCZlc3aGtJakliY1RkUEhScHJOeGNDc3V0Mk8xMm9xT2pNWnR2blVaRnozNy9lM3gxK2ZUTGF1SWovbFZaM2NpdjM5akM1NWQvZ2Vqb2FPeDIreTMxV1JNUjhhZUFTdzhSRVJHUjZ5RStJWUhLMnNicmZSc0NWTlkwRWhrWmhjRmd3R2cwYXJaVFJPUUtLSFNLaUlqY29QTHlwbkw0Nk9ucmZSc0NIQ3l1SlRWdEZBRUJBWmpOWm9WT0VaRXJvTkFwSWlKeWd4bzNiaHhtMnpEdnRqbHlmYXpkV0VRUGdTUW1KbUl5bWJCWUxBT2FkSW1JeU9EMEUxTkVST1FHOXZERGozQzh2SW44TFVYWCsxWnVTK3MyRlhLczdBd3padHlCeVdRaUpDUkVhemxGUks2UUdnbUp5RzJwdDZVQWc3djdldCtHWEFNT0p4eXRzZDZ5elYxNmUzdnA3T3prdFZkZndkRGJUdGJvNFNUR1JaRVlIM1hwRjh0VnFheHVwTEtta2NLU0ducXdNbjM2SFJpTlJrSkRRNG1OamNWbXMybW1VMFRrQ2loMGlzaHRxYmRsUHdhMzgzcmZobHdEdDNyb0JIQzVYTFMydHJKNzkyNUtpZzlUWDE5UGtNMUNXVVh0OWI2MVcwNUswZ2c2T3J1SmlvcGlaT29vYjBtdHpXYkRicmNURWhLQ3lhUWQ1MFJFcm9SQ3A0amNsbnJhU2dqb2FiNzBRTG5obldtRm1yTTJZbU5qaVl5TXZHVURnY3Zsb3F1cmkrYm1adHJhMm5DNVhQVDI5cUsveHYzRFlEQVFFQkRnTGFrTkR3L0hhclhlc3A4dkVSRi8wazlPRWJrOW1hUHA3V2tqZ0o3cmZTZnlLVGhkME5nU2NGdDBGRFdaVEFRRkJXR3hXSWlJaUtDN3V4dW4wMGxQVDQrQzV6VjJibHNVczltTXhXTEJiRFpqTXBsVVVpc2ljcFVVT2tYa3RoUmdHWWJMVVkraHQ1bGJPS2ZjMG5yZDBOSUI3UTRqUVVHM1IwZlJjK0hhWkRKaHRWcHh1OTBLbkg1aU1CZ0dIQ0lpY25VVU9rWGt0dVcyanNUWldvVEY1THJldHlKWG9kTUJGZlVtek9iYnE2T29BcENJaU54c2J1MWZDWXVJRE1KZ01HQXltWEJaTTJoeldIQ3B5dmFtNGVxQnhoWTRXbTNDYURRU0hCeE1SRVFFSnBOSllVeEVST1FHcEVaQ0luSmJjN2xjdExXMTBkNWNRN0NsRTZ1NUJ3TUdMR2I5YUx5UmRMc011TjF1T2h3R0dwb050RHVNNmlncUlpSnlrMURvRkpIYm5ycUMzanpVVVZSRVJPVG1vOUFwSWdMMDl2Ymljcmx3T3AzcUNucURVa2RSRVJHUm01TkNwNGhJbjNPZFFDODg1TWFpanFJaUlpSTNINFZPRVJFUkVSRVI4UnZWSklt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Mvd1BmUE9GeDM3NTlad0FBQUFBU1VWT1JLNUNZSUk9IiwKCSJUaGVtZSIgOiAiIiwKCSJUeXBlIiA6ICJtaW5kIiwKCSJWZXJzaW9uIiA6ICIiCn0K"/>
    </extobj>
  </extobjs>
</s:customData>
</file>

<file path=customXml/item16.xml><?xml version="1.0" encoding="utf-8"?>
<s:customData xmlns="http://www.wps.cn/officeDocument/2013/wpsCustomData" xmlns:s="http://www.wps.cn/officeDocument/2013/wpsCustomData">
  <extobjs>
    <extobj name="C9F754DE-2CAD-44b6-B708-469DEB6407EB-2">
      <extobjdata type="C9F754DE-2CAD-44b6-B708-469DEB6407EB" data="ewoJIkZpbGVJZCIgOiAiMzI2NjU1OTI5NzU4IiwKCSJHcm91cElkIiA6ICI5Mjk5MDI2MDIiLAoJIkltYWdlIiA6ICJpVkJPUncwS0dnb0FBQUFOU1VoRVVnQUFBNTBBQUFTVkNBWUFBQUF2MkxxcEFBQUFBWE5TUjBJQXJzNGM2UUFBSUFCSlJFRlVlSnpzM1hkNGxOZWQ5dkh2akdha1VaZVFCSktRa0FTaWk5NnJBV1BjY1k5clhPSjRZM3MzWmJPSk45bTg2WnZOSnRuMHhIRVN4M1p3alUzY2pRM0dCdE43a1lRQWdVQkNFdXE5VDMzL0dKQVFFakFxbzFHNVA5ZWxDejFsenZPYlFZSzU1NXpuSElQTDVYSWhJaUlpSWlJaTRnVkdYeGNnSWlJaUlpSWlnNWR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5ZGNGaUlpSWlHZlMwOVBadSs4QStRWDVXQUtEeWMzSjluVkowazhralI1TFMxTWppWWtKekprOWk3UzBOQXdHQXdhRHdkZWxpWWhnY0xsY0xsOFhJU0lpSXBmM3dwb1hxVzF5RWpOcUhGRWpFb21LVGZCMVNkTFBWQlFYVUZHU1QvSHBMTUtEekR4dzN6MllUQ2FNUmcxc0V4SGZVdWdVRVJIcDUzNy96TE5FeEtVeWFjNHlYNWNpQTBURzdrK29QbnVTeHg1K0FJdkZncCtmbjY5TEVwRWhUS0ZUUkVTa0gzdGh6WXNZd3hPWnJNQXBYWlM1NnhNYXkwNXgzejJmSXlRa1JNRlRSSHhHNHkxRVJFVDZxZlQwZEdvYW5RcWMwaTFwODYrbXdRcDc5KzZscGFVRnA5UHA2NUpFWkloUzZCUVJFZW1uOXV3N3dQQ2tjYjR1UXdhdytOR1R5TXc2Um0xdExRNkh3OWZsaU1nUXBkQXBJaUxTVHhYazV4TTFJdEhYWmNnQUZoV2JTRmxaR1hWMWRkanRkblJYbFlqNGdrS25pSWhJUHhVUUdLUlphcVZIb3VORzRSOWd3V2F6WWJWYUZUcEZ4Q2NVT2tWRVJQcXB2Rk1uZkYyQ0RBSkZCWGs0SEE2c1ZxdnU2eFFSbjFEb0ZCRVJFZWxGTHBlTHNyTjVORFhVZGVseDFSVWxOTlJXZTYwbURhOFZFVjlSNkJRUkVSR3ZhcXl2WmNNLy9rUkJUbGFmdGRQVVVNZk85YTlqczdiMDZKcDJtNVdhaXRMTGZqVTNOclI3ak1OdTUrMW5mOHJKakQydCs2ckxpL25zbmI5ZnNoNm4wOG1HVi8vSUoydi9nbE1UL29qSUlHUHlkUUVpSWlMaVhUWnJDM3MrZVl1NnFqS3V1Ky9MZlg3OStwcEs4bzRmWnZ6MGhYM1dUbFZaRWNjUGJpZi9SQ1lyN255TTZOaEVqdTdmeXE0TmIzaDByYWdSQ2F6K3dsTVVuajdHaHRlZXZ1eTUweGRmejV3VnQxejJISnUxaGZ5VG1iejMvQys0OXQ1L0l6Z3NvdDF4bzlISWtwcy96NGN2LzQ3aU15ZUpUeG52VVoxZG9WNU9FZkVWaFU0UkVaRkJ5dHJTVFBhaEhSemVzWjdHdWhvU3hrenlTUjB0amZVQUJJYUU5MWs3OGNuanVPWFJiN0hoSDAvejduTS9ZL1VqVCtGdzJMSGJyTXk3NWc3TTVvRExQdDRTRkhLdW5mSGM5ZVFQTG5uZU84Lzl6S1BhWStLVHVQbmhiL0xCaTcvbWd4ZC9UZHE4RmV6NTVLMU96blN4NGZVL2RkZzdmdm9pRmx4N2wwZlhFaEhwYnhRNlJVUkVCcUg2MmlwZS84TjNjZGp0cEV5YVNlN1JnejZycGJhcURJRGcwSWdybk5tNzdVVEd4SEhybzk4bWE5OW5STVVtVXB5ZkE4QzRhUXRhUStXVm1QMERpSWlPdmVSeGc4SHpPNVhDbzRaejAwUC9RVU50RmNGaGtRUmRFSjczYkh5VFlTTkdranBsWHFlUERZMkk5dmc2SWlMOWpVS25pSWpJSU9SeU9oazVlaEpwYzFjd2N2UUVudjN4RXo2cnBhS2tBSUM2bW9vT3cwcTkxVTV6WXoyV29CQUNBb09Zc2VUNmJsK3p0elExMUJFWUhFcFlaRFJoa2U0QWVmN1BBMXZXVVZOWnl0UkYxNUk4WVRyZ3ZwZjBaTVllSnN4YzdMT2FSVVI2aTBLbmlJaklJQlFhRWNXMTl6enA2eklBS0M4NkEwRCtpUXhpRThkNHZaMmFpbExlK3V0UEdETmxMdk91dmgxL1MyQzNyd21RYzJRZlc5NWQwK2t4dTgxNnhjYzNOZFR4eGgrL3o1Z3BjMW13Nmk2TWZuNnR4NDRkMk1iK3plOHlmOVdkVEppeHFIVi9lZEVadG4zd01zMk45VXhmZkYyUDZoY1I4VFdGVGhFUkVmR2F4cm9hS29yekNiQUVjVHJyQUhOVzNPcjFka0lqbzBtYmR6V0h0bjFJL29sTWx0LzZDSEhKNDdyN0ZDZ3J6TVZrOW1mQmRYZDNPTGJ0L1pldStQakE0RkNtTDdtQlBSdi9TVlZwSVNzLzl6Z0JsaURTZDJ4Zzc2ZHZNK2ZxMnhnN2JRRU50ZFU0N0Ric2RodEdQeE1qeDB4aTM2WjNpQm1aek1pVUNkMnVYMFRFMXhRNlJVUkV4R3Z5c3RNQldIVGpmWHo2ejJjcHpzL3BWbTluVjlveEdvM01YcjZha1NrVDJQVDJjMVJYbFBRb2RKWVhueUVtUG9uVXREa2RqbzBhT3dXajBhK1RSN1UzZGNGS1FzT0g4ZG03ZjZlcTlDeDJtN1YxSXFHOW43ekYzazRtRmZJem1URDYrYkhwcmVlNDQwdmZKVEE0dE52UFFVVEVseFE2UlVSRXhHdU83dC9Dc0JFakdUTjVOb2UzZlVUR3JvM2RDcDNkYVNjdWVSeDNQdkVEL0FNczNTMGZnTXFTQWliT1d0cnBzYTYwblRKcEpuSEo0N0VFQmVOeXVWaHc3ZWNJRG92RUhHREIzOStDT2VEY2x6a0FjNEFGbzlGSWRYa3g3Ly85bDVRWG5TRXhkWEtQbm9lSWlLOG9kSXFJaVBUQXlXcllrQXM1VlhDNHJQZmFOUnBnZE84MTV4TkZ1ZGxVRk9jejUrcmJBSmd3YXluYjE3MUNSWEVCVWJFSmZkS095ZXpmL1NjQTFGYVYwOUxVU1ByT2o4bmMvV21uNXlSUG5NSHlXeC94cUwyQXdDQUFEQVlENDJjczRxMi8vZzlMVnovSThJUVVEbTVkUjIxbEdWZmQ4aENuc3c2dzYrTzEzUHZWLytHZXIvd1BKck81Ujg5RFJNU1hGRHBGUklEcVppaHZkTkZrQXdNR1doeStya2d1NU8vbnd1V0NJTE9McUVBWDRSWURCb1A3eTVmZXpJYW5EMEd3R2NaRXdPZDdzU1BLQU96NHBQZmE2MnRPcDVPZEc5NGdJRENZaVRPWEFPNmxTZzVzZVovdEg3N0t6UTkvdzZPL3Y1NjI4Kzd6UHlkbDRreW1MVnpWcmVkaE12dXo3REtCY3ZmSGF6R1pQQXVFTFUyTi9QUFBQMkxwelErU01HWVNkcHVWbW9vU1hFNG40TDV2dGFHMkNnQzczVWJ6dVhWSkZUaEZaS0JUNkJTUklTK25FdXBhWERoY3ZnMHdjbWxXaC92dnBxYkZRRjJMazJDVGcrUUlGeWFUQ2FQUjgzVVNlOVBmajhDTFIyQmhQRHcxRDBLOGtBdDI5SDZUZmViSW5rK3BLTTVuMFEzM3RmYnVtY3htWmk2OWllM3JYaUZqMTBhbUxyakdxKzNVMTFSU1Zwakx5SlNKM1g0ZVFTRmhqSjNhK2RxWkFEdlh2Kzd4bXAvRitTZHBxSzF1N1gwOUh5cjlBM28ydTY2SVNIL25tLytwUlVUNmlTT2w3bDVPQmM2Qnc0bVJPcHVKbytYUTFOU0V3OUgzM2RJbnE5MkI4N2F4OEtQRjNnbWNBMWxSYmphN043NUoxSWdFSnM1YTB1N1l4RmxMR0pFd21qMGIzeVQvUktaWDJ6bS8vL3phbDczTjZYVFMwdFNBSmNpekNYNkt6NXpFWlBabitNZ1VBR3FyM09PeGc4TWpyL2pZNm9xUzdoY3FJdUpqQ3AwaU1tVGxWRUt6M2VYck1xUTdEQWJzbU1tcGRGRmZYOS9ud1hOTkpnd1Bnb2ZTK3ZTeVhtRzMyZGoyd1N2VTExVDJTbnVsQmFmNStQVm5zQVFHcy9KemozY1krbW93R0ZoKys2UDRXNEw0K0kxbk9IMzBvTmZheWNzK1RIQllKREh4U2IzeTNDN1dXRmNOUUhCWWhFZm5GK1ZsRXpzcXRYV2R6c0pUUndrT2k4UVNHSHpGeDY1OStnZWN1VUpJRnhIcHJ4UTZSV1JJcW15RTJoWVg3anZuWkdBeVlETllLS3Bxb3FXbEJlZTUrK0w2UWs0MVRCOCtPSG80bTV2cU9YdjZHRzgvKzFOS0MwNzNxSzNjWTRkNGY4MnZjRGpzWEh2dnZ4RVdHZDNwZWFFUlVheTYrd2tNQmlNYjMvZ3p1emFzeFc2ejltbzdqWFUxRk9Sa2tUSnhSbytlMCtXVTVPY0FFQllaYzhWem14cnFLRCtiUjF5U2UrbVcycXB5c2cvdFlQU2tXWjJlZjJISWJtNXF3T1Z5RVdBSjZvV3FSVVQ2bnU3cEZKRWhxYUlKbkJwU08vQVpUVFFTUkcxdExXYXp1Yy91N3l4cGhCRlg3cHpxVjc3NDNUOTF1ajhrTEpMVmovNG42MS81QSsrditSV3I3bjZDaERHVHV0UzIzV1pqKzdwWHlENjhrOENRTUs2KzQ3RXI5aTdHamtybCtnZSt5c2YvK0JNWnV6WnkrdWdCYnYzaXQ5bXo4YzBldDNQSDQ5L2paT1llWEM0WFNlTTdEcTE5OWJmLzVkSHp1di9mZjRhL3hYMi9aZWJ1VDZrcU80dlozNEsvSlJCcmN4UEhEMjBuS0RTY1lTT3VQQlB2bVJNWnVGd3U0cExHVVY1MGhvMXYvQmwvU3hEVEYxL1g2ZmtCbGlEc05pdW5zdzVRV1ZvSVFIalVDSS9xRmhIcGJ4UTZSV1JJYXJLcGwzT3djUGxacUtzcklUdzhISlBKNVBNWmJRY2lTMkF3MXovd1ZkYTk5QnZPbk1qb2N1ajBNNW13dGpReGN2UkVsdC8yQlFLRFBidkhNVFp4RExjOTloMjJyWHVaMFpObVlRa0s2WlYyL0FNc2hBMGJUbHpTV0dKSHBiYWVGNTgwamdYWDNkMkY1OVhXbGUydzJ6aCtjRHN1bDN0SXZzRmdZTmp3a1N5NjRUNlBQdXlvTENuRTdCOUFlUFFJWHYvRDk3QUVCblBkL1YrNTVDUkU4U2tUaUVzYXl5Zi8vQ3NZREV5YXN3eEwwQUQ3cEVORTVCeUQ2L3kvbmlJaVEwaEdpYXQxUmxRWjRPd3RCTmJuTUhMa1NFSkRRL3VrdDNQbDYrN2xVUjdxeFNWU092UDQ0NC96MlBlZThlNUZMbUN6dG1BeSszY3J1TnR0TnZ4NklmVDNWanZlNG5RNGNEb2RHSTErcmZkbWVxcTVzUUZMVUREbHhmbEVSTVgyMlZJb2YvM1I0eno1NUpORVIwY1RFeE9EV1V1d2lFZ2ZVMCtuaUF4SkNweURpQ2tBaDhPQjFXckY2WFQ2YkFtVndjRHNIOUR0eC9aV2dPcnZhMUlhL2JvZU5zODczMU1aSFp2WW15V0ppUFI3K3A5WlJFUUdQSmZMaGQxdVI0TjNSRVJFK2grRlRoRVJrWDRxYWZSWVg1Y2dnMEJjZ25zeXB2NDZaRmxFQmorRlRoRVJHUlFHWXk5blMxTWpGY1VGdmk1REJyRHlvak5ZbTV0OFhZYUlESEVLblNJaUl2M1V5SVNSVkpUays3b01HY0FxaXZPSmlocUd3V0RBejg5UHZaMGk0aE1LblNJaUl2M1V2RG16S1RsOXhOZGx5QUJXbUpOQjZwalJHSTFHekdhelFxZUkrSVJDcDRpSVNEODFaY29Vd29QTUhObjlxYTlMa1FFb2ZjZkhCQmpzSkNZbVlqS1o4UGYzMSt6T0l1SVQrcGRIUktTZktqeDFESnUxcGQyK3ZPT0hPWnViN2FPS3hCZnV2KzllcWdwUGtMSDdFMStYSWdOSStzNlBxU3pNWnZHaWhaaE1Ka0pDUXJRK3A0ajRqTmJwRkJIcGgrcXFLMWozMG04WU5YWUsxOTc3cndEWWJUWStmZk52REJzK2tsc2UvYzh1dFZkZWRJYUNuS3h1MVpJd1poTFJjYU02UGZiMjMvNlh5Smg0cmxyOVlPdSsrcG9xckMyZVRWd1NHaEhWbzdVaEJ6dUR3WURKWk9LTGp6ekFtaGRmWnZPYnA0aExtVVJVYk9JbC8wNWs2Q292T2tORmNUNkZPWmtFR08wc1g3SUFQejgvUWtKQ2lJaUl3R1F5YVhpdGlQaUVRcWVJU0RkdGVlOUZISFpiajlwSUhqK2RsRWt6Tyt6UFBYWVFnSlJKczFyMzVaL014RzZ6TW1iSzNDNWZwemcvaDcyZnZ0MnRHazMrQVpjTU9DNm5FNWZUMlc3ZjdvL1hjaXBydjBkdDMvVGcxNGxMSHRldHVvWUtvOUZJUUVBQTk5eDlGM3YzN2lYcjJBR083RnFQZjBBUVJRVzV2aTVQK29tNGhHU3N6WTFFUjBjeGZuUks2NURhd01CQWhnMGJoc1ZpMGRCYUVmRVpoVTRSa1c3S3lkeUwzV2J0VVJzaDRWR2RoczVUUi9ialp6S1RQR0Y2Njc2ais3ZGdNQmlJVHhwSFkzM3RGZHNPQ2ducnNHL1pyWSswYS9OeThyTFQyZlRtM3p3NjkwSXpsdDdJK0ptTFBUcDMySWlFTHJjL0ZKbE1Ka0pEUTFtNGNDR1RKMCttdnI0ZXU5Mk8wK2tjbEV2RlNQY1pEQWFNUm1QcmtOcnc4SEFDQXdQeDgvUHpkV2tpTW9RcGRJcUlkTk1qMy83ZEpZL1ZWSlR5K2grL1IvTEVHVnh6MTVlNjFHNWxTU0dsaGFjWk4yMEIvZ0VXQUtyTGl5azhkUlNBZi83NXh4N1c5M3RNRjkzRFpUS1pQUjdPYWpKMWZ2L1g2YXdEMk0vMThMWTBOVkJYWGM2SjlOMEF4SXhNWnRqd2VJWU5qL2ZvR3VJNWs4bEVVRkFRL3Y3K1JFUkVZTFZhc2Rsc09Cd09CVThCYUYwV3hXdzI0Ky92ajlsc3htUXlxWWRUUkh4T29WTkVwSi9KMnZjWkFPT21MV2pkZDJETEJ3QXN2TzV1ekFHQmZQYk9DeVNrVG1iczFQbVhiTWZQNUoxLzRyZCs4REl0VFEydDIzWFZGUlNmT1FuQWd1dnVKaUpxaEZldUs3UXVlMkV5bWJCWUxMaGNMZ1ZPYWNkZ01IVDRFaEh4TllWT0VaRitwTG14bnBNWjdsN0RnS0FRQU1xTDg4bkozTXVvY1ZPWlBIYzVkcHVOejk1NWdZaW9FYVNtemVsYSswME4xTmRVZVhUdWhjSHlRdmYvKzg5d3VWeTBORFh3eW0rK1JlcVV1U3k1NmZNQUdEV0V6K3NVSkVSRVpLQlI2QlFSNlVjTzc5alFicGtVcDlQSnRnOWV4bUF3TUh2WjZoNjN2KzJEbDN2Y3h2a2UxTnpqSndBd0dJeXR3M2diNjJ1eE5qZDJxYjJROEtnT3c0QkZSRVJrOEZEb0ZKRkJxZDRHalRab3VPQ3I4WUkveDNTY1k4Zm5HdXRxeU5xN3VkMitJM3MrcGF3d2w3UjVLNGlLYlQvcGp0MXVvN214dnRPMi9DMUJuZDdITldYK1NrWWtqUGFvbnRLenVhVHYySERKNDZlTzdHdjl2cVdwa1lEQUlQWi85aDdIOW0vMXFQM3pidjNpdDRtSlQrclNZMFJFUkdUZ1VPZ1VrUUduMWdxbGplNnZzbk4vbGpTMDdhdHNCdWRsYm5Nekd1Q25pL3F1WGsvdFhQODZkcHVWcFBIVHlEdCtHSUNrOGRQSnkwNW45dkpiT3B4L2JQL1dTd2E4U3dXNUVRbWpPNTB0dHpPR3kwdyswbGhmeTVrVEdaak0vbFNWbmVYVjMzNmIrYXZ1SW0zdUNwTEhYelE3cnN2RlI2LytnZEdUWmpGdStzSU9iWVgzd2oyZ1h6ODJ0Y2R0ZE5XaFVuaG9jcDlmVmtSRVpNQlI2QlNSZnMzcGdwUFZrRmtHR2VXUVVRYlZMVmQrM0VCVG5KL0RxYXo5SkkyZlJuektoTmJRR1JZWnpVMFBmcjNUeHlTTW1VVHFsSG1kSGd1TmlQWmFyUURwT3pZUUZoR05PY0JDUkV3Y0VkR3hiSDMvSmVaZGN5ZFRGNnhzZDY3ejNEcWVvWkhSSktaNko2V05EcXJIYkRaak5wc3hHTHcvVTJkR0djUUdlLzB5SWlJaWc0SkNwNGowTzRkTDNRRXp2UXl5S3FEWjN2VTJna3dRWkliZ0M3N09iNGYwdzlzSHd5SmpDQXdKWTlIMTkzTDYyRUdQSGhNUkhjdllxWjJIVG05cXFLMG1hOTluekx6cUprNW43Y2VBZ2FXM1BJU2Z5Y3lJeE5HNFhDNCtmdjBaeGt5ZXpaaUxKanB5T3AxazdQd1lGekI5MGJXOVZ0Ty9qVHBGZEhRME1URXhtTTNlRDUwclgxZm9GQkVSOFpSQ3A0ajRYSU1OdGhmQzFnTFlWd3cyNStYUEQvV0g0VUh1cjVnZ0dCSFV0ajA4R0tJczdpRzBsN1AvYk8vVjN4dUNRc0pZL2NoVEJJZEZlUFU2bTk1K2pzM3Z2T0RSdVM1WDUzOFJ1emE4Z2RGb1pPTE1KWnpPMmcrNGwvSlllck43QnR2VFdRZklPMzZZNFozY08ybzBHamx6SW9PeXMzbU1uVExQNjg5WFJFUkVmRStoVTBSOG9xWUZ0cDBMbWdkTHdIR1plekFUUW1INmNKZ1dBOU9Hd3pCTDM5WFpsOElpdlRza0ZpQmw0a3dpWStJOU9yZXF2SWlUNmJ2YjdYTzVYQlRsWlRObC9rb0NBb002UE1ibGNuRnc2em9DQW9PWlBHZFpwKzNPV3JhYUQ5YjhpZ05iM21mSlRROTAvVW1JaUlqSWdLTFFLU0o5cHJJWnR1UzdnMlpHK2FVbit4a3FJYk9uanV6ZHpMRUQyem85Tm52NWFxYk1YOWxoZi9MNDZSNVBKSlI3N0ZDSDBHa3dHSmgxMWMyTW5iYmdrbytwS0NsZ3pvcGJNZnNIZEhwT2ZQSTQ0cFBIYy96UURxWXVXRVY0MUhDUDZoRVJFWkdCU2FGVFJMenVjQm1zUFE2N3pzS2xPalJUSStDcVJMZzZ5VDFNVnE1c2VId3lpV1BUT2owV016TEZhOWVkT0h0cHAvdWRUaWQ3UDMyYndPQlFKczlkZnRrMlppeTVnYk12L3BvRFd6OWcrYTJQZUtQTVFTazlQWjI5K3c2UVg1Q1BKVENZM0p4c1g1Y2tBMXpTNkxHME5EV1NtSmpBbk5telNFdEx3MkF3WURCYzRSNEZFWkV1VU9nVUVhOXd1R0R6R1hqanVIdjIyYzZNRG9kbG8yREZLRTNLMGgweEk1T1pzZVFHWDVmUjZzaWVUZFJVbExEa3BnY3UyY3Q1WG56S2VHTGlrOGpKMk1QTUpUZXF0OU1ETDZ4NWtkb21KekdqeHJOdytzb082N2FLZEZkRmNRRVZKZmw4c20wdit3NGM0b0g3N3NGa01uVzYxcStJU0hjb2RJcElyMnF3d1hzNThQWUpLRy9xZUR3bDNOMmp1V0lVeElmMGZYMjlvYVdwa2NNNzFsLytuT1pHQUtwS3o3TG5rN2N1ZSs2dzRTTkpuVEszMStxN25CTVp1eWtyeXZQbzNOckswaTYxWFYxZVJOU0loQTVyY1RiVjF3SjBXTXBrNm9KVjdOdjhMdlUxbFFxZFYvRDdaNTRsSWk2VlJTczd2MDlXcENlaVloT0lpazFnM0xRRlpPeitoS2YvK2p5UFBmd0FGb3NGUHo4L1g1Y25Jb09BUXFlSTlJcG1CN3h4ek4yejJYalJFaWRHQXl4TmdMdkd3L2hodnFtdk4xbGJtamk4L2ZLaDg3eWFpcElybnBzOGNVYWZoYzR6MmVtY3lVNzNTdHRMYm5vQXA5T0owV2hrNzZkdjA5UlFoNS9KVE1tWmt3Q0VSNDFvZDM3S3BKbU1uanpMSzdVTUppK3NlWkh3dUZRbVhXSmlKcEhlTkdYZTFXVHVnalV2dmNKOTkzeU9rSkFRQlU4UjZUR0ZUaEhwRWJ2VDNiUDVjaFpVdDdRL0ZtaUNHMGJEbmVNaEp0QTM5WGxEU1Bnd0h2em1yM3F0UFQ5VDMvMVRmUFVkajNWcElxR1BYMyttUysyZkg0N1hXRmREOXVHZEFKajlBeGlUTm9mVWk5YnMxRDFqVjVhZW5rNU5vNVBGNnVHVVBwUTIvMm8yL2ZNVWUvZnVaZUhDaFZnc0ZnMjFGWkVlVWVnVWtXNXhBUnZ6NE8rWlVOelEvbGhNSU53K3poMDRnODArS2MrckRBWkRwOHVGOUdkcGM1ZVRkb1hKZlM2V1BHRTZqMzJ2YTZIenZLdHVlWWlscXg4RUZDNTdZcysrQXd4UEd1L3JNbVFJaWg4OWljeXNnNlNscFdFMm14VTZSYVJIRkRwRnBNdDJuWVcvWmNEcG12Yjd4MFc2ZXpXWEpicUgxRXIzWENrZ21zem1ib2ZCM25iYlkvOTF5V01LbXoxWGtKL1B3dWtkbDc0UjhiYW8yRVNPN05wQVhWMGQ0ZUhobUV3bS9VNkxTTGNwZElxSXg4cWE0UC8yd1A2Uzl2dmpndUh4NmJCb3BHL3FFaG1zQWdLRE5FdXQrRVIwM0NqOEF5elliRGFzVmlzQkFRRUtuU0xTYlFxZEluSkZMdUNmMmZCQ2hudkNvUE1DVFhEZlJIZnZwbGtqcjBSNlhkNnBFNzR1UVlhd29vSThIQTRIVnF1MWRaSXdFWkh1VU9nVWtjdktxNFdmN1lic3F2YjdWeVhEdjB5RGlNc3Z4eWdpUTFCNWNUNmg0VkdkM3Z2Y1dGZERiVlVaSXhMSHFPZnNJdGFXWm1vcVNvaU1pY2RrOXZ5RytMTzUyY1NPU3ZWS0tIUzVYTmp0ZGx3dVY2KzNMU0pEaHo2eUVwRk8yWnp3WEFiOHkvcjJnWFBDTUhqNkduaHFyZ0tuaUhUdTA3Vi9aZE5iejNWNjdOVFJBN3ozd3Y5aHQxazdQZDdVVU1mTzlhOWpzN1owZW55Z2FHNXFvS2FpOUxKZmRwdXQzV05LOG5ONCs5bWZVbDFSM0xydlZOWitEbTVkZDhucjFGYVZzKzZsMzdEM0N1c0JpNGo0a25vNlJhU0RyQXAzNzJaaGZkcytpNSs3WjNOMXF1L3E2azMrUmhkV3AzcFpCZ1c3TzV5bzE2eWpncHdzRG05ZlQ5blpYREFZaUl5T1krcUNhenhlTnFjN3FpdEtxS2tzWmZLOEZkMTZmRlZaRWNjUGJpZi9SQ1lyN255TTZOaEVqdTdmeXE0TmIzajArS2dSQ2F6K3dsTWQ5aGZsbldEVFc4OXg5UjJQTVNKeGRJZmpucjVXTlJXbEhONnhuck81eDJtc3F5WXdPSXlSb3ljeTY2cWJDUTZMYUQzdjBOWVB5ZGkxOGJLMVh2L0FWMGtZUGZHeTU5aXNMZXovN0gycXk0dFpldk9ESFpaWUNvdU1adFpWTjNOazd5YW1MYjRPUzJEd1pkdnJEdlZ5aWtoUEtYU0tTQ3VuQzU3UGhGZVB0dDgvT1JxK1BROWllLys5ak0vb0xkUmdvci9OenVSbHA3UGh0YWVKR1puTWxQa3JzZHVzNUJ6Wng4YTFmMkhXc3B1WnVmUkdyMXozZE5ZQkFFYU5uZEt0eDhjbmorT1dSNy9GaG44OHpidlAvWXpWanp5RncySEhick15NzVvN01Kc3ZQOFRDRWhUU2JydTBNSmZETzlhVGUvVGdKUi9UbGRmcTlORURGSjg1U2RLNHFWaUNRcWtvUHNQeGc5c3B5RG5DSFYvNlh1dVE0bW1Mcm1YQ3pNV2RYcSttc3BRTnJ6M3QwZXN4ZnZwQ0xFRWhiSHpqenhqOVRMaWNUbktQSCtwd250UGg0TFhmZmFmRC9xdFdQMFRLeEJrZVhVdEV4RnNVT2tVRWdPb1crTkVPU0M5cjIrZnZCMStjQXJlTmc4SFdoeFJvY21HekRyWm5OVFM1YkkwWURBYjgvUHpVMjNtQmxxWUdsdDM2Q0dPbnptdmROMlBwamJ6NTV4OXphTnVIVEptL0VyTi83NCtSUDNGNEp3QnIvL1REZHZ2RGhzVnd4NWUrNjFFYmtURngzUHJvdDhuYTl4bFJzWWtVNStjQU1HN2FnZzZoOG5LMnIzdVZySDJmRVJBWXpNaVVDUlNlUHRicGVWMTVyVktuekdQcXdsWHQ3cC9jdFdFdEdiczJrbk5rSDVObUx3VWdNRGlVd09EUVRxL25kRG85Zmc0QVNlT21jdTI5LzBaa2RCd05kZFVrVDVnT2dMV2xpVjBiMWpKKytrSkdKSTdwOUxFeDhjbGR1cGFJaURjb2RJb0lSOHJoQnp1Z3FybHQzNFJoOE8zNU1OTHo5M2NEU25TZ2l3YXJFNGR1YlIvWW5EWU1qZVVZalViTVpyTkM1d1hHVHAzZjRmWHdEN0NRTkg0YW1icy9wYTY2Z21IRDQzdjFtbWR6czkxRGErY3VKenB1Vk92K3pOMmY0blE2THZQSU5zMk45VmlDUWdnSURHTEdrdXQ3VkU5QVlEQXpyN3FKdExrcnlOcTMrWktoc3l1dlZVaDRaSWZIeDQ1S0pXUFhSaHoyenU5VDdZbW1oam9DZzBOYmgrR2VIOExyZERwWi8rb2ZjRG9kakpreWwrallSQURxcWlzb0x6cWozazBSNlZjVU9rV0d1RGVPdzEvVDNVTnJ3YjMweWNOcGNOZDRNQTdpOSs4UlFVYktHKzNVMmtCenFnMVFMaWMwMTJDME4yQUtDc0xmMzcvUGxuU1lHZ09IUzRISmZYSzVicmxVQUQ4L2dVK0FwZVBNc2oxMWVNZDZBa1BDbUxmeWpuYjNIaDdldnA2SW1MaDI1eDdkdjRYNGxBbXRZUW5jOTB1KzlkZWZNR2JLWE9aZGZUditsc0FlMVRONytXcVB6dXZwYTFWMk5nK0E0U1BiM3l1NmZkMnJaSi9yK2IyUXAvZElGcDQ2eXZyWG5tYmg5ZmN3WWNhaWRvL2Y4dTRhaXMrYzVMcjd2dHp1TlR5WnNZZjluNzNIalovL2QrS1N4bnAwSFJFUmIxUG9GQm1pR3UzdzAxMnc4MnpidnVGQjhKTWxrQkx1dTdyNlVsSzRpNlBsZHV6NCs3b1U2UTViRTRiYU01ak1aa0pDUWpCM1lZbUpucG8ySEY0ODRnNmUwNGIzMldWN3pHWnRJZS80WVVJam93a0s3ZDFmOVBMaWZBcE9IbUh1eXR2YkJVNjd6VVpOUlFsajB1YTBPLzlrK203MmJYcUhSZGZmeS9oemdTbzBNcHEwZVZkemFOdUg1Si9JWlBtdGp4Q1hQSzVYNi9UVTVWNnI1c1o2ck0xTk5EYlVjaVk3bmZTZEh6TjF3VFVkSmlncUtUaEZUSHdTRTJZdGJiZS9zYTZhM1IvLzg0bzFqRWhNSlhuQ2RMYSs5eUtWSlFYTVgzVVhkbXNMVzk5L2lmeVRtYXk4NjB0RVJNZFNYMXVGdzJiRGJyTVNsenlPb0gxaGZMTDJMOXorcGU4U0ZCTFc4eGREUktTSEZEcEZocUREWmZDTFBWRGMwTFp2NWdqNC9rSUk3cnYzN1Q1bE1CZ3dtVXlraGplUlUybkZackNBVWY4a0RnaE9PelRYWUtqTnc4L1BqK0RvWWIwc0FBQWdBRWxFUVZUZ1lDSWlJakNaVEgwMnZQYWh5YkM5QUg2K0IzNjRHRklqcnZ3WVgzUFk3WHo2NXQ5b2FxaGoyVFYzOXZwcnRYdkRXaXhCSVV5Y3RaU0s0Z0tpWWhNQUtNbzlqc3ZsSWo1NWZMdnpiL2o4MTlpKzdsVzJ2UGNpSlFXbldIVDl2ZmlaVE14ZXZwcVJLUlBZOVBaelZGZVUrQ1IwWHVtMTJyVmhMU2ZTZHdGZ01CcVp1ZlFtcGkxYzFlNGNwOE5CZFhrUnM2NjZtZFNMQXJmTDVXTDg5RVdZQXl5WHJjTmtOclA4dGk4UUZCTE9xYXo5ekZoeUF4bTdObklxYXo4QUg3M3krMDRmNTJjeTQzUTYyUHpXYzF6L3dGYzE3RnhFZkU3dnNFU0dtSTlPdzYvMnRRMm5CWGdrRGU2ZjVMdWFmTVZvTkJJUUVNQ28wSHFLS2t0b05vVGdORm5jazZHYXRBaHBmMkp3dE9CeUFiWkdhQ3JEYUd2QVpEWVRHQmpJc0dIRENBZ0k2TE9odGVjOU5RKyt0dzBlM3dBUFRuYjNlRTZMNmRNU1BGWmZXOFVuYi95RjBzTFR6Rng2WTdzSmMzcEQzdkhEbk0wOXpwS2JQMDkxZVRIdi9PMS9HVHQxUG90dXVKZmpoM2NRRUJqTThJVDJ2WUIrSmpNcjd2Z2lZY09HYzJqYmgxU1dGbkxEQTEvRFA4QkNYUEk0N256aUIvaGZJWlI1Z3lldlZkcThGWXdhTjVYbXhqcEs4bk00dVBVRGNvOGU0THI3dnR6YUsxcFpkaGFIM1U3VUJVTmZ6ek1ZREsyejNGNkp3V0JnL3FvN21iNzRlaXhCd1V5YWZSVWg0Y01JQ28zQTM5K0NPZURjbHpuQS9hZC9BQWFEZ2V6RE96bXc1UU1hYXFzSUNSL1dzeGRGUktTSEZEcEZoZ2luQzU0NURHOW10KzBMTnJ0N04yZU84RjFkdm1ZeW1RZ0pDU0hSWktLbXBvYjYrbUxzZGp0T3AxTnIwL1ZEQm9NQm85R0lLU2lJa0pBUXdzUERzVmdzbUV4OS85OVphZ1Q4NVZyNCtXNVljd1E0MHJ2dEd3M1FjVFhKcmp0eklwUE5ieitQMDJGbitlMlBkdWgxNnczQjRjTVlQaktGOGRNWFlqQVlXSDc3bzJ4Ny95VktDMDlUWDFQQnBObkxPdjFRd0dBd01HZkZMWVNFRDZNb0w3dGR5RFNaKzM3WXU2ZXZWWFRjcU5hSmtpYk52b294YVhOWi8rb2YyUFh4V2xiYy9pZ0E1VVZuQU5qd2p6OWRzcWR4d2JXZnUrU3lLaGR5dVZ4WWd0eHJWb1dFRHlOODJBaTJmL2dxZHo3eGZZeEdJeHRlZTVyRTFEUW16bDdLenZXdjA5UlF4NHJiSDJYMHBObVkrbkRZdVlqSXBTaDBpZ3dCVFhiM2NpaDdpOXYycFViQWp4YTc3K01jNmt3bUUwSG5KcUtKaUlqQWFyVmlzOWx3T0J3S252M0krV1ZSekdZei92NyttTTFtVENaVG4vZHdYaWpFN1A0OXFyZEJUaFVjS3J2eVl6eGxBSFo4MHJNMmpoM2N6cmIzWHlJcU5wRVZ0MytSOENqdjNJQWFIWnZJdGZmK1cydTRTazJiUTNSc0l1OCsvd3NBSnM5ZGZ0bkhUNXkxaEltemxyVGI5Kzd6UHlkbDRzd093MWE5cFNldjFhaXhhWVNFRCtOczd2SFdmVEZ4U1N5NzlaRk96N2MyTjdMam8zOTR2R1RObWV4MDltMStsK3Z1L1RMQllSRzBORGRRVTFIUytyTmZXMVZHYzFNOTRMNFgxZHJjQktEQUtTTDloa0tueUNCWDJnai8rUm5rMTdYdG16QU0vckRTZHpYMVIrZVgzRENaVEZnc0Zsd3Vsd0puUDJRd0dEcDg5UWNoNW5QRGEzczUwKzNvd1dOTEMzUFo5c0hMSkk2ZHdzbzcvNlhkNUQ3ZWNMNG43cnk2NmdwYW1ocVl1dUFhUWlPaXV0UldmVTBsWllXNWpFeVoySnNsWGxKdnZGWXVwN1BkejJOVWJFTHJmYTBYcXl4MXorQVdFQmpjNmZHTEZlV2RvS2FpdEhXTjB1YkdlbytINTRxSTlBY0tuU0tEV0VFOWZPMFRxRzVwMjdkNEpIeG5nZTlxNnMvNlU0Z1I2YW5EMno4Q2w0dGx0enpzOWNCNXNacUtVamEvL1R3UjBiSE1XdWJac2lVWHlqK1JDVUR5aE9tOVhWcW51dkphbGVTZjZqQkw3Y21NUFRUVVZiZk93bnNsVGZXMUFGaUNRejA2dnpqL0pMR2pVbHRycTYwc0l5ajB5ck5YdFRRMTRuUTZDUFR3T2lJaTNxTFFLVEpJbmFxQmIyeUMyZ3ZXS3I5clBIeHBtdTlxRXBHK1UzWTJGNVBabjhNNzFuZDZQQ1krbVpTSk03RGJiT3phOEFiVEYxL1hLeFBPVkZlVXNPN0YzK0J5T2xsNTE1ZTZOY1F6TC9zd3dXR1J4TVFuOWJnZVQzajZXb0Y3Mk8vSWxBbU1HSldLMFdpa3REQ1hNOW5waEVaR00zdjVMUjVkcjdHdUdvQmdENEtqdGFXWjhxSXp6TDRndkJlZVB0cnBCRVVYcXl3dDVJTVhmODJEMy9obGo5YzhGUkhwQ1lWT2tVRW91OG9kT0J2dDdtMEQ4TFhaY0dOdnpFb2lJZ09DdGJrSm03V0Z3OXM3RDFMalp5d2laZUlNbXB2cU9YdjZHTG5IRHJMcTdpY1pucERTN1d2bW44amswN2YraGdFRDE5My9GU0pqNHJyY1JtTmREUVU1V1ZlOEQ3UTNlZnBhQWN5OStqWnlNdmVTdWZzVDdEWXJvZUZSVEYxd0RkTVhYKy94a05maS9KT1lBeXl0dzJVdnB6QW5DNWZUU1Z5U2UrbVlVMW43cVN3cDlDamdOalhVWVRRYUZUaEZ4T2NVT2tVR21Zd3krUFlXYUhhNHQ0MEc5d3kxaTBiNnRpNFI2VnNQZit1M0hwMFhFaGJKNmtmL2svV3YvSUgzMS95S1ZYYy9RY0tZcnEraHRPT2pmM0JrenlZaW9tTlpkZmVUM1o2MDZHVG1IbHd1RjBuak93NnRmZlczLytWUkcvZi8rODg2QkswWlMyNWd4cEliT2ozZjA5Y0tZTnFpYTVtMjZGcVB6OS8yd1NzQW1BTXMrQWRZcUtrbzVXVEdibEltenZSb09IOWVkanBtL3dCaVJpWnpNbU1QVzk1N2tjU3hhU1NObTlycCtRR1dJQXBQSGFYdzFERk9adXdtSWlyVzQxcEZSTHhGb1ZOa0VEbFFBdC9aQ2phbmU5dHNoQjh1Z3JsZDcyd1FrU0hFRWhqTTlROThsWFV2L1lZekp6SzZGVHJkOXh5YW1YWFZ6VDJhTlRWczJIRGlrc1lTT3lxMWRWOTgwamdXWEhlM3gyMzRtZnJQckszMXRaV3Q5NmdDK0psTUpLUk85dmo1VkpZV01pSnhES1VGcDlqMDFuT01HanVGRlhkODhaTG5qNSt4aU5QSERyTHVwZDlnRHJDdytJYjdldndjUkVSNnl1RFM5SXdpZzhLQkV2aXZyV0EvRnpqOS9lQm5TMkZLUDEyc1hrU3U3UEhISCtleDd6M1RaOWV6V1Zzd21mMDFvWllYT094MlhDNG5maVp6bDEvZjVzWUdMRUhCbEJTY1lrUkMzOTBuOGRjZlBjNlRUejVKZEhRME1URXhtTFVFaTRoMGszbzZSUWFCckFwM0QrZjV3R254ZzU4dmcwbGRXNlZBUklZNFQ5ZU5sSzdyeVF6QzU1ZWo2Y3ZBS1NMU214UTZSUWE0N0NwNDZyTzJJYlZCSnZpLzVUQXUwcmQxaVlpSWlJaUFRcWZJZ0paWEM5L2NETTNuWnFrTk5zT3ZWOERvY04vV0pTSzlJMm4wV0YrWElFTllYSUo3eVJvTnR4YVJuakw2dWdBUjZaNkNldmo2Sm1pd3ViY0RUZkNyNVFxY0lvTkpTMU1qRmNVRnZpNURocUR5b2pOWW01dDhYWWFJREJJS25TSURVR2tqZlAxVHFHbHhiNXVNOEw5TFljeVYxeGtYa1FGa1pNSklLa3J5ZlYyR0RFRVZ4ZmxFUlEzRFlERGc1K2VuM2s0UjZSR0ZUcEVCcHM0SzM5Z01sYzN1YmFNQmZyQVFKa2Y3dGk0UjZYM3o1c3ltNVBRUlg1Y2hRMUJoVGdhcFkwWmpOQm94bTdzKzQ2Nkl5SVVVT2tVR0VMdlR2U3pLMmZxMmZkK2FCL1BqZlZlVGlIalBsQ2xUQ0E4eWMyVDNwNzR1UllhUTlCMGZFMkN3azVpWWlNbGt3dC9mSDZOUmJ4bEZwUHYwTDRqSUFQSy91K0ZvUmR2Mms5Tmh4U2pmMVNNaTNuZi9mZmRTVlhpQ2pOMmYrTG9VR1FMU2QzNU1aV0UyaXhjdHhHUXlFUklTb3ZVNVJhVEhEQzZYeStYcklrVGt5djZlQ1M5bXRXM2ZPeEVlbmVLN2VrU2tiemlkVHBxYW1sano0c3MwMmczRXBVd2lLamFSNkRoOTRpUzlvN3pvREJYRitSVG1aQkpndExONDRRTDgvUHdJRFExbHhJZ1JCQVlHcXFkVFJIcEVvVk5rQU5pY0QvKzlzMjE3U1FKOGY2SHY2aEdSdm1XMzI2bXJxMlB2M3Ixa0hUdE9XVmtaL2dGQkZCWGsrcm8wR2VEaUVwS3hOamNTSFIzRm1ORXByVU5xQXdNRGlZNk9KaVFrQkpOSksreUpTTThvZElyMGMrbGw3clU0SGVkK1U4ZEZ3bSt2QnJNK2RCWVpVdXgyTzgzTnpkVFUxRkJmWDQvZGJzZnBkS0wveHFVM0dBd0dqRVpqNjVEYThQQndMQmFMQXFlSTlBcUZUcEYrckxBZW50Z0FqWGIzZG5RZy9Ia1ZoQWY0dGk0UjhRMm4wNG5kYnNkbXMyRzFXckhaYkRnY0RnVlA2Wkh6eTZLWXpXYjgvZjB4bTgyWVRDWU5xUldSWHFQUUtkSlBOZG5oWDlaRFVZTjcyK0lIZjd3R2tzSjhXNWVJK0piTDVlcndKZEpUQm9PaHc1ZUlTRy9SbUFtUmZ1cS9kN1lGVGdQd3c4VUtuQ0tDQW9HSWlBdzRHamNoMGcrOW5BVzdpOXEybjV3QnMwYjRyaDRSRVJFUmtlNVM2QlRwWjlMTDRJWE10dTBWbytDMnNiNnJSMFJFUkVTa0p4UTZSZnFSaWliNC9uWTRmNGRXU2poOGM2NVBTeElSRVJFUjZSR0ZUcEYrd3U2RTcyeUZPcXQ3MjJLQ255elIwaWdpSWlJaU1yRHA3YXhJUC9IYi9YQ3l1bTM3L3kyQTRVRytxMGRFUkVSRXBEY29kSXIwQTFzSzRNUFRiZHYzVElENWNiNnJSMFJFUkVTa3R5aDBpdmhZYVNQOFlrL2I5cFFZK01JVTM5VWpJaUlpSXRLYkZEcEZmTWpwZ2gvdGdDYTdlenNpQUg2NENJeGFnazlFUkVSRUJnbUZUaEVmZWpFTGpsVzJiWDl2SVlUNSs2NGVFUkVSRVpIZXB0QXA0aU5ISytDbEkyM2JkMCtBcVRHK3EwZEVSRVJFeEJzVU9rVjhvTkh1SGxaN2ZqM081RERkeHlraUlpSWlnNU5DcDRnUC9HSVBsRFc1dnpjYjRRZUx3RS8zY1lxSWlJaklJS1RRS2RMSE51VEMxb0syN1NlbVEwS283K29SRVJFUkVmRW1oVTZSUGxUZUJMODcwTFk5Y3dTc1R2VmRQU0lpSWlJaTNxYlFLZEtIZnJZYm1zOHRqeExtRDkrWjc5dDZSRVJFUkVTOFRhRlRwSTlzeklPRHBXM2JUODJEOEFEZjFTTWlJaUlpMGhjVU9rWDZRSzBWL25pd2JYdHBBc3lQODEwOUlpSWlJaUo5UmFGVHBBLzhaaC9VV2QzZmgvckQxMmI3dGg0UkVSRVJrYjZpMENuaVpidUtZTXNGczlYKzZ3ejMvWndpSWlJaUlrT0JRcWVJRnpYWTRQLzJ0RzNQR0E0cmszeFhqNGlJaUloSVgxUG9GUEdpUHg2RTZoYjM5eFlUL09jODM5WWpJaUlpSXRMWEZEcEZ2T1JJT1d6SWJkdCtZanBFQi9xdUhoRVJFUkVSWDFEb0ZQRUNwd3Qrc2JkdE95MGFiaHp0dTNwRVJFUkVSSHhGb1ZQRUM5N01ob0k2OS9kbW80YlZpb2lJaU1qUXBkQXAwc3RxV3VEdlI5cTI3NTRBY2NHK3EwZEVSRVJFeEpjVU9rVjYyZE9Ib01udS9qNG1FTzZmNU50NlJFUkVSRVI4U2FGVHBCY2RLWWRQOHRxMi8zMjJlM2l0aUlpSWlNaFFwYmZESXIzazRzbURGc1REM0RqZjFTTWlJaUlpMGg4b2RJcjBrbmRPdHA4ODZNc3pmVnVQaUlpSWlFaC9vTkFwMGd0cVd1QzVqTGJ0K3lmQjhDRGYxU01pSWlJaTBsOG9kSXIwZ3I5bHRFMGVGQmNNOTB6d2JUMGlJaUlpSXYyRlFxZElEK1hXd3JwVGJkdi9QaHRNK3MwU0VSRVJFUUVVT2tWNjdNK0gycjZmSFFzelIvaXVGaEVSRVJHUi9rYWhVNlFIRHBmQjN1SzI3U2VtKzY0V0VSRVJFWkgrU0tGVHBKdGN3Ty8ydDIxZm53SkpZVDRyUjBSRVJFU2tYMUxvRk9tbWowNURYcTM3K3dBL2VIU3FiK3NSRVJFUkVlbVBGRHBGdXFIWkFjK210MjNmUFFFaUFueFhqNGlJaUloSWY2WFFLZElOcng5enI4MEpFQjRBbjlNU0tTSWlJaUlpblZMb0ZPbWk2aGI0eDdHMjdTOU9CWXVmNytvUkVSRVJFZW5QRkRwRnV1aUZUR2h4dUw5UENvUHJVbnhiajRpSWlJaElmNmJRS2RJRnBZMnc3bFRiOWxkbWdjRjM1WWlJaUlpSTlIc0tuU0pkOEVJbU9GM3U3NmNQaDJreHZxMUhSRVJFUktTL00vbTZBSkdCb3FnQlBzNXQyLzZpbGtnUmtUNlducDdPdnIwSEtNalBKOUFTVEU1dXRxOUxra0ZtZE5KWW1sb2FTVXhNWVBhY1dhU2xwV0V3R0RBWWh0YTRIdjJ1OVYvNkdSMllEQzZYeStYcklrUUdndi9lQ1p2ejNkL1BpWVdmTHZWdFBTSXl0S3g1NFVXYWFwMk1paG5IaUtoRVlxTVNmRjJTREZMRkZRV1VWT1J6dWppTG9IQXo5ejF3RHlhVENhTnhhQXlRMCs5YS96ZlVmMFlISW9WT0VRK2NxWU12Zk5pMi9lZFZNQ2JDZC9XSXlORHl6TytmSlM0aWxUbVRsdm02RkJsaWRtZDh3dG5xa3p6ODJBTllMQmI4L0FiM2RPMzZYUnQ0aHRyUDZFQ2xqd05FUFBDMzlMYnZGOFFyY0lwSTMxbnp3b3ZFaGV0TnNQakd2Q2xYRXhlWnlrdHJYcUcrdmg2SHcrSHJrcnhHdjJzRDAxRDZHUjNJRkRwRnJpQ25HcllYdG0wL25PYTdXa1JrYUVsUFQ2ZXh4c21jeVhvVExMNHpQKzFxckEyd2QrOWVXbHBhY0RxZHZpNnAxK2wzYldBYkNqK2pBNTFDcDhnVlBIdEJMK2ZTQlBWeWlramYyYmZuQUVuRHgvbTZEQkZHeDA4aUsvTVl0YlcxZzdJblNiOXJBOTlnL3hrZDZCUTZSUzdqV0NYc0xYWi9id0FlbnVMVGNrUmtpTWt2eUdkRVZLS3Z5eEFoTmlxUnNySXk2dXJxc052dERMWXBRZlM3TnZBTjlwL1JnVTZoVStReW5zOW8rMzc1S0JnVjZydGFSR1RvQ1F3STBzeVowaS9FUlk4aXdOK0N6V2JEYXJVT3VqZjArbDBiK0FiN3oraEFwOUFwY2drbnFtQi9TZHYyZzdxWFUwVDYyS204RTc0dXdhY2FtdXF3Tyt5ZEhqdGJsa2V6dGFtUEsrbzlQWDFEN0lzMzFBVkZlVGdjRHF4VzY2QzdaMjZvLzY0TkZvUDVaM1NnVStnVXVZU1hzOXErWHp3U0VrSjhWNHVJeUVCUVUxL0ZMMS82SnZuRk9lMzIvMm50RDlsL2RHdW5qL25UMmgrU2ZtSjNwOGMyN1h1SE5SLzhxdE5qejc3OVU4NFVYVDRvTkxVMFVsaWEyeTZnYmR6OUpzK3MvVkhydHN2bFl1UHVONm1zTGJ0c1d4Y3JxeXJpMVkvK1FFVk5hWmNlQi9EZWxoZlp2UDg5ajgrdmI2eWx4ZHJjdWwxY25zOGYzL2creGVYNVhiNTJUN2xjTGcxZDlJTGFobXArOTlwMytOUGFIM2JwdGEycHJ5Sy81SlRIWDFaYml4ZWZSWHNIam0zajJiZC9TbjFqYllkalRxZVRGOWY5aGdQSHR2WDZkZlV6MmorWmZGMkFTSDlVVUEvYkxwaXg5djVKdnF0RlJLU25yTFlXUHRuekZsVjFaZHgzM1plOWRwMnF1aklhbXVvSUNteC9MNExWMW9MakVqMldqYzMxMkIyMlRvK2R5TTlrK3JpRjNhN24wUEh0Yk56ekp2LzJ1UjhUR1JZTlFHbFZJWmFBb05aem1sb2F5U3ZLWm0vV1pxNlpkeWV6SnkzMXFPMDlSelp4K3V4eEFnT0N1MXhYY3Z4NDFtMTdoWVZUVnhIZ2IybmRmekwvQ0tmUEhxUEYya1N6dFluYWhpcktxNHBvdGpheFpNWU5MSis5R29Eb3lEZ2lRcUw0Ky91LzVQNGJ2a3JDOEJSZVd2ZGI4a3R5TG5YSlZxdm0zOFdzaVV1NlhMTjRMcS9vQkc5dGVvNDdybjZNeEJHanIzaSt5K1hpdlMxcnFHK3N3ZTZ3cy8zd2VoWlB2ODZqYSswL3VvVnRoejY4OG9ublBMTDZxUTQxNVJSa3NmM3dlczZXNVdMQVFIUmtIQXVtWHNPa2xKbnR6bXRxYWVRWGE3N2VhYnUzTDMrVXROUTVyZHRWdGVXczMvazZzVkdKRkpTZWFuZHVWUGdJU2lvTE9GMTRqTW1qWjNNczkxQzc0OFBDaGpOOFdMekh6MGtHQm9WT2tVNjhmS1R0KzlteE1EYlNkN1dJaUhSWGk3V1pROWs3MkhGNFBYV05OWXhKOE80bmFGVzFaWmo4VEVTR3VnUGV1NSt0NGVqcEE3VFltdG00NTAwMjdYdW5ZNDIyWmo3YThROCszcldXaDI3NkQyS2ozWk81RkpibVV0ZFF6Y1RrR2QydTU4Q3hiWXhKbU53YU9BRktLZ3FZZU1HYjZTQkxNQS9kL0EzVzczeWRkZHRmb2JhaGtoVnpibTA5WGxCeWl2cW05ajAxTHBlTDlCTzdpSTlKNGt6eGxZZGxKZ3dmemNzZi9wYUttclo3Tmh4T0I3OTg2UnV0MnpjdWZvRGlpak5rNXV3bEtYWXNnWllRWWlMaW1EWjJBV0Voa1VTSHg3YWVhL0l6Y2ZlcUozbjFvOTl6T0hzbkNjTlRXREQxR3FZMnpiOXNIZTl2ZmVtUzRiOHIxSVBVdWNMU1hIWWNYcy9SM0lOZGV0eldnK3ZJS2NqaTVpV2Y1Mng1SHB2M3ZVdHkzRGdTUEFpczRMNGY5Vjl1Lys1bHp5bXB5T2UxRFU5MzJKK2RsODVyRzU1bVpFd3k4NmVzeEdhM2NpUm5IMnMzL29WbHMyNW02Y3diVzg5dGJta0VJRFZoTXJIUm85cTFFM05CU0xUYVduaHI4M09ZVGY0NG5RNjJIUGdBUDZOZjYvR3hvNlp5NE5nV1lpTGoySnUxR1pPeGZSeVpNblplajBPbmZrYjdINFZPa1l1VU5NSW5aOXEyNzV2b3UxcEVSTHFydHI2S1A3eitYZXdPTzVOU1puYjVqWENYcnRWUVRVSHBLVTdtSHlISUVzS3hQSGZQeFppRVNVd2Z2NUMxRy8vQzVERnptSmpTTVVDK3R1RnBaazFZd3RoUlV4Z1dQcngxLzZIc0hjUkV4aEhnSDlpaEorUzhndExUT0YzdDc5c3krWmxKVFp4TWZuRU9GVFVsckpwL1YrdXh1c1lhNmhwcmlMdm9EYlBKejhTTmkrOGpPVzRjU1hIdGw4M1lmbmc5cHdxUHR0dG5kOWh3dVZ3VWxaL2hyVTNQWGZIMXVXdmxsL2pjTlU5d1BPOHd3eVBqQ1F0cCt5VHpTTTQrRWtlTUlYNTRNc1VWWjBnWVBwbzdWLzdMSmR2S09uMkFmVWMyOCtCTlgrZUJHNzZHMGVpK1U4cVREeFErM1A3cUZjK1I3bG0zL1ZYMlpYMUdZRUF3S1NNbmNMcndtRWVQMjVPNWljMzczMk5xNmp4bVRGaEVtbjB1K2NVbmVlV2ozL1BBRFY4alBpYkpnMVlNaElkYy90UHgyb2FxVHZjM3RUUnc2N0pIbURwMlh1dStwVE51NU05di9waHRoejVrL3BTVitKc0RXczhGZHlpY2tqcjNFdTAxOHNwSHY2ZTZycHhIVmo5RlFja3BQanZ3SHZkZDkyV2lJMklwTE0ybHFEeVBFVkdKM0xYeVMvenRuZjhsWmVTRWRoLzB5T0NrMENseWtYOGNBK2U1RDhnbVJjSFVHTi9XSXlMU0hVNlhrOUVqSnpFM2JRV2pSMDdneDg4KzRiVnJGWlhsOGQ1bmE3RGFXL0F6K3JWK1AzdmlWVnkvNkI3OC9Fd0VCZ1FSRnR6eGpiRUJBNUZoTVl5S1RXM2RaN1cxY0NSbkwvT25yT1JVNFZFMjdIcWo5WmpMNVd5ZFhHamJvUS94TS9waHZLQVhKU1F3akMvZjg5OFVsYnMvUFh4MS9SODZYUE9kei83T081LzkvWXJQNjN1UFBjUGRxOXEvYmpYMWxmeng5ZTh6TDIwRlY4KzlqZnJHV2o3ZXZaWkYwNjY3WXU5TWZzbEpzazd2NStHYnZvSFJhS1NvL0F4YkQ2N2o2cm0zTVRyQnMwODQ2eHRxS0N6TEJkejN2SHB5VDl4TlN4N29OUEJMN3drTUNPYXFtVGN4TjIwRis3STJleFE2ZDZaL3pNZTcvOG5ZeERSdVd2cDVBTXdtTS9kZC94WCsvdDcvOGRLNjMvQzVWVStRSE9lOTlVT25qcDJQd1dCb3R5L0EzOEw0cEduc3p2eVU2cnFLMXAvcjh6MmRGdzVQdjFoMjNtRWFtK3A0NktiL0lDcDhPTVBDWWppUm44R0pNeGxFUjhSeUtIc0hSZVY1UEhyTHR6QVlETnk2N0JIZTN2dzhzeWRlMWU3REdCbDhGRHBGTGxEVEF1c3V1UFZBOTNLS3lFQVZFUnJGUGRjKzJTZlhHcDg4amY5OCtEZjgvclgveCt4SnkxZ3dkU1YvZWZNbkJGcmE3bmZjdlA4OWp5ZlAyWDkwQzgzV0ppeitRY3lhdUtUZFBZaGJENjdqUkg0bUJTV25pSW1NSXo0bW1WdXVlcWhERzJOSFRlbndKblpuK3NkVTFaWnh3K0w3dXZsTVljT3VOd2dNQ0dMSmpCc0E5L0RnakpON21EWjJ3UlZENTQyTDcrZTVkMzVHYVdVaE1jUGllWGZMR2lhTm5zV0NxZGQwcTVhNWFTdElIREdHMXpZOHplZHYrQnJCZ1dHdHg0N2xIdUpROW5idVdmV3ZlalBmQjg3ZmIrc0ptOTNHQjF0Zkl2M2tic1lrVE9MT2xWL0M1TmYybGp3c09JS0hidm9QMW56d0sxNzg0TmNzbW5ZdHkyYXRidTNWdnBqRGFTZnI5SUhMWHJQeUVoTmVYUnc0MjJxMEF1MERaclAxWE9nMEIxN3lPdFBHTFdEeW1EbDh1UDFWTW5QMnR1NC9jU2FEemZ2ZmMwL3k0N0R4MCtlLzB1N2FmM3pqK3dEY3R2d0xURWllZnRubklnT1RRcWZJQlY0L0R2WnpJN1dTd21CZW5HL3JFUkVaS0Zxc3pWVFZsYmZlazluWVhFOW9VRVRyOGVzVzNNM2N0T1VkSHZmTGw3N1pidHRtdDdFei9lTkxYdWZ3aVYzTW5yaVVncEpUakUrYXhwNGptN2hoMGIyWVRmN3R6b3NNaTI1M0w2ZkQ2ZURkTFd1WWtEUzkyMjlxaitUczQranBnOXkyL0F1dFF3NDljVGg3Wit2OXJBNm5nOWMyL0JHSDAwRkRVeDMxalRYODVwVnZFUlVSeS9ESWVGcHN6WlJXbnUyMG5ZalFxSGJib1VIaHRKd2JrandzZkVTN0laWkY1WG40R1UyYWtLV2Z5Uy9PNGYxdEwxRldWY1RjeWN0Wk5mK3UxakQ1bHpkL1FueE1FamN0ZVlDd2tFZ2V2ZlhidkwzNWViWWQrb2lqcHcreWVQcjFURW1kMnlGOFdtMHR2TFA1aGN0ZXR5djNPRnB0TFJ6UE8weGthRFNoUWVHdCt4dWIzY05yYlE0ck5mVlZCRmxDTUp2TUhSNXY4ak5oZDloSVRaak05WXZ1OWZpNnYzdnRPeDJHeTh2Z29kQXBjazY5RGQ0NTJiYjk0R1RmMVNJaU10QVVWN2lYNzRpTEhvWGRZYWV1c2JwMVFpR0Frc3FDVG50akxwN1ladHVoRDdFN2JBU1lMUjNPelNzNlFXVk5LUk5UWnJKaDExcEd4cVJnTm0wbjY5UitwbzFiY05uNlRoVWNwYm1sa1NCTENLY0tqbDc2UklPQjBTTW5kTmhkVTEvSnV1MnZZQWtJd21hM3RnNXJiV3l1QitCa3dSR3E2eXZhUFNZOFpCaGpFaWFSTW5JaTRSY0V4c2JtZXFwcXl4ZzVQS1YxbjluUG44eWNQZVNlUGM0ei8vd1JuWG5nK3E5ZXN1dy92djY5ZGoxSExwZVQ4SkNvUzU0dmZXL1R2bmZaZW5BZEFXWUx0MXoxTU5QR3RaLzRxYWEra3ZDUVlhM2JnUUZCM0xQcVNYWmxmTUpuQjk3am5jOWVvTVhXeE56SmJSL2V1RnhPUWdMRCtQb0RQNy9zdGZOTFR2SDh1NWMvQjhEdXNQUG1wMytqb2FtT2E1YmQyZTVuNm54UDUwdnJmZ3U0ZTBualk1SzVhdVpOcENhMmY5UGtjcm13MmEyWHZKZFVoaDZGVHBGejNqb0J6ZWZlKzR3TWdTVUp2cTFIUkdRZ09UL2MxZUlmU0VsbElTNlhxOTJNbGprRldSUlg1RlBmV0VPenRZbm9DUGRzckJldUc5aHNiV0puK2daV3piK3IwMlVndGh6OGdIR2pwcmErTVRjWURFd2Z0NUF0Qno0Z0xYVnV1eGt5TDVhWnN3ZUFIZWtiMkhOa1U2ZkRDczhINFAvM3hmYXpmTnJzTmw3LytCbWFXaG94R0F4c1BiaXU5WmpyWE05TXhzbmRtUHphZW4wYW11cElqaC9QbUlSSmhBVkhFQmJjMXV1YmVYSXZPdzV2NEpzUC9ySkRqZU9TcG5MSGlzY0ErTWVHcHdrUEdjWjFDKzhCM0QxSTVkWEZuVDYvUjIvOVZydGVxY3lUZTltYnRmbVNyNGYwdlJGUkNZeE5UT1BHSlErMCszbTRISVBCd0lLcEswbExuY09Pdyt1Wk9hSDljamNPcDZOTHZlNlhVMXRmeFJ1Zi9JWEMwdE1zblhsanU4bUZBRkxpSjNETFZROWhOZ2ZRMU56QTJiSmNNazd1NXRYMWYrRHVhNTVnWE5MVTFuT2RUZ2Y1SlRrZVRiUjFuc1Uvc01OTXRqSjQ2RzlXQkxBNTRaL0gyN2J2blFqR3ptOXpFQkdSVHVRVm4yQlU3RmdBOGt0eUNBMEtidzFCMXk3NEhERVJjVVJGakdEcndYVms1Nlh6NkszZkFpRHIxSUhXSWJrVy8wQW1qNW5EcklsTE80VE8zTFBabkM0OHhpT3JuMnEzZjI3YUNuWmxiT1RBMGEzTW1ieXMwOXBxNmlzNWtyT1BXUk9Ya25seUQ3Y3VlNFR4eWRQYW5lTnl1Zmp6UDM5TTZFVmg0UHdhaXNVVitTU09HRU5sYlNsZnZmZC9XbzlYMUpUeXg5ZS94MjNMdnRCdU1xQi9iUGdURHFlamRYdk4rNytpNlZ4UFVYTkxJODNXUnY3ODVuKzNIbDgyODJhc3RoWUN6SmJXSVlzR2d3R2p3ZGpwRU1hTEdRMUdESWEyWVplWHV2OVBmR2RTeXN3T2ExOTZLalFvbkdzWGZLN0RmcXV0dWNQUTh1NDRjU2FUdHpjL2o4TnA3N0RtNW5ramh5Y3pjbmh5Ni9hc2lVdVlPblkrYXo3NEZadjJ2OXN1ZERhMU5ESmw3RHlXemJxNVMzVmMrTUdOREM0S25TTEF4anozOEZxQWlBQzRKdm55NTR1SW5KZGJDKytjZ093cU9GN1plKzBhRGVEWktuMzlRNHUxaWRObmoxRmRWOEhKTTVta3hFK2dxcmFjcHBZR3dvSWphYkUxYzdZc2o5cUdhbXgySzJmTDhnRDNmWXJOTFkyY0xjc2pNaXlHMVVzZjdOQUxhYlBiK0dEYnk2UW1UTzZ3c0gxb1VEalR4eTlpNDU0M1NaSEh0d2dBQUNBQVNVUkJWSTRmVDB4a3g1dnhkeHplQU1EaTZkZGo4ak96OWRBNnhpVk5iWGVkL1VlM1VsWmQxRHFMNkhrYmRyMUJaczVlYmxoMEwwMHREZXc1MHZtRUxGZXlZT29xSEU1M1QrcVo0cE1jT0xhVnEyYmUxSG84TmpxUmpKTzdDUW9NN1ZiN2YzM3JmL3BrZUcxMUM2dzdBbnZxb043Uk50djdRRGJRZnRjdVZOOVlTMm5WV1g3Ni9GY3VlOTdsN3VrOGVHdzc3Mjk3aWRpb1JHNWY4VVdpTGxpNjZFcVM0c2IrZi9idU96eXE2MHo4K0hmNnFQY3VvWUpFa2VpOW1vNHBCZ3d1dUpmWXpqcmVKTTR2WlRmWlBKdGtzOWxrMTV0a2t6aHhuTVJ4TjNaY3NDbkdOTkdiQ2dJRUVrMElWZFI3bmY3N1kyQ2tRUldRR0pYMzh6eCtmUHM5STUwcjdqdm5uUGNRN0JkT3hVM2prT3VhcXZIMjlPUFg3MzMvcG5wcGM2emZLRlA3OVFrSnM3aC80VE85dnI4WVBDVG9GQUw3TkNrM3JFOEFsYlJ5Q2lGNllkTjVlUE9zZlRreEFEYU9BVzNYUFR4dmlRSTRsdHczMTdvYkhsM3hUVDdlL1dmZTJ2b0t6YTJOUExUc1JRNW1iT2Q4dTNHY056SmlBcnp4eGE5UXF6Uk9MNlJkWmE3Y20vSVpqYzExUExucU81M2VlOG1NOVZ3dXlPU1R2WC9obVRYZngxM3Y2ZGhYWFYvQnFZdEhtVHg2TGo2ZWZzeWZ2SW8vZmZ3VERwemM1c2c0V2xwWnlKNlVUNW1ldUpESWR1TXN3ZjRpUEcvU0NxWWxMbkRxVm51ckVrYU1ZL2VKVHhrZFBaSHd3R2pPS0k4VEdoQkZWbTQ2Y3lmZUM5aGJaSVA5YjI5c3h6OC8vSE9uUkVKbkxoM255T21kdDEzZXJ1alZNREVZUm9TQldRRkRJT1ljZE05YWU5WDE1Y1NHajJISzJQbmRIMWRYenI2MEx6cHNMeTdQNDhzakg1QVFOWjRIbDM3ZEtZdHVieGxOQnFjdXZpMnRUZFRVVnpCNTlGd0FubHYzUThLRG9xbHJyT0gzSC82SWIyMzhCYjVlQVh5eTV5OTRlL281V25CdnBTdXVHSHdrNkJURFhrWVpGRFhZbDlWS1dCdmYvZkZDQ0FIdzFqbjRJQnVXUnNPTGsreTlKUHJhc2I2L1pML1JhOTE0Yk9XMytldm1YOURRWElmUjFNcjlDNTl4dEZwY3pEL0RsZ052TXpwbUVoVTExMUFxVlFUN2hiTjYzdU5kVHRzQWtIcHVQMm5aQjFpMzRHbHFHaXE1VkhqV3NTK25LSXY2NWxwMEdqMXI3bm1LVFR0ZjVjMnRyL0Q0aW0vajV4M282QnFyVnFsWk5IMGRBTzU2RDlZditob2Y3dm9qR3JXVytLaHhiTnI1S3VGQjBTeWI5V0NIKzk4NysrRnV5OWRicFpXRm5EaTdsL2lvY1k1dERjMTFKS2QranJlSEgyTmpwMUJXWGVRb1oyKzBHSnBwYXJIL0ExWldYVVJWWFJrbXN3R0RzWldyMXk3U1ltaml3TWx0ZUh2NE1XWE12RHYrREFCNkZVd01oS0FnMEF5aG5wQ0Q2Vm03b2FXMWlhcTZNcVlsTHVpeDIyNWhXVzZuMjQrZTJZa05HK3NXUHROandOblUwb0RIVFMzeFp5NGRwNmFoa25FajI3cmpadVdtWTdQWkhJbXlETVlXbWxzYkhZbUlXZzNOTkd0MFdHd1d6R2FUSXhtWHhXSkczUWRkaGNYQUpFR25HUFkyWDJwYlhoNERYdkwzVGdqUmcwdlZzQ2tiTm95Q2x3YjVsSEltczRuZEp6NWgzcVFWVHBremI4ZWwvRXlxNnNvWUhUMlJ6ZnYrVGtOVEhiTW5MQ1U3TjRNdEI5OW0vYUt2VVZGempjcWFFallzZW82M3QvMmFUNVAveW4zem44U3Rrd25uYXh1clNEbVh6TUtwYTVnNGFqYjcwN2R5TGlmVnNmL0MxVk5jS2N6QzI5T1BwKy83SGhzV1A4OVhSejkwN0UvTjJrOSt5V1h1bS8rRVUrdG5mRlFTYSs5NW1pMEgzK1pBK2xiQ2cyTjRaUGsvZDVxSTZGWUN6aHRkQnkxV0M3V05WVTdaZXc5bWJDY2lLSWE0aURHY3k3SFBYeGdWRXNlVU1mUFllZXdmS0ZEWVg5U0RZcnU2ZkFlLy8vQkhqa1JNbis3OUN6cXRHenFOSHAzV0RhUEpnTmxpb3JxdTNHbnFHakYwbk04N2hjMW1ZMlRFN1U4cWZxMGlENDFheTdFenV6cmRIeDRVdzlqWXlRQnNPZmcyWnJPSnlKQTRWRW8xeFJWWHlTbk13dHZEajZVekh3RHN6MERHaFNPRUJZN0E5M3IzN2swN1gzVjZqdjYrNWI4ZHp3bkFtY3ZIQVh0U3BQSHh6c21MeE5BaFFhY1kxa3FhNEVSSjIvcERvMTFYRmlIRTRQSHBKUWgwZytmR3U3b2tkNjZsdFpHcjF5NXdJZThVRzVlLzFLRjdhVy9sRmw5ZzY2RjNXRHo5ZnVaT3ZKZmptWHRKR0RHT1hjYy81dVQ1UTZ4ZDhEUmpycmR5Z24wczUxUDNmWmQvN0g2TlAvN2ozNWszYVNWVHhzeERwMjJiS3NYWE00Qm43dnMrVWFFakFWZzBiYTJqUyt6UC8vWWk5ODEvd2lsNVNWTGNWT0lpeHVLbWMrZEMzbWwybi9pRXBMaHBUcTE4TnB1TkswWFpuTHBvbi9MRVRlOUJlWFV4aDA1OXllenh5L0IwOTc2dHp3L3d4My84TzgydGpWaXNGc3dXRStOSHpnRGdXa1UrRi9QUHRFMTUwaTZPWFRKakF5TWpremgxNFFoSmNkT2NQbjlQdnZIZ1Q5R290ZWkwYmgwQzVodmRhemNzZnM2eHpZWk5FZ3dORVJhcmhlT1plNGdJaWlIQU42VEg0MDNYdjV5NHVUV3oxZGlDMFdUZ2FCZEI1K1RSY3gxQjUram9TYVJtN1NNMWF6OFdpeGtmVDM5bWpWL0svRWtyY2RON0FIRDY0akZLcXdxNWYrR3pqbXM4dS9aZm5MclgvdlBEUDVmdXRjT1FCSjFpV1B1a1hjYmFxU0VRZFh2NUc0UVF3MHhXSmN3S0IxMGZqZCs4Ry83OStUOTN1dDNiMDQvbjF2NHJtM2I5a1hlMy81YU55Ny9CeU1oYmF6bTVYSENPZit4K2plbEpDeDNqRXhQanB2RFcxbGRRS2xVOHRmcTdSSVowVE5YaTd4M0U4L2YvaUgxcFg3QS9mUXVSSVhFZEVnWGRDRGg3eTAzblRsVnRHWnYzdlVGWTRBanVtLzhFTnB1TmF4WDVuTCthUVZadU9uV04xY1NFaithNWRUOGsyRCtDbEhQSkhEMjlrN1NzL1l5TVRMTFByUmsrcGxjdjgrMnRtUHNJOVkwMTJHdzJ2RDM5U0xqZWxUWThLSm9uVnI2TVJxMGxyK1FTMmJrbjBXdmRIT1cxWVNPMytEelByLyszVzdwZmR5M1RQcDRCSkl3WXo5bWNWS3hXQytVMTF6Q2FEUGkyYTMwVi9XUCs1RlhNbjd5cVgrOXg1TlJYVk5XVjhlaTkzK3gwZjR1aG1kTVhqNkxSNkxCWnJXUmNQSUphcGNiUE84anB1QjgrOC90ZTMzUHEyUGxNN1dIc2FIMVREU0VCa1l5UG4wRmRZOCtaMVd3Mkd5ZlBIOFptczVGZmN0a1I0SXFoUjRKT01XdzFtMkhuMWJiMUIwYTVyaXhDaU1HanpnQmx6UkR2MS9PeGc0V2Izb01uVnI3TSt6dCt4K1dDczdjY2RFWUd4N0ppemthbUpTNXdiUFB4OUdmbDNFZUpEUi9UN1R5Q0dyV1dlMmMvekQxVDduUHFZcXRRS0crN1ZjN2ZKNWhwaVF1WlAya2xSck9CMXo3NUtRM05kYWhWR3BKR1RtUGEyQVZPVXovTW03U0N5YVBua25JdW1WTVhqM0l4L3d5am9pZXdjZGszbkxvRlRodzF4MmxNNXMwU3V0a1hGem1Xei9lL3lkbWNWTFFhSGN0blBlVFlWMTFYenZ6SnF3Z042THNKb21QQ1J4RVRQb29QdnZvRFY0cXkwV3AwVEVpWWRjdS9Xekh3R0UwR1RsMDhTbUxzRkJKR2RGN25OR290KzlLK2NIUmg5WEwzWWZXOHh4MWZkdlNYZVpOWGtoZzN0ZE51NmRyclk2aHZUUEVTRmhTTnU5NlRNNWVPMDlCY1M0QlBDRE9TRnZkcitZVHJLR3pkNVZBV1lnajd4d1g0VzZaOU9kUUQzbHZ0MU9OSkNDRTZWZFFJeit5QUg4MkNKU1A2OTE0dnZ2Z2lQM25oOWY2OVNUdEdrd0dOV3RzbmlYTUdrcXpjazFpdEZrWkhUK3cyQUFaN3Q4V0wrV2NZR1pGNFMxMWRlNnY5bEJHRHpjLy85aUl2dmZRU2dZR0JCQVVGb1JsQ21ZVHU5ck4ycCtvYWE5QnFkSjJPaFc3djVtbEpocnFoWEVjSE8ybnBGTU9TMVFhYkw3ZXRieHdqQWFjUVF2UVVrQTFXU1hGVGUzMnNTcW5xTVJQb25SZ3VMLytpZjdXZkhxYzdVdC9FUUNHanljV3dkS2dJcWxyc3k1NGFXSEY3ZVRPRUVFSUlJWVFRUFpDZ1V3eExXOXExY3E2S0E0MDhDVUlJSVlRUVF2UUxlZFVXdzg2MVJqaGIyYlorZjRMcnlpS0VFTjJKaTVZL1VHTGdpQXlMQm9abWwwMTUxb2FHb1Z4SEJ6c0pPc1d3ODltbHR1VnBvUkRjL1JoOElZUndtUlpETTZWVlJhNHVoaENVVkJiUWFteHhkVEg2alR4cmc5OVFyNk9EblFTZFlsaHB0Y0NldkxiMU5iYzIvWnNRUXR4VmtSRVJsRlVWdXJvWVFsQmFWVWhBZ0Q4S2hRS1ZTalhrV3BMa1dSdjhobm9kSGV3azZCVER5cjU4Ky95Y0FMNDZtQjN1MnZJSUlVUjNwcytjeHRXeUxGY1hRd2l1Rko5bFpId2NTcVVTalVZejVGN281VmtiL0laNkhSM3NKT2dVdzByN3JyWHJFa0FwZjQrRUVBUFkrUEhqY2ZmUmtKSzF6OVZGRWNQWXNjdzlLSFJtb3FLaVVLdlZhTFZhbE1xaDlRb3B6OXJnTmh6cTZHQW52dzB4YkZ5c2h2eDYrN0pTQWZmRnViWThRZ2pSRzQ4OS9pakZOWmRKT1p2czZxS0lZZWg0NWg2S3F5OHhkOTRjMUdvMW5wNmVhRFFhVnhlclg4aXpOamdOcHpvNm1LbGRYUUFoN3BadFY5cVc1MFdBbjk1MVpSRkNpTjVRS0JTbzFXcWVmZjRKM252M0F6WWZ5Q1UyTEpIUWdDakNBa2U0dW5oaWlDcXBMS0MwcXBBcnhlZFE2c3pNWHpRYmxVcUZoNGNIdnI2K3FOWHFJZGQxVVo2MXdXVTQxdEhCVG9KT01TdzBtU0E1djIxOWJienJ5aUtFRUxkQ3FWU2kwK25ZK01oRHBLV2xjU0U3Z3hOWnU5QnAzU2txeWV2NUFrTGNnc2l3R0ZxTnpRUUdCaEEzT3RiUlhkSE56UTEvZjM5ME90MlE3YllvejlyZ01KenI2R0FtUWFjWUZuYm5nY2xxWHc3emdFbkJyaTJQRUVMY0NyVmFqWmVYRjNQbXpDRXBLWW5HeGtiTVpqTldxeFdiemVicTRva2hTS0ZRb0ZRcUhkMFZmWHg4ME92MXFOVkQrOVZSbnJYQlk3alcwY0ZLZml0aVdOamNMb0hRZXBuL1dRZ3hDS25WYXR6ZDNkRnF0Zmo2K21JMEdqR1pURmdzRm5rWkZuM3F4cFFUR28wR3JWYUxScU5CclZZUG05WWplZFlHdnVGZVJ3Y2pDVHJGa0hldUVrcWE3TXNhSmR3YjY5cnlDQ0hFN2JveEZZQmFyVWF2MTJPejJlUWxXUFFMaFVMUjRiL2hSSjYxZ1crNDE5SEJSb0pPTWVUdHZOcTJ2REFLUENTaG1SQmlFSk9YS3lIdURubldoT2c3MGdZdGhqU1RGUTRVdEsydmtHbFNoQkJDQ0NHRXVLc2s2QlJEMnI0Q2FMWFlsNFBkWVdLUWE4c2poQkJDQ0NIRWNDTkJweGpTMm5ldFhTV3RuRUlJSVlRUVF0eDFFblNLSWF1c0djNVd0SzJ2bEtCVENDR0VFRUtJdTA2Q1RqRmtmWG1sYlhsS0NBVG9YVmNXSVlRUVFnZ2hoaXNKT3NXUVpNTzVhKzFLbVNaRkNDR0VFRUlJbDVDZ1V3eEpKMHVodXRXKzdLR0IrWkd1TFk4UVFnZ2hoQkREbFFTZFlraHEzOHE1SkJyVVV0T0ZFRUlJSVlSd0NiV3JDeUJFWDJzeXdlR2l0dlY3WTF4WEZpR0U2RXVabVpta3AyVlFWRmlJbTk2REszbVhYRjBrTVVERVJTZlFZbWdtS2lxU2FkT25NbTdjT0JRS0JRcUZ3dFZGdTZ2a0dSbCtwTzRQRGhKMGlpRW5PUjhzTnZ0eXBDZU05bmR0ZVlRUW9pKzgrL1o3dE5SYkdSRTBta2x6bGhJYUlPTUdoTFBTcWlMS3FnbzVrcHhHUnZwcEhudmlFZFJxTlVybDhPanVJOC9JOERYYzYvNWdvTERaYkRaWEYwS0l2dlROdlhDaDJyNzg5WW53OEdqWGxrY0lNYlFVTmNJek8rQkhzMkRKaUx0eno5ZGZmWU13MzNpbUp5NjhPemNVZzE3SzJXU3UxZWJ3ekF0UG9OZnJVYWxVcmk1U3Y1Sm5STnd3M09yK1lDSGh2eGhTU3ByYUFrNkE1ZEsxVmdneHlMMzc5bnVFK2NqTHRMZzFNOGN2SWN3dm52ZmYzVVJqWXlNV2k4WFZSZW8zOG95STlvWlQzUjlNSk9nVVE4cmUvTGJsaWNIZ3EzTmRXWVFRNGs1bFptYlNYR2RsZXBLOFRJdGJOMnZjRW94TmtKYVdoc0Znd0dxMXVycElmVTZlRWRHWjRWRDNCeHNKT3NXUXNydGQxdHFsMGE0cmh4QkM5SVgwMUF5aWcwZTV1aGhpRUlzTFR5VDczQVhxNit1SFpJdVBQQ09pSzBPOTdnODJFblNLSWVOeWpiMTdMWUJLQVF1alhGc2VJWVM0VTRWRmhZUUV5Qjh6Y2Z0Q0E2S29xS2lnb2FFQnM5bk1VRXZsSWMrSTZNcFFyL3VEalFTZFlzaElMbWhibmgwT2JwS2JXUWd4eUxucDNDVURwN2dqWVlFajBHbjFtRXdtakViamtIdnhsbWRFZEdXbzEvM0JSb0pPTVNUWWdMMTViZXRMcEd1dEVHSUl5TTIvN09vaWlDR2dxQ1FmaThXQzBXZ2NjbVBiNUJrUjNSbktkWCt3a2FCVERBbG55cUhXWUYvV3ErMHRuVUlJSWU2K3N1cGlEcHpjNXRTcWNPRGtObktMenpzZFYxcFp5RjgyL3dLRHNiWExhMTB0dmtCeTZ1Y2RqbWt4TkxQcitDYzBOdGZmVmhrTnhsYisvT2wva0o1OXNNZGpiVFliT1lWWnQzVWY0SlpmZEk5bjd1WFg3MzMvdHUvWEZadk5KbDBNZTNBaDd6Uy9ldXZidEJwYm5MYm5GR2J4cTdlK1RWTkxnNHRLMXVidlgvdzM2ZWNQOWZyNDV0YW1EdHVLeS9QNCt4Zi9UV2xsWWJmblN0MFhmVWs2SUlvaElibGQxdHFGVWFDV3IxT0VFTU9jd2RqSzhiTjd1SEQxRkxXTlZhaFZHc0tEb2xrd1pRMFJ3ZjAzbjFSeTZ1ZW9sQ3FNSnZzM2dUcXRudnlTUzNpNit4QVpISWZGWXNaTjcwRlpkUkdOelhYb3RQb3VyNVYrL2hDbGxRVXNubjYvMDNhMVNzM0YvTk0wTnRmeHdKTG5iN21NVnB1Vmlwb1NHbHQ2RGxvdkY1emxvOTJ2TVNGaEZxdm1Qb3BXbytOeXdUa2FXK293bWd5WXpNYnIvemZRWW1pbXVhV0JwdFlHbWxvYWFHNXRZTmI0WlN5ZXZvNnF1bkl1RjV6dDlCNCtudjZNalowTWdObGljdnpzeE4xbHRWa3htVHQydzdSYUxaMXV2OW1tbmErU1g5TDdsbGQzdlNjdlAvckxXeXFqMldwbTU5R1AySDM4NHc3N25yN3YrMDdQOXVYQ2MzeVcvRGNXVGwzTGpLUkZLSlgybDZNV1F4UEZGWG1Zek1adTd5VjFYL1FsQ1RyRm9HZTJ3djUyWDlaSjExb2hoSUR5bW11a1pSMWdiT3hreHNYUG9LNmhpc3ljRk43YStncFAzL2M5b2tKSDl2azl6K1dra1hmdEl2Lzg4SDl3TUdNN1pvdUpWWE1mZGV3L2ZmRVlPVVZaUExiaW0xeXJ5Q2ZFdit1eGVBWmpLem1GNTFndzVUNnljMDlpc1Rwbm40d09HMFZ1OFhuT1hEcU9RdUg4VFdORVVBd0J2aUY5OHBsR1JVL2dnU1V2c1BYZ094U1hYK1dSNVM5eDhzSWhjb3V5VWF1MWFOVTZOR290TmZVVitIajZFeFk0QW05UFA5eDBIbmk0ZVJFV2FQOUhxYWErZ3JTcy9aM2VJeW8wM3ZIaWJiUFpITUZCWDVPV25qWkZaYmtkV2d6ckcrMFRmWDkxOUVPVVNwVmplME56TFFBN2ovOER0VXJqMk82bTgrRGUyUTg1MWsxbUk3NWVBY3lac0x6SCsyZm1wSFJvYVV3L2Y4Z3BtRnc2NHdGbWpGdlU0ZHpGMCs5bjhwaDVIYmJyTk01ZjRJeU1TR1RPaE9Yc1RmbU1zemtwckZ2d0RNSCtiVjNCRkQzVU02bjdvaTlKMENrR3ZaUVNhRFhibDMxMU1Dbll0ZVVSUW9pQklOQTNsRzgvOGw5T0xZa0pJOGJ6MGU3WFNNM2EzK2RCWjFWZE9WOGUrWUNGVTlmZzQrbmY0L0Y1SlJmeGNQTW00OElSeDdZSkNiTlFxK3l2Sm1jdUhVZXBVREpsN0h6ZTJ2cEtweTBnU29XU0F5ZTNkZGkrY05yYVBnczZBWkxpcGhMZ0UwSnk2bWJjM2J4NFpQbExIWTc1emZzL0lHbmtkQlpQWDlmcE5lS2prdmpXSTcvb2RKL1pZdVpDM21rQUttdExzRnF0anZVYnZOeDkrN1dGZXJpeDJxeVlMU2FuYlRlKzJMQll6Vmh0YlYxRExSYXowLy9iam5kZUIvQjA5MkhpcU5rOTNyKzRJcTlEMEdtMVdBajBEZU8rK1UrdzYvakhXRzFXam1mdTRWREdsNDVqakdZREIycTNjZmpVamc3WFRJeWJ5cHA3bm5Tc0s1Vks3cG15bWxFakp2RHB2ci94dDgvL2kvV0x2b1phcmJYdlYvUWM0RW5kRjMxRmdrNHg2TFh2V3JzMEJoU3VLNG9RUWd3WWJqcjNEdHVpUXVNQk1GbTY3MVozcTVwYkcvbHc1NnVNakV4azlvUmxQUjVmMzFoRFJVMEpyWVptRHAvYVFVTlRMVzU2RDVMaXBxRldxYkhaYktSbEgyREsyUG5vdFc1ODQ4R2YzbEg1MHJNUGNxa2drdzJMbjBldmRldXd2NnF1bkM4UHY4K3FlWThSNkJ2cXRNOW1zNkZRS0FnTmlPVHhsZCsrbzNKMHBkWFF6TWQ3WG5mYWR2TjZVdHkwMitwS0xEbzNJalNlRWRlZmh4dXlyMlpRV0hhRisrWS82ZlQ4WE1yUHBLQTBoOVh6SHNmVDNidGZ5NlhUNmdrUGlrWjN2WjZhTFNhaXcwZXg5cDZuQUVnNXR3ODNuUWR4RVdNeEdGdXcycXdFK1lYeDVaRk5hSzRIa3dENUpaZUpDaG1KVXFra05EQ0tyNi8vTWZ2U3ZpQXlaQ1RGNWZaSnpYc0tPcVh1aTc0a1FhY1kxQXdXT0ZyY3RyNUlwdW9TUW9ndWxWVFl2NldMREk3cjArczJ0VFRncHZOZzNjSm5LU3EvU3RhVk5CUUtCZW5aQnpsNS9oQTJtNDJDMGh3QVJrWW1jVFluRllBblYvOC9BbjFEK2MzN1ArRFJlNy9wYUpYTnpFbWhxcTRNSDQrMkZ0UC9mZmQ3V0swOVQvQytZczRqVEJ3MXkybmJ5UXVIc1ZtdG5RYWNBQjV1WHBSVkY3RS9iUXNQTGZzbnA4LzE5clpmTXkxeEFUT1NGcUZRS0NpdnZrWlJlVzZIYTVqTkprcXJDcDFhYm05SUdERWVMM2VmTHN2czZlN05qNTU5RllERHA3N2t6S1hqZkhOalc4dlErenQraDBvbHIyejl6ZGN6Z01tajV6cDFvUVh3OXZTM3Q4S3JOVjJjMmI5eWk4N3oyaWMvdzJJeFl6SWJVU3BWcEdidFE2ZDFJelFnaWprVGxtT3hta2thT1IyQStxWmFQdmpxRHdUNGhyQjYzdU5FQnNlaTFlaFlNV2NqQUVYWFczRzdxMU5TOTBWZms5K2lHTlNPWHdQTDlXNzZRVzR3dXVjZVhVSUlNV3dZVFFhYVdocG9NVFJSVkpiTDRkTTdpQWtieFl5a2p1UEU3a1NRWHhpUHJmdzJHcldHL1dsZm9OSG9XRFgzTWNiSHozUTZycUEwaC9xbUdrNWRPZ3BBUzJzVFZxdVY1dFpHUEsrL21Kck1KZzUyMG1YMmdTVXZRQy9HWlFYNmhUbXRsMVlXVWxaVnhMMnpIKzd5SEwzV2pWbmpsN0kvZlN2RjVYbU9ybndxbFpxSW9CaDJIZitZN055VHJGLzBOUXBLTDdNbjViTU8xekNaamVRV1paTmZjcW5EUGordlFQS3ZkZHplWGxoUU5BRSt3VmlzRnRRcURacDJBWTdWYWtIVmJveWg2QnV0eGhiS3E0dWR0azBjTlp1U3l2d094MDRaTTgvcDJNamd1SDRiZjNpemtaR0pQTGowNjZpVUtyWWNmSWZtMWtiV0xYZ0d0VXFOeFdMbXdNbHRORFhYRXhWaS96TEoyOE9YNSsvL0VWc1B2Y05iVzE5aFJ0SmlGaysvMzFHbmJpUVFhdDh5ZWpPcCs2S3ZTZEFwQnJWRDdZWkRMQnJodW5JSUljUkFkUDVxQmxzT3Z1TllUNHFieG9vNUc5RnFkSDErTHplZE83bkY1OGt2dmN3L2JmaDMzSFR1Vk5XV09oMFQ3QmVPdDRjdktlZVNDZllMcDdtMWtickdhcFFLSlo1dTltNkxoMDk5aWNWaXhsM3Y2WFJ1WE1TWTJ5cFhXdllCMUNwMWh3RDRadE9URm5Ic3pHNzJwWDNCazZ1L0E5aUQwZnNYUGN2SXFDUzJIMzZmaytjUHNXVEdlcVlsTHVody9tL2Uvd0dUUjgvcmRGeGJxN0dGLy92Z1g0SHIwemRZVEtoVmFxY0VTTXRuUFVTQVR6Qk5MUTBkUHJ2WmFwYldubjV3clR5UDk3LzYvVzJkKzI5Zit5UEtUbVllTkJoYkhLMzYzV25xUmVaa3VKRmNSK1VJdkNhTm1zUEhlMTduMSs5OXozR01wNXMzNnhkOXplbThZUDl3dnJiMlh6bHkraXNPWlh4SmFWVUJUOTluUCtkRzBObmQzd0dwKzZLdnlXOVJERm9HQzV3b2FWdGZJRjFyaFJEQ1NVejRhQjVlOWlMTnJZMVUxSlNRZWZrRXIzM3lNeDVlOWlMUllRbDllaStUMmNqT1kvOGdQQ2lHWVA5d3lxcUwrY2VlUDNjNGJ1MDlUL0hFeXBlNWV1MENEYzIxYURSYS9IMkNVU3FWR0UwR2pwM1p6UU5MWG1EM2lVK2N6dnVmdDcvamxOeWxLNnZtUHVwSTVOSmlhT1pzVGlwallpYmpydmZvOWp5OTFvMFo0eFp6K05RTzhrb3VFUk0yeXJGdmZQd013b05pOFBNSzdNMlBvdE5yLytqWlB3RDI4WUVmN1g2TkY5Yi9tS0NiV21VQkdwdnI4TGhwM0tEMWVndVE2RnN4NGFQNTRUUE9RZWZiMjM2TnYwK3dZd3pselU2ZVA4eSt0TThkQ2E5dWRxMGluN2UzL2JwWDkzZlRkVjhud1Q2bVU2bFFVbFZiaHNsc1JLZlI4K1NxNzlpbmNNR0dBb1dqeGJLK3NRWnZUei9IdVRjU0NjVkdqSFZLbW5SakhsS051dWN2bjZUdWk3NGlRYWNZdEZKS3dIaDllSTkwclJWQ2lJNThQUDJkTXNuT0hyK1V2MnorQlovdmY1TnZQL0pmZmRvOWNOZnhqNm1zTFNVcXhKNFZOOFEvd3ZHeTJabmFoaXJ5U3k1aE5Ca2NVNmRvTlRxV3pOakEyTmpKSFlMT3gxWjhDeHM5ZDYvMTkyNUxZWjZXZFFDenhjVDB4SVc5K2d3emtoWnhQSE0zaDA1dUorYSs3enJ0Qy9CcHU2N1JaS0Myb2NwcHY3MmJjQVBsMWRjYzIxUktWWWNzdXFjdkhTTW1iSlRqcGR0cXRUcjlIdW9hcXpza3VMRll6RjBHT2VMMktaVkt0RXJud0V1aFVLQlNxcnBzQmJUYUxHZzFYYzh0R3gyV3dFTkwvNm5ML1Rja3AzN2VJVXRyWjB4bUUxcU5qcjJwbTZtODNuT2d1YldSRmtNVC9qN0JLTnFsVDB5TW04cU1wRVVVbGwzcDlGbzM3bmRqYlBlVm9xeE9qOU5wOU1TMjYxa2dkVi8wQmZrdGlrR3JmZGZhaGRLMVZnamhJbm4xc09VeVhLcUJpOVY5ZDEybEF2bzIzUTk0ZS9xUk1HSThtWmRQVUZOZjBXZlRpdVJkdThTcGkwY1pOV0lDTFlZbXgvWXpsMDg0amNQMDhRd2dKdHplZ2hnV0ZNM2gwenN3bUZvWkdaWGtPR2IyaEtXZDNpTXNLTHBYYyszZGVFRTFtWTJrbkVzbUpteFVyNmVIOFhEell1S29PWnc4ZjRpQzBoeW5GK0RQa3Q4Z1BpcUppYU5tVTFTVzIybTN6SXdMUjV5U3FmaDQrdlB5bzc5MHJEYzIxM01wUDVNSGwzNGRxOVhLRzEvOGlobEppNWcwZWc1Z1Q5NVNWVmZHclBIT1B3T2p5WERIclQxMUJ0aVJCYWtOMEdnQjZ4Q1l0ckEvbnBHZXRCcWFPODBNZllOU3FlclFSYlF6dmUweWFqUzFvdGU1czJyZVl4U1VYT2JVeGFNVWwxOGwyRCtjcDFaL0Y0VkNRVk5MQTN0T2ZNcUUrSm1VVlJYeCtmNDN1NzJteVd4RW9WQjBlVnlBVHdoZjMvQmp4L3Bnci90aVlKQ2dVd3hLWmlzY2EvdENUYnJXQ2lGY1l0TjVlUE9zZlRreEFEYU9BVzBmNWJ4UUFNZVMrK1phN2RsdWRGRlY5TjBFVTc1ZUFTeWRzUUdWVWsxV2JycGorOWFENytEajZZOU82NGJCMkVKNFVJd2o2QXdOaU1SbXMzR2xLSXZsc3g3cThSNXZiWDJGa3NxQ0hvOTcvdjRmRVI0VXpmSE12YlFZbXBnL2VkVXRmWlpaNDVadzh2d2hEbVY4eVJPclhnYnNDWSt5cjU1RXE5RTV6Y0g0OWZVL2RpUkF1bG5LdVdUT1hVbHoycGFhdFI4ZlQzOUdSMDlFb1ZBUTZCdEthdForeDR2M2xhSnNBT0lpeGpxZFp6UWJ1azM2MGh0Nk5Vd01oaEZoWUZiUWl6YmpnYSsvbnBIdU5MYzJvdThtNkx4VEJtTXJoV1c1R0s1M2dhMnVMeWM2YkJSLytQRGY4UFVLWk9hNEpZd0lUZUNyWXg5eThzSmgzTFR1N0VuNWxERXhrL0h5OENYQU42VGJIZ2JWOVJYODZlT2ZNQ05wVWJmSnRXNFlDblZmREF3U2RJcEI2ZWF1dFdPa2E2MFE0aTQ3V0FqSGltRnBOTHc0Q1h6N1BqY1B4KzdnM01LeVhFYzJ5eHVxYXN1NG1IOEdmKzhncHk1emQ4clhLNERaRTVhUmVtNi9ZNXZOWnNObXM3Rnl6cU1rakJoSDl0VU1zbk5QVWxGVHdySE0zYXhiOERUUllhTW9yeTdHejd0MzQ4VW1KTXhpM3FRVm5lNnJhNnptZzYvc0w5c21zNUVUWi9jUUVSVGoxRTJ3TndKOFEwZ1lNWjdpOHFzMHRUVGc0ZVpGVGxFV05wdU5zYkZUbkk1MTAzdDJPVy9qemQwelcxcWJTRDkva0NYVDE2TzRIdkRQU0ZyRW0xdGZvYkQwQ2xHaEk4bktUY2ZmTzZqRHo4TmtOdDd4aTdkT0JSTURJU2dJTkVPbzRlaE9ucEhiVVZwVjZOUmx2YStWVnhmejBhNC9BYUJXYWFpcUxXUHV4QlZNVDF4SVNXVUIrOUsrd004cmtQc1hQc3NYQjk0aVBEQWFoVUxKa2hrYm5MSytkcWJWMk1MbWZXOWdzOW5JSzduRWxhSnNSa1ltZG52T1VLajdZbUNRb0ZNTVN1MjcxaTZRcnJWQ0NCYzRWZ3diUnNGTGsxeGRrczd0Uy91Y2x0WW1Fa2FNUjY5enA3cXUzREUvT2huUmh3QUFJQUJKUkVGVTVwcDJTVkpNWmhPN1QzekN2RWtyK3ZSbHVxRzVEc0RSMWRCaU1WTlNrYzhiWC95S0NRbXpLS3N1Smp2M0pGYXJoWkxLQXNJQ2UvNWo3cVp6SjlBM3ROTjk3Yk5oYXRSYW5sbnpBMGVXemx1MWV1NWp1T2s5SFMveEYvUFBvTmU1MzNJQWU0UFpZdWJqdmE5anNaalI2OXpKdUhDRXh1WjZHbHZxVUNsVnBHVHRRNkZVY3JuZ3JHTXV4UnRNWmhNMm02M2JjWVNpZjlUVVY1SnlMaGwzdlJmdWVnOEt5NjVRVWxuQTVESHordTJlVWFFakhWbG15NnFMYVd5cHA3eTZtTzJIM3lmUU41U2xNeCtncWFXZUErbGIwV24wTEpteGdVc0ZtZXhOK1l5VmN4L3A4cnJYS3ZMNTRzQmIxTlJYc0d6bUExek1QOE1IWC8yQkVhSHhMSnEycnN2RVlsTDNSVitSb0ZNTU9qZDNyYjBuMG5WbEVVSU1VemJ3MHNKejQxMWRrSzdOR3IrVWxMUEpuTDUwakpiV0pqemN2QmdiTzVsNWsxWTZaWTVzYVczazZyVUxYTWc3eGNibEx4RVpITnNuOTcrUWR3cU5Xa3V3ZndRQXhlVlhhV2l1WS9YOHg0bUxHTXM3MjMvRHVKSFQwV24xZkhIZ0xaNVo4NE51eDhyZHFtRC84QzczM1FoR2xZck9FeW0xendCcU1MWnlLVCtUcEpIVGJudStRTFZLVGF1eEJaUFp5TFpENytMbDdvdVh1dytlN2o3RVJTWlNXSGFGdW9ZcXZOeDltREptdnRPNWpkZUQ5LzdzMGlrNjU2YjM0R3hPS2lhekFhdlZpcWU3RDNNbjNzdlVtMzVIN1RVMTE1TjlOYVBIYTljMlZIYllObUhVTE1iRVRuYXNuNythUVdoQUZFa2pweE1mTlk3YWhrb09uL29TczluRXh1VXZzZXY0eDFUWGwzUFBsTlc4L3VuUFVTcFZMSm14M2lueFRtbFZFY2N6ZDNQdVNob2VlaThlWGZGTjRpTEdNbnZDTWk3bW4yRnZ5bWJlMmY0YjRxUEdzV3ptQTA1L0c2VHVpNzRrUWFjWWROSktvY1ZzWC9iVjJjZFJDU0hFM1dRRDR2M3RYUllIcXRIUkV4a2RQYkhINDd3OS9YaHU3Yit5YWRjZmVYZjdiOW00L0JzOWRybnJTVlZkT2Z2U3ZtRG11Q1dPMXNKWjQ1Y3lMbjRHN25wUDN0cjZDdTU2VDFiT2ZSU3djYVVvbS9lKy9EK2VYZnN2M1hZUlRNczY0SlNzcEwyZWtnenRTZm5NMFZYdlJuWlAzMTVNQTVHVm00N1pZaUl4Ym1xSGZYLzYrQ2VPN29JM3Mxb3RUbVBlbmx6MUhSUUtaWWZBMm1RMjhkWFJEemw5NlJqckZqeURXcVhtL05WVFZOU1U0S1p6NS96VkRCUUtCYUVCa3J6Z2J0TnIzZmpCVTcrNXBYTXFha3ZZY3VEdEhvK3pXTXpvdEc0ZDdxZS92cTI1dFpHMHJQM01tN1NTaytjUGN1cmlVVHowWGt3Y05adkV1S2tZaksxVTFwYmdwdk5BcjNYam1UWGY1NE92L3NEazBYUFJhblJjekQvRHVaeFVpaXZ5VUtzMFRFOWN5TUpwYXgzWEIvdmZpSVNvOGFSbEgrQkErbFplLyt6blRCNDlsNFZUMStMcDdpMTFYL1FwQ1RyRm9OTythKzJTYU5lVlF3Z3hQRFVZN1RsNFFudWVZbS9RY05ONzhNVEtsM2wveCsrNFhIRDJqb05PZis4ZzdwMzFzRlBpRVYrdkFIeTlBc2k4bklLYnpvUEhWNzdzQ0RBZlgvbHQ5cVI4MXVPWXRORXhrNWc1Ym5Hbit4cWFhdmxzM3h0ZG5sdmJVTVg1NnkxUUdyV1djU09ua3pSeVdvK2ZSYTl6Sno0cWlkandqdDBMVjg1OXBNdTVGck56VHpwTlhkRlZSdFA2cGhveUw1OWdSdElpSm82YTVTanJnWk5iQWZ2MEZjdG5QWVMzaDIrUFpSV3VGeE0rbWlkWGZhZkg0M1ljL1pDc0srbGQ3cStxSzBlajFqSmx6SHl1WHJ2QXlNZ2tvc01TMkplMmhkOS8rRytvVldwR1JpYVJNTUxlM2NMWEs0Qi9ldURmYVd5dTQ3VlBmb2JaWXNMUEs1QUZVKzVqZXRMQ0x1dWZVcWxrNXJqRkpNVk5ZL2VKVHpoejZUZ3praGJqNmU0dGRWLzBLWVd0Ti9uSGhSZ2diTUM2emRCOHZhWHp0NHRnUXBCTGl5U0VHR2JTeStDSEIyRk5QTHc4cGVmajc4U0xMNzdJVDE1NHZYOXYwbzdSWk04VTJWVUxSbCt4V0MyMzNWM3ZUdDA4TitCQWtGdDBucGp3MFIzSzFWYy9wNS8vN1VWZWV1a2xBZ01EQ1FvS1FqT0VNZ25kN1dma2JtcHViZXpWOUNzM3UxeDREbmVkSnhIQk1iZDhibjFqalZQMzh2NG1kWC80a0paT01haWNyV2dMT04zVk1GNENUaUdFNkRNM1o1M3NMNjRLT0lFQkYzQUN4RVdPN1hTN0szOU93dlZ1SitBRVNJZ2FkOXYzdkpzQkowamRIMDRHM2w5ZUlicHhyTGh0ZVc2RWZZNHVJWVFRUWdnaHhNQWxRYWNZVkE0WHRTM1BpWEJkT1lRUVFnZ2hoQkM5STBHbkdEVHk2NkdzMmI2c1ZzS01zTzZQRjBLSXdTNHV1dk81ODRTNEZaRmg5cXg3L1QxVzF4WGtHUkhkR2NwMWY3Q1JvRk1NR3NmYnpjMDVKV1JnVDFVZ2hCQjlvY1hRVEdsVlVjOEhDdEdGa3NvQ1dvMHRyaTVHdjVGblJIUmxxTmY5d1VhQ1RqRm90Qi9QT2Fmck9iK0ZFR0xJaUl5SW9LeXFzT2NEaGVoQ2FWVWhBUUgrS0JRS1ZDclZrR3Z4a1dkRWRHV28xLzNCUm9KT01TalVHeUc3cW0zOUhwa25XQWd4REV5Zk9ZMnJaVm11TG9ZWXhLNFVuMlZrZkJ4S3BSS05SalBrWHJ6bEdSRmRHZXAxZjdDUm9GTU1Da2ZidFhLTzlnZHZyZXZLSW9RUWQ4djQ4ZU54OTlHUWtyWFAxVVVSZzlDeHpEMG9kR2Fpb3FKUXE5Vm90ZG9CT1dYTW5aQm5SSFJtT05UOXdVWisrbUpRdUhtcUZDR0VHQzRlZS94Umltc3VrM0kyMmRWRkVZUEk4Y3c5RkZkZll1NjhPYWpWYWp3OVBkRm9OSzR1VnIrUVowUzBONXpxL21DaXNObHNObGNYUW9qdW1LeXdaak9ZcmZiMXY5MExzVDZ1TFpNUVl2aEtMNE1mSG9RMThmRHlsUDYvbjlWcXBhV2xoZmZlL1FCenM0TFlzRVJDQTZJSUN4elIvemNYZzBwSlpRR2xWWVZjS1Q2SFVtZG16cnpacUZRcXZMMjlDUTRPeHMzTmJVaTI5c2d6SXJxcSsxNWVYb1NFaEF6WnVqK1lxRjFkQUNGNmtsN2FGbkNHdUV2QUtZUVlYcFJLSlRxZGpvMlBQRVJhV2hvWHNqTTRrYlVMbmRhZG9wSThWeGRQREJDUllURzBHcHNKREF3Z2JuU3NvMXVobTVzYi92Nys2UFg2SWZ2U0xjL0k4TlpUM2RmcGRFTzI3ZzhtRW5TS0FhOTkxOXA1a2E0cmh4QkN1SXBhcmNiTHk0czVjK2FRbEpSRVkyTWpack1acTlXS2RGZ1M3U2tVQ3BSS3BhTmJvWStQRDI1dWJxaFVRM3VlTVhsR1JHZDFYNi9YbzFaTHVETVF5RzlCREdnMm5KTUl5VlFwUW9qaFNxMVc0Kzd1amxhcnhkZlhGNlBSaU1sa3dtS3h5RXUxQUhCTURhSFJhTkJxdFdnMEd0UnE5YkJwNVpGblpQZ2E3blYvTUpDZ1V3eG81NnZzMDZVQXVLdGhmSkJyeXlPRUVLNTBJL1cvV3ExR3I5ZGpzOW5rWlZvNFVTZ1VIZjRiVHVRWkdiNkdlOTBmNkNUb0ZBUGE4V3R0eTNNaVFDbC9QNFFRdzV5OFRBblJQWGxHaEJoNHBNMVpER2p0eDNQT2thbFNoQkJDQ0NHRUdIUWs2QlFEVm1rVDVOZmJsOVZLbUJubTJ2SUlJWVFRUWdnaGJwMEVuV0xBT3RLdWxYTnlNT2lHZHVJOUlZUVFRZ2doaGlRSk9zV0FsVnJTdGl5dG5FSUlJWVFRUWd4T0VuU0tBY2xraGJNVmJldlRKT2dVUWdnaGhCQmlVSktnVXd4SXA4dnRnU2RBb0J0RWVycTJQRUlJSVlRUVFvamJJMEduR0pEU1M5dVdaNFc3cmh4Q0NDR0VFRUtJT3lOQnB4aVEyZ2VkVTBOY1Z3NGhoQkJDQ0NIRW5WRzd1Z0JDM0t6VzBEWlZDc0QwVU5lVlJRZ2hCcExNekV6UzB6SW9LaXpFVGUvQmxieExyaTZTR0dMaW9oTm9NVFFURlJYSnRPbFRHVGR1SEFxRkFvVkM0ZXFpM1ZYeXJBMU5VcjlkUjRKT01lQ2t0TXRhbXhnQWVxbWxRZ2pCdTIrL1IwdTlsUkZCbzVrMFp5bWhBWkd1THBJWW9rcXJpaWlyS3VSSWNob1o2YWQ1N0lsSFVLdlZLSlhEbzRPY1BHdEQyM0N2MzY2aXNObHNObGNYUW9qMi91c0U3Qyt3THorZEJFOG11Ylk4UWdqUlhub1ovUEFnckltSGw2ZmNuWHUrL3VvYmhQbkdNejF4NGQyNW9SRFhwWnhONWxwdERzKzg4QVI2dlI2VmFtaFBtaTNQMnZBeTNPcTNLMGxJTHdhYzl2TnpUcFd1dFVLSVllN2R0OThqekVkZWdvVnJ6QnkvaERDL2VONS9keE9OalkxWUxCWlhGNm5meUxNMi9BeW4rdTFxRW5TS0FlVnlEVFNaN01zZUdoZ2I0TnJ5Q0NHRUsyVm1adEpjWjJWNmtyd0VDOWVaTlc0SnhpWklTMHZEWURCZ3RWcGRYYVErSjgvYThEVWM2dmRBSUVHbkdGQnV6bG9ydzdxRkVNTlplbW9HMGNHalhGME1JWWdMVHlUNzNBWHE2K3VIWkd1UVBHdkQyMUN2M3dPQkJKMWlRRWt2YTF1ZUpsMXJoUkREWEdGUklTRUJVYTR1aGhDRUJrUlJVVkZCUTBNRFpyT1pvWllTUko2MTRXMm8xKytCUUlKT01XQ1lySEMyb20xOWVwanJ5aUtFRUFPQm04NWRNbWVLQVNFc2NBUTZyUjZUeVlUUmFCeHlMK1h5ckExdlE3MStEd1FTZElvQkk2TU1yTmVmOFNndkNISnpiWG1FRU1MVmN2TXZ1N29JTG1XeER2eHVicTUrT2IyYjl5OHF5Y2Rpc1dBMEdvZmN1TGZoL3F5Sm9WMi9Cd0lKT3NXQTBYNDhwM1N0RlVLSTRXMWYyaGU4ditOMzNSN3o1dFpYMkhYODQxdStkbTd4QmY3empXOVFYbjN0ZG9zSHdJNmpIL0xocmovMTZ0aFdZd3QxalRXMy9WK3JzYVhETmJjZGVvOERKN2YxdXJ5TnpmVVlqSzI5UHI0ek5wdE51aDkySXl2M0pILzQ2TWQzWExjR3VwUG5EL09ydDc1TlMydFR2MXgvKytIMytYalA2NTNXczZxNmN2NnkrUmVVVmhiMitYMmxmdmNmdGFzTElNUU5KeVhvRkVLSWZtTzJtUG56SnoranBxR1NGeC80Q2NIKzRYMStqejkrL0JNYW1tcHYrVHd2RDErKytmRFBuYlpGQnNkeDVQUk9yaFJsTXpJeXNkUHpUR1lqWnJQcDFndHFzL1hKUzJWWTRBalNzdytTVTVoRmZGVDNrMG9mUExtTmxIUDdidnRlTThjdDV0N1pEenR0aXdrZnpZNGptNWd6WVRrNnJkNnhQYWN3aTZ2WExtQXd0dEJxYktHK3FZYkttaEphalMzTW43eUtSZFBXM25ZNVJOZE1aaFBKcVp2UnFMVlUxNWRUWFYvZXEvTjBXamRpdzBjNzFqZnRmSlg4a3Q2M3ZMcnJQWG41MFY4NjFuKzM2WWMwTk5mMXZ1QTNXVGgxTGZNbnIrejJHSXZGak1sc3hFYnZucVBjNGd1a25FdW1yS3FRNXRZbWZEejltWkF3azFuamw2RlJhNXlPUFplVFJzYUZJMHdkTTUrTCtXZWM5a1dGak9SNDVtNmFtdXVwYmF5aXRySEthWDlrY0J5ZTd0NjlLcE80dXlUb0ZBTkNSUXNVTk5pWGxRcVlFdUxhOGdnaHhGQ1RlbTRmTlEyVi9Yb1BzOW5JK1BnWnhFZU42L1U1T1lYbnlDazgxMkY3d29qeEJQdUZrNTU5c011ZzgyNDRlbm9YaDA1OTJlbStHNEhyUjd2K2hFclYrU3ZWb21scm1UVitLZk1ucjJibXVDVmQzdWNQSC8yWTViTWVZa3pNcEU3M2F6WDJvUEl2bi8wblZYVnRXZmNzVmd1L2VmLzdqdlhWODU2Z3RLcUFjMWZTaUE1TndFM3ZTWkJ2R0JNVFp1UHQ2VWVnejUxL3F5dXRRSjFMVHQxTVhXTTFhcFdHei9lLzJldnpRZ0lpaVYzN0w0NTFrOW1JcjFjQWN5WXM3L0hjekp5VURpMSs2eFkraThWaWR0cFdWVmZHcnVNZkV4WTRna1hUMW5WN3pRQ2ZqaTloRGMxMUZKWmVZWFRNUkZSS1ZZZjloekoyQUhEUGxGV2RYdlBFMlQyWXpTWW1KTXhHcVZSeXBUQ0wvZWxiS1N5OXdtTXJ2OVZXenRveXZqcjJFWDVlZ1pSVUZWQlNWWUNpM1Z3R2lYSFRPSDN4R0dHQkl6aVlzUjIxMHZtNVd6N3JvVHNPT3FWKzl3OEpPc1dBMEw1cjdZUWcwRWpIYnlHRTZEUDFUYlVjUHJVRGQ3MG56YTJOL1hxdllMK0lEb0dUeldaRG9laDhFcXo2eGhxbm9MUGllb3Njd095SnkvSDI4S093TEJjQUgwOS92RDE4bmM2dmFhZ2srMnFHMDdZUXZ3Z0NmRVA0ZE85ZnVkeEpRR3V6MmNkcnZmSEZyem90MTVReDh4eXRpbGFiQllWQ3dmMExuKzMyYzNkbTg3NDNNRjkvK1hmWGU2QldxYmxXbWQ5SmVld3Z1YzJ0RFIxYWJnRENBNlBSYW5RQVBMenNHMXpNUDBPd1h6amVubjZPWTdLdXBCTVZNcEx3NEJoS3F3cUlESTdqd2FWZnYrVXlpOXR6NXRJSlVyUDI4K0RTcjVNWU8rV09yK2ZwN3NQRVViTjdQSzY0SXE5RDBObSsxUlNncGJXSm5jYyt3dDg3aU1kV2ZBc1BOeThBRE1aV0NzcHlTT2pGbDBTcDUvWnhMSE0zTHozMEh3VDRCSGZZYjdHYU9YeHFCNTd1M2t3Wk02L0QvbFZ6SDhQWHEyM3k5UVZUN3VQdlcvNmJuS0lzcW1yTENQQU5vYlNxaUErKytqMkJ2cUU4c2VvN2ZIWDBRK3FiYW5oNDJZdW9WUm91RldSU1dsWEl2TWtybVRScURtOTg4U3ZXM1BNa282TW45bGgrNFhvU2RJb0JvWDNRT1YyNjFnb2hSSi82OHNnSGVMcjdNRFoyTWtkTzcrelhlOVUxVmJQMTRMdXNudjg0S3FXS3h1WjYvckw1UDNsbXpRK2NYbFl2NXA4aDQveGhSdDdVTFhYNzRmY3BMTHZTNmJVWFQ3K2ZlWk5XT0czTExUNVBidkg1VG84em1vMzRlUVV5ZThJeXAvM0ZGWG1rWng5azBiUjF1T3M5blBidFQ5L1NvY3V1U3FsMkJOSXRobWFTVXpjekptYXlVNWZhcjQ1K2hLZTdEOU9URnFMWDJqUGhLUlRPMzZEV05sVHg3dmJmb2xacE9nMTJUNXpkNjlRRjEyYXpZYmFZbkxwRCsza0hVbGlXUS9iVmt6eHozL2RSS3BXVVZCWncrTlFPbHN4WVQxemsyRTUvZHFML25MOTZpdTJIMzJQbXVDV29GQ3JPWERyZXEvTjBXcmN1VzdiN2l0Rms0TVBkZjhKa052TE1taDg0QWs2QXJOeDB0aDkrbnlYVDF6TjMwcjFkWHNOZ2JPWGsrVU9NR3ptOTA0QVRZT0hVTlZUWGxmUGxrUTl3MTN0MitGenRBMDRBaFVKQlZNaElybFhrWXpRYkFFZzVsMHhZNEFnZVdQd0NHcldHWlRNZllOUE9WeW11eUNNcVpDUUhNN1lUR3o2RzViTWVCR0RwakEyY3pENUVRdFI0bEVwcHJSam9KT2dVTG1mRE9laWNLa0duRUVMMG1UT1hUbkM1NEN4UHJmNHVlU1VYKy8xK0hub3ZzcTZrazNJMm1Ua1RsM1BxNGxIYzlaNlVWeGVUbkxxWmg1ZTlDTmdUa2ZoNCtISHprTEJuMS82Z3d6VzdheW1kT21ZK3ErYy8zbVY1dkR4OE83UVltYTRIbGRNUzcwR2oxanJ0TzVhNTIybDkxdmhsVEIyN0FKdk5SdWJsRlBhbWZvYlpiQ0lxWkNSbWl4bUx4WXhHcmNWTjc4R3hNN3M0ZG1ZWDA1TVdNbnZDY243MDdCODZMZFBYTi95WVFOKzJmK3pNRmpPL2ZQT2JyRnY0TEVseFV4M2JLMnRMZWUyVG4zVTRmL1c4eDNsenkvOVFYbDFNa0g4NFd3KzlTMkxjMUE3QnRlaC9OcHVOQXllM01pNStCc3RtUHNEL3Z2dGRWQ28xT28yKzIvT2FXaHZ3OXc3dTE2RFRZR3psZzUxL29LNmhpcWRXZnhjLzcwQ24vVlBHektPeHVZN2t0TStwYTZwbTVaeEhPbjNPVXM0bFl6QzFNbjl5NTExbndSNUVybDN3TkhWTjFXemU5d1pQcnY0dVVTRnhYUjV2czlrb3FTeEFyM04zUEF0cjVqOEp3R3VmL3N4cGJQaEgxNU4xV2EwV3lxcUtPSG4ra05PMS91ZWQ3d0R3blVkL2hkdE5YeUtKZ1VPQ1R1RnlPVFhRZFAxTFpTOHR4UHQyZjd3UVFvamVxYTZ2NEt0akh6SnAxQnhpd2tmZGxhQlRyZEt3Zk5hRGJEbjREa2tqcDNIcTRoSG1URmhPUkZBTW4rOS9rL05YVHhIc0gwRnVVVGJmZVBDblhDbktkanEvMWRqQ2xnTnZzM3pXUTQ2WDVCMUhQNlMrc1pwSFYzeXpUOHBZVVhNTmJ3L2ZEZ0ZuNTU5SHpjWDgweHpLK0pMSzJsTEd4ODlnNmN3SDBHdmQrV2pYbjhndFBzOGp5MTlpNGRRMXpCeTNoT09adXpseE5wbTByQVBNbnJDTU9SUHZSWDNUZU0vcXVuS25LUm5NRnZzL2dvM05kVTVaVDJ0dkdvTjc1dEp4OXFkdkFleGpPVC9hL1Njc1ZndE5MUTAwTnRmeHUwMC9KTUEzbEdDL2NBeW0xaTR6cVBwNkJUaTY2NG83bzFBb2VIemx5M2k1KzFEYlVJWEIxTW9qaTE1aVZQUUVyRllyYjIxOWhWSFJFNWszYVlWVFFQZkozci9TMUZMZmIrWEtMN25NVjBjL3BLNnhtZzFMbnNkc05WTlVmdFdlZk10aXdtdzJZYmFZOEhMM2RZeWROaGhiV0xmZ0dhZFd3K2JXSms2YzNVdFMzRFNuTDBvNm8xRnJlSGpwaS96dGkxL3k4WjQvODl5Nkh6cTFjTlkxMW1BMkc2bHRyQ0xqL0dHdVZlU3hmdEZ6anVmd3huM05aaU9McHExbDNNZ1p2ZnFzcFZXRmJOcjVhcStUR2duWGtLQlR1TnlaaXJibGlVR3VLNGNRUWd3bFpvdVp6NUwvaG9mZXEwUFcwLzZXR0RlVnRPd0R2TGZqZDdTME5qRWhZUlphalk0NUU1ZXorOFFuakFpTkp6NXFIQUcrSVIyQ1RwMUdUMzdwWlhLTHp6UFZlejRBSlpYNUJQbjFUYlpkbTgzR2xlSnNMRllMRlRVbEJQbUZkWHQ4WTBzOU80NXNJdGcvZ3ErdCsxY2lnMk5wYm0zaW85MS9vclN5a0xHeGsvazArYStzbnY4RUV4Tm1zWGo2L1V4UFdzVCt0QzNrRkdWMTJqcjAwZTdYT3IxWFQ5Ty94RWFNeGFmZFMzeHpheU0xOVJWRUJNYzZ0bWxVV3M1ZFNTWHYya1ZlLyt6bm5WMkdKMWErTE4xdys5Q05jY2FsVmZheGxhR0JJd0I3RURWN3dqSytPUEFXSlpYNWpsWitzQ2NMNmk3d054aGJLQ2pONmZIZW5RV3VKck9KemZ2LzdtZ3QvSERuSHgzN2xBb2xHclVXdFZxRFdxVkJwVktqVnFvSkRZamliRTRxWnJPSkRVdWVkeVFMT3BTeEhaUFp5SUtwYTNvc0M0Q251emNibDMyRHQ3ZjlMeC91K2lNdnJQK3g0MHVYdDdmOUwzV04xUUI0dUhseC84S3ZNVFoyY29kcjJHdzJXZ3pOMURmVjlPcWVUUzBOdlRwT3VKWUVuY0xsTXR0bEZKL1krVkFCSVlRUXQyakhrVTFVMUZ6am1UVS9jSnBPNDI2NWQvWkcvcnI1RjB4TFhPQjR1WjQ3Y1FXbkx4N2piRTRxVDkvM3ZVN1BVeWdVakFpSjUycnhlYWFPblkvRmFxRzh1cGpwaVl1d1dxMU9VMEZZclJhTVpnTjFqVzB2cDNxdFc3ZWZOenYzSk5WMTVRVDVoZkhtbHY5aHcrTG5TUmpSZFNJVkwzY2ZYbnp3cDQ3QTRscEZQcDhtL3hXQXI2MzlGL3g5Z2tsTy9ad3RCOTdtVW40bUsrWnN4TXZkaDdVTG5zSnF0WGJhWGZIRkIzN2kxR3JVMEZ6TDd6LzhONTVjOVIyaXcwWTV0bGZXbGpvRmp0NGV2azZKbE03bHBISHN6RzUrOE5Sdm5LNS83a29xbzZJbjhNRGlGd0Q0eCs3WDhQSDBaOFdjUndBNnRMeUtPMU5hV1lqVlppVzMrRHhhalk3RzVqb2FyOWRUWDY5QWxzMThrQlpERTljcTJwSklOYmMyb05Yb0hkdDhQUDJkeGx0ZXE4am43VzIvN3RYOTNYVE9YVW8xYWcyUHIvZzJCbE1yN2pvUE5Cb2RXbzBPclZwSFRsRVdaeTRlY3dvc2J6aWJrMHBkWXpYSzYyT1JTNnVLU004K3lPd0p5N29jeTlsZVUwc0RPNDV1WXNHVU5heTU1eWxVU3JWVFhidHYvaE8wR3BxcGI2cmxja0VtbnliL2xhU3IwOWl3K0RtbjU4UnNNWFBxd2hHeWMwLzI2dlBiYk5iclA3dk91K0NMZ1VIKzZnaVhzdG9nbzEzUU9VbUNUaUdFdUdQSE0vZHcrdEl4Rms1ZGc0ZWJ0eU1vTXhoYkFYdnJTRjJqR3g1dVh2MFdnTlJmYjlFb0xNMXhqTW5VcURWRUJNZlNrRmVMbjFkZ2wrZU9DSTEzakswc3F5ckNiREVUR3pHRzZ2cnlEbU1jSzJwS09KdVQ2bGhmTkcxdGwyUFBLbXRMMlhIMFF5SkQ0bmo2dnUreDVjRGJmTFQ3VDZ5YSt4aFR4ODd2c2p6ZUhyNFlUUVlPbk54RzZybDlqQWlOWjhQaTV4MVRNeXlkdVlIdzRCaTJIMzZmMXo3K0tkT1RGaklqYVhHWFV6ZTBHcHVkc2doWDFkbi9JVlFxVlU3Ylc0M05IYzU5ZC90dmFibSt2ZFhRVEt1eG1iOXMvb1ZqLzhJcGF6Q2FET2cwZXNmOGh3cUY0bm9MbDZiRDljU2RlMmY3YnpDWVdoM3JiM3p4cTA2UE8zQnlXNGR0TjQ1ZE1Yc2pNOFl0Y215UERrdmdvYVgvMU9POWsxTS81MExlNlE3YnU1cUh0N3F1blBONXA3QmFyUjJDenZIeGJkMVpiVFliMncrL2g0ZWJWN2RqT1c4d21neDh0UHMxeXFvS21UVittZE8xYm1nLzlkSHNDVXZabTdLWlk1bTdpUWtmN2ZUOEdZd3RyRnY0ekMxUGxTUmR4Z2MyQ1RxRlMxMnRnOWJyVTBsNWFTSFd4N1hsRVVLSVc1VlhEMXN1dzZVYXVGamRkOWRWS3FEck5CemR5N2h3QkxDLzVIYjJvdnZlanQ4QjhPemFmK2syMmNmdHNscXQ3RW41akFrSnM4ak9QY21waTBlWk1tWWVSZVZYdVpCM0NoOVBmL2FtYm1iRDR1YzZQVDhxTko3bTFNMVUxcGFTWDNJSmY1OWd2RDE4cWF5MVo1MTdkTVUzQ2ZMdDJDMzJ2Uy8vcjhzeTVaZGM1dFBrdjZKVUtubGdzYjJWWi8yaXI2SFQ2UG55eUFjMHR6WjArbkp0TXBzNGRlRUlSOC9zcExtMWtjWFQ3MmYyaEdVZFdqQVRZNmN3SWlTZXZTbWZjZVQwVGs2YzNVdkNpUEdNanA3RTJOZ3BUZ0ZmVnkxWTcyei9UYWZiMjVzOVlUa1dxLzBmem9MU0hESXVIR2JCbFBzYyswTURvemliazRKN3UxYXp2bFJyZ0IxWmtOb0FqUmI3bDhlRDNaMDhhd0F2UC9ZcmJEWWJyMy82SDR5T21lU1lCOU5zTWJIejZFZk1HcitVd0p1NmNmOTl5MzhUSFpyQTBwa1BBSFFZWDZ4VXFuRFhlL1o0Nzg3bWh6V2FEQlJkbjJib1pqZm1lTTI3ZHJIVCtUWTkzWDBJOWc5SG9WQnd6K1RWUU0vQlhJdWhtUTkzL1pGckZYazhzT1NGWHY5Tm1aYTRnR09adThtN2R0RVJkTlkzMVRwYWpUL2YvNmJUYzlZK29kak55Y1ZzTmh2ckZqemRxMmxtaEd0STBDbGM2a3k3VnM0Sk1wNVRDREhJYkRvUGI1NjFMeWNHd01ZeG9PMzRIbmRiRk1DeDVOczdkL1g4eHpFYVd6dHNQM2NsalhOWDBsZzE5MUc4UGZ4NlRBeHl1MUxPSldNMEcxZzE5MUc4M0gzWW43NkZzYkZUMkhuc0l5YU5tc080K0JtODkrWC9NVDFwVWFmbmh3ZEZvMVpwS0trczRPcTFDOFNHajNIYTcrWG0wMkVLQnJDL3FOL01Zcld3ODlnL1NNcytnSStuUDQrdCtCWStudjZBdlFWdzFiekhNRnZON0UvZjJ1SEZ2NjZ4aGplKytDVk5MUTBFKzRYVDJGTFB3WXp0SE16WTN1M25WeXFVSk1aT0pmdHFCbVhWeFNSZXowZ2I2QnZLdmJNZnByQTBoMld6SG5JY24zdzl3TjY0L0NXbjY5VFVWL0RlRHVkQU9tSEVPSGFmK0pUUjBSTUpENHptalBJNG9RRlJaT1dtTTNmaXZkZkxYVTJ3ZjJTM1pieGRlclY5S015SU1EQXJPaVFmSHBUdTVGa0RlNWZ1bHRZbUdwcnJpQWlPeFUzbkR0aS9zRkFvbGJ5MzQzZmNOLzhKSmlUTWRKeGpNaHR4MTNzNmp1MUx0UTFWdlAvVjc3czk1c05kZit4MGUyTGNWQjVjWXUrV1BTcDZRcGZuVHg0emozSHgwNmx2cXVYVHZYK2h0cUdLQjVhOGNFdHpsRnF2ejVmYlBuZ3NMcjhLMko4VmpWcnJ5QUNkZVRtRi9lbGJlUG5SWHdMd3YrOStqelgzUE9uSS92dTdUVC9zOVgyRmEwalFLVnlxZlJJaDZWb3JoQmhNTGxURHRtcFlHZzB2VGdMZmZ1alpkZXcyejR0cE55Nnd2V3VWOXZGakkwSVR1dXgrZDZkcUc2dEl6ejdJL1l1ZXZaNDg2RjdLcW90SVR0MU1UWDBsajYzNE51NTZEK0tqa3RoOS9HUEd0M3NSdjBHbFZQSHlvNzlFcjNQbnl5TWZzT2FlT1pqTXBnN3paL2FHU3FtaTFkakMyTmdwcko3N1dJY3BGUlFLQld2dmVRcXRXc2ZvNkVtY3VualVzYy9IMDQ4NUUrNGxObUlNUmxNcmIyLzdOY3RtUFlpblcrZmRaZ0Z5Q3M5eDZ1SlI3bC8wTEN2blBrcGpTNzJqQzdOU3FTUXlPSTdrMU0zNCt3U3phTm82akNZRE9VVlp6QjYvRkI5UFA2ZHIrWGo2OGUvUC85bHBXMmxsSVNmTzdpVStxbTBjYWtOekhjbXBuK1B0NGNmWTJDbVVWUmV4YVBxNlcvNVo5WVplQlJNRElTZ0lORU9vdCs3dFBtczNsRlFWQUJEU0x0alhxRFU4c1BoNURwemNodFZxY1RyZWFHeEZvKzZmN3FEQi91SDg1SVhYTzkxMzRtd3l1MDk4d28rZWZmV091bHVybENwU0xoemhVTWFYNkxSNm5sejkvNGdPUytqMDJQckdHbEFvbk1ZakF4dzdzd3ZBcVM1bjVhYmo0K252ZU1adWREYzNtZzNZYkRiSHVnMGJCbU9yWTcxOU5tZ3hNRW5RS1Z3cXMzM21XZ2s2aFJDRHlPVnEyREFLWHVyZnVkMzduY2xzWXZlSlQ1ZzNhWVdqQmZCT1ZOZVhNeVpta3FQRncwM256aVBMLzVrL2Yvb2ZMSi8xSU83WGc3N0YwOWR6OHZ5aFRnUEpwcFlHeXFxS3VIcDd3UmNuQUFBZ0FFbEVRVlR0QWthVGdYMnBuL1A1dnIrelpNYjYyeXJUMm51ZTZuYnllSVZDd2NxNWozUzZiL2FFcFFDT1RLS3g0V082VGFwUzN5NnBrVTZyNzVEVUtDSTRodldMbnVQei9YK251Q0xQMGJvNlpVelhZMHJiTzVpeG5ZaWdHT0lpeG5BdUp3MkFxSkE0cG95Wng4NWovMENCQXB2TlJrUlFiQTlYRW4ycHNkbWVSZmF0cmE5MGVjeFh4ejV5TEp2TVJnNmYrcEtqWjNZeVpjeTh1NTVoK25iWmJEYXlycVJ6TUdNN1ZYVmx4RWNsc1hyZUV4MitNR212dXFHQ1RWKzl5cGlZU1FUN1IyQTB0WkpiZko1ckZma2tqQmp2R1AvWjBGekhwZnhNcGlVdUFPdy9veHN0bUZhckZhdk42bGczVzh4c08vUnUyelFyRm5OL2ZtelJCeVRvRkM1enRRNGFqUFpsTHkzRXlYaE9JY1JnWWJOM00zeHV2S3NMY3VkYVdodTVldTBDRi9KT3NYSDVTMFFHMzFtd0VoYysxaWtoQ3RoYitMNis0Y2RPM1ZkREF5SlpQZTh4VXM3dGN6cjI5VTkvVG5tTmZYNUpUemR2UmtWUElEd3dtckRBNkY2TmNldE1kd0huelN4V0MzU1NjYll2alkyZFRLdmhVYllkZmcrQTBJQW9Dc3V1RUJjeHR0dnhjOWNxOHJtWWY0WW5WcjVzMzlDdW1FdG1iR0JrWkJLbkxod2hLVzZhU3pJV0QyZXhFV040Yk1XM2VuVnNUWDBGWHgzN2lQbVRWeE1lRk4zcGx6MU56ZlZrWDgzbzhWbzN6K1hhWCtvYWF6aWJrMExHaGNQVU5sVGg2eFhBK2tWZjZ6UmgwTTJDL2NLWk1tWWVPVVZaanFSSHdmN2hySnp6Q0ZQSDN1UG9YcHVjc2htcjFjTDB4SVVVbEY2VzdyVkRqQVNkd21WT3kzaE9JY1FnWlFOQ1BFRFhSK00zNzVhRlU5ZXc4S2I1OXJ3OS9YaHU3Yit5YWRjZmVYZjdiOW00L0J1M25EV3lOOW9Ibk1jejk2SlJhMUVxbFp5K2RBeTNkc0hrclBGTDBXcjFSQVRGZEhnWnY1Rkk2TzliL3J2VHFVaHVwN1VqTy9ja1ZYWGw2TFI2bWxvYXFLNHJaMkpDMThsSTN2dnl0eWdVWFFleDdiT1kzcXk1dFpFclJkbWN6VW5sU2xFV0lmNFJKSTJjem9XOFUzeTg1M1VVQ2dYKzNzR0UrRWZnNWVHSHA1czM3bnBQMUdyN2ZJcXg0V040WXVYTGFOUmE4a291a1oxN0VyM1dEYkMzS051d2tWdDhudWZYLzlzdC94ekVuZkZ5OThITHZmTnZ6NHZMODZpc0xVR25kY05zTVpHVm00NWFwV0ZhNGdKSHkvL05LbXBMMkhMZzdSN3ZhN0dZMFYydkF3RFpWelA0ZE85ZmV6enZWMjkxSFNEN2VQcnpqUWQvU2tGcERvVmxWN2hTbE9XWTJpWFlML3o2K05SWnZjNTg3YTczWk1XY2pUMGVWOTlVdzlTeDkrRG5IVWhCNmVXZWoyK3NJZVBDRVF6R0ZocWE2NXgrRG1MZ2thQlR1SXhUMTFvSk9vVVFnMFNUeWQ0UTVqT0VHcExjOUI0OHNmSmwzdC94T3k0WG5PMlhvTE85eXdXWlZOV1ZZYlBaOEhEellzbU1EWTU5azBiUDZmSDhlMmR2eE4rNzR6OGNXdys5ZTh0bHFhNnY0TURKcmRoc05sUktGZEZoQ2QxT256SXRjV0czTGE1NTF5NlNsWnZ1dE0xa052SFcxbGNvclNwRXFWQXlNaktSaDViK0U2T2pKNkpRS0pnM2FRVjFqVFVVbCtkU1hKRkhkVjA1ZVNVWHFXK3N3V0Jzd1dxejR1OFR6RXNQL295NHlMRjh2djlOenVha290WG9XTjR1SVZGMVhUbnpKNjhpTktCL2tnaUoyMVBYVk0yV2crODQxcjA5L0ZoN3oxTmRCcHdBTWVHamVYTFZkM3E4OW82akg1SjFwYTIrUlljbXRMV0UzeWFOV292SmJPVHovWCtueGRCTWdFOElzeWNzWTJ6c2xEdnVDZEdkdFF1ZTdqRG42QTNlbm41T0NjVkdSaWJpNmVIRG5oT2ZvdnIvN04xM2ZGVFhtZkR4MzR5bXFmZmVoUkFnaWQ1N3g3aUF3VGJ1dlNTMms5Zkp4c2xtazMwMzJjM3VKdnRtTjlsVXg0N2oyQWIzZ28wTHh0aGdlcEVFQWdsSklGQkRFdXE5VDMzL0dEUm9tRkZEWFhxK240OCt6Tng3N3IxbllFYk1jODg1ejZOMFlmcWtCWFpyUThYb283QllMT01oOFpnWWc3WitmRzE2N1lzYklONm41L1pDQ0RFYWZGRUl2MG1CMmNIdzN5dUg5bHBQUC8xMHR3bEJob0xlMElGYXBYRTZpamdXZGRZbjdXbTkyWEM1Vkp5RnlXd2tPalRCTmpyWlZ3YWpBWXZGYkRmMTl2cVNFY1BoRnk4L3piUFBQa3RBUUFDQmdZR294MUVtb2FIK3JGa3NGb3dtSXdxRllzaHE0dzYyeXRvcnVPazh1cTAzTzk2TTUvZjNhREEyM3ZWaTNDbHN2Qlp3NmxTeW5sTUlJVWFEOFZaY2ZUUUVtNTNpSTVOdStGaG5XVWJIeTQyQmlVS2hVQXdvVyt4SUdLb00xMkppNnZ2S2VpRUdVZGY2bkhPQ3JJV1poUkJDQ0NHRUVPT1BCSjFpUkhRTk9xVlVpaEJDQ0NHRUVPT1hCSjFpUktSTDBDbUVFTDJLaTNaZWJGMklrUkFSR2cyTXo2bTk4bGtUNC9uOVBScEkwQ21HWFpHczV4UkNpRDVwNjJpbHZLWmtwTHNoQkdYVmwyblh0NDEwTjRhTWZOWW10dkgrL2g0TkpPZ1V3NjdyMU5yWnNwNVRDQ0c2RlJFZVRrVk44VWgzUXdqS2E0cng5L2REb1ZEZzR1SXk3a2FENUxNMnNZMzM5L2RvSUVHbkdIWjI5VGxsYXEwUVFuUnIvc0o1RkZSa2pYUTNoQ0N2TkpOSjhYRW9sVXJVYXZXNCsxSXVuN1dKYmJ5L3YwY0RDVHJGc0R0VmNlM3hUTWZhM2tJSUlhNmFQbjA2YnQ1cVRtYnRIK211aUFuc1dNWlhLTFJHSWlNalVhbFVhRFFhbE1yeDlSVlNQbXNUMTBSNGY0OEc4amNxaGxWeGsvMTZ6a2srSTlzZklZUVk3ZTUvNEQ1SzZ5NXlNblBmU0hkRlRFREhNNzZpdERhWHBjdVdvRktwOFBEd1FLMGVXL1VtKzBvK2F4UFBSSHAvanpUVlNIZEFUQ3hkMTNQT2t2V2NRZ2pSSTRWQ2dVcWw0ckVuSDJUSDlqZlplU0NmMk5CRVF2d2pDUTJJR3VudWlYR3FyUG95NVRYRjVKV2VRNmsxc256MVlseGNYSEIzZDhmSHh3ZVZTalh1cGgvS1oyM2k2Tzc5N2VIaE1XN2YzNk9CQkoxaVdHVldYM3M4UFdEaytpR0VFR09GVXFsRXE5Vnl6NzNiU0UxTjVYejJhVTVrZllsVzQwWkpXZUZJZDArTU14R2hNYlRyV3drSThDZHVTcXh0eXFHcnF5dCtmbjVvdGRweE8vVlFQbXZqWDIvdmI1MU9OMjdmM3lOTmdrNHhyTEs3QkoySkVuUUtJVVNmcUZRcVBEMDlXYkprQ1VsSlNUUTNOMk0wR2pHYnpWZ3NscEh1bmhpSEZBb0ZTcVhTTnVYUTI5c2JuVTZIU2pXK3Z6cktaMjFpY1BiK2RuVjF4Y1hGWmFTN05tNk43OThjWWxScDFFTlppL1d4VWdHSi9pUGJIeUdFR0V0VUtoVnVibTVvTkJwOGZIelE2L1VZREFaTUpwTjhHUmFEcXJOc2hGcXRScVBSb0ZhclVhbFVFMllFU0Q1cjQ5dEVmMytQRkFrNnhiQTUxMldVYzdJdnVNaDBlU0dFNkpmT2RQNHFsUXFkVG9mRllwRXZ3V0pJS0JRS2g1K0pSRDVyNDl0RWYzK1BCQWs2eGJEcE9yVTJTYWJXQ2lIRURaRXZTRUlNRC9tc0NURjRaQnhaREp2c21tdVBaV3F0RUVJSUlZUVFFNE1FbldKWW1DMlEweVhvbEpGT0lZUVFRZ2doSmdZSk9zV3d1RlFQQnJQMXNiOE9BbDFIdGo5Q0NDR0VFRUtJNFNGQnB4Z1dYZGR6SmdlT1hEK0VFRUlJSVlRUXcwdUNUakVzWkQybkVFSUlJWVFRRTVNRW5XSllaTXQ2VGlHRUVFSUlJU1lrQ1RyRmtHdlVRM21MOWJGU1lhM1JLWVFRUWdnaGhKZ1lKT2dVUXk2ejZ0cmpSSDl3a1pKWFFnZ2hoQkJDVEJpcWtlNkFHUDlrYXEwUVFnZ2h4cEtNakF6U1VrOVRVbHlNcTg2ZHZNTGNrZTZTR0dKeDBaTnA2MmdsTWpLQ2VmUG5rcHljakVLaFFLR1EwWkxCSUVHbkdISmRNOWRLRWlFaGhCQkNqR2JiWDl0Qlc2T1pxTUFwekZxeWpoRC9pSkh1a2hnbTVUVWxWTlFVYzJSZktxZlR6bkQvZy9laVVxbFFLbVZ5NkVESjM2QVlVaVlMbksrOTlueTZsRXNSUWdnaHhDajE0aC8vaHJkTEpKdVdQc0xNaE1VU2NFNHdJZjRSekV4WXpKWVZUK0N0RE9mbEYxNmxyYTBOazhrMDBsMGI4eVRvRkVQcVVoMFl6TmJIb2U3Z3BSblovZ2doaEJCQ09MUDl0UjJFZXNjelAzSFZTSGRGakFJTHA2OGwxRGVlTjdhL1JYTnpzd1NlQXlSQnB4aFNkdlU1WlQybkVFSUlJVWFoakl3TVdodk16RStTZ0ZOY3N5aDVMZm9XU0UxTnBhT2pBN1BaUE5KZEdyTWs2QlJEeWk2SmtLem5GRUlJSWNRb2xKWnltdWlnaEpIdWhoaUY0c0lTeVQ1M25zYkdSaG50SEFBSk9zV1Fza3NpSkNPZFFnZ2hoQmlGaWt1S0NmYVBIT2x1aUZFb3hEK1NxcW9xbXBxYU1CcU5XQ3lXa2U3U21DUkJweGd5alhxb2FMVStWaXNoem50ayt5T0VFRUlJNFl5cjFrMlNCZ21uUWdPaTBHcDBHQXdHOUhxOUJKMDNTSUpPTVdUT1ZsNTduQlFBU2lsekpJUVFRb2hSS0wvbzRxQ2RhNkJCeVdBRk5UWDFGVFMxTmpqZDE5YmVRa1Z0NmFCY1p5SW9LU3ZDWkRLaDErdGxYZWNOa3FCVERKbXVwVktTWkdxdEVFSUlJY2E1VHcvdDRNQ3BUL3ZjdnJtMWtRNTl1KzE1ZVhVeGYzNy81NVJYRncrNEx6dS9lWVdVYy91ZDdzc3FPTVdybi95NngrT3I2OHZKTGNxd1BUZWFqT2dOSGIzK09BdWFpOHZ6cUcyc0FpQXQreUFYQ3MvMmVHMmp5VWh6YXlQbE5TVTBOdGZaN2Z2OHlGc1VsdVU2UFM0MTZ3Qkh6dXpwOGR3M3ltS3h5UFRhQVZDTmRBZkUrSlhiSmVpYzZqZHkvUkJDQ0NHRUdBNHhZVlBZZmVRdGxzellnRmFqczIyL1ZKeEZ3Wlh6ZE9qYmFOZTMwZGhTUjNWZEdlMzZOcGJQdm9YVjh6WURFT0FiaW8rSFA2OS85aHNldU9WN1JBVEY4c2J1MzFOY2tkZnJ0VGNzMnNiY2Fjc0g3YlVjVHQ5TlZsNGFkNng5a3NUWU9ldzk4VDVwMlFkN1BlNDdkLzhDZis4Z3UyMWZwK3hrY3RSMGxzM2FTTzdsVEVMOEk1a1NNNU9jZ25RT3ArL0daRFppTkJyUUd6dm8wTGRqTkJrQTY3VG54Tmk1M0xyOEFkdTVzdk5QRVJvUVJVeW9ZK0tuNG9vODJqcGFXRFpyNHdCZnZSaHNFblNLSVhPaFM5Q1pLSmxyaFJCQ0NERU92ZlRodjFQVFVHRjdiaktiK00wYlA3UTl2M1haZzVUWFhPWmNYaXJSSVpOeDFYa1E2QlBLek1tTDhmTHdKY0E3eE5aVzVhTGluZzNQOHZhZVAzSTI5emdSUWJFc25yR2VHVzJMZXV6RFo0ZmZ3R1F5OXF2ZkNucGU5M1Ryc2dlb3FpdGo1NzYvb1ZyL05BdVQxNUlZTnhlQU14ZU9jZkZ5SnR2V2Y5dld2cnk2bUwwbjN1OVhIMXJhbTJodGIyYjF2TTJvVkJwMEdsZGN0ZTY0NlR4d2QvVkNyVkwzNjN4bXk5Qk9mWlZSemhzblFhY1lFcVhOMEhyMWQ1Ky9EcnkxSTlzZklZUVFRb2loY1BmNlo3aFFkSllnM3pDOFBIeHQyN1B5MG9nTW5rUllVQXpsTlplSkNJcmpyblhmNnZZODJRV25TY3M2d01PMy9ZQUhiL2srU3FWMUZkeWtpTVJlKy9ERjBiZWRicStxSzZPNFBJL1F3R2orZS9zUGJOc3RGak5HazVGZnZmcWNYZnR2YmYxbi9IMkNBZENvdGR5MzhidTg4dkYvY1M0dmxUdldQR0Vid1N5OGNnRzFTdTEwdExHL1hIWHV6RXhZZk1QSDcwdjVDSlBaV3Nxa3ZLWVlzOW5FM2hNZjJQWnIxRnBXemQwMDRINktnWkdnVXd5SnJsTnJFMlJxclJCQ0NDSEdLVit2QUlvckxwRmRjSXBIYi9zaFNxV1NzdXJMSEU3Znpkb0ZXNG1MbU5hbjh6UzNORkJhVlFqQU4ybTdPSDMrU0svSDNMYjhRYWJGenJiYjl0WEpEMjJqbU9VMXhieTk5ODg4c2ZuSDNMbm1TVnViM01zWlpPV2xzWFgxNHdEVU45ZXc1OWk3V0xBZnlmTjA4K2FwclQvRjNkV3pUNjlocUxTMXQ5aW1HSnZOSmlwclM4a3R5c0ROMVpQYXhpck1WNE5PL2RYMXNYVlgxNC9XTjFYVDJGSXZRZWNvSUVHbkdCSVh1cXo1bHFCVENDR0VFT1BacmNzZTRPKzcvaCtWdGFVRStvWHh5YUh0Sk1iTlpmR005VGQwdmdYSmE0Z01uc1E3ZTEvZ29WdStqN3VybDIzZitjSXpuTWs5eXIwYnZtTTNzdHFwcXU0S1VTR1RBVWllTkovaWlqemUvL29sbnRqeUU5dDAxZHJHU3RRcURRblJNd0I2VEZ3MFdBRm5WZDBWc2d0TzA5TFdTRTE5T2RrRnB3RnJvSmhma3RQdGNXRkJNVlRXWGVIRC9YOER3R0RVYy9yOFlkSXZIQ1VtYkFyMzNmUWRXOXQzOXI2QVVxSGs3dlZQQTVCeTdoc09udjVzVVBvdkJrYUNUakVrdW81MFRuSDhmU2lFRUVJSU1lYWR6VDNPTjJtN0FPdGF6bmYyL2htVDJVUkxXeFBOclEzODdxMS93dDhuaENEZk1Eb003VlRXWG5GNkhoOVArK1FYbm03ZWRGeWR5dXJuSFl4M2wrQ3lyTG9JRjZXS0lMOHdwK2VxcWE5ZzNyU1Y1QlNjUnFGUWNPdXlCeWlwekxkYkgya3dHbkJ4NlQ0TU9IMytDSWZUZHdQVzZhblAzUFh6UHZ4dFdDa1V6dGVLRmxmazBkaFNoMGF0cGJXam1kU3NiMGlhTkorRzVsbysyUDh5SGZvMlBOMnVGWFUzbTgwMHR6WHkyS1lmRVIwNm1aODg5Z2NBL252Nzg2eGRzSlU1VTVjNVhNTm9OT0NtOCtoelg4WHdrYUJUREFrcGx5S0VFRUtJOFM0MmZCcmVYUUxHMXZabTZocXJDQStLdFcxVHUyZzRsNWRDNFpVTHZQamhMNXllNThHYnY5ZnROZjc4M3Mvc0FqbUx4WXkzaC9NTWpSMzZkdXFhcWdud0RiVnRDL0lMY3doUURjWU8xQ3BOdDljTUM0aG04ZlQxRkpWZjVGTHhPY0JhOXFURGNHMzZxc0ZvNEZKeGx1Mll6aW11U29YemlveHpwaTUzeUNxYmxuT0lRTDh3Tml6YXh0dDcvc2h6OS83U3RwYTFzQ3lYN1ovOWxnQ2ZFR2VuYzBwdjdNQkhMZGtyUnlNSk9zV2d1OXdFZXV2dkhZTGN3TDEvaWNlRUVFSUlJY1lFTDNjZnZOeDliTS9QWFVybDJObTkvT2poMzlpMU81ZVhRa0wwRE81Yzh4UUE3KzU5QVc4UFB6WXV1UmV3WnEydHJpOTNlbzBudHZ5VDNRamd1VXVwcEdZZmNOcTJwYjJKOE1BWWZEMnYzZkZ2MTdmUjB0WmsxNjZodVJhbFFrbE5ReVVBalMxMXR1MXFsWWFRZ0VoQ0FpSUJiRUhuN21OdlUxRlRZbmVldC9iODBmYjRscVgzTysxVGo2NW1ndzMyQzhkb01sSlpXMnE3YnRHVlhBSjlRM0hWdVhkN3VORmtYemV6dGEwSmJiQXJCcU8xNUVwbk5sdUQwWUJTcWNSRjZkTC9Qb3BCSVVHbkdIUjJVMnRsUGFjUVFnZ2h4ckh0bi8yV05uMHJBTzBkcmJUclczbHA1My9ZOXErYXN3bTlvUU90V21lYjRxcFFLRkFxbEgwcUNhSlVLRkYwR1Qzc0hBbDB4czhya0NlMi9KUGR0b3pjRSt3NS9xN1Q5bjkrNzJkMno5Lzg0Zy80ZXdmem5idi96YUh0VTF0K2FudDg4UFJubk0wOXhuUDMvdEsyclRQUlQyY20yYTRzV0RoNlpnOXBWNFBsYWJGenVXbnhOa3htRXdvVXVPazhDUElOczlid3ZCcDA1aFNjWmtyMHJHNWZhMmYvRzVwcjdiWWR6L2lLNHhsZjJXMzcxYXYvaC9qSVpPN2YrTjBlenllR2pnU2RZdEIxcmMrWklPczV4UmpSWGcrdDFSWU1iWUJDZ2FsanBIc2t1bkxSV0xCWVFPMW13ZFhmZ3M1YmdVS2g2SGJ0a0JCaS9EbGFhdjNKcTdmK0RCYWxBdUlHY1B6aUdSc3dtYTExNGk2WFgrTDArY09zbkhPYmJYOUlRQ1NabDA3aWRvTUplVjcrNkpkOW5sN3J6S3dwUzVnU2N5MTRNNXROdkxUejN6RVk5U3lkZVJOenA2MjBhOS9kYUdEWFlMZXpQMTIzZFU3WE5SZ2Mvd00xR2czTW1iYWNwTGg1SEU3ZlRWdEhDMkNkRHF6VjZBQ1lHanViakl2SFdUNzdab3JLTDFKVlg4YTJkZDkyT0ZkWDkyLzhQN2I2cEhtbDJleEwrUWlGUXNFRE56K0htOVorYmFkVzQ5cmp1Y1RRa3FCVERMb0xNdElweHBqYVBPaG9zbUF4U1FBeldwbjAxbitiamdZRkhVMW1WTzRtZkdJc3FGU3FIdS82Q3lIR3ZtWUR2SkFPZXd1dHkzYmlmV0JKK09DZFh3RWMyM2ZqeDArT1NtYnZpUStZRWoyVHNJQm96aXFQRStJZlNWWitHa3RuM2dSWXA2MEcrVVhjMFBtL2MvY3Y3QklKbmMwOXpwRXplL3A4dkVhdFJhTytWakQ5M0tWVXpHWVRxK1p1SWpYckFNdG4zOXFuRWRmZWRDYnc2UXdvOVlZTzIzVU5SajFCdm1HRUJVYmpwdk93allhMnREV2lWVnVEd1RsVGwzTWsvUXZPNWg3blZNNGhrdUxtMldxR1hzOXNObE5Ta1U5NVRUSHpFcTFCODFjblB5VEVQeEs5c1lQQ0t4ZFlNMy9MZ0YrVEdEd1NkSXBCWmJiQXBTNTNIeVhvRktOZFpSWVkyd0VrNEJ3enpFb01UUXFxY3d4NHg3ZWgwK2x3Y1pGMU9rS01WejgvQW1lcjRLRWtlQ1JwYUs1eGJBREhsbGNYY3lMemErSWprMjNibWxvYjJKZnlFVjd1dmt5TG5VTkZiUW1yNTkvZTUzTzJkYlRhMW1GVzFKWlEwMUNCd2RoQmg3NmRnaXNYYU90bzRjQ3BUL0Z5OTNXYXhiV244MzZkc3BPa1NmTlpOSDA5S1ZuZnNQdm9XOXkrOHBGZWo5VWJPcWhwcUNBMElNcnBmZzgzYnhRS0JZMHRkVmdzRnY1bnh3KzVkOE96eEVWTW83R2x6cTdzUzZmcStuTGJkRm92ZHgrV3pOekFwNGQzb05XNHN1MXEyWk91YlF1dlhNQmc3T0NMWTI5anNWZ0lENHhoWHVKS3N2TFNLTGh5bnEyckgwZHY2T0RMNCs4eUxYWk90MzBWdzArQ1RqR29paHF2SlJFSzg1QWtRbUowcTgwRFk3c0ZDVGpISGdVS01LcXB6ZFBqRmQyTWg0ZUhCSjVDakVNZjVsb0R6bjliQ2tzSGNYUnpNQjA4L1JuaGdUSEVoVS9sM0tWVUFDS0Q0NWd6ZFJsN2pyMkxBc1hWQUNtMmx6TmQ4L3UzZjRMKzZqVFZENzUrQ2EzR0ZhMWFoMWJqaXQ3UWdkRmtvTGFoRWs4M24xN09kSTNSWk9UakE2OWlOQmxZdCtBTzFDbzFtNVkveER0WGt4cXRtcnVwMjJNTHIrVHl5YUhYQ2ZXUFl0dDY1MU5lVlM0cS9MeUNLSzhwSmo0eUdhUEpnRkxwUW1OTFBRYWpIbjl2KzFGTHZhR0Q0b3BMekpxeXhMWk5vOVpoc1Zqd2RQTkcxYVdreTdtOFZIYnVmd1dsUWtsRWNCenhrY25FUnlZVDRoOUJSVzBwbng5NWs5andxU1JQbW8vRll1Rk03akhlKytwRkhybnRlWWR5TkdKa1NOQXBCcFdzNXhSalJXc3RkRFJLd0RtMktWQVlkTlNWVmFPT1VxUFQ2V1NxclJEanpQWXNXQkkyZWdQT0sxVkZYQ2c2ZTYza1NaZi9VdFl1dUlOSkVVbWtuejlDVXR3ODI5ckZ2bmptcnAralZtblFhbHdkMWxoMlRxKzlZODBUdG0wV0xEMysvbXZyYU9XRGZYK2x1UHdTOTJ4NEZ2ZXI2MHNUb21ld2ZQWXRIRHI5T2RYMTVkeXk5SDdjdW1TTGJXaXB4V0RVcy8zejN4SWVGTXZLSGdKVGdMandhV1FYbkNZeGJoNEFudTQrRkpYbDRxcDFkd2orTGhTZHhXdzJNeWtpa1haOUczdU92a05tWGdxcjVtN20xUGxEdkxUelA5aTg0bUVtUlNReUtUeVJ1OVkrUlZ4RUlyb3Vhek5MS3d0NWM4OGZVS3UxM0w3eVVkdGEvenRXUDhIZlAvbC92UHpSTDdsenpaUEVSVXpyNVc5Y0REVUpPc1dneXEyNzlsaW0xb3JSckswR0xHWUpPTWM2SlNwb2RhT3hzUkcxV2kxQnB4RGpTSGtMdEJoZzZZMHRoUndXWVlIUlBIano5MUNyTkJTVzVaS2RmOG9XRkxscTNiQmdJYjgwaHllMy9yU1hNOW56OXVqK1M1UzNoeitUbzZhVGVTa0ZzOWxFWmQwVjlJWU9mRHlkRjBhL1VIU1d6dysvU1llaG5idlhQOE9raUVTNy9hdm5iVWF0MHZCTjJpN3lpck80WmRuOVRJOWZnTmxzNWx4ZUtpNUtGOVl1dUlPRnlXdDZUZDQyTDNFbHA4OGZac2ZudjhWRjZZSzNoeDlmSG4rWDJQQ3BEc2NleTlqTHBJaEV6aGVlNFVEYUp4aU1ldTVaL3d3SjBUT1lsYkNZZC9hK3dKdGYvSUhKa2Nsc1dmVVlpWEZ6YmNkYUxCYU9uZDNMZ1ZPZjRPYnF5U08zUFc5WHVzYlhLNEJIYi9zaE8zYi9MMjk4OFh2aUk1UFp1T1FlL0x3Q2UreS9HRG9TZElwQlpUZlNLVUduR01VTWJUTEtPVjY0V0hRME5WWGc3ZTJOU3FVYTF4bHRNekl5U0VzOVRVbHhNYTQ2ZC9JS2MwZTZTMktjaVl1ZVRGdEhLNUdSRWN5YlA1Zms1T1FSeXhSZFljMUhRNGpic0YrNlgrSWlwdkhSTjM4bjgxSUtHcldXRFl1MjJmYlZObFN5ZlBZdGhQZ1BYdVFjRTVaQVRGZ0NiMzd4Qi9KS3N0R290Y3lZdk1naG1PelUwdGFFdDRjZlcxWS9qcjkza05NMnkyWnRKRHBrTWdkUGYwWnMyRlRBbXBsMjI5cHYwZGJSeXVTb1pMdjIxNWR4NlJUb0c4clcxWSt6KytqYkpNYk50VTZSdGNETWhNVjI3U3dXTXlvWE5Tdm5idUtMbzI4VDVCZk9waFVQMllKdEx3OWZIci85eCt4UC9aaTJqaGFIV3AwMURSVWNTditjeU9CSmJGM3poRjBkMDA3K1BzRTh0ZldmMlgza0xlcWFxbkhYM1ZqMllERTRGSmF1RlZXRkdBQ3pCVzcrQUV4WDMxR2Yzd2xhV1dJbFJxbUtUSXN0STZvWTI0eDAwT3lhUjNoNE9KNmVua00rMnZsRklmd21CV1lIdzMrdjdMMzlZTm4rMmc3YUdzMUVCU1lRN0I4NXFGOWloZWlxdkthRWlwcGlDc3F6Y2ZOV2MvK0Q5NDVJcHVpemxmRDhBZmpOS3BqcFBGWWFORTgvL1RRL2UrckZBWjNEWXJHTTJwdGVJOWszZzlHQXlzWHhocURCcUVldDB0Q3ViN09iTXR0WGxiVlhDUFFON2RQck1oZ05BOHJRKzR1WG4rYlpaNThsSUNDQXdNQkExR3BKV3RKZk1nOUpESnI4aG1zQlo1U25CSnhpZEpPQWMveFFvY1ZrTXFIWDZ6R2J6U1BkblNIeDRoLy9ocmRMSkp1V1BzTE1oTVVTY0lvaEZlSWZ3Y3lFeFd4WjhRVGV5bkJlZnVGVjJ0cmFNSmxNSTkyMVVXMjBCcHd3c24xVHE5Uk9yOTlaMS9OR0FrNkFJTCt3UHIrdXdTZ0pJd1pHZ2s0eGFHUnFyUkJpcEZnc0ZveEdJK054OHM3MjEzWVE2aDNQL01SVkk5MFZNUUV0bkw2V1VOOTQzdGorRnMzTnpSSjRDaUZ1aUFTZFl0QmNsQ1JDUWdneHFESXlNbWh0TURNL1NRSk9NWElXSmE5RjN3S3BxYWwwZEhTTTJ4a0ZRb2loSTBHbkdEVDU5ZGNleDB1NUZDSEVNQnVQbzV4cEthZUpEa29ZNlc0SVFWeFlJdG5uenRQWTJEZ3VSenZqb2llUGRCZkVLQllSR2cyTTdpblVvNTBFbldMUTVIVUpPaWRMMENtRUVBTldYRkpNc0gva1NIZERDRUw4STZtcXFxS3BxV2xjVG1WdjYyaWx2S1prcExzaFJxR3k2c3UwNjl0R3VodGpuZ1NkWWxDVU5FUEgxUnVmb2U2Z2t5UkNRZ2d4WUs1YU4wa2FKRWFGMElBb3RCb2RCb01CdlY0LzdvTE9pUEJ3S21xS1I3b2JZaFFxcnluRzM5OFBoVUtCaTR1TGpIYmVJQWs2eGFESTY3S2VjNUpQOSsyRUVFTDBYWDdSeFpIdXdvZ3ltWWQyR3VkNEM1d0FtbG9iN0VabEJ2TTFscFFWamR0TTBmTVh6cU9nSW11a3V5RkdvYnpTVENiRng2RlVLbEdybldmaUZiMlRvRk1NaXE1VGF5WG9GR0p3NUplZVIyL29zTnQyb2Vnc2hWZHlCKzBhRm91RkU1bGZVMU5mMGU5akc1cHJ1VkpWNUhTZjBXU2t2THFZbHJZbUFNeG1NK1hWeFRTM05nNm92MkxpMkovNk1XL3MvbDJQYmY3K3lhLzU4dmg3TjN5TnQ3LzhVNStPTHk3UG83YXhDb0MwN0lOY0tEemJZM3VqeVVoemF5UGxOU1UwTmwrN0s2czNkTkRRWE5mdm44N1BVVis4K01Fdk9IVDZjd0FPblBxVVZ6Lzk3eHY2ZkhkbnZHYUtuajU5T203ZWFrNW03Ui9wcm9oUjVGakdWeWkwUmlJakkxR3BWR2cwbW1HdlZ6dGVxRWE2QTJKOHNBczZaVDJuRUFOVzMxVERHN3QveCtTbzZkeDMwM2NBYTNIcm5mdGZJY2d2bkNkdS8vR2dYS2Vrc29DdlRuNUlhdFlCbnRqeUU5eDA3bjArOXVqWkx6bVZjNGgvZWZJdlR2cGZ6VjgvK2s4MkxOckdvdWxyYVcxdjVxOGYvU2NyNXR6S3FybWJCcVh2b25jdmZmanZWTlNXT215Zk8zVTV0eTUvWU5Ddjk2ZjNma1pUUzMzdkRhL2o2ZTdEZCsvK2hkMjJpS0E0anB6WlExNUpOcE1pRXAwZVp6RHFNUm9OVHZlbFh6aEtXZlZsaCsxSmNmT0lEcDFNVzNzTCtTVTVUSW1lMVd2L3ZrN1p5ZVNvNlN5YnRaSGN5NW1FK0VjeUpXWW1PUVhwSEU3ZmpjbHN4R2cwb0RkMjBLRnZ4Mml5OXNsVjYwWmk3RnpiMzNYNmhhUHNQZkcrMDJ0WUxKWnVSMUNpUXVKNTVMYm5lKzNuOVdaTVhrUnVVUVl2Zi94TDdsanpKQWxSMC90OWpvbmsvZ2Z1NDY5L2VaV1RtUllXVGw4NzB0MFJJK3g0eGxlVTF1YXlmUFVTVkNvVkhoNGVxTlZTNy9OR1NkQXBCb1dNZElxSjZOTkRPMnhmTG0vVWxKaFpKTWJPY2RoK3ZqQWRnTVRZdWJadGw0clBZVERxbVQ1cHdZQ3UyVlZrY0ZkbUxYWUFBQ0FBU1VSQlZCd3I1OXpHZ1ZPZjhzbkIxN24zcG1jSDdkeGk1TFYxdEJMb0crb1FXSVVIeGd6SjlZeEdQZFBqRnhBZm1kem5ZeTRWbitOUzhUbUg3Wk9qcGhQa0cwWmE5c0Z1Zzg2ZWRPamJhVzF2dHR0MnZpQ2RBTzhRb2tNbmsxVndDcVZTU1dMYzNHN08wTHVXOWlaYTI1dFpQVzh6S3BVR25jWVZWNjA3YmpvUDNGMjlIQXJTTDB4ZXc4TGtOVTdQOVpzM2ZzUk5pKzRtT1g3K0RmZm5lbjVlZ1R5MitSL1plK0o5QW4xQ0IrMjg0MjJVRTZ4WlNWVXFGWTg5K1NBN3RyL0p6Z1A1eElZbUV1SWZTV2hBMUVoM1R3eVRzdXJMbE5jVWsxZDZEcVhXeVBMVmkzRnhjY0hkM1IwZkh4OVVLcFZNcjcxQkVuU0tBV3MyUVBYVjVTUHVhZ2gyRzluK0NERmN6dVdsWWpEcUIzUU9idzkvcDBGblZ2NHBWQzVxcHNaY0N4Wk81UnhDb1ZBUUhaYlFwMm1xSG01ZUFKekkzTmRqY0t4UUtOR3FkWmd0Wm82YzJkTnR1N2p3YVlRRlJ2ZDZYVEY2dE90Ym1SU1J5SnI1dHcvYk5ZTjh3KzNldDlEektGNWpjNTFkMEZsVlYyWmJrN2g0NWdhODNIMHByc2dId052RER5OTMrenViZFUzVlpCZWN0dHNXN0J2T291bHJBZnZScWwrOStwenQ4ZGtMeHpDYWpQenVyWDl5Mmk5WHJSdmZ2LysvZW5pbFY5dnAzSm1ac0xqWGR0a0ZwL25nNjcvMjJHYm5ONit3ODV0WG5PNExENHpoaVMzL3hLZUhkbkF1TDdYYmN4aU1lbExPN2VkVXppRzc3UmtYVDlnZVAzVEw5NGtJanV1MXp4T05VcWxFcTlWeXo3M2JTRTFONVh6MmFVNWtmWWxXNDBaSldlRklkMDhNc1lqUUdOcjFyUVFFK0JNM0pkWTJwZGJWMVJVL1B6KzBXcTFNclIwQUNUckZnRjNza2tRb1hrWTV4UVR5azhmKzBPMittb1pLL3Z6ZXo1Z1dNNXR0NjcvZHIvTlcxSlpTV2xuQXpJVEZhRFU2QUtycnk4a3Z6UUdzVXliNzFyOC9vbGFwT1hqcVV6b003YjIyNzI3RXFaUEtSVTFvUUJTN0RyNE9RR2xsQVJhTGhZOFB2QWJBL01SVm5MbHdGSUEyZmF2VGMxeThuRWxMbDREWjNjMUxwdHNPRWJQWmpON1FnVTQ3dkhjQ0cxcHErZVRnZG01ZC9nQXVTaGVhV3h0NWFlZS84K2ltSCtIdkhXUnJkNkhvTEtkekRqTXBNc251K004T3YwRnhSWjdUYzYrWnY0VmxzemJhYmNzdnpiRjlObnBxMTFWNWRUR2xWWVdzWGJBVmIzYy8yL2JNdkJUS2E0cFp2K0JPWEZ5RzVpdlNjL2YrSnlvWHh5bDZMMzc0QzFiTjNld1FzQVBzUy8ySTZyb3lBT1pPVzhIa0hxYkpmbnpnVldMRHB2WVlDUHQ1Qjk5QXp5Y0dsVXFGcDZjblM1WXNJU2twaWVibVpveEdJMmF6ZVZ5TzhBcEhDb1VDcFZKcG0xTHI3ZTJOVHFkRHBaS3dhU0RrYjA4TVdOZXB0WEVTZEFveFlHblpCd0hzdmpSMkpnYlp1T1FldEdwWGRoMThqZmlJSkdaTVh0VHRlVlJkdmpUSFJ5WngxOXB2T2JTNVVIU1d5T0JKdU9rOHVqMVBhVlVoT3o3L1g4QTZZbFZSYTYxbDF6bDFzZk41ZlZNMUdaZE8ydG81VTFGVFFuVjl1ZTI1djNld0JKMURwSzJqQlFDZFpuaURUbmVkSjFsNWFaek0zTWVTbVJ0SXYzQVVONTBIbGJXbDdFdlp5ZDNybndiZ1ZNNWh2TjE5NGJxM3ltT2JmK1J3enA1R1NtOWtmZXFKYy9zQUNBMklKaTU4cW0zNythSXpCUHFFT3AzaVdsVjNoZXlDMDdTME5WSlRYMjRiWGRYcjI4a3Z5WEZvM3lrc0tBYWR4dFgyM04zVml4ZmUvN25kN0lOSE4vMEloVUtCVHVQSzNoUHZVM0RsdkczZnVvVjNvbFpwcnAwdk1KcXd3R2d1RldmaDdlRkhvSy85dEZrWHBRcXRXdWNRdkRZMDE5SFcwU0lsZVBwQXBWTGg1dWFHUnFQQng4Y0h2VjZQd1dEQVpESko0RG5PZFpaRlVhdlZhRFFhMUdvMUtwVktSamdIZ1FTZFlzQzZsa3VKbHlSQ1FneElhM3N6bVZjRE56ZXROUkFzcnk3bVhGNHFDVkV6V0pDMEdvUFJ3SzZEcitIdkU5eVA5VjhLTkdxdDNaYWErZ28rUHZBcVlZRXhQU1ltNmpvcW8xUXErZllkL3hlQTNVZmY1bFRPSWR0emdLUko4d0RyeU93TDcvK3J3N21XemI1WmdzeGgwdDVoSFcyMldNdzBOTmVpMWJqYUJUOURSZVdpWnNPaXU5aDE4SFdTSnMwai9jSVJsc3pZUUhoZ0RCOTk4M2R5Q3RJSjhnc252eVNiWis3Nk9Ya2wyZmI5MXJleDY4QnJiRmkwRFYrdkFNRDZYbXRzcnVXK2pkOGRjUC9xbXFvNGR5a0ZsWXVheXRwU3U2Q3p2cW1hRVA5SXA4Y1ZWK1RSMkZLSFJxMmx0YU9aMUt4dlNKbzBuNGJtV2o3WS96SWQralk4M2J4dDdjMW1NODF0alR5MjZVZEVoa3dpT21ReUQ5LzJBMVF1S3A2NTYrZDI1KzRhVkc1YThUQVd5N1Z5SkNvWE5SRkJjZWk3ekZZd204MThmZkpEV3R1YmVXVFREKzFHa0FHeTh0TllNMzhMWGg3Vy81VGJPbHA1YTg4ZmFHcHQ0THQzLzN1L0VvWk5WSjNsTVZRcUZUcWREb3ZGSWdIbkJLRlFLQngreE1CSjBDa0dUSklJQ1RGNGpwM2RhMWNteFd3MjgvbVJOMUVvRkt5YXQvbUd6cmwrMFYxNGRQa3kzR2wvMmk0c0ZrdXZRYUN2WndBYkY5OURWT2prRzdxK0dCbXRWMGM2RDV6NmxBT25QZ1dzLzVZTGt0ZXdJR24xa0g2UlNveWJTMnIyQVhicy9oMXQ3UzNNbUx3SWpWckxrcGtiMkh2aWZhSkM0b21QVE1iZko5Z2g2TlNxZFJTVlh5Uy9OSWU1WHNzQktLc3VJdEEzckY5OU9KVnoyQ0ZUck1HbzUwcFZFWUYrWVlRRlJGTmNmdW5xMms5cm1aUEsydEp1WncvTW1icmNZY3B1V3M0aEF2M0MyTEJvRzIvditTUFAzZnRMMjRoSVlWa3Uyei83TFFFK0lRQzR1M3JpN3VvSndPL2YvcW5kU09lM3R2Nno3ZkhPL1grem15NjhjY2s5eko2eTFPNjZTcVdTZXpZOHk5OCsvaFZ2ZmZFSEhyLzl4N1p6ZzdXKzZmNjBYV3haOVNnZCtuYmUvdkpQMURWV2NkZTZiMHZBMlE4U2NBZ3hlQ1RvRkFOaXRrQkJnL1d4QW9qeEd0SHVDREdtTmJVMmtKcDl3RzViU3RaK1Nxc0tXWmk4eG1GYW5ORm9jTWpPMlVtbmNiTjkrWjB6ZFpuRC92THFZbklLVGhNVE5xWFh6S0FlYmw0c1NGN2RZNXVxdWpLSGFYNWlaSG01KzdKcHhVTm9WRnFNWmlNMTllV2tYempLbDhmZm83R2xqdlVMN3h6UzY5KzArQjcrdXZNL21KZTQwamJLdm5UbVJzNWNPRWJtcFpSdVM0QW9GQXFpZ3VNcEtNMWg3clRsbU13bUttdExtWis0R3JQWlRGTnJnNjJ0Mld4Q2I3VFd2dXlrMDdpaTFlZ3dtWXhZTEdidVh2K01iZDk3WC8yRnBMaDVUSTZhVHVHVkMzeWQ4aUZtc3htbFVzbVZxa0tNSmlPUndaUDYvaUt2am53Ris0WGJndGFRQU90SWFkR1ZYQUo5UTNGMUV1VDk2T0hmT0d5N1k4MlQzVTd0ZGNiWEs0QnQ2NzdORzd0L3g5R3pYN0poMFYyMmZmN2V3V1JjUEVGOFpCTEhNNzZpcHFHQysyNzZMckZkUm5XRkVHSTRTZEFwQnFTZzRkcHluQmh2VU1tVWR6R0VhdHVocWhVYTlkQnVoRGFqOWM5MjA5VS9yM3ZjWm9RT1U1ZDJWL2UzR09DMVVaaTQ4Y3ZqNzJFdzZwa1NQWk1MUmRiaTgxT2laNUZibE1IcWVZN1pSMCtkUDh5cDg0ZWRudXZKTFQ4aExEQ2FmU2tmT2MxY1cxUjJFYkN1Ky96eStIdDk3bU5pN0Z3aVEreS9sTC8vMVV0Y0tEckxJN2M5VDNiQktjQTZuYytadk9Jc09xNW1KZ1dZSHI5UU11SU9FVzhQWDRjUnNnVkphM2o1NDE5eUl2TnJsczNjNkRRZ0dpeU56YlVBRkpkZnNxM0pWS3ZVaEFmRjBsUllqNjluUUxmSFJvWEVjeXhqTDJCZEIydzBHWWtObjBwdFk2WER0TzJxdWpJeUw2WFlucStldDVubHMyOEJySm1aNDdza0tycDN3M2Z3OXduRzI4TVBsVXJOcDRkM2NMRTRreW5STThuT1A0V2J6b05nUDhjMWp4WXNIRDJ6aDdTck40V214YzdscHNYYk1KbE5LRkRncHZNZ3lEZk1Xc1B6YXRDWlUzRGFybFRONzkvK2FiYzNpZnJxdHVVUE1qMytXc21rbUxBRUhybnRlY0tEWWpHYnpXUmNQSUhlME03TWhNWDROUVN4Yy84cnVMdDY4c2h0ejB2WkR5SEVpSktnVXd5SVRLMFZnNlhkQk9VdDFxQ3lvZ1dxMnFDeUJTcXYvbG5kQmdaejcrZnBDK1VvbkMxVlhKNUhkdjRwcGtUUEpEWnNxaTNvOVBVSzRPSGJmdUQwbUVrUmlVeVBYK2gwbjgvVkwvU1psMDQ2QklBbWt4R3p4WXpLUlVWUjJVVmJBTnFWMFdUQVlySFlyVFVEQ1BJTEp6SmtFaVdWQlpSVTVHT3hXTWdyeldicHJJMVUxSlp5OHR6K0hsOW5hVlVocFZYWFNnK0VCa1FQT09oOHZRcjJOYzRZMERsdVJIb0ZyT3Q3dk41dlNnVU05cjBSRHpjdnBzWE1KaVhyRzZycXk0Z0tpUi9rSzFpWnpXYStPdmtoTXlZdklqdi9GT2tYampKbjZqSktLZ3M0WDVpT3Q0Y2ZYNmZzNUk0MVR6ZzlQaklrbnRhVW5WVFhsMU5VbG91ZmR4QmU3ajYySkZUM2JmeXUwN3FUblFtdnVoTVhNYzMyMk5QTm05andxWnc4dDUrWTBDbGtYa3BoeHVSRlRoT0dHSTBHNWt4YlRsTGNQQTZuNzdZbGFlclF0OXN5VEUrTm5VM0d4ZU1zbjMwelJlVVhxYW92WTl1NmE1bXJINzcxQjVndHpuK0o1UlZuOGVXSjkvajJIZi9TWTlaY0QxZkg2VVNSSVpQSUtVam5tN1JkZGttNmJsbDZIMyt0eU1mRDFRdHZEeitINDI1VVRUdnN6b0tVSm1nMldXYzhEYlc4ZXBnWjFIczdJY1RvSlVHbkdKQ3VRYWVVU3hIZE1WbWdzdFVhVUZaMitlbjZ2S1g3TXBJVGdxOVhJQjZ1WHR5ODlEN09GNlQzNlpnQW54Qm1USFllZEhhNnZzNmd3V2pnTHgvOEt4MzZOcDdkOW05MjY4QTZ0YmEzOFB1M2YwS1FYN2hEZ3FIVzloWmUrL1IvdUZ4K0NiQk9oWHp1M3YrMFpiK2RsN2dDNkQ2UjBJbzV0dzU2SXFHcGJyQ3ZzZXMzMytHNXErQ3BneTM5bUluWlh3cmcyTDdCUDI5bmJWbU5XamY0SjcvcTVMbDk2STBkM0xMMFBqemR2UGttYlJmVFl1ZXc1OWc3ekVwWVFuTDhBblo4L3IvTVQzSStiVHNzTUJxVmk1cXk2c3NVWERsUGJKajl0RkJQVjI5OFBQMGRqbE1xWFhydG04bHN3dVZxdThYVDEvUFduai95N3Q0WDBCdmFtWmU0MHVreEJxT2VJTjh3d2dLamNkTjVZREtiQUdocGEwU3J0aVpubWpOMU9VZlN2K0JzN25GTzVSd2lLVzRlL2o3WFNwUDRlZ1hRcm0ranNyYlU0ZnlWZGFWNHV2blEzazJwSVkxS2F4dEI3U3EvTklkdlVuZFJXbFZJZUZBc0Q5MzZEN1phb040ZWZ0eTkvbW5lMlAwN1h2L3NOengweXovWWF2Y09oTllGZ3QxaG1ocmFMQTdKaHdkVml3SHk2OEYzNk42cVFvaGhJa0duR0JBcGx5S2NxV21EYzlXUVdRM1oxWkJiMS9zeGZlR3RoVkIzY0ZlRFRtWDljVldCenVYYWM3dkhQZXl2T1RNNGZSb3NIbTVlUExiNUh4MEszdysyZzZjK3BiNnBobHVXM3VjMDRBUTRuckVYZzFIUHdxUTFEdnRjbEM1Y3FTcGkwZlIxTkxiVWtWTnd1c2R5SzhOaG9UdE1tcHBKUUVBQWdZR0JxTldPTlJBSDB4ZUY4SnNVaVBlR1I1SjZiejhReHdad2JHdDdNNjVhZDd0RUtKVzFWOGpLVDhQTDNaZGd2L0NCZDlDSit1WWEwcklQc21YMVkxZVRCOTFFUlcwSisxSjJVdGRZemYwYm44Tk41MDU4WkJKN2o3L0hkQ2MzVGx5VUxuenZ2bCtpMDdyeCtaRTMyYlJpQ1FhakFhUHh4dTlPVmRaZTRkRHB6L0QxQ21UdGdxMkF0WlJRVEdnQ2hXVzVMSnEremlFTGJLZkdsanJjbll3eVZ0ZVgyNEpCTDNjZmxzemN3S2VIZDZEVnVMTHRhbW1ZcnE1VUZ2TEdGNy9IeDlNZnhkV2JJM1ZOMVhpNGVxRldhZGgxNERXYVd1dFJxN1MyVE1OdEhTMTRlL3JiWlluT3Zaeko0ZE9mVTFwVlNLQnZLUGRzZUlZcDBUTWRyaGNkT3BtdHF4L25vMi8renF1Zi9KcmJWejA2NE5GdER6WGNGQW9QQnNJUWY5UTRXd25QSHdBL0NUcUZHUE1rNkJRRGNyRkxNSkV3ZUxOM3hCaGl0a0IrQTJSVld3UE5yR3JyeUdWL3FaVVE1TmJseDkzNlovRFZ4OEZ1MWpialdXZDVpS0ZTWGxQQ2ljeXZyNjZ0MDlxTitIUXFyc2puZU1aWGhBZkcyTXFmZEtYVjZIanUzdi9FdzgyTDNVZmZIdEwraW9FNWZmNElHUmRQTUNraUVYZFhMNnJyeThuT1R3Tmc4NHFIYmNHb3dXaGc3NG4zV1RacjQ2Qk13Nnh0ckdScXpDd1NZK2NBNEtwMTQ5NE4zK0V2SC93Ykd4YmRaY3VldW1iK1ZrN2xISElhU0xhME5WRlJVMExCbGZQb0RSM3NUL21Jai9hL1lnc1crNk9tdm9LRHB6OGpLejhOVHpjZmtpWmRTOVNUZnY0b2w4c3ZvVkFveU01UFkwYjhRb2NSeGNhV2VneEdQZjdld1hiYjlZWU9paXN1TVd2S0V0czJqZHBhV3NQVHpkdXVUdTcxbnRyNno3aHFyZlZUZi9uMzc3SjU1U08ydGFjdmYvUkxraWZOWi9HTTlRRHNTL21JU3lWWnRtTS8zUGMzNjJ0eDkySFQ4b2VZTldWSmp4bFdFK1Btb3RPNDhkN1hML0xhcC8vRDNHa3JXTHRnNjdDVXp4RkNpRTRTZElvYlZ0VjJiVXFrdjZ2MTdxY1kvOXFNa0YxekxjRE1xYkZ1NjQyWHhqb2xxek9vN0JwTUJybko5S2tia1pwMWdOUG5qempkdDNyZVpoWk5YMmUzemM4cmtBMkx0M0V5Y3grN0RyN0cvdFNQbUR0dEpmTVNWK0NtODZDeTlncnY3bjBCdFVyRGx0V1BkL3RGMXRrVXZkTEtRdHM2Vk1DMjV1MTZoVmN1c045c3Y2NXRYdUxLSVIvaG5ZaWlRdUs1ZURtVHN4ZFBvTmUzNDZiellHck1iSmJOdXBrZ3YydmxSOXJhbXltNGNwN3poZW5jcytGWklvSmlCM1RkdUxCcER0bU9sVW9sMzdyam4rM1dDSWY0UjNEcnN2c2QxZ0cvK01FdnFLeTdBbGpYTUNaRXp5QXNJSnJRZ09oK2phbzN0TlJpTU9wNTRZTi94VlhyenJvRmR6SS9hUlVxRnhXTnpYVjhlZnc5Y2dyVFNZaWF3ZnFGZC9MdVYzL2hsVjMveGRKWkcxa3lZNE10NDI1UldTNnVXbmVINmJ3WGlzNWlOcHVaRkpGSXU3Nk5QVWZmSVRNdmhWVnpOM1BxL0NGZTJ2a2ZiRjd4Y0svWm9mdHJldndDZ3Z6Q1dEUjlQV3FWL1grOEZvc0ZvOG5nOE5tTmk1akdVMXYvbVU4T3ZzN1ozT1BNVDF5RnprK0NUaUhFOEpHZ1U5eXdBbG5QT1dGVXRzTGhFamhXYXAweTIxdmlDTFVTcHZwQllnQWtYLzN4MVBSOGpPaS9zS0FZSmtjbU85MFhIdWdZT0dqVVdoWWtyV2JldEpYa0ZLWnpQR012QjA1OXdwRXp1NWtXTzRmY29neE1aaFAzYm5pMjIybUczU21ydWN5Uk0xLzAydTV5K1NYYmV0Qk9VMk5tU2RBNUJLSkM0bmxzODQ5NmJlZmw0Y3NUbTMvTVcxLytpZTJmL1paN05qd3o2SUVTWUJkd0hzLzRHclZLZzFLcDVFenVNVnk3QkpPTHBxOURvOUVSSGhqak1QTGFtU2pubFYzLzVmU21pTkYwN1E3WTVmSkxxRlVhbHM2OHlYcE90WmFHNWpwT250dEhXdlpCQURZc3VvdUZ5V3RSS0JROHVlVW43RDc2Tm9kT2YwNXExZ0ZtVFZuQzZubTNrM25wSkxIaFV4MnVkeXhqTDVNaUVqbGZlSVlEYVo5Z01PcTVaLzB6SkVUUFlGYkNZdDdaK3dKdmZ2RUhKa2NtczJYVlkvM09GSnlXZlJDbDBvVkxKVmwyZjNjSjBUTklpTDZXT0t1MHNwQzhraXkwR2xmS3FpOWpNT3FkWmdiMjl3N2kwVTAvcExMdWl0MU5CeUdFR0E0U2RJb2JWbkN0VkpxczV4eUhMdGJCMFZMclQ5ZC9hMmQ4dEpBVVlQMUpEb0FFWHltZk14ekNBMk5zcFNINlE2bFVraFEzbDZTNHVaek5QYzZuaDNiWVNrNEUrb2JDRFJSRG56TmxHVE82Wk5LdGFhamc1WTkrNmRCdTJheU5MSnQxczkyMjZ6UGtpdUhucW5QbndadS94eHU3ZjhmRnk1bERFblIyZGZGeUJqVU5GVmdzRnR4ZFBWbTc0QTdidnE3VFZidHowK0o3OFBNS2ROait5YUh0dHNlM0xuc0FGNldMWGYzWXIwNjhUMDVoT3NtVDVyTjIvbGE4UEh4dCt6UnFMVnRXUGNxc0tVdllkM0luWUMwcGhBVm1KaXkydTQ3RllrYmxvbWJsM0UxOGNmUnRndnpDMmJUaUlWdVE3T1hoeStPMy81ajlxUi9UMXRGeVE2VnBzdk5QVVYxZmpsYmp5b3JadDNiYnptZ3ljT0RVcDdiK1RvNmF6b3pKaTV5MlZTZ1VRN2FXZDd6SnlNZ2dMZlUwSmNYRnVPcmN5U3ZNSGVrdWlRa21Mbm95YlIydFJFWkdNRy8rWEpLVGsxRW9GRDFPcHgvTkpPZ1VONnlvOGRyam1JRW54Qk1qekdTeEptMDRVZ3JIUzYzVHA3c1Q3WFV0d0V3TWdJaVJ6U016N05vNldqbDI5c3NlMjdSZkxWTlNXWGVGZlNrZjlkZzJ5Qy9jcnZiZWNDZ3V6K05NN2pFeUxwN0FiREVUSDVtTTJrVk5UbUU2Yit6K0hhRUJVU3lac1lGcHNYT2NscEFBN05iaUtaVktORXF0N1hsM2dhUlM2V0tidGloR0Y2MUd4ME8zL3NPQWJnSmNueTI1TzkyVkFlcE5nRThJUDN2cXhSNnUveXZiNHhCL3gzcWJtMWMrd3VwNXQ5dGxsYjFlVEdnQ1QyejVKeXdXNjVTT2JldWZ0bHVmdVduRlE0QTFvNjFhcGVHQlc3N25kSDJreWtYRmhrVjMyVzJMaTVqbTBQK2ZQdjRudStkUGJmMHBnRzFOWjIraVF5ZnpzNmRldE5WQ0ZRTzMvYlVkdERXYWlRcWN3cXdsNjV5K2w0UVlEdVUxSlZUVUZITmtYeXFuMDg1dy80UDNvbEtwdXYxL2VUU1RvRlBjc0s2alg5SGVJOWNQY2VQYWpYQ2l6RHB0OW1SWjkyVkxWRXFZRlFUTHdtRlpoSFZrY3lMcjBMZHh0SmVnczFOTlEwV3ZiYWZGekI3eW9MT2h1WmJTcWtJS1NuTElLODJtdnFrR3NJNldycGh6RzVPanJOTjBxK3JLT0hMbUM4N2xwZkxoL3IvaDQrblBvdVIxeko2NkZMVktRMU5yQTErZi9CQ3dybWx6MXpuUGdDdkdwdkYrUTBDajF2WVljSGJWR2NCZHYyNnlVMmR3UGxvUzhrakFPVGhlL09QZkNQV0paOTNTVlNQZEZTRUk4WThneEQrQ21RbUxPWm01ajVkZmVKVkhuM29RblU2SGkwdnZKYUpHRXdrNnhRM3JERG9WV0VlK3hOalFZb0M5aFhEaUNweXE2TDZkMWdVV2hzTFNDRmdVYWkxVElxeThQZno0MGNPL0hiVHo5WlRsY3FBNjlPMzg1WU4vcGJIbDJpSnNkMWRQNWt4ZHhzeUVKVVFHeDltMUQvUU5aZXZxeDFreDV6WU9uLzZjekx3VTloeC9sNkx5aTJ4Yjl5MWN0ZTZjeTB2RllySGc1ZTdMK29WM0RsbmZoUkJpT0cxL2JRZWgzdkhNVDVTQVU0dytDNmV2NWNRNWVHUDdXOXg3LzkxNGVIaU1xY0JUZ2s1eFE2NDBnL0ZxQXNwd2ovRmZ5bUtzc3dEcEZiQ253Sm9ReUdCMjNzNUxBNHZEcktPWjgwTGszN1U3Q29YQ1Z1NWd0Tk5xZE15ZXNvenltbUxDZzJLSkRwbE1SSEJjcjZNaS90NUJiRm45R010bjM4S2g5TTl0YThwVUxpcis3eE12QURLeUlvUVlQekl5TW1odE1MTnVtUVNjWXZSYWxMeVdENy9KSnpVMWxTVkxscURUNmNiTVZGc0pPc1VOS2V5Nm5sT20xbzVhMVczV1FITlBBWlE3cjJCQm9LdDFOSE5aT013SUJLWEVFU051UWZKcWg1SVRYYWxWNmg3WHRWMXY1ZHpiYnJndi9qN0JiRjM5dU4yMnZnU2IxNis5ODNEejZsZWZoVlZjOU9TUjdvSVFOaEdoMGNENHZPR1VsbkthNktBcEk5ME5JWG9WRjVaSTlybDBrcE9UVWF2VkVuU0s4YTJ3eTNwT0NUcEhud1BGOEdVQnBKWTczeC9xRHF1aXJJSG1sSUhYZ2hkQ0RKRzJqbGJLYTBva2tZa1ljV1hWbDJuWDk1Qmhib3dyTGlsbTFwSjF2VGNVWW9TRitFZHlJbXN2VFUxTmVIdDdvMUtweHNTTklBazZ4UTJSb0hQMEtXNkN6L0xnNnlKbzZIRGNyM1dCbFpGd2N4eE1keXpoSm9RWWhTTEN3Nm1vS1phZ1U0eTQ4cHBpL1AzOVVDZ1V1TGk0aklrdnVmM2hxbldUejVrWUUwSURvdEJxZEJnTUJ2UjZQVnF0ZGt4OEhpWG9GRGVrUUlMT1VTTzdCclpuUVZvM281cnhQbkJMSEt5TEFUZjV4QXN4cHN4Zk9JOGorMU1jNmtRS01kenlTak9aTkNVT3BWS0pXcTBlRTE5eSt5Ty82T0pJZDhHT3lXekNSVGwya3NTTVZTYXppZnFtR3Z5OWcreTJXeXdXaXNvdjR1Y1ZoSmQ3NzhYb3pXWXo5YzAxVHVzSE56VFhvbEFvKzNTZXZpb3BLOEprTXFIWDZ6R2J6V05paXUzbzc2RVlkY3dXNjZnYVdEUFhSa25GaEJGeHBoS2VQd0RQN1hNTU9OMVVjTnNrZUdFOXZMZ0JOc2RMd0NuRVdEUjkrblRjdk5XY3pOby8wbDBSRTlpeGpLOVFhSTFFUmthaVVxblFhRFJqNGt2dVdMVS85V1BlMlAyN0h0djgvWk5mOCtYeDkvcDB2bE01aC9uMDBBNm4rL0pMY3ZoZzM4czB0elk2N092UXQ5UGEzanlnSDdPNW04eUZWMlhscGZHWEQvNk52U2MrNk5OcjZYVGt6QjQrUHZDYTdYbGRZelcvZStzbkZKU2U3OWQ1OGt0eStQTjdQNlB3U3E3ZGRyUEZ6UGJQZmt0dTBkbStuYWMwaHorOSt5OFVYTG5nc08vakE2L3k1YkYzKzlXdnZyQllMQmlOUmx0TjRkRk92b2FLZml2cGtyazJ5a3NTend5MzFISjRJeHV5cWgzM0pmcGJSelZYUllGT2JwRDJTS214WU5iTG0zYzhNR0tkVHo3ZVJsNDYzZi9BZmZ6MUw2OXlNdFBDd3VsclI3bzdZb0k1bnZFVnBiVzVMRis5QkpWS2hZZUhCMnExMU5DNjNwL2UreGxOWFVwVDlaV251dy9mdmZzWGR0c2lndUk0Y21ZUGVTWFpUSXBJZEhxY3dhakhhT3ltdVBaMWZEejkrZnpJbS9oNCtyTjg5aTIyN1VhVGtTK092WU5hcFVIcnBON3NKd2RmSjZjd3ZSK3Z4dEhUZC82TUlMOHdwL3RLS3d2WmRmQTExQ290YWRrSG1Cb3ppNmlRK0Q2ZDkwenVNWUo5dzIzUHMvTlAwZExXU0VoQVZMLzZsNVdmaHFlN0Q5R2g5a25iYklGY0gvOWZ5U2s0amJ1cko5RWhrNm1vTFNYWUw3ekg5cmxGR2NSSEprK29temNTZElwK2svV2NJK1BFRmRpUkRSZHFIZmN0Q29WSHAxdW4wb28rR2hzM0JrV2ZqTjkvVElWQ2dVcWw0ckVuSDJUSDlqZlplU0NmMk5CRVF2d2pDZTNubHlzaCtxcXMrakxsTmNYa2xaNURxVFd5ZlBWaVhGeGNjSGQzeDhmSFo4d2tMaGxPUnFPZTZmRUxpSTlNN3ZNeGw0clBjYW40bk1QMnlWSFRDZklOSXkzN1lMZEJaMCtLSy9McHVDN3BVMVJJUFBtbE9ZUUdSTnUyWFNnOFEyMWpKVGN2dVkraU12dVJ2dENBS0ZiUHY3M2JHMTNsTmNYc09mWXVhK2R2SlRKa1VyZDk4ZlZ5bmtTaXBMS0F0L2Y4Q1gvdllCNis3WGsrT2ZnNjcreDlnUWR2L2g1aGdkRk9qN2wyN1JKcUd5clpzUEF1d0JvZ3B1Y2VKVG8wQVl2RlRHdDdjN2ZINmpSdXRrQ3ZROS9PK2NKMEZrMWY1L0IrN2d3NmxZcmVnMEtEMFVCT1lUb3pKeS9tZkdFNkgrNy9Hdy9jL0QzaXdxYzZiWjlmZXA1MzlyN0Fxcm1iV0RIbjFsN1AzNU94TXNvSkVuU0tHMUFrUWVld3NRQkhTdUROYkxqazVBYnEwbkI0TkJsaTVkK2gzMVN1RnZRRytkSTBIaGdzcmVNMnVRbUFVcWxFcTlWeXo3M2JTRTFONVh6MmFVNWtmWWxXNDBaSldlRklkMCtNTXhHaE1iVHJXd2tJOENkdVNxeHRTcTJycXl0K2ZuNW90ZG9KTlRyVEgwRys0VXlObVdXM3pXS3hkUHQ3cWJHNXppN29yS29yczJVSVhqeHpBMTd1dmhSWDVBUGc3ZUhuc0Nhd3JxbWE3SUxUZHR1Q2ZjUDVKdlZqU3F1Yy8yNTQ3NnUvWURRWlVibFkxK1dxWE5SOGRkSnhhdXUyZGQ4bVBqS3AyOWRhV2xtSVVxRmt6clRsL2E1Ym5YczVrdysrL2l1K1hnRThlTXYzY2RXNmNlZmFwM2o3eXoveDJxZi93OWJWanpNdGRuYTN4NTgrZnhnM25ZY3R3TDk0T1pQYWhrcHFHeXI1bngwLzdQSGFUMjc1aVMyb1RiOXdGSlBKeUx4cEt5bXZMaVlrSU5MV3ptdzJBZURpWWg4cVhTZzhTM1JZQXJvdUk4UG44bEpvNzJobDNyUVZlSHY2RStRWHpxNERyL0x0Ty84Rk41MkgzZkZ0N1Mzc092Z2FmdDVCTEV5ZVdETlhKT2dVL1dhWFJNaHI1UG94M3VYVXdQK21RWDZEL1hZRnNDSVNIazZDYVBuN3YyR3VBUmIwTFdZd3laZW5zY3lNZ1ZaRjliaE5idEpKcFZMaDZlbkpraVZMU0VwS29ybTVHYVBSaU5sc0hsTjN1c1hZb1ZBb1VDcVZ0aW0xM3Q3ZTZIUTZWQ3I1NnRpZGhwWmFQam00blZ1WFA0Q0wwb1htMWtaZTJ2bnZQTHJwUjNhSmFpNFVuZVYwem1FbVhSZlVmWGI0RFlvcjhweWVlODM4TFN5YnRkRnVXMzVwRHZtbE9RN3RIcjd0QjkzMjhVVG0xK3hQM2NVL1B2Sy9xRno2OW05WmVDV1h4cFk2dTIzbkM5UHg4dkRsNHVWTXA4ZEVoMDdHMjhPK0pwdlJFd3B3N2dBQUlBQkpSRUZVWkdSLzZzZWN5UHlhcUpCNDdsNy9ERzQ2ZHdCVUxpcnUzZkFkUGp1OGcvZS9mb201MDFhd2JzRWRhRFU2dTNQb0RSMWtYanpKbE9pWktKVktMQllMMzV6NmhCRC9TTzVjK3hSSHpueEJXVlVSMjlZLzdiUmZuWDB5bVUya1pPMG5MRENHRG4wYmYvM29QOW02K25HbXh5KzR1dDhJZ0ZxbHNSMWJXbG5JKzErL3hQeWtWZHkwK0c3QWVsTWg1ZHgrd2dLajhmY0pCdUQybFkveXlzZS9ZdS94OTlteStqRzc2Kzg2K0RwdDdTMDhzT1U1aDljMjNzbHZEdEZ2UlYzV21zdEk1K0NyYVljWHo4QTNsKzIzS3hXd09oSWVUb1p3RCtmSGlyNXo4MUhTV20zRTBBaVNVMjFzc21DbW5RYU15aGJjVkc3alBybUpTcVhDemMzNk9uMThmTkRyOVJnTUJrd21rd1NlWWxCMXpoeFFxOVZvTkJyVWFqVXFsV3BjZjc0R2c3dk9rNnk4TkU1bTdtUEp6QTJrWHppS204NkR5dHBTOXFYczVPNnJnZENwbk1ONHUvczZyQXg0YlBPUEhNN1owMGpwM0tuTHVYWDVBOTMycDd5bWhIWjlxOTIyZ2lzWDhQTUtwS1F5MytreHdiN2h1RjROQkR1ZFBMZVAzTXNacUZ3YzEvSitmdVJOaC80YVRRYnVXdmN0dTZDenFPd2llNDY5UTBWdEtRdVNWck51NFowT1FhOWFwV2JyNnNjSkRZam02NU1mY3ZGeUJzdG0zY0tzS1V0c2JWT3pEOUJoYUxlTlFKNCtmNFNLbWhJZXV1WDcrSHNIb2RPNDR1S2ljc2hHZTcyMDdJUFVOOVhnN2VHSHYwOHdVMk5tOGZYSkQwbUltb0ZXbzBOdnNPWUtVTHRZZzA2OW9ZT1B2bmtGWDY5QVZzKzczWGFlN1B4VFZOU1cycTBKRGZHUFlOT0toNGtKVFhDNDd0ekVGY3lZdkxEYmRhN2ptUVNkb2wvTUZyaDhOZWhVS1NYNEdVeDZFN3g3SHQ0NUR4Mm1hOXVWQ2xnWERROGxRYWg3OThlTC92T090bENkWXdTanB2ZkdZdFF4MEVhajRqSnFsWHJDSkRmcEhORlZxVlRvZERvc0Zvc0VuR0pJS0JRS2g1L2hOdk5xM0hDbTZ0cmowVXpsb21iRG9ydllkZkIxa2liTkkvM0NFWmJNMkVCNFlBd2ZmZk4zY2dyU0NmSUxKNzhrbTJmdStqbDVKZGwyeDdmcjI5aDE0RFUyTE5wbVd3dTUrK2piTkRiWGN0L0c3L2E3UC90U2RsSlFldDVoaWlqQTIzdis1TEROWU5Sejc0Wm5TWWllNGJBdkptd0tEOTN5ZmJ0dHJlMHRxRlZxdTlIQTV0WkdmdnZtUDlxZXQzVzA4dW1oN1p3dlBJT251dzlCdm1Ha1h6aEsrb1dqUGZZOUxDZ0dzOW5FN3FOdmNUajljNzU5NTg5UXVhZzRkbmF2clUxOVV3MWZuZnlBYWJHemllMW0vYVF6cmUwdEhEcjl1ZDIyOVF2djRzL3YvWXhENloremZ1R2R0SFcwQU5iUmE0QXZqcjFEWTBzOVQyNzVDUnExRnJDT2xuNXo2aE83ODF5cEtxSzYzbHBTb1BEcU90bm0xa1lNUmowWkYwL2EybVZjUEVtSWYrU0VDajRsNkJUOVV0UjQ3Y1pjbEtka3JoMHNCNHJocjJlaDB2NkdKTE9ENEh2eklFS0MrMEhYbWFERk83Nk4yanc5Q29NT3BmeEtIQlBNR0dtbmdVWkYwWVJNYmpKU0FZQVFJMkZHSU96TWhUc1R3R01NM0ZkS2pKdExhdllCZHV6K0hXM3RMY3lZdkFpTldzdVNtUnZZZStKOW9rTGlpWTlNeHQ4bjJDSG8xS3AxRkpWZkpMODBoN2xleXdFb3F5NGkwUGZHQTVPWkNZdlp0T0toWHR2cERSMzgxMnZmNjllNS8vTEJ2eklyWVFsckYyenR0bzFPNDBwTFd4TUxrOWV3ZXQ3dDFEWlcwZHphMEczN1RoNXUzZ1Q3aFpOeDhRVDFUVFc0NmR6NTZ1U0htTTBtQW4xREFldlUxNmlRZUc1ZWNwL2RzZVUxeGZ6cTFlY2N6cmxzMXMwc24zMHplNDY5QTFoSWlKcEJoOEc2aHRiWEs0QTUwNVp6TW5NZkM1TFdVTmRvTFJGd3BiS1FQTThBenVZZTUvYVZqOW9GaVVmU3Y2Q3VzWXBnL3dqYnRuTjVxWnc4dDgvdXVwMDNCbmNkZk0xdSs2cTVteVhvRktJN1hUUFhTdkthZ1N0c3RLN2J2TDc4U2JnSFBETUxGazJjMzBVam9qTkJpMmRVTTdWbEZTamFQVkNaZFZnQUZkcVI3cDdvd3FUb3dHSUJBNjIwVVlWQmFiM0RMc2xOaEJqZi9uRUJmSHN2L1B3SS9OdXlzUkY0M3JUNEh2NjY4eitZbDdqU05pcTJkT1pHemx3NFJ1YWxGQjY1N1htbnh5a1VDcUtDNHlrb3pXSHV0T1dZekNZcWEwdVpuN2dhczlsTVU1ZGd6V3cyb1RkMjBOQjhiYTJsVHVQcXNFNndYZDlHVFVObHIzMDJHUFUzOGxKN3BWQW9lT1MyNTIyL24wUDhJNkJMa05hYm1RbUxBYWhwcU9SazVqNVd6Ny9kbG56SjNkV1QremYrSDRkamZMMEMyYmo0SHFmYmF4b3FPWmVYeXFibEQxRlNtVzhMT2dGV3pMNlYrSWdrdkQxOFNjcytBRUIrYVRhM0xuK0F1OVkrUldMY1hGdmJodVphanB6NWdyblRWbUF5R2FsdHRQNGRiMWgwRnhzVzNXVjMzZGMvK3cxdVdnKzJyZjkybjEvM2VDUkJwK2lYd2k3ck9hTWw2THhoRFIzd1NpWjhrVysvcE1OTkJROGtXdS9vcXVUNzg3RG9USktoaWxUUjBOQkFjM081SkdnWnhUcVRtN2lwM0NTNWlSQVRRSWc3UERzYlhraUhCejZENzh5R09KL1JYU0tzc2RrNkpiTzQvSkp0VGFaYXBTWThLSmFtd25wOFBaMlhFUUZyYVpOakdkWXBwQlUxSlJoTlJtTERwMUxiV01rTDcvK3JYZHVxdWpJeUw2WFlucStldDltdURpZFk2MGZtWEpmaGRyQjA2TnZ0cHRaMnB6UGd2RkpWUkgxelRaL1A3KzN1UjNoUURBQ2VidDZFQjhXeU1IbXQwekl6WFduVnVoNHo3eTZkZVJPenB5NTFXTmZxNGVabG0xcWNYNXBEUXZRTUxsMCtSMUhaUmJ1QUU4RGQxWXNRLzBqV0xiaURMNCsvMStmWE5KSEovOUtpWDJTa2MrRDJYWVkvbllhbTYyNHEzaFFEMzVvSjNqTEFOdXdrUWN2WUlNbE5oSmlZYm9xQlNUN3c2NVB3NjVUZTIvZVhVZ0Z4ZzNRdXM5bk1WeWMvWk1ia1JXVG5ueUw5d2xIbVRGMUdTV1VCNXd2VDhmYnc0K3VVbmR5eDVnbW54MGVHeE5PYXNwUHErbktLeW5MeDh3N0N5OTNIdGs3d3ZvM2ZKZEFuMU9HNEhaLy9yOVB6elVwWXdtM0xIK3kxMzNwakI3OSsvUi82L0RyYk9sb3htZ3dPSlVGNmNpcm5FR2R5anpsTlNIUTlvOGxBOHFUNWJBMTZIQUNOV3N1RHQzeS96eGwzZTlMVGRHQ0E4dXBpeXFvdnMycnVac3htTXlmUDdYT291YWx5VWZIUXJmOWdHOGtHYTczTzY3UDhBaGlOQmd3cXZkTVJaMjhQdjBGNVRXUEJ4SGlWWXRCMHpWd2JKZVU2K3FWUkQvK2RBditmdmZzT2orbzRGei8rM2I3cXZYY2hCRWhJVk5GN054Z2JZeWRnN0NSMjdEaTJrempKenluWGlkTnpjMVB1VGVJNDEvYU40NFliYm1Cc2pDbW05eWFRaEVCSVFrS29JNFI2Mi9yN1k2V1YxcEpBQ0lsVmVUL1A0OGQ3enM2Wk15dEdzTytabVhlT2xEaWVIKzBMUDV4cyt3ZFZPSThrYUJrY0JrSnlFeUhFN1JmbkRmOWFDbVVOY0xHNjY3MnJlMHNCSE41MXcySTljdXpzTGd5bUZwYlB2QjhQVnkvMm5Oek1tSmlKYkR1OGdmSHhNeGdiTjRVM1Avc2JLWW56dTd3K05DQUt0VXBENmRYTDVKZGtFUlBxR094NHVIamg3ZUhYNlRxbFV0VmxmVmFzbUMzbUx0OXpLR2V4OU9EVHRjc3Z5V3B0Yi9STlhSZnNGOEczN3ZuWkRjdTk5c2xmT3AzVHFIczJ0N3JGMkV4ZTBmbE81MTMxN2c1N2NYYm5pK01iOGZId0p6WjhERmFyaFEwN1hpQy81QUl4b2FNY3luVU1PTUUyc3YzVzU4OTFXMjl1NFM4N25YdjRycDhRRWRSWGp6d0dOZ2s2Ulk5WnJGQlNiM3V0VkVnbTFadHh2QlQrZE53MnJiYU5ueDRlSFFlTG81elhMdUZJZ2hnaGhCallndDFzLzgwTTY5dDZEL2RCSGRYMWxadzh0NDlWOHg5dVRSNjBsUEpyUmV3NnZwR3EycXVzVy9ZVXJubzM0aUlTMlhIa2ZaSkdUdTFVaDBxcDR2djMvd0c5enBYUERyN055amt6TUpxTW1FekdYclVwTGZzSWFkbEhidldqT2JCYXJSeE8ydzdBL3RUUG1EbCsyWUFLbktwcUszaHY1NHVkemtlSGp1TCtwZCs1N3JWSE0zYVJWM3llTlV1ZVFLVlVFUitWVEZUSVNEN2R2NTdIVmorTFh1dlM3YlZoZ1RFOHV1cVpUdWUzSEhnTHZjNlZSVk5XZDNyUDN6dTRCNTlvYUpDZ1UvUlljYjB0OEFTSWtNeTFQZEpvZ3VkUHdjNEN4L05MbytHN0U4RkZmZ09GRUVLSUllRmE3UlZHUjQ4bklXWWlBQzQ2VjlZdStRNHZmdmdibGt5N0Q5ZlcvUzhYcE56RHFmUDd1d3drRzVycUtLOHNJcjhrQzRPeGhkM0hON0ZwOXlzM25CTGFuWVRZU1YwR08xOW1OQmw0OGNQZmRQbmVxbmtQMjE5YkxCWStQL1F1SlJVRlRFOWV6T1d5WEY3NzVNOUVCc2N4WTl4U1JrYU01ZGxIWG5EcUE5eWVqcVorMmJuOFZIWWUrNUNFbUltTWlocG5QNzkwK2hwZTNmd24zdC94SXV2dWVLcmI2YkE2clo3UWdNNGpDVHF0SGhldGE1ZnZEU2Z5bFZmMFdHRmQrK3R3RCtlMVk3Qkl1d0ovT0FxVnplM252SFh3ZEFwTWw2eTBRZ2doeEpBU0d6cUdLV01kcDgwcWxVb2VXLzF6aDRRN3dYN2hySmkxam1ObmR6dVVmZW5EMzNLbHlyWUd4OTNGbHRRbTFEK0tFUCtvbTFvNzJaRk9vKzl5T3U2WEdZd3QzYjdYbGhIM2Nsa3VYeHpmU0ZGNUhsTVM1N040NnIwQTVCWm1zaTkxQ3h1Mi95OUJmdUhNbjN3MzhaRkp2V3F2czZUbEhPWFRmZXNKOVkvaTdnNUJOdGordk82Yy9TQWY3MzJOdHo5L2pxOHNldHorQUVIMG5BU2Rvc2NLTzZ6bmpKQ2dzMXN0Wm5qcERIeDYwZkg4dEZCYjZuZlBHeWQ2RTBJSUljUVEwVEhnUEpMK0JScTFGcVZTeVpuc3c3aDBDQ2FuSlMxQ3E5VVRGaENObDd1dlF4MXRpWVJlMmZ6SExrY1JUV1pUbC9kT3l6N0MyWXNuZXRWdXE5WEtsYW9TY2d2UGN2YmlDY29yaTlEclhGazUrMnRNR0QzVFhpNHVJcEc0aUVSeUxwL2xpK01mc1dINy94SVJOSUlGS2F1SUNobnBVR2ZwMWN2ODl1WEhlM1QvbmdUTGZXSDNpWTg1ZUdZYm9RRlJyRjM2blM3WGppYVBuRXB0UXhXN1Qzek0vMjM4SGQ5ZS9Rc0pQRytTQkoyaXh6cU9kRVpJRXFFdW5hK0UzeCtCOHNiMmMyNGFXNHIzSlRlMzFsNElJWVFRUTB6TzVYUXFhOHF4V3EyNHVYaXdzTVBVMS9Halp0encrcVhUMStEckdkRHAvQ2Y3MTNkWmZrUjRBdFBITGJsaHZVYWpnWGUzLzlQaDNJYnQvMHRPNi9Za2dUNmhMSjU2THhOSHorNjBGMmlia1pGakdSR2VRR3JXQWZhYy9JU3RoOTdoMjZ0LzRaQmgzTThyaUpWenZuYkQ5bXc5K000TnkvUVZGNTBiQ2JHVHVIdnVROWROVmpSci9ETGNYRHhvYktxWGdMTVhGRlpKenloNjZQdTdJZk9xN2ZVL0ZrTEM3WGtBTldqOEt3M2V2K0I0Ymx3Zy9IUUtCTG82cDAxQ2lMNzMrU1g0bitNd0lRaitNdGZaclJGQzlJWEhIMytjWDM3ckpXYzNZMEM1V2wxR1h0RjVZc1BIM0hUQ202YVdScHBiR3ZIeGJOK1QxR0t4WUxGYWhzMFdJZjNwdHk4L3pwTlBQb20vdno4QkFRRm9ORDNMN090TThxY3VlcXpqOUZyWm83TmRkUXY4NHFCdGxMT05SZ25mU29aNzRtMnAySVVRUWdnaEJoTi83K0JlWjFkMTBibmlvbk44NHE1VUtsRWkreW9QVnhKMGloNXBNdG4ybVFUdzBrblcxVGJaVmZEc0FialdJVmxRbkRjOE93UENlN2ZtWHdnaGhCQkNpQ0ZGUWdmUkkza2RObUdPbENSQ0FHek5nNytlZER5M1pyUnRoRk1JSVlRUVFnaGhJMEduNkpITHNsMktuZEVDejZmYWdzNDJXaFU4TXhWbWh6dXZYVUlJSVlUb25kaW9rVGN1Sk1RQUVSNWkyL1BUbWZ1aDNpd0pPa1dQRkVubVdzQzI1K2F6QnlDbnF2MWNvQ3Y4WVE1RUQrT2ZpeEJDQ0RHWU5iVTBVbFpaUkxDZlBEMFdBMXZwMWNzMEc1cWMzWXliSnF0NVJZOTBUQ0kwWEtmWG5xdUV4N1k3QnB6akErRmZTeVhnRkVJSUlRYXo4TEF3eWlzTG5kME1JVzZvckxJUVB6OWZGQW9GS3BWcTBJeDJTdEFwZXNSaGV1MHdETEEreVlVZjdvYWFsdlp6YTBmRG4rZUMrOERQVWkyRUVFS0k2MGlaT3BuODhreG5OME9JRzdwWW5NR0l1RmlVU2lVYWpVYUNUakYwV0t4UVVtOTdyVlJBNkREYUQ5ZUtiZjNtUDFMQjNMcWpyVjRGdjU4Rmp5YmJmaDVDQ0NHRUdOeVNrcEp3OWRKd0xITzNzNXNpUkxjT3ArOUVvVE1SRVJHQldxMUdxOVdpVkE2T2NHNXd0Rkk0VlVtOUxmQUUyellnd3lYUU1sdmhQNC9BNXR6MmN5RnU4T0lTbUJicXZIWUpJWVFRb3UrdGUrQitpcXR5T0pheHk5bE5FYUtUSStrN0tiNld6Y3haTTFDcjFiaTd1NlBSREo3cGRwSklTTnpRNVdHWVJLakZETDg4Q0tmSzI4L0YrOEJmNW9IYjRQbjlGa0lJSVVRUEtCUUsxR28xRHovNklHK3VmNXVOZS9PSUNVa2cyQytDRVA5SVp6ZFBERk9sVnk5VFZsbkl4ZUt6S0hVbVpzK2Zqa3Fsd3MzTkRXOXZiOVJxOWFDWlhpdEJwN2loamttRWhzTjJLZlZHK09rK3VIQ3QvZHpFSU51VVdxM0tlZTBTUWdnaFJQOVJLcFhvZERyV3JQMEtKMDZjSU90Y0trY3p0NlBUdWxKVWVzblp6UlBEVEhoSU5NMkdSdno5L1lnZEZXT2ZVdXZpNG9LdnJ5ODZuVzdRVEswRkNUcEZEM1RjTGlWeWlJOTBWamJEai9aQVlZZlB2REFTZmpwMStFd3JGa0lJSVlZcnRWcU5oNGNITTJiTUlERXhrZnI2ZWt3bUV4YUxCYXZWNnV6bWlXRklvVkNnVkNydFUycTl2THpRNi9XbzFZTXJqQnRjclJWTzRUQzlkZ2lQZEJiWDJ3TE9pZzViSDMxMUZEdzJ6bmx0RWtJSUljVHRwVmFyY1hWMVJhdlY0dTN0amNGZ3dHZzBZamFiSmZBVXQxWGJ0aWdhalFhdFZvdEdvMEd0VmcrcUVjNDJFblNLRytvNHZUYkd5M250NkUrNTFmQ1R2VkJyYUQvMzFFUzRLODU1YlJKQ0NDR0VjN1J0UjZGV3E5SHI5Vml0VmdrNGhWTW9GSXBPL3cxR0VuU0s2Mm93dGdkaW5scHdHWUk5NXV4VitJOTkwR3kySFNzVjhQTnBNRGZDdWUwU1FnZ2hoUE1NNWkvNFFndzBRekNFRUgycDQzck9FSGZudGFPL3BGZllrZ1laTGJaampSTCtjN1l0Y1pBUVFnZ2hoQkRpMWtuUUthNnJwTDc5ZGRnUUN6clBWY0l6KzlzRFRnOHQvSEVPalBKMWJydUVFRUlJSVlRWVNpVG9GTmRWUEVTRHpyd2ErTWsrMjM2Y1lOdDc4KzhMSUdxSVorY1ZRZ2doaEJEaWRodDhxWS9FYmRWeHBETjBpR1N1TGFpRnAvZEFzOGwyckZmRFgrWkp3Q21FRUVJSUlVUi9rS0JUWEpkRDBPbm12SGIwbGFKNitIOTdvSzQxT1pKT0JYK2VDL0Urem0yWEVFSUlJWVFRUTVVRW5lSzZITlowRHZLUnppdU44UDkyUTAyTDdWaWpoUCthQXdsK3ptMlhFRUlJSVlRUVE1a0VuYUpiUmd0Y2E3YTkxaWpCVytmYzl0eUt5bWJiQ0dmYjUxRzNacWxORG5CdXU0UVFRZ2doaEJqcUpPZ1UzU3Jzc0YxSzVDQmU3MWpkWWh2aExHdXdIU3NWOEp1WnNpMktFRUlJSVlRUXQ0TmtyeFhkR2dyYnBiU1k0Y2Q3MjdQd0tvQmZ6WUNwSVU1dGxoQkM5RXA2ZWpvblQ2UlNWRmlJaTk2Tmk1ZXluZDBrY1l0aW8wYlMxTkpJUkVRNGsxTW1NWGJzV0JRS0JRcUZ3dGxOdTYya2I5ODg2VHRpTUpHZ1UzU3J1TU5JWitnZ0REcXR3TzhPUTM1Tis3bWZUSVdaWVU1cmtoQkM5TnI2MTkra3FkWkNaTUFveHM5WVJMQmZ1TE9iSlBwSVdXVVI1WldGSE54MWd0U1RaMWozNEZyVWFqVks1ZkNZa0xiKzlUZHBxakVUR1NoOSsyYlorODRYSjBnOWVacDFEOTQvclBxT0dEeWtSNHB1RGZZa1F2OUtnNk9sN2NmZlNvYkZVYzVyanhCQzlOWkx6LzhiTDFVRUsyZCtnM0h4MCtWTCtSQVQ3QmZPdVBqcHJKcnpDRjdLTUY1KzRUV2FtcG93bTgzT2JscS9zL2Z0V1E5SjMrNEZlOStaK3doZXl2QmgxWGZFNENKQnAraldZTjR1WlZzK2ZIQ2gvWGhwTkt3WjdiejJDQ0ZFYjYxLy9VMUN2T0pJU1pqbjdLYUkyMkJxMGtKQ2ZPSjRhLzA3MU5mWEQrbmc0WTNYM3lURWE0VDA3VDR5TldraG9jT2s3NGpCUjRKTzBhM2lqa0huSUJycFRLdUF2NTVzUDA0T2dLZFRuTmNlSVlUb3JmVDBkQnByTEtRa3lwZnk0V1RhMklVWUd1REVpUk8wdExSZ3NWaWMzYVErbDU2V1RsTzFtWlRFK2M1dXlwQXlkUmowSFRFNFNkQXB1bVN4MnZhMUJOdDJLUUV1em0xUFR4WFZ3eThPMk5vUHRnUkl2NXRseTFncmhCQ0R6Y25qcVVRRnhqdTdHY0lKWWtNVE9IYzJpOXJhMmlFNVluWHlSQ3BSUWFPYzNZd2hhYWozSFRFNFNkQXB1dVF3eWpsSWtnalZ0TUJQOTBLanlYYnNyb0UvelFVM2pYUGJKWVFRdlZWWVZFaVFYNFN6bXlHY0lOZ3Znb3FLQ3VycTZqQ1pURml0Vm1jM3FVOUozKzQvUTczdmlNRkpnazdScGNFV2RCb3Q4TXgrS084d092dUhPUkE4eU5haUNpRkVSeTQ2VjBtc01reUYrRWVpMCtveEdvMFlESVloRnpoSTMrNC9RNzN2aU1GSmdrN1JwZEpCdGtmbkg0NUNkbFg3OFRQVElNSFBlZTBSUW9pK2tGZVE0K3dtOUVyWjFVS2FXaHE3ZksrdXNZYkxaYmw5OWtXNHFibWhUK29aaUlwS0N6Q2J6UmdNaGlHM05tK3c5dTNCWWlqM0hURTRTZEFwdWpTWVJqcmZ5NElEUmUzSFgwK0VPZkx3VkFnaG5PYkQzUyt6YWMrclhiNTNQaStWMXovOWI0d21RN2ZYVjlkVjhwZjFUMU5XMmY2WCs2RXoyemw0WnB0RHVZcXFVdjd5NXRNVWxsM3NkVnRmK3ZDM3BHWWR2RzRaaThWQytiWGlUdWViV2hxcHFhL3E4ci91Z3U2YlpiVmFaWXJrRUxMMTBMdTg4TUd2KzZ4L1hJLzBIVEdRcUozZEFERXdGZGUxdng3SVFXZDJGYnlTMFg2OElOSVdkQW9oaExBeG1vd2NTZDlCUnU1eGF1b3JVYXMwaEFmRnNtN1o5L3JsZnBYVjVWeXJ1Y0xVeEFXOXJxT2dOQnVMeFV5QVQ0ajluTVZxNGVTNXZjeElYbUxmK0Q2ditEdzZqWjdRd09oT2RaUmZLOFpnYkhFNDUrc1pnTUhZUW4xVHJmMWNZM005VjZ2TEtDelBzNS96OGZESDNkWFRmbnpnOUZZT3BXMW43ZEx2RUJ2V3Z2L1c3dU9iT0pWMW9NdlBNR24wYkZiTWZ1QW1QN25vcWZQNXAvbmdpLy9yOHIzLzk4Q2ZIZjc4akNZakIwNXZKU1AzR0ExTnRYaTUrNUdTT0krVWhIa29GSTZaQm1zYnF0bDFmQ081aFprWVRRYUMvU09ZTjJrbHNXRmpPdDBuTGZzSVI4L3Vvcks2REwzV2xZVFlTU3hJV1lWV28rdXlYUm01eHpsNWJoOVR4eTdnYW5WWnQ1OU5wOUVUNkJ2YWt4K0RFSU9HQkoyaVN3N1Rhd2ZvZGluMVJ2akZ3ZlpNdFRGZThKTXB6bTJURUVJTUpDMkdadFovOWxmS0tnc1pIVDJCY2ZIVE1SaWJLYWtvNkxkN25zdFBCV0JrWkZLdjY4aTZkQVpmcjBBdUZtWUM0T251UzBMTVJQYWMzTXlsa2d2a0ZHWndxVFNiMnZvcXpCWXovLzc0dit6WGVydjdzV2JKRTN5eTd3M0tLZ3Z0NTYxV0t5dm5mSTJhK210a1htemZWNnV4dVo2TTNHUGtYTFk5d2F5dXU4ckNLYXVabHJUUVhtYkd1Q1hrbDJTeFlmdi9zbTdaOTRnT3RXVVV0bUlseURlTXUrYys1TkQrVFh1N0h1WHRMUm1wNnF5NWRhUncwcGc1dU9nY0V6aDBEUHFzVmlzZmZQRVN1WVdaSk1WTkljQW5sSE41cDloMitEMmFtaHVZTytsT2U5bjZ4bHBlM2Z3bm1nMk5UQmcxQzYxR3grbXNnN3o5K1Q5NDRJN3ZPenh3T0hobUc3dFBmRXhFMEFqbVRMeVRrb3BMSE0vY3c1V3FFcjYyL0FlZGd0bXIxV1Y4ZHZCdDFDbzFxVmtIdXgxZE41b01oQVZFODhpcS83amxuMUhiNXhkaUlKQ2dVM1NwcEhXSmpGSUJRYTdPYlV0M2ZuY1lLcHRzci9WcStQMXNVTXVFY1NHRXNQdnM0TnRVVkpYd3dCMVBkVGxTMHgvU2NvNEE4T0tIdjNFNDcrc1p3TGZ2L2NVTnIyOXFhZVJpMFRtVVNxVjlpdTdZdUNtc21MV09BSjhRenVXZllsVDBlTnhkdmRoMWZCTXBDZlB3OHdxeVgrK2l0d1VnMzdyblovWnpIKzk1alV1bDJjUkhKdVBtNHNHOFNTdnQ3ejMzN3MrWW5yU1lLV1BuZDlsdUFJMWF5NW9sVC9MNnAzK2h1Q0xmSG5SVzFWM0Z4ek9BWUgvSExLeHFsYVJONzIvTkJsdlFPWHZDY2p6ZHZMc3RsM254SkxtRm1jeWVzSno1ays4Q2JIdFovbXZqN3ptVXRvMUpZK2JZUjBYM25mcVUyb1lxSGx6K0EzdUFtUnczbFpjKytpMWZIUHVJeDFiL0hJQ2ErbXZzTy9VcDBTSHhQTGo4Qi9hUjk0LzN2azU2emxHeUM5SVpGVDNPM29icXVrcmUzZlpQVENZamZ0NUJQTERzS1R6ZGZSemEyV0pvNXBOOWI1QlhmSjc1S1hmMzBVOUppSUZEZ2s3UnlaWEc5dEhESU5lQnVjZmxoaXc0VmQ1Ky9QTnBBemM0RmtJTUxRUHg3OFN1bEZVV2NmYmlDV1pQV0g3YkFzNUxKZGxjcTduQ2xNVDVoUGhIMnM4Zk83c2JpNlZuK3dXZXVYQVlGNzBiMzEvN0IvdVgrVFozem5vUUx3OC9QTjI4YVdwdVFLdlJNWFBjVXZhbGJtRkJ5aXJjWERwUHpUbWE4UVhuOGxONWFPV1B1RnlXeTRXQ05JZjMyMFk2UzY3YVJuL3JHcW81ZS9FNFpaV0ZURTllVEpCdkdHREx0dnJZNm1kUktWV0E3ZWQ3cWVRQ0N5YXY2blJQcFVKSlhWTU5WcXUxMDRpWDZCdHRheUpkZE5mL3gvOU05bUhVS2pYVGt4ZmJ6Mm5VR2xJUzVySHR5SHZrRkdZd1lkUk1UR1lUR1JlUEV4WVk0ekNpNmVjZFJIeGtNdWN2bmVaYWJRVytuZ0ZrNUI3SGJERXpZOXhTaHo0Nkkza0o2VGxIV3grTTJJTE95cG9ydlBuWjMzRFJ1L0hkTmIvamszMXY4TXJtUDdKcTNzUEV0TjZuc093aW0vZS9nZFZpNFp0My85UmhXcmtRUTRVRW5hS1RzZzZKQUlNRzRKWWo1eXJoMVE3ck9PK0tnK215OUVFSWNadDR0YzdjYXpRNnR4MDNjamIzT0FBVFI4OEdvTm5RaEFJRk9xMiszKzU1T0cwNzdpNmVMSnA2TDJwVisxZU1RMm5iQ2ZCMi9DSjk2dngrWWtKSE80d1NHazBHanFUdklIbmtOT29hYSt6blBkMjhVU2dVUkFTUHNKOUx6em5LNk9nSldLd1dUbDg0eEl4eFN6c0ZuWGxGNTlsNTdDTld6WHVZMElBb2pDWUQvdDdCRG1WVVNoVnVMcDcyOHhlTE11M0hTb1dTN0lKMGU5a0FuMUI4UFAwcHZuS0o5M2UraUl2T2pZbWpaM1g2T1FUN1JYQXE2d0QvOWRyM1VDaVVyRjN5cEQzQUVIMmpxYVVCcFVLSlJxM3R0b3pWYXVWeVdTN0IvcEhvdFM0TzcwV0dqQVNncEtLQUNhTm1VbDVaaE1IWVFrem9xRTcxUklhTTVQeWwwNVJXRk9EckdjRGwwaHdVQ2dWUklmRU81UUo5UTNIUnVkcW5yNXZNSnQ3NS9CKzQ2dDE1Y1BrUGNOVzdjZit5NzdIdDhBYmUzUHAzeG81SVFhVlNrNTV6bEltalpyRjQybjNkcmdjVllyQ1RvRk4wMGpIb0hHajdYTllhNEpkZldzZjU1SGpudGtrSU1ieW9Xd2V1cXJ0UHZqb2dGRjNKdzhQVmk2YVdCdDdiOFlKOWZXTjRVQ3dyWmoxZ0g4SHJLMlZYQzhrdHltVFJsTlVPQWFmUlpLU3lwcHl4STFJY3lxZm5IbVBQeWMzY01mTitKb3lhQ2RpeXhMcm8zYWlvTHVXNWQ1K3hsMTIzN0hzY1NyTmxycDJTdUlDSW9CSGtsMlR4d0IxUGRkdWVxdHFyZkxqN1phWWxMU0lwenJiZ1B5cGtKRkd0d1VhYlUrZjNFeHMyeGo2OU5pUDNHREdobzVtV3RKQ2EraW8yN0hqQlhuYngxSHRKU1p6UHh0My94bVEyY2YvUzc5aW44M2EwYk9aYVJrWW0wV3l3clFFSjhvdm9WRWJjbXVhV1JyUmFQZFYxbGFoVWF0ejBIcDFHeHVzYWF6Q1pqZmg0K0hlNjN0dkR0cTlhVFYwbEFOZHFyN1NlNzc1c2RZZXlIcTVlYU5TZHAxRjd1dnRTV1cyYmlxVldxYmwzNGJmdzl2REh0YldmcUZWcWtrWk9wZWhLSG1jdm5nREEzenVZcUpCNGpDYURCSjFpeUpLZ1UzUlNQa0JIT3EzQWJ3NUJkV3N5UWxuSEtZUndwdklHdUZRRDBWN09ia25YcW1vclVDaVV2THY5bnlURVRHSkc4aEpLS3k5ekxHTVg2N2Y4bFNmdSs1VkRoczlidGVQWWg3anEzWmswWmc1bGxVVUUrOW4ycnJwVWVnR3IxVXIwbDBhUXZyYjhCMnc5OUM2ZjduK1Rvdkk4N3BoNVB6cXRubS9jK1RTZzRQa05QMmQreXQyTWlocVB5V3drSWlpT1UrZjNVOWRRVGRhbDB5aFFjT1ZhTVFXbHR2MGUwN0tQNEtwM0o5Z3ZndWpRZUxJdW5hYTVwWkhVOHdkSVBXL0xNTHQ4MWpvdWwrWjB5amk3N2NoN2JEdnlYcWZQNU9sSFE0bGVBQUFnQUVsRVFWVG16WSsrOXQ4QS9Hdmpmd0syb09HclM1NmdxYVVCdmM2MTJ5eWt2bDZCdUxsNDNuRDZwK2lkWmtNanpTMk4vR09EYloybFdxVm1SSGdpaTZiZWk1OVhvSzFNNnhSYzNaZEdPY0dXSVJiQVlHcTVZVm50bDhvMnRUUjIrN3VqMTdwZ01odXhXQ3dvbFVwQy9DTzVWbk9GQ3dWbnVGUnlnZHpDVEZvTVRZeUlTR1RSbEhzeG1ZMmN1WENJemZ0ZXgyd3g0K1BoVDZCdkdQN2V3WGg1K0RFaUxBRWZ6ODZCc0JDRGpRU2RvcFB5RGx0SERhU1J6bmZQUTFwRis3R3M0eFJDT0pPWERuNTlDUDQ4RHdJSDROOUZMY1ptRE1ZVzdwaXhscFRFZVFDTWpVdkIzY1dMbmNjKzVNUzV2ZmJFS3JmcVFrRWFsMG91c0hMMjE3aGFYY1lybS85SThzaHBMSjk1UDJrWER1T2ljeU04TU5iaEdyVkt3NzBMSHNYWE01Q0RaejdueXJYaTFpbUk3ZnQwNmJXdWVMVW1YRm1RY2pmbld6UGphdFE2UXZ3anlieDRFcFBGQkVCT1lRWnFwZTFyVFhSb1BBbXhrd2p5dFFXK0ZxdUZkN2YvRTUxR3o5SVphMWc4N1Q3N1BWNzQ0TmRNUzFwb240Wjgrc0lod2dKc1c3QW9GQXA3ZXpxdXpWUXBWYXpmOHRjYi9seVdUVjlqSDBFVmZXdHl3bHpHanBpQ1dxMmhvYW1XM010bnVWQ1F4dVd5WEI1Yi9YTzgzSDN0NjRpVmlzNVBwOXYrUE52K2I3NWVXUnpMV2l4bSs3bnJsZDI0K3hWeUM4L1NiR2hDcTlFUkhUS0toVlB1WVV6MEJGejBibXcvOGo1ZTdyN2N2K3k3dEJpYXlTcytUMEZwTnBmTGNza3RQSXRDb2VUNzkvL2hWbjVNUWd3WUVuU0tUaHpXZEE2UUwxSjVOZkJhaDNXYzk0eVVkWnhDQ09jYUh3aG5yOENqMitDcFNaRGdON0QyTlZZcWxDZ1ZTaVo4YWMzaCtQanA3RHoySVVVZDlxVzhWVjV1dm9RRnhqQisxQXdVQ2dXcjV6L0Nsb052VVh3bG41cjZTaVluek9zMDlSRnNYOHdYcE55Tmw3c3ZCYVhaTkRUWDhmNFhMd0cyOVoySDByYVJsbk9FaEpoSlRCb3oyMzdkdVBocGpJdWZCdGltUFA1anc4KzViK0ZqOWhFdWdFc2xGekJiekV3Y1BZdks2bktzVml2QmZoR2N6MCtscWJuOUh6cURxWVhDOGp5VUNsdUNJQVVLYWh1cnIvdDUvYnlDZVBJcnYrYkZEMy9EbXNWUGRCckZQWDNoRU51UHZFOWtjTnhOL2lSRlQ0MktHdWR3UENWeFB2dFR0N0wzMUNjY3pmaUNwZE8vaXFaMXFtcUxzYm5UOVcxN3VPbzB0cEhOdG1tdGJhT1pqbVdiTzVYdHFsemJ2WFFhUFFxRmdsRlI0d2p4anlROGFBU2hBVkgySkZSdFNpb0sydHVoMVRNbVpnSmpZaVlBdHZXZ2RRM1ZYU2JIRW1Jd2txQlRkRkkrd05aMEdpMjI3VkhhZHBvYTZRUGZIbmZkUzRRUW90OTVhdUdWWmZEZkorQ1B4L3ErZnFVQ1ltOWNyRnR1THA2WXpOY2MxbGNDNkhXdUtCVktqT2ErVzVRYTdCL0IvVXUvYXg4SkdodVhRckIvQks5OThoZkFGaEJjejZReHM1azBaamIxamJWRUJObVNCUldXNWVMbkZVU2diNWg5VGQzTnFLbS94dm44VkNhT25rVlpaU0Y2blN1ZTdqNlVWUlpTM3lGSmtkbHNvcWEra3VLSzlwK1RUMHNBQ1RFVHU2MWJvVkRnN3gxTWZHUXloOUsyTXpJeXlmN1pXd3pOSEU3ZlFVTHNwRTVicWZSR1RRdHN6WVRqZFZCdmJzOXBNSmpkYXQvdVRrcmlQUGFlK29RclZTVUFlTHI1b0ZBb3FLbS8xcWxzMi9wTTM5WUhGVjd1dmtEN0dzK3V5clk5MVBEeThLTzBvc0EraGZiTFpkdnFUQnd4bWR6Q1RON2ErdmN1MjJzeUd5bStrbTlmMjlsUmJOZ1kxaXg1NHNZZldvaEJRb0pPNGNCSysvUmFwUUlDQnNCSTUrdG5vYkRPOWxxamhGL1BsSFdjUW9pQndWMXIrenVwc2hseXFpQy9HZ3lXdnFsYkFSemUxZnZyd3dLaXFhd3BwN0xtaXNNSVlFMzlOU3hXQzk3dU54L0lYWS9ybHhMcVZOZFYwdFRTd1BUa3hUME9HdDFkUGUxN2FCN0wyTVhvNkFra2o1emFxZHpmMzNtR2x0WWtQZGJXUjVJdmIvcFArOVRHSHo3d0o1TGlwckwzMUtjVWxlZHhMdThVc2FHMjdMR0xwOTdyVU5kejcvNk01TGhwdlpvR3UzREtQZnpmUjcvamFNWVhURTllak5WcTVkTURiMkl5R1ZnMmZjMU4xOWNWdlJyR0JVSmtDSmdVN1E5Z0I3TmI3ZHZkYVJzMTFLcHRvNVlhdFlaQTN6QktLaTVoTkJrZEV2OWNMczhGSUNyWWxsZ3ExRDhLaFVKaFh5UGMwZVh5WEpRS0plR3REMFRDQXFJcEtzK2orRXErUTBibHE5VmxOTFUwa0R4eW12MWNpSDhrOXk1NHRNdjI3anF4Q1E5WDd5NGZ5cmk1OU4xNmF5RUdBZ2s2aFlPclRlMVBVUU5kNldiRnd1MlRYUVh2WjdVZlB6WnU0RXo1RlVLSU5uNTY4QXVCYVgyOHZkN2hXN2cyT1g0YTZibkgySis2aFZYekhyYVB4QjFLMnc3QW1PdU01TjJxeXBvcmZMejNOZnk5ZzVrMzZkYldqVFlibWlpdkxITElPbnYzM0cvWTErQTFOTld5ZWQ4YkxKdStCbmRYVzFZbnRVcURqNmMvWTZJbnNPM0llNVJYRnJGMjZYZEl5ejdDNGZRZER2WFhOVlJ6OE16bm5NcmE3M0ErTVhZeWN5YXU2TlNleHVaNkRxZnRZTkhVMWZoN0I3TWc1UjYrT1A0UmJpNmVGSlpmNUh4K0t2Y3YvVzZmSlduU3FXQ2NQd1FFZ0taenN0UkI2MWI2TmtCRFU1M0QxRk9yMWNxK1U1OENNREl5eVg0K2FjUVV2amkra1pQbjl0cjM2alNhakp6STNJT0htemNqSWhJQmNORzdFUmVlU0c1UkpzVlhMaEVXYUZ2WFcxbGRUblpCR3FPang5c2ZySXdkTVlWalozZHpLSDA3YTRLZTZQUzdOWDdVRFB2OTNWdzhpSTlLeG1RMnNlWEFXd0NzbXZlUXZieVh1eS94VWNua2wxemdkTlpCRnFTczZ0WEl2aEFEblFTZHdzRkFXcy81NVdtMWlmNndhdVIxTHhGQ0NORXFObXdNaWJHVHljZzlUbjFUTFZIQkl5a3F6eU8zS0pQUjBlTVpIVzNiYjhwb01yTGo2QWZNR3IvTVBzWHdWbFJXbC9QbTFyOWpzVnI0eXFKdmQ3bXRSRTgxTnRmeHhwYi9JU1owTkJGQkl6Q2FXbWd4Tmp2c2VkazI5VEVpT001aFJCZGcwZFI3ZWVtajM2TFY2SWtORzBOOVV5MitYa0VPWlQ3WStSSmo0NlowQ3NMZHZ6VFNaRGFidUZSeWdjUHBPOUJwWFZnMGRUVUEwNU1YVVZaNW1ZLzN2Z2JBUGZPL1NWeHJJQ1A2enovZit3VWpJaElKOUFuRmFES1FXM2lXOG12RnhJYU5ZWHg4ZTlDWGtqaVB0SndqZkhGOEl4VlZwZmg2QlhJdTd4UlhxOHRZcy9nSmgrbm5pNmJlUzBGWkRtOS8vaHdUUjg5R3BWSnpPdXNnV28yZVJSMUd5TU1Db3hrWFA1MjA3Q084dGZVNVlzSkdVM3dsbndzRmFVeFBYdHhwTzZLR3BqcmUzL2tTcFZjdmM5ZmNyM2Y1ZVpRS0pXV1ZoYnp3d2ErWWxyU0lXZVB2a08xVHhKQWlRYWR3TUpDMlMza2xIVXBiMjZOUndzK21PWC9rVlFnaEJwTlY4eDhtd0NlRU05bUhLU2pKeHN2ZGwzbVRWakp6L0RMNzZFeFRjejM1SlZsa1hUck5taVZQRWg0WTArdjc1UlNlWmRQdVYwQ2g0SUZsVHhIZzAvdWhYN1BGekJmSE5oSVdHTU84U1N2WmRXSVRCbU1MUnpKMmtoQTdxVk9BMlpXNnhtcE1aaU1tczVIM2Q3N0UwdWxmSlNMSWNUV2hTcVhHMjkydjAvbU9ybGFYVWQ5VVMwN2hXY2FPU0dIWmpMVUExTlJYY1RSakorZnlUdUh0NFVkOVl3MjdUM3lNMFdSZ2ZQeU1McE1uaWI2Uk5ISXF1WVZueVM1SUEyeHJiSmRNK3dwVEV1YzcvTncxYWkxZlgvSC8ySG5zSTdJS3ptQXlHUW54aitTQlpVOFJHejdHb2M0QW54QWV1dk5IN0R6MkVjY3o5NkJXcVlrSkhjMmlxZmQyR24xY09mdHIrSGo0azVwMWtNdGxPZmg0Qm5ESGpMVk1UcGpyVU81Q1FScGJEcnlGUnEzbG0zZjl4R0dkcjlIVXZxNDZLbVFrMzc3M0Z4eEozOG4rMU05SXp6bkdzaGxyN0ErSGhCanNKT2dVRHNvR1NCS2g3Q3I0TUx2OStQSHh6aDk1RlVLSXdVYWxWREZuNG9vdXA0bTI4WFQzNFpHN2ZzbzcyLy9KK2kxL1pjMlNKeGdSbm5EVDk5cDIrRDJPWis3QjN6dVlOVXVlN0ZGUTJKMktxbEpNWmlOQmZ1SGN2K3k3NUJXZjUwajZUdTViK0JpRjVSZDVaZk1mbVpxNGdKQ0FLRFJxTGV1V2ZZLzZ4aHBxNnE5aHRwaUlESXFqMmRESXh0MnZrQmc3bVNsakYvRFJycGQ1L3IxbmlRNFpSVlRJU0x3OC9IRFJ1bkxIakxXb1ZHcnlpczVqeFlyRmFzRnNOdG1ERXovdklLeFdLMjR1SGl5ZDlsWGlvNUs1V0hTT2pOeGpaQmVrbzlQcW1UdHBKZE9TRmxIWFVNMzJJKyt6NWNCYjdEMzVDYkhoQ1l3SVQyQmtaQkw2THZaL0ZMMjNmT2I5UFM3cjV1SmhuOUo2SThIK0VYeHR4UTl1V0U2cFZON3dkeXUzTUpQM2RyeElZdXhrVnN4K0FMM1doZjJwbjZGUjYyaG9xcVdzc3RCaFZGeWxWREZyL0RMR3hFeGs4NzdYMlhIMEEwYUVKOTdTYkFFaEJnb0pPb1dEZ1pDNTFtQzJUYXR0aytnUGQwdldlU0dFNkRjdWVqY2V2T1A3dkxYMTcrUmN6dWhWMEJrWkhJZGFwV0h1cEpXMy9DVlpxOUVSN0JmQnVtWGZRNjkxSWZYOEFXTENScE1RTzVHRTJJa0Urb1p5SW5Ndmg5SzJZVEtiSEs1MWQvSGtCK3YreUJ0Yi9nZFh2VHNyWmoyQVRxdm51MnQreDltTEo4Z3VTQ2N0K3dpTnpmWDJiUytzMXM3cGVSUUtCZC85NnU4QTJ3allVMnYvZ0VLaDRQOCsraDJWTmVYNGVRV3hhT3E5VEJnMUU1MVdENENQcHo5cmx6NUpRV2tPcDdNT2NqNC9sY0t5WEljMWhtTDRpSXRJNU1IbFB5QzJ3M1R3ekx5VFZGU1ZvbFFvQ1F1SVp0S1l1WjJ1OC9NSzVPR1ZQNmEyb1VvQ1RqRmtTTkFwSExSbHJnWG5qU3krM0dGYXJWNWxtMVlyaEJDaWYrbTBlcjYyNG9kbzFOcGVYWjhRTzRtRTJFazNMRGRsN1B3YlpvcjFjdmZsMFZYUDJLZEozalAvbXpRMjE5dmZuekJxSmhOR3pRVEFZckZnTWh1eFdxMG9GQXFVU2hWS3BaTDVLWGNUSGhockR3aFZTaFhqUms1ajNNanIvNk5pdFZydFFhampORTNibC8rdkxQbzJKck9SMElDb2J1dUlDaGxKVk1oSWxodlgwZHpTS0tPY3cxakhnQlBnaWZ0KzFhUHJGQXBGbjZ5eEZtS2drS0JUT0Noejhwck96S3V3cVVPMmNzbFdLNFFRdDg5QVNselNNZUJ6MGJ2aG91LzZIeVdsVW9sVzJibmRJeVBHOXVxK0NvWEN2dDYxSzRHK29UMnVTNnZSRGFpZnFSQkNPSXVzY0JkMlZoeUR6dHU5UjJlekNmN3phUHR4b2ovY0pkTnFoUkJDQ0NHRUdOUWs2QlIyMTc2MFI2ZnFOcWVLZlNNVHJyUk83NVZwdFVJSUlZUVFRZ3dORW5RS08yZG1yaTF0Z0kwZHN0VStuQ1RUYW9VUUlqWktOaWNlenNKRGJPdEdyemZkZDdDU3Z0Mi9obkxmRVlPVEJKM0Nyc3lKU1lUK2VnTE1yYU9zNFI1d2oveGJKSVFRTkxVMFVsWlo1T3htQ0Njb3ZYcVpaa09UczV2UmI2UnY5NStoM25mRTRDUkJwN0J6MW5ZcEI0dmg5SlgyNHgrbmdGSWV6QWtoQk9GaFlaUlhGanE3R2NJSnlpb0w4ZlB6UmFGUW9GS3BodHlJbGZUdC9qUFUrNDRZbkNUb0ZIYmxUc2hjYTdUQS82YTJIOCtMc0NVUUVrSUlBU2xUSjVOZm51bnNaZ2dudUZpY3dZaTRXSlJLSlJxTlpzZ0ZEdEszKzg5UTd6dGljSktnVTlnNVkwM251K2Vob25VR2lGWUZUMDY0UGZjVlFvakJJQ2twQ1ZjdkRjY3lkenU3S2VJMk9weStFNFhPUkVSRUJHcTFHcTFXNjdDRnpGRFEzcmQzT2JzcFE4cmg5QjFEdnUrSXdVbDZvYkM3MG1GTlorQnRXTk41cGRFV2RMYjVlaUw0NnZ2L3ZrSUlNWmlzZStCK2lxdHlPSlloWDg2SGd5UHBPeW0rbHMzTVdUTlFxOVc0dTd1ajBXaWMzYXgrWWV2YnVkSzMrNGl0NytRTWk3NGpCaCsxc3hzZ0JvN3lqb21FYnNOSTV3dW5iZE5yQVVMYzRMNzQvcituRUVJTUpncUZBclZhemNPUFBzaWI2OTltNDk0OFlrSVNDUGFMSU1RLzB0bk5FMzJrOU9wbHlpb0x1Vmg4RnFYT3hPejUwMUdwVkxpNXVlSHQ3WTFhclI1eVV5U2xiL2VOOXI2VGdVSm5IaFo5Und4T0VuUUtBT3FOWUREYlhudnArbitQenRSeVd3S2hOaytuZ0ZyRzNZVVFvaE9sVW9sT3AyUE4ycTl3NHNRSnNzNmxjalJ6T3pxdEswV2xsNXpkUEhHTHdrT2lhVFkwNHUvdlIreW9HUHUwU0JjWEYzeDlmZEhwZEVOMmVtUmIzMTU3LzFjNWZ2eTQ5TzJiTkp6N2poaDhKT2dVQUZSMEdPVU1jT25mZTFtczhMZVQ3Y2N6dzJCOFlQL2VVd2doQmpPMVdvMkhod2N6WnN3Z01UR1IrdnA2VENZVEZvc0ZxOVhxN09hSlBxQlFLRkFxbGZacGtWNWVYdWoxZXRUcW9mMVZyZTN6U3QvdXZlSGFkOFRnSXIxUkFGOEtPdnQ1UGVlbkY2RzBOV21SUmduZmtlUkJRZ2h4UTJxMUdsZFhWN1JhTGQ3ZTNoZ01Cb3hHSTJheldiNmNEM0p0VzF0b05CcTBXaTBhalFhMVdqMXNScW1rYi9mZWNPODdZdkNRb0ZNQWprbUUralBvYkRiQm14MHlwSzlMdUQxSmk0UVFZaWhvMndKQnJWYWoxK3V4V3EzeXBYeUlVQ2dVbmY0YlRxUnY5OTV3N3p0aWNKQ2dVd0J3dGFuOWRYOU9yLzB3RzZwYmJLKzlkYkJtVlAvZFN3Z2hoaUw1VWltR0t1bmJRZ3hkTXZZdWdOc3owbGxyZ0EwZHRraDVhS3h0YjA0aGhCQkNDQ0hFMENWQnB3QnV6NXJPZDg1QmMydUczR0EzV0I3YlAvY1JRZ2doaEJCQ0RCd1NkQW9BS3ZwNWV1M1ZKdGlVMDM3OGNCSW9aUWFORUVJSUlZUVFRNTRFblFKd25GNGI1TmIzOWIrV0FlYldmQUF4WHJCUTluMFdRZ2doaEJCaVdKQ2dVMUJuQUVQcnRGY3ZIYWo2ZUFTeXFBNTJkTmpqK1pHa3ZxMWZDQ0dFRUVJSU1YQkowQ242ZldydHkrblFsdlE4M2dlbWhmYjlQWVFRUWdnaGhCQURrd1Nkb2wrVENPVlV3YUhpOXVNbkp2UnQvVUlJSVlRUVFvaUJUWUpPMGE5QjUvT3A3YThuQjBPU2Y5L1dMNFFRUWdnaGhCalkxTTV1Z0hDKy9wcGVlN0lNemxXMkh6K2EzSGQxQ3lIRWNKU2VuczdKRTZrVUZSYmlvbmZqNHFWc1p6ZEozS0xZcUpFMHRUUVNFUkhPNUpSSmpCMDdGb1ZDZ1VJeHZGSzhTOSsrdmFUZmlkdE5nazdSYnlPZDc1eHZmejBuSE9LOCs2NXVJWVFZYnRhLy9pWk50UllpQTBZeGZzWWlndjNDbmQwazBVZktLb3Nvcnl6azRLNFRwSjQ4dzdvSDE2SldxMUVxaDhlRU5PbmJ6akhjKzUyNHZhUlhpWDRKT2k5Y2cvU0s5dU52ak8yYmVvVVFZamg2NmZsLzQ2V0tZT1hNYnpBdWZycDhLUjlpZ3YzQ0dSYy9uVlZ6SHNGTEdjYkxMN3hHVTFNVFpyUFoyVTNyZDlLM25XYzQ5enR4KzBuUUtSeUR6ajZhWHZ0ZVZ2dnJxU0VRNWRrMzlRb2h4SEN6L3ZVM0NmR0tJeVZobnJPYkltNkRxVWtMQ2ZHSjQ2MzE3MUJmWHora0F3RHAyd1BIY09wM3dqa2s2QlJjNmJDbU04anQxdXNyYTRBRFJlM0hhMGJmZXAxQ0NERWNwYWVuMDFoaklTVlJ2cFFQSjlQR0xzVFFBQ2RPbktDbHBRV0x4ZUxzSnZVNTZkc0R6M0RvZDhKNUpPZ2M1bW9OWUdoOW1PV2xBMVVmckIvZmtPVzRMMmR5d0szWEtZUVF3OUhKNDZsRUJjWTd1eG5DQ1dKREV6aDNOb3ZhMnRvaE9lb2tmWHRnR3VyOVRqaVBCSjNEWEY5UHJhMHp3TGI4OXVOMUNiZGVweEJDREZlRlJZVUUrVVU0dXhuQ0NZTDlJcWlvcUtDdXJnNlR5WVRWYXIzeFJZT0k5TzJCYWFqM08rRThFblFPY3c3YnBmUkJFcUdQc3NIVU9oc2p5QlZtaHQxNm5VSUlNVnk1NkZ3bHNjb3dGZUlmaVU2cngyZzBZakFZaHR5WGYrbmJBOU5RNzNmQ2VTVG9IT2F1ZGhqcDlML0ZrYzRXTTN5YzAzNjhMZ0ZrdHljaGhPaTl2SUtjR3hjYW9pcHJydERZM05EdCsrWFhpc2t2dWRCbjkydTZ6cjE2d21xMVlyYjA3WFRFb3RJQ3pHWXpCb05oeUsydkc4NTl1ei9jYXYvdGFDajNPK0U4RW5RT2M5ZWEyMS83M21MUXVUVVA2bzIyMTE0NldCSjlhL1VKSVlRWTNETHpUdkhYdDM1Q1ZlM1ZtNzcyL1owdmNqYjNlTGZ2cDJVZllmZnhUZGV0bzdxdWtyK3NmNXF5eXZic2RvZk9iT2ZnbVcwTzVTcXFTdm5MbTA5VFdIYXgyN3JlL3Z3Zm5hN3I2TlhOZitKb3hoZlhiVTl2V0sxV21lYm9aTG1GbWZ4bC9kTjh1di9OWGwzZjBGVEhuOS80SVdkelQ5ejB0Uzk4OEd0U3N3NDZ0R1hqN2xjY3lsaXRWbDc0OE5mc1Q5M2FxL1oxUmZxZDZHdHFaemRBT0pkRDBLbnZmVDBXSzJ3NDMzNThYenhvNUpHR0VFSTRoZEZrNUw5ZSs5NTF5eVNQbk1hcWVRLzFhenNxcTh0cGFLN0QzZFhybHVxcHFhK2lwcjdTNFZ4ZFF6VUdVd3VYeTNJN2xZOElHb0ZDb2FDZ05CdUx4VXlBVDRqOVBZdlZ3c2x6ZTVtUnZBU2wwdllQVlY3eGVYUWFQYUdCM1Q4dGJXNXB4R0JzNmZiOXVJaXhIRXJiVGtyQ1BMUWEzYzErUkhHVG1sb2FPWGptYzg3bnAxTGZXSU9IcXpjeFlhT1pOK2t1M0YwZDkya3ptb3djT0wyVmpOeGpORFRWNHVYdVIwcmlQRklTNXFGUVhIOU9WbE56QTUvc2V3T2pxWVV6MlljWkZ6K2R5T0M0bTJycnRab3JOQnVhY05IZjNCWUIxWFdWWEswdUk5QzNmYTJTVHFQbjdNVVR6Sm00QW4vdllNQTI2dC9RVk1lSWNFbWtJUVl1Q1RxSHVjb09henI5YmlIbzNGc0lsYTBCcklzYTdoNTVhKzBTUWdqUmV5cWxpbG5qNytqeXZiS3JsOGt0eXJ6cEw4NDNVbGxkVGszOU5ZZHp4VmZ5MEd0ZEtld2lNT3hLZE9nb2V5RFlVYzdsZEE2bGJYYzQxOXpTaU1sc1pOT2VWenVWZi9JcnYwYWoxcEoxNlF5K1hvRmNMTXdFd05QZGw0U1lpZXc1dVpsTEpSZklLY3pnVW1rMnRmVlZtQzFtL3YzeGY5bnI4SGIzWTgyU0o3cHNaMDM5TmRadithdkRPWlBGaE1IUXpQOTk5RHVIOHpGaG83bHo5b005K3Z6ZGtkR216dDcrL0RrcXE4dEppSjJFbDdzdjVkZUtTTTA2U0haQk9vK3RmdFllZUZxdFZqNzQ0aVZ5Q3pOSmlwdENnRThvNS9KT3NlM3dlelExTnpCMzBwM2Qzc05zTWJOeHp5czBHNXA0YU9XUDJYTGdMVGJ0ZVpYSDd2bDV0d0ZrUTFNZDVSMUcxZ0V1bGRxbWdkYzMxcEJYZEw2cnl4d0UrWVhqNXVMQmhZSTAxQ28xalUxMVpCZWtvMVpyaVFrZGhZZXJGK2s1eHdqd0NlRncrZzZhVzJ4cnBiWWNlQk02Qk5GZlgvN0RtdzUwTzVKK0ovcVNCSjNEWEY5TnIzM25YUHZyRlNQQVZYcVdFRUk0alZLcFpFSEszVjIrOThySGY4VEh3NS94OFRQNjlKN0hNbmR6OHR5K0x0OTc2L1BuZWxUSGo3LytWMXgwN1ZudENzcHk4UFVLWkhMQ1hHSkNSMk9sL1V2d29iVHRsRlVXY3UrQ1J4M3FjTkc1b1ZGcmFXcHA1R0xST1pSS3BUMHdIUnMzaFJXejFoSGdFOEs1L0ZPTWloNlB1NnNYdTQ1dklpVmhIbjVlUWUzMXRINVp6N3AwQm9BbVF5T1ZOZVZrWFRxRG05NkRsTVQ1V0sxV2F1b3I4ZmJ3ZDJpRHdkaENpN0VKRDFkdmZMNzBudWdidnA2QnJGM3lIWWRSemVPWmU5aDIrRDFPbk52TC9NbDNBWkI1OFNTNWhabk1uckRjZm03cTJJWDhhK1B2T1pTMmpVbGo1blFhR1FWYndMVnB6NnRjTERySHl0bGZJelFnaW5zWFBNckxILytCOVZ2LzFtMUFWMUNXdzRkZi9LdkxObS9lOTBhUFB0dFhGei9PNk9qeG5MMTRBbERZKzYrWHV5K1AzL2RMUmtXUDUxeitLZTZMZll3SjhUTTVsTGFORWVFSmpJeEljcWhIcmRiMDZINUMzQTRTR2d4ekhVYzZlenU5TnJVY0x0WGFYaXNWOEJYWmRrc0lNWVFwQjNHR3RPeUNkSW9yTG5IM3ZJZTZIRkc4Rll1bXJHYmVwSlgyWTZQSndQTWJubVhHdUNWTVMxclVvenIwV2hmMm5Qd0ViM2MvQUV3bUF4L3UraGNQM3ZGOTN0Myt2NWpNUm50WnM5bUVGU3N2Yi9xRFF4MHBDZk5ZTkhVMVp5NGN4a1h2eHZmWC9xSFRaNzF6MW9ONGVmamg2ZVpOVTNNRFdvMk9tZU9Xc2k5MUN3dFNWdUhtNG1FdjIvYUYzMlEyVWwxN2xkekNzMHhQWHN5OFNTdkpMY3hrejhuTmZPUE9wd25yTURWMzQrNVh1RlJ5Z2Nmdit4V3V0ekRTSkxwM3oveHZkcG9hbXhRM2xXMkgzK05xVmFuOTNKbnN3NmhWYXFZbkw3YWYwNmcxcENUTVk5dVI5OGdwekdEQ3FKa085UmhOUmpidmU1MXplYWVZTitrdUpveTJ2ZS9uSGNTYUpVL3k3clovc243cjMxaXorQW04UGZ3Y3JvMlBUT1pIWC90dmgzUHZiSHNlalZyTFZ4Wjl1MGVmVGF2UlUzYTFrT0lyK1R4eDM2OGNwb2VETFdpZU9Hb1d3WDdodU9oYzJYYmtQZTVkK0MxeUxtY3dNaktwejJjeENORVhKT2djeHF3NGpuVDY5WEtrYzBOVysrdEZVYjJ2UndnaEJvTzJCM1RWemRjdk45QllyVmIyblBvRVA2OGdra1pNNmZQNnRScWR3MXJHdk9MeldLd1dva05INDZwMzczRTlSZVY1OXFCelJIZ2lzZUVKMURSVThlT3YvNDlEdVIxSFA2U3dMSmRIVnYxSHB6cU1KZ05IMG5lUVBISWFkWTAxOXZPZWJ0NG9GQW9pZ2tmWXo2WG5IR1YwOUFRc1ZndW5MeHhpeHJpbERrSG5Ndy8vQTdDTkVNZUVqWEVZUVk2TFNDUWxjUjc3VTdkdy83THZBbkE0YlFjWGk4N3h3QjFQU2NEWmo3cGFpOW4yVUVMZk9scHV0VnE1WEpaTHNIOGtlcTNqbDVQSUVOczZvSktLQW9lZ3M3YStpZzA3WHFDc3NwQTVFMWN3WitKeWgrdGlRa2V4ZHVtVHZMZmpSZjYxOGZlc21QVUFpU01tMjk5WHE5U29WZTM5M1dneVVIYTFrSm5qbDkzVTc4SGUxRStKREk1RHE5RlRVMThGZ0t2ZUhZMWFnNTlYb0wxY1J1NXh2RDM4aUFnYXdhWTlyK0xqR1NCQnB4aVFKT2djeG1wYWJBbUFBTHgxdmR2ZUpML0dOdExaWnQyWVBtbWFFRUlNV09yV1FiT3l4dXVYRzJoeUN6TXByeXhpeGF3SCtueVVzeXY1eGJZbmtnMU50ZllwcXQySkNSMk5UbXVMNXF2cnJ1TG4zVDdOZGVyWUJmenovVit5OWVBN0R0Y1lUUVlzRmpOL1dmOTBwL3JtVGxxSmk5Nk5pdXBTbm52M0dmdjVkY3UreDZFMFd3YmFLWWtMaUFnYVFYNUpGZy9jOGRSTmZiWjNQbitleXBweWgzUFBiM2pXMXY3NlN2UmFGejdhOWJMOXZXK3MvQkdlYnQ0M2RROXg4ekp5amdIWWc2NjZ4aHBNWm1PWFU1emJSaWhyNnRvVFZKM09Pc1RPNHg5aE1obTRlKzVEakl1ZkJ0aldLNy8xK1hQTW1iQ0NDYU5uRWhzMmhrZFhQY1A3TzEvaW85My9KdlhDUWVaTVdFRlVTT2VFRmdXbE9WaXNGaXdXOHcxL0Q0Sjh3L0h4dExYVlpETGk1eFhrMEgvdlhmQW9KOC9icHJCSGhjUXpiOUpLTW5LUE1YWkV5ZzBUSWduaGJCSjBEbU45a2JsMlkzYjc2NGxCRU83UmZWa2hoQmhLTGxiQnBScUl2clhFckxmTjhjemQ2TFV1SkkrY2VsdnVsMTlpQ3pvMzdYa1ZqVnJiWlJtTHhZelpZdWJ4ZTM5Sm9HOG9MWVptcXVxdTR1c1o2RkR1RzNjK2ZWUDdCYnJvWEJrN1lqS2c0UGtOUDJkK3l0Mk1paHFQeVd3a0lpaU9VK2YzVTlkUVRkYWwweWhRY09WYU1RV2x0bjBqMDdLUDRLcDNKOWd2Z3VqUXp1dEZhdXFybURSbWpzUDYwdHI2S3RScVRiY2pXUjNYcVlyK2tWZWN4ZDVUbnhMZ0UwTGlpQlFBZTRJZG5iYnpGQ3lkeHZiRngyQnF3V0t4OE5ibnozR3A1QUsrWG9IY00rK2JEdE9selJZek5mWFhhREcyZjNFSzhBbmgwVlhQc1BQWWg1eStjSWo4NGl3ZVcvMHN3WDdoRHZkcCt6MDRsTFlkdFVyVFpYQm90Vm94bVkzY01XTXRLWW56QUZpOTRCSFVLZzIxRFZXNDZOeFlPR1UxTGpwWHlxOFZrMXQ0bG9wckpWUlVsVkpSVlVwTTZHaU9adXpDWUd3bXIvZzhCbU1MYmk0ZUpNWDEvWXdHSVhwTGdzNWh6R0U5WnkrbXhEYWJZTS9sOXVNVnNiZmVKaUdFR0N3QzNlRFhoK0RQOHlCd2dNY1VsZFhsWEN3Nng3U2tSZDBHZ0gxOXY3WnBpNmN2SE9MaGxUOG0yRCtpVTdsTmUxNGxyL2c4dnEzVEJhMVlXVHoxM2s2SlhUeGN2V3hUSHE5ZTdsVEhsMzNybnA5M211cXIxN3JpNWU0RHdJS1V1em1mbndxQVJxMGp4RCtTeklzbk1WbE1BT1FVWnFCVzJyNGV0UVdkVFMyTkdFd3RwR1lkNEZEYU5oNjUrejhJRFlpeTE3OXg5eXVVVkZ6aU8xLzlyWXc0T2NHSnpMM3NPUG9CSG03ZXJGM3lIZFFxMjUrZnhXSUdRS25vUExMZjl1ZWtVQ2hRS3BVRStvUVM3QmZCL01sM28rbGhBb1YvWm5zQUFDQUFTVVJCVkI2ZFZzK2RzeDlrNHVqWlhDeks3QlJ3V2l3V01pK2VZSFQwZUFwS2M1ZzEvZzZtSjNkZTMzejZ3aUUrM2Y4bUVSMm14Ylk5d0ZDck5HalVXb2YrMjlSY1QyTnpQVmFybGJDQWFJcXY1Rk44SlIrRHNZWFNpZ0pxNmlwdDArZ2w2QlFEaUFTZHc5aXRqblR1S1lSbTI5L25lR3BoVnZqMXl3c2h4RkN5SWhZK3pvWkh0OEZUa3lEQkQwSjd2bVRydGpwNWZqOEFFMGZQdWkzM1M3MXdFSlZTeGFJcHF5bXB1TVNSakozY00vK2JEbVZxNnE5eFBqK1ZXZVB2c0FjSmVxMkxROEtYamhvYWE0a0lpck9QQkgxWldXVWgydzYvaDlWcTVWcHRCWjhkZkJ1d1RjTTlsTGFOdEp3akpNUk1ZdEtZMmZacnhzVlBzMCtocks2cjVCOGJmczU5Q3grenI1bXJxYS9pNDcydmNya3NGNnZWaW9lYk4zTW1yS0RGMkV4aGVSNEFMWVltTXZOT01ubk1YSXF1NUhmWnRvZ2dlU3JiSHd6R0ZqN1p2NTV6ZWFlSURSdkQ2Z1dQT3F5ajFiUStlT2c0UXRueFdnQ2R4dmJVZmRtTU5iMXVSMmhBbE1ORGlEWVhpODlSMjFETjhwa3o4SFR6NGVTNXZVd1pPeCtWVW1Vdlk3RllPSmF4aStpUWVJZWc5YjBkTDJJd3RWQmVXWVJLcWVMTnJYL0h6eXVJNVRQdnQ1Y0o5QTExV05QODNMcy9ZK2I0WmJmdDkxeUlteUZCNXpCMnJlTWVuYjBZNmZ3OHIvMzFzaGhReWNOZEljUXdFdWdLcnl5RC96NEJmenpXOS9VckZkQVhvWXJWYXVWYy9pa0NmRUxzbThuM0o1UFpSSHJPVVVaR0p1R2lkMlBXaE9WOHRPdGxKaWZNc3dkZlZxdVZ6dzl2UUs5MTdYRm1XN0NOTEhtNitYVDVYbTFyc2hVQXJWcEhSSkF0V1ZCaFdTNStYa0VFK29aMXlqUjZJd3FGZ3RyNkttYU9XOHE1L0ZRU1lpWXhkOUtkdlBqaGI2aHVYUXRvTkJsUUtWV2N5VDdNbWV6RHJUOERXMElidGNvMll2YlRiL3k5MSt0b2ExcGdheVljcjRONmMzc3Voc0dzTC9wMlkzTURiMjM5TzFldUZiTjQ2cjFNUzFyVWFaVFowODBIaFVMUmFmOVl3UDduNStzVjJPbTl2cEo2L2dCdUxoNk1pRWdreUMrQzFLd0RITTM0Z3Buamx0ckxIRHU3aXl0VkpUeHl0Mk5DckxEQUdFeG1JN1gxVldqVVdpS0NSdURoS3V1Q3hlQWxRZWN3ZGlzam5VVjFjSzU5N1Qyck9xK2RGMEtJSWM5ZEM3K2VDWlhOa0ZNRitkVmc2UG5Tdyt0U0FJZDMzWG85UmVWNTFEVlU5L20rbk4wNWZuWTNEVTExVEU5ZUFrQkN6RVJPaDQxaDQrNS84NjE3Zm9hcjNwMTlxVnZJTGtobnpaSW5IS2JCM3NpWkM0Zkp5RDNlNVh0V2Evc1AzdDNWMDc1OXk3R01YWXlPbnREbFd0YS92L01NTFFiYkU5aTJOWm92Yi9wUEZLMnA5WDc0d0ovNDN0cmZBKzJKa1FDZXVPOVhBSnc2ZjRBZFJ6L2dzZFhQMmtkSEc1dnJlWDdEc3l5Y3VwckpZK2IwK0xOMVI2K0djWUVRR1FJbUJReUJtTE5QK3ZZbis5L2dhblVwNis1NGl0aXcwVjJXMGFnMUJQcUdVVkp4Q2FQSjZEQnQ5bko1TGdCUndmM3pCYWI0eWlVdUZLU3hjTW85cUpRcXZOeDltRFYrT1h0T2JDWXFlQ1RoUWJGY0xEckhydU9ibURwMm9jTWFVb0JaNDVjQlVGNVpoS3ZlM1dFN29qWWJkNzlDenVVTSszR0xzWmx0aDk5ajU5RVBBYmgzNGJlSWkwanNsODhueE0yU29ITVl1NVU5T3JkMkdPVWNGemp3MXpNSklVUi84dE9EWHdoTUM3bHgyWnR4dUEvcXlMNmNEc0RJaUxGOVVOdjFOVGJYYytEMFZtSkNSOXRITlJVS0JYZk4vUWF2YnY0VGIzNzJONkpEUjNIczdHNW1UMWpPcUtoeE4xVi9TdUk4RnFUYzArVjdsOHR5ZVB2emYzUjdiYk9oaWZMS0lvY01vM2ZQL1FibTFuVi9EVTIxYk43M0JzdW1yOEhkMVpZZHFtMmtzaXRWdFZmWmZ1UTlRZ1BhZ3dXcjFjcTJ3Ky9ocW5mdnN5QmZwNEp4L2hBUUFKcWVMVFVjRkc2bGI1ZFZGcEZka002MHBFWGRCcHh0a2taTTRZdmpHemw1YnE5OTZyYlJaT1JFNWg0ODNMd1owVTlCMlk2akgrQ2ljMlh5bUxuMmM3UEdMK055V1E3dmJIdWVHZU9Xc2o5MUM1RWhJMWswZGZVTjY3TmFyZVJjemlBK0t0bCtia2J5RXBKSFRyTWZiOTczT21OSHBEQWkzUGFaUXZ3aisvQVRDWEZySk9nY3hoeEdPbTlpZXEzRkN0czZMRnU1VTVhcUNDSEVnRlYwSlErRlFrR1FYK2RFUG1EN0FyN2o2QWZNR3I4TUwzZmZXN3JYOWlQdll6UVpXRHp0UG9mem5tN2VMSjk1UHh0MnZFRDV0V0pHUmlZeGYvSmROMTMvc2JPN09YWjI5MDFmMTloY3h4dGIvcWMxR0I2QjBkUkNpN0dabUE0QlM5dDB5NGpnT0lkOUVMdmo0K25QUXl0L3pQSE1QZnpmUjc4akxEQWF2ZGFWL0pJc0hyN3JKL1oxcXFMdmxWUmNBdUJxVlNtN2ptL3Fzc3lzOFhlZzArcEpTWnhIV3M0UnZqaStrWXFxVW55OUFqbVhkNHFyMVdXc1dmeEV2L3c1cFdZZHBMRDhJc3RucmJOdkJRU2dWQ3E1YSs0M2VQR0RYN1A3eE1kNHVubXpadkVURG1zOHUySzJtTm04OTNXdVZKVVFINVZNazZHUkZtTnpwK1JjYXBXR0FKOVFHZDBVQTVMOGpUaU05WGFrODBnSjFCcHNyejIxTUtmcjd6RkNDQ0djekdxMVVucjFNdjdld2QxbTVHeHFyaWUvSkl1c1M2ZFpzK1JKd2dOamVuV3ZveGxma0pGN25Ea1RWemdrUkttc3VjTFI5SjJjdm5BSVR6ZHZ2RDM4eWJtY3dmclAvc2IwNU1YRWhTZjJPT05yU3NJODVuVVRyQmFXNWJKaHh3dWR6cHN0WnI0NHRwR3d3QmptVFZySnJoT2JNQmhiT0pLeGs0VFlTVDBLTUFHSExWTGFoQVpFc1h6bS9maDdCN1BuNUdZQU5Hb3RwN01PTWpsaDdtMVpRenNjdFUySnppM0tKTGNvczhzeWt4UG1vZFBxMGFpMWZIM0YvMlBuc1kvSUtqaUR5V1FreEQrU0I1WTlSV3g0MzI4dVhsU2V4N2JERzRnT2lXZlM2UGFrVlkzTkRadzZ2NThqR1RzeFc4ekVSeVdUWFpET3l4Ly9nUm5KUzBpS205SmxabW16MmNUWjNPTzQ2TjE0Nk00ZmtWTjRscXo4MDJqVVdzN2xwWklRTzdIUFA0TVEvVUdDem1Hc3ZNUEc1c0Z1M1pmN3NvNEpoSlpJQWlFaGhCaXdGQW9GLy9IUWM5Y3Q0K251d3lOMy9aUjN0ditUOVZ2K3lwb2xUekFpUE9HbTd0UFUwc2p1RXg4ek1tSXNjeWFzb0w2eGxwekNEREp5am5HcE5CdXRSc2VNY1V1Wk5YNFpHcldXTXhjT3N6ZjFVOTdkOWsvY1hEeUlqMHdtTWppT1VkSGowWGV4cDJJYmxVcnRzT2RsVzFaZWxVTEZoY3RwcUpRcVhEcGtMNjJvS3NWa05oTGtGODc5eTc1TFh2RjVqcVR2NUw2RmoxRllmcEZYTnYrUnFZa0xDQW1JUXFQV3NtN1o5Nmh2cktHbS9ocG1pNG53Z0ZneWNvOWh4Y3FWYThXTWlaNkkwV1NnN0dvaHBaV1h1VlJ5Z2R6Q1RGUktGVFBITFdWNjhoS3lDOUk0bkw2RDQ1bDdpQTZKSnlWeFBtTmlKdHpVejFOYzMvVGt4ZDFtT2U2S200c0hxK1k5MUk4dGFyZjl5UHU0dVhoeXo0SkhNSm9NNUpka2NUYjNCQmNLem1DMm1FbU1uY3lDbEZWNGUvaFJVSnJERjhjK1lzdUJ0OWgyK0QzaUloS0pDb2tuUGpJWkgwOS96Qll6VjZxSzBhaTFQSERIOTFFcVZYeTg1MVVtalpsRGRPZ29OdTE1aGZ6aTg4U0dKNkRYdWJKaTFnT29WUm91bFdaak1obng5dzYrNmVSWlF2UVhDVHFIcVFaamV3WThGM1hQQThmS1pqaFcybjY4Y2tUZnQwMElJY1R0NWFKMzQ4RTd2czliVy85T3p1V01tdzQ2WFhTdXJGN3dLTEZoWTFBb0ZMeTk3UitVVnhiaDdlSEh3aW4zTUdIVUxJZXRMQ2FNbnNuWXVDbWN6VDNPcWF6OW5MNXdpQ3RWSlNURmRVNzJjejBGSmRrVVY5aldlK2cwZXBiTldPc3dWVkdyMFJIc0Y4RzZaZDlEcjNVaDlmd0JZc0pHa3hBN2tZVFlpUVQ2aG5JaWN5K0gwclpoTXBzYzZuWjM4ZVFINi83SXdUT2ZVOTlVUzRCUENHUGpVcWlwdjhiclcvNGJyVnBIVkVnOEsyYXRZMHpNUkh0Q3BISHgwMGtlT1kyc1MyZlluN3FGbk1zWkVuUU9JM2ZNdkIrTldvdUhxeGVmSDlyQWlYTjcwV24wVEJ3OW01VEUrUTRqNjFFaEkzbGsxWDl3c2VnY0o4N3RKYnNnbllMU2JFWkhqd2RzTXhYOHZJT1pOZjRPZ3YzQ09YUm1PNkJnM3VTN2NORzU0cXIvUHZ0VFArUHN2amU2M0JibThYdC9lYnMrdGhBM3BMQmFyVU1oRVpxNFNZVjE4UERudHRkaDd2REc4cDVkOTg1NWVMVTFVVnBTQVB4dGZ2KzBUd2doQnFxaWVuaG9Lend6RFJiMmM1Nk94eDkvbkY5KzY2WCt2VWtIQm1NTEdyVzJ4OU5kdTFOUlZVcFRTd01SUVNONlZOZTEyZ3JVS2cyZWJuMi9KWVRGWXJGdlY5TFUzRUJqY3oxKzNrRmRsak9aalZpdFZoUUtCVXFscXR2MWZsVzFWL0gyOEx2aFo3TmFyWmpNcG02bk50L0liMTkrbkNlZmZCSi9mMzhDQWdMUURLRk1RcmU3Ynp0RGk2R1p2T0x6akl4TTZ0SGEwY2JtQnVvYmF3ajBEYldmNjloL3JWWXJSVmZ5dTl6MzFkYlhqRmdzRmhRS0JRcUZVdnFkR0ZCa3BIT1k2cmhINTgwa0VkcHlzZjIxSkJBU1FvaWg1V2EyTDdtZUFKK2JTK1ByNnhuUUovZnRTc2Y5TVYzMGJ2K2Z2ZnNPai9PcUVqLytuVDRhOWQ2ckxjbVc1TjVyWEJMSGRwemVHd0VDV1VxQXNMQ0YzWVhORDNZWGRpSEFRb0N3QkVpY1hvamp4SEZjNHRpSmU3ZmxKa3V5MVh2dm12NzdZNnlSeHVyU3lDTnB6dWQ1OUdUbUxmYzlvM2tqejVsNzc3a3V3Mit2UDA2ckhOcnJEdzRJRzlKeENvVml4Qi84eGNTbjArcUgxY3R0MFB1NmpBZ0ExL3RYb1ZEMG1YQjI3ZXRyVHFnUTQ4WElWaW9XRTE1ZGoxRVlvVU1zSW5TMkJxcXZ6UU0xcUtXQWtCQkNDQ0dFRUdKd2tuUjZxWkgwZFBZc0lMUStCVFJ5OXdnaGhCQkNDQ0VHSVdtRGx4cHVUNmZKQ3ArVmREOWZQN0tLK2tJSUlZWWhKVEhWMHlFSUQ0cUxUZ1FZOVJ6YjhVanU3ZkZyTXQ5M3duTWs2ZlJTalQyU3pzQWhUR0U1VkE1bW0rTnh0QytrQkk1TlhFSUlJYnAxR051cHJDdjFkQmpDQXlwcWkrazBkUXgrNEFRbDkvYjROTm52TytFNWtuUjZxUVpqOStQZ0lmUjBmbHJVL1ZoNk9ZVVE0c2FJaTQybHFxNWs4QVBGcEZOWlYwSm9hQWdLaFFLVlNqWHBlcDNrM2g2Zkp2dDlKenhIa2s0djFiT25jN0NrczhQaXVqYm5Pa2s2aFJEaWhsaXdhRDRGVlJjOEhZYndnQ3RsNTVneU5RV2xVb2xHbzVsMEgvN2wzaDZmSnZ0OUp6eEhrazR2MVRDTXBITmZDVml2cmVZNlBSVENoN0hFaWhCQ2lKR2JNV01HaGtBTlJ5OTg2dWxReEExMEtIczNDcDJGK1BoNDFHbzFXcTNXWmVtTXlVRHU3ZkhIRys0NzRUbHlKM2toTzY2RmhJSUhtZE81dDdqNzhab3hYZ2hkQ0NHRXEwY2VmWml5aGp5T250dmo2VkRFRFhBNGV6ZGw5YmtzVzc0VXRWcU5uNThmR3Mza1hPdFQ3dTN4dzV2dU8rRVphazhISUc2OEZsUDNZejhOcUFmNDZxSFJDR2VxSFkrVkNsZ3RTYWNRUXR3d0NvVUN0VnJObDc3eUdLOXNmbzMzOWwwbE9UcURxTkI0b3NQa0QvSmtVVkZiVEdWZENWZkt6cVBVV1ZpeGVna3FsUXBmWDErQ2dvSlFxOVdUYnBpajNOdWU1NDMzbmZBY1NUcTlVTStodFVHRERLM2RXd3kyYTBOclowZEEwQkFxM1FvaGhIQWZwVktKVHFmandZZnU1L2p4NCtSY1BNV1JDenZSYVEyVVZoUjZPand4U25IUlNYU2EyZ2tMQ3lVbFBkazV0TkhIeDRlUWtCQjBPdDJrSGVJbzk3Ym5lUE45Snp4RGtrNHZOSno1bkRLMFZnZ2hQRSt0VnVQdjc4L1NwVXZKek15a3RiVVZpOFdDeldiRGJyZDdPanpoQmdxRkFxVlM2UnphR0JnWWlGNnZSNjJlM0IvVjVONzJMRys5NzhTTkozZVVGMm9ZNG56T21nNjRXT2Q0ckZMQVRmRmpHNWNRUW9qK3FkVnFEQVlEV3EyV29LQWdUQ1lUWnJNWnE5VXFIODRudUs3bEtUUWFEVnF0Rm8xR2cxcXQ5cHFlSnJtM1BjUGI3enR4WTBuUzZZVWFoN2hHNTJjOWVqa1hSSUdQM0MxQ0NPRlJYY3NZcU5WcTlIbzlkcnRkUHBSUEVncUZvdGVQTjVGNzJ6TzgvYjRUTjQ2a0VWNW9xTU5yRDVWM1AxNGFPM2J4Q0NHRUdEcjVZQ2dtSzdtM2haaThwUC9jQzdrVUV1cG5lRzJiR2JKcnVwOHZqeHZibUlRUVFnZ2hoQkNUa3lTZFhxaHBDTU5yZS9aeVpvUkNnSFpzWXhKQ0NDR0VFRUpNVHBKMGVxR2Vjem9EKytucFBGelcvWGlaREswVlFnZ2hoQkJDakpBa25WNm9aMDluWDhOcnpUWTRVdEg5WE9aekNpR0VFRUlJSVVaS2trNHYxTE9uTTZpUDRiVm5xc0ZrZFR5T05FQzgvNDJKU3dnaGhCQkNDREg1U05McFpldzRpZ1IxOGRQMFB1WlFqNkcxcXhMR1BDUWhoQkJDQ0NIRUpDWkpwNWVwNzFHNU5yU2ZJa0lIZXlTZFMyUEdOaDRoaEJCQ0NDSEU1Q1pKcDVkcEdxU0lVRjVEZDJJYW9JV01zQnNUbHhCQ0NDR0VFR0p5VW5zNkFIRmpOZlpjbzdPUG5zNmVTNlVzaXdWWm9sa0lJY2FQN094c1Rody9SV2xKQ1Q1Nlg2NFU1bm82SkRISnBDU20wbUZzSno0K2p2a0w1cEdWbFlWQ29VQ2hrRThFUW9pUms2VFR5d3hXdWZhWVZLMFZRb2h4YWZOTHI5RFJiQ01oUEozWlMyOG1LalRPMHlHSlNhcXlycFNxdWhJTzdEbk9xUk5uZU9TeGgxQ3IxU2lWTWtCT0NERXk4dGZEeXd5MFJtZWJHUzdYT3g0ckZUQS82c2JGSllRUW9uOHYvUFpGQWxYeDNMN3NDV2FsTFpHRVU0eXBxTkE0WnFVdDRhNlZUeEtvak9WUHYvOHJIUjBkV0sxV1Q0Y21oSmlnSk9uME1nUE42VHhWMWYwNEt3dzBjbmNJSVlUSGJYN3BGYUlEcDdJZ1k1V25ReEZlYU5HTXRVUUhUK1hWemEvVDJ0b3FpYWNRWWtRa3JmQXlRMDA2NTBiZW1IaUVFRUwwTHpzN20vWW1Hd3N5SmVFVW5yTTRheTJtTmpoKy9EaEdveEdiemVicGtJUVFFNHdrblY1bW9LVHpwQ1NkUWdneHJwdzRkb3JFaURSUGh5RUVLVEVaWER5ZlEzTnpzL1IyQ2lHR1RaSk9MOU5rNm40Y29PMStYTk1CNWEyT3gzb1ZUQSs5c1hFSklZVG9yYVMwaE1qUWVFK0hJUVJSb2ZIVTFOVFEwdEtDeFdMQmJyZDdPaVFoeEFRaVNhZVhhZTZucC9ORVpmZmpPWkd5VklvUVFvd0hQanFERkEwUzQwSjBXQUk2clI2ejJZekpaSktrVXdneExKSjBlcG1lU1dmUG5zNlRQWkpPR1ZvcmhCRGp3OVdpUEUrSE1LYnNkanZsTlVXMGRiUU02N3k2eGlxYTJ4cmRjbjB4ZEtVVlJWaXRWa3dtazh6ckZFSU1peVNkWHNabGVHMlBuczdqa25RS0lZUVlCYlBGUkYxVDlZQS83WjF0THVkWXJCWmVmUCtubk1zLzV0eFcyMWpKMXM5ZXhtUTJYbjhKQUd3MkcyL3MraDN2N3ZrL3JMYVJ6eTNjZjNvN0wzMzRpMkVsVDZWVlY5bC9lanNkeG5ibnRzUFp1L25KaTE4ZmNodXZmZndiOWh6YjRyTE5aRGJTMU5yUTU4OUF2NGVkaDkvaGN1SFpQdmVmeWpuQU83di9PT1M0aHNwdXQ4dndXaUhFc0trOUhZQzRjZG90WUxuMmI2dGUzYjBrU242alk0MU9nQ0FkSkFaNEpqNGhoQkR1MWQ3WnhyNlRINUJUY0pwT1V6dGhRZEVzbVhrTE02WXVkUHUxQ3NweWVIUFg3d2M4WnZuc0RheFpjT2VBeDVqTVJ2Skx6dlBYRDMvT3c3YytUWUJ2a010K3BWTEo3U3NlNTdXUGYwTnhaVDdKTWVramlqYzBLSXE5Sno3Zzg5TWZzV3JlN1VNNjUrRFpuUlJYNXJOazVyb1JYUk9nMDlpTzBkenBzdTNNNVVQc09QeFduOGV2WC9JZ0M3Tlc5OXF1VkNwcGFXOWs1NUczU1luTFFLUFd1T3pQS1R5RFFpR1RaWVFRNDRNa25WN0VwWEp0ajZHMVBaZEttUmQxNCtJUlFnZ3hkc3dXTTV1M1BVZHRZeVd6MDVjUzVCOUdUdUZwdHV6OUMwWlRCL016Ym5McjlaSmkwdm5HL2MvMnUvOHZXLzk3U08zRWhDZnl4ZHYvZ1ZjKytoV3ZmUFFyRm1XdDZkVXo2R0RuN1YxLzZMVjFkdm95YmwxeXYvTjVaVzBKOVMwMWZWNHJKQ0NjMnNaS0xoYWM2blAvMUxoTXRCckhzS0RtMWdaeWk3TkpqWjlCYWZWVjV6SDF6WTYyQ3l0eSsyd2pQbklLS3FXcXozMDkrZmtFOE9VNy84bGwyMkMvczFzVzNjc0w3LzZZNHNvOHBzUmxPTGViTFNhS0svTzRkY2tEZzE1M0pLU1hVd2d4WEpKMGVoR1grWnc5aHRhNkpKMHl0RllJSVNhRml3VW5xVzRvWjlPS3g1ZzdiVGtBUzJldTQ4OWJmOGJlRXg4d2IvcEt0L2FFYVRVNndvTDYvK1pTb1JqNmpKN1F3QWllMlBROW10c2FDUEFOeHM4UTZOejN5YkgzaUF5SlpjYlVSWDJlRytRZjV2TDgxT1VEbkxqNFdiL1hxbSt1NGVMVmszM3UrK1lEUHlZME1BSndETWUxMisza0ZtZVRXNXpkNjlqTjIzN1paeHZmZi93WEtCUktDc3B6QU9nd3RkUFlVc3ZGZ2xPRStJY1RGUlpQcDZrZFh4OS9ndnhkUzhjcmxhNi9NNHZWd3FmSDMzZlpsalZsQVZkS0wzS2w5Q0lBMDVQbTBOaGFoOGxzcEsyamhWTTVCM3JGTkQxNUxqNDZRNS94Q2lIRVdKQ2swNHMwOTVqUDJWVzUxbWFIczlYZDIyZUczOWlZaEJCaW9sRjE1V25qdkxPbnZzbnh4ejB0WWFaem0xS3BKRFZoQnArZitvZ09ZenNHdmErbnd1dFhXMGNMdmo3K0JBZUVFUnpnU0NDNy92djVxZTNVTjFXemJPYXRURXVhRFRoNjljN2xIM01tMW4xUktCUjg5NUdoOWJUMlpORDdBVkJVa2NmSm5QMHN5bHJMeXJtM3VSeHo0dUkrOXAzOGtPOC8vbHlmYmVpMVBsVFZsYkoxMzBzQVdLeG1HcHRyS2FySVk5NzBsVVNGeFZOWlYwSm9Id203SFZ6S3lkdnRkaXBxaXdBb3Jzd24yRDhNLyt1R0g4ZEhUdUg0eFgyb1ZScU9udC9qM0c0MGRXQzMyOUhyRENSR3BVclNLWVM0b1NUcDlDTE5mYXpSZWFVUnpOZm1lWWJxSVdyOGZmNFFRb2h4SmR6SGtRZDByVzA4WGtXR3hBSlEzVkNHbjZGN3NuNWxiUWtCdmtGamtuQmV1SEtDRHo3ZjNPYytzOFhVNS9hZTJqcGErTjA3Lzg2TUtRdFp0K1IrbDJHcHAzSU9zTy9rQjZ4YmZCOXpwaTF6YnErb0xlYWpBNi9SM3RuSzh0bnIrMjI3NSs5Z09PeDJPeDhmZkFOLzN5Qld6Ny9ET2R5MmkxcmxtRXM1VUJJWEZSYlBENzcwR3dEKy9QN1BpQTVQWk9PeWh3Rkg0YVQ4a3ZQY3QvYXBYdWNaOUg2Y3l6dUtRZWVIVXFVaUtUcU5Kelo5RDRDZnZmUWRGbWF1NlRYZjgwcnBSVXFycmpJcmJRbDMzdlNFYy92bWJiL0V6eERJUFd1ZUhNRnZRUWdoUmtlU1RpL1MwbU40cmYrMXBQTjhiZmUyTE9ubEZFS0lRYW1Wa0J6b0tNSTJuazFMbWtOaWRDcGJQM3VaVzVjOFFMQi9HTmw1UjhrdHp1YSttM3NuT081UVZsT0lScTFsL1pJSGUrM2JkdURWUWMvMzlmRm54ZXlOZkhMc2IxUTNsUEhBelY5RHJ6TndLSHNYbng1L243VUw3bVpXNmhLYTJ4cXhXTTFZTEdaVVNqVlRZalBZZTJJcnNlRkpKTWRPYyt0cnNsZ3QzTGJpTVRvNkhkOHlYRjlOMW1LMTlMbTlKN1ZLMDJ1b0xEaUc5cjY1Ni9la0pjNGlMWEZtci8xcjV0L0Z6aU52TzM5M1R6L3dFK2MrdTkyTzhycTVvaGFyaFIySDNrS2hVTkJ5M1pJeXJSM054RVlrRC9SU2hSQml6RWpTNlVWYSt1anB2TkF6NlhTZEJpT0VFS0lmbTZiQUg4NUFZUk1rQlE1K3ZDY29sVXJ1V3ZVbFhuei9wN3o3eWY4NXQ4K2J2cEtNNUxsamNzM0sybUppd2hQSm1ycWcxNzdVaEJtOWtxUytMSmw1TTRIK0lYencyY3RVTjVSanRwaWNoWVQySE4vQ251Tzlpd3FwVldwVVNoVmI5djZGdjd2M2gvajYrSS8reFZ5emVkdHpsTlVVRG5yY3oxNzZUci83ZXM2cjdkSmhiS2V0dlptTTVMbmMxRS8xM05TRUxGSVRzdnJjWjdmYktLc3BRSm5UbmN5YXpFYWEyeHBZTVdjanB5OGZkRzYzMnF3MHR0UVNIQ0RmTGdzaFBHUFNKSjJmVnAzblZFTUJ4VzIxbExUWGVUcWNjY3MvMnZIZjl4dmcvZjJ1MnpaWE9uNjhTYndobEVUZmNPWUdKN002TXRQVDRRZ2hKb2c3cHNMT1FuajJJUHpQS29nWWg5UGo2aHFyZUduYkwxQXBWYXhaY0JkK1BnRVVWdVJ5OHRMbjJHeFdibC81dU51dldWVmZ5cnpwSy92Y3A5UHFoOXhPUnZKY2txTFRNZWg5c2R2dDNMcmtBUUo4ZzlGcDlHaTFlblFheDQ5R28wT24wYU5VS3FsdHJPVGxiYzlSVVZ2TTFQanV2K2QybXczbE1Jb1lYVy85MG9jd21qcEdmRDVBV0xEakg5cnErbkk2akcyY3l6dkt5VXVmczNUbU9ncktjemg2L3RNQno3OWwwYjB1MVlidGRqc1dxNFZMQmFmSUxYSVVOZW93dG5IbnFpL3krTVpuc0FPZm4vcUlsdlltL0EyQlZOV1ZZckZhcEtkVENPRXhFejdwYkRTMTg3dThIWnlvdnpyNHdVSmNwNlM5anBMMk9nN1U1SENrTG85dnBhN0hUelAwRDBaQ0NPLzEvUVh3ejUvQlYzYkF0K2RCUmlqRStIazZxbTdiRHJ5S3pXYmo3Kzc1b1hNKzQrejBwWVFIUmJQbitCYlMreG5TT1ZJTnpiVjBHTnM1bkwyNzN5UnFldEljN2xyOXBTRzExelZIVXFGUU1DZDlHWC9hOGwvY3NmSUx4RVVrcy8vMGR1cWJhN2p6cGllNFdIQ0szVWZlNVRzUC94ZmZmdWkvZXExWDJXNXNReitLb2pteEVVa2pQcmRMZnNrRi9yejFaODRocnpIaGlheWN1NG5rbUdsTWpjL2k5UjIvWmVuTWRiMlN3dXI2TWo0NTlsNnZpcnhkODJQdlcvc1VVK016TVZ0TS9QU3YzMGFqMGhJWG1ZTEZha0d0MHBCZmZKNDUwNWFSVzV5TlhtY2dJamhtMUs5RkNDRkdZa0lubmRtTlJmd3laeHRONXRGOUF5a0V3TEc2Zko1cGVabS9uM1liR1lGeG5nNUhDREhPSlFmQ245ZkRMNDdEejQ2NnYzMmxBbEpHZUc2bnFZT2lpanhtcGk3dVZVQm5Yc1pLOWh6ZlFtNXh0bHVUVG8xYXkxMnIrazhvZHg5OUYvVjFDV0YvT296dC9QRnZQK2IybFY5Z1Nsd0dab3VKdXFZcWJIWkg1YnVXOWlhYTJ4b0FzRmpNdEYrYmIzbDl3dWxvcXcyOWR2UmQwU2N2N1dmWGtYZUdkYzR6RC84VUg3MHZhcldHYVltenlVaVp4KzZqN3hJVG5rUmF3Z3dBRXFOVHlVaVpSMlZkQ1RmTjIrUTgxMjYzODluSkQwbUpuZTdTY3dzNFg2K1B6bEVNeW1JeEF6aUxIS2xWYXBKaTBqbC81VGl6MDVkeVB2OFlXVk1XdUhXSkhDR0VHSTRKblhUdXFzeVdoRk80VloycGhlMFZweVhwRkVJTWlaOFdubDBHZFoyUTF3QUZqV0N5dWFkdEJYQm96NkNIOWNsbXN3S09lWC9YczlzZGE3MTBGY0J4Rno5REFETlQrMTQ3RTJEbjRiZWRTNUFNcHFReW4rYTJSalJxUndHQ3JpUkxwL1VaVmt4MnU1M0t1aExpSTBhYXZuZXpXaTFZckdidXYvbnZCajIydE9vcWg3SjNZYisycms1U2RCcEowV2tBS09pZCtDMmZ2WUUvdlBNc2w0dk9rcDQ0QzRCOUp6K2tvcmFZcCs3NXQxN0hkL1dZZHMxZE5abzdBVndxNjg1T1c4SzdlLzdFcmlQdlVOOWN3MzNwL1M4cEk0UVFZMjNDSnAzN2EzSTRXSFBaMDJHSVNlaGd6V1VXaGFheUl0eTlGUkNGRUpOWHFCNUNvMkZ4dEh2YlBUVEM4d3g2UDhLRG84a3R5cWF4cFk0Zy8xRG52aVBuUGdFY1BXdzNpczFtbzhQWWhrRS90QUkveFpYNWFOUmE1M0RUaHVZYUFBSjlnd2M5dDY2eGl0Q2dTTUN4SEVtbnNaMjR5Q2tqakx5M3J2VkJCMkxySTlrZlNHaGdCQ3ZuM3NiN2UvL0tZeHVmSWJjNG13Tm5QdWJ1MVY4bUlxVDNrTmlxaGpKOGRMN085N1U3NmV5ZUhqSXRhUTZoZ1pFY1BmOHBNNll1SkNvc2ZsZ3hDU0dFTzQxOFpyMkg3YXc0NCtrUXhDUW05NWNRWXFKYnYvUWh6QllULzdmbFA5bDE1RjBPbk5uQkd6dWVaLy9wN2NSRnBqQmpxcU5YMG13eDg5R0IxMmxxclIreldGcmFIVDF6QWI1QlF6cStxQ0tYaEtpcHpuVTZyNVpkSXNBM0dKOGhyQzM2KzNlZkphLzRQQUJuY2gxcGUwcnM5SkdFZlVPdG1MT1JsTmpwL1BXRC8ySC82ZTFzV1BvUVdWTjZWd0VHS0N6TElTNnl1L2UyMDlnT2dLNUgwbWswZGFCV09mb1dOR3F0czRkYkNDRThZY0ltbmRXZHpaNE9RVXhpY244SklTYTY1Smgwdm5MWEQwaU9TZWRzN21FK1A3V04rdVlhVnMyN25jYzNmdGVaa0hSMHRsSlFuc09MNy8rVTB1cUNNWW1scE9vS3dKQ1c3R2pyYUtHOHRvakVhOE5SRzVwck9aTjdpSXlVZVgwZTMzT2VZa2RuRzNhN0hiM09RSHRuRzZjdW8xL1doQUFBSUFCSlJFRlU3U2NtUE5FdHhZRGNwV3ZJYlU5bWk0bEQyYnNvcUxpTVZxdEhvVkJ3TnZjd2x3dlBZck81OXBvMnR6Wnd1ZWdzbVNuem5kdTZrdnF1Z2ttdDdjMjh2TzA1bXRvYW1EZDlKYWR5RHJCdC82dVNlQW9oUEdaQ0RxKzEybTNVR1ZzOEhZYVl4T3FNTFZqdE5sU2pLTE12aEJDZUZoVVdQK2djeEFDL1lKNjg0NTk0ZmVmemJONzJTeDVjOTNXbXhHV00rSnBIejM5S1RVTTVXbzBldmRhSFRsTUhaeTRmeE44UVNHVEk0UFBsODRyUFliZmJTWXhPbzZLMm1IYysrU042cllIbHM5ZjNlYnhlWjhCc01YR3g0QlRWOVdVQWhBWkc4dUhubXpHYU8xaytlOE9JWDh2MTdIWTcvL1dYcHdjOTd2cEVzYjJ6amV5OEk0Q2Q2dnB5VW1Lblk3YVlLU2pQSWJmb0xEbUZaekNaTzFtVXRaYmxzemRRMjFqSm5tUHY4ZGJ1UCtEcjQ4K1V1RXppSWxMSVNKbkx4NGZlUks4emtCQTFsZjJuUDBhdDBuQXFaejlCL3FINDZBd1VsT1h3L21jdlliTlplV0xUOTRnTWlTWEFONWk5SjdaU1hsdkVyVXNlY000dkZVS0lHMlZDSnAwcWhSSmJIOThVQ3VFdU51eVNjQW9odklhUDNwZkhObnlIVjdmL21yemljNk5LT2kxV002Y3ZIM1QycWlrVUNpSkNZdG00N0JHVXlzSC9ybGJWbDZIVjZBZ0xqT1Q1dDMrRWo5NlhSOWQvdTk4aVJNa3gwMGlNVHVWdmUvNkVBZ1VMTWxhaDFlaFFLcFRNVEYwOHBEbVlRNlZRS0hqZ2xxOFBlbHh4WlQ0SHpuenNmSzVSYTV5VmIwTUNJNWlWdW9TcXVoTGUydlY3d29PaVdaaTVtbGxwU3dqMEN3RWN5N1I4WWRQZlUxRmJUSGJlVWZKTHpsTldYVUJVV0FLWGk4NXl6NW9uOGZYeDU4aTUzVmh0VnZ3TWdXeGE4UmlIc3orNVZoMDNrWHZYZkpYZ0FNZFNLeXZtYkNESVA1U1BENzNKNngvL2xxY2YvTW1RaHpvTElZUTdLT3dUZEt6RjNmdC80ZWtReENTM1pjWDNQUjJDRU1MTGZlMXJYK05IWDMzaGhsM1BaRGFpVVd2ZHNyU0cxV2JGWnJPaVZLcWNjek9IcXIyekRZUGVsOHJhRWtLRG92cGNDbVV3ZHJzZGk5WHNySUE3SHJXME4rRnZDQnpTc1ZhYkZaVlNSVjd4ZVZJVHN2bzhwbXNvOHNxNXQvWDVPMjl0YjZhOHRzaTVYTXR3L2ZoUFgrTWIzL2dHWVdGaGhJZUhvOUVNLzMwUlFuaW5DZG5US1lRUVFnajM2N25reG1pcFJwQnNkakZjS3hnMG1vcXJDb1ZpWENlY3dKQVRUc0Q1dSt3djRRUUlEZ2hqOWZ3Nyt0M3Zad2dZY2NJcGhCQ2pJZU1IaFJCQ0NDR0VFRUtNR1VrNmhSQkNDQ0dFRUVLTUdVazZoUkJDaUhFcUpUSFYweUVJNFJRWG5Ramdsam0vUWdqdklrbW5FRUlJTVU1MUdOdXByQ3YxZEJoQ1VGRmJUS2VwdzlOaENDRW1LRWs2aFJCQ2lIRXFMamFXcXJvU1Q0Y2hCSlYxSllTR2hxQlFLRkNwVk5MYktZUVlGa2s2aFJCQ2lIRnF3YUw1RkZSZDhIUVlRbkNsN0J4VHBxYWdWQ3JSYURTU2RBb2hoa1dTVGlHRUVHS2NtakZqQm9aQURVY3ZmT3JwVUlRWE81UzlHNFhPUW54OFBHcTFHcTFXaTFJcEh5R0ZFRU1uZnpHRUVFS0ljZXlSUngrbXJDR1BvK2YyZURvVTRZVU9aKyttckQ2WFpjdVhvbGFyOGZQelE2UFJlRG9zSWNRRW8vWjBBRUlJSVlUb20wS2hRSzFXODZXdlBNWXJtMS9qdlgxWFNZN09JQ28wbnVpd0JFK0hKeWFwaXRwaUt1dEt1RkoySHFYT3dvclZTMUNwVlBqNitoSVVGSVJhclpiaHRVS0lZWkdrVXdnaGhCakhsRW9sT3AyT0J4KzZuK1BIajVOejhSUkhMdXhFcHpWUVdsSG82ZkRFSkJNWG5VU25xWjJ3c0ZCUzBwT2RRMnA5Zkh3SUNRbEJwOVBKMEZvaHhMQkowaW1FRUVLTWMycTFHbjkvZjVZdVhVcG1aaWF0cmExWUxCWnNOaHQydTkzVDRZbEpTS0ZRb0ZRcW5VTnFBd01EMGV2MXFOWHkwVkVJTVh6eWw4TUx4QmxDcVRVMjAyazFlem9VSVlRUUk2UldxekVZREdpMVdvS0NnakNaVEpqTlpxeFdxeVNld3EyNmxrWFJhRFJvdFZvMEdnMXF0VnA2T0lVUUl5Wko1eml3TVdZT3FmN1JQSis3QTZ2ZDVyWjJad1FtY0ZmOEF1WUVKL05SK1NuK2ZHVnNxaDlHNkFMcHRKbG9Oc3VpMFVJSU1aYTZscXRRcTlYbzlYcnNkcnNrbkdKTUtCU0tYajlDQ0RGU2tuUjYyTHFvbVh4bHlsb1VRTERXbDU5ZGZOOXRQWktySWpPWUc1d01PQkxiZlZVWHVOSmE1WmEydTB6eGkrVGZzdTZsd2RUS0Q4KytSWnZWMk9keEJwVVdsVUxsMW10M01ka3NHRzNTaXl1RThBNlNBQWdoaEpob0pPbkUwU080S1hhdVc5dmNYNVBEZ1pxY0FZOVpHNW5GMTFMWDBmWFJ3UTVZYmU3cjZkeGM4RG1MdzlJd3FMUW9VZkRrbERYOHk5azMzTlora01iQVQyWStpSTlLUzVER3dJOW0zTWUvWjc5Tlp4OEo0TDlrM2sxbVlMemJydDNUem9xenZKQy9lMHphRmtJSUlZUVFRb3lPSkoxQXVONmZoYUZUM2RwbVFWdjFnUHZ2VDFqQ0k0bkxuTSt6RzR2NTZZVXRtTzFXdDhYUVpHN256YUtEZkRsbE5RRFRBMkpaSEpyS2tibzh0N1RmYUc3bmpSN3RwL2xIOHk5WmQvT1RjMzl6NitzUVFnZ2hoQkJDVEZ5U2RONWdLb1dTYjZTdVkwMWtsblBiK2FZUy92UENlNWhzbGw3SEx3bEw0NjY0QmFPNlhrL2ZTRnZIM1IwTFI5VFdhNFVIeUc0c2N0bjJZZGxKL05VKzNKK3dHSEQwR3Y5anhwMzg5TUlXYkhUUE04cHZyWExyZk5WZ3JSL3hobEMzdFNlRUVFSUlJWVFZRzVKMEF2dXFMbktvSnRmNWZFNUlNdjg0L1E0QUR0VGs4THZjbmIzT0NkSDU4YnY1VHdKUTFGYkRQNTk1M1dXL3BZK2V2bUN0TDkrYnRzbGxtT25CbXN2OCt2TDJQby92T2lmTlAzcjRMNm9mL21vZi9QMTlSblJ1Z0tidjgxNHZPb0NmUnMrRzZOa0F6QTlKNFR2cEcvblY1WStjeDd4MGRkK0lydG1mTlpHWmZDdHRnMXZiRkVJSUlZUVFRcmlmSkoyQURidkxQRVJ6ang1SHE5M1c1eHhGWTQ5aVAzYm84NWllNW9XazhPMjBEUzZKMjliUzQ3eFU4Tm1RNDdUYWJUZDgyS3BXcVViSjRBVXIvcFQvQ1pINlFHZmhvcFVSMDZrenRiSjVHSzlQQ0NHRUVFSUlNZmxJMGpuR3RFbzFqeWV0WUZQc1BPYzJzOTNLaS9sNzJGV1pQYXkyUHErK3hHOXlQM1ozaUFQNmZ6UHVaMlpRNHFESDJZRmZYdHJHLzh4NWpCaWZZQnJON1J3Y3BKQ1NFRUlJSVlRUVl2S1RwSE1NelErWndsTlQxeEt1QzNCdXEreHM0dWVYdG5LMWRlQkNReU1WNXhOQ2FVZjlvTWNaVkZwMEtnME5wamEzWGJ2TmF1US9MN3pITStrYitjV2xiVlFibTl6V3RoQkNDQ0dFRUdKaWtxUnpEQ2lBZjVoK0IwdkMwbHkySDYzTDQ3ZVhkL1M3bHVWbytLcDBmSEhLS3RaR3p1RG5sN1p5dUhiZ0NyVlBUYjJacGVIcGZGcDVudmRLanJrdFFTenZhT0Fmejd6bXN1Mmh4S1Z1YVJzZ3Q3bUNVdzBGYm10UENDR0VFRUlJTWJZazZSd0RkaUMzcGNLWmRMWmFPdm5MMWIzc3JiclE3emxhcGJyUDZyWDF4bFl1TlpjQlVOWlBEK2JLaU9sOE1Ya1Z3VnBmQUo1T1c4K1ZsdXArRThuRm9hbmNGSkVCd0szUnM3Z2xlaWI3cXkveGJzbFJTdHZyWEk0OVdWOUFkV2N6QUpVZGpRTzg2djQ5bU9DK3BITjcrV2xKT29VUVFnZ2hoSmhBSk9rY0krK1hIbWRhUUF3S0ZMeVF2M3ZBWWF6QldsLytjOWJEN0syNndEdkZoMTMySGFuTDYzZGR6VlQvYUo2Y3NwcDAveGlYN2VjYlM3RDNXSzdrZWxkYXE5aFZlWlkxa1Ztb0ZTcVVLTGdwSW9PVkVSa2NyY3ZqemFKREZMWFZBUEJCMlltaHZtUWhoQkJDQ0NHRTZFV1N6akgwaTB2YitsMEtwWXVmV3Mrek0rNG5XaC9FSTRuTENORDQ4T2Nybnc1NFRvSWhqSWVUbHJFb05OV2xybXhwUnoxL3p0L0RtUjVyYWM0SVRHQmg2QlRLT3VvcGJhL25ZbE1wTmNabS9wQzNtN2VMajNCZi9DSnVqcHFCV3FGQ2dhTVhkRkZvS2dkcmNuaWo2Q0RsSFExOXhqQlFWVnVUemVLeVJ1ZVB6Nzg3NE9zWmpwcHJ2YTVDQ0NHRUVFS0lpVUdTempFMFdNS3BWMm40VWRaOUpCakNBTWV5Sy91ckwvVjdmTEp2QlBjbUxHSnBXTHBMdXRkaTZlRE5va1BzS0Qvamt1eE5ENGpsWDdQdVJxZlVBSEMyc1lobno3M2ozRjluYk9HUCtaL3dYc2t4SGtoY3d1cUlURlFLUnlxNVBId2FTOFBUMlZ0MWdiZUtEbEZqZEUzMm5wLy9aWmNDU1QzOSt2SjJQcXUrNkh4K3VxRnd3TitERUVJSUlZUVFZdktTcE5OREFqUSsvRERyWHFiNlJRR09aVlIrZW1FTHVTMFZ2WTZkRzV6TW5YRUxtQm1VNExMZGJMZnlVZGtwM2kwKzBxczQwYXlnUlA0NTR5NW53dG0xN1pIRTVieGVkTURsMkJwak03L0wzY2w3eFVkNU5Ia0Z5OExTQVZDaVlHMWtGamRGVE9mbHE1K3hyZnlVVzE2N0VFSUlJWVFRd250NGZkS3BVaWpSS0ZRdTJ6Ukt0Y3QrZlkvRXJZdE8xYjFOQVgwZVk3WGJNUGZSMnhtbTgrZlpHZmNUNnhQaVBPNjVTeCtTM1ZqY1o0eTNSTTkwU1RodDJQbTA2anh2RmgyaXp0alM2L2liSWpKNE9tMDlhb1VTZ09QMVY4Z01qTWVnMG5KL3dtSmlmSUo1UG5jSG5UYXp5M2tWblkzODR0S0hiUFUvemhQSnE4Z01qSE8rd25OTkpTN0hubTBzSWtqajYzeWU0QnRLaEM2d3ovaUZFRUlJSVlRUTNzdnJrODZOTVhQNGNzcnFmdmN2RDUvRzh2QnBBN2FSNkJ2T0c4dSswMnY3NlliQ1h2TVpFd3hoL0dqR2ZZUnEvUURIL01mL3ZyaDF3SXFzejEvZVFmcjhHQUsxQnZaWFgrTHQ0c045enJWVW91QUxLVGR4Wit4ODU3WVB5MDd5bDZ0N1NmR0w0RWRaOXhHb01iQXNQSjBrdjNEKzUrSUhGTGZYOW1vbnI2V1NmOHQra3lWaHFUeVJ2SXE5VlJlY2hZVzYvQzUzcDh2enIwNVp5OGFZT2YyK0JnQ2RVb05XT2Z4YnpteXo5RXFRaFJCQ0NDR0VFQk9EMXllZE45S3lzSFNlVGwvdjdCVnR0eHI1ai9Qdk9aZEU2VStiMWNqUEwzMUFnNm1OeXM2K2x5MEoxd1h3bmZTTnp0NUpPL0I2NFFIZUxUa0N3TlhXYXY3bDdCdjhLT3MrSXZXQnhQcUU4TnpjeDNtejZCQmJTbzY1ekFYdGNyZzJqK04xVndlc2hEc2NqeVV0WjFQc3ZHR2Y5MW4xUlg1OWVidGJZaEJDQ0NHRUVFTGNXRjZmZEZaME5IS3NMdDlsVzdEV2wxVC9hTUF4MzdHZ3RiclhlUnFsbWpuQlNRQzBXMDJjNzJObzdKWFdLdUJhRDJUeVN1Nk1XK0RjVjI5cTVTZm4vMGJoZFQySS9Sa29NVjBWa2NGWHA5Nk1RYVVGSEFXSmZuUDVZdzdYNXJvY1Y5N1J3UGRPYitidnAyMWlibkF5YW9XS3g1SldzRHg4R2k5ZTJjT0ZwdEplYlE5V0RFa0lJWVFRUWdnaEJ1TDFTZWVKK2l1Y3FML2lzbTFaV0RyZm4zNDdBS2ZxQzNnaGYzZXY4MEsxZnJ5NDZHc0FWSGMyOGRPTDcvZlpmb1F1a08ra2J5RERPVDhTTGplWDg5K1h0ZzY0ZHVkUVJPdURlQ3IxRm1ZSEpUcTNWUnViK09tRjkvdE5adHNzUm41eS9tODhrTENFQnhLV29GSW9TZklONXo5bVBzU1I2OWJvSEVzSGF5N1RhdW5zZDc5V3FXWjFaT2FZeHlHRUVFSUlJWVFZVzE2ZmRQWkZvK3d1TEdTMldVYmN6dnJvMlR5UmNwTkxrYUZQS3MveHgvemRXT3kyRWJkclVHbTVKMzRSZDhUTmR5bUNkTERtTXIvUDIwbTcxVFJvRzI4WEgrWmsvVlcrbGJhZVJOOXdvSHVOenFOMWVYeFlkcEtMZmZSOHVzdmJ4WWY3bkUvYUpVaGprS1JUQ0NHRUVFS0lTVUNTemo3MHJFeHJIR0hTK2YxcHQ3TXNQTDFITzJiK2NtVWZ1eXJQOW51T0FnYWNQYWxScUZnZk01djdFeGJqci9aeGJ1K3dtdmpMbGIxOFVuVnVXREZlYWEzaSs2ZGY0YjZFeGR3ZHR4Q3RVbzBDUi9LNU9EU1Y0dlphUHFrOHg0R2FuRkgzeWdvaGhCQkNDQ0c4a3lTZGZRaldkaThGMG1SdUgxRWI3NWNlWjE1SUNucVZoaXV0VmZ3eVoxdWZGV2U3S0ZId3IxbjNjTDZ4aEMybHgxejI2WlFhMWtmUDRzNjRCUzZ4Z1dNNWxEL203YWJPMURxaU9DMTJHMjhXSFdKMzVUbStrTFNTRlJIVFVWemJsMkFJNDhzcHEvbGl5aW91TlpWeXN2NHFweHNLaHp3UFZRZ2hoQkJDQ0NFazZleER5TFhsVElBKzE4RWNpdnpXU242VCt6RlQvQ0o1bytnZzFrR0cwejZkdHA2NXdjbk1EVTRtVk9mSGkxYytKVXpuejhhWU9kd1NOUk0vdGI3WE9VM21kb3hXTTE5TVdUV2lHUHRTM2xIdlhEKzBpeElGbVlIeFpBYkdNeXM0aVdmUHZlTzI2d2toaEJCQ0NDRW1OMGs2K3hCbkNIVStyaGxoMGdsd3VEYTNWd1hadmp5V3RNSmwvbUpaZXowR2xaWmZ6bjBDLyt1U3pVNmJtZXJPSmhJTVlRUnFESU91SVRwU3V5dXpDZEQ0c0NCMEtzcHJmWjltdTVVWDhub1hWUkpDQ0NHRUVFS0kva2pTMllla2E0VjFiTmdwYWV1LzJJMDdiSXFaeTczeGk1elAzeTQrek1jVlp3RFlYUEFaMzB5OUZRQ1R6Y0t1aXJPOFczS1VEVEd6U1VnSUc5TzRDdHRxMkY1K21taDlFTGZHekdaMVJDYWZWMS9zZDUxUUlZUVFRZ2doaE9pTEpKM1hTVENFNFhOdHZjdnlqZ1k2YmVZeHU5WURDVXQ0T0hHWjgvbXV5ck84VVhUUStYeFA1VGxXaEUvalVuTVoyOHRQMDJ6dTZOWEdqb296dkZWMHlDM3hmR1hLV3BmaVJ3QVZuWTI4ZEhVZnJ4WjhqcXBIcGR6Ujh0Zm9DZElZK3QwZk1NQStJWVFRUWdnaHhNUWhTZWQxRm9ST2NUN09hUzRiazJzb2dLOU92WmtOMGJPZDIvYlg1UERIdkU5Y2pyTUQvejdJL0VtajFVempDSXNkWGM4MFFLVmVpOTAycW1WZXJ2Y2ZNeDl5VzF0Q0NDR0VFRUtJOFV2cDZRREdteVZoYWM3SEordXV1cjE5dFVMSjk2YmY3cEp3N3FnNHk2OXl0bUViY01HVWlTczlJTWJUSVFnaGhCQkNDQ0U4UkhvNmUwajFqMmFLWHlUZzZQVTcwMURvMXZZamRJRjhmL29tVXYyam5kdmVMVG5DYTRVSDNIcWQ4Y0pQcmVjYnFldUkwQWZ5L2RPdnVPemJYM09KRm5QbmtOckphNmtZaS9DRUVFSUlJWVFRTjRBa25UM2NFNy9RK2ZoZ3pXVzN6dWRjR3BiR045TnV4YURTQVk2aHMzKzl1cGNQeTA2NjdScmp5ZHpnWko1T1cwK3cxcmZQNGtQdkZoK2x1SDFzaXpRSklZUVFRZ2doUEUrU3ptdXlBdU5aSEpycWZQNVIrU20zdEt0UnFQanlsRFdzajU3bDNOWm1NZkxyeXg5eG90Nzl3M2M5cGF2NEVqaVM5d1JEZDNYZHJrSERScHVGZHFzUkFKc2I1NGNLSVlRUVFnZ2h4aTlKT25FTUEvMVcrbnJuODJOMStWeHByUnAxdTdPREV2bnExSnVKOFFsMmJpdHFxK0ZuRjdlNmJla1JsVktGWHFseFMxdEtoV0xFNThZYVFweVBleWFjeCtyeStYM2VMZ0JlTGR6UHE0WDdSeDVnRDEwOXhnRDJTVG9YVmdnaGhCQkNpTW5BNjVOT3RVTEY5NmJmVG9RdUVIQlVhWDI1NExOUnRSbW04K2ZMS2F0ZGloS0JvMEx0ODdrN0Jxd1NPMXliWXVheUtXYXUyOW9iaVJTL0NKZDVxZ0NkTmpNdjV1OWhUOVg1RWJXcFZhcjcvVDFwbFdwV1JFeDNQbSt6R0VkMERTR0VFRUlJSWNUWTgvcWs4d2VaZHpFN0tOSDUvTldDenludmFCaHhlK3VqWi9QRmxKdlE5ZWg5N0xDYStPdlZmZXl1ekI1VnJPUFZ2ZkdMNmRsSGVxVzFpdWN1ZlVqRktIcHp2NWw2S3lzaXB0TmhOZEptTVdLMldiSFlyVmhzTmlMMWdmaXF1M3M2cGRDUUVFSUlJWVFRNDVmWEo1MFhtMHFaRzV3TXdORzZQTGFXblJoVmUva3RsZGg3alBZODExVE04NWQzVUcxc0hsVzcvYW5vYktTa3pUMEZlVkw4SWduVCtRLzd2SmV2N21OMmNCSUdsWlpkbGRuOEtYOFBGcnQxVkxGY2JDNWxaY1IwRENxZHkxRGE2NVcwMTAycXViRkNDQ0dFRUVKTU5sNmZkUDZ0NUNoVC9DSXhxSFU4ZDJuYnFOdkxiNjNrMTVjLzRydlRidU9WZ3YxdUswalVuMk8xZWJ3MHl1SEFYYjZkdG9IVmtabkRQcS9hMk13ZjgzZmpwOWF6dmZ5MFcySXBhYS9ERHZRM3k3VGRhdVJFM1ZWZUt0aUhWWW9TQ1NHRUVFSUlNVzRwN0hiN2hLekNjdmYrWDdpdExiMVNndzI3VytkYStxdDlhTEYwdUswOWI2ZEVnVUtoY0NhaGxodVFhRzVaOGYweHY0WVFRZ2doaEJDVG5kZjNkQUp1WFkreml5U2M3bVhERGhQeit4RWhoQkJDQ0NHOG10TFRBUWdoaEJCQ0NDR0VtTHdrNlJSQ0NDR0VFRUlJTVdZazZSUkNDQ0dFRUVJSU1XWWs2UlJDQ0NHRUVFSUlNV2Fra0pBUVFnZ3hRV1JuWjNQaStDbEtTMHJ3MGZ0eXBURFgweUdKVVVwSlRLWEQyRTU4ZkJ6ekY4d2pLeXZMVWExZDBkK2lZWk9UTjkzYjhwNExieVJMcGdqUkQxa3lSUWd4bm14KzZSVTZtbTBraEtjUkdScFBWR2ljcDBNU2JsSlpWMHBWWFFrRmxSY3hCR3A0NUxHSFVLdlZLSlhlTVNCdDgwdXYwTkZrSlNFaTNXdnViZWQ3WG5FUlE1Q2FSeDU3Mkt2ZWMrRjlKT2tVb2grU2RBb2h4b3NYZnZzaTBVRlRXWkN4eXRPaGlERjI5TndleWh2eitlSlhIME92MTZOU3FUd2QwcGlTZTl2NzNuUGhuZVRyRkNHRUVHSWMyL3pTSzBRSGV2ZUhjbSt5YU1aYW9vT244dXJtMTJsdGJjVnF0WG82cERIejhrdXZFQjA0eGV2djdVVXoxaExqSmUrNThGNlNkQW9oaEJEalZIWjJOdTFOTmhaa2V2ZUhjbSt6T0dzdHBqWTRmdnc0UnFNUm04M202WkRjTHZ0c05oMk5WaFprcnZaMEtPUENJaTk0ejRWM2s2UlRDQ0dFR0tkT0hEdEZZa1NhcDhNUUhwQVNrOEhGOHprME56ZFB5cDZ2RThkUGtSaVo3dWt3eHBYSi9wNEw3eVpKcHhCQ0NERk9sWlNXRUJrYTcra3doQWRFaGNaVFUxTkRTMHNMRm91RkNWcUNvMTl5Yi9jMjJkOXo0ZDBrNlJSQ0NDSEdLUitkd1NzcWVZcmVvc01TMEduMW1NMW1UQ2JUcEV0QTVON3ViYksvNThLN1NkSXBoQkJDakZOWGkvSThIWUx3b05LS0lxeFdLeWFUYWRMTjhaTjd1MitUK1QwWDNrMlNUaUdFRUVLNFZXVnRDUjNHOWo3M3RiUTNVVnlaNzdaZW5JN09OcmUwTTE3WjdYWVphdWxsNUQwWGs5R0VUVHBUL2FNOUhZS1l4T1QrRWtLSWtYdjMweit4WmU5Zit0eDM2ZW9wWHZyd0Y1Z3RwbjdQYjJ5cDQrZWJ2MGRsWGFsejI4RXpPemx3Wm9mTGNUVU5GZno4bGU5UlVubWwzN2JNRmhQUHZmb1A1QlNlNlIxTHdXbWVmL3RITkxYV0QvYVNlckhaYkx5NTgvZnNPUFRXc004VlFnaHZvL1owQUNPVjdCdEJYa3VGcDhNUWsxU3liNFNuUXhCQ0NMY3htWTNzT2JhRmhwWWFIbG4vclRHOVZsMWpGZlZOMVN6S1hEUGlOb29xY3JIWnJJUUhkMzhCYUxQYk9IRnhIMHRucmtPcGRIeG5mclhzRWpxTm5waUlwSDdiS3E3TXA2MmpoWml3eEY3N3N2T09vRUJCb0YvSXNHTlVLcFVFK0FWei9PSStacWN2RzlQNWlkTGoxVnVIc1owRFp6N21Vc0VwV3R1YjhEY0VrUnc3alZYejdzRFBFT0J5N0IvLzloT3E2c3Q2dFRGdjJncHVXL0dveTdibXRrYjJISHVQL0pJTG1DMG1vc0xpV1RYdmRsSmlwL2M2LzJ6dVlZNmMzME5kWXlWNnJZR01sSG1zV1hBWFdvMXUxSzlQM25NeDJVellwUE9XcUJsOFVwbU5EZm1mVXJpWEVnVzNScy8wZEJoQ0NERnFSbE1uWjNJUGNlanNUbHJhbTVnU2x6SG0xN3hZY0FxQTFJUVpJMjRqcC9BTUlZRVJYQ201QUVDQVh3Z1p5WFBaZTJJcmhlV1h5U3M1UjJGRkxzMnREVmh0Vmw1OC82Zk9jNFA4UW5sdzNkZXByQ3ZGWnJOeS9zcHhRZ0lqYU8xb3ByV2oyWEdNZnhobWk1Rzg0bk9zbkhzYkpyT3h6emcwYWkwS2hhTGZPRythdTRuY29yTlUxNWRKVVp3YjdMV1AvNWU2eGlveVV1WVI2QmRDVlgwcHAzSU9rRnVVelZQMy9KdEw0dGxoYkNjOE9KcjB4Tmt1YmNTR3UzNVowZHJlekYrMi9qZWRwbmJtcEM5SHE5RnhPdWNBcjMzOEd4N2Q4QjFTWXFjNWp6MXdaZ2VmSG4rZitNZ3BySnk3aWZLYVFvNWQyRXQxUXptUGIzeG13UHRHQ0c4MFlaUE9xZjVSM0J3MWsxMlZaejBkaXBoa05zYk1JY1V2MHROaENDSEVxRFMzTnZEODJ6L0VZcldRa1R5WFM0V25iOGgxeitZZEJ1QVA3LzQvbCswaEFlSDgzYjAvSFBUOERtTTdWMG92b2xRcW5VTjBzNll1NUxibGp4QWVITTNGZ3BPa0o4M0d6eERJbm1OYldKQ3hpdERBN3IvWlBucGZBTjdkODMrMHREVml0cGhRcTlTOHZPMDU1ekYzclB3Q1pUV0YyT3cyOXAzOGtIMG5QK3d6bGlkdSt4NnY3L3p0Z1BIYTdYWStPdkFhSHgxNHJjLzlxZkZaM0hmelU0TytiakU4SVFFUlBMVHVteTdKNWJFTGU5bHg2QzJPWDl6SDZ2bDNPTGQzbXRxWkVwZkJtZ1YzRHRqbVp5Yy9wTG10Z2NjMlB1Tk1NR2RPWGNRTGYvc3hueHo5RzAvZDg2OEFOTFhXODluSkQwbUtUdU94amM4NGU5N2YzL2NTMlhsSHlDM0tKajFwbHJ0ZnNoQVQyb1JOT2dFZVRWckc0ZHBjV2l3ZG5nNUZUQkloV2o4ZVNWcnU2VENFRUdMVWJIWWJLYkVaTE14YVEwcnNOSDd5NHRmSC9KcUY1Ym5VTjFXek1ITTEwV0VKenUxSHozK0t6VGEweGU3UFhENkVqOTZYN3p6MFg4NFA4MTAyTFgrTVFQOVFBbnlENk9oc1E2dlJzV3pXclh4MmFodHJGdHlGcjQrLzg5aW5IL2d4UlJWNXZQTFJyL2pDcHU5eDhlcEpibGwwTHdxRmd1YTJSclorOWpMenBxOWtRY1lxY2dyUEVCWVVSVmhRRkFBZkhYZ05vNm1EOEpBWWJsL3h1TFBOZmFjK3hOOFF5THhwSy91TXZkM1l5bzVEYnpGditrb1NvMUlCOFBjTkd0b3ZUd3pMM2F1LzNLczNjY2JVUmV3NDlCYTFEZDNUcjJ3Mkd5YXpFYjNPTUdCN0ZxdUZjMWVPRVJ1UjdOS2pHUm9VU1ZyQ1RDNFZucWErdVlhUWdIRE81Ui9EYXJPeWROYXRMdmZvMHBucnlNNDdjdTJMRVVrNmhlaHBRaWVkQVJvRHY1Ly9KTC9OMjhHeHVueFBoeU1tdVBraEtUeVR2aEVmbGRiVG9RZ2h4S2dGK1lmeTBLM2Z1S0hYUEhSMkozNCtBZHk4NkY3VXF1NlBHQWZQN2lROHlMVkEyOGxMbjVNY000Mm9zSGpuTnJQRnhPSHNYY3hNWFV4TGU1TnplNEJ2RUFxRmd2aW9LYzV0MlhsSG1KWTBCNXZkeHVuTEIxazY2MWFYcEJQZ1RPNGgwcE5tWWJmYk9YTHVFMjVlZUE4S2hZSTl4OTVEcmRhd1pzRmQrT2dNdkxMOVZ5eWJkU3NaS1hNcHJzeW5wT29LajI3NE5nYTlMMWxURnpqYks2c3BJTC9rZ3N1Mm5ycUdGaS9LV3VOTVlNWFk2R3Y0cXNWcUJuQkpNRHVNanVyR2V1M0FTV2RWWFNrbXM1SGttUFJlK3hLaVU3bFVlSnFLbWlKQ0FzSXByc2hEb1ZDUUdKM21jbHhFU0F3K09nUGxOVVhEZmoxQ1RIWVRPdWtFOE5QbytVSEdYZXl0dXNDcGhnS0sybW9vYWEvemRGaGlnb2czaEpMZ0c4YmM0R1RXUkdaNU9od2hoSml3S210THlDKzl3TTBMNzNGSk9NMFdNM1ZOVldSTmNVM1Vzdk9Qc3ZmRVZqWXNlNWc1NmNzQVI2K1VqOTZYbXNZSy92ZU5IemlQZldUOXR6aDQxbEc1ZG1IbUd1SWpwMUJRbnNPakc3N2RienhHVXljWHI1N2tnVnUrMWl2T2Mvbkh1UE9tSi9DNWxwelliRFlVQ2tlUDFlNmpmeU0xUHF2UCthOHBzUmtjUGY4cERjMjFCQWVFOWRwZlVKYUR2eUZRRWs0UE9aZDNGSUNFcUtuT2JaM1hsdTZ4MjIwMHRkYWowL3FnMS9yME9yZSt1UnB3elBlOVhwQi9LT0NvcXR4MXJMOGhFSTFhMCt2WUFMOFE2aHFyUnZsS2hKaDhKbnpTMldWMVpDYXJJek05SGNhNDl0eHgrTGlnKy9uakdmQkVIM2xXZmlOOGJaZmpzVm9KNzl3Qi90TDVKNFFRWWdDN2pyNkxRZS9Idk9rcnFhd3JkUmJXS2F5NGpOMXVKK202SHFUSE56N0Q5b052OE9IbnIxQmFkWlVOeXg1R3A5WHp4S2J2QVFwKysrYS9zbnJCbmFRbnpzWmlOUk1mT1pXVGx6Nm5wYTJSbk1MVEtGQlFYVjlHVVVVZTRLZ2thdEQ3RVJVYVQxSk1HdWZ5aitMcjQwOUs3SFJLcTd2LzhZc0tpK2VwdS8vVnBZZlZack9pdXBZb2YrRzI3Mkt4V3ZwOGpWUGlNZ2p3ZFZTc1hiZjRQcGQ5Wm91SjgvbkhtSjl4MDZoL2wyTDRycGJsc08va2g0UUhSNVBaNHd1TzltczluVDNuN2diN2g3RXdhdzBMTTFjN2UweTdrbE5kSHdtcFZxTUh3R1J4Rkp6cU1MYjNxcERiUmEvMXdXSTFZN1BaZWcwUEY4S2JUWnBobHA3b0FBQWdBRWxFUVZTa1V3d3VvRWNGYjdzZGF2dVpDanMxQ09aRXdPbHFzTmhnU3g1OFFmSjVJWVFRL2JoY2RKYkM4c3ZjdnVKeGFoc3IrZlBXbnpFemRURWJsejNNMmN1SDhOSDVFaGVSNG5LT1dxWGgzalZmSVNRZ2dnTm5QcWE2dm96SE5qNkRRZS9uUEVhdk5SRG9Gd3pBbWdWM2N1bmE4RldOV2tkMFdBSVhycHpBWW5Na2lIa2w1MUFySFI5cmttTFNLQ3kvVEd0N0U3OTg3Uit4WHB0UCtxdlgvd21BdFF2dWRpYWRWcHNWazhWSWUwZkx0YmExYU5SOWY5T3FWQ3Baa0xtS0E2Yy9adW5NZFM2Sng2bWNBNWdzUnVaT1d6RzZYNllZdHVNWDlySHJ5RHY0K3dieDBMcHZ1dlMwQi9nR2Mvdkt4OUdxZFZoc0Z1b2FLemw5K1NBN0Q3OU5jMXNEdHl5NkY4QjVqeWdWdlJORkJZN0V0Q3RCdGRtc3ptMkRIU3VFY0pDazA0djQ5UndGb29EcTl2NlB2VC9ka1hRQ3ZKY0xEMDhIalh4aEo0UVF2V1RYd0k0Q3lHdUFncWJCang4cXBRSlNCajlzWEFqMERTRTJJcG5aNlV0UktCVGNzL3BKdGgxNGxiTHFBcHBhNjVpZnNhclBYaCtGUXNHYUJYY1M2QmRDVVVVdWJaMHR2UDNKQzRDajUvRGcyUjJjelR0TVJ2STg1azN2VHVabXBTMW1WdHBpd0RIazhUZHYvaXYzclgySzBNRHVOWlpYenQzRS9NeFZBTlEyVkxEOTRCdmNzL3BKRkVvbElRSGR4elUyMTJLMzJ5a296MkhsM05zR2ZhMExNOWR3OHRMbjdEajhGdmV0L1NvQUxlMU43RHZ4QVhPbnJlaHoyTzFvMUhiQTlndHdyQVZhcldDYkJDdkZ1ZXZlTnBtTmZQRDVaaTVlUFVsSzdIVHVXZk1WRE5lcUYzY0o5QXQyRHQvdXNqQnpEWDk2Lzc4NGN1NFRsczlhajQvZTE3bTJabGR2cHV0MU9nSFFhUnk5b0ZxTnJzL2pBSXptVG5RYXZTU2RRbHhIa2s0djBuT0lyQUtvR1NEcFhCZ05DZjVRM0FLdFp0aFpBSnVtOUgrOEVFSjRveGZPd0x1NWppL2xNc0xna2VtZ2N0TVhkQXJnMEI3M3REWFdvc0xpZWZqV3A1MGZ0TE9tTGlBcUxKNi9mdkJ6QUJabXJoN3cvSG5UVnpCditncGEyNXVKajNUOFkxTlNtVTlvWUNRUkliSE9PWFhERVJFUzQzeXN1dFlEbWhpZDFpdjVMYXJNUTZsUVVseVpUM05iSXdHRFZKdlZxRFdzWC9vUWIrNzhIVWNqcHpCditrcmUrL1JGWjJFaWR6Tm9ZRllFSkVTRFJjR2tXSjNjSGZkMmUyY2JyMjcvTmRYMVpkeXk2RjRXejdoNXlJbWVueUdBNlVsek9IWmhMeldORlNSRVRTWFFMd1NBcHBiZWRVRzY1bkoyZmFrUjZCOUtSVTFSbjBOb0cxdnFDT254NVljUXdrR1NUaS9TTSttMEExVURKSjBBRDB5RFh4eDNQSDR6QjI2YlFqK0RTWVFRd3Z2ODlDanNMWWE3VStGTE04QXdCditpSG5KL2syUG0raDZteHBZNk9veHRMSmw1eTVDVFJqOURBS3ZtM1E3QTBYTjdtSlkwaDVtcGkzb2Q5K3ZYZjREUjVKZ2pZcitXaHYxcHkzODZoelorOTlIL2R2WmM5VlJkWDBaTFJ4TkdZNGV6QXUyWjNFTmtUVjFJVlgwcEp5OTk3cksrWTMvU0VtYXdmUFo2ZGg1K20zUDVSNm11TCtQeGpkOTFGaVp5SjRNYUVzSWdQQncwdmV2V1RGaWp2YmMvK1B4bGFoc3JlR1REdDEyV09Ca3FzOFVFZE0vWGpBbExSS0ZRT09jSTkxUmNsWTlTb1NUdTJoY2lzZUZKbEZaZHBheTZ3S1dpY20xakpSM0dObWFtTGg3SlN4SmlVcE9rMDR1NEZBT3lnOUhxNk1YMDYrY2ZzVnVTNE1Wc2FEUkNaUnNjS29ObHNUY2tWQ0dFR05jT2xzR2VJdmptSEVmU0tWelZOVlh6L3I2L0VoWVV4YXA1Z3lkeEErazBkVkJWVjBwaWRQY3YrczZibm5ET3dXdnJhR2JyWnkremZzbUQrQmtDQVVmbDJxMzdYcUtsbzRuV2RzY1B3UDl0K1U5OGZmeEpqcGxHMXRRRlhDNDZTMm5WVmRiTXY0dXErbEwybmZpQWhabXJleTI5MHBlc0tRczVldjVUeW11S1NJNlpSdVMxd2tsaTdGWFdsWkpibE0zaUdUY1BtbkMyZDdiaW8vTjE2UVd0cmkvbnd0VVRCUGdHRXhuaStHRGpvL2RsYWx3bSthVVhLS3N1SkRZaUNZQzZ4aXB5aTg0eUxXbTI4NHVWcnZmK1lQWk9Ib3o4dXJQdGcyZDNBakE3ZmFuYlg3TVFFNTBrblY2a1p5R2hyaTdMbW5id0MrejdlSlVDN2ttRHY1eHpQSC83c2lTZFFnZ0I4RllPVEErZEhBbW4yV0ptMTVGM1dENTd2WE9JNFdqVU5WYnh5dlpmWTdQYnVQL212K3R6V1ltaGF1OXM0ZVZ0ejVFY000MzR5Q21ZTFVhTTVrNlNleVFhWFVNZjQ2T21Pb2MvbWkwbTFHb055VEhUQ1BJTHhXdzFzZVBRVy96Z1M3OXhGZ2xxYktuamc4ODJrNUV5ajZTWU5HSWpram1jdlpzUFAzK0ZCOWQ5dmQraG1xM3R6UnpLM3NYeEMzc3grUGlUTldVQlozSVA4ZnQzbm1YNTdQWE1TbHM2cXRjc0JsZGVVd2c0NXVydU9iYWx6Mk9Xejk2QVRxdm5WTTRCc3ZPT01DVXVBMStmQUdvYks3bDQ5UVFBZDZ6OGdzdjdmUE9pZXltcXpPTzFqLytYdWROV29GS3BPWjF6QUsxR3o4M1hDZzRCeEVZa01TdHRDV2R6RC9QcTl2OGxPWFlhWmRVRlhDNDZ5NUtadHpnVFdTRkVOMGs2dlVqQWRUMmRLQnhKWjNJL1NTZkFYYW53MmtWSHIraUZXamhURGJObHFvSVF3b3RaYlpCVEQwL084SFFrN3RIUjJVcEJlUTQ1aGFkNWNOMDNpSXRJSG5GYmVTWG4yZkxwbjBHaDROSDEzeVk4T0hyRWJWbHRWajQ1K2g2eEVjbXNtbmM3ZTQ1dndXUTJjdmpjYmpKUzVya1VEYnFlUnEzbDd0VmZkajR2cWJvS2RNL3RyR21vNFBVZHY4Vkg3OHVHcFE5ZE8wZkRobVVQOGRhdVA3RDk0QnRzV1BxUXkzeTlzdXBDVHVYczUxeitNV3cySy9NemJtTFYvRHZRYTMyWW1icVluWWZmWnZ2Qk4vajB4Rll5VStZemMrb2k0aUpUcEtETUdPZ2FXcDFmZW9IODBndDlIak0vWXhVNnJaNkVxS25rRlovamJONFJUS1pPREhvL3BpWE5ZZm5zRFM3emZnSENnNlA1NHFidnMvdm8zemgyWVM5cWxacmttR25jdk9qZVhrUEViMS94T01IK1laektPVUJ4WlI3QkFlRnNXUHFRTEpralJEOGs2ZlFpTGtubnRYOERCNnBnQzQ2NUpQZW13ZXVYSE0rZlB3WC9kNnVqOHB3UVFuaWozQVpIQmRIVVlFOUhNancvL01vZit0d2U0QmZNazNmOEU2L3ZmSjdOMjM3SmcrdSt6cFM0akdHM3YrUFFXeHk3c0pld29DZ2VYUGVOQVpQQ3dkUTBWR0N4bW9rTWplUGg5VTl6dGV3U2g3TjNjOS9hcHlpcHVzS2Z0LzZNUlpscmlBNVBSS1BXOHNqNmI5SGEza1JUYXoxV200V0V5S25vdFBwZTdkcnNOazVjK0l3OXg3WVE0QnZNRnpiOXZjdFEydlRFV2F4ZGVEZDdqbTF4RktoWmZCOTV4ZWU0ZVBVa2RVMVZxRlVhWnFVdFllbk1kUzVWYWhPalUvbnEzZi9DcFlMVEhENjNtNU9YUHVma3BjOHg2UDFZTVdjamk3TFdqUGgzSVhwYk12TVdsc3k4WlVqSEprUk41VXQzL01PUTI0NEtpK2Z4MjU0WjlEaWxVc25LdWJjTnFlS3hFRUtTVHEraVZ6c3FMSnB0M1FXQmF2cFpxN09uUjZiRDlxdU91WjJGemZCeEFkdzJVZXI0Q3lHRW03V1pIZi9WcVR3Ymh6djU2SDE1Yk1OM2VIWDdyOGtyUGplaXBETWhhaXBxbFlhYjV0MCs2dUdsV28yT3FOQjRIbG4vTGZSYUgwNWQyazl5N0RReVV1YVNrVEtYaUpBWWpsL1l4OEd6TzdCWUxTN24rdmtFOE13alArdTM3Y3VGWjVreGRTSHJGdC9mWjdHaFpiTnV4ZDhReEpuTEJ3a0xqR0ozK2Jzb2xVcHVXWFF2czlLV3VLd2oycE5Db1hER1YxWmR5Sm5jUXhSWDVwR1pNbjlVdndzaGhKZ01KT24wTWdGYXFITXNONFdkZ1pkTjZhSlhPeW96L3NveEJZSy9ub08xQ1k3dFFnZ2hKZ2VkVnMvanQzM1hPZWR4dURKUzVwR1JNbS9RNHhabXJXWmgxc0JMcUFUNmhmQ1Z1MzdnSE41Njkrb3YwOTdaNnR3L0ozMlpjKzFGbTgyR3hXckdicmVqVUNoUUtsVzlsckdJajB6aFIxOTFyUC81Nkladjk3bG1hRTh6VXhjNXErWSt0dkdaWVNmUnNSRkp6a0kwUWdnaHdFMnJpWW1KSXVDNkwzVUhHMTdiWlVNeUpBVTRIamNhdTRmYkNpR0VtRHkwR3QyNG1ZUFlNekgwMGZzU0doVFo3M0ZhalE2ZFZvOVdvME90R3ZnYjBjRVN6dXRKVVNBaGhCZzlTVHE5VE1CMVgyQVBwYWNUSEhNNG41N2IvZnlkeTFBN2hLRzVRZ2doaEJCQ0NPOG1TYWVYNmRuVHFRQXEyb1orN3V3SVdCRGxlR3kyd1oreTNScWFFRUtJNjZRa1RvSTFXY1NJeFVVbkFveWIzbWQza251N2I1UDVQUmZlVFpKT0wrTi9YVStuelE3TnBxR2YvODA1M1pWcjl4UkJYb1A3WWhOQ0NPR3F3OWhPWlYycHA4TVFIbEJSVzB5bmFmSU9LWko3dTdmSi9wNEw3eVpKcDVlNWZuZ3RESDFlSjBDY1AyenNVYm4ydDZkR0g1TVFRb2kreGNYR1VsVlg0dWt3aEFkVTFwVVFHaHFDUXFGQXBWSk51cDR2dWJkN20renZ1ZkJ1a25SNm1jQWV3MnZ0MS80NzFIbWRYYjZZQmZwclN3VmNySVA5OGtXbEVFS01pUVdMNWxOUWRjSFRZUWdQdUZKMmppbFRVMUFxbFdnMG1rbVhnTWk5M2R0a2Y4K0ZkNU9rMDhzRTlsNlNiTmhKWjVBT0h1bXhoTnNMWjhCaUcxMWNRZ2doZXBzeFl3YUdRQTFITDN6cTZWREVEWFFvZXpjS25ZWDQrSGpVYWpWYXJYYllWWGZIdSs1N2U0K25ReGtYRG1Ydm12VHZ1ZkJ1Y2pkN0daZWs4MXBYWjNscm40Y082TDQwQ1BWeFBLNXFoL2Z6UngyYUVFS0lQanp5Nk1PVU5lUng5Sng4T1BjR2g3TjNVMWFmeTdMbFMxR3IxZmo1K2FIUlRNNWxXeHozZHI3WDM5dU85enpQSzk1ejRiMVV6ejc3N0xPZURrTGNPSzFtMkg3VjhiaHIxRWFRRGxZbkRLOGRsUkpDZk9EQXRhRzE1MnZnNWlUd2xiK1JRb2hKcnJ3VlBpbHlyRjhjWVJqYmF5a1VDaFFLQlZrek16aDA4ak11NUoyaTA5Z0pnTDhoY0d3dkxtNllpdHBpOGt2T2N6RDdZOXFzTlN5L2FRa3FsUW8vUHovQ3dzTFE2WFNUcnRmTDIrL3Q3dmQ4TzYzV1d1ZDc3dS92VDJobzZLUjh6NFYzRzNnRlpUSHB1TXpwdERzU3orRXNtOUxUMmdUNE1CL08xMEtuRmY3ak1QenZXc2RTTEVJSUlkeERxVlNpMCtsNDhLSDdPWDc4T0RrWFQzSGt3azUwV2dPbEZZV2VEaytNVWx4MEVwMm1kc0xDUWtsSlQzWU9yL1R4OFNFa0pHUlNKeDlkOS9aRER6L0FzV1BIdk9iZUh1dzkxK3Yxay9ZOUY5NUxrazR2NDFLOTlscDJXRGFDNGJWZGZyQVludHdCblJaSFVhRjNMOFA5NmFNS1VRZ2h4SFhVYWpYKy92NHNYYnFVek14TVdsdGJzVmdzMkd3MjdIYjc0QTJJY1UraFVLQlVLcDNES3dNREE5SHI5YWpWay91ald0ZnI5Y1o3dTYvMzNNZkhCNVZLNWVuUWhIQzd5ZjJYVFBUaXF3RzEwbEg0UjRGaldxZkpDZzJkRUt3ZmZudVJCbmhxSnZ6bTJ0SXBmejRIaTJJZ3dkK2RVUXNoaEZDcjFSZ01CclJhTFVGQlFaaE1Kc3htTTFhcmRkSi9PSi9zdXBiSTBHZzBhTFZhTkJvTmFyWGFhM3E3dlBIZTl2YjNYSGdmU1RxOVVLQVc2anBkdDVXM2ppenBCTGhqS254YTdCaG1hN0hCVHc3QkMrdEFKZU5zaFJEQ3JicVdVbENyMWVqMWV1eDIrNlQ5VU81dHV1WTQ5dnp4SnQ1NGIzdjdleTY4aXlTZFhpaEExenZwckdpRHpMQ1J0L21EeGZDbGp4MjlwZ1ZOOFBKNStQS00wY1VwaEJDaU4vbHdLaVlydWJlRm1MeWtEOThMQmZVb0p0VDFwMzBreTZiMDFEWE10c3NibHlDM1lYUnRDaUdFRUVJSUlTWStTVHE5MFBVVmJHSDBTU2Z3LzltNzc3QTRyblB4NDkrdExMMzNya1lUYWdqMWdwclZYZVFpVzY2eDA1eDdZeWR4NmkvSlRiMDNUbktUNjlpSmt6aXg0eDVYV2E2UzFTV3JBUklTSUJDaUNRU2lpRjYzNy83K0dGaDIyVVVWaEdEUDUzbjJZWGRtZHVZc00wTDd6bnZPZTdoOU1renR5NVpha2JyWkdzelh2MTlCRUFSQkVBUkJFTVl1RVhTNklmdWdzei9WZWEzVHBnejJvM21nVmd6czgvbFR3N05mUVJBRVFSQUVRUkRHSmhGMHVxRUFGd1dEaGlQVENWSTMyeS9iamVYOHBBSnlHNFpuMzRJZ0NJSWdDSUlnakQwaTZIUkRnWGFaenY0S3MyMDYwQTlUVjloTlV3YTYyUUw4TGdlNkRNT3piMEVRQkVFUUJFRVF4aFlSZExvaCsweW5oOTM4dzhPVjdRVDQzcHlCYnJadE92ajFVV21jcHlBSWdpQUlnaUFJN2tVRW5XNG93RVdtRTRadlhDZEF0STlqTjlzVGpkSTBLb0lnQ0lJZ0NJSWd1QmNSZExvaCs2RFRQdnM0bkpsT2tMclp6b3NhZVAxNk1Sd1g0enNGUVJBRVFSQUV3YTBvUjdzQndvMW4zNzNXYURlT3MzNllnMDZBSDgrRHIrMGNDR2gvZFJSZVdDMFZIQklFUVJDdVRrRkJBY2R6ODZpdHFjRlQ0MDFGVmVsb04wbTRUaFBpSjZQVjl4SWJHOFBzekF5bVRwMktUQ1pESnBOZC9zM2ppRHRkMitLY0MrNUlaclZheFZBN043VG1QVEJacE9kV3BKbFRNaVBnTjB1Ry8xalZuZkNOWFFPRmloTDk0ZmxWb0JKNWRrRVF4cURqRGZERGcvQ241WkFXY3ZudGg4dXJMNytHdHROQ1hPZ1V3b05qaVFpT3VYRUhGMFpVUTBzdGpTMDFuR3NveHN0ZnhaWUg3a1dwVkNLWHU4ZC9sSysrL0JyYURqTnhZVWx1YzIzYnpubDlNVjRCU3JZOGNKOWJuWFBCL1lpZzAwMXQvaGhhdE5KenF4VmtNb2p4Z1pmWGpjenhEdGJDTDQ4TXZGNFJEeithT3pMSEVnUkJHRW1qRVhUKzdibC9FaGt3aWN6VXJCdHpRR0hVWkJmdW9hNjluRWUrOGdBYWpRYUZRbkg1TjQxaDR0cDJ2M011dUNkeE84Vk4yVStiUWw5dmpycWVrYXN3dXlRR2JwMDA4SHBQTlh4VVBrSUhFd1JCR0VkZWZmazFJdjNkKzB1NU81bWJ2b0xJd0VtOC91cWJkSGQzWXpZUDAzeG1ONkZYWG42TlNQK0pibjl0ejAxZlFaU2JuSFBCZlltZzAwM1pqK3YwVTBzL0xWWm82aDI1WTM1akJrd09ISGo5bDVPUTN6Unl4eE1FUVJqckNnb0s2TzJ3a0pubTNsL0szYzI4cVNzdzlFQnViaTU2dlI2THhUTGFUUnAyQmZrRmFOdk5aS1l0RysybTNCVG11c0U1Rjl5YkNEcmRsSDBGVzMrNzV5TlJUS2lmVWc2L1dqUVE1SnF0OE5NdnBER2ZnaUFJZ3JQak9YbkVoMDBaN1dZSW8yQkNWQ3JGcDB2bzdPd2NsNW12NDdsNXhJY25qWFl6Ymlyai9ad0w3azBFblc0cXlDN1Q2YWthZUY0M2pITjF1aExpQ1Q5YllPdlJTNjhKZm5BQVduVWplMXhCRUlTeHFLYTJodkRnMk5GdWhqQUtJb0pqYVdwcW9xdXJDNVBKeEhncndTR3ViV2ZqL1p3TDdrMEVuVzdLUHVoVTJsWG9Ic2xNWjcvcFlmQmt4c0RyWnEwVWVPcE1JMzlzUVJDRXNjVFR3OHN0S25rS3ppSkQ0dkJRYXpBYWpSZ01obkVYZ0locjI5bDRQK2VDZXhOQnA1c0s5SFM5dk80R0JKMEFHeWJDNXVTQjErYzY0TDhPUytOS0JVRVFCRWxsZGRsb04wRVlSYlgxMVpqTlpnd0d3N2diNHlldWJkZkc4emtYM0pzSU90MlVmYWJUYVBjM3JYNkV1OWZhKzhvMHlMTHJXWlBYQ0gvSXZYSEhGd1JCRUc1ZUxSMFg2ZFVOL1o5U1krc0Z6dFdkSGJiamFTOXhyQ3RodFZveFc0Wi9ISjdWYWhWZExkMk1PT2ZDZUNTQ1RqZGxIM1QyR2dlZTM2aE1aNzhmem9YMDBJSFhuMWZCbTJkdWJCc0VRUkNFa1ZGVWVZSS92djU5MmpxYnIvcTk3K3o2SzZmTGM0WmNuMTk2bEwwNUgxeHlIKzFkTGZ6KzFhZG9hS20xTFR0ODZuTU9uZHJoc0YxVFd6Mi9mKzBwYWhvcWh0elhHOXVmZFhxZnZaYysvQzNIQ25kZnNqMkNJQWp1U2puYURSQkdSNkJkME5taEI3VUNER2JvTWtDM0VYeFVRNzkzT0NubDhPdEY4SzI5VWhkYmdKY0tJZHdiVnNUZG1EWUlnaUNNVnhXMXhSek8vNXk2cGlwa3lBZ0pqR1QrdEZXa0pzNjZJY2R2YVcra1I5ZUZqNWYvZGUybm83dU5qdTRXaDJWZFBlMFlUSHJPTnpoUCtod2JQaEdaVEVaMWZTa1dpNW5Rd0VqYk9vdlZ3dkhpL1N5WWRndHl1WFR2dmZMQ0dUeFVHcUxDRW9ac2cwN2ZpOEdvSDNMOXBOaXBITTcvbk16VUxOUXFqeUczdXhZaTQrVk1xKy9sMEtudG5EbVhSM2R2Qjc1ZUFTUkdKNU9WY1NzK1huNE8yeHBOUnI0NCtSbUY1ZG4wYUR2eDl3a21NeTJMek5Rc1pES1p3N2FkUGUzc3lkbEtlVTBSUnBPQmlKQllzakkyTWlFNnhha04rYVZIT1haNkR5M3REV2pVWHFST3lHQjU1dTNEY3Y3Rk9SZkdHeEYwdWlrL3RSVHdtU3pRWTRRSkFWRFpMcTJyNzNhY1QzT2tlYXZnZDB2aDY3dWdSU3N0KzIwMmVDcGhRZFNOYTRjZ0NNSjRVbHBkd0ZzN255YzZOSUY1NlNzeG1nd1VWUnpudmQwdmtKV3hrU1d6MWcvcjhWcmFHK25vYm5WWWR1RmlKUnExRnpVdUFrTlhFcUtTYklHZ3ZiTHpCUnpPLzl4aG1VN2ZpOGxzNUlOOUx6bHQvNDI3ZjQ1S3FhYWs2aFJCL21GVTFCUUI0T2NUUkdyaUxQWWQvNUNxdXJPVTFSUlNWVjlLWjNjYlpvdVpmMjc3alcwZkFUN0JiTDdsY1pmdDdPaHU1ZFZQL3Vpd3pHUXhZVERvK1B2N3YzSlluaGlkekliRkQxelI1eGV1M0J2Yi8wUkxleU9wRXpMdzl3bWlzYldXdkpKRGxGWVg4TlZOUDdFRm5sYXJsWGQzLzQzeW1pTFNKODBoTkRDSzRzb1Q3RGp5TmxwZEQwc3pOdGoyMmQzYnlVc2YvaGFkb1plWlNZdFFxenc0V1hLSU43WS95LzFybjJSQzlFQXhpa09uZHJBM2R4dXg0Uk5aTW1zRGRVMVY1QlR0NDJKYkhRK3UrNVpUTUNzSTdrNEVuVzRzd0VPcUhBc1E1QUdWZmN2cmJuRFFDVkxtOWZkWjhNUnVLZE5xc2NMUEQ4UFBGNHJBVXhBRTRWcG85VDNjbnZVbHBrMmVhMXUyWk9aNi9yNzFWeHc2dFoxNTZTdUhOU09YWGJTWDQ4VUhYSzU3ZmZ1ZnJtZ2YzM3ZvajNoNmVObGVWemVVRWVRZnh1elVwU1JHSldObElQdHpPUDl6R2xwcXVIUDVseDMyNGVuaGpVcXBScXZ2cGFLMkdMbGNiZ3RNcDA2YXcvcEZXd2dOaktUNDNBbVNFbWJnNCtYUG5wd1B5RXpOSXRnL2ZHQS9HbThBU3FwT0FhQTE5TkxTMFVoSjFTbThOYjVrcGkzRGFyWFMwZDFDZ0crSVF4c01SajE2b3haZnJ3QUNCNjBUaGtlUVh4ajMzdklmRGxuTm5LSjk3RGp5TnJuRisxazIrMVlBaWlxT1UxNVR4T0taNjJ6TDVrNWR3UXRiZjgzaC9CMWtwQ3l4N2VQQWlZL3A3R25qZ1hYZnNnV1kweWJONVcvdi81TGQyZS96MVUwL0JxU2JEZ2RPZkV4QzVCUWVXUGN0MjQyU2JmdGZwcURzR0tYVkJTUWxUTDlodnd0QkdBdEUwT25HZ2pRRFFhZWYzZmVPRzFsTXlGNmNyeFI0Zm51Zk5IMktDRHdGUVJDdTNiVEo4NXl5TFI1cURVbngwOGsrdlpmMnJoYkNnb2J2ait2S09adkl5dGhvZTIwMEdYanVyWit3WVBvdHpFdGZlVVg3MEtnOTJYZjhJd0o4Z2dFd21ReTh0K2NGSGxqN0pQLysvQytZekFORkNNeG1FMWFzL09PRC8zSFlSMlpxRml2bmJ1TFUyU040YXJ4NTh0Ny9jY3FlYmxqMEFQNit3Zmg1QjZEVjlhQldlYkJ3K21vTzVIM0M4c3piOGZiMHRXM2JIN0NhekViYU81c3Byem5OL0dtcnlNcllTSGxORWZ1T2Y4akRHNTRpMnE1cjd0YTlMMUpWZDVhdjMvVXp2UHFDVjJGNDNiSHNVYWZyTzMzU1hIWWNlWnZtdG5yYnNsT2xSMUFxbE15ZnRzcTJUS1ZVa1ptYXhZNmpiMU5XVThqTXBJV1l6Q1lLSzNLSURrdDB5R2dHQjRRekpXNGFaNnBPMHRyWlJKQmZLSVhsT1pndFpoWk1YKzF3YlMyWWRnc0ZaY2Y2Ym1pSW9GTVE3SW1nMDQzWkZ4UHlzaHZEZWFPTENkbWJIQWkvWHdyZk95QUNUMEVRaE9zeFZQYytvOGtBZ01ZdW96Z2MxQ29QaDh4cDVZVXpXS3dXRXFLUzhkTDRYUEYrYWhzcmJVSG54SmcwSnNTazB0SFR4dmNlK29QRGRqdVB2VWROUXptUDNmNURwMzBZVFFhT0Z1eGsydVI1ZFBWMjJKYjdlUWNnazhtSWpaaG9XMVpRZG96a2hKbFlyQlpPbmozTWd1bXJIWUxPSDMzcFdRQmUzUFkwaWRFcExNKzh6Ylp1VW13YW1XbFpITXo3aFB2Vy9DY0FSL0ozVWxGYnpQMXJueEFCNXdoeWRYMzMzNVRvdjdhdFZpdm5HOHFKQ0lsRG8zYWNLeTR1Y2pJQWRVM1Z6RXhhU0dOTExRYWpuc1NvSktmOXhrVk81a3pWU2VxYnFnbnlDK1Y4ZlJreW1ZejR5Q2tPMjRVRlJlSHA0VVZkVS9Xd2ZFWkJHRTlFME9uRzdJc0pxUlVEejJ1NmJueGI3S1VFaThCVEVBUmhKQmlNZXM1VzV4UG9HNEx2ZFJiM3VaeHpGMG9BNk5GMjJycW9EaVV4S2hrUHRmU2ZVbnRYTThFQkE5MWM1MDVkenAvZitTOCtPL1NtdzN1TUpnTVdpNW5mdi9xVTAvNldabXpFVStOTlUzczlmL3IzajJ6THQ2ejVKb2Z6cFFxMGM5S1dFeHMra1hOMUpkeS85b21yK214dmJuK09sbzVHaDJYUHZmVVRxZjNkTFdqVW5yeS81eCsyZFE5di9DNSszZ0ZYZFF6aDZoV1daUU1RRnpFSmdLN2VEa3htbzhzdXpnRyswbzJOamk2cFFGVnI1OFcrNVVOdjIyNjNyYStYUHlxbGM5VkZQNThnV3RvYm5aWUxncnNUUWFjYkM3Szc2YWV3NjNsVTNlRzg3WTBtQWs5QkVJVGhaVEtiMkxyM1JYcTBYYXpLdW12RUM1MmNxNU9DemcvMnZZUktxWGE1amNWaXhtd3g4L1U3LzR1d29DajBCaDF0WGMwRStZVTViUGZ3aHFld1dDd3U5K0dLcDRjWFV5Zk9CbVE4OTlhUFdaWjVHMG54TXpDWmpjU0dUK0xFbVlOMDliUlRVblVTR1RJdXRsNmd1cjRNa0NxU2VtbDhpQWlPSlNGcWl0TytPN3JieUVoWjRqQyt0TE83RGFWU05XUkcxM09ZczhxQ3M4b0xKZXcvOFRHaGdaR2tUY3dFcEdKVEFCNkRzcHdBSGlycEpvZkJwTC9zdHVwQjIycjF2VTRWY3Z0cDFKNll6RVlzRm92TG9saUM0SzVFME9uRzdMdlhhbzFTUmR0T2cvUm8xMHVGaGtaVGYrRDUzZjJnTnc4RW5qK2VCMHRqUjdkdGdpQUlZMGxuZHh2djdubUJDeGZQc1dUV2VvZmlRaU9ocGIzUjFtM3g1Tm5EZkduajk0Z0ljZjdEL2NHK2w2aThjSVlnZnluSXRHSmwxZHc3bmI3USszcjU4OWJPNTJsb1BuL1pZMy9samg4N2RmWFZxTDN3OTVFcTVDM1B2STB6NS9JQVVDazlpQXlKbzZqaU9DYUxDWUN5bWtLVWN1bnJVWC9RcWRYM1lqRHB5U3Y1Z3NQNU8zanN0aDhTRlJwdjIvL1d2UzlTMTFURmY5enpTMUcxZEJUa0Z1MW41N0YzOGZVTzRONWIvZ09sUWpwL0Zvc1pBTG5NT2ZqclAwLzlQODJYMmhiSGJTMFdzMjNaNWJZVkJFRWlnazQzWnQrOXRsVUw4ZjVRMkNTOXJ1cUFHV0d1MzNjanBRVEQwMHZoaHdjR0FzOWZIWVhHWHJqSGVkaUZJQWpDRFpkL0VUNnZnb3AyNlRGYzVES1lNQXo3S1R0L21tMzcvNFhaWW1MVHNzZVlPaWx6R1BaNmFYbG5ENkdRSzFnNVp4TjFUVlVjTGR6Rkhjc2VkZGltbzd1Vk0rZnlXRFJqclMxSTBLZzlIUXErMk92cDdTUTJmQktaYVZrdTF6ZTAxTERqeU50WXJWWmFPNXY0OU5BYmdOUU45M0QrRHZMTGpwS2FtRUZHeW1MYmU2WlBtY2YwS2ZNQXFldmtzMi85bUx0V2ZKWGd2aUM0bzd1TmJmdGY0bnhET1ZhckZWL3ZBSmJNWEkvZXFLT21VYXI1cmpkb0thbzh6dXlVcGRSZVBPZXliYkhoMTM0bW03WHdXUkhrZEVGMzMvK0RZOTF3WGRzR281NlBEcjVLY2VVSkprU25zR241bHgzRzBhcjZianpvalRxWDd3WHdVRW1aemY2YkZQM1pUTWR0ZFU3YnV0cXUvMWdlS28wSU9nVmhFQkYwdWpHSG9GTW5GZkc1MllKT2dQUVF4OEFUNElWOGFUN1JKek5HdDIyQ0lMZ3ZyUW1lUHdWYlN5SE1DeVlGd0lMbzRkdS9ERGl5NS9yMmNiTGtNSjhjZXAySTRGZzJMZit5TFpnYVNTYXppWUt5WTB5T1M4ZFQ0ODJpbWV0NGY4OC9tSjJhWlF1K3JGWXIyNCs4aFVidGRjV1ZiVUdxdnV2bjdYcE9yODd1TnR0enRkS0QySENwV0ZCTlF6bkIvdUdFQlVYYnh1WmRLWmxNUm1kM0d3dW5yNmI0WEI2cGlSa3N6ZGpBWDkvN2hXMThuOUZrUUNGWGNLcjBDS2RLai9UOURxU0NOa3FGTk9idkJ3OC9jODFkTGIxVU1EME00aUxCSklOeEVITU95N1hkcSt2aDljK2U0V0xyQlZiTnZaTjU2U3VkQWowLzcwQmtNcG5UL0xFd01ENnpQOHZ1N3hNRURJenhkTFZ0Lzc4ZmY5OWc2cHVxWFhhaGJlOXFzZTFURUlRQklpbXFJQzBBQUNBQVNVUkJWT2gwWS9iZGE5dDBFRy9YbTZtcTg4YTM1MUxTUStDUHkrQ0hCNkZMS3J6SXh4WFFvWWYvTncrVVl0aUVJQWczMkJ2RlVOZ01ENmJCdzJramM0d2oxL0hlQ3hlcitQVFFHMHlPVGVldWxWKzFaUk5IV3M3cHZmUm91NWcvN1JZQVVoTm5jVEk2aGExNy84bFg3dmgvZUdsOE9KRDNDYVhWQld5KzVmR3JtaXYwMU5rakZKYm51RnhudFE2TStmVHg4ck5OMzVKZHVJZmtoSmt1dXhRLzgrYVAwQnVrdWNQNngyais0NFAvdG5XUi9QYjl2K1diOS80YUdDaU1CUEQ0WFQ4RDRNU1pMOWg1N0YyK3V1a250b0NrVjlmTmMyLzloQlZ6TnpFN1pja1ZmN2FoZUNraExnUkNRMEhsWExkbXpMcWVheHZnbzRPdjBOeGV6NWExVHpoTWNXSlBwVlFSRmhSTlhWTVZScFBSb2ZEUCtjWnlBT0lqcENxMlVTSHh5R1F5MjloZWUrY2J5NUhMNU1UMDNjaUlEazJndHJHU0N4ZlBPVlJDYm01dlFLdnZZZHJrZWRmNTZRUmgvQkZCcHh1ekR6cGJkSkJnVjhqd1ppZ21ORmhTRVB4bHBUVEc4NkkwM3ArRHRkQitBUDVuQ1dnVWwzNi9JQWpDY0Nwc2hzZG53SjNPdFdadUNvZnpkMkRGeW0xWmo5eXdnTE5YMTgwWEp6OGpNU3JabHRXVXlXVGN1dlJoWHZyd3Q3ejI2ZitSRUpWRTl1bTlMSjY1anFUNHE1dkxNRE10aStXWmQ3aGNkNzZoakRlMlB6dmtlM1VHTFkwdHRjVDNUWlVCY052U2gyMWorWHEwblh4NDRCWFd6TitNVDE5bDMvNU1wU3R0bmMxOGZ2UnRva0lINXVlMFdxM3NPUEkyWGhvZlpreFpjRldmVGJoeURTMjFsRllYTUM5OTVaQUJaNy8waVhQWW5iT1Y0OFg3YlYyM2pTWWp1VVg3OFBVT1lHS3NkTWZJVStQTnBKZzB5bXVMdUhDeHlqYnZha3Q3STZYVitTUW56TEIxM1owNmNRN1pwL2R5dU9Cek5vYy9ic3V3SHM3L0hJQVpTZUxjQzhKZ0l1aDBZNTVLS1VOb3NraVBVTHZpZXRVM1dhYXpYNVFQUEw4S2ZuQmdZT3hVUVJNOHVRZCt1M1QwaXg4Smd1QStKZ2JjdkFFblFGMVRGU3FsbWlOOVg0UUhpd3BOSUNWeEprYVRrWjNIM21YUmpEVzJMb2JYNnZPajcyQTBHVmcxN3k2SDVYN2VBYXhiZUI5djdYeWV4dFlMVEk1TFo5bnNXNjk2Lzltbjk1SjlldTlWdjY5WDE4VXJuL3loTHhpZWlOR2tSMi9Va1dnWHNQUjNvWXlObUhSRjNaQUQvVUo0Wk9QM3lDbmF4OS9mL3hYUllRbG8xRjZjcXl2aFM3ZCsvNFlGK3U2b3Jxa0tnT2EyZXZia2ZPQnltMFV6MXVLaDFwQ1psa1YrMlZGMjUyeWxxYTJlSVA4d2lpdFAwTnpld09aVmp6dWNwNVZ6NzZTNm9ZdzN0ditKV2NtTFVTaVVuQ3c1aEZxbFllWGNPMjNiUlljbE1IM0tmUEpMai9MNlozOGlNVHFaQ3hmUGNiWTZuL25UVmhFZU5Jejk3QVZobkJCL0VkMWNxQ2ZVOTBqUExWYkhDclp0T3NkeG56ZUxBQS80MHdyNHIwT1ExemNWVmtVN2ZHTVgvRytXRkpnS2dpQ010RW11aHhiZU5IUUdMUWFqM3BaOUdXeG0wa0pTRW1laTFYVnpycTZFa3FxVGJMN2xHOFNFSlY3VDhZNFY3cWF3UEljbHM5WVRFUnhqVzk3U2NaRmpCYnM0ZWZZd2Z0NEJCUGlHVUhhK2tGYy8vVC9tVDF2RnBKaTBLeTY2a3BtYVJkWVF3V3BOUXpsdjdYemVhYm5aWW1aMzlsYWl3eExKeXRqSW50d1BNQmoxSEMzY1JlcUVqQ3NlNTJwMU1ab3lLalNlZFF2dkl5UWdnbjNIUHdSQXBWUnpzdVFRczFPWEVoSVFjVVg3RnE1T2Y1Zm84dG9peW11TFhHNHpPelVMRDdVR2xWTE5RK3UvdzY3czl5bXBQb1hKWkNReUpJNzcxenpCaEpnVWgvZUVCa2J5eUlidnNpdjdmWEtLOXFGVUtFbU1TbWJsM0R1ZHhnTnZYUHdnZ2I0aDVKVWM0bnhER1lGK29heGRjQyt6VTVlT3pJY1doREZPQkoxdUxzZ3U2R3pWRGFwZzIzbHpCcDBnZGFWOWVnbjhOaHYyOUZYUXY5Z0xqKytTNXZLY0tjYndDNEl3UWlyN2VsbE1DUmpkZGx6T0R4LzUweFZ0NStjVHlHTzMvb0EzUC84enIzN3lSemJmOGpnVFkxS3Y2bGhhZlM5N2M3Y3hPWFlxUzJhdXA3dTNrN0thUWdyTHNxbXFMMFd0OG1EQjlOVXNtckVHbFZMTnFiTkgySi8zTWYvZThXZThQWDJaRWplTnVJaEpKQ1hNUU9OaW5zUitDb1hTWWM3TDQyY09Tc3RsQ3M2ZXowY2hWK0JwVjcyMHFhMGVrOWxJZUhBTTk2MzVUeW92bk9Gb3dTN3VXdkZWYWhvcmVQSERwNW1idHB6STBIaFVTalZiMW55VDd0NE9PcnBiTVZ0TXhJUk9vTEE4R3l0V0xyWmVJQ1ZoRmthVGdZYm1HdXBiemxOVmQ1YnltaUlVY2dVTHA2OW0vclJiS0szTzUwakJUbktLOXBFUU9ZWE10R1drSk02OHF0K25jR256cDYwYXNzcXhLOTZldnR5ZTljZ1ZiUnNSRXN1RDY3OTEyZTNrY2psTFpxMW55YXoxVjl3T1FYQm5JdWgwYzRGMjNWSGJkSkRnNTFqQjltWU8zdVF5K05FOENQZUdOODlJeTNxTThQMzk4S1YwMkpKeTZmY0xnaUFJRWsrTk53K3NmWkxYUDN1R3N2T0ZWeDEwZW5wNHNXbjVsNWtRbllKTUp1T05IYy9TMkZKTGdHOHdLK2Jjd2N5a1JRNVRXY3hNWHNqVVNYTTRYWjdEaVpLRG5EeDdtSXR0ZGFSUHVycjVRNnZyU3JuUUpFMVQ0cUhTc0diQnZTamtBd1A4MVNvUElvSmoyYkxtbTJqVW51U2QrWUxFNkdSU0o4d2lkY0lzd29LaXlDM2F6K0g4SFpqTUpvZDkrM2o2OGEwdFQzUG8xSGE2dFoyRUJrWXlkVkltSGQydHZQekovNkpXZWhBZk9ZWDFpN2FRa2pqTFZoQnArcFQ1VEpzOGo1S3FVeHpNKzRTeTg0VWk2QlFFd2UySm9OUE5CZG5kVUc3VkRpb21kSk9PNnh6czBYU1lFQ0JsUFkwV3FaejhTNFZRM0N3RnBkN2pxTnFmSUFqQ1NQRlFhM2h3L2JkUktkWFg5UDdraEJtMjU1dVdQWVpXMzBOcytNUWh1ODZxbENwbUppOWtadkpDV2p1YlVDcFVEdE5QOUZlSTdmZlk3VDkwMnNlZEs3NTh5VGI1K3dUeDVkdC9aTnZ2SGNzZXBWZlhiVnMvTTJraE01TVdBbUN4V0RDWmpWaXRWbVF5R1hLNUFybGN6bmNlK0ozVGZ2L3pubDhSNEJzODVHZVR5V1NrSk00a09XR0dVekFyQ0lMZ2pzUkVFMjV1OEZ5ZER0T20zSVFWYkllU0ZRdC9YZ2toZGtIMHNYcjQrczZiYi9vWFFSQ0VtNVZhNVRFc2s5cUhCa1lTRnpIcGl2Y1Y1QmVLbi9mSTlGZTJEMlE5TmQ0RUI0UVB1WjFhNVlHSFdvTmE1WEhKUWtDQmZpRlg5TmxrTXBuRE5CMkNJQWp1U2dTZGJpNW9VTkJwbitrc2I3L3g3YmtlRXdQZ2hkWFNuSjc5Nm51a0FrTmYxSTVldXdSQkVBUkJFQVRCblltZzA4M1pCNTF0T3FreXJGOWZ6eXFkU1pxL2N5enhVOE1mbHNIZFNRUExER2I0eFJINFc3NVVvVmNRQkdHc21CQS8rZkliQ2VOV1RHUTh3TEJrbjI4MjR0cDJiVHlmYzhHOWlhRFR6ZGtIbmMxU0JYTGk3Y2QxanFFdXR2M2tNdmphZFBqWkFsQVAxSlBndmJQd3pUMEQxWG9GUVJCdWRscDlMdzB0b3F1R082cHZQbyt1YjJxUThVaGMyODdHK3prWDNKc0lPdDFjNkVEbGVWcjYvczRsMkkzckhDdkZoRnhaSEFQUHI0SXd1ODk0dGhXK3NnTStxUmk5ZGdtQ0lGeXBtT2hvR2x0cVJyc1p3aWhvYUtraE9EZ0ltVXlHUXFFWWQ1a3ZjVzA3RysvblhIQnZJdWgwYzRFYVVQVDlUZXMwZ01uaU9LNXpMQlVUY2lYQkQvNnhHbGJFRFN6VG1lR1pFL0NqZzlDdUg3MjJDWUlnWEU3bTNObWNheXdhN1dZSW82RGlRaUVUSjAxQUxwZWpVcW5HWFFBaXJtMW40LzJjQys1TkJKMXVUZ1lFMjFWOHZkZzdxSUx0R001MDl2TldTVk9uL0d3QmVOa1ZJOHh0Z0VlM3c5RzYwV3ViSUFqQ3BhU25wK1BscnlLN2FPOW9OMFc0Z1k0VTdFTG1ZU0kyTmhhbFVvbGFyWGFvd2pzZURGemJlMGE3S1RlRkl3VTd4LzA1Rjl5YnVKb0ZoMmxHbWdiTjFWa3h4aXJZWHNyaUdIaHBMYVNIRGl6ck5NQlBEOEh2Y2tBcnBsSVRCT0VtdE9YKys3alFWa1oyb2ZoeTdnNk9GdXppUW1zcEN4Y3RRS2xVNHVQamcwbzFQcWRka2E3dGNyZS90cVZ6WHVZVzUxeHdYNHFmLy96blB4L3RSZ2lqSzdkaFlPeG1SZ1NrQnNPMk10Q2JwZTYyNnllQTF6ajUyK2VsZ3RXSlV2WXovK0pBTmR1S2R0aFZCUkUrRU9kMzZYMElndURlaXByaFJDUE1qWVRrNEpFOWxrd21ReWFUTVhWYUtrZE9IS0NvTEErZFhpb3I3dXZsZjVsM0MyTkZmZk41eW10T2M3aGdPejNtSmhZdG5ZOUNvY0RIeDRlUWtCQThQRHpHWGRiTDNhL3RnWFArR2QzbVp0czU5L1gxSlRnNGVGeWVjOEc5RFQzenNlQTJRdXdLN1RUM1NqL2ovYUd3U1hwZTFlbllCWGVza3dGM1RZSE1DUGpGWVRqZkpTMXYxc0xQRDhQc0NQak9iTWNDUklJZ0NLTkZMcGZqNGVIQjVudnZKamMzbDVMaVBJNFZmWTZIMm92YStxclJicDV3bldJaUU5QVplZ2tKQ1daQ1VxS3RlNlducHlkQlFVSGpPdmpvdjdidnZlOGVjbkp5M09iYXZ0dzUxMmcwNC9hY0MrNUxCSjJDUS9mYVpyc0t0cmFnc3dNeXdtOTh1MFphdkIvOGZUVzhXQ2hOcDlMdmVBTjhhVHM4bUNiTjk2a1E0L2dGUVJobFNxVVNYMTlmRml4WVFGcGFHdDNkM1poTUppd1dDMWFybUlCNFBKREpaTWpsY2x2M1NuOS9melFhRFVybCtQNnExdjk1M2ZIYWRuWE9QVDA5VVNnVWwzK3pJSXd4NC9zdm1YQkZRdTNIZFBabE91M0hkWTdsYVZNdVJ5V0hyMCtIckZqNGZjN0FaOVdiNFo4RnNPTWNmQzhUMGtKR3Q1MkNJQWhLcFJJdkx5L1VhalVCQVFFWURBYU1SaU5tczNuY2Z6a2Y3L3FueUZDcFZLalZhbFFxRlVxbDBtMnlYZTU0YmJ2N09SZmNqd2c2aFNFem5mM0crclFwVnlJNVNKcGE1ZjFTZUtVSWRIMUZoV3E3NE1tOXNEb0J2allEL05TajIwNUJFTnhiLzFRS1NxVVNqVWFEMVdvZHQxL0szVTMvR0VmN2h6dHh4MnZiM2MrNTRGNUUwQ2s0ak9sczZnczY0KzB5blpWdUVIUUN5R1ZTZDlybGNmQmNIaHk2TUxEdTh5bzRmQUh1VDRYYkowc1pVa0VRaE5FZ3Zwd0s0NVc0dGdWaC9CSmZuUVdIN3JVdFdyQUNBUjREV1QyZGFTQUQ2ZzZDUGVIbkMrRTNTeHgvTjkxRytIcytQUHdaN0ttV2ZrK0NJQWlDSUFpQ0lGeWFDRG9GbEhMSGJxTXQvVjFzN2JLZDd0REZkckRNQ0hobEhXeEpjU3dtZExFWGZwTU5YOWtCK1UyajF6NUJFQVJCRUFSQkdBdEUwQ2tBRUdyZnhiWi8yaFQ3Y1ozanVKalFwYWdWOEdnNnZMd09Wc1JKMDYzMHErcUVwL2JCRHcvQ09UY015Z1ZCRUFSQkVBVGhTb2d4blFJZ0ZST3FhSmVlTjd2SWRGYTdlVkFWNlEwL21nZGJVdUVmQlhDc2JtRGQ4UVk0MFFDckV1Q3g5UEUxcDZrNzBiVkRiN01Wb3hhUXlURHJSN3RGZ2oyRjJvclZDaW92SzU3QlZqVCtvdkNHSUFpQ0lJd1ZJdWdVQU1kTVozL1FPU0ZnWUZsL1FPcnU0djNnMTR2Z2JDdjg5UlNjYnBhV1c0R2RWYkR2dkJSODNwY2lCYXJDMk5CYUFmb3VLMWF6Q0dCdVZtYURkRzcwSFRMMFhSYVUzbVlDRXF4aWlnRkJFQVJCR0FQRS85UUM0SmlkNnc4Nkp3Y09kQ2V0YUFlVDVZWTM2NmFWRkFUUExJZW5sOEFrdStEY2FJSFBLdUdoVCtIbmg2RmNCT3Mzdll0RlVwWlRCSnhqaUVXT3NVdEo4eG5RYXJXWXplYlJicEVnQ0lJZ0NKY2dnazRCY0p5cnMzOU1wMFlCY1gzak9zMVc5NWs2NVdyTWpvQy8zUUkvblE5eHZnUExyVWhUcm54OUozeDdMK1EyakZvVGhVdG9yUUNUVHRRaEhvdGt5TUNrb3JYQ1NuZDN0d2c4QlVFUUJPRW1Kb0pPQVhDY0dzUitlcFNrb0lIbnBhMDNyajFqemRKWWVHa3QvR29ScElVNHJpdHNoaDhkaEs5OERudk9nMFhFT0RlRjNsYlFkMXB4TEE4bGpDMHlaRVlOYmZWYTlIbzlGb3ZvamlFSWdpQUlOeU14cGxNQUlNUkY5VnFRdXRqdXJKS2VsN2JkMkRhTlJmT2pwTWZaVm5pOUdJN2FGUnc2MXdHL09RWXZGc0RkU2JCdUFuZ29ScSt0N2s3YkFsYUxDRGpIT2psSzZQV2lzN01UbFVvMTdzZDNGaFFVY0R3M2o5cWFHancxM2xSVWxZNTJrNFRyTkNGK01scDlMN0d4TWN6T3pHRHExS2x1V1NUTG5hNXRjYzRGZHlTQ1RnRnd6SFJldEFzNlJhYnoyaVFGU1ZuUEM5M3dSakhzcVphNktJUDArLzNMU1hqNU5LeUloNDBUSWRILzB2c1RocDlSSzdLYzQ0WENxcUdycXhGL2YzK1VTdVc0L2VMMjZzdXZvZTIwRUJlYXhJd0ZLNGtJamhudEpnbkRwS0dsbHNhV0dnN3R5U1h2K0NtMlBIQ3ZXeFhKZXZYbDE5QjJtSWtMYzU5cjIzYk9kK2VTZC93a1d4NjR6NjNPdWVCK1pGYXJWWFQyRXdEWThEN28rb1pGYmIwZC9OUlM4YUMxNzBsakZHWEE5cnRBS2Y0ZVhyVldIYnh6Rmo2dEFLM0plZjJrQUNuenVUSUJ2TVN0b0J1aXNkQnFxNGdxakcwbTlIUjdWaEFkSFkydnIrK0lmMmw3cHdSZUtJQnZ6b1RiSm8vb29Xeis5dHcvaVF5WVJHWnExbzA1b0RCcXNndjNVTmRlemlOZmVRQ05Sb05DTWI2N3hJaHIyLzNPdWVDZVJQZ2cySVM0R05lcGxBL00xMmxGVkdPOVZrRWErUHAwZUdzalBKb09BUjZPNjh2YjRkazh1T3REK0cwMkZEYU5UanZkaVFnNHh3OGxIcGpOWmd3R3c3Z2MxL25xeTY4UjZlL2VYOHJkeWR6MEZVUUdUdUwxVjk4YzkwV3lYbm41TlNMOUo3cjl0VDAzZlFWUmJuTE9CZmNsZ2s3QlpxaHhuYUtMN2ZEeFZzR1dGQ240L09sOHlJeHc3T0JwTU1PdWF2ajJQbmprTTNpN0JEcjBvOVpjUVJnenJGWXJKcE9KOGRaNXA2Q2dnTjRPQzVscDd2MmwzTjNNbTdvQ1F3L2s1dWFPMnlKWkJma0ZhTnZOWktZdEcrMm0zQlRtdXNFNUY5eWJDRG9GbTdBaGdzNHBnUVBQejRxZ2MxZ281VkxGMjk4c2dYOXZoRWVtUW9TMzR6YTEzZkNQQXJqN0kvaitBZmk0QXRwRkFDb0lidVY0VGg3eFlWTkd1eG5DS0pnUWxVcng2Ukk2T3p2SFplYnJlRzRlOGVGSm85Mk1tOHA0UCtlQ2V4TkJwMkFUYmhkME50b0huZmFaVGxIQmR0aUZlTUlEcWZEYWV2amZMRmdSQnlxN2Y1a1dLK1Exd3A5T3dOMGZTdk4rZmxBR0xkcWg5eWtJN21pOFpUa0JhbXByQ0ErT0hlMW1DS01nSWppV3BxWW11cnE2eG1VV1gxemJ6c2I3T1JmY215aFpJdGlFMldYYUduc0duazhLa0xxQVdvR3FEcW00a0NnbU5QeGt3SXd3NmZHRVVhcDR1LzBjbE5rRitsYWtlVDhMbTZVS3VNbEJzQ1FXbHNRNFowb0ZRUmo3UEQyODNLS1NwK0FzTWlRT0Q3VUdvOUdJd1dEQXc4TmpYRlZtRnRlMnMvRit6Z1gzSm9KT3dXYW9US2RTRGhNRHBHSTNWcVJzWjJyd0RXK2VXL0ZXd2EyVHBFZHROeHlzZ1VPMXpwbm1rbGJwOFVLK2RITmdjUXdzallNWW45RnB0eUFJdzZ1eXVteTBteUNNb3RyNmFvY2lXZU5wT2cxeGJiczJucys1NE41RTBDbllESlhwQkpnY09GQzU5bXlyQ0RwdnBCZ2ZxZmpRbGhSbzBrb0I2QmUxVU5RczNRVG9WOTR1UGY1MUdxSjhZSGFFOUpnVkJocnhMMTBRaERHb1I5dUZoOW9UcGNMNWoxaGRVelZCL21GbzFKNHUzbmxqZFBhMDQrY2Q0TFM4Ujl1RnQ2ZnZzQnhqdkJiSkVvWW16cmt3SG9uYko0Sk5wRjNRMmF3RnM5M2ZPbEhCOXVZUTZnbDNUb0ZubHNPN3Q4RzNNbUJXT01nSDliNnA2NGFQeXVHL0RzR3RIMGpqUU44b2xtNFlXTVQvWVNPdVY5ZU4zcUJ6V3FZempMK0J1RTF0OWZ6cm85K1RWM0pveUczS2E0cjQxMGUvNTJ4MS9nMXNtVEFhT3JyYitNUHIzNk9tb2NKaCtWL2Yrd1Vuem56aDhqMS9mZThYRkpSbHUxeTM3L2lIdlBycEgxMnUrK2UyMzNDKy92TFpzaGMvL0MzSEN2ZllYbHNzbGl0NjlPdnU3V1IzOWxhbmFxTHRYUzM4K2UyZk9GMzc1VFZGUFBQbUR6bFhkL2F5YlJNRVFYQVhJdjhoMkNoa0VLaUJ0cjd2eWhkN0J3SlJVVXpvNWhQZ0FSc21Tbzh1QXh5dGc0TzFjS3pPY1R1TGRXQWM2TDlPUzExM004Smhhb2gwTXlFdFpIVGFQNTY5dU8xcEVxS1MyTGprUWR1eWYzMzBlNkxERXJrOTY1SEx2dDlrTm1HeFhGL2xRcFZTalV3bW83UzZBSzIreC9VMktnOUNBeUtwcUMyKzR2MU9qRWtsTkREUzlucFg5bnMwdGRlVG5ERFQ1ZllXaTRWZDJlK2gxZlV3SVRybDZqNkVjRjMwQmgxSEMzZFJjdTRrN2QwdEtCVXFva0xqV1Rwckk5RmhDU055ekxhdUpucTBYWGdOeXZJWmpIck1acFBMOS9UcXVqR1pqUzdYbGRXY1pzYVVCZGZWcGw1dEYwYlRRT252MXo3N1A2b3ZFNng2cURUODRKRm5BTkFidE9RVzd3ZGc1ZHhOdG0wQ2ZJT1psNzZTL2NjL0ltM0NiRHpVR3ZRR0haOTg4VHBKOGROSmpCcSt5cXdpNCtXczhrSUoyYWYzME5oU1E2K3VCMytmSUtaTm5zdTg5RldvbENxSGJZMG1JMStjL0l6QzhteDZ0SjM0K3dTVG1aWkZabXFXMDVqSnpwNTI5dVJzcGJ5bUNLUEpRRVJJTEZrWkcxMysvY292UGNxeDAzdG9hVzlBby9ZaWRVSUd5ek52UjYzeWNOcjJhb2x6TG93M0l1Z1VISVI3dVE0NkovaExRYW5aQ3VjN1FXY0dqV0wwMmlrNDhsWERMUW5TUTIrR3dpWTRlUkZPTmtxRmlPei82K294U3NIcHdWcnB0VUlHaWY2UUhDd1ZKa29PaGpoZjUreXA0S3owZkNGYVhiZlRjcTJobDdhdVp2SkxqOXFXNlExYTJqcWJISllCQkFkRUVCT1c2TEJzNTdGM09WNTg0THJhOXNTOS8wMkFiekFIOGo2aHZ2bTh5MjM4ZllMSXl0akl6bVB2WHZGK2IxdjZzQzNvUEhIbUM4cHJpcERMNUR6MzFvK2R0cDA2YVE3aHdURTB0ZFVqbDhuNTQrdmZkN25QcjI3NkNZRis0dTdIY0x2WVZrZHUwWDVTRW1jeWRkSWNPcnBhS0NqUDVsOGYvWTZITnp4RmJNVEVZVDltVzJjVFNvV1NRRi9wZkg1MDRGWE9uTXREYjlTeE8yY3IrNDUvNlBRZXZWSEhqaU52cyt2WWV6eTg0U2tpUXFTS3BoY3VWdEhWMDA3S0VEYzByc2VVdUdrc25MSEc1YnJDOG14S3F3dHNyNE1Ed2xtellETWZIM3lOdUloSkdJeDZ0aDk1cTIrdEZhUEp5TE45MTcvWllzSmcxRk5ScStYM3J6NEZnRWJ0eVRmdi9mV3dmd1ozZDZ4d0Z5YVRrV21UNXlPWHk2bW9LV0xmOFkrb2FhaGd5OXB2MnJheldxMjh1L3R2bE5jVWtUNXBEcUdCVVJSWG5tREhrYmZSNm5wWW1ySEJ0bTEzYnljdmZmaGJkSVplWmlZdFFxM3k0R1RKSWQ3WS9pejNyMzJTQ2RISnRtMFBuZHJCM3R4dHhJWlBaTW1zRGRRMVZaRlR0SStMYlhVOHVPNWJvZ0NRSUF3aWdrN0JRYmkzVkpnRytzWjFoa3JQKzRzSmxmWUZNR1Z0a0M2K0k5NlVQQlFENHprQnVvMXc2cUkwN2NxcFJqamY1Ymk5MlRvd0h2U1R2aDV4R3FVMFAydC9FSm9jNURpUHF5QXByamhPWTlzRnArVUdnNDZMclJjNGRucWdTNS9PMEV0emU3M0RzcWJXT21hbExIWUtPdnN0bWJVZXBjTHhqbjEzYndjNVJmdVlIRHVWMkloSlR1K3ByQzJtcXI3VTl2cmhEVTloSHBRMVBYWDJDTHV5MzJQR2xBVk1uektmNlZQbU82eC81Wk0vME5yWnhMZTNQRDNrWjYrdUwrUHpvMjh6YmZJODBpYk01dE5EYnpBamFRRUpkdG1kWG0wWDIvYS9URUxrRkpaa2JPQjBlUTVWZFdkWnQyZ0xjdm5BWFNzZkwvOGhqeU5jdTVDQUNKNjQ5Ny94VUd0c3l5YkhwZlBXenVmSktkbzNyRUZuWjA4N3RSY3JLYThwd2t2alEwbjFLVURLak05SVdzQjd1MThnYldJbUtZbk9BZVJiTzU4bkkza3hrK1BTQ2ZJUHN5MC9WWHFFME1CSVBOU2VsRlNkY25uYzJvdm5zRmdkdTcwcUZTcGl3aWZZdXQ0YVRRYWEyeHNvclM0Z29DOFk5dmIwSlRaOGdzdDlsbGJuNDZseExBYytNMmtoUlJYSHFhb3ZaZUgwMVd5KzVYR0g5UVZseHlpdVBNR1dOZDlrTUpsTWpHUWFDZXNXYmlIQWQ2REF4TkpaRzNqeHc2Y3ByeTJpcGIyUjRJQndBSW9xamxOZVU4VGltZXRZTnZ0V0FPWk9YY0VMVzMvTjRmd2RaS1Fzd2NmTEQ0QURKejZtczZlTkI5Wjl5eFpnVHBzMGw3KzkvMHQyWjcvUFZ6ZEpOeGM2dWxzNWNPSmpFaUtuOE1DNmI5bUsvV3piL3pJRlpjY29yUzRnS1dINkRmdGRDTUpZSUlKT3djRlFGV3hCNm1MYjM3VzJ0RlVFbldPRmp3b1dSVXNQZ0ZhZGxBVXRiWVV6TFZLd2FSalVrMU5uZ29JbTZkRlBvNVF5b3RFK0VPY24vWXoxazdMZzd1cjJaVjl5dWZ6cGw1OWtadEpDVnN5NXc3YnNMKy84ektsNzdSOWUvOTRsOXo5MzZnbzhQUnlqL1libUduS0s5cEVRbGNUOGFhdWMzbU13NmgyQ1RyWEtBNzFCUjJGNURyTlRsMUJkWDhiZTNBK1lPakhUNFE2L3ZjYVdXaEtqa2wydUF5bmdmT3Z6dnhBUkVzZUd4UStna0N1SUNJNGx0MmdmNlJQbjJMN3MvWFBiYjVESlpLeGYvQURCL21FbzVFb0t5ckk1Y2VZZ2Q2MzRxc2dFakxEQjF3NWd1MUZoTkJ1RzlWajFUZFY4Zk9CVkRDWTlDcm5DOW54MnlsTFdMcndYaFVLSnA0Y1hmdDZCVHUrVklTUFFMNVE0dTVzb0JxT2Vvb3BjNXFXdnBQTENHWWRzdk5WcXdkVFhWZmZRcWUwbzVBckhteGllZnR5MThxdTh0K2NGUU9xdVhsUnhuRFBuOHNoSVdlSjAvT1BGQjlCNGVLRldlcUEzNmlnb3ozWjUvZCs5OG11MkFONUw0K1BRL1RHbmFCOXhFWk9KQ1hNTVpHVXltYmpPUjRoOXdBblM3em8yZkNKMVRkVVk3THBUbnlvOWdsS2hkUGg3cVZLcXlFek5Zc2ZSdHltcktXUm0wa0pNWmhPRkZUbEVoeVU2WkRTREE4S1pFamVOTTFVbmFlMXNJc2d2bE1MeUhNd1dNd3VtcjNhb0xydGcyaTNTRFloekowVFFLUWlEaUtCVGNHQ2Z6Ym80YUJqWUZMdnZDcUtZME5nVnBJRVZjZElEcERHZjFaMVNodnRzMzZPeTNiR1FGRWlCNkprVzZURlltQmZFK2twQmFFeGZNQnJyQzZGZTB2eWo0OWxMSC8wT3JjN3hINHZCcUNldjVKQkRkcWE5cTVudTNnNys4czdQYk10NlhYVE5IUW5uNmtyWWZ1VGZWTldmNWR5RkVxSkNFN2gxNmNPMjlVMXQ5ZlRvcEJSNHIxWXFlT1NoOW5RSVhnR0MvTUx3OHc3Z1dPRnVBdjFDMmJ6cWNTNjJTcG5ldVZPWDA5TFJTRXRISTNxajFFZC9UdHB5bXRzYjBCdTAxRFZWbzVBcm1EOXRGUjFkTGJSMU5SUGtGM3BEUHI4d29MNnBHc0FwT0xwZVNRblQrY0Vqei9EY1d6OWhkbW9XODZldDVJV3QvKzJRTWR4LzRtUDJuL2o0aXZaMzRzeEJkQVl0R3JVWEdTbUx5VWhaYkZ2M3hjblBLS3M1VFcxakphR0JrVVNGSm5DYjNmWGM3Lzg5K21jQW5udnJKOHhJV3NEaW1lc0FLWk52TDcvMEtJMnRGN0JZekNpVkttTENKckJzOW0xTys3UFBHQmVVSGVQREE2ODRiZlByRjcvaDhEcDFRZ1ozcmZqS0ZYMW00ZnBZclZicW04K2o4ZkFpSkNEQ3R1eDhRemtSSVhGT1ZZN2pJaWNEVWhYa21Va0xhV3lweFdEVXV4eUxHeGM1bVROVko2bHZxaWJJTDVUejlXWElaRExpSTZjNGJCY1dGSVduaHhkMWZmL09CRUVZSUlKT3dVRzQvYlFwTGpLZC9jNktZa0xqaHJ4dlRHZWlQNnp0NitWcHRFQkYrMEFRZXJaVkdzczdWRm1EaTczUzQwU2o0M0sxb2k4ajZnc3h2Z1BCYUp3ZmVJMkR2ejU2ZzQ3YXhrb3lVN09JRFplNkttcjFQV3cvOGhZcGlUTkppQno0OHJJcit6MkMvTVBJU0I3SXRIeDY2STBiMHM3a2hCbHNYUHdnSHgxOEZhVkN5ZDByditZd0JjV2hVOXNwTE05eGVNK3AwaU9jS2ozaXNHek4vTTNNbWJxTVRjdS9qTWxzeEd3MjhjOXR2MEdwVU5xNkVMNi85NTlPeDgrMjYxSU1ZREliMFJ0MVRsMFVoZUZuTU9ycDBYYWgxZmRRMjFqSkY2YytJeUZ5Q25QU2xnMzdzZlFHSFcxZHpiWXhtYjI2Ym55OUJxWVQ2YjkrQmh1YzhUZWFqQnd0MkRYa2NmTExqakU3WlFtMWpaVWt4VThucDJnZjZ4YmVoMHFwdnFaMlAzYjdEeSs1L29OOUwyRXlTWVdPWmlZdllsSnNHZ0FhRHkrK3VYbm9zWm8zNnQrM08rdm9ic05rTXREZTNVTGVtUytvYTZyaWptV1AyYTZGcnQ0T1RHYWpiWXl4dmY1TWFVZVhkQ2UxdGZOaTMvS2h0MjIzMjliWHk5K3BZQkdBbjA4UUxlMk5Uc3NGd2QyTmc2OTl3bkFLdjhSY25mYkZoR3E3UkRHaDhVd2w3eHZQWXowVUhnQUFJQUJKUkVGVWFYZWp3V2lSem50TlY5L1BUcWp0bHA1M0RkRlR6MkNHY3gzU1l6QVBCZmlvd1ZjbEZVTHlVVXMvYmM5ZExPOS9LRzZTOUdsYnA5VC9PQ2xodXEyeVlVMWpKU0FWS3BrU1A4MjI3WUc4VC9EM0NXYnFwRXpiTWkrTnp5WEhNejd6cHZPWDRmNHVmWHR6dDduTUdnMVZJWFJHMGdKNnRGMGN5UHVZOXE1bTJ4aW1mdjQrUVR5ODRTbmJQb3dtQXg1cVQyUXlHVHFEbGhlMkRueTVWaWxWcUpRcXVuczdBYmgxeWNNT24rdHlCbWVhaEpGejVseWVRMFl1YmNKczFpellQQ3pWTlFkcmFLa0JJRElrRHBQWlJGZHZ1OE9YL2NiV1dvclA1VG05Yi9BMWUralVka3htSXg0cWpkTzIxZlZsdEhaY0pDVnhGanVQdlVkMGFDSXE1V0dLSzA4NGpVMTJPSWJGVE5uNTA3YlgrYVZIT1YyUmU4blA4KzM3ZjR0RzdVbFhUenRHazRINjV2TlNacXN2Nk1ScXBVZmJPZVQ3VFdhajA1aHNZWGk5L1BIdjZlaVd1bDU1ZS9weWU5YWpEdU9HZFhycDdybUhpN2xjKzYrdi9xNjRsOXBXUFdoYnJiN1g2VzlvUDQzYUU1UFppTVZpY2VoNkt3anVUZ1NkZ2dQN01aMzFQVkptcS8vN3ZWd0drd01IQ2cyZGJZSHBZWVAzSUl4WEt2bEFSblN3ZHYxQVFGclhMV1ZGYTd1a2JydEQwWnRCcjRXV2E1eTZVcU1BbFFMVWN1bW5TaTVsVnUxLzJxKzMvK21oZ05YWGRsZ0hMWDEzeG1zYksrbnFhUWVncGxHcXh0VFFVdU13VmNsUTFXdTdldHV4V0MxRUJNYzQ3WDlXOG1LSGpDUkF0N2FUL05LanhJWlBKTnBGQWFMcWhqSnErd0pmZ04vODZ3bUg5V2FMbWRjK2U4YjIrcFo1ZHdNZ2w4bHRkL09QRnV4aVYvYjdmTytoUCtMcDRZVldQNmpid3lDZkhIcmRycHJuNWVrTldpYkhwVi94OXNLMVM0aEs0cDVWWDZkWDEwMVRXejBGWmNkNC90MmZjOCtxcnhQZjE3MXd1UFIzZDlXb1BXbHN2WURWYWlVMEtNcTJ2cUsybUlhV0dycDdPOUFadExZdWtBYmp3UGc3blVITDBZS2QzREx2Ymc2ZDJ1NTBqSU1uUDJWSzNEVDhmYVE3WWpLWmpCbFRGbkF3NzFPbVRwcUR3bTVzcDFiZlMwVk5FVHBETHdmelBnVWdLME1xSkpNWW5jekVtRlIyWmIvUDVsV1BPNHdKUFYyUlMwblZTVnUyN0tFTjN3R2NNN0o2bzQ0M3RqODc1TytqVjljdHJ2TVJ0bUh4QStqMHZYVDJ0Rk4ydm9EMzlyeEEycm5aYkZyK0dES1p6RGIxbE54Rk1hZitzYmI5UDgyWDJoYkhiUzBXczIzWjViWVZCRUVpZ2s3QmdiZEsra0t1TjB0ai9kcDAwaGpBZmxPQ0JvTE8wallSZEFxU0FBL3BNWFZRcnlRclVzYmNsaDN0KzFuYkpYWEh2UjQ2cy9TNEZuSVpyQjZHSVcxR281N1F3RWlLS284RDBweVVMUjJOcUZVZXRtWDl0UG9lVEcxR2poVHNkRmplMUZiUHFybDNPUVNkL2RuTTVabTNPWFVaYkdpdUliLzBLSlBqMGwwV0V0cWIrNkZEMExuSWJscUlnckpzZElaZTVxUXRvMGZiUlU3UlBvY3Y2ZGRxMmV6Ym1CUTc5WXEzMzdidnBlcytwcjJuNjZCWU8rM3lHdzZ6NTA1S2o1RWlsOEgxWHFiK1BrRzJBQTFnZnZwSy9yNzExM3l3N3lXZXVQZS9oelVUVTkxUVJseUVGTWpXTkZiZzYrV1BiMThtZi9YOGV3Z05pQ1E0SUp3dlRuNUdhWFdCclZ0cmNXV2VyVXV1UnUxSjJzUk1NbEtXT0FXZFZYV2xuTHRRd3BkdWRaeDZaODdVNVJ3cjNFM2VtUy9JVE1zQ29LanlCRnYzL2hPcjFZcE1KaU1sWVNhcjV0MUZnRzh3NStyTzRPY2R5T3pVTFBibWZvaENvV1JpVEtwdGZ3ZnlQbUZTN05UTC90dlFxTDE0OHI3L0dYTDlCL3RlY3FvY2ZTMmF0ZkJaRWVSMFFYZmYvODFqM1hCYzI0RERlWnMvYlNXN3M3ZHlwR0FuQ1ZGSlpLUXNSdFdYMGU4ZloyNnYvMmFIaDByS2JQWm4vKzJMRUExc3EzUGExdFYyL2NmeVVHbEUwQ2tJZzRpZ1UzQVM1VFBRSGJLeFoxRFFhVmRNNkt3b0ppUmNoZ3lJOEpZZW1SR082eXhXNkRSQXQySGdaNWY5d3doZCtrSFBqZEpyazhYbDRXNjRHVWtMbUpFa1RWeHZNcHZZdHY5ZnRIUTBjdmZLcnpsOEdRTFgxV3ZidTFwNDlxMGY0K2ZqV05IVDJqY0ZoRUorL1graSs0dW5nTlQxdDZPN2hjVXoxMUZRbGcxQWRGZ2k1K3BLcnVzWUNybmk2cm9SRHZPWHNYUnZPS3V6U0JrR0dZeDArU3FMVlhxa0JrTkd4T1czdjFZeTRNaWV5MjUyVmZ4OEFwa2NsMDVCMlRIYU9wdHNsWWFIZzk2ZzVWeGRDZTFkTFpTZlAwMWlWREp0bmMxbzlUMzRlUWVpTitxb2E2cW1zNis3YW4reGxRRGZZSFQ2WHVxYXFnbjBDK1hXSlE4NWZXRTNtb3g4ZXVnTkpzV2tPVTExNHV2bHo0eWtoZXpPMlVwQ1ZCS2hnWkVFK29ad3k3eTdTVW1jeFNzZi95OFJJYkZPMVU2VkNpV3BpYlBJUHIzWDl1LzFmRU01Rnk2ZVkrV2NUWmY5dkZwOWoxTlBBbnRtczRsa0YxUEVYQzB2bFhTRE55NFNUTEtoeDlhUEpTTnhiUVBNVGwzS2tZS2RWTldkSlNObE1YN2VnY2hrTWxzWFhIdjk0elA3cCtucHZ6blRQOGJUMWJiQi9kdjZCbFBmVk8yeUMyMTdWNHZEMUQrQ0lFaEUwQ2s0Q2ZleUN6cDdJY1h1Lytra3V6RitwYUtZa0hBZDVMS0JET20xMEpxa01hTkd5OEJQKytjR3M0djFaakJZd0dRR3JyRmI3MkFtczRtelZhZlltN3VOOXU0V1ZzKy9oMkQvY051WGxINWhRZEg0ZVFmUTN0WEMxbjB2MHRYVFRvKzJDNVZTN1RCVkJFaDM0R1V5MllpT0I2cXNMY2JYeTUvUXdFaW5kZjBaZ0NzTkpIY2VlNWRkMmU5ZjhiRk5aaU5UNG9Zdk03bmVIK2FHbkNZa0pJVFEwRkJVcXBFZFIvZE9DYnhRQU12ajRQYmg3YUhxNU1qbE43bHEvVGMxaGp2NHYyL05mL0xPenIveXI0OStSNit1bTd0WGZaMERlWjl3eG00Y3A5RTBNQUJjS2tLbGNnZ3c3MWoyS01rSk01ejJ2VHY3ZmJwN08zaHczYmRjSG52Rm5Ec29PMS9BdTd2L3ppTWJ2MHRVYUR4Um9mR1hiZk84OUpYOFk5di9VRjVUUkVKVUV0c1AvNXZFNk9RcjZucXM4ZkRpUCsvNTVaRHJQenYwNW1YM2NTVzhsQkFYQXFHaE1NS1g5ZzAxRXRkMi81eXQvZGVVU3FraUxDaWF1cVlxakNhalErR2Y4NDNsQU1UM1plZWpRdUtSeVdSVTk4M3ZhdTk4WXpseW1aeVl2b0p4MGFFSjFEWldjdUhpT1lmNWJwdmJHOURxZTVnMmVkNElmRHBCR050RTBDazRDYk1ySmpTNEMyUzgzMEQzMjdwdTZEWks4MEFLd28zbXFaUWUxNnJ1eExXL1Y1cjNMNWVxK2xKS3F3c2N4bTUrZnZRZFBqLzZ6cER2UFhScUJ3Qiszb0hjdHZSaG9zTVNiVjBRKy9WM0JkdVQ4NEhUKzd2N0NwZVVuUzkwT2VWS2RZUHpGeVpYV3J1YWhnejhlblJkS0JVcWw1VVpYUkdGaEc1T05ZMlZUbG5CbHZaR3psYm5FK1FYYXN2YURCZU4ycE10YTUvZ2hhMi9wcXUzQTROUngrMVpqOWl5KzJlcjgvbHcvOHNrSmN5Z3FhME91VnhCV0dBVTZ4ZmRmOG11aURtbjk1RmJ2Si9ibGo1TVcxY3pwVFdGdG5YbHRVVjA5cmJqb2RLd2NjbER2TG5qT1Y3NjZIZmN2K1lKQXYwdVA1bDBSRWdzTTVNV3NtMy92NGlQbkV4YlZ6TjNyZnphRlgxZUdZN2pVUWN6Vzh3b0ZPSnIxa2pvN0c0RG1Rdy83d0NINVVmeVB3ZHc2TzZmUG5FT3UzTzJjcng0djIxSWd0RmtKTGRvSDc3ZUFVenNLd3pscWZGbVVrd2E1YlZGWExoWVJYUllBaUQ5bXltdHppYzVZUVplZlZNQVRaMDRoK3pUZXpsYzhEbWJ3eCszWGIrSCs0N2Yzd05HRUlRQjRxK2g0TVMrbU5EZ0NyWnlHVXdNZ09LK0pFNXBLOHdhdnQ1WmdqQW1LQlZLaWlwUFVOTlFUa3JpTEdReUdTZlBIdWF4MjM1NFJXTWtkMlcvVDYrK203U0pzMTJ1NytwcHgycTFrbE8wejJsZC8zalBtc1lLTGpSVk9hMGZxbnJ0WUkvZStuMk1mZE5BREZiZlZPM1U1ZmRTUGpyNENoOS84ZG9WYnovY21VN0J0YjI1SDZEVjlUQTVMaDJOaHhldEhSZHRVK05zWFBLUWJUdWp5Y2pPWSsreWFNWWFoL0dmMTZLMHVvQ1dqa2FTNHFlemRlK0xkUFYwTUgvYVNvb3I4L2p3d012Y3NleFJtdHJxYUc2clo5T3l4M2o1NC8vbHZUMHZzR0h4ZzNoNmVEbnRyNzI3aGV6VGU4aksyTWowS2ZQWmQvd2pUdHRONzFOeTdpUVZOVVg0K1FUeThJYW4yTFQ4eTJ3Ly9PK3Jhdk9LekRzNFhaSExtWE1uV1pGNWg4dGczR3d4TzQzUDFPcDcrZXQ3dnhoeXY4UFZ2Vlp3MXRyVnhKdmJueU01WVFaaFFkRVlqRG9xTDV5aHJxbWF5WEhwcEUrYVk5czJNeTJML0xLajdNN1pTbE5iUFVIK1lSUlhucUM1dllITnF4NTNLTmEyY3U2ZFZEZVU4Y2IyUHpFcmVURUtoWktUSllkUXF6U3NuSHVuYmJ2b3NBU21UNWxQZnVsUlh2L3NUeVJHSjNQaDRqbk9WdWN6ZjlvcXdvT2liK2p2UXhER0FoRjBDazR1TlZjblNNV0ViRUZubXdnNkJmZDB4N0pIVVNuVktCVktqaFZLZzVQQ2dxSWRzb1A1cFVlNTBGVEZ1b1gzT2J4WG8vYWtWKytjcGV6WDF0bEVUUGdFSGgxVU1BV2tRa0l2ZlBEZkxNKzhmY2hDUXE2cWZycmlLcFBaMXRuTWhhYXFTMDQvTWRqU2pJMU1qRTdGWXJXNHJQdzQyTlVFcU1LMW01ZStrdXpDUFp3cVBZSlcxNE8zcHk4cGlUTlpOR090UTdkcXJhNmJjM1VsbEZTZFpQTXQzeURHUlZYa0sxRjVvWVNQRHI3QzhzemJXVGg5TlVjTGRqTTViaXFmSDMySEUyY09jdXZTaDBudXkzS0NOSmJ6b1EzZjRlMmR6L1BudDMvS29obHJtWlc4Q0EvMVFDR0JBSjlnSHRud1hWc1h4bVd6YjJYWmJLa0M3Uy8vOFhVMkxIN0FZV3FpdEFrWlRJaE9jUWhnclpjWUJkblVWcy83ZS82QkRCa1J3YkhzTy80aFpvdUpCZE5YMjRJUnZVSEh1N3YvanQ2ZzVlVFpRNlJNbUVWSVFDU0xacXhsZWVadFErNjdvQ3o3a3NjV3JsMVlZQlN6a2hkUlhsdEVTZFVwYVZsUUZHc1gzRXRHeWhLSHpMbEtxZWFoOWQ5aFYvYjdsRlNmd21ReUVoa1N4LzFybm1CQ1RJckRma01ESTNsa3czZlpsZjArT1VYN1VDcVVKRVlsczNMdW5VNWpnamN1ZnBCQTN4RHlTZzV4dnFHTVFMOVExaTY0bDltcFMwZitGeUFJWTVBSU9nVW5sOHAwZ2xROFkxdGZENzdpNWh2VEprRzQyYmpLeWd4V1ZWOUtmVit4bEN2VjBGS0wzcWdqMlAvRzNjM3g5UERHeDhzZnE5VnE2eHA4c2ZVQ2phMFhDQStLUmk2VDQrY2Q0QkFNZ0RUUDZKZHYveEdCZnFGMDkzYnd3bnUvNE00Vlh5RnRRb2JMNC96UFMvL0p2UFNWYkZyMkdESXhmOTJJUzRxZlRsTDg5TXR1NStjVHlHTzMvb0EzUC84enIzN3lSemJmOHJoVElhekxLVHQvbXJkM1BrOW1XaFlMcDBzVEVxVk9tTVcvUHZvZGNybUNoOVovaDVodzUzcWxRWDZoZlBuMkg3RTNkeHY3am45SVRQZ0VweTdCOW1QbXJvU25oeGU5dWg1T2wrZGd0cGpvNkc2MVZSM3RaelFaMkp2N0lVY0xkaElWbXNCWE4vMEVmNThnOXAvNGlBTjVuNUJidkovWktVdFpPR01OcjN6eUJ6cTZXL25LSFQ5bVYvWjdQUC9PejVnK1pUN1JZWWxVMUJZamw4bVJ5ZVcycVRJc0ZqTW1zd2tQdFFhVDJVUmhlUTdKQ1RPdnVMdTZjSGxlR2gvV0xOaDh4ZHRMYzNnK2N2a05rYnBjUDdqZTlkaGhlM0s1bkNXejFyTmsxdm9yYm9jZ3VETVJkQXBPN0RPZGRTNlNNZE5EQjU2ZkZrR25JQXlwdnFrYXRWcERyNjdITmhib2N2cUxyaVJFVGhuSnBqbFlzMkF6Rm91Rnp3Ny9tOUx6QlVTRnhxUFY5ZkRDMWwrVG1ackYwb3lOZkd2TDA3YnRYOXoydE11dXZRRHY3L2tINysvNXg1REhPblJxaDIxY2E3OE5peDlnVnZLaTRma3d3alh4MUhqendOb25lZjJ6WnlnN1gzalZRV2RNV0NKckZteDJ5UEw0K3dTeGR1RjlKRVlsMjZhamNFV2xWTE42L2owc21iWEI0V2FPVENhLzVtSmFLcVdLSFVmZkJxU3NXT3FnR3lFR281N0tDOFZzV1B3QTB5YlBzMlhHbG1mZVR2cWt1ZXpKL1FDRlFvbFNvY1RIeTUrMUMrNGxJamlHKzljOFFWN0pGeFNVWjFOWW5vUGVvTFVWcnhsS1JIQ3NRM2RQUVJBRWR5U0NUc0ZKb0VZYXUybXhTZ1dEZW96Uy9KMzlnajJsS1RBYWVxU3BMcW82SWNGdjlOb3JDS1BOVStOTnNIKzRRNWV1VTJlUGNMR3ZHK0VmWC84ZWlkSEpwRTdJSURsK0JwbFRsNkhYTzVmUE5ab01uQ285Z2x3bXY2cDVMKzMxenlmbnFqQ0x3YWh6T2FINXhkWTZQam4wT3JXTmxVUUV4N0pselJPb2xDcjI1bTRqcDJnZlJaWEhXVDMvSHFaT2xJb0ZyVmx3TDNxRFkvdDNaYjlIZTFjTGQ2Mzg2cENUcHIreDQxbFNFek9ZbWJUUVlYbUlpd3E2d28zbm9kYnc0UHB2TzgwTmV5VThOZDR1dXhXNnlyUXVucm5PWVNvZjJ6NEc5UjY0MUJ5WUFQLzFsYjhOdVU2bFZQT1R4NTRIY0FwY0g5N3cxQ1gzR3hvWXliMjNmTVAyK3A1Vlg3ZDF0WlhMNWN4T1hlcjBXUzBXaTBQbFZCa2pXMzFhRUFSaHJCRkJwK0NrZjI3Ri9peG5ZeTlNY0N5dVNYcUlGSFFDRkZ3VVFhZmczcVpQbnNmMHlmUG82RzZsb3JhWS9OS2oxRFJXRUIyYXdMeHBxeWl1UEU3WitVSXFhb3Y1VlBZR0UyTlNTWjgwMTZtRS94Y250OVBWMDg3MEtmUHg5dlM5b21NZks5eERUV01GS3FVYWs5bElhWFcrTFRzRHNEdDdLMGFUQWIxQnkvbUdjaWJIcGR2ZTI5QlN5N0hDM1JTV1oyTzFXcG1adEpBMUN6YmJnbzdWOCs4aE5UR0REL2EveE5hOUwxSlFkb3lOU3g2eVZYVUVxWkx2dnVNZjB0aDZnWVhUVjE4MlF4YmdHK3cwamtxNGVWd3FJem5XREZmUXA3eUNDclJ5dVJ3NUlzZ1VCRUVZaWdnNkJaZnNnODc2YnVlZ2Mxb1k3T29icWxiUUJMYzZUak1vQ0c0aHIrUVFUVzExdEhSY3BMR2xocTVlYVlKYlgrOEFsbWZlenR5cEsxQXBWYVJOeUVCdjBGRlNkWkxDOGh6S2E0c29xem1OaDBwRDJzVFpyRnU0QmJsY2pvZGFnNGRLUTFiR3hpR1BLWmNyOFBUd3RzdEdXUjNtUWZUMDhHYkZuRHRzVlhRYldtcW92SEFHbVV4R2VGQTB5ekp1dFcxYlhIbWNnckpqeEVWTVlrWG1IUzdIenNWR1RPUnJtMzdLWjRmZnBMR2xGZytWTks3endzVXFUbGZrY0xvaWx4NXRGOGtKTTFnMmUraWlLb0lnQ0lJZ3VDOFJkQW91UmZsQVhxUDB2TjVGTWFGMHUrblBDcHR1VEpzRTRXYlQxRmJIOGVJREJQaUdFQnMra2NpUWVCS2lrb2dLalhmcTN1cWgxakI5eW55bVQ1bFBkMjhuUlpYSE9WMlJpOEdvdDJWa3BFeGgyaVduclFnTGl1SjdEdzNNY3prdmZTWHowbGZhdXZjTnpzbzhzTzdKSWZlMWJQWnRwQ1ptRUJFU2U4blA2YUhXY01leVJ6RVk5YlpNbUV3bUk3ZG9QNUVoY2F5ZWQ4OVZ6ZE1wWExrSjhaTkh1d25DS0lxSmpBZGNkNWNmNjhTMTdkcDRQdWVDZXhOQnArQlM1R1dLQ2NYNGdwOWFHdFBab3BPMmlmSzVjZTBUaEp2QmlqbWJ1R1hlM1ZmOTVjREh5NCs1VTVjemQrcHkyN3liL1NLQ1k2NnBMZGZTdlU4bWsxMDI0TFJuMy9VeUtqU2VweDc4M3l1cTR0dnZwMS8rNjFXMVQ1RG1nbXhvcWIzbTYwSVl1K3FiejZNek9JLzlIaS9FdGUxc3ZKOXp3YjJKQVFpQ1M1RjJBV1Q5RU5NSnpyQ2JQN3RBWkRzRk42UlVLSy83YnZSWXZwdDlOUUduY0cxaW9xTnBiS2taN1dZSW82Q2hwWWJnLzgvZWZjZEhkZC81L24vTmFFYTlvUzZRRUFnUVJWVFRpeHZZdUpjNGpudmllQjBuamplN3laYmMvVzI1U1c1MjcyWjNFMmYzYnZiYXpvMFQxN2l1SGNmWXVPQUNtR0lRVllBQVNSUTFKS0dDZXBuNisrTWdqUVpKcUkwMDBzejcrWGp3eURsblR2bkk1eHVZajc3ZjcrZWJtSURKWkNJa0pHUkMvMTNSRjdYdDNnTDluVXR3VTlJcGZabzhpS1J6UVkrbFU1UjBpb2o0M3ZLVnl6aFRmY3pmWVlnZm5LbzR3b3laMlpqTlpxeFdhOEFsSUdyYnZRWDZPNWZncHFSVCtwVFpvM0RtdVZadzkzRk96NlJUOHpwRlJIeHZ3WUlGUk1aWjJYUHNNMytISW1Ob1YvNFdUR0VPTWpNenNWZ3NoSWFHQnR3U0xKNjIvYW0vUXhrWGR1Vi9IUER2WElLYldyUDBLU3pFbUxNSnhucWROVzI5ejhtT2c0aUxzNElyVzZGTzB4QkVSSHp1Z1FmdnArSkNFWHVPNk10NU1OaWR2NFdLK2tMV3JsdUR4V0loT2pvYXE5VTY4SVVUa05HMmk0TytiUnZ2dkNnbzNya0VMeVdkMHErZTh6cjdLaVprTm5uM2RoNVdiNmRNSU9iUXZ2cnZaU0p5MEFsTTdQbXgvVEdaVEZnc0ZoNzUxa05VdDUvaTdhMi80ZURKblZUV2x2bzdOUEdoeXRwU0RwN2N5WDkvOW1zcW13dTU4dHJWaElTRUVCVVZSWHg4UEJiTHlPZVBqemZCM3JZOTcvd1p6dlY0NTlIUjBRSDd6aVc0cVhxdDlDczlDazdXRzl1VnJiQzRqM01XSnNQZVNtTTd2d2JXVHgyejhFUkdSamxuQUFuc2wyazJtd2tMQytQZSs3NUdYbDRlSndvTzhPV3hqd2dMamFTODhxeS93NU1SeWtpZlJvZXRqYVNrUkxKblQrOGVYaGtSRVVGQ1FnSmhZV0VCTzh5eXEyM2ZkLzg5N04yN04yamE5a0R2UER3OFBHRGZ1UVF2SlozU3I4a0Q5SFNDMXV1VWljc1M0Y1ptMTIrUkE0SGQzUmJ3MVI0dEZnc3hNVEdzV2JPRzNOeGNXbHBhY0RnY3VGeXVYc3Z1eU1Sa01wa3dtODNkd3l2ajR1SUlEdy9IWWduc3IycGRQMjh3dHUyKzNubEVSQVFoSVNIK0RrM0U1d0w3YnpJWmtZR0cxd0xNU1FTckdld3VLR2t5MXUzc21nc3FNcDVGSkxteHRickFxZDhtVDJRdTdMU1phb09pMnFQRllpRXlNcExRMEZEaTQrT3gyV3pZN1hhY1RtZkFmemtQZEYyL05MRmFyWVNHaG1LMVdyRllMRUhUMnhXTWJUdlkzN2tFSHlXZDBxL0JMSnNTWW9KNWlaNzVuRWRxWU8yVTBZOU5aS1FpNDgyMDFUcXdONEdtdDA5TWJseDAwSWpEM0Vxa0pUSW9xajEySmRjV2k0WHc4SERjYm5mQWZpa1BOaWFUcWRlZllCS01iVHZZMzdrRUZ5V2QwcS8wS005MmZ6MmRZTXpyN0VvNjg1VjB5Z1FTbCtXbTlyZ0RIT3FlbjRqc3ROTmtLc1Zxc1FaVnRVZDlPWlZBcGJZdEVyZ0MrMWZDTWlMSmtVYUZXb0FXdS9Hbkx6MHIyT1pyWHFkTUVGMlZFK05tMm5GYVczRGg4SGRJTWtndUhMUlJSNzNwWk1CWCtCUVJFUWtFU2pxbFh5WUdWMHhvZnBKeExrRHhCV2pUZDNlWklMb3FKOFpNZFdDTHJLYlQzSWlUenU0bE9HVDhjSnFNOTlMT0JSbzRUYk81Rkt2VlNsUlVWTUJYK0JRUkVabm9OTHhXTGlzOUNzcWJqZTF6TFpBenFmYzVvU0dRazJBc3IrSUdqdFhDOHJReERWTmsyTHFxQmxveUxUUTJOdExTVWhVMGxSTW5vcTVxajVHV3lLQ3E4Q2tpSWpLUjZWOXB1YXpCRkJNQ1kxNW4xNXFlK1RWS09tVmlDY2JLaVJPUnFqMktpSWhNVEVvNjViSUdzMndLR1BNNjN6eHBiR3RlcDB4RXdWZzVjU0pTdFVjUkVaR0pSMG1uWEpiWG5NN1cvczlibk9MWlBsNEhOcWN4N0Zaa0lsRVNJeUlpSXVKN0dwTWtsOVZ6MlpUTERhK050TUMwV0dQYjVUWVNUeEVSRVJFUkVTV2RjbGs5ZXpyUHQ0SHpNcU1OdFhTS2lJaUlpSWhjU3NOcjViTENRbUJTT0Z6b01QWXJXeUVqdXU5ekZ5YkRwbFBHdHBKT0VSSGZPM0xrQ1B2eTlsTldXa1pFZUJTbnpoYjZPeVFab2V5c1dYUjB0cEdST1lYbEs1YVRtNXNibEVQOUE3RnQ2OTJLZUNqcGxBRmx4bmlTenZLbS9wUE9SVDNtZFI2dE5YcEZRL1QzcW9pSVQ3ejQvRXUwTjdtWW1qeWJ4V3V2SXpVaHc5OGhpWTlVMTVkVFZWdkdGNS9zWlgvZVFSNTQ2TDZncXN6ODR2TXYwZDdvWkdwSzRMVnQ3M2Q3Z0FjZXVqK28zcTFJRjdWNEdWQkdqR2U3YTgzT3ZpU0VlODYxdStDb2VqdEZSSHppbVY4OVMxeElKcmV0ZlpoRk9hc0Q2a3U1UUdwQ0JvdHlWblBuVlk4U1o1N0NiNTU2anZiMmRweE9wNzlERzNYZGJYdmROd095Ylh1LzI0eWdlcmNpUFNucGxBRjVKWjJYS1NZRXNLUkhiK2VCODZNVGo0aElNSG54K1pkSWo1dko4bm5YK0RzVUdRTXJGMndnZmRKTVhuN3hGVnBhV2dJNk9YbmgrWmRJajVzUk5HMTc1WUlOVEE2U2R5dHlLU1dkTXFDZVNXZlpaWG82QVpha2VyWVBWbzlPUENJaXdTSS9QNSsyUmhmTGM0UGpTN2tZVnMzZmdLMFY4dkx5Nk96c3hPVnkrVHNrbjhzL25FOTdnNVBsdWRmNk81UXh0VElJM3ExSVg1UjB5b0FHTzd3V2pQVTZ1Nlp4SHErRGRzZW9oU1VpRXZEMjdUMUFWa3FPdjhNUVA4aWVQSStDb3lkb2Ftb0t5QjZ4ZlhrSHlFcWQ3ZTh3L0NMUTM2MUlYNVIweW9BeW9zRjhNWk9zYXpmbWEvWW5OaFJteEJ2YmJ1Q1FodGlLaUF4YldYa1pxWW1aL2c1RC9DQXRNWk9hbWhxYW01dHhPQnk0M1pkWnMyd0NDdWEySGVqdlZxUXZTanBsUUdZVHBFWjY5a3VhTG4vKzBqVFA5bjROc1JVUkdiYUlzRWpTRWdPcnNJb01UbnJTVk1KQ3c3SGI3ZGhzdG9CTFRJSzViUWY2dXhYcGk1Sk9HWlNoRExGZDJtTmU1NzZxMFlsSFJDUVluQzRwOG5jSTRrZmxsU1U0blU1c05sdkF6ZjBMOXJZZHlPOVdwQzlLT21WUWhwSjBMa2dHcTlsejd2bTIwWXRMUkVRa2tMbmRiZzNCdkF5MzI0M04zdG5uWjUyMkRtb2Jxb2I5Mzg3aEhOM0NGSHEzRWt5VWRNcWdaQTRoNmJTYWpjU3p5OTdLMFlsSlJFVEduK3I2Q3JidTMrVDFSWHJyL2syY3JqanVkVjVWYlJtL2Z2dWY2TFIxOUh1dk14VW4rSFR2SDNxZDA5N1p4a2U3MzZTbHJmLzVIbTYzbStLeVk4UDhLUmh5NzlQdS9FLzR4VXQvUGV6bnlmRHNQNzZkcDk3OE1WVjE1YjArTzFseW1LZmUvQWwyaDIzSTkvMWc1MnM4L2VaUGFHMGY0RXVQaUF5S3hkOEJ5TVF3WlFoSkp4aERiQTljbk0rNXJ3cHVuVEU2Y1ltSXlPQTRuQTZlZnZNblhHaXU1Zkd2L29pVWhNbWo4cHhQOS82QkVITklkKzlUV0dnNEpaV0ZSRWZHa1pHU2pkUHBJQ0k4aXVyNmNscmFHZ2tMRGUvM1h2dU9iNmVxdHBUMXkrLzBPbTRKc1hDeTVCQXRiWTE4ZGNPMytyeTJxUFFJcjMzOEZBdG5yZUxtdGZjVGFnMmpxUFFvTGUyTjJPeWQyQjIyaS8vYlNYdG5HMjN0emJSMk5OUGEza3hiUnpPckZselArdVYzVU5kNG5xTFNJMzArSXk0NmdiblRsd0RnY05yNzdYRWJLZldFOWEydW9acFA5cjVOU3NJVWtpZWwrL1RlczdNV3NlLzROajdaK3paM1hQMndUKy9kazk2dEJBc2xuVElvUFlmWGxnNVFTQWlNWWtLL3lUZTI5MVVabFd4Tmw3MUNSRVJHMDk2am4zR2h1WFpVbjNHME9JK3o1MDd5cC9mOEw3WWRlQStIMDg3TmErL3YvdnpReVYwVWx4L2pnUnUveDdtYUVsSVQraThrMDJucm9ManNLRmRmY1NzRnAvZmpkSGt2TFpHVm5zUHBpdU1jTHR5TnllUTljR3RLOGpSeXNoYnkxUTJQOGU2MkY2ZzRmNGI3Tmo3Qi9oUGJPVjFlZ01VU1NxZ2xES3NsbEF0Tk5jUkZKNUNlTkpYWTZFbEVoRVVSRlJGRGVsSVdBQmVhYXNnNzlubWZNV2FtemV4T090MXVOMmF6QnBDTmxmYk9OdDc0NUJuQ1F5TzRlOE8zQ1RHSFVGcFY3Slg0VjljYnZaK25LNDVqQ2JGMkg0K1BTU1FwUG8xOUJkdllzdWV0ZnAvaGRyczVkbW9mQmFmMzkvbjVJN2Y5a0xTazRLekFLekpVU2pwbFVGSWpqV0d6ZGhlME9hQ3hFK0xDK2o5L1pqeEVXYUhWRGgxT09GWUw4NVBHTGw0UkVmRm9hbTNnaTRPYmlReVBwcTJqWlZTZVVkZDRudmQzL0o1cmx0NUdYSFRDZ09lZnJUeEpWRVFzQjA3czZENjJjTllxTENIR1Y1UERoYnN4bTh4Y01mZEtubnYzMy9yc1JUU2J6R3pkdjZuWDhXdVczVTVpZkNxNTJVdEpqRXZsMDcxdkV4a1J3MzBibitoMTdwTXYvNURjR2N0WnYveU9QdU9jbVpuTG45MzNUMzErNW5BNk9ISDJFQUMxRFpXNFhLN3UvUzR4a2ZGTVNabld6MzhGR1k1T1d3ZXZmdlJmTkxWYzRPSGIvcHJZS0dPdHRpMTczcUsrMGJOV205Tmx6TW5jdFAwbHIrdVh6cjJLOWN2dndPRjA0SFE2dU8ycXJ3L3ArWGFIamMwN1g4WGxWZ0Vna2NGUzBpbUROaVVhemw3czVTeHZ2bnpTQ2JBaUhUNHZOYlozbjFQU0tTS0JJZjdpYU5ENi9xY2lqanZ2Ny9nOTBaRnh6SjIraEIySFB2VHhONlRkQUFBZ0FFbEVRVlQ1L2RzNlduajF3MTh4STJNZXF4ZGVQK0Q1VFMwWHFMbFFTVWRuRzE4YzNFeHphd01SNFZIa1ppL0RFbUxCN1hhVFY3Q1ZLK1plU1hob0JOKzkrOGREanNudGRtTXltVWhMek9EQm0vNThPRC9XZ0RvNjIzaGp5ek5leHk3ZHo4MWUxdThRWUJtNjlzNDJYdGowQ3hwYjZubm81aCtRbWpDRnB0WUdZcVBpZWZTT3YvRTZONzlvRCs5c2ZZN3YzLy9QaEZyNy90SmlOcHRabExONnlERnMzdm5xc0g4R2tXQ2twRk1HTFNPbVI5TFpBcmtESkpHcmVpU2RYNTZEeHhhT2Jud2lJbU1oNFdMU09aajU3ZVBCNGNJdktTbzl3amR1K1V2T1ZwNGNsV2UwdGpjVEVSYkZIZGM4UXZuNU14dzdsWWZKWkdKZndUYjJIOStPMisybXRLb1lnQmtadVJ3cDNndkExMi81QzVMaTAzank1Ujl5L3czZjY1N2ZtVis4aDdyR2F1S2lQRDJtUDMveHIzQmRNc1MyTHpldXVZK1ptYms4ditrWExKdDNOU3R5cjhWa01uRysvaHpsNTAvM090L2hzRk5WVitiVjQ5cGwxdFFGeEVURzlmdXM2TWhZL3ZhUlh3SHd4Y0gzT1Z5NG0rL2Q2K2tWZlhuemZ4QVNvcTlhdmhRZUdrRkNYQXAzcmY4V0tRbVQyVmV3blE5MnZjcGpkLzdka0llNnpzaVlSMFJZMUpCanNGcEN1ZlhLaDRpUFNSenl0U0xCU244VHlxQU5aZGtVZ0ZVOWFsU1VORUZkT3lSRytENHVFUkYvMkZzSlZhMlFOdlR2ckdPbXZxbUdEM2E5eXVLY05VeWJuRE5xU1dmeXBIUWV1T25Qc1Zxc2ZKNzNEbFpyR0RldmZZQUZNMWQ2blZkYVZVeFQ2d1VPRnU0RW9MMmpGWmZMUlZ0SEM5RVhrenU3dzg2MlBvYk1mblhEWXpDSW9pdEprOUlKQ2JFd0pYa2FIKzErZzRMVCsvbkt0WDlDYVZWUm4vUDM3QTRicDhzTEtLa3M3UFhacEpna1NzNzFQdDVUZW5JV2lYRXBPRjFPTENGV3JCYlAzRUdYeTBtSU9XVEFtR1h3VENZVDkxei9PQUF0YlUxOHR1OGRWaTI0anYzSHQ1TmZ2TWZyWFBmRjRhOVB2dnpEWHZlNWEvMmp2UDNaYndIWXZQT1ZZY1ZTVlZmbU5XZFpSUHFucEZNR2JhaEpaNVRWR0ZKNzlHTGRpaS9LNGM1Wm94T2JpSWcvL0hnblBIa3RSRnNIUG5lc09ad08zdnIwTjBTRngzREQ2bnRHL1hrUllaR2NyamhPU1ZVUjM3bnJmeElSRmtsZFE1WFhPU21USmhNYkZjK2VvNStTTW1reWJSMHROTGJVWXphWmlZNklCWXdlUTZmVFFXUjR0TmUxMlZQbURDbWVPNjk5aEJtWnViejN4Y3ZzUDc2ZERTdSt3cko1Vi9jNjc4bVhmOGlTMmV2Nm5OUFpZV3ZuMzM5dkRObDB1OTA0bkhZc0lSYXZ3a1ViVjMyTnhMZ1VXdHViZThYc2NEblUwem1LM3QzMkF2SFJpV3hZL2hWcUdpcVpQVzF4ditkMjJ0ckJaQ0xNYXZTbXB5WmtESmd3dnIvakZhWk56aUUzZTFtZm55ZkVwZ3cvZUpFZ283OEpaZENHbW5TQzBkdlpsWFIrV2Fta1UwUUN4NFB6NExVVDhPQjc4S2RMSUR2ZUtLSTJYbXplOFFvMUY4N3h6ZHQrZU5sbFNYekY3ckR4NGE3WG1adzhqWlNFeVZUWFYvRDZscWQ3blhmN1ZkL2dvWnUrejVsekoyaHVhOEJxRFNVaExnV3oyWXpOM3NtdXd4L3oxUTJQOGZHWGIzcGQ5Ni9QLzJCUWhWdHVYbnQvOXh5OUJUTlhNRGw1R3BOaWhsZFVJRHcwZ3I5OTVEOEJLQ3pKNTdXUG4rS3hyL3g5bjh0enRMUTFFaFVaNjNYTWRiSDNVM3h2KzRITkZKY2ZZK0dzVlpqTlpsSVRwcENhTUtYZjgxOTQ3MG1pSW1LNWU4TmozY2U2Mm9uRDZhQ3lwb1MwcEV5c2x0RHV6ei9jOVRwSjhlbERudk1wSXIwcDZaUkJHMjdTK2V6RnBWTU9uVGNxMllacnBKR0lCSUNGeVhEdFZQaTN2Y1lmWHpPYklIdVkxKzdPMzhLaHdsMWNzL1Eyb2lKaWFXeTVBQmhWUHdGYTI1dG9iSWtnS2lLbXUxcnNTSDIwK3cxcUc2cklURFVXWms1Tm1OS2RzUFdsb2JtT2tzcENiUGJPN3FWVFFxMWhiRmh4RjNPbkwrbVZkRDV3NDUvaFp1RGh0WmYyUGlYR2VmWnQ5azRhbXV1OFBqZUc5elp6dnY1Yzk3RVFjd2lKOGFsZTV4MHEzTVcwOUp6dWhOUGxjbmt0a2RMWVVzL1V0SmxlMXppZGpoSC85NjF0aDgzSFlHOHp0RGpCRlFETE9vNmtiUU1jTzdXUHJmdmY5U29PVk5kUVRXTkxmYi9YZEhTMlljTEU2ZkxqZ0RFTXU2dnE3Zm42Q3A3YjlIUHUzZmhkWm1jdEdrRmtJdElmSloweWFQRmhFR2t4bGt5eHUrQjhHNlJFWHY2YWFiR1FHQTUxSGVCd0dXdDJydXYvRjVFaUloTktXaFQ4OGxwamJ1ZXBCaWh1OE4yOVRjQ3VUNGQzYlZkUm5LMzdOL1c1cE1oTG0vOERnRWR1L3g5a3BvN2s2Ny9oN0xsQ0RwN2NTYzdVaGJSM3RuWWZQMXowcGRjOHpMam9SS1pOemdHTXVaQmZITnBNcDcyREdabTUzZWVzWG5oZG44OUlUODdDUFlnNW5aY21lVzk5K2l3ek0zTlpsTE9hOHVyVHZQekIvK2wxellFVE83d0tDY1ZGSi9EOSsvKzVlNytsclluQ2tuenV2dTdidUZ3dW5uM25aNnpJdlpiRnM5Y0FSaUdsdXNacVZpM3dqdDFtN3h4eFQyZWtGUmFsd05SMGNKZ1lSTm85L28ya2JUZTFYT0FQbi8rT2xmUFhlLzBDWWYrSkw5aC9mSHUvMXptY2RreVl1bnZmYjF4ekwwdG1yd1dncHFFU2dMVEVxYjJ1cTIybzVIRGg3bDdIb3lKaW1kbWozWXJJNVNucGxDSEpqSVdURjMrUldONDhjTklKY0dVbXZGTmtiSDk1VGttbmlBU2V0Q2pqejFvZi8vMjJhNWpYM1hMbGc5aHN2ZGQwT1hvcWo2T244cmg1N2YzRVJrMGlLVDV0WkFGZUZCK1R5SFVyN2lMRWJPSFk2WDNkeDkvZDlnSngwUW1FaFViUWFXdG5jdkswN3FRekxURUR0OXZOcWZKamJGejF0UUdmOGR5Ny8wWmxiZW1BNTMzcnpyOWxjbklXWUJRcUtqaXpuMUJybU5jUXlXOS81ZSs3Q3hkZGFzL1JUemw2S3MvcjJONWpueE1YbmNEc3JFV1lUQ2FTNHRQWWUreno3cVR6VkhrQkFObFQ1bnBkWjNOMGVnM1hISTVJQzB4Tmd1UmtzQWJRU04zaHR1M1k2RWxjdmZSVzFpMit5V3Q1bW8ycjdtYmpxcnM1VTNHQ3JQUWNyMTVvNkh0NGJaZVNjNFZFUmNRUUZ6MnAxMmRuenhWU2NmNXNyK09acVRPVWRJb01nWkpPR1pLcE1aNmtzN1FKcmtpOS9QbGdMSjNTbFhUdXFnQ1dqMXA0SWlJQ1RFdlA2ZlA0dWRvU0FLYW16U0lsWVhLZjV3eEhmRXdpcXhkZXo5NmpuM2NmYzd2ZHVOMXVibHB6UDdPbXpxZmd6QUVLVHUrbjVrSWx1L0kvNW82ckh5WXJQWWZ6OVJWTWloM2NuTXVGczFheGJ2R05mWDdXMkZMUDd6L3dIczViWEg0TXQ5dk4zT2xYZUIyUENJOG0rcEw1bDEwdVhjK3h2YU9WZmNlM3NXSDVWekNaVEFDc3lMMlczNzM3YjVSVm5TSXpiUWJIVHU4aklUYTUxODloZDloR25IUktiMWN1dWJuUDR5MXRUYnkrNVdubVRyK0NPNjUrZUZEM2NqZ2RuQ3c1Qkpobzcyd2pJc3o3dCtuTDVsM054bFYzanpSa2thQm5IdmdVRVkrc0hyOFlMbWthM0RXTFVpRHM0anpPSmh1YzZIL0toWWlJakRHN3c4NzdPMTY1N0h5NDRXaHVhd1RvcnVqcXZGaXM1ZGwzZm9ZbHhFcDFmUVVGcC9kenZyNWlVRDJZWUZUSVRZcFA2L05QZkIvRmdrNldIQ1k4TEpMcFE2eDgyOFhoZFBER0o4L2dkRG9JRDR2a3dJa2RiRCt3bWZ6aVBZU1lROWh6N0RQS3o1K2hxUFFJSythdjk3clc3ckRqZHJzSnRZNStFU2N4UkVmR2N1YzFqM0M0Y0RmYjlyODNxR3NPRis2bXZiTU5oOVBPUjd2ZkdPVUlSWUtYa2s0Wmtxd2V2eGdlYk5KcE5jT3lIaU80dmp6WC83a2lJaksyMmp0YU9IUHVCTSsrOHpQS3o1L3gyWDFQbkQySTFSSkt5c1dLb2hYbno5RGMxc2pONng3Z3FpdHU0YzFQZnMzOEdjdFpubnNONzJ4OWp2Yk9OcDg5RzR5aVNZVWwrY3pPV2pUc3RUSXRJUlk2Yk8zWUhUWTJiWCtSM2ZsYk9IdnVCQjJkYldSbnpLT3MraFFmN1hxZG1NZzRycGh6cGRlMUxSZVQ3dkN3UWN4REVaK1pNMjB4MTYvOEtvbHgza094WEM0WEpreGV4OW83Mi9oODN4L0pTTTNtZ1J2L2pDUEZlL2pqdGhmb3NMV1BaY2dpUVVIRGEyVklocE4wZ2xIRmRtZUZzZjNsT2ZqbWZOL0dKU0lpQTd0bTZXMWNzL1EycjJPeDBaTjQ5UGEvNFpXUC9vc1gzL3NsOTI3OExqTXk1bzNvT1hXTjUva3M3eDFXenQrQTFXSk1SRnkxNERybXoxeEJaSGcwejczN2IwU0dSM1BUMnZzQk42ZktDM2pwL1gvbmtkdi9SL2Y1ZmNrN3R0V3I0RTlQbHhZWk9uWjZIdzZublhuWlMzdWQrMy9mK0ZIM1VObEx1VnhPci9tZVg3LzVCNWhNNWw3REx1ME9PeC9zZkpWRGhidTQ0K3B2WWdteGNQek1RV291VkJJUkZzbnhNd2N3bVV5a0pXYjIrL1BJNkZpOThIck9uaXRrWDhFMnJKWlEyanBhT1Zkemx2UWtUNkVndThQT0cxdWVwcTJqaFhzM1BrRm1halozYi9nMjcyNTdnWk1saDVtVk9SK255OEg1K2dvT250aHB6QkUxbWNEdHh1bHk0blE2TUpsTWZhNzlLaUs5S2VtVUlaa2NiZlJjMmwzUTJHa01sNDBkeEhTVk5aUGh5WXZieFExUTF3NkpFYU1hcW9pSURGSkVlQlFQM2ZSOVh0NzhIeFNWSGhseDBwa1FtOHdOcSs3eEt0NFRINU5JZkV3aStVVjdpQWlMNHNHYnZ0K2RZRDU0MDUrelpjOWJsMDA0QVdaUFc4ektTNGF4ZG1sdWJlQ3R6NTd0M2c4UGkyUm1aaTdUSi9jZVdudlQydnVJQ0l2cTh6NEZwL2RUVm4ycWU3OXJlUENsbWxvdmtGLzBKU3R5cjJWUnppckFXQVptNi81M0FRaXpock54MWRlNmwrV1FzWFdodVliTk8xOEZ3R3d5azVhVTZUVUV1cXo2RkNXVlJheGZmbWQzQmVlNTA1Y3dPWGthQjAvdTRGVFpNY0pESXltdEt1SjB4ZkUrbjVHVHRWQkpwOGdnbWR5RHFUOHUwc04zUGphV0JnQmpxWUNGeVlPNzdrOC84UlFoK3NGU3VIWEc2TVFuSWpLYTlsWEIvN2NkL3M5NnlCMWMvWnRoZS96eHgvblJZODhNZktLUDJPeEd0ZFgrZWdGOXhlbHlEbnZJNjNoeXV2dzQweWJQN2xVcDFWYy8zMDkvOHpoUFBQRUVTVWxKSkNjbll3Mmc4clZqM2JiN2N1elVQbkpuTEJ2VXVWMkZzVnh1RnlhVENST21YdTk5S0FMNTNZcjBSWE02WmNoR01zUzJpK1oxaW9pTVA2SFdzRkZQT0lHQVNEZ0JzalBtOXBsNEJNclBGK2dHbTNBQ21FeEdrbWtKc1JCaURobFJ3aWtTalBUL0dCbXk0U2FkcTNza25mdXFqU0c2SWlJaUlpSVMySlIweXBCNUxadlNPUGpyWnNaRDRzWEs4UTRYN0svMmJWd2lJb0VtTzJ1V3YwTVFQOHBJendJWWs5N25zUmJzYlR1UTM2MUlYNVIweXBBTnQ2Y1ROTVJXUkdRbzJqdmJxS29yOTNjWTRnZVZ0YVVCdlhSSE1MZnRRSCszSW4xUjBpbEROdVZpQlZ1QStnNW9kd3orMnA1SjUrNEszOFlsSWhKb01xWk1vYnF1ek45aGlCOVUxWldSbUppQXlXUWlKQ1FrNEhyRWdybHRCL3E3RmVtTGtrNFpNck1KTW1JOCs2Y2JCbi90c2pTd1hHeDFkUjNHOGlraUl0SzM1U3VYY2FiNm1ML0RFRDg0VlhHRUdUT3pNWnZOV0szV2dFdE1ncmx0Qi9xN0ZlbUxrazRabHVFT3NiV2FZV21xWjM5bmNJNnNFUkVabEFVTEZoQVpaMlhQc2MvOEhZcU1vVjM1V3pDRk9jak16TVJpc1JBYUdocHcxVkk5YmZ0VGY0Y3lwbmJsZnh6dzcxYWtMMnJsTWl3am1kZTVMc096L1ZtcGIrSVJFUWxVRHp4NFB4VVhpdGh6SkxpK25BZXIzZmxicUtndlpPMjZOVmdzRnFLam93TjJEVWVqYlJjSFRkczIzbTFSVUx4YmtVdFovQjJBVEV3OUs5aVdEakhwWERzRi9uMGZ1TnhRMFFKbkdtRjYzTURYaVlnRUc1UEpoTVZpNFpGdlBjUkxMLzZldDdlZVpucjZQTklTTTBsUG11cnY4TVJIS210THFhb3I0MVRGVWN4aERxNjhkalVoSVNGRVJVVVJIeCtQeFdJSnVDR1l3ZEsyUGUvMkNLWXdaMUM4VzVHK0tPbVVZUmxKVDJkc3FESEVOcS9LMk45YXBxUlRSS1EvWnJPWnNMQXc3cjN2YStUbDVYR2k0QUJmSHZ1SXNOQkl5aXZQK2pzOEdhR005R2wwMk5wSVNrb2tlL2IwN21HWEVSRVJKQ1FrRUJZV0ZyRERMN3ZhOW4zMzM4UGV2WHNEcm0wSDg3c1Z1WlNTVGhtV3pCaWpvSkRMRGVmYmpBcTJFVU5vVFZkbjlrZzZTK0dSK2FNVHA0aElJTEJZTE1URXhMQm16UnB5YzNOcGFXbkI0WERnY3Jsd3U5MytEazk4d0dReVlUYWJ1NGRkeHNYRkVSNGVqc1VTMkYvVnVuN2VRRzdid2ZwdVJYcFNhNWRoTVpzZ0l4cEttNDM5MGlhWW5URDQ2Ni9LaEYvMkdHSjd1aEd5MWRzcEl0SXZpOFZDWkdRa29hR2h4TWZIWTdQWnNOdnRPSjNPZ1BseUhxeTZsczZ3V3EyRWhvWml0VnF4V0N4QjB3c1d5RzA3Mk4rdFNCY2xuVEpzV1hHZXBMTmtpRWxucE1WWVBtVnZwYkcvdFJTeUYvZytSaEdSUU5LMXhJTEZZaUU4UEJ5MzJ6M2h2NVNMd1dReTlmb1RUQUs1YlFmN3V4VUJKWjB5QWxteDhNWEY3YUhPNndSamlHMVgwcm10RFA1RVNhZUl5SUQwcFZVQ2xkcTJTT0JTMzc0TW0xY3hvY2FoWDM5bEJsZ3V0c0NLRmlodThFMWNJaUlpSWlJeWZpanBsR0diMW1NTzVwbGhKSjJSRnFPS2JaZHRaU09QU1VSRVJFUkV4aGNsblRKc1diR2Vuc3JxTnVod0RQMGVWMmQ2dGo4dDhVMWNJaUlpSWlJeWZpanBsR0V6bTJCcWpHZC9PTU5qMS9VWVludStEWW91K0NZMkVSRVJFUkVaSDVSMHlvaGt4M3UyVHc4ajZleXFZdHRscTRiWWlvaUlpSWdFRkNXZE1pSmVTZWN3NW5VQ1hOTmppTzNucFNPTFIwUkVSRVJFeGhjbG5USWkyVDJLQ1EybnB4Tmd6UlR2SWJhRkdtSXJJaUlpSWhJd2xIVEtpSXgwZUMwWVEyeFg5QmhpcXlxMklpSWlJaUtCdytMdkFHUmlTd2lIbUZCb3RrR0hFeXBiSVQxcTZQZTVlaXJzT21kc2YxNEtqeTMwYlp3aUlvRWdQeitmZlhrSEtDOHJJeUk4aWxObkMvMGRrb3hRZHRZczJqdmJ5TXpNWU5ueXBjeWZQeCtUeVlUSlpQSjNhR01xRU51MjNxMkloNUpPR2JHWjhYRHd2TEY5dW1GNFNlZTZpME5zSFM1amlPM0plcGlkNE5zNFJVUW1zaGVmZjRuMkpoZFRrMmV6ZU0xMXBDVm0rRHNrOFpHcXVuS3E2OHJZOFdrZUIvWWQ0b0dIN3NOaXNXQTJCOGVBdEJlZmY0bjJSaWRUVXdLdmJYZS8yMC95T0xEdklBODhkSDlRdlZ1UkxtcnhNbUsrS0NZVUZnSXIwejM3cW1Jckl1THh6SytlSlM0a2s5dldQc3lpbk5VQjlhVmNJQzB4ZzBVNXE3bnpxa2VKTTAvaE4wODlSM3Q3TzA2bjA5K2hqYnJ1dHIzdW13SFp0cnZmN2RXUEVtZk9DS3AzSzlLVGtrNFpzWjVKNTVsaHp1c0U3eXEybjVXQWUvaTNFaEVKR0M4Ky94THBjVE5aUHU4YWY0Y2lZMkRsZ2cya1Q1ckp5eSsrUWt0TFMwQW5KeTg4L3hMcGNUT0NwbTJ2WExDQnlVSHlia1V1cGFSVFJzd1hGV3dCMWs2QjhCQmp1NjREOWxXTkxDNFJrWWt1UHorZnRrWVh5M09ENDB1NUdGYk4zNEN0RmZMeTh1anM3TVRsY3ZrN0pKL0xQNXhQZTRPVDViblgranVVTWJVeUNONnRTRitVZE1xSVRZdURyaW54NVMxZ0grYmZuNkVoY08xVXovNkhaMFljbW9qSWhMWnY3d0d5VW5MOEhZYjRRZmJrZVJRY1BVRlRVMU5BOW9qdHl6dEFWdXBzZjRmaEY0SCtia1g2b3FSVFJzeHFoc3dZei81SWVqdHZtTzdaM2xFT0xmYmgzMHRFWktJckt5OGpOVEZ6NEJNbDRLUWxabEpUVTBOemN6TU9od08zTzdBbW5RUnoydzcwZHl2U0Z5V2Q0aE8rS0NZRU1EOEowaTVXdjNXNjRkT1NrY1VsSWpLUlJZUkZCbHhoRlJtYzlLU3BoSVdHWTdmYnNkbHNBWmVZQkhQYkR2UjNLOUlYSlozaUUxNUo1d2g2T2dGdXp2WnNhNGl0aUFTejB5VkYvZzVCL0tpOHNnU24wNG5OWmd1NHVYL0IzcllEK2QySzlFVkpwL2lFcjRvSkFkd3d6Yk5kZEFGS20wZDJQeEVSR1IvVW96TjBicmRiUXpBdncrMTJZN04zOXZsWnA2MkQyb2FxWWYrM2N6Z2RJd2x0UUhxM0VreVVkSXBQK0dwNExVQmlCQ3hMOCt5L2YycGs5eE1SRWYvNzR1Qm1udC8waXlIMTZwUlhuK2FMZzV0cDcyenJQclk3Znd2LytPeDNCMzJQMzMvd24zeTY5dzlleDJ6MlRocGJMdlQ1cDc4RXh1Vnk4ZEh1TnpsNTluQ2ZueDg0c1lNM3QveDYwSEdKYit3L3ZwMm4zdnd4VlhYbHZUNDdXWEtZcDk3OENYYUhiY2ozL1dEbmF6ejk1azlvYmRkdnZrVjh3ZUx2QUNRd3BFUWF5NTEwT0tIWkJyWHRrQlF4L1B2ZE9OMnpaTW9uSmZDZFJXQTJYZjRhRVJIeDl1dTMvcEhxK29wZXg1Zk91Wkpicm54d1RHTkpqRS9qODMzdnN2M2crMXl6OUxaQlhiUHo4RWVVVmhXemV1SEdZVCszbzdPTlRudUgxN0ZESjNmeDRlN1grenoveHRYM3NtSis3MlU4ekdZenpXME5mUFRsRzJSbnpNTnFzWHA5ZnVMc0lVeW0wZm1IU2oxaGZhdHJxT2FUdlcrVGtqQ0Y1RW5wUHIzMzdLeEY3RHUralUvMnZzMGRWei9zMDN2M3BIY3J3VUpKcC9qTXJFbHdwTmJZUHQwd3NxUnozUlNJc2tLckhSbzdZZmM1WXgxUEVSRVp2UGJPTnBJbnBUTTdhN0hYOFNuSjAvcTVZdVNxYXN1b2I2N3A4N09FMkdScUc2b29PSE9nejg5blp1UVNhZzBEb0tubEFvV2wrY3pLWEVENStkUGQ1OVEzR2ZjK1cxblk1ejB5VTJjUVlnNFpNTTdvaUZqKzVJNi84VHIydXovKzYyV3Z1WDdsVjNubXYzOUthVlVSTXpMbWRSKzNPMnlVVmhWeHcrcDdCbnl1K0VaN1p4dHZmUElNNGFFUjNMM2gyNFNZUXlpdEt2YnFxYTZ1TjNvL1QxY2N4eExpK1NWQmZFd2lTZkZwN0N2WXhwWTliL1g3RExmYnpiRlQreWc0dmIvUHp4KzU3WWVrSlFWbkJWNlJvVkxTS1Q0elBkNlRkQlkzd0lvUi9OTFJZb1lOV2ZCdXNiSC80UmtsblNJeVBuU051cGdJL1JNZHRqWm1aTXhqL2ZJN3h1eVpCMDd1WUYvQnRuNC9yMitxNmZkTC9KL2U4MU1TNDFJQVl6aXUyKzJtc0RTZnd0TDhYdWUrK040dis3ekhYMy85RjVoTVpzNmNPd0ZBdTYyTmh1WmFDczRjSUNFbW1iU2tURHBzYlVSRnhCQWZrK2gxcmRuc1Bldkk0WFR3V2Q0N1hzZm16MWpPcWZJQ1RwVVhBREIzMmhJYVd1cXcyVHRwYlcvbXdJa2R2V0thTy8wS0lzSWkrNHhYaHE3VDFzR3JILzBYVFMwWGVQaTJ2eVkyeXBqanMyWFBXOVEzbnU4K3ora3k1bVJ1MnY2UzEvVkw1MTdGK3VWMzRIQTZjRG9kM0hiVjE0ZjBmTHZEeHVhZHIrSnlxd0NReUdBcDZSU2ZtZGxqWG1mUmhaSGY3NFpwbnFUenkzUFEwQW54WVNPL3I0aklTS1JIRy85N3JzVlk1bW04Y3JsYzJPeWRoUHNoMlRHWlRQekZBNWZ2TmV4TFpManhIN2Vrc29qOUo3NWc1ZndOWEhYRkxWN243Q3ZZeXRiOW0vanJyei9aNXozQ1F5T29yaXZuajF1ZkI4RGh0TlBRVkV0SlpSRkw1MTVGV2xJbVZYVmxKTWFuOWJyV0RkQmpoS3piN2FheTFsaTdxN1NxbUVreFNjUkV4WHRkazVrNmc3eUNyVmhDck93NSttbjM4VTViTzI2M20vQ3dTTExTWmlucDlKSDJ6alplMlBRTEdsdnFlZWptSDVDYU1JV20xZ1ppbytKNTlKS2U2L3lpUGJ5ejlUbStmLzgvZC9lZ1g4cHNOck1vWi9XUVk5aTg4OVZoL3d3aXdVaEpwL2pNckVtZWJWOGtuYk1USURNR3lwcU5Md0pienNMWFpvLzh2aUlpSTVFZUJXRWhjR3FFbGJwSFczdG5Ld0Rob2Y1SmRxSWpZNGQxbmR2dDVvT2RyeElURmMrMXkyN3ZsU3gwRFpPOFhCS1hscFRKM3o3eW53RDg5cDEvSVQwNWk1dlgzZzlBYlVNVnhXVkh1WHZEdDN0ZEZ4a2V6WkdpUFVTR1JXTU9DV0ZhZWc0UDMvcFhBUHpMODk5blJlNzZYdk05VDVVWFVGNTlta1U1cTczbS9yMzQzaStKam96anJ2V1BEdU8vZ3ZRblBEU0NoTGdVN2xyL0xWSVNKck92WURzZjdIcVZ4Kzc4dXlFUGRaMlJNWStJc0tnaHgyQzFoSExybFEvMTZpa1hrZjRwNlJTZm1SNEhJU1p3dXFHcUZWcnNFRzBkK0xyTHVUa2JmbjJ4VU9EbTAwbzZSV1I4dUdPbU1lei8zdG1RTUlMNTY2T3A0MkxGVjdmYlJXTkxQV0doRVlTSGp0TmdlM0E0SGR4eTVVTzBkN1FBOUtvbTI3V01SWDlWWnNGSVRDOGRLZ3ZHME43WFBuNktuS3hGNUdRdDdQWDUrbVYzOHRHWGIvRGVqcGNCK040OS85ajltZHZ0eG56SlhGR0gwOEdIdTE3SFpETFIzT3I5VzRpVzlpYW1wRXkvM0k4cXcyQXltYmpuK3NjQmFHbHI0ck45NzdCcXdYWHNQNzZkL09JOVh1ZTZMdzUvZmZMbEgvYTZ6MTNySCtYdHozNEx3T2Fkcnd3cmxxcTZzdTVmWm9qSTVTbnBGSit4bUkzRXMvaml2N3RGRjJCSnlzanVlZjAwK0grSGpaN09zbVk0V1cvMGdJcUkrTlBEOCtIelV2akpMdmpaVlViaHMvR203V0pQNTliOW05aTZmeE1BazJLU1dERi9QU3R5cngyMVNxc2o5ZUo3VDFKUmMzYkE4LzdsK2UvMys5bXRWejdFRlhQV2VSMXI3MnlqdGEySmVkT3Y0T3ArcXVmT21qcWZXVlBuOS9tWjIrMmlvdVlNNWhPZVpOWm03NlNwOVFKWExybVpneWQzZGg5M3VwdzBOTmN5S1RaNXdKOURodS9kYlM4UUg1M0lodVZmb2FhaGt0blRGdmQ3YnFldEhVd213cXpoQUtRbVpBeVlNTDYvNHhXbVRjNGhOM3RabjU4bnhJN3dTNDVJRUZIU0tUNDFhNUp2azg3NE1GZzEyYWhlQzBiUGdwSk9FZkczc0JENC8xYkNqM2JDb3gvQzk1Y2E2eFduanFOcGU3RlJrN2p0cXE4VGFnbkQ0WEpRMTFERndaTTcrV2ozR3pTMVh1RDZsVjhkbGVlNlhTN01wdUV2QTM3am12dU1CR0VFa2k0dW4zRysvaHp0bmEwY0tkckQvdVBiV2JOd0kyZk9uV0RQMGM4dWUvMzFLNy9Lc25sWGQrKzczVzRjVGdmSHp4eWdzTVFvYXRUZTJjb2QxM3lUcjkvOEE5ekE5Z1B2MDl6V1NFeGtITlYxNVRpY0R2VjBqcUx0QnpaVFhINk1oYk5XWVRhYlNVMllRbXBDL3hVSFgzanZTYUlpWXJsN3cyUGR4N3JtY2pxY0RpcHJTa2hMeXNScUNlMysvTU5kcjVNVW56N2tPWjhpMHB1U1R2R3BXWlBnZ3pQR3RpL21kWUt4Wm1kWDB2bFpLWHgzTVlRT1hBMWZSR1JVTFVxQjM5NEEvL3RMK0orOUM1YU9tTmtFMlNPNFBpNTZFa3Rtci9VNnRpSjNQYjk1NTUvNThzZ25yRnQwSXhIaFE1L1BOcEMyenRZUkZTK2Frakx5NVZ5S3k0N3gyei8rUy9lUTE4bkpXVngxeGExTW56eUhtWm56ZWVYRFg3Rm00Y1plU2VINStnbysyZnMyOFRIZUZhTHNEaHNBZDIvNE5qTXpjN0U3YlB6c3VUL0hHaEpLUm1vMkRxY0RTNGlWNHRLakxKbXpsc0xTZk1MRElrbVpOSG5FUDB0dE8ydytCbnVib2NVSnJvbFFObmtBSTIzYngwN3RZK3YrZDczbSs5WTFWTlBZVXQvdk5SMmRiWmd3Y2JyOE9HRDhZcUtyNnUzNStncWUyL1J6N3QzNFhXWm5MUnBCWkNMU0h5V2Q0bE16ZlZ4TUNHQmxPc1NGR2V0MXR0cGhad1ZjTzlVMzl4WVJHWW1rU1BqMzljWTg5dUlHS0drRWg0K1NBaE93NjlNQlR4dVM2TWhZNWs1Ynd0NWpuMVBUVU1uVXRKbStmUUJHRDZBdmloZnRQLzRGSDMvNTVwQ3UrY0g5UHlNaVBBcUx4Y3Fjck1YTXkxN0tsajMvemVUa2FlUk1YUUJBVnZvczVtVXZwYXF1akt1WDN0cDlyZHZ0WnR2K1RXUlBtY3ZNekZ5dis3WmRuRi9hVlhURzRiQURkQ2M5bGhBTDB5YlA1dWlwUEJiUFhzUFI0cjNNbjdIY0owT1lJNjNHTHppbXBvUEROREdXNmhuSVNOcDJVOHNGL3ZENTcxZzVmejBOelhYZHgvZWYrSUw5eDdmM2U1M0RhY2VFaWRlM1BBM0FqV3Z1N2Y2bFRFMURKUUJwaWIyL1hOUTJWSEs0Y0hldjQxRVJzYjNhaVlqMFQwbW4rRlRPSk9NZkV6ZFEzZ3dkVGdnZllhK2t4UXpYWmNGYkY5Y0IzM1JLU2FlSWpDOXBVY2FmZFQ1ZVQzaVhiMjhIZUhydFFpL09iZk1sdDl0TlZWMFptU2tqNmNjeU9KME9IRTQ3WDd2dU93T2VXMTU5bWwzNUgrTyttSkpOUzg5aFdub09BQ1o2SjM3ckZ0L0UwMi8raEpNbGg3dDd0cmJ1MzBSbGJTbmZ2dXNmZXAzZjFXTWFGUkVEUUtlOUE4Q3JwMjF4em1yKys5UGY4UEdYYjFMZlZNUGRzOWYxdXM5d1JGcGdhaElrSjROMUhNNGRIcTdodHUzWTZFbGN2ZlJXMWkyK2lUZTJQTk45ZkQxUVBENEFBQ0FBU1VSQlZPT3F1OW00Nm03T1ZKd2dLejJuVnlHcHZvYlhkaWs1VjBoVVJBeHgwWk42ZlhiMlhDRVY1M3ZQTWM1TW5hR2tVMlFJbEhTS1Qxbk1NRFVXU3BxTS9hSjZXT0NET2dwM3pQUWtuZmsxeHYyemhsZU5YMFFrS0xSMXRCQVJGdVhWMjNhKy9oekhUdThqTm1yU1plZS9EVmR0UXhVZG5XMWtwTTd3MlQzblhLWTRUQmZYeFNxbGc1VVlsOEpWVjl6Q081OC94ME0zLzREQzBueDJIUHFBcjF6N0o2UWs5QjRTVzMyaGdvaXdxTzRsTWp4SnB5ZHhuek50Q1lseHFldzUraGtMWnE0WTh2SWRNbmhYTHJtNXorTXRiVTI4dnVWcDVrNi93bXY1bXN0eE9CMmNMRGtFbUdqdmJPdTFGTSt5ZVZlemNkWGRJdzFaSk9ncDZSU2Ztem1wUjlKNXdUZEo1K1JvdUNJVkRsUWIrLzk5RXY1cStjanZLeUlTcUE2YzJFRiswWmZNeUpoSFZFUXN0UTFWRkp6ZUI4RHRWMzJqT3htMU8reDgvT1dickZ0OEkzSFJJNnZVZHFqUTZML0tuakozWk1HUGdTdVgzRXgxWFRuUHZmdHZ1Tnd1Ymw1N1AvTm45UDBQeTltS0UyU2tlbnB2dTVhakNldVJkSGJhMnJHRUdGK3JySlpRM0c3M3VLMFFIS2lpSTJPNTg1cEhlR1BMTThSSEozb05uKzdQNGNMZHRIZTJZYldFOHRIdU43anptbStPUWFRaXdXZjQ1ZVZFK2pGckZPWjFBbnhsbG1mN2t4Sm9zdm51M2lJaWdXWnEya3dpd3FJNFhQUWxXL2U5eStueUF1Wk1XOEszN3Z3N3NqTThTV0Y3Und0bnpwM2cyWGQrUnZuNU04TitYbHRIS3dlT2Y4SGs1Q3lmRkFQeUZYY2ZzeUR0RGh1NzhqL21UT1ZKUWtQRE1abE1IQzdjemNtemgzRzV2SHRObTFvdWNMTGtzTmV5R2MxdHhuRGJyb0pKTFcxTnZQRGVrelMyWG1EcDNLczRjR0lINzMzeE1tNTNJTXpBbkZqbVRGdk05U3UvU21KY3F0ZHhsOHZWYTZoMWUyY2JuKy83SXhtcDJUeHc0NTl4cEhnUGY5ejJBaDBqcko0c0lyMnBwMU44YnJTU3psV1RJVGtDYXRyQjdvSVBUc085YzN4M2Z4R1JRREkxYlNhUDNQN0RBYytMalo3RW83Zi9EYTk4OUYrOCtONHZ1WGZqZDVtUk1XL0l6OXUwL1VVNjdSMnNXM3pUY01MdGs5dnQ1cDkvOTcwQno3czBVV3pyYUNXLzZFdkF6Zm42YzJSUG1ZdmRZZWZNdVJNVWxoem14TmxEMk93ZHJKeS9nWFdMYjZLMm9ZcFA5NzdONjF1ZUppb2loaGtadVdTa1pETXYrd28rMlBVYTRXR1JURTJieVJjSFA4QVNZdVhBaVMrSWowa2tJaXlTTXhVbmVHZmI4N2hjVGg2KzlhOUlUWmhDYk5Ra1B0LzNSODdWbG5ERDZudTY1NWZLMkZpOThIck9uaXRrWDhFMnJKWlEyanBhT1Zkemx2UWtUMEVJdThQT0cxdWVwcTJqaFhzM1BrRm1halozYi9nMjcyNTdnWk1saDVtVk9SK255OEg1K2dvT250aHB6QkUxbWNEdHh1bHk0blE2TUpsTVhrdnJpRWovbEhTS3ovVmNSN09rQ1J3dVk2N25TSm1BdTNMZzE0ZU4vWGVLNEd1empkTHJJaUl5ZkJIaFVUeDAwL2Q1ZWZOL1VGUjZaTWhKcDhQcHdHd3lzM0RXcWtITndSd3NrOG5FUGRkL2Q4RHpTcXVLMlhIb2crNTlxOFhhWGZrMklTNkZSYk5XVTExWHh1c2ZQMFZ5ZkRvcmNxOWxVYzdxN3VIRVUxS204WTFiLzVMSzJsTHlpL1pRWEhhVWl2Tm5TRXVheXNtU3c5eTEvbEdpSW1MNDhzZ1duQzRuMFpGeDNIcmxRK3pPLytSaWRkd3N2cnIrTVNiRkdrdXRYTG5rSnVKakV2bGcxMnU4OHNHditONjkvOWk5UEllTWpRdk5OV3plK1NvQVpwT1p0S1JNVnN4ZjMvMTVXZlVwU2lxTFdMLzhUakl2RHAyZU8zMEprNU9uY2ZEa0RrNlZIU004TkpMU3FpSk9WeHp2OHhrNVdRdVZkSW9Na3NtdHNSOHlDcjZ4R2M0WkZlYjUxUWFZbStpYis3YmE0ZTQvR2oyZEFEOWVBMWRtK09iZUlpTGp6ZU9QUDg2UEhudG00Qk45eEdidnhHb0pIZFpjUkxmYmpjTnB4Mm9KSFlYSWZLTzVyWkdZeUxoQm5ldDBPUWt4aDFCVWVwUlpVK2YzZWM2RnBsb09GZTdpcWl0dUljVGN1MVI3UzFzVDUycEx1cGRyR2FxZi91WnhubmppQ1pLU2traE9Uc1lhUU9Wcng3cHQ5K1hZcVgza3psZzI4SWtZN2R2dGR1Tnl1ekNaVEpndzlhcVFPeFNCL0c1RitxSTVuVElxUm11SWJaUVZOdmFZS3ZST2tlL3VMU0lTN0VLdFljTXVmbU15bWNaMXdna01PdUVFdXBQSS9oSk9nRW14U1Z5NzdQWStFMDR3Q3RzTU4rR1UwVGZZaEJPTTltMDJtN0dFV0FneGg0d280UlFKUnZwL2pJeUswVW82d1JoaTIrVndqYWRTcm9pSWlJaUlqRDlLT21WVWpHYlNtUlVMaTNvc3cvTGZKMzE3ZnhHUjhTSTdhOWJBSjBuQXlralBBZ2pJcFZlQ3ZXMEg4cnNWNll1U1Roa1ZQWXNKbldrMGlnbjUwcDJYTEovU2F2ZnQvVVZFeG9QMnpqYXE2c3I5SFliNFFXVnRhVUF2M1JITWJUdlEzNjFJWDVSMHlxaUl0a0tLc1h3WlRyZVJlUHJTMmluRzhpbGdGQlY2NzVSdjd5OGlNaDVrVEpsQ2RWMlp2OE1RUDZpcUt5TXhNUUdUeVVSSVNFakE5WWdGYzlzTzlIY3IwaGNsblRKcWVnNnhQVm52MjN1YlRYRDdUTS8rTzBYZ1VoMW1FUWt3eTFjdTQwejFNWCtISVg1d3F1SUlNMlptWXphYnNWcXRBWmVZQkhQYkR2UjNLOUlYSloweWFub09zVDFlNS92NzN6SURyQmRiY0UwNzdEcm4rMmVJaVBqVGdnVUxpSXl6c3VmWVovNE9SY2JRcnZ3dG1NSWNaR1ptWXJGWUNBME5EYmhxcVo2Mi9hbS9ReGxUdS9JL0R2aDNLOUlYdFhJWk5UM1g1aHlOcERNMkZOWlA5ZXovb2REM3p4QVI4YmNISHJ5ZmlndEY3RGtTWEYvT2c5WHUvQzFVMUJleWR0MGFMQllMMGRIUkFidUdvOUcyaTRPbWJSdnZ0aWdvM3EzSXBVeHV0MXVERW1WVWREcmgxcmVncTRIOThTdkdPcHUrVk53QWozL3MyZi90alVaMVd4R1JRT0Z5dVdodmIrZWxGMytQbzgzRTlQUjVwQ1Zta3A0MGRlQ0xaVUtvckMybHFxNk1VeFZITVljNVdMTnVOU0VoSWNURXhKQ2Fta3BFUkVSQTlvWUZROXYydk5zam1NS2NyQTJTZHl0eUtTV2RNcXErOVNHY3ZiaU81cjllRFV0VGZmK003MzhHeDJxTjdadXo0UzhIdjlhemlNaUU0SEE0YUc1dUppOHZqeE1GSjZtcHFTRXNOSkx5eXJQK0RrMUdLQ045R2gyMk5wS1NFc21lTWIxNzJHVkVSQVJKU1VsRVIwZGpzVmo4SGVhb2NUZ2N0TFMwc0hmdjNvQnIyOEgrYmtWNlV0SXBvK3JKUFBqZ2pMSDk4SHo0K2p6ZlAyTnJHZnpUYm1QYllvYlhiNE80TU44L1IwVEVueHdPQngwZEhUUTJOdExTMG9MRDRjRGxjcUYveGdPRHlXVENiRFozRDd1TWk0c2pQRHc4S0pLU1FHL2J3Znh1UmJxb3RjdW9tcFBvU1RwUGpNSzhUb0FyTXlBMUVxcmJqUFZBWHpzQjMxazBPczhTRWZFWGk4VkNaR1Frb2FHaHhNZkhZN1Bac052dE9KM09nUGx5SHF5NmxzNndXcTJFaG9aaXRWcXhXQ3hCTSt3eWtOdDJzTDlia1M1S09tVlV6ZXRSVE9obzdlZzhJOFFFOTgrRi85aHY3UCt4R0I2Y1o2d1ZLaUlTU0xxV1dMQllMSVNIaCtOMnV5ZjhsM0l4bUV5bVhuK0NTU0MzN1dCL3R5S2dwRk5HV1ZZc2hJYUF6UW10ZGpqWEFwT2pmZitjRzZiRFM4ZWdyc040MXBzbjRaSDV2bitPaUlpLzZVdXJCQ3ExYlpIQXBiNTlHVlZtMCtndm5RTEdlcDMzelBIc3YxVUk3WTdSZVphSWlJaUlpQXlla2s0WmRYTVRQTnZINjBmdk9iZk84QlFRNm5EQTIxcTNVMFJFUkVURTc1UjB5cWdiaTU1T2dMQVF1RHZIcy8vR1NXT3RVQkVSRVJFUjhSOGxuVExxY3BNODI4VVhqQXF6bytXT1daNENRcTEyZUxkNDlKNGxJaUlpSWlJRFU5SXBveTQrREZJaWpXMm5Hd292ak42eklpM3dsVm1lL1ZlUGczMFVrMXdSRVJFUkViazhKWjB5SnNacWlDM0FYVGtRY2JFdWM1TU5OcDhlM2VlSmlJaUlpRWovbEhUS21QQXFKalRLU1dkTUtOdyswN1AvK3dLamgxVkVSRVJFUk1hZWtrNFpFM1BHc0tjVDRHdXp3WEt4ZGRkM3dNZG5SLytaSWlJaUlpTFNtNUpPR1JOekVxQnJ1ZWZxTm1qb0hOM254WWNaUzZoMGVla1l1TlRiS1NJaUlpSXk1cFIweXBpd21HSG1KTTkrd1JqMGR0NC9COHdYTTkzemJmQlo2ZWcvVTBSRVJFUkV2Q25wbERFemxzV0VBQklqNElacG52Mlhqb0U2TzBWRVJFUkV4cGFTVGhrelk1MTBBanc0enpPc3Q2SUZQaXNabStlS2lJaUlpSWhCU2FlTW1aNFZiQXZxeG1hT1pWb1VyTS95N1A4bUh4eGF0MU5FUkVSRVpNd282WlF4a3hFRFVWWmoyK2FFa3FheGVlNGo4ejF6TzJ2YjRROUZZL05jRVJFUkVSRlIwaWxqYko0Zmh0aW1SY0Z0UFNyWnZsd0FyZmF4ZWJhSWlJaUlTTEJUMGlsanloL3pPZ0VlbmcvaEljWjJxeDErWHpCMnp4WVJFUkVSQ1daS09tVk0rU3ZwakEyRkIrWjU5dDhxaEpyMnNYdStpSWlJaUVpd1V0SXBZNnJuOE5xU0p1aDBqdDJ6Nzg0eGxsRUJjTHJoZC9sajkyd1JFUkVSa1dDbHBGUEdWSlFWTXFLTmJUZHd0SGJzbmgwYVloUVY2dkpKQ1p4cEhMdm5pNGlJaUlnRUl5V2RNdVp5a3p6Ymg4K1A3Yk0zVG9OcHNjYTJHM2ptME5nK1gwUkVSRVFrMkNqcGxERzNNTVd6ZmFSbWJKOXROc0YzRm52MjkxZkRnZXF4alVGRVJFUkVKSmdvNlpReHR6RFpzMzJzemxpemN5d3RUNE5GUFJMZnA5WGJLU0lpSWlJeWFwUjB5cGhMajRMRWNHUGI1WWJqOVdNZncvZVdlTGJQTkJyek8wVkVSRVJFeFBlVWRJcGY5T3hwekIvamVaMEEwK05nUTVabi85bDhjTGpHUGc0UkVSRVJrVUNucEZQOG91Y1EyL3d4bnRmWjViR0ZFR0l5dG12YjRROUYvb2xEUkVSRVJDU1FLZWtVdjFqUUkrazhXbXVzbXpuV2tpTGdxem1lL1pjTG9OVSs5bkdJaUlpSWlBUXlKWjNpRjFteEVCdHFiTnRkY05JUDh6b0JIcHdIa1JaanU5VU92ejNpbnpoRVJFUkVSQUtWa2s3eG01N3pPc2Q2dmM0dVVWYjRScTVuLzkxaS95WEFJaUlpSWlLQlNFbW4rTTE0bU5jSmNPY3N5SWp4N1A4aXo2aXFLeUlpSWlJaUk2ZWtVL3htNFNYek92MlY2Rm5NOE1QbG52MHpqZkIyb1g5aUVSRVJFUkVKTkVvNnhXK214MEhFeGZtVTdRNG91dUMvV0hLVDRLYnBudjNmSFlYemJmNkxSMFJFUkVRa1VDanBGTDh4bTJCUmo5N09JMzRjWWd2d25jV2U0a1kySi96N1B2L0dJeUlpSWlJU0NKUjBpbDh0N0ZsTXlNOUpaN1FWdnJ2RXM1OVhCVHNxL0JlUGlJaUlpRWdnVU5JcGZ0VnpYdWNoUDFXdzdlbjZMTytxdXY5blA3UTUvQmVQaUlpSWlNaEVwNlJUL0NwbkVsZ3Z0c0oyQjV4dTlHODhBSCs5M0JQVGhRNTQvcWgvNHhFUkVSRVJtY2lVZElwZm1VMlhMSjB5RG5vNzA2UGdnWG1lL1hlS2pJcTJJaUlpSWlJeWRFbzZ4ZS9HeTNxZFBkMC94N04ycDhzTlA5OExXcnBUUkVSRVJHVG9sSFNLMzQyM2VaM1FlKzNPd2d0R2o2ZUlpSWlJaUF5TmtrN3h1M2xKbmptVVRUWW9iZlp2UEYxeWsrQ0dhWjc5M3gyQitnNy94U01pSWlJaU1oRXA2UlMvQ3pIQjNFVFAvbmlZMTlubHUwczhhM2UyTytCZjkvZzNIaEVSRVJHUmlVWkpwNHdMNDNGZUp4aHJkejYrMkxPL3Z4citXT3kvZUVSRVJFUkVKaG9sblRJdTlFdzZENCtqbms2QWpkTmdaYnBuLzVsRFVEWk9oZ0NMaUlpSWlJeDNKcmZicmFLYzRuYzJKOXo2dGxFcEZ1Q2xXNHlsUzhhTFpodjh5WWZHdXAwQTArUGdtWTNHMEdBUmtiR1NuNTlQWHQ0QnlzcktDQStQNHV6WlFuK0hGSEN5c21iUjJkbEdabVlHeTVjdlpmNzgrWmhNSmt3bS9ZVXZJakpjU2pwbDNQakJaM0MwMXRqK3kyVndjN1ovNDdsVWZnMzg1ZWVlL2Z2bXdMY1craThlRVFrdXp6Ly9FazFOTHBLVGMwaE16Q1F4TWNQZklRV3N1cnB5NnVyS3FLb3FJQzdPeWtNUDNZZkZZc0ZzMWdBeEVaSGgwTitlTW00c1RmTnM3NnZ5WHh6OVdaZ005ODd4N0w5MkFncnEvQmVQaUFTUFgvM3FXVUpDTWxtNzltRnljbFlyNFJ4bGlZa1o1T1NzNXFxckhzVnNuc0pUVHoxSGUzczdUcWZUMzZHSmlFeElTanBsM0ZpVzZ0bmVYdzNqc1F2K1R4YkF6SGpQL2ovdWdsYTcvK0lSa2NEMy9QTXZFUmMzazNuenJ2RjNLRUZwd1lJTlRKbzBreGRmZklXV2xoWWxuaUlpdzZDa1U4YU5PWWtRWlRXMlcrMXdzdDYvOGZRbHhBUS9YZ3ZoSWNaK1RUdjg1MzcveGlRaWdTcy9QNS9HUmhlNXVVbzQvV24rL0EyMHRrSmVYaDZkbloyNFhDNS9oeVFpTXFFbzZaUnh3d1JjMGFPM00yOGNEckVGbzhEUm55MzE3SDlhQ3R2Sy9CZVBpQVN1dlhzUGtKS1M0Kzh3QkpnOGVSNUhqNTZncWFsSnZaMGlJa09rcEZQR2xhVTloOWlPMDZRVDRJWnBjR1dQS1ZWUDVrRmRoLy9pRVpIQVZGNWVSbUppcHIvREVDQXhNWk9hbWhxYW01dHhPQnlvRHFPSXlPQXA2WlJ4WlVXUDlUQUw2cURENGI5WUJ2TERGWkFjWVd5M09lQi83eDZmODFCRlpPSUtDNHRVMGFCeElpbHBLcUdoNGRqdGRtdzJtNUpPRVpFaFVOSXA0MHBLSkV5Sk5yWmRicU9nMEhnVmFZRWZyVEdHQllPeHBNcWJKLzBha29nRW1KS1NJbitISUQxVVZwYmdkRHF4Mld5YTF5a2lNZ1JLT21YYzZibDB5bmhPT2dIbUpzSTNjajM3LysvdytDeUFKQ0xCcDdoNEw0Y1BmK1R6KzdhMDFQUHV1eitucmEzSjYvaWVQVytUbi85SnY5YzVIRGJzOXM1aC9YRzVQSE1vT3pwYTZlaG84ZnJUMmRubTlheVRKM2Z4L3Z2Lzd0c2YvQ0szMjYzaHRTSWlRMlR4ZHdBaWwxcWFDdThXRzl2amNiM09TejA0RC9aVXdvbUx5ZWIvM0FILzd3YUlEL052WENJUzNGd3VKM2w1NzVDVU5KVXBVK1lDc0hYcjg1dzVjMkRBYTIrNzdZY2tKV1hTMGxKUFRjMVpyODlhV3h1b3JqN0YyYk1IaVlpSTZUNSs3dHdKSWlKaWlJbEo4RHJmYWcwbkkyTWVyNzMyOTdTM053L3JaMW05K2w3bXo3OFdnRGZlK0JHZG5hMWVuOGZGcFhMUFBmK3JSNHdYcUtrcEdkYXpSRVRFOTVSMHlyaXpOQlhNSm1ONDdia1dPTjltRExzZHI4d20rTWxhK1BaSDBHU0QrZzc0K3kvZy8xN243OGhFSkpqbDVLeW12THlBeno3N0xYZmQ5UTlFUmNXVGs3T0d5Wk5uRDNodGRMU1JPTmJWbGJOLy95YXZ6N3A2SFk4ZS9SU3pPYVQ3ZUV0TFBjM050YlMwZUEvM2lJMU5KaU5qSGdDTEZ0M0F6SmtyKzN4bWUzc1RqWTNWcEtYTjhqcSthZFBQZTUyN1lNRjF6Sm16RG9DUFAzNmFtSmlrWHVlWXphTTNtRXU5bkNJaVE2T2tVOGFkY0F2TVM0U2p0Y2IrM2txNGRZWi9ZeHBJVWdUODgxWHdGNStCM1dVTXNmMm4zZkFQcS8wZG1ZZ0VzM1hySHVUdHQvK1JreWQzY3NVVnR6QjU4dENXWDhuS1draFcxa0t2WTAxTk5iejMzcFBjZlBOZkVCMDlxZnY0MXEzUEV4MmR3TEpsdC9kN3Y0aUlXQklTSnZmNVdYRnhCWHYydk1VamoveW4xM0dUcVhmeUdCNGVUWHg4R3MzTmRUUTJWblBGRmJkNGZlNTJ1N3dTWWhFUjhTOGxuVEl1TFUzekpKMTVWZU0vNlFTWWt3Qi9zOUpJTmdHMmxzR3NTWER2SFAvR0pTTEJLelEwbk50di94c2lJMk9IZlk5MzN2a1pGeTVVOWpyKzVwcy83dlA4STBlODUzWGVlT1AzU0U4Zm5iVkdUNTNLdzJvTlk5cTB4VjdIamQ1WVU5OFhpWWpJbUZQU0tlUFNzbFI0NGFpeHZiL0tXSXBrSW54OXVDWVRpaTdBNnllTS9XZnpZWHFjOTFJd0lpSmpxU3ZoUEg3OEN6bzZCaituTWlkbkRWRlI4VGdjTm1iTVdNN3MyV3VIOUZ5YnJaMFBQL3dWVHFmVDYvaHJyLzBESFIwdHZjNTN1Wnc0blhhZWYvNEgzY2V1dWVhUnl6NmpzSEEzTTJhc3dHSUo3Zlhzam81bUhBNDdGb3QxU0hHTGlJanZLZW1VY1dsT0lrUlpvZFVPSFU0b3FJWGMzbE4yeHFWdkxZVFREVVlQclJ2NDZXNTQrbnJJakJud1VoRVJuL2ppaTk5VFhMeW5lLzhiMy9nbFpXVkhhV282RHhnSlhtUGplY0xDb3ZydEJaMDZkU0ZSVWZFQVJFWEZrNXc4allhR3dWVjNpNGlJd1dUcSsxZUZWMS85TUU2bjl5TE1wMC92NCtUSm5ZU0VXTGp1dXU5MEg3L2NHcVUxTlNVME5sYXphdFhYZW4zVzN0Nk0yKzNtd29WekpDZG5EU3BtRVJFWlBVbzZaVnd5QVZla3doZmx4djYrNm9tVGRKb3cxdS84N2hZb2I0WU9CL3pkZG5obW81RklpNGlNdHRtejE1Q2Vua05WVlJISGoyL0g3WGF6Y2VOM3V6OHZLTmpHenAydnNuSGpFNlNsWFg3K3dwVlhmcDJJaUZnNk9scDQ2NjJmWXJXR1gzYStwTTNXeHFKRk43SjA2YTNjZE5QM1NVcWE2dlY1ZXJwM29hRDYrZ3FLaS9jeVpjcGNxcXRQa1pFeGQxQS80NlJKazBsSW1NTEJnKytUbVpucmxlUTJOQmpEZ2F1cWlwVjBpb2lNQTBvNlpkeGEyaVBwM0Y4RkQrZGUvdnp4Sk1JQ1A3c0tudGdDelRhb2JJV2Y3SVIvdmRxb2Rpc2lNcHBTVXFhVGtqSWRsOHZCOGVQYnZUNXpPaDBjT3ZRaFdWbUxTRXViZ2R2dFpzZU8zNU9lbnNQTW1TdDYzU3MxTlJ1Z2UxM09HMjU0NHJKek5OOSsrNThBTUp0REJrd2dHeHZQODhFSC84bjA2VXZJekZ4QWRmV3BRZitNRm91VnRXc2ZZTk9tbjNQcTFENW16bHdPUUdkbkd3ME5WY1RFSkZGUlVjQ0NCUnNHZlU4UkVSa2RvMWRQWEdTRWVzNkRMS2d6ZWd3bmt2UW8rT2s2VDVKNThEdzhkY2kvTVltSUhEKytuYmEyUmxhcytBb0FKcE1KbDh2SmpoMnY5RnJ1cEMvVjFXY29LenZXN3grYnJXTlFjZFRXbHZMKys3OGtJV0VLVjEzMWpXSDlMR2xwTTBoTXpQUWFTbHhXWmhRRVdMWHFhNVNYSHgvMjJxQWlJdUk3NnVtVWNTc2xFcVpFUThYRmVoTjVWWEJsLzlON3hxVUZTZkRuVjhCLzdEZjIzeW1DbkVtd2NacC80eElSMzZscWhiZUw0TlFGT0Z6anUvdWFUWkR0dTlzQjBOSFJ3b0VENzdGZ3dRYmk0OU82ajY5YTlUWEt5bzZ5ZGV2ejNITExYL1E3SHhQZ3hJa3ZDQTBONy9menRyYUdBZU00ZVhJWE8zZSt3cFFwODlpdzRURkNRb2IvZFNRMU5adUtpdU5lOGFXa1RDY3JheUhoNGRFVUZHeGw2ZExiaG4xL0VSRVpPU1dkTXE0dFRZT0tZbU43Zi9YRVN6ckJXTzdsZENPOGUvSG5lRElQMHFPTmhGUkVKcmFQenNKVEI0M3RHZkh3ZFI5T0F6QUJ1ejcxM2YxY0xoZmJ0NzlFU0lpVkJRdXVvNlhsQWpaYkc1MmR4cC8wOU5tY1ByMlBFeWUrWU83L3o5NTloMlY5My9zZmY5NlRtNDBNRlJGeElPNnRjUnRYaHRscDBpUnQwcVE1VFU1ejJwNjJwLzIxcDIxTzI5TjVUazkzY3pxUzlHUTJhWnBtTlVPVHVQZkFpUXNFb29pSXlKVE5QWDkvZkJVa2dBS0NYKzZiMStPNjdpdjNkOTd2MnlEZXIvdXp4aTFxYzczTEZjbHR0MzJUQVFPR1hESjBWbFFVNFhSR3RIdXN2cjZLVmF0K3g2bFRSNWd5NVFabXpicWpPZUQ2L2Q1MjErUzhsRUFnUUUxTk9ZRkFBSURUcDQ5UlhKekxzbVdQWXJGWUdELytXckt5VmpOdTNMVlh0R3lNaUloY0dZVk82ZE5tRG00SmE3dmFMaE1YTkw0MERRcXJqUzYydmdCOGJ3czhlYjNSbWlzaXdlbURFL0R6WFRBNXllaEtIOVVMRTRWdDY4RjdaV2R2cHFEZ0FBQXZ2ZlR2clk2RmhVWGdkRVlRRVJITHpwMXZ0SnE1RmlBdmJ4Y2JOanpicGRjYk9IQWt0OTMyalZiN2JEWUhUVTMxM0hMTDEwaE96cUNxcWdTYnpZN1A1eVVuWnl0UlVmR2R1bmREUXpYUFAvOXZCQUlCUEo1R3BrKy9HYS9YdzdadGZ5VWhZU2dqUmt3SFlPTEVaUnc2dEphdFcxL211dXNlNjFMOUlpTFNjeFE2cFUrYlB0RG9ZdVlQd05sNk9GVUxRNlBNcnFycnJCYjR6L253MklmR3BFSTFidmpHQnZqdE1vZ0xNN3M2RWVtcU0zVkdDK2ZrSlBqVkVyT3I2ZGpGNjJHT0dER2RzcktUREJ3NGdxaW9CQ0lpWW9tSWlDRXNMTEs1dGJHNnVwUjMzLzBsTlRYbHJVTG5oWmJFKys3N2FhZGVkOSsrbFpTWEY3YlpIeFlXeVIxM2ZLdDVlKy9lZDhuUHp3U01RTHAwNmVjNmRmL3c4QmhtenJ3ZHQ3dUJwS1EwVWxMR3NXSERzMVJYbDNMTExmK3YrZjA0blM1bXo3NkxUWnRlSkRQekxXYk51cU5UOXhjUmtaNmwwQ2w5bXNzTzR4UGdVSm14dmVjTURFMDN0NmJ1aW5UQVR4Y1pTNmswZW8yeHFsOWJCNzlaQmpIT3kxOHZJbjNINjhlTS8vNXdnYmwxWEVwMjloWjI3WG9UaThYSzVzMS9ZZUhDQjFpMDZET1h2Q1ltSm9sNzcvMXhoMk1zbzZJR2RPcTFIWTdPZlpzMmQrNDlUSjI2QW9EbzZJUk9Yd2N3WWNKaWdQT3o3NzVNWHQ0dUZpMzZEQU1IdGg0MFAyYk1mTTZjeVdQLy92ZHBiS3hqN3R4N3NOdTFmcFdJeU5XazBDbDkzb3pCTGFGejl4bTRQVWhESjBCcU5QeDBJWHg3RXpUNTRHUU5mSDA5L0hLSmdxZElNTW12TXNadzlrYVgycDV3Nk5BNnRtOS9sWEhqRnBHUk1aZFZxMzdIcTY5K2w1RWpaeElUazRUZDdzUm1zMk8xMnJCWWJGaXROZ0lCSDE2dnUva3hhTkNvVm10c0JnS0I1dVZRTHFldXJvcm82TFlEMTNmdGVvUGR1Ly9ScGZmaTlibzdQT1oyTjdKbXpaTVVGUjNsbW12dVpNeVkrZTJldDJEQi9YaTlickt6TnhNZUhzM01tYmQxcVFZUkVia3lDcDNTNTgxT2h1ZU5HZkRaV3dJZVB6aUNlTEdmeVVuR0dwNy92dEY0TDhmUEdjSHpOMHVOMWxBUjZmdXlTbnQyMHFDZUZoMmRTSHI2YkJZcytEUUFkOS85ZlE0ZVhNUHAwOW5rNXU3QTcvY1JDUGp4Ky8xQTRQeFZGaXdXeS9tdXFSYnV2UE03cmU1cHNWaVlOZXZPVHIxK2R2WVc2dW9xMit6UHlKakg4T0ZUdS9SZTFxNTl1c05qRGtjWTBkRUpMRm55dWVaMU90dGpzOWxadXZRUlVsTEdrWkV4dDB1dkx5SWlWODRTdURCUVE2UVB1L2R0S0QrLzlOdFBGaHBCTk5qdExZSHZiQWF2MzlnZVBjQVlHeGF1cjRKRStyemxyeHFoODZGZURwNlBQZllZano3NnAyNWQ2L2Y3c1ZyN3pqZDBmci8vb2xBYm5KNSsrakcrOElVdmtKaVlTRkpTRWc2SHZpa1VFZW1NdnZPdmtjZ2x6RXRwZWI2dHlMdzZldEwwUWZDRCtXQS8vN2N3dHhLK3VSRWFmZWJXSlNLaG9TOEZUakRxQ2ViQUtTSWkzZGUzL2tVUzZjREZvWFB6cVpiT1lNRnVkcklSUEszblA0Y2RMVGZHZTdvVlBFVkVSRVFrUkNoMFNsQ1lPaERDYk1iemFqZGtsNXRiVDArYW5RemZuOWNTUEErV3duOXNNY1o3aW9pSWlJZ0VPNFZPQ1FvT2ErdHhuTnRPbTFkTGI1aWZBdCtaMHhJODk1YkE5N2NxZUlyMGQybHBvODB1UVM2U25Kd0dvRzdDSWlKZHBOQXBRU01VeDNWZWJIR3FFVHd2ZkpUWlZXd0VUMStvOUNVV2tTNXJhcXFudlB5VTJXVUlVRloyRXJlN3dld3lSRVNDa2tLbkJJMjVRMXBhQWd1cW9iak8zSHA2dytKVStPYnNsdTFkeGZERGJlQlg4QlRwbDFKU1VpZ3ZMelM3REFIS3l3dEpTSWpIWXJGZ3M5blUyaWtpMGdVS25SSTBJaDB3NmFLMXhyZUU2SmYvMTZYQnY4MXMyZDVhWkN5dDB1QTFyeVlSTWNmczJUTXBLVGxzZGhrQ0ZCVWRKRDE5SkZhckZZZkRvZEFwSXRJRkNwMFNWRUs5aSswRk40K0VMMDFyMmQ1OUJyNjBCc3JVczB1a1g1azBhUkt4c1E0T0gxNW5kaW45V2xiV2FzTEN2S1NtcG1LMzIzRTZuWDF1U1JvUmtiNU12ekVscUZ3Y09nK1d3YmttODJycGJYZU1oc2ZuZ08yaUxzV1BmUWpIS3MydFMwU3VydnZ2L3hTVmxia2NQTGpXN0ZMNnBheXMxVlJVSEdQQmdublk3WGFpb3FKd09CeG1seVVpRWxRVU9pV29KRWZDOEppVzdSM0Y1dFZ5TlN3WkJyOVlBbEhuUDk5VU5jRlgxc0tPRUp1OVYwVGFaN0ZZc052dFBQTElBelEwNUxOaHc5UGs1R3lsck95azJhV0Z0TEt5aytUa2JHWGR1aWVwcVRuR2tpVnpzZGxzUkVaR0VoY1hoOTF1Vi9kYUVaRXVzQVFDQVUxUklrSGxtWVB3OGxIaitmd1UrTUY4Yyt1NUdvcnI0TnNiNFZSdHk3NUhKc045WTgyclNhUS9XLzRxZkdZQ1BEVGg2cnllMSt1bHBxYUd6TXhNamh6Sm9iUzBGS2N6Z3VMaUUxZW5nSDRrT1hrNGJuYzlpWWtKakJvMW9ybExiWGg0T0ltSmlVUkZSV0czMjgwdVUwUWt6YTNXZWdBQUlBQkpSRUZVcUNoMFN0QTVXZzcvZXI2WFdaZ04zcnJUV01jejFOVjU0UEhOY0tpc1pkOTFhZkQxV1dEdkIrOWZwQys1MnFFVGpPRFoyTmpJdVhQbnFLMnR4ZXYxNHZmNzBUL2p2Y05pc1dDMVdwdTcxTWJHeHVKeXVSUTRSVVM2UWI4NUplaU1TNEFZSjFTN29jbG5UTEl6ZDRqWlZmVytTQWY4WWpIOE1oTldGeGo3VmhjWXJhQS9XV2djRjVIUVpiZmJpWWlJd09sMEVoY1hoOXZ0eHVQeDRQUDVGRHg3MklWbFVSd09CMDZuRTRmRGdkMXUxK1JCSWlMZHBOQXBRV25CVUZqNWtmRjhXMUgvQ0oxZ3RHaisrMnhJaTRVL1p4bjdEcFhCRjFmRGYxMXJqSGtWa2RCMVlia091OTJPeStVaUVBZ29jUFlTaThYUzVpRWlJdDJqMENsQmFWNUtTK2pjV2dSZm13WDk2ZVBBZldNaEpRcCt1Z004Zm1PczU3OThDUCsxeUdnSkZwSFFwUUFrSWlMQlJ2MUVKQ2pOR0dTTTV3U2ptKzJSc2t1Zkg0b1dEb1hmTG9PNE1HTzcxZ05mWFFldlpJUGFQVVJFUkVTa3IxRG9sS0Rrc01MTXdTM2IyL3JwRWlJWkErQlAxMFBhK1dWa2ZBR2oyKzNYMWtORm83bTFpWWlJaUlpQXV0ZEtFSnVYWW5TdEJlTy9qMDQydHg2ekpJYkQveTZISDJ3ekpsVUNPRmdLRDYrQ2I4M3VQK05kcjFSVkZaU1ZCV2hvTUxvdk5qV1pYWkZjek9rTUVBaEFSRVNBaElRQXNiRWFaeWNpSWhJczFOSXBRV3RPY3N2elV6WEdMSzc5VmJnZGZyclFXTHZUZHY0emVKMEh2cnNGZnI0TEduM20xdGZYNWVmRGlSTUJ6cDJ6NEhZcmNQWkZicmNGajhmQ3VYTldUcHl3a0pmbncrUHg0UGY3elM1TlJFUkVMa09oVTRKV2JCaE1UR3paM2xSb1hpMTlnZFZpVEREMHArdGhXSFRML2c5T3dLUHZRMTZWZWJYMVpZY1BHNjJjUHA5YXpJS0YzMitscHNiTzBhUFEwTkNBejZkdlZVUkVSUG95aFU0SmFvdUd0anpmZE1xOE92cVNFYkh3NUExdzUraVdmY1YxOElYVjhKY2o0TmNzUTgzeTg2R3hVWDhnd2NtQzErc2dQejlBYlcydGdxZUlpRWdmcHRBcFFXM0pzSmJuT1JWd3R0NjhXdm9TaHhXK09BMys1MW9ZNERMMitRUHczQ0ZqaHR1eUJuUHI2d3NxS3FDNk9rRC9XbXduMUZqd2VGd1VGemZRMU5Ta3JyWWlJaUo5bEVLbkJMVUJMcGlTMUxLOStvUjV0ZlJGMHdmQnN5dGdRVXJMdmlQbDhFK3I0RGQ3akdWVytxdnljdkQ3RlRpRG41MzYrZ2lxcTZ2VjJpa2lJdEpIYWZaYUNYcExoc0dCVXVQNXVwTncvM2h6Nitscm9oenduL05oN1VuNDNSNWpncUY2TDd5YmI0eURmV1F5ckJqWi85cjdHaHJVeWhrcUFnRVhOVFVseE1iR1lyZmJRM3BHMjZ5c0xESXo5MUpZV0lqTEZjbUpFOGZNTGlua3BLV05wcW1wbnRUVW9jeWFOWU9KRXlkcXBtUVJrU3RrQ1FRQ0d0QWtRYTNHRFhmOW8yV3M0dE0zR09NYXBhMnlCdmpKRG1OSmxZdU5pWWV2em9EUkE4eXB5d3dIRHdad3UvVWhNalEwRVI2ZVQwcEtDdEhSMFZpdHZkK0paL21yOEprSjhOQ0VYbitwWnM4OTl5TFYxWDZTa2pKSVNFZ2xJV0hvNVMrU2Jpa3ZQMFY1ZVNGbnpod2hOdGJCQXcvY2g5MXV2eW8vV3lJaW9VaS9QU1hvUlR0aHhxQ1c3ZlVuemF1bHIwc01oMTh0Z2M5UGFiMC9wd0wrWlhYLzZuS3J3QmxLd3ZENWZMamQ3cEFkMS9uRUUzL0daa3RsL3Z5SHlNaVlxOERaeXhJU2hwS1JNWmRGaXo2SDFackNILzd3ckdaS0ZoRzVBZ3FkRWhJdW5sQkk0em92elFKOGNneThlRE5NRzlqNjJMdjU4TUM3OFBKUnJlMHB3U1VRQ09EMWVnbkZ6anZQUGZjaXNiSHBqQisvMk94UytxVkprNVl4WUVBNkw3endzbVpLRmhIcEpvVk9DUWtMaG9MdGZNTlZhUU5rVjVoYlR6Qklqb1NmTDRhZkxJU1VxSmI5dFI1NDVpQjgraDE0TlFlYTlQbEt4RFJaV1ZtY08rZG53Z1FGVGpOTm5MaU11anJJek16VVRNa2lJdDJnMENraEljSU9jNGEwYks5VEY5dE9tNTBNLzNjalBEb1p3aSthV3F6YURVOGRnQWZlZ3pkendhUFBXTkxIaFdJcjU2NWRleGs0TU1Qc01nUVlNbVE4aHc1bGE2WmtFWkZ1VU9pVWtIRnhGOXQxQlJCNkh6OTdqOTBLOTQ0MXV0eGVQN3oxc2NwRytQMCtJM3krblFkZWhVK1JxK2JVcVVJU0VsTE5Ma09BaElSVVNrdExxYW1wQ2RtdTNDSWl2VVdoVTBMRzNDSGd0Qm5QcTVyZ3dGbHo2d2xHY1dId3pXdU1sczlyVTFzdktGTGVBTC9iQy9lL0N5OGVOdjZNUmFSM2hZVkZhTktnUGlJeGNSaE9wd3VQeDRQYjdWYm9GQkhwQW9WT0NSbGhOcGlmMHJLdFdXeTdMeTBHdmpzWG5yc0pscVdCOWFMMFdkNEl6eCtHZTkrR0gyK0h3MlhtMVNrUzZnb0tjczB1NFpJcUs0czVmbnhmODNhb0I3SGk0b0tRbnlsWlJLUTNLSFJLU0xtNGkrM0d3cGExTzZWN1VxTGcyN1BoK1p0Z3hZaVd5Wm9BZkFIWVVBaGZXUWVmL3hCV0hRZTNoam4xdXBxYWNpb3FUbE5mWDkydDZ3T0JBQlVWcDN1c25vS0NyQjY3bC9TOFU2ZU84c1liUDc1a1FIcjExZTl4OE9DYWJ0Mi9vT0FBR3pjK0QwQkRRdzF2dlBGalB2cG9UN3ZuZXIxdVBKNm1iajM4L3BaZkxvMk5kVFEyMXJaNk5EWFZ0M3F0bkp4dHZQZmVyN3Yxbmk0bmxHZEtGaEhwTGZiTG55SVNQSzRaYkV5RzArQTFabUhkZFFibUpKdGRWZkJMam9Tdno0S0hKOEU3K2ZCZVBsUTB0aHpQcjRKZlpzSWY5eG10elV2VFlQcWcxaUUxMU5UV1Z1SjJOM1RxM0xDd0NNNmUvYWpENDJscFU3QmFiWmU5VDNGeExpdFgvZ2EvMzhmaXhROHpldlRzVHRkN3dZNGRmK2ZvMFUzY2ZmZC9FaE9UMk9hNDI5M1E2Z1AreGF4V08wNm5xM243MEtIMWJOLytOeVpQdm83WnMrL3FjaTNTK3p5ZUJzckxUMTN5bk1iR09yeGU5eFcvbHNQaElpNHVtYlZybjZhMDlBU3padDJKMWRyeTNmWXJyenhPUTBOTnQrNDlkKzY5VEp5NEJEQkNjbE5UWGF2anNiR0R1T2VlSHpSdjE5VlZVbHBhMEszWEVoR1JucWZRS1NIRmJvVkZRK0dEODJ0MXJpOVE2T3hKOFM1NGFBSThNQjQybjRKLzVNSEIwcGJqOVY1WVhXQThZcHl3S05Wb2ZaNmMxSHA4YUNqSXpIeVR2THhkblRwMzd0eDcyYjc5YngwZWYvREJYeEVXRm5ISmUxUlhsN0o2OVordzJleUVoVVd3ZmZ2ZlNFd2N4b0FCWGZzQm56QmhLWWNQYjJEUG5yZFpzdVNmMmh6LzhNTS9VRnpjZnBmT29VUEhzMkxGbDV1M016TG1rcDI5aWF5czFkanRZY3lZY1FzN2Ryelc2VmF6OGVPdlpmNzhUM1dwZnVtNzdIWUhTNWQranRqWWdlemJ0NUxCZzlOSlM1dlM2cHdwVTI0Z1BiMzlMMHNhR3FvNWQ2NkV3WU5IdDlyL3pqcy9iM1B1cEVuTEdUdDJBUUFmZnZoSG9xUGJmb0Z5Y2VEdGFXcmxGQkhwR29WT0NUbEwwMXBDNStZaStKclBHTzhwUGNkbWdjV3B4cU9nMmxoU1pVMEJOSHBienFsMnc3djV4aU1oSEphY0Q2Qmo0czJydXlmTm1uVUhreVpkQjBCVlZUSHIxei9EaWhWZjV2anhmUlFYNTdCMDZhUE41OGJFSkRKeTVJdzI5emgyYkJ1Wm1XOWQ5cldxcXM2d2N1VnZjYnZydWU2NmZ5RXFLcDczM3ZzVnExYjlqbHR1K1hxN0xaWVhmUFRSWG1wcnkxdnRpNGxKcEttcGpxeXMxYTMyWHdnREVSR3hUSjU4ZmZQK3BxWTY5dTFiaWMzbWFIVyswK25paGh1K3hKdHYvcFNEQjFjemZ2eTFKQ2RmZm5rUG44L0xrU01iTG51ZWRGOUZSUkgxOWRWVVZCUUJjUHAwTm1DaHZQeGttNSs1UUNEQW5qM3ZzR2ZQTzYzMnIxanhGVkpTeG5icGRTMFdDek5uM3NidzRWTkpUQnpXNW5oNGVBeng4VVBhdVJMeThvcll1Zk4xSG43NGR4KzdaOXZ3NkhKRkVSYzNtSnFhY3M2ZEsySDY5SnMvOXA3OG5lbzlJQ0lpVjRkQ3A0U2NhUU1oeW1GMHIzWDdZTWRwWXlaVzZSMXBNZkRWR2ZEUFUrQ0Q0OGF5S29VZjYwRlgzZ0N2SFRNZUNTNllPc2o0L3pSOUVBeThkQU5mbnhVVkZVOVVsSkdnQXdGanZGeGNYRElSRWZuWTdVNFNFMXYvMERtZDRXM3VZYmVIWGZaMXpwNDl6dnZ2L3k5dWR6M1hYdnRaMHRJbUEzREREVjlpNWNyZjhOWmIvOFgxMTMrQndZTkh0WHY5OGVON0tDcktick8vc2JHT3MyZFB0TnFYa2pJT2dQRHdhQ1pOV3RhOGY5KytsUUNNSGoybnpYMmlveE5ZdXZRUkFnRS80ZUhScEtWTmJxNnhJMDFOOVFxZHZlekFnUTg0Y1dKLzg4L202dFYvQXVDbW03N0tzbVdQdGpwMzQ4Ym5TVTJkeE1pUjAxdnRqNDlQb2E2dWlsZGYvVjZIcitQMysvRDdmVHo3N0pjN1BDYzlmVFlMRjk3ZjNiZHlTZm41bVRnY1lRd2ZQclZOWGFIWHYwSkVKSGdwZEVySXNWcU0xczYzODR6dGRTY1ZPcStHQ0R2Y09kcDRIS3VFTGFlTUxyaHRBbWdqckMwd0htQ01GNTEyUG9ST0cyUXMyeElzYW1xTUZzVDYrbk9BTVk3TTdXN0E1L00ySDdQWjdFUkV4SGI1M29GQWdNT0gxN05yMXhzQUxGMzZTS3ZXMGtHRFJuTGpqZi9LNnRWL1l1WEtYek5yMXAxTW5MZ1VpNlgxQisxbHl4N0Y3VzVrMzc3M0dEZHVFVEV4U2ExZVk4MmFweGcxYW1hN0xiRUFYcStIdzRmWEV4YzN1TlVIKzh6TXQ4akoyY285OS95SW9VUEhkZm45U2UrNjBIWDYrUEc5ckZuekZBODk5SnNPdTV0dTN2d1M4ZkZER0RGaWVwdGpYcStIaFFzLzArNTFKU1Y1SERteUVZREl5RGltVDcrMTNmTSszaEwveWl2L1FXTmpiWnZ6L0g0ZlBwK0g1NTc3YXZPK3hZc2ZidmVlRnh3N3RwMVJvNjdCYm5lMjJ1OTJOOURZV0lQWDY4RnVkM1J3dFlpSVhDMEtuUktTbHFTMmhNNGRwNDJ4aGhINmFiOXFNZ1lZajMrYVpIUy92UkJBODZyYW5sdGNCOFVmd2Nyejgrd01pb0RSQTFvZUdmRjlONGkrOHNyanJiYmZmdnQvMmh4TFNock9IWGQ4cTB2M3JhdXJZdE9tRnpoMTZnZ1JFYkVzWC81NUJnMGEyZWE4NU9UUmZPSVRqN042OVovWXNlUHY1T2Ruc25EaEEyM1dkUXdFL09UbTdxU2s1Q051dmZYL05RZlQvUHpkbkRpeHI5MTdYNUNidTUyR2hocm16TG1uVmFCMXV4dG9hS2hwYmttVDRPRDF1bWxzclB2WTNnQnVkd08xdFpYTmU4TERvN0haN05qdER0TFRaN1c1ajgvblplL2VkeGt3SUptYW1uSzhYamN1VjFTbnZvQzQ5dHFIOFBtOHJmWjk5TkZ1Y25LMllyUFpXYjc4ODgzN0w3VkdhV2xwQWVmT2xUQm56aWZiSEROK05nTlVWcDRtS1NudHNqV0ppRWp2MHNkd0NVa1RrNHlnVXRWa0xPMng1UlJjUDl6c3F2cW50QmhJR3cvM2p6ZG12TjEzRnZhZWdmMW5vYVMrN2ZrbDljWmpTMUhMdmdFdUk0Q214eGtoZEZBRXhMa2dxVzJQMWF0dXhveGJpWWxKYW5kTTU0RUQ3emUzZUhhRzErc2hLK3RERGh6NEFLL1hUVmhZQk5PbTNVUjlmUlhIaisvdDhMcUpFNWV4ZS9jL0tDMDl3UnR2L0ppMHRDbE1uWG9qQXdlT0FJelpjK2ZOdTQrMWE1L2k0TUUxVEo1OEhUNmZsOTI3M3lJcEtZMkpFNWUxZTErLzM4ZStmYXVJajA5aDFLaVpYZnVEa1Q3RjUvTlFXSmhEUTBNMW16Zi9wYzN4ckt6VnJjYjQzbnJyTnpyc3NnMndmLy83V0swMlJvMmF4WUVESHpCOStpMXMzLzQzN3JycnU1Y2RTNW1jM0hxaW9JcUtJdkx5ZHBHU01vNlNrdnhPdDV3UEdEQ0UrUGdVOXUxN2o5VFVDYTIrRkttcUtnYmd6Sms4aFU0UmtUNUFvVk5Da2dWWW5tYU1JUVNqaTYxQ3AvbmlYYkJzbVBFQW81VnovMW5ZVjJLRTBjckc5cStyYklSZHhjYmo0eUlkTUNETUNLRURYTWFYRFFOY0VPRXdqa1U2akZidVNJZXhMK3I4dnA0U0ZSVlBSRVFjQUltSmFaU1V0SXpwZExtaW1rUG5rU01iMnl6emNQYnM4ZWJuYm5janI3LytRMnBySzNDNW9wZ3o1MjYyYkhtWnJWdi8ycWs2TEJZTHQ5enlkWGJ1ZkkyQ2dnT2NQWHVjTys5OG5NcEtZMDFPcHpPYzVPVFJPSjNobkRwMWxNTENROVRVbEROaHdsSk9uODVwZmk4WHk4N2VTbDFkSmJObjM5V20yNjcwZlkyTnRjM2pkdi95bDIvZzgzbDQrT0VuR0RKa0xLKysrbDJXTDMrc3pVUkJCdzU4d0tGRGE0bVBUK253dnFkUEgyUGZ2cFhjY01NWEtTOHZCQ0FqWXg1Wldhdlp1Zk1ONXM1dDIvTFlrWFBuenJKcTFlOFlNV0lhcWFtVEtDbko3L1MxZHJ1RCtmTS96VHZ2L0p6OC9OM05MYkpOVGZWVVZaMGhPanFSb3FJanJjWW5pNGlJT1JRNkpXUmRON3dsZE80NVk0d2xUSEJkK2hxNXVwSWpJWGtFckRBYTVDaXBoMk1Wa0ZzSk9lZi9XMzJaNVFQclBNYmpWTnNoWWgyeVd1Qy9PdTVSMm1WMWRaVllyYlpMTG51U2xiV2EydG9LYkxhV1g3c1hyNGZwZExvWVBYb09IazhqTTJiY2l0TVp6dENoRTdwVVIzUjBBcmZmL2kzeThuWVJFUkZEVTFNZHExYjl0dFU1SDE4T1pjZU92emMvSHovKzJqYjNjempDMkxQbmJRWU9IRUYwZEVLWDZoSHpmUGpoSHpsNU1xdDVhWTk1OCs1bDJMREoyR3gyWW1JU0dUdzRuZVBIOXpKOGVNdVNKbDZ2aDJQSHRwT1JNYS9WZXF3WHE2MnRaTjI2cHhrOWVnNnBxUk9hUTZmVmFtWFJvZ2Q1OTkxZk1IRGdjRWFOYXRzbDkrUEt5azd5NFlkL0lENCtoVVdMSHVUNDhYMWRmcCtEQjQ4aUlTR1Z2THlkemFHenNQQVFBSFBtZkpJMWE1NmtvYUdHOFBEb0x0OWJSRVI2amtLbmhLeFJjVWFYek54S0NHRE1yUHBwelhmU3B3MktNQjRMTHhyRzFaMGdlcldkUHAxTlFrSXFGb3NGaThWR2JXMEZsWlhGZUwydEMwMVB2NGJGaXovYnZGMVllSmpzN0MzTlFYVG16TnRhbmQrZGtHZXhXQmc5MmxqNnhPLzM4NmxQL1ZlbnIzVTR3bGk5K28vTjI2bXBFN2psbHEvejdydS81SU1QZnM4ZGQzeTd6MDdLOHJYc1M4K1kyeHRlT0F3dkh1NjkrMXN0ME4zdlJ1TGpVeGd4WWhvK240L05tMTlrOU9pNXJTWVNHajkrQ2V2Vy9abnAwMjhtTm5ZZ0FBY1BycWFwcVk2cFUxZTBlOCtHaGhyZWYvOEpIQTRYOCtiZDIrYjQ0TUdqbURwMUJSczN2b0RMRlgzSjVWWnljcmF4ZGV2THBLU01aOW15UjF0OUdkTlZnd2FOcEtqb2FQTjJkdlptQmc0Y1FWcmFaRnl1S0k0YzJjQ01HZTFQY2lRaUlsZUhRcWVFdEJVampKQUN4bnFSbnhxblNmU0RUWHRCdE00RGxVMXdydEg0YjJValZKMS9YdFVJNTl6UTVBV1AzMWcyeCtNSGo2OWwyOTJEYzkvVTFKU1RuNS9KekptM0E4WjR0YjE3MytXMTEzNEFHQk1KZFNRMWRRS3BxVzFiTTV1YTZzbkoyZHF0ZWpJeTV1RnlSUUpHNjFOVTFJQnUzZWVDeE1SaExGcjBJR3ZYUHMyaFEydVpPdlhHSzdwZmI0bHp1TEZaclZodE5peFg0Vy81MlhvWUdRY0xPdTZGZXNVc3dMYTEzYnYyd2hjWUhZMEZIakZpR3ZIeEtXemUvQmR1dnZuZk9IdjJPSHYydk11Y09YY1RFUkhUNXZ6R3hscmVlKy9YMU5WVmN1dXQzOERoYUg5MnIrblRiNkdzcklBUFB2aGZsaTE3bExTMEthMk8xOWRYc1dyVjd6aDE2Z2hUcHR6QXJGbDNOSGZkOXZ1OTdhN0plU21CUUlDYW12TG1GdDNUcDQ5UlhKekxzbVdQWXJGWUdELytXckt5VmpOdTNMWHR2aThSRWJrNkZEb2xwRjAvSFA2NDN3Z2JaK3VOOFlQVEJwcGRsVnlwQzJNMWgwWjEveDU3OXZSTUxZV0ZoM0E2d3hrelpqNWdoTTc3Ny84WkRRMDE3TisvaXVycTBpN2ZzN0d4bHAwN1grOVdQY09HVFdvT25SZXNXZk5VYzVmRGp0eDU1K1BFeFExcTk5aklrVFBZdDI4bHg0NXQ3N09oODN1anNrbE1UQ1FwS1FtSG8vZGJZNWUvYWdUT2g3cldBN3JMdHZYU2ZTMFdDd3NYUHNEYmIvOFA2OWMvdzZsVGh4aytmQW9USml4cGMyNWxaVEdyVi8rUjJ0cEticnJwSzhUSEQrbnd2bGFybGVYTFA4L0tsYjloOWVvL01XWEtqVXlmZm5OelM2Yk41cUNwcVo1YmJ2a2F5Y2taVkZXVllMUFo4Zm04NU9Sc2JUT3V1Q01ORGRVOC8veS9FUWdFOEhnYW1UNzlacnhlRDl1Mi9aV0VoS0hOeTc5TW5MaU1RNGZXc25YcnkxeDMzV1BkK0pNU0VaR2VvTkFwSWMxbE45Ym9YSE4rVGNpVkh5bDBTczhhUC81YWtwTXpXbzNuREErUEpqdzgrcEpqUER0ajZ0UWJPK3pxK0hFSERuekF2bjByMnozbTlicHhPRnp0M3F1c3JJRGMzQjBZbmRBN05uRGdDSEp5dHVIMyt6dGM3MUdDUzFKU0dxTkd6U0kzZHdkaFlaRXNXUEJBbXdtakNnc1BzM2J0VTRDRjY2Ly9Bb01IcDEvMnZuYTdreHR1K0JKcjFqekYvdjJyS0M3TzRkWmJ2d0ZBV0Zoa3F5V0U5dTU5bC96OFRNQUlwRXVYZnE1VHRZZUh4ekJ6NXUyNDNRMGtKYVdSa2pLT0RSdWVwYnE2bEZ0dWFWa1d5T2wwTVh2MlhXemE5Q0tabVc4eGE5WWRuYnEvaUlqMExJVk9DWGtyUnJhRXprMkY4TlVaUFR0N3FmUnZXN2E4MUdHWFFKL1BTMkxpc0V0ZWYrTEVmdkx5ZGpGdjNuMXR1djlacmJZT3V6RiszT1hHeExsY2tVeWMyTFlWS3pkMzUvblFlV2srbnhlcjFhckFHV1F1ZER2OXVNcktZclp0ZTRYaTRtT2twMTlEUWNFQjNuampSOHlaY3c4alIwNXZQaTg4UElidzhCaVdMLy84SmRmTS9MaXdzQWhXclBneXUzYTlRWEp5Um9lekg4K2RlMC96bHlFWEpxN3FyQWtURmdQR2U5eXk1V1h5OG5heGFORm5HRGl3ZFpmMk1XUG1jK1pNSHZ2M3YwOWpZeDF6NTk3VFo4Y21pNGlFS29WT0NYbFRrbUJ3Skp5cE05YnMvUEFFM0RuNjh0ZUpkTWFZTWZNWk1tUk11OGR5Y3JiUzJGalg3ckVMR2hxcU9YNThMOWRjODRuZUtLL2JxcXJPNEhSRzRIU0dVMUZSeE1tVFdaZGNSa1A2bHNMQ3c5VFZWZkxSUjN1dzJSeFlyVllDZ2NENXlhczJjL0prRmdNR0RPSDIyNzlGVWxJYU5UWGxiTno0UEd2WFBzWHUzUU5KVDUvRG1ESHpTRXhNNVpPZi9FRzN2bXl3V3EzTW1YTjNxMzI3ZHIzQjd0My82Tko5UGo0aDE4WGM3a2JXckhtU29xS2pYSFBObmMzZDNEOXV3WUw3OFhyZFpHZHZKanc4dXMya1hTSWkwcnNVT3FWZnVHa2tQSFBRZVA2UFhJVk82VGxKU2NPYng0OTkzT25UT1pjTm5kWFZwVmdzMWs2UFpidGFkdTkrdTlVa05CYUxsV25UYmpheEl1bUtzMmMvWXUvZTk3RFpITTNqY0QvNmFEZnIxdjBmQXdZa2MrMjFEekZxMURYTllUSTZPb0diYi80M1RwN01ZdCsrbFdSbGZjRHc0Vk9Kakl6cjBkYnRqSXg1REI4K3RVdlhyRjM3ZElmSEhJNHdvcU1UV0xMa2M4MUxwclRIWnJPemRPa2pwS1NNSXlOamJwZGVYMFJFcnB4Q3AvUUxONDJFWnc4YW85Wk8xVUoyQll6dFc1L3hKVWcxTnRaUlcxdlo3ckdMVzJpY1RoY05EZFZ0emlrdlAwVk1UR0t2ZDF0MXV4dkl6ZDNaWm45SlNYNjc1NmVuejhicERNZm44eEFSRWN1SUVUUGFkRnZzcmd1VEt6bWQ0VDF5UDJscnhveGJtVGJ0NWxZL1Y2Tkd6U0l5TXA1QmcwYTIyOTNWWXJHUWxqYUZ0TFFwMU5WVkVSa1pkOW5YTWNZZGQyNXlxVTkvK21mbmx4WHEydXpDbi8zc2IxcHRQL2pnTDF2VnZIRGhBNTI2ajhWaVllellCVjE2YlJFUjZSa0tuZEl2eElYQjdDR3c0N1N4L1Y2K1FxZjBqSjA3WDJQbnp0YzZQSDVoeVpTRWhGU09IZHZPcGswdk5xKy9XVk5UVGxIUlVjYU5XOVR1dFh2M3ZzZmV2ZS8xU0oxMWRWVnMyUEJzcDg4ZlBud0t3NGRQdWZ5Sm5iQnIxNXZVMUpSaHN6a0lCQUxOYXlvbUpZM29rZnRMKzlyN0ltUHc0RkdkdXJZemdiT3JOQjVZUktUL1V1aVVmbVBGaUpiUXVmNGtmSEdhTWJ1dHlKV1lQdjFtaGcyYjNPNnhyS3dQcWFrcEIyREdqTnVvcVNrak4zY0hmcjhQTUdiclRFMmQyTHpHNThlbHBJeGo2TkR4bmFyajlPbHNDZ3NQZDNnOExtNHd0OTMyelRiN1AvcG9EMXUydk5TcDErZ3VyOWZOOGVON215ZTFDUStQWnVyVUczc3MxSXFJaUVqZnBvL2MwbS9NSFFLeFlYQ3VDUnA5c0w3UUNLSWkzZlc1ei8zaGt0MEZseTE3dFBsNVZOUUFicm5sNjEyNi82QkJJNWs4K2JwT25ldnplVG9NblM1WEZINi90OTBsWE1MRG80bUtpc2RxdFhXcHRxNllOKzllNXMyN3R6bDBkclY3cFlpSWlBUTNoVTdwTjZ3V3VIRUUvQzNiMkY3NWtVS25YSm5lNmk0WUU1UEV3dzgvMGFVZ09HM2FUVXliZGxPN3h4WXYvbXlIMXcwZlByWFZ4QzZkRGNiejUzK0srZk0vMWVuNlFHR3pPOUxTTk90Wlg1S2NuQWJvWjFsRXBLczB3RUw2bFZzdUdzNTB0QnhPMVpoWGkwaEhMQllMZHJ0RFkrQ0VwcVo2eXN0UG1WMkdBR1ZsSjNHN0c4d3VRMFFrS09rVGpmUXJ5WkV3S2JGbCsrMzJKKzRVRWVrVFVsSlNLQzh2TkxzTUFjckxDMGxJaU1kaXNXQ3oyZFRhS1NMU0JRcWQwdStzR05ueS9JUGo0UFdiVjR1SXlLWE1uajJUa3BLT0o0aVNxNmVvNkNEcDZTT3hXcTA0SEE2RlRoR1JMbERvbEg1bmNTcTR6ZytWcS9QQWxpSno2eEVSNmNpa1NaT0lqWFZ3K1BBNnMwdnAxN0t5VmhNVzVpVTFOUlc3M1k3VDZWVDNkeEdSTHRCdlRPbDNuRFpZZnRFYTl5cy9NcThXTVkvVEdUQzdCT2t4VFVEb1R1NXkvLzJmb3JJeWw0TUgxNXBkU3IrVWxiV2Fpb3BqTEZnd0Q3dmRUbFJVRkE2SHcreXlSRVNDaWtLbjlFc1h6MXE3dHdSSzZzMnJSY3dSVU9ZTUlhSDdQOU9ZVk1yT0k0ODhRRU5EUGhzMlBFMU96bGJLeWs2YVhWcElLeXM3U1U3T1Z0YXRlNUthbW1Nc1dUSVhtODFHWkdRa2NYRngyTzMya1AyU1EwU2tOMmpKRk9tWHhzUkRlaHprVlJuYmIrZkJvNVBOclVtdXJ2RHdBQjZQUGpTR2drQ2dQcVFuZDdGYXJZU0ZoWEhmZlo4a016T1RJMGYyY3Zqd0J6aWRFUlFYbnpDN3ZKQ1RuRHdjdDd1ZXhNUUV4b3daMGR5bE5qdzhuUGo0ZU1MQ3d0UzFWa1NraXhRNnBkKzZld3o4OTA3aitkdDU4SmtKTFdNOUpmUWxKZ2FvcS9QajgrbkRZM0R6WUxHVWhmemtMbmE3bmVqb2FPYk5tOGVFQ1JPb3JhM0Y2L1hpOS9zSnFObStWMWdzRnF4V2EzT1gydGpZV0Z3dUYzYTdQanFKaUhTVmZuTkt2N1ZrR1B4cFAxUTFRWVBYbU1uMjluU3pxNUtySlM3T1NsbVpsK3BxMEVpRFlPVUh6bUcxMW1HM1I0VDg1QzUydTUySUNPTjl4c1hGNFhhNzhYZzgrSHcrQmM4ZWRxSGwzT0Z3NEhRNmNUZ2MyTzMya1A3NUVoSHBUUXFkMG0vWkxIREhhSGp1a0xIOVdnN2NsZzZoMlU0aTdVbExDM0QwcUJldjEybDJLZEl0RFZnc0o3SGJIZjFtY3BjTExicDJ1eDJYeTBVZ0VGRGc3Q1VXaTZYTlEwUkV1a2VoVS9xMTI5TGhwU1BnOFVOeEhldzhEWE9HbUYyVlhBMFhKbWhKVDI4Z1A5K054K05DdnhLRGhSYzRoOFZTMEM4bmQxRUFFaEdSWUtOK0l0S3Z4VGhoV1ZyTDltdkh6S3RGcnI0TEU3UU1HK1lsSXFJRXEvVWN4dkliVFdhWEpoOWpzVno0LzFJSmZJVFZlaEtIdzBGa1pLUW1keEVSRWVuajlMVys5SHVmSEFQdkh6ZWU3ejhMQmRXUUZtTnVUWEwxWEpna0pEWFZ6cmx6NTZpdFBhTUpXdnF3bHNsZElqUzVpNGlJU0pEUXY5TFM3NlhGd05TQlJ1QUUrRnMyZlBNYWMydVNxMHNUdEFRSFRlNGlJaUlTbkJRNlJZQzdNbHBDNS9xVHhwcWRBMXptMWlSWGx5Wm9DUTZhM0VWRVJDVDRLSFNLWUV3ZWxCeHBUQ2JrOGNQYitmRFFCTE9ya3F0TklVWkVSRVNrNTZsUGtnakdNaW1meUdqWmZpdlhDSjhpSWlJaUluSmxGRHBGemxzeEVpTE90LzNYdUdGTmdibjFpSWlJaUlpRUFvVk9rZk5jTmlONFh2RDNiUE5xRVJFUkVSRUpGUnJUS1hLUnV6TGdqV01RQUU3V3dONFNtRDdJN0twRVJBeFpXVmxrWnU2bHNMQVFseXVTRXllMHVIQlBTMHNiVFZOVFBhbXBRNWsxYXdZVEowN1VlRzhSa1N1azBDbHlrWUVSTUM4RnRoWVoyNjhmVStnVWtiN2h1ZWRlcExyYVQxTFNHT2JOVzA1Q3dsQ3pTd3BaNWVXbktDOHZaTzNhVEhidjNzOEREOXluNVhsRVJLNkFmbnVLZk14ZEYwMG90TFBZbU5GV1JNUk1Uenp4WjJ5MlZPYlBmNGlNakxrS25MMHNJV0VvR1JseldiVG9jMWl0S2Z6aEQ4L1MwTkNBeitjenV6UVJrYUNrMENueU1aT1RJRDJ1WmZ0VmplMFVFUk05OTl5THhNYW1NMzc4WXJPMW1IWG5BQUFnQUVsRVFWUkw2WmNtVFZyR2dBSHB2UERDeTlUVzFpcDRpb2gwZzBLblNEc3VYajdsd3hOUTd6V3ZGaEhwdjdLeXNqaDN6cytFQ1FxY1pwbzRjUmwxZFpDWm1VbFRVeE4rdjliVUVoSHBDb1ZPa1hZc1N6UEdkd0kwK2VDMUhIUHJFWkgrYWRldXZRd2NtSEg1RTZYWERSa3lua09Ic3FtdXJsWnJwNGhJRnlsMGlyVERab0ZQald2WmZ2MFlOS2kxVTBTdXNsT25Da2xJU0RXN0RBRVNFbElwTFMybHBxWUdyOWRMSUJBd3V5UVJrYUNoMENuU2dSdEhRTHpMZUY3bmdkZTBNb0dJWEdWaFlSR2FOS2lQU0V3Y2h0UHB3dVB4NEhhN0ZUcEZSTHBBb1ZPa0F3NHJQREMrWmZ1MUhMVjJpc2pWVlZDUWEzWUpsOVRZV0l2YjNXREthemMxMVYvMTF5d3VMc0RuOCtGMnV6V3VVMFNrQ3hRNlJTNWh4Y2pXcloydnE3VlRSRUxBd1lOcjJiangrU3Urei9yMXo3Qm56enRkdXNidjk3TjE2MTg1ZWZKUXQxLzM1TW1EL1BXdjM2RzQrT3IvVWc0RUF1cGVLeUxTUlhhekN4RHB5eHhXdUg4OFBMSFgyUDU3anJHT1o3ais1b2hJRUNzcU9rcDlmZFZsejl1NDhYbkt5d3M3UEY1ZFhVcHBhY0Vsdzkrc1dYZVNtanFoZWR0cXRkTFFVTVBPbmErUm1qb0JpOFhTZkt5eXNwaXRXMTl1OXo3VHA5L0trQ0hHcEVwRGhvd2xJV0VvcTFZOXdZb1ZYMmJBZ0NHODhzcmpsMzAvTTJmZXpzU0pTeTU3bm9pSTlDeDlkQmE1akp0R3drdEhvS0xSYU8xODQ1Z1JSRVZFZ2xWall3MFJFWEdYUFcvY3VFV1g3TWE2ZS9jL2lJd2N3TGh4aXpvOEp5RWhsWXFLMDYzQ2ExemNZTTZjeVNNN2V6TjJleGdBZHJ1VGlJaFlpb3R6R1R0MkFRNkgwYzJrb3FLSW9xS2plRHlOemRmYjdRNXV1T0dMdlBQT0x6aDlPcHVCQTBjd1o4N2RsM3d2MjdhOWd0L2ZNMk1rMU1vcEl0STFDcDBpbCtHd3dxZkh3Zi91TTdaZnpUSFc4VlJycDRnRXErcnFNdUxqTHo5QjBjQ0JJd0R3ZUpwb2JLeHRjOXpoQ0NNc0xJSzR1TUZ0amtWR3htRzEyZ0FvTER6RTRjUHJXaDJQaUlqaDZORk56ZHN1VnpRelp0d0t3TlNwSzRpT1RnRGd2ZmQrVFdSa0hFT0hHdC8yRlJmbmtwMjltV3V2ZllqYmIvOFdkcnNEZ0xGakYxenl2V3pmL3VwbDM2K0lpUFFPZld3VzZZU2JSOEhMUjF0YU85L01OWUtvaUVpd3FhMnRwS21wanBxYThrNWZVMUNReFlZTnp4SVZGZDlxZjMzOU9jcktDaWt1YmozaFVVMU5HWGZkOVQzaTQ0Y0FNR2JNUElZTm04VDY5Yyt3Y09FRHpZRXlFQWp3empzL0p5TmpIbVBITHFDazVLTlc5eWtyTzhucDB6bk1uLzhwYkRaNzg3M3o4bmF4Y09Gbm1nT25pSWowYlFxZElwM2dzQnJyZHY3K2ZHdm4zN0xoenRGcTdSVHByd1pHUUVtZDJWVjBUMW5aU1FET25NbkY0Mm5DNFFqcjFIV1JrWEhjYzg4UFcrMTcvLzBuaUlzYnpKdzVuMnplNS9ONWVPNjVyN1M1M3VXS3d1LzNzWEhqODl4ODg3OWhzVmpJeTl0RmFXa0JDeFk4ME81cjd0dTNpdGpZUVl3ZHU3Q3piMDlFUlBvZ2ZXUVc2YVJiUnNGZkwycnRmQ3ZYQ0tJaTB2K2t4MEgrNWVmaDZaTUtDdytkYnpXMFVGQndnUFQwYXpwMVhXMXRCYzg5OStWVysveCtINmRQWjVPZHZmbXkxMXNzRmhZcytEUnIxanhGVFUwNTRlSFJaR2EreWJScE56VzNpRjZzdlB3VUowN3M0L3JydjREVnFzbjJSVVNDbVVLblNDYzVySERmV1BqRGZtUDc3K2ZIZG9iWnpLMUxSSzYrK1VQaDU3dU1aWlR1eWpDN21zNExCQUlVRmg0a05YVVNGb3VGbkp4dG5RcWQwZEVKakIrL21Qbno3MnUxZjlXcTN4RVhONWk1Yys5cDN1ZjMrMWkvL2htY3p2RG1mYSsvL2lPcXEwc3YydjRoZ1VBQW44L0QvdjN2YytEQUJ3RE1ubjFYOHptVmxjVllMQmFxcXM2UWxqYTUyKzlaUkVUTXA5QXAwZ1czcHNOZmprQzEyM2k4bFF2M2pqVzdLaEc1Mm00WURoOGNoeGNPRzYyZVV3YWFYVkhuRkJSa1VWZFh4ZHk1UnRCY3MrWkpLaXFLaUk5UDZmQ2FRNGZXa1puNUZnREhqbTFyZGN6bjgxQlVsRTEyOXBZMjEwVkZKVEI3OWljQXVQYmF6K0x6ZVM1Ym45ZnJibjZlbmo0TENMQisvVE80WEZHTUdUUHZzdGVMaUVqZnBOQXAwZ1VYMXUzODQvbld6cjlsd3gyajFkb3AwaC85Y0FGOGJSMThmWVBSNjJGK0NreEpNcnVxU3p0MGFBMU9aempEaGszQ1lyRVNHUm5IbmozdmN0MTFuKy93bXJGakZ6Qnk1TXgyajYxYjkyZGlZd2N5WThadHJmWnYydlI4cStWSkVoTlRPMVhmeHljU1NrKy9ockt5azJ6Zi9pb2pSODdvOVBoVEVSSHBXeFE2UmJyb2xsSEd1cDFxN1JUcDM2SWM4S3VsOFB3aFkvM2VONDcxN1AydEZoalpnL2M3Y1dJL3hjVzV6Smh4Vy9OTXNKTW1YY2VPSFgrbnFPZ29LU2x0QjZtWGxoYmc5VFoxZUUrdnQ0bkd4anJPblR2VGFyL2IzVWh0YlNYRnhjZUlpa29nT2pxQjdkdGZiYmRGRk1CaXNmTFp6LzZtM1dOVHB0ekF3WU5yS0N3OHpNaVIwenY3ZGtWRXBBOVI2QlRwb2pDYnNWektudzRZMjJydEZPbS9vaHp3eFdudzBFVElyNFQ5cFplL3ByTXN3TGExUFhPdnBxWjZ0bTM3RzlIUkNVeWVmRjN6L3ZIanIrWHc0WFZzMnZRaWQ5NzVPQzVYWkt2cjl1OS92MDJndkZodGJRWFYxV1Z0enFtdHJjQnF0WFB1M0JrbVRGakt1SEVMOFhvOUpDUU01WnByUHRIcTNETm44dGk5K3g4ZHZrWjRlRFFPaDR1NnVzcXV2R1VSRWVsREZEcEZ1dUcyZFBoYkRsUTJHcTJkNytUQjNXUE1ya3BFekJMbE1NWjE5dlRZem0yWFArV3kvSDQvNjliOW1icTZTcFl2LzN5cnRTMXROanZ6NTMrYTk5OS9nalZybnVUR0cvKzExZkhycnZzOFhxK253L0dZYTljK1JVek1RR2JOdXFQVi92WHJueUUyZG1DckNZWUFuTTRJQmc5T2I3V3ZzYkgya3ZYWDFWWGg5VFlSSGg3ZHFmY3JJaUo5ajBLblNEYzRiZkRBZUhoaXI3SDk4bEdqMjYxTGY2TkVwQS94Ky8xczJ2UUNwMDRkWWZMazZ4Z3hZbHFiYzFKVEp6QnAwbklPSGx6RGh4LytudVhMSDhQcGREVWZ6OHI2a0wxNzMyMzMvb0ZBNFB4RVFwdmI3SStOWGRydHVvOGQyOGJaczhkeE9zTXBLZmtJdXoyTTFOU0ozYjZmaUlpWVN4K1JSYnJwcHBId3lsRW9iVEJhTy8rYURRL3JNNUdJOUJGTlRmV3NYLzhNaFlXSEdEbHlacHR1clJlNzVwcFBVRnRienZIaiszampqUit6ZVBIRERCNDhDb0RwMDI5bSt2U2IyNzF1NWNyZk1tQkFjcHNXemIxN1Z4SVJFZFBtL01iR1drNmRPdHBxWDBWRlVadnpZbUtTS0M0K1JrMU5QWU1IcHpONTh2V0VoVVZjOWoxM3hPLzM0L041c1ZvMURrSkV4QXdLblNMZDVMREM1eWJEZis4MHRsL05oanZTWVlEcjB0ZUppUFMyb3FKc05tNThqcnE2S2pJeTVySmd3ZjFZTEpZT3o3ZGFyU3hkK2dpYk5yMUlidTRPM25ubjU4eWRldzhUSjdadXJYUzdHOG5MMjBsWVdDUit2NWV5c2dJR0R4N2Q1bjdUcDkvVTd1dVVsUld3ZXZVZlcrMExCUHh0emhzOGVEU2pSOC9wekZ2dFVGYldHdXgySjFhcmpaS1NQQUlCUDNGeGc2L29uaUlpMGowS25TSlhZSG1hTVpIUThYUGc4Y016QitIcnM4eXVTa1Q2TzRjakRLL1h3K0xGRHpONjlPeE9YV08xMmxpOCtMTU1IanlhM056dFpHUzBYUmZUWnJPemJkdmZDQVQ4V0N3V0VoSlNPNzErcHRNWnpxaFJzMWl5NUo5YTdTOHNQTXlXTFM5MTZoNWRjZXpZVmlvcml3SGp6MlBjdUVVTUhUcSt4MTlIUkVRdXp4SUlCQUptRnlFU3pETFB3TGMzdFd6LzM0MlExclpYbVloSWx6MzIyR004K3VpZnVuV3QxK3RwTlNsUVQ3cncwZUZTcmFkOVFTQVFJQkFJWUxWYWUrUitUei85R0YvNHdoZElURXdrS1NrSmg2TjMvbnhGUkVKTnovd1dGdW5IWmcyR2lZa3QyNy9mWjE0dElpSVg5RmJnQkNOczl2WEFDVWFkUFJVNFJVU2srL1NiV0tRSGZPbWk5Y3IzbHNDTzArYlZJaUlpSWlMU2x5aDBpdlNBOURoWU1hSmwrdy83d2R0MmJnd1JFUkVSa1g1SG9WT2toM3h1TW9TZm41cnJkQzI4ZnN6Y2VrUWsrS1dsdFowWlZzeVRuSndHOVAyeHJDSWlmWTFDcDBnUGlRdUR6MHhvMlg3aE1GUTFtVmVQaUFTL3BxWjZ5c3RQbVYyR0FHVmxKM0c3Rzh3dVEwUWtLQ2wwaXZTZ1Q0eUdJVkhHOHlZZlBIM0EzSHBFSkxpbHBLUlFYbDVvZGhrQ2xKY1hrcEFRajhWaXdXYXpxYlZUUktRTEZEcEZlcERkQ2wrWTJyTDl3UW5JcXpLdkhoRUpick5uejZTazVMRFpaUWhRVkhTUTlQU1JXSzFXSEE2SFFxZUlTQmNvZElyMHNEbERZUHFnbHUzZjdEYXZGaEVKYnBNbVRTSTIxc0hodyt2TUxxVmZ5OHBhVFZpWWw5VFVWT3gyTzA2blUwdXhpSWgwZ1g1aml2U0NyOHdBNi9rdndiTXI0UDNqNXRZaklzSHIvdnMvUldWbExnY1Byalc3bEg0cEsyczFGUlhIV0xCZ0huYTduYWlvS0J5TzNsc0RWVVFrRkZrQ2dVREE3Q0pFUXRIdjk4R2J1Y2J6U0FlOGNCUEVocGxiazRnRUg3L2ZUME5EQXkrODhCTDE5UmFTazhlVGtKQktZdUl3czBzTFdXVmxKeWt2TDZTbzZCQmhZVjRXTEppTHpXWWpPanFhUVlNR0VSNGVycFpPRVpFdVVPZ1U2U1VOWG5od0pWUTJHdHZYRDRkdlhtTnVUU0lTbkx4ZUx6VTFOV1JtWm5Ma1NBNmxwYVU0blJFVUY1OHd1N1NRazV3OEhMZTduc1RFQkVhTkd0SGNwVFk4UEp6RXhFU2lvcUt3MisxbWx5a2lFbFFVT2tWNjBjWkMrTkgybHUxZkxJYXBBODJyUjBTQ2w5ZnJwYkd4a1hQbnpsRmJXNHZYNjhYdjk2Ti94bnVIeFdMQmFyVTJkNm1OalkzRjVYSXBjSXFJZElOQ3AwZ3YrOVltMkgzR2VKNGNDYyt1TUdhNUZSSHBLci9majlmcnhlUHg0SGE3OFhnOCtIdytCYzhlZG1GWkZJZkRnZFBweE9Gd1lMZmIxYVZXUktTYkZEcEZlbGxwQXp5MEV0dytZL3ZCQ2NaRFJLUTdBb0ZBbTRmMFBJdkYwdVloSWlMZG85QXBjaFc4bWdOUEhUQ2VPNnp3ekFxajFWTkVSRVJFSk5TcG40aklWWEIzQmd5UE1aNTcvUENMVEhQckVSRVJFUkc1V2hRNlJhNENxd1crT2J0bCs4QlplRGZmdkhwRVJFUkVSSzRXaFU2UnF5UmpBTnllM3JMOXAvMVFVbTllUFNJaUlpSWlWNE5DcDhoVjlNaGtHT0F5bmpmNjRLYzdRSU9xUlVSRVJDU1VLWFNLWEVYaGR2akdySmJ0dzJYd1ZxNTU5WWlJaUlpSTlEYUZUcEdyN0pwa1dER2laZnVwQTNDNjFyeDZSRVJFUkVSNmswS25pQW0rT0EwR1JoalBQWDc0eVE3d3E1K3RpSWlJaUlRZ2hVNFJFN2pzOEowNUxkczVGY1phbmlJaUlpSWlvVWFoVThRa0V4UGhrMk5hdHA4N0JBWFY1dFVqSWlJaUl0SWJGRHBGVFBSUGsyQll0UEhjNjRjZmJnTzN6OXlhUkVSRVJFUjZra0tuaUlrY1ZuaDhMbGd0eG5aQk5meGh2N2sxaVlpSWlJajBKSVZPRVpPTmlvTUhKN1JzdjVzUFc0ck1xMGRFUkVSRXBDY3BkSXIwQVo4ZVo0enh2T0JuTytGTW5YbjFpSWlJaUlqMEZJVk9rVDdBYW9IdnpZTVlwN0hkNElYdmJ6V1dVeEVSRVJFUkNXWUtuU0o5Ukx3TC9tTnV5M1orRlR4MXdMeDZSRVJFUkVSNmdrS25TQjh5ZlpEUjFmYUNOM05oWjdGNTlZaUlpSWlJWENtRlRwRSs1ck1UVzQvdi9Pa09PRjFyWGowaUlpSWlJbGRDb1ZPa2ovbjQrTTQ2RHp5KzJSam5LU0lpSWlJU2JCUTZSZnFnajQvdkxLeUJIMitIZ0hrbGlZaUlpSWgwaTBLblNCODFmWkRSMWZhQ25jWHcvQ0h6NmhFUkVSRVI2UTZGVHBFKzdJSHhNRCtsWmZzdlIyRHpLZlBxRVJFUkVSSHBLb1ZPa1Q3dU8zTWdQYTVsKzc5M3d2Rno1dFVqSWlJaUl0SVZDcDBpZlZ5WURYNnlDR0xEak8wbW56R3hVTFhiM0xwRVJFUkVSRHBEb1ZNa0NDUzQ0Q2NMd1dZeHRzL1d3N2MzZ2NkdmJsMGlJaUlpSXBlajBDa1NKTWJHdzlkbnRXem5WTUFQdDRGZlU5cUtpSWlJU0IrbTBDa1NSSzRmRG5kbnRHeHZQdzIvM20xZVBTSWlJaUlpbDZQUUtSSmsvbmtLekIzU3NyM3FPUHoxcUhuMWlJaUlpSWhjaWtLblNKQ3hXdUI3ODJCaVlzdSsvenNJR3d2TnEwbEVSRVJFcENNS25TSkJ5R0dGbnk2QzRURXQrMzZ5QS9hZE5hOG1FUkVSRVpIMktIU0tCS2tJTy94OE1TUkhHdHYrQVB6SFpqaFlabTVkSWlJaUlpSVhVK2dVQ1dJRFhQRExKUkIzMFJxZTM5b0lSOHZOclV0RVJFUkU1QUtGVHBFZ056RENhUEVNdHh2YlRUNzRob0tuaUlpSWlQUVJDcDBpSVdCRXJESEcwMzcrYjNTalY4RlRSRVJFUlBvR2hVNlJFREVwRVg2eTBKaGtDQlE4UlVSRVJLUnZzQVFDZ1lEWlJZaEl6emx3RnI2MUNUeCtZOXRsaDE4dmdkRUR6SzFMUkVSRVJQb250WFNLaEpncEErRy9GNEhUWm13M2V1RnI2K0ZBcWJsMWlZaUlpRWovcEpaT2tSQjF1QXorZlpNUk9nRnNGdmpPSExnMjFkeTZSRVJFUktSL1VlZ1VDV0U1RmZEMURTM0JFK0RSeVhEdldQTnFFaEVSRVpIK1JhRlRKTVRsVk1BM05rRDlSY0h6MWxId3I5UEJhakd2TGhFUkVSSHBIeFE2UmZxQkU5WHduVTF3dHI1bDMrUWsrTUY4aUhhYVY1ZUlpSWlJaEQ2RlRwRis0bHdUUEw0WnNpdGE5ZzJLZ1A5WkRDbFI1dFVsSWlJaUlxRk5vVk9rSC9INDRXYzdZVU5oeTc0SU8vem5mSmcreUx5NitvS0FweExjWmVDcncyS3hFUEEzbVYyU1hNenFKQkFBckJFRUhJbFlISEZZTEJZc0Z2VVJGeEVSNmVzVU9rWDZvYjhjZ2VjT3RkNzMrU253eVRIbTFHTzJRRjB1ZUtzQm45bWxTQ2Y0c2VLM1JCRndqY1J1dDJPMWF2VXZFUkdSdmt5aFU2U2ZldTBZUEhVQS9CZjlCbGcyREw0NTIxaGVwYjhJMUJ3RWY0UFpaVWdYQlFMZzlUdndoR1hnY3JtdzJXeG1seVFpSWlJZFVPZ1U2Y2NPbHNMM3QwSzF1MlZmZWh6OHh6d1kyZy9HZVFicWNnbDRLK2xIR1R1a0JBSlE1M2JpRHh0QlZGU1VncWVJaUVnZnBkQXAwcytWTnNEam0rQ2pjeTM3d216dzJGUmphWlZRRlhCWFFNTngxS1UydUhsOVVGWVhUV3hDR2k2WFMxMXRSVVJFK2lDRlRoRnBkNEloZ0ZtRDRkOW5RMXlZT1hYMXBrQmREbmpQWGY1RTZmT3FHNncwTUpTRWhBUWNEb2ZaNWZTcXJLd3M5dTdKcExDd2tNaUlNSTdsRlpoZFVzZ1puWjVHZlgwVFE0Y09aY2JNYTVnNGNhSW1yUklSdVVJS25TTFM3SzFjK09OKzhGMzBXeUhHQ2QrZVl3VFFVQktvM2c4QjkrVlBsRDdQN1lHVGxRTVlPblFvTHBjclpNUEJpeTgraDg5ZFJjYUlKRktURXhnNkpON3Nra0xXcWRNVkZCYVhjelMzQkljcmp2cys5WUFtclJJUnVRSUtuU0xTU240Vi9HZzduS3BwdmYvV1VmQXZVOEVaSXNQbUZEcERoOXNEK1dlalNFbEpJVG82T2lTRHdaK2ZmSUpSdzJKWVBHK2MyYVgwTytzMkh5YnY1RGtlZU9oUlRWb2xJdEpOb2ZjdnM0aGNrVkZ4OFBRTmNNOFlXazJ3ODA0K1BQb0I1RldaVmxyUFV1QU1HVTRIK0h3KzNHNDNmci9mN0hKNjNJc3ZQc2VvWWRFS25DWlp1bkFDbzlKaWVmbWxGNml0cmNYbjB6aHdFWkd1VXVnVWtUWWNWdmpuS2ZDN1pUQW9vbVYvVVMxOFlUVThzYmYxakxjaVpnc0VBbmk5WGtLdDgwNVdWaGErcGlvV3p4dHZkaW45MnJJRkU4QlhTMlptSmsxTlRTSDU1WWFJU0c5UzZCU1JEbzFMZ0dkV3dPM3BMZnY4QWZoSEhqejRIcnh4clBYNFR4SHBXWHYzN0NSalpKTFpaUWd3Zm5ReTJVY1BVVjFkcmRaT0VaRXVVdWdVa1VzS3M4Ry9Ub2RmTG9hazhKYjl0Ujc0dzM3NDNQdXdzOWk4K2tRdUNMVldUb0RDd2lKU2t4UE1Ma09BMUNFSmxKYVdVbE5URTVLdDZpSWl2VW1oVTBRNlpjcEFlUFltZUdCODY4bUVUdFhBNDV2aEd4dmdaRTNIMTR0STEwV0VoMm1XMmo0aU5TVUJWNWdUajhlRDIrMVc2QlFSNlFLRlRoSHBOSmNOUGpzUm5yOEpscVcxUHJidkxEenlQdng0T3h6WDhwY2lQU0kzWCt0dzlpVUZoY1VoUFdtVmlFaHZVZWdVa1M1TENvZHZ6NFkvWEFjVEVsdjIrd093b2RDWTVmYmJteUNyMUx3YVJTUTQ5ZlV3RjZxVFZvbUk5Q2FGVGhIcHRvd0I4TnVsOE4yNU1EaXk5YkhNTS9DMTlmRGx0YkR0dERuMW1hbWh3YzJxZFFlb3FLenQ4clVyMSs1bjg4N3N5NTduOWZyNHkydGJPSlJkMkowU203MjFhamQ3RHg3djl2Vm56bFpkTWlpVWxLcnB1eS9KT25LUzcvN3M3MVJXMVYzeHZWNzgrMmJlZUc5WHA4OXZhdkx3cXlkWGtwM1g5cGRDSUJEZ2o4K3Y0Wm0vYnV6VXZmNzgwbnJXYkQ3VTZ2cmF1c1pMUGp3ZWI2ZHJGUkdSbm1NM3V3QVJDWDdYcHNLOEZHTTIyNWVPUVAxRm4rdU9sTVAzdGtCYUROdzNEcFlPQTV1bDQzdUZpdnlDRXQ3K1lBK0ZSZVg4ODJlV2R2bzZqOGZMQnh1eW1EbDVCQXRuajcza3VUNmZuNjJaeDBoTWlHYmkyTlFPejZ1cGJXRGo5cVBNbWpxS1FVbXhiWTV2M0hHVTJkTkdNWDNTaURiSFRoU1djaWk3a0J1WFRNRnV0N1U1WHQvUXhJOSsvU2JKZytMNGo2L2UyZWI0ODY5dVlrL1djYjcrMkUya0RkVXNySDNCME9SNHp0WFU4OXE3TzNuMGdjdi9iSlpYMUZCYjM5VHVNWWZEenRvdGh4azlNcG1ZNlBCMnp4bVdrb0RGWXZ5bDM3RTNqL3dUSlNUR1J3Tncra3hscTNNanc4UFl2aWVYOFdOU0dIN1J6NHZWYW1Id3dMam1iYS9YUjliUmswd2VQNng1WDJsNU5kLy8rZXM0SExibTE3dVl4K1BqdGh1bWMrT1NLWmQ5ejVlalZrNFJrYTVSNkJTUkh1R3d3cjFqNFpaUjhFNCt2SlVMWlEwdHh3dXE0V2M3NGNuOXNHU1lFVDdIaGZDa25CUEhwakp4N0ZBT0hDbWd1S1NLNUVGeGw3OElPSlJ6Q3JmYnk4eXBJM3VzbHByYVJ0NWJzNTloS1ludGhzNUxPWDZ5bFBmVzdPZTZSWlBhRFoxWlIwN2k5d2VZTWo2dG5hdGgyc1RoN05pVHg1TXZydVB4cjl4QlpFUll0OTZEOUp6NEFWRXNuVCtCL0lJU21wbzhoSVU1TG5uK3FuVUgyTFk3RjRlajdmOS9BTHZkeHA5Zlh0OW12OThmd092MThic2ZQNGpEWVNjUUNMQis2eEZtVDBzbk1UNGF2OS9QajM3OVpwdVE2SFRhK2RzL2RyUzZUNWpUemkrK2Z6OU5UUjQ4WGgvNUowcndldjBNVDAya3RxNFJnQXM1OE1mL2ZrKzdBZmhYVDY2ODdKK05pSWowRG9WT0VlbFJrUTY0Ynl4OGNneHNMSVRYajBGT1JjdnhxaVo0TTlkNEpFZkMwalFqZ0tiRm1GZHpkeHpPT2NWVGYxbDN5WFA4L2dDQkFQejMvNzU5eWZNZWUzQVo0MGFuQUxBM3kram0rc1QvZmRqbXZJaHdKNy80L3YzZHJMaDM3RHRrVEhSenpiUlI3UjZmUEg0WWkrYU1aZlBPSFBZZkxtRCtySXlyV1Y2Lzlld3JHOWwvdU9OSmlBS0JBQmFMaFcvKytLOGRudlAvL3VWbVVvY1kzd3lOR1pYTVZ4NjlzZm1ZMys5bjlhWkRqTTlJYVQ3bjQvWWZMdURKRjlZMmJ4ODRjcExTOG1xKytQQjFyYzc3MXBkdVk4amdBUjNXY1RTM2lQOTdlUU1BYjMrNGgzVmJqalFmKy83UFgyOSsvaThQTFFlTWx2MzIrSHg5ZTZ5b2lFZ29VK2dVa1Y1aHN4aGhjdWt3T0ZSbWhNK3RSY1prUXhjVTF4bmRjVjg2QXFQaWpIT1hwMEZDKzczMCtoU2Z6NC9iN1dYMHlNRU1UT2hlWWo1VFdrWCtpYlA0ei8raGxGWFVzUGZnQ2FaUEdrNzZpTUc4L3Q0dXhveEtidTQ2NjNEWUtDazl4MDkvOTQ5VzkzbDM5VDVXclR2UXZEMXJ5a2dldUh0Qm05ZDcrcVgxV0sxdHV4MjYzVjQyNzh4aCs1NjhkdDluUnlxcjZqaDR0SkNNa1lPSmpBamo3Ky9zYVBjOHY5OW9rVHA5cHFMTk9XRk9CN2ZkTUtQRDE1RHVXVFJuTEJQL2YzdDNIdDMwZWVkNy9DMXJzZVFkVzdiQk96Yll4Z1pqd095QlFBZ1FJQ1FwS1duVE1GMXkyMDQ2elV4bW1zek5MSGZhU1RQVG1aemJkRTN2YlpNMmJkTnNiWnBtQjhMaXNPK0x3UVpzd09EZDRBVzgyN0prYS82UUVSakxaZ2tLMitkMXp1ODQwdS9SenovbENNUEh6L2Y1UHBrSmdLZUVkZlVuQjNub3ZtbUVCUHVlYWQ2OHM0VGEwMDA4ZE45VTczTlJ3MElBR0RjbWtjNnU3bjdySWQ5WnRZZHRlNDZST1NwdTBIV1NNVkZoTEYwd0VZUEJRRzl2TCsrdTJzT2QwOGRnand6bHB5K3Raa2JmTHlDNm5TNGNEdWVnNzhYcDdQSCs5K0o1dWR4MVJ6YlAvM0lsT1dPUzZPaDBjUDg5bnM5UGQ3Zm5QcDc3eFFlRGx0ZU9Hek40R2JxSWlQaVBRcWVJK04xWXUrYzQwd1ViS21COVJmL1pUNERTSnMveDBrSFByT2U0YU1pSmh0d1lpTFJlbi91K0hOUHpSak45MG1qdjQ5N2VYaHJPdEJKajcxL0dXdGZRVEhSVVdMOS9ERy9aVlVKcFdaMzM4Y3AxK3dGWXZuUXFFZUhCdkx0NkQ4a0pkdWJPelBLT2FlOXdzSEJPRHVCWjE3WXEvd0NabytKSVRZNEJZTU8ySXpoZDUvK1JEaEFhWW1YcGdvbFg5ZjdLS3VzcFBPSzdVZEhXM1NXNDNXN216TXlpeStGa3k2NmpRMTZyK3FMMWV3QWh3VmFGVGo5SVM0a2xqVmpBcys3MjR3MkZoQVFITWpuWDk0ejBxdndEWktTTkdIQytyYjJMWC9iTlZ2NytUNXNIdk82L2Z6NzBMRDU0UHFlaElUWmFXanRaY3ZjRUNnNlZVMUpheTdJbGt3RjQ3b1VQTG5tTmMyWFp3VUZXempaMTBOVGNRWFpHQXI5Ky9STWVmWGlPOTMzZWY4OGs1czdJOGxreXZHdC9xWGN0cVlpSWZMWVVPa1hrTXhOcGhXWHBucU8ySGRhWFEzNDVWTFQySDFmZTRqaytMUFU4SGhGOFBvVG1SRU5jeUdkLzc1ZmpiRk03TDcrNWdjcWFSdjdobTR1OGpYUE96VTRtaklqazRRZG1rQkFYT2VDMXpTMGQ3TnhmeXRRSm80Z0lEeDV3L3B6Z29FQVd6OHNGUEFGMFZmNEJNa2ZIY2Zlc3NRRHNPWEJpd0d0Q1EyemUxMXpOZTVvN3MybkFlajZIdzhtR2JVY0FTRW1JWmxoRU1EOTk5c3RYOVQzRXY0SnNnU1FuMkRsOHROcG42R3h1NmFEMmRGTy9YMjZjRXh3VXlILzgwM0x2NDhJamxmeGw1VzYrOHRCc1VoTHQvY1pXMVp6aE4yOXNZT21DaVV3Y2wrSjkzbWExOE9hNzIrbHlPUG5mejc1T2I2K2JtWlBUaWU4cnFYM3lzY1g5bWdSZDdIUjlNN3YybDNvZjd6MTRnb3kwL28yTEhBNG4vL3lEUHdMMG0vWDNaZW1DaWQ0L0x5SWk4dGxRNkJTUjYySkVNS3pJOGh5bFRaQmZBWjlVUUYzSHdMRzE3WjVqVFpubmNiQVpFa0xQSDRrWGZBMzAzZXZrbWhzM0pwR2YvY2VYTVJvOU8wOFZIQ3JuRDI5dHBxT3ptenVuWnhJLy9IeXdqTEdIY2YvQ1NieS9aaDgvK05sN3pMc2ptM3ZuVDJCRzNtaW1Ua2pEWlBJMFVubnlzU1dFRDlJQjFKZHoyNVFFK0NnbHZORHhrNmM0ZXVMVVZiekw4MnhXQ3ltSjU3dUpmckx0TU8wK09wb2VQRnhCVmUyWklVTnVTV2tOYXpjV01YdGFaci91bytJL002ZWs4OGYzZHZEZ2tpbUVCUGN2SGRpNit5aG1zNUZKT1FPN0Z4c01CcUtHZVdZSEhRNG5KOHJyc0ZrdGZMQm1INmxKMGFTbXhKS1NZS2U0dEpaVjZ3dVlQM3NzODJlUEczQ2RaWXNucytUdUNaU1UxdkwyUjd0WXVtQ2l0L0dQMld6QzBUMTRlVzFFZUJBTDVvekQ1ZXJCYUF4Z1Y4RUpsdHpkLy9ObHNaajQ3bmMreDc4OTkyZSs5c1haM3BuL0MvM2dwKyt6Yk1sa0pvNU5HWEJPUkVUOFM2RlRSSzY3dEFqUDhZMGNLR3VCZ3ROd3NCNzIxMEZyOThEeDdVNVBlZTdGSmJyZ21VMk5EL1VFVTE5SFVOL1hxVUdmN3A0TkJnTm1zNG1XMWc3ZVc3MlhiWHVPRVdTejhJMFZjd2RzUFdJd0dManJqbXpHWnlYeDZ0dGJXYmU1aUgxRlpheDRjS2EzZ1ZCTGF3ZE5MWjZqdkxvUjhEUWlPbFhYeEw3Q011KzFvcU5DdlkxYnpxMjM5TFYrN1VKSFQ1emlnelg3c0ZpdTdrZCtkN2VMd0VDek4zUzJkemhZdTdIUTU5aGQrMHZaVjFqR0hWTXlCdDFDbytoSUZZZEtxc2dkNjd2anJWeDdVM0xUZUhmVkh0WnRLdUtCUlhuZTV6M3JlWXZKeTBrbHlEWjBaK0hBUURPUFBqd0h0OXROVVhFVmF6WWU3TGNPT0hKWUNHYXppZU1uVDVHU0dOMnYyM0ZFZURBdVZ3OXJOeGF5Y0U0TzRXRkIzbldjcFdXbmVldURuVTlKaE0wQUFCRm5TVVJCVkpkOEQvL3l4UDEwZDdzNDI5Uk9aRVFJdGFmUDRuYTdLYTlxQUNBNXdUUHphakdiQ0xUNDZzanJKalRZaXMxbXVlVDNFaEdSYTB1aFUwUnVLQ2xobnVPQjBlREdVMlo3b0E0SzZqeGZXM3lFMEF1ZDZmSWNRd2t3d01jTFB0MTl1bHc5NUc4OXpLcjhBcnE2bkdSbkpMRGl3WmxEbHNaR1JZYnlkMTlmeUtZZHhiejkwUzUrOXV1UG1UazVuYy9mTzRYS21qTzg1S01iN3Y2aWNtK0hXSUE3cDJmeXhRZG1BSGpYYnA2YmJiMlVIMzczUzVqTkpweE9GMmJ6NEQvK1cxbzdDUTJ4WWpBWWFHdnY0aCsvLzNxLzgzLzVhQmNkbmQya0pOb3BxMnpvZDI3S2hEVDJIanpKcm9MU1FVc1lEeDJ0SWlEQXdJUnJHRHBYTjhRUzFCRkVVRU1BeHM5b3R0dmZydVYydGhhTGlmc1dUdUtQNzIwbmIveElFdnArY2ZIaDJuMjBkemhZZlBmZ005TW5LK280VkZKRnc1bFdUdFUxVTF2WGhOUFpRMHFpbmJ0bVpwR1ZrVUNNUFl4OWhXVWNPRlRPZTZ2M1lqSVpTVTJLNFZ0ZnVSdXIxUk1BMS9UOW9tTCtiTS9ub3FzdmROcHNGakpIeGZIRU4rN2h1UmZlWjlGZHVlUmtKZkhVTTYveDFMZVdNRHdtZ3IvNXA5OENjTGE1SGJQWnlQLy8vVHJjYmpkT1o0OTNLNVFmUDdNQ2dKZmYzT2l6WVZaWDErQ3pxU0lpNGw4S25TSnl3ekp3UG9UZVA4cnozTWxtT05FTU5hMVEyUXJWYlZEVjZwbjkvS3c0blM2ZSs4VUhWTmVlSlRnb2tLODhOSXRwRnpRVEdvckJZT0RPNldQSUhCWEhiMTdmd05iZFI2bXRhK0k3ZjcyWS8vdmRML1ViKzYvLy9TZG1UODFrNGR3YzczUGxWUTFzMmxFTVFITkxPd0FueWs5N3ozZDBkbFBYME1LbUhjVk15VTNGYXUwL3ExTjcraXcvZm5FMTl5MmN5QjFUTWdiY1gzbFZBeSs4dkliYzdHUWVlWERtZ1BOTnplMXMyM09NMU9RWThzYW5EZ2lkV2VueDJLd1c5aFNjOEJrNnp6YTFVM3U2aWV5TUJJS0RybDJIcURVTnNkZnNXamVLQUFOY3U5MWFZZGJVRExidk9jcExyMzNDVTk5YXdzbUtldFp0UHNTOTh5Y00yV0NudDlmTjBST25pTFdITTNsQ0drbHhVU1RGUnhFWWFHYlRqbUxlZkhjN3p6NjluSVZ6Y2xnNEo0ZW01bllLRHBWVDM5RGlEWnpsVmZXc1hGOUFldXB3M2xtMWgrYVdEakpIeDJFd0dBaThnaG40dlBHcDVJMVA3YnRtQXovNjFjb0JhNG0vL2JYNXBLZU9HUERhcDU1NTdiSy9qNGlJWEZzS25TSnlVeGtaN2prdTF1endoTS9xTmpqZERsMDkwTjBEemw1dzlrQjMzOWR6ano4TnM5bkVzc1ZUS0NxdUpDaytpamZlM2M0YjcyNi80dXQ4L1V0ektUN3VhZTVpTkFiUTI5dkxpWXA2eG95SzgzYmZOSnVOaEFSYnFhcHBwSzNEUWVHUkNqWnVMKzUzblozN1N0bTU3M3lqbGVhV0Rzb3E2OG5PaUI4UU9rTkRiQ1RHUmZMYTIxc3BQbGJESTh0bWVzc05qeHlyNWxkL3lDZklabUhlckd5Zjl4d1JIa3hxY2d3ckhweEo4ZkhhQWVkTkppUGpzNVBZc2ZjNDlZMHRSRiswbmN6Qkl4VUFUTXk1dHV2cWZwUjVFTHZkVG5SME5HYXpyOUxLbTlOajZ5ODk1bklaREFhK3VXSWUvL1h6OS9qSlM2dXBiMndoSnl1UlJYZU5IL1ExTGxjUGJyZWIreTdxZmx4WjR5a0JiMmhzd2RYVHcvR1QvZGNNSjR5SUpHRkVKTWRQbmlJMHhFWjdSemZEd29QcDZlbWxyYjJMeUlnUXVoeE9ZdXhoQkFRRTRIUjV5bVo3ZXR5MGR6ZzQyOVNPMisyWmRmZGRLdHYvSHM4MHRYazczTDd4emphc1Byclhkblpkb2t4Q1JFVDhScUZUUkc0SjRZR2VJOXQrNmJFQTd1WlA5LzJ5MHVQSlNvK25xdVlNVXlmNDNvWmk1LzVTakFFQjVJMGYyS0FGd0I0Wnl2S2wwN3lQeXlvYitOVXI2M25tSHg4a0pyQi9zdDZ5cTRUaTQ3Vjg3OGxsUEhTZjV6VWZyZHZQeXZVSFNJcVA0dW5IbHc2NGZrREF3TExia0dBcmp6KzZnRlg1Qi9odzdYNU9WdGJ6dng2ZXc5bm1kbjc3NWtic2thRTg4ZlY3R0JZeGVKbnczM3gxUHNGQmdUNURKMEJ1ZGpJNzloNW43OEdUM0RPM2Y2QXBQRkpKUUlDQjNHeXQ1N3dld3NOczVJeEpZdXR1ei9ZMnM2Wm1EcmttdUsyOWk1Ky92TWJudWQ1ZU42NitFdS9uZjdseTBEWERFOGVsOEpXSFp2UHMwOHY3UGYvVyt6dElHT0ZwdUhXaXZKNS9mLzV0bk00ZVhuOW5Hd0VCQnJxN1hiencyelVZREFiY2ZWMkhkdXc5UmxsbFBjMHRuZFNmYWFHNzI4WGYvdXZ2QWZqT1h5OEdZUGEwTVNUNjZCRDlpOSt0SGZSOWlvaUlmeWwwaW9oOENnbHhrWHhwMmNBeVZJREM0a29DTGVaQnoxOE5nOEhnRFFuSFRwN0daREpTVWQzSXFicG00dnEyb0xpY2F5eWVsOHVvbEZoKzg4WUdudi9sUjdqZGtCUWZ4ZU9QTGhqUTNmUmk1MmFVQnBPVkhvL1piR1IvWVZtLzBPbHdPQ2twclNVclBmNlNUV3ZrMmp0NHVJSVAxdTZqcXVZTVV5YWtVVlpaendzdnJ5RnYvRWdXemhudmN5dWZpUENCVytHMGR6allzcXVFRGRzT0V4NGFSSDFqSzZFaFZtS2p3MWwwMS9oK1hZN1BxVzlzb2ZaMEUzV05MZFEzdEhDNnZwbXlxZ1lldU1lelIydEcyb2pMV3RONXFxNlo1cFpPN0pHaFJFZUZVdGZRd3IvODNmMUVSb1I0UTIvYzhBZ1M0Nkp3ZER2cGN2UWRmZXM1UzQ3WFlEUUdrSjJSY0UzLzM0cUl5TkFVT2tWRWJrS3RiWjJjS0svam5yazViTmgyaEEzYkRsOXh1RTFPc0pPV0hNditJazkzWEl2RjVPMkkrMm1ZelNheTB1TTVjS2lDTTJmYmlCem0yVmkxcUtRS2w2dkg1OVljNGg5ZFhkM3NLampCcGgxSHFLNDl5NGpZQ0I1L2RBSFpHUWwwZDd0WXViNkE5VnNPc2VmQVNWS1RZNWc2Y1JRVHhpWVRHdEsvODNCSHA0TkRKZFVVRkpWeCtGZzFrOGFONU1uSGxuRDRhRFZyTnhieWYvNytBZkszSHViLy9XNHRZYUUySm94TklUc2pnYVQ0S0FJQ0F2aHc3WDUyRjV3Z3hoNUcvUEJoQk5rQ2NUcGRUTTVONDlqSnk5L081OExPdStWVkRXemNVY3p3bUFoV2YzS0FUN1lleHUxMjg1TVhWM3ZIbU0xR3JJRVdBaTBtSEE0WGg0OVZFeFlXcE5BcEl2SVpVK2dVRWJrSmJkcFJURTlQTDNualUrbnFjcEsvOVREVEpvMzJ1VCtoTHpXbnp2TGlxL21jcm05bXlkMjV1Rnk5Zkx6aElQLzUwL2Y0MmhkbmU3ZHl1VnBqTXhNNWNLaUMvWWZLbVhlSFozM28vc0l5VENZanVkbmFKOUhmQ285VXNuM1BNWXBLS25FNmUwaUlpK1NyWDVqTjVOeFViOW0xeFdMaWdVVjUzRGw5RE9zM0Y3Rmxkd2x2dkxPTk45L2R6c2lrYUI3NzhqeGEyN3A0NWEzTlZGUTNFbU1QWTNyZWFMNXcvelRDUXZ2dk9XUXlHVmx3NXpqbXpoakQzb01uMmJtdmxJL1dGV0F5QlRBamJ6VExsMDVseFlNek1adE4zbUE0WlVMYUpXZk5UOVUzMDNpMkRiZmJqV21JdHNRVHg2V1FsaHlMeldyQlpqTmpzMXF3QnByN2xaZy85Y3hyZkc3UlpPME5LeUp5SFNoMGlvamNnSHA3UFRPT2ptNG5qV2RiNmJ4Z3U0ZVcxazd5dHh4aTNKaEVoc2RFc0hCdUR0djNIdU9WdHpiejVHT0xCOHhTWFh6ZDlWc084ZjdIKzdDWVRYejdhL01abTVrSXdNaWthSDczcDAzOC9EZHJXSFJYRHZmT256am9kUzVsZkZZU1lTRTJNa2ZGZWQ2SHc4bkJJeFZrcGNkN081cUsveGdNVUZSU1NXNTJNak9ucEpPUkZqZm8yR0VSd1h4KzZWVHVuVCtSM1FkSzJiSDNPRm5wOFlTRzJBZ05zVEZ2VmpZallvYjVMTCs5bU5sc1l0cWswVXliTkpyMmppNE9sVlNUa1RhaVg4bDJlNGNEUjdlVEI1ZE1HZkQ2ZStkUEpMNnZUUHlyWDVqTnIxL2ZnTUVBWXpNVGlJME9HekQrbkJoN09ERjJIeDNHUkVUa2hxRFFLU0p5Zy9uM0gvN0YyemdsZjh0aDhyY2NCaUEyT2h5MzI4MnJiMitoczh2SjByNk9vcUVoTmo2L2RDcXYvR2t6UDM1eEZVOTgvUjdDdzRJR1hMZTl3OEd2L3JDZXNzb0cwbE9IOCtYbHM0aTZZS3VNOGRuSi9QUGYzc2VMcithemN2MEJnb0tzZ3paSnVwVFFFRnUvR2FYOVJlVTRuU3F0L2F5TXpVemsrZTg5TXVSK3JCZXpXczNNbXBySnJLbVovWjZmbkR2NFoyRDJ0RXhtVDh2MGVTNDR5TW9VSDUrZmtHQXJUeisrMUxzMk9UYzcyZHRZNnNLeTE3R1ppZnprKzM4MTZQZE9UckFQV0c4NmxCOSs3NUhMSGlzaUl0ZVdRcWVJeUZYWXZMT1lQMys0YThneDNkMHVBSjc0dDFlR0hQZkYrNmN6UFc4MHcyUEMrZHppeVpoTlJpd1dFMmFURWJQWmlNVnNZdk9PWW1ycm1uamxyYzBVSHFuazN2a1RTSXlMOGw1aitxVFJuRHJkeEpxTmhYei9SKyt3NU81YzVzd1kwNis4TURnb2tMallZVXlaTUlvNU04YjQ3Rm9hWXcvbjZXOHZaZlBPRXViTUdNT1pKczllb0lQM04vVjQrOE5kYk5wWlBPajVjMTFPWDMxN0M2LzlaV3UvYzk5Y2NaZlcyUG5CbFFUT3o5cFFIWE5GUk9UV2MrUCtqU1FpY2dPTHNZY3h1VytUK2s4ck9pcTA3NXJoTExoem5NOHg2YW5EK1doZEFSOXZPTWo0N0NRV3o4c2RNT2FCUlhrWWpRR3N5ai9BbmdNbm1EVTFZOEMyS1grMWZOYVE5MUpTV3NNbld3NFRHR2ptMVQ5dm9iemFzeDlqYlBUUXBZc3BTZEU0WGE0aHh3eG1XUGpnMjdPSWlJakl6VStoVTBUa0ttU2t4UTI1VHU1YU01dE5MSmd6am02bmkyV0xKL3VjS1RJWUROeTNjQkpwS2JFa3hVZGQxVXhYV0VnUXArclBiMkpxTVp0WVBDK1hyUFNoR3d0TnlobXAwbGsvR0oybXBqYzNrdVRFRVlCbWFrVkVycFRCZlc3aGtJakliY1RkUEhScHJOeGNDc3V0Mk8xMm9xT2pNWnR2blVaRnozNy9lM3gxK2ZUTGF1SWovbFZaM2NpdjM5akM1NWQvZ2Vqb2FPeDIreTMxV1JNUjhhZUFTdzhSRVJHUjZ5RStJWUhLMnNicmZSc0NWTlkwRWhrWmhjRmd3R2cwYXJaVFJPUUtLSFNLaUlqY29QTHlwbkw0Nk9ucmZSc0NIQ3l1SlRWdEZBRUJBWmpOWm9WT0VaRXJvTkFwSWlKeWd4bzNiaHhtMnpEdnRqbHlmYXpkV0VRUGdTUW1KbUl5bWJCWUxBT2FkSW1JeU9EMEUxTkVST1FHOXZERGozQzh2SW44TFVYWCsxWnVTK3MyRlhLczdBd3padHlCeVdRaUpDUkVhemxGUks2UUdnbUp5RzJwdDZVQWc3djdldCtHWEFNT0p4eXRzZDZ5elYxNmUzdnA3T3prdFZkZndkRGJUdGJvNFNUR1JaRVlIM1hwRjh0VnFheHVwTEtta2NLU0ducXdNbjM2SFJpTlJrSkRRNG1OamNWbXMybW1VMFRrQ2loMGlzaHRxYmRsUHdhMzgzcmZobHdEdDNyb0JIQzVYTFMydHJKNzkyNUtpZzlUWDE5UGtNMUNXVVh0OWI2MVcwNUswZ2c2T3J1SmlvcGlaT29vYjBtdHpXYkRicmNURWhLQ3lhUWQ1MFJFcm9SQ3A0amNsbnJhU2dqb2FiNzBRTG5obldtRm1yTTJZbU5qaVl5TXZHVURnY3Zsb3F1cmkrYm1adHJhMm5DNVhQVDI5cUsveHYzRFlEQVFFQkRnTGFrTkR3L0hhclhlc3A4dkVSRi8wazlPRWJrOW1hUHA3V2tqZ0o3cmZTZnlLVGhkME5nU2NGdDBGRFdaVEFRRkJXR3hXSWlJaUtDN3V4dW4wMGxQVDQrQzV6VjJibHNVczltTXhXTEJiRFpqTXBsVVVpc2ljcFVVT2tYa3RoUmdHWWJMVVkraHQ1bGJPS2ZjMG5yZDBOSUI3UTRqUVVHM1IwZlJjK0hhWkRKaHRWcHh1OTBLbkg1aU1CZ0dIQ0lpY25VVU9rWGt0dVcyanNUWldvVEY1THJldHlKWG9kTUJGZlVtek9iYnE2T29BcENJaU54c2J1MWZDWXVJRE1KZ01HQXltWEJaTTJoeldIQ3B5dmFtNGVxQnhoWTRXbTNDYURRU0hCeE1SRVFFSnBOSllVeEVST1FHcEVaQ0luSmJjN2xjdExXMTBkNWNRN0NsRTZ1NUJ3TUdMR2I5YUx5UmRMc011TjF1T2h3R0dwb050RHVNNmlncUlpSnlrMURvRkpIYm5ycUMzanpVVVZSRVJPVG1vOUFwSWdMMDl2Ymljcmx3T3AzcUNucURVa2RSRVJHUm01TkNwNGhJbjNPZFFDODg1TWFpanFJaUlpSTNINFZPRVJFUkVSRVI4UnZWSklt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Mvd1BmUE9GeDM3NTlad0FBQUFBU1VWT1JLNUNZSUk9IiwKCSJUaGVtZSIgOiAiIiwKCSJUeXBlIiA6ICJtaW5kIiwKCSJWZXJzaW9uIiA6ICIiCn0K"/>
    </extobj>
  </extobjs>
</s:customData>
</file>

<file path=customXml/item17.xml><?xml version="1.0" encoding="utf-8"?>
<s:customData xmlns="http://www.wps.cn/officeDocument/2013/wpsCustomData" xmlns:s="http://www.wps.cn/officeDocument/2013/wpsCustomData">
  <extobjs>
    <extobj name="C9F754DE-2CAD-44b6-B708-469DEB6407EB-1">
      <extobjdata type="C9F754DE-2CAD-44b6-B708-469DEB6407EB" data="ewoJIkZpbGVJZCIgOiAiMzI2NjU1OTI5NzU4IiwKCSJHcm91cElkIiA6ICI5Mjk5MDI2MDIiLAoJIkltYWdlIiA6ICJpVkJPUncwS0dnb0FBQUFOU1VoRVVnQUFBNTBBQUFTVkNBWUFBQUF2MkxxcEFBQUFBWE5TUjBJQXJzNGM2UUFBSUFCSlJFRlVlSnpzM1hkNGxOZWQ5dkh2akdha1VaZVFCSktRa0FTaWk5NnJBV1BjY1k5clhPSjRZM3MzWmJPSk45bTg2WnZOSnRuMHhIRVN4M1p3alUzY2pRM0dCdE43a1lRQWdVQkNFdXE5VDMzL0dKQVFFakFxbzFHNVA5ZWxDejFsenZPYlFZSzU1NXpuSElQTDVYSWhJaUlpSWlJaTRnVkdYeGNnSWlJaUlpSWlnNWR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5ZGNGaUlpSWlHZlMwOVBadSs4QStRWDVXQUtEeWMzSjluVkowazhralI1TFMxTWppWWtKekprOWk3UzBOQXdHQXdhRHdkZWxpWWhnY0xsY0xsOFhJU0lpSXBmM3dwb1hxVzF5RWpOcUhGRWpFb21LVGZCMVNkTFBWQlFYVUZHU1QvSHBMTUtEekR4dzN6MllUQ2FNUmcxc0V4SGZVdWdVRVJIcDUzNy96TE5FeEtVeWFjNHlYNWNpQTBURzdrK29QbnVTeHg1K0FJdkZncCtmbjY5TEVwRWhUS0ZUUkVTa0gzdGh6WXNZd3hPWnJNQXBYWlM1NnhNYXkwNXgzejJmSXlRa1JNRlRSSHhHNHkxRVJFVDZxZlQwZEdvYW5RcWMwaTFwODYrbXdRcDc5KzZscGFVRnA5UHA2NUpFWkloUzZCUVJFZW1uOXV3N3dQQ2tjYjR1UXdhdytOR1R5TXc2Um0xdExRNkh3OWZsaU1nUXBkQXBJaUxTVHhYazV4TTFJdEhYWmNnQUZoV2JTRmxaR1hWMWRkanRkblJYbFlqNGdrS25pSWhJUHhVUUdLUlphcVZIb3VORzRSOWd3V2F6WWJWYUZUcEZ4Q2NVT2tWRVJQcXB2Rk1uZkYyQ0RBSkZCWGs0SEE2c1ZxdnU2eFFSbjFEb0ZCRVJFZWxGTHBlTHNyTjVORFhVZGVseDFSVWxOTlJXZTYwbURhOFZFVjlSNkJRUkVSR3ZhcXl2WmNNLy9rUkJUbGFmdGRQVVVNZk85YTlqczdiMDZKcDJtNVdhaXRMTGZqVTNOclI3ak1OdTUrMW5mOHJKakQydCs2ckxpL25zbmI5ZnNoNm4wOG1HVi8vSUoydi9nbE1UL29qSUlHUHlkUUVpSWlMaVhUWnJDM3MrZVl1NnFqS3V1Ky9MZlg3OStwcEs4bzRmWnZ6MGhYM1dUbFZaRWNjUGJpZi9SQ1lyN255TTZOaEVqdTdmeXE0TmIzaDByYWdSQ2F6K3dsTVVuajdHaHRlZXZ1eTUweGRmejV3VnQxejJISnUxaGZ5VG1iejMvQys0OXQ1L0l6Z3NvdDF4bzlISWtwcy96NGN2LzQ3aU15ZUpUeG52VVoxZG9WNU9FZkVWaFU0UkVaRkJ5dHJTVFBhaEhSemVzWjdHdWhvU3hrenlTUjB0amZVQUJJYUU5MWs3OGNuanVPWFJiN0hoSDAvejduTS9ZL1VqVCtGdzJMSGJyTXk3NWc3TTVvRExQdDRTRkhLdW5mSGM5ZVFQTG5uZU84Lzl6S1BhWStLVHVQbmhiL0xCaTcvbWd4ZC9UZHE4RmV6NTVLMU96blN4NGZVL2RkZzdmdm9pRmx4N2wwZlhFaEhwYnhRNlJVUkVCcUg2MmlwZS84TjNjZGp0cEV5YVNlN1JnejZycGJhcURJRGcwSWdybk5tNzdVVEd4SEhybzk4bWE5OW5STVVtVXB5ZkE4QzRhUXRhUStXVm1QMERpSWlPdmVSeGc4SHpPNVhDbzRaejAwUC9RVU50RmNGaGtRUmRFSjczYkh5VFlTTkdranBsWHFlUERZMkk5dmc2SWlMOWpVS25pSWpJSU9SeU9oazVlaEpwYzFjd2N2UUVudjN4RXo2cnBhS2tBSUM2bW9vT3cwcTkxVTV6WXoyV29CQUNBb09Zc2VUNmJsK3p0elExMUJFWUhFcFlaRFJoa2U0QWVmN1BBMXZXVVZOWnl0UkYxNUk4WVRyZ3ZwZjBaTVllSnN4YzdMT2FSVVI2aTBLbmlJaklJQlFhRWNXMTl6enA2eklBS0M4NkEwRCtpUXhpRThkNHZaMmFpbExlK3V0UEdETmxMdk91dmgxL1MyQzNyd21RYzJRZlc5NWQwK2t4dTgxNnhjYzNOZFR4eGgrL3o1Z3BjMW13Nmk2TWZuNnR4NDRkMk1iK3plOHlmOVdkVEppeHFIVi9lZEVadG4zd01zMk45VXhmZkYyUDZoY1I4VFdGVGhFUkVmR2F4cm9hS29yekNiQUVjVHJyQUhOVzNPcjFka0lqbzBtYmR6V0h0bjFJL29sTWx0LzZDSEhKNDdyN0ZDZ3J6TVZrOW1mQmRYZDNPTGJ0L1pldStQakE0RkNtTDdtQlBSdi9TVlZwSVNzLzl6Z0JsaURTZDJ4Zzc2ZHZNK2ZxMnhnN2JRRU50ZFU0N0Ric2RodEdQeE1qeDB4aTM2WjNpQm1aek1pVUNkMnVYMFRFMXhRNlJVUkV4R3Z5c3RNQldIVGpmWHo2ejJjcHpzL3BWbTluVjlveEdvM01YcjZha1NrVDJQVDJjMVJYbFBRb2RKWVhueUVtUG9uVXREa2RqbzBhT3dXajBhK1RSN1UzZGNGS1FzT0g4ZG03ZjZlcTlDeDJtN1YxSXFHOW43ekYzazRtRmZJem1URDYrYkhwcmVlNDQwdmZKVEE0dE52UFFVVEVseFE2UlVSRXhHdU83dC9Dc0JFakdUTjVOb2UzZlVUR3JvM2RDcDNkYVNjdWVSeDNQdkVEL0FNczNTMGZnTXFTQWliT1d0cnBzYTYwblRKcEpuSEo0N0VFQmVOeXVWaHc3ZWNJRG92RUhHREIzOStDT2VEY2x6a0FjNEFGbzlGSWRYa3g3Ly85bDVRWG5TRXhkWEtQbm9lSWlLOG9kSXFJaVBUQXlXcllrQXM1VlhDNHJQZmFOUnBnZE84MTV4TkZ1ZGxVRk9jejUrcmJBSmd3YXluYjE3MUNSWEVCVWJFSmZkS095ZXpmL1NjQTFGYVYwOUxVU1ByT2o4bmMvV21uNXlSUG5NSHlXeC94cUwyQXdDQUFEQVlENDJjczRxMi8vZzlMVnovSThJUVVEbTVkUjIxbEdWZmQ4aENuc3c2dzYrTzEzUHZWLytHZXIvd1BKck81Ujg5RFJNU1hGRHBGUklEcVppaHZkTkZrQXdNR1doeStya2d1NU8vbnd1V0NJTE9McUVBWDRSWURCb1A3eTVmZXpJYW5EMEd3R2NaRXdPZDdzU1BLQU96NHBQZmE2MnRPcDVPZEc5NGdJRENZaVRPWEFPNmxTZzVzZVovdEg3N0t6UTkvdzZPL3Y1NjI4Kzd6UHlkbDRreW1MVnpWcmVkaE12dXo3REtCY3ZmSGF6R1pQQXVFTFUyTi9QUFBQMkxwelErU01HWVNkcHVWbW9vU1hFNG40TDV2dGFHMkNnQzczVWJ6dVhWSkZUaEZaS0JUNkJTUklTK25FdXBhWERoY3ZnMHdjbWxXaC92dnBxYkZRRjJMazJDVGcrUUlGeWFUQ2FQUjgzVVNlOVBmajhDTFIyQmhQRHcxRDBLOGtBdDI5SDZUZmViSW5rK3BLTTVuMFEzM3RmYnVtY3htWmk2OWllM3JYaUZqMTBhbUxyakdxKzNVMTFSU1Zwakx5SlNKM1g0ZVFTRmhqSjNhK2RxWkFEdlh2Kzd4bXAvRitTZHBxSzF1N1gwOUh5cjlBM28ydTY2SVNIL25tLytwUlVUNmlTT2w3bDVPQmM2Qnc0bVJPcHVKbytYUTFOU0V3OUgzM2RJbnE5MkI4N2F4OEtQRjNnbWNBMWxSYmphN043NUoxSWdFSnM1YTB1N1l4RmxMR0pFd21qMGIzeVQvUktaWDJ6bS8vL3phbDczTjZYVFMwdFNBSmNpekNYNkt6NXpFWlBabitNZ1VBR3FyM09PeGc4TWpyL2pZNm9xUzdoY3FJdUpqQ3AwaU1tVGxWRUt6M2VYck1xUTdEQWJzbU1tcGRGRmZYOS9ud1hOTkpnd1Bnb2ZTK3ZTeVhtRzMyZGoyd1N2VTExVDJTbnVsQmFmNStQVm5zQVFHcy9KemozY1krbW93R0ZoKys2UDRXNEw0K0kxbk9IMzBvTmZheWNzK1RIQllKREh4U2IzeTNDN1dXRmNOUUhCWWhFZm5GK1ZsRXpzcXRYV2R6c0pUUndrT2k4UVNHSHpGeDY1OStnZWN1VUpJRnhIcHJ4UTZSV1JJcW15RTJoWVg3anZuWkdBeVlETllLS3Bxb3FXbEJlZTUrK0w2UWs0MVRCOCtPSG80bTV2cU9YdjZHRzgvKzFOS0MwNzNxSzNjWTRkNGY4MnZjRGpzWEh2dnZ4RVdHZDNwZWFFUlVheTYrd2tNQmlNYjMvZ3p1emFzeFc2ejltbzdqWFUxRk9Sa2tUSnhSbytlMCtXVTVPY0FFQllaYzhWem14cnFLRCtiUjF5U2UrbVcycXB5c2cvdFlQU2tXWjJlZjJISWJtNXF3T1Z5RVdBSjZvV3FSVVQ2bnU3cEZKRWhxYUlKbkJwU08vQVpUVFFTUkcxdExXYXp1Yy91N3l4cGhCRlg3cHpxVjc3NDNUOTF1ajhrTEpMVmovNG42MS81QSsrditSV3I3bjZDaERHVHV0UzIzV1pqKzdwWHlENjhrOENRTUs2KzQ3RXI5aTdHamtybCtnZSt5c2YvK0JNWnV6WnkrdWdCYnYzaXQ5bXo4YzBldDNQSDQ5L2paT1llWEM0WFNlTTdEcTE5OWJmLzVkSHp1di9mZjRhL3hYMi9aZWJ1VDZrcU80dlozNEsvSlJCcmN4UEhEMjBuS0RTY1lTT3VQQlB2bVJNWnVGd3U0cExHVVY1MGhvMXYvQmwvU3hEVEYxL1g2ZmtCbGlEc05pdW5zdzVRV1ZvSVFIalVDSS9xRmhIcGJ4UTZSV1JJYXJLcGwzT3djUGxacUtzcklUdzhISlBKNVBNWmJRY2lTMkF3MXovd1ZkYTk5QnZPbk1qb2N1ajBNNW13dGpReGN2UkVsdC8yQlFLRFBidkhNVFp4RExjOTloMjJyWHVaMFpObVlRa0s2WlYyL0FNc2hBMGJUbHpTV0dKSHBiYWVGNTgwamdYWDNkMkY1OVhXbGUydzJ6aCtjRHN1bDN0SXZzRmdZTmp3a1N5NjRUNlBQdXlvTENuRTdCOUFlUFFJWHYvRDk3QUVCblBkL1YrNTVDUkU4U2tUaUVzYXl5Zi8vQ3NZREV5YXN3eEwwQUQ3cEVORTVCeUQ2L3kvbmlJaVEwaEdpYXQxUmxRWjRPd3RCTmJuTUhMa1NFSkRRL3VrdDNQbDYrN2xVUjdxeFNWU092UDQ0NC96MlBlZThlNUZMbUN6dG1BeSszY3J1TnR0TnZ4NklmVDNWanZlNG5RNGNEb2RHSTErcmZkbWVxcTVzUUZMVUREbHhmbEVSTVgyMlZJb2YvM1I0eno1NUpORVIwY1RFeE9EV1V1d2lFZ2ZVMCtuaUF4SkNweURpQ2tBaDhPQjFXckY2WFQ2YkFtVndjRHNIOUR0eC9aV2dPcnZhMUlhL2JvZU5zODczMU1aSFp2WW15V0ppUFI3K3A5WlJFUUdQSmZMaGQxdVI0TjNSRVJFK2grRlRoRVJrWDRxYWZSWVg1Y2dnMEJjZ25zeXB2NDZaRmxFQmorRlRoRVJHUlFHWXk5blMxTWpGY1VGdmk1REJyRHlvak5ZbTV0OFhZYUlESEVLblNJaUl2M1V5SVNSVkpUays3b01HY0FxaXZPSmlocUd3V0RBejg5UHZaMGk0aE1LblNJaUl2M1V2RG16S1RsOXhOZGx5QUJXbUpOQjZwalJHSTFHekdhelFxZUkrSVJDcDRpSVNEODFaY29Vd29QTUhObjlxYTlMa1FFb2ZjZkhCQmpzSkNZbVlqS1o4UGYzMSt6T0l1SVQrcGRIUktTZktqeDFESnUxcGQyK3ZPT0hPWnViN2FPS3hCZnV2KzllcWdwUGtMSDdFMStYSWdOSStzNlBxU3pNWnZHaWhaaE1Ka0pDUXJRK3A0ajRqTmJwRkJIcGgrcXFLMWozMG04WU5YWUsxOTc3cndEWWJUWStmZk52REJzK2tsc2UvYzh1dFZkZWRJYUNuS3h1MVpJd1poTFJjYU02UGZiMjMvNlh5Smg0cmxyOVlPdSsrcG9xckMyZVRWd1NHaEhWbzdVaEJ6dUR3WURKWk9LTGp6ekFtaGRmWnZPYnA0aExtVVJVYk9JbC8wNWs2Q292T2tORmNUNkZPWmtFR08wc1g3SUFQejgvUWtKQ2lJaUl3R1F5YVhpdGlQaUVRcWVJU0RkdGVlOUZISFpiajlwSUhqK2RsRWt6Tyt6UFBYWVFnSlJKczFyMzVaL014RzZ6TW1iSzNDNWZwemcvaDcyZnZ0MnRHazMrQVpjTU9DNm5FNWZUMlc3ZjdvL1hjaXBydjBkdDMvVGcxNGxMSHRldHVvWUtvOUZJUUVBQTk5eDlGM3YzN2lYcjJBR083RnFQZjBBUVJRVzV2aTVQK29tNGhHU3N6WTFFUjBjeGZuUks2NURhd01CQWhnMGJoc1ZpMGRCYUVmRVpoVTRSa1c3S3lkeUwzV2J0VVJzaDRWR2RoczVUUi9ialp6S1RQR0Y2Njc2ais3ZGdNQmlJVHhwSFkzM3RGZHNPQ2ducnNHL1pyWSswYS9OeThyTFQyZlRtM3p3NjkwSXpsdDdJK0ptTFBUcDMySWlFTHJjL0ZKbE1Ka0pEUTFtNGNDR1RKMCttdnI0ZXU5Mk8wK2tjbEV2RlNQY1pEQWFNUm1QcmtOcnc4SEFDQXdQeDgvUHpkV2tpTW9RcGRJcUlkTk1qMy83ZEpZL1ZWSlR5K2grL1IvTEVHVnh6MTVlNjFHNWxTU0dsaGFjWk4yMEIvZ0VXQUtyTGl5azhkUlNBZi83NXh4N1c5M3RNRjkzRFpUS1pQUjdPYWpKMWZ2L1g2YXdEMk0vMThMWTBOVkJYWGM2SjlOMEF4SXhNWnRqd2VJWU5qL2ZvR3VJNWs4bEVVRkFRL3Y3K1JFUkVZTFZhc2Rsc09Cd09CVThCYUYwV3hXdzI0Ky92ajlsc3htUXlxWWRUUkh4T29WTkVwSi9KMnZjWkFPT21MV2pkZDJETEJ3QXN2TzV1ekFHQmZQYk9DeVNrVG1iczFQbVhiTWZQNUoxLzRyZCs4REl0VFEydDIzWFZGUlNmT1FuQWd1dnVKaUpxaEZldUs3UXVlMkV5bWJCWUxMaGNMZ1ZPYWNkZ01IVDRFaEh4TllWT0VaRitwTG14bnBNWjdsN0RnS0FRQU1xTDg4bkozTXVvY1ZPWlBIYzVkcHVOejk1NWdZaW9FYVNtemVsYSswME4xTmRVZVhUdWhjSHlRdmYvKzg5d3VWeTBORFh3eW0rK1JlcVV1U3k1NmZNQUdEV0V6K3NVSkVSRVpLQlI2QlFSNlVjTzc5alFicGtVcDlQSnRnOWV4bUF3TUh2WjZoNjN2KzJEbDN2Y3h2a2UxTnpqSndBd0dJeXR3M2diNjJ1eE5qZDJxYjJROEtnT3c0QkZSRVJrOEZEb0ZKRkJxZDRHalRab3VPQ3I4WUkveDNTY1k4Zm5HdXRxeU5xN3VkMitJM3MrcGF3d2w3UjVLNGlLYlQvcGp0MXVvN214dnRPMi9DMUJuZDdITldYK1NrWWtqUGFvbnRLenVhVHYySERKNDZlTzdHdjl2cVdwa1lEQUlQWi85aDdIOW0vMXFQM3pidjNpdDRtSlQrclNZMFJFUkdUZ1VPZ1VrUUduMWdxbGplNnZzbk4vbGpTMDdhdHNCdWRsYm5Nekd1Q25pL3F1WGsvdFhQODZkcHVWcFBIVHlEdCtHSUNrOGRQSnkwNW45dkpiT3B4L2JQL1dTd2E4U3dXNUVRbWpPNTB0dHpPR3kwdyswbGhmeTVrVEdaak0vbFNWbmVYVjMzNmIrYXZ1SW0zdUNwTEhYelE3cnN2RlI2LytnZEdUWmpGdStzSU9iWVgzd2oyZ1h6ODJ0Y2R0ZE5XaFVuaG9jcDlmVmtSRVpNQlI2QlNSZnMzcGdwUFZrRmtHR2VXUVVRYlZMVmQrM0VCVG5KL0RxYXo5SkkyZlJuektoTmJRR1JZWnpVMFBmcjNUeHlTTW1VVHFsSG1kSGd1TmlQWmFyUURwT3pZUUZoR05PY0JDUkV3Y0VkR3hiSDMvSmVaZGN5ZFRGNnhzZDY3ejNEcWVvWkhSSktaNko2V05EcXJIYkRaak5wc3hHTHcvVTJkR0djUUdlLzB5SWlJaWc0SkNwNGowTzRkTDNRRXp2UXl5S3FEWjN2VTJna3dRWkliZ0M3N09iNGYwdzlzSHd5SmpDQXdKWTlIMTkzTDYyRUdQSGhNUkhjdllxWjJIVG05cXFLMG1hOTluekx6cUprNW43Y2VBZ2FXM1BJU2Z5Y3lJeE5HNFhDNCtmdjBaeGt5ZXpaaUxKanB5T3AxazdQd1lGekI5MGJXOVZ0Ty9qVHBGZEhRME1URXhtTTNlRDUwclgxZm9GQkVSOFpSQ3A0ajRYSU1OdGhmQzFnTFlWd3cyNStYUEQvV0g0VUh1cjVnZ0dCSFV0ajA4R0tJczdpRzBsN1AvYk8vVjN4dUNRc0pZL2NoVEJJZEZlUFU2bTk1K2pzM3Z2T0RSdVM1WDUzOFJ1emE4Z2RGb1pPTE1KWnpPMmcrNGwvSlllck43QnR2VFdRZklPMzZZNFozY08ybzBHamx6SW9PeXMzbU1uVExQNjg5WFJFUkVmRStoVTBSOG9xWUZ0cDBMbWdkTHdIR1plekFUUW1INmNKZ1dBOU9Hd3pCTDM5WFpsOElpdlRza0ZpQmw0a3dpWStJOU9yZXF2SWlUNmJ2YjdYTzVYQlRsWlRObC9rb0NBb002UE1ibGNuRnc2em9DQW9PWlBHZFpwKzNPV3JhYUQ5YjhpZ05iM21mSlRROTAvVW1JaUlqSWdLTFFLU0o5cHJJWnR1UzdnMlpHK2FVbit4a3FJYk9uanV6ZHpMRUQyem85Tm52NWFxYk1YOWxoZi9MNDZSNVBKSlI3N0ZDSDBHa3dHSmgxMWMyTW5iYmdrbytwS0NsZ3pvcGJNZnNIZEhwT2ZQSTQ0cFBIYy96UURxWXVXRVY0MUhDUDZoRVJFWkdCU2FGVFJMenVjQm1zUFE2N3pzS2xPalJUSStDcVJMZzZ5VDFNVnE1c2VId3lpV1BUT2owV016TEZhOWVkT0h0cHAvdWRUaWQ3UDMyYndPQlFKczlkZnRrMlppeTVnYk12L3BvRFd6OWcrYTJQZUtQTVFTazlQWjI5K3c2UVg1Q1BKVENZM0p4c1g1Y2tBMXpTNkxHME5EV1NtSmpBbk5telNFdEx3MkF3WURCYzRSNEZFWkV1VU9nVUVhOXd1R0R6R1hqanVIdjIyYzZNRG9kbG8yREZLRTNLMGgweEk1T1pzZVFHWDVmUjZzaWVUZFJVbExEa3BnY3UyY3Q1WG56S2VHTGlrOGpKMk1QTUpUZXF0OU1ETDZ4NWtkb21KekdqeHJOdytzb082N2FLZEZkRmNRRVZKZmw4c20wdit3NGM0b0g3N3NGa01uVzYxcStJU0hjb2RJcElyMnF3d1hzNThQWUpLRy9xZUR3bDNOMmp1V0lVeElmMGZYMjlvYVdwa2NNNzFsLytuT1pHQUtwS3o3TG5rN2N1ZSs2dzRTTkpuVEszMStxN25CTVp1eWtyeXZQbzNOckswaTYxWFYxZVJOU0loQTVyY1RiVjF3SjBXTXBrNm9KVjdOdjhMdlUxbFFxZFYvRDdaNTRsSWk2VlJTczd2MDlXcENlaVloT0lpazFnM0xRRlpPeitoS2YvK2p5UFBmd0FGb3NGUHo4L1g1Y25Jb09BUXFlSTlJcG1CN3h4ek4yejJYalJFaWRHQXl4TmdMdkd3L2hodnFtdk4xbGJtamk4L2ZLaDg3eWFpcElybnBzOGNVYWZoYzR6MmVtY3lVNzNTdHRMYm5vQXA5T0owV2hrNzZkdjA5UlFoNS9KVE1tWmt3Q0VSNDFvZDM3S3BKbU1uanpMSzdVTUppK3NlWkh3dUZRbVhXSmlKcEhlTkdYZTFXVHVnalV2dmNKOTkzeU9rSkFRQlU4UjZUR0ZUaEhwRWJ2VDNiUDVjaFpVdDdRL0ZtaUNHMGJEbmVNaEp0QTM5WGxEU1Bnd0h2em1yM3F0UFQ5VDMvMVRmUFVkajNWcElxR1BYMyttUysyZkg0N1hXRmREOXVHZEFKajlBeGlUTm9mVWk5YnMxRDFqVjVhZW5rNU5vNVBGNnVHVVBwUTIvMm8yL2ZNVWUvZnVaZUhDaFZnc0ZnMjFGWkVlVWVnVWtXNXhBUnZ6NE8rWlVOelEvbGhNSU53K3poMDRnODArS2MrckRBWkRwOHVGOUdkcGM1ZVRkb1hKZlM2V1BHRTZqMzJ2YTZIenZLdHVlWWlscXg4RUZDNTdZcysrQXd4UEd1L3JNbVFJaWg4OWljeXNnNlNscFdFMm14VTZSYVJIRkRwRnBNdDJuWVcvWmNEcG12Yjd4MFc2ZXpXWEpicUgxRXIzWENrZ21zem1ib2ZCM25iYlkvOTF5V01LbXoxWGtKL1B3dWtkbDc0UjhiYW8yRVNPN05wQVhWMGQ0ZUhobUV3bS9VNkxTTGNwZElxSXg4cWE0UC8yd1A2Uzl2dmpndUh4NmJCb3BHL3FFaG1zQWdLRE5FdXQrRVIwM0NqOEF5elliRGFzVmlzQkFRRUtuU0xTYlFxZEluSkZMdUNmMmZCQ2hudkNvUE1DVFhEZlJIZnZwbGtqcjBSNlhkNnBFNzR1UVlhd29vSThIQTRIVnF1MWRaSXdFWkh1VU9nVWtjdktxNFdmN1lic3F2YjdWeVhEdjB5RGlNc3Z4eWdpUTFCNWNUNmg0VkdkM3Z2Y1dGZERiVlVaSXhMSHFPZnNJdGFXWm1vcVNvaU1pY2RrOXZ5RytMTzUyY1NPU3ZWS0tIUzVYTmp0ZGx3dVY2KzNMU0pEaHo2eUVwRk8yWnp3WEFiOHkvcjJnWFBDTUhqNkduaHFyZ0tuaUhUdTA3Vi9aZE5iejNWNjdOVFJBN3ozd3Y5aHQxazdQZDdVVU1mTzlhOWpzN1owZW55Z2FHNXFvS2FpOUxKZmRwdXQzV05LOG5ONCs5bWZVbDFSM0xydlZOWitEbTVkZDhucjFGYVZzKzZsMzdEM0N1c0JpNGo0a25vNlJhU0RyQXAzNzJaaGZkcytpNSs3WjNOMXF1L3E2azMrUmhkV3AzcFpCZ1c3TzV5bzE2eWpncHdzRG05ZlQ5blpYREFZaUl5T1krcUNhenhlTnFjN3FpdEtxS2tzWmZLOEZkMTZmRlZaRWNjUGJpZi9SQ1lyN255TTZOaEVqdTdmeXE0TmIzajArS2dSQ2F6K3dsTWQ5aGZsbldEVFc4OXg5UjJQTVNKeGRJZmpucjVXTlJXbEhONnhuck81eDJtc3F5WXdPSXlSb3ljeTY2cWJDUTZMYUQzdjBOWVB5ZGkxOGJLMVh2L0FWMGtZUGZHeTU5aXNMZXovN0gycXk0dFpldk9ESFpaWUNvdU1adFpWTjNOazd5YW1MYjRPUzJEd1pkdnJEdlZ5aWtoUEtYU0tTQ3VuQzU3UGhGZVB0dDgvT1JxK1BROWllLys5ak0vb0xkUmdvci9OenVSbHA3UGh0YWVKR1puTWxQa3JzZHVzNUJ6Wng4YTFmMkhXc3B1WnVmUkdyMXozZE5ZQkFFYU5uZEt0eDhjbmorT1dSNy9GaG44OHpidlAvWXpWanp5RncySEhick15NzVvN01Kc3ZQOFRDRWhUU2JydTBNSmZETzlhVGUvVGdKUi9UbGRmcTlORURGSjg1U2RLNHFWaUNRcWtvUHNQeGc5c3B5RG5DSFYvNlh1dVE0bW1Mcm1YQ3pNV2RYcSttc3BRTnJ6M3QwZXN4ZnZwQ0xFRWhiSHpqenhqOVRMaWNUbktQSCtwd250UGg0TFhmZmFmRC9xdFdQMFRLeEJrZVhVdEV4RnNVT2tVRWdPb1crTkVPU0M5cjIrZnZCMStjQXJlTmc4SFdoeFJvY21HekRyWm5OVFM1YkkwWURBYjgvUHpVMjNtQmxxWUdsdDM2Q0dPbnptdmROMlBwamJ6NTV4OXphTnVIVEptL0VyTi83NCtSUDNGNEp3QnIvL1REZHZ2RGhzVnd4NWUrNjFFYmtURngzUHJvdDhuYTl4bFJzWWtVNStjQU1HN2FnZzZoOG5LMnIzdVZySDJmRVJBWXpNaVVDUlNlUHRicGVWMTVyVktuekdQcXdsWHQ3cC9jdFdFdEdiczJrbk5rSDVObUx3VWdNRGlVd09EUVRxL25kRG85Zmc0QVNlT21jdTI5LzBaa2RCd05kZFVrVDVnT2dMV2xpVjBiMWpKKytrSkdKSTdwOUxFeDhjbGR1cGFJaURjb2RJb0lSOHJoQnp1Z3FybHQzNFJoOE8zNU1OTHo5M2NEU25TZ2l3YXJFNGR1YlIvWW5EWU1qZVVZalViTVpyTkM1d1hHVHAzZjRmWHdEN0NRTkg0YW1icy9wYTY2Z21IRDQzdjFtbWR6czkxRGErY3VKenB1Vk92K3pOMmY0blE2THZQSU5zMk45VmlDUWdnSURHTEdrdXQ3VkU5QVlEQXpyN3FKdExrcnlOcTMrWktoc3l1dlZVaDRaSWZIeDQ1S0pXUFhSaHoyenU5VDdZbW1oam9DZzBOYmgrR2VIOExyZERwWi8rb2ZjRG9kakpreWwrallSQURxcWlzb0x6cWozazBSNlZjVU9rV0d1RGVPdzEvVDNVTnJ3YjMweWNOcGNOZDRNQTdpOSs4UlFVYktHKzNVMmtCenFnMVFMaWMwMTJDME4yQUtDc0xmMzcvUGxuU1lHZ09IUzRISmZYSzVicmxVQUQ4L2dVK0FwZVBNc2oxMWVNZDZBa1BDbUxmeWpuYjNIaDdldnA2SW1MaDI1eDdkdjRYNGxBbXRZUW5jOTB1KzlkZWZNR2JLWE9aZGZUditsc0FlMVRONytXcVB6dXZwYTFWMk5nK0E0U1BiM3l1NmZkMnJaSi9yK2IyUXAvZElGcDQ2eXZyWG5tYmg5ZmN3WWNhaWRvL2Y4dTRhaXMrYzVMcjd2dHp1TlR5WnNZZjluNzNIalovL2QrS1N4bnAwSFJFUmIxUG9GQm1pR3UzdzAxMnc4MnpidnVGQjhKTWxrQkx1dTdyNlVsSzRpNlBsZHV6NCs3b1U2UTViRTRiYU01ak1aa0pDUWpCM1lZbUpucG8ySEY0ODRnNmUwNGIzMldWN3pHWnRJZS80WVVJam93a0s3ZDFmOVBMaWZBcE9IbUh1eXR2YkJVNjd6VVpOUlFsajB1YTBPLzlrK203MmJYcUhSZGZmeS9oemdTbzBNcHEwZVZkemFOdUg1Si9JWlBtdGp4Q1hQSzVYNi9UVTVWNnI1c1o2ck0xTk5EYlVjaVk3bmZTZEh6TjF3VFVkSmlncUtUaEZUSHdTRTJZdGJiZS9zYTZhM1IvLzg0bzFqRWhNSlhuQ2RMYSs5eUtWSlFYTVgzVVhkbXNMVzk5L2lmeVRtYXk4NjB0RVJNZFNYMXVGdzJiRGJyTVNsenlPb0gxaGZMTDJMOXorcGU4U0ZCTFc4eGREUktTSEZEcEZocUREWmZDTFBWRGMwTFp2NWdqNC9rSUk3cnYzN1Q1bE1CZ3dtVXlraGplUlUybkZackNBVWY4a0RnaE9PelRYWUtqTnc4L1BqK0RvWWIwc0FBQWdBRWxFUVZUZ1lDSWlJakNaVEgwMnZQYWh5YkM5QUg2K0IzNjRHRklqcnZ3WVgzUFk3WHo2NXQ5b2FxaGoyVFYzOXZwcnRYdkRXaXhCSVV5Y3RaU0s0Z0tpWWhNQUtNbzlqc3ZsSWo1NWZMdnpiL2o4MTlpKzdsVzJ2UGNpSlFXbldIVDl2ZmlaVE14ZXZwcVJLUlBZOVBaelZGZVUrQ1IwWHVtMTJyVmhMU2ZTZHdGZ01CcVp1ZlFtcGkxYzFlNGNwOE5CZFhrUnM2NjZtZFNMQXJmTDVXTDg5RVdZQXl5WHJjTmtOclA4dGk4UUZCTE9xYXo5ekZoeUF4bTdObklxYXo4QUg3M3krMDRmNTJjeTQzUTYyUHpXYzF6L3dGYzE3RnhFZkU3dnNFU0dtSTlPdzYvMnRRMm5CWGdrRGU2ZjVMdWFmTVZvTkJJUUVNQ28wSHFLS2t0b05vVGdORm5jazZHYXRBaHBmMkp3dE9CeUFiWkdhQ3JEYUd2QVpEWVRHQmpJc0dIRENBZ0k2TE9odGVjOU5RKyt0dzBlM3dBUFRuYjNlRTZMNmRNU1BGWmZXOFVuYi95RjBzTFR6Rng2WTdzSmMzcEQzdkhEbk0wOXpwS2JQMDkxZVRIdi9PMS9HVHQxUG90dXVKZmpoM2NRRUJqTThJVDJ2WUIrSmpNcjd2Z2lZY09HYzJqYmgxU1dGbkxEQTEvRFA4QkNYUEk0N256aUIvaGZJWlI1Z3lldlZkcThGWXdhTjVYbXhqcEs4bk00dVBVRGNvOGU0THI3dnR6YUsxcFpkaGFIM1U3VUJVTmZ6ek1ZREsyejNGNkp3V0JnL3FvN21iNzRlaXhCd1V5YWZSVWg0Y01JQ28zQTM5K0NPZURjbHpuQS9hZC9BQWFEZ2V6RE96bXc1UU1hYXFzSUNSL1dzeGRGUktTSEZEcEZoZ2luQzU0NURHOW10KzBMTnJ0N04yZU84RjFkdm1ZeW1RZ0pDU0hSWktLbXBvYjYrbUxzZGp0T3AxTnIwL1ZEQm9NQm85R0lLU2lJa0pBUXdzUERzVmdzbUV4OS85OVphZ1Q4NVZyNCtXNVljd1E0MHJ2dEd3M1FjVFhKcmp0eklwUE5ieitQMDJGbitlMlBkdWgxNnczQjRjTVlQaktGOGRNWFlqQVlXSDc3bzJ4Ny95VktDMDlUWDFQQnBObkxPdjFRd0dBd01HZkZMWVNFRDZNb0w3dGR5RFNaKzM3WXU2ZXZWWFRjcU5hSmtpYk52b294YVhOWi8rb2YyUFh4V2xiYy9pZ0E1VVZuQU5qd2p6OWRzcWR4d2JXZnUrU3lLaGR5dVZ4WWd0eHJWb1dFRHlOODJBaTJmL2dxZHo3eGZZeEdJeHRlZTVyRTFEUW16bDdLenZXdjA5UlF4NHJiSDJYMHBObVkrbkRZdVlqSXBTaDBpZ3dCVFhiM2NpaDdpOXYycFViQWp4YTc3K01jNmt3bUUwSG5KcUtKaUlqQWFyVmlzOWx3T0J3S252M0krV1ZSekdZei92NyttTTFtVENaVG4vZHdYaWpFN1A0OXFyZEJUaFVjS3J2eVl6eGxBSFo4MHJNMmpoM2N6cmIzWHlJcU5wRVZ0MytSOENqdjNJQWFIWnZJdGZmK1cydTRTazJiUTNSc0l1OCsvd3NBSnM5ZGZ0bkhUNXkxaEltemxyVGI5Kzd6UHlkbDRzd093MWE5cFNldjFhaXhhWVNFRCtOczd2SFdmVEZ4U1N5NzlaRk96N2MyTjdMam8zOTR2R1RObWV4MDltMStsK3Z1L1RMQllSRzBORGRRVTFIUytyTmZXMVZHYzFNOTRMNFgxZHJjQktEQUtTTDloa0tueUNCWDJnai8rUm5rMTdYdG16QU0vckRTZHpYMVIrZVgzRENaVEZnc0Zsd3Vsd0puUDJRd0dEcDg5UWNoNW5QRGEzczUwKzNvd1dOTEMzUFo5c0hMSkk2ZHdzbzcvNlhkNUQ3ZWNMNG43cnk2NmdwYW1ocVl1dUFhUWlPaXV0UldmVTBsWllXNWpFeVoySnNsWGxKdnZGWXVwN1BkejJOVWJFTHJmYTBYcXl4MXorQVdFQmpjNmZHTEZlV2RvS2FpdEhXTjB1YkdlbytINTRxSTlBY0tuU0tEV0VFOWZPMFRxRzVwMjdkNEpIeG5nZTlxNnMvNlU0Z1I2YW5EMno4Q2w0dGx0enpzOWNCNXNacUtVamEvL1R3UjBiSE1XdWJac2lVWHlqK1JDVUR5aE9tOVhWcW51dkphbGVTZjZqQkw3Y21NUFRUVVZiZk93bnNsVGZXMUFGaUNRejA2dnpqL0pMR2pVbHRycTYwc0l5ajB5ck5YdFRRMTRuUTZDUFR3T2lJaTNxTFFLVEpJbmFxQmIyeUMyZ3ZXS3I5clBIeHBtdTlxRXBHK1UzWTJGNVBabjhNNzFuZDZQQ1krbVpTSk03RGJiT3phOEFiVEYxL1hLeFBPVkZlVXNPN0YzK0J5T2xsNTE1ZTZOY1F6TC9zd3dXR1J4TVFuOWJnZVQzajZXb0Y3Mk8vSWxBbU1HSldLMFdpa3REQ1hNOW5waEVaR00zdjVMUjVkcjdHdUdvQmdENEtqdGFXWjhxSXp6TDRndkJlZVB0cnBCRVVYcXl3dDVJTVhmODJEMy9obGo5YzhGUkhwQ1lWT2tVRW91OG9kT0J2dDdtMEQ4TFhaY0dOdnpFb2lJZ09DdGJrSm03V0Z3OXM3RDFMalp5d2laZUlNbXB2cU9YdjZHTG5IRHJMcTdpY1pucERTN1d2bW44amswN2YraGdFRDE5My9GU0pqNHJyY1JtTmREUVU1V1ZlOEQ3UTNlZnBhQWN5OStqWnlNdmVTdWZzVDdEWXJvZUZSVEYxd0RkTVhYKy94a05maS9KT1lBeXl0dzJVdnB6QW5DNWZUU1Z5U2UrbVlVMW43cVN3cDlDamdOalhVWVRRYUZUaEZ4T2NVT2tVR21Zd3krUFlXYUhhNHQ0MEc5d3kxaTBiNnRpNFI2VnNQZit1M0hwMFhFaGJKNmtmL2svV3YvSUgzMS95S1ZYYy9RY0tZcnEraHRPT2pmM0JrenlZaW9tTlpkZmVUM1o2MDZHVG1IbHd1RjBuak93NnRmZlczLytWUkcvZi8rODg2QkswWlMyNWd4cEliT2ozZjA5Y0tZTnFpYTVtMjZGcVB6OS8yd1NzQW1BTXMrQWRZcUtrbzVXVEdibEltenZSb09IOWVkanBtL3dCaVJpWnpNbU1QVzk1N2tjU3hhU1NObTlycCtRR1dJQXBQSGFYdzFERk9adXdtSWlyVzQxcEZSTHhGb1ZOa0VEbFFBdC9aQ2phbmU5dHNoQjh1Z3JsZDcyd1FrU0hFRWhqTTlROThsWFV2L1lZekp6SzZGVHJkOXh5YW1YWFZ6VDJhTlRWczJIRGlrc1lTT3lxMWRWOTgwamdXWEhlM3gyMzRtZnJQckszMXRaV3Q5NmdDK0psTUpLUk85dmo1VkpZV01pSnhES1VGcDlqMDFuT01HanVGRlhkODhaTG5qNSt4aU5QSERyTHVwZDlnRHJDdytJYjdldndjUkVSNnl1RFM5SXdpZzhLQkV2aXZyV0EvRnpqOS9lQm5TMkZLUDEyc1hrU3U3UEhISCtleDd6M1RaOWV6V1Zzd21mMDFvWllYT094MlhDNG5maVp6bDEvZjVzWUdMRUhCbEJTY1lrUkMzOTBuOGRjZlBjNlRUejVKZEhRME1URXhtTFVFaTRoMGszbzZSUWFCckFwM0QrZjV3R254ZzU4dmcwbGRXNlZBUklZNFQ5ZU5sSzdyeVF6QzU1ZWo2Y3ZBS1NMU214UTZSUWE0N0NwNDZyTzJJYlZCSnZpLzVUQXUwcmQxaVlpSWlJaUFRcWZJZ0paWEM5L2NETTNuWnFrTk5zT3ZWOERvY04vV0pTSzlJMm4wV0YrWElFTllYSUo3eVJvTnR4YVJuakw2dWdBUjZaNkNldmo2Sm1pd3ViY0RUZkNyNVFxY0lvTkpTMU1qRmNVRnZpNURocUR5b2pOWW01dDhYWWFJREJJS25TSURVR2tqZlAxVHFHbHhiNXVNOEw5TFljeVYxeGtYa1FGa1pNSklLa3J5ZlYyR0RFRVZ4ZmxFUlEzRFlERGc1K2VuM2s0UjZSR0ZUcEVCcHM0SzM5Z01sYzN1YmFNQmZyQVFKa2Y3dGk0UjZYM3o1c3ltNVBRUlg1Y2hRMUJoVGdhcFkwWmpOQm94bTdzKzQ2Nkl5SVVVT2tVR0VMdlR2U3pLMmZxMmZkK2FCL1BqZlZlVGlIalBsQ2xUQ0E4eWMyVDNwNzR1UllhUTlCMGZFMkN3azVpWWlNbGt3dC9mSDZOUmJ4bEZwUHYwTDRqSUFQSy91K0ZvUmR2Mms5Tmh4U2pmMVNNaTNuZi9mZmRTVlhpQ2pOMmYrTG9VR1FMU2QzNU1aV0UyaXhjdHhHUXlFUklTb3ZVNVJhVEhEQzZYeStYcklrVGt5djZlQ1M5bXRXM2ZPeEVlbmVLN2VrU2tiemlkVHBxYW1sano0c3MwMmczRXBVd2lLamFSNkRoOTRpUzlvN3pvREJYRitSVG1aQkpndExONDRRTDgvUHdJRFExbHhJZ1JCQVlHcXFkVFJIcEVvVk5rQU5pY0QvKzlzMjE3U1FKOGY2SHY2aEdSdm1XMzI2bXJxMlB2M3Ixa0hUdE9XVmtaL2dGQkZCWGsrcm8wR2VEaUVwS3hOamNTSFIzRm1ORXByVU5xQXdNRGlZNk9KaVFrQkpOSksreUpTTThvZElyMGMrbGw3clU0SGVkK1U4ZEZ3bSt2QnJNK2RCWVpVdXgyTzgzTnpkVFUxRkJmWDQvZGJzZnBkS0wveHFVM0dBd0dqRVpqNjVEYThQQndMQmFMQXFlSTlBcUZUcEYrckxBZW50Z0FqWGIzZG5RZy9Ia1ZoQWY0dGk0UjhRMm4wNG5kYnNkbXMyRzFXckhaYkRnY0RnVlA2Wkh6eTZLWXpXYjgvZjB4bTgyWVRDWU5xUldSWHFQUUtkSlBOZG5oWDlaRFVZTjcyK0lIZjd3R2tzSjhXNWVJK0piTDVlcndKZEpUQm9PaHc1ZUlTRy9SbUFtUmZ1cS9kN1lGVGdQd3c4VUtuQ0tDQW9HSWlBdzRHamNoMGcrOW5BVzdpOXEybjV3QnMwYjRyaDRSRVJFUmtlNVM2QlRwWjlMTDRJWE10dTBWbytDMnNiNnJSMFJFUkVTa0p4UTZSZnFSaWliNC9uWTRmNGRXU2poOGM2NVBTeElSRVJFUjZSR0ZUcEYrd3U2RTcyeUZPcXQ3MjJLQ255elIwaWdpSWlJaU1yRHA3YXhJUC9IYi9YQ3l1bTM3L3kyQTRVRytxMGRFUkVSRXBEY29kSXIwQTFzSzRNUFRiZHYzVElENWNiNnJSMFJFUkVTa3R5aDBpdmhZYVNQOFlrL2I5cFFZK01JVTM5VWpJaUlpSXRLYkZEcEZmTWpwZ2gvdGdDYTdlenNpQUg2NENJeGFnazlFUkVSRUJnbUZUaEVmZWpFTGpsVzJiWDl2SVlUNSs2NGVFUkVSRVpIZXB0QXA0aU5ISytDbEkyM2JkMCtBcVRHK3EwZEVSRVJFeEJzVU9rVjhvTkh1SGxaN2ZqM081RERkeHlraUlpSWlnNU5DcDRnUC9HSVBsRFc1dnpjYjRRZUx3RS8zY1lxSWlJaklJS1RRS2RMSE51VEMxb0syN1NlbVEwS283K29SRVJFUkVmRW1oVTZSUGxUZUJMODcwTFk5Y3dTc1R2VmRQU0lpSWlJaTNxYlFLZEtIZnJZYm1zOHRqeExtRDkrWjc5dDZSRVJFUkVTOFRhRlRwSTlzeklPRHBXM2JUODJEOEFEZjFTTWlJaUlpMGhjVU9rWDZRSzBWL25pd2JYdHBBc3lQODEwOUlpSWlJaUo5UmFGVHBBLzhaaC9VV2QzZmgvckQxMmI3dGg0UkVSRVJrYjZpMENuaVpidUtZTXNGczlYKzZ3ejMvWndpSWlJaUlrT0JRcWVJRnpYWTRQLzJ0RzNQR0E0cmszeFhqNGlJaUloSVgxUG9GUEdpUHg2RTZoYjM5eFlUL09jODM5WWpJaUlpSXRMWEZEcEZ2T1JJT1d6SWJkdCtZanBFQi9xdUhoRVJFUkVSWDFEb0ZQRUNwd3Qrc2JkdE95MGFiaHp0dTNwRVJFUkVSSHhGb1ZQRUM5N01ob0k2OS9kbW80YlZpb2lJaU1qUXBkQXAwc3RxV3VEdlI5cTI3NTRBY2NHK3EwZEVSRVJFeEpjVU9rVjYyZE9Ib01udS9qNG1FTzZmNU50NlJFUkVSRVI4U2FGVHBCY2RLWWRQOHRxMi8zMjJlM2l0aUlpSWlNaFFwYmZESXIzazRzbURGc1REM0RqZjFTTWlJaUlpMGg4b2RJcjBrbmRPdHA4ODZNc3pmVnVQaUlpSWlFaC9vTkFwMGd0cVd1QzVqTGJ0K3lmQjhDRGYxU01pSWlJaTBsOG9kSXIwZ3I5bHRFMGVGQmNNOTB6d2JUMGlJaUlpSXYyRlFxZElEK1hXd3JwVGJkdi9QaHRNK3MwU0VSRVJFUUVVT2tWNjdNK0gycjZmSFFzelIvaXVGaEVSRVJHUi9rYWhVNlFIRHBmQjN1SzI3U2VtKzY0V0VSRVJFWkgrU0tGVHBKdGN3Ty8ydDIxZm53SkpZVDRyUjBSRVJFU2tYMUxvRk9tbWowNURYcTM3K3dBL2VIU3FiK3NSRVJFUkVlbVBGRHBGdXFIWkFjK210MjNmUFFFaUFueFhqNGlJaUloSWY2WFFLZElOcng5enI4MEpFQjRBbjlNU0tTSWlJaUlpblZMb0ZPbWk2aGI0eDdHMjdTOU9CWXVmNytvUkVSRVJFZW5QRkRwRnV1aUZUR2h4dUw5UENvUHJVbnhiajRpSWlJaElmNmJRS2RJRnBZMnc3bFRiOWxkbWdjRjM1WWlJaUlpSTlIc0tuU0pkOEVJbU9GM3U3NmNQaDJreHZxMUhSRVJFUktTL00vbTZBSkdCb3FnQlBzNXQyLzZpbGtnUmtUNlducDdPdnIwSEtNalBKOUFTVEU1dXRxOUxra0ZtZE5KWW1sb2FTVXhNWVBhY1dhU2xwV0V3R0RBWWh0YTRIdjJ1OVYvNkdSMllEQzZYeStYcklrUUdndi9lQ1p2ejNkL1BpWVdmTHZWdFBTSXl0S3g1NFVXYWFwMk1paG5IaUtoRVlxTVNmRjJTREZMRkZRV1VWT1J6dWppTG9IQXo5ejF3RHlhVENhTnhhQXlRMCs5YS96ZlVmMFlISW9WT0VRK2NxWU12Zk5pMi9lZFZNQ2JDZC9XSXlORHl6TytmSlM0aWxUbVRsdm02RkJsaWRtZDh3dG5xa3p6ODJBTllMQmI4L0FiM2RPMzZYUnQ0aHRyUDZFQ2xqd05FUFBDMzlMYnZGOFFyY0lwSTMxbnp3b3ZFaGV0TnNQakd2Q2xYRXhlWnlrdHJYcUcrdmg2SHcrSHJrcnhHdjJzRDAxRDZHUjNJRkRwRnJpQ25HcllYdG0wL25PYTdXa1JrYUVsUFQ2ZXh4c21jeVhvVExMNHpQKzFxckEyd2QrOWVXbHBhY0RxZHZpNnAxK2wzYldBYkNqK2pBNTFDcDhnVlBIdEJMK2ZTQlBWeWlramYyYmZuQUVuRHgvbTZEQkZHeDA4aUsvTVl0YlcxZzdJblNiOXJBOTlnL3hrZDZCUTZSUzdqV0NYc0xYWi9id0FlbnVMVGNrUmtpTWt2eUdkRVZLS3Z5eEFoTmlxUnNySXk2dXJxc052dERMWXBRZlM3TnZBTjlwL1JnVTZoVStReW5zOW8rMzc1S0JnVjZydGFSR1RvQ1F3STBzeVowaS9FUlk4aXdOK0N6V2JEYXJVT3VqZjArbDBiK0FiN3oraEFwOUFwY2drbnFtQi9TZHYyZzdxWFUwVDYyS204RTc0dXdhY2FtdXF3Tyt5ZEhqdGJsa2V6dGFtUEsrbzlQWDFEN0lzMzFBVkZlVGdjRHF4VzY2QzdaMjZvLzY0TkZvUDVaM1NnVStnVXVZU1hzOXErWHp3U0VrSjhWNHVJeUVCUVUxL0ZMMS82SnZuRk9lMzIvMm50RDlsL2RHdW5qL25UMmgrU2ZtSjNwOGMyN1h1SE5SLzhxdE5qejc3OVU4NFVYVDRvTkxVMFVsaWEyeTZnYmR6OUpzK3MvVkhydHN2bFl1UHVONm1zTGJ0c1d4Y3JxeXJpMVkvK1FFVk5hWmNlQi9EZWxoZlp2UDg5ajgrdmI2eWx4ZHJjdWwxY25zOGYzL2creGVYNVhiNTJUN2xjTGcxZDlJTGFobXArOTlwMytOUGFIM2JwdGEycHJ5Sy81SlRIWDFaYml4ZWZSWHNIam0zajJiZC9TbjFqYllkalRxZVRGOWY5aGdQSHR2WDZkZlV6MmorWmZGMkFTSDlVVUEvYkxwaXg5djVKdnF0RlJLU25yTFlXUHRuekZsVjFaZHgzM1plOWRwMnF1aklhbXVvSUNteC9MNExWMW9MakVqMldqYzMxMkIyMlRvK2R5TTlrK3JpRjNhN24wUEh0Yk56ekp2LzJ1UjhUR1JZTlFHbFZJWmFBb05aem1sb2F5U3ZLWm0vV1pxNlpkeWV6SnkzMXFPMDlSelp4K3V4eEFnT0N1MXhYY3Z4NDFtMTdoWVZUVnhIZ2IybmRmekwvQ0tmUEhxUEYya1N6dFluYWhpcktxNHBvdGpheFpNWU5MSis5R29Eb3lEZ2lRcUw0Ky91LzVQNGJ2a3JDOEJSZVd2ZGI4a3R5TG5YSlZxdm0zOFdzaVV1NlhMTjRMcS9vQkc5dGVvNDdybjZNeEJHanIzaSt5K1hpdlMxcnFHK3N3ZTZ3cy8zd2VoWlB2ODZqYSswL3VvVnRoejY4OG9ublBMTDZxUTQxNVJSa3NmM3dlczZXNVdMQVFIUmtIQXVtWHNPa2xKbnR6bXRxYWVRWGE3N2VhYnUzTDMrVXROUTVyZHRWdGVXczMvazZzVkdKRkpTZWFuZHVWUGdJU2lvTE9GMTRqTW1qWjNNczkxQzc0OFBDaGpOOFdMekh6MGtHQm9WT2tVNjhmS1R0KzlteE1EYlNkN1dJaUhSWGk3V1pROWs3MkhGNFBYV05OWXhKOE80bmFGVzFaWmo4VEVTR3VnUGV1NSt0NGVqcEE3VFltdG00NTAwMjdYdW5ZNDIyWmo3YThROCszcldXaDI3NkQyS2ozWk81RkpibVV0ZFF6Y1RrR2QydTU4Q3hiWXhKbU53YU9BRktLZ3FZZU1HYjZTQkxNQS9kL0EzVzczeWRkZHRmb2JhaGtoVnpibTA5WGxCeWl2cW05ajAxTHBlTDlCTzdpSTlKNGt6eGxZZGxKZ3dmemNzZi9wYUttclo3Tmh4T0I3OTg2UnV0MnpjdWZvRGlpak5rNXV3bEtYWXNnWllRWWlMaW1EWjJBV0Voa1VTSHg3YWVhL0l6Y2ZlcUozbjFvOTl6T0hzbkNjTlRXREQxR3FZMnpiOXNIZTl2ZmVtUzRiOHIxSVBVdWNMU1hIWWNYcy9SM0lOZGV0eldnK3ZJS2NqaTVpV2Y1Mng1SHB2M3ZVdHkzRGdTUEFpczRMNGY5Vjl1Lys1bHp5bXB5T2UxRFU5MzJKK2RsODVyRzU1bVpFd3k4NmVzeEdhM2NpUm5IMnMzL29WbHMyNW02Y3diVzg5dGJta0VJRFZoTXJIUm85cTFFM05CU0xUYVduaHI4M09ZVGY0NG5RNjJIUGdBUDZOZjYvR3hvNlp5NE5nV1lpTGoySnUxR1pPeGZSeVpNblplajBPbmZrYjdINFZPa1l1VU5NSW5aOXEyNzV2b3UxcEVSTHFydHI2S1A3eitYZXdPTzVOU1puYjVqWENYcnRWUVRVSHBLVTdtSHlISUVzS3hQSGZQeFppRVNVd2Z2NUMxRy8vQzVERnptSmpTTVVDK3R1RnBaazFZd3RoUlV4Z1dQcngxLzZIc0hjUkV4aEhnSDlpaEorUzhndExUT0YzdDc5c3krWmxKVFp4TWZuRU9GVFVsckpwL1YrdXh1c1lhNmhwcmlMdm9EYlBKejhTTmkrOGpPVzRjU1hIdGw4M1lmbmc5cHdxUHR0dG5kOWh3dVZ3VWxaL2hyVTNQWGZIMXVXdmxsL2pjTlU5d1BPOHd3eVBqQ1F0cCt5VHpTTTQrRWtlTUlYNTRNc1VWWjBnWVBwbzdWLzdMSmR2S09uMkFmVWMyOCtCTlgrZUJHNzZHMGVpK1U4cVREeFErM1A3cUZjK1I3bG0zL1ZYMlpYMUdZRUF3S1NNbmNMcndtRWVQMjVPNWljMzczMk5xNmp4bVRGaEVtbjB1K2NVbmVlV2ozL1BBRFY4alBpYkpnMVlNaElkYy90UHgyb2FxVHZjM3RUUnc2N0pIbURwMlh1dStwVE51NU05di9waHRoejVrL3BTVitKc0RXczhGZHlpY2tqcjNFdTAxOHNwSHY2ZTZycHhIVmo5RlFja3BQanZ3SHZkZDkyV2lJMklwTE0ybHFEeVBFVkdKM0xYeVMvenRuZjhsWmVTRWRoLzB5T0NrMENseWtYOGNBK2U1RDhnbVJjSFVHTi9XSXlMU0hVNlhrOUVqSnpFM2JRV2pSMDdneDg4KzRiVnJGWlhsOGQ1bmE3RGFXL0F6K3JWK1AzdmlWVnkvNkI3OC9Fd0VCZ1FSRnR6eGpiRUJBNUZoTVl5S1RXM2RaN1cxY0NSbkwvT25yT1JVNFZFMjdIcWo5WmpMNVd5ZFhHamJvUS94TS9waHZLQVhKU1F3akMvZjg5OFVsYnMvUFh4MS9SODZYUE9kei83T081LzkvWXJQNjN1UFBjUGRxOXEvYmpYMWxmeng5ZTh6TDIwRlY4KzlqZnJHV2o3ZXZaWkYwNjY3WXU5TWZzbEpzazd2NStHYnZvSFJhS1NvL0F4YkQ2N2o2cm0zTVRyQnMwODQ2eHRxS0N6TEJkejN2SHB5VDl4TlN4N29OUEJMN3drTUNPYXFtVGN4TjIwRis3STJleFE2ZDZaL3pNZTcvOG5ZeERSdVd2cDVBTXdtTS9kZC94WCsvdDcvOGRLNjMvQzVWVStRSE9lOTlVT25qcDJQd1dCb3R5L0EzOEw0cEduc3p2eVU2cnFLMXAvcjh6MmRGdzVQdjFoMjNtRWFtK3A0NktiL0lDcDhPTVBDWWppUm44R0pNeGxFUjhSeUtIc0hSZVY1UEhyTHR6QVlETnk2N0JIZTN2dzhzeWRlMWU3REdCbDhGRHBGTGxEVEF1c3V1UFZBOTNLS3lFQVZFUnJGUGRjKzJTZlhHcDg4amY5OCtEZjgvclgveCt4SnkxZ3dkU1YvZWZNbkJGcmE3bmZjdlA4OWp5ZlAyWDkwQzgzV0ppeitRY3lhdUtUZFBZaGJENjdqUkg0bUJTV25pSW1NSXo0bW1WdXVlcWhERzJOSFRlbndKblpuK3NkVTFaWnh3K0w3dXZsTVljT3VOd2dNQ0dMSmpCc0E5L0RnakpON21EWjJ3UlZENTQyTDcrZTVkMzVHYVdVaE1jUGllWGZMR2lhTm5zV0NxZGQwcTVhNWFTdElIREdHMXpZOHplZHYrQnJCZ1dHdHg0N2xIdUpROW5idVdmV3ZlalBmQjg3ZmIrc0ptOTNHQjF0Zkl2M2tic1lrVE9MT2xWL0M1TmYybGp3c09JS0hidm9QMW56d0sxNzg0TmNzbW5ZdHkyYXRidTNWdnBqRGFTZnI5SUhMWHJQeUVoTmVYUnc0MjJxMEF1MERaclAxWE9nMEIxN3lPdFBHTFdEeW1EbDh1UDFWTW5QMnR1NC9jU2FEemZ2ZmMwL3k0N0R4MCtlLzB1N2FmM3pqK3dEY3R2d0xURWllZnRubklnT1RRcWZJQlY0L0R2WnpJN1dTd21CZW5HL3JFUkVaS0Zxc3pWVFZsYmZlazluWVhFOW9VRVRyOGVzVzNNM2N0T1VkSHZmTGw3N1pidHRtdDdFei9lTkxYdWZ3aVYzTW5yaVVncEpUakUrYXhwNGptN2hoMGIyWVRmN3R6b3NNaTI1M0w2ZkQ2ZURkTFd1WWtEUzkyMjlxaitUczQranBnOXkyL0F1dFF3NDljVGg3Wit2OXJBNm5nOWMyL0JHSDAwRkRVeDMxalRYODVwVnZFUlVSeS9ESWVGcHN6WlJXbnUyMG5ZalFxSGJib1VIaHRKd2JrandzZkVTN0laWkY1WG40R1UyYWtLV2Z5Uy9PNGYxdEwxRldWY1RjeWN0Wk5mK3UxakQ1bHpkL1FueE1FamN0ZVlDd2tFZ2V2ZlhidkwzNWViWWQrb2lqcHcreWVQcjFURW1kMnlGOFdtMHR2TFA1aGN0ZXR5djNPRnB0TFJ6UE8weGthRFNoUWVHdCt4dWIzY05yYlE0ck5mVlZCRmxDTUp2TUhSNXY4ak5oZDloSVRaak05WXZ1OWZpNnYzdnRPeDJHeTh2Z29kQXBjazY5RGQ0NTJiYjk0R1RmMVNJaU10QVVWN2lYNzRpTEhvWGRZYWV1c2JwMVFpR0Frc3FDVG50akxwN1ladHVoRDdFN2JBU1lMUjNPelNzNlFXVk5LUk5UWnJKaDExcEd4cVJnTm0wbjY5UitwbzFiY05uNlRoVWNwYm1sa1NCTENLY0tqbDc2UklPQjBTTW5kTmhkVTEvSnV1MnZZQWtJd21hM3RnNXJiV3l1QitCa3dSR3E2eXZhUFNZOFpCaGpFaWFSTW5JaTRSY0V4c2JtZXFwcXl4ZzVQS1YxbjluUG44eWNQZVNlUGM0ei8vd1JuWG5nK3E5ZXN1dy92djY5ZGoxSExwZVQ4SkNvUzU0dmZXL1R2bmZaZW5BZEFXWUx0MXoxTU5QR3RaLzRxYWEra3ZDUVlhM2JnUUZCM0xQcVNYWmxmTUpuQjk3am5jOWVvTVhXeE56SmJSL2V1RnhPUWdMRCtQb0RQNy9zdGZOTFR2SDh1NWMvQjhEdXNQUG1wMytqb2FtT2E1YmQyZTVuNm54UDUwdnJmZ3U0ZTBualk1SzVhdVpOcENhMmY5UGtjcm13MmEyWHZKZFVoaDZGVHBGejNqb0J6ZWZlKzR3TWdTVUp2cTFIUkdRZ09UL2MxZUlmU0VsbElTNlhxOTJNbGprRldSUlg1RlBmV0VPenRZbm9DUGRzckJldUc5aHNiV0puK2daV3piK3IwMlVndGh6OGdIR2pwcmErTVRjWURFd2Z0NUF0Qno0Z0xYVnV1eGt5TDVhWnN3ZUFIZWtiMkhOa1U2ZkRDczhINFAvM3hmYXpmTnJzTmw3LytCbWFXaG94R0F4c1BiaXU5WmpyWE05TXhzbmRtUHphZW4wYW11cElqaC9QbUlSSmhBVkhFQmJjMXV1YmVYSXZPdzV2NEpzUC9ySkRqZU9TcG5MSGlzY0ErTWVHcHdrUEdjWjFDKzhCM0QxSTVkWEZuVDYvUjIvOVZydGVxY3lUZTltYnRmbVNyNGYwdlJGUkNZeE5UT1BHSlErMCszbTRISVBCd0lLcEswbExuY09Pdyt1Wk9hSDljamNPcDZOTHZlNlhVMXRmeFJ1Zi9JWEMwdE1zblhsanU4bUZBRkxpSjNETFZROWhOZ2ZRMU56QTJiSmNNazd1NXRYMWYrRHVhNTVnWE5MVTFuT2RUZ2Y1SlRrZVRiUjFuc1Uvc01OTXRqSjQ2RzlXQkxBNTRaL0gyN2J2blFqR3ptOXpFQkdSVHVRVm4yQlU3RmdBOGt0eUNBMEtidzFCMXk3NEhERVJjVVJGakdEcndYVms1Nlh6NkszZkFpRHIxSUhXSWJrVy8wQW1qNW5EcklsTE80VE8zTFBabkM0OHhpT3JuMnEzZjI3YUNuWmxiT1RBMGEzTW1ieXMwOXBxNmlzNWtyT1BXUk9Ya25seUQ3Y3VlNFR4eWRQYW5lTnl1Zmp6UDM5TTZFVmg0UHdhaXNVVitTU09HRU5sYlNsZnZmZC9XbzlYMUpUeXg5ZS94MjNMdnRCdU1xQi9iUGdURHFlamRYdk4rNytpNlZ4UFVYTkxJODNXUnY3ODVuKzNIbDgyODJhc3RoWUN6SmJXSVlzR2d3R2p3ZGpwRU1hTEdRMUdESWEyWVplWHV2OVBmR2RTeXN3T2ExOTZLalFvbkdzWGZLN0RmcXV0dWNQUTh1NDRjU2FUdHpjL2o4TnA3N0RtNW5ramh5Y3pjbmh5Ni9hc2lVdVlPblkrYXo3NEZadjJ2OXN1ZERhMU5ESmw3RHlXemJxNVMzVmMrTUdOREM0S25TTEF4anozOEZxQWlBQzRKdm55NTR1SW5KZGJDKytjZ093cU9GN1plKzBhRGVEWktuMzlRNHUxaWRObmoxRmRWOEhKTTVta3hFK2dxcmFjcHBZR3dvSWphYkUxYzdZc2o5cUdhbXgySzJmTDhnRDNmWXJOTFkyY0xjc2pNaXlHMVVzZjdOQUxhYlBiK0dEYnk2UW1UTzZ3c0gxb1VEalR4eTlpNDU0M1NaSEh0d2dBQUNBQVNVUkJWSTRmVDB4a3g1dnhkeHplQU1EaTZkZGo4ak96OWRBNnhpVk5iWGVkL1VlM1VsWmQxRHFMNkhrYmRyMUJaczVlYmxoMEwwMHREZXc1MHZtRUxGZXlZT29xSEU1M1QrcVo0cE1jT0xhVnEyYmUxSG84TmpxUmpKTzdDUW9NN1ZiN2YzM3JmL3BrZUcxMUM2dzdBbnZxb043Uk50djdRRGJRZnRjdVZOOVlTMm5WV1g3Ni9GY3VlOTdsN3VrOGVHdzc3Mjk3aWRpb1JHNWY4VVdpTGxpNjZFcVM0c2IrZi9idU96eXE2MHo4K0hmNnFQY3VvWUpFa2VpOW1vNHBCZ3d1dUpmWXpqcmVKTTR2WlRmWlBKdGtzOWxrMTV0a2t6aHhuTVJ4TjNaY3NDbkdOTkdiQ2dJRUVrMElWZFI3bmY3N1kyQ2tRUldRR0pYMzh6eCtmUHM5STUwcjdqdm5uUGNRN0JkT3hVM2prT3VhcXZIMjlPUFg3MzMvcG5wcGM2emZLRlA3OVFrSnM3aC80VE85dnI4WVBDVG9GQUw3TkNrM3JFOEFsYlJ5Q2lGNllkTjVlUE9zZlRreEFEYU9BVzNYUFR4dmlRSTRsdHczMTdvYkhsM3hUVDdlL1dmZTJ2b0t6YTJOUExUc1JRNW1iT2Q4dTNHY056SmlBcnp4eGE5UXF6Uk9MNlJkWmE3Y20vSVpqYzExUExucU81M2VlOG1NOVZ3dXlPU1R2WC9obVRYZngxM3Y2ZGhYWFYvQnFZdEhtVHg2TGo2ZWZzeWZ2SW8vZmZ3VERwemM1c2c0V2xwWnlKNlVUNW1ldUpESWR1TXN3ZjRpUEcvU0NxWWxMbkRxVm51ckVrYU1ZL2VKVHhrZFBaSHd3R2pPS0k4VEdoQkZWbTQ2Y3lmZUM5aGJaSVA5YjI5c3h6OC8vSE9uUkVKbkxoM255T21kdDEzZXJ1alZNREVZUm9TQldRRkRJT1ljZE05YWU5WDE1Y1NHajJISzJQbmRIMWRYenI2MEx6cHNMeTdQNDhzakg1QVFOWjRIbDM3ZEtZdHVieGxOQnFjdXZpMnRUZFRVVnpCNTlGd0FubHYzUThLRG9xbHJyT0gzSC82SWIyMzhCYjVlQVh5eTV5OTRlL281V25CdnBTdXVHSHdrNkJURFhrWVpGRFhZbDlWS1dCdmYvZkZDQ0FIdzFqbjRJQnVXUnNPTGsreTlKUHJhc2I2L1pML1JhOTE0Yk9XMytldm1YOURRWElmUjFNcjlDNTl4dEZwY3pEL0RsZ052TXpwbUVoVTExMUFxVlFUN2hiTjYzdU5kVHRzQWtIcHVQMm5aQjFpMzRHbHFHaXE1VkhqV3NTK25LSXY2NWxwMEdqMXI3bm1LVFR0ZjVjMnRyL0Q0aW0vajV4M282QnFyVnFsWk5IMGRBTzU2RDlZditob2Y3dm9qR3JXVytLaHhiTnI1S3VGQjBTeWI5V0NIKzk4NysrRnV5OWRicFpXRm5EaTdsL2lvY1k1dERjMTFKS2QranJlSEgyTmpwMUJXWGVRb1oyKzBHSnBwYXJIL0ExWldYVVJWWFJrbXN3R0RzWldyMXk3U1ltaml3TWx0ZUh2NE1XWE12RHYrREFCNkZVd01oS0FnMEF5aG5wQ0Q2Vm03b2FXMWlhcTZNcVlsTHVpeDIyNWhXVzZuMjQrZTJZa05HK3NXUHROandOblUwb0RIVFMzeFp5NGRwNmFoa25FajI3cmpadVdtWTdQWkhJbXlETVlXbWxzYkhZbUlXZzNOTkd0MFdHd1d6R2FUSXhtWHhXSkczUWRkaGNYQUpFR25HUFkyWDJwYlhoNERYdkwzVGdqUmcwdlZzQ2tiTm95Q2x3YjVsSEltczRuZEp6NWgzcVFWVHBremI4ZWwvRXlxNnNvWUhUMlJ6ZnYrVGtOVEhiTW5MQ1U3TjRNdEI5OW0vYUt2VVZGempjcWFFallzZW82M3QvMmFUNVAveW4zem44U3Rrd25uYXh1clNEbVh6TUtwYTVnNGFqYjcwN2R5TGlmVnNmL0MxVk5jS2N6QzI5T1BwKy83SGhzV1A4OVhSejkwN0UvTjJrOSt5V1h1bS8rRVUrdG5mRlFTYSs5NW1pMEgzK1pBK2xiQ2cyTjRaUGsvZDVxSTZGWUN6aHRkQnkxV0M3V05WVTdaZXc5bWJDY2lLSWE0aURHY3k3SFBYeGdWRXNlVU1mUFllZXdmS0ZEWVg5U0RZcnU2ZkFlLy8vQkhqa1JNbis3OUN6cXRHenFOSHAzV0RhUEpnTmxpb3JxdTNHbnFHakYwbk04N2hjMW1ZMlRFN1U4cWZxMGlENDFheTdFenV6cmRIeDRVdzlqWXlRQnNPZmcyWnJPSnlKQTRWRW8xeFJWWHlTbk13dHZEajZVekh3RHN6MERHaFNPRUJZN0E5M3IzN2swN1gzVjZqdjYrNWI4ZHp3bkFtY3ZIQVh0U3BQSHh6c21MeE5BaFFhY1kxa3FhNEVSSjIvcERvMTFYRmlIRTRQSHBKUWgwZytmR3U3b2tkNjZsdFpHcjF5NXdJZThVRzVlLzFLRjdhVy9sRmw5ZzY2RjNXRHo5ZnVaT3ZKZmptWHRKR0RHT1hjYy81dVQ1UTZ4ZDhEUmpycmR5Z24wczUxUDNmWmQvN0g2TlAvN2ozNWszYVNWVHhzeERwMjJiS3NYWE00Qm43dnMrVWFFakFWZzBiYTJqUyt6UC8vWWk5ODEvd2lsNVNWTGNWT0lpeHVLbWMrZEMzbWwybi9pRXBMaHBUcTE4TnB1TkswWFpuTHBvbi9MRVRlOUJlWFV4aDA1OXllenh5L0IwOTc2dHp3L3d4My84TzgydGpWaXNGc3dXRStOSHpnRGdXa1UrRi9QUHRFMTUwaTZPWFRKakF5TWpremgxNFFoSmNkT2NQbjlQdnZIZ1Q5R290ZWkwYmgwQzVodmRhemNzZnM2eHpZWk5FZ3dORVJhcmhlT1plNGdJaWlIQU42VEg0MDNYdjV5NHVUV3oxZGlDMFdUZ2FCZEI1K1RSY3gxQjUram9TYVJtN1NNMWF6OFdpeGtmVDM5bWpWL0svRWtyY2RON0FIRDY0akZLcXdxNWYrR3pqbXM4dS9aZm5MclgvdlBEUDVmdXRjT1FCSjFpV1B1a1hjYmFxU0VRZFh2NUc0UVF3MHhXSmN3S0IxMGZqZCs4Ry83OStUOTN1dDNiMDQvbjF2NHJtM2I5a1hlMy81YU55Ny9CeU1oYmF6bTVYSENPZit4K2plbEpDeDNqRXhQanB2RFcxbGRRS2xVOHRmcTdSSVowVE5YaTd4M0U4L2YvaUgxcFg3QS9mUXVSSVhFZEVnWGRDRGg3eTAzblRsVnRHWnYzdlVGWTRBanVtLzhFTnB1TmF4WDVuTCthUVZadU9uV04xY1NFaithNWRUOGsyRCtDbEhQSkhEMjlrN1NzL1l5TVRMTFByUmsrcGxjdjgrMnRtUHNJOVkwMTJHdzJ2RDM5U0xqZWxUWThLSm9uVnI2TVJxMGxyK1FTMmJrbjBXdmRIT1cxWVNPMytEelByLyszVzdwZmR5M1RQcDRCSkl3WXo5bWNWS3hXQytVMTF6Q2FEUGkyYTMwVi9XUCs1RlhNbjd5cVgrOXg1TlJYVk5XVjhlaTkzK3gwZjR1aG1kTVhqNkxSNkxCWnJXUmNQSUphcGNiUE84anB1QjgrOC90ZTMzUHEyUGxNN1dIc2FIMVREU0VCa1l5UG4wRmRZOCtaMVd3Mkd5ZlBIOFptczVGZmN0a1I0SXFoUjRKT01XdzFtMkhuMWJiMUIwYTVyaXhDaU1HanpnQmx6UkR2MS9PeGc0V2Izb01uVnI3TSt6dCt4K1dDczdjY2RFWUd4N0ppemthbUpTNXdiUFB4OUdmbDNFZUpEUi9UN1R5Q0dyV1dlMmMvekQxVDduUHFZcXRRS0crN1ZjN2ZKNWhwaVF1WlAya2xSck9CMXo3NUtRM05kYWhWR3BKR1RtUGEyQVZPVXovTW03U0N5YVBua25JdW1WTVhqM0l4L3d5am9pZXdjZGszbkxvRlRodzF4MmxNNXMwU3V0a1hGem1Xei9lL3lkbWNWTFFhSGN0blBlVFlWMTFYenZ6SnF3Z042THNKb21QQ1J4RVRQb29QdnZvRFY0cXkwV3AwVEVpWWRjdS9Xekh3R0UwR1RsMDhTbUxzRkJKR2RGN25OR290KzlLK2NIUmg5WEwzWWZXOHh4MWZkdlNYZVpOWGtoZzN0ZE51NmRyclk2aHZUUEVTRmhTTnU5NlRNNWVPMDlCY1M0QlBDRE9TRnZkcitZVHJLR3pkNVZBV1lnajd4d1g0VzZaOU9kUUQzbHZ0MU9OSkNDRTZWZFFJeit5QUg4MkNKU1A2OTE0dnZ2Z2lQM25oOWY2OVNUdEdrd0dOV3RzbmlYTUdrcXpjazFpdEZrWkhUK3cyQUFaN3Q4V0wrV2NZR1pGNFMxMWRlNnY5bEJHRHpjLy85aUl2dmZRU2dZR0JCQVVGb1JsQ21ZVHU5ck4ycCtvYWE5QnFkSjJPaFc3djVtbEpocnFoWEVjSE8ybnBGTU9TMVFhYkw3ZXRieHdqQWFjUVF2UVVrQTFXU1hGVGUzMnNTcW5xTVJQb25SZ3VMLytpZjdXZkhxYzdVdC9FUUNHanljV3dkS2dJcWxyc3k1NGFXSEY3ZVRPRUVFSUlJWVFRUFpDZ1V3eExXOXExY3E2S0E0MDhDVUlJSVlRUVF2UUxlZFVXdzg2MVJqaGIyYlorZjRMcnlpS0VFTjJKaTVZL1VHTGdpQXlMQm9abWwwMTUxb2FHb1Z4SEJ6c0pPc1d3ODltbHR1VnBvUkRjL1JoOElZUndtUlpETTZWVlJhNHVoaENVVkJiUWFteHhkVEg2alR4cmc5OVFyNk9EblFTZFlsaHB0Y0NldkxiMU5iYzIvWnNRUXR4VmtSRVJsRlVWdXJvWVFsQmFWVWhBZ0Q4S2hRS1ZTalhrV3BMa1dSdjhobm9kSGV3azZCVER5cjU4Ky95Y0FMNDZtQjN1MnZJSUlVUjNwcytjeHRXeUxGY1hRd2l1Rko5bFpId2NTcVVTalVZejVGN281VmtiL0laNkhSM3NKT2dVdzByN3JyWHJFa0FwZjQrRUVBUFkrUEhqY2ZmUmtKSzF6OVZGRWNQWXNjdzlLSFJtb3FLaVVLdlZhTFZhbE1xaDlRb3B6OXJnTmh6cTZHQW52dzB4YkZ5c2h2eDYrN0pTQWZmRnViWThRZ2pSRzQ4OS9pakZOWmRKT1p2czZxS0lZZWg0NWg2S3F5OHhkOTRjMUdvMW5wNmVhRFFhVnhlclg4aXpOamdOcHpvNm1LbGRYUUFoN3BadFY5cVc1MFdBbjk1MVpSRkNpTjVRS0JTbzFXcWVmZjRKM252M0F6WWZ5Q1UyTEpIUWdDakNBa2U0dW5oaWlDcXBMS0MwcXBBcnhlZFE2c3pNWHpRYmxVcUZoNGNIdnI2K3FOWHFJZGQxVVo2MXdXVTQxdEhCVG9KT01TdzBtU0E1djIxOWJienJ5aUtFRUxkQ3FWU2kwK25ZK01oRHBLV2xjU0U3Z3hOWnU5QnAzU2txeWV2NUFrTGNnc2l3R0ZxTnpRUUdCaEEzT3RiUlhkSE56UTEvZjM5ME90MlE3YllvejlyZ01KenI2R0FtUWFjWUZuYm5nY2xxWHc3emdFbkJyaTJQRUVMY0NyVmFqWmVYRjNQbXpDRXBLWW5HeGtiTVpqTldxeFdiemVicTRva2hTS0ZRb0ZRcUhkMFZmWHg4ME92MXFOVkQrOVZSbnJYQlk3alcwY0ZLZml0aVdOamNMb0hRZXBuL1dRZ3hDS25WYXR6ZDNkRnF0Zmo2K21JMEdqR1pURmdzRm5rWkZuM3F4cFFUR28wR3JWYUxScU5CclZZUG05WWplZFlHdnVGZVJ3Y2pDVHJGa0hldUVrcWE3TXNhSmR3YjY5cnlDQ0hFN2JveEZZQmFyVWF2MTJPejJlUWxXUFFMaFVMUjRiL2hSSjYxZ1crNDE5SEJSb0pPTWVUdHZOcTJ2REFLUENTaG1SQmlFSk9YS3lIdURubldoT2c3MGdZdGhqU1RGUTRVdEsydmtHbFNoQkJDQ0NHRXVLc2s2QlJEMnI0Q2FMWFlsNFBkWVdLUWE4c2poQkJDQ0NIRWNDTkJweGpTMm5ldFhTV3RuRUlJSVlRUVF0eDFFblNLSWF1c0djNVd0SzJ2bEtCVENDR0VFRUtJdTA2Q1RqRmtmWG1sYlhsS0NBVG9YVmNXSVlRUVFnZ2hoaXNKT3NXUVpNTzVhKzFLbVNaRkNDR0VFRUlJbDVDZ1V3eEpKMHVodXRXKzdLR0IrWkd1TFk4UVFnZ2hoQkREbFFTZFlraHEzOHE1SkJyVVV0T0ZFRUlJSVlSd0NiV3JDeUJFWDJzeXdlR2l0dlY3WTF4WEZpR0U2RXVabVpta3AyVlFWRmlJbTk2REszbVhYRjBrTVVERVJTZlFZbWdtS2lxU2FkT25NbTdjT0JRS0JRcUZ3dFZGdTZ2a0dSbCtwTzRQRGhKMGlpRW5PUjhzTnZ0eXBDZU05bmR0ZVlRUW9pKzgrL1o3dE5SYkdSRTBta2x6bGhJYUlPTUdoTFBTcWlMS3FnbzVrcHhHUnZwcEhudmlFZFJxTlVybDhPanVJOC9JOERYYzYvNWdvTERaYkRaWEYwS0l2dlROdlhDaDJyNzg5WW53OEdqWGxrY0lNYlFVTmNJek8rQkhzMkRKaUx0eno5ZGZmWU13MzNpbUp5NjhPemNVZzE3SzJXU3UxZWJ3ekF0UG9OZnJVYWxVcmk1U3Y1Sm5STnd3M09yK1lDSGh2eGhTU3ByYUFrNkE1ZEsxVmdneHlMMzc5bnVFK2NqTHRMZzFNOGN2SWN3dm52ZmYzVVJqWXlNV2k4WFZSZW8zOG95STlvWlQzUjlNSk9nVVE4cmUvTGJsaWNIZ3EzTmRXWVFRNGs1bFptYlNYR2RsZXBLOFRJdGJOMnZjRW94TmtKYVdoc0Znd0dxMXVycElmVTZlRWRHWjRWRDNCeHNKT3NXUXNydGQxdHFsMGE0cmh4QkM5SVgwMUF5aWcwZTV1aGhpRUlzTFR5VDczQVhxNit1SFpJdVBQQ09pSzBPOTdnODJFblNLSWVOeWpiMTdMWUJLQVF1alhGc2VJWVM0VTRWRmhZUUV5Qjh6Y2Z0Q0E2S29xS2lnb2FFQnM5bk1VRXZsSWMrSTZNcFFyL3VEalFTZFlzaElMbWhibmgwT2JwS2JXUWd4eUxucDNDVURwN2dqWVlFajBHbjFtRXdtakViamtIdnhsbWRFZEdXbzEvM0JSb0pPTVNUWWdMMTViZXRMcEd1dEVHSUl5TTIvN09vaWlDR2dxQ1FmaThXQzBXZ2NjbVBiNUJrUjNSbktkWCt3a2FCVERBbG55cUhXWUYvV3ErMHRuVUlJSWU2K3N1cGlEcHpjNXRTcWNPRGtObktMenpzZFYxcFp5RjgyL3dLRHNiWExhMTB0dmtCeTZ1Y2RqbWt4TkxQcitDYzBOdGZmVmhrTnhsYisvT2wva0o1OXNNZGpiVFliT1lWWnQzVWY0SlpmZEk5bjd1WFg3MzMvdHUvWEZadk5KbDBNZTNBaDd6Uy9ldXZidEJwYm5MYm5GR2J4cTdlK1RWTkxnNHRLMXVidlgvdzM2ZWNQOWZyNDV0YW1EdHVLeS9QNCt4Zi9UV2xsWWJmblN0MFhmVWs2SUlvaElibGQxdHFGVWFDV3IxT0VFTU9jd2RqSzhiTjd1SEQxRkxXTlZhaFZHc0tEb2xrd1pRMFJ3ZjAzbjFSeTZ1ZW9sQ3FNSnZzM2dUcXRudnlTUzNpNit4QVpISWZGWXNaTjcwRlpkUkdOelhYb3RQb3VyNVYrL2hDbGxRVXNubjYvMDNhMVNzM0YvTk0wTnRmeHdKTG5iN21NVnB1Vmlwb1NHbHQ2RGxvdkY1emxvOTJ2TVNGaEZxdm1Qb3BXbytOeXdUa2FXK293bWd5WXpNYnIvemZRWW1pbXVhV0JwdFlHbWxvYWFHNXRZTmI0WlN5ZXZvNnF1bkl1RjV6dDlCNCtudjZNalowTWdObGljdnpzeE4xbHRWa3htVHQydzdSYUxaMXV2OW1tbmErU1g5TDdsbGQzdlNjdlAvckxXeXFqMldwbTU5R1AySDM4NHc3N25yN3YrMDdQOXVYQ2MzeVcvRGNXVGwzTGpLUkZLSlgybDZNV1F4UEZGWG1Zek1adTd5VjFYL1FsQ1RyRm9HZTJ3djUyWDlaSjExb2hoSUR5bW11a1pSMWdiT3hreHNYUG9LNmhpc3ljRk43YStncFAzL2M5b2tKSDl2azl6K1dra1hmdEl2Lzg4SDl3TUdNN1pvdUpWWE1mZGV3L2ZmRVlPVVZaUExiaW0xeXJ5Q2ZFdit1eGVBWmpLem1GNTFndzVUNnljMDlpc1Rwbm40d09HMFZ1OFhuT1hEcU9RdUg4VFdORVVBd0J2aUY5OHBsR1JVL2dnU1V2c1BYZ094U1hYK1dSNVM5eDhzSWhjb3V5VWF1MWFOVTZOR290TmZVVitIajZFeFk0QW05UFA5eDBIbmk0ZVJFV2FQOUhxYWErZ3JTcy9aM2VJeW8wM3ZIaWJiUFpITUZCWDVPV25qWkZaYmtkV2d6ckcrMFRmWDkxOUVPVVNwVmplME56TFFBN2ovOER0VXJqMk82bTgrRGUyUTg1MWsxbUk3NWVBY3lac0x6SCsyZm1wSFJvYVV3L2Y4Z3BtRnc2NHdGbWpGdlU0ZHpGMCs5bjhwaDVIYmJyTk01ZjRJeU1TR1RPaE9Yc1RmbU1zemtwckZ2d0RNSCtiVjNCRkQzVU02bjdvaTlKMENrR3ZaUVNhRFhibDMxMU1Dbll0ZVVSUW9pQklOQTNsRzgvOGw5T0xZa0pJOGJ6MGU3WFNNM2EzK2RCWjFWZE9WOGUrWUNGVTlmZzQrbmY0L0Y1SlJmeGNQTW00OElSeDdZSkNiTlFxK3l2Sm1jdUhVZXBVREpsN0h6ZTJ2cEtweTBnU29XU0F5ZTNkZGkrY05yYVBnczZBWkxpcGhMZ0UwSnk2bWJjM2J4NFpQbExIWTc1emZzL0lHbmtkQlpQWDlmcE5lS2prdmpXSTcvb2RKL1pZdVpDM21rQUttdExzRnF0anZVYnZOeDkrN1dGZXJpeDJxeVlMU2FuYlRlKzJMQll6Vmh0YlYxRExSYXowLy9iam5kZUIvQjA5MkhpcU5rOTNyKzRJcTlEMEdtMVdBajBEZU8rK1UrdzYvakhXRzFXam1mdTRWREdsNDVqakdZREIycTNjZmpVamc3WFRJeWJ5cHA3bm5Tc0s1Vks3cG15bWxFakp2RHB2ci94dDgvL2kvV0x2b1phcmJYdlYvUWM0RW5kRjMxRmdrNHg2TFh2V3JzMEJoU3VLNG9RUWd3WWJqcjNEdHVpUXVNQk1GbTY3MVozcTVwYkcvbHc1NnVNakV4azlvUmxQUjVmMzFoRFJVMEpyWVptRHAvYVFVTlRMVzU2RDVMaXBxRldxYkhaYktSbEgyREsyUG5vdFc1ODQ4R2YzbEg1MHJNUGNxa2drdzJMbjBldmRldXd2NnF1bkM4UHY4K3FlWThSNkJ2cXRNOW1zNkZRS0FnTmlPVHhsZCsrbzNKMHBkWFF6TWQ3WG5mYWR2TjZVdHkwMitwS0xEbzNJalNlRWRlZmh4dXlyMlpRV0hhRisrWS82ZlQ4WE1yUHBLQTBoOVh6SHNmVDNidGZ5NlhUNmdrUGlrWjN2WjZhTFNhaXcwZXg5cDZuQUVnNXR3ODNuUWR4RVdNeEdGdXcycXdFK1lYeDVaRk5hSzRIa3dENUpaZUpDaG1KVXFra05EQ0tyNi8vTWZ2U3ZpQXlaQ1RGNWZaSnpYc0tPcVh1aTc0a1FhY1kxQXdXT0ZyY3RyNUlwdW9TUW9ndWxWVFl2NldMREk3cjArczJ0VFRncHZOZzNjSm5LU3EvU3RhVk5CUUtCZW5aQnpsNS9oQTJtNDJDMGh3QVJrWW1jVFluRllBblYvOC9BbjFEK2MzN1ArRFJlNy9wYUpYTnpFbWhxcTRNSDQrMkZ0UC9mZmQ3V0swOVQvQytZczRqVEJ3MXkybmJ5UXVIc1ZtdG5RYWNBQjV1WHBSVkY3RS9iUXNQTGZzbnA4LzE5clpmTXkxeEFUT1NGcUZRS0NpdnZrWlJlVzZIYTVqTkprcXJDcDFhYm05SUdERWVMM2VmTHN2czZlN05qNTU5RllERHA3N2t6S1hqZkhOalc4dlErenQraDBvbHIyejl6ZGN6Z01tajV6cDFvUVh3OXZTM3Q4S3JOVjJjMmI5eWk4N3oyaWMvdzJJeFl6SWJVU3BWcEdidFE2ZDFJelFnaWprVGxtT3hta2thT1IyQStxWmFQdmpxRHdUNGhyQjYzdU5FQnNlaTFlaFlNV2NqQUVYWFczRzdxMU5TOTBWZms5K2lHTlNPWHdQTDlXNzZRVzR3dXVjZVhVSUlNV3dZVFFhYVdocG9NVFJSVkpiTDRkTTdpQWtieFl5a2p1UEU3a1NRWHhpUHJmdzJHcldHL1dsZm9OSG9XRFgzTWNiSHozUTZycUEwaC9xbUdrNWRPZ3BBUzJzVFZxdVY1dFpHUEsrL21Kck1KZzUyMG1YMmdTVXZRQy9HWlFYNmhUbXRsMVlXVWxaVnhMMnpIKzd5SEwzV2pWbmpsN0kvZlN2RjVYbU9ybndxbFpxSW9CaDJIZitZN055VHJGLzBOUXBLTDdNbjViTU8xekNaamVRV1paTmZjcW5EUGordlFQS3ZkZHplWGxoUU5BRSt3VmlzRnRRcURacDJBWTdWYWtIVmJveWg2QnV0eGhiS3E0dWR0azBjTlp1U3l2d094MDRaTTgvcDJNamd1SDRiZjNpemtaR0pQTGowNjZpVUtyWWNmSWZtMWtiV0xYZ0d0VXFOeFdMbXdNbHRORFhYRXhWaS96TEoyOE9YNSsvL0VWc1B2Y05iVzE5aFJ0SmlGaysvMzFHbmJpUVFhdDh5ZWpPcCs2S3ZTZEFwQnJWRDdZWkRMQnJodW5JSUljUkFkUDVxQmxzT3Z1TllUNHFieG9vNUc5RnFkSDErTHplZE83bkY1OGt2dmN3L2JmaDMzSFR1Vk5XV09oMFQ3QmVPdDRjdktlZVNDZllMcDdtMWtickdhcFFLSlo1dTltNkxoMDk5aWNWaXhsM3Y2WFJ1WE1TWTJ5cFhXdllCMUNwMWh3RDRadE9URm5Ic3pHNzJwWDNCazZ1L0E5aUQwZnNYUGN2SXFDUzJIMzZmaytjUHNXVEdlcVlsTHVody9tL2Uvd0dUUjgvcmRGeGJxN0dGLy92Z1g0SHIwemRZVEtoVmFxY0VTTXRuUFVTQVR6Qk5MUTBkUHJ2WmFwYldubjV3clR5UDk3LzYvVzJkKzI5Zit5UEtUbVllTkJoYkhLMzYzV25xUmVaa3VKRmNSK1VJdkNhTm1zUEhlMTduMSs5OXozR01wNXMzNnhkOXplbThZUDl3dnJiMlh6bHkraXNPWlh4SmFWVUJUOTluUCtkRzBObmQzd0dwKzZLdnlXOVJERm9HQzV3b2FWdGZJRjFyaFJEQ1NVejRhQjVlOWlMTnJZMVUxSlNRZWZrRXIzM3lNeDVlOWlMUllRbDllaStUMmNqT1kvOGdQQ2lHWVA5d3lxcUwrY2VlUDNjNGJ1MDlUL0hFeXBlNWV1MENEYzIxYURSYS9IMkNVU3FWR0UwR2pwM1p6UU5MWG1EM2lVK2N6dnVmdDcvamxOeWxLNnZtUHVwSTVOSmlhT1pzVGlwallpYmpydmZvOWp5OTFvMFo0eFp6K05RTzhrb3VFUk0yeXJGdmZQd013b05pOFBNSzdNMlBvdE5yLytqWlB3RDI4WUVmN1g2TkY5Yi9tS0NiV21VQkdwdnI4TGhwM0tEMWVndVE2RnN4NGFQNTRUUE9RZWZiMjM2TnYwK3dZd3pselU2ZVA4eSt0TThkQ2E5dWRxMGluN2UzL2JwWDkzZlRkVjhud1Q2bVU2bFFVbFZiaHNsc1JLZlI4K1NxNzlpbmNNR0dBb1dqeGJLK3NRWnZUei9IdVRjU0NjVkdqSFZLbW5SakhsS051dWN2bjZUdWk3NGlRYWNZdEZKS3dIaDllSTkwclJWQ2lJNThQUDJkTXNuT0hyK1V2MnorQlovdmY1TnZQL0pmZmRvOWNOZnhqNm1zTFNVcXhKNFZOOFEvd3ZHeTJabmFoaXJ5U3k1aE5Ca2NVNmRvTlRxV3pOakEyTmpKSFlMT3gxWjhDeHM5ZDYvMTkyNUxZWjZXZFFDenhjVDB4SVc5K2d3emtoWnhQSE0zaDA1dUorYSs3enJ0Qy9CcHU2N1JaS0Myb2NwcHY3MmJjQVBsMWRjYzIxUktWWWNzdXFjdkhTTW1iSlRqcGR0cXRUcjlIdW9hcXpza3VMRll6RjBHT2VMMktaVkt0RXJud0V1aFVLQlNxcnBzQmJUYUxHZzFYYzh0R3gyV3dFTkwvNm5ML1Rja3AzN2VJVXRyWjB4bUUxcU5qcjJwbTZtODNuT2d1YldSRmtNVC9qN0JLTnFsVDB5TW04cU1wRVVVbGwzcDlGbzM3bmRqYlBlVm9xeE9qOU5wOU1TMjYxa2dkVi8wQmZrdGlrR3JmZGZhaGRLMVZnamhJbm4xc09VeVhLcUJpOVY5ZDEybEF2bzIzUTk0ZS9xUk1HSThtWmRQVUZOZjBXZlRpdVJkdThTcGkwY1pOV0lDTFlZbXgvWXpsMDg0amNQMDhRd2dKdHplZ2hnV0ZNM2gwenN3bUZvWkdaWGtPR2IyaEtXZDNpTXNLTHBYYyszZGVFRTFtWTJrbkVzbUpteFVyNmVIOFhEell1S29PWnc4ZjRpQzBoeW5GK0RQa3Q4Z1BpcUppYU5tVTFTVzIybTN6SXdMUjV5U3FmaDQrdlB5bzc5MHJEYzIxM01wUDVNSGwzNGRxOVhLRzEvOGlobEppNWcwZWc1Z1Q5NVNWVmZHclBIT1B3T2p5WERIclQxMUJ0aVJCYWtOMEdnQjZ4Q1l0ckEvbnBHZXRCcWFPODBNZllOU3FlclFSYlF6dmUweWFqUzFvdGU1czJyZVl4U1VYT2JVeGFNVWwxOGwyRCtjcDFaL0Y0VkNRVk5MQTN0T2ZNcUUrSm1VVlJYeCtmNDN1NzJteVd4RW9WQjBlVnlBVHdoZjMvQmp4L3Bnci90aVlKQ2dVd3hLWmlzY2EvdENUYnJXQ2lGY1l0TjVlUE9zZlRreEFEYU9BVzBmNWJ4UUFNZVMrK1phN2RsdWRGRlY5TjBFVTc1ZUFTeWRzUUdWVWsxV2JycGorOWFENytEajZZOU82NGJCMkVKNFVJd2o2QXdOaU1SbXMzR2xLSXZsc3g3cThSNXZiWDJGa3NxQ0hvOTcvdjRmRVI0VXpmSE12YlFZbXBnL2VkVXRmWlpaNDVadzh2d2hEbVY4eVJPclhnYnNDWSt5cjU1RXE5RTV6Y0g0OWZVL2RpUkF1bG5LdVdUT1hVbHoycGFhdFI4ZlQzOUdSMDlFb1ZBUTZCdEthdForeDR2M2xhSnNBT0lpeGpxZFp6UWJ1azM2MGh0Nk5Vd01oaEZoWUZiUWl6YmpnYSsvbnBIdU5MYzJvdThtNkx4VEJtTXJoV1c1R0s1M2dhMnVMeWM2YkJSLytQRGY4UFVLWk9hNEpZd0lUZUNyWXg5eThzSmgzTFR1N0VuNWxERXhrL0h5OENYQU42VGJIZ2JWOVJYODZlT2ZNQ05wVWJmSnRXNFlDblZmREF3U2RJcEI2ZWF1dFdPa2E2MFE0aTQ3V0FqSGltRnBOTHc0Q1h6N1BqY1B4KzdnM01LeVhFYzJ5eHVxYXN1NG1IOEdmKzhncHk1emQ4clhLNERaRTVhUmVtNi9ZNXZOWnNObXM3Rnl6cU1rakJoSDl0VU1zbk5QVWxGVHdySE0zYXhiOERUUllhTW9yeTdHejd0MzQ4VW1KTXhpM3FRVm5lNnJhNnptZzYvc0w5c21zNUVUWi9jUUVSVGoxRTJ3TndKOFEwZ1lNWjdpOHFzMHRUVGc0ZVpGVGxFV05wdU5zYkZUbkk1MTAzdDJPVy9qemQwelcxcWJTRDkva0NYVDE2TzRIdkRQU0ZyRW0xdGZvYkQwQ2xHaEk4bktUY2ZmTzZqRHo4TmtOdDd4aTdkT0JSTURJU2dJTkVPbzRlaE9ucEhiVVZwVjZOUmx2YStWVnhmejBhNC9BYUJXYWFpcUxXUHV4QlZNVDF4SVNXVUIrOUsrd004cmtQc1hQc3NYQjk0aVBEQWFoVUxKa2hrYm5MSytkcWJWMk1MbWZXOWdzOW5JSzduRWxhSnNSa1ltZG52T1VLajdZbUNRb0ZNTVN1MjcxaTZRcnJWQ0NCYzRWZ3diUnNGTGsxeGRrczd0Uy91Y2x0WW1Fa2FNUjY5enA3cXUzREUvT2huUmh3QUFJQUJKUkVGVTVwcDJTVkpNWmhPN1QzekN2RWtyK3ZSbHVxRzVEc0RSMWRCaU1WTlNrYzhiWC95S0NRbXpLS3N1Smp2M0pGYXJoWkxLQXNJQ2UvNWo3cVp6SjlBM3ROTjk3Yk5oYXRSYW5sbnpBMGVXemx1MWV1NWp1T2s5SFMveEYvUFBvTmU1MzNJQWU0UFpZdWJqdmE5anNaalI2OXpKdUhDRXh1WjZHbHZxVUNsVnBHVHRRNkZVY3JuZ3JHTXV4UnRNWmhNMm02M2JjWVNpZjlUVVY1SnlMaGwzdlJmdWVnOEt5NjVRVWxuQTVESHordTJlVWFFakhWbG15NnFMYVd5cHA3eTZtTzJIM3lmUU41U2xNeCtncWFXZUErbGIwV24wTEpteGdVc0ZtZXhOK1l5VmN4L3A4cnJYS3ZMNTRzQmIxTlJYc0d6bUExek1QOE1IWC8yQkVhSHhMSnEycnN2RVlsTDNSVitSb0ZNTU9qZDNyYjBuMG5WbEVVSU1VemJ3MHNKejQxMWRrSzdOR3IrVWxMUEpuTDUwakpiV0pqemN2QmdiTzVsNWsxWTZaWTVzYVczazZyVUxYTWc3eGNibEx4RVpITnNuOTcrUWR3cU5Xa3V3ZndRQXhlVlhhV2l1WS9YOHg0bUxHTXM3MjMvRHVKSFQwV24xZkhIZ0xaNVo4NE51eDhyZHFtRC84QzczM1FoR2xZck9FeW0xendCcU1MWnlLVCtUcEpIVGJudStRTFZLVGF1eEJaUFp5TFpENytMbDdvdVh1dytlN2o3RVJTWlNXSGFGdW9ZcXZOeDltREptdnRPNWpkZUQ5LzdzMGlrNjU2YjM0R3hPS2lhekFhdlZpcWU3RDNNbjNzdlVtMzVIN1RVMTE1TjlOYVBIYTljMlZIYllObUhVTE1iRVRuYXNuNythUVdoQUZFa2pweE1mTlk3YWhrb09uL29TczluRXh1VXZzZXY0eDFUWGwzUFBsTlc4L3VuUFVTcFZMSm14M2lueFRtbFZFY2N6ZDNQdVNob2VlaThlWGZGTjRpTEdNbnZDTWk3bW4yRnZ5bWJlMmY0YjRxUEdzV3ptQTA1L0c2VHVpNzRrUWFjWWROSktvY1ZzWC9iVjJjZFJDU0hFM1dRRDR2M3RYUllIcXRIUkV4a2RQYkhINDd3OS9YaHU3Yit5YWRjZmVYZjdiOW00L0JzOWRybnJTVlZkT2Z2U3ZtRG11Q1dPMXNKWjQ1Y3lMbjRHN25wUDN0cjZDdTU2VDFiT2ZSU3djYVVvbS9lKy9EK2VYZnN2M1hZUlRNczY0SlNzcEwyZWtnenRTZm5NMFZYdlJuWlAzMTVNQTVHVm00N1pZaUl4Ym1xSGZYLzYrQ2VPN29JM3Mxb3RUbVBlbmx6MUhSUUtaWWZBMm1RMjhkWFJEemw5NlJqckZqeURXcVhtL05WVFZOU1U0S1p6NS96VkRCUUtCYUVCa3J6Z2J0TnIzZmpCVTcrNXBYTXFha3ZZY3VEdEhvK3pXTXpvdEc0ZDdxZS92cTI1dFpHMHJQM01tN1NTaytjUGN1cmlVVHowWGt3Y05adkV1S2tZaksxVTFwYmdwdk5BcjNYam1UWGY1NE92L3NEazBYUFJhblJjekQvRHVaeFVpaXZ5VUtzMFRFOWN5TUpwYXgzWEIvdmZpSVNvOGFSbEgrQkErbFplLyt6blRCNDlsNFZUMStMcDdpMTFYL1FwQ1RyRm9OTythKzJTYU5lVlF3Z3hQRFVZN1RsNFFudWVZbS9RY05ONzhNVEtsM2wveCsrNFhIRDJqb05PZis4ZzdwMzFzRlBpRVYrdkFIeTlBc2k4bklLYnpvUEhWNzdzQ0RBZlgvbHQ5cVI4MXVPWXRORXhrNWc1Ym5Hbit4cWFhdmxzM3h0ZG5sdmJVTVg1NnkxUUdyV1djU09ua3pSeVdvK2ZSYTl6Sno0cWlkandqdDBMVjg1OXBNdTVGck56VHpwTlhkRlZSdFA2cGhveUw1OWdSdElpSm82YTVTanJnWk5iQWZ2MEZjdG5QWVMzaDIrUFpSV3VGeE0rbWlkWGZhZkg0M1ljL1pDc0srbGQ3cStxSzBlajFqSmx6SHl1WHJ2QXlNZ2tvc01TMkplMmhkOS8rRytvVldwR1JpYVJNTUxlM2NMWEs0Qi9ldURmYVd5dTQ3VlBmb2JaWXNMUEs1QUZVKzVqZXRMQ0x1dWZVcWxrNXJqRkpNVk5ZL2VKVHpoejZUZ3praGJqNmU0dGRWLzBLWVd0Ti9uSGhSZ2diTUM2emRCOHZhWHp0NHRnUXBCTGl5U0VHR2JTeStDSEIyRk5QTHc4cGVmajc4U0xMNzdJVDE1NHZYOXYwbzdSWk04VTJWVUxSbCt4V0MyMzNWM3ZUdDA4TitCQWtGdDBucGp3MFIzSzFWYy9wNS8vN1VWZWV1a2xBZ01EQ1FvS1FqT0VNZ25kN1dma2JtcHViZXpWOUNzM3UxeDREbmVkSnhIQk1iZDhibjFqalZQMzh2NG1kWC80a0paT01haWNyV2dMT04zVk1GNENUaUdFNkRNM1o1M3NMNjRLT0lFQkYzQUN4RVdPN1hTN0szOU93dlZ1SitBRVNJZ2FkOXYzdkpzQkowamRIMDRHM2w5ZUlicHhyTGh0ZVc2RWZZNHVJWVFRUWdnaHhNQWxRYWNZVkE0WHRTM1BpWEJkT1lRUVFnZ2hoQkM5STBHbkdEVHk2NkdzMmI2c1ZzS01zTzZQRjBLSXdTNHV1dk81ODRTNEZaRmg5cXg3L1QxVzF4WGtHUkhkR2NwMWY3Q1JvRk1NR3NmYnpjMDVKV1JnVDFVZ2hCQjlvY1hRVEdsVlVjOEhDdEdGa3NvQ1dvMHRyaTVHdjVGblJIUmxxTmY5d1VhQ1RqRm90Qi9QT2Fmck9iK0ZFR0xJaUl5SW9LeXFzT2NEaGVoQ2FWVWhBUUgrS0JRS1ZDclZrR3Z4a1dkRWRHV28xLzNCUm9KT01TalVHeUc3cW0zOUhwa25XQWd4REV5Zk9ZMnJaVm11TG9ZWXhLNFVuMlZrZkJ4S3BSS05SalBrWHJ6bEdSRmRHZXAxZjdDUm9GTU1Da2ZidFhLTzlnZHZyZXZLSW9RUWQ4djQ4ZU54OTlHUWtyWFAxVVVSZzlDeHpEMG9kR2Fpb3FKUXE5Vm90ZG9CT1dYTW5aQm5SSFJtT05UOXdVWisrbUpRdUhtcUZDR0VHQzRlZS94Umltc3VrM0kyMmRWRkVZUEk4Y3c5RkZkZll1NjhPYWpWYWp3OVBkRm9OSzR1VnIrUVowUzBONXpxL21DaXNObHNObGNYUW9qdW1LeXdaak9ZcmZiMXY5MExzVDZ1TFpNUVl2aEtMNE1mSG9RMThmRHlsUDYvbjlWcXBhV2xoZmZlL1FCenM0TFlzRVJDQTZJSUN4elIvemNYZzBwSlpRR2xWWVZjS1Q2SFVtZG16cnpacUZRcXZMMjlDUTRPeHMzTmJVaTI5c2d6SXJxcSsxNWVYb1NFaEF6WnVqK1lxRjFkQUNGNmtsN2FGbkNHdUV2QUtZUVlYcFJLSlRxZGpvMlBQRVJhV2hvWHNqTTRrYlVMbmRhZG9wSThWeGRQREJDUllURzBHcHNKREF3Z2JuU3NvMXVobTVzYi92Nys2UFg2SWZ2U0xjL0k4TlpUM2RmcGRFTzI3ZzhtRW5TS0FhOTkxOXA1a2E0cmh4QkN1SXBhcmNiTHk0czVjK2FRbEpSRVkyTWpack1acTlXS2RGZ1M3U2tVQ3BSS3BhTmJvWStQRDI1dWJxaFVRM3VlTVhsR1JHZDFYNi9YbzFaTHVETVF5RzlCREdnMm5KTUl5VlFwUW9qaFNxMVc0Kzd1amxhcnhkZlhGNlBSaU1sa3dtS3h5RXUxQUhCTURhSFJhTkJxdFdnMEd0UnE5YkJwNVpGblpQZ2E3blYvTUpDZ1V3eG81NnZzMDZVQXVLdGhmSkJyeXlPRUVLNTBJL1cvV3ExR3I5ZGpzOW5rWlZvNFVTZ1VIZjRiVHVRWkdiNkdlOTBmNkNUb0ZBUGE4V3R0eTNNaVFDbC9QNFFRdzV5OFRBblJQWGxHaEJoNHBNMVpER2p0eDNQT2thbFNoQkJDQ0NHRUdIUWs2QlFEVm1rVDVOZmJsOVZLbUJubTJ2SUlJWVFRUWdnaGJwMEVuV0xBT3RLdWxYTnlNT2lHZHVJOUlZUVFRZ2doaGlRSk9zV0FsVnJTdGl5dG5FSUlJWVFRUWd4T0VuU0tBY2xraGJNVmJldlRKT2dVUWdnaGhCQmlVSktnVXd4SXA4dnRnU2RBb0J0RWVycTJQRUlJSVlRUVFvamJJMEduR0pEU1M5dVdaNFc3cmh4Q0NDR0VFRUtJT3lOQnB4aVEyZ2VkVTBOY1Z3NGhoQkJDQ0NIRW5WRzd1Z0JDM0t6VzBEWlZDc0QwVU5lVlJRZ2hCcExNekV6UzB6SW9LaXpFVGUvQmxieExyaTZTR0dMaW9oTm9NVFFURlJYSnRPbFRHVGR1SEFxRkFvVkM0ZXFpM1ZYeXJBMU5VcjlkUjRKT01lQ2t0TXRhbXhnQWVxbWxRZ2pCdTIrL1IwdTlsUkZCbzVrMFp5bWhBWkd1THBJWW9rcXJpaWlyS3VSSWNob1o2YWQ1N0lsSFVLdlZLSlhEbzRPY1BHdEQyM0N2MzY2aXNObHNObGNYUW9qMi91c0U3Qyt3THorZEJFOG11Ylk4UWdqUlhub1ovUEFnckltSGw2ZmNuWHUrL3VvYmhQbkdNejF4NGQyNW9SRFhwWnhONWxwdERzKzg4QVI2dlI2VmFtaFBtaTNQMnZBeTNPcTNLMGxJTHdhYzl2TnpUcFd1dFVLSVllN2R0OThqekVkZWdvVnJ6QnkvaERDL2VONS9keE9OalkxWUxCWlhGNm5meUxNMi9BeW4rdTFxRW5TS0FlVnlEVFNaN01zZUdoZ2I0TnJ5Q0NHRUsyVm1adEpjWjJWNmtyd0VDOWVaTlc0SnhpWklTMHZEWURCZ3RWcGRYYVErSjgvYThEVWM2dmRBSUVHbkdGQnV6bG9ydzdxRkVNTlplbW9HMGNHalhGME1JWWdMVHlUNzNBWHE2K3VIWkd1UVBHdkQyMUN2M3dPQkJKMWlRRWt2YTF1ZUpsMXJoUkREWEdGUklTRUJVYTR1aGhDRUJrUlJVVkZCUTBNRFpyT1pvWllTUko2MTRXMm8xKytCUUlKT01XQ1lySEMyb20xOWVwanJ5aUtFRUFPQm04NWRNbWVLQVNFc2NBUTZyUjZUeVlUUmFCeHlMK1h5ckExdlE3MStEd1FTZElvQkk2TU1yTmVmOFNndkNISnpiWG1FRU1MVmN2TXZ1N29JTG1XeER2eHVicTUrT2IyYjl5OHF5Y2Rpc1dBMEdvZmN1TGZoL3F5Sm9WMi9Cd0lKT3NXQTBYNDhwM1N0RlVLSTRXMWYyaGU4ditOMzNSN3o1dFpYMkhYODQxdStkbTd4QmY3empXOVFYbjN0ZG9zSHdJNmpIL0xocmovMTZ0aFdZd3QxalRXMy9WK3JzYVhETmJjZGVvOERKN2YxdXJ5TnpmVVlqSzI5UHI0ek5wdE51aDkySXl2M0pILzQ2TWQzWExjR3VwUG5EL09ydDc1TlMydFR2MXgvKytIMytYalA2NTNXczZxNmN2NnkrUmVVVmhiMitYMmxmdmNmdGFzTElNUU5KeVhvRkVLSWZtTzJtUG56SnoranBxR1NGeC80Q2NIKzRYMStqejkrL0JNYW1tcHYrVHd2RDErKytmRFBuYlpGQnNkeDVQUk9yaFJsTXpJeXNkUHpUR1lqWnJQcDFndHFzL1hKUzJWWTRBalNzdytTVTVoRmZGVDNrMG9mUExtTmxIUDdidnRlTThjdDV0N1pEenR0aXdrZnpZNGptNWd6WVRrNnJkNnhQYWN3aTZ2WExtQXd0dEJxYktHK3FZYkttaEphalMzTW43eUtSZFBXM25ZNVJOZE1aaFBKcVp2UnFMVlUxNWRUWFYvZXEvTjBXamRpdzBjNzFqZnRmSlg4a3Q2M3ZMcnJQWG41MFY4NjFuKzM2WWMwTk5mMXZ1QTNXVGgxTGZNbnIrejJHSXZGak1sc3hFYnZucVBjNGd1a25FdW1yS3FRNXRZbWZEejltWkF3azFuamw2RlJhNXlPUFplVFJzYUZJMHdkTTUrTCtXZWM5a1dGak9SNDVtNmFtdXVwYmF5aXRySEthWDlrY0J5ZTd0NjlLcE80dXlUb0ZBTkNSUXNVTk5pWGxRcVlFdUxhOGdnaHhGQ1RlbTRmTlEyVi9Yb1BzOW5JK1BnWnhFZU42L1U1T1lYbnlDazgxMkY3d29qeEJQdUZrNTU5c011ZzgyNDRlbm9YaDA1OTJlbStHNEhyUjd2K2hFclYrU3ZWb21scm1UVitLZk1ucjJibXVDVmQzdWNQSC8yWTViTWVZa3pNcEU3M2F6WDJvUEl2bi8wblZYVnRXZmNzVmd1L2VmLzdqdlhWODU2Z3RLcUFjMWZTaUE1TndFM3ZTWkJ2R0JNVFp1UHQ2VWVnejUxL3F5dXRRSjFMVHQxTVhXTTFhcFdHei9lLzJldnpRZ0lpaVYzN0w0NTFrOW1JcjFjQWN5WXM3L0hjekp5VURpMSs2eFkraThWaWR0cFdWVmZHcnVNZkV4WTRna1hUMW5WN3pRQ2ZqaTloRGMxMUZKWmVZWFRNUkZSS1ZZZjloekoyQUhEUGxGV2RYdlBFMlQyWXpTWW1KTXhHcVZSeXBUQ0wvZWxiS1N5OXdtTXJ2OVZXenRveXZqcjJFWDVlZ1pSVUZWQlNWWUNpM1Z3R2lYSFRPSDN4R0dHQkl6aVlzUjIxMHZtNVd6N3JvVHNPT3FWKzl3OEpPc1dBMEw1cjdZUWcwRWpIYnlHRTZEUDFUYlVjUHJVRGQ3MG56YTJOL1hxdllMK0lEb0dUeldaRG9laDhFcXo2eGhxbm9MUGllb3Njd095SnkvSDI4S093TEJjQUgwOS92RDE4bmM2dmFhZ2srMnFHMDdZUXZ3Z0NmRVA0ZE85ZnVkeEpRR3V6MmNkcnZmSEZyem90MTVReDh4eXRpbGFiQllWQ3dmMExuKzMyYzNkbTg3NDNNRjkvK1hmWGU2QldxYmxXbWQ5SmVld3Z1YzJ0RFIxYWJnRENBNlBSYW5RQVBMenNHMXpNUDBPd1h6amVubjZPWTdLdXBCTVZNcEx3NEJoS3F3cUlESTdqd2FWZnYrVXlpOXR6NXRJSlVyUDI4K0RTcjVNWU8rV09yK2ZwN3NQRVViTjdQSzY0SXE5RDBObSsxUlNncGJXSm5jYyt3dDg3aU1kV2ZBc1BOeThBRE1aV0NzcHlTT2pGbDBTcDUvWnhMSE0zTHozMEh3VDRCSGZZYjdHYU9YeHFCNTd1M2t3Wk02L0QvbFZ6SDhQWHEyM3k5UVZUN3VQdlcvNmJuS0lzcW1yTENQQU5vYlNxaUErKytqMkJ2cUU4c2VvN2ZIWDBRK3FiYW5oNDJZdW9WUm91RldSU1dsWEl2TWtybVRScURtOTg4U3ZXM1BNa282TW45bGgrNFhvU2RJb0JvWDNRT1YyNjFnb2hSSi82OHNnSGVMcjdNRFoyTWtkTzcrelhlOVUxVmJQMTRMdXNudjg0S3FXS3h1WjYvckw1UDNsbXpRK2NYbFl2NXA4aDQveGhSdDdVTFhYNzRmY3BMTHZTNmJVWFQ3K2ZlWk5XT0czTExUNVBidkg1VG84em1vMzRlUVV5ZThJeXAvM0ZGWG1rWng5azBiUjF1T3M5blBidFQ5L1NvY3V1U3FsMkJOSXRobWFTVXpjekptYXlVNWZhcjQ1K2hLZTdEOU9URnFMWDJqUGhLUlRPMzZEV05sVHg3dmJmb2xacE9nMTJUNXpkNjlRRjEyYXpZYmFZbkxwRCsza0hVbGlXUS9iVmt6eHozL2RSS3BXVVZCWncrTlFPbHN4WVQxemsyRTUvZHFML25MOTZpdTJIMzJQbXVDV29GQ3JPWERyZXEvTjBXcmN1VzdiN2l0Rms0TVBkZjhKa052TE1taDg0QWs2QXJOeDB0aDkrbnlYVDF6TjMwcjFkWHNOZ2JPWGsrVU9NR3ptOTA0QVRZT0hVTlZUWGxmUGxrUTl3MTN0MitGenRBMDRBaFVKQlZNaElybFhrWXpRYkFFZzVsMHhZNEFnZVdQd0NHcldHWlRNZllOUE9WeW11eUNNcVpDUUhNN1lUR3o2RzViTWVCR0RwakEyY3pENUVRdFI0bEVwcHJSam9KT2dVTG1mRE9laWNLa0duRUVMMG1UT1hUbkM1NEN4UHJmNHVlU1VYKy8xK0hub3ZzcTZrazNJMm1Ua1RsM1BxNGxIYzlaNlVWeGVUbkxxWmg1ZTlDTmdUa2ZoNCtISHprTEJuMS82Z3d6VzdheW1kT21ZK3ErYy8zbVY1dkR4OE83UVltYTRIbGRNUzcwR2oxanJ0TzVhNTIybDkxdmhsVEIyN0FKdk5SdWJsRlBhbWZvYlpiQ0lxWkNSbWl4bUx4WXhHcmNWTjc4R3hNN3M0ZG1ZWDA1TVdNbnZDY243MDdCODZMZFBYTi95WVFOKzJmK3pNRmpPL2ZQT2JyRnY0TEVseFV4M2JLMnRMZWUyVG4zVTRmL1c4eDNsenkvOVFYbDFNa0g4NFd3KzlTMkxjMUE3QnRlaC9OcHVOQXllM01pNStCc3RtUHNEL3Z2dGRWQ28xT28yKzIvT2FXaHZ3OXc3dTE2RFRZR3psZzUxL29LNmhpcWRXZnhjLzcwQ24vVlBHektPeHVZN2t0TStwYTZwbTVaeEhPbjNPVXM0bFl6QzFNbjl5NTExbndSNUVybDN3TkhWTjFXemU5d1pQcnY0dVVTRnhYUjV2czlrb3FTeEFyM04zUEF0cjVqOEp3R3VmL3N4cGJQaEgxNU4xV2EwV3lxcUtPSG4ra05PMS91ZWQ3d0R3blVkL2hkdE5YeUtKZ1VPQ1R1RnlPVFhRZFAxTFpTOHR4UHQyZjd3UVFvamVxYTZ2NEt0akh6SnAxQnhpd2tmZGxhQlRyZEt3Zk5hRGJEbjREa2tqcDNIcTRoSG1URmhPUkZBTW4rOS9rL05YVHhIc0gwRnVVVGJmZVBDblhDbktkanEvMWRqQ2xnTnZzM3pXUTQ2WDVCMUhQNlMrc1pwSFYzeXpUOHBZVVhNTmJ3L2ZEZ0ZuNTU5SHpjWDgweHpLK0pMSzJsTEd4ODlnNmN3SDBHdmQrV2pYbjhndFBzOGp5MTlpNGRRMXpCeTNoT09adXpseE5wbTByQVBNbnJDTU9SUHZSWDNUZU0vcXVuS25LUm5NRnZzL2dvM05kVTVaVDJ0dkdvTjc1dEp4OXFkdkFleGpPVC9hL1Njc1ZndE5MUTAwTnRmeHUwMC9KTUEzbEdDL2NBeW0xaTR6cVBwNkJUaTY2NG83bzFBb2VIemx5M2k1KzFEYlVJWEIxTW9qaTE1aVZQUUVyRllyYjIxOWhWSFJFNWszYVlWVFFQZkozci9TMUZMZmIrWEtMN25NVjBjL3BLNnhtZzFMbnNkc05WTlVmdFdlZk10aXdtdzJZYmFZOEhMM2RZeWROaGhiV0xmZ0dhZFd3K2JXSms2YzNVdFMzRFNuTDBvNm8xRnJlSGpwaS96dGkxL3k4WjQvODl5Nkh6cTFjTlkxMW1BMkc2bHRyQ0xqL0dHdVZlU3hmdEZ6anVmd3huM05aaU9McHExbDNNZ1p2ZnFzcFZXRmJOcjVhcStUR2duWGtLQlR1TnlaaXJibGlVR3VLNGNRUWd3bFpvdVp6NUwvaG9mZXEwUFcwLzZXR0RlVnRPd0R2TGZqZDdTME5qRWhZUlphalk0NUU1ZXorOFFuakFpTkp6NXFIQUcrSVIyQ1RwMUdUMzdwWlhLTHp6UFZlejRBSlpYNUJQbjFUYlpkbTgzR2xlSnNMRllMRlRVbEJQbUZkWHQ4WTBzOU80NXNJdGcvZ3ErdCsxY2lnMk5wYm0zaW85MS9vclN5a0xHeGsvazArYStzbnY4RUV4Tm1zWGo2L1V4UFdzVCt0QzNrRkdWMTJqcjAwZTdYT3IxWFQ5Ty94RWFNeGFmZFMzeHpheU0xOVJWRUJNYzZ0bWxVV3M1ZFNTWHYya1ZlLyt6bm5WMkdKMWErTE4xdys5Q05jY2FsVmZheGxhR0JJd0I3RURWN3dqSytPUEFXSlpYNWpsWitzQ2NMNmk3d054aGJLQ2pONmZIZW5RV3VKck9KemZ2LzdtZ3QvSERuSHgzN2xBb2xHclVXdFZxRFdxVkJwVktqVnFvSkRZamliRTRxWnJPSkRVdWVkeVFMT3BTeEhaUFp5SUtwYTNvc0M0Q251emNibDMyRHQ3ZjlMeC91K2lNdnJQK3g0MHVYdDdmOUwzV04xUUI0dUhseC84S3ZNVFoyY29kcjJHdzJXZ3pOMURmVjlPcWVUUzBOdlRwT3VKWUVuY0xsTXR0bEZKL1krVkFCSVlRUXQyakhrVTFVMUZ6am1UVS9jSnBPNDI2NWQvWkcvcnI1RjB4TFhPQjR1WjQ3Y1FXbkx4N2piRTRxVDkvM3ZVN1BVeWdVakFpSjUycnhlYWFPblkvRmFxRzh1cGpwaVl1d1dxMU9VMEZZclJhTVpnTjFqVzB2cDNxdFc3ZWZOenYzSk5WMTVRVDVoZkhtbHY5aHcrTG5TUmpSZFNJVkwzY2ZYbnp3cDQ3QTRscEZQcDhtL3hXQXI2MzlGL3g5Z2tsTy9ad3RCOTdtVW40bUsrWnN4TXZkaDdVTG5zSnF0WGJhWGZIRkIzN2kxR3JVMEZ6TDd6LzhONTVjOVIyaXcwWTV0bGZXbGpvRmp0NGV2azZKbE03bHBISHN6RzUrOE5Sdm5LNS83a29xbzZJbjhNRGlGd0Q0eCs3WDhQSDBaOFdjUndBNnRMeUtPMU5hV1lqVlppVzMrRHhhalk3RzVqb2FyOWRUWDY5QWxzMThrQlpERTljcTJwSklOYmMyb05Yb0hkdDhQUDJkeGx0ZXE4am43VzIvN3RYOTNYVE9YVW8xYWcyUHIvZzJCbE1yN2pvUE5Cb2RXbzBPclZwSFRsRVdaeTRlY3dvc2J6aWJrMHBkWXpYSzYyT1JTNnVLU004K3lPd0p5N29jeTlsZVUwc0RPNDV1WXNHVU5heTU1eWxVU3JWVFhidHYvaE8wR3BxcGI2cmxja0VtbnliL2xhU3IwOWl3K0RtbjU4UnNNWFBxd2hHeWMwLzI2dlBiYk5iclA3dk91K0NMZ1VIKzZnaVhzdG9nbzEzUU9VbUNUaUdFdUdQSE0vZHcrdEl4Rms1ZGc0ZWJ0eU1vTXhoYkFYdnJTRjJqR3g1dVh2MFdnTlJmYjlFb0xNMXhqTW5VcURWRUJNZlNrRmVMbjFkZ2wrZU9DSTEzakswc3F5ckNiREVUR3pHRzZ2cnlEbU1jSzJwS09KdVQ2bGhmTkcxdGwyUFBLbXRMMlhIMFF5SkQ0bmo2dnUreDVjRGJmTFQ3VDZ5YSt4aFR4ODd2c2p6ZUhyNFlUUVlPbk54RzZybDlqQWlOWjhQaTV4MVRNeXlkdVlIdzRCaTJIMzZmMXo3K0tkT1RGaklqYVhHWFV6ZTBHcHVkc2doWDFkbi9JVlFxVlU3Ylc0M05IYzU5ZC90dmFibSt2ZFhRVEt1eG1iOXMvb1ZqLzhJcGF6Q2FET2cwZXNmOGh3cUY0bm9MbDZiRDljU2RlMmY3YnpDWVdoM3JiM3p4cTA2UE8zQnlXNGR0TjQ1ZE1Yc2pNOFl0Y215UERrdmdvYVgvMU9POWsxTS81MExlNlE3YnU1cUh0N3F1blBONXA3QmFyUjJDenZIeGJkMVpiVFliMncrL2g0ZWJWN2RqT1c4d21neDh0UHMxeXFvS21UVittZE8xYm1nLzlkSHNDVXZabTdLWlk1bTdpUWtmN2ZUOEdZd3RyRnY0ekMxUGxTUmR4Z2MyQ1RxRlMxMnRnOWJyVTBsNWFTSFd4N1hsRVVLSVc1VlhEMXN1dzZVYXVGamRkOWRWS3FEck5CemR5N2h3QkxDLzVIYjJvdnZlanQ4QjhPemFmK2syMmNmdHNscXQ3RW41akFrSnM4ak9QY21waTBlWk1tWWVSZVZYdVpCM0NoOVBmL2FtYm1iRDR1YzZQVDhxTko3bTFNMVUxcGFTWDNJSmY1OWd2RDE4cWF5MVo1MTdkTVUzQ2ZMdDJDMzJ2Uy8vcjhzeTVaZGM1dFBrdjZKVUtubGdzYjJWWi8yaXI2SFQ2UG55eUFjMHR6WjArbkp0TXBzNGRlRUlSOC9zcExtMWtjWFQ3MmYyaEdVZFdqQVRZNmN3SWlTZXZTbWZjZVQwVGs2YzNVdkNpUEdNanA3RTJOZ3BUZ0ZmVnkxWTcyei9UYWZiMjVzOVlUa1dxLzBmem9MU0hESXVIR2JCbFBzYyswTURvemliazRKN3UxYXp2bFJyZ0IxWmtOb0FqUmI3bDhlRDNaMDhhd0F2UC9ZcmJEWWJyMy82SDR5T21lU1lCOU5zTWJIejZFZk1HcitVd0p1NmNmOTl5MzhUSFpyQTBwa1BBSFFZWDZ4VXFuRFhlL1o0Nzg3bWh6V2FEQlJkbjJib1pqZm1lTTI3ZHJIVCtUWTkzWDBJOWc5SG9WQnd6K1RWUU0vQlhJdWhtUTkzL1pGckZYazhzT1NGWHY5Tm1aYTRnR09adThtN2R0RVJkTlkzMVRwYWpUL2YvNmJUYzlZK29kak55Y1ZzTmh2ckZqemRxMmxtaEd0STBDbGM2a3k3VnM0Sk1wNVRDREhJYkRvUGI1NjFMeWNHd01ZeG9PMzRIbmRiRk1DeDVOczdkL1g4eHpFYVd6dHNQM2NsalhOWDBsZzE5MUc4UGZ4NlRBeHl1MUxPSldNMEcxZzE5MUc4M0gzWW43NkZzYkZUMkhuc0l5YU5tc080K0JtODkrWC9NVDFwVWFmbmh3ZEZvMVpwS0trczRPcTFDOFNHajNIYTcrWG0wMkVLQnJDL3FOL01Zcld3ODlnL1NNcytnSStuUDQrdCtCWStudjZBdlFWdzFiekhNRnZON0UvZjJ1SEZ2NjZ4aGplKytDVk5MUTBFKzRYVDJGTFB3WXp0SE16WTN1M25WeXFVSk1aT0pmdHFCbVhWeFNSZXowZ2I2QnZLdmJNZnByQTBoMld6SG5JY24zdzl3TjY0L0NXbjY5VFVWL0RlRHVkQU9tSEVPSGFmK0pUUjBSTUpENHptalBJNG9RRlJaT1dtTTNmaXZkZkxYVTJ3ZjJTM1pieGRlclY5S015SU1EQXJPaVFmSHBUdTVGa0RlNWZ1bHRZbUdwcnJpQWlPeFUzbkR0aS9zRkFvbGJ5MzQzZmNOLzhKSmlUTWRKeGpNaHR4MTNzNmp1MUx0UTFWdlAvVjc3czk1c05kZit4MGUyTGNWQjVjWXUrV1BTcDZRcGZuVHg0emozSHgwNmx2cXVYVHZYK2h0cUdLQjVhOGNFdHpsRnF2ejVmYlBuZ3NMcjhLMko4VmpWcnJ5QUNkZVRtRi9lbGJlUG5SWHdMd3YrOStqelgzUE9uSS92dTdUVC9zOVgyRmEwalFLVnlxZlJJaDZWb3JoQmhNTGxURHRtcFlHZzB2VGdMZmZ1alpkZXcyejR0cE55Nnd2V3VWOXZGakkwSVR1dXgrZDZkcUc2dEl6ejdJL1l1ZXZaNDg2RjdLcW90SVR0MU1UWDBsajYzNE51NTZEK0tqa3RoOS9HUEd0M3NSdjBHbFZQSHlvNzlFcjNQbnl5TWZzT2FlT1pqTXBnN3paL2FHU3FtaTFkakMyTmdwcko3N1dJY3BGUlFLQld2dmVRcXRXc2ZvNkVtY3VualVzYy9IMDQ4NUUrNGxObUlNUmxNcmIyLzdOY3RtUFlpblcrZmRaZ0Z5Q3M5eDZ1SlI3bC8wTEN2blBrcGpTNzJqQzdOU3FTUXlPSTdrMU0zNCt3U3phTm82akNZRE9VVlp6QjYvRkI5UFA2ZHIrWGo2OGUvUC85bHBXMmxsSVNmTzdpVStxbTBjYWtOekhjbXBuK1B0NGNmWTJDbVVWUmV4YVBxNlcvNVo5WVplQlJNRElTZ0lORU9vdCs3dFBtczNsRlFWQUJEU0x0alhxRFU4c1BoNURwemNodFZxY1RyZWFHeEZvKzZmN3FEQi91SDg1SVhYTzkxMzRtd3l1MDk4d28rZWZmV091bHVybENwU0xoemhVTWFYNkxSNm5sejkvNGdPUytqMDJQckdHbEFvbk1ZakF4dzdzd3ZBcVM1bjVhYmo0K252ZU1adWREYzNtZzNZYkRiSHVnMGJCbU9yWTcxOU5tZ3hNRW5RS1Z3cXMzM21XZ2s2aFJDRHlPVnEyREFLWHVyZnVkMzduY2xzWXZlSlQ1ZzNhWVdqQmZCT1ZOZVhNeVpta3FQRncwM256aVBMLzVrL2Yvb2ZMSi8xSU83WGc3N0YwOWR6OHZ5aFRnUEpwcFlHeXFxS3VIcDd3UmNuQUFBZ0FFbEVRVlR0QWthVGdYMnBuL1A1dnIrelpNYjYyeXJUMm51ZTZuYnllSVZDd2NxNWozUzZiL2FFcFFDT1RLS3g0V082VGFwUzN5NnBrVTZyNzVEVUtDSTRodldMbnVQei9YK251Q0xQMGJvNlpVelhZMHJiTzVpeG5ZaWdHT0lpeG5BdUp3MkFxSkE0cG95Wng4NWovMENCQXB2TlJrUlFiQTlYRW4ycHNkbWVSZmF0cmE5MGVjeFh4ejV5TEp2TVJnNmYrcEtqWjNZeVpjeTh1NTVoK25iWmJEYXlycVJ6TUdNN1ZYVmx4RWNsc1hyZUV4MitNR212dXFHQ1RWKzl5cGlZU1FUN1IyQTB0WkpiZko1ckZma2tqQmp2R1AvWjBGekhwZnhNcGlVdUFPdy9veHN0bUZhckZhdk42bGczVzh4c08vUnUyelFyRm5OL2ZtelJCeVRvRkM1enRRNGFqUFpsTHkzRXlYaE9JY1JnWWJOM00zeHV2S3NMY3VkYVdodTVldTBDRi9KT3NYSDVTMFFHMzFtd0VoYysxaWtoQ3RoYitMNis0Y2RPM1ZkREF5SlpQZTh4VXM3dGN6cjI5VTkvVG5tTmZYNUpUemR2UmtWUElEd3dtckRBNkY2TmNldE1kd0huelN4V0MzU1NjYll2alkyZFRLdmhVYllkZmcrQTBJQW9Dc3V1RUJjeHR0dnhjOWNxOHJtWWY0WW5WcjVzMzlDdW1FdG1iR0JrWkJLbkxod2hLVzZhU3pJV0QyZXhFV040Yk1XM2VuVnNUWDBGWHgzN2lQbVRWeE1lRk4zcGx6MU56ZlZrWDgzbzhWbzN6K1hhWCtvYWF6aWJrMExHaGNQVU5sVGg2eFhBK2tWZjZ6UmgwTTJDL2NLWk1tWWVPVVZaanFSSHdmN2hySnp6Q0ZQSDN1UG9YcHVjc2htcjFjTDB4SVVVbEY2VzdyVkRqQVNkd21WT3kzaE9JY1FnWlFOQ1BFRFhSK00zNzVhRlU5ZXc4S2I1OXJ3OS9YaHU3Yit5YWRjZmVYZjdiOW00L0J1M25EV3lOOW9Ibk1jejk2SlJhMUVxbFp5K2RBeTNkc0hrclBGTDBXcjFSQVRGZEhnWnY1Rkk2TzliL3J2VHFVaHVwN1VqTy9ja1ZYWGw2TFI2bWxvYXFLNHJaMkpDMThsSTN2dnl0eWdVWFFleDdiT1kzcXk1dFpFclJkbWN6VW5sU2xFV0lmNFJKSTJjem9XOFUzeTg1M1VVQ2dYKzNzR0UrRWZnNWVHSHA1czM3bnBQMUdyN2ZJcXg0V040WXVYTGFOUmE4a291a1oxN0VyM1dEYkMzS051d2tWdDhudWZYLzlzdC94ekVuZkZ5OThITHZmTnZ6NHZMODZpc0xVR25kY05zTVpHVm00NWFwV0ZhNGdKSHkvL05LbXBMMkhMZzdSN3ZhN0dZMFYydkF3RFpWelA0ZE85ZmV6enZWMjkxSFNEN2VQcnpqUWQvU2tGcERvVmxWN2hTbE9XWTJpWFlML3o2K05SWnZjNTg3YTczWk1XY2pUMGVWOTlVdzlTeDkrRG5IVWhCNmVXZWoyK3NJZVBDRVF6R0ZocWE2NXgrRG1MZ2thQlR1SXhUMTFvSk9vVVFnMFNUeWQ0UTVqT0VHcExjOUI0OHNmSmwzdC94T3k0WG5PMlhvTE85eXdXWlZOV1ZZYlBaOEhEellzbU1EWTU5azBiUDZmSDhlMmR2eE4rNzR6OGNXdys5ZTh0bHFhNnY0TURKcmRoc05sUktGZEZoQ2QxT256SXRjV0czTGE1NTF5NlNsWnZ1dE0xa052SFcxbGNvclNwRXFWQXlNaktSaDViK0U2T2pKNkpRS0pnM2FRVjFqVFVVbCtkU1hKRkhkVjA1ZVNVWHFXK3N3V0Jzd1dxejR1OFR6RXNQL295NHlMRjh2djlOenVha290WG9XTjR1SVZGMVhUbnpKNjhpTktCL2tnaUoyMVBYVk0yV2crODQxcjA5L0ZoN3oxTmRCcHdBTWVHamVYTFZkM3E4OW82akg1SjFwYTIrUlljbXRMV0UzeWFOV292SmJPVHovWCtueGRCTWdFOElzeWNzWTJ6c2xEdnVDZEdkdFF1ZTdqRG42QTNlbm41T0NjVkdSaWJpNmVIRG5oT2ZvdnIvN04xM2ZGVFhtZkR4MzR5bXFmZmVoUkFnaWQ1N3g3aUF3VGJ1dlNTMms5Zkp4c2xtazMwMzJjM3VKdnRtTjlsVXg0N2oyQWIzZ28wTHh0aGdlcEVFQWdsSklGQkRFdXE5VDMzL0dEUm9tRkZEWFhxK240OCt6Tng3N3IxbllFYk1jODg1ejZOMFlmcWtCWFpyUThYb283QllMT01oOFpnWWc3WitmRzE2N1lzYklONm41L1pDQ0RFYWZGRUl2MG1CMmNIdzN5dUg5bHBQUC8xMHR3bEJob0xlMElGYXBYRTZpamdXZGRZbjdXbTkyWEM1Vkp5RnlXd2tPalRCTmpyWlZ3YWpBWXZGYkRmMTl2cVNFY1BoRnk4L3piUFBQa3RBUUFDQmdZR294MUVtb2FIK3JGa3NGb3dtSXdxRllzaHE0dzYyeXRvcnVPazh1cTAzTzk2TTUvZjNhREEyM3ZWaTNDbHN2Qlp3NmxTeW5sTUlJVWFEOFZaY2ZUUUVtNTNpSTVOdStGaG5XVWJIeTQyQmlVS2hVQXdvVyt4SUdLb00xMkppNnZ2S2VpRUdVZGY2bkhPQ3JJV1poUkJDQ0NHRUVPT1BCSjFpUkhRTk9xVlVpaEJDQ0NHRUVPT1hCSjFpUktSTDBDbUVFTDJLaTNaZWJGMklrUkFSR2cyTXo2bTk4bGtUNC9uOVBScEkwQ21HWFpHczV4UkNpRDVwNjJpbHZLWmtwTHNoQkdYVmwyblh0NDEwTjRhTWZOWW10dkgrL2g0TkpPZ1V3NjdyMU5yWnNwNVRDQ0c2RlJFZVRrVk44VWgzUXdqS2E0cng5L2REb1ZEZzR1SXk3a2FENUxNMnNZMzM5L2RvSUVHbkdIWjI5VGxsYXEwUVFuUnIvc0o1RkZSa2pYUTNoQ0N2TkpOSjhYRW9sVXJVYXZXNCsxSXVuN1dKYmJ5L3YwY0RDVHJGc0R0VmNlM3hUTWZhM2tJSUlhNmFQbjA2YnQ1cVRtYnRIK211aUFuc1dNWlhLTFJHSWlNalVhbFVhRFFhbE1yeDlSVlNQbXNUMTBSNGY0OEc4amNxaGxWeGsvMTZ6a2srSTlzZklZUVk3ZTUvNEQ1SzZ5NXlNblBmU0hkRlRFREhNNzZpdERhWHBjdVdvRktwOFBEd1FLMGVXL1VtKzBvK2F4UFBSSHAvanpUVlNIZEFUQ3hkMTNQT2t2V2NRZ2pSSTRWQ2dVcWw0ckVuSDJUSDlqZlplU0NmMk5CRVF2d2pDUTJJR3VudWlYR3FyUG95NVRYRjVKV2VRNmsxc256MVlseGNYSEIzZDhmSHh3ZVZTalh1cGgvS1oyM2k2Tzc5N2VIaE1XN2YzNk9CQkoxaVdHVldYM3M4UFdEaytpR0VFR09GVXFsRXE5Vnl6NzNiU0UxTjVYejJhVTVrZllsVzQwWkpXZUZJZDArTU14R2hNYlRyV3drSThDZHVTcXh0eXFHcnF5dCtmbjVvdGRweE8vVlFQbXZqWDIvdmI1MU9OMjdmM3lOTmdrNHhyTEs3QkoySkVuUUtJVVNmcUZRcVBEMDlXYkprQ1VsSlNUUTNOMk0wR2pHYnpWZ3NscEh1bmhpSEZBb0ZTcVhTTnVYUTI5c2JuVTZIU2pXK3Z6cktaMjFpY1BiK2RuVjF4Y1hGWmFTN05tNk43OThjWWxScDFFTlppL1d4VWdHSi9pUGJIeUdFR0V0VUtoVnVibTVvTkJwOGZIelE2L1VZREFaTUpwTjhHUmFEcXJOc2hGcXRScVBSb0ZhclVhbFVFMllFU0Q1cjQ5dEVmMytQRkFrNnhiQTUxMldVYzdJdnVNaDBlU0dFNkpmT2RQNHFsUXFkVG9mRllwRXZ3V0pJS0JRS2g1K0pSRDVyNDl0RWYzK1BCQWs2eGJEcE9yVTJTYWJXQ2lIRURaRXZTRUlNRC9tc0NURjRaQnhaREp2c21tdVBaV3F0RUVJSUlZUVFFNE1FbldKWW1DMlEweVhvbEpGT0lZUVFRZ2doSmdZSk9zV3d1RlFQQnJQMXNiOE9BbDFIdGo5Q0NDR0VFRUtJNFNGQnB4Z1dYZGR6SmdlT1hEK0VFRUlJSVlRUXcwdUNUakVzWkQybkVFSUlJWVFRRTVNRW5XSllaTXQ2VGlHRUVFSUlJU1lrQ1RyRmtHdlVRM21MOWJGU1lhM1JLWVFRUWdnaGhKZ1lKT2dVUXk2ejZ0cmpSSDl3a1pKWFFnZ2hoQkJDVEJpcWtlNkFHUDlrYXEwUVFnZ2h4cEtNakF6U1VrOVRVbHlNcTg2ZHZNTGNrZTZTR0dKeDBaTnA2MmdsTWpLQ2VmUG5rcHljakVLaFFLR1EwWkxCSUVHbkdISmRNOWRLRWlFaGhCQkNqR2JiWDl0Qlc2T1pxTUFwekZxeWpoRC9pSkh1a2hnbTVUVWxWTlFVYzJSZktxZlR6bkQvZy9laVVxbFFLbVZ5NkVESjM2QVlVaVlMbksrOTlueTZsRXNSUWdnaHhDajE0aC8vaHJkTEpKdVdQc0xNaE1VU2NFNHdJZjRSekV4WXpKWVZUK0N0RE9mbEYxNmxyYTBOazhrMDBsMGI4eVRvRkVQcVVoMFl6TmJIb2U3Z3BSblovZ2doaEJCQ09MUDl0UjJFZXNjelAzSFZTSGRGakFJTHA2OGwxRGVlTjdhL1JYTnpzd1NlQXlSQnB4aFNkdlU1WlQybkVFSUlJVWFoakl3TVdodk16RStTZ0ZOY3N5aDVMZm9XU0UxTnBhT2pBN1BaUE5KZEdyTWs2QlJEeWk2SmtLem5GRUlJSWNRb2xKWnltdWlnaEpIdWhoaUY0c0lTeVQ1M25zYkdSaG50SEFBSk9zV1Fza3NpSkNPZFFnZ2hoQmlGaWt1S0NmYVBIT2x1aUZFb3hEK1NxcW9xbXBxYU1CcU5XQ3lXa2U3U21DUkJweGd5alhxb2FMVStWaXNoem50ayt5T0VFRUlJNFl5cjFrMlNCZ21uUWdPaTBHcDBHQXdHOUhxOUJKMDNTSUpPTVdUT1ZsNTduQlFBU2lsekpJUVFRb2hSS0wvbzRxQ2RhNkJCeVdBRk5UWDFGVFMxTmpqZDE5YmVRa1Z0NmFCY1p5SW9LU3ZDWkRLaDErdGxYZWNOa3FCVERKbXVwVktTWkdxdEVFSUlJY2E1VHcvdDRNQ3BUL3ZjdnJtMWtRNTl1KzE1ZVhVeGYzNy81NVJYRncrNEx6dS9lWVdVYy91ZDdzc3FPTVdybi95NngrT3I2OHZKTGNxd1BUZWFqT2dOSGIzK09BdWFpOHZ6cUcyc0FpQXQreUFYQ3MvMmVHMmp5VWh6YXlQbE5TVTBOdGZaN2Z2OHlGc1VsdVU2UFM0MTZ3Qkh6dXpwOGR3M3ltS3h5UFRhQVZDTmRBZkUrSlhiSmVpYzZqZHkvUkJDQ0NHRUdBNHhZVlBZZmVRdGxzellnRmFqczIyL1ZKeEZ3Wlh6ZE9qYmFOZTMwZGhTUjNWZEdlMzZOcGJQdm9YVjh6WURFT0FiaW8rSFA2OS85aHNldU9WN1JBVEY4c2J1MzFOY2tkZnJ0VGNzMnNiY2Fjc0g3YlVjVHQ5TlZsNGFkNng5a3NUWU9ldzk4VDVwMlFkN1BlNDdkLzhDZis4Z3UyMWZwK3hrY3RSMGxzM2FTTzdsVEVMOEk1a1NNNU9jZ25RT3ArL0daRFppTkJyUUd6dm8wTGRqTkJrQTY3VG54Tmk1M0xyOEFkdTVzdk5QRVJvUVJVeW9ZK0tuNG9vODJqcGFXRFpyNHdCZnZSaHNFblNLSVhPaFM5Q1pLSmxyaFJCQ0NERU92ZlRodjFQVFVHRjdiaktiK00wYlA3UTl2M1haZzVUWFhPWmNYaXJSSVpOeDFYa1E2QlBLek1tTDhmTHdKY0E3eE5aVzVhTGluZzNQOHZhZVAzSTI5emdSUWJFc25yR2VHVzJMZXV6RFo0ZmZ3R1F5OXF2ZkNucGU5M1Ryc2dlb3FpdGo1NzYvb1ZyL05BdVQxNUlZTnhlQU14ZU9jZkZ5SnR2V2Y5dld2cnk2bUwwbjN1OVhIMXJhbTJodGIyYjF2TTJvVkJwMEdsZGN0ZTY0NlR4d2QvVkNyVkwzNjN4bXk5Qk9mWlZSemhzblFhY1lFcVhOMEhyMWQ1Ky9EcnkxSTlzZklZUVFRb2loY1BmNlo3aFFkSllnM3pDOFBIeHQyN1B5MG9nTW5rUllVQXpsTlplSkNJcmpyblhmNnZZODJRV25TY3M2d01PMy9ZQUhiL2srU3FWMUZkeWtpTVJlKy9ERjBiZWRicStxSzZPNFBJL1F3R2orZS9zUGJOc3RGak5HazVGZnZmcWNYZnR2YmYxbi9IMkNBZENvdGR5MzhidTg4dkYvY1M0dmxUdldQR0Vid1N5OGNnRzFTdTEwdExHL1hIWHV6RXhZZk1QSDcwdjVDSlBaV3Nxa3ZLWVlzOW5FM2hNZjJQWnIxRnBXemQwMDRINktnWkdnVXd5SnJsTnJFMlJxclJCQ0NDSEdLVit2QUlvckxwRmRjSXBIYi9zaFNxV1NzdXJMSEU3Znpkb0ZXNG1MbU5hbjh6UzNORkJhVlFqQU4ybTdPSDMrU0svSDNMYjhRYWJGenJiYjl0WEpEMjJqbU9VMXhieTk5ODg4c2ZuSDNMbm1TVnViM01zWlpPV2xzWFgxNHdEVU45ZXc1OWk3V0xBZnlmTjA4K2FwclQvRjNkV3pUNjlocUxTMXQ5aW1HSnZOSmlwclM4a3R5c0ROMVpQYXhpck1WNE5PL2RYMXNYVlgxNC9XTjFYVDJGSXZRZWNvSUVHbkdCSVh1cXo1bHFCVENDR0VFT1BacmNzZTRPKzcvaCtWdGFVRStvWHh5YUh0Sk1iTlpmR005VGQwdmdYSmE0Z01uc1E3ZTEvZ29WdStqN3VybDIzZitjSXpuTWs5eXIwYnZtTTNzdHFwcXU0S1VTR1RBVWllTkovaWlqemUvL29sbnRqeUU5dDAxZHJHU3RRcURRblJNd0I2VEZ3MFdBRm5WZDBWc2d0TzA5TFdTRTE5T2RrRnB3RnJvSmhma3RQdGNXRkJNVlRXWGVIRC9YOER3R0RVYy9yOFlkSXZIQ1VtYkFyMzNmUWRXOXQzOXI2QVVxSGs3dlZQQTVCeTdoc09udjVzVVBvdkJrYUNUakVrdW81MFRuSDhmU2lFRUVJSU1lYWR6VDNPTjJtN0FPdGF6bmYyL2htVDJVUkxXeFBOclEzODdxMS93dDhuaENEZk1Eb003VlRXWG5GNkhoOVArK1FYbm03ZWRGeWR5dXJuSFl4M2wrQ3lyTG9JRjZXS0lMOHdwK2VxcWE5ZzNyU1Y1QlNjUnFGUWNPdXlCeWlwekxkYkgya3dHbkJ4NlQ0TU9IMytDSWZUZHdQVzZhblAzUFh6UHZ4dFdDa1V6dGVLRmxmazBkaFNoMGF0cGJXam1kU3NiMGlhTkorRzVsbysyUDh5SGZvMlBOMnVGWFUzbTgwMHR6WHkyS1lmRVIwNm1aODg5Z2NBL252Nzg2eGRzSlU1VTVjNVhNTm9OT0NtOCtoelg4WHdrYUJUREFrcGx5S0VFRUtJOFM0MmZCcmVYUUxHMXZabTZocXJDQStLdFcxVHUyZzRsNWRDNFpVTHZQamhMNXllNThHYnY5ZnROZjc4M3Mvc0FqbUx4WXkzaC9NTWpSMzZkdXFhcWdud0RiVnRDL0lMY3doUURjWU8xQ3BOdDljTUM0aG04ZlQxRkpWZjVGTHhPY0JhOXFURGNHMzZxc0ZvNEZKeGx1Mll6aW11U29YemlveHpwaTUzeUNxYmxuT0lRTDh3Tml6YXh0dDcvc2h6OS83U3RwYTFzQ3lYN1ovOWxnQ2ZFR2VuYzBwdjdNQkhMZGtyUnlNSk9zV2d1OXdFZXV2dkhZTGN3TDEvaWNlRUVFSUlJY1lFTDNjZnZOeDliTS9QWFVybDJObTkvT2poMzlpMU81ZVhRa0wwRE81Yzh4UUE3KzU5QVc4UFB6WXV1UmV3WnEydHJpOTNlbzBudHZ5VDNRamd1VXVwcEdZZmNOcTJwYjJKOE1BWWZEMnYzZkZ2MTdmUjB0WmsxNjZodVJhbFFrbE5ReVVBalMxMXR1MXFsWWFRZ0VoQ0FpSUJiRUhuN21OdlUxRlRZbmVldC9iODBmYjRscVgzTysxVGo2NW1ndzMyQzhkb01sSlpXMnE3YnRHVlhBSjlRM0hWdVhkN3VORmtYemV6dGEwSmJiQXJCcU8xNUVwbk5sdUQwWUJTcWNSRjZkTC9Qb3BCSVVHbkdIUjJVMnRsUGFjUVFnZ2h4ckh0bi8yV05uMHJBTzBkcmJUclczbHA1My9ZOXErYXN3bTlvUU90V21lYjRxcFFLRkFxbEgwcUNhSlVLRkYwR1Qzc0hBbDB4czhya0NlMi9KUGR0b3pjRSt3NS9xN1Q5bjkrNzJkMno5Lzg0Zy80ZXdmem5idi96YUh0VTF0K2FudDg4UFJubk0wOXhuUDMvdEsyclRQUlQyY20yYTRzV0RoNlpnOXBWNFBsYWJGenVXbnhOa3htRXdvVXVPazhDUElOczlid3ZCcDA1aFNjWmtyMHJHNWZhMmYvRzVwcjdiWWR6L2lLNHhsZjJXMzcxYXYvaC9qSVpPN2YrTjBlenllR2pnU2RZdEIxcmMrWklPczV4UmpSWGcrdDFSWU1iWUJDZ2FsanBIc2t1bkxSV0xCWVFPMW13ZFhmZ3M1YmdVS2g2SGJ0a0JCaS9EbGFhdjNKcTdmK0RCYWxBdUlHY1B6aUdSc3dtYTExNGk2WFgrTDArY09zbkhPYmJYOUlRQ1NabDA3aWRvTUplVjcrNkpkOW5sN3J6S3dwUzVnU2N5MTRNNXROdkxUejN6RVk5U3lkZVJOenA2MjBhOS9kYUdEWFlMZXpQMTIzZFU3WE5SZ2Mvd00xR2czTW1iYWNwTGg1SEU3ZlRWdEhDMkNkRHF6VjZBQ1lHanViakl2SFdUNzdab3JLTDFKVlg4YTJkZDkyT0ZkWDkyLzhQN2I2cEhtbDJleEwrUWlGUXNFRE56K0htOVorYmFkVzQ5cmp1Y1RRa3FCVERMb0xNdElweHBqYVBPaG9zbUF4U1FBeldwbjAxbitiamdZRkhVMW1WTzRtZkdJc3FGU3FIdS82Q3lIR3ZtWUR2SkFPZXd1dHkzYmlmV0JKK09DZFh3RWMyM2ZqeDArT1NtYnZpUStZRWoyVHNJQm96aXFQRStJZlNWWitHa3RuM2dSWXA2MEcrVVhjMFBtL2MvY3Y3QklKbmMwOXpwRXplL3A4dkVhdFJhTytWakQ5M0tWVXpHWVRxK1p1SWpYckFNdG4zOXFuRWRmZWRDYnc2UXdvOVlZTzIzVU5SajFCdm1HRUJVYmpwdk93allhMnREV2lWVnVEd1RsVGwzTWsvUXZPNWg3blZNNGhrdUxtMldxR1hzOXNObE5Ta1U5NVRUSHpFcTFCODFjblB5VEVQeEs5c1lQQ0t4ZFlNMy9MZ0YrVEdEd1NkSXBCWmJiQXBTNTNIeVhvRktOZFpSWVkyd0VrNEJ3enpFb01UUXFxY3d4NHg3ZWgwK2x3Y1pGMU9rS01WejgvQW1lcjRLRWtlQ1JwYUs1eGJBREhsbGNYY3lMemErSWprMjNibWxvYjJKZnlFVjd1dmt5TG5VTkZiUW1yNTkvZTUzTzJkYlRhMW1GVzFKWlEwMUNCd2RoQmg3NmRnaXNYYU90bzRjQ3BUL0Z5OTNXYXhiV244MzZkc3BPa1NmTlpOSDA5S1ZuZnNQdm9XOXkrOHBGZWo5VWJPcWhwcUNBMElNcnBmZzgzYnhRS0JZMHRkVmdzRnY1bnh3KzVkOE96eEVWTW83R2x6cTdzUzZmcStuTGJkRm92ZHgrV3pOekFwNGQzb05XNHN1MXEyWk91YlF1dlhNQmc3T0NMWTI5anNWZ0lENHhoWHVKS3N2TFNLTGh5bnEyckgwZHY2T0RMNCs4eUxYWk90MzBWdzArQ1RqR29paHF2SlJFSzg1QWtRbUowcTgwRFk3c0ZDVGpISGdVS01LcXB6ZFBqRmQyTWg0ZUhCSjVDakVNZjVsb0R6bjliQ2tzSGNYUnpNQjA4L1JuaGdUSEVoVS9sM0tWVUFDS0Q0NWd6ZFJsN2pyMkxBc1hWQUNtMmx6TmQ4L3UzZjRMKzZqVFZENzUrQ2EzR0ZhMWFoMWJqaXQ3UWdkRmtvTGFoRWs4M24xN09kSTNSWk9UakE2OWlOQmxZdCtBTzFDbzFtNVkveER0WGt4cXRtcnVwMjJNTHIrVHl5YUhYQ2ZXUFl0dDY1MU5lVlM0cS9MeUNLSzhwSmo0eUdhUEpnRkxwUW1OTFBRYWpIbjl2KzFGTHZhR0Q0b3BMekpxeXhMWk5vOVpoc1Zqd2RQTkcxYVdreTdtOFZIYnVmd1dsUWtsRWNCenhrY25FUnlZVDRoOUJSVzBwbng5NWs5andxU1JQbW8vRll1Rk03akhlKytwRkhybnRlWWR5TkdKa1NOQXBCcFdzNXhSalJXc3RkRFJLd0RtMktWQVlkTlNWVmFPT1VxUFQ2V1NxclJEanpQWXNXQkkyZWdQT0sxVkZYQ2c2ZTYza1NaZi9VdFl1dUlOSkVVbWtuejlDVXR3ODI5ckZ2bmptcnAralZtblFhbHdkMWxoMlRxKzlZODBUdG0wV0xEMysvbXZyYU9XRGZYK2x1UHdTOTJ4NEZ2ZXI2MHNUb21ld2ZQWXRIRHI5T2RYMTVkeXk5SDdjdW1TTGJXaXB4V0RVcy8zejN4SWVGTXZLSGdKVGdMandhV1FYbkNZeGJoNEFudTQrRkpYbDRxcDFkd2orTGhTZHhXdzJNeWtpa1haOUczdU92a05tWGdxcjVtN20xUGxEdkxUelA5aTg0bUVtUlNReUtUeVJ1OVkrUlZ4RUlyb3Vhek5MS3d0NWM4OGZVS3UxM0w3eVVkdGEvenRXUDhIZlAvbC92UHpSTDdsenpaUEVSVXpyNVc5Y0REVUpPc1dneXEyNzlsaW0xb3JSckswR0xHWUpPTWM2SlNwb2RhT3hzUkcxV2kxQnB4RGpTSGtMdEJoZzZZMHRoUndXWVlIUlBIano5MUNyTkJTVzVaS2RmOG9XRkxscTNiQmdJYjgwaHllMy9yU1hNOW56OXVqK1M1UzNoeitUbzZhVGVTa0ZzOWxFWmQwVjlJWU9mRHlkRjBhL1VIU1d6dysvU1llaG5idlhQOE9raUVTNy9hdm5iVWF0MHZCTjJpN3lpck80WmRuOVRJOWZnTmxzNWx4ZUtpNUtGOVl1dUlPRnlXdDZUZDQyTDNFbHA4OGZac2ZudjhWRjZZSzNoeDlmSG4rWDJQQ3BEc2NleTlqTHBJaEV6aGVlNFVEYUp4aU1ldTVaL3d3SjBUT1lsYkNZZC9hK3dKdGYvSUhKa2Nsc1dmVVlpWEZ6YmNkYUxCYU9uZDNMZ1ZPZjRPYnF5U08zUFc5WHVzYlhLNEJIYi9zaE8zYi9MMjk4OFh2aUk1UFp1T1FlL0x3Q2UreS9HRG9TZElwQlpUZlNLVUduR01VTWJUTEtPVjY0V0hRME5WWGc3ZTJOU3FVYTF4bHRNekl5U0VzOVRVbHhNYTQ2ZC9JS2MwZTZTMktjaVl1ZVRGdEhLNUdSRWN5YlA1Zms1T1FSeXhSZFljMUhRNGpic0YrNlgrSWlwdkhSTjM4bjgxSUtHcldXRFl1MjJmYlZObFN5ZlBZdGhQZ1BYdVFjRTVaQVRGZ0NiMzd4Qi9KS3N0R290Y3lZdk1naG1PelUwdGFFdDRjZlcxWS9qcjkza05NMnkyWnRKRHBrTWdkUGYwWnMyRlRBbXBsMjI5cHYwZGJSeXVTb1pMdjIxNWR4NlJUb0c4clcxWSt6KytqYkpNYk50VTZSdGNETWhNVjI3U3dXTXlvWE5Tdm5idUtMbzI4VDVCZk9waFVQMllKdEx3OWZIci85eCt4UC9aaTJqaGFIV3AwMURSVWNTditjeU9CSmJGM3poRjBkMDA3K1BzRTh0ZldmMlgza0xlcWFxbkhYM1ZqMllERTRGSmF1RlZXRkdBQ3pCVzcrQUV4WDMxR2Yzd2xhV1dJbFJxbUtUSXN0STZvWTI0eDAwT3lhUjNoNE9KNmVua00rMnZsRklmd21CV1lIdzMrdjdMMzlZTm4rMmc3YUdzMUVCU1lRN0I4NXFGOWloZWlxdkthRWlwcGlDc3F6Y2ZOV2MvK0Q5NDVJcHVpemxmRDhBZmpOS3BqcFBGWWFORTgvL1RRL2UrckZBWjNEWXJHTTJwdGVJOWszZzlHQXlzWHhocURCcUVldDB0Q3ViN09iTXR0WGxiVlhDUFFON2RQck1oZ05BOHJRKzR1WG4rYlpaNThsSUNDQXdNQkExR3BKV3RKZk1nOUpESnI4aG1zQlo1U25CSnhpZEpPQWMveFFvY1ZrTXFIWDZ6R2J6U1BkblNIeDRoLy9ocmRMSkp1V1BzTE1oTVVTY0lvaEZlSWZ3Y3lFeFd4WjhRVGV5bkJlZnVGVjJ0cmFNSmxNSTkyMVVXMjBCcHd3c24xVHE5Uk9yOTlaMS9OR0FrNkFJTCt3UHIrdXdTZ0pJd1pHZ2s0eGFHUnFyUkJpcEZnc0ZveEdJK054OHM3MjEzWVE2aDNQL01SVkk5MFZNUUV0bkw2V1VOOTQzdGorRnMzTnpSSjRDaUZ1aUFTZFl0QmNsQ1JDUWdneHFESXlNbWh0TURNL1NRSk9NWElXSmE5RjN3S3BxYWwwZEhTTTJ4a0ZRb2loSTBHbkdEVDU5ZGNleDB1NUZDSEVNQnVQbzV4cEthZUpEa29ZNlc0SVFWeFlJdG5uenRQWTJEZ3VSenZqb2llUGRCZkVLQllSR2cyTTdpblVvNTBFbldMUTVIVUpPaWRMMENtRUVBTldYRkpNc0gva1NIZERDRUw4STZtcXFxS3BxV2xjVG1WdjYyaWx2S1prcExzaFJxR3k2c3UwNjl0R3VodGpuZ1NkWWxDVU5FUEgxUnVmb2U2Z2t5UkNRZ2d4WUs1YU4wa2FKRWFGMElBb3RCb2RCb01CdlY0LzdvTE9pUEJ3S21xS1I3b2JZaFFxcnluRzM5OFBoVUtCaTR1TGpIYmVJQWs2eGFESTY3S2VjNUpQOSsyRUVFTDBYWDdSeFpIdXdvZ3ltWWQyR3VkNEM1d0FtbG9iN0VabEJ2TTFscFFWamR0TTBmTVh6cU9nSW11a3V5RkdvYnpTVENiRng2RlVLbEdybldmaUZiMlRvRk1NaXE1VGF5WG9GR0p3NUplZVIyL29zTnQyb2Vnc2hWZHlCKzBhRm91RkU1bGZVMU5mMGU5akc1cHJ1VkpWNUhTZjBXU2t2THFZbHJZbUFNeG1NK1hWeFRTM05nNm92MkxpMkovNk1XL3MvbDJQYmY3K3lhLzU4dmg3TjN5TnQ3LzhVNStPTHk3UG83YXhDb0MwN0lOY0tEemJZM3VqeVVoemF5UGxOU1UwTmwrN0s2czNkTkRRWE5mdm44N1BVVis4K01Fdk9IVDZjd0FPblBxVVZ6Lzk3eHY2ZkhkbnZHYUtuajU5T203ZWFrNW03Ui9wcm9oUjVGakdWeWkwUmlJakkxR3BWR2cwbW1HdlZ6dGVxRWE2QTJKOHNBczZaVDJuRUFOVzMxVERHN3QveCtTbzZkeDMwM2NBYTNIcm5mdGZJY2d2bkNkdS8vR2dYS2Vrc29DdlRuNUlhdFlCbnRqeUU5eDA3bjArOXVqWkx6bVZjNGgvZWZJdlR2cGZ6VjgvK2s4MkxOckdvdWxyYVcxdjVxOGYvU2NyNXR6S3FybWJCcVh2b25jdmZmanZWTlNXT215Zk8zVTV0eTUvWU5Ddjk2ZjNma1pUUzMzdkRhL2o2ZTdEZCsvK2hkMjJpS0E0anB6WlExNUpOcE1pRXAwZVp6RHFNUm9OVHZlbFh6aEtXZlZsaCsxSmNmT0lEcDFNVzNzTCtTVTVUSW1lMVd2L3ZrN1p5ZVNvNlN5YnRaSGN5NW1FK0VjeUpXWW1PUVhwSEU3ZmpjbHN4R2cwb0RkMjBLRnZ4Mml5OXNsVjYwWmk3RnpiMzNYNmhhUHNQZkcrMDJ0WUxKWnVSMUNpUXVKNTVMYm5lKzNuOVdaTVhrUnVVUVl2Zi94TDdsanpKQWxSMC90OWpvbmsvZ2Z1NDY5L2VaV1RtUllXVGw4NzB0MFJJK3g0eGxlVTF1YXlmUFVTVkNvVkhoNGVxTlZTNy9OR1NkQXBCb1dNZElxSjZOTkRPMnhmTG0vVWxKaFpKTWJPY2RoK3ZqQWRnTVRZdWJadGw0clBZVERxbVQ1cHdZQ3UyVlZrY0ZkbUxYWUFBQ0FBU1VSQlZCd3I1OXpHZ1ZPZjhzbkIxN24zcG1jSDdkeGk1TFYxdEJMb0crb1FXSVVIeGd6SjlZeEdQZFBqRnhBZm1kem5ZeTRWbitOUzhUbUg3Wk9qcGhQa0cwWmE5c0Z1Zzg2ZWRPamJhVzF2dHR0MnZpQ2RBTzhRb2tNbmsxVndDcVZTU1dMYzNHN08wTHVXOWlaYTI1dFpQVzh6S3BVR25jWVZWNjA3YmpvUDNGMjlIQXJTTDB4ZXc4TGtOVTdQOVpzM2ZzUk5pKzRtT1g3K0RmZm5lbjVlZ1R5MitSL1plK0o5QW4xQ0IrMjg0MjJVRTZ4WlNWVXFGWTg5K1NBN3RyL0p6Z1A1eElZbUV1SWZTV2hBMUVoM1R3eVRzdXJMbE5jVWsxZDZEcVhXeVBMVmkzRnhjY0hkM1IwZkh4OVVLcFZNcjcxQkVuU0tBV3MyUVBYVjVTUHVhZ2gyRzluK0NERmN6dVdsWWpEcUIzUU9idzkvcDBGblZ2NHBWQzVxcHNaY0N4Wk81UnhDb1ZBUUhaYlFwMm1xSG01ZUFKekkzTmRqY0t4UUtOR3FkWmd0Wm82YzJkTnR1N2p3YVlRRlJ2ZDZYVEY2dE90Ym1SU1J5SnI1dHcvYk5ZTjh3KzNldDlEektGNWpjNTFkMEZsVlYyWmJrN2g0NWdhODNIMHByc2dId052RER5OTMrenViZFUzVlpCZWN0dHNXN0J2T291bHJBZnZScWwrOStwenQ4ZGtMeHpDYWpQenVyWDl5Mmk5WHJSdmZ2LysvZW5pbFY5dnAzSm1ac0xqWGR0a0ZwL25nNjcvMjJHYm5ONit3ODV0WG5PNExENHpoaVMzL3hLZUhkbkF1TDdYYmN4aU1lbExPN2VkVXppRzc3UmtYVDlnZVAzVEw5NGtJanV1MXp4T05VcWxFcTlWeXo3M2JTRTFONVh6MmFVNWtmWWxXNDBaSldlRklkMDhNc1lqUUdOcjFyUVFFK0JNM0pkWTJwZGJWMVJVL1B6KzBXcTFNclIwQUNUckZnRjNza2tRb1hrWTV4UVR5azhmKzBPMittb1pLL3Z6ZXo1Z1dNNXR0NjcvZHIvTlcxSlpTV2xuQXpJVEZhRFU2QUtycnk4a3Z6UUdzVXliNzFyOC9vbGFwT1hqcVV6b003YjIyNzI3RXFaUEtSVTFvUUJTN0RyNE9RR2xsQVJhTGhZOFB2QWJBL01SVm5MbHdGSUEyZmF2VGMxeThuRWxMbDREWjNjMUxwdHNPRWJQWmpON1FnVTQ3dkhjQ0cxcHErZVRnZG01ZC9nQXVTaGVhV3h0NWFlZS84K2ltSCtIdkhXUnJkNkhvTEtkekRqTXBNc251K004T3YwRnhSWjdUYzYrWnY0VmxzemJhYmNzdnpiRjlObnBxMTFWNWRUR2xWWVdzWGJBVmIzYy8yL2JNdkJUS2E0cFp2K0JPWEZ5RzVpdlNjL2YrSnlvWHh5bDZMMzc0QzFiTjNld1FzQVBzUy8ySTZyb3lBT1pPVzhIa0hxYkpmbnpnVldMRHB2WVlDUHQ1Qjk5QXp5Y0dsVXFGcDZjblM1WXNJU2twaWVibVpveEdJMmF6ZVZ5TzhBcEhDb1VDcFZKcG0xTHI3ZTJOVHFkRHBaS3dhU0RrYjA4TVdOZXB0WEVTZEFveFlHblpCd0hzdmpSMkpnYlp1T1FldEdwWGRoMThqZmlJSkdaTVh0VHRlVlJkdmpUSFJ5WngxOXB2T2JTNVVIU1d5T0JKdU9rOHVqMVBhVlVoT3o3L1g4QTZZbFZSYTYxbDF6bDFzZk41ZlZNMUdaZE8ydG81VTFGVFFuVjl1ZTI1djNld0JKMURwSzJqQlFDZFpuaURUbmVkSjFsNWFaek0zTWVTbVJ0SXYzQVVONTBIbGJXbDdFdlp5ZDNybndiZ1ZNNWh2TjE5NGJxM3ltT2JmK1J3enA1R1NtOWtmZXFKYy9zQUNBMklKaTU4cW0zNythSXpCUHFFT3AzaVdsVjNoZXlDMDdTME5WSlRYMjRiWGRYcjI4a3Z5WEZvM3lrc0tBYWR4dFgyM04zVml4ZmUvN25kN0lOSE4vMEloVUtCVHVQSzNoUHZVM0RsdkczZnVvVjNvbFpwcnAwdk1KcXd3R2d1RldmaDdlRkhvSy85dEZrWHBRcXRXdWNRdkRZMDE5SFcwU0lsZVBwQXBWTGg1dWFHUnFQQng4Y0h2VjZQd1dEQVpESko0RG5PZFpaRlVhdlZhRFFhMUdvMUtwVktSamdIZ1FTZFlzQzZsa3VKbHlSQ1FneElhM3N6bVZjRE56ZXROUkFzcnk3bVhGNHFDVkV6V0pDMEdvUFJ3SzZEcitIdkU5eVA5VjhLTkdxdDNaYWErZ28rUHZBcVlZRXhQU1ltNmpvcW8xUXErZllkL3hlQTNVZmY1bFRPSWR0emdLUko4d0RyeU93TDcvK3J3N21XemI1WmdzeGgwdDVoSFcyMldNdzBOTmVpMWJqYUJUOURSZVdpWnNPaXU5aDE4SFdTSnMwai9jSVJsc3pZUUhoZ0RCOTk4M2R5Q3RJSjhnc252eVNiWis3Nk9Ya2wyZmI5MXJleDY4QnJiRmkwRFYrdkFNRDZYbXRzcnVXK2pkOGRjUC9xbXFvNGR5a0ZsWXVheXRwU3U2Q3p2cW1hRVA5SXA4Y1ZWK1RSMkZLSFJxMmx0YU9aMUt4dlNKbzBuNGJtV2o3WS96SWQralk4M2J4dDdjMW1NODF0alR5MjZVZEVoa3dpT21ReUQ5LzJBMVF1S3A2NTYrZDI1KzRhVkc1YThUQVd5N1Z5SkNvWE5SRkJjZWk3ekZZd204MThmZkpEV3R1YmVXVFREKzFHa0FHeTh0TllNMzhMWGg3Vy81VGJPbHA1YTg4ZmFHcHQ0THQzLzN1L0VvWk5WSjNsTVZRcUZUcWREb3ZGSWdIbkJLRlFLQngreE1CSjBDa0dUSklJQ1RGNGpwM2RhMWNteFd3MjgvbVJOMUVvRkt5YXQvbUd6cmwrMFYxNGRQa3kzR2wvMmk0c0ZrdXZRYUN2WndBYkY5OURWT2prRzdxK0dCbXRWMGM2RDV6NmxBT25QZ1dzLzVZTGt0ZXdJR24xa0g2UlNveWJTMnIyQVhicy9oMXQ3UzNNbUx3SWpWckxrcGtiMkh2aWZhSkM0b21QVE1iZko5Z2g2TlNxZFJTVlh5Uy9OSWU1WHNzQktLc3VJdEEzckY5OU9KVnoyQ0ZUck1HbzUwcFZFWUYrWVlRRlJGTmNmdW5xMms5cm1aUEsydEp1WncvTW1icmNZY3B1V3M0aEF2M0MyTEJvRzIvditTUFAzZnRMMjRoSVlWa3Uyei83TFFFK0lRQzR1M3JpN3VvSndPL2YvcW5kU09lM3R2Nno3ZkhPL1grem15NjhjY2s5eko2eTFPNjZTcVdTZXpZOHk5OCsvaFZ2ZmZFSEhyLzl4N1p6ZzdXKzZmNjBYV3haOVNnZCtuYmUvdkpQMURWV2NkZTZiMHZBMlE4U2NBZ3hlQ1RvRkFOaXRrQkJnL1d4QW9qeEd0SHVDREdtTmJVMmtKcDl3RzViU3RaK1Nxc0tXWmk4eG1GYW5ORm9jTWpPMlVtbmNiTjkrWjB6ZFpuRC92THFZbklLVGhNVE5xWFh6S0FlYmw0c1NGN2RZNXVxdWpLSGFYNWlaSG01KzdKcHhVTm9WRnFNWmlNMTllV2tYempLbDhmZm83R2xqdlVMN3h6UzY5KzArQjcrdXZNL21KZTQwamJLdm5UbVJzNWNPRWJtcFpSdVM0QW9GQXFpZ3VNcEtNMWg3clRsbU13bUttdExtWis0R3JQWlRGTnJnNjJ0Mld4Q2I3VFd2dXlrMDdpaTFlZ3dtWXhZTEdidVh2K01iZDk3WC8yRnBMaDVUSTZhVHVHVkMzeWQ4aUZtc3htbFVzbVZxa0tNSmlPUndaUDYvaUt2am53Ris0WGJndGFRQU90SWFkR1ZYQUo5UTNGMUV1VDk2T0hmT0d5N1k4MlQzVTd0ZGNiWEs0QnQ2NzdORzd0L3g5R3pYN0poMFYyMmZmN2V3V1JjUEVGOFpCTEhNNzZpcHFHQysyNzZMckZkUm5XRkVHSTRTZEFwQnFTZzRkcHluQmh2VU1tVWR6R0VhdHVocWhVYTlkQnVoRGFqOWM5MjA5VS9yM3ZjWm9RT1U1ZDJWL2UzR09DMVVaaTQ4Y3ZqNzJFdzZwa1NQWk1MUmRiaTgxT2laNUZibE1IcWVZN1pSMCtkUDh5cDg0ZWRudXZKTFQ4aExEQ2FmU2tmT2MxY1cxUjJFYkN1Ky96eStIdDk3bU5pN0Z3aVEreS9sTC8vMVV0Y0tEckxJN2M5VDNiQktjQTZuYytadk9Jc09xNW1KZ1dZSHI5UU11SU9FVzhQWDRjUnNnVkphM2o1NDE5eUl2TnJsczNjNkRRZ0dpeU56YlVBRkpkZnNxM0pWS3ZVaEFmRjBsUllqNjluUUxmSFJvWEVjeXhqTDJCZEIydzBHWWtObjBwdFk2WER0TzJxdWpJeUw2WFlucStldDVubHMyOEJySm1aNDdza0tycDN3M2Z3OXduRzI4TVBsVXJOcDRkM2NMRTRreW5STThuT1A0V2J6b05nUDhjMWp4WXNIRDJ6aDdTck40V214YzdscHNYYk1KbE5LRkRncHZNZ3lEZk1Xc1B6YXRDWlUzRGFybFRONzkvK2FiYzNpZnJxdHVVUE1qMytXc21rbUxBRUhybnRlY0tEWWpHYnpXUmNQSUhlME03TWhNWDROUVN4Yy84cnVMdDY4c2h0ejB2WkR5SEVpSktnVXd5SVRLMFZnNlhkQk9VdDFxQ3lvZ1dxMnFDeUJTcXYvbG5kQmdaejcrZnBDK1VvbkMxVlhKNUhkdjRwcGtUUEpEWnNxaTNvOVBVSzRPSGJmdUQwbUVrUmlVeVBYK2gwbjgvVkwvU1psMDQ2QklBbWt4R3p4WXpLUlVWUjJVVmJBTnFWMFdUQVlySFlyVFVEQ1BJTEp6SmtFaVdWQlpSVTVHT3hXTWdyeldicHJJMVUxSlp5OHR6K0hsOW5hVlVocFZYWFNnK0VCa1FQT09oOHZRcjJOYzRZMERsdVJIb0ZyT3Q3dk41dlNnVU05cjBSRHpjdnBzWE1KaVhyRzZycXk0Z0tpUi9rSzFpWnpXYStPdmtoTXlZdklqdi9GT2tYampKbjZqSktLZ3M0WDVpT3Q0Y2ZYNmZzNUk0MVR6ZzlQaklrbnRhVW5WVFhsMU5VbG91ZmR4QmU3ajYySkZUM2JmeXUwN3FUblFtdnVoTVhNYzMyMk5QTm05andxWnc4dDUrWTBDbGtYa3BoeHVSRlRoT0dHSTBHNWt4YlRsTGNQQTZuNzdZbGFlclF0OXN5VEUrTm5VM0d4ZU1zbjMwelJlVVhxYW92WTl1NmE1bXJINzcxQjVndHpuK0o1UlZuOGVXSjkvajJIZi9TWTlaY0QxZkg2VVNSSVpQSUtVam5tN1JkZGttNmJsbDZIMyt0eU1mRDFRdHZEeitINDI1VVRUdnN6b0tVSm1nMldXYzhEYlc4ZXBnWjFIczdJY1RvSlVHbkdKQ3VRYWVVU3hIZE1WbWdzdFVhVUZaMitlbjZ2S1g3TXBJVGdxOVhJQjZ1WHR5ODlEN09GNlQzNlpnQW54Qm1USFllZEhhNnZzNmd3V2pnTHgvOEt4MzZOcDdkOW05MjY4QTZ0YmEzOFB1M2YwS1FYN2hEZ3FIVzloWmUrL1IvdUZ4K0NiQk9oWHp1M3YrMFpiK2RsN2dDNkQ2UjBJbzV0dzU2SXFHcGJyQ3ZzZXMzMytHNXErQ3BneTM5bUluWlh3cmcyTDdCUDI5bmJWbU5XamY0SjcvcTVMbDk2STBkM0xMMFBqemR2UGttYlJmVFl1ZXc1OWc3ekVwWVFuTDhBblo4L3IvTVQzSStiVHNzTUJxVmk1cXk2c3NVWERsUGJKajl0RkJQVjI5OFBQMGRqbE1xWFhydG04bHN3dVZxdThYVDEvUFduai95N3Q0WDBCdmFtWmU0MHVreEJxT2VJTjh3d2dLamNkTjVZREtiQUdocGEwU3J0aVpubWpOMU9VZlN2K0JzN25GTzVSd2lLVzRlL2o3WFNwUDRlZ1hRcm0ranNyYlU0ZnlWZGFWNHV2blEzazJwSVkxS2F4dEI3U3EvTklkdlVuZFJXbFZJZUZBc0Q5MzZEN1phb040ZWZ0eTkvbW5lMlAwN1h2L3NOengweXovWWF2Y09oTllGZ3QxaG1ocmFMQTdKaHdkVml3SHk2OEYzNk42cVFvaGhJa0duR0JBcGx5S2NxV21EYzlXUVdRM1oxWkJiMS9zeGZlR3RoVkIzY0ZlRFRtWDljVldCenVYYWM3dkhQZXl2T1RNNGZSb3NIbTVlUExiNUh4MEszdysyZzZjK3BiNnBobHVXM3VjMDRBUTRuckVYZzFIUHdxUTFEdnRjbEM1Y3FTcGkwZlIxTkxiVWtWTnd1c2R5SzhOaG9UdE1tcHBKUUVBQWdZR0JxTldPTlJBSDB4ZUY4SnNVaVBlR1I1SjZiejhReHdad2JHdDdNNjVhZDd0RUtKVzFWOGpLVDhQTDNaZGd2L0NCZDlDSit1WWEwcklQc21YMVkxZVRCOTFFUlcwSisxSjJVdGRZemYwYm44Tk41MDU4WkJKN2o3L0hkQ2MzVGx5VUxuenZ2bCtpMDdyeCtaRTMyYlJpQ1FhakFhUHh4dTlPVmRaZTRkRHB6L0QxQ21UdGdxMkF0WlJRVEdnQ2hXVzVMSnEremlFTGJLZkdsanJjbll3eVZ0ZVgyNEpCTDNjZmxzemN3S2VIZDZEVnVMTHRhbW1ZcnE1VUZ2TEdGNy9IeDlNZnhkV2JJM1ZOMVhpNGVxRldhZGgxNERXYVd1dFJxN1MyVE1OdEhTMTRlL3JiWlluT3Zaeko0ZE9mVTFwVlNLQnZLUGRzZUlZcDBUTWRyaGNkT3BtdHF4L25vMi8renF1Zi9KcmJWejA2NE5GdER6WGNGQW9QQnNJUWY5UTRXd25QSHdBL0NUcUZHUE1rNkJRRGNyRkxNSkV3ZUxOM3hCaGl0a0IrQTJSVld3UE5yR3JyeUdWL3FaVVE1TmJseDkzNlovRFZ4OEZ1MWpialdXZDVpS0ZTWGxQQ2ljeXZyNjZ0MDlxTitIUXFyc2puZU1aWGhBZkcyTXFmZEtYVjZIanUzdi9FdzgyTDNVZmZIdEwraW9FNWZmNElHUmRQTUNraUVYZFhMNnJyeThuT1R3Tmc4NHFIYmNHb3dXaGc3NG4zV1RacjQ2Qk13Nnh0ckdScXpDd1NZK2NBNEtwMTQ5NE4zK0V2SC93Ykd4YmRaY3VldW1iK1ZrN2xISElhU0xhME5WRlJVMExCbGZQb0RSM3NUL21Jai9hL1lnc1crNk9tdm9LRHB6OGpLejhOVHpjZmtpWmRTOVNUZnY0b2w4c3ZvVkFveU01UFkwYjhRb2NSeGNhV2VneEdQZjdld1hiYjlZWU9paXN1TVd2S0V0czJqZHBhV3NQVHpkdXVUdTcxbnRyNno3aHFyZlZUZi9uMzc3SjU1U08ydGFjdmYvUkxraWZOWi9HTTlRRHNTL21JU3lWWnRtTS8zUGMzNjJ0eDkySFQ4b2VZTldWSmp4bFdFK1Btb3RPNDhkN1hML0xhcC8vRDNHa3JXTHRnNjdDVXp4RkNpRTRTZElvYlZ0VjJiVXFrdjZ2MTdxY1kvOXFNa0YxekxjRE1xYkZ1NjQyWHhqb2xxek9vN0JwTUJybko5S2tia1pwMWdOUG5qempkdDNyZVpoWk5YMmUzemM4cmtBMkx0M0V5Y3grN0RyN0cvdFNQbUR0dEpmTVNWK0NtODZDeTlncnY3bjBCdFVyRGx0V1BkL3RGMXRrVXZkTEtRdHM2Vk1DMjV1MTZoVmN1c045c3Y2NXRYdUxLSVIvaG5ZaWlRdUs1ZURtVHN4ZFBvTmUzNDZiellHck1iSmJOdXBrZ3YydmxSOXJhbXltNGNwN3poZW5jcytGWklvSmlCM1RkdUxCcER0bU9sVW9sMzdyam4rM1dDSWY0UjNEcnN2c2QxZ0cvK01FdnFLeTdBbGpYTUNaRXp5QXNJSnJRZ09oK2phbzN0TlJpTU9wNTRZTi94VlhyenJvRmR6SS9hUlVxRnhXTnpYVjhlZnc5Y2dyVFNZaWF3ZnFGZC9MdVYzL2hsVjMveGRKWkcxa3lZNE10NDI1UldTNnVXbmVINmJ3WGlzNWlOcHVaRkpGSXU3Nk5QVWZmSVRNdmhWVnpOM1BxL0NGZTJ2a2ZiRjd4Y0svWm9mdHJldndDZ3Z6Q1dEUjlQV3FWL1grOEZvc0ZvOG5nOE5tTmk1akdVMXYvbVU4T3ZzN1ozT1BNVDF5RnprK0NUaUhFOEpHZ1U5eXdBbG5QT1dGVXRzTGhFamhXYXAweTIxdmlDTFVTcHZwQllnQWtYLzN4MVBSOGpPaS9zS0FZSmtjbU85MFhIdWdZT0dqVVdoWWtyV2JldEpYa0ZLWnpQR012QjA1OXdwRXp1NWtXTzRmY29neE1aaFAzYm5pMjIybUczU21ydWN5Uk0xLzAydTV5K1NYYmV0Qk9VMk5tU2RBNUJLSkM0bmxzODQ5NmJlZmw0Y3NUbTMvTVcxLytpZTJmL1paN05qd3o2SUVTWUJkd0hzLzRHclZLZzFLcDVFenVNVnk3QkpPTHBxOURvOUVSSGhqak1QTGFtU2pubFYzLzVmU21pTkYwN1E3WTVmSkxxRlVhbHM2OHlYcE90WmFHNWpwT250dEhXdlpCQURZc3VvdUZ5V3RSS0JROHVlVW43RDc2Tm9kT2YwNXExZ0ZtVFZuQzZubTNrM25wSkxIaFV4MnVkeXhqTDVNaUVqbGZlSVlEYVo5Z01PcTVaLzB6SkVUUFlGYkNZdDdaK3dKdmZ2RUhKa2NtczJYVlkvM09GSnlXZlJDbDBvVkxKVmwyZjNjSjBUTklpTDZXT0t1MHNwQzhraXkwR2xmS3FpOWpNT3FkWmdiMjl3N2kwVTAvcExMdWl0MU5CeUdFR0E0U2RJb2JWbkN0VkpxczV4eUhMdGJCMFZMclQ5ZC9hMmQ4dEpBVVlQMUpEb0FFWHltZk14ekNBMk5zcFNINlE2bFVraFEzbDZTNHVaek5QYzZuaDNiWVNrNEUrb2JDRFJSRG56TmxHVE82Wk5LdGFhamc1WTkrNmRCdTJheU5MSnQxczkyMjZ6UGtpdUhucW5QbndadS94eHU3ZjhmRnk1bERFblIyZGZGeUJqVU5GVmdzRnR4ZFBWbTc0QTdidnE3VFZidHowK0o3OFBNS2ROait5YUh0dHNlM0xuc0FGNldMWGYzWXIwNjhUMDVoT3NtVDVyTjIvbGE4UEh4dCt6UnFMVnRXUGNxc0tVdllkM0luWUMwcGhBVm1KaXkydTQ3RllrYmxvbWJsM0UxOGNmUnRndnpDMmJUaUlWdVE3T1hoeStPMy81ajlxUi9UMXRGeVE2VnBzdk5QVVYxZmpsYmp5b3JadDNiYnptZ3ljT0RVcDdiK1RvNmF6b3pKaTV5MlZTZ1VRN2FXZDd6SnlNZ2dMZlUwSmNYRnVPcmN5U3ZNSGVrdWlRa21Mbm95YlIydFJFWkdNRy8rWEpLVGsxRW9GRDFPcHgvTkpPZ1VONnlvOGRyam1JRW54Qk1qekdTeEptMDRVZ3JIUzYzVHA3c1Q3WFV0d0V3TWdJaVJ6U016N05vNldqbDI5c3NlMjdSZkxWTlNXWGVGZlNrZjlkZzJ5Qy9jcnZiZWNDZ3V6K05NN2pFeUxwN0FiREVUSDVtTTJrVk5UbUU2Yit6K0hhRUJVU3lac1lGcHNYT2NscEFBN05iaUtaVktORXF0N1hsM2dhUlM2V0tidGloR0Y2MUd4ME8zL3NPQWJnSmNueTI1TzkyVkFlcE5nRThJUDN2cXhSNnUveXZiNHhCL3gzcWJtMWMrd3VwNXQ5dGxsYjFlVEdnQ1QyejVKeXdXNjVTT2JldWZ0bHVmdVduRlE0QTFvNjFhcGVHQlc3N25kSDJreWtYRmhrVjMyVzJMaTVqbTBQK2ZQdjRudStkUGJmMHBnRzFOWjIraVF5ZnpzNmRldE5WQ0ZRTzMvYlVkdERXYWlRcWN3cXdsNjV5K2w0UVlEdVUxSlZUVUZITmtYeXFuMDg1dy80UDNvbEtwdXYxL2VUU1RvRlBjc0s2alg5SGVJOWNQY2VQYWpYQ2l6RHB0OW1SWjkyVkxWRXFZRlFUTHdtRlpoSFZrY3lMcjBMZHh0SmVnczFOTlEwV3ZiYWZGekI3eW9MT2h1WmJTcWtJS1NuTElLODJtdnFrR3NJNldycGh6RzVPanJOTjBxK3JLT0hMbUM4N2xwZkxoL3IvaDQrblBvdVIxeko2NkZMVktRMU5yQTErZi9CQ3dybWx6MXpuUGdDdkdwdkYrUTBDajF2WVljSGJWR2NCZHYyNnlVMmR3UGxvUzhrakFPVGhlL09QZkNQV0paOTNTVlNQZEZTRUk4WThneEQrQ21RbUxPWm01ajVkZmVKVkhuM29RblU2SGkwdnZKYUpHRXdrNnhRM3JERG9WV0VlK3hOalFZb0M5aFhEaUNweXE2TDZkMWdVV2hzTFNDRmdVYWkxVElxeThQZno0MGNPL0hiVHo5WlRsY3FBNjlPMzg1WU4vcGJIbDJpSnNkMWRQNWt4ZHhzeUVKVVFHeDltMUQvUU5aZXZxeDFreDV6WU9uLzZjekx3VTloeC9sNkx5aTJ4Yjl5MWN0ZTZjeTB2RllySGc1ZTdMK29WM0RsbmZoUkJpT0cxL2JRZWgzdkhNVDVTQVU0dytDNmV2NWNRNWVHUDdXOXg3LzkxNGVIaU1xY0JUZ2s1eFE2NDBnL0ZxQXNwd2ovRmZ5bUtzc3dEcEZiQ253Sm9ReUdCMjNzNUxBNHZEcktPWjgwTGszN1U3Q29YQ1Z1NWd0Tk5xZE15ZXNvenltbUxDZzJLSkRwbE1SSEJjcjZNaS90NUJiRm45R010bjM4S2g5TTl0YThwVUxpcis3eE12QURLeUlvUVlQekl5TW1odE1MTnVtUVNjWXZSYWxMeVdENy9KSnpVMWxTVkxscURUNmNiTVZGc0pPc1VOS2V5Nm5sT20xbzVhMVczV1FITlBBWlE3cjJCQm9LdDFOSE5aT013SUJLWEVFU051UWZKcWg1SVRYYWxWNmg3WHRWMXY1ZHpiYnJndi9qN0JiRjM5dU4yMnZnU2IxNis5ODNEejZsZWZoVlZjOU9TUjdvSVFOaEdoMGNENHZPR1VsbkthNktBcEk5ME5JWG9WRjVaSTlybDBrcE9UVWF2VkVuU0s4YTJ3eTNwT0NUcEhud1BGOEdVQnBKWTczeC9xRHF1aXJJSG1sSUhYZ2hkQ0RKRzJqbGJLYTBva2tZa1ljV1hWbDJuWDk1Qmhib3dyTGlsbTFwSjF2VGNVWW9TRitFZHlJbXN2VFUxTmVIdDdvMUtweHNTTklBazZ4UTJSb0hQMEtXNkN6L0xnNnlKbzZIRGNyM1dCbFpGd2N4eE1keXpoSm9RWWhTTEN3Nm1vS1phZ1U0eTQ4cHBpL1AzOVVDZ1V1TGk0aklrdnVmM2hxbldUejVrWUUwSURvdEJxZEJnTUJ2UjZQVnF0ZGt4OEhpWG9GRGVrUUlMT1VTTzdCclpuUVZvM281cnhQbkJMSEt5TEFUZjV4QXN4cHN4Zk9JOGorMU1jNmtRS01kenlTak9aTkNVT3BWS0pXcTBlRTE5eSt5Ty82T0pJZDhHT3lXekNSVGwya3NTTVZTYXppZnFtR3Z5OWcreTJXeXdXaXNvdjR1Y1ZoSmQ3NzhYb3pXWXo5YzAxVHVzSE56VFhvbEFvKzNTZXZpb3BLOEprTXFIWDZ6R2J6V05paXUzbzc2RVlkY3dXNjZnYVdEUFhSa25GaEJGeHBoS2VQd0RQN1hNTU9OMVVjTnNrZUdFOXZMZ0JOc2RMd0NuRVdEUjkrblRjdk5XY3pOby8wbDBSRTlpeGpLOVFhSTFFUmthaVVxblFhRFJqNGt2dVdMVS85V1BlMlAyN0h0djgvWk5mOCtYeDkvcDB2bE01aC9uMDBBNm4rL0pMY3ZoZzM4czB0elk2N092UXQ5UGEzanlnSDdPNW04eUZWMlhscGZHWEQvNk52U2MrNk5OcjZYVGt6QjQrUHZDYTdYbGRZelcvZStzbkZKU2U3OWQ1OGt0eStQTjdQNlB3U3E3ZGRyUEZ6UGJQZmt0dTBkbStuYWMwaHorOSt5OFVYTG5nc08vakE2L3k1YkYzKzlXdnZyQllMQmlOUmx0TjRkRk92b2FLZml2cGtyazJ5a3NTend5MzFISjRJeHV5cWgzM0pmcGJSelZYUllGT2JwRDJTS214WU5iTG0zYzhNR0tkVHo3ZVJsNDYzZi9BZmZ6MUw2OXlNdFBDd3VsclI3bzdZb0k1bnZFVnBiVzVMRis5QkpWS2hZZUhCMnExMU5DNjNwL2UreGxOWFVwVDlaV251dy9mdmZzWGR0c2lndUk0Y21ZUGVTWFpUSXBJZEhxY3dhakhhT3ltdVBaMWZEejkrZnpJbS9oNCtyTjg5aTIyN1VhVGtTK092WU5hcFVIcnBON3NKd2RmSjZjd3ZSK3Z4dEhUZC82TUlMOHdwL3RLS3d2WmRmQTExQ290YWRrSG1Cb3ppNmlRK0Q2ZDkwenVNWUo5dzIzUHMvTlAwZExXU0VoQVZMLzZsNVdmaHFlN0Q5R2g5a25iYklGY0gvOWZ5U2s0amJ1cko5RWhrNm1vTFNYWUw3ekg5cmxGR2NSSEprK29temNTZElwK2svV2NJK1BFRmRpUkRSZHFIZmN0Q29WSHAxdW4wb28rR2hzM0JrV2ZqTjkvVElWQ2dVcWw0ckVuSDJUSDlqZlplU0NmMk5CRVF2d2pDZTNubHlzaCtxcXMrakxsTmNYa2xaNURxVFd5ZlBWaVhGeGNjSGQzeDhmSFo4d2tMaGxPUnFPZTZmRUxpSTlNN3ZNeGw0clBjYW40bk1QMnlWSFRDZklOSXkzN1lMZEJaMCtLSy9McHVDN3BVMVJJUFBtbE9ZUUdSTnUyWFNnOFEyMWpKVGN2dVkraU12dVJ2dENBS0ZiUHY3M2JHMTNsTmNYc09mWXVhK2R2SlRKa1VyZDk4ZlZ5bmtTaXBMS0F0L2Y4Q1gvdllCNis3WGsrT2ZnNjcreDlnUWR2L2g1aGdkRk9qN2wyN1JKcUd5clpzUEF1d0JvZ3B1Y2VKVG8wQVl2RlRHdDdjN2ZINmpSdXRrQ3ZROS9PK2NKMEZrMWY1L0IrN2d3NmxZcmVnMEtEMFVCT1lUb3pKeS9tZkdFNkgrNy9Hdy9jL0QzaXdxYzZiWjlmZXA1MzlyN0Fxcm1iV0RIbjFsN1AzNU94TXNvSkVuU0tHMUFrUWVld3NRQkhTdUROYkxqazVBYnEwbkI0TkJsaTVkK2gzMVN1RnZRRytkSTBIaGdzcmVNMnVRbUFVcWxFcTlWeXo3M2JTRTFONVh6MmFVNWtmWWxXNDBaSldlRklkMCtNTXhHaE1iVHJXd2tJOENkdVNxeHRTcTJycXl0K2ZuNW90ZG9KTlRyVEgwRys0VXlObVdXM3pXS3hkUHQ3cWJHNXppN29yS29yczJVSVhqeHpBMTd1dmhSWDVBUGc3ZUhuc0Nhd3JxbWE3SUxUZHR1Q2ZjUDVKdlZqU3F1Yy8yNTQ3NnUvWURRWlVibFkxK1dxWE5SOGRkSnhhdXUyZGQ4bVBqS3AyOWRhV2xtSVVxRmt6clRsL2E1Ym5YczVrdysrL2l1K1hnRThlTXYzY2RXNmNlZmFwM2o3eXoveDJxZi93OWJWanpNdGRuYTN4NTgrZnhnM25ZY3R3TDk0T1pQYWhrcHFHeXI1bngwLzdQSGFUMjc1aVMyb1RiOXdGSlBKeUx4cEt5bXZMaVlrSU5MV3ptdzJBZURpWWg4cVhTZzhTM1JZQXJvdUk4UG44bEpvNzJobDNyUVZlSHY2RStRWHpxNERyL0x0Ty84Rk41MkgzZkZ0N1Mzc092Z2FmdDVCTEV5ZVdETlhKT2dVL1dhWFJNaHI1UG94M3VYVXdQK21RWDZEL1hZRnNDSVNIazZDYVBuN3YyR3VBUmIwTFdZd3laZW5zY3lNZ1ZaRjliaE5idEpKcFZMaDZlbkpraVZMU0VwS29ybTVHYVBSaU5sc0hsTjN1c1hZb1ZBb1VDcVZ0aW0xM3Q3ZTZIUTZWQ3I1NnRpZGhwWmFQam00blZ1WFA0Q0wwb1htMWtaZTJ2bnZQTHJwUjNhSmFpNFVuZVYwem1FbVhSZlVmWGI0RFlvcjhweWVlODM4TFN5YnRkRnVXMzVwRHZtbE9RN3RIcjd0QjkzMjhVVG0xK3hQM2NVL1B2Sy9xRno2OW05WmVDV1h4cFk2dTIzbkM5UHg4dkRsNHVWTXA4ZEVoMDdHMjhPK0pwdlJFd3B3N2dBQUlBQkpSRUZVWkdSLzZzZWN5UHlhcUpCNDdsNy9ERzQ2ZHdCVUxpcnUzZkFkUGp1OGcvZS9mb201MDFhd2JzRWRhRFU2dTNQb0RSMWtYanpKbE9pWktKVktMQllMMzV6NmhCRC9TTzVjK3hSSHpueEJXVlVSMjlZLzdiUmZuWDB5bVUya1pPMG5MRENHRG4wYmYvM29QOW02K25HbXh5KzR1dDhJZ0ZxbHNSMWJXbG5JKzErL3hQeWtWZHkwK0c3QWVsTWg1ZHgrd2dLajhmY0pCdUQybFkveXlzZS9ZdS94OTlteStqRzc2Kzg2K0RwdDdTMDhzT1U1aDljMjNzbHZEdEZ2UlYzV21zdEk1K0NyYVljWHo4QTNsKzIzS3hXd09oSWVUb1p3RCtmSGlyNXo4MUhTV20zRTBBaVNVMjFzc21DbW5RYU15aGJjVkc3alBybUpTcVhDemMzNk9uMThmTkRyOVJnTUJrd21rd1NlWWxCMXpoeFFxOVZvTkJyVWFqVXFsV3BjZjc0R2c3dk9rNnk4TkU1bTdtUEp6QTJrWHppS204NkR5dHBTOXFYczVPNnJnZENwbk1ONHUvczZyQXg0YlBPUEhNN1owMGpwM0tuTHVYWDVBOTMycDd5bWhIWjlxOTIyZ2lzWDhQTUtwS1F5MytreHdiN2h1RjROQkR1ZFBMZVAzTXNacUZ3YzEvSitmdVJOaC80YVRRYnVXdmN0dTZDenFPd2llNDY5UTBWdEtRdVNWck51NFowT1FhOWFwV2JyNnNjSkRZam02NU1mY3ZGeUJzdG0zY0tzS1V0c2JWT3pEOUJoYUxlTlFKNCtmNFNLbWhJZXV1WDcrSHNIb2RPNDR1S2ljc2hHZTcyMDdJUFVOOVhnN2VHSHYwOHdVMk5tOGZYSkQwbUltb0ZXbzBOdnNPWUtVTHRZZzA2OW9ZT1B2bmtGWDY5QVZzKzczWGFlN1B4VFZOU1cycTBKRGZHUFlOT0toNGtKVFhDNDd0ekVGY3lZdkxEYmRhN2ptUVNkb2wvTUZyaDhOZWhVS1NYNEdVeDZFN3g3SHQ0NUR4Mm1hOXVWQ2xnWERROGxRYWg3OThlTC92T090bENkWXdTanB2ZkdZdFF4MEVhajRqSnFsWHJDSkRmcEhORlZxVlRvZERvc0Zvc0VuR0pJS0JRS2g1L2hOdk5xM0hDbTZ0cmowVXpsb21iRG9ydllkZkIxa2liTkkvM0NFWmJNMkVCNFlBd2ZmZk4zY2dyU0NmSUxKNzhrbTJmdStqbDVKZGwyeDdmcjI5aDE0RFUyTE5wbVd3dTUrK2piTkRiWGN0L0c3L2E3UC90U2RsSlFldDVoaWlqQTIzdis1TEROWU5Sejc0Wm5TWWllNGJBdkptd0tEOTN5ZmJ0dHJlMHRxRlZxdTlIQTV0WkdmdnZtUDlxZXQzVzA4dW1oN1p3dlBJT251dzlCdm1Ha1h6aEsrb1dqUGZZOUxDZ0dzOW5FN3FOdmNUajljNzU5NTg5UXVhZzRkbmF2clUxOVV3MWZuZnlBYWJHemllMW0vYVF6cmUwdEhEcjl1ZDIyOVF2djRzL3YvWXhENloremZ1R2R0SFcwQU5iUmE0QXZqcjFEWTBzOVQyNzVDUnExRnJDT2xuNXo2aE83ODF5cEtxSzYzbHBTb1BEcU90bm0xa1lNUmowWkYwL2EybVZjUEVtSWYrU0VDajRsNkJUOVV0UjQ3Y1pjbEtka3JoMHNCNHJocjJlaDB2NkdKTE9ENEh2eklFS0MrMEhYbWFERk83Nk4yanc5Q29NT3BmeEtIQlBNR0dtbmdVWkYwWVJNYmpKU0FZQVFJMkZHSU96TWhUc1R3R01NM0ZkS2pKdExhdllCZHV6K0hXM3RMY3lZdkFpTldzdVNtUnZZZStKOW9rTGlpWTlNeHQ4bjJDSG8xS3AxRkpWZkpMODBoN2xleXdFb3F5NGkwUGZHQTVPWkNZdlp0T0toWHR2cERSMzgxMnZmNjllNS8vTEJ2eklyWVFsckYyenR0bzFPNDBwTFd4TUxrOWV3ZXQ3dDFEWlcwZHphMEczN1RoNXUzZ1Q3aFpOeDhRVDFUVFc0NmR6NTZ1U0htTTBtQW4xREFldlUxNmlRZUc1ZWNwL2RzZVUxeGZ6cTFlY2N6cmxzMXMwc24zMHplNDY5QTFoSWlKcEJoOEc2aHRiWEs0QTUwNVp6TW5NZkM1TFdVTmRvTFJGd3BiS1FQTThBenVZZTUvYVZqOW9GaVVmU3Y2Q3VzWXBnL3dqYnRuTjVxWnc4dDgvdXVwMDNCbmNkZk0xdSs2cTVteVhvRktJN1hUUFhTdkthZ1N0c3RLN2J2TDc4U2JnSFBETUxGazJjMzBVam9qTkJpMmRVTTdWbEZTamFQVkNaZFZnQUZkcVI3cDdvd3FUb3dHSUJBNjIwVVlWQmFiM0RMc2xOaEJqZi9uRUJmSHN2L1B3SS9OdXlzUkY0M3JUNEh2NjY4eitZbDdqU05pcTJkT1pHemx3NFJ1YWxGQjY1N1htbnh5a1VDcUtDNHlrb3pXSHV0T1dZekNZcWEwdVpuN2dhczlsTVU1ZGd6V3cyb1RkMjBOQjhiYTJsVHVQcXNFNndYZDlHVFVObHIzMDJHUFUzOGxKN3BWQW9lT1MyNTIyL24wUDhJNkJMa05hYm1RbUxBYWhwcU9SazVqNVd6Ny9kbG56SjNkV1QremYrSDRkamZMMEMyYmo0SHFmYmF4b3FPWmVYeXFibEQxRlNtVzhMT2dGV3pMNlYrSWdrdkQxOFNjcytBRUIrYVRhM0xuK0F1OVkrUldMY1hGdmJodVphanB6NWdyblRWbUF5R2FsdHRQNGRiMWgwRnhzVzNXVjMzZGMvK3cxdVdnKzJyZjkybjEvM2VDUkJwK2lYd2k3ck9hTWw2THhoRFIzd1NpWjhrVysvcE1OTkJROGtXdS9vcXVUNzg3RG9USktoaWxUUjBOQkFjM081SkdnWnhUcVRtN2lwM0NTNWlSQVRRSWc3UERzYlhraUhCejZENzh5R09KL1JYU0tzc2RrNkpiTzQvSkp0VGFaYXBTWThLSmFtd25wOFBaMlhFUUZyYVpOakdkWXBwQlUxSlJoTlJtTERwMUxiV01rTDcvK3JYZHVxdWpJeUw2WFlucStldDltdURpZFk2MGZtWEpmaGRyQjA2TnZ0cHRaMnB6UGd2RkpWUkgxelRaL1A3KzN1UjNoUURBQ2VidDZFQjhXeU1IbXQwekl6WFduVnVoNHo3eTZkZVJPenB5NTFXTmZxNGVabG0xcWNYNXBEUXZRTUxsMCtSMUhaUmJ1QUU4RGQxWXNRLzBqV0xiaURMNCsvMStmWE5KSEovOUtpWDJTa2MrRDJYWVkvbllhbTYyNHEzaFFEMzVvSjNqTEFOdXdrUWN2WUlNbE5oSmlZYm9xQlNUN3c2NVB3NjVUZTIvZVhVZ0Z4ZzNRdXM5bk1WeWMvWk1ia1JXVG5ueUw5d2xIbVRGMUdTV1VCNXd2VDhmYnc0K3VVbmR5eDVnbW54MGVHeE5PYXNwUHErbktLeW5MeDh3N0N5OTNIdGs3d3ZvM2ZKZEFuMU9HNEhaLy9yOVB6elVwWXdtM0xIK3kxMzNwakI3OSsvUi82L0RyYk9sb3htZ3dPSlVGNmNpcm5FR2R5anpsTlNIUTlvOGxBOHFUNWJBMTZIQUNOV3N1RHQzeS96eGwzZTlMVGRHQ0E4dXBpeXFvdnMycnVac3htTXlmUDdYT291YWx5VWZIUXJmOWdHOGtHYTczTzY3UDhBaGlOQmd3cXZkTVJaMjhQdjBGNVRXUEJ4SGlWWXRCMHpWd2JKZVU2K3FWUkQvK2RBditmdmZzT2orbzRGei8rM2I3cXZYY2hCRWhJVk5GN054Z2JZeWRnN0NSMjdEaTJrempKenluWGlkTnpjMVB1VGVJNDEvYU40NFliYm1Cc2pDbW05eWFRaEVCSVFrS29JNFI2Mi9yN1k2V1YxcEpBQ0lsVmVUL1A0OGQ3enM2Wk15dEdzTytabVhlT2xEaWVIKzBMUDV4cyt3ZFZPSThrYUJrY0JrSnlFeUhFN1JmbkRmOWFDbVVOY0xHNjY3MnJlMHNCSE41MXcySTljdXpzTGd5bUZwYlB2QjhQVnkvMm5Oek1tSmlKYkR1OGdmSHhNeGdiTjRVM1Avc2JLWW56dTd3K05DQUt0VXBENmRYTDVKZGtFUlBxR094NHVIamg3ZUhYNlRxbFV0VmxmVmFzbUMzbUx0OXpLR2V4OU9EVHRjc3Z5V3B0Yi9STlhSZnNGOEczN3ZuWkRjdTk5c2xmT3AzVHFIczJ0N3JGMkV4ZTBmbE81MTMxN2c1N2NYYm5pK01iOGZId0p6WjhERmFyaFEwN1hpQy81QUl4b2FNY3luVU1PTUUyc3YzVzU4OTFXMjl1NFM4N25YdjRycDhRRWRSWGp6d0dOZ2s2Ulk5WnJGQlNiM3V0VkVnbTFadHh2QlQrZE53MnJiYU5ueDRlSFFlTG81elhMdUZJZ2hnaGhCallndDFzLzgwTTY5dDZEL2RCSGRYMWxadzh0NDlWOHg5dVRSNjBsUEpyUmV3NnZwR3EycXVzVy9ZVXJubzM0aUlTMlhIa2ZaSkdUdTFVaDBxcDR2djMvd0c5enBYUERyN055amt6TUpxTW1FekdYclVwTGZzSWFkbEhidldqT2JCYXJSeE8ydzdBL3RUUG1EbCsyWUFLbktwcUszaHY1NHVkemtlSGp1TCtwZCs1N3JWSE0zYVJWM3llTlV1ZVFLVlVFUitWVEZUSVNEN2R2NTdIVmorTFh1dlM3YlZoZ1RFOHV1cVpUdWUzSEhnTHZjNlZSVk5XZDNyUDN6dTRCNTlvYUpDZ1UvUlljYjB0OEFTSWtNeTFQZEpvZ3VkUHdjNEN4L05MbytHN0U4RkZmZ09GRUVLSUllRmE3UlZHUjQ4bklXWWlBQzQ2VjlZdStRNHZmdmdibGt5N0Q5ZlcvUzhYcE56RHFmUDd1d3drRzVycUtLOHNJcjhrQzRPeGhkM0hON0ZwOXlzM25CTGFuWVRZU1YwR08xOW1OQmw0OGNQZmRQbmVxbmtQMjE5YkxCWStQL1F1SlJVRlRFOWV6T1d5WEY3NzVNOUVCc2N4WTl4U1JrYU01ZGxIWG5EcUE5eWVqcVorMmJuOFZIWWUrNUNFbUltTWlocG5QNzkwK2hwZTNmd24zdC94SXV2dWVLcmI2YkE2clo3UWdNNGpDVHF0SGhldGE1ZnZEU2Z5bFZmMFdHRmQrK3R3RCtlMVk3Qkl1d0ovT0FxVnplM252SFh3ZEFwTWw2eTBRZ2doeEpBU0d6cUdLV01kcDgwcWxVb2VXLzF6aDRRN3dYN2hySmkxam1ObmR6dVVmZW5EMzNLbHlyWUd4OTNGbHRRbTFEK0tFUCtvbTFvNzJaRk9vKzl5T3U2WEdZd3QzYjdYbGhIM2Nsa3VYeHpmU0ZGNUhsTVM1N040NnIwQTVCWm1zaTkxQ3h1Mi95OUJmdUhNbjN3MzhaRkp2V3F2czZUbEhPWFRmZXNKOVkvaTdnNUJOdGordk82Yy9TQWY3MzJOdHo5L2pxOHNldHorQUVIMG5BU2Rvc2NLTzZ6bmpKQ2dzMXN0Wm5qcERIeDYwZkg4dEZCYjZuZlBHeWQ2RTBJSUljUVEwVEhnUEpMK0JScTFGcVZTeVpuc3c3aDBDQ2FuSlMxQ3E5VVRGaENObDd1dlF4MXRpWVJlMmZ6SExrY1JUV1pUbC9kT3l6N0MyWXNuZXRWdXE5WEtsYW9TY2d2UGN2YmlDY29yaTlEclhGazUrMnRNR0QzVFhpNHVJcEc0aUVSeUxwL2xpK01mc1dINy94SVJOSUlGS2F1SUNobnBVR2ZwMWN2ODl1WEhlM1QvbmdUTGZXSDNpWTg1ZUdZYm9RRlJyRjM2blM3WGppYVBuRXB0UXhXN1Qzek0vMjM4SGQ5ZS9Rc0pQRytTQkoyaXh6cU9kRVpJRXFFdW5hK0UzeCtCOHNiMmMyNGFXNHIzSlRlMzFsNElJWVFRUTB6TzVYUXFhOHF4V3EyNHVYaXdzTVBVMS9Halp0encrcVhUMStEckdkRHAvQ2Y3MTNkWmZrUjRBdFBITGJsaHZVYWpnWGUzLzlQaDNJYnQvMHRPNi9Za2dUNmhMSjU2THhOSHorNjBGMmlia1pGakdSR2VRR3JXQWZhYy9JU3RoOTdoMjZ0LzRaQmgzTThyaUpWenZuYkQ5bXc5K000TnkvUVZGNTBiQ2JHVHVIdnVROWROVmpSci9ETGNYRHhvYktxWGdMTVhGRlpKenloNjZQdTdJZk9xN2ZVL0ZrTEM3WGtBTldqOEt3M2V2K0I0Ymx3Zy9IUUtCTG82cDAxQ2lMNzMrU1g0bitNd0lRaitNdGZaclJGQzlJWEhIMytjWDM3ckpXYzNZMEM1V2wxR1h0RjVZc1BIM0hUQ202YVdScHBiR3ZIeGJOK1QxR0t4WUxGYWhzMFdJZjNwdHk4L3pwTlBQb20vdno4QkFRRm9ORDNMN090TThxY3VlcXpqOUZyWm83TmRkUXY4NHFCdGxMT05SZ25mU29aNzRtMnAySVVRUWdnaEJoTi83K0JlWjFkMTBibmlvbk44NHE1VUtsRWkreW9QVnhKMGloNXBNdG4ybVFUdzBrblcxVGJaVmZEc0FialdJVmxRbkRjOE93UENlN2ZtWHdnaGhCQkNpQ0ZGUWdmUkkza2RObUdPbENSQ0FHek5nNytlZER5M1pyUnRoRk1JSVlRUVFnaGhJMEduNkpITHNsMktuZEVDejZmYWdzNDJXaFU4TXhWbWh6dXZYVUlJSVlUb25kaW9rVGN1Sk1RQUVSNWkyL1BUbWZ1aDNpd0pPa1dQRkVubVdzQzI1K2F6QnlDbnF2MWNvQ3Y4WVE1RUQrT2ZpeEJDQ0RHWU5iVTBVbFpaUkxDZlBEMFdBMXZwMWNzMEc1cWMzWXliSnF0NVJZOTBUQ0kwWEtmWG5xdUV4N1k3QnB6akErRmZTeVhnRkVJSUlRYXo4TEF3eWlzTG5kME1JVzZvckxJUVB6OWZGQW9GS3BWcTBJeDJTdEFwZXNSaGV1MHdETEEreVlVZjdvYWFsdlp6YTBmRG4rZUMrOERQVWkyRUVFS0k2MGlaT3BuODhreG5OME9JRzdwWW5NR0l1RmlVU2lVYWpVYUNUakYwV0t4UVVtOTdyVlJBNkREYUQ5ZUtiZjNtUDFMQjNMcWpyVjRGdjU4Rmp5YmJmaDVDQ0NHRUdOeVNrcEp3OWRKd0xITzNzNXNpUkxjT3ArOUVvVE1SRVJHQldxMUdxOVdpVkE2T2NHNXd0Rkk0VlVtOUxmQUUyellnd3lYUU1sdmhQNC9BNXR6MmN5RnU4T0lTbUJicXZIWUpJWVFRb3UrdGUrQitpcXR5T0pheHk5bE5FYUtUSStrN0tiNld6Y3haTTFDcjFiaTd1NlBSREo3cGRwSklTTnpRNVdHWVJLakZETDg4Q0tmSzI4L0YrOEJmNW9IYjRQbjlGa0lJSVVRUEtCUUsxR28xRHovNklHK3VmNXVOZS9PSUNVa2cyQytDRVA5SVp6ZFBERk9sVnk5VFZsbkl4ZUt6S0hVbVpzK2Zqa3Fsd3MzTkRXOXZiOVJxOWFDWlhpdEJwN2loamttRWhzTjJLZlZHK09rK3VIQ3QvZHpFSU51VVdxM0tlZTBTUWdnaFJQOVJLcFhvZERyV3JQMEtKMDZjSU90Y0trY3p0NlBUdWxKVWVzblp6UlBEVEhoSU5NMkdSdno5L1lnZEZXT2ZVdXZpNG9LdnJ5ODZuVzdRVEswRkNUcEZEM1RjTGlWeWlJOTBWamJEai9aQVlZZlB2REFTZmpwMStFd3JGa0lJSVlZcnRWcU5oNGNITTJiTUlERXhrZnI2ZWt3bUV4YUxCYXZWNnV6bWlXRklvVkNnVkNydFUycTl2THpRNi9XbzFZTXJqQnRjclJWTzRUQzlkZ2lQZEJiWDJ3TE9pZzViSDMxMUZEdzJ6bmx0RWtJSUljVHRwVmFyY1hWMVJhdlY0dTN0amNGZ3dHZzBZamFiSmZBVXQxWGJ0aWdhalFhdFZvdEdvMEd0VmcrcUVjNDJFblNLRytvNHZUYkd5M250NkUrNTFmQ1R2VkJyYUQvMzFFUzRLODU1YlJKQ0NDR0VjN1J0UjZGV3E5SHI5Vml0VmdrNGhWTW9GSXBPL3cxR0VuU0s2Mm93dGdkaW5scHdHWUk5NXV4VitJOTkwR3kySFNzVjhQTnBNRGZDdWUwU1FnZ2hoUE1NNWkvNFFndzBRekNFRUgycDQzck9FSGZudGFPL3BGZllrZ1laTGJaampSTCtjN1l0Y1pBUVFnZ2hoQkRpMWtuUUthNnJwTDc5ZGRnUUN6clBWY0l6KzlzRFRnOHQvSEVPalBKMWJydUVFRUlJSVlRWVNpVG9GTmRWUEVTRHpyd2ErTWsrMjM2Y1lOdDc4KzhMSUdxSVorY1ZRZ2doaEJEaWRodDhxWS9FYmRWeHBETjBpR1N1TGFpRnAvZEFzOGwyckZmRFgrWkp3Q21FRUVJSUlVUi9rS0JUWEpkRDBPbm12SGIwbGFKNitIOTdvSzQxT1pKT0JYK2VDL0Urem0yWEVFSUlJWVFRUTVVRW5lSzZITlowRHZLUnppdU44UDkyUTAyTDdWaWpoUCthQXdsK3ptMlhFRUlJSVlRUVE1a0VuYUpiUmd0Y2E3YTkxaWpCVytmYzl0eUt5bWJiQ0dmYjUxRzNacWxORG5CdXU0UVFRZ2doaEJqcUpPZ1UzU3Jzc0YxSzVDQmU3MWpkWWh2aExHdXdIU3NWOEp1WnNpMktFRUlJSVlRUXQ0TmtyeFhkR2dyYnBiU1k0Y2Q3MjdQd0tvQmZ6WUNwSVU1dGxoQkM5RXA2ZWpvblQ2UlNWRmlJaTk2Tmk1ZXluZDBrY1l0aW8wYlMxTkpJUkVRNGsxTW1NWGJzV0JRS0JRcUZ3dGxOdTYya2I5ODg2VHRpTUpHZ1UzU3J1TU5JWitnZ0REcXR3TzhPUTM1Tis3bWZUSVdaWVU1cmtoQkM5TnI2MTkra3FkWkNaTUFveHM5WVJMQmZ1TE9iSlBwSVdXVVI1WldGSE54MWd0U1RaMWozNEZyVWFqVks1ZkNZa0xiKzlUZHBxakVUR1NoOSsyYlorODRYSjBnOWVacDFEOTQvclBxT0dEeWtSNHB1RGZZa1F2OUtnNk9sN2NmZlNvYkZVYzVyanhCQzlOWkx6LzhiTDFVRUsyZCtnM0h4MCtWTCtSQVQ3QmZPdVBqcHJKcnpDRjdLTUY1KzRUV2FtcG93bTgzT2JscS9zL2Z0V1E5SjMrNEZlOStaK3doZXl2QmgxWGZFNENKQnAraldZTjR1WlZzK2ZIQ2gvWGhwTkt3WjdiejJDQ0ZFYjYxLy9VMUN2T0pJU1pqbjdLYUkyMkJxMGtKQ2ZPSjRhLzA3MU5mWEQrbmc0WTNYM3lURWE0VDA3VDR5TldraG9jT2s3NGpCUjRKTzBhM2lqa0huSUJycFRLdUF2NTVzUDA0T2dLZFRuTmNlSVlUb3JmVDBkQnByTEtRa3lwZnk0V1RhMklVWUd1REVpUk8wdExSZ3NWaWMzYVErbDU2V1RsTzFtWlRFK2M1dXlwQXlkUmowSFRFNFNkQXB1bVN4MnZhMUJOdDJLUUV1em0xUFR4WFZ3eThPMk5vUHRnUkl2NXRseTFncmhCQ0R6Y25qcVVRRnhqdTdHY0lKWWtNVE9IYzJpOXJhMmlFNVluWHlSQ3BSUWFPYzNZd2hhYWozSFRFNFNkQXB1dVF3eWpsSWtnalZ0TUJQOTBLanlYYnNyb0UvelFVM2pYUGJKWVFRdlZWWVZFaVFYNFN6bXlHY0lOZ3Znb3FLQ3VycTZqQ1pURml0Vm1jM3FVOUozKzQvUTczdmlNRkpnazdScGNFV2RCb3Q4TXgrS084d092dUhPUkE4eU5haUNpRkVSeTQ2VjBtc01reUYrRWVpMCtveEdvMFlESVloRnpoSTMrNC9RNzN2aU1GSmdrN1JwZEpCdGtmbkg0NUNkbFg3OFRQVElNSFBlZTBSUW9pK2tGZVE0K3dtOUVyWjFVS2FXaHE3ZksrdXNZYkxaYmw5OWtXNHFibWhUK29aaUlwS0N6Q2J6UmdNaGlHM05tK3c5dTNCWWlqM0hURTRTZEFwdWpTWVJqcmZ5NElEUmUzSFgwK0VPZkx3VkFnaG5PYkQzUyt6YWMrclhiNTNQaStWMXovOWI0d21RN2ZYVjlkVjhwZjFUMU5XMmY2WCs2RXoyemw0WnB0RHVZcXFVdjd5NXRNVWxsM3NkVnRmK3ZDM3BHWWR2RzRaaThWQytiWGlUdWViV2hxcHFhL3E4ci91Z3U2YlpiVmFaWXJrRUxMMTBMdTg4TUd2KzZ4L1hJLzBIVEdRcUozZEFERXdGZGUxdng3SVFXZDJGYnlTMFg2OElOSVdkQW9oaExBeG1vd2NTZDlCUnU1eGF1b3JVYXMwaEFmRnNtN1o5L3JsZnBYVjVWeXJ1Y0xVeEFXOXJxT2dOQnVMeFV5QVQ0ajluTVZxNGVTNXZjeElYbUxmK0Q2ditEdzZqWjdRd09oT2RaUmZLOFpnYkhFNDUrc1pnTUhZUW4xVHJmMWNZM005VjZ2TEtDelBzNS96OGZESDNkWFRmbnpnOUZZT3BXMW43ZEx2RUJ2V3Z2L1c3dU9iT0pWMW9NdlBNR24wYkZiTWZ1QW1QN25vcWZQNXAvbmdpLy9yOHIzLzk4Q2ZIZjc4akNZakIwNXZKU1AzR0ExTnRYaTUrNUdTT0krVWhIa29GSTZaQm1zYnF0bDFmQ081aFprWVRRYUMvU09ZTjJrbHNXRmpPdDBuTGZzSVI4L3Vvcks2REwzV2xZVFlTU3hJV1lWV28rdXlYUm01eHpsNWJoOVR4eTdnYW5WWnQ1OU5wOUVUNkJ2YWt4K0RFSU9HQkoyaVN3N1Rhd2ZvZGluMVJ2akZ3ZlpNdFRGZThKTXB6bTJURUVJTUpDMkdadFovOWxmS0tnc1pIVDJCY2ZIVE1SaWJLYWtvNkxkN25zdFBCV0JrWkZLdjY4aTZkQVpmcjBBdUZtWUM0T251UzBMTVJQYWMzTXlsa2d2a0ZHWndxVFNiMnZvcXpCWXovLzc0dit6WGVydjdzV2JKRTN5eTd3M0tLZ3Z0NTYxV0t5dm5mSTJhK210a1htemZWNnV4dVo2TTNHUGtYTFk5d2F5dXU4ckNLYXVabHJUUVhtYkd1Q1hrbDJTeFlmdi9zbTdaOTRnT3RXVVV0bUlseURlTXUrYys1TkQrVFh1N0h1WHRMUm1wNnF5NWRhUncwcGc1dU9nY0V6aDBEUHFzVmlzZmZQRVN1WVdaSk1WTkljQW5sSE41cDloMitEMmFtaHVZTytsT2U5bjZ4bHBlM2Z3bm1nMk5UQmcxQzYxR3grbXNnN3o5K1Q5NDRJN3ZPenh3T0hobUc3dFBmRXhFMEFqbVRMeVRrb3BMSE0vY3c1V3FFcjYyL0FlZGd0bXIxV1Y4ZHZCdDFDbzFxVmtIdXgxZE41b01oQVZFODhpcS83amxuMUhiNXhkaUlKQ2dVM1NwcEhXSmpGSUJRYTdPYlV0M2ZuY1lLcHRzci9WcStQMXNVTXVFY1NHRXNQdnM0TnRVVkpYd3dCMVBkVGxTMHgvU2NvNEE4T0tIdjNFNDcrc1p3TGZ2L2NVTnIyOXFhZVJpMFRtVVNxVjlpdTdZdUNtc21MV09BSjhRenVXZllsVDBlTnhkdmRoMWZCTXBDZlB3OHdxeVgrK2l0d1VnMzdyblovWnpIKzk1alV1bDJjUkhKdVBtNHNHOFNTdnQ3ejMzN3MrWW5yU1lLV1BuZDlsdUFJMWF5NW9sVC9MNnAzK2h1Q0xmSG5SVzFWM0Z4ek9BWUgvSExLeHFsYVJONzIvTkJsdlFPWHZDY2p6ZHZMc3RsM254SkxtRm1jeWVzSno1ays4Q2JIdFovbXZqN3ptVXRvMUpZK2JZUjBYM25mcVUyb1lxSGx6K0EzdUFtUnczbFpjKytpMWZIUHVJeDFiL0hJQ2ErbXZzTy9VcDBTSHhQTGo4Qi9hUjk0LzN2azU2emxHeUM5SVpGVDNPM29icXVrcmUzZlpQVENZamZ0NUJQTERzS1R6ZGZSemEyV0pvNXBOOWI1QlhmSjc1S1hmMzBVOUppSUZEZ2s3UnlaWEc5dEhESU5lQnVjZmxoaXc0VmQ1Ky9QTnBBemM0RmtJTUxRUHg3OFN1bEZVV2NmYmlDV1pQV0g3YkFzNUxKZGxjcTduQ2xNVDVoUGhIMnM4Zk83c2JpNlZuK3dXZXVYQVlGNzBiMzEvN0IvdVgrVFozem5vUUx3OC9QTjI4YVdwdVFLdlJNWFBjVXZhbGJtRkJ5aXJjWERwUHpUbWE4UVhuOGxONWFPV1B1RnlXeTRXQ05JZjMyMFk2UzY3YVJuL3JHcW81ZS9FNFpaV0ZURTllVEpCdkdHREx0dnJZNm1kUktWV0E3ZWQ3cWVRQ0N5YXY2blJQcFVKSlhWTU5WcXUxMDRpWDZCdHRheUpkZE5mL3gvOU05bUhVS2pYVGt4ZmJ6Mm5VR2xJUzVySHR5SHZrRkdZd1lkUk1UR1lUR1JlUEV4WVk0ekNpNmVjZFJIeGtNdWN2bmVaYWJRVytuZ0ZrNUI3SGJERXpZOXhTaHo0Nkkza0o2VGxIV3grTTJJTE95cG9ydlBuWjMzRFJ1L0hkTmIvamszMXY4TXJtUDdKcTNzUEV0TjZuc093aW0vZS9nZFZpNFp0My85UmhXcmtRUTRVRW5hS1RzZzZKQUlNRzRKWWo1eXJoMVE3ck9PK0tnK215OUVFSWNadDR0YzdjYXpRNnR4MDNjamIzT0FBVFI4OEdvTm5RaEFJRk9xMiszKzU1T0cwNzdpNmVMSnA2TDJwVisxZU1RMm5iQ2ZCMi9DSjk2dngrWWtKSE80d1NHazBHanFUdklIbmtOT29hYSt6blBkMjhVU2dVUkFTUHNKOUx6em5LNk9nSldLd1dUbDg0eEl4eFN6c0ZuWGxGNTlsNTdDTld6WHVZMElBb2pDWUQvdDdCRG1WVVNoVnVMcDcyOHhlTE11M0hTb1dTN0lKMGU5a0FuMUI4UFAwcHZuS0o5M2UraUl2T2pZbWpaM1g2T1FUN1JYQXE2d0QvOWRyM1VDaVVyRjN5cEQzQUVIMmpxYVVCcFVLSlJxM3R0b3pWYXVWeVdTN0IvcEhvdFM0TzcwV0dqQVNncEtLQUNhTm1VbDVaaE1IWVFrem9xRTcxUklhTTVQeWwwNVJXRk9EckdjRGwwaHdVQ2dWUklmRU81UUo5UTNIUnVkcW5yNXZNSnQ3NS9CKzQ2dDE1Y1BrUGNOVzdjZit5NzdIdDhBYmUzUHAzeG81SVFhVlNrNTV6bEltalpyRjQybjNkcmdjVllyQ1RvRk4wMGpIb0hHajdYTllhNEpkZldzZjU1SGpudGtrSU1ieW9Xd2V1cXJ0UHZqb2dGRjNKdzhQVmk2YVdCdDdiOFlKOWZXTjRVQ3dyWmoxZ0g4SHJLMlZYQzhrdHltVFJsTlVPQWFmUlpLU3lwcHl4STFJY3lxZm5IbVBQeWMzY01mTitKb3lhQ2RpeXhMcm8zYWlvTHVXNWQ1K3hsMTIzN0hzY1NyTmxycDJTdUlDSW9CSGtsMlR4d0IxUGRkdWVxdHFyZkxqN1phWWxMU0lwenJiZ1B5cGtKRkd0d1VhYlUrZjNFeHMyeGo2OU5pUDNHREdobzVtV3RKQ2EraW8yN0hqQlhuYngxSHRKU1p6UHh0My94bVEyY2YvUzc5aW44M2EwYk9aYVJrWW0wV3l3clFFSjhvdm9WRWJjbXVhV1JyUmFQZFYxbGFoVWF0ejBIcDFHeHVzYWF6Q1pqZmg0K0hlNjN0dkR0cTlhVFYwbEFOZHFyN1NlNzc1c2RZZXlIcTVlYU5TZHAxRjd1dnRTV1cyYmlxVldxYmwzNGJmdzl2REh0YldmcUZWcWtrWk9wZWhLSG1jdm5nREEzenVZcUpCNGpDYURCSjFpeUpLZ1UzUlNQa0JIT3EzQWJ3NUJkV3N5UWxuSEtZUndwdklHdUZRRDBWN09ia25YcW1vclVDaVV2THY5bnlURVRHSkc4aEpLS3k5ekxHTVg2N2Y4bFNmdSs1VkRoczlidGVQWWg3anEzWmswWmc1bGxVVUUrOW4ycnJwVWVnR3IxVXIwbDBhUXZyYjhCMnc5OUM2ZjduK1Rvdkk4N3BoNVB6cXRubS9jK1RTZzRQa05QMmQreXQyTWlocVB5V3drSWlpT1UrZjNVOWRRVGRhbDB5aFFjT1ZhTVFXbHR2MGUwN0tQNEtwM0o5Z3ZndWpRZUxJdW5hYTVwWkhVOHdkSVBXL0xNTHQ4MWpvdWwrWjB5amk3N2NoN2JEdnlYcWZQNU9sSFE0bGVBQUFnQUVsRVFWVG16WSsrOXQ4QS9Hdmpmd0syb09HclM1NmdxYVVCdmM2MTJ5eWt2bDZCdUxsNDNuRDZwK2lkWmtNanpTMk4vR09EYloybFdxVm1SSGdpaTZiZWk1OVhvSzFNNnhSYzNaZEdPY0dXSVJiQVlHcTVZVm50bDhvMnRUUjIrN3VqMTdwZ01odXhXQ3dvbFVwQy9DTzVWbk9GQ3dWbnVGUnlnZHpDVEZvTVRZeUlTR1RSbEhzeG1ZMmN1WENJemZ0ZXgyd3g0K1BoVDZCdkdQN2V3WGg1K0RFaUxBRWZ6ODZCc0JDRGpRU2RvcFB5RGx0SERhU1J6bmZQUTFwRis3R3M0eFJDT0pPWERuNTlDUDQ4RHdJSDROOUZMY1ptRE1ZVzdwaXhscFRFZVFDTWpVdkIzY1dMbmNjKzVNUzV2ZmJFS3JmcVFrRWFsMG91c0hMMjE3aGFYY1lybS85SThzaHBMSjk1UDJrWER1T2ljeU04TU5iaEdyVkt3NzBMSHNYWE01Q0RaejdueXJYaTFpbUk3ZnQwNmJXdWVMVW1YRm1RY2pmbld6UGphdFE2UXZ3anlieDRFcFBGQkVCT1lRWnFwZTFyVFhSb1BBbXhrd2p5dFFXK0ZxdUZkN2YvRTUxR3o5SVphMWc4N1Q3N1BWNzQ0TmRNUzFwb240Wjgrc0lod2dKc1c3QW9GQXA3ZXpxdXpWUXBWYXpmOHRjYi9seVdUVjlqSDBFVmZXdHl3bHpHanBpQ1dxMmhvYW1XM010bnVWQ1F4dVd5WEI1Yi9YTzgzSDN0NjRpVmlzNVBwOXYrUE52K2I3NWVXUnpMV2l4bSs3bnJsZDI0K3hWeUM4L1NiR2hDcTlFUkhUS0toVlB1WVV6MEJGejBibXcvOGo1ZTdyN2N2K3k3dEJpYXlTcytUMEZwTnBmTGNza3RQSXRDb2VUNzkvL2hWbjVNUWd3WUVuU0tUaHpXZEE2UUwxSjVOZkJhaDNXYzk0eVVkWnhDQ09jYUh3aG5yOENqMitDcFNaRGdON0QyTlZZcWxDZ1ZTaVo4YWMzaCtQanA3RHoySVVVZDlxVzhWVjV1dm9RRnhqQisxQXdVQ2dXcjV6L0Nsb052VVh3bG41cjZTaVluek9zMDlSRnNYOHdYcE55Tmw3c3ZCYVhaTkRUWDhmNFhMd0cyOVoySDByYVJsbk9FaEpoSlRCb3oyMzdkdVBocGpJdWZCdGltUFA1anc4KzViK0ZqOWhFdWdFc2xGekJiekV3Y1BZdks2bktzVml2QmZoR2N6MCtscWJuOUh6cURxWVhDOGp5VUNsdUNJQVVLYWh1cnIvdDUvYnlDZVBJcnYrYkZEMy9EbXNWUGRCckZQWDNoRU51UHZFOWtjTnhOL2lSRlQ0MktHdWR3UENWeFB2dFR0N0wzMUNjY3pmaUNwZE8vaXFaMXFtcUxzYm5UOVcxN3VPbzB0cEhOdG1tdGJhT1pqbVdiTzVYdHFsemJ2WFFhUFFxRmdsRlI0d2p4anlROGFBU2hBVkgySkZSdFNpb0sydHVoMVRNbVpnSmpZaVlBdHZXZ2RRM1ZYU2JIRW1Jd2txQlRkRkkrd05aMEdpMjI3VkhhZHBvYTZRUGZIbmZkUzRRUW90OTVhdUdWWmZEZkorQ1B4L3ErZnFVQ1ltOWNyRnR1THA2WXpOY2MxbGNDNkhXdUtCVktqT2ErVzVRYTdCL0IvVXUvYXg4SkdodVhRckIvQks5OThoZkFGaEJjejZReHM1azBaamIxamJWRUJObVNCUldXNWVMbkZVU2diNWg5VGQzTnFLbS94dm44VkNhT25rVlpaU0Y2blN1ZTdqNlVWUlpTM3lGSmtkbHNvcWEra3VLSzlwK1RUMHNBQ1RFVHU2MWJvVkRnN3gxTWZHUXloOUsyTXpJeXlmN1pXd3pOSEU3ZlFVTHNwRTVicWZSR1RRdHN6WVRqZFZCdmJzOXBNSmpkYXQvdVRrcmlQUGFlK29RclZTVUFlTHI1b0ZBb3FLbS8xcWxzMi9wTTM5WUhGVjd1dmtEN0dzK3V5clk5MVBEeThLTzBvc0EraGZiTFpkdnFUQnd4bWR6Q1RON2ErdmN1MjJzeUd5bStrbTlmMjlsUmJOZ1kxaXg1NHNZZldvaEJRb0pPNGNCSysvUmFwUUlDQnNCSTUrdG5vYkRPOWxxamhGL1BsSFdjUW9pQndWMXIrenVwc2hseXFpQy9HZ3lXdnFsYkFSemUxZnZyd3dLaXFhd3BwN0xtaXNNSVlFMzlOU3hXQzk3dU54L0lYWS9ybHhMcVZOZFYwdFRTd1BUa3hUME9HdDFkUGUxN2FCN0wyTVhvNkFra2o1emFxZHpmMzNtR2x0WWtQZGJXUjVJdmIvcFArOVRHSHo3d0o1TGlwckwzMUtjVWxlZHhMdThVc2FHMjdMR0xwOTdyVU5kejcvNk01TGhwdlpvR3UzREtQZnpmUjcvamFNWVhURTllak5WcTVkTURiMkl5R1ZnMmZjMU4xOWNWdlJyR0JVSmtDSmdVN1E5Z0I3TmI3ZHZkYVJzMTFLcHRvNVlhdFlaQTN6QktLaTVoTkJrZEV2OWNMczhGSUNyWWxsZ3ExRDhLaFVKaFh5UGMwZVh5WEpRS0plR3REMFRDQXFJcEtzK2orRXErUTBibHE5VmxOTFUwa0R4eW12MWNpSDhrOXk1NHRNdjI3anF4Q1E5WDd5NGZ5cmk1OU4xNmF5RUdBZ2s2aFlPclRlMVBVUU5kNldiRnd1MlRYUVh2WjdVZlB6WnU0RXo1RlVLSU5uNTY4QXVCYVgyOHZkN2hXN2cyT1g0YTZibkgySis2aFZYekhyYVB4QjFLMnc3QW1PdU01TjJxeXBvcmZMejNOZnk5ZzVrMzZkYldqVFlibWlpdkxITElPbnYzM0cvWTErQTFOTld5ZWQ4YkxKdStCbmRYVzFZbnRVcURqNmMvWTZJbnNPM0llNVJYRnJGMjZYZEl5ejdDNGZRZER2WFhOVlJ6OE16bm5NcmE3M0ErTVhZeWN5YXU2TlNleHVaNkRxZnRZTkhVMWZoN0I3TWc1UjYrT1A0UmJpNmVGSlpmNUh4K0t2Y3YvVzZmSlduU3FXQ2NQd1FFZ0taenN0UkI2MWI2TmtCRFU1M0QxRk9yMWNxK1U1OENNREl5eVg0K2FjUVV2amkra1pQbjl0cjM2alNhakp6STNJT0htemNqSWhJQmNORzdFUmVlU0c1UkpzVlhMaEVXYUZ2WFcxbGRUblpCR3FPang5c2ZySXdkTVlWalozZHpLSDA3YTRLZTZQUzdOWDdVRFB2OTNWdzhpSTlLeG1RMnNlWEFXd0NzbXZlUXZieVh1eS94VWNua2wxemdkTlpCRnFTczZ0WEl2aEFEblFTZHdzRkFXcy81NVdtMWlmNndhdVIxTHhGQ0NORXFObXdNaWJHVHljZzlUbjFUTFZIQkl5a3F6eU8zS0pQUjBlTVpIVzNiYjhwb01yTGo2QWZNR3IvTVBzWHdWbFJXbC9QbTFyOWpzVnI0eXFKdmQ3bXRSRTgxTnRmeHhwYi9JU1owTkJGQkl6Q2FXbWd4Tmp2c2VkazI5VEVpT001aFJCZGcwZFI3ZWVtajM2TFY2SWtORzBOOVV5MitYa0VPWlQ3WStSSmo0NlowQ3NMZHZ6VFNaRGFidUZSeWdjUHBPOUJwWFZnMGRUVUEwNU1YVVZaNW1ZLzN2Z2JBUGZPL1NWeHJJQ1A2enovZit3VWpJaElKOUFuRmFES1FXM2lXOG12RnhJYU5ZWHg4ZTlDWGtqaVB0SndqZkhGOEl4VlZwZmg2QlhJdTd4UlhxOHRZcy9nSmgrbm5pNmJlUzBGWkRtOS8vaHdUUjg5R3BWSnpPdXNnV28yZVJSMUd5TU1Db3hrWFA1MjA3Q084dGZVNVlzSkdVM3dsbndzRmFVeFBYdHhwTzZLR3BqcmUzL2tTcFZjdmM5ZmNyM2Y1ZVpRS0pXV1ZoYnp3d2ErWWxyU0lXZVB2a08xVHhKQWlRYWR3TUpDMlMza2xIVXBiMjZOUndzK21PWC9rVlFnaEJwTlY4eDhtd0NlRU05bUhLU2pKeHN2ZGwzbVRWakp6L0RMNzZFeFRjejM1SlZsa1hUck5taVZQRWg0WTArdjc1UlNlWmRQdVYwQ2g0SUZsVHhIZzAvdWhYN1BGekJmSE5oSVdHTU84U1N2WmRXSVRCbU1MUnpKMmtoQTdxVk9BMlpXNnhtcE1aaU1tczVIM2Q3N0UwdWxmSlNMSWNUV2hTcVhHMjkydjAvbU9ybGFYVWQ5VVMwN2hXY2FPU0dIWmpMVUExTlJYY1RSakorZnlUdUh0NFVkOVl3MjdUM3lNMFdSZ2ZQeU1McE1uaWI2Uk5ISXF1WVZueVM1SUEyeHJiSmRNK3dwVEV1YzcvTncxYWkxZlgvSC8ySG5zSTdJS3ptQXlHUW54aitTQlpVOFJHejdHb2M0QW54QWV1dk5IN0R6MkVjY3o5NkJXcVlrSkhjMmlxZmQyR24xY09mdHIrSGo0azVwMWtNdGxPZmg0Qm5ESGpMVk1UcGpyVU81Q1FScGJEcnlGUnEzbG0zZjl4R0dkcjlIVXZxNDZLbVFrMzc3M0Z4eEozOG4rMU05SXp6bkdzaGxyN0ErSGhCanNKT2dVRHNvR1NCS2g3Q3I0TUx2OStQSHh6aDk1RlVLSXdVYWxWREZuNG9vdXA0bTI4WFQzNFpHN2ZzbzcyLy9KK2kxL1pjMlNKeGdSbm5EVDk5cDIrRDJPWis3QjN6dVlOVXVlN0ZGUTJKMktxbEpNWmlOQmZ1SGN2K3k3NUJXZjUwajZUdTViK0JpRjVSZDVaZk1mbVpxNGdKQ0FLRFJxTGV1V2ZZLzZ4aHBxNnE5aHRwaUlESXFqMmRESXh0MnZrQmc3bVNsakYvRFJycGQ1L3IxbmlRNFpSVlRJU0x3OC9IRFJ1bkxIakxXb1ZHcnlpczVqeFlyRmFzRnNOdG1ERXovdklLeFdLMjR1SGl5ZDlsWGlvNUs1V0hTT2pOeGpaQmVrbzlQcW1UdHBKZE9TRmxIWFVNMzJJKyt6NWNCYjdEMzVDYkhoQ1l3SVQyQmtaQkw2THZaL0ZMMjNmT2I5UFM3cjV1SmhuOUo2SThIK0VYeHR4UTl1V0U2cFZON3dkeXUzTUpQM2RyeElZdXhrVnN4K0FMM1doZjJwbjZGUjYyaG9xcVdzc3RCaFZGeWxWREZyL0RMR3hFeGs4NzdYMlhIMEEwYUVKOTdTYkFFaEJnb0pPb1dEZ1pDNTFtQzJUYXR0aytnUGQwdldlU0dFNkRjdWVqY2V2T1A3dkxYMTcrUmN6dWhWMEJrWkhJZGFwV0h1cEpXMy9DVlpxOUVSN0JmQnVtWGZRNjkxSWZYOEFXTENScE1RTzVHRTJJa0Urb1p5SW5Ndmg5SzJZVEtiSEs1MWQvSGtCK3YreUJ0Yi9nZFh2VHNyWmoyQVRxdm51MnQreDltTEo4Z3VTQ2N0K3dpTnpmWDJiUytzMXM3cGVSUUtCZC85NnU4QTJ3allVMnYvZ0VLaDRQOCsraDJWTmVYNGVRV3hhT3E5VEJnMUU1MVdENENQcHo5cmx6NUpRV2tPcDdNT2NqNC9sY0t5WEljMWhtTDRpSXRJNU1IbFB5QzJ3M1R3ekx5VFZGU1ZvbFFvQ1F1SVp0S1l1WjJ1OC9NSzVPR1ZQNmEyb1VvQ1RqRmtTTkFwSExSbHJnWG5qU3krM0dGYXJWNWxtMVlyaEJDaWYrbTBlcjYyNG9kbzFOcGVYWjhRTzRtRTJFazNMRGRsN1B3YlpvcjFjdmZsMFZYUDJLZEozalAvbXpRMjE5dmZuekJxSmhOR3pRVEFZckZnTWh1eFdxMG9GQXFVU2hWS3BaTDVLWGNUSGhockR3aFZTaFhqUms1ajNNanIvNk5pdFZydFFhampORTNibC8rdkxQbzJKck9SMElDb2J1dUlDaGxKVk1oSWxodlgwZHpTS0tPY3cxakhnQlBnaWZ0KzFhUHJGQXBGbjZ5eEZtS2drS0JUT0Noejhwck96S3V3cVVPMmNzbFdLNFFRdDg5QVNselNNZUJ6MGJ2aG91LzZIeVdsVW9sVzJibmRJeVBHOXVxK0NvWEN2dDYxSzRHK29UMnVTNnZSRGFpZnFSQkNPSXVzY0JkMlZoeUR6dHU5UjJlekNmN3phUHR4b2ovY0pkTnFoUkJDQ0NHRUdOUWs2QlIyMTc2MFI2ZnFOcWVLZlNNVHJyUk83NVZwdFVJSUlZUVFRZ3dORW5RS08yZG1yaTF0Z0kwZHN0VStuQ1RUYW9VUUlqWktOaWNlenNKRGJPdEdyemZkZDdDU3Z0Mi9obkxmRVlPVEJKM0Nyc3lKU1lUK2VnTE1yYU9zNFI1d2oveGJKSVFRTkxVMFVsWlo1T3htQ0Njb3ZYcVpaa09UczV2UmI2UnY5NStoM25mRTRDUkJwN0J6MW5ZcEI0dmg5SlgyNHgrbmdGSWV6QWtoQk9GaFlaUlhGanE3R2NJSnlpb0w4ZlB6UmFGUW9GS3BodHlJbGZUdC9qUFUrNDRZbkNUb0ZIYmxUc2hjYTdUQS82YTJIOCtMc0NVUUVrSUlBU2xUSjVOZm51bnNaZ2dudUZpY3dZaTRXSlJLSlJxTlpzZ0ZEdEszKzg5UTd6dGljSktnVTlnNVkwM251K2Vob25VR2lGWUZUMDY0UGZjVlFvakJJQ2twQ1ZjdkRjY3lkenU3S2VJMk9weStFNFhPUkVSRUJHcTFHcTFXNjdDRnpGRFEzcmQzT2JzcFE4cmg5QjFEdnUrSXdVbDZvYkM3MG1GTlorQnRXTk41cGRFV2RMYjVlaUw0NnZ2L3ZrSUlNWmlzZStCK2lxdHlPSlloWDg2SGd5UHBPeW0rbHMzTVdUTlFxOVc0dTd1ajBXaWMzYXgrWWV2YnVkSzMrNGl0NytRTWk3NGpCaCsxc3hzZ0JvN3lqb21FYnNOSTV3dW5iZE5yQVVMYzRMNzQvcituRUVJTUpncUZBclZhemNPUFBzaWI2OTltNDk0OFlrSVNDUGFMSU1RLzB0bk5FMzJrOU9wbHlpb0x1Vmg4RnFYT3hPejUwMUdwVkxpNXVlSHQ3WTFhclI1eVV5U2xiL2VOOXI2VGdVSm5IaFo5Und4T0VuUUtBT3FOWUREYlhudnArbitQenRSeVd3S2hOaytuZ0ZyRzNZVVFvaE9sVW9sT3AyUE4ycTl3NHNRSnNzNmxjalJ6T3pxdEswV2xsNXpkUEhHTHdrT2lhVFkwNHUvdlIreW9HUHUwU0JjWEYzeDlmZEhwZEVOMmVtUmIzMTU3LzFjNWZ2eTQ5TzJiTkp6N2poaDhKT2dVQUZSMEdPVU1jT25mZTFtczhMZVQ3Y2N6dzJCOFlQL2VVd2doQmpPMVdvMkhod2N6WnN3Z01UR1IrdnA2VENZVEZvc0ZxOVhxN09hSlBxQlFLRkFxbGZacGtWNWVYdWoxZXRUcW9mMVZyZTN6U3QvdXZlSGFkOFRnSXIxUkFGOEtPdnQ1UGVlbkY2RzBOV21SUmduZmtlUkJRZ2h4UTJxMUdsZFhWN1JhTGQ3ZTNoZ01Cb3hHSTJheldiNmNEM0p0VzF0b05CcTBXaTBhalFhMVdqMXNScW1rYi9mZWNPODdZdkNRb0ZNQWprbUUralBvYkRiQm14MHlwSzlMdUQxSmk0UVFZaWhvMndKQnJWYWoxK3V4V3EzeXBYeUlVQ2dVbmY0YlRxUnY5OTV3N3p0aWNKQ2dVd0J3dGFuOWRYOU9yLzB3RzZwYmJLKzlkYkJtVlAvZFN3Z2hoaUw1VWltR0t1bmJRZ3hkTXZZdWdOc3owbGxyZ0EwZHRraDVhS3h0YjA0aGhCQkNDQ0hFMENWQnB3QnV6NXJPZDg1QmMydUczR0EzV0I3YlAvY1JRZ2doaEJCQ0RCd1NkQW9BS3ZwNWV1M1ZKdGlVMDM3OGNCSW9aUWFORUVJSUlZUVFRNTRFblFKd25GNGI1TmIzOWIrV0FlYldmQUF4WHJCUTluMFdRZ2doaEJCaVdKQ2dVMUJuQUVQcnRGY3ZIYWo2ZUFTeXFBNTJkTmpqK1pHa3ZxMWZDQ0dFRUVJSU1YQkowQ242ZldydHkrblFsdlE4M2dlbWhmYjlQWVFRUWdnaGhCQURrd1Nkb2wrVENPVlV3YUhpOXVNbkp2UnQvVUlJSVlRUVFvaUJUWUpPMGE5QjUvT3A3YThuQjBPU2Y5L1dMNFFRUWdnaGhCalkxTTV1Z0hDKy9wcGVlN0lNemxXMkh6K2EzSGQxQ3lIRWNKU2VuczdKRTZrVUZSYmlvbmZqNHFWc1p6ZEozS0xZcUpFMHRUUVNFUkhPNUpSSmpCMDdGb1ZDZ1VJeHZGSzhTOSsrdmFUZmlkdE5nazdSYnlPZDc1eHZmejBuSE9LOCs2NXVJWVFZYnRhLy9pWk50UllpQTBZeGZzWWlndjNDbmQwazBVZktLb3Nvcnl6azRLNFRwSjQ4dzdvSDE2SldxMUVxaDhlRU5PbmJ6akhjKzUyNHZhUlhpWDRKT2k5Y2cvU0s5dU52ak8yYmVvVVFZamg2NmZsLzQ2V0tZT1hNYnpBdWZycDhLUjlpZ3YzQ0dSYy9uVlZ6SHNGTEdjYkxMN3hHVTFNVFpyUFoyVTNyZDlLM25XYzQ5enR4KzBuUUtSeUR6ajZhWHZ0ZVZ2dnJxU0VRNWRrMzlRb2h4SEN6L3ZVM0NmR0tJeVZobnJPYkltNkRxVWtMQ2ZHSjQ2MzE3MUJmWHora0F3RHAyd1BIY09wM3dqa2s2QlJjNmJDbU04anQxdXNyYTRBRFJlM0hhMGJmZXAxQ0NERWNwYWVuMDFoaklTVlJ2cFFQSjlQR0xzVFFBQ2RPbktDbHBRV0x4ZUxzSnZVNTZkc0R6M0RvZDhKNUpPZ2M1bW9OWUdoOW1PV2xBMVVmckIvZmtPVzRMMmR5d0szWEtZUVF3OUhKNDZsRUJjWTd1eG5DQ1dKREV6aDNOb3ZhMnRvaE9lb2tmWHRnR3VyOVRqaVBCSjNEWEY5UHJhMHp3TGI4OXVOMUNiZGVweEJDREZlRlJZVUUrVVU0dXhuQ0NZTDlJcWlvcUtDdXJnNlR5WVRWYXIzeFJZT0k5TzJCYWFqM08rRThFblFPY3c3YnBmUkJFcUdQc3NIVU9oc2p5QlZtaHQxNm5VSUlNVnk1NkZ3bHNjb3dGZUlmaVU2cngyZzBZakFZaHR5WGYrbmJBOU5RNzNmQ2VTVG9IT2F1ZGhqcDlML0ZrYzRXTTN5YzAzNjhMZ0ZrdHljaGhPaTl2SUtjR3hjYW9pcHJydERZM05EdCsrWFhpc2t2dWRCbjkydTZ6cjE2d21xMVlyYjA3WFRFb3RJQ3pHWXpCb05oeUsydkc4NTl1ei9jYXYvdGFDajNPK0U4RW5RT2M5ZWEyMS83M21MUXVUVVA2bzIyMTE0NldCSjlhL1VKSVlRWTNETHpUdkhYdDM1Q1ZlM1ZtNzcyL1owdmNqYjNlTGZ2cDJVZllmZnhUZGV0bzdxdWtyK3NmNXF5eXZic2RvZk9iT2ZnbVcwTzVTcXFTdm5MbTA5VFdIYXgyN3JlL3Z3Zm5hN3I2TlhOZitKb3hoZlhiVTl2V0sxV21lYm9aTG1GbWZ4bC9kTjh1di9OWGwzZjBGVEhuOS80SVdkelQ5ejB0Uzk4OEd0U3N3NDZ0R1hqN2xjY3lsaXRWbDc0OE5mc1Q5M2FxL1oxUmZxZDZHdHFaemRBT0pkRDBLbnZmVDBXSzJ3NDMzNThYenhvNUpHR0VFSTRoZEZrNUw5ZSs5NTF5eVNQbk1hcWVRLzFhenNxcTh0cGFLN0QzZFhybHVxcHFhK2lwcjdTNFZ4ZFF6VUdVd3VYeTNJN2xZOElHb0ZDb2FDZ05CdUx4VXlBVDRqOVBZdlZ3c2x6ZTVtUnZBU2wwdllQVlY3eGVYUWFQYUdCM1Q4dGJXNXB4R0JzNmZiOXVJaXhIRXJiVGtyQ1BMUWEzYzErUkhHVG1sb2FPWGptYzg3bnAxTGZXSU9IcXpjeFlhT1pOK2t1M0YwZDkya3ptb3djT0wyVmpOeGpORFRWNHVYdVIwcmlQRklTNXFGUVhIOU9WbE56QTUvc2V3T2pxWVV6MlljWkZ6K2R5T0M0bTJycnRab3JOQnVhY05IZjNCWUIxWFdWWEswdUk5QzNmYTJTVHFQbjdNVVR6Sm00QW4vdllNQTI2dC9RVk1lSWNFbWtJUVl1Q1RxSHVjb09henI5YmlIbzNGc0lsYTBCcklzYTdoNTVhKzBTUWdqUmV5cWxpbG5qNytqeXZiS3JsOGt0eXJ6cEw4NDNVbGxkVGszOU5ZZHp4VmZ5MEd0ZEtld2lNT3hLZE9nb2V5RFlVYzdsZEE2bGJYYzQxOXpTaU1sc1pOT2VWenVWZi9JcnYwYWoxcEoxNlF5K1hvRmNMTXdFd05QZGw0U1lpZXc1dVpsTEpSZklLY3pnVW1rMnRmVlZtQzFtL3YzeGY5bnI4SGIzWTgyU0o3cHNaMDM5TmRadithdkRPWlBGaE1IUXpQOTk5RHVIOHpGaG83bHo5b005K3Z6ZGtkR216dDcrL0RrcXE4dEppSjJFbDdzdjVkZUtTTTA2U0haQk9vK3RmdFllZUZxdFZqNzQ0aVZ5Q3pOSmlwdENnRThvNS9KT3NlM3dlelExTnpCMzBwM2Qzc05zTWJOeHp5czBHNXA0YU9XUDJYTGdMVGJ0ZVpYSDd2bDV0d0ZrUTFNZDVSMUcxZ0V1bGRxbWdkYzMxcEJYZEw2cnl4d0UrWVhqNXVMQmhZSTAxQ28xalUxMVpCZWtvMVpyaVFrZGhZZXJGK2s1eHdqd0NlRncrZzZhVzJ4cnBiWWNlQk02Qk5GZlgvN0RtdzUwTzVKK0ovcVNCSjNEWEY5TnIzM25YUHZyRlNQQVZYcVdFRUk0alZLcFpFSEszVjIrOThySGY4VEh3NS94OFRQNjlKN0hNbmR6OHR5K0x0OTc2L1BuZWxUSGo3LytWMXgwN1ZudENzcHk4UFVLWkhMQ1hHSkNSMk9sL1V2d29iVHRsRlVXY3UrQ1J4M3FjTkc1b1ZGcmFXcHA1R0xST1pSS3BUMHdIUnMzaFJXejFoSGdFOEs1L0ZPTWloNlB1NnNYdTQ1dklpVmhIbjVlUWUzMXRINVp6N3AwQm9BbVF5T1ZOZVZrWFRxRG05NkRsTVQ1V0sxV2F1b3I4ZmJ3ZDJpRHdkaENpN0VKRDFkdmZMNzBudWdidnA2QnJGM3lIWWRSemVPWmU5aDIrRDFPbk52TC9NbDNBWkI1OFNTNWhabk1uckRjZm03cTJJWDhhK1B2T1pTMmpVbGo1blFhR1FWYndMVnB6NnRjTERySHl0bGZJelFnaW5zWFBNckxILytCOVZ2LzFtMUFWMUNXdzRkZi9LdkxObS9lOTBhUFB0dFhGei9PNk9qeG5MMTRBbERZKzYrWHV5K1AzL2RMUmtXUDUxeitLZTZMZll3SjhUTTVsTGFORWVFSmpJeEljcWhIcmRiMDZINUMzQTRTR2d4ekhVYzZlenU5TnJVY0x0WGFYaXNWOEJYWmRrc0lNWVFwQjNHR3RPeUNkSW9yTG5IM3ZJZTZIRkc4Rll1bXJHYmVwSlgyWTZQSndQTWJubVhHdUNWTVMxclVvenIwV2hmMm5Qd0ViM2MvQUV3bUF4L3UraGNQM3ZGOTN0Myt2NWpNUm50WnM5bUVGU3N2Yi9xRFF4MHBDZk5ZTkhVMVp5NGN4a1h2eHZmWC9xSFRaNzF6MW9ONGVmamg2ZVpOVTNNRFdvMk9tZU9Xc2k5MUN3dFNWdUhtNG1FdjIvYUYzMlEyVWwxN2xkekNzMHhQWHN5OFNTdkpMY3hrejhuTmZPUE9wd25yTURWMzQrNVh1RlJ5Z2Nmdit4V3V0ekRTSkxwM3oveHZkcG9hbXhRM2xXMkgzK05xVmFuOTNKbnN3NmhWYXFZbkw3YWYwNmcxcENUTVk5dVI5OGdwekdEQ3FKa085UmhOUmpidmU1MXplYWVZTitrdUpveTJ2ZS9uSGNTYUpVL3k3clovc243cjMxaXorQW04UGZ3Y3JvMlBUT1pIWC90dmgzUHZiSHNlalZyTFZ4Wjl1MGVmVGF2UlUzYTFrT0lyK1R4eDM2OGNwb2VETFdpZU9Hb1d3WDdodU9oYzJYYmtQZTVkK0MxeUxtY3dNaktwejJjeENORVhKT2djeHF3NGpuVDY5WEtrYzBOVysrdEZVYjJ2UndnaEJvTzJCM1RWemRjdk45QllyVmIyblBvRVA2OGdra1pNNmZQNnRScWR3MXJHdk9MeldLd1dva05INDZwMzczRTlSZVY1OXFCelJIZ2lzZUVKMURSVThlT3YvNDlEdVIxSFA2U3dMSmRIVnYxSHB6cU1KZ05IMG5lUVBISWFkWTAxOXZPZWJ0NG9GQW9pZ2tmWXo2WG5IR1YwOUFRc1ZndW5MeHhpeHJpbERrSG5Ndy8vQTdDTkVNZUVqWEVZUVk2TFNDUWxjUjc3VTdkdy83THZBbkE0YlFjWGk4N3h3QjFQU2NEWmo3cGFpOW4yVUVMZk9scHV0VnE1WEpaTHNIOGtlcTNqbDVQSUVOczZvSktLQW9lZ3M3YStpZzA3WHFDc3NwQTVFMWN3WitKeWgrdGlRa2V4ZHVtVHZMZmpSZjYxOGZlc21QVUFpU01tMjk5WHE5U29WZTM5M1dneVVIYTFrSm5qbDkzVTc4SGUxRStKREk1RHE5RlRVMThGZ0t2ZUhZMWFnNTlYb0wxY1J1NXh2RDM4aUFnYXdhWTlyK0xqR1NCQnB4aVFKT2djeG1wYWJBbUFBTHgxdmR2ZUpML0dOdExaWnQyWVBtbWFFRUlNV09yV1FiT3l4dXVYRzJoeUN6TXByeXhpeGF3SCtueVVzeXY1eGJZbmtnMU50ZllwcXQySkNSMk5UbXVMNXF2cnJ1TG4zVDdOZGVyWUJmenovVit5OWVBN0R0Y1lUUVlzRmpOL1dmOTBwL3JtVGxxSmk5Nk5pdXBTbm52M0dmdjVkY3UreDZFMFd3YmFLWWtMaUFnYVFYNUpGZy9jOGRSTmZiWjNQbitleXBweWgzUFBiM2pXMXY3NlN2UmFGejdhOWJMOXZXK3MvQkdlYnQ0M2RROXg4ekp5amdIWWc2NjZ4aHBNWm1PWFU1emJSaWhyNnRvVFZKM09Pc1RPNHg5aE1obTRlKzVEakl1ZkJ0aldLNy8xK1hQTW1iQ0NDYU5uRWhzMmhrZFhQY1A3TzEvaW85My9KdlhDUWVaTVdFRlVTT2VFRmdXbE9WaXNGaXdXOHcxL0Q0Sjh3L0h4dExYVlpETGk1eFhrMEgvdlhmQW9KOC9icHJCSGhjUXpiOUpLTW5LUE1YWkV5ZzBUSWduaGJCSjBEbU45a2JsMlkzYjc2NGxCRU83UmZWa2hoQmhLTGxiQnBScUl2clhFckxmTjhjemQ2TFV1SkkrY2VsdnVsMTlpQ3pvMzdYa1ZqVnJiWlJtTHhZelpZdWJ4ZTM5Sm9HOG9MWVptcXVxdTR1c1o2RkR1RzNjK2ZWUDdCYnJvWEJrN1lqS2c0UGtOUDJkK3l0Mk1paHFQeVd3a0lpaU9VK2YzVTlkUVRkYWwweWhRY09WYU1RV2x0bjBqMDdLUDRLcDNKOWd2Z3VqUXp1dEZhdXFybURSbWpzUDYwdHI2S3RScVRiY2pXUjNYcVlyK2tWZWN4ZDVUbnhMZ0UwTGlpQlFBZTRJZG5iYnpGQ3lkeHZiRngyQnF3V0t4OE5ibnozR3A1QUsrWG9IY00rK2JEdE9selJZek5mWFhhREcyZjNFSzhBbmgwVlhQc1BQWWg1eStjSWo4NGl3ZVcvMHN3WDdoRHZkcCt6MDRsTFlkdFVyVFpYQm90Vm94bVkzY01XTXRLWW56QUZpOTRCSFVLZzIxRFZXNDZOeFlPR1UxTGpwWHlxOFZrMXQ0bG9wckpWUlVsVkpSVlVwTTZHaU9adXpDWUd3bXIvZzhCbU1MYmk0ZUpNWDEvWXdHSVhwTGdzNWh6R0U5WnkrbXhEYWJZTS9sOXVNVnNiZmVKaUdFR0N3QzNlRFhoK0RQOHlCd2dNY1VsZFhsWEN3Nng3U2tSZDBHZ0gxOXY3WnBpNmN2SE9MaGxUOG0yRCtpVTdsTmUxNGxyL2c4dnEzVEJhMVlXVHoxM2s2SlhUeGN2V3hUSHE5ZTdsVEhsMzNybnA5M211cXIxN3JpNWU0RHdJS1V1em1mbndxQVJxMGp4RCtTeklzbk1WbE1BT1FVWnFCVzJyNGV0UVdkVFMyTkdFd3RwR1lkNEZEYU5oNjUrejhJRFlpeTE3OXg5eXVVVkZ6aU8xLzlyWXc0T2NHSnpMM3NPUG9CSG03ZXJGM3lIZFFxMjUrZnhXSUdRS25vUExMZjl1ZWtVQ2hRS3BVRStvUVM3QmZCL01sM28rbGhBb1YvWm5zQUFDQUFTVVJCVkI2ZFZzK2RzeDlrNHVqWlhDeks3QlJ3V2l3V01pK2VZSFQwZUFwS2M1ZzEvZzZtSjNkZTMzejZ3aUUrM2Y4bUVSMm14Ylk5d0ZDck5HalVXb2YrMjlSY1QyTnpQVmFybGJDQWFJcXY1Rk44SlIrRHNZWFNpZ0pxNmlwdDArZ2w2QlFEaUFTZHc5aXRqblR1S1lSbTI5L25lR3BoVnZqMXl3c2h4RkN5SWhZK3pvWkh0OEZUa3lEQkQwSjd2bVRydGpwNWZqOEFFMGZQdWkzM1M3MXdFSlZTeGFJcHF5bXB1TVNSakozY00vK2JEbVZxNnE5eFBqK1ZXZVB2c0FjSmVxMkxROEtYamhvYWE0a0lpck9QQkgxWldXVWgydzYvaDlWcTVWcHRCWjhkZkJ1d1RjTTlsTGFOdEp3akpNUk1ZdEtZMmZacnhzVlBzMCtocks2cjVCOGJmczU5Q3grenI1bXJxYS9pNDcydmNya3NGNnZWaW9lYk4zTW1yS0RGMkV4aGVSNEFMWVltTXZOT01ubk1YSXF1NUhmWnRvZ2dlU3JiSHd6R0ZqN1p2NTV6ZWFlSURSdkQ2Z1dQT3F5ajFiUStlT2c0UXRueFdnQ2R4dmJVZmRtTU5iMXVSMmhBbE1ORGlEWVhpODlSMjFETjhwa3o4SFR6NGVTNXZVd1pPeCtWVW1Vdlk3RllPSmF4aStpUWVJZWc5YjBkTDJJd3RWQmVXWVJLcWVMTnJYL0h6eXVJNVRQdnQ1Y0o5QTExV05QODNMcy9ZK2I0WmJmdDkxeUlteUZCNXpCMnJlTWVuYjBZNmZ3OHIvMzFzaGhReWNOZEljUXdFdWdLcnl5RC96NEJmenpXOS9VckZkQVhvWXJWYXVWYy9pa0NmRUxzbThuM0o1UFpSSHJPVVVaR0p1R2lkMlBXaE9WOHRPdGxKaWZNc3dkZlZxdVZ6dzl2UUs5MTdYRm1XN0NOTEhtNitYVDVYbTFyc2hVQXJWcEhSSkF0V1ZCaFdTNStYa0VFK29aMXlqUjZJd3FGZ3RyNkttYU9XOHE1L0ZRU1lpWXhkOUtkdlBqaGI2aHVYUXRvTkJsUUtWV2N5VDdNbWV6RHJUOERXMElidGNvMll2YlRiL3k5MSt0b2ExcGdheVljcjRONmMzc3Voc0dzTC9wMlkzTURiMjM5TzFldUZiTjQ2cjFNUzFyVWFaVFowODBIaFVMUmFmOVl3UDduNStzVjJPbTl2cEo2L2dCdUxoNk1pRWdreUMrQzFLd0RITTM0Z3Buamx0ckxIRHU3aXl0VkpUeHl0Mk5DckxEQUdFeG1JN1gxVldqVVdpS0NSdURoS3V1Q3hlQWxRZWN3ZGlzam5VVjFjSzU5N1Qyck9xK2RGMEtJSWM5ZEM3K2VDWlhOa0ZNRitkVmc2UG5Tdyt0U0FJZDMzWG85UmVWNTFEVlU5L20rbk4wNWZuWTNEVTExVEU5ZUFrQkN6RVJPaDQxaDQrNS84NjE3Zm9hcjNwMTlxVnZJTGtobnpaSW5IS2JCM3NpWkM0Zkp5RDNlNVh0V2Evc1AzdDNWMDc1OXk3R01YWXlPbnREbFd0YS92L01NTFFiYkU5aTJOWm92Yi9wUEZLMnA5WDc0d0ovNDN0cmZBKzJKa1FDZXVPOVhBSnc2ZjRBZFJ6L2dzZFhQMmtkSEc1dnJlWDdEc3l5Y3VwckpZK2IwK0xOMVI2K0djWUVRR1FJbUJReUJtTE5QK3ZZbis5L2dhblVwNis1NGl0aXcwVjJXMGFnMUJQcUdVVkp4Q2FQSjZEQnQ5bko1TGdCUndmM3pCYWI0eWlVdUZLU3hjTW85cUpRcXZOeDltRFYrT1h0T2JDWXFlQ1RoUWJGY0xEckhydU9ibURwMm9jTWFVb0JaNDVjQlVGNVpoS3ZlM1dFN29qWWJkNzlDenVVTSszR0xzWmx0aDk5ajU5RVBBYmgzNGJlSWkwanNsODhueE0yU29ITVl1NVU5T3JkMkdPVWNGemp3MXpNSklVUi84dE9EWHdoTUM3bHgyWnR4dUEvcXlMNmNEc0RJaUxGOVVOdjFOVGJYYytEMFZtSkNSOXRITlJVS0JYZk4vUWF2YnY0VGIzNzJONkpEUjNIczdHNW1UMWpPcUtoeE4xVi9TdUk4RnFUYzArVjdsOHR5ZVB2emYzUjdiYk9oaWZMS0lvY01vM2ZQL1FibTFuVi9EVTIxYk43M0JzdW1yOEhkMVpZZHFtMmtzaXRWdFZmWmZ1UTlRZ1BhZ3dXcjFjcTJ3Ky9ocW5mdnN5QmZwNEp4L2hBUUFKcWVMVFVjRkc2bGI1ZFZGcEZka002MHBFWGRCcHh0a2taTTRZdmpHemw1YnE5OTZyYlJaT1JFNWg0ODNMd1owVTlCMlk2akgrQ2ljMlh5bUxuMmM3UEdMK055V1E3dmJIdWVHZU9Xc2o5MUM1RWhJMWswZGZVTjY3TmFyZVJjemlBK0t0bCtia2J5RXBKSFRyTWZiOTczT21OSHBEQWkzUGFaUXZ3aisvQVRDWEZySk9nY3hoeEdPbTlpZXEzRkN0czZMRnU1VTVhcUNDSEVnRlYwSlErRlFrR1FYK2RFUG1EN0FyN2o2QWZNR3I4TUwzZmZXN3JYOWlQdll6UVpXRHp0UG9mem5tN2VMSjk1UHh0MnZFRDV0V0pHUmlZeGYvSmROMTMvc2JPN09YWjI5MDFmMTloY3h4dGIvcWMxR0I2QjBkUkNpN0dabUE0QlM5dDB5NGpnT0lkOUVMdmo0K25QUXl0L3pQSE1QZnpmUjc4akxEQWF2ZGFWL0pJc0hyN3JKL1oxcXFMdmxWUmNBdUJxVlNtN2ptL3Fzc3lzOFhlZzArcEpTWnhIV3M0UnZqaStrWXFxVW55OUFqbVhkNHFyMVdXc1dmeEV2L3c1cFdZZHBMRDhJc3RucmJOdkJRU2dWQ3E1YSs0M2VQR0RYN1A3eE1kNHVubXpadkVURG1zOHUySzJtTm04OTNXdVZKVVFINVZNazZHUkZtTnpwK1JjYXBXR0FKOVFHZDBVQTVMOGpUaU05WGFrODBnSjFCcHNyejIxTUtmcjd6RkNDQ0djekdxMVVucjFNdjdld2QxbTVHeHFyaWUvSkl1c1M2ZFpzK1JKd2dOamVuV3ZveGxma0pGN25Ea1RWemdrUkttc3VjTFI5SjJjdm5BSVR6ZHZ2RDM4eWJtY3dmclAvc2IwNU1YRWhTZjJPT05yU3NJODVuVVRyQmFXNWJKaHh3dWR6cHN0WnI0NHRwR3d3QmptVFZySnJoT2JNQmhiT0pLeGs0VFlTVDBLTUFHSExWTGFoQVpFc1h6bS9maDdCN1BuNUdZQU5Hb3RwN01PTWpsaDdtMVpRenNjdFUySnppM0tKTGNvczhzeWt4UG1vZFBxMGFpMWZIM0YvMlBuc1kvSUtqaUR5V1FreEQrU0I1WTlSV3g0MzI4dVhsU2V4N2JERzRnT2lXZlM2UGFrVlkzTkRadzZ2NThqR1RzeFc4ekVSeVdUWFpET3l4Ly9nUm5KUzBpS205SmxabW16MmNUWjNPTzQ2TjE0Nk00ZmtWTjRscXo4MDJqVVdzN2xwWklRTzdIUFA0TVEvVUdDem1Hc3ZNUEc1c0Z1M1pmN3NvNEpoSlpJQWlFaGhCaXdGQW9GLy9IUWM5Y3Q0K251d3lOMy9aUjN0ditUOVZ2K3lwb2xUekFpUE9HbTd0UFUwc2p1RXg4ek1tSXNjeWFzb0w2eGxwekNEREp5am5HcE5CdXRSc2VNY1V1Wk5YNFpHcldXTXhjT3N6ZjFVOTdkOWsvY1hEeUlqMHdtTWppT1VkSGowWGV4cDJJYmxVcnRzT2RsVzFaZWxVTEZoY3RwcUpRcVhEcGtMNjJvS3NWa05oTGtGODc5eTc1TFh2RjVqcVR2NUw2RmoxRllmcEZYTnYrUnFZa0xDQW1JUXFQV3NtN1o5Nmh2cktHbS9ocG1pNG53Z0ZneWNvOWh4Y3FWYThXTWlaNkkwV1NnN0dvaHBaV1h1VlJ5Z2R6Q1RGUktGVFBITFdWNjhoS3lDOUk0bkw2RDQ1bDdpQTZKSnlWeFBtTmlKdHpVejFOYzMvVGt4ZDFtT2U2S200c0hxK1k5MUk4dGFyZjl5UHU0dVhoeXo0SkhNSm9NNUpka2NUYjNCQmNLem1DMm1FbU1uY3lDbEZWNGUvaFJVSnJERjhjK1lzdUJ0OWgyK0QzaUloS0pDb2tuUGpJWkgwOS96Qll6VjZxSzBhaTFQSERIOTFFcVZYeTg1MVVtalpsRGRPZ29OdTE1aGZ6aTg4U0dKNkRYdWJKaTFnT29WUm91bFdaak1obng5dzYrNmVSWlF2UVhDVHFIcVFaamV3WThGM1hQQThmS1pqaFcybjY4Y2tUZnQwMElJY1R0NWFKMzQ4RTd2czliVy85T3p1V01tdzQ2WFhTdXJGN3dLTEZoWTFBb0ZMeTk3UitVVnhiaDdlSEh3aW4zTUdIVUxJZXRMQ2FNbnNuWXVDbWN6VDNPcWF6OW5MNXdpQ3RWSlNURmRVNzJjejBGSmRrVVY5aldlK2cwZXBiTldPc3dWVkdyMFJIc0Y4RzZaZDlEcjNVaDlmd0JZc0pHa3hBN2tZVFlpUVQ2aG5JaWN5K0gwclpoTXBzYzZuWjM4ZVFINi83SXdUT2ZVOTlVUzRCUENHUGpVcWlwdjhiclcvNGJyVnBIVkVnOEsyYXRZMHpNUkh0Q3BISHgwMGtlT1kyc1MyZlluN3FGbk1zWkVuUU9JM2ZNdkIrTldvdUhxeGVmSDlyQWlYTjcwV24wVEJ3OW01VEUrUTRqNjFFaEkzbGsxWDl3c2VnY0o4N3RKYnNnbllMU2JFWkhqd2RzTXhYOHZJT1pOZjRPZ3YzQ09YUm1PNkJnM3VTN2NORzU0cXIvUHZ0VFArUHN2amU2M0JibThYdC9lYnMrdGhBM3BMQmFyVU1oRVpxNFNZVjE4UERudHRkaDd2REc4cDVkOTg1NWVMVTFVVnBTQVB4dGZ2KzBUd2doQnFxaWVuaG9Lend6RFJiMmM1Nk94eDkvbkY5KzY2WCt2VWtIQm1NTEdyVzJ4OU5kdTFOUlZVcFRTd01SUVNONlZOZTEyZ3JVS2cyZWJuMi9KWVRGWXJGdlY5TFUzRUJqY3oxKzNrRmRsak9aalZpdFZoUUtCVXFscXR2MWZsVzFWL0gyOEx2aFo3TmFyWmpNcG02bk50L0liMTkrbkNlZmZCSi9mMzhDQWdMUURLRk1RcmU3Ynp0RGk2R1p2T0x6akl4TTZ0SGEwY2JtQnVvYmF3ajBEYldmNjloL3JWWXJSVmZ5dTl6MzFkYlhqRmdzRmhRS0JRcUZVdnFkR0ZCa3BIT1k2cmhINTgwa0VkcHlzZjIxSkJBU1FvaWg1V2EyTDdtZUFKK2JTK1ByNnhuUUovZnRTc2Y5TVYzMGJ2K2Z2ZnNPai9PcUVqLytuVDRhOWQ2ckxjbVc1TjVyWEJMSGRwemVHd0VDV1VxQXNMQ0YzWVhORDNZWGRpSEFRb0N3QkVpY1hvamp4SEZjNHRpSmU3ZmxKa3V5MVh2dm12NzdZNnlSeHVyU3lDTnB6dWQ1OUdUbUxmYzlvM2tqejVsNzc3a3V3Mit2UDA2ckhOcnJEdzRJRzlKeENvVml4Qi84eGNTbjArcUgxY3R0MFB1NmpBZ0ExL3RYb1ZEMG1YQjI3ZXRyVHFnUTQ4WElWaW9XRTE1ZGoxRVlvVU1zSW5TMkJxcXZ6UU0xcUtXQWtCQkNDQ0dFRUdKd2tuUjZxWkgwZFBZc0lMUStCVFJ5OXdnaGhCQkNDQ0VHSVdtRGx4cHVUNmZKQ3ArVmREOWZQN0tLK2tJSUlZWWhKVEhWMHlFSUQ0cUxUZ1FZOVJ6YjhVanU3ZkZyTXQ5M3duTWs2ZlJTalQyU3pzQWhUR0U1VkE1bW0rTnh0QytrQkk1TlhFSUlJYnAxR051cHJDdjFkQmpDQXlwcWkrazBkUXgrNEFRbDkvYjROTm52TytFNWtuUjZxUVpqOStQZ0lmUjBmbHJVL1ZoNk9ZVVE0c2FJaTQybHFxNWs4QVBGcEZOWlYwSm9hQWdLaFFLVlNqWHBlcDNrM2g2Zkp2dDlKenhIa2s0djFiT25jN0NrczhQaXVqYm5Pa2s2aFJEaWhsaXdhRDRGVlJjOEhZYndnQ3RsNTVneU5RV2xVb2xHbzVsMEgvN2wzaDZmSnZ0OUp6eEhrazR2MVRDTXBITmZDVml2cmVZNlBSVENoN0hFaWhCQ2lKR2JNV01HaGtBTlJ5OTg2dWxReEExMEtIczNDcDJGK1BoNDFHbzFXcTNXWmVtTXlVRHU3ZkhIRys0NzRUbHlKM2toTzY2RmhJSUhtZE81dDdqNzhab3hYZ2hkQ0NHRXEwY2VmWml5aGp5T250dmo2VkRFRFhBNGV6ZGw5YmtzVzc0VXRWcU5uNThmR3Mza1hPdFQ3dTN4dzV2dU8rRVphazhISUc2OEZsUDNZejhOcUFmNDZxSFJDR2VxSFkrVkNsZ3RTYWNRUXR3d0NvVUN0VnJObDc3eUdLOXNmbzMzOWwwbE9UcURxTkI0b3NQa0QvSmtVVkZiVEdWZENWZkt6cVBVV1ZpeGVna3FsUXBmWDErQ2dvSlFxOVdUYnBpajNOdWU1NDMzbmZBY1NUcTlVTStodFVHRERLM2RXd3kyYTBOclowZEEwQkFxM1FvaGhIQWZwVktKVHFmandZZnU1L2p4NCtSY1BNV1JDenZSYVEyVVZoUjZPand4U25IUlNYU2EyZ2tMQ3lVbFBkazV0TkhIeDRlUWtCQjBPdDJrSGVJbzk3Ym5lUE45Snp4RGtrNHZOSno1bkRLMFZnZ2hQRSt0VnVQdjc4L1NwVXZKek15a3RiVVZpOFdDeldiRGJyZDdPanpoQmdxRkFxVlM2UnphR0JnWWlGNnZSNjJlM0IvVjVONzJMRys5NzhTTkozZVVGMm9ZNG56T21nNjRXT2Q0ckZMQVRmRmpHNWNRUW9qK3FkVnFEQVlEV3EyV29LQWdUQ1lUWnJNWnE5VXFIODRudUs3bEtUUWFEVnF0Rm8xR2cxcXQ5cHFlSnJtM1BjUGI3enR4WTBuUzZZVWFoN2hHNTJjOWVqa1hSSUdQM0MxQ0NPRlJYY3NZcU5WcTlIbzlkcnRkUHBSUEVncUZvdGVQTjVGNzJ6TzgvYjRUTjQ2a0VWNW9xTU5yRDVWM1AxNGFPM2J4Q0NHRUdEcjVZQ2dtSzdtM2haaThwUC9jQzdrVUV1cG5lRzJiR2JKcnVwOHZqeHZibUlRUVFnZ2hoQkNUa3lTZFhxaHBDTU5yZS9aeVpvUkNnSFpzWXhKQ0NDR0VFRUpNVHBKMGVxR2Vjem9EKytucFBGelcvWGlaREswVlFnZ2hoQkJDakpBa25WNm9aMDluWDhOcnpUWTRVdEg5WE9aekNpR0VFRUlJSVVaS2trNHYxTE9uTTZpUDRiVm5xc0ZrZFR5T05FQzgvNDJKU3dnaGhCQkNDREg1U05McFpldzRpZ1IxOGRQMFB1WlFqNkcxcXhMR1BDUWhoQkJDQ0NIRUpDWkpwNWVwNzFHNU5yU2ZJa0lIZXlTZFMyUEdOaDRoaEJCQ0NDSEU1Q1pKcDVkcEdxU0lVRjVEZDJJYW9JV01zQnNUbHhCQ0NDR0VFR0p5VW5zNkFIRmpOZlpjbzdPUG5zNmVTNlVzaXdWWm9sa0lJY2FQN094c1Rody9SV2xKQ1Q1Nlg2NFU1bm82SkRISnBDU20wbUZzSno0K2p2a0w1cEdWbFlWQ29VQ2hrRThFUW9pUms2VFR5d3hXdWZhWVZLMFZRb2h4YWZOTHI5RFJiQ01oUEozWlMyOG1LalRPMHlHSlNhcXlycFNxdWhJTzdEbk9xUk5uZU9TeGgxQ3IxU2lWTWtCT0NERXk4dGZEeXd5MFJtZWJHUzdYT3g0ckZUQS82c2JGSllRUW9uOHYvUFpGQWxYeDNMN3NDV2FsTFpHRVU0eXBxTkE0WnFVdDRhNlZUeEtvak9WUHYvOHJIUjBkV0sxV1Q0Y21oSmlnSk9uME1nUE42VHhWMWYwNEt3dzBjbmNJSVlUSGJYN3BGYUlEcDdJZ1k1V25ReEZlYU5HTXRVUUhUK1hWemEvVDJ0b3FpYWNRWWtRa3JmQXlRMDA2NTBiZW1IaUVFRUwwTHpzN20vWW1Hd3N5SmVFVW5yTTRheTJtTmpoKy9EaEdveEdiemVicGtJUVFFNHdrblY1bW9LVHpwQ1NkUWdneHJwdzRkb3JFaURSUGh5RUVLVEVaWER5ZlEzTnpzL1IyQ2lHR1RaSk9MOU5rNm40Y29PMStYTk1CNWEyT3gzb1ZUQSs5c1hFSklZVG9yYVMwaE1qUWVFK0hJUVJSb2ZIVTFOVFEwdEtDeFdMQmJyZDdPaVFoeEFRaVNhZVhhZTZucC9ORVpmZmpPWkd5VklvUVFvd0hQanFERkEwUzQwSjBXQUk2clI2ejJZekpaSktrVXdneExKSjBlcG1lU1dmUG5zNlRQWkpPR1ZvcmhCRGp3OVdpUEUrSE1LYnNkanZsTlVXMGRiUU02N3k2eGlxYTJ4cmRjbjB4ZEtVVlJWaXRWa3dtazh6ckZFSU1peVNkWHNabGVHMlBuczdqa25RS0lZUVlCYlBGUkYxVDlZQS83WjF0THVkWXJCWmVmUCtubk1zLzV0eFcyMWpKMXM5ZXhtUTJYbjhKQUd3MkcyL3MraDN2N3ZrL3JMYVJ6eTNjZjNvN0wzMzRpMkVsVDZWVlY5bC9lanNkeG5ibnRzUFp1L25KaTE4ZmNodXZmZndiOWh6YjRyTE5aRGJTMU5yUTU4OUF2NGVkaDkvaGN1SFpQdmVmeWpuQU83di9PT1M0aHNwdXQ4dndXaUhFc0trOUhZQzRjZG90WUxuMmI2dGUzYjBrU242alk0MU9nQ0FkSkFaNEpqNGhoQkR1MWQ3WnhyNlRINUJUY0pwT1V6dGhRZEVzbVhrTE02WXVkUHUxQ3NweWVIUFg3d2M4WnZuc0RheFpjT2VBeDVqTVJ2Skx6dlBYRDMvT3c3YytUWUJ2a010K3BWTEo3U3NlNTdXUGYwTnhaVDdKTWVramlqYzBLSXE5Sno3Zzg5TWZzV3JlN1VNNjUrRFpuUlJYNXJOazVyb1JYUk9nMDlpTzBkenBzdTNNNVVQc09QeFduOGV2WC9JZ0M3Tlc5OXF1VkNwcGFXOWs1NUczU1luTFFLUFd1T3pQS1R5RFFpR1RaWVFRNDRNa25WN0VwWEp0ajZHMVBaZEttUmQxNCtJUlFnZ3hkc3dXTTV1M1BVZHRZeVd6MDVjUzVCOUdUdUZwdHV6OUMwWlRCL016Ym5McjlaSmkwdm5HL2MvMnUvOHZXLzk3U08zRWhDZnl4ZHYvZ1ZjKytoV3ZmUFFyRm1XdDZkVXo2R0RuN1YxLzZMVjFkdm95YmwxeXYvTjVaVzBKOVMwMWZWNHJKQ0NjMnNaS0xoYWM2blAvMUxoTXRCckhzS0RtMWdaeWk3TkpqWjlCYWZWVjV6SDF6WTYyQ3l0eSsyd2pQbklLS3FXcXozMDkrZmtFOE9VNy84bGwyMkMvczFzVzNjc0w3LzZZNHNvOHBzUmxPTGViTFNhS0svTzRkY2tEZzE1M0pLU1hVd2d4WEpKMGVoR1grWnc5aHRhNkpKMHl0RllJSVNhRml3VW5xVzRvWjlPS3g1ZzdiVGtBUzJldTQ4OWJmOGJlRXg4d2IvcEt0L2FFYVRVNndvTDYvK1pTb1JqNmpKN1F3QWllMlBROW10c2FDUEFOeHM4UTZOejN5YkgzaUF5SlpjYlVSWDJlRytRZjV2TDgxT1VEbkxqNFdiL1hxbSt1NGVMVmszM3UrK1lEUHlZME1BSndETWUxMisza0ZtZVRXNXpkNjlqTjIzN1paeHZmZi93WEtCUktDc3B6QU9nd3RkUFlVc3ZGZ2xPRStJY1RGUlpQcDZrZFh4OS9ndnhkUzhjcmxhNi9NNHZWd3FmSDMzZlpsalZsQVZkS0wzS2w5Q0lBMDVQbTBOaGFoOGxzcEsyamhWTTVCM3JGTkQxNUxqNDZRNS94Q2lIRVdKQ2swNHMwOTVqUDJWVzUxbWFIczlYZDIyZUczOWlZaEJCaW9sRjE1V25qdkxPbnZzbnh4ejB0WWFaem0xS3BKRFZoQnArZitvZ09ZenNHdmErbnd1dFhXMGNMdmo3K0JBZUVFUnpnU0NDNy92djVxZTNVTjFXemJPYXRURXVhRFRoNjljN2xIM01tMW4xUktCUjg5NUdoOWJUMlpORDdBVkJVa2NmSm5QMHN5bHJMeXJtM3VSeHo0dUkrOXAzOGtPOC8vbHlmYmVpMVBsVFZsYkoxMzBzQVdLeG1HcHRyS2FySVk5NzBsVVNGeFZOWlYwSm9Id203SFZ6S3lkdnRkaXBxaXdBb3Jzd24yRDhNLyt1R0g4ZEhUdUg0eFgyb1ZScU9udC9qM0c0MGRXQzMyOUhyRENSR3BVclNLWVM0b1NUcDlDTE5mYXpSZWFVUnpOZm1lWWJxSVdyOGZmNFFRb2h4SmR6SGtRZDByVzA4WGtXR3hBSlEzVkNHbjZGN3NuNWxiUWtCdmtGamtuQmV1SEtDRHo3ZjNPYytzOFhVNS9hZTJqcGErTjA3Lzg2TUtRdFp0K1IrbDJHcHAzSU9zTy9rQjZ4YmZCOXpwaTF6YnErb0xlYWpBNi9SM3RuSzh0bnIrMjI3NSs5Z09PeDJPeDhmZkFOLzN5Qld6Ny9ET2R5MmkxcmxtRXM1VUJJWEZSYlBENzcwR3dEKy9QN1BpQTVQWk9PeWh3Rkg0YVQ4a3ZQY3QvYXBYdWNaOUg2Y3l6dUtRZWVIVXFVaUtUcU5Kelo5RDRDZnZmUWRGbWF1NlRYZjgwcnBSVXFycmpJcmJRbDMzdlNFYy92bWJiL0V6eERJUFd1ZUhNRnZRUWdoUmtlU1RpL1MwbU40cmYrMXBQTjhiZmUyTE9ubEZFS0lRYW1Wa0J6b0tNSTJuazFMbWtOaWRDcGJQM3VaVzVjOFFMQi9HTmw1UjhrdHp1YSttM3NuT081UVZsT0lScTFsL1pJSGUrM2JkdURWUWMvMzlmRm54ZXlOZkhMc2IxUTNsUEhBelY5RHJ6TndLSHNYbng1L243VUw3bVpXNmhLYTJ4cXhXTTFZTEdaVVNqVlRZalBZZTJJcnNlRkpKTWRPYyt0cnNsZ3QzTGJpTVRvNkhkOHlYRjlOMW1LMTlMbTlKN1ZLMDJ1b0xEaUc5cjY1Ni9la0pjNGlMWEZtci8xcjV0L0Z6aU52TzM5M1R6L3dFK2MrdTkyTzhycTVvaGFyaFIySDNrS2hVTkJ5M1pJeXJSM054RVlrRC9SU2hSQml6RWpTNlVWYSt1anB2TkF6NlhTZEJpT0VFS0lmbTZiQUg4NUFZUk1rQlE1K3ZDY29sVXJ1V3ZVbFhuei9wN3o3eWY4NXQ4K2J2cEtNNUxsamNzM0sybUppd2hQSm1ycWcxNzdVaEJtOWtxUytMSmw1TTRIK0lYencyY3RVTjVSanRwaWNoWVQySE4vQ251Tzlpd3FwVldwVVNoVmI5djZGdjd2M2gvajYrSS8reFZ5emVkdHpsTlVVRG5yY3oxNzZUci83ZXM2cjdkSmhiS2V0dlptTTVMbmMxRS8xM05TRUxGSVRzdnJjWjdmYktLc3BRSm5UbmN5YXpFYWEyeHBZTVdjanB5OGZkRzYzMnF3MHR0UVNIQ0RmTGdzaFBHUFNKSjJmVnAzblZFTUJ4VzIxbExUWGVUcWNjY3MvMnZIZjl4dmcvZjJ1MnpaWE9uNjhTYndobEVUZmNPWUdKN002TXRQVDRRZ2hKb2c3cHNMT1FuajJJUHpQS29nWWg5UGo2aHFyZUduYkwxQXBWYXhaY0JkK1BnRVVWdVJ5OHRMbjJHeFdibC81dU51dldWVmZ5cnpwSy92Y3A5UHFoOXhPUnZKY2txTFRNZWg5c2R2dDNMcmtBUUo4ZzlGcDlHaTFlblFheDQ5R28wT24wYU5VS3FsdHJPVGxiYzlSVVZ2TTFQanV2K2QybXczbE1Jb1lYVy85MG9jd21qcEdmRDVBV0xEakg5cnErbkk2akcyY3l6dkt5VXVmczNUbU9ncktjemg2L3RNQno3OWwwYjB1MVlidGRqc1dxNFZMQmFmSUxYSVVOZW93dG5IbnFpL3krTVpuc0FPZm4vcUlsdlltL0EyQlZOV1ZZckZhcEtkVENPRXhFejdwYkRTMTg3dThIWnlvdnpyNHdVSmNwNlM5anBMMk9nN1U1SENrTG85dnBhN0hUelAwRDBaQ0NPLzEvUVh3ejUvQlYzYkF0K2RCUmlqRStIazZxbTdiRHJ5S3pXYmo3Kzc1b1hNKzQrejBwWVFIUmJQbitCYlMreG5TT1ZJTnpiVjBHTnM1bkwyNzN5UnFldEljN2xyOXBTRzExelZIVXFGUU1DZDlHWC9hOGwvY3NmSUx4RVVrcy8vMGR1cWJhN2p6cGllNFdIQ0szVWZlNVRzUC94ZmZmdWkvZXExWDJXNXNReitLb2pteEVVa2pQcmRMZnNrRi9yejFaODRocnpIaGlheWN1NG5rbUdsTWpjL2k5UjIvWmVuTWRiMlN3dXI2TWo0NTlsNnZpcnhkODJQdlcvc1VVK016TVZ0TS9QU3YzMGFqMGhJWG1ZTEZha0d0MHBCZmZKNDUwNWFSVzV5TlhtY2dJamhtMUs5RkNDRkdZa0lubmRtTlJmd3laeHRONXRGOUF5a0V3TEc2Zko1cGVabS9uM1liR1lGeG5nNUhDREhPSlFmQ245ZkRMNDdEejQ2NnYzMmxBbEpHZUc2bnFZT2lpanhtcGk3dVZVQm5Yc1pLOWh6ZlFtNXh0bHVUVG8xYXkxMnIrazhvZHg5OUYvVjFDV0YvT296dC9QRnZQK2IybFY5Z1Nsd0dab3VKdXFZcWJIWkg1YnVXOWlhYTJ4b0FzRmpNdEYrYmIzbDl3dWxvcXcyOWR2UmQwU2N2N1dmWGtYZUdkYzR6RC84VUg3MHZhcldHYVltenlVaVp4KzZqN3hJVG5rUmF3Z3dBRXFOVHlVaVpSMlZkQ1RmTjIrUTgxMjYzODluSkQwbUpuZTdTY3dzNFg2K1B6bEVNeW1JeEF6aUxIS2xWYXBKaTBqbC81VGl6MDVkeVB2OFlXVk1XdUhXSkhDR0VHSTRKblhUdXFzeVdoRk80VloycGhlMFZweVhwRkVJTWlaOFdubDBHZFoyUTF3QUZqV0N5dWFkdEJYQm96NkNIOWNsbXN3S09lWC9YczlzZGE3MTBGY0J4Rno5REFETlQrMTQ3RTJEbjRiZWRTNUFNcHFReW4rYTJSalJxUndHQ3JpUkxwL1VaVmt4MnU1M0t1aExpSTBhYXZuZXpXaTFZckdidXYvbnZCajIydE9vcWg3SjNZYisycms1U2RCcEowV2tBS09pZCtDMmZ2WUUvdlBNc2w0dk9rcDQ0QzRCOUp6K2tvcmFZcCs3NXQxN0hkL1dZZHMxZE5abzdBVndxNjg1T1c4SzdlLzdFcmlQdlVOOWN3MzNwL1M4cEk0UVFZMjNDSnAzN2EzSTRXSFBaMDJHSVNlaGd6V1VXaGFheUl0eTlGUkNGRUpOWHFCNUNvMkZ4dEh2YlBUVEM4d3g2UDhLRG84a3R5cWF4cFk0Zy8xRG52aVBuUGdFY1BXdzNpczFtbzhQWWhrRS90QUkveFpYNWFOUmE1M0RUaHVZYUFBSjlnd2M5dDY2eGl0Q2dTTUN4SEVtbnNaMjR5Q2tqakx5M3J2VkJCMkxySTlrZlNHaGdCQ3ZuM3NiN2UvL0tZeHVmSWJjNG13Tm5QdWJ1MVY4bUlxVDNrTmlxaGpKOGRMN085N1U3NmV5ZUhqSXRhUTZoZ1pFY1BmOHBNNll1SkNvc2ZsZ3hDU0dFTzQxOFpyMkg3YXc0NCtrUXhDUW05NWNRWXFKYnYvUWh6QllULzdmbFA5bDE1RjBPbk5uQkd6dWVaLy9wN2NSRnBqQmpxcU5YMG13eDg5R0IxMmxxclIreldGcmFIVDF6QWI1QlF6cStxQ0tYaEtpcHpuVTZyNVpkSXNBM0dKOGhyQzM2KzNlZkphLzRQQUJuY2gxcGUwcnM5SkdFZlVPdG1MT1JsTmpwL1BXRC8ySC82ZTFzV1BvUVdWTjZWd0VHS0N6TElTNnl1L2UyMDlnT2dLNUgwbWswZGFCV09mb1dOR3F0czRkYkNDRThZY0ltbmRXZHpaNE9RVXhpY244SklTYTY1Smgwdm5MWEQwaU9TZWRzN21FK1A3V04rdVlhVnMyN25jYzNmdGVaa0hSMHRsSlFuc09MNy8rVTB1cUNNWW1scE9vS3dKQ1c3R2pyYUtHOHRvakVhOE5SRzVwck9aTjdpSXlVZVgwZTMzT2VZa2RuRzNhN0hiM09RSHRuRzZjdW8xL1doQUFBSUFCSlJFRlU3U2NtUE5FdHhZRGNwV3ZJYlU5bWk0bEQyYnNvcUxpTVZxdEhvVkJ3TnZjd2x3dlBZck81OXBvMnR6Wnd1ZWdzbVNuem5kdTZrdnF1Z2ttdDdjMjh2TzA1bXRvYW1EZDlKYWR5RHJCdC82dVNlQW9oUEdaQ0RxKzEybTNVR1ZzOEhZYVl4T3FNTFZqdE5sU2pLTE12aEJDZUZoVVdQK2djeEFDL1lKNjg0NTk0ZmVmemJONzJTeDVjOTNXbXhHV00rSnBIejM5S1RVTTVXbzBldmRhSFRsTUhaeTRmeE44UVNHVEk0UFBsODRyUFliZmJTWXhPbzZLMm1IYysrU042cllIbHM5ZjNlYnhlWjhCc01YR3g0QlRWOVdVQWhBWkc4dUhubXpHYU8xaytlOE9JWDh2MTdIWTcvL1dYcHdjOTd2cEVzYjJ6amV5OEk0Q2Q2dnB5VW1Lblk3YVlLU2pQSWJmb0xEbUZaekNaTzFtVXRaYmxzemRRMjFqSm5tUHY4ZGJ1UCtEcjQ4K1V1RXppSWxMSVNKbkx4NGZlUks4emtCQTFsZjJuUDBhdDBuQXFaejlCL3FINDZBd1VsT1h3L21jdlliTlplV0xUOTRnTWlTWEFONWk5SjdaU1hsdkVyVXNlY000dkZVS0lHMlZDSnAwcWhSSmJIOThVQ3VFdU51eVNjQW9odklhUDNwZkhObnlIVjdmL21yemljNk5LT2kxV002Y3ZIM1QycWlrVUNpSkNZdG00N0JHVXlzSC9ybGJWbDZIVjZBZ0xqT1Q1dDMrRWo5NlhSOWQvdTk4aVJNa3gwMGlNVHVWdmUvNkVBZ1VMTWxhaDFlaFFLcFRNVEYwOHBEbVlRNlZRS0hqZ2xxOFBlbHh4WlQ0SHpuenNmSzVSYTV5VmIwTUNJNWlWdW9TcXVoTGUydlY3d29PaVdaaTVtbGxwU3dqMEN3RWN5N1I4WWRQZlUxRmJUSGJlVWZKTHpsTldYVUJVV0FLWGk4NXl6NW9uOGZYeDU4aTUzVmh0VnZ3TWdXeGE4UmlIc3orNVZoMDNrWHZYZkpYZ0FNZFNLeXZtYkNESVA1U1BENzNKNngvL2xxY2YvTW1RaHpvTElZUTdLT3dUZEt6RjNmdC80ZWtReENTM1pjWDNQUjJDRU1MTGZlMXJYK05IWDMzaGhsM1BaRGFpVVd2ZHNyU0cxV2JGWnJPaVZLcWNjek9IcXIyekRZUGVsOHJhRWtLRG92cGNDbVV3ZHJzZGk5WHNySUE3SHJXME4rRnZDQnpTc1ZhYkZaVlNSVjd4ZVZJVHN2bzhwbXNvOHNxNXQvWDVPMjl0YjZhOHRzaTVYTXR3L2ZoUFgrTWIzL2dHWVdGaGhJZUhvOUVNLzMwUlFuaW5DZG5US1lRUVFnajM2N25reG1pcFJwQnNkakZjS3hnMG1vcXJDb1ZpWENlY3dKQVRUc0Q1dSt3djRRUUlEZ2hqOWZ3Nyt0M3Zad2dZY2NJcGhCQ2pJZU1IaFJCQ0NDR0VFRUtNR1VrNmhSQkNDQ0dFRUVLTUdVazZoUkJDaUhFcUpUSFYweUVJNFJRWG5Ramdsam0vUWdqdklrbW5FRUlJTVU1MUdOdXByQ3YxZEJoQ1VGRmJUS2VwdzlOaENDRW1LRWs2aFJCQ2lIRXFMamFXcXJvU1Q0Y2hCSlYxSllTR2hxQlFLRkNwVk5MYktZUVlGa2s2aFJCQ2lIRnF3YUw1RkZSZDhIUVlRbkNsN0J4VHBxYWdWQ3JSYURTU2RBb2hoa1dTVGlHRUVHS2NtakZqQm9aQURVY3ZmT3JwVUlRWE81UzlHNFhPUW54OFBHcTFHcTFXaTFJcEh5R0ZFRU1uZnpHRUVFS0ljZXlSUngrbXJDR1BvK2YyZURvVTRZVU9aKyttckQ2WFpjdVhvbGFyOGZQelE2UFJlRG9zSWNRRW8vWjBBRUlJSVlUb20wS2hRSzFXODZXdlBNWXJtMS9qdlgxWFNZN09JQ28wbnVpd0JFK0hKeWFwaXRwaUt1dEt1RkoySHFYT3dvclZTMUNwVlBqNitoSVVGSVJhclpiaHRVS0lZWkdrVXdnaGhCakhsRW9sT3AyT0J4KzZuK1BIajVOejhSUkhMdXhFcHpWUVdsSG82ZkRFSkJNWG5VU25xWjJ3c0ZCUzBwT2RRMnA5Zkh3SUNRbEJwOVBKMEZvaHhMQkowaW1FRUVLTWMycTFHbjkvZjVZdVhVcG1aaWF0cmExWUxCWnNOaHQydTkzVDRZbEpTS0ZRb0ZRcW5VTnFBd01EMGV2MXFOWHkwVkVJTVh6eWw4TUx4QmxDcVRVMjAyazFlem9VSVlRUUk2UldxekVZREdpMVdvS0NnakNaVEpqTlpxeFdxeVNld3EyNmxrWFJhRFJvdFZvMEdnMXF0VnA2T0lVUUl5Wko1eml3TVdZT3FmN1JQSis3QTZ2ZDVyWjJad1FtY0ZmOEF1WUVKL05SK1NuK2ZHVnNxaDlHNkFMcHRKbG9Oc3VpMFVJSU1aYTZscXRRcTlYbzlYcnNkcnNrbkdKTUtCU0tYajlDQ0RGU2tuUjYyTHFvbVh4bHlsb1VRTERXbDU5ZGZOOXRQWktySWpPWUc1d01PQkxiZlZVWHVOSmE1WmEydTB6eGkrVGZzdTZsd2RUS0Q4KytSWnZWMk9keEJwVVdsVUxsMW10M01ka3NHRzNTaXl1RThBNlNBQWdoaEpob0pPbkUwU080S1hhdVc5dmNYNVBEZ1pxY0FZOVpHNW5GMTFMWDBmWFJ3UTVZYmU3cjZkeGM4RG1MdzlJd3FMUW9VZkRrbERYOHk5azMzTlora01iQVQyWStpSTlLUzVER3dJOW0zTWUvWjc5Tlp4OEo0TDlrM2sxbVlMemJydDNUem9xenZKQy9lMHphRmtJSUlZUVFRb3lPSkoxQXVONmZoYUZUM2RwbVFWdjFnUHZ2VDFqQ0k0bkxuTSt6RzR2NTZZVXRtTzFXdDhYUVpHN256YUtEZkRsbE5RRFRBMkpaSEpyS2tibzh0N1RmYUc3bmpSN3RwL2xIOHk5WmQvT1RjMzl6NitzUVFnZ2hoQkJDVEZ5U2RONWdLb1dTYjZTdVkwMWtsblBiK2FZUy92UENlNWhzbGw3SEx3bEw0NjY0QmFPNlhrL2ZTRnZIM1IwTFI5VFdhNFVIeUc0c2N0bjJZZGxKL05VKzNKK3dHSEQwR3Y5anhwMzg5TUlXYkhUUE04cHZyWExyZk5WZ3JSL3hobEMzdFNlRUVFSUlJWVFZRzVKMEF2dXFMbktvSnRmNWZFNUlNdjg0L1E0QUR0VGs4THZjbmIzT0NkSDU4YnY1VHdKUTFGYkRQNTk1M1dXL3BZK2V2bUN0TDkrYnRzbGxtT25CbXN2OCt2TDJQby92T2lmTlAzcjRMNm9mL21vZi9QMTlSblJ1Z0tidjgxNHZPb0NmUnMrRzZOa0F6QTlKNFR2cEcvblY1WStjeDd4MGRkK0lydG1mTlpHWmZDdHRnMXZiRkVJSUlZUVFRcmlmSkoyQURidkxQRVJ6ang1SHE5M1c1eHhGWTQ5aVAzYm84NWllNW9XazhPMjBEUzZKMjliUzQ3eFU4Tm1RNDdUYWJUZDgyS3BXcVViSjRBVXIvcFQvQ1pINlFHZmhvcFVSMDZrenRiSjVHSzlQQ0NHRUVFSUlNZmxJMGpuR3RFbzFqeWV0WUZQc1BPYzJzOTNLaS9sNzJGV1pQYXkyUHErK3hHOXlQM1ozaUFQNmZ6UHVaMlpRNHFESDJZRmZYdHJHLzh4NWpCaWZZQnJON1J3Y3BKQ1NFRUlJSVlRUVl2S1RwSE1NelErWndsTlQxeEt1QzNCdXEreHM0dWVYdG5LMWRlQkNReU1WNXhOQ2FVZjlvTWNaVkZwMEtnME5wamEzWGJ2TmF1US9MN3pITStrYitjV2xiVlFibTl6V3RoQkNDQ0dFRUdKaWtxUnpEQ2lBZjVoK0IwdkMwbHkySDYzTDQ3ZVhkL1M3bHVWbytLcDBmSEhLS3RaR3p1RG5sN1p5dUhiZ0NyVlBUYjJacGVIcGZGcDVudmRLanJrdFFTenZhT0Fmejd6bXN1Mmh4S1Z1YVJzZ3Q3bUNVdzBGYm10UENDR0VFRUlJTWJZazZSd0RkaUMzcGNLWmRMWmFPdm5MMWIzc3JiclE3emxhcGJyUDZyWDF4bFl1TlpjQlVOWlBEK2JLaU9sOE1Ya1Z3VnBmQUo1T1c4K1ZsdXArRThuRm9hbmNGSkVCd0szUnM3Z2xlaWI3cXkveGJzbFJTdHZyWEk0OVdWOUFkV2N6QUpVZGpRTzg2djQ5bU9DK3BITjcrV2xKT29VUVFnZ2hoSmhBSk9rY0krK1hIbWRhUUF3S0ZMeVF2M3ZBWWF6QldsLytjOWJEN0syNndEdkZoMTMySGFuTDYzZGR6VlQvYUo2Y3NwcDAveGlYN2VjYlM3RDNXSzdrZWxkYXE5aFZlWlkxa1Ztb0ZTcVVLTGdwSW9PVkVSa2NyY3ZqemFKREZMWFZBUEJCMlltaHZtUWhoQkJDQ0NHRTZFV1N6akgwaTB2YitsMEtwWXVmV3Mrek0rNG5XaC9FSTRuTENORDQ4T2Nybnc1NFRvSWhqSWVUbHJFb05OV2xybXhwUnoxL3p0L0RtUjVyYWM0SVRHQmg2QlRLT3VvcGJhL25ZbE1wTmNabS9wQzNtN2VMajNCZi9DSnVqcHFCV3FGQ2dhTVhkRkZvS2dkcmNuaWo2Q0RsSFExOXhqQlFWVnVUemVLeVJ1ZVB6Nzg3NE9zWmpwcHJ2YTVDQ0NHRUVFS0lpVUdTempFMFdNS3BWMm40VWRaOUpCakNBTWV5Sy91ckwvVjdmTEp2QlBjbUxHSnBXTHBMdXRkaTZlRE5va1BzS0Qvamt1eE5ENGpsWDdQdVJxZlVBSEMyc1lobno3M2ozRjluYk9HUCtaL3dYc2t4SGtoY3d1cUlURlFLUnlxNVBId2FTOFBUMlZ0MWdiZUtEbEZqZEUzMm5wLy9aWmNDU1QzOSt2SjJQcXUrNkh4K3VxRnd3TitERUVJSUlZUVFZdktTcE5OREFqUSsvRERyWHFiNlJRR09aVlIrZW1FTHVTMFZ2WTZkRzV6TW5YRUxtQm1VNExMZGJMZnlVZGtwM2kwKzBxczQwYXlnUlA0NTR5NW53dG0xN1pIRTVieGVkTURsMkJwak03L0wzY2w3eFVkNU5Ia0Z5OExTQVZDaVlHMWtGamRGVE9mbHE1K3hyZnlVVzE2N0VFSUlJWVFRd250NGZkS3BVaWpSS0ZRdTJ6Ukt0Y3QrZlkvRXJZdE8xYjFOQVgwZVk3WGJNUGZSMnhtbTgrZlpHZmNUNnhQaVBPNjVTeCtTM1ZqY1o0eTNSTTkwU1RodDJQbTA2anh2RmgyaXp0alM2L2liSWpKNE9tMDlhb1VTZ09QMVY4Z01qTWVnMG5KL3dtSmlmSUo1UG5jSG5UYXp5M2tWblkzODR0S0hiUFUvemhQSnE4Z01qSE8rd25OTkpTN0hubTBzSWtqajYzeWU0QnRLaEM2d3ovaUZFRUlJSVlRUTNzdnJrODZOTVhQNGNzcnFmdmN2RDUvRzh2QnBBN2FSNkJ2T0c4dSswMnY3NlliQ1h2TVpFd3hoL0dqR2ZZUnEvUURIL01mL3ZyaDF3SXFzejEvZVFmcjhHQUsxQnZaWFgrTHQ0c045enJWVW91QUxLVGR4Wit4ODU3WVB5MDd5bDZ0N1NmR0w0RWRaOXhHb01iQXNQSjBrdjNEKzUrSUhGTGZYOW1vbnI2V1NmOHQra3lWaHFUeVJ2SXE5VlJlY2hZVzYvQzUzcDh2enIwNVp5OGFZT2YyK0JnQ2RVb05XT2Z4YnpteXo5RXFRaFJCQ0NDR0VFQk9EMXllZE45S3lzSFNlVGwvdjdCVnR0eHI1ai9Qdk9aZEU2VStiMWNqUEwzMUFnNm1OeXM2K2x5MEoxd1h3bmZTTnp0NUpPL0I2NFFIZUxUa0N3TlhXYXY3bDdCdjhLT3MrSXZXQnhQcUU4TnpjeDNtejZCQmJTbzY1ekFYdGNyZzJqK04xVndlc2hEc2NqeVV0WjFQc3ZHR2Y5MW4xUlg1OWVidGJZaEJDQ0NHRUVFTGNXRjZmZEZaME5IS3NMdDlsVzdEV2wxVC9hTUF4MzdHZ3RiclhlUnFsbWpuQlNRQzBXMDJjNzJObzdKWFdLdUJhRDJUeVN1Nk1XK0RjVjI5cTVTZm4vMGJoZFQySS9Sa29NVjBWa2NGWHA5Nk1RYVVGSEFXSmZuUDVZdzdYNXJvY1Y5N1J3UGRPYitidnAyMWlibkF5YW9XS3g1SldzRHg4R2k5ZTJjT0ZwdEplYlE5V0RFa0lJWVFRUWdnaEJ1TDFTZWVKK2l1Y3FML2lzbTFaV0RyZm4zNDdBS2ZxQzNnaGYzZXY4MEsxZnJ5NDZHc0FWSGMyOGRPTDcvZlpmb1F1a08ra2J5RERPVDhTTGplWDg5K1h0ZzY0ZHVkUVJPdURlQ3IxRm1ZSEpUcTNWUnViK09tRjkvdE5adHNzUm41eS9tODhrTENFQnhLV29GSW9TZklONXo5bVBzU1I2OWJvSEVzSGF5N1RhdW5zZDc5V3FXWjFaT2FZeHlHRUVFSUlJWVFZVzE2ZmRQWkZvK3d1TEdTMldVYmN6dnJvMlR5UmNwTkxrYUZQS3MveHgvemRXT3kyRWJkclVHbTVKMzRSZDhUTmR5bUNkTERtTXIvUDIwbTcxVFJvRzI4WEgrWmsvVlcrbGJhZVJOOXdvSHVOenFOMWVYeFlkcEtMZmZSOHVzdmJ4WWY3bkUvYUpVaGprS1JUQ0NHRUVFS0lTVUNTemo3MHJFeHJIR0hTK2YxcHQ3TXNQTDFITzJiK2NtVWZ1eXJQOW51T0FnYWNQYWxScUZnZk01djdFeGJqci9aeGJ1K3dtdmpMbGIxOFVuVnVXREZlYWEzaSs2ZGY0YjZFeGR3ZHR4Q3RVbzBDUi9LNU9EU1Y0dlphUHFrOHg0R2FuRkgzeWdvaGhCQkNDQ0c4a3lTZGZRaldkaThGMG1SdUgxRWI3NWNlWjE1SUNucVZoaXV0VmZ3eVoxdWZGV2U3S0ZId3IxbjNjTDZ4aEMybHgxejI2WlFhMWtmUDRzNjRCUzZ4Z1dNNWxEL203YWJPMURxaU9DMTJHMjhXSFdKMzVUbStrTFNTRlJIVFVWemJsMkFJNDhzcHEvbGl5aW91TlpWeXN2NHFweHNLaHp3UFZRZ2hoQkJDQ0NFazZleER5TFhsVElBKzE4RWNpdnpXU242VCt6RlQvQ0o1bytnZzFrR0cwejZkdHA2NXdjbk1EVTRtVk9mSGkxYytKVXpuejhhWU9kd1NOUk0vdGI3WE9VM21kb3hXTTE5TVdUV2lHUHRTM2xIdlhEKzBpeElGbVlIeFpBYkdNeXM0aVdmUHZlTzI2d2toaEJCQ0NDRW1OMGs2K3hCbkNIVStyaGxoMGdsd3VEYTNWd1hadmp5V3RNSmwvbUpaZXowR2xaWmZ6bjBDLyt1U3pVNmJtZXJPSmhJTVlRUnFESU91SVRwU3V5dXpDZEQ0c0NCMEtzcHJmWjltdTVVWDhub1hWUkpDQ0NHRUVFS0kva2pTMllla2E0VjFiTmdwYWV1LzJJMDdiSXFaeTczeGk1elAzeTQrek1jVlp3RFlYUEFaMzB5OUZRQ1R6Y0t1aXJPOFczS1VEVEd6U1VnSUc5TzRDdHRxMkY1K21taDlFTGZHekdaMVJDYWZWMS9zZDUxUUlZUVFRZ2doaE9pTEpKM1hTVENFNFhOdHZjdnlqZ1k2YmVZeHU5WURDVXQ0T0hHWjgvbXV5ck84VVhUUStYeFA1VGxXaEUvalVuTVoyOHRQMDJ6dTZOWEdqb296dkZWMHlDM3hmR1hLV3BmaVJ3QVZuWTI4ZEhVZnJ4WjhqcXBIcGR6Ujh0Zm9DZElZK3QwZk1NQStJWVFRUWdnaHhNUWhTZWQxRm9ST2NUN09hUzRiazJzb2dLOU92WmtOMGJPZDIvYlg1UERIdkU5Y2pyTUQvejdJL0VtajFVempDSXNkWGM4MFFLVmVpOTAycW1WZXJ2Y2ZNeDl5VzF0Q0NDR0VFRUtJOFV2cDZRREdteVZoYWM3SEordXV1cjE5dFVMSjk2YmY3cEp3N3FnNHk2OXl0bUViY01HVWlTczlJTWJUSVFnaGhCQkNDQ0U4UkhvNmUwajFqMmFLWHlUZzZQVTcwMURvMXZZamRJRjhmL29tVXYyam5kdmVMVG5DYTRVSDNIcWQ4Y0pQcmVjYnFldUkwQWZ5L2RPdnVPemJYM09KRm5QbmtOckphNmtZaS9DRUVFSUlJWVFRTjRBa25UM2NFNy9RK2ZoZ3pXVzN6dWRjR3BiR045TnV4YURTQVk2aHMzKzl1cGNQeTA2NjdScmp5ZHpnWko1T1cwK3cxcmZQNGtQdkZoK2x1SDFzaXpRSklZUVFRZ2doUEUrU3ptdXlBdU5aSEpycWZQNVIrU20zdEt0UnFQanlsRFdzajU3bDNOWm1NZkxyeXg5eG90Nzl3M2M5cGF2NEVqaVM5d1JEZDNYZHJrSERScHVGZHFzUkFKc2I1NGNLSVlRUVFnZ2h4aTlKT25FTUEvMVcrbnJuODJOMStWeHByUnAxdTdPREV2bnExSnVKOFFsMmJpdHFxK0ZuRjdlNmJla1JsVktGWHFseFMxdEtoV0xFNThZYVFweVBleWFjeCtyeStYM2VMZ0JlTGR6UHE0WDdSeDVnRDEwOXhnRDJTVG9YVmdnaGhCQkNpTW5BNjVOT3RVTEY5NmJmVG9RdUVIQlVhWDI1NExOUnRSbW04K2ZMS2F0ZGloS0JvMEx0ODdrN0Jxd1NPMXliWXVheUtXYXUyOW9iaVJTL0NKZDVxZ0NkTmpNdjV1OWhUOVg1RWJXcFZhcjcvVDFwbFdwV1JFeDNQbSt6R0VkMERTR0VFRUlJSWNUWTgvcWs4d2VaZHpFN0tOSDUvTldDenludmFCaHhlK3VqWi9QRmxKdlE5ZWg5N0xDYStPdlZmZXl1ekI1VnJPUFZ2ZkdMNmRsSGVxVzFpdWN1ZlVqRktIcHp2NWw2S3lzaXB0TmhOZEptTVdLMldiSFlyVmhzTmlMMWdmaXF1M3M2cGRDUUVFSUlJWVFRNDVmWEo1MFhtMHFaRzV3TXdORzZQTGFXblJoVmUva3RsZGg3alBZODExVE04NWQzVUcxc0hsVzcvYW5vYktTa3pUMEZlVkw4SWduVCtRLzd2SmV2N21OMmNCSUdsWlpkbGRuOEtYOFBGcnQxVkxGY2JDNWxaY1IwRENxZHkxRGE2NVcwMTAycXViRkNDQ0dFRUVKTU5sNmZkUDZ0NUNoVC9DSXhxSFU4ZDJuYnFOdkxiNjNrMTVjLzRydlRidU9WZ3YxdUswalVuMk8xZWJ3MHl1SEFYYjZkdG9IVmtabkRQcS9hMk13ZjgzZmpwOWF6dmZ5MFcySXBhYS9ERHZRM3k3VGRhdVJFM1ZWZUt0aUhWWW9TQ1NHRUVFSUlNVzRwN0hiN2hLekNjdmYrWDdpdExiMVNndzI3VytkYStxdDlhTEYwdUswOWI2ZEVnVUtoY0NhaGxodVFhRzVaOGYweHY0WVFRZ2doaEJDVG5kZjNkQUp1WFkreml5U2M3bVhERGhQeit4RWhoQkJDQ0NHOG10TFRBUWdoaEJCQ0NDR0VtTHdrNlJSQ0NDR0VFRUlJTVdZazZSUkNDQ0dFRUVJSU1XWWs2UlJDQ0NHRUVFSUlNV2Fra0pBUVFnZ3hRV1JuWjNQaStDbEtTMHJ3MGZ0eXBURFgweUdKVVVwSlRLWEQyRTU4ZkJ6ekY4d2pLeXZMVWExZDBkK2lZWk9UTjkzYjhwNExieVJMcGdqUkQxa3lSUWd4bm14KzZSVTZtbTBraEtjUkdScFBWR2ljcDBNU2JsSlpWMHBWWFFrRmxSY3hCR3A0NUxHSFVLdlZLSlhlTVNCdDgwdXYwTkZrSlNFaTNXdnViZWQ3WG5FUlE1Q2FSeDU3Mkt2ZWMrRjlKT2tVb2grU2RBb2h4b3NYZnZzaTBVRlRXWkN4eXRPaGlERjI5TndleWh2eitlSlhIME92MTZOU3FUd2QwcGlTZTl2NzNuUGhuZVRyRkNHRUVHSWMyL3pTSzBRSGV2ZUhjbSt5YU1aYW9vT244dXJtMTJsdGJjVnF0WG82cERIejhrdXZFQjA0eGV2djdVVXoxaExqSmUrNThGNlNkQW9oaEJEalZIWjJOdTFOTmhaa2V2ZUhjbSt6T0dzdHBqWTRmdnc0UnFNUm04M202WkRjTHZ0c05oMk5WaFprcnZaMEtPUENJaTk0ejRWM2s2UlRDQ0dFR0tkT0hEdEZZa1NhcDhNUUhwQVNrOEhGOHprME56ZFB5cDZ2RThkUGtSaVo3dWt3eHBYSi9wNEw3eVpKcHhCQ0NERk9sWlNXRUJrYTcra3doQWRFaGNaVFUxTkRTMHNMRm91RkNWcUNvMTl5Yi9jMjJkOXo0ZDBrNlJSQ0NDSEdLUitkd1NzcWVZcmVvc01TMEduMW1NMW1UQ2JUcEV0QTVON3ViYksvNThLN1NkSXBoQkJDakZOWGkvSThIWUx3b05LS0lxeFdLeWFUYWRMTjhaTjd1MitUK1QwWDNrMlNUaUdFRUVLNFZXVnRDUjNHOWo3M3RiUTNVVnlaNzdaZW5JN09OcmUwTTE3WjdYWVphdWxsNUQwWGs5R0VUVHBUL2FNOUhZS1l4T1QrRWtLSWtYdjMweit4WmU5Zit0eDM2ZW9wWHZyd0Y1Z3RwbjdQYjJ5cDQrZWJ2MGRsWGFsejI4RXpPemx3Wm9mTGNUVU5GZno4bGU5UlVubWwzN2JNRmhQUHZmb1A1QlNlNlIxTHdXbWVmL3RITkxYV0QvYVNlckhaYkx5NTgvZnNPUFRXc004VlFnaHZvL1owQUNPVjdCdEJYa3VGcDhNUWsxU3liNFNuUXhCQ0NMY3htWTNzT2JhRmhwWWFIbG4vclRHOVZsMWpGZlZOMVN6S1hEUGlOb29xY3JIWnJJUUhkMzhCYUxQYk9IRnhIMHRucmtPcGRIeG5mclhzRWpxTm5waUlwSDdiS3E3TXA2MmpoWml3eEY3N3N2T09vRUJCb0YvSXNHTlVLcFVFK0FWei9PSStacWN2RzlQNWlkTGoxVnVIc1owRFp6N21Vc0VwV3R1YjhEY0VrUnc3alZYejdzRFBFT0J5N0IvLzloT3E2c3Q2dFRGdjJncHVXL0dveTdibXRrYjJISHVQL0pJTG1DMG1vc0xpV1RYdmRsSmlwL2M2LzJ6dVlZNmMzME5kWXlWNnJZR01sSG1zV1hBWFdvMXUxSzlQM25NeDJVellwUE9XcUJsOFVwbU5EZm1mVXJpWEVnVzNScy8wZEJoQ0NERnFSbE1uWjNJUGNlanNUbHJhbTVnU2x6SG0xN3hZY0FxQTFJUVpJMjRqcC9BTUlZRVJYQ201QUVDQVh3Z1p5WFBaZTJJcmhlV1h5U3M1UjJGRkxzMnREVmh0Vmw1OC82Zk9jNFA4UW5sdzNkZXByQ3ZGWnJOeS9zcHhRZ0lqYU8xb3ByV2oyWEdNZnhobWk1Rzg0bk9zbkhzYkpyT3h6emcwYWkwS2hhTGZPRythdTRuY29yTlUxNWRKVVp3YjdMV1AvNWU2eGlveVV1WVI2QmRDVlgwcHAzSU9rRnVVelZQMy9KdEw0dGxoYkNjOE9KcjB4Tmt1YmNTR3UzNVowZHJlekYrMi9qZWRwbmJtcEM5SHE5RnhPdWNBcjMzOEd4N2Q4QjFTWXFjNWp6MXdaZ2VmSG4rZitNZ3BySnk3aWZLYVFvNWQyRXQxUXptUGIzeG13UHRHQ0c4MFlaUE9xZjVSM0J3MWsxMlZaejBkaXBoa05zYk1JY1V2MHROaENDSEVxRFMzTnZEODJ6L0VZcldRa1R5WFM0V25iOGgxeitZZEJ1QVA3LzQvbCswaEFlSDgzYjAvSFBUOERtTTdWMG92b2xRcW5VTjBzNll1NUxibGp4QWVITTNGZ3BPa0o4M0d6eERJbm1OYldKQ3hpdERBN3IvWlBucGZBTjdkODMrMHREVml0cGhRcTlTOHZPMDU1ekYzclB3Q1pUV0YyT3cyOXAzOGtIMG5QK3d6bGlkdSt4NnY3L3p0Z1BIYTdYWStPdkFhSHgxNHJjLzlxZkZaM0hmelU0TytiakU4SVFFUlBMVHVteTdKNWJFTGU5bHg2QzJPWDl6SDZ2bDNPTGQzbXRxWkVwZkJtZ1YzRHRqbVp5Yy9wTG10Z2NjMlB1Tk1NR2RPWGNRTGYvc3hueHo5RzAvZDg2OEFOTFhXODluSkQwbUtUdU94amM4NGU5N2YzL2NTMlhsSHlDM0tKajFwbHJ0ZnNoQVQyb1JOT2dFZVRWckc0ZHBjV2l3ZG5nNUZUQkloV2o4ZVNWcnU2VENFRUdMVWJIWWJLYkVaTE14YVEwcnNOSDd5NHRmSC9KcUY1Ym5VTjFXek1ITTEwV0VKenUxSHozK0t6VGEweGU3UFhENkVqOTZYN3p6MFg4NFA4MTAyTFgrTVFQOVFBbnlENk9oc1E2dlJzV3pXclh4MmFodHJGdHlGcjQrLzg5aW5IL2d4UlJWNXZQTFJyL2pDcHU5eDhlcEpibGwwTHdxRmd1YTJSclorOWpMenBxOWtRY1lxY2dyUEVCWVVSVmhRRkFBZkhYZ05vNm1EOEpBWWJsL3h1TFBOZmFjK3hOOFF5THhwSy91TXZkM1l5bzVEYnpGditrb1NvMUlCOFBjTkd0b3ZUd3pMM2F1LzNLczNjY2JVUmV3NDlCYTFEZDNUcjJ3Mkd5YXpFYjNPTUdCN0ZxdUZjMWVPRVJ1UjdOS2pHUm9VU1ZyQ1RDNFZucWErdVlhUWdIRE81Ui9EYXJPeWROYXRMdmZvMHBucnlNNDdjdTJMRVVrNmhlaHBRaWVkQVJvRHY1Ly9KTC9OMjhHeHVueFBoeU1tdVBraEtUeVR2aEVmbGRiVG9RZ2h4S2dGK1lmeTBLM2Z1S0hYUEhSMkozNCtBZHk4NkY3VXF1NlBHQWZQN2lROHlMVkEyOGxMbjVNY000Mm9zSGpuTnJQRnhPSHNYY3hNWFV4TGU1TnplNEJ2RUFxRmd2aW9LYzV0MlhsSG1KWTBCNXZkeHVuTEIxazY2MWFYcEJQZ1RPNGgwcE5tWWJmYk9YTHVFMjVlZUE4S2hZSTl4OTVEcmRhd1pzRmQrT2dNdkxMOVZ5eWJkU3NaS1hNcHJzeW5wT29LajI3NE5nYTlMMWxURnpqYks2c3BJTC9rZ3N1Mm5ycUdGaS9LV3VOTVlNWFk2R3Y0cXNWcUJuQkpNRHVNanVyR2V1M0FTV2RWWFNrbXM1SGttUFJlK3hLaVU3bFVlSnFLbWlKQ0FzSXByc2hEb1ZDUUdKM21jbHhFU0F3K09nUGxOVVhEZmoxQ1RIWVRPdWtFOE5QbytVSEdYZXl0dXNDcGhnS0sybW9vYWEvemRGaGlnb2czaEpMZ0c4YmM0R1RXUkdaNU9od2hoSml3S210THlDKzl3TTBMNzNGSk9NMFdNM1ZOVldSTmNVM1Vzdk9Qc3ZmRVZqWXNlNWc1NmNzQVI2K1VqOTZYbXNZSy92ZU5IemlQZldUOXR6aDQxbEc1ZG1IbUd1SWpwMUJRbnNPakc3N2RienhHVXljWHI1N2tnVnUrMWl2T2Mvbkh1UE9tSi9DNWxwelliRFlVQ2tlUDFlNmpmeU0xUHF2UCthOHBzUmtjUGY4cERjMjFCQWVFOWRwZlVKYUR2eUZRRWs0UE9aZDNGSUNFcUtuT2JaM1hsdTZ4MjIwMHRkYWowL3FnMS9yME9yZSt1UnB3elBlOVhwQi9LT0NvcXR4MXJMOGhFSTFhMCt2WUFMOFE2aHFyUnZsS2hKaDhKbnpTMldWMVpDYXJJek05SGNhNDl0eHgrTGlnKy9uakdmQkVIM2xXZmlOOGJaZmpzVm9KNzl3Qi90TDVKNFFRWWdDN2pyNkxRZS9Idk9rcnFhd3JkUmJXS2F5NGpOMXVKK202SHFUSE56N0Q5b052OE9IbnIxQmFkWlVOeXg1R3A5WHp4S2J2QVFwKysrYS9zbnJCbmFRbnpzWmlOUk1mT1pXVGx6Nm5wYTJSbk1MVEtGQlFYVjlHVVVVZTRLZ2thdEQ3RVJVYVQxSk1HdWZ5aitMcjQwOUs3SFJLcTd2LzhZc0tpK2VwdS8vVnBZZlZack9pdXBZb2YrRzI3Mkt4V3ZwOGpWUGlNZ2p3ZFZTc1hiZjRQcGQ5Wm91SjgvbkhtSjl4MDZoL2wyTDRycGJsc08va2g0UUhSNVBaNHd1TzltczluVDNuN2diN2g3RXdhdzBMTTFjN2UweTdrbE5kSHdtcFZxTUh3R1J4Rkp6cU1MYjNxcERiUmEvMXdXSTFZN1BaZWcwUEY4S2JUWnBobHA3b0FBQWdBRWxFUVZTa1V3d3VvRWNGYjdzZGF2dVpDanMxQ09aRXdPbHFzTmhnU3g1OFFmSjVJWVFRL2JoY2RKYkM4c3ZjdnVKeGFoc3IrZlBXbnpFemRURWJsejNNMmN1SDhOSDVFaGVSNG5LT1dxWGgzalZmSVNRZ2dnTm5QcWE2dm96SE5qNkRRZS9uUEVhdk5SRG9Gd3pBbWdWM2N1bmE4RldOV2tkMFdBSVhycHpBWW5Na2lIa2w1MUFySFI5cmttTFNLQ3kvVEd0N0U3OTg3Uit4WHB0UCtxdlgvd21BdFF2dWRpYWRWcHNWazhWSWUwZkx0YmExYU5SOWY5T3FWQ3Baa0xtS0E2Yy9adW5NZFM2Sng2bWNBNWdzUnVaT1d6RzZYNllZdHVNWDlySHJ5RHY0K3dieDBMcHZ1dlMwQi9nR2Mvdkt4OUdxZFZoc0Z1b2FLemw5K1NBN0Q3OU5jMXNEdHl5NkY4QjVqeWdWdlJORkJZN0V0Q3RCdGRtc3ptMkRIU3VFY0pDazA0djQ5UndGb29EcTl2NlB2VC9ka1hRQ3ZKY0xEMDhIalh4aEo0UVF2V1RYd0k0Q3lHdUFncWJCang4cXBRSlNCajlzWEFqMERTRTJJcG5aNlV0UktCVGNzL3BKdGgxNGxiTHFBcHBhNjVpZnNhclBYaCtGUXNHYUJYY1M2QmRDVVVVdWJaMHR2UDNKQzRDajUvRGcyUjJjelR0TVJ2STg1azN2VHVabXBTMW1WdHBpd0RIazhUZHYvaXYzclgySzBNRHVOWlpYenQzRS9NeFZBTlEyVkxEOTRCdmNzL3BKRkVvbElRSGR4elUyMTJLMzJ5a296MkhsM05zR2ZhMExNOWR3OHRMbjdEajhGdmV0L1NvQUxlMU43RHZ4QVhPbnJlaHoyTzFvMUhiQTlndHdyQVZhcldDYkJDdkZ1ZXZlTnBtTmZQRDVaaTVlUFVsSzdIVHVXZk1WRE5lcUYzY0o5QXQyRHQvdXNqQnpEWDk2Lzc4NGN1NFRsczlhajQvZTE3bTJabGR2cHV0MU9nSFFhUnk5b0ZxTnJzL2pBSXptVG5RYXZTU2RRbHhIa2s0djBuT0lyQUtvR1NEcFhCZ05DZjVRM0FLdFp0aFpBSnVtOUgrOEVFSjRveGZPd0x1NWppL2xNc0xna2VtZ2N0TVhkQXJnMEI3M3REWFdvc0xpZWZqV3A1MGZ0TE9tTGlBcUxKNi9mdkJ6QUJabXJoN3cvSG5UVnpCditncGEyNXVKajNUOFkxTlNtVTlvWUNRUkliSE9PWFhERVJFUzQzeXN1dFlEbWhpZDFpdjVMYXJNUTZsUVVseVpUM05iSXdHRFZKdlZxRFdzWC9vUWIrNzhIVWNqcHpCditrcmUrL1JGWjJFaWR6Tm9ZRllFSkVTRFJjR2tXSjNjSGZkMmUyY2JyMjcvTmRYMVpkeXk2RjRXejdoNXlJbWVueUdBNlVsek9IWmhMeldORlNSRVRTWFFMd1NBcHBiZWRVRzY1bkoyZmFrUjZCOUtSVTFSbjBOb0cxdnFDT254NVljUXdrR1NUaS9TTSttMEExVURKSjBBRDB5RFh4eDNQSDR6QjI2YlFqK0RTWVFRd3Z2ODlDanNMWWE3VStGTE04QXdCditpSG5KL2syUG0raDZteHBZNk9veHRMSmw1eTVDVFJqOURBS3ZtM1E3QTBYTjdtSlkwaDVtcGkzb2Q5K3ZYZjREUjVKZ2pZcitXaHYxcHkzODZoelorOTlIL2R2WmM5VlJkWDBaTFJ4TkdZNGV6QXUyWjNFTmtUVjFJVlgwcEp5OTk3cksrWTMvU0VtYXdmUFo2ZGg1K20zUDVSNm11TCtQeGpkOTFGaVp5SjRNYUVzSWdQQncwdmV2V1RGaWp2YmMvK1B4bGFoc3JlR1REdDEyV09Ca3FzOFVFZE0vWGpBbExSS0ZRT09jSTkxUmNsWTlTb1NUdTJoY2lzZUZKbEZaZHBheTZ3S1dpY20xakpSM0dObWFtTGg3SlN4SmlVcE9rMDR1NEZBT3lnOUhxNk1YMDYrY2ZzVnVTNE1Wc2FEUkNaUnNjS29ObHNUY2tWQ0dFR05jT2xzR2VJdmptSEVmU0tWelZOVlh6L3I2L0VoWVV4YXA1Z3lkeEErazBkVkJWVjBwaWRQY3YrczZibm5ET3dXdnJhR2JyWnkremZzbUQrQmtDQVVmbDJxMzdYcUtsbzRuV2RzY1B3UDl0K1U5OGZmeEpqcGxHMXRRRlhDNDZTMm5WVmRiTXY0dXErbEwybmZpQWhabXJleTI5MHBlc0tRczVldjVUeW11S1NJNlpSdVMxd2tsaTdGWFdsWkpibE0zaUdUY1BtbkMyZDdiaW8vTjE2UVd0cmkvbnd0VVRCUGdHRXhuaStHRGpvL2RsYWx3bSthVVhLS3N1SkRZaUNZQzZ4aXB5aTg0eUxXbTI4NHVWcnZmK1lQWk9Ib3o4dXJQdGcyZDNBakE3ZmFuYlg3TVFFNTBrblY2a1p5R2hyaTdMbW5id0MrejdlSlVDN2ttRHY1eHpQSC83c2lTZFFnZ0I4RllPVEErZEhBbW4yV0ptMTVGM1dENTd2WE9JNFdqVU5WYnh5dlpmWTdQYnVQL212K3R6V1ltaGF1OXM0ZVZ0ejVFY000MzR5Q21ZTFVhTTVrNlNleVFhWFVNZjQ2T21Pb2MvbWkwbTFHb055VEhUQ1BJTHhXdzFzZVBRVy96Z1M3OXhGZ2xxYktuamc4ODJrNUV5ajZTWU5HSWpram1jdlpzUFAzK0ZCOWQ5dmQraG1xM3R6UnpLM3NYeEMzc3grUGlUTldVQlozSVA4ZnQzbm1YNTdQWE1TbHM2cXRjc0JsZGVVd2c0NXVydU9iYWx6Mk9Xejk2QVRxdm5WTTRCc3ZPT01DVXVBMStmQUdvYks3bDQ5UVFBZDZ6OGdzdjdmUE9pZXltcXpPTzFqLytYdWROV29GS3BPWjF6QUsxR3o4M1hDZzRCeEVZa01TdHRDV2R6RC9QcTl2OGxPWFlhWmRVRlhDNDZ5NUtadHpnVFdTRkVOMGs2dlVqQWRUMmRLQnhKWjNJL1NTZkFYYW53MmtWSHIraUZXamhURGJObHFvSVF3b3RaYlpCVEQwL084SFFrN3RIUjJVcEJlUTQ1aGFkNWNOMDNpSXRJSG5GYmVTWG4yZkxwbjBHaDROSDEzeVk4T0hyRWJWbHRWajQ1K2g2eEVjbXNtbmM3ZTQ1dndXUTJjdmpjYmpKUzVya1VEYnFlUnEzbDd0VmZkajR2cWJvS2RNL3RyR21vNFBVZHY4Vkg3OHVHcFE5ZE8wZkRobVVQOGRhdVA3RDk0QnRzV1BxUXkzeTlzdXBDVHVYczUxeitNV3cySy9NemJtTFYvRHZRYTMyWW1icVluWWZmWnZ2Qk4vajB4Rll5VStZemMrb2k0aUpUcEtETUdPZ2FXcDFmZW9IODBndDlIak0vWXhVNnJaNkVxS25rRlovamJONFJUS1pPREhvL3BpWE5ZZm5zRFM3emZnSENnNlA1NHFidnMvdm8zemgyWVM5cWxacmttR25jdk9qZVhrUEViMS94T01IK1laektPVUJ4WlI3QkFlRnNXUHFRTEpralJEOGs2ZlFpTGtubnRYOERCNnBnQzQ2NUpQZW13ZXVYSE0rZlB3WC9kNnVqOHB3UVFuaWozQVpIQmRIVVlFOUhNancvL01vZit0d2U0QmZNazNmOEU2L3ZmSjdOMjM3SmcrdSt6cFM0akdHM3YrUFFXeHk3c0pld29DZ2VYUGVOQVpQQ3dkUTBWR0N4bW9rTWplUGg5VTl6dGV3U2g3TjNjOS9hcHlpcHVzS2Z0LzZNUlpscmlBNVBSS1BXOHNqNmI5SGEza1JUYXoxV200V0V5S25vdFBwZTdkcnNOazVjK0l3OXg3WVE0QnZNRnpiOXZjdFEydlRFV2F4ZGVEZDdqbTF4RktoWmZCOTV4ZWU0ZVBVa2RVMVZxRlVhWnFVdFllbk1kUzVWYWhPalUvbnEzZi9DcFlMVEhENjNtNU9YUHVma3BjOHg2UDFZTVdjamk3TFdqUGgzSVhwYk12TVdsc3k4WlVqSEprUk41VXQzL01PUTI0NEtpK2Z4MjU0WjlEaWxVc25LdWJjTnFlS3hFRUtTVHEraVZ6c3FMSnB0M1FXQmF2cFpxN09uUjZiRDlxdU91WjJGemZCeEFkdzJVZXI0Q3lHRW03V1pIZi9WcVR3Ymh6djU2SDE1Yk1OM2VIWDdyOGtyUGplaXBETWhhaXBxbFlhYjV0MCs2dUdsV28yT3FOQjRIbG4vTGZSYUgwNWQyazl5N0RReVV1YVNrVEtYaUpBWWpsL1l4OEd6TzdCWUxTN24rdmtFOE13alArdTM3Y3VGWjVreGRTSHJGdC9mWjdHaFpiTnV4ZDhReEpuTEJ3a0xqR0ozK2Jzb2xVcHVXWFF2czlLV3VLd2oycE5Db1hER1YxWmR5Sm5jUXhSWDVwR1pNbjlVdndzaGhKZ01KT24wTWdGYXFITXNONFdkZ1pkTjZhSlhPeW96L3NveEJZSy9ub08xQ1k3dFFnZ2hKZ2VkVnMvanQzM1hPZWR4dURKUzVwR1JNbS9RNHhabXJXWmgxc0JMcUFUNmhmQ1Z1MzdnSE41Njkrb3YwOTdaNnR3L0ozMlpjKzFGbTgyR3hXckdicmVqVUNoUUtsVzlsckdJajB6aFIxOTFyUC81Nkladjk3bG1hRTh6VXhjNXErWSt0dkdaWVNmUnNSRkp6a0kwUWdnaHdFMnJpWW1KSXVDNkwzVUhHMTdiWlVNeUpBVTRIamNhdTRmYkNpR0VtRHkwR3QyNG1ZUFlNekgwMGZzU0doVFo3M0ZhalE2ZFZvOVdvME90R3ZnYjBjRVN6dXRKVVNBaGhCZzlTVHE5VE1CMVgyQVBwYWNUSEhNNG41N2IvZnlkeTFBN2hLRzVRZ2doaEJCQ0NPOG1TYWVYNmRuVHFRQXEyb1orN3V3SVdCRGxlR3kyd1oreTNScWFFRUtJNjZRa1RvSTFXY1NJeFVVbkFveWIzbWQza251N2I1UDVQUmZlVFpKT0wrTi9YVStuelE3TnBxR2YvODA1M1pWcjl4UkJYb1A3WWhOQ0NPR3F3OWhPWlYycHA4TVFIbEJSVzB5bmFmSU9LWko3dTdmSi9wNEw3eVpKcDVlNWZuZ3RESDFlSjBDY1AyenNVYm4ydDZkR0g1TVFRb2kreGNYR1VsVlg0dWt3aEFkVTFwVVFHaHFDUXFGQXBWSk51cDR2dWJkN20renZ1ZkJ1a25SNm1jQWV3MnZ0MS80NzFIbWRYYjZZQmZwclN3VmNySVA5OGtXbEVFS01pUVdMNWxOUWRjSFRZUWdQdUZKMmppbFRVMUFxbFdnMG1rbVhnTWk5M2R0a2Y4K0ZkNU9rMDhzRTlsNlNiTmhKWjVBT0h1bXhoTnNMWjhCaUcxMWNRZ2doZXBzeFl3YUdRQTFITDN6cTZWREVEWFFvZXpjS25ZWDQrSGpVYWpWYXJYYllWWGZIdSs1N2U0K25ReGtYRG1Ydm12VHZ1ZkJ1Y2pkN0daZWs4MXBYWjNscm40Y082TDQwQ1BWeFBLNXFoL2Z6UngyYUVFS0lQanp5Nk1PVU5lUng5Sng4T1BjR2g3TjNVMWFmeTdMbFMxR3IxZmo1K2FIUlRNNWxXeHozZHI3WDM5dU85enpQSzk1ejRiMVV6ejc3N0xPZURrTGNPSzFtMkg3VjhiaHIxRWFRRGxZbkRLOGRsUkpDZk9EQXRhRzE1MnZnNWlUd2xiK1JRb2hKcnJ3VlBpbHlyRjhjWVJqYmF5a1VDaFFLQlZrek16aDA4ak11NUoyaTA5Z0pnTDhoY0d3dkxtNllpdHBpOGt2T2N6RDdZOXFzTlN5L2FRa3FsUW8vUHovQ3dzTFE2WFNUcnRmTDIrL3Q3dmQ4TzYzV1d1ZDc3dS92VDJobzZLUjh6NFYzRzNnRlpUSHB1TXpwdERzU3orRXNtOUxUMmdUNE1CL08xMEtuRmY3ak1QenZXc2RTTEVJSUlkeERxVlNpMCtsNDhLSDdPWDc4T0RrWFQzSGt3azUwV2dPbEZZV2VEaytNVWx4MEVwMm1kc0xDUWtsSlQzWU9yL1R4OFNFa0pHUlNKeDlkOS9aRER6L0FzV1BIdk9iZUh1dzkxK3Yxay9ZOUY5NUxrazR2NDFLOTlscDJXRGFDNGJWZGZyQVludHdCblJaSFVhRjNMOFA5NmFNS1VRZ2h4SFhVYWpYKy92NHNYYnFVek14TVdsdGJzVmdzMkd3MjdIYjc0QTJJY1UraFVLQlVLcDNES3dNREE5SHI5YWpWay91ald0ZnI5Y1o3dTYvMzNNZkhCNVZLNWVuUWhIQzd5ZjJYVFBUaXF3RzEwbEg0UjRGaldxZkpDZzJkRUt3ZmZudVJCbmhxSnZ6bTJ0SXBmejRIaTJJZ3dkK2RVUXNoaEZDcjFSZ01CclJhTFVGQlFaaE1Kc3htTTFhcmRkSi9PSi9zdXBiSTBHZzBhTFZhTkJvTmFyWGFhM3E3dlBIZTl2YjNYSGdmU1RxOVVLQVc2anBkdDVXM2ppenBCTGhqS254YTdCaG1hN0hCVHc3QkMrdEFKZU5zaFJEQ3JicVdVbENyMWVqMWV1eDIrNlQ5VU81dHV1WTQ5dnp4SnQ1NGIzdjdleTY4aXlTZFhpaEExenZwckdpRHpMQ1J0L21EeGZDbGp4MjlwZ1ZOOFBKNStQS00wY1VwaEJDaU4vbHdLaVlydWJlRm1MeWtEOThMQmZVb0p0VDFwMzBreTZiMDFEWE10c3NibHlDM1lYUnRDaUdFRUVJSUlTWStTVHE5MFBVVmJHSDBTU2Z3LzltNzc3QTRyblB4NDkrdExMMzNya1lUYWdqMWdwclZYZVFpVzY2eDA1eDdZeWR4NmkvSlRiMDNUbktUNjlpSmt6aXg0eDVYV2E2UzFTV3JBUklTSUJDaUNRU2lpRjYzNy83K0dGaDIyVVVWaEdEUDUzbjJZWGRtZHVZc00wTDd6bnZPZTdoOU1renR5NVpha2JyWkdzelh2MTlCRUFSQkVBUkJFTVl1RVhTNklmdWdzei9WZWEzVHBnejJvM21nVmd6czgvbFR3N05mUVJBRVFSQUVRUkRHSmhGMHVxRUFGd1dEaGlQVENWSTMyeS9iamVYOHBBSnlHNFpuMzRJZ0NJSWdDSUlnakQwaTZIUkRnWGFaenY0S3MyMDYwQTlUVjloTlV3YTYyUUw4TGdlNkRNT3piMEVRQkVFUUJFRVF4aFlSZExvaCsweW5oOTM4dzhPVjdRVDQzcHlCYnJadE92ajFVV21jcHlBSWdpQUlnaUFJN2tVRW5XNG93RVdtRTRadlhDZEF0STlqTjlzVGpkSTBLb0lnQ0lJZ0NJSWd1QmNSZExvaCs2RFRQdnM0bkpsT2tMclp6b3NhZVAxNk1Sd1g0enNGUVJBRVFSQUV3YTBvUjdzQndvMW4zNzNXYURlT3MzNllnMDZBSDgrRHIrMGNDR2gvZFJSZVdDMFZIQklFUVJDdVRrRkJBY2R6ODZpdHFjRlQ0MDFGVmVsb04wbTRUaFBpSjZQVjl4SWJHOFBzekF5bVRwMktUQ1pESnBOZC9zM2ppRHRkMitLY0MrNUlaclZheFZBN043VG1QVEJacE9kV3BKbFRNaVBnTjB1Ry8xalZuZkNOWFFPRmloTDk0ZmxWb0JKNWRrRVF4cURqRGZERGcvQ241WkFXY3ZudGg4dXJMNytHdHROQ1hPZ1V3b05qaVFpT3VYRUhGMFpVUTBzdGpTMDFuR3NveHN0ZnhaWUg3a1dwVkNLWHU4ZC9sSysrL0JyYURqTnhZVWx1YzIzYnpubDlNVjRCU3JZOGNKOWJuWFBCL1lpZzAwMXQvaGhhdE5KenF4VmtNb2p4Z1pmWGpjenhEdGJDTDQ4TXZGNFJEeithT3pMSEVnUkJHRW1qRVhUKzdibC9FaGt3aWN6VXJCdHpRR0hVWkJmdW9hNjluRWUrOGdBYWpRYUZRbkg1TjQxaDR0cDJ2M011dUNkeE84Vk4yVStiUWw5dmpycWVrYXN3dXlRR2JwMDA4SHBQTlh4VVBrSUhFd1JCR0VkZWZmazFJdjNkKzB1NU81bWJ2b0xJd0VtOC91cWJkSGQzWXpZUDAzeG1ONkZYWG42TlNQK0pibjl0ejAxZlFaU2JuSFBCZlltZzAwM1pqK3YwVTBzL0xWWm82aDI1WTM1akJrd09ISGo5bDVPUTN6Unl4eE1FUVJqckNnb0s2TzJ3a0pubTNsL0szYzI4cVNzdzlFQnViaTU2dlI2THhUTGFUUnAyQmZrRmFOdk5aS1l0RysybTNCVG11c0U1Rjl5YkNEcmRsSDBGVzMrNzV5TlJUS2lmVWc2L1dqUVE1SnF0OE5NdnBER2ZnaUFJZ3JQak9YbkVoMDBaN1dZSW8yQkNWQ3JGcDB2bzdPd2NsNW12NDdsNXhJY25qWFl6Ymlyai9ad0w3azBFblc0cXlDN1Q2YWthZUY0M2pITjF1aExpQ1Q5YllPdlJTNjhKZm5BQVduVWplMXhCRUlTeHFLYTJodkRnMk5GdWhqQUtJb0pqYVdwcW9xdXJDNVBKeEhncndTR3ViV2ZqL1p3TDdrMEVuVzdLUHVoVTJsWG9Ic2xNWjcvcFlmQmt4c0RyWnEwVWVPcE1JMzlzUVJDRXNjVFR3OHN0S25rS3ppSkQ0dkJRYXpBYWpSZ01obkVYZ0locjI5bDRQK2VDZXhOQnA1c0s5SFM5dk80R0JKMEFHeWJDNXVTQjErYzY0TDhPUytOS0JVRVFCRWxsZGRsb04wRVlSYlgxMVpqTlpnd0d3N2diNHlldWJkZkc4emtYM0pzSU90MlVmYWJUYVBjM3JYNkV1OWZhKzhvMHlMTHJXWlBYQ0gvSXZYSEhGd1JCRUc1ZUxSMFg2ZFVOL1o5U1krc0Z6dFdkSGJiamFTOXhyQ3RodFZveFc0Wi9ISjdWYWhWZExkMk1PT2ZDZUNTQ1RqZGxIM1QyR2dlZTM2aE1aNzhmem9YMDBJSFhuMWZCbTJkdWJCc0VRUkNFa1ZGVWVZSS92djU5MmpxYnIvcTk3K3o2SzZmTGM0WmNuMTk2bEwwNUgxeHlIKzFkTGZ6KzFhZG9hS20xTFR0ODZuTU9uZHJoc0YxVFd6Mi9mKzBwYWhvcWh0elhHOXVmZFhxZnZaYysvQzNIQ25kZnNqMkNJQWp1U2puYURSQkdSNkJkME5taEI3VUNER2JvTWtDM0VYeFVRNzkzT0NubDhPdEY4SzI5VWhkYmdKY0tJZHdiVnNUZG1EWUlnaUNNVnhXMXhSek8vNXk2cGlwa3lBZ0pqR1QrdEZXa0pzNjZJY2R2YVcra1I5ZUZqNWYvZGUybm83dU5qdTRXaDJWZFBlMFlUSHJPTnpoUCtod2JQaEdaVEVaMWZTa1dpNW5Rd0VqYk9vdlZ3dkhpL1N5WWRndHl1WFR2dmZMQ0dUeFVHcUxDRW9ac2cwN2ZpOEdvSDNMOXBOaXBITTcvbk16VUxOUXFqeUczdXhZaTQrVk1xKy9sMEtudG5EbVhSM2R2Qjc1ZUFTUkdKNU9WY1NzK1huNE8yeHBOUnI0NCtSbUY1ZG4wYUR2eDl3a21NeTJMek5Rc1pES1p3N2FkUGUzc3lkbEtlVTBSUnBPQmlKQllzakkyTWlFNnhha04rYVZIT1haNkR5M3REV2pVWHFST3lHQjU1dTNEY3Y3Rk9SZkdHeEYwdWlrL3RSVHdtU3pRWTRRSkFWRFpMcTJyNzNhY1QzT2tlYXZnZDB2aDY3dWdSU3N0KzIwMmVDcGhRZFNOYTRjZ0NNSjRVbHBkd0ZzN255YzZOSUY1NlNzeG1nd1VWUnpudmQwdmtKV3hrU1d6MWcvcjhWcmFHK25vYm5WWWR1RmlKUnExRnpVdUFrTlhFcUtTYklHZ3ZiTHpCUnpPLzl4aG1VN2ZpOGxzNUlOOUx6bHQvNDI3ZjQ1S3FhYWs2aFJCL21GVTFCUUI0T2NUUkdyaUxQWWQvNUNxdXJPVTFSUlNWVjlLWjNjYlpvdVpmMjc3alcwZkFUN0JiTDdsY1pmdDdPaHU1ZFZQL3Vpd3pHUXhZVERvK1B2N3YzSlluaGlkekliRkQxelI1eGV1M0J2Yi8wUkxleU9wRXpMdzl3bWlzYldXdkpKRGxGWVg4TlZOUDdFRm5sYXJsWGQzLzQzeW1pTFNKODBoTkRDSzRzb1Q3RGp5TmxwZEQwc3pOdGoyMmQzYnlVc2YvaGFkb1plWlNZdFFxenc0V1hLSU43WS95LzFybjJSQzlFQXhpa09uZHJBM2R4dXg0Uk5aTW1zRGRVMVY1QlR0NDJKYkhRK3UrNVpUTUNzSTdrNEVuVzRzd0VPcUhBc1E1QUdWZmN2cmJuRFFDVkxtOWZkWjhNUnVLZE5xc2NMUEQ4UFBGNHJBVXhBRTRWcG85VDNjbnZVbHBrMmVhMXUyWk9aNi9yNzFWeHc2dFoxNTZTdUhOU09YWGJTWDQ4VUhYSzU3ZmZ1ZnJtZ2YzM3ZvajNoNmVObGVWemVVRWVRZnh1elVwU1JHSldObElQdHpPUDl6R2xwcXVIUDVseDMyNGVuaGpVcXBScXZ2cGFLMkdMbGNiZ3RNcDA2YXcvcEZXd2dOaktUNDNBbVNFbWJnNCtYUG5wd1B5RXpOSXRnL2ZHQS9HbThBU3FwT0FhQTE5TkxTMFVoSjFTbThOYjVrcGkzRGFyWFMwZDFDZ0crSVF4c01SajE2b3haZnJ3QUNCNjBUaGtlUVh4ajMzdklmRGxuTm5LSjk3RGp5TnJuRisxazIrMVlBaWlxT1UxNVR4T0taNjJ6TDVrNWR3UXRiZjgzaC9CMWtwQ3l4N2VQQWlZL3A3R25qZ1hYZnNnV1kweWJONVcvdi81TGQyZS96MVUwL0JxU2JEZ2RPZkV4QzVCUWVXUGN0MjQyU2JmdGZwcURzR0tYVkJTUWxUTDlodnd0QkdBdEUwT25HZ2pRRFFhZWYzZmVPRzFsTXlGNmNyeFI0Zm51Zk5IMktDRHdGUVJDdTNiVEo4NXl5TFI1cURVbngwOGsrdlpmMnJoYkNnb2J2ait2S09adkl5dGhvZTIwMEdYanVyWit3WVBvdHpFdGZlVVg3MEtnOTJYZjhJd0o4Z2dFd21ReTh0K2NGSGxqN0pQLysvQytZekFORkNNeG1FMWFzL09PRC8zSFlSMlpxRml2bmJ1TFUyU040YXJ4NTh0Ny9jY3FlYmxqMEFQNit3Zmg1QjZEVjlhQldlYkJ3K21vTzVIM0M4c3piOGZiMHRXM2JIN0NhekViYU81c3Byem5OL0dtcnlNcllTSGxORWZ1T2Y4akRHNTRpMnE1cjd0YTlMMUpWZDVhdjMvVXp2UHFDVjJGNDNiSHNVYWZyTzMzU1hIWWNlWnZtdG5yYnNsT2xSMUFxbE15ZnRzcTJUS1ZVa1ptYXhZNmpiMU5XVThqTXBJV1l6Q1lLSzNLSURrdDB5R2dHQjRRekpXNGFaNnBPMHRyWlJKQmZLSVhsT1pndFpoWk1YKzF3YlMyWWRnc0ZaY2Y2Ym1pSW9GTVE3SW1nMDQzWkZ4UHlzaHZEZWFPTENkbWJIQWkvWHdyZk95QUNUMEVRaE9zeFZQYytvOGtBZ01ZdW96Z2MxQ29QaDh4cDVZVXpXS3dXRXFLUzhkTDRYUEYrYWhzcmJVSG54SmcwSnNTazB0SFR4dmNlK29QRGRqdVB2VWROUXptUDNmNURwMzBZVFFhT0Z1eGsydVI1ZFBWMjJKYjdlUWNnazhtSWpaaG9XMVpRZG96a2hKbFlyQlpPbmozTWd1bXJIWUxPSDMzcFdRQmUzUFkwaWRFcExNKzh6Ylp1VW13YW1XbFpITXo3aFB2Vy9DY0FSL0ozVWxGYnpQMXJueEFCNXdoeWRYMzMzNVRvdjdhdFZpdm5HOHFKQ0lsRG8zYWNLeTR1Y2pJQWRVM1Z6RXhhU0dOTExRYWpuc1NvSktmOXhrVk81a3pWU2VxYnFnbnlDK1Y4ZlJreW1ZejR5Q2tPMjRVRlJlSHA0VVZkVS9Xd2ZFWkJHRTlFME9uRzdJc0pxUlVEejJ1NmJueGI3S1VFaThCVEVBUmhKQmlNZXM1VzV4UG9HNEx2ZFJiM3VaeHpGMG9BNk5GMjJycW9EaVV4S2hrUHRmU2ZVbnRYTThFQkE5MWM1MDVkenAvZitTOCtPL1NtdzN1TUpnTVdpNW5mdi9xVTAvNldabXpFVStOTlUzczlmL3IzajJ6THQ2ejVKb2Z6cFFxMGM5S1dFeHMra1hOMUpkeS85b21yK214dmJuK09sbzVHaDJYUHZmVVRxZjNkTFdqVW5yeS81eCsyZFE5di9DNSszZ0ZYZFF6aDZoV1daUU1RRnpFSmdLN2VEa3htbzhzdXpnRyswbzJOamk2cFFGVnI1OFcrNVVOdjIyNjNyYStYUHlxbGM5VkZQNThnV3RvYm5aWUxncnNUUWFjYkM3Szc2YWV3NjNsVTNlRzg3WTBtQWs5QkVJVGhaVEtiMkxyM1JYcTBYYXpLdW12RUM1MmNxNU9DemcvMnZZUktxWGE1amNWaXhtd3g4L1U3LzR1d29DajBCaDF0WGMwRStZVTViUGZ3aHFld1dDd3U5K0dLcDRjWFV5Zk9CbVE4OTlhUFdaWjVHMG54TXpDWmpjU0dUK0xFbVlOMDliUlRVblVTR1RJdXRsNmd1cjRNa0NxU2VtbDhpQWlPSlNGcWl0TytPN3JieUVoWjRqQyt0TE83RGFWU05XUkcxM09ZczhxQ3M4b0xKZXcvOFRHaGdaR2tUY3dFcEdKVEFCNkRzcHdBSGlycEpvZkJwTC9zdHVwQjIycjF2VTRWY3Z0cDFKNll6RVlzRm92TG9saUM0SzVFME9uRzdMdlhhbzFTUmR0T2cvUm8xMHVGaGtaVGYrRDUzZjJnTnc4RW5qK2VCMHRqUjdkdGdpQUlZMGxuZHh2djdubUJDeGZQc1dUV2VvZmlRaU9ocGIzUjFtM3g1Tm5EZkduajk0Z0ljZjdEL2NHK2w2aThjSVlnZnluSXRHSmwxZHc3bmI3USszcjU4OWJPNTJsb1BuL1pZMy9samg4N2RmWFZxTDN3OTVFcTVDM1B2STB6NS9JQVVDazlpQXlKbzZqaU9DYUxDWUN5bWtLVWN1bnJVWC9RcWRYM1lqRHB5U3Y1Z3NQNU8zanN0aDhTRlJwdjIvL1d2UzlTMTFURmY5enpTMUcxZEJUa0Z1MW41N0YzOGZVTzRONWIvZ09sUWpwL0Zvc1pBTG5NT2ZqclAwLzlQODJYMmhiSGJTMFdzMjNaNWJZVkJFRWlnazQzWnQrOXRsVUw4ZjVRMkNTOXJ1cUFHV0d1MzNjanBRVEQwMHZoaHdjR0FzOWZIWVhHWHJqSGVkaUZJQWpDRFpkL0VUNnZnb3AyNlRGYzVES1lNQXo3S1R0L21tMzcvNFhaWW1MVHNzZVlPaWx6R1BaNmFYbG5ENkdRSzFnNVp4TjFUVlVjTGR6Rkhjc2VkZGltbzd1Vk0rZnlXRFJqclMxSTBLZzlIUXErMk92cDdTUTJmQktaYVZrdTF6ZTAxTERqeU50WXJWWmFPNXY0OU5BYmdOUU45M0QrRHZMTGpwS2FtRUZHeW1MYmU2WlBtY2YwS2ZNQXFldmtzMi85bUx0V2ZKWGd2aUM0bzd1TmJmdGY0bnhET1ZhckZWL3ZBSmJNWEkvZXFLT21VYXI1cmpkb0thbzh6dXlVcGRSZVBPZXliYkhoMTM0bW03WHdXUkhrZEVGMzMvK0RZOTF3WGRzR281NlBEcjVLY2VVSkprU25zR241bHgzRzBhcjZianpvalRxWDd3WHdVRW1aemY2YkZQM1pUTWR0ZFU3YnV0cXUvMWdlS28wSU9nVmhFQkYwdWpHSG9GTW5GZkc1MllKT2dQUVF4OEFUNElWOGFUN1JKek5HdDIyQ0lMZ3ZyUW1lUHdWYlN5SE1DeVlGd0lMbzRkdS9ERGl5NS9yMmNiTGtNSjhjZXAySTRGZzJMZit5TFpnYVNTYXppWUt5WTB5T1M4ZFQ0ODJpbWV0NGY4OC9tSjJhWlF1K3JGWXIyNCs4aFVidGRjV1ZiVUdxdnV2bjdYcE9yODd1TnR0enRkS0QySENwV0ZCTlF6bkIvdUdFQlVYYnh1WmRLWmxNUm1kM0d3dW5yNmI0WEI2cGlSa3N6ZGpBWDkvN2hXMThuOUZrUUNGWGNLcjBDS2RLai9UOURxU0NOa3FGTk9idkJ3OC9jODFkTGIxVU1EME00aUxCSklOeEVITU95N1hkcSt2aDljK2U0V0xyQlZiTnZaTjU2U3VkQWowLzcwQmtNcG5UL0xFd01ENnpQOHZ1N3hNRURJenhkTFZ0Lzc4ZmY5OWc2cHVxWFhhaGJlOXFzZTFURUlRQklpbXFJQzBBQUNBQVNVUkJWT2gwWS9iZGE5dDBFRy9YbTZtcTg4YTM1MUxTUStDUHkrQ0hCNkZMS3J6SXh4WFFvWWYvTncrVVl0aUVJQWczMkJ2RlVOZ01ENmJCdzJramM0d2oxL0hlQ3hlcitQVFFHMHlPVGVldWxWKzFaUk5IV3M3cHZmUm91NWcvN1JZQVVoTm5jVEk2aGExNy84bFg3dmgvZUdsOE9KRDNDYVhWQld5KzVmR3JtaXYwMU5rakZKYm51RnhudFE2TStmVHg4ck5OMzVKZHVJZmtoSmt1dXhRLzgrYVAwQnVrdWNQNngyais0NFAvdG5XUi9QYjl2K1diOS80YUdDaU1CUEQ0WFQ4RDRNU1pMOWg1N0YyK3V1a250b0NrVjlmTmMyLzloQlZ6TnpFN1pja1ZmN2FoZUNraExnUkNRMEhsWExkbXpMcWVheHZnbzRPdjBOeGV6NWExVHpoTWNXSlBwVlFSRmhSTlhWTVZScFBSb2ZEUCtjWnlBT0lqcENxMlVTSHh5R1F5MjloZWUrY2J5NUhMNU1UMDNjaUlEazJndHJHU0N4ZlBPVlJDYm01dlFLdnZZZHJrZWRmNTZRUmgvQkZCcHh1ekR6cGJkSkJnVjhqd1ppZ21ORmhTRVB4bHBUVEc4NkkwM3ArRHRkQitBUDVuQ1dnVWwzNi9JQWpDY0Nwc2hzZG53SjNPdFdadUNvZnpkMkRGeW0xWmo5eXdnTE5YMTgwWEp6OGpNU3JabHRXVXlXVGN1dlJoWHZyd3Q3ejI2ZitSRUpWRTl1bTlMSjY1anFUNHE1dkxNRE10aStXWmQ3aGNkNzZoakRlMlB6dmtlM1VHTFkwdHRjVDNUWlVCY052U2gyMWorWHEwblh4NDRCWFd6TitNVDE5bDMvNU1wU3R0bmMxOGZ2UnRva0lINXVlMFdxM3NPUEkyWGhvZlpreFpjRldmVGJoeURTMjFsRllYTUM5OTVaQUJaNy8waVhQWW5iT1Y0OFg3YlYyM2pTWWp1VVg3OFBVT1lHS3NkTWZJVStQTnBKZzB5bXVMdUhDeHlqYnZha3Q3STZYVitTUW56TEIxM1owNmNRN1pwL2R5dU9Cek5vYy9ic3V3SHM3L0hJQVpTZUxjQzhKZ0l1aDBZNTVLS1VOb3NraVBVTHZpZXRVM1dhYXpYNVFQUEw4S2ZuQmdZT3hVUVJNOHVRZCt1M1QwaXg4Smd1QStKZ2JjdkFFblFGMVRGU3FsbWlOOVg0UUhpd3BOSUNWeEprYVRrWjNIM21YUmpEVzJMb2JYNnZPajcyQTBHVmcxN3k2SDVYN2VBYXhiZUI5djdYeWV4dFlMVEk1TFo5bnNXNjk2Lzltbjk1SjlldTlWdjY5WDE4VXJuL3loTHhpZWlOR2tSMi9Va1dnWHNQUjNvWXlObUhSRjNaQUQvVUo0Wk9QM3lDbmF4OS9mL3hYUllRbG8xRjZjcXl2aFM3ZCsvNFlGK3U2b3Jxa0tnT2EyZXZia2ZPQnltMFV6MXVLaDFwQ1psa1YrMlZGMjUyeWxxYTJlSVA4d2lpdFAwTnpld09aVmp6dWNwNVZ6NzZTNm9ZdzN0ditKV2NtTFVTaVVuQ3c1aEZxbFllWGNPMjNiUlljbE1IM0tmUEpMai9MNlozOGlNVHFaQ3hmUGNiWTZuL25UVmhFZU5Jejk3QVZobkJCL0VkMWNxQ2ZVOTBqUExWYkhDclp0T3NkeG56ZUxBQS80MHdyNHIwT1ExemNWVmtVN2ZHTVgvRytXRkpnS2dpQ010RW11aHhiZU5IUUdMUWFqM3BaOUdXeG0wa0pTRW1laTFYVnpycTZFa3FxVGJMN2xHOFNFSlY3VDhZNFY3cWF3UEljbHM5WVRFUnhqVzk3U2NaRmpCYnM0ZWZZd2Z0NEJCUGlHVUhhK2tGYy8vVC9tVDF2RnBKaTBLeTY2a3BtYVJkWVF3V3BOUXpsdjdYemVhYm5aWW1aMzlsYWl3eExKeXRqSW50d1BNQmoxSEMzY1JlcUVqQ3NlNTJwMU1ab3lLalNlZFF2dkl5UWdnbjNIUHdSQXBWUnpzdVFRczFPWEVoSVFjVVg3RnE1T2Y1Zm84dG9peW11TFhHNHpPelVMRDdVR2xWTE5RK3UvdzY3czl5bXBQb1hKWkNReUpJNzcxenpCaEpnVWgvZUVCa2J5eUlidnNpdjdmWEtLOXFGVUtFbU1TbWJsM0R1ZHhnTnZYUHdnZ2I0aDVKVWM0bnhER1lGK29heGRjQyt6VTVlT3pJY1doREZPQkoxdUxzZ3U2R3pWRGFwZzIzbHpCcDBnZGFWOWVnbjhOaHYyOUZYUXY5Z0xqKytTNXZLY0tjYndDNEl3UWlyN2VsbE1DUmpkZGx6T0R4LzUweFZ0NStjVHlHTzMvb0EzUC84enIzN3lSemJmOGpnVFkxS3Y2bGhhZlM5N2M3Y3hPWFlxUzJhdXA3dTNrN0thUWdyTHNxbXFMMFd0OG1EQjlOVXNtckVHbFZMTnFiTkgySi8zTWYvZThXZThQWDJaRWplTnVJaEpKQ1hNUU9OaW5zUitDb1hTWWM3TDQyY09Tc3RsQ3M2ZXowY2hWK0JwVjcyMHFhMGVrOWxJZUhBTTk2MzVUeW92bk9Gb3dTN3VXdkZWYWhvcmVQSERwNW1idHB6STBIaFVTalZiMW55VDd0NE9PcnBiTVZ0TXhJUk9vTEE4R3l0V0xyWmVJQ1ZoRmthVGdZYm1HdXBiemxOVmQ1YnltaUlVY2dVTHA2OW0vclJiS0szTzUwakJUbktLOXBFUU9ZWE10R1drSk02OHF0K25jR256cDYwYXNzcXhLOTZldnR5ZTljZ1ZiUnNSRXN1RDY3OTEyZTNrY2psTFpxMW55YXoxVjl3T1FYQm5JdWgwYzRGMjNWSGJkSkRnNTFqQjltWU8zdVF5K05FOENQZUdOODlJeTNxTThQMzk4S1YwMkpKeTZmY0xnaUFJRWsrTk53K3NmWkxYUDN1R3N2T0ZWeDEwZW5wNHNXbjVsNWtRbllKTUp1T05IYy9TMkZKTGdHOHdLK2Jjd2N5a1JRNVRXY3hNWHNqVVNYTTRYWjdEaVpLRG5EeDdtSXR0ZGFSUHVycjVRNnZyU3JuUUpFMVQ0cUhTc0diQnZTamtBd1A4MVNvUElvSmoyYkxtbTJqVW51U2QrWUxFNkdSU0o4d2lkY0lzd29LaXlDM2F6K0g4SFpqTUpvZDkrM2o2OGEwdFQzUG8xSGE2dFoyRUJrWXlkVkltSGQydHZQekovNkpXZWhBZk9ZWDFpN2FRa2pqTFZoQnArcFQ1VEpzOGo1S3FVeHpNKzRTeTg0VWk2QlFFd2UySm9OUE5CZG5kVUc3VkRpb21kSk9PNnh6czBYU1lFQ0JsUFkwV3FaejhTNFZRM0N3RnBkN2pxTnFmSUFqQ1NQRlFhM2h3L2JkUktkWFg5UDdraEJtMjU1dVdQWVpXMzBOcytNUWh1ODZxbENwbUppOWtadkpDV2p1YlVDcFVEdE5QOUZlSTdmZlk3VDkwMnNlZEs3NTh5VGI1K3dUeDVkdC9aTnZ2SGNzZXBWZlhiVnMvTTJraE01TVdBbUN4V0RDWmpWaXRWbVF5R1hLNUFybGN6bmNlK0ozVGZ2L3pubDhSNEJzODVHZVR5V1NrSk00a09XR0dVekFyQ0lMZ2pzUkVFMjV1OEZ5ZER0T20zSVFWYkllU0ZRdC9YZ2toZGtIMHNYcjQrczZiYi9vWFFSQ0VtNVZhNVRFc2s5cUhCa1lTRnpIcGl2Y1Y1QmVLbi9mSTlGZTJEMlE5TmQ0RUI0UVB1WjFhNVlHSFdvTmE1WEhKUWtDQmZpRlg5TmxrTXBuRE5CMkNJQWp1U2dTZGJpNW9VTkJwbitrc2I3L3g3YmtlRXdQZ2hkWFNuSjc5Nm51a0FrTmYxSTVldXdSQkVBUkJFQVRCblltZzA4M1pCNTF0T3FreXJGOWZ6eXFkU1pxL2N5enhVOE1mbHNIZFNRUExER2I0eFJINFc3NVVvVmNRQkdHc21CQS8rZkliQ2VOV1RHUTh3TEJrbjI4MjR0cDJiVHlmYzhHOWlhRFR6ZGtIbmMxU0JYTGk3Y2QxanFFdXR2M2tNdmphZFBqWkFsQVAxSlBndmJQd3pUMEQxWG9GUVJCdWRscDlMdzB0b3F1R082cHZQbyt1YjJxUThVaGMyODdHK3prWDNKc0lPdDFjNkVEbGVWcjYvczRsMkkzckhDdkZoRnhaSEFQUHI0SXd1ODk0dGhXK3NnTStxUmk5ZGdtQ0lGeXBtT2hvR2x0cVJyc1p3aWhvYUtraE9EZ0ltVXlHUXFFWWQ1a3ZjVzA3RysvblhIQnZJdWgwYzRFYVVQVDlUZXMwZ01uaU9LNXpMQlVUY2lYQkQvNnhHbGJFRFN6VG1lR1pFL0NqZzlDdUg3MjJDWUlnWEU3bTNObWNheXdhN1dZSW82RGlRaUVUSjAxQUxwZWpVcW5HWFFBaXJtMW40LzJjQys1TkJKMXVUZ1lFMjFWOHZkZzdxSUx0R001MDl2TldTVk9uL0d3QmVOa1ZJOHh0Z0VlM3c5RzYwV3ViSUFqQ3BhU25wK1BscnlLN2FPOW9OMFc0Z1k0VTdFTG1ZU0kyTmhhbFVvbGFyWGFvd2pzZURGemJlMGE3S1RlRkl3VTd4LzA1Rjl5YnVKb0ZoMmxHbWdiTjFWa3h4aXJZWHNyaUdIaHBMYVNIRGl6ck5NQlBEOEh2Y2tBcnBsSVRCT0VtdE9YKys3alFWa1oyb2ZoeTdnNk9GdXppUW1zcEN4Y3RRS2xVNHVQamcwbzFQcWRka2E3dGNyZS90cVZ6WHVZVzUxeHdYNHFmLy96blB4L3RSZ2lqSzdkaFlPeG1SZ1NrQnNPMk10Q2JwZTYyNnllQTF6ajUyK2VsZ3RXSlV2WXovK0pBTmR1S2R0aFZCUkUrRU9kMzZYMElndURlaXByaFJDUE1qWVRrNEpFOWxrd21ReWFUTVhWYUtrZE9IS0NvTEErZFhpb3I3dXZsZjVsM0MyTkZmZk41eW10T2M3aGdPejNtSmhZdG5ZOUNvY0RIeDRlUWtCQThQRHpHWGRiTDNhL3RnWFArR2QzbVp0czU5L1gxSlRnNGVGeWVjOEc5RFQzenNlQTJRdXdLN1RUM1NqL2ovYUd3U1hwZTFlbllCWGVza3dGM1RZSE1DUGpGWVRqZkpTMXYxc0xQRDhQc0NQak9iTWNDUklJZ0NLTkZMcGZqNGVIQjVudnZKamMzbDVMaVBJNFZmWTZIMm92YStxclJicDV3bldJaUU5QVplZ2tKQ1daQ1VxS3RlNlducHlkQlFVSGpPdmpvdjdidnZlOGVjbkp5M09iYXZ0dzUxMmcwNC9hY0MrNUxCSjJDUS9mYVpyc0t0cmFnc3dNeXdtOTh1MFphdkIvOGZUVzhXQ2hOcDlMdmVBTjhhVHM4bUNiTjk2a1E0L2dGUVJobFNxVVNYMTlmRml4WVFGcGFHdDNkM1poTUppd1dDMWFybUlCNFBKREpaTWpsY2x2M1NuOS9melFhRFVybCtQNnExdjk1M2ZIYWRuWE9QVDA5VVNnVWwzK3pJSXd4NC9zdm1YQkZRdTNIZFBabE91M0hkWTdsYVZNdVJ5V0hyMCtIckZqNGZjN0FaOVdiNFo4RnNPTWNmQzhUMGtKR3Q1MkNJQWhLcFJJdkx5L1VhalVCQVFFWURBYU1SaU5tczNuY2Z6a2Y3L3FueUZDcFZLalZhbFFxRlVxbDBtMnlYZTU0YmJ2N09SZmNqd2c2aFNFem5mM0crclFwVnlJNVNKcGE1ZjFTZUtVSWRIMUZoV3E3NE1tOXNEb0J2allEL05TajIwNUJFTnhiLzFRS1NxVVNqVWFEMVdvZHQxL0szVTMvR0VmN2h6dHh4MnZiM2MrNTRGNUUwQ2s0ak9sczZnczY0KzB5blpWdUVIUUN5R1ZTZDlybGNmQmNIaHk2TUxEdTh5bzRmQUh1VDRYYkowc1pVa0VRaE5FZ3Zwd0s0NVc0dGdWaC9CSmZuUVdIN3JVdFdyQUNBUjREV1QyZGFTQUQ2ZzZDUGVIbkMrRTNTeHgvTjkxRytIcytQUHdaN0ttV2ZrK0NJQWlDSUFpQ0lGeWFDRG9GbEhMSGJxTXQvVjFzN2JLZDd0REZkckRNQ0hobEhXeEpjU3dtZExFWGZwTU5YOWtCK1UyajF6NUJFQVJCRUFSQkdBdEUwQ2tBRUdyZnhiWi8yaFQ3Y1ozanVKalFwYWdWOEdnNnZMd09Wc1JKMDYzMHErcUVwL2JCRHcvQ09UY015Z1ZCRUFSQkVBVGhTb2d4blFJZ0ZST3FhSmVlTjd2SWRGYTdlVkFWNlEwL21nZGJVdUVmQlhDc2JtRGQ4UVk0MFFDckV1Q3g5UEUxcDZrNzBiVkRiN01Wb3hhUXlURHJSN3RGZ2oyRjJvclZDaW92SzU3QlZqVCtvdkNHSUFpQ0lJd1ZJdWdVQU1kTVozL1FPU0ZnWUZsL1FPcnU0djNnMTR2Z2JDdjg5UlNjYnBhV1c0R2RWYkR2dkJSODNwY2lCYXJDMk5CYUFmb3VLMWF6Q0dCdVZtYURkRzcwSFRMMFhSYVUzbVlDRXF4aWlnRkJFQVJCR0FQRS85UUM0SmlkNnc4Nkp3Y09kQ2V0YUFlVDVZWTM2NmFWRkFUUExJZW5sOEFrdStEY2FJSFBLdUdoVCtIbmg2RmNCT3Mzdll0RlVwWlRCSnhqaUVXT3NVdEo4eG5RYXJXWXplYlJicEVnQ0lJZ0NKY2dnazRCY0p5cnMzOU1wMFlCY1gzak9zMVc5NWs2NVdyTWpvQy8zUUkvblE5eHZnUExyVWhUcm54OUozeDdMK1EyakZvVGhVdG9yUUNUVHRRaEhvdGt5TUNrb3JYQ1NuZDN0d2c4QlVFUUJPRW1Kb0pPQVhDY0dzUitlcFNrb0lIbnBhMDNyajFqemRKWWVHa3QvR29ScElVNHJpdHNoaDhkaEs5OERudk9nMFhFT0RlRjNsYlFkMXB4TEE4bGpDMHlaRVlOYmZWYTlIbzlGb3ZvamlFSWdpQUlOeU14cGxNQUlNUkY5VnFRdXRqdXJKS2VsN2JkMkRhTlJmT2pwTWZaVm5pOUdJN2FGUnc2MXdHL09RWXZGc0RkU2JCdUFuZ29ScSt0N2s3YkFsYUxDRGpIT2psSzZQV2lzN01UbFVvMTdzZDNGaFFVY0R3M2o5cWFHancxM2xSVWxZNTJrNFRyTkNGK01scDlMN0d4TWN6T3pHRHExS2x1V1NUTG5hNXRjYzRGZHlTQ1RnRnd6SFJldEFzNlJhYnoyaVFGU1ZuUEM5M3dSakhzcVphNktJUDArLzNMU1hqNU5LeUloNDBUSWRILzB2c1RocDlSSzdLYzQ0WENxcUdycXhGL2YzK1VTdVc0L2VMMjZzdXZvZTIwRUJlYXhJd0ZLNGtJamhudEpnbkRwS0dsbHNhV0dnN3R5U1h2K0NtMlBIQ3ZXeFhKZXZYbDE5QjJtSWtMYzU5cjIzYk9kK2VTZC93a1d4NjR6NjNPdWVCK1pGYXJWWFQyRXdEWThEN28rb1pGYmIwZC9OUlM4YUMxNzBsakZHWEE5cnRBS2Y0ZVhyVldIYnh6Rmo2dEFLM0plZjJrQUNuenVUSUJ2TVN0b0J1aXNkQnFxNGdxakcwbTlIUjdWaEFkSFkydnIrK0lmMmw3cHdSZUtJQnZ6b1RiSm8vb29Xeis5dHcvaVF5WVJHWnExbzA1b0RCcXNndjNVTmRlemlOZmVRQ05Sb05DTWI2N3hJaHIyLzNPdWVDZVJQZ2cySVM0R05lcGxBL00xMmxGVkdPOVZrRWErUHAwZUdzalBKb09BUjZPNjh2YjRkazh1T3REK0cwMkZEYU5UanZkaVFnNHh3OGxIcGpOWmd3R3c3Z2MxL25xeTY4UjZlL2VYOHJkeWR6MEZVUUdUdUwxVjk4YzkwV3lYbm41TlNMOUo3cjl0VDAzZlFWUmJuTE9CZmNsZ2s3QlpxaHhuYUtMN2ZEeFZzR1dGQ240L09sOHlJeHc3T0JwTU1PdWF2ajJQbmprTTNpN0JEcjBvOVpjUVJnenJGWXJKcE9KOGRaNXA2Q2dnTjRPQzVscDd2MmwzTjNNbTdvQ1F3L2s1dWFPMnlKWkJma0ZhTnZOWktZdEcrMm0zQlRtdXNFNUY5eWJDRG9GbTdBaGdzNHBnUVBQejRxZ2MxZ281VkxGMjk4c2dYOXZoRWVtUW9TMzR6YTEzZkNQQXJqN0kvaitBZmk0QXRwRkFDb0lidVY0VGg3eFlWTkd1eG5DS0pnUWxVcng2Ukk2T3p2SFplYnJlRzRlOGVGSm85Mk1tOHA0UCtlQ2V4TkJwMkFUYmhkME50b0huZmFaVGxIQmR0aUZlTUlEcWZEYWV2amZMRmdSQnlxN2Y1a1dLK1Exd3A5T3dOMGZTdk4rZmxBR0xkcWg5eWtJN21pOFpUa0JhbXByQ0ErT0hlMW1DS01nSWppV3BxWW11cnE2eG1VV1gxemJ6c2I3T1JmY215aFpJdGlFMldYYUduc0duazhLa0xxQVdvR3FEcW00a0NnbU5QeGt3SXd3NmZHRVVhcDR1LzBjbE5rRitsYWtlVDhMbTZVS3VNbEJzQ1FXbHNRNFowb0ZRUmo3UEQyODNLS1NwK0FzTWlRT0Q3VUdvOUdJd1dEQXc4TmpYRlZtRnRlMnMvRit6Z1gzSm9KT3dXYW9US2RTRGhNRHBHSTNWcVJzWjJyd0RXK2VXL0ZXd2EyVHBFZHROeHlzZ1VPMXpwbm1rbGJwOFVLK2RITmdjUXdzallNWW45RnB0eUFJdzZ1eXVteTBteUNNb3RyNmFvY2lXZU5wT2cxeGJiczJucys1NE41RTBDbllESlhwQkpnY09GQzU5bXlyQ0RwdnBCZ2ZxZmpRbGhSbzBrb0I2QmUxVU5RczNRVG9WOTR1UGY1MUdxSjhZSGFFOUpnVkJocnhMMTBRaERHb1I5dUZoOW9UcGNMNWoxaGRVelZCL21GbzFKNHUzbmxqZFBhMDQrY2Q0TFM4Ujl1RnQ2ZnZzQnhqdkJiSkVvWW16cmt3SG9uYko0Sk5wRjNRMmF3RnM5M2ZPbEhCOXVZUTZnbDNUb0ZubHNPN3Q4RzNNbUJXT01nSDliNnA2NGFQeXVHL0RzR3RIMGpqUU44b2xtNFlXTVQvWVNPdVY5ZU4zcUJ6V3FZempMK0J1RTF0OWZ6cm85K1RWM0pveUczS2E0cjQxMGUvNTJ4MS9nMXNtVEFhT3JyYitNUHIzNk9tb2NKaCtWL2Yrd1Vuem56aDhqMS9mZThYRkpSbHUxeTM3L2lIdlBycEgxMnUrK2UyMzNDKy92TFpzaGMvL0MzSEN2ZllYbHNzbGl0NjlPdnU3V1IzOWxhbmFxTHRYUzM4K2UyZk9GMzc1VFZGUFBQbUR6bFhkL2F5YlJNRVFYQVhJdjhoMkNoa0VLaUJ0cjd2eWhkN0J3SlJVVXpvNWhQZ0FSc21Tbzh1QXh5dGc0TzFjS3pPY1R1TGRXQWM2TDlPUzExM004Smhhb2gwTXlFdFpIVGFQNTY5dU8xcEVxS1MyTGprUWR1eWYzMzBlNkxERXJrOTY1SEx2dDlrTm1HeFhGL2xRcFZTalV3bW83UzZBSzIreC9VMktnOUNBeUtwcUMyKzR2MU9qRWtsTkREUzlucFg5bnMwdGRlVG5ERFQ1ZllXaTRWZDJlK2gxZlV3SVRybDZqNkVjRjMwQmgxSEMzZFJjdTRrN2QwdEtCVXFva0xqV1Rwckk5RmhDU055ekxhdUpucTBYWGdOeXZJWmpIck1acFBMOS9UcXVqR1pqUzdYbGRXY1pzYVVCZGZWcGw1dEYwYlRRT252MXo3N1A2b3ZFNng2cURUODRKRm5BTkFidE9RVzd3ZGc1ZHhOdG0wQ2ZJT1psNzZTL2NjL0ltM0NiRHpVR3ZRR0haOTg4VHBKOGROSmpCcSt5cXdpNCtXczhrSUoyYWYzME5oU1E2K3VCMytmSUtaTm5zdTg5RldvbENxSGJZMG1JMStjL0l6QzhteDZ0SjM0K3dTVG1aWkZabXFXMDVqSnpwNTI5dVJzcGJ5bUNLUEpRRVJJTEZrWkcxMysvY292UGNxeDAzdG9hVzlBby9ZaWRVSUd5ek52UjYzeWNOcjJhb2x6TG93M0l1Z1VISVI3dVE0NkovaExRYW5aQ3VjN1FXY0dqV0wwMmlrNDhsWERMUW5TUTIrR3dpWTRlUkZPTmtxRmlPei82K294U3NIcHdWcnB0VUlHaWY2UUhDd1ZKa29PaGpoZjUreXA0S3owZkNGYVhiZlRjcTJobDdhdVp2SkxqOXFXNlExYTJqcWJISllCQkFkRUVCT1c2TEJzNTdGM09WNTg0THJhOXNTOS8wMkFiekFIOGo2aHZ2bTh5MjM4ZllMSXl0akl6bVB2WHZGK2IxdjZzQzNvUEhIbUM4cHJpcERMNUR6MzFvK2R0cDA2YVE3aHdURTB0ZFVqbDhuNTQrdmZkN25QcjI3NkNZRis0dTdIY0x2WVZrZHUwWDVTRW1jeWRkSWNPcnBhS0NqUDVsOGYvWTZITnp4RmJNVEVZVDltVzJjVFNvV1NRRi9wZkg1MDRGWE9uTXREYjlTeE8yY3IrNDUvNlBRZXZWSEhqaU52cyt2WWV6eTg0U2tpUXFTS3BoY3VWdEhWMDA3S0VEYzByc2VVdUdrc25MSEc1YnJDOG14S3F3dHNyNE1Ed2xtellETWZIM3lOdUloSkdJeDZ0aDk1cTIrdEZhUEp5TE45MTcvWllzSmcxRk5ScStYM3J6NEZnRWJ0eVRmdi9mV3dmd1ozZDZ4d0Z5YVRrV21UNXlPWHk2bW9LV0xmOFkrb2FhaGd5OXB2MnJheldxMjh1L3R2bE5jVWtUNXBEcUdCVVJSWG5tREhrYmZSNm5wWW1ySEJ0bTEzYnljdmZmaGJkSVplWmlZdFFxM3k0R1RKSWQ3WS9pejNyMzJTQ2RISnRtMFBuZHJCM3R4dHhJWlBaTW1zRGRRMVZaRlR0SStMYlhVOHVPNWJvZ0NRSUF3aWdrN0JRYmkzVkpnRytzWjFoa3JQKzRzSmxmWUZNR1Z0a0M2K0k5NlVQQlFENHprQnVvMXc2cUkwN2NxcFJqamY1Ymk5MlRvd0h2U1R2aDV4R3FVMFAydC9FSm9jNURpUHF5QXByamhPWTlzRnArVUdnNDZMclJjNGRucWdTNS9PMEV0emU3M0RzcWJXT21hbExIWUtPdnN0bWJVZXBjTHhqbjEzYndjNVJmdVlIRHVWMkloSlR1K3ByQzJtcXI3VTl2cmhEVTloSHBRMVBYWDJDTHV5MzJQR2xBVk1uektmNlZQbU82eC81Wk0vME5yWnhMZTNQRDNrWjYrdUwrUHpvMjh6YmZJODBpYk01dE5EYnpBamFRRUpkdG1kWG0wWDIvYS9URUxrRkpaa2JPQjBlUTVWZFdkWnQyZ0xjdm5BWFNzZkwvOGhqeU5jdTVDQUNKNjQ5Ny94VUd0c3l5YkhwZlBXenVmSktkbzNyRUZuWjA4N3RSY3JLYThwd2t2alEwbjFLVURLak05SVdzQjd1MThnYldJbUtZbk9BZVJiTzU4bkkza3hrK1BTQ2ZJUHN5MC9WWHFFME1CSVBOU2VsRlNkY25uYzJvdm5zRmdkdTcwcUZTcGl3aWZZdXQ0YVRRYWEyeHNvclM0Z29DOFk5dmIwSlRaOGdzdDlsbGJuNDZseExBYytNMmtoUlJYSHFhb3ZaZUgwMVd5KzVYR0g5UVZseHlpdVBNR1dOZDlrTUpsTWpHUWFDZXNXYmlIQWQ2REF4TkpaRzNqeHc2Y3ByeTJpcGIyUjRJQndBSW9xamxOZVU4VGltZXRZTnZ0V0FPWk9YY0VMVzMvTjRmd2RaS1Fzd2NmTEQ0QURKejZtczZlTkI5Wjl5eFpnVHBzMGw3KzkvMHQyWjcvUFZ6ZEpOeGM2dWxzNWNPSmpFaUtuOE1DNmI5bUsvV3piL3pJRlpjY29yUzRnS1dINkRmdGRDTUpZSUlKT3djRlFGV3hCNm1MYjM3VzJ0RlVFbldPRmp3b1dSVXNQZ0ZhZGxBVXRiWVV6TFZLd2FSalVrMU5uZ29JbTZkRlBvNVF5b3RFK0VPY24vWXoxazdMZzd1cjJaVjl5dWZ6cGw1OWtadEpDVnN5NXc3YnNMKy84ektsNzdSOWUvOTRsOXo5MzZnbzhQUnlqL1libUduS0s5cEVRbGNUOGFhdWMzbU13NmgyQ1RyWEtBNzFCUjJGNURyTlRsMUJkWDhiZTNBK1lPakhUNFE2L3ZjYVdXaEtqa2wydUF5bmdmT3Z6dnhBUkVzZUd4UStna0N1SUNJNGx0MmdmNlJQbjJMN3MvWFBiYjVESlpLeGYvQURCL21FbzVFb0t5ckk1Y2VZZ2Q2MzRxc2dFakxEQjF3NWd1MUZoTkJ1RzlWajFUZFY4Zk9CVkRDWTlDcm5DOW54MnlsTFdMcndYaFVLSnA0Y1hmdDZCVHUrVklTUFFMNVE0dTVzb0JxT2Vvb3BjNXFXdnBQTENHWWRzdk5WcXdkVFhWZmZRcWUwbzVBckhteGllZnR5MThxdTh0K2NGUU9xdVhsUnhuRFBuOHNoSVdlSjAvT1BGQjlCNGVLRldlcUEzNmlnb3ozWjUvZCs5OG11MkFONUw0K1BRL1RHbmFCOXhFWk9KQ1hNTVpHVXltYmpPUjRoOXdBblM3em8yZkNKMVRkVVk3THBUbnlvOWdsS2hkUGg3cVZLcXlFek5Zc2ZSdHltcktXUm0wa0pNWmhPRkZUbEVoeVU2WkRTREE4S1pFamVOTTFVbmFlMXNJc2d2bE1MeUhNd1dNd3VtcjNhb0xydGcyaTNTRFloekowVFFLUWlEaUtCVGNHQ2Z6Ym80YUJqWUZMdnZDcUtZME5nVnBJRVZjZElEcERHZjFaMVNodnRzMzZPeTNiR1FGRWlCNkprVzZURlltQmZFK2twQmFFeGZNQnJyQzZGZTB2eWo0OWxMSC8wT3JjN3hINHZCcUNldjVKQkRkcWE5cTVudTNnNys4czdQYk10NlhYVE5IUW5uNmtyWWZ1VGZWTldmNWR5RkVxSkNFN2gxNmNPMjlVMXQ5ZlRvcEJSNHIxWXFlT1NoOW5RSVhnR0MvTUx3OHc3Z1dPRnVBdjFDMmJ6cWNTNjJTcG5ldVZPWDA5TFJTRXRISTNxajFFZC9UdHB5bXRzYjBCdTAxRFZWbzVBcm1EOXRGUjFkTGJSMU5SUGtGM3BEUHI4d29MNnBHc0FwT0xwZVNRblQrY0Vqei9EY1d6OWhkbW9XODZldDVJV3QvKzJRTWR4LzRtUDJuL2o0aXZaMzRzeEJkQVl0R3JVWEdTbUx5VWhaYkZ2M3hjblBLS3M1VFcxakphR0JrVVNGSm5DYjNmWGM3Lzg5K21jQW5udnJKOHhJV3NEaW1lc0FLWk52TDcvMEtJMnRGN0JZekNpVkttTENKckJzOW0xTys3UFBHQmVVSGVQREE2ODRiZlByRjcvaDhEcDFRZ1ozcmZqS0ZYMW00ZnBZclZicW04K2o4ZkFpSkNEQ3R1eDhRemtSSVhGT1ZZN2pJaWNEVWhYa21Va0xhV3lweFdEVXV4eUxHeGM1bVROVko2bHZxaWJJTDVUejlXWElaRExpSTZjNGJCY1dGSVduaHhkMWZmL09CRUVZSUlKT3dVRzQvYlFwTGpLZC9jNktZa0xqaHJ4dlRHZWlQNnp0NitWcHRFQkYrMEFRZXJaVkdzczdWRm1EaTczUzQwU2o0M0sxb2k4ajZnc3h2Z1BCYUp3ZmVJMkR2ejU2ZzQ3YXhrb3lVN09JRFplNkttcjFQV3cvOGhZcGlUTkppQno0OHJJcit6MkMvTVBJU0I3SXRIeDY2STBiMHM3a2hCbHNYUHdnSHgxOEZhVkN5ZDByditZd0JjV2hVOXNwTE05eGVNK3AwaU9jS2ozaXNHek4vTTNNbWJxTVRjdS9qTWxzeEd3MjhjOXR2MEdwVU5xNkVMNi85NTlPeDgrMjYxSU1ZREliMFJ0MVRsMFVoZUZuTU9ycDBYYWgxZmRRMjFqSkY2YytJeUZ5Q25QU2xnMzdzZlFHSFcxZHpiWXhtYjI2Ym55OUJxWVQ2YjkrQmh1YzhUZWFqQnd0MkRYa2NmTExqakU3WlFtMWpaVWt4VThucDJnZjZ4YmVoMHFwdnFaMlAzYjdEeSs1L29OOUwyRXlTWVdPWmlZdllsSnNHZ0FhRHkrK3VYbm9zWm8zNnQrM08rdm9ic05rTXREZTNVTGVtUytvYTZyaWptV1AyYTZGcnQ0T1RHYWpiWXl4dmY1TWFVZVhkQ2UxdGZOaTMvS2h0MjIzMjliWHk5K3BZQkdBbjA4UUxlMk5Uc3NGd2QyTmc2OTl3bkFLdjhSY25mYkZoR3E3UkRHaDhVd2w3eHZQWXowVUhnQUFJQUJKUkVGVWFYZWp3V2lSem50TlY5L1BUcWp0bHA1M0RkRlR6MkNHY3gzU1l6QVBCZmlvd1ZjbEZVTHlVVXMvYmM5ZExPOS9LRzZTOUdsYnA5VC9PQ2xodXEyeVlVMWpKU0FWS3BrU1A4MjI3WUc4VC9EM0NXYnFwRXpiTWkrTnp5WEhNejd6cHZPWDRmNHVmWHR6dDduTUdnMVZJWFJHMGdKNnRGMGN5UHVZOXE1bTJ4aW1mdjQrUVR5ODRTbmJQb3dtQXg1cVQyUXlHVHFEbGhlMkRueTVWaWxWcUpRcXVuczdBYmgxeWNNT24rdHlCbWVhaEpGejVseWVRMFl1YmNKczFpellQQ3pWTlFkcmFLa0JJRElrRHBQWlJGZHZ1OE9YL2NiV1dvclA1VG05Yi9BMWUralVka3htSXg0cWpkTzIxZlZsdEhaY0pDVnhGanVQdlVkMGFDSXE1V0dLSzA4NGpVMTJPSWJGVE5uNTA3YlgrYVZIT1YyUmU4blA4KzM3ZjR0RzdVbFhUenRHazRINjV2TlNacXN2Nk1ScXBVZmJPZVQ3VFdhajA1aHNZWGk5L1BIdjZlaVd1bDU1ZS9weWU5YWpEdU9HZFhycDdybUhpN2xjKzYrdi9xNjRsOXBXUFdoYnJiN1g2VzlvUDQzYUU1UFppTVZpY2VoNkt3anVUZ1NkZ2dQN01aMzFQVkptcS8vN3ZWd0drd01IQ2cyZGJZSHBZWVAzSUl4WEt2bEFSblN3ZHYxQVFGclhMV1ZGYTd1a2JydEQwWnRCcjRXV2E1eTZVcU1BbFFMVWN1bW5TaTVsVnUxLzJxKzMvK21oZ05YWGRsZ0hMWDEzeG1zYksrbnFhUWVncGxHcXh0VFFVdU13VmNsUTFXdTdldHV4V0MxRUJNYzQ3WDlXOG1LSGpDUkF0N2FUL05LanhJWlBKTnBGQWFMcWhqSnErd0pmZ04vODZ3bUg5V2FMbWRjK2U4YjIrcFo1ZHdNZ2w4bHRkL09QRnV4aVYvYjdmTytoUCtMcDRZVldQNmpid3lDZkhIcmRycHJuNWVrTldpYkhwVi94OXNLMVM0aEs0cDVWWDZkWDEwMVRXejBGWmNkNC90MmZjOCtxcnhQZjE3MXd1UFIzZDlXb1BXbHN2WURWYWlVMEtNcTJ2cUsybUlhV0dycDdPOUFadExZdWtBYmp3UGc3blVITDBZS2QzREx2Ymc2ZDJ1NTBqSU1uUDJWSzNEVDhmYVE3WWpLWmpCbFRGbkF3NzFPbVRwcUR3bTVzcDFiZlMwVk5FVHBETHdmelBnVWdLME1xSkpNWW5jekVtRlIyWmIvUDVsV1BPNHdKUFYyUlMwblZTVnUyN0tFTjN3R2NNN0o2bzQ0M3RqODc1TytqVjljdHJ2TVJ0bUh4QStqMHZYVDJ0Rk4ydm9EMzlyeEEycm5aYkZyK0dES1p6RGIxbE54Rk1hZitzYmI5UDgyWDJoYkhiUzBXczIzWjViWVZCRUVpZ2s3QmdiZEsra0t1TjB0ai9kcDAwaGpBZmxPQ0JvTE8wallSZEFxU0FBL3BNWFZRcnlRclVzYmNsaDN0KzFuYkpYWEh2UjQ2cy9TNEZuSVpyQjZHSVcxR281N1F3RWlLS284RDBweVVMUjJOcUZVZXRtWDl0UG9lVEcxR2poVHNkRmplMUZiUHFybDNPUVNkL2RuTTVabTNPWFVaYkdpdUliLzBLSlBqMGwwV0V0cWIrNkZEMExuSWJscUlnckpzZElaZTVxUXRvMGZiUlU3UlBvY3Y2ZGRxMmV6Ym1CUTc5WXEzMzdidnBlcytwcjJuNjZCWU8rM3lHdzZ6NTA1S2o1RWlsOEgxWHFiK1BrRzJBQTFnZnZwSy9yNzExM3l3N3lXZXVQZS9oelVUVTkxUVJseUVGTWpXTkZiZzYrV1BiMThtZi9YOGV3Z05pQ1E0SUp3dlRuNUdhWFdCclZ0cmNXV2VyVXV1UnUxSjJzUk1NbEtXT0FXZFZYV2xuTHRRd3BkdWRaeDZaODdVNVJ3cjNFM2VtUy9JVE1zQ29LanlCRnYzL2hPcjFZcE1KaU1sWVNhcjV0MUZnRzh3NStyTzRPY2R5T3pVTFBibWZvaENvV1JpVEtwdGZ3ZnlQbUZTN05UTC90dlFxTDE0OHI3L0dYTDlCL3RlY3FvY2ZTMmF0ZkJaRWVSMFFYZmYvODFqM1hCYzI0RERlWnMvYlNXN3M3ZHlwR0FuQ1ZGSlpLUXNSdFdYMGU4ZloyNnYvMmFIaDByS2JQWm4vKzJMRUExc3EzUGExdFYyL2NmeVVHbEUwQ2tJZzRpZ1UzQVM1VFBRSGJLeFoxRFFhVmRNNkt3b0ppUmNoZ3lJOEpZZW1SR082eXhXNkRSQXQySGdaNWY5d3doZCtrSFBqZEpyazhYbDRXNjRHVWtMbUpFa1RWeHZNcHZZdHY5ZnRIUTBjdmZLcnpsOEdRTFgxV3ZidTFwNDlxMGY0K2ZqV05IVDJqY0ZoRUorL1graSs0dW5nTlQxdDZPN2hjVXoxMUZRbGcxQWRGZ2k1K3BLcnVzWUNybmk2cm9SRHZPWHNYUnZPS3V6U0JrR0dZeDArU3FMVlhxa0JrTkd4T1czdjFZeTRNaWV5MjUyVmZ4OEFwa2NsMDVCMlRIYU9wdHNsWWFIZzk2ZzVWeGRDZTFkTFpTZlAwMWlWREp0bmMxbzlUMzRlUWVpTitxb2E2cW1zNis3YW4reGxRRGZZSFQ2WHVxYXFnbjBDK1hXSlE4NWZXRTNtb3g4ZXVnTkpzV2tPVTExNHV2bHo0eWtoZXpPMlVwQ1ZCS2hnWkVFK29ad3k3eTdTVW1jeFNzZi95OFJJYkZPMVU2VkNpV3BpYlBJUHIzWDl1LzFmRU01Rnk2ZVkrV2NUWmY5dkZwOWoxTlBBbnRtczRsa0YxUEVYQzB2bFhTRE55NFNUTEtoeDlhUEpTTnhiUVBNVGwzS2tZS2RWTldkSlNObE1YN2VnY2hrTWxzWFhIdjk0elA3cCtucHZ6blRQOGJUMWJiQi9kdjZCbFBmVk8yeUMyMTdWNHZEMUQrQ0lFaEUwQ2s0Q2ZleUN6cDdJY1h1Lytra3V6RitwYUtZa0hBZDVMS0JET20xMEpxa01hTkd5OEJQKytjR3M0djFaakJZd0dRR3JyRmI3MkFtczRtelZhZlltN3VOOXU0V1ZzKy9oMkQvY051WGxINWhRZEg0ZVFmUTN0WEMxbjB2MHRYVFRvKzJDNVZTN1RCVkJFaDM0R1V5MllpT0I2cXNMY2JYeTUvUXdFaW5kZjBaZ0NzTkpIY2VlNWRkMmU5ZjhiRk5aaU5UNG9Zdk03bmVIK2FHbkNZa0pJVFEwRkJVcXBFZFIvZE9DYnhRQU12ajRQYmg3YUhxNU1qbE43bHEvVGMxaGp2NHYyL05mL0xPenIveXI0OStSNit1bTd0WGZaMERlWjl3eG00Y3A5RTBNQUJjS2tLbGNnZ3c3MWoyS01rSk01ejJ2VHY3ZmJwN08zaHczYmRjSG52Rm5Ec29PMS9BdTd2L3ppTWJ2MHRVYUR4Um9mR1hiZk84OUpYOFk5di9VRjVUUkVKVUV0c1AvNXZFNk9RcjZucXM4ZkRpUCsvNTVaRHJQenYwNW1YM2NTVzhsQkFYQXFHaE1NS1g5ZzAxRXRkMi81eXQvZGVVU3FraUxDaWF1cVlxakNhalErR2Y4NDNsQU1UM1plZWpRdUtSeVdSVTk4M3ZhdTk4WXpseW1aeVl2b0p4MGFFSjFEWldjdUhpT1lmNWJwdmJHOURxZTVnMmVkNElmRHBCR050RTBDazRDYk1ySmpTNEMyUzgzMEQzMjdwdTZEWks4MEFLd28zbXFaUWUxNnJ1eExXL1Y1cjNMNWVxK2xKS3F3c2N4bTUrZnZRZFBqLzZ6cER2UFhScUJ3Qiszb0hjdHZSaG9zTVNiVjBRKy9WM0JkdVQ4NEhUKzd2N0NwZVVuUzkwT2VWS2RZUHpGeVpYV3J1YWhnejhlblJkS0JVcWw1VVpYUkdGaEc1T05ZMlZUbG5CbHZaR3psYm5FK1FYYXN2YURCZU4ycE10YTUvZ2hhMi9wcXUzQTROUngrMVpqOWl5KzJlcjgvbHcvOHNrSmN5Z3FhME91VnhCV0dBVTZ4ZmRmOG11aURtbjk1RmJ2Si9ibGo1TVcxY3pwVFdGdG5YbHRVVjA5cmJqb2RLd2NjbER2TG5qT1Y3NjZIZmN2K1lKQXYwdVA1bDBSRWdzTTVNV3NtMy92NGlQbkV4YlZ6TjNyZnphRlgxZUdZN2pVUWN6Vzh3b0ZPSnIxa2pvN0c0RG1Rdy83d0NINVVmeVB3ZHc2TzZmUG5FT3UzTzJjcng0djIxSWd0RmtKTGRvSDc3ZUFVenNLd3pscWZGbVVrd2E1YlZGWExoWVJYUllBaUQ5bXltdHppYzVZUVplZlZNQVRaMDRoK3pUZXpsYzhEbWJ3eCszWGIrSCs0N2Yzd05HRUlRQjRxK2g0TVMrbU5EZ0NyWnlHVXdNZ09LK0pFNXBLOHdhdnQ1WmdqQW1LQlZLaWlwUFVOTlFUa3JpTEdReUdTZlBIdWF4MjM1NFJXTWtkMlcvVDYrK203U0pzMTJ1NytwcHgycTFrbE8wejJsZC8zalBtc1lLTGpSVk9hMGZxbnJ0WUkvZStuMk1mZE5BREZiZlZPM1U1ZmRTUGpyNENoOS84ZG9WYnovY21VN0J0YjI1SDZEVjlUQTVMaDJOaHhldEhSZHRVK05zWFBLUWJUdWp5Y2pPWSsreWFNWWFoL0dmMTZLMHVvQ1dqa2FTNHFlemRlK0xkUFYwTUgvYVNvb3I4L2p3d012Y3NleFJtdHJxYUc2clo5T3l4M2o1NC8vbHZUMHZzR0h4ZzNoNmVEbnRyNzI3aGV6VGU4aksyTWowS2ZQWmQvd2pUdHRONzFOeTdpUVZOVVg0K1FUeThJYW4yTFQ4eTJ3Ly9PK3Jhdk9LekRzNFhaSExtWE1uV1pGNWg4dGczR3d4TzQzUDFPcDcrZXQ3dnhoeXY4UFZ2Vlp3MXRyVnhKdmJueU01WVFaaFFkRVlqRG9xTDV5aHJxbWF5WEhwcEUrYVk5czJNeTJML0xLajdNN1pTbE5iUFVIK1lSUlhucUM1dllITnF4NTNLTmEyY3U2ZFZEZVU4Y2IyUHpFcmVURUtoWktUSllkUXF6U3NuSHVuYmJ2b3NBU21UNWxQZnVsUlh2L3NUeVJHSjNQaDRqbk9WdWN6ZjlvcXdvT2liK2p2UXhER0FoRjBDazR1TlZjblNNV0ViRUZubXdnNkJmZDB4N0pIVVNuVktCVktqaFZLZzVQQ2dxSWRzb1A1cFVlNTBGVEZ1b1gzT2J4WG8vYWtWKytjcGV6WDF0bEVUUGdFSGgxVU1BV2tRa0l2ZlBEZkxNKzhmY2hDUXE2cWZycmlLcFBaMXRuTWhhYXFTMDQvTWRqU2pJMU1qRTdGWXJXNHJQdzQyTlVFcU1LMW01ZStrdXpDUFp3cVBZSlcxNE8zcHk4cGlUTlpOR090UTdkcXJhNmJjM1VsbEZTZFpQTXQzeURHUlZYa0sxRjVvWVNQRHI3QzhzemJXVGg5TlVjTGRqTTViaXFmSDMySEUyY09jdXZTaDBudXkzS0NOSmJ6b1EzZjRlMmR6L1BudDMvS29obHJtWlc4Q0EvMVFDR0JBSjlnSHRud1hWc1h4bVd6YjJYWmJLa0M3Uy8vOFhVMkxIN0FZV3FpdEFrWlRJaE9jUWhnclpjWUJkblVWcy83ZS82QkRCa1J3YkhzTy80aFpvdUpCZE5YMjRJUnZVSEh1N3YvanQ2ZzVlVFpRNlJNbUVWSVFDU0xacXhsZWVadFErNjdvQ3o3a3NjV3JsMVlZQlN6a2hkUlhsdEVTZFVwYVZsUUZHc1gzRXRHeWhLSHpMbEtxZWFoOWQ5aFYvYjdsRlNmd21ReUVoa1N4LzFybm1CQ1RJckRma01ESTNsa3czZlpsZjArT1VYN1VDcVVKRVlsczNMdW5VNWpnamN1ZnBCQTN4RHlTZzV4dnFHTVFMOVExaTY0bDltcFMwZitGeUFJWTVBSU9nVW5sOHAwZ2xROFkxdGZENzdpNWh2VEprRzQyYmpLeWd4V1ZWOUtmVit4bEN2VjBGS0wzcWdqMlAvRzNjM3g5UERHeDhzZnE5VnE2eHA4c2ZVQ2phMFhDQStLUmk2VDQrY2Q0QkFNZ0RUUDZKZHYveEdCZnFGMDkzYnd3bnUvNE00Vlh5RnRRb2JMNC96UFMvL0p2UFNWYkZyMkdESXhmOTJJUzRxZlRsTDg5TXR1NStjVHlHTzMvb0EzUC84enIzN3lSemJmOHJoVElhekxLVHQvbXJkM1BrOW1XaFlMcDBzVEVxVk9tTVcvUHZvZGNybUNoOVovaDVodzUzcWxRWDZoZlBuMkg3RTNkeHY3am45SVRQZ0VweTdCOW1QbXJvU25oeGU5dWg1T2wrZGd0cGpvNkc2MVZSM3RaelFaMkp2N0lVY0xkaElWbXNCWE4vMEVmNThnOXAvNGlBTjVuNUJidkovWktVdFpPR01OcjN6eUJ6cTZXL25LSFQ5bVYvWjdQUC9PejVnK1pUN1JZWWxVMUJZamw4bVJ5ZVcycVRJc0ZqTW1zd2tQdFFhVDJVUmhlUTdKQ1RPdnVMdTZjSGxlR2gvV0xOaDh4ZHRMYzNnK2N2a05rYnBjUDdqZTlkaGhlM0s1bkNXejFyTmsxdm9yYm9jZ3VETVJkQXBPN0RPZGRTNlNNZE5EQjU2ZkZrR25JQXlwdnFrYXRWcERyNjdITmhib2N2cUxyaVJFVGhuSnBqbFlzMkF6Rm91Rnp3Ny9tOUx6QlVTRnhxUFY5ZkRDMWwrVG1ackYwb3lOZkd2TDA3YnRYOXoydE11dXZRRHY3L2tINysvNXg1REhPblJxaDIxY2E3OE5peDlnVnZLaTRma3d3alh4MUhqendOb25lZjJ6WnlnN1gzalZRV2RNV0NKckZteDJ5UEw0K3dTeGR1RjlKRVlsMjZhamNFV2xWTE42L2owc21iWEI0V2FPVENhLzVtSmFLcVdLSFVmZkJxU3NXT3FnR3lFR281N0tDOFZzV1B3QTB5YlBzMlhHbG1mZVR2cWt1ZXpKL1FDRlFvbFNvY1RIeTUrMUMrNGxJamlHKzljOFFWN0pGeFNVWjFOWW5vUGVvTFVWcnhsS1JIQ3NRM2RQUVJBRWR5U0NUc0ZKb0VZYXUybXhTZ1dEZW96Uy9KMzlnajJsS1RBYWVxU3BMcW82SWNGdjlOb3JDS1BOVStOTnNIKzRRNWV1VTJlUGNMR3ZHK0VmWC84ZWlkSEpwRTdJSURsK0JwbFRsNkhYTzVmUE5ab01uQ285Z2x3bXY2cDVMKzMxenlmbnFqQ0x3YWh6T2FINXhkWTZQam4wT3JXTmxVUUV4N0pselJPb2xDcjI1bTRqcDJnZlJaWEhXVDMvSHFaT2xJb0ZyVmx3TDNxRFkvdDNaYjlIZTFjTGQ2Mzg2cENUcHIreDQxbFNFek9ZbWJUUVlYbUlpd3E2d28zbm9kYnc0UHB2TzgwTmV5VThOZDR1dXhXNnlyUXVucm5PWVNvZjJ6NEc5UjY0MUJ5WUFQLzFsYjhOdVU2bFZQT1R4NTRIY0FwY0g5N3cxQ1gzR3hvWXliMjNmTVAyK3A1Vlg3ZDF0WlhMNWN4T1hlcjBXUzBXaTBQbFZCa2pXMzFhRUFSaHJCRkJwK0NrZjI3Ri9peG5ZeTlNY0N5dVNYcUlGSFFDRkZ3VVFhZmczcVpQbnNmMHlmUG82RzZsb3JhWS9OS2oxRFJXRUIyYXdMeHBxeWl1UEU3WitVSXFhb3Y1VlBZR0UyTlNTWjgwMTZtRS94Y250OVBWMDg3MEtmUHg5dlM5b21NZks5eERUV01GS3FVYWs5bElhWFcrTFRzRHNEdDdLMGFUQWIxQnkvbUdjaWJIcGR2ZTI5QlN5N0hDM1JTV1oyTzFXcG1adEpBMUN6YmJnbzdWOCs4aE5UR0REL2EveE5hOUwxSlFkb3lOU3g2eVZYVUVxWkx2dnVNZjB0aDZnWVhUVjE4MlF4YmdHK3cwamtxNGVWd3FJem5XREZmUXA3eUNDclJ5dVJ3NUlzZ1VCRUVZaWdnNkJaZnNnODc2YnVlZ2Mxb1k3T29icWxiUUJMYzZUak1vQ0c0aHIrUVFUVzExdEhSY3BMR2xocTVlYVlKYlgrOEFsbWZlenR5cEsxQXBWYVJOeUVCdjBGRlNkWkxDOGh6S2E0c29xem1OaDBwRDJzVFpyRnU0QmJsY2pvZGFnNGRLUTFiR3hpR1BLWmNyOFBUd3RzdEdXUjNtUWZUMDhHYkZuRHRzVlhRYldtcW92SEFHbVV4R2VGQTB5ekp1dFcxYlhIbWNnckpqeEVWTVlrWG1IUzdIenNWR1RPUnJtMzdLWjRmZnBMR2xGZytWTks3endzVXFUbGZrY0xvaWx4NXRGOGtKTTFnMmUraWlLb0lnQ0lJZ3VDOFJkQW91UmZsQVhxUDB2TjVGTWFGMHUrblBDcHR1VEpzRTRXYlQxRmJIOGVJREJQaUdFQnMra2NpUWVCS2lrb2dLalhmcTN1cWgxakI5eW55bVQ1bFBkMjhuUlpYSE9WMlJpOEdvdDJWa3BFeGgyaVduclFnTGl1SjdEdzNNY3prdmZTWHowbGZhdXZjTnpzbzhzTzdKSWZlMWJQWnRwQ1ptRUJFU2U4blA2YUhXY01leVJ6RVk5YlpNbUV3bUk3ZG9QNUVoY2F5ZWQ4OVZ6ZE1wWExrSjhaTkh1d25DS0lxSmpBZGNkNWNmNjhTMTdkcDRQdWVDZXhOQnArQlM1R1dLQ2NYNGdwOWFHdFBab3BPMmlmSzVjZTBUaEp2QmlqbWJ1R1hlM1ZmOTVjREh5NCs1VTVjemQrcHkyN3liL1NLQ1k2NnBMZGZTdlU4bWsxMDI0TFJuMy9VeUtqU2VweDc4M3l1cTR0dnZwMS8rNjFXMVQ1RG1nbXhvcWIzbTYwSVl1K3FiejZNek9JLzlIaS9FdGUxc3ZKOXp3YjJKQVFpQ1M1RjJBV1Q5RU5NSnpyQ2JQN3RBWkRzRk42UlVLSy83YnZSWXZwdDlOUUduY0cxaW9xTnBiS2taN1dZSW82Q2hwWWJnLzgvZWZjZEhkZC81L24vTmFFYTlvUzZRRUFnUVJWVFRpeHZZdUpjNGpudmllQjBuamplN3laYmMvVzI1U1c1MjcyWjNFMmYzYnZiYXpvMFQxN2l1SGNmWXVPQUNtR0lRVllBQVNSUTFKS0dDZXBuNisrTWdqUVpKcUkwMDBzejcrWGp3eURsblR2bkk1eHVZajc3ZjcrZWJtSURKWkNJa0pHUkMvMTNSRjdYdDNnTDluVXR3VTlJcGZabzhpS1J6UVkrbFU1UjBpb2o0M3ZLVnl6aFRmY3pmWVlnZm5LbzR3b3laMlpqTlpxeFdhOEFsSUdyYnZRWDZPNWZncHFSVCtwVFpvM0RtdVZadzkzRk96NlJUOHpwRlJIeHZ3WUlGUk1aWjJYUHNNMytISW1Ob1YvNFdUR0VPTWpNenNWZ3NoSWFHQnR3U0xKNjIvYW0vUXhrWGR1Vi9IUER2WElLYldyUDBLU3pFbUxNSnhucWROVzI5ejhtT2c0aUxzNElyVzZGTzB4QkVSSHp1Z1FmdnArSkNFWHVPNk10NU1OaWR2NFdLK2tMV3JsdUR4V0loT2pvYXE5VTY4SVVUa05HMmk0TytiUnZ2dkNnbzNya0VMeVdkMHErZTh6cjdLaVprTm5uM2RoNVdiNmRNSU9iUXZ2cnZaU0p5MEFsTTdQbXgvVEdaVEZnc0ZoNzUxa05VdDUvaTdhMi80ZURKblZUV2x2bzdOUEdoeXRwU0RwN2N5WDkvOW1zcW13dTU4dHJWaElTRUVCVVZSWHg4UEJiTHlPZVBqemZCM3JZOTcvd1p6dlY0NTlIUjBRSDd6aVc0cVhxdDlDczlDazdXRzl1VnJiQzRqM01XSnNQZVNtTTd2d2JXVHgyejhFUkdSamxuQUFuc2wyazJtd2tMQytQZSs3NUdYbDRlSndvTzhPV3hqd2dMamFTODhxeS93NU1SeWtpZlJvZXRqYVNrUkxKblQrOGVYaGtSRVVGQ1FnSmhZV0VCTzh5eXEyM2ZkLzg5N04yN04yamE5a0R2UER3OFBHRGZ1UVF2SlozU3I4a0Q5SFNDMXV1VWljc1M0Y1ptMTIrUkE0SGQzUmJ3MVI0dEZnc3hNVEdzV2JPRzNOeGNXbHBhY0RnY3VGeXVYc3Z1eU1Sa01wa3dtODNkd3l2ajR1SUlEdy9IWWduc3IycGRQMjh3dHUyKzNubEVSQVFoSVNIK0RrM0U1d0w3YnpJWmtZR0cxd0xNU1FTckdld3VLR2t5MXUzc21nc3FNcDVGSkxteHRickFxZDhtVDJRdTdMU1phb09pMnFQRllpRXlNcExRMEZEaTQrT3gyV3pZN1hhY1RtZkFmemtQZEYyL05MRmFyWVNHaG1LMVdyRllMRUhUMnhXTWJUdlkzN2tFSHlXZDBxL0JMSnNTWW9KNWlaNzVuRWRxWU8yVTBZOU5aS1FpNDgyMDFUcXdONEdtdDA5TWJseDAwSWpEM0Vxa0pUSW9xajEySmRjV2k0WHc4SERjYm5mQWZpa1BOaWFUcWRlZllCS01iVHZZMzdrRUZ5V2QwcS8wS005MmZ6MmRZTXpyN0VvNjg1VjB5Z1FTbCtXbTlyZ0RIT3FlbjRqc3ROTmtLc1Zxc1FaVnRVZDlPWlZBcGJZdEVyZ0MrMWZDTWlMSmtVYUZXb0FXdS9Hbkx6MHIyT1pyWHFkTUVGMlZFK05tMm5GYVczRGg4SGRJTWtndUhMUlJSNzNwWk1CWCtCUVJFUWtFU2pxbFh5WUdWMHhvZnBKeExrRHhCV2pUZDNlWklMb3FKOFpNZFdDTHJLYlQzSWlUenU0bE9HVDhjSnFNOTlMT0JSbzRUYk81Rkt2VlNsUlVWTUJYK0JRUkVabm9OTHhXTGlzOUNzcWJqZTF6TFpBenFmYzVvU0dRazJBc3IrSUdqdFhDOHJReERWTmsyTHFxQmxveUxUUTJOdExTVWhVMGxSTW5vcTVxajVHV3lLQ3E4Q2tpSWpLUjZWOXB1YXpCRkJNQ1kxNW4xNXFlK1RWS09tVmlDY2JLaVJPUnFqMktpSWhNVEVvNjViSUdzMndLR1BNNjN6eHBiR3RlcDB4RXdWZzVjU0pTdFVjUkVaR0pSMG1uWEpiWG5NN1cvczlibk9MWlBsNEhOcWN4N0Zaa0lsRVNJeUlpSXVKN0dwTWtsOVZ6MlpUTERhK050TUMwV0dQYjVUWVNUeEVSRVJFUkVTV2RjbGs5ZXpyUHQ0SHpNcU1OdFhTS2lJaUlpSWhjU3NOcjViTENRbUJTT0Z6b01QWXJXeUVqdXU5ekZ5YkRwbFBHdHBKT0VSSGZPM0xrQ1B2eTlsTldXa1pFZUJTbnpoYjZPeVFab2V5c1dYUjB0cEdST1lYbEs1YVRtNXNibEVQOUE3RnQ2OTJLZUNqcGxBRmx4bmlTenZLbS9wUE9SVDNtZFI2dE5YcEZRL1QzcW9pSVQ3ejQvRXUwTjdtWW1qeWJ4V3V2SXpVaHc5OGhpWTlVMTVkVFZWdkdGNS9zWlgvZVFSNTQ2TDZncXN6ODR2TXYwZDdvWkdwSzRMVnQ3M2Q3Z0FjZXVqK28zcTFJRjdWNEdWQkdqR2U3YTgzT3ZpU0VlODYxdStDb2VqdEZSSHppbVY4OVMxeElKcmV0ZlpoRk9hc0Q2a3U1UUdwQ0JvdHlWblBuVlk4U1o1N0NiNTU2anZiMmRweE9wNzlERzNYZGJYdmROd095Ylh1LzI0eWdlcmNpUFNucGxBRjVKWjJYS1NZRXNLUkhiK2VCODZNVGo0aElNSG54K1pkSWo1dko4bm5YK0RzVUdRTXJGMndnZmRKTVhuN3hGVnBhV2dJNk9YbmgrWmRJajVzUk5HMTc1WUlOVEE2U2R5dHlLU1dkTXFDZVNXZlpaWG82QVpha2VyWVBWbzlPUENJaXdTSS9QNSsyUmhmTGM0UGpTN2tZVnMzZmdLMFY4dkx5Nk96c3hPVnkrVHNrbjhzL25FOTdnNVBsdWRmNk81UXh0VElJM3ExSVg1UjB5b0FHTzd3V2pQVTZ1Nlp4SHErRGRzZW9oU1VpRXZEMjdUMUFWa3FPdjhNUVA4aWVQSStDb3lkb2Ftb0t5QjZ4ZlhrSHlFcWQ3ZTh3L0NMUTM2MUlYNVIweW9BeW9zRjhNWk9zYXpmbWEvWW5OaFJteEJ2YmJ1Q1FodGlLaUF4YldYa1pxWW1aL2c1RC9DQXRNWk9hbWhxYW01dHhPQnk0M1pkWnMyd0NDdWEySGVqdlZxUXZTanBsUUdZVHBFWjY5a3VhTG4vKzBqVFA5bjROc1JVUkdiYUlzRWpTRWdPcnNJb01UbnJTVk1KQ3c3SGI3ZGhzdG9CTFRJSzViUWY2dXhYcGk1Sk9HWlNoRExGZDJtTmU1NzZxMFlsSFJDUVluQzRwOG5jSTRrZmxsU1U0blU1c05sdkF6ZjBMOXJZZHlPOVdwQzlLT21WUWhwSjBMa2dHcTlsejd2bTIwWXRMUkVRa2tMbmRiZzNCdkF5MzI0M04zdG5uWjUyMkRtb2Jxb2I5Mzg3aEhOM0NGSHEzRWt5VWRNcWdaQTRoNmJTYWpjU3p5OTdLMFlsSlJFVEduK3I2Q3JidTMrVDFSWHJyL2syY3JqanVkVjVWYlJtL2Z2dWY2TFIxOUh1dk14VW4rSFR2SDNxZDA5N1p4a2U3MzZTbHJmLzVIbTYzbStLeVk4UDhLUmh5NzlQdS9FLzR4VXQvUGV6bnlmRHNQNzZkcDk3OE1WVjE1YjArTzFseW1LZmUvQWwyaDIzSTkvMWc1MnM4L2VaUGFHMGY0RXVQaUF5S3hkOEJ5TVF3WlFoSkp4aERiQTljbk0rNXJ3cHVuVEU2Y1ltSXlPQTRuQTZlZnZNblhHaXU1Zkd2L29pVWhNbWo4cHhQOS82QkVITklkKzlUV0dnNEpaV0ZSRWZHa1pHU2pkUHBJQ0k4aXVyNmNscmFHZ2tMRGUvM1h2dU9iNmVxdHBUMXkrLzBPbTRKc1hDeTVCQXRiWTE4ZGNPMytyeTJxUFFJcjMzOEZBdG5yZUxtdGZjVGFnMmpxUFFvTGUyTjJPeWQyQjIyaS8vYlNYdG5HMjN0emJSMk5OUGEza3hiUnpPckZselArdVYzVU5kNG5xTFNJMzArSXk0NmdiblRsd0RnY05yNzdYRWJLZldFOWEydW9acFA5cjVOU3NJVWtpZWwrL1RlczdNV3NlLzROajdaK3paM1hQMndUKy9kazk2dEJBc2xuVElvUFlmWGxnNVFTQWlNWWtLL3lUZTI5MVVabFd4Tmw3MUNSRVJHMDk2am4zR2h1WFpVbjNHME9JK3o1MDd5cC9mOEw3WWRlQStIMDg3TmErL3YvdnpReVYwVWx4L2pnUnUveDdtYUVsSVQraThrMDJucm9ManNLRmRmY1NzRnAvZmpkSGt2TFpHVm5zUHBpdU1jTHR5TnllUTljR3RLOGpSeXNoYnkxUTJQOGU2MkY2ZzRmNGI3Tmo3Qi9oUGJPVjFlZ01VU1NxZ2xES3NsbEF0Tk5jUkZKNUNlTkpYWTZFbEVoRVVSRlJGRGVsSVdBQmVhYXNnNzlubWZNV2FtemV4T090MXVOMmF6QnBDTmxmYk9OdDc0NUJuQ1F5TzRlOE8zQ1RHSFVGcFY3Slg0VjljYnZaK25LNDVqQ2JGMkg0K1BTU1FwUG8xOUJkdllzdWV0ZnAvaGRyczVkbW9mQmFmMzkvbjVJN2Y5a0xTazRLekFLekpVU2pwbFVGSWpqV0d6ZGhlME9hQ3hFK0xDK2o5L1pqeEVXYUhWRGgxT09GWUw4NVBHTGw0UkVmRm9hbTNnaTRPYmlReVBwcTJqWlZTZVVkZDRudmQzL0o1cmx0NUdYSFRDZ09lZnJUeEpWRVFzQjA3czZENjJjTllxTENIR1Y1UERoYnN4bTh4Y01mZEtubnYzMy9yc1JUU2J6R3pkdjZuWDhXdVczVTVpZkNxNTJVdEpqRXZsMDcxdkV4a1J3MzBibitoMTdwTXYvNURjR2N0WnYveU9QdU9jbVpuTG45MzNUMzErNW5BNk9ISDJFQUMxRFpXNFhLN3UvUzR4a2ZGTVNabld6MzhGR1k1T1d3ZXZmdlJmTkxWYzRPSGIvcHJZS0dPdHRpMTczcUsrMGJOV205Tmx6TW5jdFAwbHIrdVh6cjJLOWN2dndPRjA0SFE2dU8ycXJ3L3ArWGFIamMwN1g4WGxWZ0Vna2NGUzBpbUROaVVhemw3czVTeHZ2bnpTQ2JBaUhUNHZOYlozbjFQU0tTS0JJZjdpYU5ENi9xY2lqanZ2Ny9nOTBaRnh6SjIraEIySFB2VHhONlRkQUFBZ0FFbEVRVlQ1L2RzNlduajF3MTh4STJNZXF4ZGVQK0Q1VFMwWHFMbFFTVWRuRzE4YzNFeHphd01SNFZIa1ppL0RFbUxCN1hhVFY3Q1ZLK1plU1hob0JOKzkrOGREanNudGRtTXltVWhMek9EQm0vNThPRC9XZ0RvNjIzaGp5ek5leHk3ZHo4MWUxdThRWUJtNjlzNDJYdGowQ3hwYjZubm81aCtRbWpDRnB0WUdZcVBpZWZTT3YvRTZONzlvRCs5c2ZZN3YzLy9QaEZyNy90SmlOcHRabExONnlERnMzdm5xc0g4R2tXQ2twRk1HTFNPbVI5TFpBcmtESkpHcmVpU2RYNTZEeHhhT2Jud2lJbU1oNFdMU09aajU3ZVBCNGNJdktTbzl3amR1K1V2T1ZwNGNsV2UwdGpjVEVSYkZIZGM4UXZuNU14dzdsWWZKWkdKZndUYjJIOStPMisybXRLb1lnQmtadVJ3cDNndkExMi81QzVMaTAzank1Ujl5L3czZjY1N2ZtVis4aDdyR2F1S2lQRDJtUDMveHIzQmRNc1MyTHpldXVZK1ptYms4ditrWExKdDNOU3R5cjhWa01uRysvaHpsNTAvM090L2hzRk5WVitiVjQ5cGwxdFFGeEVURzlmdXM2TWhZL3ZhUlh3SHd4Y0gzT1Z5NG0rL2Q2K2tWZlhuemZ4QVNvcTlhdmhRZUdrRkNYQXAzcmY4V0tRbVQyVmV3blE5MnZjcGpkLzdka0llNnpzaVlSMFJZMUpCanNGcEN1ZlhLaDRpUFNSenl0U0xCU244VHlxQU5aZGtVZ0ZVOWFsU1VORUZkT3lSRytENHVFUkYvMkZzSlZhMlFOdlR2ckdPbXZxbUdEM2E5eXVLY05VeWJuRE5xU1dmeXBIUWV1T25Qc1Zxc2ZKNzNEbFpyR0RldmZZQUZNMWQ2blZkYVZVeFQ2d1VPRnU0RW9MMmpGWmZMUlZ0SEM5RVhrenU3dzg2MlBvYk1mblhEWXpDSW9pdEprOUlKQ2JFd0pYa2FIKzErZzRMVCsvbkt0WDlDYVZWUm4vUDM3QTRicDhzTEtLa3M3UFhacEpna1NzNzFQdDVUZW5JV2lYRXBPRjFPTENGV3JCYlAzRUdYeTBtSU9XVEFtR1h3VENZVDkxei9PQUF0YlUxOHR1OGRWaTI0anYzSHQ1TmZ2TWZyWFBmRjRhOVB2dnpEWHZlNWEvMmp2UDNaYndIWXZQT1ZZY1ZTVlZmbU5XZFpSUHFucEZNR2JhaEpaNVRWR0ZKNzlHTGRpaS9LNGM1Wm94T2JpSWcvL0hnblBIa3RSRnNIUG5lc09ad08zdnIwTjBTRngzREQ2bnRHL1hrUllaR2NyamhPU1ZVUjM3bnJmeElSRmtsZFE1WFhPU21USmhNYkZjK2VvNStTTW1reWJSMHROTGJVWXphWmlZNklCWXdlUTZmVFFXUjR0TmUxMlZQbURDbWVPNjk5aEJtWnViejN4Y3ZzUDc2ZERTdSt3cko1Vi9jNjc4bVhmOGlTMmV2Nm5OUFpZV3ZuMzM5dkRObDB1OTA0bkhZc0lSYXZ3a1ViVjMyTnhMZ1VXdHViZThYc2NEblUwem1LM3QzMkF2SFJpV3hZL2hWcUdpcVpQVzF4ditkMjJ0ckJaQ0xNYXZTbXB5WmtESmd3dnIvakZhWk56aUUzZTFtZm55ZkVwZ3cvZUpFZ283OEpaZENHbW5TQzBkdlpsWFIrV2Fta1UwUUN4NFB6NExVVDhPQjc4S2RMSUR2ZUtLSTJYbXplOFFvMUY4N3h6ZHQrZU5sbFNYekY3ckR4NGE3WG1adzhqWlNFeVZUWFYvRDZscWQ3blhmN1ZkL2dvWnUrejVsekoyaHVhOEJxRFNVaExnV3oyWXpOM3NtdXd4L3oxUTJQOGZHWGIzcGQ5Ni9QLzJCUWhWdHVYbnQvOXh5OUJUTlhNRGw1R3BOaWhsZFVJRHcwZ3I5OTVEOEJLQ3pKNTdXUG4rS3hyL3g5bjh0enRMUTFFaFVaNjNYTWRiSDNVM3h2KzRITkZKY2ZZK0dzVlpqTlpsSVRwcENhTUtYZjgxOTQ3MG1pSW1LNWU4TmozY2U2Mm9uRDZhQ3lwb1MwcEV5c2x0RHV6ei9jOVRwSjhlbERudk1wSXIwcDZaUkJHMjdTK2V6RnBWTU9uVGNxMllacnBKR0lCSUNGeVhEdFZQaTN2Y1lmWHpPYklIdVkxKzdPMzhLaHdsMWNzL1Eyb2lKaWFXeTVBQmhWUHdGYTI1dG9iSWtnS2lLbXUxcnNTSDIwK3cxcUc2cklURFVXWms1Tm1OS2RzUFdsb2JtT2tzcENiUGJPN3FWVFFxMWhiRmh4RjNPbkwrbVZkRDV3NDUvaFp1RGh0WmYyUGlYR2VmWnQ5azRhbXV1OFBqZUc5elp6dnY1Yzk3RVFjd2lKOGFsZTV4MHEzTVcwOUp6dWhOUGxjbmt0a2RMWVVzL1V0SmxlMXppZGpoSC85NjF0aDgzSFlHOHp0RGpCRlFETE9vNmtiUU1jTzdXUHJmdmY5U29PVk5kUVRXTkxmYi9YZEhTMlljTEU2ZkxqZ0RFTXU2dnE3Zm42Q3A3YjlIUHUzZmhkWm1jdEdrRmtJdElmSloweWFQRmhFR2t4bGt5eHUrQjhHNlJFWHY2YWFiR1FHQTUxSGVCd0dXdDJydXYvRjVFaUloTktXaFQ4OGxwamJ1ZXBCaWh1OE4yOVRjQ3VUNGQzYlZkUm5LMzdOL1c1cE1oTG0vOERnRWR1L3g5a3BvN2s2Ny9oN0xsQ0RwN2NTYzdVaGJSM3RuWWZQMXowcGRjOHpMam9SS1pOemdHTXVaQmZITnBNcDcyREdabTUzZWVzWG5oZG44OUlUODdDUFlnNW5aY21lVzk5K2l3ek0zTlpsTE9hOHVyVHZQekIvK2wxellFVE83d0tDY1ZGSi9EOSsvKzVlNytsclluQ2tuenV2dTdidUZ3dW5uM25aNnpJdlpiRnM5Y0FSaUdsdXNacVZpM3dqdDFtN3h4eFQyZWtGUmFsd05SMGNKZ1lSTm85L28ya2JUZTFYT0FQbi8rT2xmUFhlLzBDWWYrSkw5aC9mSHUvMXptY2RreVl1bnZmYjF4ekwwdG1yd1dncHFFU2dMVEVxYjJ1cTIybzVIRGg3bDdIb3lKaW1kbWozWXJJNVNucGxDSEpqSVdURjMrUldONDhjTklKY0dVbXZGTmtiSDk1VGttbmlBU2V0Q2pqejFvZi8vMjJhNWpYM1hMbGc5aHN2ZGQwT1hvcWo2T244cmg1N2YzRVJrMGlLVDV0WkFGZUZCK1R5SFVyN2lMRWJPSFk2WDNkeDkvZDlnSngwUW1FaFViUWFXdG5jdkswN3FRekxURUR0OXZOcWZKamJGejF0UUdmOGR5Ny8wWmxiZW1BNTMzcnpyOWxjbklXWUJRcUtqaXpuMUJybU5jUXlXOS81ZSs3Q3hkZGFzL1JUemw2S3MvcjJONWpueE1YbmNEc3JFV1lUQ2FTNHRQWWUreno3cVR6VkhrQkFObFQ1bnBkWjNOMGVnM1hISTVJQzB4Tmd1UmtzQWJRU04zaHR1M1k2RWxjdmZSVzFpMit5V3Q1bW8ycjdtYmpxcnM1VTNHQ3JQUWNyMTVvNkh0NGJaZVNjNFZFUmNRUUZ6MnAxMmRuenhWU2NmNXNyK09acVRPVWRJb01nWkpPR1pLcE1aNmtzN1FKcmtpOS9QbGdMSjNTbFhUdXFnQ1dqMXA0SWlJQ1RFdlA2ZlA0dWRvU0FLYW16U0lsWVhLZjV3eEhmRXdpcXhkZXo5NmpuM2NmYzd2ZHVOMXVibHB6UDdPbXpxZmd6QUVLVHUrbjVrSWx1L0kvNW82ckh5WXJQWWZ6OVJWTWloM2NuTXVGczFheGJ2R05mWDdXMkZMUDd6L3dIczViWEg0TXQ5dk4zT2xYZUIyUENJOG0rcEw1bDEwdVhjK3h2YU9WZmNlM3NXSDVWekNaVEFDc3lMMlczNzM3YjVSVm5TSXpiUWJIVHU4aklUYTUxODloZDloR25IUktiMWN1dWJuUDR5MXRUYnkrNVdubVRyK0NPNjUrZUZEM2NqZ2RuQ3c1Qkpobzcyd2pJc3o3dCtuTDVsM054bFYzanpSa2thQm5IdmdVRVkrc0hyOFlMbWthM0RXTFVpRHM0anpPSmh1YzZIL0toWWlJakRHN3c4NzdPMTY1N0h5NDRXaHVhd1RvcnVqcXZGaXM1ZGwzZm9ZbHhFcDFmUVVGcC9kenZyNWlVRDJZWUZUSVRZcFA2L05QZkIvRmdrNldIQ1k4TEpMcFE2eDgyOFhoZFBER0o4L2dkRG9JRDR2a3dJa2RiRCt3bWZ6aVBZU1lROWh6N0RQS3o1K2hxUFFJSythdjk3clc3ckRqZHJzSnRZNStFU2N4UkVmR2N1YzFqM0M0Y0RmYjlyODNxR3NPRis2bXZiTU5oOVBPUjd2ZkdPVUlSWUtYa2s0Wmtxd2V2eGdlYk5KcE5jT3lIaU80dmp6WC83a2lJaksyMmp0YU9IUHVCTSsrOHpQS3o1L3gyWDFQbkQySTFSSkt5c1dLb2hYbno5RGMxc2pONng3Z3FpdHU0YzFQZnMzOEdjdFpubnNONzJ4OWp2Yk9OcDg5RzR5aVNZVWwrY3pPV2pUc3RUSXRJUlk2Yk8zWUhUWTJiWCtSM2ZsYk9IdnVCQjJkYldSbnpLT3MraFFmN1hxZG1NZzRycGh6cGRlMUxSZVQ3dkN3UWN4REVaK1pNMjB4MTYvOEtvbHgza094WEM0WEpreGV4OW83Mi9oODN4L0pTTTNtZ1J2L2pDUEZlL2pqdGhmb3NMV1BaY2dpUVVIRGEyVklocE4wZ2xIRmRtZUZzZjNsT2ZqbWZOL0dKU0lpQTd0bTZXMWNzL1EycjJPeDBaTjQ5UGEvNFpXUC9vc1gzL3NsOTI3OExqTXk1bzNvT1hXTjUva3M3eDFXenQrQTFXSk1SRnkxNERybXoxeEJaSGcwejczN2IwU0dSM1BUMnZzQk42ZktDM2pwL1gvbmtkdi9SL2Y1ZmNrN3R0V3I0RTlQbHhZWk9uWjZIdzZublhuWlMzdWQrMy9mK0ZIM1VObEx1VnhPci9tZVg3LzVCNWhNNWw3REx1ME9PeC9zZkpWRGhidTQ0K3B2WWdteGNQek1RV291VkJJUkZzbnhNd2N3bVV5a0pXYjIrL1BJNkZpOThIck9uaXRrWDhFMnJKWlEyanBhT1Zkemx2UWtUNkVndThQT0cxdWVwcTJqaFhzM1BrRm1halozYi9nMjcyNTdnWk1saDVtVk9SK255OEg1K2dvT250aHB6QkUxbWNEdHh1bHk0blE2TUpsTWZhNzlLaUs5S2VtVUlaa2NiZlJjMmwzUTJHa01sNDBkeEhTVk5aUGh5WXZieFExUTF3NkpFYU1hcW9pSURGSkVlQlFQM2ZSOVh0NzhIeFNWSGhseDBwa1FtOHdOcSs3eEt0NFRINU5JZkV3aStVVjdpQWlMNHNHYnZ0K2RZRDU0MDUrelpjOWJsMDA0QVdaUFc4ektTNGF4ZG1sdWJlQ3R6NTd0M2c4UGkyUm1aaTdUSi9jZVdudlQydnVJQ0l2cTh6NEZwL2RUVm4ycWU3OXJlUENsbWxvdmtGLzBKU3R5cjJWUnppckFXQVptNi81M0FRaXpock54MWRlNmwrV1FzWFdodVliTk8xOEZ3R3d5azVhVTZUVUV1cXo2RkNXVlJheGZmbWQzQmVlNTA1Y3dPWGthQjAvdTRGVFpNY0pESXltdEt1SjB4ZkUrbjVHVHRWQkpwOGdnbWR5RHFUOHUwc04zUGphV0JnQmpxWUNGeVlPNzdrOC84UlFoK3NGU3VIWEc2TVFuSWpLYTlsWEIvN2NkL3M5NnlCMWMvWnRoZS96eHgvblJZODhNZktLUDJPeEd0ZFgrZWdGOXhlbHlEbnZJNjNoeXV2dzQweWJQN2xVcDFWYy8zMDkvOHpoUFBQRUVTVWxKSkNjbll3Mmc4clZqM2JiN2N1elVQbkpuTEJ2VXVWMkZzVnh1RnlhVENST21YdTk5S0FMNTNZcjBSWE02WmNoR01zUzJpK1oxaW9pTVA2SFdzRkZQT0lHQVNEZ0JzalBtOXBsNEJNclBGK2dHbTNBQ21FeEdrbWtKc1JCaURobFJ3aWtTalBUL0dCbXk0U2FkcTNza25mdXFqU0c2SWlJaUlpSVMySlIweXBCNUxadlNPUGpyWnNaRDRzWEs4UTRYN0svMmJWd2lJb0VtTzJ1V3YwTVFQOHBJendJWWs5N25zUmJzYlR1UTM2MUlYNVIweXBBTnQ2Y1ROTVJXUkdRbzJqdmJxS29yOTNjWTRnZVZ0YVVCdlhSSE1MZnRRSCszSW4xUjBpbEROdVZpQlZ1QStnNW9kd3orMnA1SjUrNEszOFlsSWhKb01xWk1vYnF1ek45aGlCOVUxWldSbUppQXlXUWlKQ1FrNEhyRWdybHRCL3E3RmVtTGtrNFpNck1KTW1JOCs2Y2JCbi90c2pTd1hHeDFkUjNHOGlraUl0SzM1U3VYY2FiNm1ML0RFRDg0VlhHRUdUT3pNWnZOV0szV2dFdE1ncmx0Qi9xN0ZlbUxrazRabHVFT3NiV2FZV21xWjM5bmNJNnNFUkVabEFVTEZoQVpaMlhQc2MvOEhZcU1vVjM1V3pDRk9jak16TVJpc1JBYUdocHcxVkk5YmZ0VGY0Y3lwbmJsZnh6dzcxYWtMMnJsTWl3am1kZTVMc096L1ZtcGIrSVJFUWxVRHp4NFB4VVhpdGh6SkxpK25BZXIzZmxicUtndlpPMjZOVmdzRnFLam93TjJEVWVqYlJjSFRkczIzbTFSVUx4YmtVdFovQjJBVEV3OUs5aVdEakhwWERzRi9uMGZ1TnhRMFFKbkdtRjYzTURYaVlnRUc1UEpoTVZpNFpGdlBjUkxMLzZldDdlZVpucjZQTklTTTBsUG11cnY4TVJIS210THFhb3I0MVRGVWN4aERxNjhkalVoSVNGRVJVVVJIeCtQeFdJSnVDR1l3ZEsyUGUvMkNLWXdaMUM4VzVHK0tPbVVZUmxKVDJkc3FESEVOcS9LMk45YXBxUlRSS1EvWnJPWnNMQXc3cjN2YStUbDVYR2k0QUJmSHZ1SXNOQkl5aXZQK2pzOEdhR005R2wwMk5wSVNrb2tlL2IwN21HWEVSRVJKQ1FrRUJZV0ZyRERMN3ZhOW4zMzM4UGV2WHNEcm0wSDg3c1Z1WlNTVGhtV3pCaWpvSkRMRGVmYmpBcTJFVU5vVFZkbjlrZzZTK0dSK2FNVHA0aElJTEJZTE1URXhMQm16UnB5YzNOcGFXbkI0WERnY3Jsd3U5MytEazk4d0dReVlUYWJ1NGRkeHNYRkVSNGVqc1VTMkYvVnVuN2VRRzdid2ZwdVJYcFNhNWRoTVpzZ0l4cEttNDM5MGlhWW5URDQ2Ni9LaEYvMkdHSjd1aEd5MWRzcEl0SXZpOFZDWkdRa29hR2h4TWZIWTdQWnNOdnRPSjNPZ1BseUhxeTZsczZ3V3EyRWhvWml0VnF4V0N4QjB3c1d5RzA3Mk4rdFNCY2xuVEpzV1hHZXBMTmtpRWxucE1WWVBtVnZwYkcvdFJTeUYvZytSaEdSUU5LMXhJTEZZaUU4UEJ5MzJ6M2h2NVNMd1dReTlmb1RUQUs1YlFmN3V4VUJKWjB5QWxteDhNWEY3YUhPNndSamlHMVgwcm10RFA1RVNhZUl5SUQwcFZVQ2xkcTJTT0JTMzc0TW0xY3hvY2FoWDM5bEJsZ3V0c0NLRmlodThFMWNJaUlpSWlJeWZpanBsR0diMW1NTzVwbGhKSjJSRnFPS2JaZHRaU09QU1VSRVJFUkV4aGNsblRKc1diR2Vuc3JxTnVod0RQMGVWMmQ2dGo4dDhVMWNJaUlpSWlJeWZpanBsR0V6bTJCcWpHZC9PTU5qMS9VWVludStEWW91K0NZMkVSRVJFUkVaSDVSMHlvaGt4M3UyVHc4ajZleXFZdHRscTRiWWlvaUlpSWdFRkNXZE1pSmVTZWN3NW5VQ1hOTmppTzNucFNPTFIwUkVSRVJFeGhjbG5USWkyVDJLQ1EybnB4Tmd6UlR2SWJhRkdtSXJJaUlpSWhJd2xIVEtpSXgwZUMwWVEyeFg5QmhpcXlxMklpSWlJaUtCdytMdkFHUmlTd2lIbUZCb3RrR0hFeXBiSVQxcTZQZTVlaXJzT21kc2YxNEtqeTMwYlp3aUlvRWdQeitmZlhrSEtDOHJJeUk4aWxObkMvMGRrb3hRZHRZczJqdmJ5TXpNWU5ueXBjeWZQeCtUeVlUSlpQSjNhR01xRU51MjNxMkloNUpPR2JHWjhYRHd2TEY5dW1GNFNlZTZpME5zSFM1amlPM0plcGlkNE5zNFJVUW1zaGVmZjRuMkpoZFRrMmV6ZU0xMXBDVm0rRHNrOFpHcXVuS3E2OHJZOFdrZUIvWWQ0b0dIN3NOaXNXQTJCOGVBdEJlZmY0bjJSaWRUVXdLdmJYZS8yMC95T0xEdklBODhkSDlRdlZ1UkxtcnhNbUsrS0NZVUZnSXIwejM3cW1Jckl1THh6SytlSlM0a2s5dldQc3lpbk5VQjlhVmNJQzB4ZzBVNXE3bnpxa2VKTTAvaE4wODlSM3Q3TzA2bjA5K2hqYnJ1dHIzdW13SFp0cnZmN2RXUEVtZk9DS3AzSzlLVGtrNFpzWjVKNTVsaHp1c0U3eXEybjVXQWUvaTNFaEVKR0M4Ky94THBjVE5aUHU4YWY0Y2lZMkRsZ2cya1Q1ckp5eSsrUWt0TFMwQW5KeTg4L3hMcGNUT0NwbTJ2WExDQnlVSHlia1V1cGFSVFJzd1hGV3dCMWs2QjhCQmp1NjREOWxXTkxDNFJrWWt1UHorZnRrWVh5M09ENDB1NUdGYk4zNEN0RmZMeTh1anM3TVRsY3ZrN0pKL0xQNXhQZTRPVDViblgranVVTWJVeUNONnRTRitVZE1xSVRZdURyaW54NVMxZ0grYmZuNkVoY08xVXovNkhaMFljbW9qSWhMWnY3d0d5VW5MOEhZYjRRZmJrZVJRY1BVRlRVMU5BOW9qdHl6dEFWdXBzZjRmaEY0SCtia1g2b3FSVFJzeHFoc3dZei81SWVqdHZtTzdaM2xFT0xmYmgzMHRFWktJckt5OGpOVEZ6NEJNbDRLUWxabEpUVTBOemN6TU9od08zTzdBbW5RUnoydzcwZHl2U0Z5V2Q0aE8rS0NZRU1EOEowaTVXdjNXNjRkT1NrY1VsSWpLUlJZUkZCbHhoRlJtYzlLU3BoSVdHWTdmYnNkbHNBWmVZQkhQYkR2UjNLOUlYSlozaUUxNUo1d2g2T2dGdXp2WnNhNGl0aUFTejB5VkYvZzVCL0tpOHNnU24wNG5OWmd1NHVYL0IzcllEK2QySzlFVkpwL2lFcjRvSkFkd3d6Yk5kZEFGS20wZDJQeEVSR1IvVW96TjBicmRiUXpBdncrMTJZN04zOXZsWnA2MkQyb2FxWWYrM2N6Z2RJd2x0UUhxM0VreVVkSXBQK0dwNExVQmlCQ3hMOCt5L2YycGs5eE1SRWYvNzR1Qm1udC8waXlIMTZwUlhuK2FMZzV0cDcyenJQclk3Znd2LytPeDNCMzJQMzMvd24zeTY5dzlleDJ6MlRocGJMdlQ1cDc4RXh1Vnk4ZEh1TnpsNTluQ2ZueDg0c1lNM3QveDYwSEdKYit3L3ZwMm4zdnd4VlhYbHZUNDdXWEtZcDk3OENYYUhiY2ozL1dEbmF6ejk1azlvYmRkdnZrVjh3ZUx2QUNRd3BFUWF5NTEwT0tIWkJyWHRrQlF4L1B2ZE9OMnpaTW9uSmZDZFJXQTJYZjRhRVJIeDl1dTMvcEhxK29wZXg1Zk91Wkpicm54d1RHTkpqRS9qODMzdnN2M2crMXl6OUxaQlhiUHo4RWVVVmhXemV1SEdZVCszbzdPTlRudUgxN0ZESjNmeDRlN1grenoveHRYM3NtSis3MlU4ekdZenpXME5mUFRsRzJSbnpNTnFzWHA5ZnVMc0lVeW0wZm1IU2oxaGZhdHJxT2FUdlcrVGtqQ0Y1RW5wUHIzMzdLeEY3RHUralUvMnZzMGRWei9zMDN2M3BIY3J3VUpKcC9qTXJFbHdwTmJZUHQwd3NxUnozUlNJc2tLckhSbzdZZmM1WXgxUEVSRVp2UGJPTnBJbnBUTTdhN0hYOFNuSjAvcTVZdVNxYXN1b2I2N3A4N09FMkdScUc2b29PSE9nejg5blp1UVNhZzBEb0tubEFvV2wrY3pLWEVENStkUGQ1OVEzR2ZjK1cxblk1ejB5VTJjUVlnNFpNTTdvaUZqKzVJNi84VHIydXovKzYyV3Z1WDdsVjNubXYzOUthVlVSTXpMbWRSKzNPMnlVVmhWeHcrcDdCbnl1K0VaN1p4dHZmUElNNGFFUjNMM2gyNFNZUXlpdEt2YnFxYTZ1TjNvL1QxY2N4eExpK1NWQmZFd2lTZkZwN0N2WXhwWTliL1g3RExmYnpiRlQreWc0dmIvUHp4KzU3WWVrSlFWbkJWNlJvVkxTS1Q0elBkNlRkQlkzd0lvUi9OTFJZb1lOV2ZCdXNiSC80UmtsblNJeVBuU051cGdJL1JNZHRqWm1aTXhqL2ZJN3h1eVpCMDd1WUYvQnRuNC9yMitxNmZkTC9KL2U4MU1TNDFJQVl6aXUyKzJtc0RTZnd0TDhYdWUrK040dis3ekhYMy85RjVoTVpzNmNPd0ZBdTYyTmh1WmFDczRjSUNFbW1iU2tURHBzYlVSRnhCQWZrK2gxcmRuc1Bldkk0WFR3V2Q0N1hzZm16MWpPcWZJQ1RwVVhBREIzMmhJYVd1cXcyVHRwYlcvbXdJa2R2V0thTy8wS0lzSWkrNHhYaHE3VDFzR3JILzBYVFMwWGVQaTJ2eVkyeXBqanMyWFBXOVEzbnU4K3ora3k1bVJ1MnY2UzEvVkw1MTdGK3VWMzRIQTZjRG9kM0hiVjE0ZjBmTHZEeHVhZHIrSnlxd0NReUdBcDZSU2ZtZGxqWG1mUmhaSGY3NFpwbnFUenkzUFEwQW54WVNPL3I0aklTS1JIRy85N3JzVlk1bW04Y3JsYzJPeWRoUHNoMlRHWlRQekZBNWZ2TmV4TFpManhIN2Vrc29qOUo3NWc1ZndOWEhYRkxWN243Q3ZZeXRiOW0vanJyei9aNXozQ1F5T29yaXZuajF1ZkI4RGh0TlBRVkV0SlpSRkw1MTVGV2xJbVZYVmxKTWFuOWJyV0RkQmpoS3piN2FheTFsaTdxN1NxbUVreFNjUkV4WHRkazVrNmc3eUNyVmhDck93NSttbjM4VTViTzI2M20vQ3dTTExTWmlucDlKSDJ6alplMlBRTEdsdnFlZWptSDVDYU1JV20xZ1ppbytKNTlKS2U2L3lpUGJ5ejlUbStmLzgvZC9lZ1g4cHNOck1vWi9XUVk5aTg4OVZoL3d3aXdVaEpwL2pNckVtZWJWOGtuYk1USURNR3lwcU5Md0pienNMWFpvLzh2aUlpSTVFZUJXRWhjR3FFbGJwSFczdG5Ld0Rob2Y1SmRxSWpZNGQxbmR2dDVvT2RyeElURmMrMXkyN3ZsU3gwRFpPOFhCS1hscFRKM3o3eW53RDg5cDEvSVQwNWk1dlgzZzlBYlVNVnhXVkh1WHZEdDN0ZEZ4a2V6WkdpUFVTR1JXTU9DV0ZhZWc0UDMvcFhBUHpMODk5blJlNzZYdk05VDVVWFVGNTlta1U1cTczbS9yMzQzaStKam96anJ2V1BEdU8vZ3ZRblBEU0NoTGdVN2xyL0xWSVNKck92WURzZjdIcVZ4Kzc4dXlFUGRaMlJNWStJc0tnaHgyQzFoSExybFEvMTZpa1hrZjRwNlJTZm1SNEhJU1p3dXFHcUZWcnNFRzBkK0xyTHVUa2JmbjJ4VU9EbTAwbzZSV1I4dUdPbU1lei8zdG1RTUlMNTY2T3A0MkxGVjdmYlJXTkxQV0doRVlTSGp0TmdlM0E0SGR4eTVVTzBkN1FBOUtvbTI3V01SWDlWWnNGSVRDOGRLZ3ZHME43WFBuNktuS3hGNUdRdDdQWDUrbVYzOHRHWGIvRGVqcGNCK040OS85ajltZHZ0eG56SlhGR0gwOEdIdTE3SFpETFIzT3I5VzRpVzlpYW1wRXkvM0k4cXcyQXltYmpuK3NjQmFHbHI0ck45NzdCcXdYWHNQNzZkL09JOVh1ZTZMdzUvZmZMbEgvYTZ6MTNySCtYdHozNEx3T2Fkcnd3cmxxcTZzdTVmWm9qSTVTbnBGSit4bUkzRXMvaml2N3RGRjJCSnlzanVlZjAwK0grSGpaN09zbVk0V1cvMGdJcUkrTlBEOCtIelV2akpMdmpaVlViaHMvR203V0pQNTliOW05aTZmeE1BazJLU1dERi9QU3R5cngyMVNxc2o5ZUo3VDFKUmMzYkE4LzdsK2UvMys5bXRWejdFRlhQV2VSMXI3MnlqdGEySmVkT3Y0T3ArcXVmT21qcWZXVlBuOS9tWjIrMmlvdVlNNWhPZVpOWm03NlNwOVFKWExybVpneWQzZGg5M3VwdzBOTmN5S1RaNXdKOURodS9kYlM4UUg1M0lodVZmb2FhaGt0blRGdmQ3YnFldEhVd213cXpoQUtRbVpBeVlNTDYvNHhXbVRjNGhOM3RabjU4bnhJN3dTNDVJRUZIU0tUNDFhNUp2azg3NE1GZzEyYWhlQzBiUGdwSk9FZkczc0JENC8xYkNqM2JDb3gvQzk1Y2E2eFduanFOcGU3RlJrN2p0cXE4VGFnbkQ0WEpRMTFERndaTTcrV2ozR3pTMVh1RDZsVjhkbGVlNlhTN01wdUV2QTM3am12dU1CR0VFa2k0dW4zRysvaHp0bmEwY0tkckQvdVBiV2JOd0kyZk9uV0RQMGM4dWUvMzFLNy9Lc25sWGQrKzczVzRjVGdmSHp4eWdzTVFvYXRUZTJjb2QxM3lUcjkvOEE5ekE5Z1B2MDl6V1NFeGtITlYxNVRpY0R2VjBqcUx0QnpaVFhINk1oYk5XWVRhYlNVMllRbXBDL3hVSFgzanZTYUlpWXJsN3cyUGR4N3JtY2pxY0RpcHJTa2hMeXNScUNlMysvTU5kcjVNVW56N2tPWjhpMHB1U1R2R3BXWlBnZ3pQR3RpL21kWUt4Wm1kWDB2bFpLWHgzTVlRT1hBMWZSR1JVTFVxQjM5NEEvL3RMK0orOUM1YU9tTmtFMlNPNFBpNTZFa3Rtci9VNnRpSjNQYjk1NTUvNThzZ25yRnQwSXhIaFE1L1BOcEMyenRZUkZTK2Frakx5NVZ5S3k0N3gyei8rUy9lUTE4bkpXVngxeGExTW56eUhtWm56ZWVYRFg3Rm00Y1plU2VINStnbysyZnMyOFRIZUZhTHNEaHNBZDIvNE5qTXpjN0U3YlB6c3VUL0hHaEpLUm1vMkRxY0RTNGlWNHRLakxKbXpsc0xTZk1MRElrbVpOSG5FUDB0dE8ydytCbnVib2NVSnJvbFFObmtBSTIzYngwN3RZK3YrZDczbSs5WTFWTlBZVXQvdk5SMmRiWmd3Y2JyOE9HRDhZcUtyNnUzNStncWUyL1J6N3QzNFhXWm5MUnBCWkNMU0h5V2Q0bE16ZlZ4TUNHQmxPc1NGR2V0MXR0cGhad1ZjTzlVMzl4WVJHWW1rU1BqMzljWTg5dUlHS0drRWg0K1NBaE93NjlNQlR4dVM2TWhZNWs1Ynd0NWpuMVBUVU1uVXRKbStmUUJHRDZBdmloZnRQLzRGSDMvNTVwQ3UrY0g5UHlNaVBBcUx4Y3Fjck1YTXkxN0tsajMvemVUa2FlUk1YUUJBVnZvczVtVXZwYXF1akt1WDN0cDlyZHZ0WnR2K1RXUlBtY3ZNekZ5dis3WmRuRi9hVlhURzRiQURkQ2M5bGhBTDB5YlA1dWlwUEJiUFhzUFI0cjNNbjdIY0owT1lJNjNHTHppbXBvUEROREdXNmhuSVNOcDJVOHNGL3ZENTcxZzVmejBOelhYZHgvZWYrSUw5eDdmM2U1M0RhY2VFaWRlM1BBM0FqV3Z1N2Y2bFRFMURKUUJwaWIyL1hOUTJWSEs0Y0hldjQxRVJzYjNhaVlqMFQwbW4rRlRPSk9NZkV6ZFEzZ3dkVGdnZllhK2t4UXpYWmNGYkY5Y0IzM1JLU2FlSWpDOXBVY2FmZFQ1ZVQzaVhiMjhIZUhydFFpL09iZk1sdDl0TlZWMFptU2tqNmNjeU9KME9IRTQ3WDd2dU93T2VXMTU5bWwzNUgrTyttSkpOUzg5aFdub09BQ1o2SjM3ckZ0L0UwMi8raEpNbGg3dDd0cmJ1MzBSbGJTbmZ2dXNmZXAzZjFXTWFGUkVEUUtlOUE4Q3JwMjF4em1yKys5UGY4UEdYYjFMZlZNUGRzOWYxdXM5d1JGcGdhaElrSjROMUhNNGRIcTdodHUzWTZFbGN2ZlJXMWkyK2lUZTJQTk45ZkQxUVBENEFBQ0FBU1VSQlZPT3F1OW00Nm03T1ZKd2dLejJuVnlHcHZvYlhkaWs1VjBoVVJBeHgwWk42ZlhiMlhDRVY1M3ZQTWM1TW5hR2tVMlFJbEhTS1Qxbk1NRFVXU3BxTS9hSjZXT0NET2dwM3pQUWtuZmsxeHYyemhsZU5YMFFrS0xSMXRCQVJGdVhWMjNhKy9oekhUdThqTm1yU1plZS9EVmR0UXhVZG5XMWtwTTd3MlQzblhLWTRUQmZYeFNxbGc1VVlsOEpWVjl6Q081OC94ME0zLzREQzBueDJIUHFBcjF6N0o2UWs5QjRTVzMyaGdvaXdxTzRsTWp4SnB5ZHhuek50Q1lseHFldzUraGtMWnE0WTh2SWRNbmhYTHJtNXorTXRiVTI4dnVWcDVrNi93bXY1bXN0eE9CMmNMRGtFbUdqdmJPdTFGTSt5ZVZlemNkWGRJdzFaSk9ncDZSU2Ztem1wUjlKNXdUZEo1K1JvdUNJVkRsUWIrLzk5RXY1cStjanZLeUlTcUE2YzJFRiswWmZNeUpoSFZFUXN0UTFWRkp6ZUI4RHRWMzJqT3htMU8reDgvT1dickZ0OEkzSFJJNnZVZHFqUTZML0tuakozWk1HUGdTdVgzRXgxWFRuUHZmdHZ1Tnd1Ymw1N1AvTm45UDBQeTltS0UyU2tlbnB2dTVhakNldVJkSGJhMnJHRUdGK3JySlpRM0c3M3VLMFFIS2lpSTJPNTg1cEhlR1BMTThSSEozb05uKzdQNGNMZHRIZTJZYldFOHRIdU43anptbStPUWFRaXdXZjQ1ZVZFK2pGckZPWjFBbnhsbG1mN2t4Sm9zdm51M2lJaWdXWnEya3dpd3FJNFhQUWxXL2U5eStueUF1Wk1XOEszN3Z3N3NqTThTV0Y3Und0bnpwM2cyWGQrUnZuNU04TitYbHRIS3dlT2Y4SGs1Q3lmRkFQeUZYY2ZzeUR0RGh1NzhqL21UT1ZKUWtQRE1abE1IQzdjemNtemgzRzV2SHRObTFvdWNMTGtzTmV5R2MxdHhuRGJyb0pKTFcxTnZQRGVrelMyWG1EcDNLczRjR0lINzMzeE1tNTNJTXpBbkZqbVRGdk05U3UvU21KY3F0ZHhsOHZWYTZoMWUyY2JuKy83SXhtcDJUeHc0NTl4cEhnUGY5ejJBaDBqcko0c0lyMnBwMU44YnJTU3psV1RJVGtDYXRyQjdvSVBUc085YzN4M2Z4R1JRREkxYlNhUDNQN0RBYytMalo3RW83Zi9EYTk4OUYrOCtONHZ1WGZqZDVtUk1XL0l6OXUwL1VVNjdSMnNXM3pUY01MdGs5dnQ1cDkvOTcwQno3czBVV3pyYUNXLzZFdkF6Zm42YzJSUG1ZdmRZZWZNdVJNVWxoem14TmxEMk93ZHJKeS9nWFdMYjZLMm9ZcFA5NzdONjF1ZUppb2loaGtadVdTa1pETXYrd28rMlBVYTRXR1JURTJieVJjSFA4QVNZdVhBaVMrSWowa2tJaXlTTXhVbmVHZmI4N2hjVGg2KzlhOUlUWmhDYk5Ra1B0LzNSODdWbG5ERDZudTY1NWZLMkZpOThIck9uaXRrWDhFMnJKWlEyanBhT1Zkemx2UWtUMEVJdThQT0cxdWVwcTJqaFhzM1BrRm1halozYi9nMjcyNTdnWk1saDVtVk9SK255OEg1K2dvT250aHB6QkUxbWNEdHh1bHk0blE2TUpsTVhrdnJpRWovbEhTS3ovVmNSN09rQ1J3dVk2N25TSm1BdTNMZzE0ZU4vWGVLNEd1empkTHJJaUl5ZkJIaFVUeDAwL2Q1ZWZOL1VGUjZaTWhKcDhQcHdHd3lzM0RXcWtITndSd3NrOG5FUGRkL2Q4RHpTcXVLMlhIb2crNTlxOFhhWGZrMklTNkZSYk5XVTExWHh1c2ZQMFZ5ZkRvcmNxOWxVYzdxN3VIRVUxS204WTFiLzVMSzJsTHlpL1pRWEhhVWl2Tm5TRXVheXNtU3c5eTEvbEdpSW1MNDhzZ1duQzRuMFpGeDNIcmxRK3pPLytSaWRkd3N2cnIrTVNiRkdrdXRYTG5rSnVKakV2bGcxMnU4OHNHditONjkvOWk5UEllTWpRdk5OV3plK1NvQVpwT1p0S1JNVnN4ZjMvMTVXZlVwU2lxTFdMLzhUakl2RHAyZU8zMEprNU9uY2ZEa0RrNlZIU004TkpMU3FpSk9WeHp2OHhrNVdRdVZkSW9Na3NtdHNSOHlDcjZ4R2M0WkZlYjUxUWFZbStpYis3YmE0ZTQvR2oyZEFEOWVBMWRtK09iZUlpTGp6ZU9QUDg2UEhudG00Qk45eEdidnhHb0pIZFpjUkxmYmpjTnB4Mm9KSFlYSWZLTzVyWkdZeUxoQm5ldDBPUWt4aDFCVWVwUlpVK2YzZWM2RnBsb09GZTdpcWl0dUljVGN1MVI3UzFzVDUycEx1cGRyR2FxZi91WnhubmppQ1pLU2traE9Uc1lhUU9Wcng3cHQ5K1hZcVgza3psZzI4SWtZN2R2dGR1Tnl1ekNaVEpndzlhcVFPeFNCL0c1RitxSTVuVElxUm11SWJaUVZOdmFZS3ZST2tlL3VMU0lTN0VLdFljTXVmbU15bWNaMXdna01PdUVFdXBQSS9oSk9nRW14U1Z5NzdQWStFMDR3Q3RzTU4rR1UwVGZZaEJPTTltMDJtN0dFV0FneGg0d280UlFKUnZwL2pJeUswVW82d1JoaTIrVndqYWRTcm9pSWlJaUlqRDlLT21WVWpHYlNtUlVMaTNvc3cvTGZKMzE3ZnhHUjhTSTdhOWJBSjBuQXlralBBZ2pJcFZlQ3ZXMEg4cnNWNll1U1Roa1ZQWXNKbldrMGlnbjUwcDJYTEovU2F2ZnQvVVZFeG9QMnpqYXE2c3I5SFliNFFXVnRhVUF2M1JITWJUdlEzNjFJWDVSMHlxaUl0a0tLc1h3WlRyZVJlUHJTMmluRzhpbGdGQlY2NzVSdjd5OGlNaDVrVEpsQ2RWMlp2OE1RUDZpcUt5TXhNUUdUeVVSSVNFakE5WWdGYzlzTzlIY3IwaGNsblRKcWVnNnhQVm52MjN1YlRYRDdUTS8rTzBYZ1VoMW1FUWt3eTFjdTQwejFNWCtISVg1d3F1SUlNMlptWXphYnNWcXRBWmVZQkhQYkR2UjNLOUlYSloweWFub09zVDFlNS92NzN6SURyQmRiY0UwNzdEcm4rMmVJaVBqVGdnVUxpSXl6c3VmWVovNE9SY2JRcnZ3dG1NSWNaR1ptWXJGWUNBME5EYmhxcVo2Mi9hbS9ReGxUdS9JL0R2aDNLOUlYdFhJWk5UM1g1aHlOcERNMkZOWlA5ZXovb2REM3p4QVI4YmNISHJ5ZmlndEY3RGtTWEYvT2c5WHUvQzFVMUJleWR0MGFMQllMMGRIUkFidUdvOUcyaTRPbWJSdnZ0aWdvM3EzSXBVeHV0MXVERW1WVWREcmgxcmVncTRIOThTdkdPcHUrVk53QWozL3MyZi90alVaMVd4R1JRT0Z5dVdodmIrZWxGMytQbzgzRTlQUjVwQ1Zta3A0MGRlQ0xaVUtvckMybHFxNk1VeFZITVljNVdMTnVOU0VoSWNURXhKQ2Fta3BFUkVSQTlvWUZROXYydk5zam1NS2NyQTJTZHl0eUtTV2RNcXErOVNHY3ZiaU81cjllRFV0VGZmK003MzhHeDJxTjdadXo0UzhIdjlhemlNaUU0SEE0YUc1dUppOHZqeE1GSjZtcHFTRXNOSkx5eXJQK0RrMUdLQ045R2gyMk5wS1NFc21lTWIxNzJHVkVSQVJKU1VsRVIwZGpzVmo4SGVhb2NUZ2N0TFMwc0hmdjNvQnIyOEgrYmtWNlV0SXBvK3JKUFBqZ2pMSDk4SHo0K2p6ZlAyTnJHZnpUYm1QYllvYlhiNE80TU44L1IwVEVueHdPQngwZEhUUTJOdExTMG9MRDRjRGxjcUYveGdPRHlXVENiRFozRDd1TWk0c2pQRHc4S0pLU1FHL2J3Znh1UmJxb3RjdW9tcFBvU1RwUGpNSzhUb0FyTXlBMUVxcmJqUFZBWHpzQjMxazBPczhTRWZFWGk4VkNaR1Frb2FHaHhNZkhZN1Bac052dE9KM09nUGx5SHF5NmxzNndXcTJFaG9aaXRWcXhXQ3hCTSt3eWtOdDJzTDlia1M1S09tVlV6ZXRSVE9obzdlZzhJOFFFOTgrRi85aHY3UCt4R0I2Y1o2d1ZLaUlTU0xxV1dMQllMSVNIaCtOMnV5ZjhsM0l4bUV5bVhuK0NTU0MzN1dCL3R5S2dwRk5HV1ZZc2hJYUF6UW10ZGpqWEFwT2pmZitjRzZiRFM4ZWdyc040MXBzbjRaSDV2bitPaUlpLzZVdXJCQ3ExYlpIQXBiNTlHVlZtMCtndm5RTEdlcDMzelBIc3YxVUk3WTdSZVphSWlJaUlpQXlla2s0WmRYTVRQTnZINjBmdk9iZk84QlFRNm5EQTIxcTNVMFJFUkVURTc1UjB5cWdiaTU1T2dMQVF1RHZIcy8vR1NXT3RVQkVSRVJFUjhSOGxuVExxY3BNODI4VVhqQXF6bytXT1daNENRcTEyZUxkNDlKNGxJaUlpSWlJRFU5SXBveTQrREZJaWpXMm5Hd292ak42eklpM3dsVm1lL1ZlUGczMFVrMXdSRVJFUkViazhKWjB5SnNacWlDM0FYVGtRY2JFdWM1TU5OcDhlM2VlSmlJaUlpRWovbEhUS21QQXFKalRLU1dkTUtOdyswN1AvK3dLamgxVkVSRVJFUk1hZWtrNFpFM1BHc0tjVDRHdXp3WEt4ZGRkM3dNZG5SLytaSWlJaUlpTFNtNUpPR1JOekVxQnJ1ZWZxTm1qb0hOM254WWNaUzZoMGVla1l1TlRiS1NJaUlpSXk1cFIweXBpd21HSG1KTTkrd1JqMGR0NC9COHdYTTkzemJmQlo2ZWcvVTBSRVJFUkV2Q25wbERFemxzV0VBQklqNElacG52Mlhqb0U2TzBWRVJFUkV4cGFTVGhrelk1MTBBanc0enpPc3Q2SUZQaXNabStlS2lJaUlpSWhCU2FlTW1aNFZiQXZxeG1hT1pWb1VyTS95N1A4bUh4eGF0MU5FUkVSRVpNd282WlF4a3hFRFVWWmoyK2FFa3FheGVlNGo4ejF6TzJ2YjRROUZZL05jRVJFUkVSRlIwaWxqYko0Zmh0aW1SY0Z0UFNyWnZsd0FyZmF4ZWJhSWlJaUlTTEJUMGlsanloL3pPZ0VlbmcvaEljWjJxeDErWHpCMnp4WVJFUkVSQ1daS09tVk0rU3ZwakEyRkIrWjU5dDhxaEpyMnNYdStpSWlJaUVpd1V0SXBZNnJuOE5xU0p1aDBqdDJ6Nzg0eGxsRUJjTHJoZC9sajkyd1JFUkVSa1dDbHBGUEdWSlFWTXFLTmJUZHd0SGJzbmgwYVloUVY2dkpKQ1p4cEhMdm5pNGlJaUlnRUl5V2RNdVp5a3p6Ymg4K1A3Yk0zVG9OcHNjYTJHM2ptME5nK1gwUkVSRVFrMkNqcGxERzNNTVd6ZmFSbWJKOXROc0YzRm52MjkxZkRnZXF4alVGRVJFUkVKSmdvNlpReHR6RFpzMzJzemxpemN5d3RUNE5GUFJMZnA5WGJLU0lpSWlJeWFwUjB5cGhMajRMRWNHUGI1WWJqOVdNZncvZVdlTGJQTkJyek8wVkVSRVJFeFBlVWRJcGY5T3hwekIvamVaMEEwK05nUTVabi85bDhjTGpHUGc0UkVSRVJrVUNucEZQOG91Y1EyL3d4bnRmWjViR0ZFR0l5dG12YjRROUYvb2xEUkVSRVJDU1FLZWtVdjFqUUkrazhXbXVzbXpuV2tpTGdxem1lL1pjTG9OVSs5bkdJaUlpSWlBUXlKWjNpRjFteEVCdHFiTnRkY05JUDh6b0JIcHdIa1JaanU5VU92ejNpbnpoRVJFUkVSQUtWa2s3eG01N3pPc2Q2dmM0dVVWYjRScTVuLzkxaS95WEFJaUlpSWlLQlNFbW4rTTE0bU5jSmNPY3N5SWp4N1A4aXo2aXFLeUlpSWlJaUk2ZWtVL3htNFNYek92MlY2Rm5NOE1QbG52MHpqZkIyb1g5aUVSRVJFUkVKTkVvNnhXK214MEhFeGZtVTdRNG91dUMvV0hLVDRLYnBudjNmSFlYemJmNkxSMFJFUkVRa1VDanBGTDh4bTJCUmo5N09JMzRjWWd2d25jV2U0a1kySi96N1B2L0dJeUlpSWlJU0NKUjBpbDh0N0ZsTXlNOUpaN1FWdnJ2RXM1OVhCVHNxL0JlUGlJaUlpRWdnVU5JcGZ0VnpYdWNoUDFXdzdlbjZMTytxdXY5blA3UTUvQmVQaUlpSWlNaEVwNlJUL0NwbkVsZ3Z0c0oyQjV4dTlHODhBSCs5M0JQVGhRNTQvcWgvNHhFUkVSRVJtY2lVZElwZm1VMlhMSjB5RG5vNzA2UGdnWG1lL1hlS2pJcTJJaUlpSWlJeWRFbzZ4ZS9HeTNxZFBkMC94N04ycDhzTlA5OExXcnBUUkVSRVJHVG9sSFNLMzQyM2VaM1FlKzNPd2d0R2o2ZUlpSWlJaUF5TmtrN3h1M2xKbmptVVRUWW9iZlp2UEYxeWsrQ0dhWjc5M3gyQitnNy94U01pSWlJaU1oRXA2UlMvQ3pIQjNFVFAvbmlZMTlubHUwczhhM2UyTytCZjkvZzNIaEVSRVJHUmlVWkpwNHdMNDNGZUp4aHJkejYrMkxPL3Z4citXT3kvZUVSRVJFUkVKaG9sblRJdTlFdzZENCtqbms2QWpkTmdaYnBuLzVsRFVEWk9oZ0NMaUlpSWlJeDNKcmZicmFLYzRuYzJKOXo2dGxFcEZ1Q2xXNHlsUzhhTFpodjh5WWZHdXAwQTArUGdtWTNHMEdBUmtiR1NuNTlQWHQ0QnlzcktDQStQNHV6WlFuK0hGSEN5c21iUjJkbEdabVlHeTVjdlpmNzgrWmhNSmt3bS9ZVXZJakpjU2pwbDNQakJaM0MwMXRqK3kyVndjN1ovNDdsVWZnMzg1ZWVlL2Z2bXdMY1craThlRVFrdXp6Ly9FazFOTHBLVGMwaE16Q1F4TWNQZklRV3N1cnB5NnVyS3FLb3FJQzdPeWtNUDNZZkZZc0ZzMWdBeEVaSGgwTitlTW00c1RmTnM3NnZ5WHh6OVdaZ005ODd4N0w5MkFncnEvQmVQaUFTUFgvM3FXVUpDTWxtNzltRnljbFlyNFJ4bGlZa1o1T1NzNXFxckhzVnNuc0pUVHoxSGUzczdUcWZUMzZHSmlFeElTanBsM0ZpVzZ0bmVYdzNqc1F2K1R4YkF6SGpQL2ovdWdsYTcvK0lSa2NEMy9QTXZFUmMzazNuenJ2RjNLRUZwd1lJTlRKbzBreGRmZklXV2xoWWxuaUlpdzZDa1U4YU5PWWtRWlRXMlcrMXdzdDYvOGZRbHhBUS9YZ3ZoSWNaK1RUdjg1MzcveGlRaWdTcy9QNS9HUmhlNXVVbzQvV24rL0EyMHRrSmVYaDZkbloyNFhDNS9oeVFpTXFFbzZaUnh3d1JjMGFPM00yOGNEckVGbzhEUm55MzE3SDlhQ3R2Sy9CZVBpQVN1dlhzUGtKS1M0Kzh3QkpnOGVSNUhqNTZncWFsSnZaMGlJa09rcEZQR2xhVTloOWlPMDZRVDRJWnBjR1dQS1ZWUDVrRmRoLy9pRVpIQVZGNWVSbUppcHIvREVDQXhNWk9hbWhxYW01dHhPQnlvRHFPSXlPQXA2WlJ4WlVXUDlUQUw2cURENGI5WUJ2TERGWkFjWVd5M09lQi83eDZmODFCRlpPSUtDNHRVMGFCeElpbHBLcUdoNGRqdGRtdzJtNUpPRVpFaFVOSXA0MHBLSkV5Sk5yWmRicU9nMEhnVmFZRWZyVEdHQllPeHBNcWJKLzBha29nRW1KS1NJbitISUQxVVZwYmdkRHF4Mld5YTF5a2lNZ1JLT21YYzZibDB5bmhPT2dIbUpzSTNjajM3LysvdytDeUFKQ0xCcDdoNEw0Y1BmK1R6KzdhMDFQUHV1eitucmEzSjYvaWVQVytUbi85SnY5YzVIRGJzOXM1aC9YRzVQSE1vT3pwYTZlaG84ZnJUMmRubTlheVRKM2Z4L3Z2Lzd0c2YvQ0szMjYzaHRTSWlRMlR4ZHdBaWwxcWFDdThXRzl2amNiM09TejA0RC9aVXdvbUx5ZWIvM0FILzd3YUlEL052WENJUzNGd3VKM2w1NzVDVU5KVXBVK1lDc0hYcjg1dzVjMkRBYTIrNzdZY2tKV1hTMGxKUFRjMVpyODlhV3h1b3JqN0YyYk1IaVlpSTZUNSs3dHdKSWlKaWlJbEo4RHJmYWcwbkkyTWVyNzMyOTdTM053L3JaMW05K2w3bXo3OFdnRGZlK0JHZG5hMWVuOGZGcFhMUFBmK3JSNHdYcUtrcEdkYXpSRVRFOTVSMHlyaXpOQlhNSm1ONDdia1dPTjltRExzZHI4d20rTWxhK1BaSDBHU0QrZzc0K3kvZy8xN243OGhFSkpqbDVLeW12THlBeno3N0xYZmQ5UTlFUmNXVGs3T0d5Wk5uRDNodGRMU1JPTmJWbGJOLy95YXZ6N3A2SFk4ZS9SU3pPYVQ3ZUV0TFBjM050YlMwZUEvM2lJMU5KaU5qSGdDTEZ0M0F6SmtyKzN4bWUzc1RqWTNWcEtYTjhqcSthZFBQZTUyN1lNRjF6Sm16RG9DUFAzNmFtSmlrWHVlWXphTTNtRXU5bkNJaVE2T2tVOGFkY0F2TVM0U2p0Y2IrM2txNGRZWi9ZeHBJVWdUODgxWHdGNStCM1dVTXNmMm4zZkFQcS8wZG1ZZ0VzM1hySHVUdHQvK1JreWQzY3NVVnR6QjU4dENXWDhuS1draFcxa0t2WTAxTk5iejMzcFBjZlBOZkVCMDlxZnY0MXEzUEV4MmR3TEpsdC9kN3Y0aUlXQklTSnZmNVdYRnhCWHYydk1VamoveW4xM0dUcVhmeUdCNGVUWHg4R3MzTmRUUTJWblBGRmJkNGZlNTJ1N3dTWWhFUjhTOGxuVEl1TFUzekpKMTVWZU0vNlFTWWt3Qi9zOUpJTmdHMmxzR3NTWER2SFAvR0pTTEJLelEwbk50di94c2lJMk9IZlk5MzN2a1pGeTVVOWpyKzVwcy83dlA4STBlODUzWGVlT1AzU0U4Zm5iVkdUNTNLdzJvTlk5cTB4VjdIamQ1WVU5OFhpWWpJbUZQU0tlUFNzbFI0NGFpeHZiL0tXSXBrSW54OXVDWVRpaTdBNnllTS9XZnpZWHFjOTFJd0lpSmpxU3ZoUEg3OEN6bzZCaituTWlkbkRWRlI4VGdjTm1iTVdNN3MyV3VIOUZ5YnJaMFBQL3dWVHFmVDYvaHJyLzBESFIwdHZjNTN1Wnc0blhhZWYvNEgzY2V1dWVhUnl6NmpzSEEzTTJhc3dHSUo3Zlhzam81bUhBNDdGb3QxU0hHTGlJanZLZW1VY1dsT0lrUlpvZFVPSFU0b3FJWGMzbE4yeHFWdkxZVFREVVlQclJ2NDZXNTQrbnJJakJud1VoRVJuL2ppaTk5VFhMeW5lLzhiMy9nbFpXVkhhV282RHhnSlhtUGplY0xDb3ZydEJaMDZkU0ZSVWZFQVJFWEZrNXc4allhR3dWVjNpNGlJd1dUcSsxZUZWMS85TUU2bjl5TE1wMC92NCtUSm5ZU0VXTGp1dXU5MEg3L2NHcVUxTlNVME5sYXphdFhYZW4zVzN0Nk0yKzNtd29WekpDZG5EU3BtRVJFWlBVbzZaVnd5QVZla3doZmx4djYrNm9tVGRKb3cxdS84N2hZb2I0WU9CL3pkZG5obW81RklpNGlNdHRtejE1Q2Vua05WVlJISGoyL0g3WGF6Y2VOM3V6OHZLTmpHenAydnNuSGpFNlNsWFg3K3dwVlhmcDJJaUZnNk9scDQ2NjJmWXJXR1gzYStwTTNXeHFKRk43SjA2YTNjZE5QM1NVcWE2dlY1ZXJwM29hRDYrZ3FLaS9jeVpjcGNxcXRQa1pFeGQxQS80NlJKazBsSW1NTEJnKytUbVpucmxlUTJOQmpEZ2F1cWlwVjBpb2lNQTBvNlpkeGEyaVBwM0Y4RkQrZGUvdnp4Sk1JQ1A3c0tudGdDelRhb2JJV2Y3SVIvdmRxb2Rpc2lNcHBTVXFhVGtqSWRsOHZCOGVQYnZUNXpPaDBjT3ZRaFdWbUxTRXViZ2R2dFpzZU8zNU9lbnNQTW1TdDYzU3MxTlJ1Z2UxM09HMjU0NHJKek5OOSsrNThBTUp0REJrd2dHeHZQODhFSC84bjA2VXZJekZ4QWRmV3BRZitNRm91VnRXc2ZZTk9tbjNQcTFENW16bHdPUUdkbkd3ME5WY1RFSkZGUlVjQ0NCUnNHZlU4UkVSa2RvMWRQWEdTRWVzNkRMS2d6ZWd3bmt2UW8rT2s2VDVKNThEdzhkY2kvTVltSUhEKytuYmEyUmxhcytBb0FKcE1KbDh2SmpoMnY5RnJ1cEMvVjFXY29LenZXN3grYnJXTlFjZFRXbHZMKys3OGtJV0VLVjEzMWpXSDlMR2xwTTBoTXpQUWFTbHhXWmhRRVdMWHFhNVNYSHgvMjJxQWlJdUk3NnVtVWNTc2xFcVpFUThYRmVoTjVWWEJsLzlON3hxVUZTZkRuVjhCLzdEZjIzeW1DbkVtd2NacC80eElSMzZscWhiZUw0TlFGT0Z6anUvdWFUWkR0dTlzQjBOSFJ3b0VENzdGZ3dRYmk0OU82ajY5YTlUWEt5bzZ5ZGV2ejNITExYL1E3SHhQZ3hJa3ZDQTBONy9menRyYUdBZU00ZVhJWE8zZSt3cFFwODlpdzRURkNRb2IvZFNRMU5adUtpdU5lOGFXa1RDY3JheUhoNGRFVUZHeGw2ZExiaG4xL0VSRVpPU1dkTXE0dFRZT0tZbU43Zi9YRVN6ckJXTzdsZENPOGUvSG5lRElQMHFPTmhGUkVKcmFQenNKVEI0M3RHZkh3ZFI5T0F6QUJ1ejcxM2YxY0xoZmJ0NzlFU0lpVkJRdXVvNlhsQWpaYkc1MmR4cC8wOU5tY1ByMlBFeWUrWU83L3o5NTloMlY5My9zZmY5NlRtNDBNRlJGeElPNnRjUnRYaHRscDBpUnQwcVE1VFU1ejJwNjJwLzIxcDIxTzI5TjVUazkzY3pxUzlHUTJhWnBtTlVPVHVQZkFpUXNFb29pSXlKVE5QWDkvZkJVa2dBS0NYKzZiMStPNjdpdjNkOTd2MnlEZXIvdXp4aTFxYzczTEZjbHR0MzJUQVFPR1hESjBWbFFVNFhSR3RIdXN2cjZLVmF0K3g2bFRSNWd5NVFabXpicWpPZUQ2L2Q1MjErUzhsRUFnUUUxTk9ZRkFBSURUcDQ5UlhKekxzbVdQWXJGWUdELytXckt5VmpOdTNMVlh0R3lNaUloY0dZVk82ZE5tRG00SmE3dmFMaE1YTkw0MERRcXJqUzYydmdCOGJ3czhlYjNSbWlzaXdlbURFL0R6WFRBNXllaEtIOVVMRTRWdDY4RjdaV2R2cHFEZ0FBQXZ2ZlR2clk2RmhVWGdkRVlRRVJITHpwMXZ0SnE1RmlBdmJ4Y2JOanpicGRjYk9IQWt0OTMyalZiN2JEWUhUVTMxM0hMTDEwaE96cUNxcWdTYnpZN1A1eVVuWnl0UlVmR2R1bmREUXpYUFAvOXZCQUlCUEo1R3BrKy9HYS9YdzdadGZ5VWhZU2dqUmt3SFlPTEVaUnc2dEphdFcxL211dXNlNjFMOUlpTFNjeFE2cFUrYlB0RG9ZdVlQd05sNk9GVUxRNlBNcnFycnJCYjR6L253MklmR3BFSTFidmpHQnZqdE1vZ0xNN3M2RWVtcU0zVkdDK2ZrSlBqVkVyT3I2ZGpGNjJHT0dER2RzcktUREJ3NGdxaW9CQ0lpWW9tSWlDRXNMTEs1dGJHNnVwUjMzLzBsTlRYbHJVTG5oWmJFKys3N2FhZGVkOSsrbFpTWEY3YlpIeFlXeVIxM2ZLdDVlKy9lZDhuUHp3U01RTHAwNmVjNmRmL3c4QmhtenJ3ZHQ3dUJwS1EwVWxMR3NXSERzMVJYbDNMTExmK3YrZjA0blM1bXo3NkxUWnRlSkRQekxXYk51cU5UOXhjUmtaNmwwQ2w5bXNzTzR4UGdVSm14dmVjTURFMDN0NmJ1aW5UQVR4Y1pTNmswZW8yeHFsOWJCNzlaQmpIT3kxOHZJbjNINjhlTS8vNXdnYmwxWEVwMjloWjI3WG9UaThYSzVzMS9ZZUhDQjFpMDZET1h2Q1ltSm9sNzcvMXhoMk1zbzZJR2RPcTFIWTdPZlpzMmQrNDlUSjI2QW9EbzZJUk9Yd2N3WWNKaWdQT3o3NzVNWHQ0dUZpMzZEQU1IdGg0MFAyYk1mTTZjeVdQLy92ZHBiS3hqN3R4N3NOdTFmcFdJeU5XazBDbDkzb3pCTGFGejl4bTRQVWhESjBCcU5QeDBJWHg3RXpUNTRHUU5mSDA5L0hLSmdxZElNTW12TXNadzlrYVgycDV3Nk5BNnRtOS9sWEhqRnBHUk1aZFZxMzdIcTY5K2w1RWpaeElUazRUZDdzUm1zMk8xMnJCWWJGaXROZ0lCSDE2dnUva3hhTkNvVm10c0JnS0I1dVZRTHFldXJvcm82TFlEMTNmdGVvUGR1Ly9ScGZmaTlibzdQT1oyTjdKbXpaTVVGUjNsbW12dVpNeVkrZTJldDJEQi9YaTlickt6TnhNZUhzM01tYmQxcVFZUkVia3lDcDNTNTgxT2h1ZU5HZkRaV3dJZVB6aUNlTEdmeVVuR0dwNy92dEY0TDhmUEdjSHpOMHVOMWxBUjZmdXlTbnQyMHFDZUZoMmRTSHI2YkJZcytEUUFkOS85ZlE0ZVhNUHAwOW5rNXU3QTcvY1JDUGp4Ky8xQTRQeFZGaXdXeS9tdXFSYnV2UE03cmU1cHNWaVlOZXZPVHIxK2R2WVc2dW9xMit6UHlKakg4T0ZUdS9SZTFxNTl1c05qRGtjWTBkRUpMRm55dWVaMU90dGpzOWxadXZRUlVsTEdrWkV4dDB1dkx5SWlWODRTdURCUVE2UVB1L2R0S0QrLzlOdFBGaHBCTk5qdExZSHZiQWF2MzlnZVBjQVlHeGF1cjRKRStyemxyeHFoODZGZURwNlBQZllZano3NnAyNWQ2L2Y3c1ZyN3pqZDBmci8vb2xBYm5KNSsrakcrOElVdmtKaVlTRkpTRWc2SHZpa1VFZW1NdnZPdmtjZ2x6RXRwZWI2dHlMdzZldEwwUWZDRCtXQS8vN2N3dHhLK3VSRWFmZWJXSlNLaG9TOEZUakRxQ2ViQUtTSWkzZGUzL2tVUzZjREZvWFB6cVpiT1lNRnVkcklSUEszblA0Y2RMVGZHZTdvVlBFVkVSRVFrUkNoMFNsQ1lPaERDYk1iemFqZGtsNXRiVDArYW5RemZuOWNTUEErV3duOXNNY1o3aW9pSWlJZ0VPNFZPQ1FvT2ErdHhuTnRPbTFkTGI1aWZBdCtaMHhJODk1YkE5N2NxZUlyMGQybHBvODB1UVM2U25Kd0dvRzdDSWlKZHBOQXBRU01VeDNWZWJIR3FFVHd2ZkpUWlZXd0VUMStvOUNVV2tTNXJhcXFudlB5VTJXVUlVRloyRXJlN3dld3lSRVNDa2tLbkJJMjVRMXBhQWd1cW9iak8zSHA2dytKVStPYnNsdTFkeGZERGJlQlg4QlRwbDFKU1VpZ3ZMelM3REFIS3l3dEpTSWpIWXJGZ3M5blUyaWtpMGdVS25SSTBJaDB3NmFLMXhyZUU2SmYvMTZYQnY4MXMyZDVhWkN5dDB1QTFyeVlSTWNmczJUTXBLVGxzZGhrQ0ZCVWRKRDE5SkZhckZZZkRvZEFwSXRJRkNwMFNWRUs5aSswRk40K0VMMDFyMmQ1OUJyNjBCc3JVczB1a1g1azBhUkt4c1E0T0gxNW5kaW45V2xiV2FzTEN2S1NtcG1LMzIzRTZuWDF1U1JvUmtiNU12ekVscUZ3Y09nK1d3YmttODJycGJYZU1oc2ZuZ08yaUxzV1BmUWpIS3MydFMwU3VydnZ2L3hTVmxia2NQTGpXN0ZMNnBheXMxVlJVSEdQQmdublk3WGFpb3FKd09CeG1seVVpRWxRVU9pV29KRWZDOEppVzdSM0Y1dFZ5TlN3WkJyOVlBbEhuUDk5VU5jRlgxc0tPRUp1OVYwVGFaN0ZZc052dFBQTElBelEwNUxOaHc5UGs1R3lsck95azJhV0Z0TEt5aytUa2JHWGR1aWVwcVRuR2tpVnpzZGxzUkVaR0VoY1hoOTF1Vi9kYUVaRXVzQVFDQVUxUklrSGxtWVB3OGxIaitmd1UrTUY4Yyt1NUdvcnI0TnNiNFZSdHk3NUhKc045WTgyclNhUS9XLzRxZkdZQ1BEVGg2cnllMSt1bHBxYUd6TXhNamh6Sm9iUzBGS2N6Z3VMaUUxZW5nSDRrT1hrNGJuYzlpWWtKakJvMW9ybExiWGg0T0ltSmlVUkZSV0czMjgwdVUwUWt6YTNXZWdBQUlBQkpSRUZVcUNoMFN0QTVXZzcvZXI2WFdaZ04zcnJUV01jejFOVjU0UEhOY0tpc1pkOTFhZkQxV1dEdkIrOWZwQys1MnFFVGpPRFoyTmpJdVhQbnFLMnR4ZXYxNHZmNzBUL2p2Y05pc1dDMVdwdTcxTWJHeHVKeXVSUTRSVVM2UWI4NUplaU1TNEFZSjFTN29jbG5UTEl6ZDRqWlZmVytTQWY4WWpIOE1oTldGeGo3VmhjWXJhQS9XV2djRjVIUVpiZmJpWWlJd09sMEVoY1hoOXZ0eHVQeDRQUDVGRHg3MklWbFVSd09CMDZuRTRmRGdkMXUxK1JCSWlMZHBOQXBRV25CVUZqNWtmRjhXMUgvQ0oxZ3RHaisrMnhJaTRVL1p4bjdEcFhCRjFmRGYxMXJqSGtWa2RCMVlia091OTJPeStVaUVBZ29jUFlTaThYUzVpRWlJdDJqMENsQmFWNUtTK2pjV2dSZm13WDk2ZVBBZldNaEpRcCt1Z004Zm1PczU3OThDUCsxeUdnSkZwSFFwUUFrSWlMQlJ2MUVKQ2pOR0dTTTV3U2ptKzJSc2t1Zkg0b1dEb1hmTG9PNE1HTzcxZ05mWFFldlpJUGFQVVJFUkVTa3IxRG9sS0Rrc01MTXdTM2IyL3JwRWlJWkErQlAxMFBhK1dWa2ZBR2oyKzNYMWtORm83bTFpWWlJaUlpQXV0ZEtFSnVYWW5TdEJlTy9qMDQydHg2ekpJYkQveTZISDJ3ekpsVUNPRmdLRDYrQ2I4M3VQK05kcjFSVkZaU1ZCV2hvTUxvdk5qV1pYWkZjek9rTUVBaEFSRVNBaElRQXNiRWFaeWNpSWhJczFOSXBRV3RPY3N2elV6WEdMSzc5VmJnZGZyclFXTHZUZHY0emVKMEh2cnNGZnI0TEduM20xdGZYNWVmRGlSTUJ6cDJ6NEhZcmNQWkZicmNGajhmQ3VYTldUcHl3a0pmbncrUHg0UGY3elM1TlJFUkVMa09oVTRKV2JCaE1UR3paM2xSb1hpMTlnZFZpVEREMHArdGhXSFRML2c5T3dLUHZRMTZWZWJYMVpZY1BHNjJjUHA5YXpJS0YzMitscHNiTzBhUFEwTkNBejZkdlZVUkVSUG95aFU0SmFvdUd0anpmZE1xOE92cVNFYkh3NUExdzUraVdmY1YxOElYVjhKY2o0TmNzUTgzeTg2R3hVWDhnd2NtQzErc2dQejlBYlcydGdxZUlpRWdmcHRBcFFXM0pzSmJuT1JWd3R0NjhXdm9TaHhXK09BMys1MW9ZNERMMitRUHczQ0ZqaHR1eUJuUHI2d3NxS3FDNk9rRC9XbXduMUZqd2VGd1VGemZRMU5Ta3JyWWlJaUo5bEVLbkJMVUJMcGlTMUxLOStvUjV0ZlJGMHdmQnN5dGdRVXJMdmlQbDhFK3I0RGQ3akdWVytxdnljdkQ3RlRpRG41MzYrZ2lxcTZ2VjJpa2lJdEpIYWZaYUNYcExoc0dCVXVQNXVwTncvM2h6Nitscm9oenduL05oN1VuNDNSNWpncUY2TDd5YmI0eURmV1F5ckJqWi85cjdHaHJVeWhrcUFnRVhOVFVseE1iR1lyZmJRM3BHMjZ5c0xESXo5MUpZV0lqTEZjbUpFOGZNTGlua3BLV05wcW1wbnRUVW9jeWFOWU9KRXlkcXBtUVJrU3RrQ1FRQ0d0QWtRYTNHRFhmOW8yV3M0dE0zR09NYXBhMnlCdmpKRG1OSmxZdU5pWWV2em9EUkE4eXB5d3dIRHdad3UvVWhNalEwRVI2ZVQwcEtDdEhSMFZpdHZkK0paL21yOEprSjhOQ0VYbitwWnM4OTl5TFYxWDZTa2pKSVNFZ2xJV0hvNVMrU2Jpa3ZQMFY1ZVNGbnpod2hOdGJCQXcvY2g5MXV2eW8vV3lJaW9VaS9QU1hvUlR0aHhxQ1c3ZlVuemF1bHIwc01oMTh0Z2M5UGFiMC9wd0wrWlhYLzZuS3J3QmxLd3ZENWZMamQ3cEFkMS9uRUUzL0daa3RsL3Z5SHlNaVlxOERaeXhJU2hwS1JNWmRGaXo2SDFackNILzd3ckdaS0ZoRzVBZ3FkRWhJdW5sQkk0em92elFKOGNneThlRE5NRzlqNjJMdjU4TUM3OFBKUnJlMHB3U1VRQ09EMWVnbkZ6anZQUGZjaXNiSHBqQisvMk94UytxVkprNVl4WUVBNkw3endzbVpLRmhIcEpvVk9DUWtMaG9MdGZNTlZhUU5rVjVoYlR6Qklqb1NmTDRhZkxJU1VxSmI5dFI1NDVpQjgraDE0TlFlYTlQbEt4RFJaV1ZtY08rZG53Z1FGVGpOTm5MaU11anJJek16VVRNa2lJdDJnMENraEljSU9jNGEwYks5VEY5dE9tNTBNLzNjalBEb1p3aSthV3F6YURVOGRnQWZlZ3pkendhUFBXTkxIaFdJcjU2NWRleGs0TU1Qc01nUVlNbVE4aHc1bGE2WmtFWkZ1VU9pVWtIRnhGOXQxQlJCNkh6OTdqOTBLOTQ0MXV0eGVQN3oxc2NwRytQMCtJM3krblFkZWhVK1JxK2JVcVVJU0VsTE5Ma09BaElSVVNrdExxYW1wQ2RtdTNDSWl2VVdoVTBMRzNDSGd0Qm5QcTVyZ3dGbHo2d2xHY1dId3pXdU1sczlyVTFzdktGTGVBTC9iQy9lL0N5OGVOdjZNUmFSM2hZVkZhTktnUGlJeGNSaE9wd3VQeDRQYjdWYm9GQkhwQW9WT0NSbGhOcGlmMHJLdFdXeTdMeTBHdmpzWG5yc0pscVdCOWFMMFdkNEl6eCtHZTkrR0gyK0h3MlhtMVNrUzZnb0tjczB1NFpJcUs0czVmbnhmODNhb0I3SGk0b0tRbnlsWlJLUTNLSFJLU0xtNGkrM0d3cGExTzZWN1VxTGcyN1BoK1p0Z3hZaVd5Wm9BZkFIWVVBaGZXUWVmL3hCV0hRZTNoam4xdXBxYWNpb3FUbE5mWDkydDZ3T0JBQlVWcDN1c25vS0NyQjY3bC9TOFU2ZU84c1liUDc1a1FIcjExZTl4OE9DYWJ0Mi9vT0FBR3pjK0QwQkRRdzF2dlBGalB2cG9UN3ZuZXIxdVBKNm1iajM4L3BaZkxvMk5kVFEyMXJaNk5EWFZ0M3F0bkp4dHZQZmVyN3Yxbmk0bmxHZEtGaEhwTGZiTG55SVNQSzRaYkV5RzArQTFabUhkZFFibUpKdGRWZkJMam9Tdno0S0hKOEU3K2ZCZVBsUTB0aHpQcjRKZlpzSWY5eG10elV2VFlQcWcxaUUxMU5UV1Z1SjJOM1RxM0xDd0NNNmUvYWpENDJscFU3QmFiWmU5VDNGeExpdFgvZ2EvMzhmaXhROHpldlRzVHRkN3dZNGRmK2ZvMFUzY2ZmZC9FaE9UMk9hNDI5M1E2Z1AreGF4V08wNm5xM243MEtIMWJOLytOeVpQdm83WnMrL3FjaTNTK3p5ZUJzckxUMTN5bk1iR09yeGU5eFcvbHNQaElpNHVtYlZybjZhMDlBU3padDJKMWRyeTNmWXJyenhPUTBOTnQrNDlkKzY5VEp5NEJEQkNjbE5UWGF2anNiR0R1T2VlSHpSdjE5VlZVbHBhMEszWEVoR1JucWZRS1NIRmJvVkZRK0dEODJ0MXJpOVE2T3hKOFM1NGFBSThNQjQybjRKLzVNSEIwcGJqOVY1WVhXQThZcHl3S05Wb2ZaNmMxSHA4YUNqSXpIeVR2THhkblRwMzd0eDcyYjc5YngwZWYvREJYeEVXRm5ISmUxUlhsN0o2OVordzJleUVoVVd3ZmZ2ZlNFd2N4b0FCWGZzQm56QmhLWWNQYjJEUG5yZFpzdVNmMmh6LzhNTS9VRnpjZnBmT29VUEhzMkxGbDV1M016TG1rcDI5aWF5czFkanRZY3lZY1FzN2Ryelc2VmF6OGVPdlpmNzhUM1dwZnVtNzdIWUhTNWQranRqWWdlemJ0NUxCZzlOSlM1dlM2cHdwVTI0Z1BiMzlMMHNhR3FvNWQ2NkV3WU5IdDlyL3pqcy9iM1B1cEVuTEdUdDJBUUFmZnZoSG9xUGJmb0Z5Y2VEdGFXcmxGQkhwR29WT0NUbEwwMXBDNStZaStKclBHTzhwUGNkbWdjV3B4cU9nMmxoU1pVMEJOSHBienFsMnc3djV4aU1oSEphY0Q2Qmo0czJydXlmTm1uVUhreVpkQjBCVlZUSHIxei9EaWhWZjV2anhmUlFYNTdCMDZhUE41OGJFSkRKeTVJdzI5emgyYkJ1Wm1XOWQ5cldxcXM2d2N1VnZjYnZydWU2NmZ5RXFLcDczM3ZzVnExYjlqbHR1K1hxN0xaWVhmUFRSWG1wcnkxdnRpNGxKcEttcGpxeXMxYTMyWHdnREVSR3hUSjU4ZmZQK3BxWTY5dTFiaWMzbWFIVyswK25paGh1K3hKdHYvcFNEQjFjemZ2eTFKQ2RmZm5rUG44L0xrU01iTG51ZWRGOUZSUkgxOWRWVVZCUUJjUHAwTm1DaHZQeGttNSs1UUNEQW5qM3ZzR2ZQTzYzMnIxanhGVkpTeG5icGRTMFdDek5uM3NidzRWTkpUQnpXNW5oNGVBeng4VVBhdVJMeThvcll1Zk4xSG43NGR4KzdaOXZ3NkhKRkVSYzNtSnFhY3M2ZEsySDY5SnMvOXA3OG5lbzlJQ0lpVjRkQ3A0U2NhUU1oeW1GMHIzWDdZTWRwWXlaVzZSMXBNZkRWR2ZEUFUrQ0Q0OGF5S29VZjYwRlgzZ0N2SFRNZUNTNllPc2o0L3pSOUVBeThkQU5mbnhVVkZVOVVsSkdnQXdGanZGeGNYRElSRWZuWTdVNFNFMXYvMERtZDRXM3VZYmVIWGZaMXpwNDl6dnZ2L3k5dWR6M1hYdnRaMHRJbUEzREREVjlpNWNyZjhOWmIvOFgxMTMrQndZTkh0WHY5OGVON0tDcktick8vc2JHT3MyZFB0TnFYa2pJT2dQRHdhQ1pOV3RhOGY5KytsUUNNSGoybnpYMmlveE5ZdXZRUkFnRS80ZUhScEtWTmJxNnhJMDFOOVFxZHZlekFnUTg0Y1dKLzg4L202dFYvQXVDbW03N0tzbVdQdGpwMzQ4Ym5TVTJkeE1pUjAxdnRqNDlQb2E2dWlsZGYvVjZIcitQMysvRDdmVHo3N0pjN1BDYzlmVFlMRjk3ZjNiZHlTZm41bVRnY1lRd2ZQclZOWGFIWHYwSkVKSGdwZEVySXNWcU0xczYzODR6dGRTY1ZPcStHQ0R2Y09kcDRIS3VFTGFlTUxyaHRBbWdqckMwd0htQ01GNTEyUG9ST0cyUXMyeElzYW1xTUZzVDYrbk9BTVk3TTdXN0E1L00ySDdQWjdFUkV4SGI1M29GQWdNT0gxN05yMXhzQUxGMzZTS3ZXMGtHRFJuTGpqZi9LNnRWL1l1WEtYek5yMXAxTW5MZ1VpNlgxQisxbHl4N0Y3VzVrMzc3M0dEZHVFVEV4U2ExZVk4MmFweGcxYW1hN0xiRUFYcStIdzRmWEV4YzN1TlVIKzh6TXQ4akoyY285OS95SW9VUEhkZm45U2UrNjBIWDYrUEc5ckZuekZBODk5SnNPdTV0dTN2d1M4ZkZER0RGaWVwdGpYcStIaFFzLzArNTFKU1Y1SERteUVZREl5RGltVDcrMTNmTSszaEwveWl2L1FXTmpiWnZ6L0g0ZlBwK0g1NTc3YXZPK3hZc2ZidmVlRnh3N3RwMVJvNjdCYm5lMjJ1OTJOOURZV0lQWDY4RnVkM1J3dFlpSVhDMEtuUktTbHFTMmhNNGRwNDJ4aGhINmFiOXFNZ1lZajMrYVpIUy92UkJBODZyYW5sdGNCOFVmd2Nyejgrd01pb0RSQTFvZUdmRjlONGkrOHNyanJiYmZmdnQvMmh4TFNock9IWGQ4cTB2M3JhdXJZdE9tRnpoMTZnZ1JFYkVzWC81NUJnMGEyZWE4NU9UUmZPSVRqN042OVovWXNlUHY1T2Ruc25EaEEyM1dkUXdFL09UbTdxU2s1Q051dmZYL05RZlQvUHpkbkRpeHI5MTdYNUNidTUyR2hocm16TG1uVmFCMXV4dG9hS2hwYmttVDRPRDF1bWxzclB2WTNnQnVkd08xdFpYTmU4TERvN0haN05qdER0TFRaN1c1ajgvblplL2VkeGt3SUptYW1uSzhYamN1VjFTbnZvQzQ5dHFIOFBtOHJmWjk5TkZ1Y25LMllyUFpXYjc4ODgzN0w3VkdhV2xwQWVmT2xUQm56aWZiSEROK05nTlVWcDRtS1NudHNqV0ppRWp2MHNkd0NVa1RrNHlnVXRWa0xPMng1UlJjUDl6c3F2cW50QmhJR3cvM2p6ZG12TjEzRnZhZWdmMW5vYVMrN2ZrbDljWmpTMUhMdmdFdUk0Q214eGtoZEZBRXhMa2dxVzJQMWF0dXhveGJpWWxKYW5kTTU0RUQ3emUzZUhhRzErc2hLK3RERGh6NEFLL1hUVmhZQk5PbTNVUjlmUlhIaisvdDhMcUpFNWV4ZS9jL0tDMDl3UnR2L0ppMHRDbE1uWG9qQXdlT0FJelpjK2ZOdTQrMWE1L2k0TUUxVEo1OEhUNmZsOTI3M3lJcEtZMkpFNWUxZTErLzM4ZStmYXVJajA5aDFLaVpYZnVEa1Q3RjUvTlFXSmhEUTBNMW16Zi9wYzN4ckt6VnJjYjQzbnJyTnpyc3NnMndmLy83V0swMlJvMmF4WUVESHpCOStpMXMzLzQzN3JycnU1Y2RTNW1jM0hxaW9JcUtJdkx5ZHBHU01vNlNrdnhPdDV3UEdEQ0UrUGdVOXUxN2o5VFVDYTIrRkttcUtnYmd6Sms4aFU0UmtUNUFvVk5Da2dWWW5tYU1JUVNqaTYxQ3AvbmlYYkJzbVBFQW81VnovMW5ZVjJLRTBjckc5cStyYklSZHhjYmo0eUlkTUNETUNLRURYTWFYRFFOY0VPRXdqa1U2akZidVNJZXhMK3I4dnA0U0ZSVlBSRVFjQUltSmFaU1V0SXpwZExtaW1rUG5rU01iMnl6emNQYnM4ZWJuYm5janI3LytRMnBySzNDNW9wZ3o1MjYyYkhtWnJWdi8ycWs2TEJZTHQ5enlkWGJ1ZkkyQ2dnT2NQWHVjTys5OG5NcEtZMDFPcHpPYzVPVFJPSjNobkRwMWxNTENROVRVbEROaHdsSk9uODVwZmk4WHk4N2VTbDFkSmJObjM5V20yNjcwZlkyTnRjM2pkdi95bDIvZzgzbDQrT0VuR0RKa0xLKysrbDJXTDMrc3pVUkJCdzU4d0tGRGE0bVBUK253dnFkUEgyUGZ2cFhjY01NWEtTOHZCQ0FqWXg1Wldhdlp1Zk1ONXM1dDIvTFlrWFBuenJKcTFlOFlNV0lhcWFtVEtDbko3L1MxZHJ1RCtmTS96VHZ2L0p6OC9OM05MYkpOVGZWVVZaMGhPanFSb3FJanJjWW5pNGlJT1JRNkpXUmRON3dsZE80NVk0d2xUSEJkK2hxNXVwSWpJWGtFckRBYTVDaXBoMk1Wa0ZzSk9lZi9XMzJaNVFQclBNYmpWTnNoWWgyeVd1Qy9PdTVSMm1WMWRaVllyYlpMTG51U2xiV2EydG9LYkxhV1g3c1hyNGZwZExvWVBYb09IazhqTTJiY2l0TVp6dENoRTdwVVIzUjBBcmZmL2kzeThuWVJFUkZEVTFNZHExYjl0dFU1SDE4T1pjZU92emMvSHovKzJqYjNjempDMkxQbmJRWU9IRUYwZEVLWDZoSHpmUGpoSHpsNU1xdDVhWTk1OCs1bDJMREoyR3gyWW1JU0dUdzRuZVBIOXpKOGVNdVNKbDZ2aDJQSHRwT1JNYS9WZXF3WHE2MnRaTjI2cHhrOWVnNnBxUk9hUTZmVmFtWFJvZ2Q1OTkxZk1IRGdjRWFOYXRzbDkrUEt5azd5NFlkL0lENCtoVVdMSHVUNDhYMWRmcCtEQjQ4aUlTR1Z2THlkemFHenNQQVFBSFBtZkpJMWE1NmtvYUdHOFBEb0x0OWJSRVI2amtLbmhLeFJjVWFYek54S0NHRE1yUHBwelhmU3B3MktNQjRMTHhyRzFaMGdlcldkUHAxTlFrSXFGb3NGaThWR2JXMEZsWlhGZUwydEMwMVB2NGJGaXovYnZGMVllSmpzN0MzTlFYVG16TnRhbmQrZGtHZXhXQmc5MmxqNnhPLzM4NmxQL1ZlbnIzVTR3bGk5K28vTjI2bXBFN2psbHEvejdydS81SU1QZnM4ZGQzeTd6MDdLOHJYc1M4K1kyeHRlT0F3dkh1NjkrMXN0ME4zdlJ1TGpVeGd4WWhvK240L05tMTlrOU9pNXJTWVNHajkrQ2V2Vy9abnAwMjhtTm5ZZ0FBY1BycWFwcVk2cFUxZTBlOCtHaGhyZWYvOEpIQTRYOCtiZDIrYjQ0TUdqbURwMUJSczN2b0RMRlgzSjVWWnljcmF4ZGV2THBLU01aOW15UjF0OUdkTlZnd2FOcEtqb2FQTjJkdlptQmc0Y1FWcmFaRnl1S0k0YzJjQ01HZTFQY2lRaUlsZUhRcWVFdEJVampKQUN4bnFSbnhxblNmU0RUWHRCdE00RGxVMXdydEg0YjJValZKMS9YdFVJNTl6UTVBV1AzMWcyeCtNSGo2OWwyOTJEYzkvVTFKU1RuNS9KekptM0E4WjR0YjE3MytXMTEzNEFHQk1KZFNRMWRRS3BxVzFiTTV1YTZzbkoyZHF0ZWpJeTV1RnlSUUpHNjFOVTFJQnUzZWVDeE1SaExGcjBJR3ZYUHMyaFEydVpPdlhHSzdwZmI0bHp1TEZaclZodE5peFg0Vy81MlhvWUdRY0xPdTZGZXNVc3dMYTEzYnYyd2hjWUhZMEZIakZpR3ZIeEtXemUvQmR1dnZuZk9IdjJPSHYydk11Y09YY1RFUkhUNXZ6R3hscmVlKy9YMU5WVmN1dXQzOERoYUg5MnIrblRiNkdzcklBUFB2aGZsaTE3bExTMEthMk8xOWRYc1dyVjd6aDE2Z2hUcHR6QXJGbDNOSGZkOXZ1OTdhN0plU21CUUlDYW12TG1GdDNUcDQ5UlhKekxzbVdQWXJGWUdELytXckt5VmpOdTNMWHR2aThSRWJrNkZEb2xwRjAvSFA2NDN3Z2JaK3VOOFlQVEJwcGRsVnlwQzJNMWgwWjEveDU3OXZSTUxZV0ZoM0E2d3hrelpqNWdoTTc3Ny84WkRRMDE3TisvaXVycTBpN2ZzN0d4bHAwN1grOVdQY09HVFdvT25SZXNXZk5VYzVmRGp0eDU1K1BFeFExcTk5aklrVFBZdDI4bHg0NXQ3N09oODN1anNrbE1UQ1FwS1FtSG8vZGJZNWUvYWdUT2g3cldBN3JMdHZYU2ZTMFdDd3NYUHNEYmIvOFA2OWMvdzZsVGh4aytmQW9USml4cGMyNWxaVEdyVi8rUjJ0cEticnJwSzhUSEQrbnd2bGFybGVYTFA4L0tsYjloOWVvL01XWEtqVXlmZm5OelM2Yk41cUNwcVo1YmJ2a2F5Y2taVkZXVllMUFo4Zm04NU9Sc2JUT3V1Q01ORGRVOC8veS9FUWdFOEhnYW1UNzlacnhlRDl1Mi9aV0VoS0hOeTc5TW5MaU1RNGZXc25YcnkxeDMzV1BkK0pNU0VaR2VvTkFwSWMxbE45Ym9YSE4rVGNpVkh5bDBTczhhUC81YWtwTXpXbzNuREErUEpqdzgrcEpqUER0ajZ0UWJPK3pxK0hFSERuekF2bjByMnozbTlicHhPRnp0M3F1c3JJRGMzQjBZbmRBN05uRGdDSEp5dHVIMyt6dGM3MUdDUzFKU0dxTkd6U0kzZHdkaFlaRXNXUEJBbXdtakNnc1BzM2J0VTRDRjY2Ly9Bb01IcDEvMnZuYTdreHR1K0JKcjFqekYvdjJyS0M3TzRkWmJ2d0ZBV0Zoa3F5V0U5dTU5bC96OFRNQUlwRXVYZnE1VHRZZUh4ekJ6NXUyNDNRMGtKYVdSa2pLT0RSdWVwYnE2bEZ0dWFWa1d5T2wwTVh2MlhXemE5Q0tabVc4eGE5WWRuYnEvaUlqMExJVk9DWGtyUnJhRXprMkY4TlVaUFR0N3FmUnZXN2E4MUdHWFFKL1BTMkxpc0V0ZWYrTEVmdkx5ZGpGdjNuMXR1djlacmJZT3V6RiszT1hHeExsY2tVeWMyTFlWS3pkMzUvblFlV2srbnhlcjFhckFHV1F1ZER2OXVNcktZclp0ZTRYaTRtT2twMTlEUWNFQjNuampSOHlaY3c4alIwNXZQaTg4UElidzhCaVdMLy84SmRmTS9MaXdzQWhXclBneXUzYTlRWEp5Um9lekg4K2RlMC96bHlFWEpxN3FyQWtURmdQR2U5eXk1V1h5OG5heGFORm5HRGl3ZFpmMk1XUG1jK1pNSHZ2M3YwOWpZeDF6NTk3VFo4Y21pNGlFS29WT0NYbFRrbUJ3Skp5cE05YnMvUEFFM0RuNjh0ZUpkTWFZTWZNWk1tUk11OGR5Y3JiUzJGalg3ckVMR2hxcU9YNThMOWRjODRuZUtLL2JxcXJPNEhSRzRIU0dVMUZSeE1tVFdaZGNSa1A2bHNMQ3c5VFZWZkxSUjN1dzJSeFlyVllDZ2NENXlhczJjL0prRmdNR0RPSDIyNzlGVWxJYU5UWGxiTno0UEd2WFBzWHUzUU5KVDUvRG1ESHpTRXhNNVpPZi9FRzN2bXl3V3EzTW1YTjNxMzI3ZHIzQjd0My82Tko5UGo0aDE4WGM3a2JXckhtU29xS2pYSFBObmMzZDNEOXV3WUw3OFhyZFpHZHZKanc4dXMya1hTSWkwcnNVT3FWZnVHa2tQSFBRZVA2UFhJVk82VGxKU2NPYng0OTkzT25UT1pjTm5kWFZwVmdzMWs2UFpidGFkdTkrdTlVa05CYUxsV25UYmpheEl1bUtzMmMvWXUvZTk3RFpITTNqY0QvNmFEZnIxdjBmQXdZa2MrMjFEekZxMURYTllUSTZPb0diYi80M1RwN01ZdCsrbFdSbGZjRHc0Vk9Kakl6cjBkYnRqSXg1REI4K3RVdlhyRjM3ZElmSEhJNHdvcU1UV0xMa2M4MUxwclRIWnJPemRPa2pwS1NNSXlOamJwZGVYMFJFcnB4Q3AvUUxONDJFWnc4YW85Wk8xVUoyQll6dFc1L3hKVWcxTnRaUlcxdlo3ckdMVzJpY1RoY05EZFZ0emlrdlAwVk1UR0t2ZDF0MXV4dkl6ZDNaWm45SlNYNjc1NmVuejhicERNZm44eEFSRWN1SUVUUGFkRnZzcmd1VEt6bWQ0VDF5UDJscnhveGJtVGJ0NWxZL1Y2Tkd6U0l5TXA1QmcwYTIyOTNWWXJHUWxqYUZ0TFFwMU5WVkVSa1pkOW5YTWNZZGQyNXlxVTkvK21mbmx4WHEydXpDbi8zc2IxcHRQL2pnTDF2VnZIRGhBNTI2ajhWaVllellCVjE2YlJFUjZSa0tuZEl2eElYQjdDR3c0N1N4L1Y2K1FxZjBqSjA3WDJQbnp0YzZQSDVoeVpTRWhGU09IZHZPcGswdk5xKy9XVk5UVGxIUlVjYU5XOVR1dFh2M3ZzZmV2ZS8xU0oxMWRWVnMyUEJzcDg4ZlBud0t3NGRQdWZ5Sm5iQnIxNXZVMUpSaHN6a0lCQUxOYXlvbUpZM29rZnRMKzlyN0ltUHc0RkdkdXJZemdiT3JOQjVZUktUL1V1aVVmbVBGaUpiUXVmNGtmSEdhTWJ1dHlKV1lQdjFtaGcyYjNPNnhyS3dQcWFrcEIyREdqTnVvcVNrak4zY0hmcjhQTUdiclRFMmQyTHpHNThlbHBJeGo2TkR4bmFyajlPbHNDZ3NQZDNnOExtNHd0OTMyelRiN1AvcG9EMXUydk5TcDErZ3VyOWZOOGVON215ZTFDUStQWnVyVUczc3MxSXFJaUVqZnBvL2MwbS9NSFFLeFlYQ3VDUnA5c0w3UUNLSWkzZlc1ei8zaGt0MEZseTE3dFBsNVZOUUFicm5sNjEyNi82QkJJNWs4K2JwT25ldnplVG9NblM1WEZINi90OTBsWE1MRG80bUtpc2RxdFhXcHRxNllOKzllNXMyN3R6bDBkclY3cFlpSWlBUTNoVTdwTjZ3V3VIRUUvQzNiMkY3NWtVS25YSm5lNmk0WUU1UEV3dzgvMGFVZ09HM2FUVXliZGxPN3h4WXYvbXlIMXcwZlByWFZ4QzZkRGNiejUzK0srZk0vMWVuNlFHR3pPOUxTTk90Wlg1S2NuQWJvWjFsRXBLczB3RUw2bFZzdUdzNTB0QnhPMVpoWGkwaEhMQllMZHJ0RFkrQ0VwcVo2eXN0UG1WMkdBR1ZsSjNHN0c4d3VRMFFrS09rVGpmUXJ5WkV3S2JGbCsrMzJKKzRVRWVrVFVsSlNLQzh2TkxzTUFjckxDMGxJaU1kaXNXQ3oyZFRhS1NMU0JRcWQwdStzR05ueS9JUGo0UFdiVjR1SXlLWE1uajJUa3BLT0o0aVNxNmVvNkNEcDZTT3hXcTA0SEE2RlRoR1JMbERvbEg1bmNTcTR6ZytWcS9QQWxpSno2eEVSNmNpa1NaT0lqWFZ3K1BBNnMwdnAxN0t5VmhNVzVpVTFOUlc3M1k3VDZWVDNkeEdSTHRCdlRPbDNuRFpZZnRFYTl5cy9NcThXTVkvVEdUQzdCT2t4VFVEb1R1NXkvLzJmb3JJeWw0TUgxNXBkU3IrVWxiV2Fpb3BqTEZnd0Q3dmRUbFJVRkE2SHcreXlSRVNDaWtLbjlFc1h6MXE3dHdSSzZzMnJSY3dSVU9ZTUlhSDdQOU9ZVk1yT0k0ODhRRU5EUGhzMlBFMU96bGJLeWs2YVhWcElLeXM3U1U3T1Z0YXRlNUthbW1Nc1dUSVhtODFHWkdRa2NYRngyTzMya1AyU1EwU2tOMmpKRk9tWHhzUkRlaHprVlJuYmIrZkJvNVBOclVtdXJ2RHdBQjZQUGpTR2drQ2dQcVFuZDdGYXJZU0ZoWEhmZlo4a016T1RJMGYyY3Zqd0J6aWRFUlFYbnpDN3ZKQ1RuRHdjdDd1ZXhNUUV4b3daMGR5bE5qdzhuUGo0ZU1MQ3d0UzFWa1NraXhRNnBkKzZld3o4OTA3aitkdDU4SmtKTFdNOUpmUWxKZ2FvcS9QajgrbkRZM0R6WUxHVWhmemtMbmE3bmVqb2FPYk5tOGVFQ1JPb3JhM0Y2L1hpOS9zSnFObStWMWdzRnF4V2EzT1gydGpZV0Z3dUYzYTdQanFKaUhTVmZuTkt2N1ZrR1B4cFAxUTFRWVBYbU1uMjluU3pxNUtySlM3T1NsbVpsK3BxMEVpRFlPVUh6bUcxMW1HM1I0VDg1QzUydTUySUNPTjl4c1hGNFhhNzhYZzgrSHcrQmM4ZWRxSGwzT0Z3NEhRNmNUZ2MyTzMya1A3NUVoSHBUUXFkMG0vWkxIREhhSGp1a0xIOVdnN2NsZzZoMlU0aTdVbExDM0QwcUJldjEybDJLZEl0RFZnc0o3SGJIZjFtY3BjTExicDJ1eDJYeTBVZ0VGRGc3Q1VXaTZYTlEwUkV1a2VoVS9xMTI5TGhwU1BnOFVOeEhldzhEWE9HbUYyVlhBMFhKbWhKVDI4Z1A5K054K05DdnhLRGhSYzRoOFZTMEM4bmQxRUFFaEdSWUtOK0l0S3Z4VGhoV1ZyTDltdkh6S3RGcnI0TEU3UU1HK1lsSXFJRXEvVWN4dkliVFdhWEpoOWpzVno0LzFJSmZJVFZlaEtIdzBGa1pLUW1keEVSRWVuajlMVys5SHVmSEFQdkh6ZWU3ejhMQmRXUUZtTnVUWEwxWEpna0pEWFZ6cmx6NTZpdFBhTUpXdnF3bHNsZElqUzVpNGlJU0pEUXY5TFM3NlhGd05TQlJ1QUUrRnMyZlBNYWMydVNxMHNUdEFRSFRlNGlJaUlTbkJRNlJZQzdNbHBDNS9xVHhwcWRBMXptMWlSWGx5Wm9DUTZhM0VWRVJDVDRLSFNLWUV3ZWxCeHBUQ2JrOGNQYitmRFFCTE9ya3F0TklVWkVSRVNrNTZsUGtnakdNaW1meUdqWmZpdlhDSjhpSWlJaUluSmxGRHBGemxzeEVpTE90LzNYdUdGTmdibjFpSWlJaUlpRUFvVk9rZk5jTmlONFh2RDNiUE5xRVJFUkVSRUpGUnJUS1hLUnV6TGdqV01RQUU3V3dONFNtRDdJN0twRVJBeFpXVmxrWnU2bHNMQVFseXVTRXllMHVIQlBTMHNiVFZOVFBhbXBRNWsxYXdZVEowN1VlRzhSa1N1azBDbHlrWUVSTUM4RnRoWVoyNjhmVStnVWtiN2h1ZWRlcExyYVQxTFNHT2JOVzA1Q3dsQ3pTd3BaNWVXbktDOHZaTzNhVEhidjNzOEREOXluNVhsRVJLNkFmbnVLZk14ZEYwMG90TFBZbU5GV1JNUk1Uenp4WjJ5MlZPYlBmNGlNakxrS25MMHNJV0VvR1JseldiVG9jMWl0S2Z6aEQ4L1MwTkNBeitjenV6UVJrYUNrMENueU1aT1RJRDJ1WmZ0VmplMFVFUk05OTl5THhNYW1NMzc4WXJPMW1IWG5BQUFnQUVsRVFWUkw2WmNtVFZyR2dBSHB2UERDeTlUVzFpcDRpb2gwZzBLblNEc3VYajdsd3hOUTd6V3ZGaEhwdjdLeXNqaDN6cytFQ1FxY1pwbzRjUmwxZFpDWm1VbFRVeE4rdjliVUVoSHBDb1ZPa1hZc1N6UEdkd0kwK2VDMUhIUHJFWkgrYWRldXZRd2NtSEg1RTZYWERSa3lua09Ic3FtdXJsWnJwNGhJRnlsMGlyVERab0ZQald2WmZ2MFlOS2kxVTBTdXNsT25Da2xJU0RXN0RBRVNFbElwTFMybHBxWUdyOWRMSUJBd3V5UVJrYUNoMENuU2dSdEhRTHpMZUY3bmdkZTBNb0dJWEdWaFlSR2FOS2lQU0V3Y2h0UHB3dVB4NEhhN0ZUcEZSTHBBb1ZPa0F3NHJQREMrWmZ1MUhMVjJpc2pWVlZDUWEzWUpsOVRZV0l2YjNXREthemMxMVYvMTF5d3VMc0RuOCtGMnV6V3VVMFNrQ3hRNlJTNWh4Y2pXcloydnE3VlRSRUxBd1lOcjJiangrU3Urei9yMXo3Qm56enRkdXNidjk3TjE2MTg1ZWZKUXQxLzM1TW1EL1BXdjM2RzQrT3IvVWc0RUF1cGVLeUxTUlhhekN4RHB5eHhXdUg4OFBMSFgyUDU3anJHT1o3ais1b2hJRUNzcU9rcDlmZFZsejl1NDhYbkt5d3M3UEY1ZFhVcHBhY0Vsdzkrc1dYZVNtanFoZWR0cXRkTFFVTVBPbmErUm1qb0JpOFhTZkt5eXNwaXRXMTl1OXo3VHA5L0trQ0hHcEVwRGhvd2xJV0VvcTFZOXdZb1ZYMmJBZ0NHODhzcmpsMzAvTTJmZXpzU0pTeTU3bm9pSTlDeDlkQmE1akp0R3drdEhvS0xSYU8xODQ1Z1JSRVZFZ2xWall3MFJFWEdYUFcvY3VFV1g3TWE2ZS9jL2lJd2N3TGh4aXpvOEp5RWhsWXFLMDYzQ2ExemNZTTZjeVNNN2V6TjJleGdBZHJ1VGlJaFlpb3R6R1R0MkFRNkgwYzJrb3FLSW9xS2plRHlOemRmYjdRNXV1T0dMdlBQT0x6aDlPcHVCQTBjd1o4N2RsM3d2MjdhOWd0L2ZNMk1rMU1vcEl0STFDcDBpbCtHd3dxZkh3Zi91TTdaZnpUSFc4VlJycDRnRXErcnFNdUxqTHo5QjBjQ0JJd0R3ZUpwb2JLeHRjOXpoQ0NNc0xJSzR1TUZ0amtWR3htRzEyZ0FvTER6RTRjUHJXaDJQaUlqaDZORk56ZHN1VnpRelp0d0t3TlNwSzRpT1RnRGd2ZmQrVFdSa0hFT0hHdC8yRlJmbmtwMjltV3V2ZllqYmIvOFdkcnNEZ0xGakYxenl2V3pmL3VwbDM2K0lpUFFPZld3VzZZU2JSOEhMUjF0YU85L01OWUtvaUVpd3FhMnRwS21wanBxYThrNWZVMUNReFlZTnp4SVZGZDlxZjMzOU9jcktDaWt1YmozaFVVMU5HWGZkOVQzaTQ0Y0FNR2JNUElZTm04VDY5Yyt3Y09FRHpZRXlFQWp3empzL0p5TmpIbVBITHFDazVLTlc5eWtyTzhucDB6bk1uLzhwYkRaNzg3M3o4bmF4Y09Gbm1nT25pSWowYlFxZElwM2dzQnJyZHY3K2ZHdm4zN0xoenRGcTdSVHByd1pHUUVtZDJWVjBUMW5aU1FET25NbkY0Mm5DNFFqcjFIV1JrWEhjYzg4UFcrMTcvLzBuaUlzYnpKdzVuMnplNS9ONWVPNjVyN1M1M3VXS3d1LzNzWEhqODl4ODg3OWhzVmpJeTl0RmFXa0JDeFk4ME81cjd0dTNpdGpZUVl3ZHU3Q3piMDlFUlBvZ2ZXUVc2YVJiUnNGZkwycnRmQ3ZYQ0tJaTB2K2t4MEgrNWVmaDZaTUtDdytkYnpXMFVGQndnUFQwYXpwMVhXMXRCYzg5OStWVysveCtINmRQWjVPZHZmbXkxMXNzRmhZcytEUnIxanhGVFUwNTRlSFJaR2EreWJScE56VzNpRjZzdlB3VUowN3M0L3JydjREVnFzbjJSVVNDbVVLblNDYzVySERmV1BqRGZtUDc3K2ZIZG9iWnpLMUxSSzYrK1VQaDU3dU1aWlR1eWpDN21zNExCQUlVRmg0a05YVVNGb3VGbkp4dG5RcWQwZEVKakIrL21Qbno3MnUxZjlXcTN4RVhONWk1Yys5cDN1ZjMrMWkvL2htY3p2RG1mYSsvL2lPcXEwc3YydjRoZ1VBQW44L0QvdjN2YytEQUJ3RE1ubjFYOHptVmxjVllMQmFxcXM2UWxqYTUyKzlaUkVUTXA5QXAwZ1czcHNOZmprQzEyM2k4bFF2M2pqVzdLaEc1Mm00WURoOGNoeGNPRzYyZVV3YWFYVkhuRkJSa1VWZFh4ZHk1UnRCY3MrWkpLaXFLaUk5UDZmQ2FRNGZXa1puNUZnREhqbTFyZGN6bjgxQlVsRTEyOXBZMjEwVkZKVEI3OWljQXVQYmF6K0x6ZVM1Ym45ZnJibjZlbmo0TENMQisvVE80WEZHTUdUUHZzdGVMaUVqZnBOQXAwZ1VYMXUzODQvbld6cjlsd3gyajFkb3AwaC85Y0FGOGJSMThmWVBSNjJGK0NreEpNcnVxU3p0MGFBMU9aempEaGszQ1lyRVNHUm5IbmozdmN0MTFuKy93bXJGakZ6Qnk1TXgyajYxYjkyZGlZd2N5WThadHJmWnYydlI4cStWSkVoTlRPMVhmeHljU1NrKy9ockt5azJ6Zi9pb2pSODdvOVBoVEVSSHBXeFE2UmJyb2xsSEd1cDFxN1JUcDM2SWM4S3VsOFB3aFkvM2VONDcxN1AydEZoalpnL2M3Y1dJL3hjVzV6Smh4Vy9OTXNKTW1YY2VPSFgrbnFPZ29LU2x0QjZtWGxoYmc5VFoxZUUrdnQ0bkd4anJPblR2VGFyL2IzVWh0YlNYRnhjZUlpa29nT2pxQjdkdGZiYmRGRk1CaXNmTFp6LzZtM1dOVHB0ekF3WU5yS0N3OHpNaVIwenY3ZGtWRXBBOVI2QlRwb2pDYnNWektudzRZMjJydEZPbS9vaHp3eFdudzBFVElyNFQ5cFplL3ByTXN3TGExUFhPdnBxWjZ0bTM3RzlIUkNVeWVmRjN6L3ZIanIrWHc0WFZzMnZRaWQ5NzVPQzVYWkt2cjl1OS92MDJndkZodGJRWFYxV1Z0enFtdHJjQnF0WFB1M0JrbVRGakt1SEVMOFhvOUpDUU01WnByUHRIcTNETm44dGk5K3g4ZHZrWjRlRFFPaDR1NnVzcXV2R1VSRWVsREZEcEZ1dUcyZFBoYkRsUTJHcTJkNytUQjNXUE1ya3BFekJMbE1NWjE5dlRZem0yWFArV3kvSDQvNjliOW1icTZTcFl2LzN5cnRTMXROanZ6NTMrYTk5OS9nalZybnVUR0cvKzExZkhycnZzOFhxK253L0dZYTljK1JVek1RR2JOdXFQVi92WHJueUUyZG1DckNZWUFuTTRJQmc5T2I3V3ZzYkgya3ZYWDFWWGg5VFlSSGg3ZHFmY3JJaUo5ajBLblNEYzRiZkRBZUhoaXI3SDk4bEdqMjYxTGY2TkVwQS94Ky8xczJ2UUNwMDRkWWZMazZ4Z3hZbHFiYzFKVEp6QnAwbklPSGx6RGh4LytudVhMSDhQcGREVWZ6OHI2a0wxNzMyMzMvb0ZBNFB4RVFwdmI3SStOWGRydHVvOGQyOGJaczhkeE9zTXBLZmtJdXoyTTFOU0ozYjZmaUlpWVN4K1JSYnJwcHBId3lsRW9iVEJhTy8rYURRL3JNNUdJOUJGTlRmV3NYLzhNaFlXSEdEbHlacHR1clJlNzVwcFBVRnRienZIaiszampqUit6ZVBIRERCNDhDb0RwMDI5bSt2U2IyNzF1NWNyZk1tQkFjcHNXemIxN1Z4SVJFZFBtL01iR1drNmRPdHBxWDBWRlVadnpZbUtTS0M0K1JrMU5QWU1IcHpONTh2V0VoVVZjOWoxM3hPLzM0L041c1ZvMURrSkV4QXdLblNMZDVMREM1eWJEZis4MHRsL05oanZTWVlEcjB0ZUppUFMyb3FKc05tNThqcnE2S2pJeTVySmd3ZjFZTEpZT3o3ZGFyU3hkK2dpYk5yMUlidTRPM25ubjU4eWRldzhUSjdadXJYUzdHOG5MMjBsWVdDUit2NWV5c2dJR0R4N2Q1bjdUcDkvVTd1dVVsUld3ZXZVZlcrMExCUHh0emhzOGVEU2pSOC9wekZ2dFVGYldHdXgySjFhcmpaS1NQQUlCUDNGeGc2L29uaUlpMGowS25TSlhZSG1hTVpIUThYUGc4Y016QitIcnM4eXVTa1Q2TzRjakRLL1h3K0xGRHpONjlPeE9YV08xMmxpOCtMTU1IanlhM056dFpHUzBYUmZUWnJPemJkdmZDQVQ4V0N3V0VoSlNPNzErcHRNWnpxaFJzMWl5NUo5YTdTOHNQTXlXTFM5MTZoNWRjZXpZVmlvcml3SGp6MlBjdUVVTUhUcSt4MTlIUkVRdXp4SUlCQUptRnlFU3pETFB3TGMzdFd6LzM0MlExclpYbVloSWx6MzIyR004K3VpZnVuV3QxK3RwTlNsUVQ3cncwZUZTcmFkOVFTQVFJQkFJWUxWYWUrUitUei85R0YvNHdoZElURXdrS1NrSmg2TjMvbnhGUkVKTnovd1dGdW5IWmcyR2lZa3QyNy9mWjE0dElpSVg5RmJnQkNOczl2WEFDVWFkUFJVNFJVU2srL1NiV0tRSGZPbWk5Y3IzbHNDTzArYlZJaUlpSWlMU2x5aDBpdlNBOURoWU1hSmwrdy83d2R0MmJnd1JFUkVSa1g1SG9WT2toM3h1TW9TZm41cnJkQzI4ZnN6Y2VrUWsrS1dsdFowWlZzeVRuSndHOVAyeHJDSWlmWTFDcDBnUGlRdUR6MHhvMlg3aE1GUTFtVmVQaUFTL3BxWjZ5c3RQbVYyR0FHVmxKM0c3Rzh3dVEwUWtLQ2wwaXZTZ1Q0eUdJVkhHOHlZZlBIM0EzSHBFSkxpbHBLUlFYbDVvZGhrQ2xKY1hrcEFRajhWaXdXYXpxYlZUUktRTEZEcEZlcERkQ2wrWTJyTDl3UW5JcXpLdkhoRUpick5uejZTazVMRFpaUWhRVkhTUTlQU1JXSzFXSEE2SFFxZUlTQmNvZElyMHNEbERZUHFnbHUzZjdEYXZGaEVKYnBNbVRTSTIxc0hodyt2TUxxVmZ5OHBhVFZpWWw5VFVWT3gyTzA2blUwdXhpSWgwZ1g1aml2U0NyOHdBNi9rdndiTXI0UDNqNXRZaklzSHIvdnMvUldWbExnY1Byalc3bEg0cEsyczFGUlhIV0xCZ0huYTduYWlvS0J5TzNsc0RWVVFrRkZrQ2dVREE3Q0pFUXRIdjk4R2J1Y2J6U0FlOGNCUEVocGxiazRnRUg3L2ZUME5EQXkrODhCTDE5UmFTazhlVGtKQktZdUl3czBzTFdXVmxKeWt2TDZTbzZCQmhZVjRXTEppTHpXWWpPanFhUVlNR0VSNGVycFpPRVpFdVVPZ1U2U1VOWG5od0pWUTJHdHZYRDRkdlhtTnVUU0lTbkx4ZUx6VTFOV1JtWm5Ma1NBNmxwYVU0blJFVUY1OHd1N1NRazV3OEhMZTduc1RFQkVhTkd0SGNwVFk4UEp6RXhFU2lvcUt3MisxbWx5a2lFbFFVT2tWNjBjWkMrTkgybHUxZkxJYXBBODJyUjBTQ2w5ZnJwYkd4a1hQbnpsRmJXNHZYNjhYdjk2Ti94bnVIeFdMQmFyVTJkNm1OalkzRjVYSXBjSXFJZElOQ3AwZ3YrOVltMkgzR2VKNGNDYyt1TUdhNUZSSHBLci9majlmcnhlUHg0SGE3OFhnOCtIdytCYzhlZG1GWkZJZkRnZFBweE9Gd1lMZmIxYVZXUktTYkZEcEZlbGxwQXp5MEV0dytZL3ZCQ2NaRFJLUTdBb0ZBbTRmMFBJdkYwdVloSWlMZG85QXBjaFc4bWdOUEhUQ2VPNnp3ekFxajFWTkVSRVJFSk5TcG40aklWWEIzQmd5UE1aNTcvUENMVEhQckVSRVJFUkc1V2hRNlJhNENxd1crT2J0bCs4QlplRGZmdkhwRVJFUkVSSzRXaFU2UnF5UmpBTnllM3JMOXAvMVFVbTllUFNJaUlpSWlWNE5DcDhoVjlNaGtHT0F5bmpmNjRLYzdRSU9xUlVSRVJDU1VLWFNLWEVYaGR2akdySmJ0dzJYd1ZxNTU5WWlJaUlpSTlEYUZUcEdyN0pwa1dER2laZnVwQTNDNjFyeDZSRVJFUkVSNmswS25pQW0rT0EwR1JoalBQWDc0eVE3d3E1K3RpSWlJaUlRZ2hVNFJFN2pzOEowNUxkczVGY1phbmlJaUlpSWlvVWFoVThRa0V4UGhrMk5hdHA4N0JBWFY1dFVqSWlJaUl0SWJGRHBGVFBSUGsyQll0UEhjNjRjZmJnTzN6OXlhUkVSRVJFUjZra0tuaUlrY1ZuaDhMbGd0eG5aQk5meGh2N2sxaVlpSWlJajBKSVZPRVpPTmlvTUhKN1JzdjVzUFc0ck1xMGRFUkVSRXBDY3BkSXIwQVo4ZVo0enh2T0JuTytGTW5YbjFpSWlJaUlqMEZJVk9rVDdBYW9IdnpZTVlwN0hkNElYdmJ6V1dVeEVSRVJFUkNXWUtuU0o5Ukx3TC9tTnV5M1orRlR4MXdMeDZSRVJFUkVSNmdrS25TQjh5ZlpEUjFmYUNOM05oWjdGNTlZaUlpSWlJWENtRlRwRSs1ck1UVzQvdi9Pa09PRjFyWGowaUlpSWlJbGRDb1ZPa2ovbjQrTTQ2RHp5KzJSam5LU0lpSWlJU2JCUTZSZnFnajQvdkxLeUJIMitIZ0hrbGlZaUlpSWgwaTBLblNCODFmWkRSMWZhQ25jWHcvQ0h6NmhFUkVSRVI2UTZGVHBFKzdJSHhNRCtsWmZzdlIyRHpLZlBxRVJFUkVSSHBLb1ZPa1Q3dU8zTWdQYTVsKzc5M3d2Rno1dFVqSWlJaUl0SVZDcDBpZlZ5WURYNnlDR0xEak8wbW56R3hVTFhiM0xwRVJFUkVSRHBEb1ZNa0NDUzQ0Q2NMd1dZeHRzL1d3N2MzZ2NkdmJsMGlJaUlpSXBlajBDa1NKTWJHdzlkbnRXem5WTUFQdDRGZlU5cUtpSWlJU0IrbTBDa1NSSzRmRG5kbnRHeHZQdzIvM20xZVBTSWlJaUlpbDZQUUtSSmsvbmtLekIzU3NyM3FPUHoxcUhuMWlJaUlpSWhjaWtLblNKQ3hXdUI3ODJCaVlzdSsvenNJR3d2TnEwbEVSRVJFcENNS25TSkJ5R0dGbnk2QzRURXQrMzZ5QS9hZE5hOG1FUkVSRVpIMktIU0tCS2tJTy94OE1TUkhHdHYrQVB6SFpqaFlabTVkSWlJaUlpSVhVK2dVQ1dJRFhQRExKUkIzMFJxZTM5b0lSOHZOclV0RVJFUkU1QUtGVHBFZ056RENhUEVNdHh2YlRUNzRob0tuaUlpSWlQUVJDcDBpSVdCRXJESEcwMzcrYjNTalY4RlRSRVJFUlBvR2hVNlJFREVwRVg2eTBKaGtDQlE4UlVSRVJLUnZzQVFDZ1lEWlJZaEl6emx3RnI2MUNUeCtZOXRsaDE4dmdkRUR6SzFMUkVSRVJQb250WFNLaEpncEErRy9GNEhUWm13M2V1RnI2K0ZBcWJsMWlZaUlpRWovcEpaT2tSQjF1QXorZlpNUk9nRnNGdmpPSExnMjFkeTZSRVJFUktSL1VlZ1VDV0U1RmZEMURTM0JFK0RSeVhEdldQTnFFaEVSRVpIK1JhRlRKTVRsVk1BM05rRDlSY0h6MWxId3I5UEJhakd2TGhFUkVSSHBIeFE2UmZxQkU5WHduVTF3dHI1bDMrUWsrTUY4aUhhYVY1ZUlpSWlJaEQ2RlRwRis0bHdUUEw0WnNpdGE5ZzJLZ1A5WkRDbFI1dFVsSWlJaUlxRk5vVk9rSC9INDRXYzdZVU5oeTc0SU8vem5mSmcreUx5NitvS0FweExjWmVDcncyS3hFUEEzbVYyU1hNenFKQkFBckJFRUhJbFlISEZZTEJZc0Z2VVJGeEVSNmVzVU9rWDZvYjhjZ2VjT3RkNzMrU253eVRIbTFHTzJRRjB1ZUtzQm45bWxTQ2Y0c2VLM1JCRndqY1J1dDJPMWF2VXZFUkdSdmt5aFU2U2ZldTBZUEhVQS9CZjlCbGcyREw0NTIxaGVwYjhJMUJ3RWY0UFpaVWdYQlFMZzlUdndoR1hnY3JtdzJXeG1seVFpSWlJZFVPZ1U2Y2NPbHNMM3QwSzF1MlZmZWh6OHh6d1kyZy9HZVFicWNnbDRLK2xIR1R1a0JBSlE1M2JpRHh0QlZGU1VncWVJaUVnZnBkQXAwcytWTnNEam0rQ2pjeTM3d216dzJGUmphWlZRRlhCWFFNTngxS1UydUhsOVVGWVhUV3hDR2k2WFMxMXRSVVJFK2lDRlRoRnBkNEloZ0ZtRDRkOW5RMXlZT1hYMXBrQmREbmpQWGY1RTZmT3FHNncwTUpTRWhBUWNEb2ZaNWZTcXJLd3M5dTdKcExDd2tNaUlNSTdsRlpoZFVzZ1puWjVHZlgwVFE0Y09aY2JNYTVnNGNhSW1yUklSdVVJS25TTFM3SzFjK09OKzhGMzBXeUhHQ2QrZVl3VFFVQktvM2c4QjkrVlBsRDdQN1lHVGxRTVlPblFvTHBjclpNUEJpeTgraDg5ZFJjYUlKRktURXhnNkpON3Nra0xXcWRNVkZCYVhjelMzQkljcmp2cys5WUFtclJJUnVRSUtuU0xTU240Vi9HZzduS3BwdmYvV1VmQXZVOEVaSXNQbUZEcERoOXNEK1dlalNFbEpJVG82T2lTRHdaK2ZmSUpSdzJKWVBHK2MyYVgwTytzMkh5YnY1RGtlZU9oUlRWb2xJdEpOb2ZjdnM0aGNrVkZ4OFBRTmNNOFlXazJ3ODA0K1BQb0I1RldaVmxyUFV1QU1HVTRIK0h3KzNHNDNmci9mN0hKNjNJc3ZQc2VvWWRFS25DWlp1bkFDbzlKaWVmbWxGNml0cmNYbjB6aHdFWkd1VXVnVWtUWWNWdmpuS2ZDN1pUQW9vbVYvVVMxOFlUVThzYmYxakxjaVpnc0VBbmk5WGtLdDgwNVdWaGErcGlvV3p4dHZkaW45MnJJRkU4QlhTMlptSmsxTlRTSDU1WWFJU0c5UzZCU1JEbzFMZ0dkV3dPM3BMZnY4QWZoSEhqejRIcnh4clBYNFR4SHBXWHYzN0NSalpKTFpaUWd3Zm5ReTJVY1BVVjFkcmRaT0VaRXVVdWdVa1VzS3M4Ry9Ub2RmTG9hazhKYjl0Ujc0dzM3NDNQdXdzOWk4K2tRdUNMVldUb0RDd2lKU2t4UE1Ma09BMUNFSmxKYVdVbE5URTVLdDZpSWl2VW1oVTBRNlpjcEFlUFltZUdCODY4bUVUdFhBNDV2aEd4dmdaRTNIMTR0STEwV0VoMm1XMmo0aU5TVUJWNWdUajhlRDIrMVc2QlFSNlFLRlRoSHBOSmNOUGpzUm5yOEpscVcxUHJidkxEenlQdng0T3h6WDhwY2lQU0kzWCt0dzlpVUZoY1VoUFdtVmlFaHZVZWdVa1M1TENvZHZ6NFkvWEFjVEVsdjIrd093b2RDWTVmYmJteUNyMUx3YVJTUTQ5ZlV3RjZxVFZvbUk5Q2FGVGhIcHRvd0I4TnVsOE4yNU1EaXk5YkhNTS9DMTlmRGx0YkR0dERuMW1hbWh3YzJxZFFlb3FLenQ4clVyMSs1bjg4N3N5NTduOWZyNHkydGJPSlJkMkowU203MjFhamQ3RHg3djl2Vm56bFpkTWlpVWxLcnB1eS9KT25LUzcvN3M3MVJXMVYzeHZWNzgrMmJlZUc5WHA4OXZhdkx3cXlkWGtwM1g5cGRDSUJEZ2o4K3Y0Wm0vYnV6VXZmNzgwbnJXYkQ3VTZ2cmF1c1pMUGp3ZWI2ZHJGUkdSbm1NM3V3QVJDWDdYcHNLOEZHTTIyNWVPUVAxRm4rdU9sTVAzdGtCYUROdzNEcFlPQTV1bDQzdUZpdnlDRXQ3K1lBK0ZSZVg4ODJlV2R2bzZqOGZMQnh1eW1EbDVCQXRuajcza3VUNmZuNjJaeDBoTWlHYmkyTlFPejZ1cGJXRGo5cVBNbWpxS1FVbXhiWTV2M0hHVTJkTkdNWDNTaURiSFRoU1djaWk3a0J1WFRNRnV0N1U1WHQvUXhJOSsvU2JKZytMNGo2L2UyZWI0ODY5dVlrL1djYjcrMkUya0RkVXNySDNCME9SNHp0WFU4OXE3TzNuMGdjdi9iSlpYMUZCYjM5VHVNWWZEenRvdGh4azlNcG1ZNlBCMnp4bVdrb0RGWXZ5bDM3RTNqL3dUSlNUR1J3Tncra3hscTNNanc4UFl2aWVYOFdOU0dIN1J6NHZWYW1Id3dMam1iYS9YUjliUmswd2VQNng1WDJsNU5kLy8rZXM0SExibTE3dVl4K1BqdGh1bWMrT1NLWmQ5ejVlalZrNFJrYTVSNkJTUkh1R3d3cjFqNFpaUjhFNCt2SlVMWlEwdHh3dXE0V2M3NGNuOXNHU1lFVDdIaGZDa25CUEhwakp4N0ZBT0hDbWd1S1NLNUVGeGw3OElPSlJ6Q3JmYnk4eXBJM3VzbHByYVJ0NWJzNTloS1ludGhzNUxPWDZ5bFBmVzdPZTZSWlBhRFoxWlIwN2k5d2VZTWo2dG5hdGgyc1RoN05pVHg1TXZydVB4cjl4QlpFUll0OTZEOUp6NEFWRXNuVCtCL0lJU21wbzhoSVU1TG5uK3FuVUgyTFk3RjRlajdmOS9BTHZkeHA5Zlh0OW12OThmd092MThic2ZQNGpEWVNjUUNMQis2eEZtVDBzbk1UNGF2OS9QajM3OVpwdVE2SFRhK2RzL2RyUzZUNWpUemkrK2Z6OU5UUjQ4WGgvNUowcndldjBNVDAya3RxNFJnQXM1OE1mL2ZrKzdBZmhYVDY2ODdKK05pSWowRG9WT0VlbFJrUTY0Ynl4OGNneHNMSVRYajBGT1JjdnhxaVo0TTlkNEpFZkMwalFqZ0tiRm1GZHpkeHpPT2NWVGYxbDN5WFA4L2dDQkFQejMvNzU5eWZNZWUzQVo0MGFuQUxBM3kram0rc1QvZmRqbXZJaHdKNy80L3YzZHJMaDM3RHRrVEhSenpiUlI3UjZmUEg0WWkrYU1aZlBPSFBZZkxtRCtySXlyV1Y2Lzlld3JHOWwvdU9OSmlBS0JBQmFMaFcvKytLOGRudlAvL3VWbVVvY1kzd3lOR1pYTVZ4NjlzZm1ZMys5bjlhWkRqTTlJYVQ3bjQvWWZMdURKRjlZMmJ4ODRjcExTOG1xKytQQjFyYzc3MXBkdVk4amdBUjNXY1RTM2lQOTdlUU1BYjMrNGgzVmJqalFmKy83UFgyOSsvaThQTFFlTWx2MzIrSHg5ZTZ5b2lFZ29VK2dVa1Y1aHN4aGhjdWt3T0ZSbWhNK3RSY1prUXhjVTF4bmRjVjg2QXFQaWpIT1hwMEZDKzczMCtoU2Z6NC9iN1dYMHlNRU1UT2hlWWo1VFdrWCtpYlA0ei8raGxGWFVzUGZnQ2FaUEdrNzZpTUc4L3Q0dXhveEtidTQ2NjNEWUtDazl4MDkvOTQ5VzkzbDM5VDVXclR2UXZEMXJ5a2dldUh0Qm05ZDcrcVgxV0sxdHV4MjYzVjQyNzh4aCs1NjhkdDluUnlxcjZqaDR0SkNNa1lPSmpBamo3Ky9zYVBjOHY5OW9rVHA5cHFMTk9XRk9CN2ZkTUtQRDE1RHVXVFJuTEJQL2YzdDNIdDMwZWVkNy9DMXJzZVFkVzdiQk96Yll4Z1pqd095QlFBZ1FJQ1FwS1duVE1GMXkyMDQ2elV4bW1zek5MSGZhU1RQVG1aemJkRTN2YlpNMmJkTnNiWnBtQjhMaXNPK0x3UVpzd09EZDRBVzgyN0prYS82UUVSakxaZ2tLMitkMXp1ODQwdS9SenovbENNUEh6L2Y1UHBrSmdLZUVkZlVuQjNub3ZtbUVCUHVlYWQ2OHM0VGEwMDA4ZE45VTczTlJ3MElBR0RjbWtjNnU3bjdySWQ5WnRZZHRlNDZST1NwdTBIV1NNVkZoTEYwd0VZUEJRRzl2TCsrdTJzT2QwOGRnand6bHB5K3Raa2JmTHlDNm5TNGNEdWVnNzhYcDdQSCs5K0o1dWR4MVJ6YlAvM0lsT1dPUzZPaDBjUDg5bnM5UGQ3Zm5QcDc3eFFlRGx0ZU9Hek40R2JxSWlQaVBRcWVJK04xWXUrYzQwd1ViS21COVJmL1pUNERTSnMveDBrSFByT2U0YU1pSmh0d1lpTFJlbi91K0hOUHpSak45MG1qdjQ5N2VYaHJPdEJKajcxL0dXdGZRVEhSVVdMOS9ERy9aVlVKcFdaMzM4Y3AxK3dGWXZuUXFFZUhCdkx0NkQ4a0pkdWJPelBLT2FlOXdzSEJPRHVCWjE3WXEvd0NabytKSVRZNEJZTU8ySXpoZDUvK1JEaEFhWW1YcGdvbFg5ZjdLS3VzcFBPSzdVZEhXM1NXNDNXN216TXlpeStGa3k2NmpRMTZyK3FMMWV3QWh3VmFGVGo5SVM0a2xqVmpBcys3MjR3MkZoQVFITWpuWDk0ejBxdndEWktTTkdIQytyYjJMWC9iTlZ2NytUNXNIdk82L2Z6NzBMRDU0UHFlaElUWmFXanRaY3ZjRUNnNlZVMUpheTdJbGt3RjQ3b1VQTG5tTmMyWFp3VUZXempaMTBOVGNRWFpHQXI5Ky9STWVmWGlPOTMzZWY4OGs1czdJOGxreXZHdC9xWGN0cVlpSWZMWVVPa1hrTXhOcGhXWHBucU8ySGRhWFEzNDVWTFQySDFmZTRqaytMUFU4SGhGOFBvVG1SRU5jeUdkLzc1ZmpiRk03TDcrNWdjcWFSdjdobTR1OGpYUE96VTRtaklqazRRZG1rQkFYT2VDMXpTMGQ3TnhmeXRRSm80Z0lEeDV3L3B6Z29FQVd6OHNGUEFGMFZmNEJNa2ZIY2Zlc3NRRHNPWEJpd0d0Q1EyemUxMXpOZTVvN3MybkFlajZIdzhtR2JVY0FTRW1JWmxoRU1EOTk5c3RYOVQzRXY0SnNnU1FuMkRsOHROcG42R3h1NmFEMmRGTy9YMjZjRXh3VXlILzgwM0x2NDhJamxmeGw1VzYrOHRCc1VoTHQvY1pXMVp6aE4yOXNZT21DaVV3Y2wrSjkzbWExOE9hNzIrbHlPUG5mejc1T2I2K2JtWlBUaWU4cnFYM3lzY1g5bWdSZDdIUjlNN3YybDNvZjd6MTRnb3kwL28yTEhBNG4vL3lEUHdMMG0vWDNaZW1DaWQ0L0x5SWk4dGxRNkJTUjYySkVNS3pJOGh5bFRaQmZBWjlVUUYzSHdMRzE3WjVqVFpubmNiQVpFa0xQSDRrWGZBMzAzZXZrbWhzM0pwR2YvY2VYTVJvOU8wOFZIQ3JuRDI5dHBxT3ptenVuWnhJLy9IeXdqTEdIY2YvQ1NieS9aaDgvK05sN3pMc2ptM3ZuVDJCRzNtaW1Ua2pEWlBJMFVubnlzU1dFRDlJQjFKZHoyNVFFK0NnbHZORHhrNmM0ZXVMVVZiekw4MnhXQ3ltSjU3dUpmckx0TU8wK09wb2VQRnhCVmUyWklVTnVTV2tOYXpjV01YdGFaci91bytJL002ZWs4OGYzZHZEZ2tpbUVCUGN2SGRpNit5aG1zNUZKT1FPN0Z4c01CcUtHZVdZSEhRNG5KOHJyc0ZrdGZMQm1INmxKMGFTbXhKS1NZS2U0dEpaVjZ3dVlQM3NzODJlUEczQ2RaWXNucytUdUNaU1UxdkwyUjd0WXVtQ2l0L0dQMld6QzBUMTRlVzFFZUJBTDVvekQ1ZXJCYUF4Z1Y4RUpsdHpkLy9ObHNaajQ3bmMreDc4OTkyZSs5c1haM3BuL0MvM2dwKyt6Yk1sa0pvNU5HWEJPUkVUOFM2RlRSSzY3dEFqUDhZMGNLR3VCZ3ROd3NCNzIxMEZyOThEeDdVNVBlZTdGSmJyZ21VMk5EL1VFVTE5SFVOL1hxVUdmN3A0TkJnTm1zNG1XMWc3ZVc3MlhiWHVPRVdTejhJMFZjd2RzUFdJd0dManJqbXpHWnlYeDZ0dGJXYmU1aUgxRlpheDRjS2EzZ1ZCTGF3ZE5MWjZqdkxvUjhEUWlPbFhYeEw3Q011KzFvcU5DdlkxYnpxMjM5TFYrN1VKSFQ1emlnelg3c0ZpdTdrZCtkN2VMd0VDek4zUzJkemhZdTdIUTU5aGQrMHZaVjFqR0hWTXlCdDFDbytoSUZZZEtxc2dkNjd2anJWeDdVM0xUZUhmVkh0WnRLdUtCUlhuZTV6M3JlWXZKeTBrbHlEWjBaK0hBUURPUFBqd0h0OXROVVhFVmF6WWU3TGNPT0hKWUNHYXppZU1uVDVHU0dOMnYyM0ZFZURBdVZ3OXJOeGF5Y0U0TzRXRkIzbldjcFdXbmVldURuVTlKaE0wQUFCRm5TVVJCVkpkOEQvL3l4UDEwZDdzNDI5Uk9aRVFJdGFmUDRuYTdLYTlxQUNBNXdUUHphakdiQ0xUNDZzanJKalRZaXMxbXVlVDNFaEdSYTB1aFUwUnVLQ2xobnVPQjBlREdVMlo3b0E0SzZqeGZXM3lFMEF1ZDZmSWNRd2t3d01jTFB0MTl1bHc5NUc4OXpLcjhBcnE2bkdSbkpMRGl3WmxEbHNaR1JZYnlkMTlmeUtZZHhiejkwUzUrOXV1UG1UazVuYy9mTzRYS21qTzg1S01iN3Y2aWNtK0hXSUE3cDJmeXhRZG1BSGpYYnA2YmJiMlVIMzczUzVqTkpweE9GMmJ6NEQvK1cxbzdDUTJ4WWpBWWFHdnY0aCsvLzNxLzgzLzVhQmNkbmQya0pOb3BxMnpvZDI3S2hEVDJIanpKcm9MU1FVc1lEeDJ0SWlEQXdJUnJHRHBYTjhRUzFCRkVVRU1BeHM5b3R0dmZydVYydGhhTGlmc1dUdUtQNzIwbmIveElFdnArY2ZIaDJuMjBkemhZZlBmZ005TW5LK280VkZKRnc1bFdUdFUxVTF2WGhOUFpRMHFpbmJ0bVpwR1ZrVUNNUFl4OWhXVWNPRlRPZTZ2M1lqSVpTVTJLNFZ0ZnVSdXIxUk1BMS9UOW9tTCtiTS9ub3FzdmROcHNGakpIeGZIRU4rN2h1UmZlWjlGZHVlUmtKZkhVTTYveDFMZVdNRHdtZ3IvNXA5OENjTGE1SGJQWnlQLy8vVHJjYmpkT1o0OTNLNVFmUDdNQ2dKZmYzT2l6WVZaWDErQ3pxU0lpNGw4S25TSnl3ekp3UG9UZVA4cnozTWxtT05FTU5hMVEyUXJWYlZEVjZwbjkvS3c0blM2ZSs4VUhWTmVlSlRnb2tLODhOSXRwRnpRVEdvckJZT0RPNldQSUhCWEhiMTdmd05iZFI2bXRhK0k3ZjcyWS8vdmRML1ViKzYvLy9TZG1UODFrNGR3YzczUGxWUTFzMmxFTVFITkxPd0FueWs5N3ozZDBkbFBYME1LbUhjVk15VTNGYXUwL3ExTjcraXcvZm5FMTl5MmN5QjFUTWdiY1gzbFZBeSs4dkliYzdHUWVlWERtZ1BOTnplMXMyM09NMU9RWThzYW5EZ2lkV2VueDJLd1c5aFNjOEJrNnp6YTFVM3U2aWV5TUJJS0RybDJIcURVTnNkZnNXamVLQUFOY3U5MWFZZGJVRExidk9jcExyMzNDVTk5YXdzbUtldFp0UHNTOTh5Y00yV0NudDlmTjBST25pTFdITTNsQ0drbHhVU1RGUnhFWWFHYlRqbUxlZkhjN3p6NjluSVZ6Y2xnNEo0ZW01bllLRHBWVDM5RGlEWnpsVmZXc1hGOUFldXB3M2xtMWgrYVdEakpIeDJFd0dBaThnaG40dlBHcDVJMVA3YnRtQXovNjFjb0JhNG0vL2JYNXBLZU9HUERhcDU1NTdiSy9qNGlJWEZzS25TSnlVeGtaN2prdTF1endoTS9xTmpqZERsMDkwTjBEemw1dzlrQjMzOWR6ano4TnM5bkVzc1ZUS0NxdUpDaytpamZlM2M0YjcyNi80dXQ4L1V0ektUN3VhZTVpTkFiUTI5dkxpWXA2eG95SzgzYmZOSnVOaEFSYnFhcHBwSzNEUWVHUkNqWnVMKzUzblozN1N0bTU3M3lqbGVhV0Rzb3E2OG5PaUI4UU9rTkRiQ1RHUmZMYTIxc3BQbGJESTh0bWVzc05qeHlyNWxkL3lDZklabUhlckd5Zjl4d1JIa3hxY2d3ckhweEo4ZkhhQWVkTkppUGpzNVBZc2ZjNDlZMHRSRiswbmN6Qkl4VUFUTXk1dHV2cWZwUjVFTHZkVG5SME5HYXpyOUxLbTlOajZ5ODk1bklaREFhK3VXSWUvL1h6OS9qSlM2dXBiMndoSnl1UlJYZU5IL1ExTGxjUGJyZWIreTdxZmx4WjR5a0JiMmhzd2RYVHcvR1QvZGNNSjR5SUpHRkVKTWRQbmlJMHhFWjdSemZEd29QcDZlbWxyYjJMeUlnUXVoeE9ZdXhoQkFRRTRIUjV5bVo3ZXR5MGR6ZzQyOVNPMisyWmRmZGRLdHYvSHM4MHRYazczTDd4emphc1Byclhkblpkb2t4Q1JFVDhScUZUUkc0SjRZR2VJOXQrNmJFQTd1WlA5LzJ5MHVQSlNvK25xdVlNVXlmNDNvWmk1LzVTakFFQjVJMGYyS0FGd0I0Wnl2S2wwN3lQeXlvYitOVXI2M25tSHg4a0pyQi9zdDZ5cTRUaTQ3Vjg3OGxsUEhTZjV6VWZyZHZQeXZVSFNJcVA0dW5IbHc2NGZrREF3TExia0dBcmp6KzZnRlg1Qi9odzdYNU9WdGJ6dng2ZXc5bm1kbjc3NWtic2thRTg4ZlY3R0JZeGVKbnczM3gxUHNGQmdUNURKMEJ1ZGpJNzloNW43OEdUM0RPM2Y2QXBQRkpKUUlDQjNHeXQ1N3dld3NOczVJeEpZdXR1ei9ZMnM2Wm1EcmttdUsyOWk1Ky92TWJudWQ1ZU42NitFdS9uZjdseTBEWERFOGVsOEpXSFp2UHMwOHY3UGYvVyt6dElHT0ZwdUhXaXZKNS9mLzV0bk00ZVhuOW5Hd0VCQnJxN1hiencyelVZREFiY2ZWMkhkdXc5UmxsbFBjMHRuZFNmYWFHNzI4WGYvdXZ2QWZqT1h5OEdZUGEwTVNUNjZCRDlpOSt0SGZSOWlvaUlmeWwwaW9oOENnbHhrWHhwMmNBeVZJREM0a29DTGVaQnoxOE5nOEhnRFFuSFRwN0daREpTVWQzSXFicG00dnEyb0xpY2F5eWVsOHVvbEZoKzg4WUdudi9sUjdqZGtCUWZ4ZU9QTGhqUTNmUmk1MmFVQnBPVkhvL1piR1IvWVZtLzBPbHdPQ2twclNVclBmNlNUV3ZrMmp0NHVJSVAxdTZqcXVZTVV5YWtVVlpaendzdnJ5RnYvRWdXemhudmN5dWZpUENCVytHMGR6allzcXVFRGRzT0V4NGFSSDFqSzZFaFZtS2p3MWwwMS9oK1hZN1BxVzlzb2ZaMEUzV05MZFEzdEhDNnZwbXlxZ1lldU1lelIydEcyb2pMV3RONXFxNlo1cFpPN0pHaFJFZUZVdGZRd3IvODNmMUVSb1I0UTIvYzhBZ1M0Nkp3ZER2cGN2UWRmZXM1UzQ3WFlEUUdrSjJSY0UzLzM0cUl5TkFVT2tWRWJrS3RiWjJjS0svam5yazViTmgyaEEzYkRsOXh1RTFPc0pPV0hNditJazkzWEl2RjVPMkkrMm1ZelNheTB1TTVjS2lDTTJmYmlCem0yVmkxcUtRS2w2dkg1OVljNGg5ZFhkM3NLampCcGgxSHFLNDl5NGpZQ0I1L2RBSFpHUWwwZDd0WXViNkE5VnNPc2VmQVNWS1RZNWc2Y1JRVHhpWVRHdEsvODNCSHA0TkRKZFVVRkpWeCtGZzFrOGFONU1uSGxuRDRhRFZyTnhieWYvNytBZkszSHViLy9XNHRZYUUySm94TklUc2pnYVQ0S0FJQ0F2aHc3WDUyRjV3Z3hoNUcvUEJoQk5rQ2NUcGRUTTVONDlqSnk5L081OExPdStWVkRXemNVY3p3bUFoV2YzS0FUN1lleHUxMjg1TVhWM3ZIbU0xR3JJRVdBaTBtSEE0WGg0OVZFeFlXcE5BcEl2SVpVK2dVRWJrSmJkcFJURTlQTDNualUrbnFjcEsvOVREVEpvMzJ1VCtoTHpXbnp2TGlxL21jcm05bXlkMjV1Rnk5Zkx6aElQLzUwL2Y0MmhkbmU3ZHl1VnBqTXhNNWNLaUMvWWZLbVhlSFozM28vc0l5VENZanVkbmFKOUhmQ285VXNuM1BNWXBLS25FNmUwaUlpK1NyWDVqTjVOeFViOW0xeFdMaWdVVjUzRGw5RE9zM0Y3Rmxkd2x2dkxPTk45L2R6c2lrYUI3NzhqeGEyN3A0NWEzTlZGUTNFbU1QWTNyZWFMNXcvelRDUXZ2dk9XUXlHVmx3NXpqbXpoakQzb01uMmJtdmxJL1dGV0F5QlRBamJ6VExsMDVseFlNek1adE4zbUE0WlVMYUpXZk5UOVUzMDNpMkRiZmJqV21JdHNRVHg2V1FsaHlMeldyQlpqTmpzMXF3QnByN2xaZy85Y3hyZkc3UlpPME5LeUp5SFNoMGlvamNnSHA3UFRPT2ptNG5qV2RiNmJ4Z3U0ZVcxazd5dHh4aTNKaEVoc2RFc0hCdUR0djNIdU9WdHpiejVHT0xCOHhTWFh6ZDlWc084ZjdIKzdDWVRYejdhL01abTVrSXdNaWthSDczcDAzOC9EZHJXSFJYRHZmT256am9kUzVsZkZZU1lTRTJNa2ZGZWQ2SHc4bkJJeFZrcGNkN081cUsveGdNVUZSU1NXNTJNak9ucEpPUkZqZm8yR0VSd1h4KzZWVHVuVCtSM1FkSzJiSDNPRm5wOFlTRzJBZ05zVEZ2VmpZallvYjVMTCs5bU5sc1l0cWswVXliTkpyMmppNE9sVlNUa1RhaVg4bDJlNGNEUjdlVEI1ZE1HZkQ2ZStkUEpMNnZUUHlyWDVqTnIxL2ZnTUVBWXpNVGlJME9HekQrbkJoN09ERjJIeDNHUkVUa2hxRFFLU0p5Zy9uM0gvN0YyemdsZjh0aDhyY2NCaUEyT2h5MzI4MnJiMitoczh2SjByNk9vcUVoTmo2L2RDcXYvR2t6UDM1eEZVOTgvUjdDdzRJR1hMZTl3OEd2L3JDZXNzb0cwbE9IOCtYbHM0aTZZS3VNOGRuSi9QUGYzc2VMcithemN2MEJnb0tzZ3paSnVwVFFFRnUvR2FYOVJlVTRuU3F0L2F5TXpVemsrZTg5TXVSK3JCZXpXczNNbXBySnJLbVovWjZmbkR2NFoyRDJ0RXhtVDh2MGVTNDR5TW9VSDUrZmtHQXJUeisrMUxzMk9UYzcyZHRZNnNLeTE3R1ppZnprKzM4MTZQZE9UckFQV0c4NmxCOSs3NUhMSGlzaUl0ZVdRcWVJeUZYWXZMT1lQMys0YThneDNkMHVBSjc0dDFlR0hQZkYrNmN6UFc4MHcyUEMrZHppeVpoTlJpd1dFMmFURWJQWmlNVnNZdk9PWW1ycm1uamxyYzBVSHFuazN2a1RTSXlMOGw1aitxVFJuRHJkeEpxTmhYei9SKyt3NU81YzVzd1kwNis4TURnb2tMallZVXlaTUlvNU04YjQ3Rm9hWXcvbjZXOHZaZlBPRXViTUdNT1pKczllb0lQM04vVjQrOE5kYk5wWlBPajVjMTFPWDMxN0M2LzlaV3UvYzk5Y2NaZlcyUG5CbFFUT3o5cFFIWE5GUk9UV2MrUCtqU1FpY2dPTHNZY3h1VytUK2s4ck9pcTA3NXJoTExoem5NOHg2YW5EK1doZEFSOXZPTWo0N0NRV3o4c2RNT2FCUlhrWWpRR3N5ai9BbmdNbm1EVTFZOEMyS1grMWZOYVE5MUpTV3NNbld3NFRHR2ptMVQ5dm9iemFzeDlqYlBUUXBZc3BTZEU0WGE0aHh3eG1XUGpnMjdPSWlJakl6VStoVTBUa0ttU2t4UTI1VHU1YU01dE5MSmd6am02bmkyV0xKL3VjS1RJWUROeTNjQkpwS2JFa3hVZGQxVXhYV0VnUXArclBiMkpxTVp0WVBDK1hyUFNoR3d0TnlobXAwbGsvR0oybXBqYzNrdVRFRVlCbWFrVkVycFRCZlc3aGtJakliY1RkUEhScHJOeGNDc3V0Mk8xMm9xT2pNWnR2blVaRnozNy9lM3gxK2ZUTGF1SWovbFZaM2NpdjM5akM1NWQvZ2Vqb2FPeDIreTMxV1JNUjhhZUFTdzhSRVJHUjZ5RStJWUhLMnNicmZSc0NWTlkwRWhrWmhjRmd3R2cwYXJaVFJPUUtLSFNLaUlqY29QTHlwbkw0Nk9ucmZSc0NIQ3l1SlRWdEZBRUJBWmpOWm9WT0VaRXJvTkFwSWlKeWd4bzNiaHhtMnpEdnRqbHlmYXpkV0VRUGdTUW1KbUl5bWJCWUxBT2FkSW1JeU9EMEUxTkVST1FHOXZERGozQzh2SW44TFVYWCsxWnVTK3MyRlhLczdBd3padHlCeVdRaUpDUkVhemxGUks2UUdnbUp5RzJwdDZVQWc3djdldCtHWEFNT0p4eXRzZDZ5elYxNmUzdnA3T3prdFZkZndkRGJUdGJvNFNUR1JaRVlIM1hwRjh0VnFheHVwTEtta2NLU0ducXdNbjM2SFJpTlJrSkRRNG1OamNWbXMybW1VMFRrQ2loMGlzaHRxYmRsUHdhMzgzcmZobHdEdDNyb0JIQzVYTFMydHJKNzkyNUtpZzlUWDE5UGtNMUNXVVh0OWI2MVcwNUswZ2c2T3J1SmlvcGlaT29vYjBtdHpXYkRicmNURWhLQ3lhUWQ1MFJFcm9SQ3A0amNsbnJhU2dqb2FiNzBRTG5obldtRm1yTTJZbU5qaVl5TXZHVURnY3Zsb3F1cmkrYm1adHJhMm5DNVhQVDI5cUsveHYzRFlEQVFFQkRnTGFrTkR3L0hhclhlc3A4dkVSRi8wazlPRWJrOW1hUHA3V2tqZ0o3cmZTZnlLVGhkME5nU2NGdDBGRFdaVEFRRkJXR3hXSWlJaUtDN3V4dW4wMGxQVDQrQzV6VjJibHNVczltTXhXTEJiRFpqTXBsVVVpc2ljcFVVT2tYa3RoUmdHWWJMVVkraHQ1bGJPS2ZjMG5yZDBOSUI3UTRqUVVHM1IwZlJjK0hhWkRKaHRWcHh1OTBLbkg1aU1CZ0dIQ0lpY25VVU9rWGt0dVcyanNUWldvVEY1THJldHlKWG9kTUJGZlVtek9iYnE2T29BcENJaU54c2J1MWZDWXVJRE1KZ01HQXltWEJaTTJoeldIQ3B5dmFtNGVxQnhoWTRXbTNDYURRU0hCeE1SRVFFSnBOSllVeEVST1FHcEVaQ0luSmJjN2xjdExXMTBkNWNRN0NsRTZ1NUJ3TUdMR2I5YUx5UmRMc011TjF1T2h3R0dwb050RHVNNmlncUlpSnlrMURvRkpIYm5ycUMzanpVVVZSRVJPVG1vOUFwSWdMMDl2Ymljcmx3T3AzcUNucURVa2RSRVJHUm01TkNwNGhJbjNPZFFDODg1TWFpanFJaUlpSTNINFZPRVJFUkVSRVI4UnZWSklt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Mvd1BmUE9GeDM3NTlad0FBQUFBU1VWT1JLNUNZSUk9IiwKCSJUaGVtZSIgOiAiIiwKCSJUeXBlIiA6ICJtaW5kIiwKCSJWZXJzaW9uIiA6ICIiCn0K"/>
    </extobj>
  </extobjs>
</s:customData>
</file>

<file path=customXml/item18.xml><?xml version="1.0" encoding="utf-8"?>
<s:customData xmlns="http://www.wps.cn/officeDocument/2013/wpsCustomData" xmlns:s="http://www.wps.cn/officeDocument/2013/wpsCustomData">
  <extobjs>
    <extobj name="C9F754DE-2CAD-44b6-B708-469DEB6407EB-2">
      <extobjdata type="C9F754DE-2CAD-44b6-B708-469DEB6407EB" data="ewoJIkZpbGVJZCIgOiAiMzI2NjU1OTI5NzU4IiwKCSJHcm91cElkIiA6ICI5Mjk5MDI2MDIiLAoJIkltYWdlIiA6ICJpVkJPUncwS0dnb0FBQUFOU1VoRVVnQUFBNTBBQUFTVkNBWUFBQUF2MkxxcEFBQUFBWE5TUjBJQXJzNGM2UUFBSUFCSlJFRlVlSnpzM1hkNGxOZWQ5dkh2akdha1VaZVFCSktRa0FTaWk5NnJBV1BjY1k5clhPSjRZM3MzWmJPSk45bTg2WnZOSnRuMHhIRVN4M1p3alUzY2pRM0dCdE43a1lRQWdVQkNFdXE5VDMzL0dKQVFFakFxbzFHNVA5ZWxDejFsenZPYlFZSzU1NXpuSElQTDVYSWhJaUlpSWlJaTRnVkdYeGNnSWlJaUlpSWlnNWR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5ZGNGaUlpSWlHZlMwOVBadSs4QStRWDVXQUtEeWMzSjluVkowazhralI1TFMxTWppWWtKekprOWk3UzBOQXdHQXdhRHdkZWxpWWhnY0xsY0xsOFhJU0lpSXBmM3dwb1hxVzF5RWpOcUhGRWpFb21LVGZCMVNkTFBWQlFYVUZHU1QvSHBMTUtEekR4dzN6MllUQ2FNUmcxc0V4SGZVdWdVRVJIcDUzNy96TE5FeEtVeWFjNHlYNWNpQTBURzdrK29QbnVTeHg1K0FJdkZncCtmbjY5TEVwRWhUS0ZUUkVTa0gzdGh6WXNZd3hPWnJNQXBYWlM1NnhNYXkwNXgzejJmSXlRa1JNRlRSSHhHNHkxRVJFVDZxZlQwZEdvYW5RcWMwaTFwODYrbXdRcDc5KzZscGFVRnA5UHA2NUpFWkloUzZCUVJFZW1uOXV3N3dQQ2tjYjR1UXdhdytOR1R5TXc2Um0xdExRNkh3OWZsaU1nUXBkQXBJaUxTVHhYazV4TTFJdEhYWmNnQUZoV2JTRmxaR1hWMWRkanRkblJYbFlqNGdrS25pSWhJUHhVUUdLUlphcVZIb3VORzRSOWd3V2F6WWJWYUZUcEZ4Q2NVT2tWRVJQcXB2Rk1uZkYyQ0RBSkZCWGs0SEE2c1ZxdnU2eFFSbjFEb0ZCRVJFZWxGTHBlTHNyTjVORFhVZGVseDFSVWxOTlJXZTYwbURhOFZFVjlSNkJRUkVSR3ZhcXl2WmNNLy9rUkJUbGFmdGRQVVVNZk85YTlqczdiMDZKcDJtNVdhaXRMTGZqVTNOclI3ak1OdTUrMW5mOHJKakQydCs2ckxpL25zbmI5ZnNoNm4wOG1HVi8vSUoydi9nbE1UL29qSUlHUHlkUUVpSWlMaVhUWnJDM3MrZVl1NnFqS3V1Ky9MZlg3OStwcEs4bzRmWnZ6MGhYM1dUbFZaRWNjUGJpZi9SQ1lyN255TTZOaEVqdTdmeXE0TmIzaDByYWdSQ2F6K3dsTVVuajdHaHRlZXZ1eTUweGRmejV3VnQxejJISnUxaGZ5VG1iejMvQys0OXQ1L0l6Z3NvdDF4bzlISWtwcy96NGN2LzQ3aU15ZUpUeG52VVoxZG9WNU9FZkVWaFU0UkVaRkJ5dHJTVFBhaEhSemVzWjdHdWhvU3hrenlTUjB0amZVQUJJYUU5MWs3OGNuanVPWFJiN0hoSDAvejduTS9ZL1VqVCtGdzJMSGJyTXk3NWc3TTVvRExQdDRTRkhLdW5mSGM5ZVFQTG5uZU84Lzl6S1BhWStLVHVQbmhiL0xCaTcvbWd4ZC9UZHE4RmV6NTVLMU96blN4NGZVL2RkZzdmdm9pRmx4N2wwZlhFaEhwYnhRNlJVUkVCcUg2MmlwZS84TjNjZGp0cEV5YVNlN1JnejZycGJhcURJRGcwSWdybk5tNzdVVEd4SEhybzk4bWE5OW5STVVtVXB5ZkE4QzRhUXRhUStXVm1QMERpSWlPdmVSeGc4SHpPNVhDbzRaejAwUC9RVU50RmNGaGtRUmRFSjczYkh5VFlTTkdranBsWHFlUERZMkk5dmc2SWlMOWpVS25pSWpJSU9SeU9oazVlaEpwYzFjd2N2UUVudjN4RXo2cnBhS2tBSUM2bW9vT3cwcTkxVTV6WXoyV29CQUNBb09Zc2VUNmJsK3p0elExMUJFWUhFcFlaRFJoa2U0QWVmN1BBMXZXVVZOWnl0UkYxNUk4WVRyZ3ZwZjBaTVllSnN4YzdMT2FSVVI2aTBLbmlJaklJQlFhRWNXMTl6enA2eklBS0M4NkEwRCtpUXhpRThkNHZaMmFpbExlK3V0UEdETmxMdk91dmgxL1MyQzNyd21RYzJRZlc5NWQwK2t4dTgxNnhjYzNOZFR4eGgrL3o1Z3BjMW13Nmk2TWZuNnR4NDRkMk1iK3plOHlmOVdkVEppeHFIVi9lZEVadG4zd01zMk45VXhmZkYyUDZoY1I4VFdGVGhFUkVmR2F4cm9hS29yekNiQUVjVHJyQUhOVzNPcjFka0lqbzBtYmR6V0h0bjFJL29sTWx0LzZDSEhKNDdyN0ZDZ3J6TVZrOW1mQmRYZDNPTGJ0L1pldStQakE0RkNtTDdtQlBSdi9TVlZwSVNzLzl6Z0JsaURTZDJ4Zzc2ZHZNK2ZxMnhnN2JRRU50ZFU0N0Ric2RodEdQeE1qeDB4aTM2WjNpQm1aek1pVUNkMnVYMFRFMXhRNlJVUkV4R3Z5c3RNQldIVGpmWHo2ejJjcHpzL3BWbTluVjlveEdvM01YcjZha1NrVDJQVDJjMVJYbFBRb2RKWVhueUVtUG9uVXREa2RqbzBhT3dXajBhK1RSN1UzZGNGS1FzT0g4ZG03ZjZlcTlDeDJtN1YxSXFHOW43ekYzazRtRmZJem1URDYrYkhwcmVlNDQwdmZKVEE0dE52UFFVVEVseFE2UlVSRXhHdU83dC9Dc0JFakdUTjVOb2UzZlVUR3JvM2RDcDNkYVNjdWVSeDNQdkVEL0FNczNTMGZnTXFTQWliT1d0cnBzYTYwblRKcEpuSEo0N0VFQmVOeXVWaHc3ZWNJRG92RUhHREIzOStDT2VEY2x6a0FjNEFGbzlGSWRYa3g3Ly85bDVRWG5TRXhkWEtQbm9lSWlLOG9kSXFJaVBUQXlXcllrQXM1VlhDNHJQZmFOUnBnZE84MTV4TkZ1ZGxVRk9jejUrcmJBSmd3YXluYjE3MUNSWEVCVWJFSmZkS095ZXpmL1NjQTFGYVYwOUxVU1ByT2o4bmMvV21uNXlSUG5NSHlXeC94cUwyQXdDQUFEQVlENDJjczRxMi8vZzlMVnovSThJUVVEbTVkUjIxbEdWZmQ4aENuc3c2dzYrTzEzUHZWLytHZXIvd1BKck81Ujg5RFJNU1hGRHBGUklEcVppaHZkTkZrQXdNR1doeStya2d1NU8vbnd1V0NJTE9McUVBWDRSWURCb1A3eTVmZXpJYW5EMEd3R2NaRXdPZDdzU1BLQU96NHBQZmE2MnRPcDVPZEc5NGdJRENZaVRPWEFPNmxTZzVzZVovdEg3N0t6UTkvdzZPL3Y1NjI4Kzd6UHlkbDRreW1MVnpWcmVkaE12dXo3REtCY3ZmSGF6R1pQQXVFTFUyTi9QUFBQMkxwelErU01HWVNkcHVWbW9vU1hFNG40TDV2dGFHMkNnQzczVWJ6dVhWSkZUaEZaS0JUNkJTUklTK25FdXBhWERoY3ZnMHdjbWxXaC92dnBxYkZRRjJMazJDVGcrUUlGeWFUQ2FQUjgzVVNlOVBmajhDTFIyQmhQRHcxRDBLOGtBdDI5SDZUZmViSW5rK3BLTTVuMFEzM3RmYnVtY3htWmk2OWllM3JYaUZqMTBhbUxyakdxKzNVMTFSU1Zwakx5SlNKM1g0ZVFTRmhqSjNhK2RxWkFEdlh2Kzd4bXAvRitTZHBxSzF1N1gwOUh5cjlBM28ydTY2SVNIL25tLytwUlVUNmlTT2w3bDVPQmM2Qnc0bVJPcHVKbytYUTFOU0V3OUgzM2RJbnE5MkI4N2F4OEtQRjNnbWNBMWxSYmphN043NUoxSWdFSnM1YTB1N1l4RmxMR0pFd21qMGIzeVQvUktaWDJ6bS8vL3phbDczTjZYVFMwdFNBSmNpekNYNkt6NXpFWlBabitNZ1VBR3FyM09PeGc4TWpyL2pZNm9xUzdoY3FJdUpqQ3AwaU1tVGxWRUt6M2VYck1xUTdEQWJzbU1tcGRGRmZYOS9ud1hOTkpnd1Bnb2ZTK3ZTeVhtRzMyZGoyd1N2VTExVDJTbnVsQmFmNStQVm5zQVFHcy9KemozY1krbW93R0ZoKys2UDRXNEw0K0kxbk9IMzBvTmZheWNzK1RIQllKREh4U2IzeTNDN1dXRmNOUUhCWWhFZm5GK1ZsRXpzcXRYV2R6c0pUUndrT2k4UVNHSHpGeDY1OStnZWN1VUpJRnhIcHJ4UTZSV1JJcW15RTJoWVg3anZuWkdBeVlETllLS3Bxb3FXbEJlZTUrK0w2UWs0MVRCOCtPSG80bTV2cU9YdjZHRzgvKzFOS0MwNzNxSzNjWTRkNGY4MnZjRGpzWEh2dnZ4RVdHZDNwZWFFUlVheTYrd2tNQmlNYjMvZ3p1emFzeFc2ejltbzdqWFUxRk9Sa2tUSnhSbytlMCtXVTVPY0FFQllaYzhWem14cnFLRCtiUjF5U2UrbVcycXB5c2cvdFlQU2tXWjJlZjJISWJtNXF3T1Z5RVdBSjZvV3FSVVQ2bnU3cEZKRWhxYUlKbkJwU08vQVpUVFFTUkcxdExXYXp1Yy91N3l4cGhCRlg3cHpxVjc3NDNUOTF1ajhrTEpMVmovNG42MS81QSsrditSV3I3bjZDaERHVHV0UzIzV1pqKzdwWHlENjhrOENRTUs2KzQ3RXI5aTdHamtybCtnZSt5c2YvK0JNWnV6WnkrdWdCYnYzaXQ5bXo4YzBldDNQSDQ5L2paT1llWEM0WFNlTTdEcTE5OWJmLzVkSHp1di9mZjRhL3hYMi9aZWJ1VDZrcU80dlozNEsvSlJCcmN4UEhEMjBuS0RTY1lTT3VQQlB2bVJNWnVGd3U0cExHVVY1MGhvMXYvQmwvU3hEVEYxL1g2ZmtCbGlEc05pdW5zdzVRV1ZvSVFIalVDSS9xRmhIcGJ4UTZSV1JJYXJLcGwzT3djUGxacUtzcklUdzhISlBKNVBNWmJRY2lTMkF3MXovd1ZkYTk5QnZPbk1qb2N1ajBNNW13dGpReGN2UkVsdC8yQlFLRFBidkhNVFp4RExjOTloMjJyWHVaMFpObVlRa0s2WlYyL0FNc2hBMGJUbHpTV0dKSHBiYWVGNTgwamdYWDNkMkY1OVhXbGUydzJ6aCtjRHN1bDN0SXZzRmdZTmp3a1N5NjRUNlBQdXlvTENuRTdCOUFlUFFJWHYvRDk3QUVCblBkL1YrNTVDUkU4U2tUaUVzYXl5Zi8vQ3NZREV5YXN3eEwwQUQ3cEVORTVCeUQ2L3kvbmlJaVEwaEdpYXQxUmxRWjRPd3RCTmJuTUhMa1NFSkRRL3VrdDNQbDYrN2xVUjdxeFNWU092UDQ0NC96MlBlZThlNUZMbUN6dG1BeSszY3J1TnR0TnZ4NklmVDNWanZlNG5RNGNEb2RHSTErcmZkbWVxcTVzUUZMVUREbHhmbEVSTVgyMlZJb2YvM1I0eno1NUpORVIwY1RFeE9EV1V1d2lFZ2ZVMCtuaUF4SkNweURpQ2tBaDhPQjFXckY2WFQ2YkFtVndjRHNIOUR0eC9aV2dPcnZhMUlhL2JvZU5zODczMU1aSFp2WW15V0ppUFI3K3A5WlJFUUdQSmZMaGQxdVI0TjNSRVJFK2grRlRoRVJrWDRxYWZSWVg1Y2dnMEJjZ25zeXB2NDZaRmxFQmorRlRoRVJHUlFHWXk5blMxTWpGY1VGdmk1REJyRHlvak5ZbTV0OFhZYUlESEVLblNJaUl2M1V5SVNSVkpUays3b01HY0FxaXZPSmlocUd3V0RBejg5UHZaMGk0aE1LblNJaUl2M1V2RG16S1RsOXhOZGx5QUJXbUpOQjZwalJHSTFHekdhelFxZUkrSVJDcDRpSVNEODFaY29Vd29QTUhObjlxYTlMa1FFb2ZjZkhCQmpzSkNZbVlqS1o4UGYzMSt6T0l1SVQrcGRIUktTZktqeDFESnUxcGQyK3ZPT0hPWnViN2FPS3hCZnV2KzllcWdwUGtMSDdFMStYSWdOSStzNlBxU3pNWnZHaWhaaE1Ka0pDUXJRK3A0ajRqTmJwRkJIcGgrcXFLMWozMG04WU5YWUsxOTc3cndEWWJUWStmZk52REJzK2tsc2UvYzh1dFZkZWRJYUNuS3h1MVpJd1poTFJjYU02UGZiMjMvNlh5Smg0cmxyOVlPdSsrcG9xckMyZVRWd1NHaEhWbzdVaEJ6dUR3WURKWk9LTGp6ekFtaGRmWnZPYnA0aExtVVJVYk9JbC8wNWs2Q292T2tORmNUNkZPWmtFR08wc1g3SUFQejgvUWtKQ2lJaUl3R1F5YVhpdGlQaUVRcWVJU0RkdGVlOUZISFpiajlwSUhqK2RsRWt6Tyt6UFBYWVFnSlJKczFyMzVaL014RzZ6TW1iSzNDNWZwemcvaDcyZnZ0MnRHazMrQVpjTU9DNm5FNWZUMlc3ZjdvL1hjaXBydjBkdDMvVGcxNGxMSHRldHVvWUtvOUZJUUVBQTk5eDlGM3YzN2lYcjJBR083RnFQZjBBUVJRVzV2aTVQK29tNGhHU3N6WTFFUjBjeGZuUks2NURhd01CQWhnMGJoc1ZpMGRCYUVmRVpoVTRSa1c3S3lkeUwzV2J0VVJzaDRWR2RoczVUUi9ialp6S1RQR0Y2Njc2ais3ZGdNQmlJVHhwSFkzM3RGZHNPQ2ducnNHL1pyWSswYS9OeThyTFQyZlRtM3p3NjkwSXpsdDdJK0ptTFBUcDMySWlFTHJjL0ZKbE1Ka0pEUTFtNGNDR1RKMCttdnI0ZXU5Mk8wK2tjbEV2RlNQY1pEQWFNUm1QcmtOcnc4SEFDQXdQeDgvUHpkV2tpTW9RcGRJcUlkTk1qMy83ZEpZL1ZWSlR5K2grL1IvTEVHVnh6MTVlNjFHNWxTU0dsaGFjWk4yMEIvZ0VXQUtyTGl5azhkUlNBZi83NXh4N1c5M3RNRjkzRFpUS1pQUjdPYWpKMWZ2L1g2YXdEMk0vMThMWTBOVkJYWGM2SjlOMEF4SXhNWnRqd2VJWU5qL2ZvR3VJNWs4bEVVRkFRL3Y3K1JFUkVZTFZhc2Rsc09Cd09CVThCYUYwV3hXdzI0Ky92ajlsc3htUXlxWWRUUkh4T29WTkVwSi9KMnZjWkFPT21MV2pkZDJETEJ3QXN2TzV1ekFHQmZQYk9DeVNrVG1iczFQbVhiTWZQNUoxLzRyZCs4REl0VFEydDIzWFZGUlNmT1FuQWd1dnVKaUpxaEZldUs3UXVlMkV5bWJCWUxMaGNMZ1ZPYWNkZ01IVDRFaEh4TllWT0VaRitwTG14bnBNWjdsN0RnS0FRQU1xTDg4bkozTXVvY1ZPWlBIYzVkcHVOejk1NWdZaW9FYVNtemVsYSswME4xTmRVZVhUdWhjSHlRdmYvKzg5d3VWeTBORFh3eW0rK1JlcVV1U3k1NmZNQUdEV0V6K3NVSkVSRVpLQlI2QlFSNlVjTzc5alFicGtVcDlQSnRnOWV4bUF3TUh2WjZoNjN2KzJEbDN2Y3h2a2UxTnpqSndBd0dJeXR3M2diNjJ1eE5qZDJxYjJROEtnT3c0QkZSRVJrOEZEb0ZKRkJxZDRHalRab3VPQ3I4WUkveDNTY1k4Zm5HdXRxeU5xN3VkMitJM3MrcGF3d2w3UjVLNGlLYlQvcGp0MXVvN214dnRPMi9DMUJuZDdITldYK1NrWWtqUGFvbnRLenVhVHYySERKNDZlTzdHdjl2cVdwa1lEQUlQWi85aDdIOW0vMXFQM3pidjNpdDRtSlQrclNZMFJFUkdUZ1VPZ1VrUUduMWdxbGplNnZzbk4vbGpTMDdhdHNCdWRsYm5Nekd1Q25pL3F1WGsvdFhQODZkcHVWcFBIVHlEdCtHSUNrOGRQSnkwNW45dkpiT3B4L2JQL1dTd2E4U3dXNUVRbWpPNTB0dHpPR3kwdyswbGhmeTVrVEdaak0vbFNWbmVYVjMzNmIrYXZ1SW0zdUNwTEhYelE3cnN2RlI2LytnZEdUWmpGdStzSU9iWVgzd2oyZ1h6ODJ0Y2R0ZE5XaFVuaG9jcDlmVmtSRVpNQlI2QlNSZnMzcGdwUFZrRmtHR2VXUVVRYlZMVmQrM0VCVG5KL0RxYXo5SkkyZlJuektoTmJRR1JZWnpVMFBmcjNUeHlTTW1VVHFsSG1kSGd1TmlQWmFyUURwT3pZUUZoR05PY0JDUkV3Y0VkR3hiSDMvSmVaZGN5ZFRGNnhzZDY3ejNEcWVvWkhSSktaNko2V05EcXJIYkRaak5wc3hHTHcvVTJkR0djUUdlLzB5SWlJaWc0SkNwNGowTzRkTDNRRXp2UXl5S3FEWjN2VTJna3dRWkliZ0M3N09iNGYwdzlzSHd5SmpDQXdKWTlIMTkzTDYyRUdQSGhNUkhjdllxWjJIVG05cXFLMG1hOTluekx6cUprNW43Y2VBZ2FXM1BJU2Z5Y3lJeE5HNFhDNCtmdjBaeGt5ZXpaaUxKanB5T3AxazdQd1lGekI5MGJXOVZ0Ty9qVHBGZEhRME1URXhtTTNlRDUwclgxZm9GQkVSOFpSQ3A0ajRYSU1OdGhmQzFnTFlWd3cyNStYUEQvV0g0VUh1cjVnZ0dCSFV0ajA4R0tJczdpRzBsN1AvYk8vVjN4dUNRc0pZL2NoVEJJZEZlUFU2bTk1K2pzM3Z2T0RSdVM1WDUzOFJ1emE4Z2RGb1pPTE1KWnpPMmcrNGwvSlllck43QnR2VFdRZklPMzZZNFozY08ybzBHamx6SW9PeXMzbU1uVExQNjg5WFJFUkVmRStoVTBSOG9xWUZ0cDBMbWdkTHdIR1plekFUUW1INmNKZ1dBOU9Hd3pCTDM5WFpsOElpdlRza0ZpQmw0a3dpWStJOU9yZXF2SWlUNmJ2YjdYTzVYQlRsWlRObC9rb0NBb002UE1ibGNuRnc2em9DQW9PWlBHZFpwKzNPV3JhYUQ5YjhpZ05iM21mSlRROTAvVW1JaUlqSWdLTFFLU0o5cHJJWnR1UzdnMlpHK2FVbit4a3FJYk9uanV6ZHpMRUQyem85Tm52NWFxYk1YOWxoZi9MNDZSNVBKSlI3N0ZDSDBHa3dHSmgxMWMyTW5iYmdrbytwS0NsZ3pvcGJNZnNIZEhwT2ZQSTQ0cFBIYy96UURxWXVXRVY0MUhDUDZoRVJFWkdCU2FGVFJMenVjQm1zUFE2N3pzS2xPalJUSStDcVJMZzZ5VDFNVnE1c2VId3lpV1BUT2owV016TEZhOWVkT0h0cHAvdWRUaWQ3UDMyYndPQlFKczlkZnRrMlppeTVnYk12L3BvRFd6OWcrYTJQZUtQTVFTazlQWjI5K3c2UVg1Q1BKVENZM0p4c1g1Y2tBMXpTNkxHME5EV1NtSmpBbk5telNFdEx3MkF3WURCYzRSNEZFWkV1VU9nVUVhOXd1R0R6R1hqanVIdjIyYzZNRG9kbG8yREZLRTNLMGgweEk1T1pzZVFHWDVmUjZzaWVUZFJVbExEa3BnY3UyY3Q1WG56S2VHTGlrOGpKMk1QTUpUZXF0OU1ETDZ4NWtkb21KekdqeHJOdytzb082N2FLZEZkRmNRRVZKZmw4c20wdit3NGM0b0g3N3NGa01uVzYxcStJU0hjb2RJcElyMnF3d1hzNThQWUpLRy9xZUR3bDNOMmp1V0lVeElmMGZYMjlvYVdwa2NNNzFsLytuT1pHQUtwS3o3TG5rN2N1ZSs2dzRTTkpuVEszMStxN25CTVp1eWtyeXZQbzNOckswaTYxWFYxZVJOU0loQTVyY1RiVjF3SjBXTXBrNm9KVjdOdjhMdlUxbFFxZFYvRDdaNTRsSWk2VlJTczd2MDlXcENlaVloT0lpazFnM0xRRlpPeitoS2YvK2p5UFBmd0FGb3NGUHo4L1g1Y25Jb09BUXFlSTlJcG1CN3h4ek4yejJYalJFaWRHQXl4TmdMdkd3L2hodnFtdk4xbGJtamk4L2ZLaDg3eWFpcElybnBzOGNVYWZoYzR6MmVtY3lVNzNTdHRMYm5vQXA5T0owV2hrNzZkdjA5UlFoNS9KVE1tWmt3Q0VSNDFvZDM3S3BKbU1uanpMSzdVTUppK3NlWkh3dUZRbVhXSmlKcEhlTkdYZTFXVHVnalV2dmNKOTkzeU9rSkFRQlU4UjZUR0ZUaEhwRWJ2VDNiUDVjaFpVdDdRL0ZtaUNHMGJEbmVNaEp0QTM5WGxEU1Bnd0h2em1yM3F0UFQ5VDMvMVRmUFVkajNWcElxR1BYMyttUysyZkg0N1hXRmREOXVHZEFKajlBeGlUTm9mVWk5YnMxRDFqVjVhZW5rNU5vNVBGNnVHVVBwUTIvMm8yL2ZNVWUvZnVaZUhDaFZnc0ZnMjFGWkVlVWVnVWtXNXhBUnZ6NE8rWlVOelEvbGhNSU53K3poMDRnODArS2MrckRBWkRwOHVGOUdkcGM1ZVRkb1hKZlM2V1BHRTZqMzJ2YTZIenZLdHVlWWlscXg4RUZDNTdZcysrQXd4UEd1L3JNbVFJaWg4OWljeXNnNlNscFdFMm14VTZSYVJIRkRwRnBNdDJuWVcvWmNEcG12Yjd4MFc2ZXpXWEpicUgxRXIzWENrZ21zem1ib2ZCM25iYlkvOTF5V01LbXoxWGtKL1B3dWtkbDc0UjhiYW8yRVNPN05wQVhWMGQ0ZUhobUV3bS9VNkxTTGNwZElxSXg4cWE0UC8yd1A2Uzl2dmpndUh4NmJCb3BHL3FFaG1zQWdLRE5FdXQrRVIwM0NqOEF5elliRGFzVmlzQkFRRUtuU0xTYlFxZEluSkZMdUNmMmZCQ2hudkNvUE1DVFhEZlJIZnZwbGtqcjBSNlhkNnBFNzR1UVlhd29vSThIQTRIVnF1MWRaSXdFWkh1VU9nVWtjdktxNFdmN1lic3F2YjdWeVhEdjB5RGlNc3Z4eWdpUTFCNWNUNmg0VkdkM3Z2Y1dGZERiVlVaSXhMSHFPZnNJdGFXWm1vcVNvaU1pY2RrOXZ5RytMTzUyY1NPU3ZWS0tIUzVYTmp0ZGx3dVY2KzNMU0pEaHo2eUVwRk8yWnp3WEFiOHkvcjJnWFBDTUhqNkduaHFyZ0tuaUhUdTA3Vi9aZE5iejNWNjdOVFJBN3ozd3Y5aHQxazdQZDdVVU1mTzlhOWpzN1owZW55Z2FHNXFvS2FpOUxKZmRwdXQzV05LOG5ONCs5bWZVbDFSM0xydlZOWitEbTVkZDhucjFGYVZzKzZsMzdEM0N1c0JpNGo0a25vNlJhU0RyQXAzNzJaaGZkcytpNSs3WjNOMXF1L3E2azMrUmhkV3AzcFpCZ1c3TzV5bzE2eWpncHdzRG05ZlQ5blpYREFZaUl5T1krcUNhenhlTnFjN3FpdEtxS2tzWmZLOEZkMTZmRlZaRWNjUGJpZi9SQ1lyN255TTZOaEVqdTdmeXE0TmIzajArS2dSQ2F6K3dsTWQ5aGZsbldEVFc4OXg5UjJQTVNKeGRJZmpucjVXTlJXbEhONnhuck81eDJtc3F5WXdPSXlSb3ljeTY2cWJDUTZMYUQzdjBOWVB5ZGkxOGJLMVh2L0FWMGtZUGZHeTU5aXNMZXovN0gycXk0dFpldk9ESFpaWUNvdU1adFpWTjNOazd5YW1MYjRPUzJEd1pkdnJEdlZ5aWtoUEtYU0tTQ3VuQzU3UGhGZVB0dDgvT1JxK1BROWllLys5ak0vb0xkUmdvci9OenVSbHA3UGh0YWVKR1puTWxQa3JzZHVzNUJ6Wng4YTFmMkhXc3B1WnVmUkdyMXozZE5ZQkFFYU5uZEt0eDhjbmorT1dSNy9GaG44OHpidlAvWXpWanp5RncySEhick15NzVvN01Kc3ZQOFRDRWhUU2JydTBNSmZETzlhVGUvVGdKUi9UbGRmcTlORURGSjg1U2RLNHFWaUNRcWtvUHNQeGc5c3B5RG5DSFYvNlh1dVE0bW1Mcm1YQ3pNV2RYcSttc3BRTnJ6M3QwZXN4ZnZwQ0xFRWhiSHpqenhqOVRMaWNUbktQSCtwd250UGg0TFhmZmFmRC9xdFdQMFRLeEJrZVhVdEV4RnNVT2tVRWdPb1crTkVPU0M5cjIrZnZCMStjQXJlTmc4SFdoeFJvY21HekRyWm5OVFM1YkkwWURBYjgvUHpVMjNtQmxxWUdsdDM2Q0dPbnptdmROMlBwamJ6NTV4OXphTnVIVEptL0VyTi83NCtSUDNGNEp3QnIvL1REZHZ2RGhzVnd4NWUrNjFFYmtURngzUHJvdDhuYTl4bFJzWWtVNStjQU1HN2FnZzZoOG5LMnIzdVZySDJmRVJBWXpNaVVDUlNlUHRicGVWMTVyVktuekdQcXdsWHQ3cC9jdFdFdEdiczJrbk5rSDVObUx3VWdNRGlVd09EUVRxL25kRG85Zmc0QVNlT21jdTI5LzBaa2RCd05kZFVrVDVnT2dMV2xpVjBiMWpKKytrSkdKSTdwOUxFeDhjbGR1cGFJaURjb2RJb0lSOHJoQnp1Z3FybHQzNFJoOE8zNU1OTHo5M2NEU25TZ2l3YXJFNGR1YlIvWW5EWU1qZVVZalViTVpyTkM1d1hHVHAzZjRmWHdEN0NRTkg0YW1icy9wYTY2Z21IRDQzdjFtbWR6czkxRGErY3VKenB1Vk92K3pOMmY0blE2THZQSU5zMk45VmlDUWdnSURHTEdrdXQ3VkU5QVlEQXpyN3FKdExrcnlOcTMrWktoc3l1dlZVaDRaSWZIeDQ1S0pXUFhSaHoyenU5VDdZbW1oam9DZzBOYmgrR2VIOExyZERwWi8rb2ZjRG9kakpreWwrallSQURxcWlzb0x6cWozazBSNlZjVU9rV0d1RGVPdzEvVDNVTnJ3YjMweWNOcGNOZDRNQTdpOSs4UlFVYktHKzNVMmtCenFnMVFMaWMwMTJDME4yQUtDc0xmMzcvUGxuU1lHZ09IUzRISmZYSzVicmxVQUQ4L2dVK0FwZVBNc2oxMWVNZDZBa1BDbUxmeWpuYjNIaDdldnA2SW1MaDI1eDdkdjRYNGxBbXRZUW5jOTB1KzlkZWZNR2JLWE9aZGZUditsc0FlMVRONytXcVB6dXZwYTFWMk5nK0E0U1BiM3l1NmZkMnJaSi9yK2IyUXAvZElGcDQ2eXZyWG5tYmg5ZmN3WWNhaWRvL2Y4dTRhaXMrYzVMcjd2dHp1TlR5WnNZZjluNzNIalovL2QrS1N4bnAwSFJFUmIxUG9GQm1pR3UzdzAxMnc4MnpidnVGQjhKTWxrQkx1dTdyNlVsSzRpNlBsZHV6NCs3b1U2UTViRTRiYU01ak1aa0pDUWpCM1lZbUpucG8ySEY0ODRnNmUwNGIzMldWN3pHWnRJZS80WVVJam93a0s3ZDFmOVBMaWZBcE9IbUh1eXR2YkJVNjd6VVpOUlFsajB1YTBPLzlrK203MmJYcUhSZGZmeS9oemdTbzBNcHEwZVZkemFOdUg1Si9JWlBtdGp4Q1hQSzVYNi9UVTVWNnI1c1o2ck0xTk5EYlVjaVk3bmZTZEh6TjF3VFVkSmlncUtUaEZUSHdTRTJZdGJiZS9zYTZhM1IvLzg0bzFqRWhNSlhuQ2RMYSs5eUtWSlFYTVgzVVhkbXNMVzk5L2lmeVRtYXk4NjB0RVJNZFNYMXVGdzJiRGJyTVNsenlPb0gxaGZMTDJMOXorcGU4U0ZCTFc4eGREUktTSEZEcEZocUREWmZDTFBWRGMwTFp2NWdqNC9rSUk3cnYzN1Q1bE1CZ3dtVXlraGplUlUybkZackNBVWY4a0RnaE9PelRYWUtqTnc4L1BqK0RvWWIwc0FBQWdBRWxFUVZUZ1lDSWlJakNaVEgwMnZQYWh5YkM5QUg2K0IzNjRHRklqcnZ3WVgzUFk3WHo2NXQ5b2FxaGoyVFYzOXZwcnRYdkRXaXhCSVV5Y3RaU0s0Z0tpWWhNQUtNbzlqc3ZsSWo1NWZMdnpiL2o4MTlpKzdsVzJ2UGNpSlFXbldIVDl2ZmlaVE14ZXZwcVJLUlBZOVBaelZGZVUrQ1IwWHVtMTJyVmhMU2ZTZHdGZ01CcVp1ZlFtcGkxYzFlNGNwOE5CZFhrUnM2NjZtZFNMQXJmTDVXTDg5RVdZQXl5WHJjTmtOclA4dGk4UUZCTE9xYXo5ekZoeUF4bTdObklxYXo4QUg3M3krMDRmNTJjeTQzUTYyUHpXYzF6L3dGYzE3RnhFZkU3dnNFU0dtSTlPdzYvMnRRMm5CWGdrRGU2ZjVMdWFmTVZvTkJJUUVNQ28wSHFLS2t0b05vVGdORm5jazZHYXRBaHBmMkp3dE9CeUFiWkdhQ3JEYUd2QVpEWVRHQmpJc0dIRENBZ0k2TE9odGVjOU5RKyt0dzBlM3dBUFRuYjNlRTZMNmRNU1BGWmZXOFVuYi95RjBzTFR6Rng2WTdzSmMzcEQzdkhEbk0wOXpwS2JQMDkxZVRIdi9PMS9HVHQxUG90dXVKZmpoM2NRRUJqTThJVDJ2WUIrSmpNcjd2Z2lZY09HYzJqYmgxU1dGbkxEQTEvRFA4QkNYUEk0N256aUIvaGZJWlI1Z3lldlZkcThGWXdhTjVYbXhqcEs4bk00dVBVRGNvOGU0THI3dnR6YUsxcFpkaGFIM1U3VUJVTmZ6ek1ZREsyejNGNkp3V0JnL3FvN21iNzRlaXhCd1V5YWZSVWg0Y01JQ28zQTM5K0NPZURjbHpuQS9hZC9BQWFEZ2V6RE96bXc1UU1hYXFzSUNSL1dzeGRGUktTSEZEcEZoZ2luQzU0NURHOW10KzBMTnJ0N04yZU84RjFkdm1ZeW1RZ0pDU0hSWktLbXBvYjYrbUxzZGp0T3AxTnIwL1ZEQm9NQm85R0lLU2lJa0pBUXdzUERzVmdzbUV4OS85OVphZ1Q4NVZyNCtXNVljd1E0MHJ2dEd3M1FjVFhKcmp0eklwUE5ieitQMDJGbitlMlBkdWgxNnczQjRjTVlQaktGOGRNWFlqQVlXSDc3bzJ4Ny95VktDMDlUWDFQQnBObkxPdjFRd0dBd01HZkZMWVNFRDZNb0w3dGR5RFNaKzM3WXU2ZXZWWFRjcU5hSmtpYk52b294YVhOWi8rb2YyUFh4V2xiYy9pZ0E1VVZuQU5qd2p6OWRzcWR4d2JXZnUrU3lLaGR5dVZ4WWd0eHJWb1dFRHlOODJBaTJmL2dxZHo3eGZZeEdJeHRlZTVyRTFEUW16bDdLenZXdjA5UlF4NHJiSDJYMHBObVkrbkRZdVlqSXBTaDBpZ3dCVFhiM2NpaDdpOXYycFViQWp4YTc3K01jNmt3bUUwSG5KcUtKaUlqQWFyVmlzOWx3T0J3S252M0krV1ZSekdZei92NyttTTFtVENaVG4vZHdYaWpFN1A0OXFyZEJUaFVjS3J2eVl6eGxBSFo4MHJNMmpoM2N6cmIzWHlJcU5wRVZ0MytSOENqdjNJQWFIWnZJdGZmK1cydTRTazJiUTNSc0l1OCsvd3NBSnM5ZGZ0bkhUNXkxaEltemxyVGI5Kzd6UHlkbDRzd093MWE5cFNldjFhaXhhWVNFRCtOczd2SFdmVEZ4U1N5NzlaRk96N2MyTjdMam8zOTR2R1RObWV4MDltMStsK3Z1L1RMQllSRzBORGRRVTFIUytyTmZXMVZHYzFNOTRMNFgxZHJjQktEQUtTTDloa0tueUNCWDJnai8rUm5rMTdYdG16QU0vckRTZHpYMVIrZVgzRENaVEZnc0Zsd3Vsd0puUDJRd0dEcDg5UWNoNW5QRGEzczUwKzNvd1dOTEMzUFo5c0hMSkk2ZHdzbzcvNlhkNUQ3ZWNMNG43cnk2NmdwYW1ocVl1dUFhUWlPaXV0UldmVTBsWllXNWpFeVoySnNsWGxKdnZGWXVwN1BkejJOVWJFTHJmYTBYcXl4MXorQVdFQmpjNmZHTEZlV2RvS2FpdEhXTjB1YkdlbytINTRxSTlBY0tuU0tEV0VFOWZPMFRxRzVwMjdkNEpIeG5nZTlxNnMvNlU0Z1I2YW5EMno4Q2w0dGx0enpzOWNCNXNacUtVamEvL1R3UjBiSE1XdWJac2lVWHlqK1JDVUR5aE9tOVhWcW51dkphbGVTZjZqQkw3Y21NUFRUVVZiZk93bnNsVGZXMUFGaUNRejA2dnpqL0pMR2pVbHRycTYwc0l5ajB5ck5YdFRRMTRuUTZDUFR3T2lJaTNxTFFLVEpJbmFxQmIyeUMyZ3ZXS3I5clBIeHBtdTlxRXBHK1UzWTJGNVBabjhNNzFuZDZQQ1krbVpTSk03RGJiT3phOEFiVEYxL1hLeFBPVkZlVXNPN0YzK0J5T2xsNTE1ZTZOY1F6TC9zd3dXR1J4TVFuOWJnZVQzajZXb0Y3Mk8vSWxBbU1HSldLMFdpa3REQ1hNOW5waEVaR00zdjVMUjVkcjdHdUdvQmdENEtqdGFXWjhxSXp6TDRndkJlZVB0cnBCRVVYcXl3dDVJTVhmODJEMy9obGo5YzhGUkhwQ1lWT2tVRW91OG9kT0J2dDdtMEQ4TFhaY0dOdnpFb2lJZ09DdGJrSm03V0Z3OXM3RDFMalp5d2laZUlNbXB2cU9YdjZHTG5IRHJMcTdpY1pucERTN1d2bW44amswN2YraGdFRDE5My9GU0pqNHJyY1JtTmREUVU1V1ZlOEQ3UTNlZnBhQWN5OStqWnlNdmVTdWZzVDdEWXJvZUZSVEYxd0RkTVhYKy94a05maS9KT1lBeXl0dzJVdnB6QW5DNWZUU1Z5U2UrbVlVMW43cVN3cDlDamdOalhVWVRRYUZUaEZ4T2NVT2tVR21Zd3krUFlXYUhhNHQ0MEc5d3kxaTBiNnRpNFI2VnNQZit1M0hwMFhFaGJKNmtmL2svV3YvSUgzMS95S1ZYYy9RY0tZcnEraHRPT2pmM0JrenlZaW9tTlpkZmVUM1o2MDZHVG1IbHd1RjBuak93NnRmZlczLytWUkcvZi8rODg2QkswWlMyNWd4cEliT2ozZjA5Y0tZTnFpYTVtMjZGcVB6OS8yd1NzQW1BTXMrQWRZcUtrbzVXVEdibEltenZSb09IOWVkanBtL3dCaVJpWnpNbU1QVzk1N2tjU3hhU1NObTlycCtRR1dJQXBQSGFYdzFERk9adXdtSWlyVzQxcEZSTHhGb1ZOa0VEbFFBdC9aQ2phbmU5dHNoQjh1Z3JsZDcyd1FrU0hFRWhqTTlROThsWFV2L1lZekp6SzZGVHJkOXh5YW1YWFZ6VDJhTlRWczJIRGlrc1lTT3lxMWRWOTgwamdXWEhlM3gyMzRtZnJQckszMXRaV3Q5NmdDK0psTUpLUk85dmo1VkpZV01pSnhES1VGcDlqMDFuT01HanVGRlhkODhaTG5qNSt4aU5QSERyTHVwZDlnRHJDdytJYjdldndjUkVSNnl1RFM5SXdpZzhLQkV2aXZyV0EvRnpqOS9lQm5TMkZLUDEyc1hrU3U3UEhISCtleDd6M1RaOWV6V1Zzd21mMDFvWllYT094MlhDNG5maVp6bDEvZjVzWUdMRUhCbEJTY1lrUkMzOTBuOGRjZlBjNlRUejVKZEhRME1URXhtTFVFaTRoMGszbzZSUWFCckFwM0QrZjV3R254ZzU4dmcwbGRXNlZBUklZNFQ5ZU5sSzdyeVF6QzU1ZWo2Y3ZBS1NMU214UTZSUWE0N0NwNDZyTzJJYlZCSnZpLzVUQXUwcmQxaVlpSWlJaUFRcWZJZ0paWEM5L2NETTNuWnFrTk5zT3ZWOERvY04vV0pTSzlJMm4wV0YrWElFTllYSUo3eVJvTnR4YVJuakw2dWdBUjZaNkNldmo2Sm1pd3ViY0RUZkNyNVFxY0lvTkpTMU1qRmNVRnZpNURocUR5b2pOWW01dDhYWWFJREJJS25TSURVR2tqZlAxVHFHbHhiNXVNOEw5TFljeVYxeGtYa1FGa1pNSklLa3J5ZlYyR0RFRVZ4ZmxFUlEzRFlERGc1K2VuM2s0UjZSR0ZUcEVCcHM0SzM5Z01sYzN1YmFNQmZyQVFKa2Y3dGk0UjZYM3o1c3ltNVBRUlg1Y2hRMUJoVGdhcFkwWmpOQm94bTdzKzQ2Nkl5SVVVT2tVR0VMdlR2U3pLMmZxMmZkK2FCL1BqZlZlVGlIalBsQ2xUQ0E4eWMyVDNwNzR1UllhUTlCMGZFMkN3azVpWWlNbGt3dC9mSDZOUmJ4bEZwUHYwTDRqSUFQSy91K0ZvUmR2Mms5Tmh4U2pmMVNNaTNuZi9mZmRTVlhpQ2pOMmYrTG9VR1FMU2QzNU1aV0UyaXhjdHhHUXlFUklTb3ZVNVJhVEhEQzZYeStYcklrVGt5djZlQ1M5bXRXM2ZPeEVlbmVLN2VrU2tiemlkVHBxYW1sano0c3MwMmczRXBVd2lLamFSNkRoOTRpUzlvN3pvREJYRitSVG1aQkpndExONDRRTDgvUHdJRFExbHhJZ1JCQVlHcXFkVFJIcEVvVk5rQU5pY0QvKzlzMjE3U1FKOGY2SHY2aEdSdm1XMzI2bXJxMlB2M3Ixa0hUdE9XVmtaL2dGQkZCWGsrcm8wR2VEaUVwS3hOamNTSFIzRm1ORXByVU5xQXdNRGlZNk9KaVFrQkpOSksreUpTTThvZElyMGMrbGw3clU0SGVkK1U4ZEZ3bSt2QnJNK2RCWVpVdXgyTzgzTnpkVFUxRkJmWDQvZGJzZnBkS0wveHFVM0dBd0dqRVpqNjVEYThQQndMQmFMQXFlSTlBcUZUcEYrckxBZW50Z0FqWGIzZG5RZy9Ia1ZoQWY0dGk0UjhRMm4wNG5kYnNkbXMyRzFXckhaYkRnY0RnVlA2Wkh6eTZLWXpXYjgvZjB4bTgyWVRDWU5xUldSWHFQUUtkSlBOZG5oWDlaRFVZTjcyK0lIZjd3R2tzSjhXNWVJK0piTDVlcndKZEpUQm9PaHc1ZUlTRy9SbUFtUmZ1cS9kN1lGVGdQd3c4VUtuQ0tDQW9HSWlBdzRHamNoMGcrOW5BVzdpOXEybjV3QnMwYjRyaDRSRVJFUmtlNVM2QlRwWjlMTDRJWE10dTBWbytDMnNiNnJSMFJFUkVTa0p4UTZSZnFSaWliNC9uWTRmNGRXU2poOGM2NVBTeElSRVJFUjZSR0ZUcEYrd3U2RTcyeUZPcXQ3MjJLQ255elIwaWdpSWlJaU1yRHA3YXhJUC9IYi9YQ3l1bTM3L3kyQTRVRytxMGRFUkVSRXBEY29kSXIwQTFzSzRNUFRiZHYzVElENWNiNnJSMFJFUkVTa3R5aDBpdmhZYVNQOFlrL2I5cFFZK01JVTM5VWpJaUlpSXRLYkZEcEZmTWpwZ2gvdGdDYTdlenNpQUg2NENJeGFnazlFUkVSRUJnbUZUaEVmZWpFTGpsVzJiWDl2SVlUNSs2NGVFUkVSRVpIZXB0QXA0aU5ISytDbEkyM2JkMCtBcVRHK3EwZEVSRVJFeEJzVU9rVjhvTkh1SGxaN2ZqM081RERkeHlraUlpSWlnNU5DcDRnUC9HSVBsRFc1dnpjYjRRZUx3RS8zY1lxSWlJaklJS1RRS2RMSE51VEMxb0syN1NlbVEwS283K29SRVJFUkVmRW1oVTZSUGxUZUJMODcwTFk5Y3dTc1R2VmRQU0lpSWlJaTNxYlFLZEtIZnJZYm1zOHRqeExtRDkrWjc5dDZSRVJFUkVTOFRhRlRwSTlzeklPRHBXM2JUODJEOEFEZjFTTWlJaUlpMGhjVU9rWDZRSzBWL25pd2JYdHBBc3lQODEwOUlpSWlJaUo5UmFGVHBBLzhaaC9VV2QzZmgvckQxMmI3dGg0UkVSRVJrYjZpMENuaVpidUtZTXNGczlYKzZ3ejMvWndpSWlJaUlrT0JRcWVJRnpYWTRQLzJ0RzNQR0E0cmszeFhqNGlJaUloSVgxUG9GUEdpUHg2RTZoYjM5eFlUL09jODM5WWpJaUlpSXRMWEZEcEZ2T1JJT1d6SWJkdCtZanBFQi9xdUhoRVJFUkVSWDFEb0ZQRUNwd3Qrc2JkdE95MGFiaHp0dTNwRVJFUkVSSHhGb1ZQRUM5N01ob0k2OS9kbW80YlZpb2lJaU1qUXBkQXAwc3RxV3VEdlI5cTI3NTRBY2NHK3EwZEVSRVJFeEpjVU9rVjYyZE9Ib01udS9qNG1FTzZmNU50NlJFUkVSRVI4U2FGVHBCY2RLWWRQOHRxMi8zMjJlM2l0aUlpSWlNaFFwYmZESXIzazRzbURGc1REM0RqZjFTTWlJaUlpMGg4b2RJcjBrbmRPdHA4ODZNc3pmVnVQaUlpSWlFaC9vTkFwMGd0cVd1QzVqTGJ0K3lmQjhDRGYxU01pSWlJaTBsOG9kSXIwZ3I5bHRFMGVGQmNNOTB6d2JUMGlJaUlpSXYyRlFxZElEK1hXd3JwVGJkdi9QaHRNK3MwU0VSRVJFUUVVT2tWNjdNK0gycjZmSFFzelIvaXVGaEVSRVJHUi9rYWhVNlFIRHBmQjN1SzI3U2VtKzY0V0VSRVJFWkgrU0tGVHBKdGN3Ty8ydDIxZm53SkpZVDRyUjBSRVJFU2tYMUxvRk9tbWowNURYcTM3K3dBL2VIU3FiK3NSRVJFUkVlbVBGRHBGdXFIWkFjK210MjNmUFFFaUFueFhqNGlJaUloSWY2WFFLZElOcng5enI4MEpFQjRBbjlNU0tTSWlJaUlpblZMb0ZPbWk2aGI0eDdHMjdTOU9CWXVmNytvUkVSRVJFZW5QRkRwRnV1aUZUR2h4dUw5UENvUHJVbnhiajRpSWlJaElmNmJRS2RJRnBZMnc3bFRiOWxkbWdjRjM1WWlJaUlpSTlIc0tuU0pkOEVJbU9GM3U3NmNQaDJreHZxMUhSRVJFUktTL00vbTZBSkdCb3FnQlBzNXQyLzZpbGtnUmtUNlducDdPdnIwSEtNalBKOUFTVEU1dXRxOUxra0ZtZE5KWW1sb2FTVXhNWVBhY1dhU2xwV0V3R0RBWWh0YTRIdjJ1OVYvNkdSMllEQzZYeStYcklrUUdndi9lQ1p2ejNkL1BpWVdmTHZWdFBTSXl0S3g1NFVXYWFwMk1paG5IaUtoRVlxTVNmRjJTREZMRkZRV1VWT1J6dWppTG9IQXo5ejF3RHlhVENhTnhhQXlRMCs5YS96ZlVmMFlISW9WT0VRK2NxWU12Zk5pMi9lZFZNQ2JDZC9XSXlORHl6TytmSlM0aWxUbVRsdm02RkJsaWRtZDh3dG5xa3p6ODJBTllMQmI4L0FiM2RPMzZYUnQ0aHRyUDZFQ2xqd05FUFBDMzlMYnZGOFFyY0lwSTMxbnp3b3ZFaGV0TnNQakd2Q2xYRXhlWnlrdHJYcUcrdmg2SHcrSHJrcnhHdjJzRDAxRDZHUjNJRkRwRnJpQ25HcllYdG0wL25PYTdXa1JrYUVsUFQ2ZXh4c21jeVhvVExMNHpQKzFxckEyd2QrOWVXbHBhY0RxZHZpNnAxK2wzYldBYkNqK2pBNTFDcDhnVlBIdEJMK2ZTQlBWeWlramYyYmZuQUVuRHgvbTZEQkZHeDA4aUsvTVl0YlcxZzdJblNiOXJBOTlnL3hrZDZCUTZSUzdqV0NYc0xYWi9id0FlbnVMVGNrUmtpTWt2eUdkRVZLS3Z5eEFoTmlxUnNySXk2dXJxc052dERMWXBRZlM3TnZBTjlwL1JnVTZoVStReW5zOW8rMzc1S0JnVjZydGFSR1RvQ1F3STBzeVowaS9FUlk4aXdOK0N6V2JEYXJVT3VqZjArbDBiK0FiN3oraEFwOUFwY2drbnFtQi9TZHYyZzdxWFUwVDYyS204RTc0dXdhY2FtdXF3Tyt5ZEhqdGJsa2V6dGFtUEsrbzlQWDFEN0lzMzFBVkZlVGdjRHF4VzY2QzdaMjZvLzY0TkZvUDVaM1NnVStnVXVZU1hzOXErWHp3U0VrSjhWNHVJeUVCUVUxL0ZMMS82SnZuRk9lMzIvMm50RDlsL2RHdW5qL25UMmgrU2ZtSjNwOGMyN1h1SE5SLzhxdE5qejc3OVU4NFVYVDRvTkxVMFVsaWEyeTZnYmR6OUpzK3MvVkhydHN2bFl1UHVONm1zTGJ0c1d4Y3JxeXJpMVkvK1FFVk5hWmNlQi9EZWxoZlp2UDg5ajgrdmI2eWx4ZHJjdWwxY25zOGYzL2creGVYNVhiNTJUN2xjTGcxZDlJTGFobXArOTlwMytOUGFIM2JwdGEycHJ5Sy81SlRIWDFaYml4ZWZSWHNIam0zajJiZC9TbjFqYllkalRxZVRGOWY5aGdQSHR2WDZkZlV6MmorWmZGMkFTSDlVVUEvYkxwaXg5djVKdnF0RlJLU25yTFlXUHRuekZsVjFaZHgzM1plOWRwMnF1aklhbXVvSUNteC9MNExWMW9MakVqMldqYzMxMkIyMlRvK2R5TTlrK3JpRjNhN24wUEh0Yk56ekp2LzJ1UjhUR1JZTlFHbFZJWmFBb05aem1sb2F5U3ZLWm0vV1pxNlpkeWV6SnkzMXFPMDlSelp4K3V4eEFnT0N1MXhYY3Z4NDFtMTdoWVZUVnhIZ2IybmRmekwvQ0tmUEhxUEYya1N6dFluYWhpcktxNHBvdGpheFpNWU5MSis5R29Eb3lEZ2lRcUw0Ky91LzVQNGJ2a3JDOEJSZVd2ZGI4a3R5TG5YSlZxdm0zOFdzaVV1NlhMTjRMcS9vQkc5dGVvNDdybjZNeEJHanIzaSt5K1hpdlMxcnFHK3N3ZTZ3cy8zd2VoWlB2ODZqYSswL3VvVnRoejY4OG9ublBMTDZxUTQxNVJSa3NmM3dlczZXNVdMQVFIUmtIQXVtWHNPa2xKbnR6bXRxYWVRWGE3N2VhYnUzTDMrVXROUTVyZHRWdGVXczMvazZzVkdKRkpTZWFuZHVWUGdJU2lvTE9GMTRqTW1qWjNNczkxQzc0OFBDaGpOOFdMekh6MGtHQm9WT2tVNjhmS1R0KzlteE1EYlNkN1dJaUhSWGk3V1pROWs3MkhGNFBYV05OWXhKOE80bmFGVzFaWmo4VEVTR3VnUGV1NSt0NGVqcEE3VFltdG00NTAwMjdYdW5ZNDIyWmo3YThROCszcldXaDI3NkQyS2ozWk81RkpibVV0ZFF6Y1RrR2QydTU4Q3hiWXhKbU53YU9BRktLZ3FZZU1HYjZTQkxNQS9kL0EzVzczeWRkZHRmb2JhaGtoVnpibTA5WGxCeWl2cW05ajAxTHBlTDlCTzdpSTlKNGt6eGxZZGxKZ3dmemNzZi9wYUttclo3Tmh4T0I3OTg2UnV0MnpjdWZvRGlpak5rNXV3bEtYWXNnWllRWWlMaW1EWjJBV0Voa1VTSHg3YWVhL0l6Y2ZlcUozbjFvOTl6T0hzbkNjTlRXREQxR3FZMnpiOXNIZTl2ZmVtUzRiOHIxSVBVdWNMU1hIWWNYcy9SM0lOZGV0eldnK3ZJS2NqaTVpV2Y1Mng1SHB2M3ZVdHkzRGdTUEFpczRMNGY5Vjl1Lys1bHp5bXB5T2UxRFU5MzJKK2RsODVyRzU1bVpFd3k4NmVzeEdhM2NpUm5IMnMzL29WbHMyNW02Y3diVzg5dGJta0VJRFZoTXJIUm85cTFFM05CU0xUYVduaHI4M09ZVGY0NG5RNjJIUGdBUDZOZjYvR3hvNlp5NE5nV1lpTGoySnUxR1pPeGZSeVpNblplajBPbmZrYjdINFZPa1l1VU5NSW5aOXEyNzV2b3UxcEVSTHFydHI2S1A3eitYZXdPTzVOU1puYjVqWENYcnRWUVRVSHBLVTdtSHlISUVzS3hQSGZQeFppRVNVd2Z2NUMxRy8vQzVERnptSmpTTVVDK3R1RnBaazFZd3RoUlV4Z1dQcngxLzZIc0hjUkV4aEhnSDlpaEorUzhndExUT0YzdDc5c3krWmxKVFp4TWZuRU9GVFVsckpwL1YrdXh1c1lhNmhwcmlMdm9EYlBKejhTTmkrOGpPVzRjU1hIdGw4M1lmbmc5cHdxUHR0dG5kOWh3dVZ3VWxaL2hyVTNQWGZIMXVXdmxsL2pjTlU5d1BPOHd3eVBqQ1F0cCt5VHpTTTQrRWtlTUlYNTRNc1VWWjBnWVBwbzdWLzdMSmR2S09uMkFmVWMyOCtCTlgrZUJHNzZHMGVpK1U4cVREeFErM1A3cUZjK1I3bG0zL1ZYMlpYMUdZRUF3S1NNbmNMcndtRWVQMjVPNWljMzczMk5xNmp4bVRGaEVtbjB1K2NVbmVlV2ozL1BBRFY4alBpYkpnMVlNaElkYy90UHgyb2FxVHZjM3RUUnc2N0pIbURwMlh1dStwVE51NU05di9waHRoejVrL3BTVitKc0RXczhGZHlpY2tqcjNFdTAxOHNwSHY2ZTZycHhIVmo5RlFja3BQanZ3SHZkZDkyV2lJMklwTE0ybHFEeVBFVkdKM0xYeVMvenRuZjhsWmVTRWRoLzB5T0NrMENseWtYOGNBK2U1RDhnbVJjSFVHTi9XSXlMU0hVNlhrOUVqSnpFM2JRV2pSMDdneDg4KzRiVnJGWlhsOGQ1bmE3RGFXL0F6K3JWK1AzdmlWVnkvNkI3OC9Fd0VCZ1FSRnR6eGpiRUJBNUZoTVl5S1RXM2RaN1cxY0NSbkwvT25yT1JVNFZFMjdIcWo5WmpMNVd5ZFhHamJvUS94TS9waHZLQVhKU1F3akMvZjg5OFVsYnMvUFh4MS9SODZYUE9kei83T081LzkvWXJQNjN1UFBjUGRxOXEvYmpYMWxmeng5ZTh6TDIwRlY4KzlqZnJHV2o3ZXZaWkYwNjY3WXU5TWZzbEpzazd2NStHYnZvSFJhS1NvL0F4YkQ2N2o2cm0zTVRyQnMwODQ2eHRxS0N6TEJkejN2SHB5VDl4TlN4N29OUEJMN3drTUNPYXFtVGN4TjIwRis3STJleFE2ZDZaL3pNZTcvOG5ZeERSdVd2cDVBTXdtTS9kZC94WCsvdDcvOGRLNjMvQzVWVStRSE9lOTlVT25qcDJQd1dCb3R5L0EzOEw0cEduc3p2eVU2cnFLMXAvcjh6MmRGdzVQdjFoMjNtRWFtK3A0NktiL0lDcDhPTVBDWWppUm44R0pNeGxFUjhSeUtIc0hSZVY1UEhyTHR6QVlETnk2N0JIZTN2dzhzeWRlMWU3REdCbDhGRHBGTGxEVEF1c3V1UFZBOTNLS3lFQVZFUnJGUGRjKzJTZlhHcDg4amY5OCtEZjgvclgveCt4SnkxZ3dkU1YvZWZNbkJGcmE3bmZjdlA4OWp5ZlAyWDkwQzgzV0ppeitRY3lhdUtUZFBZaGJENjdqUkg0bUJTV25pSW1NSXo0bW1WdXVlcWhERzJOSFRlbndKblpuK3NkVTFaWnh3K0w3dXZsTVljT3VOd2dNQ0dMSmpCc0E5L0RnakpON21EWjJ3UlZENTQyTDcrZTVkMzVHYVdVaE1jUGllWGZMR2lhTm5zV0NxZGQwcTVhNWFTdElIREdHMXpZOHplZHYrQnJCZ1dHdHg0N2xIdUpROW5idVdmV3ZlalBmQjg3ZmIrc0ptOTNHQjF0Zkl2M2tic1lrVE9MT2xWL0M1TmYybGp3c09JS0hidm9QMW56d0sxNzg0TmNzbW5ZdHkyYXRidTNWdnBqRGFTZnI5SUhMWHJQeUVoTmVYUnc0MjJxMEF1MERaclAxWE9nMEIxN3lPdFBHTFdEeW1EbDh1UDFWTW5QMnR1NC9jU2FEemZ2ZmMwL3k0N0R4MCtlLzB1N2FmM3pqK3dEY3R2d0xURWllZnRubklnT1RRcWZJQlY0L0R2WnpJN1dTd21CZW5HL3JFUkVaS0Zxc3pWVFZsYmZlazluWVhFOW9VRVRyOGVzVzNNM2N0T1VkSHZmTGw3N1pidHRtdDdFei9lTkxYdWZ3aVYzTW5yaVVncEpUakUrYXhwNGptN2hoMGIyWVRmN3R6b3NNaTI1M0w2ZkQ2ZURkTFd1WWtEUzkyMjlxaitUczQranBnOXkyL0F1dFF3NDljVGg3Wit2OXJBNm5nOWMyL0JHSDAwRkRVeDMxalRYODVwVnZFUlVSeS9ESWVGcHN6WlJXbnUyMG5ZalFxSGJib1VIaHRKd2JrandzZkVTN0laWkY1WG40R1UyYWtLV2Z5Uy9PNGYxdEwxRldWY1RjeWN0Wk5mK3UxakQ1bHpkL1FueE1FamN0ZVlDd2tFZ2V2ZlhidkwzNWViWWQrb2lqcHcreWVQcjFURW1kMnlGOFdtMHR2TFA1aGN0ZXR5djNPRnB0TFJ6UE8weGthRFNoUWVHdCt4dWIzY05yYlE0ck5mVlZCRmxDTUp2TUhSNXY4ak5oZDloSVRaak05WXZ1OWZpNnYzdnRPeDJHeTh2Z29kQXBjazY5RGQ0NTJiYjk0R1RmMVNJaU10QVVWN2lYNzRpTEhvWGRZYWV1c2JwMVFpR0Frc3FDVG50akxwN1ladHVoRDdFN2JBU1lMUjNPelNzNlFXVk5LUk5UWnJKaDExcEd4cVJnTm0wbjY5UitwbzFiY05uNlRoVWNwYm1sa1NCTENLY0tqbDc2UklPQjBTTW5kTmhkVTEvSnV1MnZZQWtJd21hM3RnNXJiV3l1QitCa3dSR3E2eXZhUFNZOFpCaGpFaWFSTW5JaTRSY0V4c2JtZXFwcXl4ZzVQS1YxbjluUG44eWNQZVNlUGM0ei8vd1JuWG5nK3E5ZXN1dy92djY5ZGoxSExwZVQ4SkNvUzU0dmZXL1R2bmZaZW5BZEFXWUx0MXoxTU5QR3RaLzRxYWEra3ZDUVlhM2JnUUZCM0xQcVNYWmxmTUpuQjk3am5jOWVvTVhXeE56SmJSL2V1RnhPUWdMRCtQb0RQNy9zdGZOTFR2SDh1NWMvQjhEdXNQUG1wMytqb2FtT2E1YmQyZTVuNm54UDUwdnJmZ3U0ZTBualk1SzVhdVpOcENhMmY5UGtjcm13MmEyWHZKZFVoaDZGVHBGejNqb0J6ZWZlKzR3TWdTVUp2cTFIUkdRZ09UL2MxZUlmU0VsbElTNlhxOTJNbGprRldSUlg1RlBmV0VPenRZbm9DUGRzckJldUc5aHNiV0puK2daV3piK3IwMlVndGh6OGdIR2pwcmErTVRjWURFd2Z0NUF0Qno0Z0xYVnV1eGt5TDVhWnN3ZUFIZWtiMkhOa1U2ZkRDczhINFAvM3hmYXpmTnJzTmw3LytCbWFXaG94R0F4c1BiaXU5WmpyWE05TXhzbmRtUHphZW4wYW11cElqaC9QbUlSSmhBVkhFQmJjMXV1YmVYSXZPdzV2NEpzUC9ySkRqZU9TcG5MSGlzY0ErTWVHcHdrUEdjWjFDKzhCM0QxSTVkWEZuVDYvUjIvOVZydGVxY3lUZTltYnRmbVNyNGYwdlJGUkNZeE5UT1BHSlErMCszbTRISVBCd0lLcEswbExuY09Pdyt1Wk9hSDljamNPcDZOTHZlNlhVMXRmeFJ1Zi9JWEMwdE1zblhsanU4bUZBRkxpSjNETFZROWhOZ2ZRMU56QTJiSmNNazd1NXRYMWYrRHVhNTVnWE5MVTFuT2RUZ2Y1SlRrZVRiUjFuc1Uvc01OTXRqSjQ2RzlXQkxBNTRaL0gyN2J2blFqR3ptOXpFQkdSVHVRVm4yQlU3RmdBOGt0eUNBMEtidzFCMXk3NEhERVJjVVJGakdEcndYVms1Nlh6NkszZkFpRHIxSUhXSWJrVy8wQW1qNW5EcklsTE80VE8zTFBabkM0OHhpT3JuMnEzZjI3YUNuWmxiT1RBMGEzTW1ieXMwOXBxNmlzNWtyT1BXUk9Ya25seUQ3Y3VlNFR4eWRQYW5lTnl1Zmp6UDM5TTZFVmg0UHdhaXNVVitTU09HRU5sYlNsZnZmZC9XbzlYMUpUeXg5ZS94MjNMdnRCdU1xQi9iUGdURHFlamRYdk4rNytpNlZ4UFVYTkxJODNXUnY3ODVuKzNIbDgyODJhc3RoWUN6SmJXSVlzR2d3R2p3ZGpwRU1hTEdRMUdESWEyWVplWHV2OVBmR2RTeXN3T2ExOTZLalFvbkdzWGZLN0RmcXV0dWNQUTh1NDRjU2FUdHpjL2o4TnA3N0RtNW5ramh5Y3pjbmh5Ni9hc2lVdVlPblkrYXo3NEZadjJ2OXN1ZERhMU5ESmw3RHlXemJxNVMzVmMrTUdOREM0S25TTEF4anozOEZxQWlBQzRKdm55NTR1SW5KZGJDKytjZ093cU9GN1plKzBhRGVEWktuMzlRNHUxaWRObmoxRmRWOEhKTTVta3hFK2dxcmFjcHBZR3dvSWphYkUxYzdZc2o5cUdhbXgySzJmTDhnRDNmWXJOTFkyY0xjc2pNaXlHMVVzZjdOQUxhYlBiK0dEYnk2UW1UTzZ3c0gxb1VEalR4eTlpNDU0M1NaSEh0d2dBQUNBQVNVUkJWSTRmVDB4a3g1dnhkeHplQU1EaTZkZGo4ak96OWRBNnhpVk5iWGVkL1VlM1VsWmQxRHFMNkhrYmRyMUJaczVlYmxoMEwwMHREZXc1MHZtRUxGZXlZT29xSEU1M1QrcVo0cE1jT0xhVnEyYmUxSG84TmpxUmpKTzdDUW9NN1ZiN2YzM3JmL3BrZUcxMUM2dzdBbnZxb043Uk50djdRRGJRZnRjdVZOOVlTMm5WV1g3Ni9GY3VlOTdsN3VrOGVHdzc3Mjk3aWRpb1JHNWY4VVdpTGxpNjZFcVM0c2IrZi9idU96eXE2MHo4K0hmNnFQY3VvWUpFa2VpOW1vNHBCZ3d1dUpmWXpqcmVKTTR2WlRmWlBKdGtzOWxrMTV0a2t6aHhuTVJ4TjNaY3NDbkdOTkdiQ2dJRUVrMElWZFI3bmY3N1kyQ2tRUldRR0pYMzh6eCtmUHM5STUwcjdqdm5uUGNRN0JkT3hVM2prT3VhcXZIMjlPUFg3MzMvcG5wcGM2emZLRlA3OVFrSnM3aC80VE85dnI4WVBDVG9GQUw3TkNrM3JFOEFsYlJ5Q2lGNllkTjVlUE9zZlRreEFEYU9BVzNYUFR4dmlRSTRsdHczMTdvYkhsM3hUVDdlL1dmZTJ2b0t6YTJOUExUc1JRNW1iT2Q4dTNHY056SmlBcnp4eGE5UXF6Uk9MNlJkWmE3Y20vSVpqYzExUExucU81M2VlOG1NOVZ3dXlPU1R2WC9obVRYZngxM3Y2ZGhYWFYvQnFZdEhtVHg2TGo2ZWZzeWZ2SW8vZmZ3VERwemM1c2c0V2xwWnlKNlVUNW1ldUpESWR1TXN3ZjRpUEcvU0NxWWxMbkRxVm51ckVrYU1ZL2VKVHhrZFBaSHd3R2pPS0k4VEdoQkZWbTQ2Y3lmZUM5aGJaSVA5YjI5c3h6OC8vSE9uUkVKbkxoM255T21kdDEzZXJ1alZNREVZUm9TQldRRkRJT1ljZE05YWU5WDE1Y1NHajJISzJQbmRIMWRYenI2MEx6cHNMeTdQNDhzakg1QVFOWjRIbDM3ZEtZdHVieGxOQnFjdXZpMnRUZFRVVnpCNTlGd0FubHYzUThLRG9xbHJyT0gzSC82SWIyMzhCYjVlQVh5eTV5OTRlL281V25CdnBTdXVHSHdrNkJURFhrWVpGRFhZbDlWS1dCdmYvZkZDQ0FIdzFqbjRJQnVXUnNPTGsreTlKUHJhc2I2L1pML1JhOTE0Yk9XMytldm1YOURRWElmUjFNcjlDNTl4dEZwY3pEL0RsZ052TXpwbUVoVTExMUFxVlFUN2hiTjYzdU5kVHRzQWtIcHVQMm5aQjFpMzRHbHFHaXE1VkhqV3NTK25LSXY2NWxwMEdqMXI3bm1LVFR0ZjVjMnRyL0Q0aW0vajV4M282QnFyVnFsWk5IMGRBTzU2RDlZditob2Y3dm9qR3JXVytLaHhiTnI1S3VGQjBTeWI5V0NIKzk4NysrRnV5OWRicFpXRm5EaTdsL2lvY1k1dERjMTFKS2QranJlSEgyTmpwMUJXWGVRb1oyKzBHSnBwYXJIL0ExWldYVVJWWFJrbXN3R0RzWldyMXk3U1ltaml3TWx0ZUh2NE1XWE12RHYrREFCNkZVd01oS0FnMEF5aG5wQ0Q2Vm03b2FXMWlhcTZNcVlsTHVpeDIyNWhXVzZuMjQrZTJZa05HK3NXUHROandOblUwb0RIVFMzeFp5NGRwNmFoa25FajI3cmpadVdtWTdQWkhJbXlETVlXbWxzYkhZbUlXZzNOTkd0MFdHd1d6R2FUSXhtWHhXSkczUWRkaGNYQUpFR25HUFkyWDJwYlhoNERYdkwzVGdqUmcwdlZzQ2tiTm95Q2x3YjVsSEltczRuZEp6NWgzcVFWVHBremI4ZWwvRXlxNnNvWUhUMlJ6ZnYrVGtOVEhiTW5MQ1U3TjRNdEI5OW0vYUt2VVZGempjcWFFallzZW82M3QvMmFUNVAveW4zem44U3Rrd25uYXh1clNEbVh6TUtwYTVnNGFqYjcwN2R5TGlmVnNmL0MxVk5jS2N6QzI5T1BwKy83SGhzV1A4OVhSejkwN0UvTjJrOSt5V1h1bS8rRVUrdG5mRlFTYSs5NW1pMEgzK1pBK2xiQ2cyTjRaUGsvZDVxSTZGWUN6aHRkQnkxV0M3V05WVTdaZXc5bWJDY2lLSWE0aURHY3k3SFBYeGdWRXNlVU1mUFllZXdmS0ZEWVg5U0RZcnU2ZkFlLy8vQkhqa1JNbis3OUN6cXRHenFOSHAzV0RhUEpnTmxpb3JxdTNHbnFHakYwbk04N2hjMW1ZMlRFN1U4cWZxMGlENDFheTdFenV6cmRIeDRVdzlqWXlRQnNPZmcyWnJPSnlKQTRWRW8xeFJWWHlTbk13dHZEajZVekh3RHN6MERHaFNPRUJZN0E5M3IzN2swN1gzVjZqdjYrNWI4ZHp3bkFtY3ZIQVh0U3BQSHh6c21MeE5BaFFhY1kxa3FhNEVSSjIvcERvMTFYRmlIRTRQSHBKUWgwZytmR3U3b2tkNjZsdFpHcjF5NXdJZThVRzVlLzFLRjdhVy9sRmw5ZzY2RjNXRHo5ZnVaT3ZKZmptWHRKR0RHT1hjYy81dVQ1UTZ4ZDhEUmpycmR5Z24wczUxUDNmWmQvN0g2TlAvN2ozNWszYVNWVHhzeERwMjJiS3NYWE00Qm43dnMrVWFFakFWZzBiYTJqUyt6UC8vWWk5ODEvd2lsNVNWTGNWT0lpeHVLbWMrZEMzbWwybi9pRXBMaHBUcTE4TnB1TkswWFpuTHBvbi9MRVRlOUJlWFV4aDA1OXllenh5L0IwOTc2dHp3L3d4My84TzgydGpWaXNGc3dXRStOSHpnRGdXa1UrRi9QUHRFMTUwaTZPWFRKakF5TWpremgxNFFoSmNkT2NQbjlQdnZIZ1Q5R290ZWkwYmgwQzVodmRhemNzZnM2eHpZWk5FZ3dORVJhcmhlT1plNGdJaWlIQU42VEg0MDNYdjV5NHVUV3oxZGlDMFdUZ2FCZEI1K1RSY3gxQjUram9TYVJtN1NNMWF6OFdpeGtmVDM5bWpWL0svRWtyY2RON0FIRDY0akZLcXdxNWYrR3pqbXM4dS9aZm5MclgvdlBEUDVmdXRjT1FCSjFpV1B1a1hjYmFxU0VRZFh2NUc0UVF3MHhXSmN3S0IxMGZqZCs4Ry83OStUOTN1dDNiMDQvbjF2NHJtM2I5a1hlMy81YU55Ny9CeU1oYmF6bTVYSENPZit4K2plbEpDeDNqRXhQanB2RFcxbGRRS2xVOHRmcTdSSVowVE5YaTd4M0U4L2YvaUgxcFg3QS9mUXVSSVhFZEVnWGRDRGg3eTAzblRsVnRHWnYzdlVGWTRBanVtLzhFTnB1TmF4WDVuTCthUVZadU9uV04xY1NFaithNWRUOGsyRCtDbEhQSkhEMjlrN1NzL1l5TVRMTFByUmsrcGxjdjgrMnRtUHNJOVkwMTJHdzJ2RDM5U0xqZWxUWThLSm9uVnI2TVJxMGxyK1FTMmJrbjBXdmRIT1cxWVNPMytEelByLyszVzdwZmR5M1RQcDRCSkl3WXo5bWNWS3hXQytVMTF6Q2FEUGkyYTMwVi9XUCs1RlhNbjd5cVgrOXg1TlJYVk5XVjhlaTkzK3gwZjR1aG1kTVhqNkxSNkxCWnJXUmNQSUphcGNiUE84anB1QjgrOC90ZTMzUHEyUGxNN1dIc2FIMVREU0VCa1l5UG4wRmRZOCtaMVd3Mkd5ZlBIOFptczVGZmN0a1I0SXFoUjRKT01XdzFtMkhuMWJiMUIwYTVyaXhDaU1HanpnQmx6UkR2MS9PeGc0V2Izb01uVnI3TSt6dCt4K1dDczdjY2RFWUd4N0ppemthbUpTNXdiUFB4OUdmbDNFZUpEUi9UN1R5Q0dyV1dlMmMvekQxVDduUHFZcXRRS0crN1ZjN2ZKNWhwaVF1WlAya2xSck9CMXo3NUtRM05kYWhWR3BKR1RtUGEyQVZPVXovTW03U0N5YVBua25JdW1WTVhqM0l4L3d5am9pZXdjZGszbkxvRlRodzF4MmxNNXMwU3V0a1hGem1Xei9lL3lkbWNWTFFhSGN0blBlVFlWMTFYenZ6SnF3Z042THNKb21QQ1J4RVRQb29QdnZvRFY0cXkwV3AwVEVpWWRjdS9Xekh3R0UwR1RsMDhTbUxzRkJKR2RGN25OR290KzlLK2NIUmg5WEwzWWZXOHh4MWZkdlNYZVpOWGtoZzN0ZE51NmRyclk2aHZUUEVTRmhTTnU5NlRNNWVPMDlCY1M0QlBDRE9TRnZkcitZVHJLR3pkNVZBV1lnajd4d1g0VzZaOU9kUUQzbHZ0MU9OSkNDRTZWZFFJeit5QUg4MkNKU1A2OTE0dnZ2Z2lQM25oOWY2OVNUdEdrd0dOV3RzbmlYTUdrcXpjazFpdEZrWkhUK3cyQUFaN3Q4V0wrV2NZR1pGNFMxMWRlNnY5bEJHRHpjLy85aUl2dmZRU2dZR0JCQVVGb1JsQ21ZVHU5ck4ycCtvYWE5QnFkSjJPaFc3djVtbEpocnFoWEVjSE8ybnBGTU9TMVFhYkw3ZXRieHdqQWFjUVF2UVVrQTFXU1hGVGUzMnNTcW5xTVJQb25SZ3VMLytpZjdXZkhxYzdVdC9FUUNHanljV3dkS2dJcWxyc3k1NGFXSEY3ZVRPRUVFSUlJWVFRUFpDZ1V3eExXOXExY3E2S0E0MDhDVUlJSVlRUVF2UUxlZFVXdzg2MVJqaGIyYlorZjRMcnlpS0VFTjJKaTVZL1VHTGdpQXlMQm9abWwwMTUxb2FHb1Z4SEJ6c0pPc1d3ODltbHR1VnBvUkRjL1JoOElZUndtUlpETTZWVlJhNHVoaENVVkJiUWFteHhkVEg2alR4cmc5OVFyNk9EblFTZFlsaHB0Y0NldkxiMU5iYzIvWnNRUXR4VmtSRVJsRlVWdXJvWVFsQmFWVWhBZ0Q4S2hRS1ZTalhrV3BMa1dSdjhobm9kSGV3azZCVER5cjU4Ky95Y0FMNDZtQjN1MnZJSUlVUjNwcytjeHRXeUxGY1hRd2l1Rko5bFpId2NTcVVTalVZejVGN281VmtiL0laNkhSM3NKT2dVdzByN3JyWHJFa0FwZjQrRUVBUFkrUEhqY2ZmUmtKSzF6OVZGRWNQWXNjdzlLSFJtb3FLaVVLdlZhTFZhbE1xaDlRb3B6OXJnTmh6cTZHQW52dzB4YkZ5c2h2eDYrN0pTQWZmRnViWThRZ2pSRzQ4OS9pakZOWmRKT1p2czZxS0lZZWg0NWg2S3F5OHhkOTRjMUdvMW5wNmVhRFFhVnhlclg4aXpOamdOcHpvNm1LbGRYUUFoN3BadFY5cVc1MFdBbjk1MVpSRkNpTjVRS0JTbzFXcWVmZjRKM252M0F6WWZ5Q1UyTEpIUWdDakNBa2U0dW5oaWlDcXBMS0MwcXBBcnhlZFE2c3pNWHpRYmxVcUZoNGNIdnI2K3FOWHFJZGQxVVo2MXdXVTQxdEhCVG9KT01TdzBtU0E1djIxOWJienJ5aUtFRUxkQ3FWU2kwK25ZK01oRHBLV2xjU0U3Z3hOWnU5QnAzU2txeWV2NUFrTGNnc2l3R0ZxTnpRUUdCaEEzT3RiUlhkSE56UTEvZjM5ME90MlE3YllvejlyZ01KenI2R0FtUWFjWUZuYm5nY2xxWHc3emdFbkJyaTJQRUVMY0NyVmFqWmVYRjNQbXpDRXBLWW5HeGtiTVpqTldxeFdiemVicTRva2hTS0ZRb0ZRcUhkMFZmWHg4ME92MXFOVkQrOVZSbnJYQlk3alcwY0ZLZml0aVdOamNMb0hRZXBuL1dRZ3hDS25WYXR6ZDNkRnF0Zmo2K21JMEdqR1pURmdzRm5rWkZuM3F4cFFUR28wR3JWYUxScU5CclZZUG05WWplZFlHdnVGZVJ3Y2pDVHJGa0hldUVrcWE3TXNhSmR3YjY5cnlDQ0hFN2JveEZZQmFyVWF2MTJPejJlUWxXUFFMaFVMUjRiL2hSSjYxZ1crNDE5SEJSb0pPTWVUdHZOcTJ2REFLUENTaG1SQmlFSk9YS3lIdURubldoT2c3MGdZdGhqU1RGUTRVdEsydmtHbFNoQkJDQ0NHRXVLc2s2QlJEMnI0Q2FMWFlsNFBkWVdLUWE4c2poQkJDQ0NIRWNDTkJweGpTMm5ldFhTV3RuRUlJSVlRUVF0eDFFblNLSWF1c0djNVd0SzJ2bEtCVENDR0VFRUtJdTA2Q1RqRmtmWG1sYlhsS0NBVG9YVmNXSVlRUVFnZ2hoaXNKT3NXUVpNTzVhKzFLbVNaRkNDR0VFRUlJbDVDZ1V3eEpKMHVodXRXKzdLR0IrWkd1TFk4UVFnZ2hoQkREbFFTZFlraHEzOHE1SkJyVVV0T0ZFRUlJSVlSd0NiV3JDeUJFWDJzeXdlR2l0dlY3WTF4WEZpR0U2RXVabVpta3AyVlFWRmlJbTk2REszbVhYRjBrTVVERVJTZlFZbWdtS2lxU2FkT25NbTdjT0JRS0JRcUZ3dFZGdTZ2a0dSbCtwTzRQRGhKMGlpRW5PUjhzTnZ0eXBDZU05bmR0ZVlRUW9pKzgrL1o3dE5SYkdSRTBta2x6bGhJYUlPTUdoTFBTcWlMS3FnbzVrcHhHUnZwcEhudmlFZFJxTlVybDhPanVJOC9JOERYYzYvNWdvTERaYkRaWEYwS0l2dlROdlhDaDJyNzg5WW53OEdqWGxrY0lNYlFVTmNJek8rQkhzMkRKaUx0eno5ZGZmWU13MzNpbUp5NjhPemNVZzE3SzJXU3UxZWJ3ekF0UG9OZnJVYWxVcmk1U3Y1Sm5STnd3M09yK1lDSGh2eGhTU3ByYUFrNkE1ZEsxVmdneHlMMzc5bnVFK2NqTHRMZzFNOGN2SWN3dm52ZmYzVVJqWXlNV2k4WFZSZW8zOG95STlvWlQzUjlNSk9nVVE4cmUvTGJsaWNIZ3EzTmRXWVFRNGs1bFptYlNYR2RsZXBLOFRJdGJOMnZjRW94TmtKYVdoc0Znd0dxMXVycElmVTZlRWRHWjRWRDNCeHNKT3NXUXNydGQxdHFsMGE0cmh4QkM5SVgwMUF5aWcwZTV1aGhpRUlzTFR5VDczQVhxNit1SFpJdVBQQ09pSzBPOTdnODJFblNLSWVOeWpiMTdMWUJLQVF1alhGc2VJWVM0VTRWRmhZUUV5Qjh6Y2Z0Q0E2S29xS2lnb2FFQnM5bk1VRXZsSWMrSTZNcFFyL3VEalFTZFlzaElMbWhibmgwT2JwS2JXUWd4eUxucDNDVURwN2dqWVlFajBHbjFtRXdtakViamtIdnhsbWRFZEdXbzEvM0JSb0pPTVNUWWdMMTViZXRMcEd1dEVHSUl5TTIvN09vaWlDR2dxQ1FmaThXQzBXZ2NjbVBiNUJrUjNSbktkWCt3a2FCVERBbG55cUhXWUYvV3ErMHRuVUlJSWU2K3N1cGlEcHpjNXRTcWNPRGtObktMenpzZFYxcFp5RjgyL3dLRHNiWExhMTB0dmtCeTZ1Y2RqbWt4TkxQcitDYzBOdGZmVmhrTnhsYisvT2wva0o1OXNNZGpiVFliT1lWWnQzVWY0SlpmZEk5bjd1WFg3MzMvdHUvWEZadk5KbDBNZTNBaDd6Uy9ldXZidEJwYm5MYm5GR2J4cTdlK1RWTkxnNHRLMXVidlgvdzM2ZWNQOWZyNDV0YW1EdHVLeS9QNCt4Zi9UV2xsWWJmblN0MFhmVWs2SUlvaElibGQxdHFGVWFDV3IxT0VFTU9jd2RqSzhiTjd1SEQxRkxXTlZhaFZHc0tEb2xrd1pRMFJ3ZjAzbjFSeTZ1ZW9sQ3FNSnZzM2dUcXRudnlTUzNpNit4QVpISWZGWXNaTjcwRlpkUkdOelhYb3RQb3VyNVYrL2hDbGxRVXNubjYvMDNhMVNzM0YvTk0wTnRmeHdKTG5iN21NVnB1Vmlwb1NHbHQ2RGxvdkY1emxvOTJ2TVNGaEZxdm1Qb3BXbytOeXdUa2FXK293bWd5WXpNYnIvemZRWW1pbXVhV0JwdFlHbWxvYWFHNXRZTmI0WlN5ZXZvNnF1bkl1RjV6dDlCNCtudjZNalowTWdObGljdnpzeE4xbHRWa3htVHQydzdSYUxaMXV2OW1tbmErU1g5TDdsbGQzdlNjdlAvckxXeXFqMldwbTU5R1AySDM4NHc3N25yN3YrMDdQOXVYQ2MzeVcvRGNXVGwzTGpLUkZLSlgybDZNV1F4UEZGWG1Zek1adTd5VjFYL1FsQ1RyRm9HZTJ3djUyWDlaSjExb2hoSUR5bW11a1pSMWdiT3hreHNYUG9LNmhpc3ljRk43YStncFAzL2M5b2tKSDl2azl6K1dra1hmdEl2Lzg4SDl3TUdNN1pvdUpWWE1mZGV3L2ZmRVlPVVZaUExiaW0xeXJ5Q2ZFdit1eGVBWmpLem1GNTFndzVUNnljMDlpc1Rwbm40d09HMFZ1OFhuT1hEcU9RdUg4VFdORVVBd0J2aUY5OHBsR1JVL2dnU1V2c1BYZ094U1hYK1dSNVM5eDhzSWhjb3V5VWF1MWFOVTZOR290TmZVVitIajZFeFk0QW05UFA5eDBIbmk0ZVJFV2FQOUhxYWErZ3JTcy9aM2VJeW8wM3ZIaWJiUFpITUZCWDVPV25qWkZaYmtkV2d6ckcrMFRmWDkxOUVPVVNwVmplME56TFFBN2ovOER0VXJqMk82bTgrRGUyUTg1MWsxbUk3NWVBY3lac0x6SCsyZm1wSFJvYVV3L2Y4Z3BtRnc2NHdGbWpGdlU0ZHpGMCs5bjhwaDVIYmJyTk01ZjRJeU1TR1RPaE9Yc1RmbU1zemtwckZ2d0RNSCtiVjNCRkQzVU02bjdvaTlKMENrR3ZaUVNhRFhibDMxMU1Dbll0ZVVSUW9pQklOQTNsRzgvOGw5T0xZa0pJOGJ6MGU3WFNNM2EzK2RCWjFWZE9WOGUrWUNGVTlmZzQrbmY0L0Y1SlJmeGNQTW00OElSeDdZSkNiTlFxK3l2Sm1jdUhVZXBVREpsN0h6ZTJ2cEtweTBnU29XU0F5ZTNkZGkrY05yYVBnczZBWkxpcGhMZ0UwSnk2bWJjM2J4NFpQbExIWTc1emZzL0lHbmtkQlpQWDlmcE5lS2prdmpXSTcvb2RKL1pZdVpDM21rQUttdExzRnF0anZVYnZOeDkrN1dGZXJpeDJxeVlMU2FuYlRlKzJMQll6Vmh0YlYxRExSYXowLy9iam5kZUIvQjA5MkhpcU5rOTNyKzRJcTlEMEdtMVdBajBEZU8rK1UrdzYvakhXRzFXam1mdTRWREdsNDVqakdZREIycTNjZmpVamc3WFRJeWJ5cHA3bm5Tc0s1Vks3cG15bWxFakp2RHB2ci94dDgvL2kvV0x2b1phcmJYdlYvUWM0RW5kRjMxRmdrNHg2TFh2V3JzMEJoU3VLNG9RUWd3WWJqcjNEdHVpUXVNQk1GbTY3MVozcTVwYkcvbHc1NnVNakV4azlvUmxQUjVmMzFoRFJVMEpyWVptRHAvYVFVTlRMVzU2RDVMaXBxRldxYkhaYktSbEgyREsyUG5vdFc1ODQ4R2YzbEg1MHJNUGNxa2drdzJMbjBldmRldXd2NnF1bkM4UHY4K3FlWThSNkJ2cXRNOW1zNkZRS0FnTmlPVHhsZCsrbzNKMHBkWFF6TWQ3WG5mYWR2TjZVdHkwMitwS0xEbzNJalNlRWRlZmh4dXlyMlpRV0hhRisrWS82ZlQ4WE1yUHBLQTBoOVh6SHNmVDNidGZ5NlhUNmdrUGlrWjN2WjZhTFNhaXcwZXg5cDZuQUVnNXR3ODNuUWR4RVdNeEdGdXcycXdFK1lYeDVaRk5hSzRIa3dENUpaZUpDaG1KVXFra05EQ0tyNi8vTWZ2U3ZpQXlaQ1RGNWZaSnpYc0tPcVh1aTc0a1FhY1kxQXdXT0ZyY3RyNUlwdW9TUW9ndWxWVFl2NldMREk3cjArczJ0VFRncHZOZzNjSm5LU3EvU3RhVk5CUUtCZW5aQnpsNS9oQTJtNDJDMGh3QVJrWW1jVFluRllBblYvOC9BbjFEK2MzN1ArRFJlNy9wYUpYTnpFbWhxcTRNSDQrMkZ0UC9mZmQ3V0swOVQvQytZczRqVEJ3MXkybmJ5UXVIc1ZtdG5RYWNBQjV1WHBSVkY3RS9iUXNQTGZzbnA4LzE5clpmTXkxeEFUT1NGcUZRS0NpdnZrWlJlVzZIYTVqTkprcXJDcDFhYm05SUdERWVMM2VmTHN2czZlN05qNTU5RllERHA3N2t6S1hqZkhOalc4dlErenQraDBvbHIyejl6ZGN6Z01tajV6cDFvUVh3OXZTM3Q4S3JOVjJjMmI5eWk4N3oyaWMvdzJJeFl6SWJVU3BWcEdidFE2ZDFJelFnaWprVGxtT3hta2thT1IyQStxWmFQdmpxRHdUNGhyQjYzdU5FQnNlaTFlaFlNV2NqQUVYWFczRzdxMU5TOTBWZms5K2lHTlNPWHdQTDlXNzZRVzR3dXVjZVhVSUlNV3dZVFFhYVdocG9NVFJSVkpiTDRkTTdpQWtieFl5a2p1UEU3a1NRWHhpUHJmdzJHcldHL1dsZm9OSG9XRFgzTWNiSHozUTZycUEwaC9xbUdrNWRPZ3BBUzJzVFZxdVY1dFpHUEsrL21Kck1KZzUyMG1YMmdTVXZRQy9HWlFYNmhUbXRsMVlXVWxaVnhMMnpIKzd5SEwzV2pWbmpsN0kvZlN2RjVYbU9ybndxbFpxSW9CaDJIZitZN055VHJGLzBOUXBLTDdNbjViTU8xekNaamVRV1paTmZjcW5EUGordlFQS3ZkZHplWGxoUU5BRSt3VmlzRnRRcURacDJBWTdWYWtIVmJveWg2QnV0eGhiS3E0dWR0azBjTlp1U3l2d094MDRaTTgvcDJNamd1SDRiZjNpemtaR0pQTGowNjZpVUtyWWNmSWZtMWtiV0xYZ0d0VXFOeFdMbXdNbHRORFhYRXhWaS96TEoyOE9YNSsvL0VWc1B2Y05iVzE5aFJ0SmlGaysvMzFHbmJpUVFhdDh5ZWpPcCs2S3ZTZEFwQnJWRDdZWkRMQnJodW5JSUljUkFkUDVxQmxzT3Z1TllUNHFieG9vNUc5RnFkSDErTHplZE83bkY1OGt2dmN3L2JmaDMzSFR1Vk5XV09oMFQ3QmVPdDRjdktlZVNDZllMcDdtMWtickdhcFFLSlo1dTltNkxoMDk5aWNWaXhsM3Y2WFJ1WE1TWTJ5cFhXdllCMUNwMWh3RDRadE9URm5Ic3pHNzJwWDNCazZ1L0E5aUQwZnNYUGN2SXFDUzJIMzZmaytjUHNXVEdlcVlsTHVody9tL2Uvd0dUUjgvcmRGeGJxN0dGLy92Z1g0SHIwemRZVEtoVmFxY0VTTXRuUFVTQVR6Qk5MUTBkUHJ2WmFwYldubjV3clR5UDk3LzYvVzJkKzI5Zit5UEtUbVllTkJoYkhLMzYzV25xUmVaa3VKRmNSK1VJdkNhTm1zUEhlMTduMSs5OXozR01wNXMzNnhkOXplbThZUDl3dnJiMlh6bHkraXNPWlh4SmFWVUJUOTluUCtkRzBObmQzd0dwKzZLdnlXOVJERm9HQzV3b2FWdGZJRjFyaFJEQ1NVejRhQjVlOWlMTnJZMVUxSlNRZWZrRXIzM3lNeDVlOWlMUllRbDllaStUMmNqT1kvOGdQQ2lHWVA5d3lxcUwrY2VlUDNjNGJ1MDlUL0hFeXBlNWV1MENEYzIxYURSYS9IMkNVU3FWR0UwR2pwM1p6UU5MWG1EM2lVK2N6dnVmdDcvamxOeWxLNnZtUHVwSTVOSmlhT1pzVGlwallpYmpydmZvOWp5OTFvMFo0eFp6K05RTzhrb3VFUk0yeXJGdmZQd013b05pOFBNSzdNMlBvdE5yLytqWlB3RDI4WUVmN1g2TkY5Yi9tS0NiV21VQkdwdnI4TGhwM0tEMWVndVE2RnN4NGFQNTRUUE9RZWZiMjM2TnYwK3dZd3pselU2ZVA4eSt0TThkQ2E5dWRxMGluN2UzL2JwWDkzZlRkVjhud1Q2bVU2bFFVbFZiaHNsc1JLZlI4K1NxNzlpbmNNR0dBb1dqeGJLK3NRWnZUei9IdVRjU0NjVkdqSFZLbW5SakhsS051dWN2bjZUdWk3NGlRYWNZdEZKS3dIaDllSTkwclJWQ2lJNThQUDJkTXNuT0hyK1V2MnorQlovdmY1TnZQL0pmZmRvOWNOZnhqNm1zTFNVcXhKNFZOOFEvd3ZHeTJabmFoaXJ5U3k1aE5Ca2NVNmRvTlRxV3pOakEyTmpKSFlMT3gxWjhDeHM5ZDYvMTkyNUxZWjZXZFFDenhjVDB4SVc5K2d3emtoWnhQSE0zaDA1dUorYSs3enJ0Qy9CcHU2N1JaS0Myb2NwcHY3MmJjQVBsMWRjYzIxUktWWWNzdXFjdkhTTW1iSlRqcGR0cXRUcjlIdW9hcXpza3VMRll6RjBHT2VMMktaVkt0RXJud0V1aFVLQlNxcnBzQmJUYUxHZzFYYzh0R3gyV3dFTkwvNm5ML1Rja3AzN2VJVXRyWjB4bUUxcU5qcjJwbTZtODNuT2d1YldSRmtNVC9qN0JLTnFsVDB5TW04cU1wRVVVbGwzcDlGbzM3bmRqYlBlVm9xeE9qOU5wOU1TMjYxa2dkVi8wQmZrdGlrR3JmZGZhaGRLMVZnamhJbm4xc09VeVhLcUJpOVY5ZDEybEF2bzIzUTk0ZS9xUk1HSThtWmRQVUZOZjBXZlRpdVJkdThTcGkwY1pOV0lDTFlZbXgvWXpsMDg0amNQMDhRd2dKdHplZ2hnV0ZNM2gwenN3bUZvWkdaWGtPR2IyaEtXZDNpTXNLTHBYYyszZGVFRTFtWTJrbkVzbUpteFVyNmVIOFhEell1S29PWnc4ZjRpQzBoeW5GK0RQa3Q4Z1BpcUppYU5tVTFTVzIybTN6SXdMUjV5U3FmaDQrdlB5bzc5MHJEYzIxM01wUDVNSGwzNGRxOVhLRzEvOGlobEppNWcwZWc1Z1Q5NVNWVmZHclBIT1B3T2p5WERIclQxMUJ0aVJCYWtOMEdnQjZ4Q1l0ckEvbnBHZXRCcWFPODBNZllOU3FlclFSYlF6dmUweWFqUzFvdGU1czJyZVl4U1VYT2JVeGFNVWwxOGwyRCtjcDFaL0Y0VkNRVk5MQTN0T2ZNcUUrSm1VVlJYeCtmNDN1NzJteVd4RW9WQjBlVnlBVHdoZjMvQmp4L3Bnci90aVlKQ2dVd3hLWmlzY2EvdENUYnJXQ2lGY1l0TjVlUE9zZlRreEFEYU9BVzBmNWJ4UUFNZVMrK1phN2RsdWRGRlY5TjBFVTc1ZUFTeWRzUUdWVWsxV2JycGorOWFENytEajZZOU82NGJCMkVKNFVJd2o2QXdOaU1SbXMzR2xLSXZsc3g3cThSNXZiWDJGa3NxQ0hvOTcvdjRmRVI0VXpmSE12YlFZbXBnL2VkVXRmWlpaNDVadzh2d2hEbVY4eVJPclhnYnNDWSt5cjU1RXE5RTV6Y0g0OWZVL2RpUkF1bG5LdVdUT1hVbHoycGFhdFI4ZlQzOUdSMDlFb1ZBUTZCdEthdForeDR2M2xhSnNBT0lpeGpxZFp6UWJ1azM2MGh0Nk5Vd01oaEZoWUZiUWl6YmpnYSsvbnBIdU5MYzJvdThtNkx4VEJtTXJoV1c1R0s1M2dhMnVMeWM2YkJSLytQRGY4UFVLWk9hNEpZd0lUZUNyWXg5eThzSmgzTFR1N0VuNWxERXhrL0h5OENYQU42VGJIZ2JWOVJYODZlT2ZNQ05wVWJmSnRXNFlDblZmREF3U2RJcEI2ZWF1dFdPa2E2MFE0aTQ3V0FqSGltRnBOTHc0Q1h6N1BqY1B4KzdnM01LeVhFYzJ5eHVxYXN1NG1IOEdmKzhncHk1emQ4clhLNERaRTVhUmVtNi9ZNXZOWnNObXM3Rnl6cU1rakJoSDl0VU1zbk5QVWxGVHdySE0zYXhiOERUUllhTW9yeTdHejd0MzQ4VW1KTXhpM3FRVm5lNnJhNnptZzYvc0w5c21zNUVUWi9jUUVSVGoxRTJ3TndKOFEwZ1lNWjdpOHFzMHRUVGc0ZVpGVGxFV05wdU5zYkZUbkk1MTAzdDJPVy9qemQwelcxcWJTRDkva0NYVDE2TzRIdkRQU0ZyRW0xdGZvYkQwQ2xHaEk4bktUY2ZmTzZqRHo4TmtOdDd4aTdkT0JSTURJU2dJTkVPbzRlaE9ucEhiVVZwVjZOUmx2YStWVnhmejBhNC9BYUJXYWFpcUxXUHV4QlZNVDF4SVNXVUIrOUsrd004cmtQc1hQc3NYQjk0aVBEQWFoVUxKa2hrYm5MSytkcWJWMk1MbWZXOWdzOW5JSzduRWxhSnNSa1ltZG52T1VLajdZbUNRb0ZNTVN1MjcxaTZRcnJWQ0NCYzRWZ3diUnNGTGsxeGRrczd0Uy91Y2x0WW1Fa2FNUjY5enA3cXUzREUvT2huUmh3QUFJQUJKUkVGVTVwcDJTVkpNWmhPN1QzekN2RWtyK3ZSbHVxRzVEc0RSMWRCaU1WTlNrYzhiWC95S0NRbXpLS3N1Smp2M0pGYXJoWkxLQXNJQ2UvNWo3cVp6SjlBM3ROTjk3Yk5oYXRSYW5sbnpBMGVXemx1MWV1NWp1T2s5SFMveEYvUFBvTmU1MzNJQWU0UFpZdWJqdmE5anNaalI2OXpKdUhDRXh1WjZHbHZxVUNsVnBHVHRRNkZVY3JuZ3JHTXV4UnRNWmhNMm02M2JjWVNpZjlUVVY1SnlMaGwzdlJmdWVnOEt5NjVRVWxuQTVESHordTJlVWFFakhWbG15NnFMYVd5cHA3eTZtTzJIM3lmUU41U2xNeCtncWFXZUErbGIwV24wTEpteGdVc0ZtZXhOK1l5VmN4L3A4cnJYS3ZMNTRzQmIxTlJYc0d6bUExek1QOE1IWC8yQkVhSHhMSnEycnN2RVlsTDNSVitSb0ZNTU9qZDNyYjBuMG5WbEVVSU1VemJ3MHNKejQxMWRrSzdOR3IrVWxMUEpuTDUwakpiV0pqemN2QmdiTzVsNWsxWTZaWTVzYVczazZyVUxYTWc3eGNibEx4RVpITnNuOTcrUWR3cU5Xa3V3ZndRQXhlVlhhV2l1WS9YOHg0bUxHTXM3MjMvRHVKSFQwV24xZkhIZ0xaNVo4NE51eDhyZHFtRC84QzczM1FoR2xZck9FeW0xendCcU1MWnlLVCtUcEpIVGJudStRTFZLVGF1eEJaUFp5TFpENytMbDdvdVh1dytlN2o3RVJTWlNXSGFGdW9ZcXZOeDltREptdnRPNWpkZUQ5LzdzMGlrNjU2YjM0R3hPS2lhekFhdlZpcWU3RDNNbjNzdlVtMzVIN1RVMTE1TjlOYVBIYTljMlZIYllObUhVTE1iRVRuYXNuNythUVdoQUZFa2pweE1mTlk3YWhrb09uL29TczluRXh1VXZzZXY0eDFUWGwzUFBsTlc4L3VuUFVTcFZMSm14M2lueFRtbFZFY2N6ZDNQdVNob2VlaThlWGZGTjRpTEdNbnZDTWk3bW4yRnZ5bWJlMmY0YjRxUEdzV3ptQTA1L0c2VHVpNzRrUWFjWWROSktvY1ZzWC9iVjJjZFJDU0hFM1dRRDR2M3RYUllIcXRIUkV4a2RQYkhINDd3OS9YaHU3Yit5YWRjZmVYZjdiOW00L0JzOWRybnJTVlZkT2Z2U3ZtRG11Q1dPMXNKWjQ1Y3lMbjRHN25wUDN0cjZDdTU2VDFiT2ZSU3djYVVvbS9lKy9EK2VYZnN2M1hZUlRNczY0SlNzcEwyZWtnenRTZm5NMFZYdlJuWlAzMTVNQTVHVm00N1pZaUl4Ym1xSGZYLzYrQ2VPN29JM3Mxb3RUbVBlbmx6MUhSUUtaWWZBMm1RMjhkWFJEemw5NlJqckZqeURXcVhtL05WVFZOU1U0S1p6NS96VkRCUUtCYUVCa3J6Z2J0TnIzZmpCVTcrNXBYTXFha3ZZY3VEdEhvK3pXTXpvdEc0ZDdxZS92cTI1dFpHMHJQM01tN1NTaytjUGN1cmlVVHowWGt3Y05adkV1S2tZaksxVTFwYmdwdk5BcjNYam1UWGY1NE92L3NEazBYUFJhblJjekQvRHVaeFVpaXZ5VUtzMFRFOWN5TUpwYXgzWEIvdmZpSVNvOGFSbEgrQkErbFplLyt6blRCNDlsNFZUMStMcDdpMTFYL1FwQ1RyRm9OTythKzJTYU5lVlF3Z3hQRFVZN1RsNFFudWVZbS9RY05ONzhNVEtsM2wveCsrNFhIRDJqb05PZis4ZzdwMzFzRlBpRVYrdkFIeTlBc2k4bklLYnpvUEhWNzdzQ0RBZlgvbHQ5cVI4MXVPWXRORXhrNWc1Ym5Hbit4cWFhdmxzM3h0ZG5sdmJVTVg1NnkxUUdyV1djU09ua3pSeVdvK2ZSYTl6Sno0cWlkandqdDBMVjg1OXBNdTVGck56VHpwTlhkRlZSdFA2cGhveUw1OWdSdElpSm82YTVTanJnWk5iQWZ2MEZjdG5QWVMzaDIrUFpSV3VGeE0rbWlkWGZhZkg0M1ljL1pDc0srbGQ3cStxSzBlajFqSmx6SHl1WHJ2QXlNZ2tvc01TMkplMmhkOS8rRytvVldwR1JpYVJNTUxlM2NMWEs0Qi9ldURmYVd5dTQ3VlBmb2JaWXNMUEs1QUZVKzVqZXRMQ0x1dWZVcWxrNXJqRkpNVk5ZL2VKVHpoejZUZ3praGJqNmU0dGRWLzBLWVd0Ti9uSGhSZ2diTUM2emRCOHZhWHp0NHRnUXBCTGl5U0VHR2JTeStDSEIyRk5QTHc4cGVmajc4U0xMNzdJVDE1NHZYOXYwbzdSWk04VTJWVUxSbCt4V0MyMzNWM3ZUdDA4TitCQWtGdDBucGp3MFIzSzFWYy9wNS8vN1VWZWV1a2xBZ01EQ1FvS1FqT0VNZ25kN1dma2JtcHViZXpWOUNzM3UxeDREbmVkSnhIQk1iZDhibjFqalZQMzh2NG1kWC80a0paT01haWNyV2dMT04zVk1GNENUaUdFNkRNM1o1M3NMNjRLT0lFQkYzQUN4RVdPN1hTN0szOU93dlZ1SitBRVNJZ2FkOXYzdkpzQkowamRIMDRHM2w5ZUlicHhyTGh0ZVc2RWZZNHVJWVFRUWdnaHhNQWxRYWNZVkE0WHRTM1BpWEJkT1lRUVFnZ2hoQkM5STBHbkdEVHk2NkdzMmI2c1ZzS01zTzZQRjBLSXdTNHV1dk81ODRTNEZaRmg5cXg3L1QxVzF4WGtHUkhkR2NwMWY3Q1JvRk1NR3NmYnpjMDVKV1JnVDFVZ2hCQjlvY1hRVEdsVlVjOEhDdEdGa3NvQ1dvMHRyaTVHdjVGblJIUmxxTmY5d1VhQ1RqRm90Qi9QT2Fmck9iK0ZFR0xJaUl5SW9LeXFzT2NEaGVoQ2FWVWhBUUgrS0JRS1ZDclZrR3Z4a1dkRWRHV28xLzNCUm9KT01TalVHeUc3cW0zOUhwa25XQWd4REV5Zk9ZMnJaVm11TG9ZWXhLNFVuMlZrZkJ4S3BSS05SalBrWHJ6bEdSRmRHZXAxZjdDUm9GTU1Da2ZidFhLTzlnZHZyZXZLSW9RUWQ4djQ4ZU54OTlHUWtyWFAxVVVSZzlDeHpEMG9kR2Fpb3FKUXE5Vm90ZG9CT1dYTW5aQm5SSFJtT05UOXdVWisrbUpRdUhtcUZDR0VHQzRlZS94Umltc3VrM0kyMmRWRkVZUEk4Y3c5RkZkZll1NjhPYWpWYWp3OVBkRm9OSzR1VnIrUVowUzBONXpxL21DaXNObHNObGNYUW9qdW1LeXdaak9ZcmZiMXY5MExzVDZ1TFpNUVl2aEtMNE1mSG9RMThmRHlsUDYvbjlWcXBhV2xoZmZlL1FCenM0TFlzRVJDQTZJSUN4elIvemNYZzBwSlpRR2xWWVZjS1Q2SFVtZG16cnpacUZRcXZMMjlDUTRPeHMzTmJVaTI5c2d6SXJxcSsxNWVYb1NFaEF6WnVqK1lxRjFkQUNGNmtsN2FGbkNHdUV2QUtZUVlYcFJLSlRxZGpvMlBQRVJhV2hvWHNqTTRrYlVMbmRhZG9wSThWeGRQREJDUllURzBHcHNKREF3Z2JuU3NvMXVobTVzYi92Nys2UFg2SWZ2U0xjL0k4TlpUM2RmcGRFTzI3ZzhtRW5TS0FhOTkxOXA1a2E0cmh4QkN1SXBhcmNiTHk0czVjK2FRbEpSRVkyTWpack1acTlXS2RGZ1M3U2tVQ3BSS3BhTmJvWStQRDI1dWJxaFVRM3VlTVhsR1JHZDFYNi9YbzFaTHVETVF5RzlCREdnMm5KTUl5VlFwUW9qaFNxMVc0Kzd1amxhcnhkZlhGNlBSaU1sa3dtS3h5RXUxQUhCTURhSFJhTkJxdFdnMEd0UnE5YkJwNVpGblpQZ2E3blYvTUpDZ1V3eG81NnZzMDZVQXVLdGhmSkJyeXlPRUVLNTBJL1cvV3ExR3I5ZGpzOW5rWlZvNFVTZ1VIZjRiVHVRWkdiNkdlOTBmNkNUb0ZBUGE4V3R0eTNNaVFDbC9QNFFRdzV5OFRBblJQWGxHaEJoNHBNMVpER2p0eDNQT2thbFNoQkJDQ0NHRUdIUWs2QlFEVm1rVDVOZmJsOVZLbUJubTJ2SUlJWVFRUWdnaGJwMEVuV0xBT3RLdWxYTnlNT2lHZHVJOUlZUVFRZ2doaGlRSk9zV0FsVnJTdGl5dG5FSUlJWVFRUWd4T0VuU0tBY2xraGJNVmJldlRKT2dVUWdnaGhCQmlVSktnVXd4SXA4dnRnU2RBb0J0RWVycTJQRUlJSVlRUVFvamJJMEduR0pEU1M5dVdaNFc3cmh4Q0NDR0VFRUtJT3lOQnB4aVEyZ2VkVTBOY1Z3NGhoQkJDQ0NIRW5WRzd1Z0JDM0t6VzBEWlZDc0QwVU5lVlJRZ2hCcExNekV6UzB6SW9LaXpFVGUvQmxieExyaTZTR0dMaW9oTm9NVFFURlJYSnRPbFRHVGR1SEFxRkFvVkM0ZXFpM1ZYeXJBMU5VcjlkUjRKT01lQ2t0TXRhbXhnQWVxbWxRZ2pCdTIrL1IwdTlsUkZCbzVrMFp5bWhBWkd1THBJWW9rcXJpaWlyS3VSSWNob1o2YWQ1N0lsSFVLdlZLSlhEbzRPY1BHdEQyM0N2MzY2aXNObHNObGNYUW9qMi91c0U3Qyt3THorZEJFOG11Ylk4UWdqUlhub1ovUEFnckltSGw2ZmNuWHUrL3VvYmhQbkdNejF4NGQyNW9SRFhwWnhONWxwdERzKzg4QVI2dlI2VmFtaFBtaTNQMnZBeTNPcTNLMGxJTHdhYzl2TnpUcFd1dFVLSVllN2R0OThqekVkZWdvVnJ6QnkvaERDL2VONS9keE9OalkxWUxCWlhGNm5meUxNMi9BeW4rdTFxRW5TS0FlVnlEVFNaN01zZUdoZ2I0TnJ5Q0NHRUsyVm1adEpjWjJWNmtyd0VDOWVaTlc0SnhpWklTMHZEWURCZ3RWcGRYYVErSjgvYThEVWM2dmRBSUVHbkdGQnV6bG9ydzdxRkVNTlplbW9HMGNHalhGME1JWWdMVHlUNzNBWHE2K3VIWkd1UVBHdkQyMUN2M3dPQkJKMWlRRWt2YTF1ZUpsMXJoUkREWEdGUklTRUJVYTR1aGhDRUJrUlJVVkZCUTBNRFpyT1pvWllTUko2MTRXMm8xKytCUUlKT01XQ1lySEMyb20xOWVwanJ5aUtFRUFPQm04NWRNbWVLQVNFc2NBUTZyUjZUeVlUUmFCeHlMK1h5ckExdlE3MStEd1FTZElvQkk2TU1yTmVmOFNndkNISnpiWG1FRU1MVmN2TXZ1N29JTG1XeER2eHVicTUrT2IyYjl5OHF5Y2Rpc1dBMEdvZmN1TGZoL3F5Sm9WMi9Cd0lKT3NXQTBYNDhwM1N0RlVLSTRXMWYyaGU4ditOMzNSN3o1dFpYMkhYODQxdStkbTd4QmY3empXOVFYbjN0ZG9zSHdJNmpIL0xocmovMTZ0aFdZd3QxalRXMy9WK3JzYVhETmJjZGVvOERKN2YxdXJ5TnpmVVlqSzI5UHI0ek5wdE51aDkySXl2M0pILzQ2TWQzWExjR3VwUG5EL09ydDc1TlMydFR2MXgvKytIMytYalA2NTNXczZxNmN2NnkrUmVVVmhiMitYMmxmdmNmdGFzTElNUU5KeVhvRkVLSWZtTzJtUG56SnoranBxR1NGeC80Q2NIKzRYMStqejkrL0JNYW1tcHYrVHd2RDErKytmRFBuYlpGQnNkeDVQUk9yaFJsTXpJeXNkUHpUR1lqWnJQcDFndHFzL1hKUzJWWTRBalNzdytTVTVoRmZGVDNrMG9mUExtTmxIUDdidnRlTThjdDV0N1pEenR0aXdrZnpZNGptNWd6WVRrNnJkNnhQYWN3aTZ2WExtQXd0dEJxYktHK3FZYkttaEphalMzTW43eUtSZFBXM25ZNVJOZE1aaFBKcVp2UnFMVlUxNWRUWFYvZXEvTjBXamRpdzBjNzFqZnRmSlg4a3Q2M3ZMcnJQWG41MFY4NjFuKzM2WWMwTk5mMXZ1QTNXVGgxTGZNbnIrejJHSXZGak1sc3hFYnZucVBjNGd1a25FdW1yS3FRNXRZbWZEejltWkF3azFuamw2RlJhNXlPUFplVFJzYUZJMHdkTTUrTCtXZWM5a1dGak9SNDVtNmFtdXVwYmF5aXRySEthWDlrY0J5ZTd0NjlLcE80dXlUb0ZBTkNSUXNVTk5pWGxRcVlFdUxhOGdnaHhGQ1RlbTRmTlEyVi9Yb1BzOW5JK1BnWnhFZU42L1U1T1lYbnlDazgxMkY3d29qeEJQdUZrNTU5c011ZzgyNDRlbm9YaDA1OTJlbStHNEhyUjd2K2hFclYrU3ZWb21scm1UVitLZk1ucjJibXVDVmQzdWNQSC8yWTViTWVZa3pNcEU3M2F6WDJvUEl2bi8wblZYVnRXZmNzVmd1L2VmLzdqdlhWODU2Z3RLcUFjMWZTaUE1TndFM3ZTWkJ2R0JNVFp1UHQ2VWVnejUxL3F5dXRRSjFMVHQxTVhXTTFhcFdHei9lLzJldnpRZ0lpaVYzN0w0NTFrOW1JcjFjQWN5WXM3L0hjekp5VURpMSs2eFkraThWaWR0cFdWVmZHcnVNZkV4WTRna1hUMW5WN3pRQ2ZqaTloRGMxMUZKWmVZWFRNUkZSS1ZZZjloekoyQUhEUGxGV2RYdlBFMlQyWXpTWW1KTXhHcVZSeXBUQ0wvZWxiS1N5OXdtTXJ2OVZXenRveXZqcjJFWDVlZ1pSVUZWQlNWWUNpM1Z3R2lYSFRPSDN4R0dHQkl6aVlzUjIxMHZtNVd6N3JvVHNPT3FWKzl3OEpPc1dBMEw1cjdZUWcwRWpIYnlHRTZEUDFUYlVjUHJVRGQ3MG56YTJOL1hxdllMK0lEb0dUeldaRG9laDhFcXo2eGhxbm9MUGllb3Njd095SnkvSDI4S093TEJjQUgwOS92RDE4bmM2dmFhZ2srMnFHMDdZUXZ3Z0NmRVA0ZE85ZnVkeEpRR3V6MmNkcnZmSEZyem90MTVReDh4eXRpbGFiQllWQ3dmMExuKzMyYzNkbTg3NDNNRjkvK1hmWGU2QldxYmxXbWQ5SmVld3Z1YzJ0RFIxYWJnRENBNlBSYW5RQVBMenNHMXpNUDBPd1h6amVubjZPWTdLdXBCTVZNcEx3NEJoS3F3cUlESTdqd2FWZnYrVXlpOXR6NXRJSlVyUDI4K0RTcjVNWU8rV09yK2ZwN3NQRVViTjdQSzY0SXE5RDBObSsxUlNncGJXSm5jYyt3dDg3aU1kV2ZBc1BOeThBRE1aV0NzcHlTT2pGbDBTcDUvWnhMSE0zTHozMEh3VDRCSGZZYjdHYU9YeHFCNTd1M2t3Wk02L0QvbFZ6SDhQWHEyM3k5UVZUN3VQdlcvNmJuS0lzcW1yTENQQU5vYlNxaUErKytqMkJ2cUU4c2VvN2ZIWDBRK3FiYW5oNDJZdW9WUm91RldSU1dsWEl2TWtybVRScURtOTg4U3ZXM1BNa282TW45bGgrNFhvU2RJb0JvWDNRT1YyNjFnb2hSSi82OHNnSGVMcjdNRFoyTWtkTzcrelhlOVUxVmJQMTRMdXNudjg0S3FXS3h1WjYvckw1UDNsbXpRK2NYbFl2NXA4aDQveGhSdDdVTFhYNzRmY3BMTHZTNmJVWFQ3K2ZlWk5XT0czTExUNVBidkg1VG84em1vMzRlUVV5ZThJeXAvM0ZGWG1rWng5azBiUjF1T3M5blBidFQ5L1NvY3V1U3FsMkJOSXRobWFTVXpjekptYXlVNWZhcjQ1K2hLZTdEOU9URnFMWDJqUGhLUlRPMzZEV05sVHg3dmJmb2xacE9nMTJUNXpkNjlRRjEyYXpZYmFZbkxwRCsza0hVbGlXUS9iVmt6eHozL2RSS3BXVVZCWncrTlFPbHN4WVQxemsyRTUvZHFML25MOTZpdTJIMzJQbXVDV29GQ3JPWERyZXEvTjBXcmN1VzdiN2l0Rms0TVBkZjhKa052TE1taDg0QWs2QXJOeDB0aDkrbnlYVDF6TjMwcjFkWHNOZ2JPWGsrVU9NR3ptOTA0QVRZT0hVTlZUWGxmUGxrUTl3MTN0MitGenRBMDRBaFVKQlZNaElybFhrWXpRYkFFZzVsMHhZNEFnZVdQd0NHcldHWlRNZllOUE9WeW11eUNNcVpDUUhNN1lUR3o2RzViTWVCR0RwakEyY3pENUVRdFI0bEVwcHJSam9KT2dVTG1mRE9laWNLa0duRUVMMG1UT1hUbkM1NEN4UHJmNHVlU1VYKy8xK0hub3ZzcTZrazNJMm1Ua1RsM1BxNGxIYzlaNlVWeGVUbkxxWmg1ZTlDTmdUa2ZoNCtISHprTEJuMS82Z3d6VzdheW1kT21ZK3ErYy8zbVY1dkR4OE83UVltYTRIbGRNUzcwR2oxanJ0TzVhNTIybDkxdmhsVEIyN0FKdk5SdWJsRlBhbWZvYlpiQ0lxWkNSbWl4bUx4WXhHcmNWTjc4R3hNN3M0ZG1ZWDA1TVdNbnZDY243MDdCODZMZFBYTi95WVFOKzJmK3pNRmpPL2ZQT2JyRnY0TEVseFV4M2JLMnRMZWUyVG4zVTRmL1c4eDNsenkvOVFYbDFNa0g4NFd3KzlTMkxjMUE3QnRlaC9OcHVOQXllM01pNStCc3RtUHNEL3Z2dGRWQ28xT28yKzIvT2FXaHZ3OXc3dTE2RFRZR3psZzUxL29LNmhpcWRXZnhjLzcwQ24vVlBHektPeHVZN2t0TStwYTZwbTVaeEhPbjNPVXM0bFl6QzFNbjl5NTExbndSNUVybDN3TkhWTjFXemU5d1pQcnY0dVVTRnhYUjV2czlrb3FTeEFyM04zUEF0cjVqOEp3R3VmL3N4cGJQaEgxNU4xV2EwV3lxcUtPSG4ra05PMS91ZWQ3d0R3blVkL2hkdE5YeUtKZ1VPQ1R1RnlPVFhRZFAxTFpTOHR4UHQyZjd3UVFvamVxYTZ2NEt0akh6SnAxQnhpd2tmZGxhQlRyZEt3Zk5hRGJEbjREa2tqcDNIcTRoSG1URmhPUkZBTW4rOS9rL05YVHhIc0gwRnVVVGJmZVBDblhDbktkanEvMWRqQ2xnTnZzM3pXUTQ2WDVCMUhQNlMrc1pwSFYzeXpUOHBZVVhNTmJ3L2ZEZ0ZuNTU5SHpjWDgweHpLK0pMSzJsTEd4ODlnNmN3SDBHdmQrV2pYbjhndFBzOGp5MTlpNGRRMXpCeTNoT09adXpseE5wbTByQVBNbnJDTU9SUHZSWDNUZU0vcXVuS25LUm5NRnZzL2dvM05kVTVaVDJ0dkdvTjc1dEp4OXFkdkFleGpPVC9hL1Njc1ZndE5MUTAwTnRmeHUwMC9KTUEzbEdDL2NBeW0xaTR6cVBwNkJUaTY2NG83bzFBb2VIemx5M2k1KzFEYlVJWEIxTW9qaTE1aVZQUUVyRllyYjIxOWhWSFJFNWszYVlWVFFQZkozci9TMUZMZmIrWEtMN25NVjBjL3BLNnhtZzFMbnNkc05WTlVmdFdlZk10aXdtdzJZYmFZOEhMM2RZeWROaGhiV0xmZ0dhZFd3K2JXSms2YzNVdFMzRFNuTDBvNm8xRnJlSGpwaS96dGkxL3k4WjQvODl5Nkh6cTFjTlkxMW1BMkc2bHRyQ0xqL0dHdVZlU3hmdEZ6anVmd3huM05aaU9McHExbDNNZ1p2ZnFzcFZXRmJOcjVhcStUR2duWGtLQlR1TnlaaXJibGlVR3VLNGNRUWd3bFpvdVp6NUwvaG9mZXEwUFcwLzZXR0RlVnRPd0R2TGZqZDdTME5qRWhZUlphalk0NUU1ZXorOFFuakFpTkp6NXFIQUcrSVIyQ1RwMUdUMzdwWlhLTHp6UFZlejRBSlpYNUJQbjFUYlpkbTgzR2xlSnNMRllMRlRVbEJQbUZkWHQ4WTBzOU80NXNJdGcvZ3ErdCsxY2lnMk5wYm0zaW85MS9vclN5a0xHeGsvazArYStzbnY4RUV4Tm1zWGo2L1V4UFdzVCt0QzNrRkdWMTJqcjAwZTdYT3IxWFQ5Ty94RWFNeGFmZFMzeHpheU0xOVJWRUJNYzZ0bWxVV3M1ZFNTWHYya1ZlLyt6bm5WMkdKMWErTE4xdys5Q05jY2FsVmZheGxhR0JJd0I3RURWN3dqSytPUEFXSlpYNWpsWitzQ2NMNmk3d054aGJLQ2pONmZIZW5RV3VKck9KemZ2LzdtZ3QvSERuSHgzN2xBb2xHclVXdFZxRFdxVkJwVktqVnFvSkRZamliRTRxWnJPSkRVdWVkeVFMT3BTeEhaUFp5SUtwYTNvc0M0Q251emNibDMyRHQ3ZjlMeC91K2lNdnJQK3g0MHVYdDdmOUwzV04xUUI0dUhseC84S3ZNVFoyY29kcjJHdzJXZ3pOMURmVjlPcWVUUzBOdlRwT3VKWUVuY0xsTXR0bEZKL1krVkFCSVlRUXQyakhrVTFVMUZ6am1UVS9jSnBPNDI2NWQvWkcvcnI1RjB4TFhPQjR1WjQ3Y1FXbkx4N2piRTRxVDkvM3ZVN1BVeWdVakFpSjUycnhlYWFPblkvRmFxRzh1cGpwaVl1d1dxMU9VMEZZclJhTVpnTjFqVzB2cDNxdFc3ZWZOenYzSk5WMTVRVDVoZkhtbHY5aHcrTG5TUmpSZFNJVkwzY2ZYbnp3cDQ3QTRscEZQcDhtL3hXQXI2MzlGL3g5Z2tsTy9ad3RCOTdtVW40bUsrWnN4TXZkaDdVTG5zSnF0WGJhWGZIRkIzN2kxR3JVMEZ6TDd6LzhONTVjOVIyaXcwWTV0bGZXbGpvRmp0NGV2azZKbE03bHBISHN6RzUrOE5Sdm5LNS83a29xbzZJbjhNRGlGd0Q0eCs3WDhQSDBaOFdjUndBNnRMeUtPMU5hV1lqVlppVzMrRHhhalk3RzVqb2FyOWRUWDY5QWxzMThrQlpERTljcTJwSklOYmMyb05Yb0hkdDhQUDJkeGx0ZXE4am43VzIvN3RYOTNYVE9YVW8xYWcyUHIvZzJCbE1yN2pvUE5Cb2RXbzBPclZwSFRsRVdaeTRlY3dvc2J6aWJrMHBkWXpYSzYyT1JTNnVLU004K3lPd0p5N29jeTlsZVUwc0RPNDV1WXNHVU5heTU1eWxVU3JWVFhidHYvaE8wR3BxcGI2cmxja0VtbnliL2xhU3IwOWl3K0RtbjU4UnNNWFBxd2hHeWMwLzI2dlBiYk5iclA3dk91K0NMZ1VIKzZnaVhzdG9nbzEzUU9VbUNUaUdFdUdQSE0vZHcrdEl4Rms1ZGc0ZWJ0eU1vTXhoYkFYdnJTRjJqR3g1dVh2MFdnTlJmYjlFb0xNMXhqTW5VcURWRUJNZlNrRmVMbjFkZ2wrZU9DSTEzakswc3F5ckNiREVUR3pHRzZ2cnlEbU1jSzJwS09KdVQ2bGhmTkcxdGwyUFBLbXRMMlhIMFF5SkQ0bmo2dnUreDVjRGJmTFQ3VDZ5YSt4aFR4ODd2c2p6ZUhyNFlUUVlPbk54RzZybDlqQWlOWjhQaTV4MVRNeXlkdVlIdzRCaTJIMzZmMXo3K0tkT1RGaklqYVhHWFV6ZTBHcHVkc2doWDFkbi9JVlFxVlU3Ylc0M05IYzU5ZC90dmFibSt2ZFhRVEt1eG1iOXMvb1ZqLzhJcGF6Q2FET2cwZXNmOGh3cUY0bm9MbDZiRDljU2RlMmY3YnpDWVdoM3JiM3p4cTA2UE8zQnlXNGR0TjQ1ZE1Yc2pNOFl0Y215UERrdmdvYVgvMU9POWsxTS81MExlNlE3YnU1cUh0N3F1blBONXA3QmFyUjJDenZIeGJkMVpiVFliMncrL2g0ZWJWN2RqT1c4d21neDh0UHMxeXFvS21UVittZE8xYm1nLzlkSHNDVXZabTdLWlk1bTdpUWtmN2ZUOEdZd3RyRnY0ekMxUGxTUmR4Z2MyQ1RxRlMxMnRnOWJyVTBsNWFTSFd4N1hsRVVLSVc1VlhEMXN1dzZVYXVGamRkOWRWS3FEck5CemR5N2h3QkxDLzVIYjJvdnZlanQ4QjhPemFmK2syMmNmdHNscXQ3RW41akFrSnM4ak9QY21waTBlWk1tWWVSZVZYdVpCM0NoOVBmL2FtYm1iRDR1YzZQVDhxTko3bTFNMVUxcGFTWDNJSmY1OWd2RDE4cWF5MVo1MTdkTVUzQ2ZMdDJDMzJ2Uy8vcjhzeTVaZGM1dFBrdjZKVUtubGdzYjJWWi8yaXI2SFQ2UG55eUFjMHR6WjArbkp0TXBzNGRlRUlSOC9zcExtMWtjWFQ3MmYyaEdVZFdqQVRZNmN3SWlTZXZTbWZjZVQwVGs2YzNVdkNpUEdNanA3RTJOZ3BUZ0ZmVnkxWTcyei9UYWZiMjVzOVlUa1dxLzBmem9MU0hESXVIR2JCbFBzYyswTURvemliazRKN3UxYXp2bFJyZ0IxWmtOb0FqUmI3bDhlRDNaMDhhd0F2UC9ZcmJEWWJyMy82SDR5T21lU1lCOU5zTWJIejZFZk1HcitVd0p1NmNmOTl5MzhUSFpyQTBwa1BBSFFZWDZ4VXFuRFhlL1o0Nzg3bWh6V2FEQlJkbjJib1pqZm1lTTI3ZHJIVCtUWTkzWDBJOWc5SG9WQnd6K1RWUU0vQlhJdWhtUTkzL1pGckZYazhzT1NGWHY5Tm1aYTRnR09adThtN2R0RVJkTlkzMVRwYWpUL2YvNmJUYzlZK29kak55Y1ZzTmh2ckZqemRxMmxtaEd0STBDbGM2a3k3VnM0Sk1wNVRDREhJYkRvUGI1NjFMeWNHd01ZeG9PMzRIbmRiRk1DeDVOczdkL1g4eHpFYVd6dHNQM2NsalhOWDBsZzE5MUc4UGZ4NlRBeHl1MUxPSldNMEcxZzE5MUc4M0gzWW43NkZzYkZUMkhuc0l5YU5tc080K0JtODkrWC9NVDFwVWFmbmh3ZEZvMVpwS0trczRPcTFDOFNHajNIYTcrWG0wMkVLQnJDL3FOL01Zcld3ODlnL1NNcytnSStuUDQrdCtCWStudjZBdlFWdzFiekhNRnZON0UvZjJ1SEZ2NjZ4aGplKytDVk5MUTBFKzRYVDJGTFB3WXp0SE16WTN1M25WeXFVSk1aT0pmdHFCbVhWeFNSZXowZ2I2QnZLdmJNZnByQTBoMld6SG5JY24zdzl3TjY0L0NXbjY5VFVWL0RlRHVkQU9tSEVPSGFmK0pUUjBSTUpENHptalBJNG9RRlJaT1dtTTNmaXZkZkxYVTJ3ZjJTM1pieGRlclY5S015SU1EQXJPaVFmSHBUdTVGa0RlNWZ1bHRZbUdwcnJpQWlPeFUzbkR0aS9zRkFvbGJ5MzQzZmNOLzhKSmlUTWRKeGpNaHR4MTNzNmp1MUx0UTFWdlAvVjc3czk1c05kZit4MGUyTGNWQjVjWXUrV1BTcDZRcGZuVHg0emozSHgwNmx2cXVYVHZYK2h0cUdLQjVhOGNFdHpsRnF2ejVmYlBuZ3NMcjhLMko4VmpWcnJ5QUNkZVRtRi9lbGJlUG5SWHdMd3YrOStqelgzUE9uSS92dTdUVC9zOVgyRmEwalFLVnlxZlJJaDZWb3JoQmhNTGxURHRtcFlHZzB2VGdMZmZ1alpkZXcyejR0cE55Nnd2V3VWOXZGakkwSVR1dXgrZDZkcUc2dEl6ejdJL1l1ZXZaNDg2RjdLcW90SVR0MU1UWDBsajYzNE51NTZEK0tqa3RoOS9HUEd0M3NSdjBHbFZQSHlvNzlFcjNQbnl5TWZzT2FlT1pqTXBnN3paL2FHU3FtaTFkakMyTmdwcko3N1dJY3BGUlFLQld2dmVRcXRXc2ZvNkVtY3VualVzYy9IMDQ4NUUrNGxObUlNUmxNcmIyLzdOY3RtUFlpblcrZmRaZ0Z5Q3M5eDZ1SlI3bC8wTEN2blBrcGpTNzJqQzdOU3FTUXlPSTdrMU0zNCt3U3phTm82akNZRE9VVlp6QjYvRkI5UFA2ZHIrWGo2OGUvUC85bHBXMmxsSVNmTzdpVStxbTBjYWtOekhjbXBuK1B0NGNmWTJDbVVWUmV4YVBxNlcvNVo5WVplQlJNRElTZ0lORU9vdCs3dFBtczNsRlFWQUJEU0x0alhxRFU4c1BoNURwemNodFZxY1RyZWFHeEZvKzZmN3FEQi91SDg1SVhYTzkxMzRtd3l1MDk4d28rZWZmV091bHVybENwU0xoemhVTWFYNkxSNm5sejkvNGdPUytqMDJQckdHbEFvbk1ZakF4dzdzd3ZBcVM1bjVhYmo0K252ZU1adWREYzNtZzNZYkRiSHVnMGJCbU9yWTcxOU5tZ3hNRW5RS1Z3cXMzM21XZ2s2aFJDRHlPVnEyREFLWHVyZnVkMzduY2xzWXZlSlQ1ZzNhWVdqQmZCT1ZOZVhNeVpta3FQRncwM256aVBMLzVrL2Yvb2ZMSi8xSU83WGc3N0YwOWR6OHZ5aFRnUEpwcFlHeXFxS3VIcDd3UmNuQUFBZ0FFbEVRVlR0QWthVGdYMnBuL1A1dnIrelpNYjYyeXJUMm51ZTZuYnllSVZDd2NxNWozUzZiL2FFcFFDT1RLS3g0V082VGFwUzN5NnBrVTZyNzVEVUtDSTRodldMbnVQei9YK251Q0xQMGJvNlpVelhZMHJiTzVpeG5ZaWdHT0lpeG5BdUp3MkFxSkE0cG95Wng4NWovMENCQXB2TlJrUlFiQTlYRW4ycHNkbWVSZmF0cmE5MGVjeFh4ejV5TEp2TVJnNmYrcEtqWjNZeVpjeTh1NTVoK25iWmJEYXlycVJ6TUdNN1ZYVmx4RWNsc1hyZUV4MitNR212dXFHQ1RWKzl5cGlZU1FUN1IyQTB0WkpiZko1ckZma2tqQmp2R1AvWjBGekhwZnhNcGlVdUFPdy9veHN0bUZhckZhdk42bGczVzh4c08vUnUyelFyRm5OL2ZtelJCeVRvRkM1enRRNGFqUFpsTHkzRXlYaE9JY1JnWWJOM00zeHV2S3NMY3VkYVdodTVldTBDRi9KT3NYSDVTMFFHMzFtd0VoYysxaWtoQ3RoYitMNis0Y2RPM1ZkREF5SlpQZTh4VXM3dGN6cjI5VTkvVG5tTmZYNUpUemR2UmtWUElEd3dtckRBNkY2TmNldE1kd0huelN4V0MzU1NjYll2alkyZFRLdmhVYllkZmcrQTBJQW9Dc3V1RUJjeHR0dnhjOWNxOHJtWWY0WW5WcjVzMzlDdW1FdG1iR0JrWkJLbkxod2hLVzZhU3pJV0QyZXhFV040Yk1XM2VuVnNUWDBGWHgzN2lQbVRWeE1lRk4zcGx6MU56ZlZrWDgzbzhWbzN6K1hhWCtvYWF6aWJrMExHaGNQVU5sVGg2eFhBK2tWZjZ6UmgwTTJDL2NLWk1tWWVPVVZaanFSSHdmN2hySnp6Q0ZQSDN1UG9YcHVjc2htcjFjTDB4SVVVbEY2VzdyVkRqQVNkd21WT3kzaE9JY1FnWlFOQ1BFRFhSK00zNzVhRlU5ZXc4S2I1OXJ3OS9YaHU3Yit5YWRjZmVYZjdiOW00L0J1M25EV3lOOW9Ibk1jejk2SlJhMUVxbFp5K2RBeTNkc0hrclBGTDBXcjFSQVRGZEhnWnY1Rkk2TzliL3J2VHFVaHVwN1VqTy9ja1ZYWGw2TFI2bWxvYXFLNHJaMkpDMThsSTN2dnl0eWdVWFFleDdiT1kzcXk1dFpFclJkbWN6VW5sU2xFV0lmNFJKSTJjem9XOFUzeTg1M1VVQ2dYKzNzR0UrRWZnNWVHSHA1czM3bnBQMUdyN2ZJcXg0V040WXVYTGFOUmE4a291a1oxN0VyM1dEYkMzS051d2tWdDhudWZYLzlzdC94ekVuZkZ5OThITHZmTnZ6NHZMODZpc0xVR25kY05zTVpHVm00NWFwV0ZhNGdKSHkvL05LbXBMMkhMZzdSN3ZhN0dZMFYydkF3RFpWelA0ZE85ZmV6enZWMjkxSFNEN2VQcnpqUWQvU2tGcERvVmxWN2hTbE9XWTJpWFlML3o2K05SWnZjNTg3YTczWk1XY2pUMGVWOTlVdzlTeDkrRG5IVWhCNmVXZWoyK3NJZVBDRVF6R0ZocWE2NXgrRG1MZ2thQlR1SXhUMTFvSk9vVVFnMFNUeWQ0UTVqT0VHcExjOUI0OHNmSmwzdC94T3k0WG5PMlhvTE85eXdXWlZOV1ZZYlBaOEhEellzbU1EWTU5azBiUDZmSDhlMmR2eE4rNzR6OGNXdys5ZTh0bHFhNnY0TURKcmRoc05sUktGZEZoQ2QxT256SXRjV0czTGE1NTF5NlNsWnZ1dE0xa052SFcxbGNvclNwRXFWQXlNaktSaDViK0U2T2pKNkpRS0pnM2FRVjFqVFVVbCtkU1hKRkhkVjA1ZVNVWHFXK3N3V0Jzd1dxejR1OFR6RXNQL295NHlMRjh2djlOenVha290WG9XTjR1SVZGMVhUbnpKNjhpTktCL2tnaUoyMVBYVk0yV2crODQxcjA5L0ZoN3oxTmRCcHdBTWVHamVYTFZkM3E4OW82akg1SjFwYTIrUlljbXRMV0UzeWFOV292SmJPVHovWCtueGRCTWdFOElzeWNzWTJ6c2xEdnVDZEdkdFF1ZTdqRG42QTNlbm41T0NjVkdSaWJpNmVIRG5oT2ZvdnIvN04xM2ZGVFhtZkR4MzR5bXFmZmVoUkFnaWQ1N3g3aUF3VGJ1dlNTMms5Zkp4c2xtazMwMzJjM3VKdnRtTjlsVXg0N2oyQWIzZ28wTHh0aGdlcEVFQWdsSklGQkRFdXE5VDMzL0dEUm9tRkZEWFhxK240OCt6Tng3N3IxbllFYk1jODg1ejZOMFlmcWtCWFpyUThYb283QllMT01oOFpnWWc3WitmRzE2N1lzYklONm41L1pDQ0RFYWZGRUl2MG1CMmNIdzN5dUg5bHBQUC8xMHR3bEJob0xlMElGYXBYRTZpamdXZGRZbjdXbTkyWEM1Vkp5RnlXd2tPalRCTmpyWlZ3YWpBWXZGYkRmMTl2cVNFY1BoRnk4L3piUFBQa3RBUUFDQmdZR294MUVtb2FIK3JGa3NGb3dtSXdxRllzaHE0dzYyeXRvcnVPazh1cTAzTzk2TTUvZjNhREEyM3ZWaTNDbHN2Qlp3NmxTeW5sTUlJVWFEOFZaY2ZUUUVtNTNpSTVOdStGaG5XVWJIeTQyQmlVS2hVQXdvVyt4SUdLb00xMkppNnZ2S2VpRUdVZGY2bkhPQ3JJV1poUkJDQ0NHRUVPT1BCSjFpUkhRTk9xVlVpaEJDQ0NHRUVPT1hCSjFpUktSTDBDbUVFTDJLaTNaZWJGMklrUkFSR2cyTXo2bTk4bGtUNC9uOVBScEkwQ21HWFpHczV4UkNpRDVwNjJpbHZLWmtwTHNoQkdYVmwyblh0NDEwTjRhTWZOWW10dkgrL2g0TkpPZ1V3NjdyMU5yWnNwNVRDQ0c2RlJFZVRrVk44VWgzUXdqS2E0cng5L2REb1ZEZzR1SXk3a2FENUxNMnNZMzM5L2RvSUVHbkdIWjI5VGxsYXEwUVFuUnIvc0o1RkZSa2pYUTNoQ0N2TkpOSjhYRW9sVXJVYXZXNCsxSXVuN1dKYmJ5L3YwY0RDVHJGc0R0VmNlM3hUTWZhM2tJSUlhNmFQbjA2YnQ1cVRtYnRIK211aUFuc1dNWlhLTFJHSWlNalVhbFVhRFFhbE1yeDlSVlNQbXNUMTBSNGY0OEc4amNxaGxWeGsvMTZ6a2srSTlzZklZUVk3ZTUvNEQ1SzZ5NXlNblBmU0hkRlRFREhNNzZpdERhWHBjdVdvRktwOFBEd1FLMGVXL1VtKzBvK2F4UFBSSHAvanpUVlNIZEFUQ3hkMTNQT2t2V2NRZ2pSSTRWQ2dVcWw0ckVuSDJUSDlqZlplU0NmMk5CRVF2d2pDUTJJR3VudWlYR3FyUG95NVRYRjVKV2VRNmsxc256MVlseGNYSEIzZDhmSHh3ZVZTalh1cGgvS1oyM2k2Tzc5N2VIaE1XN2YzNk9CQkoxaVdHVldYM3M4UFdEaytpR0VFR09GVXFsRXE5Vnl6NzNiU0UxTjVYejJhVTVrZllsVzQwWkpXZUZJZDArTU14R2hNYlRyV3drSThDZHVTcXh0eXFHcnF5dCtmbjVvdGRweE8vVlFQbXZqWDIvdmI1MU9OMjdmM3lOTmdrNHhyTEs3QkoySkVuUUtJVVNmcUZRcVBEMDlXYkprQ1VsSlNUUTNOMk0wR2pHYnpWZ3NscEh1bmhpSEZBb0ZTcVhTTnVYUTI5c2JuVTZIU2pXK3Z6cktaMjFpY1BiK2RuVjF4Y1hGWmFTN05tNk43OThjWWxScDFFTlppL1d4VWdHSi9pUGJIeUdFR0V0VUtoVnVibTVvTkJwOGZIelE2L1VZREFaTUpwTjhHUmFEcXJOc2hGcXRScVBSb0ZhclVhbFVFMllFU0Q1cjQ5dEVmMytQRkFrNnhiQTUxMldVYzdJdnVNaDBlU0dFNkpmT2RQNHFsUXFkVG9mRllwRXZ3V0pJS0JRS2g1K0pSRDVyNDl0RWYzK1BCQWs2eGJEcE9yVTJTYWJXQ2lIRURaRXZTRUlNRC9tc0NURjRaQnhaREp2c21tdVBaV3F0RUVJSUlZUVFFNE1FbldKWW1DMlEweVhvbEpGT0lZUVFRZ2doSmdZSk9zV3d1RlFQQnJQMXNiOE9BbDFIdGo5Q0NDR0VFRUtJNFNGQnB4Z1dYZGR6SmdlT1hEK0VFRUlJSVlRUXcwdUNUakVzWkQybkVFSUlJWVFRRTVNRW5XSllaTXQ2VGlHRUVFSUlJU1lrQ1RyRmtHdlVRM21MOWJGU1lhM1JLWVFRUWdnaGhKZ1lKT2dVUXk2ejZ0cmpSSDl3a1pKWFFnZ2hoQkJDVEJpcWtlNkFHUDlrYXEwUVFnZ2h4cEtNakF6U1VrOVRVbHlNcTg2ZHZNTGNrZTZTR0dKeDBaTnA2MmdsTWpLQ2VmUG5rcHljakVLaFFLR1EwWkxCSUVHbkdISmRNOWRLRWlFaGhCQkNqR2JiWDl0Qlc2T1pxTUFwekZxeWpoRC9pSkh1a2hnbTVUVWxWTlFVYzJSZktxZlR6bkQvZy9laVVxbFFLbVZ5NkVESjM2QVlVaVlMbksrOTlueTZsRXNSUWdnaHhDajE0aC8vaHJkTEpKdVdQc0xNaE1VU2NFNHdJZjRSekV4WXpKWVZUK0N0RE9mbEYxNmxyYTBOazhrMDBsMGI4eVRvRkVQcVVoMFl6TmJIb2U3Z3BSblovZ2doaEJCQ09MUDl0UjJFZXNjelAzSFZTSGRGakFJTHA2OGwxRGVlTjdhL1JYTnpzd1NlQXlSQnB4aFNkdlU1WlQybkVFSUlJVWFoakl3TVdodk16RStTZ0ZOY3N5aDVMZm9XU0UxTnBhT2pBN1BaUE5KZEdyTWs2QlJEeWk2SmtLem5GRUlJSWNRb2xKWnltdWlnaEpIdWhoaUY0c0lTeVQ1M25zYkdSaG50SEFBSk9zV1Fza3NpSkNPZFFnZ2hoQmlGaWt1S0NmYVBIT2x1aUZFb3hEK1NxcW9xbXBxYU1CcU5XQ3lXa2U3U21DUkJweGd5alhxb2FMVStWaXNoem50ayt5T0VFRUlJNFl5cjFrMlNCZ21uUWdPaTBHcDBHQXdHOUhxOUJKMDNTSUpPTVdUT1ZsNTduQlFBU2lsekpJUVFRb2hSS0wvbzRxQ2RhNkJCeVdBRk5UWDFGVFMxTmpqZDE5YmVRa1Z0NmFCY1p5SW9LU3ZDWkRLaDErdGxYZWNOa3FCVERKbXVwVktTWkdxdEVFSUlJY2E1VHcvdDRNQ3BUL3ZjdnJtMWtRNTl1KzE1ZVhVeGYzNy81NVJYRncrNEx6dS9lWVdVYy91ZDdzc3FPTVdybi95NngrT3I2OHZKTGNxd1BUZWFqT2dOSGIzK09BdWFpOHZ6cUcyc0FpQXQreUFYQ3MvMmVHMmp5VWh6YXlQbE5TVTBOdGZaN2Z2OHlGc1VsdVU2UFM0MTZ3Qkh6dXpwOGR3M3ltS3h5UFRhQVZDTmRBZkUrSlhiSmVpYzZqZHkvUkJDQ0NHRUdBNHhZVlBZZmVRdGxzellnRmFqczIyL1ZKeEZ3Wlh6ZE9qYmFOZTMwZGhTUjNWZEdlMzZOcGJQdm9YVjh6WURFT0FiaW8rSFA2OS85aHNldU9WN1JBVEY4c2J1MzFOY2tkZnJ0VGNzMnNiY2Fjc0g3YlVjVHQ5TlZsNGFkNng5a3NUWU9ldzk4VDVwMlFkN1BlNDdkLzhDZis4Z3UyMWZwK3hrY3RSMGxzM2FTTzdsVEVMOEk1a1NNNU9jZ25RT3ArL0daRFppTkJyUUd6dm8wTGRqTkJrQTY3VG54Tmk1M0xyOEFkdTVzdk5QRVJvUVJVeW9ZK0tuNG9vODJqcGFXRFpyNHdCZnZSaHNFblNLSVhPaFM5Q1pLSmxyaFJCQ0NERU92ZlRodjFQVFVHRjdiaktiK00wYlA3UTl2M1haZzVUWFhPWmNYaXJSSVpOeDFYa1E2QlBLek1tTDhmTHdKY0E3eE5aVzVhTGluZzNQOHZhZVAzSTI5emdSUWJFc25yR2VHVzJMZXV6RFo0ZmZ3R1F5OXF2ZkNucGU5M1Ryc2dlb3FpdGo1NzYvb1ZyL05BdVQxNUlZTnhlQU14ZU9jZkZ5SnR2V2Y5dld2cnk2bUwwbjN1OVhIMXJhbTJodGIyYjF2TTJvVkJwMEdsZGN0ZTY0NlR4d2QvVkNyVkwzNjN4bXk5Qk9mWlZSemhzblFhY1lFcVhOMEhyMWQ1Ky9EcnkxSTlzZklZUVFRb2loY1BmNlo3aFFkSllnM3pDOFBIeHQyN1B5MG9nTW5rUllVQXpsTlplSkNJcmpyblhmNnZZODJRV25TY3M2d01PMy9ZQUhiL2srU3FWMUZkeWtpTVJlKy9ERjBiZWRicStxSzZPNFBJL1F3R2orZS9zUGJOc3RGak5HazVGZnZmcWNYZnR2YmYxbi9IMkNBZENvdGR5MzhidTg4dkYvY1M0dmxUdldQR0Vid1N5OGNnRzFTdTEwdExHL1hIWHV6RXhZZk1QSDcwdjVDSlBaV3Nxa3ZLWVlzOW5FM2hNZjJQWnIxRnBXemQwMDRINktnWkdnVXd5SnJsTnJFMlJxclJCQ0NDSEdLVit2QUlvckxwRmRjSXBIYi9zaFNxV1NzdXJMSEU3Znpkb0ZXNG1MbU5hbjh6UzNORkJhVlFqQU4ybTdPSDMrU0svSDNMYjhRYWJGenJiYjl0WEpEMjJqbU9VMXhieTk5ODg4c2ZuSDNMbm1TVnViM01zWlpPV2xzWFgxNHdEVU45ZXc1OWk3V0xBZnlmTjA4K2FwclQvRjNkV3pUNjlocUxTMXQ5aW1HSnZOSmlwclM4a3R5c0ROMVpQYXhpck1WNE5PL2RYMXNYVlgxNC9XTjFYVDJGSXZRZWNvSUVHbkdCSVh1cXo1bHFCVENDR0VFT1BacmNzZTRPKzcvaCtWdGFVRStvWHh5YUh0Sk1iTlpmR005VGQwdmdYSmE0Z01uc1E3ZTEvZ29WdStqN3VybDIzZitjSXpuTWs5eXIwYnZtTTNzdHFwcXU0S1VTR1RBVWllTkovaWlqemUvL29sbnRqeUU5dDAxZHJHU3RRcURRblJNd0I2VEZ3MFdBRm5WZDBWc2d0TzA5TFdTRTE5T2RrRnB3RnJvSmhma3RQdGNXRkJNVlRXWGVIRC9YOER3R0RVYy9yOFlkSXZIQ1VtYkFyMzNmUWRXOXQzOXI2QVVxSGs3dlZQQTVCeTdoc09udjVzVVBvdkJrYUNUakVrdW81MFRuSDhmU2lFRUVJSU1lYWR6VDNPTjJtN0FPdGF6bmYyL2htVDJVUkxXeFBOclEzODdxMS93dDhuaENEZk1Eb003VlRXWG5GNkhoOVArK1FYbm03ZWRGeWR5dXJuSFl4M2wrQ3lyTG9JRjZXS0lMOHdwK2VxcWE5ZzNyU1Y1QlNjUnFGUWNPdXlCeWlwekxkYkgya3dHbkJ4NlQ0TU9IMytDSWZUZHdQVzZhblAzUFh6UHZ4dFdDa1V6dGVLRmxmazBkaFNoMGF0cGJXam1kU3NiMGlhTkorRzVsbysyUDh5SGZvMlBOMnVGWFUzbTgwMHR6WHkyS1lmRVIwNm1aODg5Z2NBL252Nzg2eGRzSlU1VTVjNVhNTm9OT0NtOCtoelg4WHdrYUJUREFrcGx5S0VFRUtJOFM0MmZCcmVYUUxHMXZabTZocXJDQStLdFcxVHUyZzRsNWRDNFpVTHZQamhMNXllNThHYnY5ZnROZjc4M3Mvc0FqbUx4WXkzaC9NTWpSMzZkdXFhcWdud0RiVnRDL0lMY3doUURjWU8xQ3BOdDljTUM0aG04ZlQxRkpWZjVGTHhPY0JhOXFURGNHMzZxc0ZvNEZKeGx1Mll6aW11U29YemlveHpwaTUzeUNxYmxuT0lRTDh3Tml6YXh0dDcvc2h6OS83U3RwYTFzQ3lYN1ovOWxnQ2ZFR2VuYzBwdjdNQkhMZGtyUnlNSk9zV2d1OXdFZXV2dkhZTGN3TDEvaWNlRUVFSUlJY1lFTDNjZnZOeDliTS9QWFVybDJObTkvT2poMzlpMU81ZVhRa0wwRE81Yzh4UUE3KzU5QVc4UFB6WXV1UmV3WnEydHJpOTNlbzBudHZ5VDNRamd1VXVwcEdZZmNOcTJwYjJKOE1BWWZEMnYzZkZ2MTdmUjB0WmsxNjZodVJhbFFrbE5ReVVBalMxMXR1MXFsWWFRZ0VoQ0FpSUJiRUhuN21OdlUxRlRZbmVldC9iODBmYjRscVgzTysxVGo2NW1ndzMyQzhkb01sSlpXMnE3YnRHVlhBSjlRM0hWdVhkN3VORmtYemV6dGEwSmJiQXJCcU8xNUVwbk5sdUQwWUJTcWNSRjZkTC9Qb3BCSVVHbkdIUjJVMnRsUGFjUVFnZ2h4ckh0bi8yV05uMHJBTzBkcmJUclczbHA1My9ZOXErYXN3bTlvUU90V21lYjRxcFFLRkFxbEgwcUNhSlVLRkYwR1Qzc0hBbDB4czhya0NlMi9KUGR0b3pjRSt3NS9xN1Q5bjkrNzJkMno5Lzg0Zy80ZXdmem5idi96YUh0VTF0K2FudDg4UFJubk0wOXhuUDMvdEsyclRQUlQyY20yYTRzV0RoNlpnOXBWNFBsYWJGenVXbnhOa3htRXdvVXVPazhDUElOczlid3ZCcDA1aFNjWmtyMHJHNWZhMmYvRzVwcjdiWWR6L2lLNHhsZjJXMzcxYXYvaC9qSVpPN2YrTjBlenllR2pnU2RZdEIxcmMrWklPczV4UmpSWGcrdDFSWU1iWUJDZ2FsanBIc2t1bkxSV0xCWVFPMW13ZFhmZ3M1YmdVS2g2SGJ0a0JCaS9EbGFhdjNKcTdmK0RCYWxBdUlHY1B6aUdSc3dtYTExNGk2WFgrTDArY09zbkhPYmJYOUlRQ1NabDA3aWRvTUplVjcrNkpkOW5sN3J6S3dwUzVnU2N5MTRNNXROdkxUejN6RVk5U3lkZVJOenA2MjBhOS9kYUdEWFlMZXpQMTIzZFU3WE5SZ2Mvd00xR2czTW1iYWNwTGg1SEU3ZlRWdEhDMkNkRHF6VjZBQ1lHanViakl2SFdUNzdab3JLTDFKVlg4YTJkZDkyT0ZkWDkyLzhQN2I2cEhtbDJleEwrUWlGUXNFRE56K0htOVorYmFkVzQ5cmp1Y1RRa3FCVERMb0xNdElweHBqYVBPaG9zbUF4U1FBeldwbjAxbitiamdZRkhVMW1WTzRtZkdJc3FGU3FIdS82Q3lIR3ZtWUR2SkFPZXd1dHkzYmlmV0JKK09DZFh3RWMyM2ZqeDArT1NtYnZpUStZRWoyVHNJQm96aXFQRStJZlNWWitHa3RuM2dSWXA2MEcrVVhjMFBtL2MvY3Y3QklKbmMwOXpwRXplL3A4dkVhdFJhTytWakQ5M0tWVXpHWVRxK1p1SWpYckFNdG4zOXFuRWRmZWRDYnc2UXdvOVlZTzIzVU5SajFCdm1HRUJVYmpwdk93allhMnREV2lWVnVEd1RsVGwzTWsvUXZPNWg3blZNNGhrdUxtMldxR1hzOXNObE5Ta1U5NVRUSHpFcTFCODFjblB5VEVQeEs5c1lQQ0t4ZFlNMy9MZ0YrVEdEd1NkSXBCWmJiQXBTNTNIeVhvRktOZFpSWVkyd0VrNEJ3enpFb01UUXFxY3d4NHg3ZWgwK2x3Y1pGMU9rS01WejgvQW1lcjRLRWtlQ1JwYUs1eGJBREhsbGNYY3lMemErSWprMjNibWxvYjJKZnlFVjd1dmt5TG5VTkZiUW1yNTkvZTUzTzJkYlRhMW1GVzFKWlEwMUNCd2RoQmg3NmRnaXNYYU90bzRjQ3BUL0Z5OTNXYXhiV244MzZkc3BPa1NmTlpOSDA5S1ZuZnNQdm9XOXkrOHBGZWo5VWJPcWhwcUNBMElNcnBmZzgzYnhRS0JZMHRkVmdzRnY1bnh3KzVkOE96eEVWTW83R2x6cTdzUzZmcStuTGJkRm92ZHgrV3pOekFwNGQzb05XNHN1MXEyWk91YlF1dlhNQmc3T0NMWTI5anNWZ0lENHhoWHVKS3N2TFNLTGh5bnEyckgwZHY2T0RMNCs4eUxYWk90MzBWdzArQ1RqR29paHF2SlJFSzg1QWtRbUowcTgwRFk3c0ZDVGpISGdVS01LcXB6ZFBqRmQyTWg0ZUhCSjVDakVNZjVsb0R6bjliQ2tzSGNYUnpNQjA4L1JuaGdUSEVoVS9sM0tWVUFDS0Q0NWd6ZFJsN2pyMkxBc1hWQUNtMmx6TmQ4L3UzZjRMKzZqVFZENzUrQ2EzR0ZhMWFoMWJqaXQ3UWdkRmtvTGFoRWs4M24xN09kSTNSWk9UakE2OWlOQmxZdCtBTzFDbzFtNVkveER0WGt4cXRtcnVwMjJNTHIrVHl5YUhYQ2ZXUFl0dDY1MU5lVlM0cS9MeUNLSzhwSmo0eUdhUEpnRkxwUW1OTFBRYWpIbjl2KzFGTHZhR0Q0b3BMekpxeXhMWk5vOVpoc1Zqd2RQTkcxYVdreTdtOFZIYnVmd1dsUWtsRWNCenhrY25FUnlZVDRoOUJSVzBwbng5NWs5andxU1JQbW8vRll1Rk03akhlKytwRkhybnRlWWR5TkdKa1NOQXBCcFdzNXhSalJXc3RkRFJLd0RtMktWQVlkTlNWVmFPT1VxUFQ2V1NxclJEanpQWXNXQkkyZWdQT0sxVkZYQ2c2ZTYza1NaZi9VdFl1dUlOSkVVbWtuejlDVXR3ODI5ckZ2bmptcnAralZtblFhbHdkMWxoMlRxKzlZODBUdG0wV0xEMysvbXZyYU9XRGZYK2x1UHdTOTJ4NEZ2ZXI2MHNUb21ld2ZQWXRIRHI5T2RYMTVkeXk5SDdjdW1TTGJXaXB4V0RVcy8zejN4SWVGTXZLSGdKVGdMandhV1FYbkNZeGJoNEFudTQrRkpYbDRxcDFkd2orTGhTZHhXdzJNeWtpa1haOUczdU92a05tWGdxcjVtN20xUGxEdkxUelA5aTg0bUVtUlNReUtUeVJ1OVkrUlZ4RUlyb3Vhek5MS3d0NWM4OGZVS3UxM0w3eVVkdGEvenRXUDhIZlAvbC92UHpSTDdsenpaUEVSVXpyNVc5Y0REVUpPc1dneXEyNzlsaW0xb3JSckswR0xHWUpPTWM2SlNwb2RhT3hzUkcxV2kxQnB4RGpTSGtMdEJoZzZZMHRoUndXWVlIUlBIano5MUNyTkJTVzVaS2RmOG9XRkxscTNiQmdJYjgwaHllMy9yU1hNOW56OXVqK1M1UzNoeitUbzZhVGVTa0ZzOWxFWmQwVjlJWU9mRHlkRjBhL1VIU1d6dysvU1llaG5idlhQOE9raUVTNy9hdm5iVWF0MHZCTjJpN3lpck80WmRuOVRJOWZnTmxzNWx4ZUtpNUtGOVl1dUlPRnlXdDZUZDQyTDNFbHA4OGZac2ZudjhWRjZZSzNoeDlmSG4rWDJQQ3BEc2NleTlqTHBJaEV6aGVlNFVEYUp4aU1ldTVaL3d3SjBUT1lsYkNZZC9hK3dKdGYvSUhKa2Nsc1dmVVlpWEZ6YmNkYUxCYU9uZDNMZ1ZPZjRPYnF5U08zUFc5WHVzYlhLNEJIYi9zaE8zYi9MMjk4OFh2aUk1UFp1T1FlL0x3Q2UreS9HRG9TZElwQlpUZlNLVUduR01VTWJUTEtPVjY0V0hRME5WWGc3ZTJOU3FVYTF4bHRNekl5U0VzOVRVbHhNYTQ2ZC9JS2MwZTZTMktjaVl1ZVRGdEhLNUdSRWN5YlA1Zms1T1FSeXhSZFljMUhRNGpic0YrNlgrSWlwdkhSTjM4bjgxSUtHcldXRFl1MjJmYlZObFN5ZlBZdGhQZ1BYdVFjRTVaQVRGZ0NiMzd4Qi9KS3N0R290Y3lZdk1naG1PelUwdGFFdDRjZlcxWS9qcjkza05NMnkyWnRKRHBrTWdkUGYwWnMyRlRBbXBsMjI5cHYwZGJSeXVTb1pMdjIxNWR4NlJUb0c4clcxWSt6KytqYkpNYk50VTZSdGNETWhNVjI3U3dXTXlvWE5Tdm5idUtMbzI4VDVCZk9waFVQMllKdEx3OWZIci85eCt4UC9aaTJqaGFIV3AwMURSVWNTditjeU9CSmJGM3poRjBkMDA3K1BzRTh0ZldmMlgza0xlcWFxbkhYM1ZqMllERTRGSmF1RlZXRkdBQ3pCVzcrQUV4WDMxR2Yzd2xhV1dJbFJxbUtUSXN0STZvWTI0eDAwT3lhUjNoNE9KNmVua00rMnZsRklmd21CV1lIdzMrdjdMMzlZTm4rMmc3YUdzMUVCU1lRN0I4NXFGOWloZWlxdkthRWlwcGlDc3F6Y2ZOV2MvK0Q5NDVJcHVpemxmRDhBZmpOS3BqcFBGWWFORTgvL1RRL2UrckZBWjNEWXJHTTJwdGVJOWszZzlHQXlzWHhocURCcUVldDB0Q3ViN09iTXR0WGxiVlhDUFFON2RQck1oZ05BOHJRKzR1WG4rYlpaNThsSUNDQXdNQkExR3BKV3RKZk1nOUpESnI4aG1zQlo1U25CSnhpZEpPQWMveFFvY1ZrTXFIWDZ6R2J6U1BkblNIeDRoLy9ocmRMSkp1V1BzTE1oTVVTY0lvaEZlSWZ3Y3lFeFd4WjhRVGV5bkJlZnVGVjJ0cmFNSmxNSTkyMVVXMjBCcHd3c24xVHE5Uk9yOTlaMS9OR0FrNkFJTCt3UHIrdXdTZ0pJd1pHZ2s0eGFHUnFyUkJpcEZnc0ZveEdJK054OHM3MjEzWVE2aDNQL01SVkk5MFZNUUV0bkw2V1VOOTQzdGorRnMzTnpSSjRDaUZ1aUFTZFl0QmNsQ1JDUWdneHFESXlNbWh0TURNL1NRSk9NWElXSmE5RjN3S3BxYWwwZEhTTTJ4a0ZRb2loSTBHbkdEVDU5ZGNleDB1NUZDSEVNQnVQbzV4cEthZUpEa29ZNlc0SVFWeFlJdG5uenRQWTJEZ3VSenZqb2llUGRCZkVLQllSR2cyTTdpblVvNTBFbldMUTVIVUpPaWRMMENtRUVBTldYRkpNc0gva1NIZERDRUw4STZtcXFxS3BxV2xjVG1WdjYyaWx2S1prcExzaFJxR3k2c3UwNjl0R3VodGpuZ1NkWWxDVU5FUEgxUnVmb2U2Z2t5UkNRZ2d4WUs1YU4wa2FKRWFGMElBb3RCb2RCb01CdlY0LzdvTE9pUEJ3S21xS1I3b2JZaFFxcnluRzM5OFBoVUtCaTR1TGpIYmVJQWs2eGFESTY3S2VjNUpQOSsyRUVFTDBYWDdSeFpIdXdvZ3ltWWQyR3VkNEM1d0FtbG9iN0VabEJ2TTFscFFWamR0TTBmTVh6cU9nSW11a3V5RkdvYnpTVENiRng2RlVLbEdybldmaUZiMlRvRk1NaXE1VGF5WG9GR0p3NUplZVIyL29zTnQyb2Vnc2hWZHlCKzBhRm91RkU1bGZVMU5mMGU5akc1cHJ1VkpWNUhTZjBXU2t2THFZbHJZbUFNeG1NK1hWeFRTM05nNm92MkxpMkovNk1XL3MvbDJQYmY3K3lhLzU4dmg3TjN5TnQ3LzhVNStPTHk3UG83YXhDb0MwN0lOY0tEemJZM3VqeVVoemF5UGxOU1UwTmwrN0s2czNkTkRRWE5mdm44N1BVVis4K01Fdk9IVDZjd0FPblBxVVZ6Lzk3eHY2ZkhkbnZHYUtuajU5T203ZWFrNW03Ui9wcm9oUjVGakdWeWkwUmlJakkxR3BWR2cwbW1HdlZ6dGVxRWE2QTJKOHNBczZaVDJuRUFOVzMxVERHN3QveCtTbzZkeDMwM2NBYTNIcm5mdGZJY2d2bkNkdS8vR2dYS2Vrc29DdlRuNUlhdFlCbnRqeUU5eDA3bjArOXVqWkx6bVZjNGgvZWZJdlR2cGZ6VjgvK2s4MkxOckdvdWxyYVcxdjVxOGYvU2NyNXR6S3FybWJCcVh2b25jdmZmanZWTlNXT215Zk8zVTV0eTUvWU5Ddjk2ZjNma1pUUzMzdkRhL2o2ZTdEZCsvK2hkMjJpS0E0anB6WlExNUpOcE1pRXAwZVp6RHFNUm9OVHZlbFh6aEtXZlZsaCsxSmNmT0lEcDFNVzNzTCtTVTVUSW1lMVd2L3ZrN1p5ZVNvNlN5YnRaSGN5NW1FK0VjeUpXWW1PUVhwSEU3ZmpjbHN4R2cwb0RkMjBLRnZ4Mml5OXNsVjYwWmk3RnpiMzNYNmhhUHNQZkcrMDJ0WUxKWnVSMUNpUXVKNTVMYm5lKzNuOVdaTVhrUnVVUVl2Zi94TDdsanpKQWxSMC90OWpvbmsvZ2Z1NDY5L2VaV1RtUllXVGw4NzB0MFJJK3g0eGxlVTF1YXlmUFVTVkNvVkhoNGVxTlZTNy9OR1NkQXBCb1dNZElxSjZOTkRPMnhmTG0vVWxKaFpKTWJPY2RoK3ZqQWRnTVRZdWJadGw0clBZVERxbVQ1cHdZQ3UyVlZrY0ZkbUxYWUFBQ0FBU1VSQlZCd3I1OXpHZ1ZPZjhzbkIxN24zcG1jSDdkeGk1TFYxdEJMb0crb1FXSVVIeGd6SjlZeEdQZFBqRnhBZm1kem5ZeTRWbitOUzhUbUg3Wk9qcGhQa0cwWmE5c0Z1Zzg2ZWRPamJhVzF2dHR0MnZpQ2RBTzhRb2tNbmsxVndDcVZTU1dMYzNHN08wTHVXOWlaYTI1dFpQVzh6S3BVR25jWVZWNjA3YmpvUDNGMjlIQXJTTDB4ZXc4TGtOVTdQOVpzM2ZzUk5pKzRtT1g3K0RmZm5lbjVlZ1R5MitSL1plK0o5QW4xQ0IrMjg0MjJVRTZ4WlNWVXFGWTg5K1NBN3RyL0p6Z1A1eElZbUV1SWZTV2hBMUVoM1R3eVRzdXJMbE5jVWsxZDZEcVhXeVBMVmkzRnhjY0hkM1IwZkh4OVVLcFZNcjcxQkVuU0tBV3MyUVBYVjVTUHVhZ2gyRzluK0NERmN6dVdsWWpEcUIzUU9idzkvcDBGblZ2NHBWQzVxcHNaY0N4Wk81UnhDb1ZBUUhaYlFwMm1xSG01ZUFKekkzTmRqY0t4UUtOR3FkWmd0Wm82YzJkTnR1N2p3YVlRRlJ2ZDZYVEY2dE90Ym1SU1J5SnI1dHcvYk5ZTjh3KzNldDlEektGNWpjNTFkMEZsVlYyWmJrN2g0NWdhODNIMHByc2dId052RER5OTMrenViZFUzVlpCZWN0dHNXN0J2T291bHJBZnZScWwrOStwenQ4ZGtMeHpDYWpQenVyWDl5Mmk5WHJSdmZ2LysvZW5pbFY5dnAzSm1ac0xqWGR0a0ZwL25nNjcvMjJHYm5ONit3ODV0WG5PNExENHpoaVMzL3hLZUhkbkF1TDdYYmN4aU1lbExPN2VkVXppRzc3UmtYVDlnZVAzVEw5NGtJanV1MXp4T05VcWxFcTlWeXo3M2JTRTFONVh6MmFVNWtmWWxXNDBaSldlRklkMDhNc1lqUUdOcjFyUVFFK0JNM0pkWTJwZGJWMVJVL1B6KzBXcTFNclIwQUNUckZnRjNza2tRb1hrWTV4UVR5azhmKzBPMittb1pLL3Z6ZXo1Z1dNNXR0NjcvZHIvTlcxSlpTV2xuQXpJVEZhRFU2QUtycnk4a3Z6UUdzVXliNzFyOC9vbGFwT1hqcVV6b003YjIyNzI3RXFaUEtSVTFvUUJTN0RyNE9RR2xsQVJhTGhZOFB2QWJBL01SVm5MbHdGSUEyZmF2VGMxeThuRWxMbDREWjNjMUxwdHNPRWJQWmpON1FnVTQ3dkhjQ0cxcHErZVRnZG01ZC9nQXVTaGVhV3h0NWFlZS84K2ltSCtIdkhXUnJkNkhvTEtkekRqTXBNc251K004T3YwRnhSWjdUYzYrWnY0VmxzemJhYmNzdnpiRjlObnBxMTFWNWRUR2xWWVdzWGJBVmIzYy8yL2JNdkJUS2E0cFp2K0JPWEZ5RzVpdlNjL2YrSnlvWHh5bDZMMzc0QzFiTjNld1FzQVBzUy8ySTZyb3lBT1pPVzhIa0hxYkpmbnpnVldMRHB2WVlDUHQ1Qjk5QXp5Y0dsVXFGcDZjblM1WXNJU2twaWVibVpveEdJMmF6ZVZ5TzhBcEhDb1VDcFZKcG0xTHI3ZTJOVHFkRHBaS3dhU0RrYjA4TVdOZXB0WEVTZEFveFlHblpCd0hzdmpSMkpnYlp1T1FldEdwWGRoMThqZmlJSkdaTVh0VHRlVlJkdmpUSFJ5WngxOXB2T2JTNVVIU1d5T0JKdU9rOHVqMVBhVlVoT3o3L1g4QTZZbFZSYTYxbDF6bDFzZk41ZlZNMUdaZE8ydG81VTFGVFFuVjl1ZTI1djNld0JKMURwSzJqQlFDZFpuaURUbmVkSjFsNWFaek0zTWVTbVJ0SXYzQVVONTBIbGJXbDdFdlp5ZDNybndiZ1ZNNWh2TjE5NGJxM3ltT2JmK1J3enA1R1NtOWtmZXFKYy9zQUNBMklKaTU4cW0zNythSXpCUHFFT3AzaVdsVjNoZXlDMDdTME5WSlRYMjRiWGRYcjI4a3Z5WEZvM3lrc0tBYWR4dFgyM04zVml4ZmUvN25kN0lOSE4vMEloVUtCVHVQSzNoUHZVM0RsdkczZnVvVjNvbFpwcnAwdk1KcXd3R2d1RldmaDdlRkhvSy85dEZrWHBRcXRXdWNRdkRZMDE5SFcwU0lsZVBwQXBWTGg1dWFHUnFQQng4Y0h2VjZQd1dEQVpESko0RG5PZFpaRlVhdlZhRFFhMUdvMUtwVktSamdIZ1FTZFlzQzZsa3VKbHlSQ1FneElhM3N6bVZjRE56ZXROUkFzcnk3bVhGNHFDVkV6V0pDMEdvUFJ3SzZEcitIdkU5eVA5VjhLTkdxdDNaYWErZ28rUHZBcVlZRXhQU1ltNmpvcW8xUXErZllkL3hlQTNVZmY1bFRPSWR0emdLUko4d0RyeU93TDcvK3J3N21XemI1WmdzeGgwdDVoSFcyMldNdzBOTmVpMWJqYUJUOURSZVdpWnNPaXU5aDE4SFdTSnMwai9jSVJsc3pZUUhoZ0RCOTk4M2R5Q3RJSjhnc252eVNiWis3Nk9Ya2wyZmI5MXJleDY4QnJiRmkwRFYrdkFNRDZYbXRzcnVXK2pkOGRjUC9xbXFvNGR5a0ZsWXVheXRwU3U2Q3p2cW1hRVA5SXA4Y1ZWK1RSMkZLSFJxMmx0YU9aMUt4dlNKbzBuNGJtV2o3WS96SWQralk4M2J4dDdjMW1NODF0alR5MjZVZEVoa3dpT21ReUQ5LzJBMVF1S3A2NTYrZDI1KzRhVkc1YThUQVd5N1Z5SkNvWE5SRkJjZWk3ekZZd204MThmZkpEV3R1YmVXVFREKzFHa0FHeTh0TllNMzhMWGg3Vy81VGJPbHA1YTg4ZmFHcHQ0THQzLzN1L0VvWk5WSjNsTVZRcUZUcWREb3ZGSWdIbkJLRlFLQngreE1CSjBDa0dUSklJQ1RGNGpwM2RhMWNteFd3MjgvbVJOMUVvRkt5YXQvbUd6cmwrMFYxNGRQa3kzR2wvMmk0c0ZrdXZRYUN2WndBYkY5OURWT2prRzdxK0dCbXRWMGM2RDV6NmxBT25QZ1dzLzVZTGt0ZXdJR24xa0g2UlNveWJTMnIyQVhicy9oMXQ3UzNNbUx3SWpWckxrcGtiMkh2aWZhSkM0b21QVE1iZko5Z2g2TlNxZFJTVlh5Uy9OSWU1WHNzQktLc3VJdEEzckY5OU9KVnoyQ0ZUck1HbzUwcFZFWUYrWVlRRlJGTmNmdW5xMms5cm1aUEsydEp1WncvTW1icmNZY3B1V3M0aEF2M0MyTEJvRzIvditTUFAzZnRMMjRoSVlWa3Uyei83TFFFK0lRQzR1M3JpN3VvSndPL2YvcW5kU09lM3R2Nno3ZkhPL1grem15NjhjY2s5eko2eTFPNjZTcVdTZXpZOHk5OCsvaFZ2ZmZFSEhyLzl4N1p6ZzdXKzZmNjBYV3haOVNnZCtuYmUvdkpQMURWV2NkZTZiMHZBMlE4U2NBZ3hlQ1RvRkFOaXRrQkJnL1d4QW9qeEd0SHVDREdtTmJVMmtKcDl3RzViU3RaK1Nxc0tXWmk4eG1GYW5ORm9jTWpPMlVtbmNiTjkrWjB6ZFpuRC92THFZbklLVGhNVE5xWFh6S0FlYmw0c1NGN2RZNXVxdWpLSGFYNWlaSG01KzdKcHhVTm9WRnFNWmlNMTllV2tYempLbDhmZm83R2xqdlVMN3h6UzY5KzArQjcrdXZNL21KZTQwamJLdm5UbVJzNWNPRWJtcFpSdVM0QW9GQXFpZ3VNcEtNMWg3clRsbU13bUttdExtWis0R3JQWlRGTnJnNjJ0Mld4Q2I3VFd2dXlrMDdpaTFlZ3dtWXhZTEdidVh2K01iZDk3WC8yRnBMaDVUSTZhVHVHVkMzeWQ4aUZtc3htbFVzbVZxa0tNSmlPUndaUDYvaUt2am53Ris0WGJndGFRQU90SWFkR1ZYQUo5UTNGMUV1VDk2T0hmT0d5N1k4MlQzVTd0ZGNiWEs0QnQ2NzdORzd0L3g5R3pYN0poMFYyMmZmN2V3V1JjUEVGOFpCTEhNNzZpcHFHQysyNzZMckZkUm5XRkVHSTRTZEFwQnFTZzRkcHluQmh2VU1tVWR6R0VhdHVocWhVYTlkQnVoRGFqOWM5MjA5VS9yM3ZjWm9RT1U1ZDJWL2UzR09DMVVaaTQ4Y3ZqNzJFdzZwa1NQWk1MUmRiaTgxT2laNUZibE1IcWVZN1pSMCtkUDh5cDg0ZWRudXZKTFQ4aExEQ2FmU2tmT2MxY1cxUjJFYkN1Ky96eStIdDk3bU5pN0Z3aVEreS9sTC8vMVV0Y0tEckxJN2M5VDNiQktjQTZuYytadk9Jc09xNW1KZ1dZSHI5UU11SU9FVzhQWDRjUnNnVkphM2o1NDE5eUl2TnJsczNjNkRRZ0dpeU56YlVBRkpkZnNxM0pWS3ZVaEFmRjBsUllqNjluUUxmSFJvWEVjeXhqTDJCZEIydzBHWWtObjBwdFk2WER0TzJxdWpJeUw2WFlucStldDVubHMyOEJySm1aNDdza0tycDN3M2Z3OXduRzI4TVBsVXJOcDRkM2NMRTRreW5STThuT1A0V2J6b05nUDhjMWp4WXNIRDJ6aDdTck40V214YzdscHNYYk1KbE5LRkRncHZNZ3lEZk1Xc1B6YXRDWlUzRGFybFRONzkvK2FiYzNpZnJxdHVVUE1qMytXc21rbUxBRUhybnRlY0tEWWpHYnpXUmNQSUhlME03TWhNWDROUVN4Yy84cnVMdDY4c2h0ejB2WkR5SEVpSktnVXd5SVRLMFZnNlhkQk9VdDFxQ3lvZ1dxMnFDeUJTcXYvbG5kQmdaejcrZnBDK1VvbkMxVlhKNUhkdjRwcGtUUEpEWnNxaTNvOVBVSzRPSGJmdUQwbUVrUmlVeVBYK2gwbjgvVkwvU1psMDQ2QklBbWt4R3p4WXpLUlVWUjJVVmJBTnFWMFdUQVlySFlyVFVEQ1BJTEp6SmtFaVdWQlpSVTVHT3hXTWdyeldicHJJMVUxSlp5OHR6K0hsOW5hVlVocFZYWFNnK0VCa1FQT09oOHZRcjJOYzRZMERsdVJIb0ZyT3Q3dk41dlNnVU05cjBSRHpjdnBzWE1KaVhyRzZycXk0Z0tpUi9rSzFpWnpXYStPdmtoTXlZdklqdi9GT2tYampKbjZqSktLZ3M0WDVpT3Q0Y2ZYNmZzNUk0MVR6ZzlQaklrbnRhVW5WVFhsMU5VbG91ZmR4QmU3ajYySkZUM2JmeXUwN3FUblFtdnVoTVhNYzMyMk5QTm05andxWnc4dDUrWTBDbGtYa3BoeHVSRlRoT0dHSTBHNWt4YlRsTGNQQTZuNzdZbGFlclF0OXN5VEUrTm5VM0d4ZU1zbjMwelJlVVhxYW92WTl1NmE1bXJINzcxQjVndHpuK0o1UlZuOGVXSjkvajJIZi9TWTlaY0QxZkg2VVNSSVpQSUtVam5tN1JkZGttNmJsbDZIMyt0eU1mRDFRdHZEeitINDI1VVRUdnN6b0tVSm1nMldXYzhEYlc4ZXBnWjFIczdJY1RvSlVHbkdKQ3VRYWVVU3hIZE1WbWdzdFVhVUZaMitlbjZ2S1g3TXBJVGdxOVhJQjZ1WHR5ODlEN09GNlQzNlpnQW54Qm1USFllZEhhNnZzNmd3V2pnTHgvOEt4MzZOcDdkOW05MjY4QTZ0YmEzOFB1M2YwS1FYN2hEZ3FIVzloWmUrL1IvdUZ4K0NiQk9oWHp1M3YrMFpiK2RsN2dDNkQ2UjBJbzV0dzU2SXFHcGJyQ3ZzZXMzMytHNXErQ3BneTM5bUluWlh3cmcyTDdCUDI5bmJWbU5XamY0SjcvcTVMbDk2STBkM0xMMFBqemR2UGttYlJmVFl1ZXc1OWc3ekVwWVFuTDhBblo4L3IvTVQzSStiVHNzTUJxVmk1cXk2c3NVWERsUGJKajl0RkJQVjI5OFBQMGRqbE1xWFhydG04bHN3dVZxdThYVDEvUFduai95N3Q0WDBCdmFtWmU0MHVreEJxT2VJTjh3d2dLamNkTjVZREtiQUdocGEwU3J0aVpubWpOMU9VZlN2K0JzN25GTzVSd2lLVzRlL2o3WFNwUDRlZ1hRcm0ranNyYlU0ZnlWZGFWNHV2blEzazJwSVkxS2F4dEI3U3EvTklkdlVuZFJXbFZJZUZBc0Q5MzZEN1phb040ZWZ0eTkvbW5lMlAwN1h2L3NOengweXovWWF2Y09oTllGZ3QxaG1ocmFMQTdKaHdkVml3SHk2OEYzNk42cVFvaGhJa0duR0JBcGx5S2NxV21EYzlXUVdRM1oxWkJiMS9zeGZlR3RoVkIzY0ZlRFRtWDljVldCenVYYWM3dkhQZXl2T1RNNGZSb3NIbTVlUExiNUh4MEszdysyZzZjK3BiNnBobHVXM3VjMDRBUTRuckVYZzFIUHdxUTFEdnRjbEM1Y3FTcGkwZlIxTkxiVWtWTnd1c2R5SzhOaG9UdE1tcHBKUUVBQWdZR0JxTldPTlJBSDB4ZUY4SnNVaVBlR1I1SjZiejhReHdad2JHdDdNNjVhZDd0RUtKVzFWOGpLVDhQTDNaZGd2L0NCZDlDSit1WWEwcklQc21YMVkxZVRCOTFFUlcwSisxSjJVdGRZemYwYm44Tk41MDU4WkJKN2o3L0hkQ2MzVGx5VUxuenZ2bCtpMDdyeCtaRTMyYlJpQ1FhakFhUHh4dTlPVmRaZTRkRHB6L0QxQ21UdGdxMkF0WlJRVEdnQ2hXVzVMSnEremlFTGJLZkdsanJjbll3eVZ0ZVgyNEpCTDNjZmxzemN3S2VIZDZEVnVMTHRhbW1ZcnE1VUZ2TEdGNy9IeDlNZnhkV2JJM1ZOMVhpNGVxRldhZGgxNERXYVd1dFJxN1MyVE1OdEhTMTRlL3JiWlluT3Zaeko0ZE9mVTFwVlNLQnZLUGRzZUlZcDBUTWRyaGNkT3BtdHF4L25vMi8renF1Zi9KcmJWejA2NE5GdER6WGNGQW9QQnNJUWY5UTRXd25QSHdBL0NUcUZHUE1rNkJRRGNyRkxNSkV3ZUxOM3hCaGl0a0IrQTJSVld3UE5yR3JyeUdWL3FaVVE1TmJseDkzNlovRFZ4OEZ1MWpialdXZDVpS0ZTWGxQQ2ljeXZyNjZ0MDlxTitIUXFyc2puZU1aWGhBZkcyTXFmZEtYVjZIanUzdi9FdzgyTDNVZmZIdEwraW9FNWZmNElHUmRQTUNraUVYZFhMNnJyeThuT1R3Tmc4NHFIYmNHb3dXaGc3NG4zV1RacjQ2Qk13Nnh0ckdScXpDd1NZK2NBNEtwMTQ5NE4zK0V2SC93Ykd4YmRaY3VldW1iK1ZrN2xISElhU0xhME5WRlJVMExCbGZQb0RSM3NUL21Jai9hL1lnc1crNk9tdm9LRHB6OGpLejhOVHpjZmtpWmRTOVNUZnY0b2w4c3ZvVkFveU01UFkwYjhRb2NSeGNhV2VneEdQZjdld1hiYjlZWU9paXN1TVd2S0V0czJqZHBhV3NQVHpkdXVUdTcxbnRyNno3aHFyZlZUZi9uMzc3SjU1U08ydGFjdmYvUkxraWZOWi9HTTlRRHNTL21JU3lWWnRtTS8zUGMzNjJ0eDkySFQ4b2VZTldWSmp4bFdFK1Btb3RPNDhkN1hML0xhcC8vRDNHa3JXTHRnNjdDVXp4RkNpRTRTZElvYlZ0VjJiVXFrdjZ2MTdxY1kvOXFNa0YxekxjRE1xYkZ1NjQyWHhqb2xxek9vN0JwTUJybko5S2tia1pwMWdOUG5qempkdDNyZVpoWk5YMmUzemM4cmtBMkx0M0V5Y3grN0RyN0cvdFNQbUR0dEpmTVNWK0NtODZDeTlncnY3bjBCdFVyRGx0V1BkL3RGMXRrVXZkTEtRdHM2Vk1DMjV1MTZoVmN1c045c3Y2NXRYdUxLSVIvaG5ZaWlRdUs1ZURtVHN4ZFBvTmUzNDZiellHck1iSmJOdXBrZ3YydmxSOXJhbXltNGNwN3poZW5jcytGWklvSmlCM1RkdUxCcER0bU9sVW9sMzdyam4rM1dDSWY0UjNEcnN2c2QxZ0cvK01FdnFLeTdBbGpYTUNaRXp5QXNJSnJRZ09oK2phbzN0TlJpTU9wNTRZTi94VlhyenJvRmR6SS9hUlVxRnhXTnpYVjhlZnc5Y2dyVFNZaWF3ZnFGZC9MdVYzL2hsVjMveGRKWkcxa3lZNE10NDI1UldTNnVXbmVINmJ3WGlzNWlOcHVaRkpGSXU3Nk5QVWZmSVRNdmhWVnpOM1BxL0NGZTJ2a2ZiRjd4Y0svWm9mdHJldndDZ3Z6Q1dEUjlQV3FWL1grOEZvc0ZvOG5nOE5tTmk1akdVMXYvbVU4T3ZzN1ozT1BNVDF5RnprK0NUaUhFOEpHZ1U5eXdBbG5QT1dGVXRzTGhFamhXYXAweTIxdmlDTFVTcHZwQllnQWtYLzN4MVBSOGpPaS9zS0FZSmtjbU85MFhIdWdZT0dqVVdoWWtyV2JldEpYa0ZLWnpQR012QjA1OXdwRXp1NWtXTzRmY29neE1aaFAzYm5pMjIybUczU21ydWN5Uk0xLzAydTV5K1NYYmV0Qk9VMk5tU2RBNUJLSkM0bmxzODQ5NmJlZmw0Y3NUbTMvTVcxLytpZTJmL1paN05qd3o2SUVTWUJkd0hzLzRHclZLZzFLcDVFenVNVnk3QkpPTHBxOURvOUVSSGhqak1QTGFtU2pubFYzLzVmU21pTkYwN1E3WTVmSkxxRlVhbHM2OHlYcE90WmFHNWpwT250dEhXdlpCQURZc3VvdUZ5V3RSS0JROHVlVW43RDc2Tm9kT2YwNXExZ0ZtVFZuQzZubTNrM25wSkxIaFV4MnVkeXhqTDVNaUVqbGZlSVlEYVo5Z01PcTVaLzB6SkVUUFlGYkNZdDdaK3dKdmZ2RUhKa2NtczJYVlkvM09GSnlXZlJDbDBvVkxKVmwyZjNjSjBUTklpTDZXT0t1MHNwQzhraXkwR2xmS3FpOWpNT3FkWmdiMjl3N2kwVTAvcExMdWl0MU5CeUdFR0E0U2RJb2JWbkN0VkpxczV4eUhMdGJCMFZMclQ5ZC9hMmQ4dEpBVVlQMUpEb0FFWHltZk14ekNBMk5zcFNINlE2bFVraFEzbDZTNHVaek5QYzZuaDNiWVNrNEUrb2JDRFJSRG56TmxHVE82Wk5LdGFhamc1WTkrNmRCdTJheU5MSnQxczkyMjZ6UGtpdUhucW5QbndadS94eHU3ZjhmRnk1bERFblIyZGZGeUJqVU5GVmdzRnR4ZFBWbTc0QTdidnE3VFZidHowK0o3OFBNS2ROait5YUh0dHNlM0xuc0FGNldMWGYzWXIwNjhUMDVoT3NtVDVyTjIvbGE4UEh4dCt6UnFMVnRXUGNxc0tVdllkM0luWUMwcGhBVm1KaXkydTQ3RllrYmxvbWJsM0UxOGNmUnRndnpDMmJUaUlWdVE3T1hoeStPMy81ajlxUi9UMXRGeVE2VnBzdk5QVVYxZmpsYmp5b3JadDNiYnptZ3ljT0RVcDdiK1RvNmF6b3pKaTV5MlZTZ1VRN2FXZDd6SnlNZ2dMZlUwSmNYRnVPcmN5U3ZNSGVrdWlRa21Mbm95YlIydFJFWkdNRy8rWEpLVGsxRW9GRDFPcHgvTkpPZ1VONnlvOGRyam1JRW54Qk1qekdTeEptMDRVZ3JIUzYzVHA3c1Q3WFV0d0V3TWdJaVJ6U016N05vNldqbDI5c3NlMjdSZkxWTlNXWGVGZlNrZjlkZzJ5Qy9jcnZiZWNDZ3V6K05NN2pFeUxwN0FiREVUSDVtTTJrVk5UbUU2Yit6K0hhRUJVU3lac1lGcHNYT2NscEFBN05iaUtaVktORXF0N1hsM2dhUlM2V0tidGloR0Y2MUd4ME8zL3NPQWJnSmNueTI1TzkyVkFlcE5nRThJUDN2cXhSNnUveXZiNHhCL3gzcWJtMWMrd3VwNXQ5dGxsYjFlVEdnQ1QyejVKeXdXNjVTT2JldWZ0bHVmdVduRlE0QTFvNjFhcGVHQlc3N25kSDJreWtYRmhrVjMyVzJMaTVqbTBQK2ZQdjRudStkUGJmMHBnRzFOWjIraVF5ZnpzNmRldE5WQ0ZRTzMvYlVkdERXYWlRcWN3cXdsNjV5K2w0UVlEdVUxSlZUVUZITmtYeXFuMDg1dy80UDNvbEtwdXYxL2VUU1RvRlBjc0s2alg5SGVJOWNQY2VQYWpYQ2l6RHB0OW1SWjkyVkxWRXFZRlFUTHdtRlpoSFZrY3lMcjBMZHh0SmVnczFOTlEwV3ZiYWZGekI3eW9MT2h1WmJTcWtJS1NuTElLODJtdnFrR3NJNldycGh6RzVPanJOTjBxK3JLT0hMbUM4N2xwZkxoL3IvaDQrblBvdVIxeko2NkZMVktRMU5yQTErZi9CQ3dybWx6MXpuUGdDdkdwdkYrUTBDajF2WVljSGJWR2NCZHYyNnlVMmR3UGxvUzhrakFPVGhlL09QZkNQV0paOTNTVlNQZEZTRUk4WThneEQrQ21RbUxPWm01ajVkZmVKVkhuM29RblU2SGkwdnZKYUpHRXdrNnhRM3JERG9WV0VlK3hOalFZb0M5aFhEaUNweXE2TDZkMWdVV2hzTFNDRmdVYWkxVElxeThQZno0MGNPL0hiVHo5WlRsY3FBNjlPMzg1WU4vcGJIbDJpSnNkMWRQNWt4ZHhzeUVKVVFHeDltMUQvUU5aZXZxeDFreDV6WU9uLzZjekx3VTloeC9sNkx5aTJ4Yjl5MWN0ZTZjeTB2RllySGc1ZTdMK29WM0RsbmZoUkJpT0cxL2JRZWgzdkhNVDVTQVU0dytDNmV2NWNRNWVHUDdXOXg3LzkxNGVIaU1xY0JUZ2s1eFE2NDBnL0ZxQXNwd2ovRmZ5bUtzc3dEcEZiQ253Sm9ReUdCMjNzNUxBNHZEcktPWjgwTGszN1U3Q29YQ1Z1NWd0Tk5xZE15ZXNvenltbUxDZzJLSkRwbE1SSEJjcjZNaS90NUJiRm45R010bjM4S2g5TTl0YThwVUxpcis3eE12QURLeUlvUVlQekl5TW1odE1MTnVtUVNjWXZSYWxMeVdENy9KSnpVMWxTVkxscURUNmNiTVZGc0pPc1VOS2V5Nm5sT20xbzVhMVczV1FITlBBWlE3cjJCQm9LdDFOSE5aT013SUJLWEVFU051UWZKcWg1SVRYYWxWNmg3WHRWMXY1ZHpiYnJndi9qN0JiRjM5dU4yMnZnU2IxNis5ODNEejZsZWZoVlZjOU9TUjdvSVFOaEdoMGNENHZPR1VsbkthNktBcEk5ME5JWG9WRjVaSTlybDBrcE9UVWF2VkVuU0s4YTJ3eTNwT0NUcEhud1BGOEdVQnBKWTczeC9xRHF1aXJJSG1sSUhYZ2hkQ0RKRzJqbGJLYTBva2tZa1ljV1hWbDJuWDk1Qmhib3dyTGlsbTFwSjF2VGNVWW9TRitFZHlJbXN2VFUxTmVIdDdvMUtweHNTTklBazZ4UTJSb0hQMEtXNkN6L0xnNnlKbzZIRGNyM1dCbFpGd2N4eE1keXpoSm9RWWhTTEN3Nm1vS1phZ1U0eTQ4cHBpL1AzOVVDZ1V1TGk0aklrdnVmM2hxbldUejVrWUUwSURvdEJxZEJnTUJ2UjZQVnF0ZGt4OEhpWG9GRGVrUUlMT1VTTzdCclpuUVZvM281cnhQbkJMSEt5TEFUZjV4QXN4cHN4Zk9JOGorMU1jNmtRS01kenlTak9aTkNVT3BWS0pXcTBlRTE5eSt5Ty82T0pJZDhHT3lXekNSVGwya3NTTVZTYXppZnFtR3Z5OWcreTJXeXdXaXNvdjR1Y1ZoSmQ3NzhYb3pXWXo5YzAxVHVzSE56VFhvbEFvKzNTZXZpb3BLOEprTXFIWDZ6R2J6V05paXUzbzc2RVlkY3dXNjZnYVdEUFhSa25GaEJGeHBoS2VQd0RQN1hNTU9OMVVjTnNrZUdFOXZMZ0JOc2RMd0NuRVdEUjkrblRjdk5XY3pOby8wbDBSRTlpeGpLOVFhSTFFUmthaVVxblFhRFJqNGt2dVdMVS85V1BlMlAyN0h0djgvWk5mOCtYeDkvcDB2bE01aC9uMDBBNm4rL0pMY3ZoZzM4czB0elk2N092UXQ5UGEzanlnSDdPNW04eUZWMlhscGZHWEQvNk52U2MrNk5OcjZYVGt6QjQrUHZDYTdYbGRZelcvZStzbkZKU2U3OWQ1OGt0eStQTjdQNlB3U3E3ZGRyUEZ6UGJQZmt0dTBkbStuYWMwaHorOSt5OFVYTG5nc08vakE2L3k1YkYzKzlXdnZyQllMQmlOUmx0TjRkRk92b2FLZml2cGtyazJ5a3NTend5MzFISjRJeHV5cWgzM0pmcGJSelZYUllGT2JwRDJTS214WU5iTG0zYzhNR0tkVHo3ZVJsNDYzZi9BZmZ6MUw2OXlNdFBDd3VsclI3bzdZb0k1bnZFVnBiVzVMRis5QkpWS2hZZUhCMnExMU5DNjNwL2UreGxOWFVwVDlaV251dy9mdmZzWGR0c2lndUk0Y21ZUGVTWFpUSXBJZEhxY3dhakhhT3ltdVBaMWZEejkrZnpJbS9oNCtyTjg5aTIyN1VhVGtTK092WU5hcFVIcnBON3NKd2RmSjZjd3ZSK3Z4dEhUZC82TUlMOHdwL3RLS3d2WmRmQTExQ290YWRrSG1Cb3ppNmlRK0Q2ZDkwenVNWUo5dzIzUHMvTlAwZExXU0VoQVZMLzZsNVdmaHFlN0Q5R2g5a25iYklGY0gvOWZ5U2s0amJ1cko5RWhrNm1vTFNYWUw3ekg5cmxGR2NSSEprK29temNTZElwK2svV2NJK1BFRmRpUkRSZHFIZmN0Q29WSHAxdW4wb28rR2hzM0JrV2ZqTjkvVElWQ2dVcWw0ckVuSDJUSDlqZlplU0NmMk5CRVF2d2pDZTNubHlzaCtxcXMrakxsTmNYa2xaNURxVFd5ZlBWaVhGeGNjSGQzeDhmSFo4d2tMaGxPUnFPZTZmRUxpSTlNN3ZNeGw0clBjYW40bk1QMnlWSFRDZklOSXkzN1lMZEJaMCtLSy9McHVDN3BVMVJJUFBtbE9ZUUdSTnUyWFNnOFEyMWpKVGN2dVkraU12dVJ2dENBS0ZiUHY3M2JHMTNsTmNYc09mWXVhK2R2SlRKa1VyZDk4ZlZ5bmtTaXBMS0F0L2Y4Q1gvdllCNis3WGsrT2ZnNjcreDlnUWR2L2g1aGdkRk9qN2wyN1JKcUd5clpzUEF1d0JvZ3B1Y2VKVG8wQVl2RlRHdDdjN2ZINmpSdXRrQ3ZROS9PK2NKMEZrMWY1L0IrN2d3NmxZcmVnMEtEMFVCT1lUb3pKeS9tZkdFNkgrNy9Hdy9jL0QzaXdxYzZiWjlmZXA1MzlyN0Fxcm1iV0RIbjFsN1AzNU94TXNvSkVuU0tHMUFrUWVld3NRQkhTdUROYkxqazVBYnEwbkI0TkJsaTVkK2gzMVN1RnZRRytkSTBIaGdzcmVNMnVRbUFVcWxFcTlWeXo3M2JTRTFONVh6MmFVNWtmWWxXNDBaSldlRklkMCtNTXhHaE1iVHJXd2tJOENkdVNxeHRTcTJycXl0K2ZuNW90ZG9KTlRyVEgwRys0VXlObVdXM3pXS3hkUHQ3cWJHNXppN29yS29yczJVSVhqeHpBMTd1dmhSWDVBUGc3ZUhuc0Nhd3JxbWE3SUxUZHR1Q2ZjUDVKdlZqU3F1Yy8yNTQ3NnUvWURRWlVibFkxK1dxWE5SOGRkSnhhdXUyZGQ4bVBqS3AyOWRhV2xtSVVxRmt6clRsL2E1Ym5YczVrdysrL2l1K1hnRThlTXYzY2RXNmNlZmFwM2o3eXoveDJxZi93OWJWanpNdGRuYTN4NTgrZnhnM25ZY3R3TDk0T1pQYWhrcHFHeXI1bngwLzdQSGFUMjc1aVMyb1RiOXdGSlBKeUx4cEt5bXZMaVlrSU5MV3ptdzJBZURpWWg4cVhTZzhTM1JZQXJvdUk4UG44bEpvNzJobDNyUVZlSHY2RStRWHpxNERyL0x0Ty84Rk41MkgzZkZ0N1Mzc092Z2FmdDVCTEV5ZVdETlhKT2dVL1dhWFJNaHI1UG94M3VYVXdQK21RWDZEL1hZRnNDSVNIazZDYVBuN3YyR3VBUmIwTFdZd3laZW5zY3lNZ1ZaRjliaE5idEpKcFZMaDZlbkpraVZMU0VwS29ybTVHYVBSaU5sc0hsTjN1c1hZb1ZBb1VDcVZ0aW0xM3Q3ZTZIUTZWQ3I1NnRpZGhwWmFQam00blZ1WFA0Q0wwb1htMWtaZTJ2bnZQTHJwUjNhSmFpNFVuZVYwem1FbVhSZlVmWGI0RFlvcjhweWVlODM4TFN5YnRkRnVXMzVwRHZtbE9RN3RIcjd0QjkzMjhVVG0xK3hQM2NVL1B2Sy9xRno2OW05WmVDV1h4cFk2dTIzbkM5UHg4dkRsNHVWTXA4ZEVoMDdHMjhPK0pwdlJFd3B3N2dBQUlBQkpSRUZVWkdSLzZzZWN5UHlhcUpCNDdsNy9ERzQ2ZHdCVUxpcnUzZkFkUGp1OGcvZS9mb201MDFhd2JzRWRhRFU2dTNQb0RSMWtYanpKbE9pWktKVktMQllMMzV6NmhCRC9TTzVjK3hSSHpueEJXVlVSMjlZLzdiUmZuWDB5bVUya1pPMG5MRENHRG4wYmYvM29QOW02K25HbXh5KzR1dDhJZ0ZxbHNSMWJXbG5JKzErL3hQeWtWZHkwK0c3QWVsTWg1ZHgrd2dLajhmY0pCdUQybFkveXlzZS9ZdS94OTlteStqRzc2Kzg2K0RwdDdTMDhzT1U1aDljMjNzbHZEdEZ2UlYzV21zdEk1K0NyYVljWHo4QTNsKzIzS3hXd09oSWVUb1p3RCtmSGlyNXo4MUhTV20zRTBBaVNVMjFzc21DbW5RYU15aGJjVkc3alBybUpTcVhDemMzNk9uMThmTkRyOVJnTUJrd21rd1NlWWxCMXpoeFFxOVZvTkJyVWFqVXFsV3BjZjc0R2c3dk9rNnk4TkU1bTdtUEp6QTJrWHppS204NkR5dHBTOXFYczVPNnJnZENwbk1ONHUvczZyQXg0YlBPUEhNN1owMGpwM0tuTHVYWDVBOTMycDd5bWhIWjlxOTIyZ2lzWDhQTUtwS1F5MytreHdiN2h1RjROQkR1ZFBMZVAzTXNacUZ3YzEvSitmdVJOaC80YVRRYnVXdmN0dTZDenFPd2llNDY5UTBWdEtRdVNWck51NFowT1FhOWFwV2JyNnNjSkRZam02NU1mY3ZGeUJzdG0zY0tzS1V0c2JWT3pEOUJoYUxlTlFKNCtmNFNLbWhJZXV1WDcrSHNIb2RPNDR1S2ljc2hHZTcyMDdJUFVOOVhnN2VHSHYwOHdVMk5tOGZYSkQwbUltb0ZXbzBOdnNPWUtVTHRZZzA2OW9ZT1B2bmtGWDY5QVZzKzczWGFlN1B4VFZOU1cycTBKRGZHUFlOT0toNGtKVFhDNDd0ekVGY3lZdkxEYmRhN2ptUVNkb2wvTUZyaDhOZWhVS1NYNEdVeDZFN3g3SHQ0NUR4Mm1hOXVWQ2xnWERROGxRYWg3OThlTC92T090bENkWXdTanB2ZkdZdFF4MEVhajRqSnFsWHJDSkRmcEhORlZxVlRvZERvc0Zvc0VuR0pJS0JRS2g1L2hOdk5xM0hDbTZ0cmowVXpsb21iRG9ydllkZkIxa2liTkkvM0NFWmJNMkVCNFlBd2ZmZk4zY2dyU0NmSUxKNzhrbTJmdStqbDVKZGwyeDdmcjI5aDE0RFUyTE5wbVd3dTUrK2piTkRiWGN0L0c3L2E3UC90U2RsSlFldDVoaWlqQTIzdis1TEROWU5Sejc0Wm5TWWllNGJBdkptd0tEOTN5ZmJ0dHJlMHRxRlZxdTlIQTV0WkdmdnZtUDlxZXQzVzA4dW1oN1p3dlBJT251dzlCdm1Ha1h6aEsrb1dqUGZZOUxDZ0dzOW5FN3FOdmNUajljNzU5NTg5UXVhZzRkbmF2clUxOVV3MWZuZnlBYWJHemllMW0vYVF6cmUwdEhEcjl1ZDIyOVF2djRzL3YvWXhENloremZ1R2R0SFcwQU5iUmE0QXZqcjFEWTBzOVQyNzVDUnExRnJDT2xuNXo2aE83ODF5cEtxSzYzbHBTb1BEcU90bm0xa1lNUmowWkYwL2EybVZjUEVtSWYrU0VDajRsNkJUOVV0UjQ3Y1pjbEtka3JoMHNCNHJocjJlaDB2NkdKTE9ENEh2eklFS0MrMEhYbWFERk83Nk4yanc5Q29NT3BmeEtIQlBNR0dtbmdVWkYwWVJNYmpKU0FZQVFJMkZHSU96TWhUc1R3R01NM0ZkS2pKdExhdllCZHV6K0hXM3RMY3lZdkFpTldzdVNtUnZZZStKOW9rTGlpWTlNeHQ4bjJDSG8xS3AxRkpWZkpMODBoN2xleXdFb3F5NGkwUGZHQTVPWkNZdlp0T0toWHR2cERSMzgxMnZmNjllNS8vTEJ2eklyWVFsckYyenR0bzFPNDBwTFd4TUxrOWV3ZXQ3dDFEWlcwZHphMEczN1RoNXUzZ1Q3aFpOeDhRVDFUVFc0NmR6NTZ1U0htTTBtQW4xREFldlUxNmlRZUc1ZWNwL2RzZVUxeGZ6cTFlY2N6cmxzMXMwc24zMHplNDY5QTFoSWlKcEJoOEc2aHRiWEs0QTUwNVp6TW5NZkM1TFdVTmRvTFJGd3BiS1FQTThBenVZZTUvYVZqOW9GaVVmU3Y2Q3VzWXBnL3dqYnRuTjVxWnc4dDgvdXVwMDNCbmNkZk0xdSs2cTVteVhvRktJN1hUUFhTdkthZ1N0c3RLN2J2TDc4U2JnSFBETUxGazJjMzBVam9qTkJpMmRVTTdWbEZTamFQVkNaZFZnQUZkcVI3cDdvd3FUb3dHSUJBNjIwVVlWQmFiM0RMc2xOaEJqZi9uRUJmSHN2L1B3SS9OdXlzUkY0M3JUNEh2NjY4eitZbDdqU05pcTJkT1pHemx3NFJ1YWxGQjY1N1htbnh5a1VDcUtDNHlrb3pXSHV0T1dZekNZcWEwdVpuN2dhczlsTVU1ZGd6V3cyb1RkMjBOQjhiYTJsVHVQcXNFNndYZDlHVFVObHIzMDJHUFUzOGxKN3BWQW9lT1MyNTIyL24wUDhJNkJMa05hYm1RbUxBYWhwcU9SazVqNVd6Ny9kbG56SjNkV1QremYrSDRkamZMMEMyYmo0SHFmYmF4b3FPWmVYeXFibEQxRlNtVzhMT2dGV3pMNlYrSWdrdkQxOFNjcytBRUIrYVRhM0xuK0F1OVkrUldMY1hGdmJodVphanB6NWdyblRWbUF5R2FsdHRQNGRiMWgwRnhzVzNXVjMzZGMvK3cxdVdnKzJyZjkybjEvM2VDUkJwK2lYd2k3ck9hTWw2THhoRFIzd1NpWjhrVysvcE1OTkJROGtXdS9vcXVUNzg3RG9USktoaWxUUjBOQkFjM081SkdnWnhUcVRtN2lwM0NTNWlSQVRRSWc3UERzYlhraUhCejZENzh5R09KL1JYU0tzc2RrNkpiTzQvSkp0VGFaYXBTWThLSmFtd25wOFBaMlhFUUZyYVpOakdkWXBwQlUxSlJoTlJtTERwMUxiV01rTDcvK3JYZHVxdWpJeUw2WFlucStldDltdURpZFk2MGZtWEpmaGRyQjA2TnZ0cHRaMnB6UGd2RkpWUkgxelRaL1A3KzN1UjNoUURBQ2VidDZFQjhXeU1IbXQwekl6WFduVnVoNHo3eTZkZVJPenB5NTFXTmZxNGVabG0xcWNYNXBEUXZRTUxsMCtSMUhaUmJ1QUU4RGQxWXNRLzBqV0xiaURMNCsvMStmWE5KSEovOUtpWDJTa2MrRDJYWVkvbllhbTYyNHEzaFFEMzVvSjNqTEFOdXdrUWN2WUlNbE5oSmlZYm9xQlNUN3c2NVB3NjVUZTIvZVhVZ0Z4ZzNRdXM5bk1WeWMvWk1ia1JXVG5ueUw5d2xIbVRGMUdTV1VCNXd2VDhmYnc0K3VVbmR5eDVnbW54MGVHeE5PYXNwUHErbktLeW5MeDh3N0N5OTNIdGs3d3ZvM2ZKZEFuMU9HNEhaLy9yOVB6elVwWXdtM0xIK3kxMzNwakI3OSsvUi82L0RyYk9sb3htZ3dPSlVGNmNpcm5FR2R5anpsTlNIUTlvOGxBOHFUNWJBMTZIQUNOV3N1RHQzeS96eGwzZTlMVGRHQ0E4dXBpeXFvdnMycnVac3htTXlmUDdYT291YWx5VWZIUXJmOWdHOGtHYTczTzY3UDhBaGlOQmd3cXZkTVJaMjhQdjBGNVRXUEJ4SGlWWXRCMHpWd2JKZVU2K3FWUkQvK2RBditmdmZzT2orbzRGei8rM2I3cXZYY2hCRWhJVk5GN054Z2JZeWRnN0NSMjdEaTJrempKenluWGlkTnpjMVB1VGVJNDEvYU40NFliYm1Cc2pDbW05eWFRaEVCSVFrS29JNFI2Mi9yN1k2V1YxcEpBQ0lsVmVUL1A0OGQ3enM2Wk15dEdzTytabVhlT2xEaWVIKzBMUDV4cyt3ZFZPSThrYUJrY0JrSnlFeUhFN1JmbkRmOWFDbVVOY0xHNjY3MnJlMHNCSE41MXcySTljdXpzTGd5bUZwYlB2QjhQVnkvMm5Oek1tSmlKYkR1OGdmSHhNeGdiTjRVM1Avc2JLWW56dTd3K05DQUt0VXBENmRYTDVKZGtFUlBxR094NHVIamg3ZUhYNlRxbFV0VmxmVmFzbUMzbUx0OXpLR2V4OU9EVHRjc3Z5V3B0Yi9STlhSZnNGOEczN3ZuWkRjdTk5c2xmT3AzVHFIczJ0N3JGMkV4ZTBmbE81MTMxN2c1N2NYYm5pK01iOGZId0p6WjhERmFyaFEwN1hpQy81QUl4b2FNY3luVU1PTUUyc3YzVzU4OTFXMjl1NFM4N25YdjRycDhRRWRSWGp6d0dOZ2s2Ulk5WnJGQlNiM3V0VkVnbTFadHh2QlQrZE53MnJiYU5ueDRlSFFlTG81elhMdUZJZ2hnaGhCallndDFzLzgwTTY5dDZEL2RCSGRYMWxadzh0NDlWOHg5dVRSNjBsUEpyUmV3NnZwR3EycXVzVy9ZVXJubzM0aUlTMlhIa2ZaSkdUdTFVaDBxcDR2djMvd0c5enBYUERyN055amt6TUpxTW1FekdYclVwTGZzSWFkbEhidldqT2JCYXJSeE8ydzdBL3RUUG1EbCsyWUFLbktwcUszaHY1NHVkemtlSGp1TCtwZCs1N3JWSE0zYVJWM3llTlV1ZVFLVlVFUitWVEZUSVNEN2R2NTdIVmorTFh1dlM3YlZoZ1RFOHV1cVpUdWUzSEhnTHZjNlZSVk5XZDNyUDN6dTRCNTlvYUpDZ1UvUlljYjB0OEFTSWtNeTFQZEpvZ3VkUHdjNEN4L05MbytHN0U4RkZmZ09GRUVLSUllRmE3UlZHUjQ4bklXWWlBQzQ2VjlZdStRNHZmdmdibGt5N0Q5ZlcvUzhYcE56RHFmUDd1d3drRzVycUtLOHNJcjhrQzRPeGhkM0hON0ZwOXlzM25CTGFuWVRZU1YwR08xOW1OQmw0OGNQZmRQbmVxbmtQMjE5YkxCWStQL1F1SlJVRlRFOWV6T1d5WEY3NzVNOUVCc2N4WTl4U1JrYU01ZGxIWG5EcUE5eWVqcVorMmJuOFZIWWUrNUNFbUltTWlocG5QNzkwK2hwZTNmd24zdC94SXV2dWVLcmI2YkE2clo3UWdNNGpDVHF0SGhldGE1ZnZEU2Z5bFZmMFdHRmQrK3R3RCtlMVk3Qkl1d0ovT0FxVnplM252SFh3ZEFwTWw2eTBRZ2doeEpBU0d6cUdLV01kcDgwcWxVb2VXLzF6aDRRN3dYN2hySmkxam1ObmR6dVVmZW5EMzNLbHlyWUd4OTNGbHRRbTFEK0tFUCtvbTFvNzJaRk9vKzl5T3U2WEdZd3QzYjdYbGhIM2Nsa3VYeHpmU0ZGNUhsTVM1N040NnIwQTVCWm1zaTkxQ3h1Mi95OUJmdUhNbjN3MzhaRkp2V3F2czZUbEhPWFRmZXNKOVkvaTdnNUJOdGordk82Yy9TQWY3MzJOdHo5L2pxOHNldHorQUVIMG5BU2Rvc2NLTzZ6bmpKQ2dzMXN0Wm5qcERIeDYwZkg4dEZCYjZuZlBHeWQ2RTBJSUljUVEwVEhnUEpMK0JScTFGcVZTeVpuc3c3aDBDQ2FuSlMxQ3E5VVRGaENObDd1dlF4MXRpWVJlMmZ6SExrY1JUV1pUbC9kT3l6N0MyWXNuZXRWdXE5WEtsYW9TY2d2UGN2YmlDY29yaTlEclhGazUrMnRNR0QzVFhpNHVJcEc0aUVSeUxwL2xpK01mc1dINy94SVJOSUlGS2F1SUNobnBVR2ZwMWN2ODl1WEhlM1QvbmdUTGZXSDNpWTg1ZUdZYm9RRlJyRjM2blM3WGppYVBuRXB0UXhXN1Qzek0vMjM4SGQ5ZS9Rc0pQRytTQkoyaXh6cU9kRVpJRXFFdW5hK0UzeCtCOHNiMmMyNGFXNHIzSlRlMzFsNElJWVFRUTB6TzVYUXFhOHF4V3EyNHVYaXdzTVBVMS9Halp0encrcVhUMStEckdkRHAvQ2Y3MTNkWmZrUjRBdFBITGJsaHZVYWpnWGUzLzlQaDNJYnQvMHRPNi9Za2dUNmhMSjU2THhOSHorNjBGMmlia1pGakdSR2VRR3JXQWZhYy9JU3RoOTdoMjZ0LzRaQmgzTThyaUpWenZuYkQ5bXc5K000TnkvUVZGNTBiQ2JHVHVIdnVROWROVmpSci9ETGNYRHhvYktxWGdMTVhGRlpKenloNjZQdTdJZk9xN2ZVL0ZrTEM3WGtBTldqOEt3M2V2K0I0Ymx3Zy9IUUtCTG82cDAxQ2lMNzMrU1g0bitNd0lRaitNdGZaclJGQzlJWEhIMytjWDM3ckpXYzNZMEM1V2wxR1h0RjVZc1BIM0hUQ202YVdScHBiR3ZIeGJOK1QxR0t4WUxGYWhzMFdJZjNwdHk4L3pwTlBQb20vdno4QkFRRm9ORDNMN090TThxY3VlcXpqOUZyWm83TmRkUXY4NHFCdGxMT05SZ25mU29aNzRtMnAySVVRUWdnaEJoTi83K0JlWjFkMTBibmlvbk44NHE1VUtsRWkreW9QVnhKMGloNXBNdG4ybVFUdzBrblcxVGJaVmZEc0FialdJVmxRbkRjOE93UENlN2ZtWHdnaGhCQkNpQ0ZGUWdmUkkza2RObUdPbENSQ0FHek5nNytlZER5M1pyUnRoRk1JSVlRUVFnaGhJMEduNkpITHNsMktuZEVDejZmYWdzNDJXaFU4TXhWbWh6dXZYVUlJSVlUb25kaW9rVGN1Sk1RQUVSNWkyL1BUbWZ1aDNpd0pPa1dQRkVubVdzQzI1K2F6QnlDbnF2MWNvQ3Y4WVE1RUQrT2ZpeEJDQ0RHWU5iVTBVbFpaUkxDZlBEMFdBMXZwMWNzMEc1cWMzWXliSnF0NVJZOTBUQ0kwWEtmWG5xdUV4N1k3QnB6akErRmZTeVhnRkVJSUlRYXo4TEF3eWlzTG5kME1JVzZvckxJUVB6OWZGQW9GS3BWcTBJeDJTdEFwZXNSaGV1MHdETEEreVlVZjdvYWFsdlp6YTBmRG4rZUMrOERQVWkyRUVFS0k2MGlaT3BuODhreG5OME9JRzdwWW5NR0l1RmlVU2lVYWpVYUNUakYwV0t4UVVtOTdyVlJBNkREYUQ5ZUtiZjNtUDFMQjNMcWpyVjRGdjU4Rmp5YmJmaDVDQ0NHRUdOeVNrcEp3OWRKd0xITzNzNXNpUkxjT3ArOUVvVE1SRVJHQldxMUdxOVdpVkE2T2NHNXd0Rkk0VlVtOUxmQUUyellnd3lYUU1sdmhQNC9BNXR6MmN5RnU4T0lTbUJicXZIWUpJWVFRb3UrdGUrQitpcXR5T0pheHk5bE5FYUtUSStrN0tiNld6Y3haTTFDcjFiaTd1NlBSREo3cGRwSklTTnpRNVdHWVJLakZETDg4Q0tmSzI4L0YrOEJmNW9IYjRQbjlGa0lJSVVRUEtCUUsxR28xRHovNklHK3VmNXVOZS9PSUNVa2cyQytDRVA5SVp6ZFBERk9sVnk5VFZsbkl4ZUt6S0hVbVpzK2Zqa3Fsd3MzTkRXOXZiOVJxOWFDWlhpdEJwN2loamttRWhzTjJLZlZHK09rK3VIQ3QvZHpFSU51VVdxM0tlZTBTUWdnaFJQOVJLcFhvZERyV3JQMEtKMDZjSU90Y0trY3p0NlBUdWxKVWVzblp6UlBEVEhoSU5NMkdSdno5L1lnZEZXT2ZVdXZpNG9LdnJ5ODZuVzdRVEswRkNUcEZEM1RjTGlWeWlJOTBWamJEai9aQVlZZlB2REFTZmpwMStFd3JGa0lJSVlZcnRWcU5oNGNITTJiTUlERXhrZnI2ZWt3bUV4YUxCYXZWNnV6bWlXRklvVkNnVkNydFUycTl2THpRNi9XbzFZTXJqQnRjclJWTzRUQzlkZ2lQZEJiWDJ3TE9pZzViSDMxMUZEdzJ6bmx0RWtJSUljVHRwVmFyY1hWMVJhdlY0dTN0amNGZ3dHZzBZamFiSmZBVXQxWGJ0aWdhalFhdFZvdEdvMEd0VmcrcUVjNDJFblNLRytvNHZUYkd5M250NkUrNTFmQ1R2VkJyYUQvMzFFUzRLODU1YlJKQ0NDR0VjN1J0UjZGV3E5SHI5Vml0VmdrNGhWTW9GSXBPL3cxR0VuU0s2Mm93dGdkaW5scHdHWUk5NXV4VitJOTkwR3kySFNzVjhQTnBNRGZDdWUwU1FnZ2hoUE1NNWkvNFFndzBRekNFRUgycDQzck9FSGZudGFPL3BGZllrZ1laTGJaampSTCtjN1l0Y1pBUVFnZ2hoQkRpMWtuUUthNnJwTDc5ZGRnUUN6clBWY0l6KzlzRFRnOHQvSEVPalBKMWJydUVFRUlJSVlRWVNpVG9GTmRWUEVTRHpyd2ErTWsrMjM2Y1lOdDc4KzhMSUdxSVorY1ZRZ2doaEJEaWRodDhxWS9FYmRWeHBETjBpR1N1TGFpRnAvZEFzOGwyckZmRFgrWkp3Q21FRUVJSUlVUi9rS0JUWEpkRDBPbm12SGIwbGFKNitIOTdvSzQxT1pKT0JYK2VDL0Urem0yWEVFSUlJWVFRUTVVRW5lSzZITlowRHZLUnppdU44UDkyUTAyTDdWaWpoUCthQXdsK3ptMlhFRUlJSVlRUVE1a0VuYUpiUmd0Y2E3YTkxaWpCVytmYzl0eUt5bWJiQ0dmYjUxRzNacWxORG5CdXU0UVFRZ2doaEJqcUpPZ1UzU3Jzc0YxSzVDQmU3MWpkWWh2aExHdXdIU3NWOEp1WnNpMktFRUlJSVlRUXQ0TmtyeFhkR2dyYnBiU1k0Y2Q3MjdQd0tvQmZ6WUNwSVU1dGxoQkM5RXA2ZWpvblQ2UlNWRmlJaTk2Tmk1ZXluZDBrY1l0aW8wYlMxTkpJUkVRNGsxTW1NWGJzV0JRS0JRcUZ3dGxOdTYya2I5ODg2VHRpTUpHZ1UzU3J1TU5JWitnZ0REcXR3TzhPUTM1Tis3bWZUSVdaWVU1cmtoQkM5TnI2MTkra3FkWkNaTUFveHM5WVJMQmZ1TE9iSlBwSVdXVVI1WldGSE54MWd0U1RaMWozNEZyVWFqVks1ZkNZa0xiKzlUZHBxakVUR1NoOSsyYlorODRYSjBnOWVacDFEOTQvclBxT0dEeWtSNHB1RGZZa1F2OUtnNk9sN2NmZlNvYkZVYzVyanhCQzlOWkx6LzhiTDFVRUsyZCtnM0h4MCtWTCtSQVQ3QmZPdVBqcHJKcnpDRjdLTUY1KzRUV2FtcG93bTgzT2JscS9zL2Z0V1E5SjMrNEZlOStaK3doZXl2QmgxWGZFNENKQnAraldZTjR1WlZzK2ZIQ2gvWGhwTkt3WjdiejJDQ0ZFYjYxLy9VMUN2T0pJU1pqbjdLYUkyMkJxMGtKQ2ZPSjRhLzA3MU5mWEQrbmc0WTNYM3lURWE0VDA3VDR5TldraG9jT2s3NGpCUjRKTzBhM2lqa0huSUJycFRLdUF2NTVzUDA0T2dLZFRuTmNlSVlUb3JmVDBkQnByTEtRa3lwZnk0V1RhMklVWUd1REVpUk8wdExSZ3NWaWMzYVErbDU2V1RsTzFtWlRFK2M1dXlwQXlkUmowSFRFNFNkQXB1bVN4MnZhMUJOdDJLUUV1em0xUFR4WFZ3eThPMk5vUHRnUkl2NXRseTFncmhCQ0R6Y25qcVVRRnhqdTdHY0lKWWtNVE9IYzJpOXJhMmlFNVluWHlSQ3BSUWFPYzNZd2hhYWozSFRFNFNkQXB1dVF3eWpsSWtnalZ0TUJQOTBLanlYYnNyb0UvelFVM2pYUGJKWVFRdlZWWVZFaVFYNFN6bXlHY0lOZ3Znb3FLQ3VycTZqQ1pURml0Vm1jM3FVOUozKzQvUTczdmlNRkpnazdScGNFV2RCb3Q4TXgrS084d092dUhPUkE4eU5haUNpRkVSeTQ2VjBtc01reUYrRWVpMCtveEdvMFlESVloRnpoSTMrNC9RNzN2aU1GSmdrN1JwZEpCdGtmbkg0NUNkbFg3OFRQVElNSFBlZTBSUW9pK2tGZVE0K3dtOUVyWjFVS2FXaHE3ZksrdXNZYkxaYmw5OWtXNHFibWhUK29aaUlwS0N6Q2J6UmdNaGlHM05tK3c5dTNCWWlqM0hURTRTZEFwdWpTWVJqcmZ5NElEUmUzSFgwK0VPZkx3VkFnaG5PYkQzUyt6YWMrclhiNTNQaStWMXovOWI0d21RN2ZYVjlkVjhwZjFUMU5XMmY2WCs2RXoyemw0WnB0RHVZcXFVdjd5NXRNVWxsM3NkVnRmK3ZDM3BHWWR2RzRaaThWQytiWGlUdWViV2hxcHFhL3E4ci91Z3U2YlpiVmFaWXJrRUxMMTBMdTg4TUd2KzZ4L1hJLzBIVEdRcUozZEFERXdGZGUxdng3SVFXZDJGYnlTMFg2OElOSVdkQW9oaExBeG1vd2NTZDlCUnU1eGF1b3JVYXMwaEFmRnNtN1o5L3JsZnBYVjVWeXJ1Y0xVeEFXOXJxT2dOQnVMeFV5QVQ0ajluTVZxNGVTNXZjeElYbUxmK0Q2ditEdzZqWjdRd09oT2RaUmZLOFpnYkhFNDUrc1pnTUhZUW4xVHJmMWNZM005VjZ2TEtDelBzNS96OGZESDNkWFRmbnpnOUZZT3BXMW43ZEx2RUJ2V3Z2L1c3dU9iT0pWMW9NdlBNR24wYkZiTWZ1QW1QN25vcWZQNXAvbmdpLy9yOHIzLzk4Q2ZIZjc4akNZakIwNXZKU1AzR0ExTnRYaTUrNUdTT0krVWhIa29GSTZaQm1zYnF0bDFmQ081aFprWVRRYUMvU09ZTjJrbHNXRmpPdDBuTGZzSVI4L3Vvcks2REwzV2xZVFlTU3hJV1lWV28rdXlYUm01eHpsNWJoOVR4eTdnYW5WWnQ1OU5wOUVUNkJ2YWt4K0RFSU9HQkoyaVN3N1Rhd2ZvZGluMVJ2akZ3ZlpNdFRGZThKTXB6bTJURUVJTUpDMkdadFovOWxmS0tnc1pIVDJCY2ZIVE1SaWJLYWtvNkxkN25zdFBCV0JrWkZLdjY4aTZkQVpmcjBBdUZtWUM0T251UzBMTVJQYWMzTXlsa2d2a0ZHWndxVFNiMnZvcXpCWXovLzc0dit6WGVydjdzV2JKRTN5eTd3M0tLZ3Z0NTYxV0t5dm5mSTJhK210a1htemZWNnV4dVo2TTNHUGtYTFk5d2F5dXU4ckNLYXVabHJUUVhtYkd1Q1hrbDJTeFlmdi9zbTdaOTRnT3RXVVV0bUlseURlTXUrYys1TkQrVFh1N0h1WHRMUm1wNnF5NWRhUncwcGc1dU9nY0V6aDBEUHFzVmlzZmZQRVN1WVdaSk1WTkljQW5sSE41cDloMitEMmFtaHVZTytsT2U5bjZ4bHBlM2Z3bm1nMk5UQmcxQzYxR3grbXNnN3o5K1Q5NDRJN3ZPenh3T0hobUc3dFBmRXhFMEFqbVRMeVRrb3BMSE0vY3c1V3FFcjYyL0FlZGd0bXIxV1Y4ZHZCdDFDbzFxVmtIdXgxZE41b01oQVZFODhpcS83amxuMUhiNXhkaUlKQ2dVM1NwcEhXSmpGSUJRYTdPYlV0M2ZuY1lLcHRzci9WcStQMXNVTXVFY1NHRXNQdnM0TnRVVkpYd3dCMVBkVGxTMHgvU2NvNEE4T0tIdjNFNDcrc1p3TGZ2L2NVTnIyOXFhZVJpMFRtVVNxVjlpdTdZdUNtc21MV09BSjhRenVXZllsVDBlTnhkdmRoMWZCTXBDZlB3OHdxeVgrK2l0d1VnMzdyblovWnpIKzk1alV1bDJjUkhKdVBtNHNHOFNTdnQ3ejMzN3MrWW5yU1lLV1BuZDlsdUFJMWF5NW9sVC9MNnAzK2h1Q0xmSG5SVzFWM0Z4ek9BWUgvSExLeHFsYVJONzIvTkJsdlFPWHZDY2p6ZHZMc3RsM254SkxtRm1jeWVzSno1ays4Q2JIdFovbXZqN3ptVXRvMUpZK2JZUjBYM25mcVUyb1lxSGx6K0EzdUFtUnczbFpjKytpMWZIUHVJeDFiL0hJQ2ErbXZzTy9VcDBTSHhQTGo4Qi9hUjk0LzN2azU2emxHeUM5SVpGVDNPM29icXVrcmUzZlpQVENZamZ0NUJQTERzS1R6ZGZSemEyV0pvNXBOOWI1QlhmSjc1S1hmMzBVOUppSUZEZ2s3UnlaWEc5dEhESU5lQnVjZmxoaXc0VmQ1Ky9QTnBBemM0RmtJTUxRUHg3OFN1bEZVV2NmYmlDV1pQV0g3YkFzNUxKZGxjcTduQ2xNVDVoUGhIMnM4Zk83c2JpNlZuK3dXZXVYQVlGNzBiMzEvN0IvdVgrVFozem5vUUx3OC9QTjI4YVdwdVFLdlJNWFBjVXZhbGJtRkJ5aXJjWERwUHpUbWE4UVhuOGxONWFPV1B1RnlXeTRXQ05JZjMyMFk2UzY3YVJuL3JHcW81ZS9FNFpaV0ZURTllVEpCdkdHREx0dnJZNm1kUktWV0E3ZWQ3cWVRQ0N5YXY2blJQcFVKSlhWTU5WcXUxMDRpWDZCdHRheUpkZE5mL3gvOU05bUhVS2pYVGt4ZmJ6Mm5VR2xJUzVySHR5SHZrRkdZd1lkUk1UR1lUR1JlUEV4WVk0ekNpNmVjZFJIeGtNdWN2bmVaYWJRVytuZ0ZrNUI3SGJERXpZOXhTaHo0Nkkza0o2VGxIV3grTTJJTE95cG9ydlBuWjMzRFJ1L0hkTmIvamszMXY4TXJtUDdKcTNzUEV0TjZuc093aW0vZS9nZFZpNFp0My85UmhXcmtRUTRVRW5hS1RzZzZKQUlNRzRKWWo1eXJoMVE3ck9PK0tnK215OUVFSWNadDR0YzdjYXpRNnR4MDNjamIzT0FBVFI4OEdvTm5RaEFJRk9xMiszKzU1T0cwNzdpNmVMSnA2TDJwVisxZU1RMm5iQ2ZCMi9DSjk2dngrWWtKSE80d1NHazBHanFUdklIbmtOT29hYSt6blBkMjhVU2dVUkFTUHNKOUx6em5LNk9nSldLd1dUbDg0eEl4eFN6c0ZuWGxGNTlsNTdDTld6WHVZMElBb2pDWUQvdDdCRG1WVVNoVnVMcDcyOHhlTE11M0hTb1dTN0lKMGU5a0FuMUI4UFAwcHZuS0o5M2UraUl2T2pZbWpaM1g2T1FUN1JYQXE2d0QvOWRyM1VDaVVyRjN5cEQzQUVIMmpxYVVCcFVLSlJxM3R0b3pWYXVWeVdTN0IvcEhvdFM0TzcwV0dqQVNncEtLQUNhTm1VbDVaaE1IWVFrem9xRTcxUklhTTVQeWwwNVJXRk9EckdjRGwwaHdVQ2dWUklmRU81UUo5UTNIUnVkcW5yNXZNSnQ3NS9CKzQ2dDE1Y1BrUGNOVzdjZit5NzdIdDhBYmUzUHAzeG81SVFhVlNrNTV6bEltalpyRjQybjNkcmdjVllyQ1RvRk4wMGpIb0hHajdYTllhNEpkZldzZjU1SGpudGtrSU1ieW9Xd2V1cXJ0UHZqb2dGRjNKdzhQVmk2YVdCdDdiOFlKOWZXTjRVQ3dyWmoxZ0g4SHJLMlZYQzhrdHltVFJsTlVPQWFmUlpLU3lwcHl4STFJY3lxZm5IbVBQeWMzY01mTitKb3lhQ2RpeXhMcm8zYWlvTHVXNWQ1K3hsMTIzN0hzY1NyTmxycDJTdUlDSW9CSGtsMlR4d0IxUGRkdWVxdHFyZkxqN1phWWxMU0lwenJiZ1B5cGtKRkd0d1VhYlUrZjNFeHMyeGo2OU5pUDNHREdobzVtV3RKQ2EraW8yN0hqQlhuYngxSHRKU1p6UHh0My94bVEyY2YvUzc5aW44M2EwYk9aYVJrWW0wV3l3clFFSjhvdm9WRWJjbXVhV1JyUmFQZFYxbGFoVWF0ejBIcDFHeHVzYWF6Q1pqZmg0K0hlNjN0dkR0cTlhVFYwbEFOZHFyN1NlNzc1c2RZZXlIcTVlYU5TZHAxRjd1dnRTV1cyYmlxVldxYmwzNGJmdzl2REh0YldmcUZWcWtrWk9wZWhLSG1jdm5nREEzenVZcUpCNGpDYURCSjFpeUpLZ1UzUlNQa0JIT3EzQWJ3NUJkV3N5UWxuSEtZUndwdklHdUZRRDBWN09ia25YcW1vclVDaVV2THY5bnlURVRHSkc4aEpLS3k5ekxHTVg2N2Y4bFNmdSs1VkRoczlidGVQWWg3anEzWmswWmc1bGxVVUUrOW4ycnJwVWVnR3IxVXIwbDBhUXZyYjhCMnc5OUM2ZjduK1Rvdkk4N3BoNVB6cXRubS9jK1RTZzRQa05QMmQreXQyTWlocVB5V3drSWlpT1UrZjNVOWRRVGRhbDB5aFFjT1ZhTVFXbHR2MGUwN0tQNEtwM0o5Z3ZndWpRZUxJdW5hYTVwWkhVOHdkSVBXL0xNTHQ4MWpvdWwrWjB5amk3N2NoN2JEdnlYcWZQNU9sSFE0bGVBQUFnQUVsRVFWVG16WSsrOXQ4QS9Hdmpmd0syb09HclM1NmdxYVVCdmM2MTJ5eWt2bDZCdUxsNDNuRDZwK2lkWmtNanpTMk4vR09EYloybFdxVm1SSGdpaTZiZWk1OVhvSzFNNnhSYzNaZEdPY0dXSVJiQVlHcTVZVm50bDhvMnRUUjIrN3VqMTdwZ01odXhXQ3dvbFVwQy9DTzVWbk9GQ3dWbnVGUnlnZHpDVEZvTVRZeUlTR1RSbEhzeG1ZMmN1WENJemZ0ZXgyd3g0K1BoVDZCdkdQN2V3WGg1K0RFaUxBRWZ6ODZCc0JDRGpRU2RvcFB5RGx0SERhU1J6bmZQUTFwRis3R3M0eFJDT0pPWERuNTlDUDQ4RHdJSDROOUZMY1ptRE1ZVzdwaXhscFRFZVFDTWpVdkIzY1dMbmNjKzVNUzV2ZmJFS3JmcVFrRWFsMG91c0hMMjE3aGFYY1lybS85SThzaHBMSjk1UDJrWER1T2ljeU04TU5iaEdyVkt3NzBMSHNYWE01Q0RaejdueXJYaTFpbUk3ZnQwNmJXdWVMVW1YRm1RY2pmbld6UGphdFE2UXZ3anlieDRFcFBGQkVCT1lRWnFwZTFyVFhSb1BBbXhrd2p5dFFXK0ZxdUZkN2YvRTUxR3o5SVphMWc4N1Q3N1BWNzQ0TmRNUzFwb240Wjgrc0lod2dKc1c3QW9GQXA3ZXpxdXpWUXBWYXpmOHRjYi9seVdUVjlqSDBFVmZXdHl3bHpHanBpQ1dxMmhvYW1XM010bnVWQ1F4dVd5WEI1Yi9YTzgzSDN0NjRpVmlzNVBwOXYrUE52K2I3NWVXUnpMV2l4bSs3bnJsZDI0K3hWeUM4L1NiR2hDcTlFUkhUS0toVlB1WVV6MEJGejBibXcvOGo1ZTdyN2N2K3k3dEJpYXlTcytUMEZwTnBmTGNza3RQSXRDb2VUNzkvL2hWbjVNUWd3WUVuU0tUaHpXZEE2UUwxSjVOZkJhaDNXYzk0eVVkWnhDQ09jYUh3aG5yOENqMitDcFNaRGdON0QyTlZZcWxDZ1ZTaVo4YWMzaCtQanA3RHoySVVVZDlxVzhWVjV1dm9RRnhqQisxQXdVQ2dXcjV6L0Nsb052VVh3bG41cjZTaVluek9zMDlSRnNYOHdYcE55Tmw3c3ZCYVhaTkRUWDhmNFhMd0cyOVoySDByYVJsbk9FaEpoSlRCb3oyMzdkdVBocGpJdWZCdGltUFA1anc4KzViK0ZqOWhFdWdFc2xGekJiekV3Y1BZdks2bktzVml2QmZoR2N6MCtscWJuOUh6cURxWVhDOGp5VUNsdUNJQVVLYWh1cnIvdDUvYnlDZVBJcnYrYkZEMy9EbXNWUGRCckZQWDNoRU51UHZFOWtjTnhOL2lSRlQ0MktHdWR3UENWeFB2dFR0N0wzMUNjY3pmaUNwZE8vaXFaMXFtcUxzYm5UOVcxN3VPbzB0cEhOdG1tdGJhT1pqbVdiTzVYdHFsemJ2WFFhUFFxRmdsRlI0d2p4anlROGFBU2hBVkgySkZSdFNpb0sydHVoMVRNbVpnSmpZaVlBdHZXZ2RRM1ZYU2JIRW1Jd2txQlRkRkkrd05aMEdpMjI3VkhhZHBvYTZRUGZIbmZkUzRRUW90OTVhdUdWWmZEZkorQ1B4L3ErZnFVQ1ltOWNyRnR1THA2WXpOY2MxbGNDNkhXdUtCVktqT2ErVzVRYTdCL0IvVXUvYXg4SkdodVhRckIvQks5OThoZkFGaEJjejZReHM1azBaamIxamJWRUJObVNCUldXNWVMbkZVU2diNWg5VGQzTnFLbS94dm44VkNhT25rVlpaU0Y2blN1ZTdqNlVWUlpTM3lGSmtkbHNvcWEra3VLSzlwK1RUMHNBQ1RFVHU2MWJvVkRnN3gxTWZHUXloOUsyTXpJeXlmN1pXd3pOSEU3ZlFVTHNwRTVicWZSR1RRdHN6WVRqZFZCdmJzOXBNSmpkYXQvdVRrcmlQUGFlK29RclZTVUFlTHI1b0ZBb3FLbS8xcWxzMi9wTTM5WUhGVjd1dmtEN0dzK3V5clk5MVBEeThLTzBvc0EraGZiTFpkdnFUQnd4bWR6Q1RON2ErdmN1MjJzeUd5bStrbTlmMjlsUmJOZ1kxaXg1NHNZZldvaEJRb0pPNGNCSysvUmFwUUlDQnNCSTUrdG5vYkRPOWxxamhGL1BsSFdjUW9pQndWMXIrenVwc2hseXFpQy9HZ3lXdnFsYkFSemUxZnZyd3dLaXFhd3BwN0xtaXNNSVlFMzlOU3hXQzk3dU54L0lYWS9ybHhMcVZOZFYwdFRTd1BUa3hUME9HdDFkUGUxN2FCN0wyTVhvNkFra2o1emFxZHpmMzNtR2x0WWtQZGJXUjVJdmIvcFArOVRHSHo3d0o1TGlwckwzMUtjVWxlZHhMdThVc2FHMjdMR0xwOTdyVU5kejcvNk01TGhwdlpvR3UzREtQZnpmUjcvamFNWVhURTllak5WcTVkTURiMkl5R1ZnMmZjMU4xOWNWdlJyR0JVSmtDSmdVN1E5Z0I3TmI3ZHZkYVJzMTFLcHRvNVlhdFlaQTN6QktLaTVoTkJrZEV2OWNMczhGSUNyWWxsZ3ExRDhLaFVKaFh5UGMwZVh5WEpRS0plR3REMFRDQXFJcEtzK2orRXErUTBibHE5VmxOTFUwa0R4eW12MWNpSDhrOXk1NHRNdjI3anF4Q1E5WDd5NGZ5cmk1OU4xNmF5RUdBZ2s2aFlPclRlMVBVUU5kNldiRnd1MlRYUVh2WjdVZlB6WnU0RXo1RlVLSU5uNTY4QXVCYVgyOHZkN2hXN2cyT1g0YTZibkgySis2aFZYekhyYVB4QjFLMnc3QW1PdU01TjJxeXBvcmZMejNOZnk5ZzVrMzZkYldqVFlibWlpdkxITElPbnYzM0cvWTErQTFOTld5ZWQ4YkxKdStCbmRYVzFZbnRVcURqNmMvWTZJbnNPM0llNVJYRnJGMjZYZEl5ejdDNGZRZER2WFhOVlJ6OE16bm5NcmE3M0ErTVhZeWN5YXU2TlNleHVaNkRxZnRZTkhVMWZoN0I3TWc1UjYrT1A0UmJpNmVGSlpmNUh4K0t2Y3YvVzZmSlduU3FXQ2NQd1FFZ0taenN0UkI2MWI2TmtCRFU1M0QxRk9yMWNxK1U1OENNREl5eVg0K2FjUVV2amkra1pQbjl0cjM2alNhakp6STNJT0htemNqSWhJQmNORzdFUmVlU0c1UkpzVlhMaEVXYUZ2WFcxbGRUblpCR3FPang5c2ZySXdkTVlWalozZHpLSDA3YTRLZTZQUzdOWDdVRFB2OTNWdzhpSTlLeG1RMnNlWEFXd0NzbXZlUXZieVh1eS94VWNua2wxemdkTlpCRnFTczZ0WEl2aEFEblFTZHdzRkFXcy81NVdtMWlmNndhdVIxTHhGQ0NORXFObXdNaWJHVHljZzlUbjFUTFZIQkl5a3F6eU8zS0pQUjBlTVpIVzNiYjhwb01yTGo2QWZNR3IvTVBzWHdWbFJXbC9QbTFyOWpzVnI0eXFKdmQ3bXRSRTgxTnRmeHhwYi9JU1owTkJGQkl6Q2FXbWd4Tmp2c2VkazI5VEVpT001aFJCZGcwZFI3ZWVtajM2TFY2SWtORzBOOVV5MitYa0VPWlQ3WStSSmo0NlowQ3NMZHZ6VFNaRGFidUZSeWdjUHBPOUJwWFZnMGRUVUEwNU1YVVZaNW1ZLzN2Z2JBUGZPL1NWeHJJQ1A2enovZit3VWpJaElKOUFuRmFES1FXM2lXOG12RnhJYU5ZWHg4ZTlDWGtqaVB0SndqZkhGOEl4VlZwZmg2QlhJdTd4UlhxOHRZcy9nSmgrbm5pNmJlUzBGWkRtOS8vaHdUUjg5R3BWSnpPdXNnV28yZVJSMUd5TU1Db3hrWFA1MjA3Q084dGZVNVlzSkdVM3dsbndzRmFVeFBYdHhwTzZLR3BqcmUzL2tTcFZjdmM5ZmNyM2Y1ZVpRS0pXV1ZoYnp3d2ErWWxyU0lXZVB2a08xVHhKQWlRYWR3TUpDMlMza2xIVXBiMjZOUndzK21PWC9rVlFnaEJwTlY4eDhtd0NlRU05bUhLU2pKeHN2ZGwzbVRWakp6L0RMNzZFeFRjejM1SlZsa1hUck5taVZQRWg0WTArdjc1UlNlWmRQdVYwQ2g0SUZsVHhIZzAvdWhYN1BGekJmSE5oSVdHTU84U1N2WmRXSVRCbU1MUnpKMmtoQTdxVk9BMlpXNnhtcE1aaU1tczVIM2Q3N0UwdWxmSlNMSWNUV2hTcVhHMjkydjAvbU9ybGFYVWQ5VVMwN2hXY2FPU0dIWmpMVUExTlJYY1RSakorZnlUdUh0NFVkOVl3MjdUM3lNMFdSZ2ZQeU1McE1uaWI2Uk5ISXF1WVZueVM1SUEyeHJiSmRNK3dwVEV1YzcvTncxYWkxZlgvSC8ySG5zSTdJS3ptQXlHUW54aitTQlpVOFJHejdHb2M0QW54QWV1dk5IN0R6MkVjY3o5NkJXcVlrSkhjMmlxZmQyR24xY09mdHIrSGo0azVwMWtNdGxPZmg0Qm5ESGpMVk1UcGpyVU81Q1FScGJEcnlGUnEzbG0zZjl4R0dkcjlIVXZxNDZLbVFrMzc3M0Z4eEozOG4rMU05SXp6bkdzaGxyN0ErSGhCanNKT2dVRHNvR1NCS2g3Q3I0TUx2OStQSHh6aDk1RlVLSXdVYWxWREZuNG9vdXA0bTI4WFQzNFpHN2ZzbzcyLy9KK2kxL1pjMlNKeGdSbm5EVDk5cDIrRDJPWis3QjN6dVlOVXVlN0ZGUTJKMktxbEpNWmlOQmZ1SGN2K3k3NUJXZjUwajZUdTViK0JpRjVSZDVaZk1mbVpxNGdKQ0FLRFJxTGV1V2ZZLzZ4aHBxNnE5aHRwaUlESXFqMmRESXh0MnZrQmc3bVNsakYvRFJycGQ1L3IxbmlRNFpSVlRJU0x3OC9IRFJ1bkxIakxXb1ZHcnlpczVqeFlyRmFzRnNOdG1ERXovdklLeFdLMjR1SGl5ZDlsWGlvNUs1V0hTT2pOeGpaQmVrbzlQcW1UdHBKZE9TRmxIWFVNMzJJKyt6NWNCYjdEMzVDYkhoQ1l3SVQyQmtaQkw2THZaL0ZMMjNmT2I5UFM3cjV1SmhuOUo2SThIK0VYeHR4UTl1V0U2cFZON3dkeXUzTUpQM2RyeElZdXhrVnN4K0FMM1doZjJwbjZGUjYyaG9xcVdzc3RCaFZGeWxWREZyL0RMR3hFeGs4NzdYMlhIMEEwYUVKOTdTYkFFaEJnb0pPb1dEZ1pDNTFtQzJUYXR0aytnUGQwdldlU0dFNkRjdWVqY2V2T1A3dkxYMTcrUmN6dWhWMEJrWkhJZGFwV0h1cEpXMy9DVlpxOUVSN0JmQnVtWGZRNjkxSWZYOEFXTENScE1RTzVHRTJJa0Urb1p5SW5Ndmg5SzJZVEtiSEs1MWQvSGtCK3YreUJ0Yi9nZFh2VHNyWmoyQVRxdm51MnQreDltTEo4Z3VTQ2N0K3dpTnpmWDJiUytzMXM3cGVSUUtCZC85NnU4QTJ3allVMnYvZ0VLaDRQOCsraDJWTmVYNGVRV3hhT3E5VEJnMUU1MVdENENQcHo5cmx6NUpRV2tPcDdNT2NqNC9sY0t5WEljMWhtTDRpSXRJNU1IbFB5QzJ3M1R3ekx5VFZGU1ZvbFFvQ1F1SVp0S1l1WjJ1OC9NSzVPR1ZQNmEyb1VvQ1RqRmtTTkFwSExSbHJnWG5qU3krM0dGYXJWNWxtMVlyaEJDaWYrbTBlcjYyNG9kbzFOcGVYWjhRTzRtRTJFazNMRGRsN1B3YlpvcjFjdmZsMFZYUDJLZEozalAvbXpRMjE5dmZuekJxSmhOR3pRVEFZckZnTWh1eFdxMG9GQXFVU2hWS3BaTDVLWGNUSGhockR3aFZTaFhqUms1ajNNanIvNk5pdFZydFFhampORTNibC8rdkxQbzJKck9SMElDb2J1dUlDaGxKVk1oSWxodlgwZHpTS0tPY3cxakhnQlBnaWZ0KzFhUHJGQXBGbjZ5eEZtS2drS0JUT0Noejhwck96S3V3cVVPMmNzbFdLNFFRdDg5QVNselNNZUJ6MGJ2aG91LzZIeVdsVW9sVzJibmRJeVBHOXVxK0NvWEN2dDYxSzRHK29UMnVTNnZSRGFpZnFSQkNPSXVzY0JkMlZoeUR6dHU5UjJlekNmN3phUHR4b2ovY0pkTnFoUkJDQ0NHRUdOUWs2QlIyMTc2MFI2ZnFOcWVLZlNNVHJyUk83NVZwdFVJSUlZUVFRZ3dORW5RS08yZG1yaTF0Z0kwZHN0VStuQ1RUYW9VUUlqWktOaWNlenNKRGJPdEdyemZkZDdDU3Z0Mi9obkxmRVlPVEJKM0Nyc3lKU1lUK2VnTE1yYU9zNFI1d2oveGJKSVFRTkxVMFVsWlo1T3htQ0Njb3ZYcVpaa09UczV2UmI2UnY5NStoM25mRTRDUkJwN0J6MW5ZcEI0dmg5SlgyNHgrbmdGSWV6QWtoQk9GaFlaUlhGanE3R2NJSnlpb0w4ZlB6UmFGUW9GS3BodHlJbGZUdC9qUFUrNDRZbkNUb0ZIYmxUc2hjYTdUQS82YTJIOCtMc0NVUUVrSUlBU2xUSjVOZm51bnNaZ2dudUZpY3dZaTRXSlJLSlJxTlpzZ0ZEdEszKzg5UTd6dGljSktnVTlnNVkwM251K2Vob25VR2lGWUZUMDY0UGZjVlFvakJJQ2twQ1ZjdkRjY3lkenU3S2VJMk9weStFNFhPUkVSRUJHcTFHcTFXNjdDRnpGRFEzcmQzT2JzcFE4cmg5QjFEdnUrSXdVbDZvYkM3MG1GTlorQnRXTk41cGRFV2RMYjVlaUw0NnZ2L3ZrSUlNWmlzZStCK2lxdHlPSlloWDg2SGd5UHBPeW0rbHMzTVdUTlFxOVc0dTd1ajBXaWMzYXgrWWV2YnVkSzMrNGl0NytRTWk3NGpCaCsxc3hzZ0JvN3lqb21FYnNOSTV3dW5iZE5yQVVMYzRMNzQvcituRUVJTUpncUZBclZhemNPUFBzaWI2OTltNDk0OFlrSVNDUGFMSU1RLzB0bk5FMzJrOU9wbHlpb0x1Vmg4RnFYT3hPejUwMUdwVkxpNXVlSHQ3WTFhclI1eVV5U2xiL2VOOXI2VGdVSm5IaFo5Und4T0VuUUtBT3FOWUREYlhudnArbitQenRSeVd3S2hOaytuZ0ZyRzNZVVFvaE9sVW9sT3AyUE4ycTl3NHNRSnNzNmxjalJ6T3pxdEswV2xsNXpkUEhHTHdrT2lhVFkwNHUvdlIreW9HUHUwU0JjWEYzeDlmZEhwZEVOMmVtUmIzMTU3LzFjNWZ2eTQ5TzJiTkp6N2poaDhKT2dVQUZSMEdPVU1jT25mZTFtczhMZVQ3Y2N6dzJCOFlQL2VVd2doQmpPMVdvMkhod2N6WnN3Z01UR1IrdnA2VENZVEZvc0ZxOVhxN09hSlBxQlFLRkFxbGZacGtWNWVYdWoxZXRUcW9mMVZyZTN6U3QvdXZlSGFkOFRnSXIxUkFGOEtPdnQ1UGVlbkY2RzBOV21SUmduZmtlUkJRZ2h4UTJxMUdsZFhWN1JhTGQ3ZTNoZ01Cb3hHSTJheldiNmNEM0p0VzF0b05CcTBXaTBhalFhMVdqMXNScW1rYi9mZWNPODdZdkNRb0ZNQWprbUUralBvYkRiQm14MHlwSzlMdUQxSmk0UVFZaWhvMndKQnJWYWoxK3V4V3EzeXBYeUlVQ2dVbmY0YlRxUnY5OTV3N3p0aWNKQ2dVd0J3dGFuOWRYOU9yLzB3RzZwYmJLKzlkYkJtVlAvZFN3Z2hoaUw1VWltR0t1bmJRZ3hkTXZZdWdOc3owbGxyZ0EwZHRraDVhS3h0YjA0aGhCQkNDQ0hFMENWQnB3QnV6NXJPZDg1QmMydUczR0EzV0I3YlAvY1JRZ2doaEJCQ0RCd1NkQW9BS3ZwNWV1M1ZKdGlVMDM3OGNCSW9aUWFORUVJSUlZUVFRNTRFblFKd25GNGI1TmIzOWIrV0FlYldmQUF4WHJCUTluMFdRZ2doaEJCaVdKQ2dVMUJuQUVQcnRGY3ZIYWo2ZUFTeXFBNTJkTmpqK1pHa3ZxMWZDQ0dFRUVJSU1YQkowQ242ZldydHkrblFsdlE4M2dlbWhmYjlQWVFRUWdnaGhCQURrd1Nkb2wrVENPVlV3YUhpOXVNbkp2UnQvVUlJSVlRUVFvaUJUWUpPMGE5QjUvT3A3YThuQjBPU2Y5L1dMNFFRUWdnaGhCalkxTTV1Z0hDKy9wcGVlN0lNemxXMkh6K2EzSGQxQ3lIRWNKU2VuczdKRTZrVUZSYmlvbmZqNHFWc1p6ZEozS0xZcUpFMHRUUVNFUkhPNUpSSmpCMDdGb1ZDZ1VJeHZGSzhTOSsrdmFUZmlkdE5nazdSYnlPZDc1eHZmejBuSE9LOCs2NXVJWVFZYnRhLy9pWk50UllpQTBZeGZzWWlndjNDbmQwazBVZktLb3Nvcnl6azRLNFRwSjQ4dzdvSDE2SldxMUVxaDhlRU5PbmJ6akhjKzUyNHZhUlhpWDRKT2k5Y2cvU0s5dU52ak8yYmVvVVFZamg2NmZsLzQ2V0tZT1hNYnpBdWZycDhLUjlpZ3YzQ0dSYy9uVlZ6SHNGTEdjYkxMN3hHVTFNVFpyUFoyVTNyZDlLM25XYzQ5enR4KzBuUUtSeUR6ajZhWHZ0ZVZ2dnJxU0VRNWRrMzlRb2h4SEN6L3ZVM0NmR0tJeVZobnJPYkltNkRxVWtMQ2ZHSjQ2MzE3MUJmWHora0F3RHAyd1BIY09wM3dqa2s2QlJjNmJDbU04anQxdXNyYTRBRFJlM0hhMGJmZXAxQ0NERWNwYWVuMDFoaklTVlJ2cFFQSjlQR0xzVFFBQ2RPbktDbHBRV0x4ZUxzSnZVNTZkc0R6M0RvZDhKNUpPZ2M1bW9OWUdoOW1PV2xBMVVmckIvZmtPVzRMMmR5d0szWEtZUVF3OUhKNDZsRUJjWTd1eG5DQ1dKREV6aDNOb3ZhMnRvaE9lb2tmWHRnR3VyOVRqaVBCSjNEWEY5UHJhMHp3TGI4OXVOMUNiZGVweEJDREZlRlJZVUUrVVU0dXhuQ0NZTDlJcWlvcUtDdXJnNlR5WVRWYXIzeFJZT0k5TzJCYWFqM08rRThFblFPY3c3YnBmUkJFcUdQc3NIVU9oc2p5QlZtaHQxNm5VSUlNVnk1NkZ3bHNjb3dGZUlmaVU2cngyZzBZakFZaHR5WGYrbmJBOU5RNzNmQ2VTVG9IT2F1ZGhqcDlML0ZrYzRXTTN5YzAzNjhMZ0ZrdHljaGhPaTl2SUtjR3hjYW9pcHJydERZM05EdCsrWFhpc2t2dWRCbjkydTZ6cjE2d21xMVlyYjA3WFRFb3RJQ3pHWXpCb05oeUsydkc4NTl1ei9jYXYvdGFDajNPK0U4RW5RT2M5ZWEyMS83M21MUXVUVVA2bzIyMTE0NldCSjlhL1VKSVlRWTNETHpUdkhYdDM1Q1ZlM1ZtNzcyL1owdmNqYjNlTGZ2cDJVZllmZnhUZGV0bzdxdWtyK3NmNXF5eXZic2RvZk9iT2ZnbVcwTzVTcXFTdm5MbTA5VFdIYXgyN3JlL3Z3Zm5hN3I2TlhOZitKb3hoZlhiVTl2V0sxV21lYm9aTG1GbWZ4bC9kTjh1di9OWGwzZjBGVEhuOS80SVdkelQ5ejB0Uzk4OEd0U3N3NDZ0R1hqN2xjY3lsaXRWbDc0OE5mc1Q5M2FxL1oxUmZxZDZHdHFaemRBT0pkRDBLbnZmVDBXSzJ3NDMzNThYenhvNUpHR0VFSTRoZEZrNUw5ZSs5NTF5eVNQbk1hcWVRLzFhenNxcTh0cGFLN0QzZFhybHVxcHFhK2lwcjdTNFZ4ZFF6VUdVd3VYeTNJN2xZOElHb0ZDb2FDZ05CdUx4VXlBVDRqOVBZdlZ3c2x6ZTVtUnZBU2wwdllQVlY3eGVYUWFQYUdCM1Q4dGJXNXB4R0JzNmZiOXVJaXhIRXJiVGtyQ1BMUWEzYzErUkhHVG1sb2FPWGptYzg3bnAxTGZXSU9IcXpjeFlhT1pOK2t1M0YwZDkya3ptb3djT0wyVmpOeGpORFRWNHVYdVIwcmlQRklTNXFGUVhIOU9WbE56QTUvc2V3T2pxWVV6MlljWkZ6K2R5T0M0bTJycnRab3JOQnVhY05IZjNCWUIxWFdWWEswdUk5QzNmYTJTVHFQbjdNVVR6Sm00QW4vdllNQTI2dC9RVk1lSWNFbWtJUVl1Q1RxSHVjb09henI5YmlIbzNGc0lsYTBCcklzYTdoNTVhKzBTUWdqUmV5cWxpbG5qNytqeXZiS3JsOGt0eXJ6cEw4NDNVbGxkVGszOU5ZZHp4VmZ5MEd0ZEtld2lNT3hLZE9nb2V5RFlVYzdsZEE2bGJYYzQxOXpTaU1sc1pOT2VWenVWZi9JcnYwYWoxcEoxNlF5K1hvRmNMTXdFd05QZGw0U1lpZXc1dVpsTEpSZklLY3pnVW1rMnRmVlZtQzFtL3YzeGY5bnI4SGIzWTgyU0o3cHNaMDM5TmRadithdkRPWlBGaE1IUXpQOTk5RHVIOHpGaG83bHo5b005K3Z6ZGtkR216dDcrL0RrcXE4dEppSjJFbDdzdjVkZUtTTTA2U0haQk9vK3RmdFllZUZxdFZqNzQ0aVZ5Q3pOSmlwdENnRThvNS9KT3NlM3dlelExTnpCMzBwM2Qzc05zTWJOeHp5czBHNXA0YU9XUDJYTGdMVGJ0ZVpYSDd2bDV0d0ZrUTFNZDVSMUcxZ0V1bGRxbWdkYzMxcEJYZEw2cnl4d0UrWVhqNXVMQmhZSTAxQ28xalUxMVpCZWtvMVpyaVFrZGhZZXJGK2s1eHdqd0NlRncrZzZhVzJ4cnBiWWNlQk02Qk5GZlgvN0RtdzUwTzVKK0ovcVNCSjNEWEY5TnIzM25YUHZyRlNQQVZYcVdFRUk0alZLcFpFSEszVjIrOThySGY4VEh3NS94OFRQNjlKN0hNbmR6OHR5K0x0OTc2L1BuZWxUSGo3LytWMXgwN1ZudENzcHk4UFVLWkhMQ1hHSkNSMk9sL1V2d29iVHRsRlVXY3UrQ1J4M3FjTkc1b1ZGcmFXcHA1R0xST1pSS3BUMHdIUnMzaFJXejFoSGdFOEs1L0ZPTWloNlB1NnNYdTQ1dklpVmhIbjVlUWUzMXRINVp6N3AwQm9BbVF5T1ZOZVZrWFRxRG05NkRsTVQ1V0sxV2F1b3I4ZmJ3ZDJpRHdkaENpN0VKRDFkdmZMNzBudWdidnA2QnJGM3lIWWRSemVPWmU5aDIrRDFPbk52TC9NbDNBWkI1OFNTNWhabk1uckRjZm03cTJJWDhhK1B2T1pTMmpVbGo1blFhR1FWYndMVnB6NnRjTERySHl0bGZJelFnaW5zWFBNckxILytCOVZ2LzFtMUFWMUNXdzRkZi9LdkxObS9lOTBhUFB0dFhGei9PNk9qeG5MMTRBbERZKzYrWHV5K1AzL2RMUmtXUDUxeitLZTZMZll3SjhUTTVsTGFORWVFSmpJeEljcWhIcmRiMDZINUMzQTRTR2d4ekhVYzZlenU5TnJVY0x0WGFYaXNWOEJYWmRrc0lNWVFwQjNHR3RPeUNkSW9yTG5IM3ZJZTZIRkc4Rll1bXJHYmVwSlgyWTZQSndQTWJubVhHdUNWTVMxclVvenIwV2hmMm5Qd0ViM2MvQUV3bUF4L3UraGNQM3ZGOTN0Myt2NWpNUm50WnM5bUVGU3N2Yi9xRFF4MHBDZk5ZTkhVMVp5NGN4a1h2eHZmWC9xSFRaNzF6MW9ONGVmamg2ZVpOVTNNRFdvMk9tZU9Xc2k5MUN3dFNWdUhtNG1FdjIvYUYzMlEyVWwxN2xkekNzMHhQWHN5OFNTdkpMY3hrejhuTmZPUE9wd25yTURWMzQrNVh1RlJ5Z2Nmdit4V3V0ekRTSkxwM3oveHZkcG9hbXhRM2xXMkgzK05xVmFuOTNKbnN3NmhWYXFZbkw3YWYwNmcxcENUTVk5dVI5OGdwekdEQ3FKa085UmhOUmpidmU1MXplYWVZTitrdUpveTJ2ZS9uSGNTYUpVL3k3clovc243cjMxaXorQW04UGZ3Y3JvMlBUT1pIWC90dmgzUHZiSHNlalZyTFZ4Wjl1MGVmVGF2UlUzYTFrT0lyK1R4eDM2OGNwb2VETFdpZU9Hb1d3WDdodU9oYzJYYmtQZTVkK0MxeUxtY3dNaktwejJjeENORVhKT2djeHF3NGpuVDY5WEtrYzBOVysrdEZVYjJ2UndnaEJvTzJCM1RWemRjdk45QllyVmIyblBvRVA2OGdra1pNNmZQNnRScWR3MXJHdk9MeldLd1dva05INDZwMzczRTlSZVY1OXFCelJIZ2lzZUVKMURSVThlT3YvNDlEdVIxSFA2U3dMSmRIVnYxSHB6cU1KZ05IMG5lUVBISWFkWTAxOXZPZWJ0NG9GQW9pZ2tmWXo2WG5IR1YwOUFRc1ZndW5MeHhpeHJpbERrSG5Ndy8vQTdDTkVNZUVqWEVZUVk2TFNDUWxjUjc3VTdkdy83THZBbkE0YlFjWGk4N3h3QjFQU2NEWmo3cGFpOW4yVUVMZk9scHV0VnE1WEpaTHNIOGtlcTNqbDVQSUVOczZvSktLQW9lZ3M3YStpZzA3WHFDc3NwQTVFMWN3WitKeWgrdGlRa2V4ZHVtVHZMZmpSZjYxOGZlc21QVUFpU01tMjk5WHE5U29WZTM5M1dneVVIYTFrSm5qbDkzVTc4SGUxRStKREk1RHE5RlRVMThGZ0t2ZUhZMWFnNTlYb0wxY1J1NXh2RDM4aUFnYXdhWTlyK0xqR1NCQnB4aVFKT2djeG1wYWJBbUFBTHgxdmR2ZUpML0dOdExaWnQyWVBtbWFFRUlNV09yV1FiT3l4dXVYRzJoeUN6TXByeXhpeGF3SCtueVVzeXY1eGJZbmtnMU50ZllwcXQySkNSMk5UbXVMNXF2cnJ1TG4zVDdOZGVyWUJmenovVit5OWVBN0R0Y1lUUVlzRmpOL1dmOTBwL3JtVGxxSmk5Nk5pdXBTbm52M0dmdjVkY3UreDZFMFd3YmFLWWtMaUFnYVFYNUpGZy9jOGRSTmZiWjNQbitleXBweWgzUFBiM2pXMXY3NlN2UmFGejdhOWJMOXZXK3MvQkdlYnQ0M2RROXg4ekp5amdIWWc2NjZ4aHBNWm1PWFU1emJSaWhyNnRvVFZKM09Pc1RPNHg5aE1obTRlKzVEakl1ZkJ0aldLNy8xK1hQTW1iQ0NDYU5uRWhzMmhrZFhQY1A3TzEvaW85My9KdlhDUWVaTVdFRlVTT2VFRmdXbE9WaXNGaXdXOHcxL0Q0Sjh3L0h4dExYVlpETGk1eFhrMEgvdlhmQW9KOC9icHJCSGhjUXpiOUpLTW5LUE1YWkV5ZzBUSWduaGJCSjBEbU45a2JsMlkzYjc2NGxCRU83UmZWa2hoQmhLTGxiQnBScUl2clhFckxmTjhjemQ2TFV1SkkrY2VsdnVsMTlpQ3pvMzdYa1ZqVnJiWlJtTHhZelpZdWJ4ZTM5Sm9HOG9MWVptcXVxdTR1c1o2RkR1RzNjK2ZWUDdCYnJvWEJrN1lqS2c0UGtOUDJkK3l0Mk1paHFQeVd3a0lpaU9VK2YzVTlkUVRkYWwweWhRY09WYU1RV2x0bjBqMDdLUDRLcDNKOWd2Z3VqUXp1dEZhdXFybURSbWpzUDYwdHI2S3RScVRiY2pXUjNYcVlyK2tWZWN4ZDVUbnhMZ0UwTGlpQlFBZTRJZG5iYnpGQ3lkeHZiRngyQnF3V0t4OE5ibnozR3A1QUsrWG9IY00rK2JEdE9selJZek5mWFhhREcyZjNFSzhBbmgwVlhQc1BQWWg1eStjSWo4NGl3ZVcvMHN3WDdoRHZkcCt6MDRsTFlkdFVyVFpYQm90Vm94bVkzY01XTXRLWW56QUZpOTRCSFVLZzIxRFZXNDZOeFlPR1UxTGpwWHlxOFZrMXQ0bG9wckpWUlVsVkpSVlVwTTZHaU9adXpDWUd3bXIvZzhCbU1MYmk0ZUpNWDEvWXdHSVhwTGdzNWh6R0U5WnkrbXhEYWJZTS9sOXVNVnNiZmVKaUdFR0N3QzNlRFhoK0RQOHlCd2dNY1VsZFhsWEN3Nng3U2tSZDBHZ0gxOXY3WnBpNmN2SE9MaGxUOG0yRCtpVTdsTmUxNGxyL2c4dnEzVEJhMVlXVHoxM2s2SlhUeGN2V3hUSHE5ZTdsVEhsMzNybnA5M211cXIxN3JpNWU0RHdJS1V1em1mbndxQVJxMGp4RCtTeklzbk1WbE1BT1FVWnFCVzJyNGV0UVdkVFMyTkdFd3RwR1lkNEZEYU5oNjUrejhJRFlpeTE3OXg5eXVVVkZ6aU8xLzlyWXc0T2NHSnpMM3NPUG9CSG03ZXJGM3lIZFFxMjUrZnhXSUdRS25vUExMZjl1ZWtVQ2hRS3BVRStvUVM3QmZCL01sM28rbGhBb1YvWm5zQUFDQUFTVVJCVkI2ZFZzK2RzeDlrNHVqWlhDeks3QlJ3V2l3V01pK2VZSFQwZUFwS2M1ZzEvZzZtSjNkZTMzejZ3aUUrM2Y4bUVSMm14Ylk5d0ZDck5HalVXb2YrMjlSY1QyTnpQVmFybGJDQWFJcXY1Rk44SlIrRHNZWFNpZ0pxNmlwdDArZ2w2QlFEaUFTZHc5aXRqblR1S1lSbTI5L25lR3BoVnZqMXl3c2h4RkN5SWhZK3pvWkh0OEZUa3lEQkQwSjd2bVRydGpwNWZqOEFFMGZQdWkzM1M3MXdFSlZTeGFJcHF5bXB1TVNSakozY00vK2JEbVZxNnE5eFBqK1ZXZVB2c0FjSmVxMkxROEtYamhvYWE0a0lpck9QQkgxWldXVWgydzYvaDlWcTVWcHRCWjhkZkJ1d1RjTTlsTGFOdEp3akpNUk1ZdEtZMmZacnhzVlBzMCtocks2cjVCOGJmczU5Q3grenI1bXJxYS9pNDcydmNya3NGNnZWaW9lYk4zTW1yS0RGMkV4aGVSNEFMWVltTXZOT01ubk1YSXF1NUhmWnRvZ2dlU3JiSHd6R0ZqN1p2NTV6ZWFlSURSdkQ2Z1dQT3F5ajFiUStlT2c0UXRueFdnQ2R4dmJVZmRtTU5iMXVSMmhBbE1ORGlEWVhpODlSMjFETjhwa3o4SFR6NGVTNXZVd1pPeCtWVW1Vdlk3RllPSmF4aStpUWVJZWc5YjBkTDJJd3RWQmVXWVJLcWVMTnJYL0h6eXVJNVRQdnQ1Y0o5QTExV05QODNMcy9ZK2I0WmJmdDkxeUlteUZCNXpCMnJlTWVuYjBZNmZ3OHIvMzFzaGhReWNOZEljUXdFdWdLcnl5RC96NEJmenpXOS9VckZkQVhvWXJWYXVWYy9pa0NmRUxzbThuM0o1UFpSSHJPVVVaR0p1R2lkMlBXaE9WOHRPdGxKaWZNc3dkZlZxdVZ6dzl2UUs5MTdYRm1XN0NOTEhtNitYVDVYbTFyc2hVQXJWcEhSSkF0V1ZCaFdTNStYa0VFK29aMXlqUjZJd3FGZ3RyNkttYU9XOHE1L0ZRU1lpWXhkOUtkdlBqaGI2aHVYUXRvTkJsUUtWV2N5VDdNbWV6RHJUOERXMElidGNvMll2YlRiL3k5MSt0b2ExcGdheVljcjRONmMzc3Voc0dzTC9wMlkzTURiMjM5TzFldUZiTjQ2cjFNUzFyVWFaVFowODBIaFVMUmFmOVl3UDduNStzVjJPbTl2cEo2L2dCdUxoNk1pRWdreUMrQzFLd0RITTM0Z3Buamx0ckxIRHU3aXl0VkpUeHl0Mk5DckxEQUdFeG1JN1gxVldqVVdpS0NSdURoS3V1Q3hlQWxRZWN3ZGlzam5VVjFjSzU5N1Qyck9xK2RGMEtJSWM5ZEM3K2VDWlhOa0ZNRitkVmc2UG5Tdyt0U0FJZDMzWG85UmVWNTFEVlU5L20rbk4wNWZuWTNEVTExVEU5ZUFrQkN6RVJPaDQxaDQrNS84NjE3Zm9hcjNwMTlxVnZJTGtobnpaSW5IS2JCM3NpWkM0Zkp5RDNlNVh0V2Evc1AzdDNWMDc1OXk3R01YWXlPbnREbFd0YS92L01NTFFiYkU5aTJOWm92Yi9wUEZLMnA5WDc0d0ovNDN0cmZBKzJKa1FDZXVPOVhBSnc2ZjRBZFJ6L2dzZFhQMmtkSEc1dnJlWDdEc3l5Y3VwckpZK2IwK0xOMVI2K0djWUVRR1FJbUJReUJtTE5QK3ZZbis5L2dhblVwNis1NGl0aXcwVjJXMGFnMUJQcUdVVkp4Q2FQSjZEQnQ5bko1TGdCUndmM3pCYWI0eWlVdUZLU3hjTW85cUpRcXZOeDltRFYrT1h0T2JDWXFlQ1RoUWJGY0xEckhydU9ibURwMm9jTWFVb0JaNDVjQlVGNVpoS3ZlM1dFN29qWWJkNzlDenVVTSszR0xzWmx0aDk5ajU5RVBBYmgzNGJlSWkwanNsODhueE0yU29ITVl1NVU5T3JkMkdPVWNGemp3MXpNSklVUi84dE9EWHdoTUM3bHgyWnR4dUEvcXlMNmNEc0RJaUxGOVVOdjFOVGJYYytEMFZtSkNSOXRITlJVS0JYZk4vUWF2YnY0VGIzNzJONkpEUjNIczdHNW1UMWpPcUtoeE4xVi9TdUk4RnFUYzArVjdsOHR5ZVB2emYzUjdiYk9oaWZMS0lvY01vM2ZQL1FibTFuVi9EVTIxYk43M0JzdW1yOEhkMVpZZHFtMmtzaXRWdFZmWmZ1UTlRZ1BhZ3dXcjFjcTJ3Ky9ocW5mdnN5QmZwNEp4L2hBUUFKcWVMVFVjRkc2bGI1ZFZGcEZka002MHBFWGRCcHh0a2taTTRZdmpHemw1YnE5OTZyYlJaT1JFNWg0ODNMd1owVTlCMlk2akgrQ2ljMlh5bUxuMmM3UEdMK055V1E3dmJIdWVHZU9Xc2o5MUM1RWhJMWswZGZVTjY3TmFyZVJjemlBK0t0bCtia2J5RXBKSFRyTWZiOTczT21OSHBEQWkzUGFaUXZ3aisvQVRDWEZySk9nY3hoeEdPbTlpZXEzRkN0czZMRnU1VTVhcUNDSEVnRlYwSlErRlFrR1FYK2RFUG1EN0FyN2o2QWZNR3I4TUwzZmZXN3JYOWlQdll6UVpXRHp0UG9mem5tN2VMSjk1UHh0MnZFRDV0V0pHUmlZeGYvSmROMTMvc2JPN09YWjI5MDFmMTloY3h4dGIvcWMxR0I2QjBkUkNpN0dabUE0QlM5dDB5NGpnT0lkOUVMdmo0K25QUXl0L3pQSE1QZnpmUjc4akxEQWF2ZGFWL0pJc0hyN3JKL1oxcXFMdmxWUmNBdUJxVlNtN2ptL3Fzc3lzOFhlZzArcEpTWnhIV3M0UnZqaStrWXFxVW55OUFqbVhkNHFyMVdXc1dmeEV2L3c1cFdZZHBMRDhJc3RucmJOdkJRU2dWQ3E1YSs0M2VQR0RYN1A3eE1kNHVubXpadkVURG1zOHUySzJtTm04OTNXdVZKVVFINVZNazZHUkZtTnpwK1JjYXBXR0FKOVFHZDBVQTVMOGpUaU05WGFrODBnSjFCcHNyejIxTUtmcjd6RkNDQ0djekdxMVVucjFNdjdld2QxbTVHeHFyaWUvSkl1c1M2ZFpzK1JKd2dOamVuV3ZveGxma0pGN25Ea1RWemdrUkttc3VjTFI5SjJjdm5BSVR6ZHZ2RDM4eWJtY3dmclAvc2IwNU1YRWhTZjJPT05yU3NJODVuVVRyQmFXNWJKaHh3dWR6cHN0WnI0NHRwR3d3QmptVFZySnJoT2JNQmhiT0pLeGs0VFlTVDBLTUFHSExWTGFoQVpFc1h6bS9maDdCN1BuNUdZQU5Hb3RwN01PTWpsaDdtMVpRenNjdFUySnppM0tKTGNvczhzeWt4UG1vZFBxMGFpMWZIM0YvMlBuc1kvSUtqaUR5V1FreEQrU0I1WTlSV3g0MzI4dVhsU2V4N2JERzRnT2lXZlM2UGFrVlkzTkRadzZ2NThqR1RzeFc4ekVSeVdUWFpET3l4Ly9nUm5KUzBpS205SmxabW16MmNUWjNPTzQ2TjE0Nk00ZmtWTjRscXo4MDJqVVdzN2xwWklRTzdIUFA0TVEvVUdDem1Hc3ZNUEc1c0Z1M1pmN3NvNEpoSlpJQWlFaGhCaXdGQW9GLy9IUWM5Y3Q0K251d3lOMy9aUjN0ditUOVZ2K3lwb2xUekFpUE9HbTd0UFUwc2p1RXg4ek1tSXNjeWFzb0w2eGxwekNEREp5am5HcE5CdXRSc2VNY1V1Wk5YNFpHcldXTXhjT3N6ZjFVOTdkOWsvY1hEeUlqMHdtTWppT1VkSGowWGV4cDJJYmxVcnRzT2RsVzFaZWxVTEZoY3RwcUpRcVhEcGtMNjJvS3NWa05oTGtGODc5eTc1TFh2RjVqcVR2NUw2RmoxRllmcEZYTnYrUnFZa0xDQW1JUXFQV3NtN1o5Nmh2cktHbS9ocG1pNG53Z0ZneWNvOWh4Y3FWYThXTWlaNkkwV1NnN0dvaHBaV1h1VlJ5Z2R6Q1RGUktGVFBITFdWNjhoS3lDOUk0bkw2RDQ1bDdpQTZKSnlWeFBtTmlKdHpVejFOYzMvVGt4ZDFtT2U2S200c0hxK1k5MUk4dGFyZjl5UHU0dVhoeXo0SkhNSm9NNUpka2NUYjNCQmNLem1DMm1FbU1uY3lDbEZWNGUvaFJVSnJERjhjK1lzdUJ0OWgyK0QzaUloS0pDb2tuUGpJWkgwOS96Qll6VjZxSzBhaTFQSERIOTFFcVZYeTg1MVVtalpsRGRPZ29OdTE1aGZ6aTg4U0dKNkRYdWJKaTFnT29WUm91bFdaak1obng5dzYrNmVSWlF2UVhDVHFIcVFaamV3WThGM1hQQThmS1pqaFcybjY4Y2tUZnQwMElJY1R0NWFKMzQ4RTd2czliVy85T3p1V01tdzQ2WFhTdXJGN3dLTEZoWTFBb0ZMeTk3UitVVnhiaDdlSEh3aW4zTUdIVUxJZXRMQ2FNbnNuWXVDbWN6VDNPcWF6OW5MNXdpQ3RWSlNURmRVNzJjejBGSmRrVVY5aldlK2cwZXBiTldPc3dWVkdyMFJIc0Y4RzZaZDlEcjNVaDlmd0JZc0pHa3hBN2tZVFlpUVQ2aG5JaWN5K0gwclpoTXBzYzZuWjM4ZVFINi83SXdUT2ZVOTlVUzRCUENHUGpVcWlwdjhiclcvNGJyVnBIVkVnOEsyYXRZMHpNUkh0Q3BISHgwMGtlT1kyc1MyZlluN3FGbk1zWkVuUU9JM2ZNdkIrTldvdUhxeGVmSDlyQWlYTjcwV24wVEJ3OW01VEUrUTRqNjFFaEkzbGsxWDl3c2VnY0o4N3RKYnNnbllMU2JFWkhqd2RzTXhYOHZJT1pOZjRPZ3YzQ09YUm1PNkJnM3VTN2NORzU0cXIvUHZ0VFArUHN2amU2M0JibThYdC9lYnMrdGhBM3BMQmFyVU1oRVpxNFNZVjE4UERudHRkaDd2REc4cDVkOTg1NWVMVTFVVnBTQVB4dGZ2KzBUd2doQnFxaWVuaG9Lend6RFJiMmM1Nk94eDkvbkY5KzY2WCt2VWtIQm1NTEdyVzJ4OU5kdTFOUlZVcFRTd01SUVNONlZOZTEyZ3JVS2cyZWJuMi9KWVRGWXJGdlY5TFUzRUJqY3oxKzNrRmRsak9aalZpdFZoUUtCVXFscXR2MWZsVzFWL0gyOEx2aFo3TmFyWmpNcG02bk50L0liMTkrbkNlZmZCSi9mMzhDQWdMUURLRk1RcmU3Ynp0RGk2R1p2T0x6akl4TTZ0SGEwY2JtQnVvYmF3ajBEYldmNjloL3JWWXJSVmZ5dTl6MzFkYlhqRmdzRmhRS0JRcUZVdnFkR0ZCa3BIT1k2cmhINTgwa0VkcHlzZjIxSkJBU1FvaWg1V2EyTDdtZUFKK2JTK1ByNnhuUUovZnRTc2Y5TVYzMGJ2K2Z2ZnNPai9PcUVqLytuVDRhOWQ2ckxjbVc1TjVyWEJMSGRwemVHd0VDV1VxQXNMQ0YzWVhORDNZWGRpSEFRb0N3QkVpY1hvamp4SEZjNHRpSmU3ZmxKa3V5MVh2dm12NzdZNnlSeHVyU3lDTnB6dWQ1OUdUbUxmYzlvM2tqejVsNzc3a3V3Mit2UDA2ckhOcnJEdzRJRzlKeENvVml4Qi84eGNTbjArcUgxY3R0MFB1NmpBZ0ExL3RYb1ZEMG1YQjI3ZXRyVHFnUTQ4WElWaW9XRTE1ZGoxRVlvVU1zSW5TMkJxcXZ6UU0xcUtXQWtCQkNDQ0dFRUdKd2tuUjZxWkgwZFBZc0lMUStCVFJ5OXdnaGhCQkNDQ0VHSVdtRGx4cHVUNmZKQ3ArVmREOWZQN0tLK2tJSUlZWWhKVEhWMHlFSUQ0cUxUZ1FZOVJ6YjhVanU3ZkZyTXQ5M3duTWs2ZlJTalQyU3pzQWhUR0U1VkE1bW0rTnh0QytrQkk1TlhFSUlJYnAxR051cHJDdjFkQmpDQXlwcWkrazBkUXgrNEFRbDkvYjROTm52TytFNWtuUjZxUVpqOStQZ0lmUjBmbHJVL1ZoNk9ZVVE0c2FJaTQybHFxNWs4QVBGcEZOWlYwSm9hQWdLaFFLVlNqWHBlcDNrM2g2Zkp2dDlKenhIa2s0djFiT25jN0NrczhQaXVqYm5Pa2s2aFJEaWhsaXdhRDRGVlJjOEhZYndnQ3RsNTVneU5RV2xVb2xHbzVsMEgvN2wzaDZmSnZ0OUp6eEhrazR2MVRDTXBITmZDVml2cmVZNlBSVENoN0hFaWhCQ2lKR2JNV01HaGtBTlJ5OTg2dWxReEExMEtIczNDcDJGK1BoNDFHbzFXcTNXWmVtTXlVRHU3ZkhIRys0NzRUbHlKM2toTzY2RmhJSUhtZE81dDdqNzhab3hYZ2hkQ0NHRXEwY2VmWml5aGp5T250dmo2VkRFRFhBNGV6ZGw5YmtzVzc0VXRWcU5uNThmR3Mza1hPdFQ3dTN4dzV2dU8rRVphazhISUc2OEZsUDNZejhOcUFmNDZxSFJDR2VxSFkrVkNsZ3RTYWNRUXR3d0NvVUN0VnJObDc3eUdLOXNmbzMzOWwwbE9UcURxTkI0b3NQa0QvSmtVVkZiVEdWZENWZkt6cVBVV1ZpeGVna3FsUXBmWDErQ2dvSlFxOVdUYnBpajNOdWU1NDMzbmZBY1NUcTlVTStodFVHRERLM2RXd3kyYTBOclowZEEwQkFxM1FvaGhIQWZwVktKVHFmandZZnU1L2p4NCtSY1BNV1JDenZSYVEyVVZoUjZPand4U25IUlNYU2EyZ2tMQ3lVbFBkazV0TkhIeDRlUWtCQjBPdDJrSGVJbzk3Ym5lUE45Snp4RGtrNHZOSno1bkRLMFZnZ2hQRSt0VnVQdjc4L1NwVXZKek15a3RiVVZpOFdDeldiRGJyZDdPanpoQmdxRkFxVlM2UnphR0JnWWlGNnZSNjJlM0IvVjVONzJMRys5NzhTTkozZVVGMm9ZNG56T21nNjRXT2Q0ckZMQVRmRmpHNWNRUW9qK3FkVnFEQVlEV3EyV29LQWdUQ1lUWnJNWnE5VXFIODRudUs3bEtUUWFEVnF0Rm8xR2cxcXQ5cHFlSnJtM1BjUGI3enR4WTBuUzZZVWFoN2hHNTJjOWVqa1hSSUdQM0MxQ0NPRlJYY3NZcU5WcTlIbzlkcnRkUHBSUEVncUZvdGVQTjVGNzJ6TzgvYjRUTjQ2a0VWNW9xTU5yRDVWM1AxNGFPM2J4Q0NHRUdEcjVZQ2dtSzdtM2haaThwUC9jQzdrVUV1cG5lRzJiR2JKcnVwOHZqeHZibUlRUVFnZ2hoQkNUa3lTZFhxaHBDTU5yZS9aeVpvUkNnSFpzWXhKQ0NDR0VFRUpNVHBKMGVxR2Vjem9EKytucFBGelcvWGlaREswVlFnZ2hoQkJDakpBa25WNm9aMDluWDhOcnpUWTRVdEg5WE9aekNpR0VFRUlJSVVaS2trNHYxTE9uTTZpUDRiVm5xc0ZrZFR5T05FQzgvNDJKU3dnaGhCQkNDREg1U05McFpldzRpZ1IxOGRQMFB1WlFqNkcxcXhMR1BDUWhoQkJDQ0NIRUpDWkpwNWVwNzFHNU5yU2ZJa0lIZXlTZFMyUEdOaDRoaEJCQ0NDSEU1Q1pKcDVkcEdxU0lVRjVEZDJJYW9JV01zQnNUbHhCQ0NDR0VFR0p5VW5zNkFIRmpOZlpjbzdPUG5zNmVTNlVzaXdWWm9sa0lJY2FQN094c1Rody9SV2xKQ1Q1Nlg2NFU1bm82SkRISnBDU20wbUZzSno0K2p2a0w1cEdWbFlWQ29VQ2hrRThFUW9pUms2VFR5d3hXdWZhWVZLMFZRb2h4YWZOTHI5RFJiQ01oUEozWlMyOG1LalRPMHlHSlNhcXlycFNxdWhJTzdEbk9xUk5uZU9TeGgxQ3IxU2lWTWtCT0NERXk4dGZEeXd5MFJtZWJHUzdYT3g0ckZUQS82c2JGSllRUW9uOHYvUFpGQWxYeDNMN3NDV2FsTFpHRVU0eXBxTkE0WnFVdDRhNlZUeEtvak9WUHYvOHJIUjBkV0sxV1Q0Y21oSmlnSk9uME1nUE42VHhWMWYwNEt3dzBjbmNJSVlUSGJYN3BGYUlEcDdJZ1k1V25ReEZlYU5HTXRVUUhUK1hWemEvVDJ0b3FpYWNRWWtRa3JmQXlRMDA2NTBiZW1IaUVFRUwwTHpzN20vWW1Hd3N5SmVFVW5yTTRheTJtTmpoKy9EaEdveEdiemVicGtJUVFFNHdrblY1bW9LVHpwQ1NkUWdneHJwdzRkb3JFaURSUGh5RUVLVEVaWER5ZlEzTnpzL1IyQ2lHR1RaSk9MOU5rNm40Y29PMStYTk1CNWEyT3gzb1ZUQSs5c1hFSklZVG9yYVMwaE1qUWVFK0hJUVJSb2ZIVTFOVFEwdEtDeFdMQmJyZDdPaVFoeEFRaVNhZVhhZTZucC9ORVpmZmpPWkd5VklvUVFvd0hQanFERkEwUzQwSjBXQUk2clI2ejJZekpaSktrVXdneExKSjBlcG1lU1dmUG5zNlRQWkpPR1ZvcmhCRGp3OVdpUEUrSE1LYnNkanZsTlVXMGRiUU02N3k2eGlxYTJ4cmRjbjB4ZEtVVlJWaXRWa3dtazh6ckZFSU1peVNkWHNabGVHMlBuczdqa25RS0lZUVlCYlBGUkYxVDlZQS83WjF0THVkWXJCWmVmUCtubk1zLzV0eFcyMWpKMXM5ZXhtUTJYbjhKQUd3MkcyL3MraDN2N3ZrL3JMYVJ6eTNjZjNvN0wzMzRpMkVsVDZWVlY5bC9lanNkeG5ibnRzUFp1L25KaTE4ZmNodXZmZndiOWh6YjRyTE5aRGJTMU5yUTU4OUF2NGVkaDkvaGN1SFpQdmVmeWpuQU83di9PT1M0aHNwdXQ4dndXaUhFc0trOUhZQzRjZG90WUxuMmI2dGUzYjBrU242alk0MU9nQ0FkSkFaNEpqNGhoQkR1MWQ3WnhyNlRINUJUY0pwT1V6dGhRZEVzbVhrTE02WXVkUHUxQ3NweWVIUFg3d2M4WnZuc0RheFpjT2VBeDVqTVJ2Skx6dlBYRDMvT3c3YytUWUJ2a010K3BWTEo3U3NlNTdXUGYwTnhaVDdKTWVramlqYzBLSXE5Sno3Zzg5TWZzV3JlN1VNNjUrRFpuUlJYNXJOazVyb1JYUk9nMDlpTzBkenBzdTNNNVVQc09QeFduOGV2WC9JZ0M3Tlc5OXF1VkNwcGFXOWs1NUczU1luTFFLUFd1T3pQS1R5RFFpR1RaWVFRNDRNa25WN0VwWEp0ajZHMVBaZEttUmQxNCtJUlFnZ3hkc3dXTTV1M1BVZHRZeVd6MDVjUzVCOUdUdUZwdHV6OUMwWlRCL016Ym5McjlaSmkwdm5HL2MvMnUvOHZXLzk3U08zRWhDZnl4ZHYvZ1ZjKytoV3ZmUFFyRm1XdDZkVXo2R0RuN1YxLzZMVjFkdm95YmwxeXYvTjVaVzBKOVMwMWZWNHJKQ0NjMnNaS0xoYWM2blAvMUxoTXRCckhzS0RtMWdaeWk3TkpqWjlCYWZWVjV6SDF6WTYyQ3l0eSsyd2pQbklLS3FXcXozMDkrZmtFOE9VNy84bGwyMkMvczFzVzNjc0w3LzZZNHNvOHBzUmxPTGViTFNhS0svTzRkY2tEZzE1M0pLU1hVd2d4WEpKMGVoR1grWnc5aHRhNkpKMHl0RllJSVNhRml3VW5xVzRvWjlPS3g1ZzdiVGtBUzJldTQ4OWJmOGJlRXg4d2IvcEt0L2FFYVRVNndvTDYvK1pTb1JqNmpKN1F3QWllMlBROW10c2FDUEFOeHM4UTZOejN5YkgzaUF5SlpjYlVSWDJlRytRZjV2TDgxT1VEbkxqNFdiL1hxbSt1NGVMVmszM3UrK1lEUHlZME1BSndETWUxMisza0ZtZVRXNXpkNjlqTjIzN1paeHZmZi93WEtCUktDc3B6QU9nd3RkUFlVc3ZGZ2xPRStJY1RGUlpQcDZrZFh4OS9ndnhkUzhjcmxhNi9NNHZWd3FmSDMzZlpsalZsQVZkS0wzS2w5Q0lBMDVQbTBOaGFoOGxzcEsyamhWTTVCM3JGTkQxNUxqNDZRNS94Q2lIRVdKQ2swNHMwOTVqUDJWVzUxbWFIczlYZDIyZUczOWlZaEJCaW9sRjE1V25qdkxPbnZzbnh4ejB0WWFaem0xS3BKRFZoQnArZitvZ09ZenNHdmErbnd1dFhXMGNMdmo3K0JBZUVFUnpnU0NDNy92djVxZTNVTjFXemJPYXRURXVhRFRoNjljN2xIM01tMW4xUktCUjg5NUdoOWJUMlpORDdBVkJVa2NmSm5QMHN5bHJMeXJtM3VSeHo0dUkrOXAzOGtPOC8vbHlmYmVpMVBsVFZsYkoxMzBzQVdLeG1HcHRyS2FySVk5NzBsVVNGeFZOWlYwSm9Id203SFZ6S3lkdnRkaXBxaXdBb3Jzd24yRDhNLyt1R0g4ZEhUdUg0eFgyb1ZScU9udC9qM0c0MGRXQzMyOUhyRENSR3BVclNLWVM0b1NUcDlDTE5mYXpSZWFVUnpOZm1lWWJxSVdyOGZmNFFRb2h4SmR6SGtRZDByVzA4WGtXR3hBSlEzVkNHbjZGN3NuNWxiUWtCdmtGamtuQmV1SEtDRHo3ZjNPYytzOFhVNS9hZTJqcGErTjA3Lzg2TUtRdFp0K1IrbDJHcHAzSU9zTy9rQjZ4YmZCOXpwaTF6YnErb0xlYWpBNi9SM3RuSzh0bnIrMjI3NSs5Z09PeDJPeDhmZkFOLzN5Qld6Ny9ET2R5MmkxcmxtRXM1VUJJWEZSYlBENzcwR3dEKy9QN1BpQTVQWk9PeWh3Rkg0YVQ4a3ZQY3QvYXBYdWNaOUg2Y3l6dUtRZWVIVXFVaUtUcU5Kelo5RDRDZnZmUWRGbWF1NlRYZjgwcnBSVXFycmpJcmJRbDMzdlNFYy92bWJiL0V6eERJUFd1ZUhNRnZRUWdoUmtlU1RpL1MwbU40cmYrMXBQTjhiZmUyTE9ubEZFS0lRYW1Wa0J6b0tNSTJuazFMbWtOaWRDcGJQM3VaVzVjOFFMQi9HTmw1UjhrdHp1YSttM3NuT081UVZsT0lScTFsL1pJSGUrM2JkdURWUWMvMzlmRm54ZXlOZkhMc2IxUTNsUEhBelY5RHJ6TndLSHNYbng1L243VUw3bVpXNmhLYTJ4cXhXTTFZTEdaVVNqVlRZalBZZTJJcnNlRkpKTWRPYyt0cnNsZ3QzTGJpTVRvNkhkOHlYRjlOMW1LMTlMbTlKN1ZLMDJ1b0xEaUc5cjY1Ni9la0pjNGlMWEZtci8xcjV0L0Z6aU52TzM5M1R6L3dFK2MrdTkyTzhycTVvaGFyaFIySDNrS2hVTkJ5M1pJeXJSM054RVlrRC9SU2hSQml6RWpTNlVWYSt1anB2TkF6NlhTZEJpT0VFS0lmbTZiQUg4NUFZUk1rQlE1K3ZDY29sVXJ1V3ZVbFhuei9wN3o3eWY4NXQ4K2J2cEtNNUxsamNzM0sybUppd2hQSm1ycWcxNzdVaEJtOWtxUytMSmw1TTRIK0lYencyY3RVTjVSanRwaWNoWVQySE4vQ251Tzlpd3FwVldwVVNoVmI5djZGdjd2M2gvajYrSS8reFZ5emVkdHpsTlVVRG5yY3oxNzZUci83ZXM2cjdkSmhiS2V0dlptTTVMbmMxRS8xM05TRUxGSVRzdnJjWjdmYktLc3BRSm5UbmN5YXpFYWEyeHBZTVdjanB5OGZkRzYzMnF3MHR0UVNIQ0RmTGdzaFBHUFNKSjJmVnAzblZFTUJ4VzIxbExUWGVUcWNjY3MvMnZIZjl4dmcvZjJ1MnpaWE9uNjhTYndobEVUZmNPWUdKN002TXRQVDRRZ2hKb2c3cHNMT1FuajJJUHpQS29nWWg5UGo2aHFyZUduYkwxQXBWYXhaY0JkK1BnRVVWdVJ5OHRMbjJHeFdibC81dU51dldWVmZ5cnpwSy92Y3A5UHFoOXhPUnZKY2txTFRNZWg5c2R2dDNMcmtBUUo4ZzlGcDlHaTFlblFheDQ5R28wT24wYU5VS3FsdHJPVGxiYzlSVVZ2TTFQanV2K2QybXczbE1Jb1lYVy85MG9jd21qcEdmRDVBV0xEakg5cnErbkk2akcyY3l6dkt5VXVmczNUbU9ncktjemg2L3RNQno3OWwwYjB1MVlidGRqc1dxNFZMQmFmSUxYSVVOZW93dG5IbnFpL3krTVpuc0FPZm4vcUlsdlltL0EyQlZOV1ZZckZhcEtkVENPRXhFejdwYkRTMTg3dThIWnlvdnpyNHdVSmNwNlM5anBMMk9nN1U1SENrTG85dnBhN0hUelAwRDBaQ0NPLzEvUVh3ejUvQlYzYkF0K2RCUmlqRStIazZxbTdiRHJ5S3pXYmo3Kzc1b1hNKzQrejBwWVFIUmJQbitCYlMreG5TT1ZJTnpiVjBHTnM1bkwyNzN5UnFldEljN2xyOXBTRzExelZIVXFGUU1DZDlHWC9hOGwvY3NmSUx4RVVrcy8vMGR1cWJhN2p6cGllNFdIQ0szVWZlNVRzUC94ZmZmdWkvZXExWDJXNXNReitLb2pteEVVa2pQcmRMZnNrRi9yejFaODRocnpIaGlheWN1NG5rbUdsTWpjL2k5UjIvWmVuTWRiMlN3dXI2TWo0NTlsNnZpcnhkODJQdlcvc1VVK016TVZ0TS9QU3YzMGFqMGhJWG1ZTEZha0d0MHBCZmZKNDUwNWFSVzV5TlhtY2dJamhtMUs5RkNDRkdZa0lubmRtTlJmd3laeHRONXRGOUF5a0V3TEc2Zko1cGVabS9uM1liR1lGeG5nNUhDREhPSlFmQ245ZkRMNDdEejQ2NnYzMmxBbEpHZUc2bnFZT2lpanhtcGk3dVZVQm5Yc1pLOWh6ZlFtNXh0bHVUVG8xYXkxMnIrazhvZHg5OUYvVjFDV0YvT296dC9QRnZQK2IybFY5Z1Nsd0dab3VKdXFZcWJIWkg1YnVXOWlhYTJ4b0FzRmpNdEYrYmIzbDl3dWxvcXcyOWR2UmQwU2N2N1dmWGtYZUdkYzR6RC84VUg3MHZhcldHYVltenlVaVp4KzZqN3hJVG5rUmF3Z3dBRXFOVHlVaVpSMlZkQ1RmTjIrUTgxMjYzODluSkQwbUpuZTdTY3dzNFg2K1B6bEVNeW1JeEF6aUxIS2xWYXBKaTBqbC81VGl6MDVkeVB2OFlXVk1XdUhXSkhDR0VHSTRKblhUdXFzeVdoRk80VloycGhlMFZweVhwRkVJTWlaOFdubDBHZFoyUTF3QUZqV0N5dWFkdEJYQm96NkNIOWNsbXN3S09lWC9YczlzZGE3MTBGY0J4Rno5REFETlQrMTQ3RTJEbjRiZWRTNUFNcHFReW4rYTJSalJxUndHQ3JpUkxwL1VaVmt4MnU1M0t1aExpSTBhYXZuZXpXaTFZckdidXYvbnZCajIydE9vcWg3SjNZYisycms1U2RCcEowV2tBS09pZCtDMmZ2WUUvdlBNc2w0dk9rcDQ0QzRCOUp6K2tvcmFZcCs3NXQxN0hkL1dZZHMxZE5abzdBVndxNjg1T1c4SzdlLzdFcmlQdlVOOWN3MzNwL1M4cEk0UVFZMjNDSnAzN2EzSTRXSFBaMDJHSVNlaGd6V1VXaGFheUl0eTlGUkNGRUpOWHFCNUNvMkZ4dEh2YlBUVEM4d3g2UDhLRG84a3R5cWF4cFk0Zy8xRG52aVBuUGdFY1BXdzNpczFtbzhQWWhrRS90QUkveFpYNWFOUmE1M0RUaHVZYUFBSjlnd2M5dDY2eGl0Q2dTTUN4SEVtbnNaMjR5Q2tqakx5M3J2VkJCMkxySTlrZlNHaGdCQ3ZuM3NiN2UvL0tZeHVmSWJjNG13Tm5QdWJ1MVY4bUlxVDNrTmlxaGpKOGRMN085N1U3NmV5ZUhqSXRhUTZoZ1pFY1BmOHBNNll1SkNvc2ZsZ3hDU0dFTzQxOFpyMkg3YXc0NCtrUXhDUW05NWNRWXFKYnYvUWh6QllULzdmbFA5bDE1RjBPbk5uQkd6dWVaLy9wN2NSRnBqQmpxcU5YMG13eDg5R0IxMmxxclIreldGcmFIVDF6QWI1QlF6cStxQ0tYaEtpcHpuVTZyNVpkSXNBM0dKOGhyQzM2KzNlZkphLzRQQUJuY2gxcGUwcnM5SkdFZlVPdG1MT1JsTmpwL1BXRC8ySC82ZTFzV1BvUVdWTjZWd0VHS0N6TElTNnl1L2UyMDlnT2dLNUgwbWswZGFCV09mb1dOR3F0czRkYkNDRThZY0ltbmRXZHpaNE9RVXhpY244SklTYTY1Smgwdm5MWEQwaU9TZWRzN21FK1A3V04rdVlhVnMyN25jYzNmdGVaa0hSMHRsSlFuc09MNy8rVTB1cUNNWW1scE9vS3dKQ1c3R2pyYUtHOHRvakVhOE5SRzVwck9aTjdpSXlVZVgwZTMzT2VZa2RuRzNhN0hiM09RSHRuRzZjdW8xL1doQUFBSUFCSlJFRlU3U2NtUE5FdHhZRGNwV3ZJYlU5bWk0bEQyYnNvcUxpTVZxdEhvVkJ3TnZjd2x3dlBZck81OXBvMnR6Wnd1ZWdzbVNuem5kdTZrdnF1Z2ttdDdjMjh2TzA1bXRvYW1EZDlKYWR5RHJCdC82dVNlQW9oUEdaQ0RxKzEybTNVR1ZzOEhZYVl4T3FNTFZqdE5sU2pLTE12aEJDZUZoVVdQK2djeEFDL1lKNjg0NTk0ZmVmemJONzJTeDVjOTNXbXhHV00rSnBIejM5S1RVTTVXbzBldmRhSFRsTUhaeTRmeE44UVNHVEk0UFBsODRyUFliZmJTWXhPbzZLMm1IYysrU042cllIbHM5ZjNlYnhlWjhCc01YR3g0QlRWOVdVQWhBWkc4dUhubXpHYU8xaytlOE9JWDh2MTdIWTcvL1dYcHdjOTd2cEVzYjJ6amV5OEk0Q2Q2dnB5VW1Lblk3YVlLU2pQSWJmb0xEbUZaekNaTzFtVXRaYmxzemRRMjFqSm5tUHY4ZGJ1UCtEcjQ4K1V1RXppSWxMSVNKbkx4NGZlUks4emtCQTFsZjJuUDBhdDBuQXFaejlCL3FINDZBd1VsT1h3L21jdlliTlplV0xUOTRnTWlTWEFONWk5SjdaU1hsdkVyVXNlY000dkZVS0lHMlZDSnAwcWhSSmJIOThVQ3VFdU51eVNjQW9odklhUDNwZkhObnlIVjdmL21yemljNk5LT2kxV002Y3ZIM1QycWlrVUNpSkNZdG00N0JHVXlzSC9ybGJWbDZIVjZBZ0xqT1Q1dDMrRWo5NlhSOWQvdTk4aVJNa3gwMGlNVHVWdmUvNkVBZ1VMTWxhaDFlaFFLcFRNVEYwOHBEbVlRNlZRS0hqZ2xxOFBlbHh4WlQ0SHpuenNmSzVSYTV5VmIwTUNJNWlWdW9TcXVoTGUydlY3d29PaVdaaTVtbGxwU3dqMEN3RWN5N1I4WWRQZlUxRmJUSGJlVWZKTHpsTldYVUJVV0FLWGk4NXl6NW9uOGZYeDU4aTUzVmh0VnZ3TWdXeGE4UmlIc3orNVZoMDNrWHZYZkpYZ0FNZFNLeXZtYkNESVA1U1BENzNKNngvL2xxY2YvTW1RaHpvTElZUTdLT3dUZEt6RjNmdC80ZWtReENTM1pjWDNQUjJDRU1MTGZlMXJYK05IWDMzaGhsM1BaRGFpVVd2ZHNyU0cxV2JGWnJPaVZLcWNjek9IcXIyekRZUGVsOHJhRWtLRG92cGNDbVV3ZHJzZGk5WHNySUE3SHJXME4rRnZDQnpTc1ZhYkZaVlNSVjd4ZVZJVHN2bzhwbXNvOHNxNXQvWDVPMjl0YjZhOHRzaTVYTXR3L2ZoUFgrTWIzL2dHWVdGaGhJZUhvOUVNLzMwUlFuaW5DZG5US1lRUVFnajM2N25reG1pcFJwQnNkakZjS3hnMG1vcXJDb1ZpWENlY3dKQVRUc0Q1dSt3djRRUUlEZ2hqOWZ3Nyt0M3Zad2dZY2NJcGhCQ2pJZU1IaFJCQ0NDR0VFRUtNR1VrNmhSQkNDQ0dFRUVLTUdVazZoUkJDaUhFcUpUSFYweUVJNFJRWG5Ramdsam0vUWdqdklrbW5FRUlJTVU1MUdOdXByQ3YxZEJoQ1VGRmJUS2VwdzlOaENDRW1LRWs2aFJCQ2lIRXFMamFXcXJvU1Q0Y2hCSlYxSllTR2hxQlFLRkNwVk5MYktZUVlGa2s2aFJCQ2lIRnF3YUw1RkZSZDhIUVlRbkNsN0J4VHBxYWdWQ3JSYURTU2RBb2hoa1dTVGlHRUVHS2NtakZqQm9aQURVY3ZmT3JwVUlRWE81UzlHNFhPUW54OFBHcTFHcTFXaTFJcEh5R0ZFRU1uZnpHRUVFS0ljZXlSUngrbXJDR1BvK2YyZURvVTRZVU9aKyttckQ2WFpjdVhvbGFyOGZQelE2UFJlRG9zSWNRRW8vWjBBRUlJSVlUb20wS2hRSzFXODZXdlBNWXJtMS9qdlgxWFNZN09JQ28wbnVpd0JFK0hKeWFwaXRwaUt1dEt1RkoySHFYT3dvclZTMUNwVlBqNitoSVVGSVJhclpiaHRVS0lZWkdrVXdnaGhCakhsRW9sT3AyT0J4KzZuK1BIajVOejhSUkhMdXhFcHpWUVdsSG82ZkRFSkJNWG5VU25xWjJ3c0ZCUzBwT2RRMnA5Zkh3SUNRbEJwOVBKMEZvaHhMQkowaW1FRUVLTWMycTFHbjkvZjVZdVhVcG1aaWF0cmExWUxCWnNOaHQydTkzVDRZbEpTS0ZRb0ZRcW5VTnFBd01EMGV2MXFOWHkwVkVJTVh6eWw4TUx4QmxDcVRVMjAyazFlem9VSVlRUUk2UldxekVZREdpMVdvS0NnakNaVEpqTlpxeFdxeVNld3EyNmxrWFJhRFJvdFZvMEdnMXF0VnA2T0lVUUl5Wko1eml3TVdZT3FmN1JQSis3QTZ2ZDVyWjJad1FtY0ZmOEF1WUVKL05SK1NuK2ZHVnNxaDlHNkFMcHRKbG9Oc3VpMFVJSU1aYTZscXRRcTlYbzlYcnNkcnNrbkdKTUtCU0tYajlDQ0RGU2tuUjYyTHFvbVh4bHlsb1VRTERXbDU5ZGZOOXRQWktySWpPWUc1d01PQkxiZlZVWHVOSmE1WmEydTB6eGkrVGZzdTZsd2RUS0Q4KytSWnZWMk9keEJwVVdsVUxsMW10M01ka3NHRzNTaXl1RThBNlNBQWdoaEpob0pPbkUwU080S1hhdVc5dmNYNVBEZ1pxY0FZOVpHNW5GMTFMWDBmWFJ3UTVZYmU3cjZkeGM4RG1MdzlJd3FMUW9VZkRrbERYOHk5azMzTlora01iQVQyWStpSTlLUzVER3dJOW0zTWUvWjc5Tlp4OEo0TDlrM2sxbVlMemJydDNUem9xenZKQy9lMHphRmtJSUlZUVFRb3lPSkoxQXVONmZoYUZUM2RwbVFWdjFnUHZ2VDFqQ0k0bkxuTSt6RzR2NTZZVXRtTzFXdDhYUVpHN256YUtEZkRsbE5RRFRBMkpaSEpyS2tibzh0N1RmYUc3bmpSN3RwL2xIOHk5WmQvT1RjMzl6NitzUVFnZ2hoQkJDVEZ5U2RONWdLb1dTYjZTdVkwMWtsblBiK2FZUy92UENlNWhzbGw3SEx3bEw0NjY0QmFPNlhrL2ZTRnZIM1IwTFI5VFdhNFVIeUc0c2N0bjJZZGxKL05VKzNKK3dHSEQwR3Y5anhwMzg5TUlXYkhUUE04cHZyWExyZk5WZ3JSL3hobEMzdFNlRUVFSUlJWVFZRzVKMEF2dXFMbktvSnRmNWZFNUlNdjg0L1E0QUR0VGs4THZjbmIzT0NkSDU4YnY1VHdKUTFGYkRQNTk1M1dXL3BZK2V2bUN0TDkrYnRzbGxtT25CbXN2OCt2TDJQby92T2lmTlAzcjRMNm9mL21vZi9QMTlSblJ1Z0tidjgxNHZPb0NmUnMrRzZOa0F6QTlKNFR2cEcvblY1WStjeDd4MGRkK0lydG1mTlpHWmZDdHRnMXZiRkVJSUlZUVFRcmlmSkoyQURidkxQRVJ6ang1SHE5M1c1eHhGWTQ5aVAzYm84NWllNW9XazhPMjBEUzZKMjliUzQ3eFU4Tm1RNDdUYWJUZDgyS3BXcVViSjRBVXIvcFQvQ1pINlFHZmhvcFVSMDZrenRiSjVHSzlQQ0NHRUVFSUlNZmxJMGpuR3RFbzFqeWV0WUZQc1BPYzJzOTNLaS9sNzJGV1pQYXkyUHErK3hHOXlQM1ozaUFQNmZ6UHVaMlpRNHFESDJZRmZYdHJHLzh4NWpCaWZZQnJON1J3Y3BKQ1NFRUlJSVlRUVl2S1RwSE1NelErWndsTlQxeEt1QzNCdXEreHM0dWVYdG5LMWRlQkNReU1WNXhOQ2FVZjlvTWNaVkZwMEtnME5wamEzWGJ2TmF1US9MN3pITStrYitjV2xiVlFibTl6V3RoQkNDQ0dFRUdKaWtxUnpEQ2lBZjVoK0IwdkMwbHkySDYzTDQ3ZVhkL1M3bHVWbytLcDBmSEhLS3RaR3p1RG5sN1p5dUhiZ0NyVlBUYjJacGVIcGZGcDVudmRLanJrdFFTenZhT0Fmejd6bXN1Mmh4S1Z1YVJzZ3Q3bUNVdzBGYm10UENDR0VFRUlJTWJZazZSd0RkaUMzcGNLWmRMWmFPdm5MMWIzc3JiclE3emxhcGJyUDZyWDF4bFl1TlpjQlVOWlBEK2JLaU9sOE1Ya1Z3VnBmQUo1T1c4K1ZsdXArRThuRm9hbmNGSkVCd0szUnM3Z2xlaWI3cXkveGJzbFJTdHZyWEk0OVdWOUFkV2N6QUpVZGpRTzg2djQ5bU9DK3BITjcrV2xKT29VUVFnZ2hoSmhBSk9rY0krK1hIbWRhUUF3S0ZMeVF2M3ZBWWF6QldsLytjOWJEN0syNndEdkZoMTMySGFuTDYzZGR6VlQvYUo2Y3NwcDAveGlYN2VjYlM3RDNXSzdrZWxkYXE5aFZlWlkxa1Ztb0ZTcVVLTGdwSW9PVkVSa2NyY3ZqemFKREZMWFZBUEJCMlltaHZtUWhoQkJDQ0NHRTZFV1N6akgwaTB2YitsMEtwWXVmV3Mrek0rNG5XaC9FSTRuTENORDQ4T2Nybnc1NFRvSWhqSWVUbHJFb05OV2xybXhwUnoxL3p0L0RtUjVyYWM0SVRHQmg2QlRLT3VvcGJhL25ZbE1wTmNabS9wQzNtN2VMajNCZi9DSnVqcHFCV3FGQ2dhTVhkRkZvS2dkcmNuaWo2Q0RsSFExOXhqQlFWVnVUemVLeVJ1ZVB6Nzg3NE9zWmpwcHJ2YTVDQ0NHRUVFS0lpVUdTempFMFdNS3BWMm40VWRaOUpCakNBTWV5Sy91ckwvVjdmTEp2QlBjbUxHSnBXTHBMdXRkaTZlRE5va1BzS0Qvamt1eE5ENGpsWDdQdVJxZlVBSEMyc1lobno3M2ozRjluYk9HUCtaL3dYc2t4SGtoY3d1cUlURlFLUnlxNVBId2FTOFBUMlZ0MWdiZUtEbEZqZEUzMm5wLy9aWmNDU1QzOSt2SjJQcXUrNkh4K3VxRnd3TitERUVJSUlZUVFZdktTcE5OREFqUSsvRERyWHFiNlJRR09aVlIrZW1FTHVTMFZ2WTZkRzV6TW5YRUxtQm1VNExMZGJMZnlVZGtwM2kwKzBxczQwYXlnUlA0NTR5NW53dG0xN1pIRTVieGVkTURsMkJwak03L0wzY2w3eFVkNU5Ia0Z5OExTQVZDaVlHMWtGamRGVE9mbHE1K3hyZnlVVzE2N0VFSUlJWVFRd250NGZkS3BVaWpSS0ZRdTJ6Ukt0Y3QrZlkvRXJZdE8xYjFOQVgwZVk3WGJNUGZSMnhtbTgrZlpHZmNUNnhQaVBPNjVTeCtTM1ZqY1o0eTNSTTkwU1RodDJQbTA2anh2RmgyaXp0alM2L2liSWpKNE9tMDlhb1VTZ09QMVY4Z01qTWVnMG5KL3dtSmlmSUo1UG5jSG5UYXp5M2tWblkzODR0S0hiUFUvemhQSnE4Z01qSE8rd25OTkpTN0hubTBzSWtqajYzeWU0QnRLaEM2d3ovaUZFRUlJSVlRUTNzdnJrODZOTVhQNGNzcnFmdmN2RDUvRzh2QnBBN2FSNkJ2T0c4dSswMnY3NlliQ1h2TVpFd3hoL0dqR2ZZUnEvUURIL01mL3ZyaDF3SXFzejEvZVFmcjhHQUsxQnZaWFgrTHQ0c045enJWVW91QUxLVGR4Wit4ODU3WVB5MDd5bDZ0N1NmR0w0RWRaOXhHb01iQXNQSjBrdjNEKzUrSUhGTGZYOW1vbnI2V1NmOHQra3lWaHFUeVJ2SXE5VlJlY2hZVzYvQzUzcDh2enIwNVp5OGFZT2YyK0JnQ2RVb05XT2Z4YnpteXo5RXFRaFJCQ0NDR0VFQk9EMXllZE45S3lzSFNlVGwvdjdCVnR0eHI1ai9Qdk9aZEU2VStiMWNqUEwzMUFnNm1OeXM2K2x5MEoxd1h3bmZTTnp0NUpPL0I2NFFIZUxUa0N3TlhXYXY3bDdCdjhLT3MrSXZXQnhQcUU4TnpjeDNtejZCQmJTbzY1ekFYdGNyZzJqK04xVndlc2hEc2NqeVV0WjFQc3ZHR2Y5MW4xUlg1OWVidGJZaEJDQ0NHRUVFTGNXRjZmZEZaME5IS3NMdDlsVzdEV2wxVC9hTUF4MzdHZ3RiclhlUnFsbWpuQlNRQzBXMDJjNzJObzdKWFdLdUJhRDJUeVN1Nk1XK0RjVjI5cTVTZm4vMGJoZFQySS9Sa29NVjBWa2NGWHA5Nk1RYVVGSEFXSmZuUDVZdzdYNXJvY1Y5N1J3UGRPYitidnAyMWlibkF5YW9XS3g1SldzRHg4R2k5ZTJjT0ZwdEplYlE5V0RFa0lJWVFRUWdnaEJ1TDFTZWVKK2l1Y3FML2lzbTFaV0RyZm4zNDdBS2ZxQzNnaGYzZXY4MEsxZnJ5NDZHc0FWSGMyOGRPTDcvZlpmb1F1a08ra2J5RERPVDhTTGplWDg5K1h0ZzY0ZHVkUVJPdURlQ3IxRm1ZSEpUcTNWUnViK09tRjkvdE5adHNzUm41eS9tODhrTENFQnhLV29GSW9TZklONXo5bVBzU1I2OWJvSEVzSGF5N1RhdW5zZDc5V3FXWjFaT2FZeHlHRUVFSUlJWVFZVzE2ZmRQWkZvK3d1TEdTMldVYmN6dnJvMlR5UmNwTkxrYUZQS3MveHgvemRXT3kyRWJkclVHbTVKMzRSZDhUTmR5bUNkTERtTXIvUDIwbTcxVFJvRzI4WEgrWmsvVlcrbGJhZVJOOXdvSHVOenFOMWVYeFlkcEtMZmZSOHVzdmJ4WWY3bkUvYUpVaGprS1JUQ0NHRUVFS0lTVUNTemo3MHJFeHJIR0hTK2YxcHQ3TXNQTDFITzJiK2NtVWZ1eXJQOW51T0FnYWNQYWxScUZnZk01djdFeGJqci9aeGJ1K3dtdmpMbGIxOFVuVnVXREZlYWEzaSs2ZGY0YjZFeGR3ZHR4Q3RVbzBDUi9LNU9EU1Y0dlphUHFrOHg0R2FuRkgzeWdvaGhCQkNDQ0c4a3lTZGZRaldkaThGMG1SdUgxRWI3NWNlWjE1SUNucVZoaXV0VmZ3eVoxdWZGV2U3S0ZId3IxbjNjTDZ4aEMybHgxejI2WlFhMWtmUDRzNjRCUzZ4Z1dNNWxEL203YWJPMURxaU9DMTJHMjhXSFdKMzVUbStrTFNTRlJIVFVWemJsMkFJNDhzcHEvbGl5aW91TlpWeXN2NHFweHNLaHp3UFZRZ2hoQkJDQ0NFazZleER5TFhsVElBKzE4RWNpdnpXU242VCt6RlQvQ0o1bytnZzFrR0cwejZkdHA2NXdjbk1EVTRtVk9mSGkxYytKVXpuejhhWU9kd1NOUk0vdGI3WE9VM21kb3hXTTE5TVdUV2lHUHRTM2xIdlhEKzBpeElGbVlIeFpBYkdNeXM0aVdmUHZlTzI2d2toaEJCQ0NDRW1OMGs2K3hCbkNIVStyaGxoMGdsd3VEYTNWd1hadmp5V3RNSmwvbUpaZXowR2xaWmZ6bjBDLyt1U3pVNmJtZXJPSmhJTVlRUnFESU91SVRwU3V5dXpDZEQ0c0NCMEtzcHJmWjltdTVVWDhub1hWUkpDQ0NHRUVFS0kva2pTMllla2E0VjFiTmdwYWV1LzJJMDdiSXFaeTczeGk1elAzeTQrek1jVlp3RFlYUEFaMzB5OUZRQ1R6Y0t1aXJPOFczS1VEVEd6U1VnSUc5TzRDdHRxMkY1K21taDlFTGZHekdaMVJDYWZWMS9zZDUxUUlZUVFRZ2doaE9pTEpKM1hTVENFNFhOdHZjdnlqZ1k2YmVZeHU5WURDVXQ0T0hHWjgvbXV5ck84VVhUUStYeFA1VGxXaEUvalVuTVoyOHRQMDJ6dTZOWEdqb296dkZWMHlDM3hmR1hLV3BmaVJ3QVZuWTI4ZEhVZnJ4WjhqcXBIcGR6Ujh0Zm9DZElZK3QwZk1NQStJWVFRUWdnaHhNUWhTZWQxRm9ST2NUN09hUzRiazJzb2dLOU92WmtOMGJPZDIvYlg1UERIdkU5Y2pyTUQvejdJL0VtajFVempDSXNkWGM4MFFLVmVpOTAycW1WZXJ2Y2ZNeDl5VzF0Q0NDR0VFRUtJOFV2cDZRREdteVZoYWM3SEordXV1cjE5dFVMSjk2YmY3cEp3N3FnNHk2OXl0bUViY01HVWlTczlJTWJUSVFnaGhCQkNDQ0U4UkhvNmUwajFqMmFLWHlUZzZQVTcwMURvMXZZamRJRjhmL29tVXYyam5kdmVMVG5DYTRVSDNIcWQ4Y0pQcmVjYnFldUkwQWZ5L2RPdnVPemJYM09KRm5QbmtOckphNmtZaS9DRUVFSUlJWVFRTjRBa25UM2NFNy9RK2ZoZ3pXVzN6dWRjR3BiR045TnV4YURTQVk2aHMzKzl1cGNQeTA2NjdScmp5ZHpnWko1T1cwK3cxcmZQNGtQdkZoK2x1SDFzaXpRSklZUVFRZ2doUEUrU3ptdXlBdU5aSEpycWZQNVIrU20zdEt0UnFQanlsRFdzajU3bDNOWm1NZkxyeXg5eG90Nzl3M2M5cGF2NEVqaVM5d1JEZDNYZHJrSERScHVGZHFzUkFKc2I1NGNLSVlRUVFnZ2h4aTlKT25FTUEvMVcrbnJuODJOMStWeHByUnAxdTdPREV2bnExSnVKOFFsMmJpdHFxK0ZuRjdlNmJla1JsVktGWHFseFMxdEtoV0xFNThZYVFweVBleWFjeCtyeStYM2VMZ0JlTGR6UHE0WDdSeDVnRDEwOXhnRDJTVG9YVmdnaGhCQkNpTW5BNjVOT3RVTEY5NmJmVG9RdUVIQlVhWDI1NExOUnRSbW04K2ZMS2F0ZGloS0JvMEx0ODdrN0Jxd1NPMXliWXVheUtXYXUyOW9iaVJTL0NKZDVxZ0NkTmpNdjV1OWhUOVg1RWJXcFZhcjcvVDFwbFdwV1JFeDNQbSt6R0VkMERTR0VFRUlJSWNUWTgvcWs4d2VaZHpFN0tOSDUvTldDenludmFCaHhlK3VqWi9QRmxKdlE5ZWg5N0xDYStPdlZmZXl1ekI1VnJPUFZ2ZkdMNmRsSGVxVzFpdWN1ZlVqRktIcHp2NWw2S3lzaXB0TmhOZEptTVdLMldiSFlyVmhzTmlMMWdmaXF1M3M2cGRDUUVFSUlJWVFRNDVmWEo1MFhtMHFaRzV3TXdORzZQTGFXblJoVmUva3RsZGg3alBZODExVE04NWQzVUcxc0hsVzcvYW5vYktTa3pUMEZlVkw4SWduVCtRLzd2SmV2N21OMmNCSUdsWlpkbGRuOEtYOFBGcnQxVkxGY2JDNWxaY1IwRENxZHkxRGE2NVcwMTAycXViRkNDQ0dFRUVKTU5sNmZkUDZ0NUNoVC9DSXhxSFU4ZDJuYnFOdkxiNjNrMTVjLzRydlRidU9WZ3YxdUswalVuMk8xZWJ3MHl1SEFYYjZkdG9IVmtabkRQcS9hMk13ZjgzZmpwOWF6dmZ5MFcySXBhYS9ERHZRM3k3VGRhdVJFM1ZWZUt0aUhWWW9TQ1NHRUVFSUlNVzRwN0hiN2hLekNjdmYrWDdpdExiMVNndzI3VytkYStxdDlhTEYwdUswOWI2ZEVnVUtoY0NhaGxodVFhRzVaOGYweHY0WVFRZ2doaEJDVG5kZjNkQUp1WFkreml5U2M3bVhERGhQeit4RWhoQkJDQ0NHOG10TFRBUWdoaEJCQ0NDR0VtTHdrNlJSQ0NDR0VFRUlJTVdZazZSUkNDQ0dFRUVJSU1XWWs2UlJDQ0NHRUVFSUlNV2Fra0pBUVFnZ3hRV1JuWjNQaStDbEtTMHJ3MGZ0eXBURFgweUdKVVVwSlRLWEQyRTU4ZkJ6ekY4d2pLeXZMVWExZDBkK2lZWk9UTjkzYjhwNExieVJMcGdqUkQxa3lSUWd4bm14KzZSVTZtbTBraEtjUkdScFBWR2ljcDBNU2JsSlpWMHBWWFFrRmxSY3hCR3A0NUxHSFVLdlZLSlhlTVNCdDgwdXYwTkZrSlNFaTNXdnViZWQ3WG5FUlE1Q2FSeDU3Mkt2ZWMrRjlKT2tVb2grU2RBb2h4b3NYZnZzaTBVRlRXWkN4eXRPaGlERjI5TndleWh2eitlSlhIME92MTZOU3FUd2QwcGlTZTl2NzNuUGhuZVRyRkNHRUVHSWMyL3pTSzBRSGV2ZUhjbSt5YU1aYW9vT244dXJtMTJsdGJjVnF0WG82cERIejhrdXZFQjA0eGV2djdVVXoxaExqSmUrNThGNlNkQW9oaEJEalZIWjJOdTFOTmhaa2V2ZUhjbSt6T0dzdHBqWTRmdnc0UnFNUm04M202WkRjTHZ0c05oMk5WaFprcnZaMEtPUENJaTk0ejRWM2s2UlRDQ0dFR0tkT0hEdEZZa1NhcDhNUUhwQVNrOEhGOHprME56ZFB5cDZ2RThkUGtSaVo3dWt3eHBYSi9wNEw3eVpKcHhCQ0NERk9sWlNXRUJrYTcra3doQWRFaGNaVFUxTkRTMHNMRm91RkNWcUNvMTl5Yi9jMjJkOXo0ZDBrNlJSQ0NDSEdLUitkd1NzcWVZcmVvc01TMEduMW1NMW1UQ2JUcEV0QTVON3ViYksvNThLN1NkSXBoQkJDakZOWGkvSThIWUx3b05LS0lxeFdLeWFUYWRMTjhaTjd1MitUK1QwWDNrMlNUaUdFRUVLNFZXVnRDUjNHOWo3M3RiUTNVVnlaNzdaZW5JN09OcmUwTTE3WjdYWVphdWxsNUQwWGs5R0VUVHBUL2FNOUhZS1l4T1QrRWtLSWtYdjMweit4WmU5Zit0eDM2ZW9wWHZyd0Y1Z3RwbjdQYjJ5cDQrZWJ2MGRsWGFsejI4RXpPemx3Wm9mTGNUVU5GZno4bGU5UlVubWwzN2JNRmhQUHZmb1A1QlNlNlIxTHdXbWVmL3RITkxYV0QvYVNlckhaYkx5NTgvZnNPUFRXc004VlFnaHZvL1owQUNPVjdCdEJYa3VGcDhNUWsxU3liNFNuUXhCQ0NMY3htWTNzT2JhRmhwWWFIbG4vclRHOVZsMWpGZlZOMVN6S1hEUGlOb29xY3JIWnJJUUhkMzhCYUxQYk9IRnhIMHRucmtPcGRIeG5mclhzRWpxTm5waUlwSDdiS3E3TXA2MmpoWml3eEY3N3N2T09vRUJCb0YvSXNHTlVLcFVFK0FWei9PSStacWN2RzlQNWlkTGoxVnVIc1owRFp6N21Vc0VwV3R1YjhEY0VrUnc3alZYejdzRFBFT0J5N0IvLzloT3E2c3Q2dFRGdjJncHVXL0dveTdibXRrYjJISHVQL0pJTG1DMG1vc0xpV1RYdmRsSmlwL2M2LzJ6dVlZNmMzME5kWXlWNnJZR01sSG1zV1hBWFdvMXUxSzlQM25NeDJVellwUE9XcUJsOFVwbU5EZm1mVXJpWEVnVzNScy8wZEJoQ0NERnFSbE1uWjNJUGNlanNUbHJhbTVnU2x6SG0xN3hZY0FxQTFJUVpJMjRqcC9BTUlZRVJYQ201QUVDQVh3Z1p5WFBaZTJJcmhlV1h5U3M1UjJGRkxzMnREVmh0Vmw1OC82Zk9jNFA4UW5sdzNkZXByQ3ZGWnJOeS9zcHhRZ0lqYU8xb3ByV2oyWEdNZnhobWk1Rzg0bk9zbkhzYkpyT3h6emcwYWkwS2hhTGZPRythdTRuY29yTlUxNWRKVVp3YjdMV1AvNWU2eGlveVV1WVI2QmRDVlgwcHAzSU9rRnVVelZQMy9KdEw0dGxoYkNjOE9KcjB4Tmt1YmNTR3UzNVowZHJlekYrMi9qZWRwbmJtcEM5SHE5RnhPdWNBcjMzOEd4N2Q4QjFTWXFjNWp6MXdaZ2VmSG4rZitNZ3BySnk3aWZLYVFvNWQyRXQxUXptUGIzeG13UHRHQ0c4MFlaUE9xZjVSM0J3MWsxMlZaejBkaXBoa05zYk1JY1V2MHROaENDSEVxRFMzTnZEODJ6L0VZcldRa1R5WFM0V25iOGgxeitZZEJ1QVA3LzQvbCswaEFlSDgzYjAvSFBUOERtTTdWMG92b2xRcW5VTjBzNll1NUxibGp4QWVITTNGZ3BPa0o4M0d6eERJbm1OYldKQ3hpdERBN3IvWlBucGZBTjdkODMrMHREVml0cGhRcTlTOHZPMDU1ekYzclB3Q1pUV0YyT3cyOXAzOGtIMG5QK3d6bGlkdSt4NnY3L3p0Z1BIYTdYWStPdkFhSHgxNHJjLzlxZkZaM0hmelU0TytiakU4SVFFUlBMVHVteTdKNWJFTGU5bHg2QzJPWDl6SDZ2bDNPTGQzbXRxWkVwZkJtZ1YzRHRqbVp5Yy9wTG10Z2NjMlB1Tk1NR2RPWGNRTGYvc3hueHo5RzAvZDg2OEFOTFhXODluSkQwbUtUdU94amM4NGU5N2YzL2NTMlhsSHlDM0tKajFwbHJ0ZnNoQVQyb1JOT2dFZVRWckc0ZHBjV2l3ZG5nNUZUQkloV2o4ZVNWcnU2VENFRUdMVWJIWWJLYkVaTE14YVEwcnNOSDd5NHRmSC9KcUY1Ym5VTjFXek1ITTEwV0VKenUxSHozK0t6VGEweGU3UFhENkVqOTZYN3p6MFg4NFA4MTAyTFgrTVFQOVFBbnlENk9oc1E2dlJzV3pXclh4MmFodHJGdHlGcjQrLzg5aW5IL2d4UlJWNXZQTFJyL2pDcHU5eDhlcEpibGwwTHdxRmd1YTJSclorOWpMenBxOWtRY1lxY2dyUEVCWVVSVmhRRkFBZkhYZ05vNm1EOEpBWWJsL3h1TFBOZmFjK3hOOFF5THhwSy91TXZkM1l5bzVEYnpGditrb1NvMUlCOFBjTkd0b3ZUd3pMM2F1LzNLczNjY2JVUmV3NDlCYTFEZDNUcjJ3Mkd5YXpFYjNPTUdCN0ZxdUZjMWVPRVJ1UjdOS2pHUm9VU1ZyQ1RDNFZucWErdVlhUWdIRE81Ui9EYXJPeWROYXRMdmZvMHBucnlNNDdjdTJMRVVrNmhlaHBRaWVkQVJvRHY1Ly9KTC9OMjhHeHVueFBoeU1tdVBraEtUeVR2aEVmbGRiVG9RZ2h4S2dGK1lmeTBLM2Z1S0hYUEhSMkozNCtBZHk4NkY3VXF1NlBHQWZQN2lROHlMVkEyOGxMbjVNY000Mm9zSGpuTnJQRnhPSHNYY3hNWFV4TGU1TnplNEJ2RUFxRmd2aW9LYzV0MlhsSG1KWTBCNXZkeHVuTEIxazY2MWFYcEJQZ1RPNGgwcE5tWWJmYk9YTHVFMjVlZUE4S2hZSTl4OTVEcmRhd1pzRmQrT2dNdkxMOVZ5eWJkU3NaS1hNcHJzeW5wT29LajI3NE5nYTlMMWxURnpqYks2c3BJTC9rZ3N1Mm5ycUdGaS9LV3VOTVlNWFk2R3Y0cXNWcUJuQkpNRHVNanVyR2V1M0FTV2RWWFNrbXM1SGttUFJlK3hLaVU3bFVlSnFLbWlKQ0FzSXByc2hEb1ZDUUdKM21jbHhFU0F3K09nUGxOVVhEZmoxQ1RIWVRPdWtFOE5QbytVSEdYZXl0dXNDcGhnS0sybW9vYWEvemRGaGlnb2czaEpMZ0c4YmM0R1RXUkdaNU9od2hoSml3S210THlDKzl3TTBMNzNGSk9NMFdNM1ZOVldSTmNVM1Vzdk9Qc3ZmRVZqWXNlNWc1NmNzQVI2K1VqOTZYbXNZSy92ZU5IemlQZldUOXR6aDQxbEc1ZG1IbUd1SWpwMUJRbnNPakc3N2RienhHVXljWHI1N2tnVnUrMWl2T2Mvbkh1UE9tSi9DNWxwelliRFlVQ2tlUDFlNmpmeU0xUHF2UCthOHBzUmtjUGY4cERjMjFCQWVFOWRwZlVKYUR2eUZRRWs0UE9aZDNGSUNFcUtuT2JaM1hsdTZ4MjIwMHRkYWowL3FnMS9yME9yZSt1UnB3elBlOVhwQi9LT0NvcXR4MXJMOGhFSTFhMCt2WUFMOFE2aHFyUnZsS2hKaDhKbnpTMldWMVpDYXJJek05SGNhNDl0eHgrTGlnKy9uakdmQkVIM2xXZmlOOGJaZmpzVm9KNzl3Qi90TDVKNFFRWWdDN2pyNkxRZS9Idk9rcnFhd3JkUmJXS2F5NGpOMXVKK202SHFUSE56N0Q5b052OE9IbnIxQmFkWlVOeXg1R3A5WHp4S2J2QVFwKysrYS9zbnJCbmFRbnpzWmlOUk1mT1pXVGx6Nm5wYTJSbk1MVEtGQlFYVjlHVVVVZTRLZ2thdEQ3RVJVYVQxSk1HdWZ5aitMcjQwOUs3SFJLcTd2LzhZc0tpK2VwdS8vVnBZZlZack9pdXBZb2YrRzI3Mkt4V3ZwOGpWUGlNZ2p3ZFZTc1hiZjRQcGQ5Wm91SjgvbkhtSjl4MDZoL2wyTDRycGJsc08va2g0UUhSNVBaNHd1TzltczluVDNuN2diN2g3RXdhdzBMTTFjN2UweTdrbE5kSHdtcFZxTUh3R1J4Rkp6cU1MYjNxcERiUmEvMXdXSTFZN1BaZWcwUEY4S2JUWnBobHA3b0FBQWdBRWxFUVZTa1V3d3VvRWNGYjdzZGF2dVpDanMxQ09aRXdPbHFzTmhnU3g1OFFmSjVJWVFRL2JoY2RKYkM4c3ZjdnVKeGFoc3IrZlBXbnpFemRURWJsejNNMmN1SDhOSDVFaGVSNG5LT1dxWGgzalZmSVNRZ2dnTm5QcWE2dm96SE5qNkRRZS9uUEVhdk5SRG9Gd3pBbWdWM2N1bmE4RldOV2tkMFdBSVhycHpBWW5Na2lIa2w1MUFySFI5cmttTFNLQ3kvVEd0N0U3OTg3Uit4WHB0UCtxdlgvd21BdFF2dWRpYWRWcHNWazhWSWUwZkx0YmExYU5SOWY5T3FWQ3Baa0xtS0E2Yy9adW5NZFM2Sng2bWNBNWdzUnVaT1d6RzZYNllZdHVNWDlySHJ5RHY0K3dieDBMcHZ1dlMwQi9nR2Mvdkt4OUdxZFZoc0Z1b2FLemw5K1NBN0Q3OU5jMXNEdHl5NkY4QjVqeWdWdlJORkJZN0V0Q3RCdGRtc3ptMkRIU3VFY0pDazA0djQ5UndGb29EcTl2NlB2VC9ka1hRQ3ZKY0xEMDhIalh4aEo0UVF2V1RYd0k0Q3lHdUFncWJCang4cXBRSlNCajlzWEFqMERTRTJJcG5aNlV0UktCVGNzL3BKdGgxNGxiTHFBcHBhNjVpZnNhclBYaCtGUXNHYUJYY1M2QmRDVVVVdWJaMHR2UDNKQzRDajUvRGcyUjJjelR0TVJ2STg1azN2VHVabXBTMW1WdHBpd0RIazhUZHYvaXYzclgySzBNRHVOWlpYenQzRS9NeFZBTlEyVkxEOTRCdmNzL3BKRkVvbElRSGR4elUyMTJLMzJ5a296MkhsM05zR2ZhMExNOWR3OHRMbjdEajhGdmV0L1NvQUxlMU43RHZ4QVhPbnJlaHoyTzFvMUhiQTlndHdyQVZhcldDYkJDdkZ1ZXZlTnBtTmZQRDVaaTVlUFVsSzdIVHVXZk1WRE5lcUYzY0o5QXQyRHQvdXNqQnpEWDk2Lzc4NGN1NFRsczlhajQvZTE3bTJabGR2cHV0MU9nSFFhUnk5b0ZxTnJzL2pBSXptVG5RYXZTU2RRbHhIa2s0djBuT0lyQUtvR1NEcFhCZ05DZjVRM0FLdFp0aFpBSnVtOUgrOEVFSjRveGZPd0x1NWppL2xNc0xna2VtZ2N0TVhkQXJnMEI3M3REWFdvc0xpZWZqV3A1MGZ0TE9tTGlBcUxKNi9mdkJ6QUJabXJoN3cvSG5UVnpCditncGEyNXVKajNUOFkxTlNtVTlvWUNRUkliSE9PWFhERVJFUzQzeXN1dFlEbWhpZDFpdjVMYXJNUTZsUVVseVpUM05iSXdHRFZKdlZxRFdzWC9vUWIrNzhIVWNqcHpCditrcmUrL1JGWjJFaWR6Tm9ZRllFSkVTRFJjR2tXSjNjSGZkMmUyY2JyMjcvTmRYMVpkeXk2RjRXejdoNXlJbWVueUdBNlVsek9IWmhMeldORlNSRVRTWFFMd1NBcHBiZWRVRzY1bkoyZmFrUjZCOUtSVTFSbjBOb0cxdnFDT254NVljUXdrR1NUaS9TTSttMEExVURKSjBBRDB5RFh4eDNQSDR6QjI2YlFqK0RTWVFRd3Z2ODlDanNMWWE3VStGTE04QXdCditpSG5KL2syUG0raDZteHBZNk9veHRMSmw1eTVDVFJqOURBS3ZtM1E3QTBYTjdtSlkwaDVtcGkzb2Q5K3ZYZjREUjVKZ2pZcitXaHYxcHkzODZoelorOTlIL2R2WmM5VlJkWDBaTFJ4TkdZNGV6QXUyWjNFTmtUVjFJVlgwcEp5OTk3cksrWTMvU0VtYXdmUFo2ZGg1K20zUDVSNm11TCtQeGpkOTFGaVp5SjRNYUVzSWdQQncwdmV2V1RGaWp2YmMvK1B4bGFoc3JlR1REdDEyV09Ca3FzOFVFZE0vWGpBbExSS0ZRT09jSTkxUmNsWTlTb1NUdTJoY2lzZUZKbEZaZHBheTZ3S1dpY20xakpSM0dObWFtTGg3SlN4SmlVcE9rMDR1NEZBT3lnOUhxNk1YMDYrY2ZzVnVTNE1Wc2FEUkNaUnNjS29ObHNUY2tWQ0dFR05jT2xzR2VJdmptSEVmU0tWelZOVlh6L3I2L0VoWVV4YXA1Z3lkeEErazBkVkJWVjBwaWRQY3YrczZibm5ET3dXdnJhR2JyWnkremZzbUQrQmtDQVVmbDJxMzdYcUtsbzRuV2RzY1B3UDl0K1U5OGZmeEpqcGxHMXRRRlhDNDZTMm5WVmRiTXY0dXErbEwybmZpQWhabXJleTI5MHBlc0tRczVldjVUeW11S1NJNlpSdVMxd2tsaTdGWFdsWkpibE0zaUdUY1BtbkMyZDdiaW8vTjE2UVd0cmkvbnd0VVRCUGdHRXhuaStHRGpvL2RsYWx3bSthVVhLS3N1SkRZaUNZQzZ4aXB5aTg0eUxXbTI4NHVWcnZmK1lQWk9Ib3o4dXJQdGcyZDNBakE3ZmFuYlg3TVFFNTBrblY2a1p5R2hyaTdMbW5id0MrejdlSlVDN2ttRHY1eHpQSC83c2lTZFFnZ0I4RllPVEErZEhBbW4yV0ptMTVGM1dENTd2WE9JNFdqVU5WYnh5dlpmWTdQYnVQL212K3R6V1ltaGF1OXM0ZVZ0ejVFY000MzR5Q21ZTFVhTTVrNlNleVFhWFVNZjQ2T21Pb2MvbWkwbTFHb055VEhUQ1BJTHhXdzFzZVBRVy96Z1M3OXhGZ2xxYktuamc4ODJrNUV5ajZTWU5HSWpram1jdlpzUFAzK0ZCOWQ5dmQraG1xM3R6UnpLM3NYeEMzc3grUGlUTldVQlozSVA4ZnQzbm1YNTdQWE1TbHM2cXRjc0JsZGVVd2c0NXVydU9iYWx6Mk9Xejk2QVRxdm5WTTRCc3ZPT01DVXVBMStmQUdvYks3bDQ5UVFBZDZ6OGdzdjdmUE9pZXltcXpPTzFqLytYdWROV29GS3BPWjF6QUsxR3o4M1hDZzRCeEVZa01TdHRDV2R6RC9QcTl2OGxPWFlhWmRVRlhDNDZ5NUtadHpnVFdTRkVOMGs2dlVqQWRUMmRLQnhKWjNJL1NTZkFYYW53MmtWSHIraUZXamhURGJObHFvSVF3b3RaYlpCVEQwL084SFFrN3RIUjJVcEJlUTQ1aGFkNWNOMDNpSXRJSG5GYmVTWG4yZkxwbjBHaDROSDEzeVk4T0hyRWJWbHRWajQ1K2g2eEVjbXNtbmM3ZTQ1dndXUTJjdmpjYmpKUzVya1VEYnFlUnEzbDd0VmZkajR2cWJvS2RNL3RyR21vNFBVZHY4Vkg3OHVHcFE5ZE8wZkRobVVQOGRhdVA3RDk0QnRzV1BxUXkzeTlzdXBDVHVYczUxeitNV3cySy9NemJtTFYvRHZRYTMyWW1icVluWWZmWnZ2Qk4vajB4Rll5VStZemMrb2k0aUpUcEtETUdPZ2FXcDFmZW9IODBndDlIak0vWXhVNnJaNkVxS25rRlovamJONFJUS1pPREhvL3BpWE5ZZm5zRFM3emZnSENnNlA1NHFidnMvdm8zemgyWVM5cWxacmttR25jdk9qZVhrUEViMS94T01IK1laektPVUJ4WlI3QkFlRnNXUHFRTEpralJEOGs2ZlFpTGtubnRYOERCNnBnQzQ2NUpQZW13ZXVYSE0rZlB3WC9kNnVqOHB3UVFuaWozQVpIQmRIVVlFOUhNancvL01vZit0d2U0QmZNazNmOEU2L3ZmSjdOMjM3SmcrdSt6cFM0akdHM3YrUFFXeHk3c0pld29DZ2VYUGVOQVpQQ3dkUTBWR0N4bW9rTWplUGg5VTl6dGV3U2g3TjNjOS9hcHlpcHVzS2Z0LzZNUlpscmlBNVBSS1BXOHNqNmI5SGEza1JUYXoxV200V0V5S25vdFBwZTdkcnNOazVjK0l3OXg3WVE0QnZNRnpiOXZjdFEydlRFV2F4ZGVEZDdqbTF4RktoWmZCOTV4ZWU0ZVBVa2RVMVZxRlVhWnFVdFllbk1kUzVWYWhPalUvbnEzZi9DcFlMVEhENjNtNU9YUHVma3BjOHg2UDFZTVdjamk3TFdqUGgzSVhwYk12TVdsc3k4WlVqSEprUk41VXQzL01PUTI0NEtpK2Z4MjU0WjlEaWxVc25LdWJjTnFlS3hFRUtTVHEraVZ6c3FMSnB0M1FXQmF2cFpxN09uUjZiRDlxdU91WjJGemZCeEFkdzJVZXI0Q3lHRW03V1pIZi9WcVR3Ymh6djU2SDE1Yk1OM2VIWDdyOGtyUGplaXBETWhhaXBxbFlhYjV0MCs2dUdsV28yT3FOQjRIbG4vTGZSYUgwNWQyazl5N0RReVV1YVNrVEtYaUpBWWpsL1l4OEd6TzdCWUxTN24rdmtFOE13alArdTM3Y3VGWjVreGRTSHJGdC9mWjdHaFpiTnV4ZDhReEpuTEJ3a0xqR0ozK2Jzb2xVcHVXWFF2czlLV3VLd2oycE5Db1hER1YxWmR5Sm5jUXhSWDVwR1pNbjlVdndzaGhKZ01KT24wTWdGYXFITXNONFdkZ1pkTjZhSlhPeW96L3NveEJZSy9ub08xQ1k3dFFnZ2hKZ2VkVnMvanQzM1hPZWR4dURKUzVwR1JNbS9RNHhabXJXWmgxc0JMcUFUNmhmQ1Z1MzdnSE41Njkrb3YwOTdaNnR3L0ozMlpjKzFGbTgyR3hXckdicmVqVUNoUUtsVzlsckdJajB6aFIxOTFyUC81Nkladjk3bG1hRTh6VXhjNXErWSt0dkdaWVNmUnNSRkp6a0kwUWdnaHdFMnJpWW1KSXVDNkwzVUhHMTdiWlVNeUpBVTRIamNhdTRmYkNpR0VtRHkwR3QyNG1ZUFlNekgwMGZzU0doVFo3M0ZhalE2ZFZvOVdvME90R3ZnYjBjRVN6dXRKVVNBaGhCZzlTVHE5VE1CMVgyQVBwYWNUSEhNNG41N2IvZnlkeTFBN2hLRzVRZ2doaEJCQ0NPOG1TYWVYNmRuVHFRQXEyb1orN3V3SVdCRGxlR3kyd1oreTNScWFFRUtJNjZRa1RvSTFXY1NJeFVVbkFveWIzbWQza251N2I1UDVQUmZlVFpKT0wrTi9YVStuelE3TnBxR2YvODA1M1pWcjl4UkJYb1A3WWhOQ0NPR3F3OWhPWlYycHA4TVFIbEJSVzB5bmFmSU9LWko3dTdmSi9wNEw3eVpKcDVlNWZuZ3RESDFlSjBDY1AyenNVYm4ydDZkR0g1TVFRb2kreGNYR1VsVlg0dWt3aEFkVTFwVVFHaHFDUXFGQXBWSk51cDR2dWJkN20renZ1ZkJ1a25SNm1jQWV3MnZ0MS80NzFIbWRYYjZZQmZwclN3VmNySVA5OGtXbEVFS01pUVdMNWxOUWRjSFRZUWdQdUZKMmppbFRVMUFxbFdnMG1rbVhnTWk5M2R0a2Y4K0ZkNU9rMDhzRTlsNlNiTmhKWjVBT0h1bXhoTnNMWjhCaUcxMWNRZ2doZXBzeFl3YUdRQTFITDN6cTZWREVEWFFvZXpjS25ZWDQrSGpVYWpWYXJYYllWWGZIdSs1N2U0K25ReGtYRG1Ydm12VHZ1ZkJ1Y2pkN0daZWs4MXBYWjNscm40Y082TDQwQ1BWeFBLNXFoL2Z6UngyYUVFS0lQanp5Nk1PVU5lUng5Sng4T1BjR2g3TjNVMWFmeTdMbFMxR3IxZmo1K2FIUlRNNWxXeHozZHI3WDM5dU85enpQSzk1ejRiMVV6ejc3N0xPZURrTGNPSzFtMkg3VjhiaHIxRWFRRGxZbkRLOGRsUkpDZk9EQXRhRzE1MnZnNWlUd2xiK1JRb2hKcnJ3VlBpbHlyRjhjWVJqYmF5a1VDaFFLQlZrek16aDA4ak11NUoyaTA5Z0pnTDhoY0d3dkxtNllpdHBpOGt2T2N6RDdZOXFzTlN5L2FRa3FsUW8vUHovQ3dzTFE2WFNUcnRmTDIrL3Q3dmQ4TzYzV1d1ZDc3dS92VDJobzZLUjh6NFYzRzNnRlpUSHB1TXpwdERzU3orRXNtOUxUMmdUNE1CL08xMEtuRmY3ak1QenZXc2RTTEVJSUlkeERxVlNpMCtsNDhLSDdPWDc4T0RrWFQzSGt3azUwV2dPbEZZV2VEaytNVWx4MEVwMm1kc0xDUWtsSlQzWU9yL1R4OFNFa0pHUlNKeDlkOS9aRER6L0FzV1BIdk9iZUh1dzkxK3Yxay9ZOUY5NUxrazR2NDFLOTlscDJXRGFDNGJWZGZyQVludHdCblJaSFVhRjNMOFA5NmFNS1VRZ2h4SFhVYWpYKy92NHNYYnFVek14TVdsdGJzVmdzMkd3MjdIYjc0QTJJY1UraFVLQlVLcDNES3dNREE5SHI5YWpWay91ald0ZnI5Y1o3dTYvMzNNZkhCNVZLNWVuUWhIQzd5ZjJYVFBUaXF3RzEwbEg0UjRGaldxZkpDZzJkRUt3ZmZudVJCbmhxSnZ6bTJ0SXBmejRIaTJJZ3dkK2RVUXNoaEZDcjFSZ01CclJhTFVGQlFaaE1Kc3htTTFhcmRkSi9PSi9zdXBiSTBHZzBhTFZhTkJvTmFyWGFhM3E3dlBIZTl2YjNYSGdmU1RxOVVLQVc2anBkdDVXM2ppenBCTGhqS254YTdCaG1hN0hCVHc3QkMrdEFKZU5zaFJEQ3JicVdVbENyMWVqMWV1eDIrNlQ5VU81dHV1WTQ5dnp4SnQ1NGIzdjdleTY4aXlTZFhpaEExenZwckdpRHpMQ1J0L21EeGZDbGp4MjlwZ1ZOOFBKNStQS00wY1VwaEJDaU4vbHdLaVlydWJlRm1MeWtEOThMQmZVb0p0VDFwMzBreTZiMDFEWE10c3NibHlDM1lYUnRDaUdFRUVJSUlTWStTVHE5MFBVVmJHSDBTU2Z3LzltNzc3QTRyblB4NDkrdExMMzNya1lUYWdqMWdwclZYZVFpVzY2eDA1eDdZeWR4NmkvSlRiMDNUbktUNjlpSmt6aXg0eDVYV2E2UzFTV3JBUklTSUJDaUNRU2lpRjYzNy83K0dGaDIyVVVWaEdEUDUzbjJZWGRtZHVZc00wTDd6bnZPZTdoOU1renR5NVpha2JyWkdzelh2MTlCRUFSQkVBUkJFTVl1RVhTNklmdWdzei9WZWEzVHBnejJvM21nVmd6czgvbFR3N05mUVJBRVFSQUVRUkRHSmhGMHVxRUFGd1dEaGlQVENWSTMyeS9iamVYOHBBSnlHNFpuMzRJZ0NJSWdDSUlnakQwaTZIUkRnWGFaenY0S3MyMDYwQTlUVjloTlV3YTYyUUw4TGdlNkRNT3piMEVRQkVFUUJFRVF4aFlSZExvaCsweW5oOTM4dzhPVjdRVDQzcHlCYnJadE92ajFVV21jcHlBSWdpQUlnaUFJN2tVRW5XNG93RVdtRTRadlhDZEF0STlqTjlzVGpkSTBLb0lnQ0lJZ0NJSWd1QmNSZExvaCs2RFRQdnM0bkpsT2tMclp6b3NhZVAxNk1Sd1g0enNGUVJBRVFSQUV3YTBvUjdzQndvMW4zNzNXYURlT3MzNllnMDZBSDgrRHIrMGNDR2gvZFJSZVdDMFZIQklFUVJDdVRrRkJBY2R6ODZpdHFjRlQ0MDFGVmVsb04wbTRUaFBpSjZQVjl4SWJHOFBzekF5bVRwMktUQ1pESnBOZC9zM2ppRHRkMitLY0MrNUlaclZheFZBN043VG1QVEJacE9kV3BKbFRNaVBnTjB1Ry8xalZuZkNOWFFPRmloTDk0ZmxWb0JKNWRrRVF4cURqRGZERGcvQ241WkFXY3ZudGg4dXJMNytHdHROQ1hPZ1V3b05qaVFpT3VYRUhGMFpVUTBzdGpTMDFuR3NveHN0ZnhaWUg3a1dwVkNLWHU4ZC9sSysrL0JyYURqTnhZVWx1YzIzYnpubDlNVjRCU3JZOGNKOWJuWFBCL1lpZzAwMXQvaGhhdE5KenF4VmtNb2p4Z1pmWGpjenhEdGJDTDQ4TXZGNFJEeithT3pMSEVnUkJHRW1qRVhUKzdibC9FaGt3aWN6VXJCdHpRR0hVWkJmdW9hNjluRWUrOGdBYWpRYUZRbkg1TjQxaDR0cDJ2M011dUNkeE84Vk4yVStiUWw5dmpycWVrYXN3dXlRR2JwMDA4SHBQTlh4VVBrSUhFd1JCR0VkZWZmazFJdjNkKzB1NU81bWJ2b0xJd0VtOC91cWJkSGQzWXpZUDAzeG1ONkZYWG42TlNQK0pibjl0ejAxZlFaU2JuSFBCZlltZzAwM1pqK3YwVTBzL0xWWm82aDI1WTM1akJrd09ISGo5bDVPUTN6Unl4eE1FUVJqckNnb0s2TzJ3a0pubTNsL0szYzI4cVNzdzlFQnViaTU2dlI2THhUTGFUUnAyQmZrRmFOdk5aS1l0RysybTNCVG11c0U1Rjl5YkNEcmRsSDBGVzMrNzV5TlJUS2lmVWc2L1dqUVE1SnF0OE5NdnBER2ZnaUFJZ3JQak9YbkVoMDBaN1dZSW8yQkNWQ3JGcDB2bzdPd2NsNW12NDdsNXhJY25qWFl6Ymlyai9ad0w3azBFblc0cXlDN1Q2YWthZUY0M2pITjF1aExpQ1Q5YllPdlJTNjhKZm5BQVduVWplMXhCRUlTeHFLYTJodkRnMk5GdWhqQUtJb0pqYVdwcW9xdXJDNVBKeEhncndTR3ViV2ZqL1p3TDdrMEVuVzdLUHVoVTJsWG9Ic2xNWjcvcFlmQmt4c0RyWnEwVWVPcE1JMzlzUVJDRXNjVFR3OHN0S25rS3ppSkQ0dkJRYXpBYWpSZ01obkVYZ0locjI5bDRQK2VDZXhOQnA1c0s5SFM5dk80R0JKMEFHeWJDNXVTQjErYzY0TDhPUytOS0JVRVFCRWxsZGRsb04wRVlSYlgxMVpqTlpnd0d3N2diNHlldWJkZkc4emtYM0pzSU90MlVmYWJUYVBjM3JYNkV1OWZhKzhvMHlMTHJXWlBYQ0gvSXZYSEhGd1JCRUc1ZUxSMFg2ZFVOL1o5U1krc0Z6dFdkSGJiamFTOXhyQ3RodFZveFc0Wi9ISjdWYWhWZExkMk1PT2ZDZUNTQ1RqZGxIM1QyR2dlZTM2aE1aNzhmem9YMDBJSFhuMWZCbTJkdWJCc0VRUkNFa1ZGVWVZSS92djU5MmpxYnIvcTk3K3o2SzZmTGM0WmNuMTk2bEwwNUgxeHlIKzFkTGZ6KzFhZG9hS20xTFR0ODZuTU9uZHJoc0YxVFd6Mi9mKzBwYWhvcWh0elhHOXVmZFhxZnZaYysvQzNIQ25kZnNqMkNJQWp1U2puYURSQkdSNkJkME5taEI3VUNER2JvTWtDM0VYeFVRNzkzT0NubDhPdEY4SzI5VWhkYmdKY0tJZHdiVnNUZG1EWUlnaUNNVnhXMXhSek8vNXk2cGlwa3lBZ0pqR1QrdEZXa0pzNjZJY2R2YVcra1I5ZUZqNWYvZGUybm83dU5qdTRXaDJWZFBlMFlUSHJPTnpoUCtod2JQaEdaVEVaMWZTa1dpNW5Rd0VqYk9vdlZ3dkhpL1N5WWRndHl1WFR2dmZMQ0dUeFVHcUxDRW9ac2cwN2ZpOEdvSDNMOXBOaXBITTcvbk16VUxOUXFqeUczdXhZaTQrVk1xKy9sMEtudG5EbVhSM2R2Qjc1ZUFTUkdKNU9WY1NzK1huNE8yeHBOUnI0NCtSbUY1ZG4wYUR2eDl3a21NeTJMek5Rc1pES1p3N2FkUGUzc3lkbEtlVTBSUnBPQmlKQllzakkyTWlFNnhha04rYVZIT1haNkR5M3REV2pVWHFST3lHQjU1dTNEY3Y3Rk9SZkdHeEYwdWlrL3RSVHdtU3pRWTRRSkFWRFpMcTJyNzNhY1QzT2tlYXZnZDB2aDY3dWdSU3N0KzIwMmVDcGhRZFNOYTRjZ0NNSjRVbHBkd0ZzN255YzZOSUY1NlNzeG1nd1VWUnpudmQwdmtKV3hrU1d6MWcvcjhWcmFHK25vYm5WWWR1RmlKUnExRnpVdUFrTlhFcUtTYklHZ3ZiTHpCUnpPLzl4aG1VN2ZpOGxzNUlOOUx6bHQvNDI3ZjQ1S3FhYWs2aFJCL21GVTFCUUI0T2NUUkdyaUxQWWQvNUNxdXJPVTFSUlNWVjlLWjNjYlpvdVpmMjc3alcwZkFUN0JiTDdsY1pmdDdPaHU1ZFZQL3Vpd3pHUXhZVERvK1B2N3YzSlluaGlkekliRkQxelI1eGV1M0J2Yi8wUkxleU9wRXpMdzl3bWlzYldXdkpKRGxGWVg4TlZOUDdFRm5sYXJsWGQzLzQzeW1pTFNKODBoTkRDSzRzb1Q3RGp5TmxwZEQwc3pOdGoyMmQzYnlVc2YvaGFkb1plWlNZdFFxenc0V1hLSU43WS95LzFybjJSQzlFQXhpa09uZHJBM2R4dXg0Uk5aTW1zRGRVMVY1QlR0NDJKYkhRK3UrNVpUTUNzSTdrNEVuVzRzd0VPcUhBc1E1QUdWZmN2cmJuRFFDVkxtOWZkWjhNUnVLZE5xc2NMUEQ4UFBGNHJBVXhBRTRWcG85VDNjbnZVbHBrMmVhMXUyWk9aNi9yNzFWeHc2dFoxNTZTdUhOU09YWGJTWDQ4VUhYSzU3ZmZ1ZnJtZ2YzM3ZvajNoNmVObGVWemVVRWVRZnh1elVwU1JHSldObElQdHpPUDl6R2xwcXVIUDVseDMyNGVuaGpVcXBScXZ2cGFLMkdMbGNiZ3RNcDA2YXcvcEZXd2dOaktUNDNBbVNFbWJnNCtYUG5wd1B5RXpOSXRnL2ZHQS9HbThBU3FwT0FhQTE5TkxTMFVoSjFTbThOYjVrcGkzRGFyWFMwZDFDZ0crSVF4c01SajE2b3haZnJ3QUNCNjBUaGtlUVh4ajMzdklmRGxuTm5LSjk3RGp5TnJuRisxazIrMVlBaWlxT1UxNVR4T0taNjJ6TDVrNWR3UXRiZjgzaC9CMWtwQ3l4N2VQQWlZL3A3R25qZ1hYZnNnV1kweWJONVcvdi81TGQyZS96MVUwL0JxU2JEZ2RPZkV4QzVCUWVXUGN0MjQyU2JmdGZwcURzR0tYVkJTUWxUTDlodnd0QkdBdEUwT25HZ2pRRFFhZWYzZmVPRzFsTXlGNmNyeFI0Zm51Zk5IMktDRHdGUVJDdTNiVEo4NXl5TFI1cURVbngwOGsrdlpmMnJoYkNnb2J2ait2S09adkl5dGhvZTIwMEdYanVyWit3WVBvdHpFdGZlVVg3MEtnOTJYZjhJd0o4Z2dFd21ReTh0K2NGSGxqN0pQLysvQytZekFORkNNeG1FMWFzL09PRC8zSFlSMlpxRml2bmJ1TFUyU040YXJ4NTh0Ny9jY3FlYmxqMEFQNit3Zmg1QjZEVjlhQldlYkJ3K21vTzVIM0M4c3piOGZiMHRXM2JIN0NhekViYU81c3Byem5OL0dtcnlNcllTSGxORWZ1T2Y4akRHNTRpMnE1cjd0YTlMMUpWZDVhdjMvVXp2UHFDVjJGNDNiSHNVYWZyTzMzU1hIWWNlWnZtdG5yYnNsT2xSMUFxbE15ZnRzcTJUS1ZVa1ptYXhZNmpiMU5XVThqTXBJV1l6Q1lLSzNLSURrdDB5R2dHQjRRekpXNGFaNnBPMHRyWlJKQmZLSVhsT1pndFpoWk1YKzF3YlMyWWRnc0ZaY2Y2Ym1pSW9GTVE3SW1nMDQzWkZ4UHlzaHZEZWFPTENkbWJIQWkvWHdyZk95QUNUMEVRaE9zeFZQYytvOGtBZ01ZdW96Z2MxQ29QaDh4cDVZVXpXS3dXRXFLUzhkTDRYUEYrYWhzcmJVSG54SmcwSnNTazB0SFR4dmNlK29QRGRqdVB2VWROUXptUDNmNURwMzBZVFFhT0Z1eGsydVI1ZFBWMjJKYjdlUWNnazhtSWpaaG9XMVpRZG96a2hKbFlyQlpPbmozTWd1bXJIWUxPSDMzcFdRQmUzUFkwaWRFcExNKzh6Ylp1VW13YW1XbFpITXo3aFB2Vy9DY0FSL0ozVWxGYnpQMXJueEFCNXdoeWRYMzMzNVRvdjdhdFZpdm5HOHFKQ0lsRG8zYWNLeTR1Y2pJQWRVM1Z6RXhhU0dOTExRYWpuc1NvSktmOXhrVk81a3pWU2VxYnFnbnlDK1Y4ZlJreW1ZejR5Q2tPMjRVRlJlSHA0VVZkVS9Xd2ZFWkJHRTlFME9uRzdJc0pxUlVEejJ1NmJueGI3S1VFaThCVEVBUmhKQmlNZXM1VzV4UG9HNEx2ZFJiM3VaeHpGMG9BNk5GMjJycW9EaVV4S2hrUHRmU2ZVbnRYTThFQkE5MWM1MDVkenAvZitTOCtPL1NtdzN1TUpnTVdpNW5mdi9xVTAvNldabXpFVStOTlUzczlmL3IzajJ6THQ2ejVKb2Z6cFFxMGM5S1dFeHMra1hOMUpkeS85b21yK214dmJuK09sbzVHaDJYUHZmVVRxZjNkTFdqVW5yeS81eCsyZFE5di9DNSszZ0ZYZFF6aDZoV1daUU1RRnpFSmdLN2VEa3htbzhzdXpnRyswbzJOamk2cFFGVnI1OFcrNVVOdjIyNjNyYStYUHlxbGM5VkZQNThnV3RvYm5aWUxncnNUUWFjYkM3Szc2YWV3NjNsVTNlRzg3WTBtQWs5QkVJVGhaVEtiMkxyM1JYcTBYYXpLdW12RUM1MmNxNU9DemcvMnZZUktxWGE1amNWaXhtd3g4L1U3LzR1d29DajBCaDF0WGMwRStZVTViUGZ3aHFld1dDd3U5K0dLcDRjWFV5Zk9CbVE4OTlhUFdaWjVHMG54TXpDWmpjU0dUK0xFbVlOMDliUlRVblVTR1RJdXRsNmd1cjRNa0NxU2VtbDhpQWlPSlNGcWl0TytPN3JieUVoWjRqQyt0TE83RGFWU05XUkcxM09ZczhxQ3M4b0xKZXcvOFRHaGdaR2tUY3dFcEdKVEFCNkRzcHdBSGlycEpvZkJwTC9zdHVwQjIycjF2VTRWY3Z0cDFKNll6RVlzRm92TG9saUM0SzVFME9uRzdMdlhhbzFTUmR0T2cvUm8xMHVGaGtaVGYrRDUzZjJnTnc4RW5qK2VCMHRqUjdkdGdpQUlZMGxuZHh2djdubUJDeGZQc1dUV2VvZmlRaU9ocGIzUjFtM3g1Tm5EZkduajk0Z0ljZjdEL2NHK2w2aThjSVlnZnluSXRHSmwxZHc3bmI3USszcjU4OWJPNTJsb1BuL1pZMy9samg4N2RmWFZxTDN3OTVFcTVDM1B2STB6NS9JQVVDazlpQXlKbzZqaU9DYUxDWUN5bWtLVWN1bnJVWC9RcWRYM1lqRHB5U3Y1Z3NQNU8zanN0aDhTRlJwdjIvL1d2UzlTMTFURmY5enpTMUcxZEJUa0Z1MW41N0YzOGZVTzRONWIvZ09sUWpwL0Zvc1pBTG5NT2ZqclAwLzlQODJYMmhiSGJTMFdzMjNaNWJZVkJFRWlnazQzWnQrOXRsVUw4ZjVRMkNTOXJ1cUFHV0d1MzNjanBRVEQwMHZoaHdjR0FzOWZIWVhHWHJqSGVkaUZJQWpDRFpkL0VUNnZnb3AyNlRGYzVES1lNQXo3S1R0L21tMzcvNFhaWW1MVHNzZVlPaWx6R1BaNmFYbG5ENkdRSzFnNVp4TjFUVlVjTGR6Rkhjc2VkZGltbzd1Vk0rZnlXRFJqclMxSTBLZzlIUXErMk92cDdTUTJmQktaYVZrdTF6ZTAxTERqeU50WXJWWmFPNXY0OU5BYmdOUU45M0QrRHZMTGpwS2FtRUZHeW1MYmU2WlBtY2YwS2ZNQXFldmtzMi85bUx0V2ZKWGd2aUM0bzd1TmJmdGY0bnhET1ZhckZWL3ZBSmJNWEkvZXFLT21VYXI1cmpkb0thbzh6dXlVcGRSZVBPZXliYkhoMTM0bW03WHdXUkhrZEVGMzMvK0RZOTF3WGRzR281NlBEcjVLY2VVSkprU25zR241bHgzRzBhcjZianpvalRxWDd3WHdVRW1aemY2YkZQM1pUTWR0ZFU3YnV0cXUvMWdlS28wSU9nVmhFQkYwdWpHSG9GTW5GZkc1MllKT2dQUVF4OEFUNElWOGFUN1JKek5HdDIyQ0lMZ3ZyUW1lUHdWYlN5SE1DeVlGd0lMbzRkdS9ERGl5NS9yMmNiTGtNSjhjZXAySTRGZzJMZit5TFpnYVNTYXppWUt5WTB5T1M4ZFQ0ODJpbWV0NGY4OC9tSjJhWlF1K3JGWXIyNCs4aFVidGRjV1ZiVUdxdnV2bjdYcE9yODd1TnR0enRkS0QySENwV0ZCTlF6bkIvdUdFQlVYYnh1WmRLWmxNUm1kM0d3dW5yNmI0WEI2cGlSa3N6ZGpBWDkvN2hXMThuOUZrUUNGWGNLcjBDS2RLai9UOURxU0NOa3FGTk9idkJ3OC9jODFkTGIxVU1EME00aUxCSklOeEVITU95N1hkcSt2aDljK2U0V0xyQlZiTnZaTjU2U3VkQWowLzcwQmtNcG5UL0xFd01ENnpQOHZ1N3hNRURJenhkTFZ0Lzc4ZmY5OWc2cHVxWFhhaGJlOXFzZTFURUlRQklpbXFJQzBBQUNBQVNVUkJWT2gwWS9iZGE5dDBFRy9YbTZtcTg4YTM1MUxTUStDUHkrQ0hCNkZMS3J6SXh4WFFvWWYvTncrVVl0aUVJQWczMkJ2RlVOZ01ENmJCdzJramM0d2oxL0hlQ3hlcitQVFFHMHlPVGVldWxWKzFaUk5IV3M3cHZmUm91NWcvN1JZQVVoTm5jVEk2aGExNy84bFg3dmgvZUdsOE9KRDNDYVhWQld5KzVmR3JtaXYwMU5rakZKYm51RnhudFE2TStmVHg4ck5OMzVKZHVJZmtoSmt1dXhRLzgrYVAwQnVrdWNQNngyais0NFAvdG5XUi9QYjl2K1diOS80YUdDaU1CUEQ0WFQ4RDRNU1pMOWg1N0YyK3V1a250b0NrVjlmTmMyLzloQlZ6TnpFN1pja1ZmN2FoZUNraExnUkNRMEhsWExkbXpMcWVheHZnbzRPdjBOeGV6NWExVHpoTWNXSlBwVlFSRmhSTlhWTVZScFBSb2ZEUCtjWnlBT0lqcENxMlVTSHh5R1F5MjloZWUrY2J5NUhMNU1UMDNjaUlEazJndHJHU0N4ZlBPVlJDYm01dlFLdnZZZHJrZWRmNTZRUmgvQkZCcHh1ekR6cGJkSkJnVjhqd1ppZ21ORmhTRVB4bHBUVEc4NkkwM3ArRHRkQitBUDVuQ1dnVWwzNi9JQWpDY0Nwc2hzZG53SjNPdFdadUNvZnpkMkRGeW0xWmo5eXdnTE5YMTgwWEp6OGpNU3JabHRXVXlXVGN1dlJoWHZyd3Q3ejI2ZitSRUpWRTl1bTlMSjY1anFUNHE1dkxNRE10aStXWmQ3aGNkNzZoakRlMlB6dmtlM1VHTFkwdHRjVDNUWlVCY052U2gyMWorWHEwblh4NDRCWFd6TitNVDE5bDMvNU1wU3R0bmMxOGZ2UnRva0lINXVlMFdxM3NPUEkyWGhvZlpreFpjRldmVGJoeURTMjFsRllYTUM5OTVaQUJaNy8waVhQWW5iT1Y0OFg3YlYyM2pTWWp1VVg3OFBVT1lHS3NkTWZJVStQTnBKZzB5bXVMdUhDeHlqYnZha3Q3STZYVitTUW56TEIxM1owNmNRN1pwL2R5dU9Cek5vYy9ic3V3SHM3L0hJQVpTZUxjQzhKZ0l1aDBZNTVLS1VOb3NraVBVTHZpZXRVM1dhYXpYNVFQUEw4S2ZuQmdZT3hVUVJNOHVRZCt1M1QwaXg4Smd1QStKZ2JjdkFFblFGMVRGU3FsbWlOOVg0UUhpd3BOSUNWeEprYVRrWjNIM21YUmpEVzJMb2JYNnZPajcyQTBHVmcxN3k2SDVYN2VBYXhiZUI5djdYeWV4dFlMVEk1TFo5bnNXNjk2Lzltbjk1SjlldTlWdjY5WDE4VXJuL3loTHhpZWlOR2tSMi9Va1dnWHNQUjNvWXlObUhSRjNaQUQvVUo0Wk9QM3lDbmF4OS9mL3hYUllRbG8xRjZjcXl2aFM3ZCsvNFlGK3U2b3Jxa0tnT2EyZXZia2ZPQnltMFV6MXVLaDFwQ1psa1YrMlZGMjUyeWxxYTJlSVA4d2lpdFAwTnpld09aVmp6dWNwNVZ6NzZTNm9ZdzN0ditKV2NtTFVTaVVuQ3c1aEZxbFllWGNPMjNiUlljbE1IM0tmUEpMai9MNlozOGlNVHFaQ3hmUGNiWTZuL25UVmhFZU5Jejk3QVZobkJCL0VkMWNxQ2ZVOTBqUExWYkhDclp0T3NkeG56ZUxBQS80MHdyNHIwT1ExemNWVmtVN2ZHTVgvRytXRkpnS2dpQ010RW11aHhiZU5IUUdMUWFqM3BaOUdXeG0wa0pTRW1laTFYVnpycTZFa3FxVGJMN2xHOFNFSlY3VDhZNFY3cWF3UEljbHM5WVRFUnhqVzk3U2NaRmpCYnM0ZWZZd2Z0NEJCUGlHVUhhK2tGYy8vVC9tVDF2RnBKaTBLeTY2a3BtYVJkWVF3V3BOUXpsdjdYemVhYm5aWW1aMzlsYWl3eExKeXRqSW50d1BNQmoxSEMzY1JlcUVqQ3NlNTJwMU1ab3lLalNlZFF2dkl5UWdnbjNIUHdSQXBWUnpzdVFRczFPWEVoSVFjVVg3RnE1T2Y1Zm84dG9peW11TFhHNHpPelVMRDdVR2xWTE5RK3UvdzY3czl5bXBQb1hKWkNReUpJNzcxenpCaEpnVWgvZUVCa2J5eUlidnNpdjdmWEtLOXFGVUtFbU1TbWJsM0R1ZHhnTnZYUHdnZ2I0aDVKVWM0bnhER1lGK29heGRjQyt6VTVlT3pJY1doREZPQkoxdUxzZ3U2R3pWRGFwZzIzbHpCcDBnZGFWOWVnbjhOaHYyOUZYUXY5Z0xqKytTNXZLY0tjYndDNEl3UWlyN2VsbE1DUmpkZGx6T0R4LzUweFZ0NStjVHlHTzMvb0EzUC84enIzN3lSemJmOGpnVFkxS3Y2bGhhZlM5N2M3Y3hPWFlxUzJhdXA3dTNrN0thUWdyTHNxbXFMMFd0OG1EQjlOVXNtckVHbFZMTnFiTkgySi8zTWYvZThXZThQWDJaRWplTnVJaEpKQ1hNUU9OaW5zUitDb1hTWWM3TDQyY09Tc3RsQ3M2ZXowY2hWK0JwVjcyMHFhMGVrOWxJZUhBTTk2MzVUeW92bk9Gb3dTN3VXdkZWYWhvcmVQSERwNW1idHB6STBIaFVTalZiMW55VDd0NE9PcnBiTVZ0TXhJUk9vTEE4R3l0V0xyWmVJQ1ZoRmthVGdZYm1HdXBiemxOVmQ1YnltaUlVY2dVTHA2OW0vclJiS0szTzUwakJUbktLOXBFUU9ZWE10R1drSk02OHF0K25jR256cDYwYXNzcXhLOTZldnR5ZTljZ1ZiUnNSRXN1RDY3OTEyZTNrY2psTFpxMW55YXoxVjl3T1FYQm5JdWgwYzRGMjNWSGJkSkRnNTFqQjltWU8zdVF5K05FOENQZUdOODlJeTNxTThQMzk4S1YwMkpKeTZmY0xnaUFJRWsrTk53K3NmWkxYUDN1R3N2T0ZWeDEwZW5wNHNXbjVsNWtRbllKTUp1T05IYy9TMkZKTGdHOHdLK2Jjd2N5a1JRNVRXY3hNWHNqVVNYTTRYWjdEaVpLRG5EeDdtSXR0ZGFSUHVycjVRNnZyU3JuUUpFMVQ0cUhTc0diQnZTamtBd1A4MVNvUElvSmoyYkxtbTJqVW51U2QrWUxFNkdSU0o4d2lkY0lzd29LaXlDM2F6K0g4SFpqTUpvZDkrM2o2OGEwdFQzUG8xSGE2dFoyRUJrWXlkVkltSGQydHZQekovNkpXZWhBZk9ZWDFpN2FRa2pqTFZoQnArcFQ1VEpzOGo1S3FVeHpNKzRTeTg0VWk2QlFFd2UySm9OUE5CZG5kVUc3VkRpb21kSk9PNnh6czBYU1lFQ0JsUFkwV3FaejhTNFZRM0N3RnBkN2pxTnFmSUFqQ1NQRlFhM2h3L2JkUktkWFg5UDdraEJtMjU1dVdQWVpXMzBOcytNUWh1ODZxbENwbUppOWtadkpDV2p1YlVDcFVEdE5QOUZlSTdmZlk3VDkwMnNlZEs3NTh5VGI1K3dUeDVkdC9aTnZ2SGNzZXBWZlhiVnMvTTJraE01TVdBbUN4V0RDWmpWaXRWbVF5R1hLNUFybGN6bmNlK0ozVGZ2L3pubDhSNEJzODVHZVR5V1NrSk00a09XR0dVekFyQ0lMZ2pzUkVFMjV1OEZ5ZER0T20zSVFWYkllU0ZRdC9YZ2toZGtIMHNYcjQrczZiYi9vWFFSQ0VtNVZhNVRFc2s5cUhCa1lTRnpIcGl2Y1Y1QmVLbi9mSTlGZTJEMlE5TmQ0RUI0UVB1WjFhNVlHSFdvTmE1WEhKUWtDQmZpRlg5TmxrTXBuRE5CMkNJQWp1U2dTZGJpNW9VTkJwbitrc2I3L3g3YmtlRXdQZ2hkWFNuSjc5Nm51a0FrTmYxSTVldXdSQkVBUkJFQVRCblltZzA4M1pCNTF0T3FreXJGOWZ6eXFkU1pxL2N5enhVOE1mbHNIZFNRUExER2I0eFJINFc3NVVvVmNRQkdHc21CQS8rZkliQ2VOV1RHUTh3TEJrbjI4MjR0cDJiVHlmYzhHOWlhRFR6ZGtIbmMxU0JYTGk3Y2QxanFFdXR2M2tNdmphZFBqWkFsQVAxSlBndmJQd3pUMEQxWG9GUVJCdWRscDlMdzB0b3F1R082cHZQbyt1YjJxUThVaGMyODdHK3prWDNKc0lPdDFjNkVEbGVWcjYvczRsMkkzckhDdkZoRnhaSEFQUHI0SXd1ODk0dGhXK3NnTStxUmk5ZGdtQ0lGeXBtT2hvR2x0cVJyc1p3aWhvYUtraE9EZ0ltVXlHUXFFWWQ1a3ZjVzA3RysvblhIQnZJdWgwYzRFYVVQVDlUZXMwZ01uaU9LNXpMQlVUY2lYQkQvNnhHbGJFRFN6VG1lR1pFL0NqZzlDdUg3MjJDWUlnWEU3bTNObWNheXdhN1dZSW82RGlRaUVUSjAxQUxwZWpVcW5HWFFBaXJtMW40LzJjQys1TkJKMXVUZ1lFMjFWOHZkZzdxSUx0R001MDl2TldTVk9uL0d3QmVOa1ZJOHh0Z0VlM3c5RzYwV3ViSUFqQ3BhU25wK1BscnlLN2FPOW9OMFc0Z1k0VTdFTG1ZU0kyTmhhbFVvbGFyWGFvd2pzZURGemJlMGE3S1RlRkl3VTd4LzA1Rjl5YnVKb0ZoMmxHbWdiTjFWa3h4aXJZWHNyaUdIaHBMYVNIRGl6ck5NQlBEOEh2Y2tBcnBsSVRCT0VtdE9YKys3alFWa1oyb2ZoeTdnNk9GdXppUW1zcEN4Y3RRS2xVNHVQamcwbzFQcWRka2E3dGNyZS90cVZ6WHVZVzUxeHdYNHFmLy96blB4L3RSZ2lqSzdkaFlPeG1SZ1NrQnNPMk10Q2JwZTYyNnllQTF6ajUyK2VsZ3RXSlV2WXovK0pBTmR1S2R0aFZCUkUrRU9kMzZYMElndURlaXByaFJDUE1qWVRrNEpFOWxrd21ReWFUTVhWYUtrZE9IS0NvTEErZFhpb3I3dXZsZjVsM0MyTkZmZk41eW10T2M3aGdPejNtSmhZdG5ZOUNvY0RIeDRlUWtCQThQRHpHWGRiTDNhL3RnWFArR2QzbVp0czU5L1gxSlRnNGVGeWVjOEc5RFQzenNlQTJRdXdLN1RUM1NqL2ovYUd3U1hwZTFlbllCWGVza3dGM1RZSE1DUGpGWVRqZkpTMXYxc0xQRDhQc0NQak9iTWNDUklJZ0NLTkZMcGZqNGVIQjVudnZKamMzbDVMaVBJNFZmWTZIMm92YStxclJicDV3bldJaUU5QVplZ2tKQ1daQ1VxS3RlNlducHlkQlFVSGpPdmpvdjdidnZlOGVjbkp5M09iYXZ0dzUxMmcwNC9hY0MrNUxCSjJDUS9mYVpyc0t0cmFnc3dNeXdtOTh1MFphdkIvOGZUVzhXQ2hOcDlMdmVBTjhhVHM4bUNiTjk2a1E0L2dGUVJobFNxVVNYMTlmRml4WVFGcGFHdDNkM1poTUppd1dDMWFybUlCNFBKREpaTWpsY2x2M1NuOS9melFhRFVybCtQNnExdjk1M2ZIYWRuWE9QVDA5VVNnVWwzK3pJSXd4NC9zdm1YQkZRdTNIZFBabE91M0hkWTdsYVZNdVJ5V0hyMCtIckZqNGZjN0FaOVdiNFo4RnNPTWNmQzhUMGtKR3Q1MkNJQWhLcFJJdkx5L1VhalVCQVFFWURBYU1SaU5tczNuY2Z6a2Y3L3FueUZDcFZLalZhbFFxRlVxbDBtMnlYZTU0YmJ2N09SZmNqd2c2aFNFem5mM0crclFwVnlJNVNKcGE1ZjFTZUtVSWRIMUZoV3E3NE1tOXNEb0J2allEL05TajIwNUJFTnhiLzFRS1NxVVNqVWFEMVdvZHQxL0szVTMvR0VmN2h6dHh4MnZiM2MrNTRGNUUwQ2s0ak9sczZnczY0KzB5blpWdUVIUUN5R1ZTZDlybGNmQmNIaHk2TUxEdTh5bzRmQUh1VDRYYkowc1pVa0VRaE5FZ3Zwd0s0NVc0dGdWaC9CSmZuUVdIN3JVdFdyQUNBUjREV1QyZGFTQUQ2ZzZDUGVIbkMrRTNTeHgvTjkxRytIcytQUHdaN0ttV2ZrK0NJQWlDSUFpQ0lGeWFDRG9GbEhMSGJxTXQvVjFzN2JLZDd0REZkckRNQ0hobEhXeEpjU3dtZExFWGZwTU5YOWtCK1UyajF6NUJFQVJCRUFSQkdBdEUwQ2tBRUdyZnhiWi8yaFQ3Y1ozanVKalFwYWdWOEdnNnZMd09Wc1JKMDYzMHErcUVwL2JCRHcvQ09UY015Z1ZCRUFSQkVBVGhTb2d4blFJZ0ZST3FhSmVlTjd2SWRGYTdlVkFWNlEwL21nZGJVdUVmQlhDc2JtRGQ4UVk0MFFDckV1Q3g5UEUxcDZrNzBiVkRiN01Wb3hhUXlURHJSN3RGZ2oyRjJvclZDaW92SzU3QlZqVCtvdkNHSUFpQ0lJd1ZJdWdVQU1kTVozL1FPU0ZnWUZsL1FPcnU0djNnMTR2Z2JDdjg5UlNjYnBhV1c0R2RWYkR2dkJSODNwY2lCYXJDMk5CYUFmb3VLMWF6Q0dCdVZtYURkRzcwSFRMMFhSYVUzbVlDRXF4aWlnRkJFQVJCR0FQRS85UUM0SmlkNnc4Nkp3Y09kQ2V0YUFlVDVZWTM2NmFWRkFUUExJZW5sOEFrdStEY2FJSFBLdUdoVCtIbmg2RmNCT3Mzdll0RlVwWlRCSnhqaUVXT3NVdEo4eG5RYXJXWXplYlJicEVnQ0lJZ0NKY2dnazRCY0p5cnMzOU1wMFlCY1gzak9zMVc5NWs2NVdyTWpvQy8zUUkvblE5eHZnUExyVWhUcm54OUozeDdMK1EyakZvVGhVdG9yUUNUVHRRaEhvdGt5TUNrb3JYQ1NuZDN0d2c4QlVFUUJPRW1Kb0pPQVhDY0dzUitlcFNrb0lIbnBhMDNyajFqemRKWWVHa3QvR29ScElVNHJpdHNoaDhkaEs5OERudk9nMFhFT0RlRjNsYlFkMXB4TEE4bGpDMHlaRVlOYmZWYTlIbzlGb3ZvamlFSWdpQUlOeU14cGxNQUlNUkY5VnFRdXRqdXJKS2VsN2JkMkRhTlJmT2pwTWZaVm5pOUdJN2FGUnc2MXdHL09RWXZGc0RkU2JCdUFuZ29ScSt0N2s3YkFsYUxDRGpIT2psSzZQV2lzN01UbFVvMTdzZDNGaFFVY0R3M2o5cWFHancxM2xSVWxZNTJrNFRyTkNGK01scDlMN0d4TWN6T3pHRHExS2x1V1NUTG5hNXRjYzRGZHlTQ1RnRnd6SFJldEFzNlJhYnoyaVFGU1ZuUEM5M3dSakhzcVphNktJUDArLzNMU1hqNU5LeUloNDBUSWRILzB2c1RocDlSSzdLYzQ0WENxcUdycXhGL2YzK1VTdVc0L2VMMjZzdXZvZTIwRUJlYXhJd0ZLNGtJamhudEpnbkRwS0dsbHNhV0dnN3R5U1h2K0NtMlBIQ3ZXeFhKZXZYbDE5QjJtSWtMYzU5cjIzYk9kK2VTZC93a1d4NjR6NjNPdWVCK1pGYXJWWFQyRXdEWThEN28rb1pGYmIwZC9OUlM4YUMxNzBsakZHWEE5cnRBS2Y0ZVhyVldIYnh6Rmo2dEFLM0plZjJrQUNuenVUSUJ2TVN0b0J1aXNkQnFxNGdxakcwbTlIUjdWaEFkSFkydnIrK0lmMmw3cHdSZUtJQnZ6b1RiSm8vb29Xeis5dHcvaVF5WVJHWnExbzA1b0RCcXNndjNVTmRlemlOZmVRQ05Sb05DTWI2N3hJaHIyLzNPdWVDZVJQZ2cySVM0R05lcGxBL00xMmxGVkdPOVZrRWErUHAwZUdzalBKb09BUjZPNjh2YjRkazh1T3REK0cwMkZEYU5UanZkaVFnNHh3OGxIcGpOWmd3R3c3Z2MxL25xeTY4UjZlL2VYOHJkeWR6MEZVUUdUdUwxVjk4YzkwV3lYbm41TlNMOUo3cjl0VDAzZlFWUmJuTE9CZmNsZ2s3QlpxaHhuYUtMN2ZEeFZzR1dGQ240L09sOHlJeHc3T0JwTU1PdWF2ajJQbmprTTNpN0JEcjBvOVpjUVJnenJGWXJKcE9KOGRaNXA2Q2dnTjRPQzVscDd2MmwzTjNNbTdvQ1F3L2s1dWFPMnlKWkJma0ZhTnZOWktZdEcrMm0zQlRtdXNFNUY5eWJDRG9GbTdBaGdzNHBnUVBQejRxZ2MxZ281VkxGMjk4c2dYOXZoRWVtUW9TMzR6YTEzZkNQQXJqN0kvaitBZmk0QXRwRkFDb0lidVY0VGg3eFlWTkd1eG5DS0pnUWxVcng2Ukk2T3p2SFplYnJlRzRlOGVGSm85Mk1tOHA0UCtlQ2V4TkJwMkFUYmhkME50b0huZmFaVGxIQmR0aUZlTUlEcWZEYWV2amZMRmdSQnlxN2Y1a1dLK1Exd3A5T3dOMGZTdk4rZmxBR0xkcWg5eWtJN21pOFpUa0JhbXByQ0ErT0hlMW1DS01nSWppV3BxWW11cnE2eG1VV1gxemJ6c2I3T1JmY215aFpJdGlFMldYYUduc0duazhLa0xxQVdvR3FEcW00a0NnbU5QeGt3SXd3NmZHRVVhcDR1LzBjbE5rRitsYWtlVDhMbTZVS3VNbEJzQ1FXbHNRNFowb0ZRUmo3UEQyODNLS1NwK0FzTWlRT0Q3VUdvOUdJd1dEQXc4TmpYRlZtRnRlMnMvRit6Z1gzSm9KT3dXYW9US2RTRGhNRHBHSTNWcVJzWjJyd0RXK2VXL0ZXd2EyVHBFZHROeHlzZ1VPMXpwbm1rbGJwOFVLK2RITmdjUXdzallNWW45RnB0eUFJdzZ1eXVteTBteUNNb3RyNmFvY2lXZU5wT2cxeGJiczJucys1NE41RTBDbllESlhwQkpnY09GQzU5bXlyQ0RwdnBCZ2ZxZmpRbGhSbzBrb0I2QmUxVU5RczNRVG9WOTR1UGY1MUdxSjhZSGFFOUpnVkJocnhMMTBRaERHb1I5dUZoOW9UcGNMNWoxaGRVelZCL21GbzFKNHUzbmxqZFBhMDQrY2Q0TFM4Ujl1RnQ2ZnZzQnhqdkJiSkVvWW16cmt3SG9uYko0Sk5wRjNRMmF3RnM5M2ZPbEhCOXVZUTZnbDNUb0ZubHNPN3Q4RzNNbUJXT01nSDliNnA2NGFQeXVHL0RzR3RIMGpqUU44b2xtNFlXTVQvWVNPdVY5ZU4zcUJ6V3FZempMK0J1RTF0OWZ6cm85K1RWM0pveUczS2E0cjQxMGUvNTJ4MS9nMXNtVEFhT3JyYitNUHIzNk9tb2NKaCtWL2Yrd1Vuem56aDhqMS9mZThYRkpSbHUxeTM3L2lIdlBycEgxMnUrK2UyMzNDKy92TFpzaGMvL0MzSEN2ZllYbHNzbGl0NjlPdnU3V1IzOWxhbmFxTHRYUzM4K2UyZk9GMzc1VFZGUFBQbUR6bFhkL2F5YlJNRVFYQVhJdjhoMkNoa0VLaUJ0cjd2eWhkN0J3SlJVVXpvNWhQZ0FSc21Tbzh1QXh5dGc0TzFjS3pPY1R1TGRXQWM2TDlPUzExM004Smhhb2gwTXlFdFpIVGFQNTY5dU8xcEVxS1MyTGprUWR1eWYzMzBlNkxERXJrOTY1SEx2dDlrTm1HeFhGL2xRcFZTalV3bW83UzZBSzIreC9VMktnOUNBeUtwcUMyKzR2MU9qRWtsTkREUzlucFg5bnMwdGRlVG5ERFQ1ZllXaTRWZDJlK2gxZlV3SVRybDZqNkVjRjMwQmgxSEMzZFJjdTRrN2QwdEtCVXFva0xqV1Rwckk5RmhDU055ekxhdUpucTBYWGdOeXZJWmpIck1acFBMOS9UcXVqR1pqUzdYbGRXY1pzYVVCZGZWcGw1dEYwYlRRT252MXo3N1A2b3ZFNng2cURUODRKRm5BTkFidE9RVzd3ZGc1ZHhOdG0wQ2ZJT1psNzZTL2NjL0ltM0NiRHpVR3ZRR0haOTg4VHBKOGROSmpCcSt5cXdpNCtXczhrSUoyYWYzME5oU1E2K3VCMytmSUtaTm5zdTg5RldvbENxSGJZMG1JMStjL0l6QzhteDZ0SjM0K3dTVG1aWkZabXFXMDVqSnpwNTI5dVJzcGJ5bUNLUEpRRVJJTEZrWkcxMysvY292UGNxeDAzdG9hVzlBby9ZaWRVSUd5ek52UjYzeWNOcjJhb2x6TG93M0l1Z1VISVI3dVE0NkovaExRYW5aQ3VjN1FXY0dqV0wwMmlrNDhsWERMUW5TUTIrR3dpWTRlUkZPTmtxRmlPei82K294U3NIcHdWcnB0VUlHaWY2UUhDd1ZKa29PaGpoZjUreXA0S3owZkNGYVhiZlRjcTJobDdhdVp2SkxqOXFXNlExYTJqcWJISllCQkFkRUVCT1c2TEJzNTdGM09WNTg0THJhOXNTOS8wMkFiekFIOGo2aHZ2bTh5MjM4ZllMSXl0akl6bVB2WHZGK2IxdjZzQzNvUEhIbUM4cHJpcERMNUR6MzFvK2R0cDA2YVE3aHdURTB0ZFVqbDhuNTQrdmZkN25QcjI3NkNZRis0dTdIY0x2WVZrZHUwWDVTRW1jeWRkSWNPcnBhS0NqUDVsOGYvWTZITnp4RmJNVEVZVDltVzJjVFNvV1NRRi9wZkg1MDRGWE9uTXREYjlTeE8yY3IrNDUvNlBRZXZWSEhqaU52cyt2WWV6eTg0U2tpUXFTS3BoY3VWdEhWMDA3S0VEYzByc2VVdUdrc25MSEc1YnJDOG14S3F3dHNyNE1Ed2xtellETWZIM3lOdUloSkdJeDZ0aDk1cTIrdEZhUEp5TE45MTcvWllzSmcxRk5ScStYM3J6NEZnRWJ0eVRmdi9mV3dmd1ozZDZ4d0Z5YVRrV21UNXlPWHk2bW9LV0xmOFkrb2FhaGd5OXB2MnJheldxMjh1L3R2bE5jVWtUNXBEcUdCVVJSWG5tREhrYmZSNm5wWW1ySEJ0bTEzYnljdmZmaGJkSVplWmlZdFFxM3k0R1RKSWQ3WS9pejNyMzJTQ2RISnRtMFBuZHJCM3R4dHhJWlBaTW1zRGRRMVZaRlR0SStMYlhVOHVPNWJvZ0NRSUF3aWdrN0JRYmkzVkpnRytzWjFoa3JQKzRzSmxmWUZNR1Z0a0M2K0k5NlVQQlFENHprQnVvMXc2cUkwN2NxcFJqamY1Ymk5MlRvd0h2U1R2aDV4R3FVMFAydC9FSm9jNURpUHF5QXByamhPWTlzRnArVUdnNDZMclJjNGRucWdTNS9PMEV0emU3M0RzcWJXT21hbExIWUtPdnN0bWJVZXBjTHhqbjEzYndjNVJmdVlIRHVWMkloSlR1K3ByQzJtcXI3VTl2cmhEVTloSHBRMVBYWDJDTHV5MzJQR2xBVk1uektmNlZQbU82eC81Wk0vME5yWnhMZTNQRDNrWjYrdUwrUHpvMjh6YmZJODBpYk01dE5EYnpBamFRRUpkdG1kWG0wWDIvYS9URUxrRkpaa2JPQjBlUTVWZFdkWnQyZ0xjdm5BWFNzZkwvOGhqeU5jdTVDQUNKNjQ5Ny94VUd0c3l5YkhwZlBXenVmSktkbzNyRUZuWjA4N3RSY3JLYThwd2t2alEwbjFLVURLak05SVdzQjd1MThnYldJbUtZbk9BZVJiTzU4bkkza3hrK1BTQ2ZJUHN5MC9WWHFFME1CSVBOU2VsRlNkY25uYzJvdm5zRmdkdTcwcUZTcGl3aWZZdXQ0YVRRYWEyeHNvclM0Z29DOFk5dmIwSlRaOGdzdDlsbGJuNDZseExBYytNMmtoUlJYSHFhb3ZaZUgwMVd5KzVYR0g5UVZseHlpdVBNR1dOZDlrTUpsTWpHUWFDZXNXYmlIQWQ2REF4TkpaRzNqeHc2Y3ByeTJpcGIyUjRJQndBSW9xamxOZVU4VGltZXRZTnZ0V0FPWk9YY0VMVzMvTjRmd2RaS1Fzd2NmTEQ0QURKejZtczZlTkI5Wjl5eFpnVHBzMGw3KzkvMHQyWjcvUFZ6ZEpOeGM2dWxzNWNPSmpFaUtuOE1DNmI5bUsvV3piL3pJRlpjY29yUzRnS1dINkRmdGRDTUpZSUlKT3djRlFGV3hCNm1MYjM3VzJ0RlVFbldPRmp3b1dSVXNQZ0ZhZGxBVXRiWVV6TFZLd2FSalVrMU5uZ29JbTZkRlBvNVF5b3RFK0VPY24vWXoxazdMZzd1cjJaVjl5dWZ6cGw1OWtadEpDVnN5NXc3YnNMKy84ektsNzdSOWUvOTRsOXo5MzZnbzhQUnlqL1libUduS0s5cEVRbGNUOGFhdWMzbU13NmgyQ1RyWEtBNzFCUjJGNURyTlRsMUJkWDhiZTNBK1lPakhUNFE2L3ZjYVdXaEtqa2wydUF5bmdmT3Z6dnhBUkVzZUd4UStna0N1SUNJNGx0MmdmNlJQbjJMN3MvWFBiYjVESlpLeGYvQURCL21FbzVFb0t5ckk1Y2VZZ2Q2MzRxc2dFakxEQjF3NWd1MUZoTkJ1RzlWajFUZFY4Zk9CVkRDWTlDcm5DOW54MnlsTFdMcndYaFVLSnA0Y1hmdDZCVHUrVklTUFFMNVE0dTVzb0JxT2Vvb3BjNXFXdnBQTENHWWRzdk5WcXdkVFhWZmZRcWUwbzVBckhteGllZnR5MThxdTh0K2NGUU9xdVhsUnhuRFBuOHNoSVdlSjAvT1BGQjlCNGVLRldlcUEzNmlnb3ozWjUvZCs5OG11MkFONUw0K1BRL1RHbmFCOXhFWk9KQ1hNTVpHVXltYmpPUjRoOXdBblM3em8yZkNKMVRkVVk3THBUbnlvOWdsS2hkUGg3cVZLcXlFek5Zc2ZSdHltcktXUm0wa0pNWmhPRkZUbEVoeVU2WkRTREE4S1pFamVOTTFVbmFlMXNJc2d2bE1MeUhNd1dNd3VtcjNhb0xydGcyaTNTRFloekowVFFLUWlEaUtCVGNHQ2Z6Ym80YUJqWUZMdnZDcUtZME5nVnBJRVZjZElEcERHZjFaMVNodnRzMzZPeTNiR1FGRWlCNkprVzZURlltQmZFK2twQmFFeGZNQnJyQzZGZTB2eWo0OWxMSC8wT3JjN3hINHZCcUNldjVKQkRkcWE5cTVudTNnNys4czdQYk10NlhYVE5IUW5uNmtyWWZ1VGZWTldmNWR5RkVxSkNFN2gxNmNPMjlVMXQ5ZlRvcEJSNHIxWXFlT1NoOW5RSVhnR0MvTUx3OHc3Z1dPRnVBdjFDMmJ6cWNTNjJTcG5ldVZPWDA5TFJTRXRISTNxajFFZC9UdHB5bXRzYjBCdTAxRFZWbzVBcm1EOXRGUjFkTGJSMU5SUGtGM3BEUHI4d29MNnBHc0FwT0xwZVNRblQrY0Vqei9EY1d6OWhkbW9XODZldDVJV3QvKzJRTWR4LzRtUDJuL2o0aXZaMzRzeEJkQVl0R3JVWEdTbUx5VWhaYkZ2M3hjblBLS3M1VFcxakphR0JrVVNGSm5DYjNmWGM3Lzg5K21jQW5udnJKOHhJV3NEaW1lc0FLWk52TDcvMEtJMnRGN0JZekNpVkttTENKckJzOW0xTys3UFBHQmVVSGVQREE2ODRiZlByRjcvaDhEcDFRZ1ozcmZqS0ZYMW00ZnBZclZicW04K2o4ZkFpSkNEQ3R1eDhRemtSSVhGT1ZZN2pJaWNEVWhYa21Va0xhV3lweFdEVXV4eUxHeGM1bVROVko2bHZxaWJJTDVUejlXWElaRExpSTZjNGJCY1dGSVduaHhkMWZmL09CRUVZSUlKT3dVRzQvYlFwTGpLZC9jNktZa0xqaHJ4dlRHZWlQNnp0NitWcHRFQkYrMEFRZXJaVkdzczdWRm1EaTczUzQwU2o0M0sxb2k4ajZnc3h2Z1BCYUp3ZmVJMkR2ejU2ZzQ3YXhrb3lVN09JRFplNkttcjFQV3cvOGhZcGlUTkppQno0OHJJcit6MkMvTVBJU0I3SXRIeDY2STBiMHM3a2hCbHNYUHdnSHgxOEZhVkN5ZDByditZd0JjV2hVOXNwTE05eGVNK3AwaU9jS2ozaXNHek4vTTNNbWJxTVRjdS9qTWxzeEd3MjhjOXR2MEdwVU5xNkVMNi85NTlPeDgrMjYxSU1ZREliMFJ0MVRsMFVoZUZuTU9ycDBYYWgxZmRRMjFqSkY2YytJeUZ5Q25QU2xnMzdzZlFHSFcxZHpiWXhtYjI2Ym55OUJxWVQ2YjkrQmh1YzhUZWFqQnd0MkRYa2NmTExqakU3WlFtMWpaVWt4VThucDJnZjZ4YmVoMHFwdnFaMlAzYjdEeSs1L29OOUwyRXlTWVdPWmlZdllsSnNHZ0FhRHkrK3VYbm9zWm8zNnQrM08rdm9ic05rTXREZTNVTGVtUytvYTZyaWptV1AyYTZGcnQ0T1RHYWpiWXl4dmY1TWFVZVhkQ2UxdGZOaTMvS2h0MjIzMjliWHk5K3BZQkdBbjA4UUxlMk5Uc3NGd2QyTmc2OTl3bkFLdjhSY25mYkZoR3E3UkRHaDhVd2w3eHZQWXowVUhnQUFJQUJKUkVGVWFYZWp3V2lSem50TlY5L1BUcWp0bHA1M0RkRlR6MkNHY3gzU1l6QVBCZmlvd1ZjbEZVTHlVVXMvYmM5ZExPOS9LRzZTOUdsYnA5VC9PQ2xodXEyeVlVMWpKU0FWS3BrU1A4MjI3WUc4VC9EM0NXYnFwRXpiTWkrTnp5WEhNejd6cHZPWDRmNHVmWHR6dDduTUdnMVZJWFJHMGdKNnRGMGN5UHVZOXE1bTJ4aW1mdjQrUVR5ODRTbmJQb3dtQXg1cVQyUXlHVHFEbGhlMkRueTVWaWxWcUpRcXVuczdBYmgxeWNNT24rdHlCbWVhaEpGejVseWVRMFl1YmNKczFpellQQ3pWTlFkcmFLa0JJRElrRHBQWlJGZHZ1OE9YL2NiV1dvclA1VG05Yi9BMWUralVka3htSXg0cWpkTzIxZlZsdEhaY0pDVnhGanVQdlVkMGFDSXE1V0dLSzA4NGpVMTJPSWJGVE5uNTA3YlgrYVZIT1YyUmU4blA4KzM3ZjR0RzdVbFhUenRHazRINjV2TlNacXN2Nk1ScXBVZmJPZVQ3VFdhajA1aHNZWGk5L1BIdjZlaVd1bDU1ZS9weWU5YWpEdU9HZFhycDdybUhpN2xjKzYrdi9xNjRsOXBXUFdoYnJiN1g2VzlvUDQzYUU1UFppTVZpY2VoNkt3anVUZ1NkZ2dQN01aMzFQVkptcS8vN3ZWd0drd01IQ2cyZGJZSHBZWVAzSUl4WEt2bEFSblN3ZHYxQVFGclhMV1ZGYTd1a2JydEQwWnRCcjRXV2E1eTZVcU1BbFFMVWN1bW5TaTVsVnUxLzJxKzMvK21oZ05YWGRsZ0hMWDEzeG1zYksrbnFhUWVncGxHcXh0VFFVdU13VmNsUTFXdTdldHV4V0MxRUJNYzQ3WDlXOG1LSGpDUkF0N2FUL05LanhJWlBKTnBGQWFMcWhqSnErd0pmZ04vODZ3bUg5V2FMbWRjK2U4YjIrcFo1ZHdNZ2w4bHRkL09QRnV4aVYvYjdmTytoUCtMcDRZVldQNmpid3lDZkhIcmRycHJuNWVrTldpYkhwVi94OXNLMVM0aEs0cDVWWDZkWDEwMVRXejBGWmNkNC90MmZjOCtxcnhQZjE3MXd1UFIzZDlXb1BXbHN2WURWYWlVMEtNcTJ2cUsybUlhV0dycDdPOUFadExZdWtBYmp3UGc3blVITDBZS2QzREx2Ymc2ZDJ1NTBqSU1uUDJWSzNEVDhmYVE3WWpLWmpCbFRGbkF3NzFPbVRwcUR3bTVzcDFiZlMwVk5FVHBETHdmelBnVWdLME1xSkpNWW5jekVtRlIyWmIvUDVsV1BPNHdKUFYyUlMwblZTVnUyN0tFTjN3R2NNN0o2bzQ0M3RqODc1TytqVjljdHJ2TVJ0bUh4QStqMHZYVDJ0Rk4ydm9EMzlyeEEycm5aYkZyK0dES1p6RGIxbE54Rk1hZitzYmI5UDgyWDJoYkhiUzBXczIzWjViWVZCRUVpZ2s3QmdiZEsra0t1TjB0ai9kcDAwaGpBZmxPQ0JvTE8wallSZEFxU0FBL3BNWFZRcnlRclVzYmNsaDN0KzFuYkpYWEh2UjQ2cy9TNEZuSVpyQjZHSVcxR281N1F3RWlLS284RDBweVVMUjJOcUZVZXRtWDl0UG9lVEcxR2poVHNkRmplMUZiUHFybDNPUVNkL2RuTTVabTNPWFVaYkdpdUliLzBLSlBqMGwwV0V0cWIrNkZEMExuSWJscUlnckpzZElaZTVxUXRvMGZiUlU3UlBvY3Y2ZGRxMmV6Ym1CUTc5WXEzMzdidnBlcytwcjJuNjZCWU8rM3lHdzZ6NTA1S2o1RWlsOEgxWHFiK1BrRzJBQTFnZnZwSy9yNzExM3l3N3lXZXVQZS9oelVUVTkxUVJseUVGTWpXTkZiZzYrV1BiMThtZi9YOGV3Z05pQ1E0SUp3dlRuNUdhWFdCclZ0cmNXV2VyVXV1UnUxSjJzUk1NbEtXT0FXZFZYV2xuTHRRd3BkdWRaeDZaODdVNVJ3cjNFM2VtUy9JVE1zQ29LanlCRnYzL2hPcjFZcE1KaU1sWVNhcjV0MUZnRzh3NStyTzRPY2R5T3pVTFBibWZvaENvV1JpVEtwdGZ3ZnlQbUZTN05UTC90dlFxTDE0OHI3L0dYTDlCL3RlY3FvY2ZTMmF0ZkJaRWVSMFFYZmYvODFqM1hCYzI0RERlWnMvYlNXN3M3ZHlwR0FuQ1ZGSlpLUXNSdFdYMGU4ZloyNnYvMmFIaDByS2JQWm4vKzJMRUExc3EzUGExdFYyL2NmeVVHbEUwQ2tJZzRpZ1UzQVM1VFBRSGJLeFoxRFFhVmRNNkt3b0ppUmNoZ3lJOEpZZW1SR082eXhXNkRSQXQySGdaNWY5d3doZCtrSFBqZEpyazhYbDRXNjRHVWtMbUpFa1RWeHZNcHZZdHY5ZnRIUTBjdmZLcnpsOEdRTFgxV3ZidTFwNDlxMGY0K2ZqV05IVDJqY0ZoRUorL1graSs0dW5nTlQxdDZPN2hjVXoxMUZRbGcxQWRGZ2k1K3BLcnVzWUNybmk2cm9SRHZPWHNYUnZPS3V6U0JrR0dZeDArU3FMVlhxa0JrTkd4T1czdjFZeTRNaWV5MjUyVmZ4OEFwa2NsMDVCMlRIYU9wdHNsWWFIZzk2ZzVWeGRDZTFkTFpTZlAwMWlWREp0bmMxbzlUMzRlUWVpTitxb2E2cW1zNis3YW4reGxRRGZZSFQ2WHVxYXFnbjBDK1hXSlE4NWZXRTNtb3g4ZXVnTkpzV2tPVTExNHV2bHo0eWtoZXpPMlVwQ1ZCS2hnWkVFK29ad3k3eTdTVW1jeFNzZi95OFJJYkZPMVU2VkNpV3BpYlBJUHIzWDl1LzFmRU01Rnk2ZVkrV2NUWmY5dkZwOWoxTlBBbnRtczRsa0YxUEVYQzB2bFhTRE55NFNUTEtoeDlhUEpTTnhiUVBNVGwzS2tZS2RWTldkSlNObE1YN2VnY2hrTWxzWFhIdjk0elA3cCtucHZ6blRQOGJUMWJiQi9kdjZCbFBmVk8yeUMyMTdWNHZEMUQrQ0lFaEUwQ2s0Q2ZleUN6cDdJY1h1Lytra3V6RitwYUtZa0hBZDVMS0JET20xMEpxa01hTkd5OEJQKytjR3M0djFaakJZd0dRR3JyRmI3MkFtczRtelZhZlltN3VOOXU0V1ZzKy9oMkQvY051WGxINWhRZEg0ZVFmUTN0WEMxbjB2MHRYVFRvKzJDNVZTN1RCVkJFaDM0R1V5MllpT0I2cXNMY2JYeTUvUXdFaW5kZjBaZ0NzTkpIY2VlNWRkMmU5ZjhiRk5aaU5UNG9Zdk03bmVIK2FHbkNZa0pJVFEwRkJVcXBFZFIvZE9DYnhRQU12ajRQYmg3YUhxNU1qbE43bHEvVGMxaGp2NHYyL05mL0xPenIveXI0OStSNit1bTd0WGZaMERlWjl3eG00Y3A5RTBNQUJjS2tLbGNnZ3c3MWoyS01rSk01ejJ2VHY3ZmJwN08zaHczYmRjSG52Rm5Ec29PMS9BdTd2L3ppTWJ2MHRVYUR4Um9mR1hiZk84OUpYOFk5di9VRjVUUkVKVUV0c1AvNXZFNk9RcjZucXM4ZkRpUCsvNTVaRHJQenYwNW1YM2NTVzhsQkFYQXFHaE1NS1g5ZzAxRXRkMi81eXQvZGVVU3FraUxDaWF1cVlxakNhalErR2Y4NDNsQU1UM1plZWpRdUtSeVdSVTk4M3ZhdTk4WXpseW1aeVl2b0p4MGFFSjFEWldjdUhpT1lmNWJwdmJHOURxZTVnMmVkNElmRHBCR050RTBDazRDYk1ySmpTNEMyUzgzMEQzMjdwdTZEWks4MEFLd28zbXFaUWUxNnJ1eExXL1Y1cjNMNWVxK2xKS3F3c2N4bTUrZnZRZFBqLzZ6cER2UFhScUJ3Qiszb0hjdHZSaG9zTVNiVjBRKy9WM0JkdVQ4NEhUKzd2N0NwZVVuUzkwT2VWS2RZUHpGeVpYV3J1YWhnejhlblJkS0JVcWw1VVpYUkdGaEc1T05ZMlZUbG5CbHZaR3psYm5FK1FYYXN2YURCZU4ycE10YTUvZ2hhMi9wcXUzQTROUngrMVpqOWl5KzJlcjgvbHcvOHNrSmN5Z3FhME91VnhCV0dBVTZ4ZmRmOG11aURtbjk1RmJ2Si9ibGo1TVcxY3pwVFdGdG5YbHRVVjA5cmJqb2RLd2NjbER2TG5qT1Y3NjZIZmN2K1lKQXYwdVA1bDBSRWdzTTVNV3NtMy92NGlQbkV4YlZ6TjNyZnphRlgxZUdZN2pVUWN6Vzh3b0ZPSnIxa2pvN0c0RG1Rdy83d0NINVVmeVB3ZHc2TzZmUG5FT3UzTzJjcng0djIxSWd0RmtKTGRvSDc3ZUFVenNLd3pscWZGbVVrd2E1YlZGWExoWVJYUllBaUQ5bXltdHppYzVZUVplZlZNQVRaMDRoK3pUZXpsYzhEbWJ3eCszWGIrSCs0N2Yzd05HRUlRQjRxK2g0TVMrbU5EZ0NyWnlHVXdNZ09LK0pFNXBLOHdhdnQ1WmdqQW1LQlZLaWlwUFVOTlFUa3JpTEdReUdTZlBIdWF4MjM1NFJXTWtkMlcvVDYrK203U0pzMTJ1NytwcHgycTFrbE8wejJsZC8zalBtc1lLTGpSVk9hMGZxbnJ0WUkvZStuMk1mZE5BREZiZlZPM1U1ZmRTUGpyNENoOS84ZG9WYnovY21VN0J0YjI1SDZEVjlUQTVMaDJOaHhldEhSZHRVK05zWFBLUWJUdWp5Y2pPWSsreWFNWWFoL0dmMTZLMHVvQ1dqa2FTNHFlemRlK0xkUFYwTUgvYVNvb3I4L2p3d012Y3NleFJtdHJxYUc2clo5T3l4M2o1NC8vbHZUMHZzR0h4ZzNoNmVEbnRyNzI3aGV6VGU4aksyTWowS2ZQWmQvd2pUdHRONzFOeTdpUVZOVVg0K1FUeThJYW4yTFQ4eTJ3Ly9PK3Jhdk9LekRzNFhaSExtWE1uV1pGNWg4dGczR3d4TzQzUDFPcDcrZXQ3dnhoeXY4UFZ2Vlp3MXRyVnhKdmJueU01WVFaaFFkRVlqRG9xTDV5aHJxbWF5WEhwcEUrYVk5czJNeTJML0xLajdNN1pTbE5iUFVIK1lSUlhucUM1dllITnF4NTNLTmEyY3U2ZFZEZVU4Y2IyUHpFcmVURUtoWktUSllkUXF6U3NuSHVuYmJ2b3NBU21UNWxQZnVsUlh2L3NUeVJHSjNQaDRqbk9WdWN6ZjlvcXdvT2liK2p2UXhER0FoRjBDazR1TlZjblNNV0ViRUZubXdnNkJmZDB4N0pIVVNuVktCVktqaFZLZzVQQ2dxSWRzb1A1cFVlNTBGVEZ1b1gzT2J4WG8vYWtWKytjcGV6WDF0bEVUUGdFSGgxVU1BV2tRa0l2ZlBEZkxNKzhmY2hDUXE2cWZycmlLcFBaMXRuTWhhYXFTMDQvTWRqU2pJMU1qRTdGWXJXNHJQdzQyTlVFcU1LMW01ZStrdXpDUFp3cVBZSlcxNE8zcHk4cGlUTlpOR090UTdkcXJhNmJjM1VsbEZTZFpQTXQzeURHUlZYa0sxRjVvWVNQRHI3QzhzemJXVGg5TlVjTGRqTTViaXFmSDMySEUyY09jdXZTaDBudXkzS0NOSmJ6b1EzZjRlMmR6L1BudDMvS29obHJtWlc4Q0EvMVFDR0JBSjlnSHRud1hWc1h4bVd6YjJYWmJLa0M3Uy8vOFhVMkxIN0FZV3FpdEFrWlRJaE9jUWhnclpjWUJkblVWcy83ZS82QkRCa1J3YkhzTy80aFpvdUpCZE5YMjRJUnZVSEh1N3YvanQ2ZzVlVFpRNlJNbUVWSVFDU0xacXhsZWVadFErNjdvQ3o3a3NjV3JsMVlZQlN6a2hkUlhsdEVTZFVwYVZsUUZHc1gzRXRHeWhLSHpMbEtxZWFoOWQ5aFYvYjdsRlNmd21ReUVoa1N4LzFybm1CQ1RJckRma01ESTNsa3czZlpsZjArT1VYN1VDcVVKRVlsczNMdW5VNWpnamN1ZnBCQTN4RHlTZzV4dnFHTVFMOVExaTY0bDltcFMwZitGeUFJWTVBSU9nVW5sOHAwZ2xROFkxdGZENzdpNWh2VEprRzQyYmpLeWd4V1ZWOUtmVit4bEN2VjBGS0wzcWdqMlAvRzNjM3g5UERHeDhzZnE5VnE2eHA4c2ZVQ2phMFhDQStLUmk2VDQrY2Q0QkFNZ0RUUDZKZHYveEdCZnFGMDkzYnd3bnUvNE00Vlh5RnRRb2JMNC96UFMvL0p2UFNWYkZyMkdESXhmOTJJUzRxZlRsTDg5TXR1NStjVHlHTzMvb0EzUC84enIzN3lSemJmOHJoVElhekxLVHQvbXJkM1BrOW1XaFlMcDBzVEVxVk9tTVcvUHZvZGNybUNoOVovaDVodzUzcWxRWDZoZlBuMkg3RTNkeHY3am45SVRQZ0VweTdCOW1QbXJvU25oeGU5dWg1T2wrZGd0cGpvNkc2MVZSM3RaelFaMkp2N0lVY0xkaElWbXNCWE4vMEVmNThnOXAvNGlBTjVuNUJidkovWktVdFpPR01OcjN6eUJ6cTZXL25LSFQ5bVYvWjdQUC9PejVnK1pUN1JZWWxVMUJZamw4bVJ5ZVcycVRJc0ZqTW1zd2tQdFFhVDJVUmhlUTdKQ1RPdnVMdTZjSGxlR2gvV0xOaDh4ZHRMYzNnK2N2a05rYnBjUDdqZTlkaGhlM0s1bkNXejFyTmsxdm9yYm9jZ3VETVJkQXBPN0RPZGRTNlNNZE5EQjU2ZkZrR25JQXlwdnFrYXRWcERyNjdITmhib2N2cUxyaVJFVGhuSnBqbFlzMkF6Rm91Rnp3Ny9tOUx6QlVTRnhxUFY5ZkRDMWwrVG1ackYwb3lOZkd2TDA3YnRYOXoydE11dXZRRHY3L2tINysvNXg1REhPblJxaDIxY2E3OE5peDlnVnZLaTRma3d3alh4MUhqendOb25lZjJ6WnlnN1gzalZRV2RNV0NKckZteDJ5UEw0K3dTeGR1RjlKRVlsMjZhamNFV2xWTE42L2owc21iWEI0V2FPVENhLzVtSmFLcVdLSFVmZkJxU3NXT3FnR3lFR281N0tDOFZzV1B3QTB5YlBzMlhHbG1mZVR2cWt1ZXpKL1FDRlFvbFNvY1RIeTUrMUMrNGxJamlHKzljOFFWN0pGeFNVWjFOWW5vUGVvTFVWcnhsS1JIQ3NRM2RQUVJBRWR5U0NUc0ZKb0VZYXUybXhTZ1dEZW96Uy9KMzlnajJsS1RBYWVxU3BMcW82SWNGdjlOb3JDS1BOVStOTnNIKzRRNWV1VTJlUGNMR3ZHK0VmWC84ZWlkSEpwRTdJSURsK0JwbFRsNkhYTzVmUE5ab01uQ285Z2x3bXY2cDVMKzMxenlmbnFqQ0x3YWh6T2FINXhkWTZQam4wT3JXTmxVUUV4N0pselJPb2xDcjI1bTRqcDJnZlJaWEhXVDMvSHFaT2xJb0ZyVmx3TDNxRFkvdDNaYjlIZTFjTGQ2Mzg2cENUcHIreDQxbFNFek9ZbWJUUVlYbUlpd3E2d28zbm9kYnc0UHB2TzgwTmV5VThOZDR1dXhXNnlyUXVucm5PWVNvZjJ6NEc5UjY0MUJ5WUFQLzFsYjhOdVU2bFZQT1R4NTRIY0FwY0g5N3cxQ1gzR3hvWXliMjNmTVAyK3A1Vlg3ZDF0WlhMNWN4T1hlcjBXUzBXaTBQbFZCa2pXMzFhRUFSaHJCRkJwK0NrZjI3Ri9peG5ZeTlNY0N5dVNYcUlGSFFDRkZ3VVFhZmczcVpQbnNmMHlmUG82RzZsb3JhWS9OS2oxRFJXRUIyYXdMeHBxeWl1UEU3WitVSXFhb3Y1VlBZR0UyTlNTWjgwMTZtRS94Y250OVBWMDg3MEtmUHg5dlM5b21NZks5eERUV01GS3FVYWs5bElhWFcrTFRzRHNEdDdLMGFUQWIxQnkvbUdjaWJIcGR2ZTI5QlN5N0hDM1JTV1oyTzFXcG1adEpBMUN6YmJnbzdWOCs4aE5UR0REL2EveE5hOUwxSlFkb3lOU3g2eVZYVUVxWkx2dnVNZjB0aDZnWVhUVjE4MlF4YmdHK3cwamtxNGVWd3FJem5XREZmUXA3eUNDclJ5dVJ3NUlzZ1VCRUVZaWdnNkJaZnNnODc2YnVlZ2Mxb1k3T29icWxiUUJMYzZUak1vQ0c0aHIrUVFUVzExdEhSY3BMR2xocTVlYVlKYlgrOEFsbWZlenR5cEsxQXBWYVJOeUVCdjBGRlNkWkxDOGh6S2E0c29xem1OaDBwRDJzVFpyRnU0QmJsY2pvZGFnNGRLUTFiR3hpR1BLWmNyOFBUd3RzdEdXUjNtUWZUMDhHYkZuRHRzVlhRYldtcW92SEFHbVV4R2VGQTB5ekp1dFcxYlhIbWNnckpqeEVWTVlrWG1IUzdIenNWR1RPUnJtMzdLWjRmZnBMR2xGZytWTks3endzVXFUbGZrY0xvaWx4NXRGOGtKTTFnMmUraWlLb0lnQ0lJZ3VDOFJkQW91UmZsQVhxUDB2TjVGTWFGMHUrblBDcHR1VEpzRTRXYlQxRmJIOGVJREJQaUdFQnMra2NpUWVCS2lrb2dLalhmcTN1cWgxakI5eW55bVQ1bFBkMjhuUlpYSE9WMlJpOEdvdDJWa3BFeGgyaVduclFnTGl1SjdEdzNNY3prdmZTWHowbGZhdXZjTnpzbzhzTzdKSWZlMWJQWnRwQ1ptRUJFU2U4blA2YUhXY01leVJ6RVk5YlpNbUV3bUk3ZG9QNUVoY2F5ZWQ4OVZ6ZE1wWExrSjhaTkh1d25DS0lxSmpBZGNkNWNmNjhTMTdkcDRQdWVDZXhOQnArQlM1R1dLQ2NYNGdwOWFHdFBab3BPMmlmSzVjZTBUaEp2QmlqbWJ1R1hlM1ZmOTVjREh5NCs1VTVjemQrcHkyN3liL1NLQ1k2NnBMZGZTdlU4bWsxMDI0TFJuMy9VeUtqU2VweDc4M3l1cTR0dnZwMS8rNjFXMVQ1RG1nbXhvcWIzbTYwSVl1K3FiejZNek9JLzlIaS9FdGUxc3ZKOXp3YjJKQVFpQ1M1RjJBV1Q5RU5NSnpyQ2JQN3RBWkRzRk42UlVLSy83YnZSWXZwdDlOUUduY0cxaW9xTnBiS2taN1dZSW82Q2hwWWJnLzgvZWZjZEhkZC81L24vTmFFYTlvUzZRRUFnUVJWVFRpeHZZdUpjNGpudmllQjBuamplN3laYmMvVzI1U1c1MjcyWjNFMmYzYnZiYXpvMFQxN2l1SGNmWXVPQUNtR0lRVllBQVNSUTFKS0dDZXBuNisrTWdqUVpKcUkwMDBzejcrWGp3eURsblR2bkk1eHVZajc3ZjcrZWJtSURKWkNJa0pHUkMvMTNSRjdYdDNnTDluVXR3VTlJcGZabzhpS1J6UVkrbFU1UjBpb2o0M3ZLVnl6aFRmY3pmWVlnZm5LbzR3b3laMlpqTlpxeFdhOEFsSUdyYnZRWDZPNWZncHFSVCtwVFpvM0RtdVZadzkzRk96NlJUOHpwRlJIeHZ3WUlGUk1aWjJYUHNNMytISW1Ob1YvNFdUR0VPTWpNenNWZ3NoSWFHQnR3U0xKNjIvYW0vUXhrWGR1Vi9IUER2WElLYldyUDBLU3pFbUxNSnhucWROVzI5ejhtT2c0aUxzNElyVzZGTzB4QkVSSHp1Z1FmdnArSkNFWHVPNk10NU1OaWR2NFdLK2tMV3JsdUR4V0loT2pvYXE5VTY4SVVUa05HMmk0TytiUnZ2dkNnbzNya0VMeVdkMHErZTh6cjdLaVprTm5uM2RoNVdiNmRNSU9iUXZ2cnZaU0p5MEFsTTdQbXgvVEdaVEZnc0ZoNzUxa05VdDUvaTdhMi80ZURKblZUV2x2bzdOUEdoeXRwU0RwN2N5WDkvOW1zcW13dTU4dHJWaElTRUVCVVZSWHg4UEJiTHlPZVBqemZCM3JZOTcvd1p6dlY0NTlIUjBRSDd6aVc0cVhxdDlDczlDazdXRzl1VnJiQzRqM01XSnNQZVNtTTd2d2JXVHgyejhFUkdSamxuQUFuc2wyazJtd2tMQytQZSs3NUdYbDRlSndvTzhPV3hqd2dMamFTODhxeS93NU1SeWtpZlJvZXRqYVNrUkxKblQrOGVYaGtSRVVGQ1FnSmhZV0VCTzh5eXEyM2ZkLzg5N04yN04yamE5a0R2UER3OFBHRGZ1UVF2SlozU3I4a0Q5SFNDMXV1VWljc1M0Y1ptMTIrUkE0SGQzUmJ3MVI0dEZnc3hNVEdzV2JPRzNOeGNXbHBhY0RnY3VGeXVYc3Z1eU1Sa01wa3dtODNkd3l2ajR1SUlEdy9IWWduc3IycGRQMjh3dHUyKzNubEVSQVFoSVNIK0RrM0U1d0w3YnpJWmtZR0cxd0xNU1FTckdld3VLR2t5MXUzc21nc3FNcDVGSkxteHRickFxZDhtVDJRdTdMU1phb09pMnFQRllpRXlNcExRMEZEaTQrT3gyV3pZN1hhY1RtZkFmemtQZEYyL05MRmFyWVNHaG1LMVdyRllMRUhUMnhXTWJUdlkzN2tFSHlXZDBxL0JMSnNTWW9KNWlaNzVuRWRxWU8yVTBZOU5aS1FpNDgyMDFUcXdONEdtdDA5TWJseDAwSWpEM0Vxa0pUSW9xajEySmRjV2k0WHc4SERjYm5mQWZpa1BOaWFUcWRlZllCS01iVHZZMzdrRUZ5V2QwcS8wS005MmZ6MmRZTXpyN0VvNjg1VjB5Z1FTbCtXbTlyZ0RIT3FlbjRqc3ROTmtLc1Zxc1FaVnRVZDlPWlZBcGJZdEVyZ0MrMWZDTWlMSmtVYUZXb0FXdS9Hbkx6MHIyT1pyWHFkTUVGMlZFK05tMm5GYVczRGg4SGRJTWtndUhMUlJSNzNwWk1CWCtCUVJFUWtFU2pxbFh5WUdWMHhvZnBKeExrRHhCV2pUZDNlWklMb3FKOFpNZFdDTHJLYlQzSWlUenU0bE9HVDhjSnFNOTlMT0JSbzRUYk81Rkt2VlNsUlVWTUJYK0JRUkVabm9OTHhXTGlzOUNzcWJqZTF6TFpBenFmYzVvU0dRazJBc3IrSUdqdFhDOHJReERWTmsyTHFxQmxveUxUUTJOdExTVWhVMGxSTW5vcTVxajVHV3lLQ3E4Q2tpSWpLUjZWOXB1YXpCRkJNQ1kxNW4xNXFlK1RWS09tVmlDY2JLaVJPUnFqMktpSWhNVEVvNjViSUdzMndLR1BNNjN6eHBiR3RlcDB4RXdWZzVjU0pTdFVjUkVaR0pSMG1uWEpiWG5NN1cvczlibk9MWlBsNEhOcWN4N0Zaa0lsRVNJeUlpSXVKN0dwTWtsOVZ6MlpUTERhK050TUMwV0dQYjVUWVNUeEVSRVJFUkVTV2RjbGs5ZXpyUHQ0SHpNcU1OdFhTS2lJaUlpSWhjU3NOcjViTENRbUJTT0Z6b01QWXJXeUVqdXU5ekZ5YkRwbFBHdHBKT0VSSGZPM0xrQ1B2eTlsTldXa1pFZUJTbnpoYjZPeVFab2V5c1dYUjB0cEdST1lYbEs1YVRtNXNibEVQOUE3RnQ2OTJLZUNqcGxBRmx4bmlTenZLbS9wUE9SVDNtZFI2dE5YcEZRL1QzcW9pSVQ3ejQvRXUwTjdtWW1qeWJ4V3V2SXpVaHc5OGhpWTlVMTVkVFZWdkdGNS9zWlgvZVFSNTQ2TDZncXN6ODR2TXYwZDdvWkdwSzRMVnQ3M2Q3Z0FjZXVqK28zcTFJRjdWNEdWQkdqR2U3YTgzT3ZpU0VlODYxdStDb2VqdEZSSHppbVY4OVMxeElKcmV0ZlpoRk9hc0Q2a3U1UUdwQ0JvdHlWblBuVlk4U1o1N0NiNTU2anZiMmRweE9wNzlERzNYZGJYdmROd095Ylh1LzI0eWdlcmNpUFNucGxBRjVKWjJYS1NZRXNLUkhiK2VCODZNVGo0aElNSG54K1pkSWo1dko4bm5YK0RzVUdRTXJGMndnZmRKTVhuN3hGVnBhV2dJNk9YbmgrWmRJajVzUk5HMTc1WUlOVEE2U2R5dHlLU1dkTXFDZVNXZlpaWG82QVpha2VyWVBWbzlPUENJaXdTSS9QNSsyUmhmTGM0UGpTN2tZVnMzZmdLMFY4dkx5Nk96c3hPVnkrVHNrbjhzL25FOTdnNVBsdWRmNk81UXh0VElJM3ExSVg1UjB5b0FHTzd3V2pQVTZ1Nlp4SHErRGRzZW9oU1VpRXZEMjdUMUFWa3FPdjhNUVA4aWVQSStDb3lkb2Ftb0t5QjZ4ZlhrSHlFcWQ3ZTh3L0NMUTM2MUlYNVIweW9BeW9zRjhNWk9zYXpmbWEvWW5OaFJteEJ2YmJ1Q1FodGlLaUF4YldYa1pxWW1aL2c1RC9DQXRNWk9hbWhxYW01dHhPQnk0M1pkWnMyd0NDdWEySGVqdlZxUXZTanBsUUdZVHBFWjY5a3VhTG4vKzBqVFA5bjROc1JVUkdiYUlzRWpTRWdPcnNJb01UbnJTVk1KQ3c3SGI3ZGhzdG9CTFRJSzViUWY2dXhYcGk1Sk9HWlNoRExGZDJtTmU1NzZxMFlsSFJDUVluQzRwOG5jSTRrZmxsU1U0blU1c05sdkF6ZjBMOXJZZHlPOVdwQzlLT21WUWhwSjBMa2dHcTlsejd2bTIwWXRMUkVRa2tMbmRiZzNCdkF5MzI0M04zdG5uWjUyMkRtb2Jxb2I5Mzg3aEhOM0NGSHEzRWt5VWRNcWdaQTRoNmJTYWpjU3p5OTdLMFlsSlJFVEduK3I2Q3JidTMrVDFSWHJyL2syY3JqanVkVjVWYlJtL2Z2dWY2TFIxOUh1dk14VW4rSFR2SDNxZDA5N1p4a2U3MzZTbHJmLzVIbTYzbStLeVk4UDhLUmh5NzlQdS9FLzR4VXQvUGV6bnlmRHNQNzZkcDk3OE1WVjE1YjArTzFseW1LZmUvQWwyaDIzSTkvMWc1MnM4L2VaUGFHMGY0RXVQaUF5S3hkOEJ5TVF3WlFoSkp4aERiQTljbk0rNXJ3cHVuVEU2Y1ltSXlPQTRuQTZlZnZNblhHaXU1Zkd2L29pVWhNbWo4cHhQOS82QkVITklkKzlUV0dnNEpaV0ZSRWZHa1pHU2pkUHBJQ0k4aXVyNmNscmFHZ2tMRGUvM1h2dU9iNmVxdHBUMXkrLzBPbTRKc1hDeTVCQXRiWTE4ZGNPMytyeTJxUFFJcjMzOEZBdG5yZUxtdGZjVGFnMmpxUFFvTGUyTjJPeWQyQjIyaS8vYlNYdG5HMjN0emJSMk5OUGEza3hiUnpPckZselArdVYzVU5kNG5xTFNJMzArSXk0NmdiblRsd0RnY05yNzdYRWJLZldFOWEydW9acFA5cjVOU3NJVWtpZWwrL1RlczdNV3NlLzROajdaK3paM1hQMndUKy9kazk2dEJBc2xuVElvUFlmWGxnNVFTQWlNWWtLL3lUZTI5MVVabFd4Tmw3MUNSRVJHMDk2am4zR2h1WFpVbjNHME9JK3o1MDd5cC9mOEw3WWRlQStIMDg3TmErL3YvdnpReVYwVWx4L2pnUnUveDdtYUVsSVQraThrMDJucm9ManNLRmRmY1NzRnAvZmpkSGt2TFpHVm5zUHBpdU1jTHR5TnllUTljR3RLOGpSeXNoYnkxUTJQOGU2MkY2ZzRmNGI3Tmo3Qi9oUGJPVjFlZ01VU1NxZ2xES3NsbEF0Tk5jUkZKNUNlTkpYWTZFbEVoRVVSRlJGRGVsSVdBQmVhYXNnNzlubWZNV2FtemV4T090MXVOMmF6QnBDTmxmYk9OdDc0NUJuQ1F5TzRlOE8zQ1RHSFVGcFY3Slg0VjljYnZaK25LNDVqQ2JGMkg0K1BTU1FwUG8xOUJkdllzdWV0ZnAvaGRyczVkbW9mQmFmMzkvbjVJN2Y5a0xTazRLekFLekpVU2pwbFVGSWpqV0d6ZGhlME9hQ3hFK0xDK2o5L1pqeEVXYUhWRGgxT09GWUw4NVBHTGw0UkVmRm9hbTNnaTRPYmlReVBwcTJqWlZTZVVkZDRudmQzL0o1cmx0NUdYSFRDZ09lZnJUeEpWRVFzQjA3czZENjJjTllxTENIR1Y1UERoYnN4bTh4Y01mZEtubnYzMy9yc1JUU2J6R3pkdjZuWDhXdVczVTVpZkNxNTJVdEpqRXZsMDcxdkV4a1J3MzBibitoMTdwTXYvNURjR2N0WnYveU9QdU9jbVpuTG45MzNUMzErNW5BNk9ISDJFQUMxRFpXNFhLN3UvUzR4a2ZGTVNabld6MzhGR1k1T1d3ZXZmdlJmTkxWYzRPSGIvcHJZS0dPdHRpMTczcUsrMGJOV205Tmx6TW5jdFAwbHIrdVh6cjJLOWN2dndPRjA0SFE2dU8ycXJ3L3ArWGFIamMwN1g4WGxWZ0Vna2NGUzBpbUROaVVhemw3czVTeHZ2bnpTQ2JBaUhUNHZOYlozbjFQU0tTS0JJZjdpYU5ENi9xY2lqanZ2Ny9nOTBaRnh6SjIraEIySFB2VHhONlRkQUFBZ0FFbEVRVlQ1L2RzNlduajF3MTh4STJNZXF4ZGVQK0Q1VFMwWHFMbFFTVWRuRzE4YzNFeHphd01SNFZIa1ppL0RFbUxCN1hhVFY3Q1ZLK1plU1hob0JOKzkrOGREanNudGRtTXltVWhMek9EQm0vNThPRC9XZ0RvNjIzaGp5ek5leHk3ZHo4MWUxdThRWUJtNjlzNDJYdGowQ3hwYjZubm81aCtRbWpDRnB0WUdZcVBpZWZTT3YvRTZONzlvRCs5c2ZZN3YzLy9QaEZyNy90SmlOcHRabExONnlERnMzdm5xc0g4R2tXQ2twRk1HTFNPbVI5TFpBcmtESkpHcmVpU2RYNTZEeHhhT2Jud2lJbU1oNFdMU09aajU3ZVBCNGNJdktTbzl3amR1K1V2T1ZwNGNsV2UwdGpjVEVSYkZIZGM4UXZuNU14dzdsWWZKWkdKZndUYjJIOStPMisybXRLb1lnQmtadVJ3cDNndkExMi81QzVMaTAzank1Ujl5L3czZjY1N2ZtVis4aDdyR2F1S2lQRDJtUDMveHIzQmRNc1MyTHpldXVZK1ptYms4ditrWExKdDNOU3R5cjhWa01uRysvaHpsNTAvM090L2hzRk5WVitiVjQ5cGwxdFFGeEVURzlmdXM2TWhZL3ZhUlh3SHd4Y0gzT1Z5NG0rL2Q2K2tWZlhuemZ4QVNvcTlhdmhRZUdrRkNYQXAzcmY4V0tRbVQyVmV3blE5MnZjcGpkLzdka0llNnpzaVlSMFJZMUpCanNGcEN1ZlhLaDRpUFNSenl0U0xCU244VHlxQU5aZGtVZ0ZVOWFsU1VORUZkT3lSRytENHVFUkYvMkZzSlZhMlFOdlR2ckdPbXZxbUdEM2E5eXVLY05VeWJuRE5xU1dmeXBIUWV1T25Qc1Zxc2ZKNzNEbFpyR0RldmZZQUZNMWQ2blZkYVZVeFQ2d1VPRnU0RW9MMmpGWmZMUlZ0SEM5RVhrenU3dzg2MlBvYk1mblhEWXpDSW9pdEprOUlKQ2JFd0pYa2FIKzErZzRMVCsvbkt0WDlDYVZWUm4vUDM3QTRicDhzTEtLa3M3UFhacEpna1NzNzFQdDVUZW5JV2lYRXBPRjFPTENGV3JCYlAzRUdYeTBtSU9XVEFtR1h3VENZVDkxei9PQUF0YlUxOHR1OGRWaTI0anYzSHQ1TmZ2TWZyWFBmRjRhOVB2dnpEWHZlNWEvMmp2UDNaYndIWXZQT1ZZY1ZTVlZmbU5XZFpSUHFucEZNR2JhaEpaNVRWR0ZKNzlHTGRpaS9LNGM1Wm94T2JpSWcvL0hnblBIa3RSRnNIUG5lc09ad08zdnIwTjBTRngzREQ2bnRHL1hrUllaR2NyamhPU1ZVUjM3bnJmeElSRmtsZFE1WFhPU21USmhNYkZjK2VvNStTTW1reWJSMHROTGJVWXphWmlZNklCWXdlUTZmVFFXUjR0TmUxMlZQbURDbWVPNjk5aEJtWnViejN4Y3ZzUDc2ZERTdSt3cko1Vi9jNjc4bVhmOGlTMmV2Nm5OUFpZV3ZuMzM5dkRObDB1OTA0bkhZc0lSYXZ3a1ViVjMyTnhMZ1VXdHViZThYc2NEblUwem1LM3QzMkF2SFJpV3hZL2hWcUdpcVpQVzF4ditkMjJ0ckJaQ0xNYXZTbXB5WmtESmd3dnIvakZhWk56aUUzZTFtZm55ZkVwZ3cvZUpFZ283OEpaZENHbW5TQzBkdlpsWFIrV2Fta1UwUUN4NFB6NExVVDhPQjc4S2RMSUR2ZUtLSTJYbXplOFFvMUY4N3h6ZHQrZU5sbFNYekY3ckR4NGE3WG1adzhqWlNFeVZUWFYvRDZscWQ3blhmN1ZkL2dvWnUrejVsekoyaHVhOEJxRFNVaExnV3oyWXpOM3NtdXd4L3oxUTJQOGZHWGIzcGQ5Ni9QLzJCUWhWdHVYbnQvOXh5OUJUTlhNRGw1R3BOaWhsZFVJRHcwZ3I5OTVEOEJLQ3pKNTdXUG4rS3hyL3g5bjh0enRMUTFFaFVaNjNYTWRiSDNVM3h2KzRITkZKY2ZZK0dzVlpqTlpsSVRwcENhTUtYZjgxOTQ3MG1pSW1LNWU4TmozY2U2Mm9uRDZhQ3lwb1MwcEV5c2x0RHV6ei9jOVRwSjhlbERudk1wSXIwcDZaUkJHMjdTK2V6RnBWTU9uVGNxMllacnBKR0lCSUNGeVhEdFZQaTN2Y1lmWHpPYklIdVkxKzdPMzhLaHdsMWNzL1Eyb2lKaWFXeTVBQmhWUHdGYTI1dG9iSWtnS2lLbXUxcnNTSDIwK3cxcUc2cklURFVXWms1Tm1OS2RzUFdsb2JtT2tzcENiUGJPN3FWVFFxMWhiRmh4RjNPbkwrbVZkRDV3NDUvaFp1RGh0WmYyUGlYR2VmWnQ5azRhbXV1OFBqZUc5elp6dnY1Yzk3RVFjd2lKOGFsZTV4MHEzTVcwOUp6dWhOUGxjbmt0a2RMWVVzL1V0SmxlMXppZGpoSC85NjF0aDgzSFlHOHp0RGpCRlFETE9vNmtiUU1jTzdXUHJmdmY5U29PVk5kUVRXTkxmYi9YZEhTMlljTEU2ZkxqZ0RFTXU2dnE3Zm42Q3A3YjlIUHUzZmhkWm1jdEdrRmtJdElmSloweWFQRmhFR2t4bGt5eHUrQjhHNlJFWHY2YWFiR1FHQTUxSGVCd0dXdDJydXYvRjVFaUloTktXaFQ4OGxwamJ1ZXBCaWh1OE4yOVRjQ3VUNGQzYlZkUm5LMzdOL1c1cE1oTG0vOERnRWR1L3g5a3BvN2s2Ny9oN0xsQ0RwN2NTYzdVaGJSM3RuWWZQMXowcGRjOHpMam9SS1pOemdHTXVaQmZITnBNcDcyREdabTUzZWVzWG5oZG44OUlUODdDUFlnNW5aY21lVzk5K2l3ek0zTlpsTE9hOHVyVHZQekIvK2wxellFVE83d0tDY1ZGSi9EOSsvKzVlNytsclluQ2tuenV2dTdidUZ3dW5uM25aNnpJdlpiRnM5Y0FSaUdsdXNacVZpM3dqdDFtN3h4eFQyZWtGUmFsd05SMGNKZ1lSTm85L28ya2JUZTFYT0FQbi8rT2xmUFhlLzBDWWYrSkw5aC9mSHUvMXptY2RreVl1bnZmYjF4ekwwdG1yd1dncHFFU2dMVEVxYjJ1cTIybzVIRGg3bDdIb3lKaW1kbWozWXJJNVNucGxDSEpqSVdURjMrUldONDhjTklKY0dVbXZGTmtiSDk1VGttbmlBU2V0Q2pqejFvZi8vMjJhNWpYM1hMbGc5aHN2ZGQwT1hvcWo2T244cmg1N2YzRVJrMGlLVDV0WkFGZUZCK1R5SFVyN2lMRWJPSFk2WDNkeDkvZDlnSngwUW1FaFViUWFXdG5jdkswN3FRekxURUR0OXZOcWZKamJGejF0UUdmOGR5Ny8wWmxiZW1BNTMzcnpyOWxjbklXWUJRcUtqaXpuMUJybU5jUXlXOS81ZSs3Q3hkZGFzL1JUemw2S3MvcjJONWpueE1YbmNEc3JFV1lUQ2FTNHRQWWUreno3cVR6VkhrQkFObFQ1bnBkWjNOMGVnM1hISTVJQzB4Tmd1UmtzQWJRU04zaHR1M1k2RWxjdmZSVzFpMit5V3Q1bW8ycjdtYmpxcnM1VTNHQ3JQUWNyMTVvNkh0NGJaZVNjNFZFUmNRUUZ6MnAxMmRuenhWU2NmNXNyK09acVRPVWRJb01nWkpPR1pLcE1aNmtzN1FKcmtpOS9QbGdMSjNTbFhUdXFnQ1dqMXA0SWlJQ1RFdlA2ZlA0dWRvU0FLYW16U0lsWVhLZjV3eEhmRXdpcXhkZXo5NmpuM2NmYzd2ZHVOMXVibHB6UDdPbXpxZmd6QUVLVHUrbjVrSWx1L0kvNW82ckh5WXJQWWZ6OVJWTWloM2NuTXVGczFheGJ2R05mWDdXMkZMUDd6L3dIczViWEg0TXQ5dk4zT2xYZUIyUENJOG0rcEw1bDEwdVhjK3h2YU9WZmNlM3NXSDVWekNaVEFDc3lMMlczNzM3YjVSVm5TSXpiUWJIVHU4aklUYTUxODloZDloR25IUktiMWN1dWJuUDR5MXRUYnkrNVdubVRyK0NPNjUrZUZEM2NqZ2RuQ3c1Qkpobzcyd2pJc3o3dCtuTDVsM054bFYzanpSa2thQm5IdmdVRVkrc0hyOFlMbWthM0RXTFVpRHM0anpPSmh1YzZIL0toWWlJakRHN3c4NzdPMTY1N0h5NDRXaHVhd1RvcnVqcXZGaXM1ZGwzZm9ZbHhFcDFmUVVGcC9kenZyNWlVRDJZWUZUSVRZcFA2L05QZkIvRmdrNldIQ1k4TEpMcFE2eDgyOFhoZFBER0o4L2dkRG9JRDR2a3dJa2RiRCt3bWZ6aVBZU1lROWh6N0RQS3o1K2hxUFFJSythdjk3clc3ckRqZHJzSnRZNStFU2N4UkVmR2N1YzFqM0M0Y0RmYjlyODNxR3NPRis2bXZiTU5oOVBPUjd2ZkdPVUlSWUtYa2s0Wmtxd2V2eGdlYk5KcE5jT3lIaU80dmp6WC83a2lJaksyMmp0YU9IUHVCTSsrOHpQS3o1L3gyWDFQbkQySTFSSkt5c1dLb2hYbno5RGMxc2pONng3Z3FpdHU0YzFQZnMzOEdjdFpubnNONzJ4OWp2Yk9OcDg5RzR5aVNZVWwrY3pPV2pUc3RUSXRJUlk2Yk8zWUhUWTJiWCtSM2ZsYk9IdnVCQjJkYldSbnpLT3MraFFmN1hxZG1NZzRycGh6cGRlMUxSZVQ3dkN3UWN4REVaK1pNMjB4MTYvOEtvbHgza094WEM0WEpreGV4OW83Mi9oODN4L0pTTTNtZ1J2L2pDUEZlL2pqdGhmb3NMV1BaY2dpUVVIRGEyVklocE4wZ2xIRmRtZUZzZjNsT2ZqbWZOL0dKU0lpQTd0bTZXMWNzL1EycjJPeDBaTjQ5UGEvNFpXUC9vc1gzL3NsOTI3OExqTXk1bzNvT1hXTjUva3M3eDFXenQrQTFXSk1SRnkxNERybXoxeEJaSGcwejczN2IwU0dSM1BUMnZzQk42ZktDM2pwL1gvbmtkdi9SL2Y1ZmNrN3R0V3I0RTlQbHhZWk9uWjZIdzZublhuWlMzdWQrMy9mK0ZIM1VObEx1VnhPci9tZVg3LzVCNWhNNWw3REx1ME9PeC9zZkpWRGhidTQ0K3B2WWdteGNQek1RV291VkJJUkZzbnhNd2N3bVV5a0pXYjIrL1BJNkZpOThIck9uaXRrWDhFMnJKWlEyanBhT1Zkemx2UWtUNkVndThQT0cxdWVwcTJqaFhzM1BrRm1halozYi9nMjcyNTdnWk1saDVtVk9SK255OEg1K2dvT250aHB6QkUxbWNEdHh1bHk0blE2TUpsTWZhNzlLaUs5S2VtVUlaa2NiZlJjMmwzUTJHa01sNDBkeEhTVk5aUGh5WXZieFExUTF3NkpFYU1hcW9pSURGSkVlQlFQM2ZSOVh0NzhIeFNWSGhseDBwa1FtOHdOcSs3eEt0NFRINU5JZkV3aStVVjdpQWlMNHNHYnZ0K2RZRDU0MDUrelpjOWJsMDA0QVdaUFc4ektTNGF4ZG1sdWJlQ3R6NTd0M2c4UGkyUm1aaTdUSi9jZVdudlQydnVJQ0l2cTh6NEZwL2RUVm4ycWU3OXJlUENsbWxvdmtGLzBKU3R5cjJWUnppckFXQVptNi81M0FRaXpock54MWRlNmwrV1FzWFdodVliTk8xOEZ3R3d5azVhVTZUVUV1cXo2RkNXVlJheGZmbWQzQmVlNTA1Y3dPWGthQjAvdTRGVFpNY0pESXltdEt1SjB4ZkUrbjVHVHRWQkpwOGdnbWR5RHFUOHUwc04zUGphV0JnQmpxWUNGeVlPNzdrOC84UlFoK3NGU3VIWEc2TVFuSWpLYTlsWEIvN2NkL3M5NnlCMWMvWnRoZS96eHgvblJZODhNZktLUDJPeEd0ZFgrZWdGOXhlbHlEbnZJNjNoeXV2dzQweWJQN2xVcDFWYy8zMDkvOHpoUFBQRUVTVWxKSkNjbll3Mmc4clZqM2JiN2N1elVQbkpuTEJ2VXVWMkZzVnh1RnlhVENST21YdTk5S0FMNTNZcjBSWE02WmNoR01zUzJpK1oxaW9pTVA2SFdzRkZQT0lHQVNEZ0JzalBtOXBsNEJNclBGK2dHbTNBQ21FeEdrbWtKc1JCaURobFJ3aWtTalBUL0dCbXk0U2FkcTNza25mdXFqU0c2SWlJaUlpSVMySlIweXBCNUxadlNPUGpyWnNaRDRzWEs4UTRYN0svMmJWd2lJb0VtTzJ1V3YwTVFQOHBJendJWWs5N25zUmJzYlR1UTM2MUlYNVIweXBBTnQ2Y1ROTVJXUkdRbzJqdmJxS29yOTNjWTRnZVZ0YVVCdlhSSE1MZnRRSCszSW4xUjBpbEROdVZpQlZ1QStnNW9kd3orMnA1SjUrNEszOFlsSWhKb01xWk1vYnF1ek45aGlCOVUxWldSbUppQXlXUWlKQ1FrNEhyRWdybHRCL3E3RmVtTGtrNFpNck1KTW1JOCs2Y2JCbi90c2pTd1hHeDFkUjNHOGlraUl0SzM1U3VYY2FiNm1ML0RFRDg0VlhHRUdUT3pNWnZOV0szV2dFdE1ncmx0Qi9xN0ZlbUxrazRabHVFT3NiV2FZV21xWjM5bmNJNnNFUkVabEFVTEZoQVpaMlhQc2MvOEhZcU1vVjM1V3pDRk9jak16TVJpc1JBYUdocHcxVkk5YmZ0VGY0Y3lwbmJsZnh6dzcxYWtMMnJsTWl3am1kZTVMc096L1ZtcGIrSVJFUWxVRHp4NFB4VVhpdGh6SkxpK25BZXIzZmxicUtndlpPMjZOVmdzRnFLam93TjJEVWVqYlJjSFRkczIzbTFSVUx4YmtVdFovQjJBVEV3OUs5aVdEakhwWERzRi9uMGZ1TnhRMFFKbkdtRjYzTURYaVlnRUc1UEpoTVZpNFpGdlBjUkxMLzZldDdlZVpucjZQTklTTTBsUG11cnY4TVJIS210THFhb3I0MVRGVWN4aERxNjhkalVoSVNGRVJVVVJIeCtQeFdJSnVDR1l3ZEsyUGUvMkNLWXdaMUM4VzVHK0tPbVVZUmxKVDJkc3FESEVOcS9LMk45YXBxUlRSS1EvWnJPWnNMQXc3cjN2YStUbDVYR2k0QUJmSHZ1SXNOQkl5aXZQK2pzOEdhR005R2wwMk5wSVNrb2tlL2IwN21HWEVSRVJKQ1FrRUJZV0ZyRERMN3ZhOW4zMzM4UGV2WHNEcm0wSDg3c1Z1WlNTVGhtV3pCaWpvSkRMRGVmYmpBcTJFVU5vVFZkbjlrZzZTK0dSK2FNVHA0aElJTEJZTE1URXhMQm16UnB5YzNOcGFXbkI0WERnY3Jsd3U5MytEazk4d0dReVlUYWJ1NGRkeHNYRkVSNGVqc1VTMkYvVnVuN2VRRzdid2ZwdVJYcFNhNWRoTVpzZ0l4cEttNDM5MGlhWW5URDQ2Ni9LaEYvMkdHSjd1aEd5MWRzcEl0SXZpOFZDWkdRa29hR2h4TWZIWTdQWnNOdnRPSjNPZ1BseUhxeTZsczZ3V3EyRWhvWml0VnF4V0N4QjB3c1d5RzA3Mk4rdFNCY2xuVEpzV1hHZXBMTmtpRWxucE1WWVBtVnZwYkcvdFJTeUYvZytSaEdSUU5LMXhJTEZZaUU4UEJ5MzJ6M2h2NVNMd1dReTlmb1RUQUs1YlFmN3V4VUJKWjB5QWxteDhNWEY3YUhPNndSamlHMVgwcm10RFA1RVNhZUl5SUQwcFZVQ2xkcTJTT0JTMzc0TW0xY3hvY2FoWDM5bEJsZ3V0c0NLRmlodThFMWNJaUlpSWlJeWZpanBsR0diMW1NTzVwbGhKSjJSRnFPS2JaZHRaU09QU1VSRVJFUkV4aGNsblRKc1diR2Vuc3JxTnVod0RQMGVWMmQ2dGo4dDhVMWNJaUlpSWlJeWZpanBsR0V6bTJCcWpHZC9PTU5qMS9VWVludStEWW91K0NZMkVSRVJFUkVaSDVSMHlvaGt4M3UyVHc4ajZleXFZdHRscTRiWWlvaUlpSWdFRkNXZE1pSmVTZWN3NW5VQ1hOTmppTzNucFNPTFIwUkVSRVJFeGhjbG5USWkyVDJLQ1EybnB4Tmd6UlR2SWJhRkdtSXJJaUlpSWhJd2xIVEtpSXgwZUMwWVEyeFg5QmhpcXlxMklpSWlJaUtCdytMdkFHUmlTd2lIbUZCb3RrR0hFeXBiSVQxcTZQZTVlaXJzT21kc2YxNEtqeTMwYlp3aUlvRWdQeitmZlhrSEtDOHJJeUk4aWxObkMvMGRrb3hRZHRZczJqdmJ5TXpNWU5ueXBjeWZQeCtUeVlUSlpQSjNhR01xRU51MjNxMkloNUpPR2JHWjhYRHd2TEY5dW1GNFNlZTZpME5zSFM1amlPM0plcGlkNE5zNFJVUW1zaGVmZjRuMkpoZFRrMmV6ZU0xMXBDVm0rRHNrOFpHcXVuS3E2OHJZOFdrZUIvWWQ0b0dIN3NOaXNXQTJCOGVBdEJlZmY0bjJSaWRUVXdLdmJYZS8yMC95T0xEdklBODhkSDlRdlZ1UkxtcnhNbUsrS0NZVUZnSXIwejM3cW1Jckl1THh6SytlSlM0a2s5dldQc3lpbk5VQjlhVmNJQzB4ZzBVNXE3bnpxa2VKTTAvaE4wODlSM3Q3TzA2bjA5K2hqYnJ1dHIzdW13SFp0cnZmN2RXUEVtZk9DS3AzSzlLVGtrNFpzWjVKNTVsaHp1c0U3eXEybjVXQWUvaTNFaEVKR0M4Ky94THBjVE5aUHU4YWY0Y2lZMkRsZ2cya1Q1ckp5eSsrUWt0TFMwQW5KeTg4L3hMcGNUT0NwbTJ2WExDQnlVSHlia1V1cGFSVFJzd1hGV3dCMWs2QjhCQmp1NjREOWxXTkxDNFJrWWt1UHorZnRrWVh5M09ENDB1NUdGYk4zNEN0RmZMeTh1anM3TVRsY3ZrN0pKL0xQNXhQZTRPVDViblgranVVTWJVeUNONnRTRitVZE1xSVRZdURyaW54NVMxZ0grYmZuNkVoY08xVXovNkhaMFljbW9qSWhMWnY3d0d5VW5MOEhZYjRRZmJrZVJRY1BVRlRVMU5BOW9qdHl6dEFWdXBzZjRmaEY0SCtia1g2b3FSVFJzeHFoc3dZei81SWVqdHZtTzdaM2xFT0xmYmgzMHRFWktJckt5OGpOVEZ6NEJNbDRLUWxabEpUVTBOemN6TU9od08zTzdBbW5RUnoydzcwZHl2U0Z5V2Q0aE8rS0NZRU1EOEowaTVXdjNXNjRkT1NrY1VsSWpLUlJZUkZCbHhoRlJtYzlLU3BoSVdHWTdmYnNkbHNBWmVZQkhQYkR2UjNLOUlYSlozaUUxNUo1d2g2T2dGdXp2WnNhNGl0aUFTejB5VkYvZzVCL0tpOHNnU24wNG5OWmd1NHVYL0IzcllEK2QySzlFVkpwL2lFcjRvSkFkd3d6Yk5kZEFGS20wZDJQeEVSR1IvVW96TjBicmRiUXpBdncrMTJZN04zOXZsWnA2MkQyb2FxWWYrM2N6Z2RJd2x0UUhxM0VreVVkSXBQK0dwNExVQmlCQ3hMOCt5L2YycGs5eE1SRWYvNzR1Qm1udC8waXlIMTZwUlhuK2FMZzV0cDcyenJQclk3Znd2LytPeDNCMzJQMzMvd24zeTY5dzlleDJ6MlRocGJMdlQ1cDc4RXh1Vnk4ZEh1TnpsNTluQ2ZueDg0c1lNM3QveDYwSEdKYit3L3ZwMm4zdnd4VlhYbHZUNDdXWEtZcDk3OENYYUhiY2ozL1dEbmF6ejk1azlvYmRkdnZrVjh3ZUx2QUNRd3BFUWF5NTEwT0tIWkJyWHRrQlF4L1B2ZE9OMnpaTW9uSmZDZFJXQTJYZjRhRVJIeDl1dTMvcEhxK29wZXg1Zk91Wkpicm54d1RHTkpqRS9qODMzdnN2M2crMXl6OUxaQlhiUHo4RWVVVmhXemV1SEdZVCszbzdPTlRudUgxN0ZESjNmeDRlN1grenoveHRYM3NtSis3MlU4ekdZenpXME5mUFRsRzJSbnpNTnFzWHA5ZnVMc0lVeW0wZm1IU2oxaGZhdHJxT2FUdlcrVGtqQ0Y1RW5wUHIzMzdLeEY3RHUralUvMnZzMGRWei9zMDN2M3BIY3J3VUpKcC9qTXJFbHdwTmJZUHQwd3NxUnozUlNJc2tLckhSbzdZZmM1WXgxUEVSRVp2UGJPTnBJbnBUTTdhN0hYOFNuSjAvcTVZdVNxYXN1b2I2N3A4N09FMkdScUc2b29PSE9nejg5blp1UVNhZzBEb0tubEFvV2wrY3pLWEVENStkUGQ1OVEzR2ZjK1cxblk1ejB5VTJjUVlnNFpNTTdvaUZqKzVJNi84VHIydXovKzYyV3Z1WDdsVjNubXYzOUthVlVSTXpMbWRSKzNPMnlVVmhWeHcrcDdCbnl1K0VaN1p4dHZmUElNNGFFUjNMM2gyNFNZUXlpdEt2YnFxYTZ1TjNvL1QxY2N4eExpK1NWQmZFd2lTZkZwN0N2WXhwWTliL1g3RExmYnpiRlQreWc0dmIvUHp4KzU3WWVrSlFWbkJWNlJvVkxTS1Q0elBkNlRkQlkzd0lvUi9OTFJZb1lOV2ZCdXNiSC80UmtsblNJeVBuU051cGdJL1JNZHRqWm1aTXhqL2ZJN3h1eVpCMDd1WUYvQnRuNC9yMitxNmZkTC9KL2U4MU1TNDFJQVl6aXUyKzJtc0RTZnd0TDhYdWUrK040dis3ekhYMy85RjVoTVpzNmNPd0ZBdTYyTmh1WmFDczRjSUNFbW1iU2tURHBzYlVSRnhCQWZrK2gxcmRuc1Bldkk0WFR3V2Q0N1hzZm16MWpPcWZJQ1RwVVhBREIzMmhJYVd1cXcyVHRwYlcvbXdJa2R2V0thTy8wS0lzSWkrNHhYaHE3VDFzR3JILzBYVFMwWGVQaTJ2eVkyeXBqanMyWFBXOVEzbnU4K3ora3k1bVJ1MnY2UzEvVkw1MTdGK3VWMzRIQTZjRG9kM0hiVjE0ZjBmTHZEeHVhZHIrSnlxd0NReUdBcDZSU2ZtZGxqWG1mUmhaSGY3NFpwbnFUenkzUFEwQW54WVNPL3I0aklTS1JIRy85N3JzVlk1bW04Y3JsYzJPeWRoUHNoMlRHWlRQekZBNWZ2TmV4TFpManhIN2Vrc29qOUo3NWc1ZndOWEhYRkxWN243Q3ZZeXRiOW0vanJyei9aNXozQ1F5T29yaXZuajF1ZkI4RGh0TlBRVkV0SlpSRkw1MTVGV2xJbVZYVmxKTWFuOWJyV0RkQmpoS3piN2FheTFsaTdxN1NxbUVreFNjUkV4WHRkazVrNmc3eUNyVmhDck93NSttbjM4VTViTzI2M20vQ3dTTExTWmlucDlKSDJ6alplMlBRTEdsdnFlZWptSDVDYU1JV20xZ1ppbytKNTlKS2U2L3lpUGJ5ejlUbStmLzgvZC9lZ1g4cHNOck1vWi9XUVk5aTg4OVZoL3d3aXdVaEpwL2pNckVtZWJWOGtuYk1USURNR3lwcU5Md0pienNMWFpvLzh2aUlpSTVFZUJXRWhjR3FFbGJwSFczdG5Ld0Rob2Y1SmRxSWpZNGQxbmR2dDVvT2RyeElURmMrMXkyN3ZsU3gwRFpPOFhCS1hscFRKM3o3eW53RDg5cDEvSVQwNWk1dlgzZzlBYlVNVnhXVkh1WHZEdDN0ZEZ4a2V6WkdpUFVTR1JXTU9DV0ZhZWc0UDMvcFhBUHpMODk5blJlNzZYdk05VDVVWFVGNTlta1U1cTczbS9yMzQzaStKam96anJ2V1BEdU8vZ3ZRblBEU0NoTGdVN2xyL0xWSVNKck92WURzZjdIcVZ4Kzc4dXlFUGRaMlJNWStJc0tnaHgyQzFoSExybFEvMTZpa1hrZjRwNlJTZm1SNEhJU1p3dXFHcUZWcnNFRzBkK0xyTHVUa2JmbjJ4VU9EbTAwbzZSV1I4dUdPbU1lei8zdG1RTUlMNTY2T3A0MkxGVjdmYlJXTkxQV0doRVlTSGp0TmdlM0E0SGR4eTVVTzBkN1FBOUtvbTI3V01SWDlWWnNGSVRDOGRLZ3ZHME43WFBuNktuS3hGNUdRdDdQWDUrbVYzOHRHWGIvRGVqcGNCK040OS85ajltZHZ0eG56SlhGR0gwOEdIdTE3SFpETFIzT3I5VzRpVzlpYW1wRXkvM0k4cXcyQXltYmpuK3NjQmFHbHI0ck45NzdCcXdYWHNQNzZkL09JOVh1ZTZMdzUvZmZMbEgvYTZ6MTNySCtYdHozNEx3T2Fkcnd3cmxxcTZzdTVmWm9qSTVTbnBGSit4bUkzRXMvaml2N3RGRjJCSnlzanVlZjAwK0grSGpaN09zbVk0V1cvMGdJcUkrTlBEOCtIelV2akpMdmpaVlViaHMvR203V0pQNTliOW05aTZmeE1BazJLU1dERi9QU3R5cngyMVNxc2o5ZUo3VDFKUmMzYkE4LzdsK2UvMys5bXRWejdFRlhQV2VSMXI3MnlqdGEySmVkT3Y0T3ArcXVmT21qcWZXVlBuOS9tWjIrMmlvdVlNNWhPZVpOWm03NlNwOVFKWExybVpneWQzZGg5M3VwdzBOTmN5S1RaNXdKOURodS9kYlM4UUg1M0lodVZmb2FhaGt0blRGdmQ3YnFldEhVd213cXpoQUtRbVpBeVlNTDYvNHhXbVRjNGhOM3RabjU4bnhJN3dTNDVJRUZIU0tUNDFhNUp2azg3NE1GZzEyYWhlQzBiUGdwSk9FZkczc0JENC8xYkNqM2JDb3gvQzk1Y2E2eFduanFOcGU3RlJrN2p0cXE4VGFnbkQ0WEpRMTFERndaTTcrV2ozR3pTMVh1RDZsVjhkbGVlNlhTN01wdUV2QTM3am12dU1CR0VFa2k0dW4zRysvaHp0bmEwY0tkckQvdVBiV2JOd0kyZk9uV0RQMGM4dWUvMzFLNy9Lc25sWGQrKzczVzRjVGdmSHp4eWdzTVFvYXRUZTJjb2QxM3lUcjkvOEE5ekE5Z1B2MDl6V1NFeGtITlYxNVRpY0R2VjBqcUx0QnpaVFhINk1oYk5XWVRhYlNVMllRbXBDL3hVSFgzanZTYUlpWXJsN3cyUGR4N3JtY2pxY0RpcHJTa2hMeXNScUNlMysvTU5kcjVNVW56N2tPWjhpMHB1U1R2R3BXWlBnZ3pQR3RpL21kWUt4Wm1kWDB2bFpLWHgzTVlRT1hBMWZSR1JVTFVxQjM5NEEvL3RMK0orOUM1YU9tTmtFMlNPNFBpNTZFa3Rtci9VNnRpSjNQYjk1NTUvNThzZ25yRnQwSXhIaFE1L1BOcEMyenRZUkZTK2Frakx5NVZ5S3k0N3gyei8rUy9lUTE4bkpXVngxeGExTW56eUhtWm56ZWVYRFg3Rm00Y1plU2VINStnbysyZnMyOFRIZUZhTHNEaHNBZDIvNE5qTXpjN0U3YlB6c3VUL0hHaEpLUm1vMkRxY0RTNGlWNHRLakxKbXpsc0xTZk1MRElrbVpOSG5FUDB0dE8ydytCbnVib2NVSnJvbFFObmtBSTIzYngwN3RZK3YrZDczbSs5WTFWTlBZVXQvdk5SMmRiWmd3Y2JyOE9HRDhZcUtyNnUzNStncWUyL1J6N3QzNFhXWm5MUnBCWkNMU0h5V2Q0bE16ZlZ4TUNHQmxPc1NGR2V0MXR0cGhad1ZjTzlVMzl4WVJHWW1rU1BqMzljWTg5dUlHS0drRWg0K1NBaE93NjlNQlR4dVM2TWhZNWs1Ynd0NWpuMVBUVU1uVXRKbStmUUJHRDZBdmloZnRQLzRGSDMvNTVwQ3UrY0g5UHlNaVBBcUx4Y3Fjck1YTXkxN0tsajMvemVUa2FlUk1YUUJBVnZvczVtVXZwYXF1akt1WDN0cDlyZHZ0WnR2K1RXUlBtY3ZNekZ5dis3WmRuRi9hVlhURzRiQURkQ2M5bGhBTDB5YlA1dWlwUEJiUFhzUFI0cjNNbjdIY0owT1lJNjNHTHppbXBvUEROREdXNmhuSVNOcDJVOHNGL3ZENTcxZzVmejBOelhYZHgvZWYrSUw5eDdmM2U1M0RhY2VFaWRlM1BBM0FqV3Z1N2Y2bFRFMURKUUJwaWIyL1hOUTJWSEs0Y0hldjQxRVJzYjNhaVlqMFQwbW4rRlRPSk9NZkV6ZFEzZ3dkVGdnZllhK2t4UXpYWmNGYkY5Y0IzM1JLU2FlSWpDOXBVY2FmZFQ1ZVQzaVhiMjhIZUhydFFpL09iZk1sdDl0TlZWMFptU2tqNmNjeU9KME9IRTQ3WDd2dU93T2VXMTU5bWwzNUgrTyttSkpOUzg5aFdub09BQ1o2SjM3ckZ0L0UwMi8raEpNbGg3dDd0cmJ1MzBSbGJTbmZ2dXNmZXAzZjFXTWFGUkVEUUtlOUE4Q3JwMjF4em1yKys5UGY4UEdYYjFMZlZNUGRzOWYxdXM5d1JGcGdhaElrSjROMUhNNGRIcTdodHUzWTZFbGN2ZlJXMWkyK2lUZTJQTk45ZkQxUVBENEFBQ0FBU1VSQlZPT3F1OW00Nm03T1ZKd2dLejJuVnlHcHZvYlhkaWs1VjBoVVJBeHgwWk42ZlhiMlhDRVY1M3ZQTWM1TW5hR2tVMlFJbEhTS1Qxbk1NRFVXU3BxTS9hSjZXT0NET2dwM3pQUWtuZmsxeHYyemhsZU5YMFFrS0xSMXRCQVJGdVhWMjNhKy9oekhUdThqTm1yU1plZS9EVmR0UXhVZG5XMWtwTTd3MlQzblhLWTRUQmZYeFNxbGc1VVlsOEpWVjl6Q081OC94ME0zLzREQzBueDJIUHFBcjF6N0o2UWs5QjRTVzMyaGdvaXdxTzRsTWp4SnB5ZHhuek50Q1lseHFldzUraGtMWnE0WTh2SWRNbmhYTHJtNXorTXRiVTI4dnVWcDVrNi93bXY1bXN0eE9CMmNMRGtFbUdqdmJPdTFGTSt5ZVZlemNkWGRJdzFaSk9ncDZSU2Ztem1wUjlKNXdUZEo1K1JvdUNJVkRsUWIrLzk5RXY1cStjanZLeUlTcUE2YzJFRiswWmZNeUpoSFZFUXN0UTFWRkp6ZUI4RHRWMzJqT3htMU8reDgvT1dickZ0OEkzSFJJNnZVZHFqUTZML0tuakozWk1HUGdTdVgzRXgxWFRuUHZmdHZ1Tnd1Ymw1N1AvTm45UDBQeTltS0UyU2tlbnB2dTVhakNldVJkSGJhMnJHRUdGK3JySlpRM0c3M3VLMFFIS2lpSTJPNTg1cEhlR1BMTThSSEozb05uKzdQNGNMZHRIZTJZYldFOHRIdU43anptbStPUWFRaXdXZjQ1ZVZFK2pGckZPWjFBbnhsbG1mN2t4Sm9zdm51M2lJaWdXWnEya3dpd3FJNFhQUWxXL2U5eStueUF1Wk1XOEszN3Z3N3NqTThTV0Y3Und0bnpwM2cyWGQrUnZuNU04TitYbHRIS3dlT2Y4SGs1Q3lmRkFQeUZYY2ZzeUR0RGh1NzhqL21UT1ZKUWtQRE1abE1IQzdjemNtemgzRzV2SHRObTFvdWNMTGtzTmV5R2MxdHhuRGJyb0pKTFcxTnZQRGVrelMyWG1EcDNLczRjR0lINzMzeE1tNTNJTXpBbkZqbVRGdk05U3UvU21KY3F0ZHhsOHZWYTZoMWUyY2JuKy83SXhtcDJUeHc0NTl4cEhnUGY5ejJBaDBqcko0c0lyMnBwMU44YnJTU3psV1RJVGtDYXRyQjdvSVBUc085YzN4M2Z4R1JRREkxYlNhUDNQN0RBYytMalo3RW83Zi9EYTk4OUYrOCtONHZ1WGZqZDVtUk1XL0l6OXUwL1VVNjdSMnNXM3pUY01MdGs5dnQ1cDkvOTcwQno3czBVV3pyYUNXLzZFdkF6Zm42YzJSUG1ZdmRZZWZNdVJNVWxoem14TmxEMk93ZHJKeS9nWFdMYjZLMm9ZcFA5NzdONjF1ZUppb2loaGtadVdTa1pETXYrd28rMlBVYTRXR1JURTJieVJjSFA4QVNZdVhBaVMrSWowa2tJaXlTTXhVbmVHZmI4N2hjVGg2KzlhOUlUWmhDYk5Ra1B0LzNSODdWbG5ERDZudTY1NWZLMkZpOThIck9uaXRrWDhFMnJKWlEyanBhT1Zkemx2UWtUMEVJdThQT0cxdWVwcTJqaFhzM1BrRm1halozYi9nMjcyNTdnWk1saDVtVk9SK255OEg1K2dvT250aHB6QkUxbWNEdHh1bHk0blE2TUpsTVhrdnJpRWovbEhTS3ovVmNSN09rQ1J3dVk2N25TSm1BdTNMZzE0ZU4vWGVLNEd1empkTHJJaUl5ZkJIaFVUeDAwL2Q1ZWZOL1VGUjZaTWhKcDhQcHdHd3lzM0RXcWtITndSd3NrOG5FUGRkL2Q4RHpTcXVLMlhIb2crNTlxOFhhWGZrMklTNkZSYk5XVTExWHh1c2ZQMFZ5ZkRvcmNxOWxVYzdxN3VIRVUxS204WTFiLzVMSzJsTHlpL1pRWEhhVWl2Tm5TRXVheXNtU3c5eTEvbEdpSW1MNDhzZ1duQzRuMFpGeDNIcmxRK3pPLytSaWRkd3N2cnIrTVNiRkdrdXRYTG5rSnVKakV2bGcxMnU4OHNHditONjkvOWk5UEllTWpRdk5OV3plK1NvQVpwT1p0S1JNVnN4ZjMvMTVXZlVwU2lxTFdMLzhUakl2RHAyZU8zMEprNU9uY2ZEa0RrNlZIU004TkpMU3FpSk9WeHp2OHhrNVdRdVZkSW9Na3NtdHNSOHlDcjZ4R2M0WkZlYjUxUWFZbStpYis3YmE0ZTQvR2oyZEFEOWVBMWRtK09iZUlpTGp6ZU9QUDg2UEhudG00Qk45eEdidnhHb0pIZFpjUkxmYmpjTnB4Mm9KSFlYSWZLTzVyWkdZeUxoQm5ldDBPUWt4aDFCVWVwUlpVK2YzZWM2RnBsb09GZTdpcWl0dUljVGN1MVI3UzFzVDUycEx1cGRyR2FxZi91WnhubmppQ1pLU2traE9Uc1lhUU9Wcng3cHQ5K1hZcVgza3psZzI4SWtZN2R2dGR1Tnl1ekNaVEpndzlhcVFPeFNCL0c1RitxSTVuVElxUm11SWJaUVZOdmFZS3ZST2tlL3VMU0lTN0VLdFljTXVmbU15bWNaMXdna01PdUVFdXBQSS9oSk9nRW14U1Z5NzdQWStFMDR3Q3RzTU4rR1UwVGZZaEJPTTltMDJtN0dFV0FneGg0d280UlFKUnZwL2pJeUswVW82d1JoaTIrVndqYWRTcm9pSWlJaUlqRDlLT21WVWpHYlNtUlVMaTNvc3cvTGZKMzE3ZnhHUjhTSTdhOWJBSjBuQXlralBBZ2pJcFZlQ3ZXMEg4cnNWNll1U1Roa1ZQWXNKbldrMGlnbjUwcDJYTEovU2F2ZnQvVVZFeG9QMnpqYXE2c3I5SFliNFFXVnRhVUF2M1JITWJUdlEzNjFJWDVSMHlxaUl0a0tLc1h3WlRyZVJlUHJTMmluRzhpbGdGQlY2NzVSdjd5OGlNaDVrVEpsQ2RWMlp2OE1RUDZpcUt5TXhNUUdUeVVSSVNFakE5WWdGYzlzTzlIY3IwaGNsblRKcWVnNnhQVm52MjN1YlRYRDdUTS8rTzBYZ1VoMW1FUWt3eTFjdTQwejFNWCtISVg1d3F1SUlNMlptWXphYnNWcXRBWmVZQkhQYkR2UjNLOUlYSloweWFub09zVDFlNS92NzN6SURyQmRiY0UwNzdEcm4rMmVJaVBqVGdnVUxpSXl6c3VmWVovNE9SY2JRcnZ3dG1NSWNaR1ptWXJGWUNBME5EYmhxcVo2Mi9hbS9ReGxUdS9JL0R2aDNLOUlYdFhJWk5UM1g1aHlOcERNMkZOWlA5ZXovb2REM3p4QVI4YmNISHJ5ZmlndEY3RGtTWEYvT2c5WHUvQzFVMUJleWR0MGFMQllMMGRIUkFidUdvOUcyaTRPbWJSdnZ0aWdvM3EzSXBVeHV0MXVERW1WVWREcmgxcmVncTRIOThTdkdPcHUrVk53QWozL3MyZi90alVaMVd4R1JRT0Z5dVdodmIrZWxGMytQbzgzRTlQUjVwQ1Zta3A0MGRlQ0xaVUtvckMybHFxNk1VeFZITVljNVdMTnVOU0VoSWNURXhKQ2Fta3BFUkVSQTlvWUZROXYydk5zam1NS2NyQTJTZHl0eUtTV2RNcXErOVNHY3ZiaU81cjllRFV0VGZmK003MzhHeDJxTjdadXo0UzhIdjlhemlNaUU0SEE0YUc1dUppOHZqeE1GSjZtcHFTRXNOSkx5eXJQK0RrMUdLQ045R2gyMk5wS1NFc21lTWIxNzJHVkVSQVJKU1VsRVIwZGpzVmo4SGVhb2NUZ2N0TFMwc0hmdjNvQnIyOEgrYmtWNlV0SXBvK3JKUFBqZ2pMSDk4SHo0K2p6ZlAyTnJHZnpUYm1QYllvYlhiNE80TU44L1IwVEVueHdPQngwZEhUUTJOdExTMG9MRDRjRGxjcUYveGdPRHlXVENiRFozRDd1TWk0c2pQRHc4S0pLU1FHL2J3Znh1UmJxb3RjdW9tcFBvU1RwUGpNSzhUb0FyTXlBMUVxcmJqUFZBWHpzQjMxazBPczhTRWZFWGk4VkNaR1Frb2FHaHhNZkhZN1Bac052dE9KM09nUGx5SHF5NmxzNndXcTJFaG9aaXRWcXhXQ3hCTSt3eWtOdDJzTDlia1M1S09tVlV6ZXRSVE9obzdlZzhJOFFFOTgrRi85aHY3UCt4R0I2Y1o2d1ZLaUlTU0xxV1dMQllMSVNIaCtOMnV5ZjhsM0l4bUV5bVhuK0NTU0MzN1dCL3R5S2dwRk5HV1ZZc2hJYUF6UW10ZGpqWEFwT2pmZitjRzZiRFM4ZWdyc040MXBzbjRaSDV2bitPaUlpLzZVdXJCQ3ExYlpIQXBiNTlHVlZtMCtndm5RTEdlcDMzelBIc3YxVUk3WTdSZVphSWlJaUlpQXlla2s0WmRYTVRQTnZINjBmdk9iZk84QlFRNm5EQTIxcTNVMFJFUkVURTc1UjB5cWdiaTU1T2dMQVF1RHZIcy8vR1NXT3RVQkVSRVJFUjhSOGxuVExxY3BNODI4VVhqQXF6bytXT1daNENRcTEyZUxkNDlKNGxJaUlpSWlJRFU5SXBveTQrREZJaWpXMm5Hd292ak42eklpM3dsVm1lL1ZlUGczMFVrMXdSRVJFUkViazhKWjB5SnNacWlDM0FYVGtRY2JFdWM1TU5OcDhlM2VlSmlJaUlpRWovbEhUS21QQXFKalRLU1dkTUtOdyswN1AvK3dLamgxVkVSRVJFUk1hZWtrNFpFM1BHc0tjVDRHdXp3WEt4ZGRkM3dNZG5SLytaSWlJaUlpTFNtNUpPR1JOekVxQnJ1ZWZxTm1qb0hOM254WWNaUzZoMGVla1l1TlRiS1NJaUlpSXk1cFIweXBpd21HSG1KTTkrd1JqMGR0NC9COHdYTTkzemJmQlo2ZWcvVTBSRVJFUkV2Q25wbERFemxzV0VBQklqNElacG52Mlhqb0U2TzBWRVJFUkV4cGFTVGhrelk1MTBBanc0enpPc3Q2SUZQaXNabStlS2lJaUlpSWhCU2FlTW1aNFZiQXZxeG1hT1pWb1VyTS95N1A4bUh4eGF0MU5FUkVSRVpNd282WlF4a3hFRFVWWmoyK2FFa3FheGVlNGo4ejF6TzJ2YjRROUZZL05jRVJFUkVSRlIwaWxqYko0Zmh0aW1SY0Z0UFNyWnZsd0FyZmF4ZWJhSWlJaUlTTEJUMGlsanloL3pPZ0VlbmcvaEljWjJxeDErWHpCMnp4WVJFUkVSQ1daS09tVk0rU3ZwakEyRkIrWjU5dDhxaEpyMnNYdStpSWlJaUVpd1V0SXBZNnJuOE5xU0p1aDBqdDJ6Nzg0eGxsRUJjTHJoZC9sajkyd1JFUkVSa1dDbHBGUEdWSlFWTXFLTmJUZHd0SGJzbmgwYVloUVY2dkpKQ1p4cEhMdm5pNGlJaUlnRUl5V2RNdVp5a3p6Ymg4K1A3Yk0zVG9OcHNjYTJHM2ptME5nK1gwUkVSRVFrMkNqcGxERzNNTVd6ZmFSbWJKOXROc0YzRm52MjkxZkRnZXF4alVGRVJFUkVKSmdvNlpReHR6RFpzMzJzemxpemN5d3RUNE5GUFJMZnA5WGJLU0lpSWlJeWFwUjB5cGhMajRMRWNHUGI1WWJqOVdNZncvZVdlTGJQTkJyek8wVkVSRVJFeFBlVWRJcGY5T3hwekIvamVaMEEwK05nUTVabi85bDhjTGpHUGc0UkVSRVJrVUNucEZQOG91Y1EyL3d4bnRmWjViR0ZFR0l5dG12YjRROUYvb2xEUkVSRVJDU1FLZWtVdjFqUUkrazhXbXVzbXpuV2tpTGdxem1lL1pjTG9OVSs5bkdJaUlpSWlBUXlKWjNpRjFteEVCdHFiTnRkY05JUDh6b0JIcHdIa1JaanU5VU92ejNpbnpoRVJFUkVSQUtWa2s3eG01N3pPc2Q2dmM0dVVWYjRScTVuLzkxaS95WEFJaUlpSWlLQlNFbW4rTTE0bU5jSmNPY3N5SWp4N1A4aXo2aXFLeUlpSWlJaUk2ZWtVL3htNFNYek92MlY2Rm5NOE1QbG52MHpqZkIyb1g5aUVSRVJFUkVKTkVvNnhXK214MEhFeGZtVTdRNG91dUMvV0hLVDRLYnBudjNmSFlYemJmNkxSMFJFUkVRa1VDanBGTDh4bTJCUmo5N09JMzRjWWd2d25jV2U0a1kySi96N1B2L0dJeUlpSWlJU0NKUjBpbDh0N0ZsTXlNOUpaN1FWdnJ2RXM1OVhCVHNxL0JlUGlJaUlpRWdnVU5JcGZ0VnpYdWNoUDFXdzdlbjZMTytxdXY5blA3UTUvQmVQaUlpSWlNaEVwNlJUL0NwbkVsZ3Z0c0oyQjV4dTlHODhBSCs5M0JQVGhRNTQvcWgvNHhFUkVSRVJtY2lVZElwZm1VMlhMSjB5RG5vNzA2UGdnWG1lL1hlS2pJcTJJaUlpSWlJeWRFbzZ4ZS9HeTNxZFBkMC94N04ycDhzTlA5OExXcnBUUkVSRVJHVG9sSFNLMzQyM2VaM1FlKzNPd2d0R2o2ZUlpSWlJaUF5TmtrN3h1M2xKbmptVVRUWW9iZlp2UEYxeWsrQ0dhWjc5M3gyQitnNy94U01pSWlJaU1oRXA2UlMvQ3pIQjNFVFAvbmlZMTlubHUwczhhM2UyTytCZjkvZzNIaEVSRVJHUmlVWkpwNHdMNDNGZUp4aHJkejYrMkxPL3Z4citXT3kvZUVSRVJFUkVKaG9sblRJdTlFdzZENCtqbms2QWpkTmdaYnBuLzVsRFVEWk9oZ0NMaUlpSWlJeDNKcmZicmFLYzRuYzJKOXo2dGxFcEZ1Q2xXNHlsUzhhTFpodjh5WWZHdXAwQTArUGdtWTNHMEdBUmtiR1NuNTlQWHQ0QnlzcktDQStQNHV6WlFuK0hGSEN5c21iUjJkbEdabVlHeTVjdlpmNzgrWmhNSmt3bS9ZVXZJakpjU2pwbDNQakJaM0MwMXRqK3kyVndjN1ovNDdsVWZnMzg1ZWVlL2Z2bXdMY1craThlRVFrdXp6Ly9FazFOTHBLVGMwaE16Q1F4TWNQZklRV3N1cnB5NnVyS3FLb3FJQzdPeWtNUDNZZkZZc0ZzMWdBeEVaSGgwTitlTW00c1RmTnM3NnZ5WHh6OVdaZ005ODd4N0w5MkFncnEvQmVQaUFTUFgvM3FXVUpDTWxtNzltRnljbFlyNFJ4bGlZa1o1T1NzNXFxckhzVnNuc0pUVHoxSGUzczdUcWZUMzZHSmlFeElTanBsM0ZpVzZ0bmVYdzNqc1F2K1R4YkF6SGpQL2ovdWdsYTcvK0lSa2NEMy9QTXZFUmMzazNuenJ2RjNLRUZwd1lJTlRKbzBreGRmZklXV2xoWWxuaUlpdzZDa1U4YU5PWWtRWlRXMlcrMXdzdDYvOGZRbHhBUS9YZ3ZoSWNaK1RUdjg1MzcveGlRaWdTcy9QNS9HUmhlNXVVbzQvV24rL0EyMHRrSmVYaDZkbloyNFhDNS9oeVFpTXFFbzZaUnh3d1JjMGFPM00yOGNEckVGbzhEUm55MzE3SDlhQ3R2Sy9CZVBpQVN1dlhzUGtKS1M0Kzh3QkpnOGVSNUhqNTZncWFsSnZaMGlJa09rcEZQR2xhVTloOWlPMDZRVDRJWnBjR1dQS1ZWUDVrRmRoLy9pRVpIQVZGNWVSbUppcHIvREVDQXhNWk9hbWhxYW01dHhPQnlvRHFPSXlPQXA2WlJ4WlVXUDlUQUw2cURENGI5WUJ2TERGWkFjWVd5M09lQi83eDZmODFCRlpPSUtDNHRVMGFCeElpbHBLcUdoNGRqdGRtdzJtNUpPRVpFaFVOSXA0MHBLSkV5Sk5yWmRicU9nMEhnVmFZRWZyVEdHQllPeHBNcWJKLzBha29nRW1KS1NJbitISUQxVVZwYmdkRHF4Mld5YTF5a2lNZ1JLT21YYzZibDB5bmhPT2dIbUpzSTNjajM3LysvdytDeUFKQ0xCcDdoNEw0Y1BmK1R6KzdhMDFQUHV1eitucmEzSjYvaWVQVytUbi85SnY5YzVIRGJzOXM1aC9YRzVQSE1vT3pwYTZlaG84ZnJUMmRubTlheVRKM2Z4L3Z2Lzd0c2YvQ0szMjYzaHRTSWlRMlR4ZHdBaWwxcWFDdThXRzl2amNiM09TejA0RC9aVXdvbUx5ZWIvM0FILzd3YUlEL052WENJUzNGd3VKM2w1NzVDVU5KVXBVK1lDc0hYcjg1dzVjMkRBYTIrNzdZY2tKV1hTMGxKUFRjMVpyODlhV3h1b3JqN0YyYk1IaVlpSTZUNSs3dHdKSWlKaWlJbEo4RHJmYWcwbkkyTWVyNzMyOTdTM053L3JaMW05K2w3bXo3OFdnRGZlK0JHZG5hMWVuOGZGcFhMUFBmK3JSNHdYcUtrcEdkYXpSRVRFOTVSMHlyaXpOQlhNSm1ONDdia1dPTjltRExzZHI4d20rTWxhK1BaSDBHU0QrZzc0K3kvZy8xN243OGhFSkpqbDVLeW12THlBeno3N0xYZmQ5UTlFUmNXVGs3T0d5Wk5uRDNodGRMU1JPTmJWbGJOLy95YXZ6N3A2SFk4ZS9SU3pPYVQ3ZUV0TFBjM050YlMwZUEvM2lJMU5KaU5qSGdDTEZ0M0F6SmtyKzN4bWUzc1RqWTNWcEtYTjhqcSthZFBQZTUyN1lNRjF6Sm16RG9DUFAzNmFtSmlrWHVlWXphTTNtRXU5bkNJaVE2T2tVOGFkY0F2TVM0U2p0Y2IrM2txNGRZWi9ZeHBJVWdUODgxWHdGNStCM1dVTXNmMm4zZkFQcS8wZG1ZZ0VzM1hySHVUdHQvK1JreWQzY3NVVnR6QjU4dENXWDhuS1draFcxa0t2WTAxTk5iejMzcFBjZlBOZkVCMDlxZnY0MXEzUEV4MmR3TEpsdC9kN3Y0aUlXQklTSnZmNVdYRnhCWHYydk1VamoveW4xM0dUcVhmeUdCNGVUWHg4R3MzTmRUUTJWblBGRmJkNGZlNTJ1N3dTWWhFUjhTOGxuVEl1TFUzekpKMTVWZU0vNlFTWWt3Qi9zOUpJTmdHMmxzR3NTWER2SFAvR0pTTEJLelEwbk50di94c2lJMk9IZlk5MzN2a1pGeTVVOWpyKzVwcy83dlA4STBlODUzWGVlT1AzU0U4Zm5iVkdUNTNLdzJvTlk5cTB4VjdIamQ1WVU5OFhpWWpJbUZQU0tlUFNzbFI0NGFpeHZiL0tXSXBrSW54OXVDWVRpaTdBNnllTS9XZnpZWHFjOTFJd0lpSmpxU3ZoUEg3OEN6bzZCaituTWlkbkRWRlI4VGdjTm1iTVdNN3MyV3VIOUZ5YnJaMFBQL3dWVHFmVDYvaHJyLzBESFIwdHZjNTN1Wnc0blhhZWYvNEgzY2V1dWVhUnl6NmpzSEEzTTJhc3dHSUo3Zlhzam81bUhBNDdGb3QxU0hHTGlJanZLZW1VY1dsT0lrUlpvZFVPSFU0b3FJWGMzbE4yeHFWdkxZVFREVVlQclJ2NDZXNTQrbnJJakJud1VoRVJuL2ppaTk5VFhMeW5lLzhiMy9nbFpXVkhhV282RHhnSlhtUGplY0xDb3ZydEJaMDZkU0ZSVWZFQVJFWEZrNXc4allhR3dWVjNpNGlJd1dUcSsxZUZWMS85TUU2bjl5TE1wMC92NCtUSm5ZU0VXTGp1dXU5MEg3L2NHcVUxTlNVME5sYXphdFhYZW4zVzN0Nk0yKzNtd29WekpDZG5EU3BtRVJFWlBVbzZaVnd5QVZla3doZmx4djYrNm9tVGRKb3cxdS84N2hZb2I0WU9CL3pkZG5obW81RklpNGlNdHRtejE1Q2Vua05WVlJISGoyL0g3WGF6Y2VOM3V6OHZLTmpHenAydnNuSGpFNlNsWFg3K3dwVlhmcDJJaUZnNk9scDQ2NjJmWXJXR1gzYStwTTNXeHFKRk43SjA2YTNjZE5QM1NVcWE2dlY1ZXJwM29hRDYrZ3FLaS9jeVpjcGNxcXRQa1pFeGQxQS80NlJKazBsSW1NTEJnKytUbVpucmxlUTJOQmpEZ2F1cWlwVjBpb2lNQTBvNlpkeGEyaVBwM0Y4RkQrZGUvdnp4Sk1JQ1A3c0tudGdDelRhb2JJV2Y3SVIvdmRxb2Rpc2lNcHBTVXFhVGtqSWRsOHZCOGVQYnZUNXpPaDBjT3ZRaFdWbUxTRXViZ2R2dFpzZU8zNU9lbnNQTW1TdDYzU3MxTlJ1Z2UxM09HMjU0NHJKek5OOSsrNThBTUp0REJrd2dHeHZQODhFSC84bjA2VXZJekZ4QWRmV3BRZitNRm91VnRXc2ZZTk9tbjNQcTFENW16bHdPUUdkbkd3ME5WY1RFSkZGUlVjQ0NCUnNHZlU4UkVSa2RvMWRQWEdTRWVzNkRMS2d6ZWd3bmt2UW8rT2s2VDVKNThEdzhkY2kvTVltSUhEKytuYmEyUmxhcytBb0FKcE1KbDh2SmpoMnY5RnJ1cEMvVjFXY29LenZXN3grYnJXTlFjZFRXbHZMKys3OGtJV0VLVjEzMWpXSDlMR2xwTTBoTXpQUWFTbHhXWmhRRVdMWHFhNVNYSHgvMjJxQWlJdUk3NnVtVWNTc2xFcVpFUThYRmVoTjVWWEJsLzlON3hxVUZTZkRuVjhCLzdEZjIzeW1DbkVtd2NacC80eElSMzZscWhiZUw0TlFGT0Z6anUvdWFUWkR0dTlzQjBOSFJ3b0VENzdGZ3dRYmk0OU82ajY5YTlUWEt5bzZ5ZGV2ejNITExYL1E3SHhQZ3hJa3ZDQTBONy9menRyYUdBZU00ZVhJWE8zZSt3cFFwODlpdzRURkNRb2IvZFNRMU5adUtpdU5lOGFXa1RDY3JheUhoNGRFVUZHeGw2ZExiaG4xL0VSRVpPU1dkTXE0dFRZT0tZbU43Zi9YRVN6ckJXTzdsZENPOGUvSG5lRElQMHFPTmhGUkVKcmFQenNKVEI0M3RHZkh3ZFI5T0F6QUJ1ejcxM2YxY0xoZmJ0NzlFU0lpVkJRdXVvNlhsQWpaYkc1MmR4cC8wOU5tY1ByMlBFeWUrWU83L3o5NTloMlY5My9zZmY5NlRtNDBNRlJGeElPNnRjUnRYaHRscDBpUnQwcVE1VFU1ejJwNjJwLzIxcDIxTzI5TjVUazkzY3pxUzlHUTJhWnBtTlVPVHVQZkFpUXNFb29pSXlKVE5QWDkvZkJVa2dBS0NYKzZiMStPNjdpdjNkOTd2MnlEZXIvdXp4aTFxYzczTEZjbHR0MzJUQVFPR1hESjBWbFFVNFhSR3RIdXN2cjZLVmF0K3g2bFRSNWd5NVFabXpicWpPZUQ2L2Q1MjErUzhsRUFnUUUxTk9ZRkFBSURUcDQ5UlhKekxzbVdQWXJGWUdELytXckt5VmpOdTNMVlh0R3lNaUloY0dZVk82ZE5tRG00SmE3dmFMaE1YTkw0MERRcXJqUzYydmdCOGJ3czhlYjNSbWlzaXdlbURFL0R6WFRBNXllaEtIOVVMRTRWdDY4RjdaV2R2cHFEZ0FBQXZ2ZlR2clk2RmhVWGdkRVlRRVJITHpwMXZ0SnE1RmlBdmJ4Y2JOanpicGRjYk9IQWt0OTMyalZiN2JEWUhUVTMxM0hMTDEwaE96cUNxcWdTYnpZN1A1eVVuWnl0UlVmR2R1bmREUXpYUFAvOXZCQUlCUEo1R3BrKy9HYS9YdzdadGZ5VWhZU2dqUmt3SFlPTEVaUnc2dEphdFcxL211dXNlNjFMOUlpTFNjeFE2cFUrYlB0RG9ZdVlQd05sNk9GVUxRNlBNcnFycnJCYjR6L253MklmR3BFSTFidmpHQnZqdE1vZ0xNN3M2RWVtcU0zVkdDK2ZrSlBqVkVyT3I2ZGpGNjJHT0dER2RzcktUREJ3NGdxaW9CQ0lpWW9tSWlDRXNMTEs1dGJHNnVwUjMzLzBsTlRYbHJVTG5oWmJFKys3N2FhZGVkOSsrbFpTWEY3YlpIeFlXeVIxM2ZLdDVlKy9lZDhuUHp3U01RTHAwNmVjNmRmL3c4QmhtenJ3ZHQ3dUJwS1EwVWxMR3NXSERzMVJYbDNMTExmK3YrZjA0blM1bXo3NkxUWnRlSkRQekxXYk51cU5UOXhjUmtaNmwwQ2w5bXNzTzR4UGdVSm14dmVjTURFMDN0NmJ1aW5UQVR4Y1pTNmswZW8yeHFsOWJCNzlaQmpIT3kxOHZJbjNINjhlTS8vNXdnYmwxWEVwMjloWjI3WG9UaThYSzVzMS9ZZUhDQjFpMDZET1h2Q1ltSm9sNzcvMXhoMk1zbzZJR2RPcTFIWTdPZlpzMmQrNDlUSjI2QW9EbzZJUk9Yd2N3WWNKaWdQT3o3NzVNWHQ0dUZpMzZEQU1IdGg0MFAyYk1mTTZjeVdQLy92ZHBiS3hqN3R4N3NOdTFmcFdJeU5XazBDbDkzb3pCTGFGejl4bTRQVWhESjBCcU5QeDBJWHg3RXpUNTRHUU5mSDA5L0hLSmdxZElNTW12TXNadzlrYVgycDV3Nk5BNnRtOS9sWEhqRnBHUk1aZFZxMzdIcTY5K2w1RWpaeElUazRUZDdzUm1zMk8xMnJCWWJGaXROZ0lCSDE2dnUva3hhTkNvVm10c0JnS0I1dVZRTHFldXJvcm82TFlEMTNmdGVvUGR1Ly9ScGZmaTlibzdQT1oyTjdKbXpaTVVGUjNsbW12dVpNeVkrZTJldDJEQi9YaTlickt6TnhNZUhzM01tYmQxcVFZUkVia3lDcDNTNTgxT2h1ZU5HZkRaV3dJZVB6aUNlTEdmeVVuR0dwNy92dEY0TDhmUEdjSHpOMHVOMWxBUjZmdXlTbnQyMHFDZUZoMmRTSHI2YkJZcytEUUFkOS85ZlE0ZVhNUHAwOW5rNXU3QTcvY1JDUGp4Ky8xQTRQeFZGaXdXeS9tdXFSYnV2UE03cmU1cHNWaVlOZXZPVHIxK2R2WVc2dW9xMit6UHlKakg4T0ZUdS9SZTFxNTl1c05qRGtjWTBkRUpMRm55dWVaMU90dGpzOWxadXZRUlVsTEdrWkV4dDB1dkx5SWlWODRTdURCUVE2UVB1L2R0S0QrLzlOdFBGaHBCTk5qdExZSHZiQWF2MzlnZVBjQVlHeGF1cjRKRStyemxyeHFoODZGZURwNlBQZllZano3NnAyNWQ2L2Y3c1ZyN3pqZDBmci8vb2xBYm5KNSsrakcrOElVdmtKaVlTRkpTRWc2SHZpa1VFZW1NdnZPdmtjZ2x6RXRwZWI2dHlMdzZldEwwUWZDRCtXQS8vN2N3dHhLK3VSRWFmZWJXSlNLaG9TOEZUakRxQ2ViQUtTSWkzZGUzL2tVUzZjREZvWFB6cVpiT1lNRnVkcklSUEszblA0Y2RMVGZHZTdvVlBFVkVSRVFrUkNoMFNsQ1lPaERDYk1iemFqZGtsNXRiVDArYW5RemZuOWNTUEErV3duOXNNY1o3aW9pSWlJZ0VPNFZPQ1FvT2ErdHhuTnRPbTFkTGI1aWZBdCtaMHhJODk1YkE5N2NxZUlyMGQybHBvODB1UVM2U25Kd0dvRzdDSWlKZHBOQXBRU01VeDNWZWJIR3FFVHd2ZkpUWlZXd0VUMStvOUNVV2tTNXJhcXFudlB5VTJXVUlVRloyRXJlN3dld3lSRVNDa2tLbkJJMjVRMXBhQWd1cW9iak8zSHA2dytKVStPYnNsdTFkeGZERGJlQlg4QlRwbDFKU1VpZ3ZMelM3REFIS3l3dEpTSWpIWXJGZ3M5blUyaWtpMGdVS25SSTBJaDB3NmFLMXhyZUU2SmYvMTZYQnY4MXMyZDVhWkN5dDB1QTFyeVlSTWNmczJUTXBLVGxzZGhrQ0ZCVWRKRDE5SkZhckZZZkRvZEFwSXRJRkNwMFNWRUs5aSswRk40K0VMMDFyMmQ1OUJyNjBCc3JVczB1a1g1azBhUkt4c1E0T0gxNW5kaW45V2xiV2FzTEN2S1NtcG1LMzIzRTZuWDF1U1JvUmtiNU12ekVscUZ3Y09nK1d3YmttODJycGJYZU1oc2ZuZ08yaUxzV1BmUWpIS3MydFMwU3VydnZ2L3hTVmxia2NQTGpXN0ZMNnBheXMxVlJVSEdQQmdublk3WGFpb3FKd09CeG1seVVpRWxRVU9pV29KRWZDOEppVzdSM0Y1dFZ5TlN3WkJyOVlBbEhuUDk5VU5jRlgxc0tPRUp1OVYwVGFaN0ZZc052dFBQTElBelEwNUxOaHc5UGs1R3lsck95azJhV0Z0TEt5aytUa2JHWGR1aWVwcVRuR2tpVnpzZGxzUkVaR0VoY1hoOTF1Vi9kYUVaRXVzQVFDQVUxUklrSGxtWVB3OGxIaitmd1UrTUY4Yyt1NUdvcnI0TnNiNFZSdHk3NUhKc045WTgyclNhUS9XLzRxZkdZQ1BEVGg2cnllMSt1bHBxYUd6TXhNamh6Sm9iUzBGS2N6Z3VMaUUxZW5nSDRrT1hrNGJuYzlpWWtKakJvMW9ybExiWGg0T0ltSmlVUkZSV0czMjgwdVUwUWt6YTNXZWdBQUlBQkpSRUZVcUNoMFN0QTVXZzcvZXI2WFdaZ04zcnJUV01jejFOVjU0UEhOY0tpc1pkOTFhZkQxV1dEdkIrOWZwQys1MnFFVGpPRFoyTmpJdVhQbnFLMnR4ZXYxNHZmNzBUL2p2Y05pc1dDMVdwdTcxTWJHeHVKeXVSUTRSVVM2UWI4NUplaU1TNEFZSjFTN29jbG5UTEl6ZDRqWlZmVytTQWY4WWpIOE1oTldGeGo3VmhjWXJhQS9XV2djRjVIUVpiZmJpWWlJd09sMEVoY1hoOXZ0eHVQeDRQUDVGRHg3MklWbFVSd09CMDZuRTRmRGdkMXUxK1JCSWlMZHBOQXBRV25CVUZqNWtmRjhXMUgvQ0oxZ3RHaisrMnhJaTRVL1p4bjdEcFhCRjFmRGYxMXJqSGtWa2RCMVlia091OTJPeStVaUVBZ29jUFlTaThYUzVpRWlJdDJqMENsQmFWNUtTK2pjV2dSZm13WDk2ZVBBZldNaEpRcCt1Z004Zm1PczU3OThDUCsxeUdnSkZwSFFwUUFrSWlMQlJ2MUVKQ2pOR0dTTTV3U2ptKzJSc2t1Zkg0b1dEb1hmTG9PNE1HTzcxZ05mWFFldlpJUGFQVVJFUkVTa3IxRG9sS0Rrc01MTXdTM2IyL3JwRWlJWkErQlAxMFBhK1dWa2ZBR2oyKzNYMWtORm83bTFpWWlJaUlpQXV0ZEtFSnVYWW5TdEJlTy9qMDQydHg2ekpJYkQveTZISDJ3ekpsVUNPRmdLRDYrQ2I4M3VQK05kcjFSVkZaU1ZCV2hvTUxvdk5qV1pYWkZjek9rTUVBaEFSRVNBaElRQXNiRWFaeWNpSWhJczFOSXBRV3RPY3N2elV6WEdMSzc5VmJnZGZyclFXTHZUZHY0emVKMEh2cnNGZnI0TEduM20xdGZYNWVmRGlSTUJ6cDJ6NEhZcmNQWkZicmNGajhmQ3VYTldUcHl3a0pmbncrUHg0UGY3elM1TlJFUkVMa09oVTRKV2JCaE1UR3paM2xSb1hpMTlnZFZpVEREMHArdGhXSFRML2c5T3dLUHZRMTZWZWJYMVpZY1BHNjJjUHA5YXpJS0YzMitscHNiTzBhUFEwTkNBejZkdlZVUkVSUG95aFU0SmFvdUd0anpmZE1xOE92cVNFYkh3NUExdzUraVdmY1YxOElYVjhKY2o0TmNzUTgzeTg2R3hVWDhnd2NtQzErc2dQejlBYlcydGdxZUlpRWdmcHRBcFFXM0pzSmJuT1JWd3R0NjhXdm9TaHhXK09BMys1MW9ZNERMMitRUHczQ0ZqaHR1eUJuUHI2d3NxS3FDNk9rRC9XbXduMUZqd2VGd1VGemZRMU5Ta3JyWWlJaUo5bEVLbkJMVUJMcGlTMUxLOStvUjV0ZlJGMHdmQnN5dGdRVXJMdmlQbDhFK3I0RGQ3akdWVytxdnljdkQ3RlRpRG41MzYrZ2lxcTZ2VjJpa2lJdEpIYWZaYUNYcExoc0dCVXVQNXVwTncvM2h6Nitscm9oenduL05oN1VuNDNSNWpncUY2TDd5YmI0eURmV1F5ckJqWi85cjdHaHJVeWhrcUFnRVhOVFVseE1iR1lyZmJRM3BHMjZ5c0xESXo5MUpZV0lqTEZjbUpFOGZNTGlua3BLV05wcW1wbnRUVW9jeWFOWU9KRXlkcXBtUVJrU3RrQ1FRQ0d0QWtRYTNHRFhmOW8yV3M0dE0zR09NYXBhMnlCdmpKRG1OSmxZdU5pWWV2em9EUkE4eXB5d3dIRHdad3UvVWhNalEwRVI2ZVQwcEtDdEhSMFZpdHZkK0paL21yOEprSjhOQ0VYbitwWnM4OTl5TFYxWDZTa2pKSVNFZ2xJV0hvNVMrU2Jpa3ZQMFY1ZVNGbnpod2hOdGJCQXcvY2g5MXV2eW8vV3lJaW9VaS9QU1hvUlR0aHhxQ1c3ZlVuemF1bHIwc01oMTh0Z2M5UGFiMC9wd0wrWlhYLzZuS3J3QmxLd3ZENWZMamQ3cEFkMS9uRUUzL0daa3RsL3Z5SHlNaVlxOERaeXhJU2hwS1JNWmRGaXo2SDFackNILzd3ckdaS0ZoRzVBZ3FkRWhJdW5sQkk0em92elFKOGNneThlRE5NRzlqNjJMdjU4TUM3OFBKUnJlMHB3U1VRQ09EMWVnbkZ6anZQUGZjaXNiSHBqQisvMk94UytxVkprNVl4WUVBNkw3endzbVpLRmhIcEpvVk9DUWtMaG9MdGZNTlZhUU5rVjVoYlR6Qklqb1NmTDRhZkxJU1VxSmI5dFI1NDVpQjgraDE0TlFlYTlQbEt4RFJaV1ZtY08rZG53Z1FGVGpOTm5MaU11anJJek16VVRNa2lJdDJnMENraEljSU9jNGEwYks5VEY5dE9tNTBNLzNjalBEb1p3aSthV3F6YURVOGRnQWZlZ3pkendhUFBXTkxIaFdJcjU2NWRleGs0TU1Qc01nUVlNbVE4aHc1bGE2WmtFWkZ1VU9pVWtIRnhGOXQxQlJCNkh6OTdqOTBLOTQ0MXV0eGVQN3oxc2NwRytQMCtJM3krblFkZWhVK1JxK2JVcVVJU0VsTE5Ma09BaElSVVNrdExxYW1wQ2RtdTNDSWl2VVdoVTBMRzNDSGd0Qm5QcTVyZ3dGbHo2d2xHY1dId3pXdU1sczlyVTFzdktGTGVBTC9iQy9lL0N5OGVOdjZNUmFSM2hZVkZhTktnUGlJeGNSaE9wd3VQeDRQYjdWYm9GQkhwQW9WT0NSbGhOcGlmMHJLdFdXeTdMeTBHdmpzWG5yc0pscVdCOWFMMFdkNEl6eCtHZTkrR0gyK0h3MlhtMVNrUzZnb0tjczB1NFpJcUs0czVmbnhmODNhb0I3SGk0b0tRbnlsWlJLUTNLSFJLU0xtNGkrM0d3cGExTzZWN1VxTGcyN1BoK1p0Z3hZaVd5Wm9BZkFIWVVBaGZXUWVmL3hCV0hRZTNoam4xdXBxYWNpb3FUbE5mWDkydDZ3T0JBQlVWcDN1c25vS0NyQjY3bC9TOFU2ZU84c1liUDc1a1FIcjExZTl4OE9DYWJ0Mi9vT0FBR3pjK0QwQkRRdzF2dlBGalB2cG9UN3ZuZXIxdVBKNm1iajM4L3BaZkxvMk5kVFEyMXJaNk5EWFZ0M3F0bkp4dHZQZmVyN3Yxbmk0bmxHZEtGaEhwTGZiTG55SVNQSzRaYkV5RzArQTFabUhkZFFibUpKdGRWZkJMam9Tdno0S0hKOEU3K2ZCZVBsUTB0aHpQcjRKZlpzSWY5eG10elV2VFlQcWcxaUUxMU5UV1Z1SjJOM1RxM0xDd0NNNmUvYWpENDJscFU3QmFiWmU5VDNGeExpdFgvZ2EvMzhmaXhROHpldlRzVHRkN3dZNGRmK2ZvMFUzY2ZmZC9FaE9UMk9hNDI5M1E2Z1AreGF4V08wNm5xM243MEtIMWJOLytOeVpQdm83WnMrL3FjaTNTK3p5ZUJzckxUMTN5bk1iR09yeGU5eFcvbHNQaElpNHVtYlZybjZhMDlBU3padDJKMWRyeTNmWXJyenhPUTBOTnQrNDlkKzY5VEp5NEJEQkNjbE5UWGF2anNiR0R1T2VlSHpSdjE5VlZVbHBhMEszWEVoR1JucWZRS1NIRmJvVkZRK0dEODJ0MXJpOVE2T3hKOFM1NGFBSThNQjQybjRKLzVNSEIwcGJqOVY1WVhXQThZcHl3S05Wb2ZaNmMxSHA4YUNqSXpIeVR2THhkblRwMzd0eDcyYjc5YngwZWYvREJYeEVXRm5ISmUxUlhsN0o2OVordzJleUVoVVd3ZmZ2ZlNFd2N4b0FCWGZzQm56QmhLWWNQYjJEUG5yZFpzdVNmMmh6LzhNTS9VRnpjZnBmT29VUEhzMkxGbDV1M016TG1rcDI5aWF5czFkanRZY3lZY1FzN2Ryelc2VmF6OGVPdlpmNzhUM1dwZnVtNzdIWUhTNWQranRqWWdlemJ0NUxCZzlOSlM1dlM2cHdwVTI0Z1BiMzlMMHNhR3FvNWQ2NkV3WU5IdDlyL3pqcy9iM1B1cEVuTEdUdDJBUUFmZnZoSG9xUGJmb0Z5Y2VEdGFXcmxGQkhwR29WT0NUbEwwMXBDNStZaStKclBHTzhwUGNkbWdjV3B4cU9nMmxoU1pVMEJOSHBienFsMnc3djV4aU1oSEphY0Q2Qmo0czJydXlmTm1uVUhreVpkQjBCVlZUSHIxei9EaWhWZjV2anhmUlFYNTdCMDZhUE41OGJFSkRKeTVJdzI5emgyYkJ1Wm1XOWQ5cldxcXM2d2N1VnZjYnZydWU2NmZ5RXFLcDczM3ZzVnExYjlqbHR1K1hxN0xaWVhmUFRSWG1wcnkxdnRpNGxKcEttcGpxeXMxYTMyWHdnREVSR3hUSjU4ZmZQK3BxWTY5dTFiaWMzbWFIVyswK25paGh1K3hKdHYvcFNEQjFjemZ2eTFKQ2RmZm5rUG44L0xrU01iTG51ZWRGOUZSUkgxOWRWVVZCUUJjUHAwTm1DaHZQeGttNSs1UUNEQW5qM3ZzR2ZQTzYzMnIxanhGVkpTeG5icGRTMFdDek5uM3NidzRWTkpUQnpXNW5oNGVBeng4VVBhdVJMeThvcll1Zk4xSG43NGR4KzdaOXZ3NkhKRkVSYzNtSnFhY3M2ZEsySDY5SnMvOXA3OG5lbzlJQ0lpVjRkQ3A0U2NhUU1oeW1GMHIzWDdZTWRwWXlaVzZSMXBNZkRWR2ZEUFUrQ0Q0OGF5S29VZjYwRlgzZ0N2SFRNZUNTNllPc2o0L3pSOUVBeThkQU5mbnhVVkZVOVVsSkdnQXdGanZGeGNYRElSRWZuWTdVNFNFMXYvMERtZDRXM3VZYmVIWGZaMXpwNDl6dnZ2L3k5dWR6M1hYdnRaMHRJbUEzREREVjlpNWNyZjhOWmIvOFgxMTMrQndZTkh0WHY5OGVON0tDcktick8vc2JHT3MyZFB0TnFYa2pJT2dQRHdhQ1pOV3RhOGY5KytsUUNNSGoybnpYMmlveE5ZdXZRUkFnRS80ZUhScEtWTmJxNnhJMDFOOVFxZHZlekFnUTg0Y1dKLzg4L202dFYvQXVDbW03N0tzbVdQdGpwMzQ4Ym5TVTJkeE1pUjAxdnRqNDlQb2E2dWlsZGYvVjZIcitQMysvRDdmVHo3N0pjN1BDYzlmVFlMRjk3ZjNiZHlTZm41bVRnY1lRd2ZQclZOWGFIWHYwSkVKSGdwZEVySXNWcU0xczYzODR6dGRTY1ZPcStHQ0R2Y09kcDRIS3VFTGFlTUxyaHRBbWdqckMwd0htQ01GNTEyUG9ST0cyUXMyeElzYW1xTUZzVDYrbk9BTVk3TTdXN0E1L00ySDdQWjdFUkV4SGI1M29GQWdNT0gxN05yMXhzQUxGMzZTS3ZXMGtHRFJuTGpqZi9LNnRWL1l1WEtYek5yMXAxTW5MZ1VpNlgxQisxbHl4N0Y3VzVrMzc3M0dEZHVFVEV4U2ExZVk4MmFweGcxYW1hN0xiRUFYcStIdzRmWEV4YzN1TlVIKzh6TXQ4akoyY285OS95SW9VUEhkZm45U2UrNjBIWDYrUEc5ckZuekZBODk5SnNPdTV0dTN2d1M4ZkZER0RGaWVwdGpYcStIaFFzLzArNTFKU1Y1SERteUVZREl5RGltVDcrMTNmTSszaEwveWl2L1FXTmpiWnZ6L0g0ZlBwK0g1NTc3YXZPK3hZc2ZidmVlRnh3N3RwMVJvNjdCYm5lMjJ1OTJOOURZV0lQWDY4RnVkM1J3dFlpSVhDMEtuUktTbHFTMmhNNGRwNDJ4aGhINmFiOXFNZ1lZajMrYVpIUy92UkJBODZyYW5sdGNCOFVmd2Nyejgrd01pb0RSQTFvZUdmRjlONGkrOHNyanJiYmZmdnQvMmh4TFNock9IWGQ4cTB2M3JhdXJZdE9tRnpoMTZnZ1JFYkVzWC81NUJnMGEyZWE4NU9UUmZPSVRqN042OVovWXNlUHY1T2Ruc25EaEEyM1dkUXdFL09UbTdxU2s1Q051dmZYL05RZlQvUHpkbkRpeHI5MTdYNUNidTUyR2hocm16TG1uVmFCMXV4dG9hS2hwYmttVDRPRDF1bWxzclB2WTNnQnVkd08xdFpYTmU4TERvN0haN05qdER0TFRaN1c1ajgvblplL2VkeGt3SUptYW1uSzhYamN1VjFTbnZvQzQ5dHFIOFBtOHJmWjk5TkZ1Y25LMllyUFpXYjc4ODgzN0w3VkdhV2xwQWVmT2xUQm56aWZiSEROK05nTlVWcDRtS1NudHNqV0ppRWp2MHNkd0NVa1RrNHlnVXRWa0xPMng1UlJjUDl6c3F2cW50QmhJR3cvM2p6ZG12TjEzRnZhZWdmMW5vYVMrN2ZrbDljWmpTMUhMdmdFdUk0Q214eGtoZEZBRXhMa2dxVzJQMWF0dXhveGJpWWxKYW5kTTU0RUQ3emUzZUhhRzErc2hLK3RERGh6NEFLL1hUVmhZQk5PbTNVUjlmUlhIaisvdDhMcUpFNWV4ZS9jL0tDMDl3UnR2L0ppMHRDbE1uWG9qQXdlT0FJelpjK2ZOdTQrMWE1L2k0TUUxVEo1OEhUNmZsOTI3M3lJcEtZMkpFNWUxZTErLzM4ZStmYXVJajA5aDFLaVpYZnVEa1Q3RjUvTlFXSmhEUTBNMW16Zi9wYzN4ckt6VnJjYjQzbnJyTnpyc3NnMndmLy83V0swMlJvMmF4WUVESHpCOStpMXMzLzQzN3JycnU1Y2RTNW1jM0hxaW9JcUtJdkx5ZHBHU01vNlNrdnhPdDV3UEdEQ0UrUGdVOXUxN2o5VFVDYTIrRkttcUtnYmd6Sms4aFU0UmtUNUFvVk5Da2dWWW5tYU1JUVNqaTYxQ3AvbmlYYkJzbVBFQW81VnovMW5ZVjJLRTBjckc5cStyYklSZHhjYmo0eUlkTUNETUNLRURYTWFYRFFOY0VPRXdqa1U2akZidVNJZXhMK3I4dnA0U0ZSVlBSRVFjQUltSmFaU1V0SXpwZExtaW1rUG5rU01iMnl6emNQYnM4ZWJuYm5janI3LytRMnBySzNDNW9wZ3o1MjYyYkhtWnJWdi8ycWs2TEJZTHQ5enlkWGJ1ZkkyQ2dnT2NQWHVjTys5OG5NcEtZMDFPcHpPYzVPVFJPSjNobkRwMWxNTENROVRVbEROaHdsSk9uODVwZmk4WHk4N2VTbDFkSmJObjM5V20yNjcwZlkyTnRjM2pkdi95bDIvZzgzbDQrT0VuR0RKa0xLKysrbDJXTDMrc3pVUkJCdzU4d0tGRGE0bVBUK253dnFkUEgyUGZ2cFhjY01NWEtTOHZCQ0FqWXg1Wldhdlp1Zk1ONXM1dDIvTFlrWFBuenJKcTFlOFlNV0lhcWFtVEtDbko3L1MxZHJ1RCtmTS96VHZ2L0p6OC9OM05MYkpOVGZWVVZaMGhPanFSb3FJanJjWW5pNGlJT1JRNkpXUmRON3dsZE80NVk0d2xUSEJkK2hxNXVwSWpJWGtFckRBYTVDaXBoMk1Wa0ZzSk9lZi9XMzJaNVFQclBNYmpWTnNoWWgyeVd1Qy9PdTVSMm1WMWRaVllyYlpMTG51U2xiV2EydG9LYkxhV1g3c1hyNGZwZExvWVBYb09IazhqTTJiY2l0TVp6dENoRTdwVVIzUjBBcmZmL2kzeThuWVJFUkZEVTFNZHExYjl0dFU1SDE4T1pjZU92emMvSHovKzJqYjNjempDMkxQbmJRWU9IRUYwZEVLWDZoSHpmUGpoSHpsNU1xdDVhWTk1OCs1bDJMREoyR3gyWW1JU0dUdzRuZVBIOXpKOGVNdVNKbDZ2aDJQSHRwT1JNYS9WZXF3WHE2MnRaTjI2cHhrOWVnNnBxUk9hUTZmVmFtWFJvZ2Q1OTkxZk1IRGdjRWFOYXRzbDkrUEt5azd5NFlkL0lENCtoVVdMSHVUNDhYMWRmcCtEQjQ4aUlTR1Z2THlkemFHenNQQVFBSFBtZkpJMWE1NmtvYUdHOFBEb0x0OWJSRVI2amtLbmhLeFJjVWFYek54S0NHRE1yUHBwelhmU3B3MktNQjRMTHhyRzFaMGdlcldkUHAxTlFrSXFGb3NGaThWR2JXMEZsWlhGZUwydEMwMVB2NGJGaXovYnZGMVllSmpzN0MzTlFYVG16TnRhbmQrZGtHZXhXQmc5MmxqNnhPLzM4NmxQL1ZlbnIzVTR3bGk5K28vTjI2bXBFN2psbHEvejdydS81SU1QZnM4ZGQzeTd6MDdLOHJYc1M4K1kyeHRlT0F3dkh1NjkrMXN0ME4zdlJ1TGpVeGd4WWhvK240L05tMTlrOU9pNXJTWVNHajkrQ2V2Vy9abnAwMjhtTm5ZZ0FBY1BycWFwcVk2cFUxZTBlOCtHaGhyZWYvOEpIQTRYOCtiZDIrYjQ0TUdqbURwMUJSczN2b0RMRlgzSjVWWnljcmF4ZGV2THBLU01aOW15UjF0OUdkTlZnd2FOcEtqb2FQTjJkdlptQmc0Y1FWcmFaRnl1S0k0YzJjQ01HZTFQY2lRaUlsZUhRcWVFdEJVampKQUN4bnFSbnhxblNmU0RUWHRCdE00RGxVMXdydEg0YjJValZKMS9YdFVJNTl6UTVBV1AzMWcyeCtNSGo2OWwyOTJEYzkvVTFKU1RuNS9KekptM0E4WjR0YjE3MytXMTEzNEFHQk1KZFNRMWRRS3BxVzFiTTV1YTZzbkoyZHF0ZWpJeTV1RnlSUUpHNjFOVTFJQnUzZWVDeE1SaExGcjBJR3ZYUHMyaFEydVpPdlhHSzdwZmI0bHp1TEZaclZodE5peFg0Vy81MlhvWUdRY0xPdTZGZXNVc3dMYTEzYnYyd2hjWUhZMEZIakZpR3ZIeEtXemUvQmR1dnZuZk9IdjJPSHYydk11Y09YY1RFUkhUNXZ6R3hscmVlKy9YMU5WVmN1dXQzOERoYUg5MnIrblRiNkdzcklBUFB2aGZsaTE3bExTMEthMk8xOWRYc1dyVjd6aDE2Z2hUcHR6QXJGbDNOSGZkOXZ1OTdhN0plU21CUUlDYW12TG1GdDNUcDQ5UlhKekxzbVdQWXJGWUdELytXckt5VmpOdTNMWHR2aThSRWJrNkZEb2xwRjAvSFA2NDN3Z2JaK3VOOFlQVEJwcGRsVnlwQzJNMWgwWjEveDU3OXZSTUxZV0ZoM0E2d3hrelpqNWdoTTc3Ny84WkRRMDE3TisvaXVycTBpN2ZzN0d4bHAwN1grOVdQY09HVFdvT25SZXNXZk5VYzVmRGp0eDU1K1BFeFExcTk5aklrVFBZdDI4bHg0NXQ3N09oODN1anNrbE1UQ1FwS1FtSG8vZGJZNWUvYWdUT2g3cldBN3JMdHZYU2ZTMFdDd3NYUHNEYmIvOFA2OWMvdzZsVGh4aytmQW9USml4cGMyNWxaVEdyVi8rUjJ0cEticnJwSzhUSEQrbnd2bGFybGVYTFA4L0tsYjloOWVvL01XWEtqVXlmZm5OelM2Yk41cUNwcVo1YmJ2a2F5Y2taVkZXVllMUFo4Zm04NU9Sc2JUT3V1Q01ORGRVOC8veS9FUWdFOEhnYW1UNzlacnhlRDl1Mi9aV0VoS0hOeTc5TW5MaU1RNGZXc25YcnkxeDMzV1BkK0pNU0VaR2VvTkFwSWMxbE45Ym9YSE4rVGNpVkh5bDBTczhhUC81YWtwTXpXbzNuREErUEpqdzgrcEpqUER0ajZ0UWJPK3pxK0hFSERuekF2bjByMnozbTlicHhPRnp0M3F1c3JJRGMzQjBZbmRBN05uRGdDSEp5dHVIMyt6dGM3MUdDUzFKU0dxTkd6U0kzZHdkaFlaRXNXUEJBbXdtakNnc1BzM2J0VTRDRjY2Ly9Bb01IcDEvMnZuYTdreHR1K0JKcjFqekYvdjJyS0M3TzRkWmJ2d0ZBV0Zoa3F5V0U5dTU5bC96OFRNQUlwRXVYZnE1VHRZZUh4ekJ6NXUyNDNRMGtKYVdSa2pLT0RSdWVwYnE2bEZ0dWFWa1d5T2wwTVh2MlhXemE5Q0tabVc4eGE5WWRuYnEvaUlqMExJVk9DWGtyUnJhRXprMkY4TlVaUFR0N3FmUnZXN2E4MUdHWFFKL1BTMkxpc0V0ZWYrTEVmdkx5ZGpGdjNuMXR1djlacmJZT3V6RiszT1hHeExsY2tVeWMyTFlWS3pkMzUvblFlV2srbnhlcjFhckFHV1F1ZER2OXVNcktZclp0ZTRYaTRtT2twMTlEUWNFQjNuampSOHlaY3c4alIwNXZQaTg4UElidzhCaVdMLy84SmRmTS9MaXdzQWhXclBneXUzYTlRWEp5Um9lekg4K2RlMC96bHlFWEpxN3FyQWtURmdQR2U5eXk1V1h5OG5heGFORm5HRGl3ZFpmMk1XUG1jK1pNSHZ2M3YwOWpZeDF6NTk3VFo4Y21pNGlFS29WT0NYbFRrbUJ3Skp5cE05YnMvUEFFM0RuNjh0ZUpkTWFZTWZNWk1tUk11OGR5Y3JiUzJGalg3ckVMR2hxcU9YNThMOWRjODRuZUtLL2JxcXJPNEhSRzRIU0dVMUZSeE1tVFdaZGNSa1A2bHNMQ3c5VFZWZkxSUjN1dzJSeFlyVllDZ2NENXlhczJjL0prRmdNR0RPSDIyNzlGVWxJYU5UWGxiTno0UEd2WFBzWHUzUU5KVDUvRG1ESHpTRXhNNVpPZi9FRzN2bXl3V3EzTW1YTjNxMzI3ZHIzQjd0My82Tko5UGo0aDE4WGM3a2JXckhtU29xS2pYSFBObmMzZDNEOXV3WUw3OFhyZFpHZHZKanc4dXMya1hTSWkwcnNVT3FWZnVHa2tQSFBRZVA2UFhJVk82VGxKU2NPYng0OTkzT25UT1pjTm5kWFZwVmdzMWs2UFpidGFkdTkrdTlVa05CYUxsV25UYmpheEl1bUtzMmMvWXUvZTk3RFpITTNqY0QvNmFEZnIxdjBmQXdZa2MrMjFEekZxMURYTllUSTZPb0diYi80M1RwN01ZdCsrbFdSbGZjRHc0Vk9Kakl6cjBkYnRqSXg1REI4K3RVdlhyRjM3ZElmSEhJNHdvcU1UV0xMa2M4MUxwclRIWnJPemRPa2pwS1NNSXlOamJwZGVYMFJFcnB4Q3AvUUxONDJFWnc4YW85Wk8xVUoyQll6dFc1L3hKVWcxTnRaUlcxdlo3ckdMVzJpY1RoY05EZFZ0emlrdlAwVk1UR0t2ZDF0MXV4dkl6ZDNaWm45SlNYNjc1NmVuejhicERNZm44eEFSRWN1SUVUUGFkRnZzcmd1VEt6bWQ0VDF5UDJscnhveGJtVGJ0NWxZL1Y2Tkd6U0l5TXA1QmcwYTIyOTNWWXJHUWxqYUZ0TFFwMU5WVkVSa1pkOW5YTWNZZGQyNXlxVTkvK21mbmx4WHEydXpDbi8zc2IxcHRQL2pnTDF2VnZIRGhBNTI2ajhWaVllellCVjE2YlJFUjZSa0tuZEl2eElYQjdDR3c0N1N4L1Y2K1FxZjBqSjA3WDJQbnp0YzZQSDVoeVpTRWhGU09IZHZPcGswdk5xKy9XVk5UVGxIUlVjYU5XOVR1dFh2M3ZzZmV2ZS8xU0oxMWRWVnMyUEJzcDg4ZlBud0t3NGRQdWZ5Sm5iQnIxNXZVMUpSaHN6a0lCQUxOYXlvbUpZM29rZnRMKzlyN0ltUHc0RkdkdXJZemdiT3JOQjVZUktUL1V1aVVmbVBGaUpiUXVmNGtmSEdhTWJ1dHlKV1lQdjFtaGcyYjNPNnhyS3dQcWFrcEIyREdqTnVvcVNrak4zY0hmcjhQTUdiclRFMmQyTHpHNThlbHBJeGo2TkR4bmFyajlPbHNDZ3NQZDNnOExtNHd0OTMyelRiN1AvcG9EMXUydk5TcDErZ3VyOWZOOGVON215ZTFDUStQWnVyVUczc3MxSXFJaUVqZnBvL2MwbS9NSFFLeFlYQ3VDUnA5c0w3UUNLSWkzZlc1ei8zaGt0MEZseTE3dFBsNVZOUUFicm5sNjEyNi82QkJJNWs4K2JwT25ldnplVG9NblM1WEZINi90OTBsWE1MRG80bUtpc2RxdFhXcHRxNllOKzllNXMyN3R6bDBkclY3cFlpSWlBUTNoVTdwTjZ3V3VIRUUvQzNiMkY3NWtVS25YSm5lNmk0WUU1UEV3dzgvMGFVZ09HM2FUVXliZGxPN3h4WXYvbXlIMXcwZlByWFZ4QzZkRGNiejUzK0srZk0vMWVuNlFHR3pPOUxTTk90Wlg1S2NuQWJvWjFsRXBLczB3RUw2bFZzdUdzNTB0QnhPMVpoWGkwaEhMQllMZHJ0RFkrQ0VwcVo2eXN0UG1WMkdBR1ZsSjNHN0c4d3VRMFFrS09rVGpmUXJ5WkV3S2JGbCsrMzJKKzRVRWVrVFVsSlNLQzh2TkxzTUFjckxDMGxJaU1kaXNXQ3oyZFRhS1NMU0JRcWQwdStzR05ueS9JUGo0UFdiVjR1SXlLWE1uajJUa3BLT0o0aVNxNmVvNkNEcDZTT3hXcTA0SEE2RlRoR1JMbERvbEg1bmNTcTR6ZytWcS9QQWxpSno2eEVSNmNpa1NaT0lqWFZ3K1BBNnMwdnAxN0t5VmhNVzVpVTFOUlc3M1k3VDZWVDNkeEdSTHRCdlRPbDNuRFpZZnRFYTl5cy9NcThXTVkvVEdUQzdCT2t4VFVEb1R1NXkvLzJmb3JJeWw0TUgxNXBkU3IrVWxiV2Fpb3BqTEZnd0Q3dmRUbFJVRkE2SHcreXlSRVNDaWtLbjlFc1h6MXE3dHdSSzZzMnJSY3dSVU9ZTUlhSDdQOU9ZVk1yT0k0ODhRRU5EUGhzMlBFMU96bGJLeWs2YVhWcElLeXM3U1U3T1Z0YXRlNUthbW1Nc1dUSVhtODFHWkdRa2NYRngyTzMya1AyU1EwU2tOMmpKRk9tWHhzUkRlaHprVlJuYmIrZkJvNVBOclVtdXJ2RHdBQjZQUGpTR2drQ2dQcVFuZDdGYXJZU0ZoWEhmZlo4a016T1RJMGYyY3Zqd0J6aWRFUlFYbnpDN3ZKQ1RuRHdjdDd1ZXhNUUV4b3daMGR5bE5qdzhuUGo0ZU1MQ3d0UzFWa1NraXhRNnBkKzZld3o4OTA3aitkdDU4SmtKTFdNOUpmUWxKZ2FvcS9QajgrbkRZM0R6WUxHVWhmemtMbmE3bmVqb2FPYk5tOGVFQ1JPb3JhM0Y2L1hpOS9zSnFObStWMWdzRnF4V2EzT1gydGpZV0Z3dUYzYTdQanFKaUhTVmZuTkt2N1ZrR1B4cFAxUTFRWVBYbU1uMjluU3pxNUtySlM3T1NsbVpsK3BxMEVpRFlPVUh6bUcxMW1HM1I0VDg1QzUydTUySUNPTjl4c1hGNFhhNzhYZzgrSHcrQmM4ZWRxSGwzT0Z3NEhRNmNUZ2MyTzMya1A3NUVoSHBUUXFkMG0vWkxIREhhSGp1a0xIOVdnN2NsZzZoMlU0aTdVbExDM0QwcUJldjEybDJLZEl0RFZnc0o3SGJIZjFtY3BjTExicDJ1eDJYeTBVZ0VGRGc3Q1VXaTZYTlEwUkV1a2VoVS9xMTI5TGhwU1BnOFVOeEhldzhEWE9HbUYyVlhBMFhKbWhKVDI4Z1A5K054K05DdnhLRGhSYzRoOFZTMEM4bmQxRUFFaEdSWUtOK0l0S3Z4VGhoV1ZyTDltdkh6S3RGcnI0TEU3UU1HK1lsSXFJRXEvVWN4dkliVFdhWEpoOWpzVno0LzFJSmZJVFZlaEtIdzBGa1pLUW1keEVSRWVuajlMVys5SHVmSEFQdkh6ZWU3ejhMQmRXUUZtTnVUWEwxWEpna0pEWFZ6cmx6NTZpdFBhTUpXdnF3bHNsZElqUzVpNGlJU0pEUXY5TFM3NlhGd05TQlJ1QUUrRnMyZlBNYWMydVNxMHNUdEFRSFRlNGlJaUlTbkJRNlJZQzdNbHBDNS9xVHhwcWRBMXptMWlSWGx5Wm9DUTZhM0VWRVJDVDRLSFNLWUV3ZWxCeHBUQ2JrOGNQYitmRFFCTE9ya3F0TklVWkVSRVNrNTZsUGtnakdNaW1meUdqWmZpdlhDSjhpSWlJaUluSmxGRHBGemxzeEVpTE90LzNYdUdGTmdibjFpSWlJaUlpRUFvVk9rZk5jTmlONFh2RDNiUE5xRVJFUkVSRUpGUnJUS1hLUnV6TGdqV01RQUU3V3dONFNtRDdJN0twRVJBeFpXVmxrWnU2bHNMQVFseXVTRXllMHVIQlBTMHNiVFZOVFBhbXBRNWsxYXdZVEowN1VlRzhSa1N1azBDbHlrWUVSTUM4RnRoWVoyNjhmVStnVWtiN2h1ZWRlcExyYVQxTFNHT2JOVzA1Q3dsQ3pTd3BaNWVXbktDOHZaTzNhVEhidjNzOEREOXluNVhsRVJLNkFmbnVLZk14ZEYwMG90TFBZbU5GV1JNUk1Uenp4WjJ5MlZPYlBmNGlNakxrS25MMHNJV0VvR1JseldiVG9jMWl0S2Z6aEQ4L1MwTkNBeitjenV6UVJrYUNrMENueU1aT1RJRDJ1WmZ0VmplMFVFUk05OTl5THhNYW1NMzc4WXJPMW1IWG5BQUFnQUVsRVFWUkw2WmNtVFZyR2dBSHB2UERDeTlUVzFpcDRpb2gwZzBLblNEc3VYajdsd3hOUTd6V3ZGaEhwdjdLeXNqaDN6cytFQ1FxY1pwbzRjUmwxZFpDWm1VbFRVeE4rdjliVUVoSHBDb1ZPa1hZc1N6UEdkd0kwK2VDMUhIUHJFWkgrYWRldXZRd2NtSEg1RTZYWERSa3lua09Ic3FtdXJsWnJwNGhJRnlsMGlyVERab0ZQald2WmZ2MFlOS2kxVTBTdXNsT25Da2xJU0RXN0RBRVNFbElwTFMybHBxWUdyOWRMSUJBd3V5UVJrYUNoMENuU2dSdEhRTHpMZUY3bmdkZTBNb0dJWEdWaFlSR2FOS2lQU0V3Y2h0UHB3dVB4NEhhN0ZUcEZSTHBBb1ZPa0F3NHJQREMrWmZ1MUhMVjJpc2pWVlZDUWEzWUpsOVRZV0l2YjNXREthemMxMVYvMTF5d3VMc0RuOCtGMnV6V3VVMFNrQ3hRNlJTNWh4Y2pXcloydnE3VlRSRUxBd1lOcjJiangrU3Urei9yMXo3Qm56enRkdXNidjk3TjE2MTg1ZWZKUXQxLzM1TW1EL1BXdjM2RzQrT3IvVWc0RUF1cGVLeUxTUlhhekN4RHB5eHhXdUg4OFBMSFgyUDU3anJHT1o3ais1b2hJRUNzcU9rcDlmZFZsejl1NDhYbkt5d3M3UEY1ZFhVcHBhY0Vsdzkrc1dYZVNtanFoZWR0cXRkTFFVTVBPbmErUm1qb0JpOFhTZkt5eXNwaXRXMTl1OXo3VHA5L0trQ0hHcEVwRGhvd2xJV0VvcTFZOXdZb1ZYMmJBZ0NHODhzcmpsMzAvTTJmZXpzU0pTeTU3bm9pSTlDeDlkQmE1akp0R3drdEhvS0xSYU8xODQ1Z1JSRVZFZ2xWall3MFJFWEdYUFcvY3VFV1g3TWE2ZS9jL2lJd2N3TGh4aXpvOEp5RWhsWXFLMDYzQ2ExemNZTTZjeVNNN2V6TjJleGdBZHJ1VGlJaFlpb3R6R1R0MkFRNkgwYzJrb3FLSW9xS2plRHlOemRmYjdRNXV1T0dMdlBQT0x6aDlPcHVCQTBjd1o4N2RsM3d2MjdhOWd0L2ZNMk1rMU1vcEl0STFDcDBpbCtHd3dxZkh3Zi91TTdaZnpUSFc4VlJycDRnRXErcnFNdUxqTHo5QjBjQ0JJd0R3ZUpwb2JLeHRjOXpoQ0NNc0xJSzR1TUZ0amtWR3htRzEyZ0FvTER6RTRjUHJXaDJQaUlqaDZORk56ZHN1VnpRelp0d0t3TlNwSzRpT1RnRGd2ZmQrVFdSa0hFT0hHdC8yRlJmbmtwMjltV3V2ZllqYmIvOFdkcnNEZ0xGakYxenl2V3pmL3VwbDM2K0lpUFFPZld3VzZZU2JSOEhMUjF0YU85L01OWUtvaUVpd3FhMnRwS21wanBxYThrNWZVMUNReFlZTnp4SVZGZDlxZjMzOU9jcktDaWt1YmozaFVVMU5HWGZkOVQzaTQ0Y0FNR2JNUElZTm04VDY5Yyt3Y09FRHpZRXlFQWp3empzL0p5TmpIbVBITHFDazVLTlc5eWtyTzhucDB6bk1uLzhwYkRaNzg3M3o4bmF4Y09Gbm1nT25pSWowYlFxZElwM2dzQnJyZHY3K2ZHdm4zN0xoenRGcTdSVHByd1pHUUVtZDJWVjBUMW5aU1FET25NbkY0Mm5DNFFqcjFIV1JrWEhjYzg4UFcrMTcvLzBuaUlzYnpKdzVuMnplNS9ONWVPNjVyN1M1M3VXS3d1LzNzWEhqODl4ODg3OWhzVmpJeTl0RmFXa0JDeFk4ME81cjd0dTNpdGpZUVl3ZHU3Q3piMDlFUlBvZ2ZXUVc2YVJiUnNGZkwycnRmQ3ZYQ0tJaTB2K2t4MEgrNWVmaDZaTUtDdytkYnpXMFVGQndnUFQwYXpwMVhXMXRCYzg5OStWVysveCtINmRQWjVPZHZmbXkxMXNzRmhZcytEUnIxanhGVFUwNTRlSFJaR2EreWJScE56VzNpRjZzdlB3VUowN3M0L3JydjREVnFzbjJSVVNDbVVLblNDYzVySERmV1BqRGZtUDc3K2ZIZG9iWnpLMUxSSzYrK1VQaDU3dU1aWlR1eWpDN21zNExCQUlVRmg0a05YVVNGb3VGbkp4dG5RcWQwZEVKakIrL21Qbno3MnUxZjlXcTN4RVhONWk1Yys5cDN1ZjMrMWkvL2htY3p2RG1mYSsvL2lPcXEwc3YydjRoZ1VBQW44L0QvdjN2YytEQUJ3RE1ubjFYOHptVmxjVllMQmFxcXM2UWxqYTUyKzlaUkVUTXA5QXAwZ1czcHNOZmprQzEyM2k4bFF2M2pqVzdLaEc1Mm00WURoOGNoeGNPRzYyZVV3YWFYVkhuRkJSa1VWZFh4ZHk1UnRCY3MrWkpLaXFLaUk5UDZmQ2FRNGZXa1puNUZnREhqbTFyZGN6bjgxQlVsRTEyOXBZMjEwVkZKVEI3OWljQXVQYmF6K0x6ZVM1Ym45ZnJibjZlbmo0TENMQisvVE80WEZHTUdUUHZzdGVMaUVqZnBOQXAwZ1VYMXUzODQvbld6cjlsd3gyajFkb3AwaC85Y0FGOGJSMThmWVBSNjJGK0NreEpNcnVxU3p0MGFBMU9aempEaGszQ1lyRVNHUm5IbmozdmN0MTFuKy93bXJGakZ6Qnk1TXgyajYxYjkyZGlZd2N5WThadHJmWnYydlI4cStWSkVoTlRPMVhmeHljU1NrKy9ockt5azJ6Zi9pb2pSODdvOVBoVEVSSHBXeFE2UmJyb2xsSEd1cDFxN1JUcDM2SWM4S3VsOFB3aFkvM2VONDcxN1AydEZoalpnL2M3Y1dJL3hjVzV6Smh4Vy9OTXNKTW1YY2VPSFgrbnFPZ29LU2x0QjZtWGxoYmc5VFoxZUUrdnQ0bkd4anJPblR2VGFyL2IzVWh0YlNYRnhjZUlpa29nT2pxQjdkdGZiYmRGRk1CaXNmTFp6LzZtM1dOVHB0ekF3WU5yS0N3OHpNaVIwenY3ZGtWRXBBOVI2QlRwb2pDYnNWektudzRZMjJydEZPbS9vaHp3eFdudzBFVElyNFQ5cFplL3ByTXN3TGExUFhPdnBxWjZ0bTM3RzlIUkNVeWVmRjN6L3ZIanIrWHc0WFZzMnZRaWQ5NzVPQzVYWkt2cjl1OS92MDJndkZodGJRWFYxV1Z0enFtdHJjQnF0WFB1M0JrbVRGakt1SEVMOFhvOUpDUU01WnByUHRIcTNETm44dGk5K3g4ZHZrWjRlRFFPaDR1NnVzcXV2R1VSRWVsREZEcEZ1dUcyZFBoYkRsUTJHcTJkNytUQjNXUE1ya3BFekJMbE1NWjE5dlRZem0yWFArV3kvSDQvNjliOW1icTZTcFl2LzN5cnRTMXROanZ6NTMrYTk5OS9nalZybnVUR0cvKzExZkhycnZzOFhxK253L0dZYTljK1JVek1RR2JOdXFQVi92WHJueUUyZG1DckNZWUFuTTRJQmc5T2I3V3ZzYkgya3ZYWDFWWGg5VFlSSGg3ZHFmY3JJaUo5ajBLblNEYzRiZkRBZUhoaXI3SDk4bEdqMjYxTGY2TkVwQS94Ky8xczJ2UUNwMDRkWWZMazZ4Z3hZbHFiYzFKVEp6QnAwbklPSGx6RGh4LytudVhMSDhQcGREVWZ6OHI2a0wxNzMyMzMvb0ZBNFB4RVFwdmI3SStOWGRydHVvOGQyOGJaczhkeE9zTXBLZmtJdXoyTTFOU0ozYjZmaUlpWVN4K1JSYnJwcHBId3lsRW9iVEJhTy8rYURRL3JNNUdJOUJGTlRmV3NYLzhNaFlXSEdEbHlacHR1clJlNzVwcFBVRnRienZIaiszampqUit6ZVBIRERCNDhDb0RwMDI5bSt2U2IyNzF1NWNyZk1tQkFjcHNXemIxN1Z4SVJFZFBtL01iR1drNmRPdHBxWDBWRlVadnpZbUtTS0M0K1JrMU5QWU1IcHpONTh2V0VoVVZjOWoxM3hPLzM0L041c1ZvMURrSkV4QXdLblNMZDVMREM1eWJEZis4MHRsL05oanZTWVlEcjB0ZUppUFMyb3FKc05tNThqcnE2S2pJeTVySmd3ZjFZTEpZT3o3ZGFyU3hkK2dpYk5yMUlidTRPM25ubjU4eWRldzhUSjdadXJYUzdHOG5MMjBsWVdDUit2NWV5c2dJR0R4N2Q1bjdUcDkvVTd1dVVsUld3ZXZVZlcrMExCUHh0emhzOGVEU2pSOC9wekZ2dFVGYldHdXgySjFhcmpaS1NQQUlCUDNGeGc2L29uaUlpMGowS25TSlhZSG1hTVpIUThYUGc4Y016QitIcnM4eXVTa1Q2TzRjakRLL1h3K0xGRHpONjlPeE9YV08xMmxpOCtMTU1IanlhM056dFpHUzBYUmZUWnJPemJkdmZDQVQ4V0N3V0VoSlNPNzErcHRNWnpxaFJzMWl5NUo5YTdTOHNQTXlXTFM5MTZoNWRjZXpZVmlvcml3SGp6MlBjdUVVTUhUcSt4MTlIUkVRdXp4SUlCQUptRnlFU3pETFB3TGMzdFd6LzM0MlExclpYbVloSWx6MzIyR004K3VpZnVuV3QxK3RwTlNsUVQ3cncwZUZTcmFkOVFTQVFJQkFJWUxWYWUrUitUei85R0YvNHdoZElURXdrS1NrSmg2TjMvbnhGUkVKTnovd1dGdW5IWmcyR2lZa3QyNy9mWjE0dElpSVg5RmJnQkNOczl2WEFDVWFkUFJVNFJVU2srL1NiV0tRSGZPbWk5Y3IzbHNDTzArYlZJaUlpSWlMU2x5aDBpdlNBOURoWU1hSmwrdy83d2R0MmJnd1JFUkVSa1g1SG9WT2toM3h1TW9TZm41cnJkQzI4ZnN6Y2VrUWsrS1dsdFowWlZzeVRuSndHOVAyeHJDSWlmWTFDcDBnUGlRdUR6MHhvMlg3aE1GUTFtVmVQaUFTL3BxWjZ5c3RQbVYyR0FHVmxKM0c3Rzh3dVEwUWtLQ2wwaXZTZ1Q0eUdJVkhHOHlZZlBIM0EzSHBFSkxpbHBLUlFYbDVvZGhrQ2xKY1hrcEFRajhWaXdXYXpxYlZUUktRTEZEcEZlcERkQ2wrWTJyTDl3UW5JcXpLdkhoRUpick5uejZTazVMRFpaUWhRVkhTUTlQU1JXSzFXSEE2SFFxZUlTQmNvZElyMHNEbERZUHFnbHUzZjdEYXZGaEVKYnBNbVRTSTIxc0hodyt2TUxxVmZ5OHBhVFZpWWw5VFVWT3gyTzA2blUwdXhpSWgwZ1g1aml2U0NyOHdBNi9rdndiTXI0UDNqNXRZaklzSHIvdnMvUldWbExnY1Byalc3bEg0cEsyczFGUlhIV0xCZ0huYTduYWlvS0J5TzNsc0RWVVFrRkZrQ2dVREE3Q0pFUXRIdjk4R2J1Y2J6U0FlOGNCUEVocGxiazRnRUg3L2ZUME5EQXkrODhCTDE5UmFTazhlVGtKQktZdUl3czBzTFdXVmxKeWt2TDZTbzZCQmhZVjRXTEppTHpXWWpPanFhUVlNR0VSNGVycFpPRVpFdVVPZ1U2U1VOWG5od0pWUTJHdHZYRDRkdlhtTnVUU0lTbkx4ZUx6VTFOV1JtWm5Ma1NBNmxwYVU0blJFVUY1OHd1N1NRazV3OEhMZTduc1RFQkVhTkd0SGNwVFk4UEp6RXhFU2lvcUt3MisxbWx5a2lFbFFVT2tWNjBjWkMrTkgybHUxZkxJYXBBODJyUjBTQ2w5ZnJwYkd4a1hQbnpsRmJXNHZYNjhYdjk2Ti94bnVIeFdMQmFyVTJkNm1OalkzRjVYSXBjSXFJZElOQ3AwZ3YrOVltMkgzR2VKNGNDYyt1TUdhNUZSSHBLci9majlmcnhlUHg0SGE3OFhnOCtIdytCYzhlZG1GWkZJZkRnZFBweE9Gd1lMZmIxYVZXUktTYkZEcEZlbGxwQXp5MEV0dytZL3ZCQ2NaRFJLUTdBb0ZBbTRmMFBJdkYwdVloSWlMZG85QXBjaFc4bWdOUEhUQ2VPNnp3ekFxajFWTkVSRVJFSk5TcG40aklWWEIzQmd5UE1aNTcvUENMVEhQckVSRVJFUkc1V2hRNlJhNENxd1crT2J0bCs4QlplRGZmdkhwRVJFUkVSSzRXaFU2UnF5UmpBTnllM3JMOXAvMVFVbTllUFNJaUlpSWlWNE5DcDhoVjlNaGtHT0F5bmpmNjRLYzdRSU9xUlVSRVJDU1VLWFNLWEVYaGR2akdySmJ0dzJYd1ZxNTU5WWlJaUlpSTlEYUZUcEdyN0pwa1dER2laZnVwQTNDNjFyeDZSRVJFUkVSNmswS25pQW0rT0EwR1JoalBQWDc0eVE3d3E1K3RpSWlJaUlRZ2hVNFJFN2pzOEowNUxkczVGY1phbmlJaUlpSWlvVWFoVThRa0V4UGhrMk5hdHA4N0JBWFY1dFVqSWlJaUl0SWJGRHBGVFBSUGsyQll0UEhjNjRjZmJnTzN6OXlhUkVSRVJFUjZra0tuaUlrY1ZuaDhMbGd0eG5aQk5meGh2N2sxaVlpSWlJajBKSVZPRVpPTmlvTUhKN1JzdjVzUFc0ck1xMGRFUkVSRXBDY3BkSXIwQVo4ZVo0enh2T0JuTytGTW5YbjFpSWlJaUlqMEZJVk9rVDdBYW9IdnpZTVlwN0hkNElYdmJ6V1dVeEVSRVJFUkNXWUtuU0o5Ukx3TC9tTnV5M1orRlR4MXdMeDZSRVJFUkVSNmdrS25TQjh5ZlpEUjFmYUNOM05oWjdGNTlZaUlpSWlJWENtRlRwRSs1ck1UVzQvdi9Pa09PRjFyWGowaUlpSWlJbGRDb1ZPa2ovbjQrTTQ2RHp5KzJSam5LU0lpSWlJU2JCUTZSZnFnajQvdkxLeUJIMitIZ0hrbGlZaUlpSWgwaTBLblNCODFmWkRSMWZhQ25jWHcvQ0h6NmhFUkVSRVI2UTZGVHBFKzdJSHhNRCtsWmZzdlIyRHpLZlBxRVJFUkVSSHBLb1ZPa1Q3dU8zTWdQYTVsKzc5M3d2Rno1dFVqSWlJaUl0SVZDcDBpZlZ5WURYNnlDR0xEak8wbW56R3hVTFhiM0xwRVJFUkVSRHBEb1ZNa0NDUzQ0Q2NMd1dZeHRzL1d3N2MzZ2NkdmJsMGlJaUlpSXBlajBDa1NKTWJHdzlkbnRXem5WTUFQdDRGZlU5cUtpSWlJU0IrbTBDa1NSSzRmRG5kbnRHeHZQdzIvM20xZVBTSWlJaUlpbDZQUUtSSmsvbmtLekIzU3NyM3FPUHoxcUhuMWlJaUlpSWhjaWtLblNKQ3hXdUI3ODJCaVlzdSsvenNJR3d2TnEwbEVSRVJFcENNS25TSkJ5R0dGbnk2QzRURXQrMzZ5QS9hZE5hOG1FUkVSRVpIMktIU0tCS2tJTy94OE1TUkhHdHYrQVB6SFpqaFlabTVkSWlJaUlpSVhVK2dVQ1dJRFhQRExKUkIzMFJxZTM5b0lSOHZOclV0RVJFUkU1QUtGVHBFZ056RENhUEVNdHh2YlRUNzRob0tuaUlpSWlQUVJDcDBpSVdCRXJESEcwMzcrYjNTalY4RlRSRVJFUlBvR2hVNlJFREVwRVg2eTBKaGtDQlE4UlVSRVJLUnZzQVFDZ1lEWlJZaEl6emx3RnI2MUNUeCtZOXRsaDE4dmdkRUR6SzFMUkVSRVJQb250WFNLaEpncEErRy9GNEhUWm13M2V1RnI2K0ZBcWJsMWlZaUlpRWovcEpaT2tSQjF1QXorZlpNUk9nRnNGdmpPSExnMjFkeTZSRVJFUktSL1VlZ1VDV0U1RmZEMURTM0JFK0RSeVhEdldQTnFFaEVSRVpIK1JhRlRKTVRsVk1BM05rRDlSY0h6MWxId3I5UEJhakd2TGhFUkVSSHBIeFE2UmZxQkU5WHduVTF3dHI1bDMrUWsrTUY4aUhhYVY1ZUlpSWlJaEQ2RlRwRis0bHdUUEw0WnNpdGE5ZzJLZ1A5WkRDbFI1dFVsSWlJaUlxRk5vVk9rSC9INDRXYzdZVU5oeTc0SU8vem5mSmcreUx5NitvS0FweExjWmVDcncyS3hFUEEzbVYyU1hNenFKQkFBckJFRUhJbFlISEZZTEJZc0Z2VVJGeEVSNmVzVU9rWDZvYjhjZ2VjT3RkNzMrU253eVRIbTFHTzJRRjB1ZUtzQm45bWxTQ2Y0c2VLM1JCRndqY1J1dDJPMWF2VXZFUkdSdmt5aFU2U2ZldTBZUEhVQS9CZjlCbGcyREw0NTIxaGVwYjhJMUJ3RWY0UFpaVWdYQlFMZzlUdndoR1hnY3JtdzJXeG1seVFpSWlJZFVPZ1U2Y2NPbHNMM3QwSzF1MlZmZWh6OHh6d1kyZy9HZVFicWNnbDRLK2xIR1R1a0JBSlE1M2JpRHh0QlZGU1VncWVJaUVnZnBkQXAwcytWTnNEam0rQ2pjeTM3d216dzJGUmphWlZRRlhCWFFNTngxS1UydUhsOVVGWVhUV3hDR2k2WFMxMXRSVVJFK2lDRlRoRnBkNEloZ0ZtRDRkOW5RMXlZT1hYMXBrQmREbmpQWGY1RTZmT3FHNncwTUpTRWhBUWNEb2ZaNWZTcXJLd3M5dTdKcExDd2tNaUlNSTdsRlpoZFVzZ1puWjVHZlgwVFE0Y09aY2JNYTVnNGNhSW1yUklSdVVJS25TTFM3SzFjK09OKzhGMzBXeUhHQ2QrZVl3VFFVQktvM2c4QjkrVlBsRDdQN1lHVGxRTVlPblFvTHBjclpNUEJpeTgraDg5ZFJjYUlKRktURXhnNkpON3Nra0xXcWRNVkZCYVhjelMzQkljcmp2cys5WUFtclJJUnVRSUtuU0xTU240Vi9HZzduS3BwdmYvV1VmQXZVOEVaSXNQbUZEcERoOXNEK1dlalNFbEpJVG82T2lTRHdaK2ZmSUpSdzJKWVBHK2MyYVgwTytzMkh5YnY1RGtlZU9oUlRWb2xJdEpOb2ZjdnM0aGNrVkZ4OFBRTmNNOFlXazJ3ODA0K1BQb0I1RldaVmxyUFV1QU1HVTRIK0h3KzNHNDNmci9mN0hKNjNJc3ZQc2VvWWRFS25DWlp1bkFDbzlKaWVmbWxGNml0cmNYbjB6aHdFWkd1VXVnVWtUWWNWdmpuS2ZDN1pUQW9vbVYvVVMxOFlUVThzYmYxakxjaVpnc0VBbmk5WGtLdDgwNVdWaGErcGlvV3p4dHZkaW45MnJJRkU4QlhTMlptSmsxTlRTSDU1WWFJU0c5UzZCU1JEbzFMZ0dkV3dPM3BMZnY4QWZoSEhqejRIcnh4clBYNFR4SHBXWHYzN0NSalpKTFpaUWd3Zm5ReTJVY1BVVjFkcmRaT0VaRXVVdWdVa1VzS3M4Ry9Ub2RmTG9hazhKYjl0Ujc0dzM3NDNQdXdzOWk4K2tRdUNMVldUb0RDd2lKU2t4UE1Ma09BMUNFSmxKYVdVbE5URTVLdDZpSWl2VW1oVTBRNlpjcEFlUFltZUdCODY4bUVUdFhBNDV2aEd4dmdaRTNIMTR0STEwV0VoMm1XMmo0aU5TVUJWNWdUajhlRDIrMVc2QlFSNlFLRlRoSHBOSmNOUGpzUm5yOEpscVcxUHJidkxEenlQdng0T3h6WDhwY2lQU0kzWCt0dzlpVUZoY1VoUFdtVmlFaHZVZWdVa1M1TENvZHZ6NFkvWEFjVEVsdjIrd093b2RDWTVmYmJteUNyMUx3YVJTUTQ5ZlV3RjZxVFZvbUk5Q2FGVGhIcHRvd0I4TnVsOE4yNU1EaXk5YkhNTS9DMTlmRGx0YkR0dERuMW1hbWh3YzJxZFFlb3FLenQ4clVyMSs1bjg4N3N5NTduOWZyNHkydGJPSlJkMkowU203MjFhamQ3RHg3djl2Vm56bFpkTWlpVWxLcnB1eS9KT25LUzcvN3M3MVJXMVYzeHZWNzgrMmJlZUc5WHA4OXZhdkx3cXlkWGtwM1g5cGRDSUJEZ2o4K3Y0Wm0vYnV6VXZmNzgwbnJXYkQ3VTZ2cmF1c1pMUGp3ZWI2ZHJGUkdSbm1NM3V3QVJDWDdYcHNLOEZHTTIyNWVPUVAxRm4rdU9sTVAzdGtCYUROdzNEcFlPQTV1bDQzdUZpdnlDRXQ3K1lBK0ZSZVg4ODJlV2R2bzZqOGZMQnh1eW1EbDVCQXRuajcza3VUNmZuNjJaeDBoTWlHYmkyTlFPejZ1cGJXRGo5cVBNbWpxS1FVbXhiWTV2M0hHVTJkTkdNWDNTaURiSFRoU1djaWk3a0J1WFRNRnV0N1U1WHQvUXhJOSsvU2JKZytMNGo2L2UyZWI0ODY5dVlrL1djYjcrMkUya0RkVXNySDNCME9SNHp0WFU4OXE3TzNuMGdjdi9iSlpYMUZCYjM5VHVNWWZEenRvdGh4azlNcG1ZNlBCMnp4bVdrb0RGWXZ5bDM3RTNqL3dUSlNUR1J3Tncra3hscTNNanc4UFl2aWVYOFdOU0dIN1J6NHZWYW1Id3dMam1iYS9YUjliUmswd2VQNng1WDJsNU5kLy8rZXM0SExibTE3dVl4K1BqdGh1bWMrT1NLWmQ5ejVlalZrNFJrYTVSNkJTUkh1R3d3cjFqNFpaUjhFNCt2SlVMWlEwdHh3dXE0V2M3NGNuOXNHU1lFVDdIaGZDa25CUEhwakp4N0ZBT0hDbWd1S1NLNUVGeGw3OElPSlJ6Q3JmYnk4eXBJM3VzbHByYVJ0NWJzNTloS1ludGhzNUxPWDZ5bFBmVzdPZTZSWlBhRFoxWlIwN2k5d2VZTWo2dG5hdGgyc1RoN05pVHg1TXZydVB4cjl4QlpFUll0OTZEOUp6NEFWRXNuVCtCL0lJU21wbzhoSVU1TG5uK3FuVUgyTFk3RjRlajdmOS9BTHZkeHA5Zlh0OW12OThmd092MThic2ZQNGpEWVNjUUNMQis2eEZtVDBzbk1UNGF2OS9QajM3OVpwdVE2SFRhK2RzL2RyUzZUNWpUemkrK2Z6OU5UUjQ4WGgvNUowcndldjBNVDAya3RxNFJnQXM1OE1mL2ZrKzdBZmhYVDY2ODdKK05pSWowRG9WT0VlbFJrUTY0Ynl4OGNneHNMSVRYajBGT1JjdnhxaVo0TTlkNEpFZkMwalFqZ0tiRm1GZHpkeHpPT2NWVGYxbDN5WFA4L2dDQkFQejMvNzU5eWZNZWUzQVo0MGFuQUxBM3kram0rc1QvZmRqbXZJaHdKNy80L3YzZHJMaDM3RHRrVEhSenpiUlI3UjZmUEg0WWkrYU1aZlBPSFBZZkxtRCtySXlyV1Y2Lzlld3JHOWwvdU9OSmlBS0JBQmFMaFcvKytLOGRudlAvL3VWbVVvY1kzd3lOR1pYTVZ4NjlzZm1ZMys5bjlhWkRqTTlJYVQ3bjQvWWZMdURKRjlZMmJ4ODRjcExTOG1xKytQQjFyYzc3MXBkdVk4amdBUjNXY1RTM2lQOTdlUU1BYjMrNGgzVmJqalFmKy83UFgyOSsvaThQTFFlTWx2MzIrSHg5ZTZ5b2lFZ29VK2dVa1Y1aHN4aGhjdWt3T0ZSbWhNK3RSY1prUXhjVTF4bmRjVjg2QXFQaWpIT1hwMEZDKzczMCtoU2Z6NC9iN1dYMHlNRU1UT2hlWWo1VFdrWCtpYlA0ei8raGxGWFVzUGZnQ2FaUEdrNzZpTUc4L3Q0dXhveEtidTQ2NjNEWUtDazl4MDkvOTQ5VzkzbDM5VDVXclR2UXZEMXJ5a2dldUh0Qm05ZDcrcVgxV0sxdHV4MjYzVjQyNzh4aCs1NjhkdDluUnlxcjZqaDR0SkNNa1lPSmpBamo3Ky9zYVBjOHY5OW9rVHA5cHFMTk9XRk9CN2ZkTUtQRDE1RHVXVFJuTEJQL2YzdDNIdDMwZWVkNy9DMXJzZVFkVzdiQk96Yll4Z1pqd095QlFBZ1FJQ1FwS1duVE1GMXkyMDQ2elV4bW1zek5MSGZhU1RQVG1aemJkRTN2YlpNMmJkTnNiWnBtQjhMaXNPK0x3UVpzd09EZDRBVzgyN0prYS82UUVSakxaZ2tLMitkMXp1ODQwdS9SenovbENNUEh6L2Y1UHBrSmdLZUVkZlVuQjNub3ZtbUVCUHVlYWQ2OHM0VGEwMDA4ZE45VTczTlJ3MElBR0RjbWtjNnU3bjdySWQ5WnRZZHRlNDZST1NwdTBIV1NNVkZoTEYwd0VZUEJRRzl2TCsrdTJzT2QwOGRnand6bHB5K3Raa2JmTHlDNm5TNGNEdWVnNzhYcDdQSCs5K0o1dWR4MVJ6YlAvM0lsT1dPUzZPaDBjUDg5bnM5UGQ3Zm5QcDc3eFFlRGx0ZU9Hek40R2JxSWlQaVBRcWVJK04xWXUrYzQwd1ViS21COVJmL1pUNERTSnMveDBrSFByT2U0YU1pSmh0d1lpTFJlbi91K0hOUHpSak45MG1qdjQ5N2VYaHJPdEJKajcxL0dXdGZRVEhSVVdMOS9ERy9aVlVKcFdaMzM4Y3AxK3dGWXZuUXFFZUhCdkx0NkQ4a0pkdWJPelBLT2FlOXdzSEJPRHVCWjE3WXEvd0NabytKSVRZNEJZTU8ySXpoZDUvK1JEaEFhWW1YcGdvbFg5ZjdLS3VzcFBPSzdVZEhXM1NXNDNXN216TXlpeStGa3k2NmpRMTZyK3FMMWV3QWh3VmFGVGo5SVM0a2xqVmpBcys3MjR3MkZoQVFITWpuWDk0ejBxdndEWktTTkdIQytyYjJMWC9iTlZ2NytUNXNIdk82L2Z6NzBMRDU0UHFlaElUWmFXanRaY3ZjRUNnNlZVMUpheTdJbGt3RjQ3b1VQTG5tTmMyWFp3VUZXempaMTBOVGNRWFpHQXI5Ky9STWVmWGlPOTMzZWY4OGs1czdJOGxreXZHdC9xWGN0cVlpSWZMWVVPa1hrTXhOcGhXWHBucU8ySGRhWFEzNDVWTFQySDFmZTRqaytMUFU4SGhGOFBvVG1SRU5jeUdkLzc1ZmpiRk03TDcrNWdjcWFSdjdobTR1OGpYUE96VTRtaklqazRRZG1rQkFYT2VDMXpTMGQ3TnhmeXRRSm80Z0lEeDV3L3B6Z29FQVd6OHNGUEFGMFZmNEJNa2ZIY2Zlc3NRRHNPWEJpd0d0Q1EyemUxMXpOZTVvN3MybkFlajZIdzhtR2JVY0FTRW1JWmxoRU1EOTk5c3RYOVQzRXY0SnNnU1FuMkRsOHROcG42R3h1NmFEMmRGTy9YMjZjRXh3VXlILzgwM0x2NDhJamxmeGw1VzYrOHRCc1VoTHQvY1pXMVp6aE4yOXNZT21DaVV3Y2wrSjkzbWExOE9hNzIrbHlPUG5mejc1T2I2K2JtWlBUaWU4cnFYM3lzY1g5bWdSZDdIUjlNN3YybDNvZjd6MTRnb3kwL28yTEhBNG4vL3lEUHdMMG0vWDNaZW1DaWQ0L0x5SWk4dGxRNkJTUjYySkVNS3pJOGh5bFRaQmZBWjlVUUYzSHdMRzE3WjVqVFpubmNiQVpFa0xQSDRrWGZBMzAzZXZrbWhzM0pwR2YvY2VYTVJvOU8wOFZIQ3JuRDI5dHBxT3ptenVuWnhJLy9IeXdqTEdIY2YvQ1NieS9aaDgvK05sN3pMc2ptM3ZuVDJCRzNtaW1Ua2pEWlBJMFVubnlzU1dFRDlJQjFKZHoyNVFFK0NnbHZORHhrNmM0ZXVMVVZiekw4MnhXQ3ltSjU3dUpmckx0TU8wK09wb2VQRnhCVmUyWklVTnVTV2tOYXpjV01YdGFaci91bytJL002ZWs4OGYzZHZEZ2tpbUVCUGN2SGRpNit5aG1zNUZKT1FPN0Z4c01CcUtHZVdZSEhRNG5KOHJyc0ZrdGZMQm1INmxKMGFTbXhKS1NZS2U0dEpaVjZ3dVlQM3NzODJlUEczQ2RaWXNucytUdUNaU1UxdkwyUjd0WXVtQ2l0L0dQMld6QzBUMTRlVzFFZUJBTDVvekQ1ZXJCYUF4Z1Y4RUpsdHpkLy9ObHNaajQ3bmMreDc4OTkyZSs5c1haM3BuL0MvM2dwKyt6Yk1sa0pvNU5HWEJPUkVUOFM2RlRSSzY3dEFqUDhZMGNLR3VCZ3ROd3NCNzIxMEZyOThEeDdVNVBlZTdGSmJyZ21VMk5EL1VFVTE5SFVOL1hxVUdmN3A0TkJnTm1zNG1XMWc3ZVc3MlhiWHVPRVdTejhJMFZjd2RzUFdJd0dManJqbXpHWnlYeDZ0dGJXYmU1aUgxRlpheDRjS2EzZ1ZCTGF3ZE5MWjZqdkxvUjhEUWlPbFhYeEw3Q011KzFvcU5DdlkxYnpxMjM5TFYrN1VKSFQ1emlnelg3c0ZpdTdrZCtkN2VMd0VDek4zUzJkemhZdTdIUTU5aGQrMHZaVjFqR0hWTXlCdDFDbytoSUZZZEtxc2dkNjd2anJWeDdVM0xUZUhmVkh0WnRLdUtCUlhuZTV6M3JlWXZKeTBrbHlEWjBaK0hBUURPUFBqd0h0OXROVVhFVmF6WWU3TGNPT0hKWUNHYXppZU1uVDVHU0dOMnYyM0ZFZURBdVZ3OXJOeGF5Y0U0TzRXRkIzbldjcFdXbmVldURuVTlKaE0wQUFCRm5TVVJCVkpkOEQvL3l4UDEwZDdzNDI5Uk9aRVFJdGFmUDRuYTdLYTlxQUNBNXdUUHphakdiQ0xUNDZzanJKalRZaXMxbXVlVDNFaEdSYTB1aFUwUnVLQ2xobnVPQjBlREdVMlo3b0E0SzZqeGZXM3lFMEF1ZDZmSWNRd2t3d01jTFB0MTl1bHc5NUc4OXpLcjhBcnE2bkdSbkpMRGl3WmxEbHNaR1JZYnlkMTlmeUtZZHhiejkwUzUrOXV1UG1UazVuYy9mTzRYS21qTzg1S01iN3Y2aWNtK0hXSUE3cDJmeXhRZG1BSGpYYnA2YmJiMlVIMzczUzVqTkpweE9GMmJ6NEQvK1cxbzdDUTJ4WWpBWWFHdnY0aCsvLzNxLzgzLzVhQmNkbmQya0pOb3BxMnpvZDI3S2hEVDJIanpKcm9MU1FVc1lEeDJ0SWlEQXdJUnJHRHBYTjhRUzFCRkVVRU1BeHM5b3R0dmZydVYydGhhTGlmc1dUdUtQNzIwbmIveElFdnArY2ZIaDJuMjBkemhZZlBmZ005TW5LK280VkZKRnc1bFdUdFUxVTF2WGhOUFpRMHFpbmJ0bVpwR1ZrVUNNUFl4OWhXVWNPRlRPZTZ2M1lqSVpTVTJLNFZ0ZnVSdXIxUk1BMS9UOW9tTCtiTS9ub3FzdmROcHNGakpIeGZIRU4rN2h1UmZlWjlGZHVlUmtKZkhVTTYveDFMZVdNRHdtZ3IvNXA5OENjTGE1SGJQWnlQLy8vVHJjYmpkT1o0OTNLNVFmUDdNQ2dKZmYzT2l6WVZaWDErQ3pxU0lpNGw4S25TSnl3ekp3UG9UZVA4cnozTWxtT05FTU5hMVEyUXJWYlZEVjZwbjkvS3c0blM2ZSs4VUhWTmVlSlRnb2tLODhOSXRwRnpRVEdvckJZT0RPNldQSUhCWEhiMTdmd05iZFI2bXRhK0k3ZjcyWS8vdmRML1ViKzYvLy9TZG1UODFrNGR3YzczUGxWUTFzMmxFTVFITkxPd0FueWs5N3ozZDBkbFBYME1LbUhjVk15VTNGYXUwL3ExTjcraXcvZm5FMTl5MmN5QjFUTWdiY1gzbFZBeSs4dkliYzdHUWVlWERtZ1BOTnplMXMyM09NMU9RWThzYW5EZ2lkV2VueDJLd1c5aFNjOEJrNnp6YTFVM3U2aWV5TUJJS0RybDJIcURVTnNkZnNXamVLQUFOY3U5MWFZZGJVRExidk9jcExyMzNDVTk5YXdzbUtldFp0UHNTOTh5Y00yV0NudDlmTjBST25pTFdITTNsQ0drbHhVU1RGUnhFWWFHYlRqbUxlZkhjN3p6NjluSVZ6Y2xnNEo0ZW01bllLRHBWVDM5RGlEWnpsVmZXc1hGOUFldXB3M2xtMWgrYVdEakpIeDJFd0dBaThnaG40dlBHcDVJMVA3YnRtQXovNjFjb0JhNG0vL2JYNXBLZU9HUERhcDU1NTdiSy9qNGlJWEZzS25TSnlVeGtaN2prdTF1endoTS9xTmpqZERsMDkwTjBEemw1dzlrQjMzOWR6ano4TnM5bkVzc1ZUS0NxdUpDaytpamZlM2M0YjcyNi80dXQ4L1V0ektUN3VhZTVpTkFiUTI5dkxpWXA2eG95SzgzYmZOSnVOaEFSYnFhcHBwSzNEUWVHUkNqWnVMKzUzblozN1N0bTU3M3lqbGVhV0Rzb3E2OG5PaUI4UU9rTkRiQ1RHUmZMYTIxc3BQbGJESTh0bWVzc05qeHlyNWxkL3lDZklabUhlckd5Zjl4d1JIa3hxY2d3ckhweEo4ZkhhQWVkTkppUGpzNVBZc2ZjNDlZMHRSRiswbmN6Qkl4VUFUTXk1dHV2cWZwUjVFTHZkVG5SME5HYXpyOUxLbTlOajZ5ODk1bklaREFhK3VXSWUvL1h6OS9qSlM2dXBiMndoSnl1UlJYZU5IL1ExTGxjUGJyZWIreTdxZmx4WjR5a0JiMmhzd2RYVHcvR1QvZGNNSjR5SUpHRkVKTWRQbmlJMHhFWjdSemZEd29QcDZlbWxyYjJMeUlnUXVoeE9ZdXhoQkFRRTRIUjV5bVo3ZXR5MGR6ZzQyOVNPMisyWmRmZGRLdHYvSHM4MHRYazczTDd4emphc1Byclhkblpkb2t4Q1JFVDhScUZUUkc0SjRZR2VJOXQrNmJFQTd1WlA5LzJ5MHVQSlNvK25xdVlNVXlmNDNvWmk1LzVTakFFQjVJMGYyS0FGd0I0Wnl2S2wwN3lQeXlvYitOVXI2M25tSHg4a0pyQi9zdDZ5cTRUaTQ3Vjg3OGxsUEhTZjV6VWZyZHZQeXZVSFNJcVA0dW5IbHc2NGZrREF3TExia0dBcmp6KzZnRlg1Qi9odzdYNU9WdGJ6dng2ZXc5bm1kbjc3NWtic2thRTg4ZlY3R0JZeGVKbnczM3gxUHNGQmdUNURKMEJ1ZGpJNzloNW43OEdUM0RPM2Y2QXBQRkpKUUlDQjNHeXQ1N3dld3NOczVJeEpZdXR1ei9ZMnM2Wm1EcmttdUsyOWk1Ky92TWJudWQ1ZU42NitFdS9uZjdseTBEWERFOGVsOEpXSFp2UHMwOHY3UGYvVyt6dElHT0ZwdUhXaXZKNS9mLzV0bk00ZVhuOW5Hd0VCQnJxN1hiencyelVZREFiY2ZWMkhkdXc5UmxsbFBjMHRuZFNmYWFHNzI4WGYvdXZ2QWZqT1h5OEdZUGEwTVNUNjZCRDlpOSt0SGZSOWlvaUlmeWwwaW9oOENnbHhrWHhwMmNBeVZJREM0a29DTGVaQnoxOE5nOEhnRFFuSFRwN0daREpTVWQzSXFicG00dnEyb0xpY2F5eWVsOHVvbEZoKzg4WUdudi9sUjdqZGtCUWZ4ZU9QTGhqUTNmUmk1MmFVQnBPVkhvL1piR1IvWVZtLzBPbHdPQ2twclNVclBmNlNUV3ZrMmp0NHVJSVAxdTZqcXVZTVV5YWtVVlpaendzdnJ5RnYvRWdXemhudmN5dWZpUENCVytHMGR6allzcXVFRGRzT0V4NGFSSDFqSzZFaFZtS2p3MWwwMS9oK1hZN1BxVzlzb2ZaMEUzV05MZFEzdEhDNnZwbXlxZ1lldU1lelIydEcyb2pMV3RONXFxNlo1cFpPN0pHaFJFZUZVdGZRd3IvODNmMUVSb1I0UTIvYzhBZ1M0Nkp3ZER2cGN2UWRmZXM1UzQ3WFlEUUdrSjJSY0UzLzM0cUl5TkFVT2tWRWJrS3RiWjJjS0svam5yazViTmgyaEEzYkRsOXh1RTFPc0pPV0hNditJazkzWEl2RjVPMkkrMm1ZelNheTB1TTVjS2lDTTJmYmlCem0yVmkxcUtRS2w2dkg1OVljNGg5ZFhkM3NLampCcGgxSHFLNDl5NGpZQ0I1L2RBSFpHUWwwZDd0WXViNkE5VnNPc2VmQVNWS1RZNWc2Y1JRVHhpWVRHdEsvODNCSHA0TkRKZFVVRkpWeCtGZzFrOGFONU1uSGxuRDRhRFZyTnhieWYvNytBZkszSHViLy9XNHRZYUUySm94TklUc2pnYVQ0S0FJQ0F2aHc3WDUyRjV3Z3hoNUcvUEJoQk5rQ2NUcGRUTTVONDlqSnk5L081OExPdStWVkRXemNVY3p3bUFoV2YzS0FUN1lleHUxMjg1TVhWM3ZIbU0xR3JJRVdBaTBtSEE0WGg0OVZFeFlXcE5BcEl2SVpVK2dVRWJrSmJkcFJURTlQTDNualUrbnFjcEsvOVREVEpvMzJ1VCtoTHpXbnp2TGlxL21jcm05bXlkMjV1Rnk5Zkx6aElQLzUwL2Y0MmhkbmU3ZHl1VnBqTXhNNWNLaUMvWWZLbVhlSFozM28vc0l5VENZanVkbmFKOUhmQ285VXNuM1BNWXBLS25FNmUwaUlpK1NyWDVqTjVOeFViOW0xeFdMaWdVVjUzRGw5RE9zM0Y3Rmxkd2x2dkxPTk45L2R6c2lrYUI3NzhqeGEyN3A0NWEzTlZGUTNFbU1QWTNyZWFMNXcvelRDUXZ2dk9XUXlHVmx3NXpqbXpoakQzb01uMmJtdmxJL1dGV0F5QlRBamJ6VExsMDVseFlNek1adE4zbUE0WlVMYUpXZk5UOVUzMDNpMkRiZmJqV21JdHNRVHg2V1FsaHlMeldyQlpqTmpzMXF3QnByN2xaZy85Y3hyZkc3UlpPME5LeUp5SFNoMGlvamNnSHA3UFRPT2ptNG5qV2RiNmJ4Z3U0ZVcxazd5dHh4aTNKaEVoc2RFc0hCdUR0djNIdU9WdHpiejVHT0xCOHhTWFh6ZDlWc084ZjdIKzdDWVRYejdhL01abTVrSXdNaWthSDczcDAzOC9EZHJXSFJYRHZmT256am9kUzVsZkZZU1lTRTJNa2ZGZWQ2SHc4bkJJeFZrcGNkN081cUsveGdNVUZSU1NXNTJNak9ucEpPUkZqZm8yR0VSd1h4KzZWVHVuVCtSM1FkSzJiSDNPRm5wOFlTRzJBZ05zVEZ2VmpZallvYjVMTCs5bU5sc1l0cWswVXliTkpyMmppNE9sVlNUa1RhaVg4bDJlNGNEUjdlVEI1ZE1HZkQ2ZStkUEpMNnZUUHlyWDVqTnIxL2ZnTUVBWXpNVGlJME9HekQrbkJoN09ERjJIeDNHUkVUa2hxRFFLU0p5Zy9uM0gvN0YyemdsZjh0aDhyY2NCaUEyT2h5MzI4MnJiMitoczh2SjByNk9vcUVoTmo2L2RDcXYvR2t6UDM1eEZVOTgvUjdDdzRJR1hMZTl3OEd2L3JDZXNzb0cwbE9IOCtYbHM0aTZZS3VNOGRuSi9QUGYzc2VMcithemN2MEJnb0tzZ3paSnVwVFFFRnUvR2FYOVJlVTRuU3F0L2F5TXpVemsrZTg5TXVSK3JCZXpXczNNbXBySnJLbVovWjZmbkR2NFoyRDJ0RXhtVDh2MGVTNDR5TW9VSDUrZmtHQXJUeisrMUxzMk9UYzcyZHRZNnNLeTE3R1ppZnprKzM4MTZQZE9UckFQV0c4NmxCOSs3NUhMSGlzaUl0ZVdRcWVJeUZYWXZMT1lQMys0YThneDNkMHVBSjc0dDFlR0hQZkYrNmN6UFc4MHcyUEMrZHppeVpoTlJpd1dFMmFURWJQWmlNVnNZdk9PWW1ycm1uamxyYzBVSHFuazN2a1RTSXlMOGw1aitxVFJuRHJkeEpxTmhYei9SKyt3NU81YzVzd1kwNis4TURnb2tMallZVXlaTUlvNU04YjQ3Rm9hWXcvbjZXOHZaZlBPRXViTUdNT1pKczllb0lQM04vVjQrOE5kYk5wWlBPajVjMTFPWDMxN0M2LzlaV3UvYzk5Y2NaZlcyUG5CbFFUT3o5cFFIWE5GUk9UV2MrUCtqU1FpY2dPTHNZY3h1VytUK2s4ck9pcTA3NXJoTExoem5NOHg2YW5EK1doZEFSOXZPTWo0N0NRV3o4c2RNT2FCUlhrWWpRR3N5ai9BbmdNbm1EVTFZOEMyS1grMWZOYVE5MUpTV3NNbld3NFRHR2ptMVQ5dm9iemFzeDlqYlBUUXBZc3BTZEU0WGE0aHh3eG1XUGpnMjdPSWlJakl6VStoVTBUa0ttU2t4UTI1VHU1YU01dE5MSmd6am02bmkyV0xKL3VjS1RJWUROeTNjQkpwS2JFa3hVZGQxVXhYV0VnUXArclBiMkpxTVp0WVBDK1hyUFNoR3d0TnlobXAwbGsvR0oybXBqYzNrdVRFRVlCbWFrVkVycFRCZlc3aGtJakliY1RkUEhScHJOeGNDc3V0Mk8xMm9xT2pNWnR2blVaRnozNy9lM3gxK2ZUTGF1SWovbFZaM2NpdjM5akM1NWQvZ2Vqb2FPeDIreTMxV1JNUjhhZUFTdzhSRVJHUjZ5RStJWUhLMnNicmZSc0NWTlkwRWhrWmhjRmd3R2cwYXJaVFJPUUtLSFNLaUlqY29QTHlwbkw0Nk9ucmZSc0NIQ3l1SlRWdEZBRUJBWmpOWm9WT0VaRXJvTkFwSWlKeWd4bzNiaHhtMnpEdnRqbHlmYXpkV0VRUGdTUW1KbUl5bWJCWUxBT2FkSW1JeU9EMEUxTkVST1FHOXZERGozQzh2SW44TFVYWCsxWnVTK3MyRlhLczdBd3padHlCeVdRaUpDUkVhemxGUks2UUdnbUp5RzJwdDZVQWc3djdldCtHWEFNT0p4eXRzZDZ5elYxNmUzdnA3T3prdFZkZndkRGJUdGJvNFNUR1JaRVlIM1hwRjh0VnFheHVwTEtta2NLU0ducXdNbjM2SFJpTlJrSkRRNG1OamNWbXMybW1VMFRrQ2loMGlzaHRxYmRsUHdhMzgzcmZobHdEdDNyb0JIQzVYTFMydHJKNzkyNUtpZzlUWDE5UGtNMUNXVVh0OWI2MVcwNUswZ2c2T3J1SmlvcGlaT29vYjBtdHpXYkRicmNURWhLQ3lhUWQ1MFJFcm9SQ3A0amNsbnJhU2dqb2FiNzBRTG5obldtRm1yTTJZbU5qaVl5TXZHVURnY3Zsb3F1cmkrYm1adHJhMm5DNVhQVDI5cUsveHYzRFlEQVFFQkRnTGFrTkR3L0hhclhlc3A4dkVSRi8wazlPRWJrOW1hUHA3V2tqZ0o3cmZTZnlLVGhkME5nU2NGdDBGRFdaVEFRRkJXR3hXSWlJaUtDN3V4dW4wMGxQVDQrQzV6VjJibHNVczltTXhXTEJiRFpqTXBsVVVpc2ljcFVVT2tYa3RoUmdHWWJMVVkraHQ1bGJPS2ZjMG5yZDBOSUI3UTRqUVVHM1IwZlJjK0hhWkRKaHRWcHh1OTBLbkg1aU1CZ0dIQ0lpY25VVU9rWGt0dVcyanNUWldvVEY1THJldHlKWG9kTUJGZlVtek9iYnE2T29BcENJaU54c2J1MWZDWXVJRE1KZ01HQXltWEJaTTJoeldIQ3B5dmFtNGVxQnhoWTRXbTNDYURRU0hCeE1SRVFFSnBOSllVeEVST1FHcEVaQ0luSmJjN2xjdExXMTBkNWNRN0NsRTZ1NUJ3TUdMR2I5YUx5UmRMc011TjF1T2h3R0dwb050RHVNNmlncUlpSnlrMURvRkpIYm5ycUMzanpVVVZSRVJPVG1vOUFwSWdMMDl2Ymljcmx3T3AzcUNucURVa2RSRVJHUm01TkNwNGhJbjNPZFFDODg1TWFpanFJaUlpSTNINFZPRVJFUkVSRVI4UnZWSklt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Mvd1BmUE9GeDM3NTlad0FBQUFBU1VWT1JLNUNZSUk9IiwKCSJUaGVtZSIgOiAiIiwKCSJUeXBlIiA6ICJtaW5kIiwKCSJWZXJzaW9uIiA6ICIiCn0K"/>
    </extobj>
  </extobjs>
</s:customData>
</file>

<file path=customXml/item19.xml><?xml version="1.0" encoding="utf-8"?>
<s:customData xmlns="http://www.wps.cn/officeDocument/2013/wpsCustomData" xmlns:s="http://www.wps.cn/officeDocument/2013/wpsCustomData">
  <extobjs>
    <extobj name="C9F754DE-2CAD-44b6-B708-469DEB6407EB-2">
      <extobjdata type="C9F754DE-2CAD-44b6-B708-469DEB6407EB" data="ewoJIkZpbGVJZCIgOiAiMzI2NjU1OTI5NzU4IiwKCSJHcm91cElkIiA6ICI5Mjk5MDI2MDIiLAoJIkltYWdlIiA6ICJpVkJPUncwS0dnb0FBQUFOU1VoRVVnQUFBNTBBQUFTVkNBWUFBQUF2MkxxcEFBQUFBWE5TUjBJQXJzNGM2UUFBSUFCSlJFRlVlSnpzM1hkNGxOZWQ5dkh2akdha1VaZVFCSktRa0FTaWk5NnJBV1BjY1k5clhPSjRZM3MzWmJPSk45bTg2WnZOSnRuMHhIRVN4M1p3alUzY2pRM0dCdE43a1lRQWdVQkNFdXE5VDMzL0dKQVFFakFxbzFHNVA5ZWxDejFsenZPYlFZSzU1NXpuSElQTDVYSWhJaUlpSWlJaTRnVkdYeGNnSWlJaUlpSWlnNWR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5ZGNGaUlpSWlHZlMwOVBadSs4QStRWDVXQUtEeWMzSjluVkowazhralI1TFMxTWppWWtKekprOWk3UzBOQXdHQXdhRHdkZWxpWWhnY0xsY0xsOFhJU0lpSXBmM3dwb1hxVzF5RWpOcUhGRWpFb21LVGZCMVNkTFBWQlFYVUZHU1QvSHBMTUtEekR4dzN6MllUQ2FNUmcxc0V4SGZVdWdVRVJIcDUzNy96TE5FeEtVeWFjNHlYNWNpQTBURzdrK29QbnVTeHg1K0FJdkZncCtmbjY5TEVwRWhUS0ZUUkVTa0gzdGh6WXNZd3hPWnJNQXBYWlM1NnhNYXkwNXgzejJmSXlRa1JNRlRSSHhHNHkxRVJFVDZxZlQwZEdvYW5RcWMwaTFwODYrbXdRcDc5KzZscGFVRnA5UHA2NUpFWkloUzZCUVJFZW1uOXV3N3dQQ2tjYjR1UXdhdytOR1R5TXc2Um0xdExRNkh3OWZsaU1nUXBkQXBJaUxTVHhYazV4TTFJdEhYWmNnQUZoV2JTRmxaR1hWMWRkanRkblJYbFlqNGdrS25pSWhJUHhVUUdLUlphcVZIb3VORzRSOWd3V2F6WWJWYUZUcEZ4Q2NVT2tWRVJQcXB2Rk1uZkYyQ0RBSkZCWGs0SEE2c1ZxdnU2eFFSbjFEb0ZCRVJFZWxGTHBlTHNyTjVORFhVZGVseDFSVWxOTlJXZTYwbURhOFZFVjlSNkJRUkVSR3ZhcXl2WmNNLy9rUkJUbGFmdGRQVVVNZk85YTlqczdiMDZKcDJtNVdhaXRMTGZqVTNOclI3ak1OdTUrMW5mOHJKakQydCs2ckxpL25zbmI5ZnNoNm4wOG1HVi8vSUoydi9nbE1UL29qSUlHUHlkUUVpSWlMaVhUWnJDM3MrZVl1NnFqS3V1Ky9MZlg3OStwcEs4bzRmWnZ6MGhYM1dUbFZaRWNjUGJpZi9SQ1lyN255TTZOaEVqdTdmeXE0TmIzaDByYWdSQ2F6K3dsTVVuajdHaHRlZXZ1eTUweGRmejV3VnQxejJISnUxaGZ5VG1iejMvQys0OXQ1L0l6Z3NvdDF4bzlISWtwcy96NGN2LzQ3aU15ZUpUeG52VVoxZG9WNU9FZkVWaFU0UkVaRkJ5dHJTVFBhaEhSemVzWjdHdWhvU3hrenlTUjB0amZVQUJJYUU5MWs3OGNuanVPWFJiN0hoSDAvejduTS9ZL1VqVCtGdzJMSGJyTXk3NWc3TTVvRExQdDRTRkhLdW5mSGM5ZVFQTG5uZU84Lzl6S1BhWStLVHVQbmhiL0xCaTcvbWd4ZC9UZHE4RmV6NTVLMU96blN4NGZVL2RkZzdmdm9pRmx4N2wwZlhFaEhwYnhRNlJVUkVCcUg2MmlwZS84TjNjZGp0cEV5YVNlN1JnejZycGJhcURJRGcwSWdybk5tNzdVVEd4SEhybzk4bWE5OW5STVVtVXB5ZkE4QzRhUXRhUStXVm1QMERpSWlPdmVSeGc4SHpPNVhDbzRaejAwUC9RVU50RmNGaGtRUmRFSjczYkh5VFlTTkdranBsWHFlUERZMkk5dmc2SWlMOWpVS25pSWpJSU9SeU9oazVlaEpwYzFjd2N2UUVudjN4RXo2cnBhS2tBSUM2bW9vT3cwcTkxVTV6WXoyV29CQUNBb09Zc2VUNmJsK3p0elExMUJFWUhFcFlaRFJoa2U0QWVmN1BBMXZXVVZOWnl0UkYxNUk4WVRyZ3ZwZjBaTVllSnN4YzdMT2FSVVI2aTBLbmlJaklJQlFhRWNXMTl6enA2eklBS0M4NkEwRCtpUXhpRThkNHZaMmFpbExlK3V0UEdETmxMdk91dmgxL1MyQzNyd21RYzJRZlc5NWQwK2t4dTgxNnhjYzNOZFR4eGgrL3o1Z3BjMW13Nmk2TWZuNnR4NDRkMk1iK3plOHlmOVdkVEppeHFIVi9lZEVadG4zd01zMk45VXhmZkYyUDZoY1I4VFdGVGhFUkVmR2F4cm9hS29yekNiQUVjVHJyQUhOVzNPcjFka0lqbzBtYmR6V0h0bjFJL29sTWx0LzZDSEhKNDdyN0ZDZ3J6TVZrOW1mQmRYZDNPTGJ0L1pldStQakE0RkNtTDdtQlBSdi9TVlZwSVNzLzl6Z0JsaURTZDJ4Zzc2ZHZNK2ZxMnhnN2JRRU50ZFU0N0Ric2RodEdQeE1qeDB4aTM2WjNpQm1aek1pVUNkMnVYMFRFMXhRNlJVUkV4R3Z5c3RNQldIVGpmWHo2ejJjcHpzL3BWbTluVjlveEdvM01YcjZha1NrVDJQVDJjMVJYbFBRb2RKWVhueUVtUG9uVXREa2RqbzBhT3dXajBhK1RSN1UzZGNGS1FzT0g4ZG03ZjZlcTlDeDJtN1YxSXFHOW43ekYzazRtRmZJem1URDYrYkhwcmVlNDQwdmZKVEE0dE52UFFVVEVseFE2UlVSRXhHdU83dC9Dc0JFakdUTjVOb2UzZlVUR3JvM2RDcDNkYVNjdWVSeDNQdkVEL0FNczNTMGZnTXFTQWliT1d0cnBzYTYwblRKcEpuSEo0N0VFQmVOeXVWaHc3ZWNJRG92RUhHREIzOStDT2VEY2x6a0FjNEFGbzlGSWRYa3g3Ly85bDVRWG5TRXhkWEtQbm9lSWlLOG9kSXFJaVBUQXlXcllrQXM1VlhDNHJQZmFOUnBnZE84MTV4TkZ1ZGxVRk9jejUrcmJBSmd3YXluYjE3MUNSWEVCVWJFSmZkS095ZXpmL1NjQTFGYVYwOUxVU1ByT2o4bmMvV21uNXlSUG5NSHlXeC94cUwyQXdDQUFEQVlENDJjczRxMi8vZzlMVnovSThJUVVEbTVkUjIxbEdWZmQ4aENuc3c2dzYrTzEzUHZWLytHZXIvd1BKck81Ujg5RFJNU1hGRHBGUklEcVppaHZkTkZrQXdNR1doeStya2d1NU8vbnd1V0NJTE9McUVBWDRSWURCb1A3eTVmZXpJYW5EMEd3R2NaRXdPZDdzU1BLQU96NHBQZmE2MnRPcDVPZEc5NGdJRENZaVRPWEFPNmxTZzVzZVovdEg3N0t6UTkvdzZPL3Y1NjI4Kzd6UHlkbDRreW1MVnpWcmVkaE12dXo3REtCY3ZmSGF6R1pQQXVFTFUyTi9QUFBQMkxwelErU01HWVNkcHVWbW9vU1hFNG40TDV2dGFHMkNnQzczVWJ6dVhWSkZUaEZaS0JUNkJTUklTK25FdXBhWERoY3ZnMHdjbWxXaC92dnBxYkZRRjJMazJDVGcrUUlGeWFUQ2FQUjgzVVNlOVBmajhDTFIyQmhQRHcxRDBLOGtBdDI5SDZUZmViSW5rK3BLTTVuMFEzM3RmYnVtY3htWmk2OWllM3JYaUZqMTBhbUxyakdxKzNVMTFSU1Zwakx5SlNKM1g0ZVFTRmhqSjNhK2RxWkFEdlh2Kzd4bXAvRitTZHBxSzF1N1gwOUh5cjlBM28ydTY2SVNIL25tLytwUlVUNmlTT2w3bDVPQmM2Qnc0bVJPcHVKbytYUTFOU0V3OUgzM2RJbnE5MkI4N2F4OEtQRjNnbWNBMWxSYmphN043NUoxSWdFSnM1YTB1N1l4RmxMR0pFd21qMGIzeVQvUktaWDJ6bS8vL3phbDczTjZYVFMwdFNBSmNpekNYNkt6NXpFWlBabitNZ1VBR3FyM09PeGc4TWpyL2pZNm9xUzdoY3FJdUpqQ3AwaU1tVGxWRUt6M2VYck1xUTdEQWJzbU1tcGRGRmZYOS9ud1hOTkpnd1Bnb2ZTK3ZTeVhtRzMyZGoyd1N2VTExVDJTbnVsQmFmNStQVm5zQVFHcy9KemozY1krbW93R0ZoKys2UDRXNEw0K0kxbk9IMzBvTmZheWNzK1RIQllKREh4U2IzeTNDN1dXRmNOUUhCWWhFZm5GK1ZsRXpzcXRYV2R6c0pUUndrT2k4UVNHSHpGeDY1OStnZWN1VUpJRnhIcHJ4UTZSV1JJcW15RTJoWVg3anZuWkdBeVlETllLS3Bxb3FXbEJlZTUrK0w2UWs0MVRCOCtPSG80bTV2cU9YdjZHRzgvKzFOS0MwNzNxSzNjWTRkNGY4MnZjRGpzWEh2dnZ4RVdHZDNwZWFFUlVheTYrd2tNQmlNYjMvZ3p1emFzeFc2ejltbzdqWFUxRk9Sa2tUSnhSbytlMCtXVTVPY0FFQllaYzhWem14cnFLRCtiUjF5U2UrbVcycXB5c2cvdFlQU2tXWjJlZjJISWJtNXF3T1Z5RVdBSjZvV3FSVVQ2bnU3cEZKRWhxYUlKbkJwU08vQVpUVFFTUkcxdExXYXp1Yy91N3l4cGhCRlg3cHpxVjc3NDNUOTF1ajhrTEpMVmovNG42MS81QSsrditSV3I3bjZDaERHVHV0UzIzV1pqKzdwWHlENjhrOENRTUs2KzQ3RXI5aTdHamtybCtnZSt5c2YvK0JNWnV6WnkrdWdCYnYzaXQ5bXo4YzBldDNQSDQ5L2paT1llWEM0WFNlTTdEcTE5OWJmLzVkSHp1di9mZjRhL3hYMi9aZWJ1VDZrcU80dlozNEsvSlJCcmN4UEhEMjBuS0RTY1lTT3VQQlB2bVJNWnVGd3U0cExHVVY1MGhvMXYvQmwvU3hEVEYxL1g2ZmtCbGlEc05pdW5zdzVRV1ZvSVFIalVDSS9xRmhIcGJ4UTZSV1JJYXJLcGwzT3djUGxacUtzcklUdzhISlBKNVBNWmJRY2lTMkF3MXovd1ZkYTk5QnZPbk1qb2N1ajBNNW13dGpReGN2UkVsdC8yQlFLRFBidkhNVFp4RExjOTloMjJyWHVaMFpObVlRa0s2WlYyL0FNc2hBMGJUbHpTV0dKSHBiYWVGNTgwamdYWDNkMkY1OVhXbGUydzJ6aCtjRHN1bDN0SXZzRmdZTmp3a1N5NjRUNlBQdXlvTENuRTdCOUFlUFFJWHYvRDk3QUVCblBkL1YrNTVDUkU4U2tUaUVzYXl5Zi8vQ3NZREV5YXN3eEwwQUQ3cEVORTVCeUQ2L3kvbmlJaVEwaEdpYXQxUmxRWjRPd3RCTmJuTUhMa1NFSkRRL3VrdDNQbDYrN2xVUjdxeFNWU092UDQ0NC96MlBlZThlNUZMbUN6dG1BeSszY3J1TnR0TnZ4NklmVDNWanZlNG5RNGNEb2RHSTErcmZkbWVxcTVzUUZMVUREbHhmbEVSTVgyMlZJb2YvM1I0eno1NUpORVIwY1RFeE9EV1V1d2lFZ2ZVMCtuaUF4SkNweURpQ2tBaDhPQjFXckY2WFQ2YkFtVndjRHNIOUR0eC9aV2dPcnZhMUlhL2JvZU5zODczMU1aSFp2WW15V0ppUFI3K3A5WlJFUUdQSmZMaGQxdVI0TjNSRVJFK2grRlRoRVJrWDRxYWZSWVg1Y2dnMEJjZ25zeXB2NDZaRmxFQmorRlRoRVJHUlFHWXk5blMxTWpGY1VGdmk1REJyRHlvak5ZbTV0OFhZYUlESEVLblNJaUl2M1V5SVNSVkpUays3b01HY0FxaXZPSmlocUd3V0RBejg5UHZaMGk0aE1LblNJaUl2M1V2RG16S1RsOXhOZGx5QUJXbUpOQjZwalJHSTFHekdhelFxZUkrSVJDcDRpSVNEODFaY29Vd29QTUhObjlxYTlMa1FFb2ZjZkhCQmpzSkNZbVlqS1o4UGYzMSt6T0l1SVQrcGRIUktTZktqeDFESnUxcGQyK3ZPT0hPWnViN2FPS3hCZnV2KzllcWdwUGtMSDdFMStYSWdOSStzNlBxU3pNWnZHaWhaaE1Ka0pDUXJRK3A0ajRqTmJwRkJIcGgrcXFLMWozMG04WU5YWUsxOTc3cndEWWJUWStmZk52REJzK2tsc2UvYzh1dFZkZWRJYUNuS3h1MVpJd1poTFJjYU02UGZiMjMvNlh5Smg0cmxyOVlPdSsrcG9xckMyZVRWd1NHaEhWbzdVaEJ6dUR3WURKWk9LTGp6ekFtaGRmWnZPYnA0aExtVVJVYk9JbC8wNWs2Q292T2tORmNUNkZPWmtFR08wc1g3SUFQejgvUWtKQ2lJaUl3R1F5YVhpdGlQaUVRcWVJU0RkdGVlOUZISFpiajlwSUhqK2RsRWt6Tyt6UFBYWVFnSlJKczFyMzVaL014RzZ6TW1iSzNDNWZwemcvaDcyZnZ0MnRHazMrQVpjTU9DNm5FNWZUMlc3ZjdvL1hjaXBydjBkdDMvVGcxNGxMSHRldHVvWUtvOUZJUUVBQTk5eDlGM3YzN2lYcjJBR083RnFQZjBBUVJRVzV2aTVQK29tNGhHU3N6WTFFUjBjeGZuUks2NURhd01CQWhnMGJoc1ZpMGRCYUVmRVpoVTRSa1c3S3lkeUwzV2J0VVJzaDRWR2RoczVUUi9ialp6S1RQR0Y2Njc2ais3ZGdNQmlJVHhwSFkzM3RGZHNPQ2ducnNHL1pyWSswYS9OeThyTFQyZlRtM3p3NjkwSXpsdDdJK0ptTFBUcDMySWlFTHJjL0ZKbE1Ka0pEUTFtNGNDR1RKMCttdnI0ZXU5Mk8wK2tjbEV2RlNQY1pEQWFNUm1QcmtOcnc4SEFDQXdQeDgvUHpkV2tpTW9RcGRJcUlkTk1qMy83ZEpZL1ZWSlR5K2grL1IvTEVHVnh6MTVlNjFHNWxTU0dsaGFjWk4yMEIvZ0VXQUtyTGl5azhkUlNBZi83NXh4N1c5M3RNRjkzRFpUS1pQUjdPYWpKMWZ2L1g2YXdEMk0vMThMWTBOVkJYWGM2SjlOMEF4SXhNWnRqd2VJWU5qL2ZvR3VJNWs4bEVVRkFRL3Y3K1JFUkVZTFZhc2Rsc09Cd09CVThCYUYwV3hXdzI0Ky92ajlsc3htUXlxWWRUUkh4T29WTkVwSi9KMnZjWkFPT21MV2pkZDJETEJ3QXN2TzV1ekFHQmZQYk9DeVNrVG1iczFQbVhiTWZQNUoxLzRyZCs4REl0VFEydDIzWFZGUlNmT1FuQWd1dnVKaUpxaEZldUs3UXVlMkV5bWJCWUxMaGNMZ1ZPYWNkZ01IVDRFaEh4TllWT0VaRitwTG14bnBNWjdsN0RnS0FRQU1xTDg4bkozTXVvY1ZPWlBIYzVkcHVOejk1NWdZaW9FYVNtemVsYSswME4xTmRVZVhUdWhjSHlRdmYvKzg5d3VWeTBORFh3eW0rK1JlcVV1U3k1NmZNQUdEV0V6K3NVSkVSRVpLQlI2QlFSNlVjTzc5alFicGtVcDlQSnRnOWV4bUF3TUh2WjZoNjN2KzJEbDN2Y3h2a2UxTnpqSndBd0dJeXR3M2diNjJ1eE5qZDJxYjJROEtnT3c0QkZSRVJrOEZEb0ZKRkJxZDRHalRab3VPQ3I4WUkveDNTY1k4Zm5HdXRxeU5xN3VkMitJM3MrcGF3d2w3UjVLNGlLYlQvcGp0MXVvN214dnRPMi9DMUJuZDdITldYK1NrWWtqUGFvbnRLenVhVHYySERKNDZlTzdHdjl2cVdwa1lEQUlQWi85aDdIOW0vMXFQM3pidjNpdDRtSlQrclNZMFJFUkdUZ1VPZ1VrUUduMWdxbGplNnZzbk4vbGpTMDdhdHNCdWRsYm5Nekd1Q25pL3F1WGsvdFhQODZkcHVWcFBIVHlEdCtHSUNrOGRQSnkwNW45dkpiT3B4L2JQL1dTd2E4U3dXNUVRbWpPNTB0dHpPR3kwdyswbGhmeTVrVEdaak0vbFNWbmVYVjMzNmIrYXZ1SW0zdUNwTEhYelE3cnN2RlI2LytnZEdUWmpGdStzSU9iWVgzd2oyZ1h6ODJ0Y2R0ZE5XaFVuaG9jcDlmVmtSRVpNQlI2QlNSZnMzcGdwUFZrRmtHR2VXUVVRYlZMVmQrM0VCVG5KL0RxYXo5SkkyZlJuektoTmJRR1JZWnpVMFBmcjNUeHlTTW1VVHFsSG1kSGd1TmlQWmFyUURwT3pZUUZoR05PY0JDUkV3Y0VkR3hiSDMvSmVaZGN5ZFRGNnhzZDY3ejNEcWVvWkhSSktaNko2V05EcXJIYkRaak5wc3hHTHcvVTJkR0djUUdlLzB5SWlJaWc0SkNwNGowTzRkTDNRRXp2UXl5S3FEWjN2VTJna3dRWkliZ0M3N09iNGYwdzlzSHd5SmpDQXdKWTlIMTkzTDYyRUdQSGhNUkhjdllxWjJIVG05cXFLMG1hOTluekx6cUprNW43Y2VBZ2FXM1BJU2Z5Y3lJeE5HNFhDNCtmdjBaeGt5ZXpaaUxKanB5T3AxazdQd1lGekI5MGJXOVZ0Ty9qVHBGZEhRME1URXhtTTNlRDUwclgxZm9GQkVSOFpSQ3A0ajRYSU1OdGhmQzFnTFlWd3cyNStYUEQvV0g0VUh1cjVnZ0dCSFV0ajA4R0tJczdpRzBsN1AvYk8vVjN4dUNRc0pZL2NoVEJJZEZlUFU2bTk1K2pzM3Z2T0RSdVM1WDUzOFJ1emE4Z2RGb1pPTE1KWnpPMmcrNGwvSlllck43QnR2VFdRZklPMzZZNFozY08ybzBHamx6SW9PeXMzbU1uVExQNjg5WFJFUkVmRStoVTBSOG9xWUZ0cDBMbWdkTHdIR1plekFUUW1INmNKZ1dBOU9Hd3pCTDM5WFpsOElpdlRza0ZpQmw0a3dpWStJOU9yZXF2SWlUNmJ2YjdYTzVYQlRsWlRObC9rb0NBb002UE1ibGNuRnc2em9DQW9PWlBHZFpwKzNPV3JhYUQ5YjhpZ05iM21mSlRROTAvVW1JaUlqSWdLTFFLU0o5cHJJWnR1UzdnMlpHK2FVbit4a3FJYk9uanV6ZHpMRUQyem85Tm52NWFxYk1YOWxoZi9MNDZSNVBKSlI3N0ZDSDBHa3dHSmgxMWMyTW5iYmdrbytwS0NsZ3pvcGJNZnNIZEhwT2ZQSTQ0cFBIYy96UURxWXVXRVY0MUhDUDZoRVJFWkdCU2FGVFJMenVjQm1zUFE2N3pzS2xPalJUSStDcVJMZzZ5VDFNVnE1c2VId3lpV1BUT2owV016TEZhOWVkT0h0cHAvdWRUaWQ3UDMyYndPQlFKczlkZnRrMlppeTVnYk12L3BvRFd6OWcrYTJQZUtQTVFTazlQWjI5K3c2UVg1Q1BKVENZM0p4c1g1Y2tBMXpTNkxHME5EV1NtSmpBbk5telNFdEx3MkF3WURCYzRSNEZFWkV1VU9nVUVhOXd1R0R6R1hqanVIdjIyYzZNRG9kbG8yREZLRTNLMGgweEk1T1pzZVFHWDVmUjZzaWVUZFJVbExEa3BnY3UyY3Q1WG56S2VHTGlrOGpKMk1QTUpUZXF0OU1ETDZ4NWtkb21KekdqeHJOdytzb082N2FLZEZkRmNRRVZKZmw4c20wdit3NGM0b0g3N3NGa01uVzYxcStJU0hjb2RJcElyMnF3d1hzNThQWUpLRy9xZUR3bDNOMmp1V0lVeElmMGZYMjlvYVdwa2NNNzFsLytuT1pHQUtwS3o3TG5rN2N1ZSs2dzRTTkpuVEszMStxN25CTVp1eWtyeXZQbzNOckswaTYxWFYxZVJOU0loQTVyY1RiVjF3SjBXTXBrNm9KVjdOdjhMdlUxbFFxZFYvRDdaNTRsSWk2VlJTczd2MDlXcENlaVloT0lpazFnM0xRRlpPeitoS2YvK2p5UFBmd0FGb3NGUHo4L1g1Y25Jb09BUXFlSTlJcG1CN3h4ek4yejJYalJFaWRHQXl4TmdMdkd3L2hodnFtdk4xbGJtamk4L2ZLaDg3eWFpcElybnBzOGNVYWZoYzR6MmVtY3lVNzNTdHRMYm5vQXA5T0owV2hrNzZkdjA5UlFoNS9KVE1tWmt3Q0VSNDFvZDM3S3BKbU1uanpMSzdVTUppK3NlWkh3dUZRbVhXSmlKcEhlTkdYZTFXVHVnalV2dmNKOTkzeU9rSkFRQlU4UjZUR0ZUaEhwRWJ2VDNiUDVjaFpVdDdRL0ZtaUNHMGJEbmVNaEp0QTM5WGxEU1Bnd0h2em1yM3F0UFQ5VDMvMVRmUFVkajNWcElxR1BYMyttUysyZkg0N1hXRmREOXVHZEFKajlBeGlUTm9mVWk5YnMxRDFqVjVhZW5rNU5vNVBGNnVHVVBwUTIvMm8yL2ZNVWUvZnVaZUhDaFZnc0ZnMjFGWkVlVWVnVWtXNXhBUnZ6NE8rWlVOelEvbGhNSU53K3poMDRnODArS2MrckRBWkRwOHVGOUdkcGM1ZVRkb1hKZlM2V1BHRTZqMzJ2YTZIenZLdHVlWWlscXg4RUZDNTdZcysrQXd4UEd1L3JNbVFJaWg4OWljeXNnNlNscFdFMm14VTZSYVJIRkRwRnBNdDJuWVcvWmNEcG12Yjd4MFc2ZXpXWEpicUgxRXIzWENrZ21zem1ib2ZCM25iYlkvOTF5V01LbXoxWGtKL1B3dWtkbDc0UjhiYW8yRVNPN05wQVhWMGQ0ZUhobUV3bS9VNkxTTGNwZElxSXg4cWE0UC8yd1A2Uzl2dmpndUh4NmJCb3BHL3FFaG1zQWdLRE5FdXQrRVIwM0NqOEF5elliRGFzVmlzQkFRRUtuU0xTYlFxZEluSkZMdUNmMmZCQ2hudkNvUE1DVFhEZlJIZnZwbGtqcjBSNlhkNnBFNzR1UVlhd29vSThIQTRIVnF1MWRaSXdFWkh1VU9nVWtjdktxNFdmN1lic3F2YjdWeVhEdjB5RGlNc3Z4eWdpUTFCNWNUNmg0VkdkM3Z2Y1dGZERiVlVaSXhMSHFPZnNJdGFXWm1vcVNvaU1pY2RrOXZ5RytMTzUyY1NPU3ZWS0tIUzVYTmp0ZGx3dVY2KzNMU0pEaHo2eUVwRk8yWnp3WEFiOHkvcjJnWFBDTUhqNkduaHFyZ0tuaUhUdTA3Vi9aZE5iejNWNjdOVFJBN3ozd3Y5aHQxazdQZDdVVU1mTzlhOWpzN1owZW55Z2FHNXFvS2FpOUxKZmRwdXQzV05LOG5ONCs5bWZVbDFSM0xydlZOWitEbTVkZDhucjFGYVZzKzZsMzdEM0N1c0JpNGo0a25vNlJhU0RyQXAzNzJaaGZkcytpNSs3WjNOMXF1L3E2azMrUmhkV3AzcFpCZ1c3TzV5bzE2eWpncHdzRG05ZlQ5blpYREFZaUl5T1krcUNhenhlTnFjN3FpdEtxS2tzWmZLOEZkMTZmRlZaRWNjUGJpZi9SQ1lyN255TTZOaEVqdTdmeXE0TmIzajArS2dSQ2F6K3dsTWQ5aGZsbldEVFc4OXg5UjJQTVNKeGRJZmpucjVXTlJXbEhONnhuck81eDJtc3F5WXdPSXlSb3ljeTY2cWJDUTZMYUQzdjBOWVB5ZGkxOGJLMVh2L0FWMGtZUGZHeTU5aXNMZXovN0gycXk0dFpldk9ESFpaWUNvdU1adFpWTjNOazd5YW1MYjRPUzJEd1pkdnJEdlZ5aWtoUEtYU0tTQ3VuQzU3UGhGZVB0dDgvT1JxK1BROWllLys5ak0vb0xkUmdvci9OenVSbHA3UGh0YWVKR1puTWxQa3JzZHVzNUJ6Wng4YTFmMkhXc3B1WnVmUkdyMXozZE5ZQkFFYU5uZEt0eDhjbmorT1dSNy9GaG44OHpidlAvWXpWanp5RncySEhick15NzVvN01Kc3ZQOFRDRWhUU2JydTBNSmZETzlhVGUvVGdKUi9UbGRmcTlORURGSjg1U2RLNHFWaUNRcWtvUHNQeGc5c3B5RG5DSFYvNlh1dVE0bW1Mcm1YQ3pNV2RYcSttc3BRTnJ6M3QwZXN4ZnZwQ0xFRWhiSHpqenhqOVRMaWNUbktQSCtwd250UGg0TFhmZmFmRC9xdFdQMFRLeEJrZVhVdEV4RnNVT2tVRWdPb1crTkVPU0M5cjIrZnZCMStjQXJlTmc4SFdoeFJvY21HekRyWm5OVFM1YkkwWURBYjgvUHpVMjNtQmxxWUdsdDM2Q0dPbnptdmROMlBwamJ6NTV4OXphTnVIVEptL0VyTi83NCtSUDNGNEp3QnIvL1REZHZ2RGhzVnd4NWUrNjFFYmtURngzUHJvdDhuYTl4bFJzWWtVNStjQU1HN2FnZzZoOG5LMnIzdVZySDJmRVJBWXpNaVVDUlNlUHRicGVWMTVyVktuekdQcXdsWHQ3cC9jdFdFdEdiczJrbk5rSDVObUx3VWdNRGlVd09EUVRxL25kRG85Zmc0QVNlT21jdTI5LzBaa2RCd05kZFVrVDVnT2dMV2xpVjBiMWpKKytrSkdKSTdwOUxFeDhjbGR1cGFJaURjb2RJb0lSOHJoQnp1Z3FybHQzNFJoOE8zNU1OTHo5M2NEU25TZ2l3YXJFNGR1YlIvWW5EWU1qZVVZalViTVpyTkM1d1hHVHAzZjRmWHdEN0NRTkg0YW1icy9wYTY2Z21IRDQzdjFtbWR6czkxRGErY3VKenB1Vk92K3pOMmY0blE2THZQSU5zMk45VmlDUWdnSURHTEdrdXQ3VkU5QVlEQXpyN3FKdExrcnlOcTMrWktoc3l1dlZVaDRaSWZIeDQ1S0pXUFhSaHoyenU5VDdZbW1oam9DZzBOYmgrR2VIOExyZERwWi8rb2ZjRG9kakpreWwrallSQURxcWlzb0x6cWozazBSNlZjVU9rV0d1RGVPdzEvVDNVTnJ3YjMweWNOcGNOZDRNQTdpOSs4UlFVYktHKzNVMmtCenFnMVFMaWMwMTJDME4yQUtDc0xmMzcvUGxuU1lHZ09IUzRISmZYSzVicmxVQUQ4L2dVK0FwZVBNc2oxMWVNZDZBa1BDbUxmeWpuYjNIaDdldnA2SW1MaDI1eDdkdjRYNGxBbXRZUW5jOTB1KzlkZWZNR2JLWE9aZGZUditsc0FlMVRONytXcVB6dXZwYTFWMk5nK0E0U1BiM3l1NmZkMnJaSi9yK2IyUXAvZElGcDQ2eXZyWG5tYmg5ZmN3WWNhaWRvL2Y4dTRhaXMrYzVMcjd2dHp1TlR5WnNZZjluNzNIalovL2QrS1N4bnAwSFJFUmIxUG9GQm1pR3UzdzAxMnc4MnpidnVGQjhKTWxrQkx1dTdyNlVsSzRpNlBsZHV6NCs3b1U2UTViRTRiYU01ak1aa0pDUWpCM1lZbUpucG8ySEY0ODRnNmUwNGIzMldWN3pHWnRJZS80WVVJam93a0s3ZDFmOVBMaWZBcE9IbUh1eXR2YkJVNjd6VVpOUlFsajB1YTBPLzlrK203MmJYcUhSZGZmeS9oemdTbzBNcHEwZVZkemFOdUg1Si9JWlBtdGp4Q1hQSzVYNi9UVTVWNnI1c1o2ck0xTk5EYlVjaVk3bmZTZEh6TjF3VFVkSmlncUtUaEZUSHdTRTJZdGJiZS9zYTZhM1IvLzg0bzFqRWhNSlhuQ2RMYSs5eUtWSlFYTVgzVVhkbXNMVzk5L2lmeVRtYXk4NjB0RVJNZFNYMXVGdzJiRGJyTVNsenlPb0gxaGZMTDJMOXorcGU4U0ZCTFc4eGREUktTSEZEcEZocUREWmZDTFBWRGMwTFp2NWdqNC9rSUk3cnYzN1Q1bE1CZ3dtVXlraGplUlUybkZackNBVWY4a0RnaE9PelRYWUtqTnc4L1BqK0RvWWIwc0FBQWdBRWxFUVZUZ1lDSWlJakNaVEgwMnZQYWh5YkM5QUg2K0IzNjRHRklqcnZ3WVgzUFk3WHo2NXQ5b2FxaGoyVFYzOXZwcnRYdkRXaXhCSVV5Y3RaU0s0Z0tpWWhNQUtNbzlqc3ZsSWo1NWZMdnpiL2o4MTlpKzdsVzJ2UGNpSlFXbldIVDl2ZmlaVE14ZXZwcVJLUlBZOVBaelZGZVUrQ1IwWHVtMTJyVmhMU2ZTZHdGZ01CcVp1ZlFtcGkxYzFlNGNwOE5CZFhrUnM2NjZtZFNMQXJmTDVXTDg5RVdZQXl5WHJjTmtOclA4dGk4UUZCTE9xYXo5ekZoeUF4bTdObklxYXo4QUg3M3krMDRmNTJjeTQzUTYyUHpXYzF6L3dGYzE3RnhFZkU3dnNFU0dtSTlPdzYvMnRRMm5CWGdrRGU2ZjVMdWFmTVZvTkJJUUVNQ28wSHFLS2t0b05vVGdORm5jazZHYXRBaHBmMkp3dE9CeUFiWkdhQ3JEYUd2QVpEWVRHQmpJc0dIRENBZ0k2TE9odGVjOU5RKyt0dzBlM3dBUFRuYjNlRTZMNmRNU1BGWmZXOFVuYi95RjBzTFR6Rng2WTdzSmMzcEQzdkhEbk0wOXpwS2JQMDkxZVRIdi9PMS9HVHQxUG90dXVKZmpoM2NRRUJqTThJVDJ2WUIrSmpNcjd2Z2lZY09HYzJqYmgxU1dGbkxEQTEvRFA4QkNYUEk0N256aUIvaGZJWlI1Z3lldlZkcThGWXdhTjVYbXhqcEs4bk00dVBVRGNvOGU0THI3dnR6YUsxcFpkaGFIM1U3VUJVTmZ6ek1ZREsyejNGNkp3V0JnL3FvN21iNzRlaXhCd1V5YWZSVWg0Y01JQ28zQTM5K0NPZURjbHpuQS9hZC9BQWFEZ2V6RE96bXc1UU1hYXFzSUNSL1dzeGRGUktTSEZEcEZoZ2luQzU0NURHOW10KzBMTnJ0N04yZU84RjFkdm1ZeW1RZ0pDU0hSWktLbXBvYjYrbUxzZGp0T3AxTnIwL1ZEQm9NQm85R0lLU2lJa0pBUXdzUERzVmdzbUV4OS85OVphZ1Q4NVZyNCtXNVljd1E0MHJ2dEd3M1FjVFhKcmp0eklwUE5ieitQMDJGbitlMlBkdWgxNnczQjRjTVlQaktGOGRNWFlqQVlXSDc3bzJ4Ny95VktDMDlUWDFQQnBObkxPdjFRd0dBd01HZkZMWVNFRDZNb0w3dGR5RFNaKzM3WXU2ZXZWWFRjcU5hSmtpYk52b294YVhOWi8rb2YyUFh4V2xiYy9pZ0E1VVZuQU5qd2p6OWRzcWR4d2JXZnUrU3lLaGR5dVZ4WWd0eHJWb1dFRHlOODJBaTJmL2dxZHo3eGZZeEdJeHRlZTVyRTFEUW16bDdLenZXdjA5UlF4NHJiSDJYMHBObVkrbkRZdVlqSXBTaDBpZ3dCVFhiM2NpaDdpOXYycFViQWp4YTc3K01jNmt3bUUwSG5KcUtKaUlqQWFyVmlzOWx3T0J3S252M0krV1ZSekdZei92NyttTTFtVENaVG4vZHdYaWpFN1A0OXFyZEJUaFVjS3J2eVl6eGxBSFo4MHJNMmpoM2N6cmIzWHlJcU5wRVZ0MytSOENqdjNJQWFIWnZJdGZmK1cydTRTazJiUTNSc0l1OCsvd3NBSnM5ZGZ0bkhUNXkxaEltemxyVGI5Kzd6UHlkbDRzd093MWE5cFNldjFhaXhhWVNFRCtOczd2SFdmVEZ4U1N5NzlaRk96N2MyTjdMam8zOTR2R1RObWV4MDltMStsK3Z1L1RMQllSRzBORGRRVTFIUytyTmZXMVZHYzFNOTRMNFgxZHJjQktEQUtTTDloa0tueUNCWDJnai8rUm5rMTdYdG16QU0vckRTZHpYMVIrZVgzRENaVEZnc0Zsd3Vsd0puUDJRd0dEcDg5UWNoNW5QRGEzczUwKzNvd1dOTEMzUFo5c0hMSkk2ZHdzbzcvNlhkNUQ3ZWNMNG43cnk2NmdwYW1ocVl1dUFhUWlPaXV0UldmVTBsWllXNWpFeVoySnNsWGxKdnZGWXVwN1BkejJOVWJFTHJmYTBYcXl4MXorQVdFQmpjNmZHTEZlV2RvS2FpdEhXTjB1YkdlbytINTRxSTlBY0tuU0tEV0VFOWZPMFRxRzVwMjdkNEpIeG5nZTlxNnMvNlU0Z1I2YW5EMno4Q2w0dGx0enpzOWNCNXNacUtVamEvL1R3UjBiSE1XdWJac2lVWHlqK1JDVUR5aE9tOVhWcW51dkphbGVTZjZqQkw3Y21NUFRUVVZiZk93bnNsVGZXMUFGaUNRejA2dnpqL0pMR2pVbHRycTYwc0l5ajB5ck5YdFRRMTRuUTZDUFR3T2lJaTNxTFFLVEpJbmFxQmIyeUMyZ3ZXS3I5clBIeHBtdTlxRXBHK1UzWTJGNVBabjhNNzFuZDZQQ1krbVpTSk03RGJiT3phOEFiVEYxL1hLeFBPVkZlVXNPN0YzK0J5T2xsNTE1ZTZOY1F6TC9zd3dXR1J4TVFuOWJnZVQzajZXb0Y3Mk8vSWxBbU1HSldLMFdpa3REQ1hNOW5waEVaR00zdjVMUjVkcjdHdUdvQmdENEtqdGFXWjhxSXp6TDRndkJlZVB0cnBCRVVYcXl3dDVJTVhmODJEMy9obGo5YzhGUkhwQ1lWT2tVRW91OG9kT0J2dDdtMEQ4TFhaY0dOdnpFb2lJZ09DdGJrSm03V0Z3OXM3RDFMalp5d2laZUlNbXB2cU9YdjZHTG5IRHJMcTdpY1pucERTN1d2bW44amswN2YraGdFRDE5My9GU0pqNHJyY1JtTmREUVU1V1ZlOEQ3UTNlZnBhQWN5OStqWnlNdmVTdWZzVDdEWXJvZUZSVEYxd0RkTVhYKy94a05maS9KT1lBeXl0dzJVdnB6QW5DNWZUU1Z5U2UrbVlVMW43cVN3cDlDamdOalhVWVRRYUZUaEZ4T2NVT2tVR21Zd3krUFlXYUhhNHQ0MEc5d3kxaTBiNnRpNFI2VnNQZit1M0hwMFhFaGJKNmtmL2svV3YvSUgzMS95S1ZYYy9RY0tZcnEraHRPT2pmM0JrenlZaW9tTlpkZmVUM1o2MDZHVG1IbHd1RjBuak93NnRmZlczLytWUkcvZi8rODg2QkswWlMyNWd4cEliT2ozZjA5Y0tZTnFpYTVtMjZGcVB6OS8yd1NzQW1BTXMrQWRZcUtrbzVXVEdibEltenZSb09IOWVkanBtL3dCaVJpWnpNbU1QVzk1N2tjU3hhU1NObTlycCtRR1dJQXBQSGFYdzFERk9adXdtSWlyVzQxcEZSTHhGb1ZOa0VEbFFBdC9aQ2phbmU5dHNoQjh1Z3JsZDcyd1FrU0hFRWhqTTlROThsWFV2L1lZekp6SzZGVHJkOXh5YW1YWFZ6VDJhTlRWczJIRGlrc1lTT3lxMWRWOTgwamdXWEhlM3gyMzRtZnJQckszMXRaV3Q5NmdDK0psTUpLUk85dmo1VkpZV01pSnhES1VGcDlqMDFuT01HanVGRlhkODhaTG5qNSt4aU5QSERyTHVwZDlnRHJDdytJYjdldndjUkVSNnl1RFM5SXdpZzhLQkV2aXZyV0EvRnpqOS9lQm5TMkZLUDEyc1hrU3U3UEhISCtleDd6M1RaOWV6V1Zzd21mMDFvWllYT094MlhDNG5maVp6bDEvZjVzWUdMRUhCbEJTY1lrUkMzOTBuOGRjZlBjNlRUejVKZEhRME1URXhtTFVFaTRoMGszbzZSUWFCckFwM0QrZjV3R254ZzU4dmcwbGRXNlZBUklZNFQ5ZU5sSzdyeVF6QzU1ZWo2Y3ZBS1NMU214UTZSUWE0N0NwNDZyTzJJYlZCSnZpLzVUQXUwcmQxaVlpSWlJaUFRcWZJZ0paWEM5L2NETTNuWnFrTk5zT3ZWOERvY04vV0pTSzlJMm4wV0YrWElFTllYSUo3eVJvTnR4YVJuakw2dWdBUjZaNkNldmo2Sm1pd3ViY0RUZkNyNVFxY0lvTkpTMU1qRmNVRnZpNURocUR5b2pOWW01dDhYWWFJREJJS25TSURVR2tqZlAxVHFHbHhiNXVNOEw5TFljeVYxeGtYa1FGa1pNSklLa3J5ZlYyR0RFRVZ4ZmxFUlEzRFlERGc1K2VuM2s0UjZSR0ZUcEVCcHM0SzM5Z01sYzN1YmFNQmZyQVFKa2Y3dGk0UjZYM3o1c3ltNVBRUlg1Y2hRMUJoVGdhcFkwWmpOQm94bTdzKzQ2Nkl5SVVVT2tVR0VMdlR2U3pLMmZxMmZkK2FCL1BqZlZlVGlIalBsQ2xUQ0E4eWMyVDNwNzR1UllhUTlCMGZFMkN3azVpWWlNbGt3dC9mSDZOUmJ4bEZwUHYwTDRqSUFQSy91K0ZvUmR2Mms5Tmh4U2pmMVNNaTNuZi9mZmRTVlhpQ2pOMmYrTG9VR1FMU2QzNU1aV0UyaXhjdHhHUXlFUklTb3ZVNVJhVEhEQzZYeStYcklrVGt5djZlQ1M5bXRXM2ZPeEVlbmVLN2VrU2tiemlkVHBxYW1sano0c3MwMmczRXBVd2lLamFSNkRoOTRpUzlvN3pvREJYRitSVG1aQkpndExONDRRTDgvUHdJRFExbHhJZ1JCQVlHcXFkVFJIcEVvVk5rQU5pY0QvKzlzMjE3U1FKOGY2SHY2aEdSdm1XMzI2bXJxMlB2M3Ixa0hUdE9XVmtaL2dGQkZCWGsrcm8wR2VEaUVwS3hOamNTSFIzRm1ORXByVU5xQXdNRGlZNk9KaVFrQkpOSksreUpTTThvZElyMGMrbGw3clU0SGVkK1U4ZEZ3bSt2QnJNK2RCWVpVdXgyTzgzTnpkVFUxRkJmWDQvZGJzZnBkS0wveHFVM0dBd0dqRVpqNjVEYThQQndMQmFMQXFlSTlBcUZUcEYrckxBZW50Z0FqWGIzZG5RZy9Ia1ZoQWY0dGk0UjhRMm4wNG5kYnNkbXMyRzFXckhaYkRnY0RnVlA2Wkh6eTZLWXpXYjgvZjB4bTgyWVRDWU5xUldSWHFQUUtkSlBOZG5oWDlaRFVZTjcyK0lIZjd3R2tzSjhXNWVJK0piTDVlcndKZEpUQm9PaHc1ZUlTRy9SbUFtUmZ1cS9kN1lGVGdQd3c4VUtuQ0tDQW9HSWlBdzRHamNoMGcrOW5BVzdpOXEybjV3QnMwYjRyaDRSRVJFUmtlNVM2QlRwWjlMTDRJWE10dTBWbytDMnNiNnJSMFJFUkVTa0p4UTZSZnFSaWliNC9uWTRmNGRXU2poOGM2NVBTeElSRVJFUjZSR0ZUcEYrd3U2RTcyeUZPcXQ3MjJLQ255elIwaWdpSWlJaU1yRHA3YXhJUC9IYi9YQ3l1bTM3L3kyQTRVRytxMGRFUkVSRXBEY29kSXIwQTFzSzRNUFRiZHYzVElENWNiNnJSMFJFUkVTa3R5aDBpdmhZYVNQOFlrL2I5cFFZK01JVTM5VWpJaUlpSXRLYkZEcEZmTWpwZ2gvdGdDYTdlenNpQUg2NENJeGFnazlFUkVSRUJnbUZUaEVmZWpFTGpsVzJiWDl2SVlUNSs2NGVFUkVSRVpIZXB0QXA0aU5ISytDbEkyM2JkMCtBcVRHK3EwZEVSRVJFeEJzVU9rVjhvTkh1SGxaN2ZqM081RERkeHlraUlpSWlnNU5DcDRnUC9HSVBsRFc1dnpjYjRRZUx3RS8zY1lxSWlJaklJS1RRS2RMSE51VEMxb0syN1NlbVEwS283K29SRVJFUkVmRW1oVTZSUGxUZUJMODcwTFk5Y3dTc1R2VmRQU0lpSWlJaTNxYlFLZEtIZnJZYm1zOHRqeExtRDkrWjc5dDZSRVJFUkVTOFRhRlRwSTlzeklPRHBXM2JUODJEOEFEZjFTTWlJaUlpMGhjVU9rWDZRSzBWL25pd2JYdHBBc3lQODEwOUlpSWlJaUo5UmFGVHBBLzhaaC9VV2QzZmgvckQxMmI3dGg0UkVSRVJrYjZpMENuaVpidUtZTXNGczlYKzZ3ejMvWndpSWlJaUlrT0JRcWVJRnpYWTRQLzJ0RzNQR0E0cmszeFhqNGlJaUloSVgxUG9GUEdpUHg2RTZoYjM5eFlUL09jODM5WWpJaUlpSXRMWEZEcEZ2T1JJT1d6SWJkdCtZanBFQi9xdUhoRVJFUkVSWDFEb0ZQRUNwd3Qrc2JkdE95MGFiaHp0dTNwRVJFUkVSSHhGb1ZQRUM5N01ob0k2OS9kbW80YlZpb2lJaU1qUXBkQXAwc3RxV3VEdlI5cTI3NTRBY2NHK3EwZEVSRVJFeEpjVU9rVjYyZE9Ib01udS9qNG1FTzZmNU50NlJFUkVSRVI4U2FGVHBCY2RLWWRQOHRxMi8zMjJlM2l0aUlpSWlNaFFwYmZESXIzazRzbURGc1REM0RqZjFTTWlJaUlpMGg4b2RJcjBrbmRPdHA4ODZNc3pmVnVQaUlpSWlFaC9vTkFwMGd0cVd1QzVqTGJ0K3lmQjhDRGYxU01pSWlJaTBsOG9kSXIwZ3I5bHRFMGVGQmNNOTB6d2JUMGlJaUlpSXYyRlFxZElEK1hXd3JwVGJkdi9QaHRNK3MwU0VSRVJFUUVVT2tWNjdNK0gycjZmSFFzelIvaXVGaEVSRVJHUi9rYWhVNlFIRHBmQjN1SzI3U2VtKzY0V0VSRVJFWkgrU0tGVHBKdGN3Ty8ydDIxZm53SkpZVDRyUjBSRVJFU2tYMUxvRk9tbWowNURYcTM3K3dBL2VIU3FiK3NSRVJFUkVlbVBGRHBGdXFIWkFjK210MjNmUFFFaUFueFhqNGlJaUloSWY2WFFLZElOcng5enI4MEpFQjRBbjlNU0tTSWlJaUlpblZMb0ZPbWk2aGI0eDdHMjdTOU9CWXVmNytvUkVSRVJFZW5QRkRwRnV1aUZUR2h4dUw5UENvUHJVbnhiajRpSWlJaElmNmJRS2RJRnBZMnc3bFRiOWxkbWdjRjM1WWlJaUlpSTlIc0tuU0pkOEVJbU9GM3U3NmNQaDJreHZxMUhSRVJFUktTL00vbTZBSkdCb3FnQlBzNXQyLzZpbGtnUmtUNlducDdPdnIwSEtNalBKOUFTVEU1dXRxOUxra0ZtZE5KWW1sb2FTVXhNWVBhY1dhU2xwV0V3R0RBWWh0YTRIdjJ1OVYvNkdSMllEQzZYeStYcklrUUdndi9lQ1p2ejNkL1BpWVdmTHZWdFBTSXl0S3g1NFVXYWFwMk1paG5IaUtoRVlxTVNmRjJTREZMRkZRV1VWT1J6dWppTG9IQXo5ejF3RHlhVENhTnhhQXlRMCs5YS96ZlVmMFlISW9WT0VRK2NxWU12Zk5pMi9lZFZNQ2JDZC9XSXlORHl6TytmSlM0aWxUbVRsdm02RkJsaWRtZDh3dG5xa3p6ODJBTllMQmI4L0FiM2RPMzZYUnQ0aHRyUDZFQ2xqd05FUFBDMzlMYnZGOFFyY0lwSTMxbnp3b3ZFaGV0TnNQakd2Q2xYRXhlWnlrdHJYcUcrdmg2SHcrSHJrcnhHdjJzRDAxRDZHUjNJRkRwRnJpQ25HcllYdG0wL25PYTdXa1JrYUVsUFQ2ZXh4c21jeVhvVExMNHpQKzFxckEyd2QrOWVXbHBhY0RxZHZpNnAxK2wzYldBYkNqK2pBNTFDcDhnVlBIdEJMK2ZTQlBWeWlramYyYmZuQUVuRHgvbTZEQkZHeDA4aUsvTVl0YlcxZzdJblNiOXJBOTlnL3hrZDZCUTZSUzdqV0NYc0xYWi9id0FlbnVMVGNrUmtpTWt2eUdkRVZLS3Z5eEFoTmlxUnNySXk2dXJxc052dERMWXBRZlM3TnZBTjlwL1JnVTZoVStReW5zOW8rMzc1S0JnVjZydGFSR1RvQ1F3STBzeVowaS9FUlk4aXdOK0N6V2JEYXJVT3VqZjArbDBiK0FiN3oraEFwOUFwY2drbnFtQi9TZHYyZzdxWFUwVDYyS204RTc0dXdhY2FtdXF3Tyt5ZEhqdGJsa2V6dGFtUEsrbzlQWDFEN0lzMzFBVkZlVGdjRHF4VzY2QzdaMjZvLzY0TkZvUDVaM1NnVStnVXVZU1hzOXErWHp3U0VrSjhWNHVJeUVCUVUxL0ZMMS82SnZuRk9lMzIvMm50RDlsL2RHdW5qL25UMmgrU2ZtSjNwOGMyN1h1SE5SLzhxdE5qejc3OVU4NFVYVDRvTkxVMFVsaWEyeTZnYmR6OUpzK3MvVkhydHN2bFl1UHVONm1zTGJ0c1d4Y3JxeXJpMVkvK1FFVk5hWmNlQi9EZWxoZlp2UDg5ajgrdmI2eWx4ZHJjdWwxY25zOGYzL2creGVYNVhiNTJUN2xjTGcxZDlJTGFobXArOTlwMytOUGFIM2JwdGEycHJ5Sy81SlRIWDFaYml4ZWZSWHNIam0zajJiZC9TbjFqYllkalRxZVRGOWY5aGdQSHR2WDZkZlV6MmorWmZGMkFTSDlVVUEvYkxwaXg5djVKdnF0RlJLU25yTFlXUHRuekZsVjFaZHgzM1plOWRwMnF1aklhbXVvSUNteC9MNExWMW9MakVqMldqYzMxMkIyMlRvK2R5TTlrK3JpRjNhN24wUEh0Yk56ekp2LzJ1UjhUR1JZTlFHbFZJWmFBb05aem1sb2F5U3ZLWm0vV1pxNlpkeWV6SnkzMXFPMDlSelp4K3V4eEFnT0N1MXhYY3Z4NDFtMTdoWVZUVnhIZ2IybmRmekwvQ0tmUEhxUEYya1N6dFluYWhpcktxNHBvdGpheFpNWU5MSis5R29Eb3lEZ2lRcUw0Ky91LzVQNGJ2a3JDOEJSZVd2ZGI4a3R5TG5YSlZxdm0zOFdzaVV1NlhMTjRMcS9vQkc5dGVvNDdybjZNeEJHanIzaSt5K1hpdlMxcnFHK3N3ZTZ3cy8zd2VoWlB2ODZqYSswL3VvVnRoejY4OG9ublBMTDZxUTQxNVJSa3NmM3dlczZXNVdMQVFIUmtIQXVtWHNPa2xKbnR6bXRxYWVRWGE3N2VhYnUzTDMrVXROUTVyZHRWdGVXczMvazZzVkdKRkpTZWFuZHVWUGdJU2lvTE9GMTRqTW1qWjNNczkxQzc0OFBDaGpOOFdMekh6MGtHQm9WT2tVNjhmS1R0KzlteE1EYlNkN1dJaUhSWGk3V1pROWs3MkhGNFBYV05OWXhKOE80bmFGVzFaWmo4VEVTR3VnUGV1NSt0NGVqcEE3VFltdG00NTAwMjdYdW5ZNDIyWmo3YThROCszcldXaDI3NkQyS2ozWk81RkpibVV0ZFF6Y1RrR2QydTU4Q3hiWXhKbU53YU9BRktLZ3FZZU1HYjZTQkxNQS9kL0EzVzczeWRkZHRmb2JhaGtoVnpibTA5WGxCeWl2cW05ajAxTHBlTDlCTzdpSTlKNGt6eGxZZGxKZ3dmemNzZi9wYUttclo3Tmh4T0I3OTg2UnV0MnpjdWZvRGlpak5rNXV3bEtYWXNnWllRWWlMaW1EWjJBV0Voa1VTSHg3YWVhL0l6Y2ZlcUozbjFvOTl6T0hzbkNjTlRXREQxR3FZMnpiOXNIZTl2ZmVtUzRiOHIxSVBVdWNMU1hIWWNYcy9SM0lOZGV0eldnK3ZJS2NqaTVpV2Y1Mng1SHB2M3ZVdHkzRGdTUEFpczRMNGY5Vjl1Lys1bHp5bXB5T2UxRFU5MzJKK2RsODVyRzU1bVpFd3k4NmVzeEdhM2NpUm5IMnMzL29WbHMyNW02Y3diVzg5dGJta0VJRFZoTXJIUm85cTFFM05CU0xUYVduaHI4M09ZVGY0NG5RNjJIUGdBUDZOZjYvR3hvNlp5NE5nV1lpTGoySnUxR1pPeGZSeVpNblplajBPbmZrYjdINFZPa1l1VU5NSW5aOXEyNzV2b3UxcEVSTHFydHI2S1A3eitYZXdPTzVOU1puYjVqWENYcnRWUVRVSHBLVTdtSHlISUVzS3hQSGZQeFppRVNVd2Z2NUMxRy8vQzVERnptSmpTTVVDK3R1RnBaazFZd3RoUlV4Z1dQcngxLzZIc0hjUkV4aEhnSDlpaEorUzhndExUT0YzdDc5c3krWmxKVFp4TWZuRU9GVFVsckpwL1YrdXh1c1lhNmhwcmlMdm9EYlBKejhTTmkrOGpPVzRjU1hIdGw4M1lmbmc5cHdxUHR0dG5kOWh3dVZ3VWxaL2hyVTNQWGZIMXVXdmxsL2pjTlU5d1BPOHd3eVBqQ1F0cCt5VHpTTTQrRWtlTUlYNTRNc1VWWjBnWVBwbzdWLzdMSmR2S09uMkFmVWMyOCtCTlgrZUJHNzZHMGVpK1U4cVREeFErM1A3cUZjK1I3bG0zL1ZYMlpYMUdZRUF3S1NNbmNMcndtRWVQMjVPNWljMzczMk5xNmp4bVRGaEVtbjB1K2NVbmVlV2ozL1BBRFY4alBpYkpnMVlNaElkYy90UHgyb2FxVHZjM3RUUnc2N0pIbURwMlh1dStwVE51NU05di9waHRoejVrL3BTVitKc0RXczhGZHlpY2tqcjNFdTAxOHNwSHY2ZTZycHhIVmo5RlFja3BQanZ3SHZkZDkyV2lJMklwTE0ybHFEeVBFVkdKM0xYeVMvenRuZjhsWmVTRWRoLzB5T0NrMENseWtYOGNBK2U1RDhnbVJjSFVHTi9XSXlMU0hVNlhrOUVqSnpFM2JRV2pSMDdneDg4KzRiVnJGWlhsOGQ1bmE3RGFXL0F6K3JWK1AzdmlWVnkvNkI3OC9Fd0VCZ1FSRnR6eGpiRUJBNUZoTVl5S1RXM2RaN1cxY0NSbkwvT25yT1JVNFZFMjdIcWo5WmpMNVd5ZFhHamJvUS94TS9waHZLQVhKU1F3akMvZjg5OFVsYnMvUFh4MS9SODZYUE9kei83T081LzkvWXJQNjN1UFBjUGRxOXEvYmpYMWxmeng5ZTh6TDIwRlY4KzlqZnJHV2o3ZXZaWkYwNjY3WXU5TWZzbEpzazd2NStHYnZvSFJhS1NvL0F4YkQ2N2o2cm0zTVRyQnMwODQ2eHRxS0N6TEJkejN2SHB5VDl4TlN4N29OUEJMN3drTUNPYXFtVGN4TjIwRis3STJleFE2ZDZaL3pNZTcvOG5ZeERSdVd2cDVBTXdtTS9kZC94WCsvdDcvOGRLNjMvQzVWVStRSE9lOTlVT25qcDJQd1dCb3R5L0EzOEw0cEduc3p2eVU2cnFLMXAvcjh6MmRGdzVQdjFoMjNtRWFtK3A0NktiL0lDcDhPTVBDWWppUm44R0pNeGxFUjhSeUtIc0hSZVY1UEhyTHR6QVlETnk2N0JIZTN2dzhzeWRlMWU3REdCbDhGRHBGTGxEVEF1c3V1UFZBOTNLS3lFQVZFUnJGUGRjKzJTZlhHcDg4amY5OCtEZjgvclgveCt4SnkxZ3dkU1YvZWZNbkJGcmE3bmZjdlA4OWp5ZlAyWDkwQzgzV0ppeitRY3lhdUtUZFBZaGJENjdqUkg0bUJTV25pSW1NSXo0bW1WdXVlcWhERzJOSFRlbndKblpuK3NkVTFaWnh3K0w3dXZsTVljT3VOd2dNQ0dMSmpCc0E5L0RnakpON21EWjJ3UlZENTQyTDcrZTVkMzVHYVdVaE1jUGllWGZMR2lhTm5zV0NxZGQwcTVhNWFTdElIREdHMXpZOHplZHYrQnJCZ1dHdHg0N2xIdUpROW5idVdmV3ZlalBmQjg3ZmIrc0ptOTNHQjF0Zkl2M2tic1lrVE9MT2xWL0M1TmYybGp3c09JS0hidm9QMW56d0sxNzg0TmNzbW5ZdHkyYXRidTNWdnBqRGFTZnI5SUhMWHJQeUVoTmVYUnc0MjJxMEF1MERaclAxWE9nMEIxN3lPdFBHTFdEeW1EbDh1UDFWTW5QMnR1NC9jU2FEemZ2ZmMwL3k0N0R4MCtlLzB1N2FmM3pqK3dEY3R2d0xURWllZnRubklnT1RRcWZJQlY0L0R2WnpJN1dTd21CZW5HL3JFUkVaS0Zxc3pWVFZsYmZlazluWVhFOW9VRVRyOGVzVzNNM2N0T1VkSHZmTGw3N1pidHRtdDdFei9lTkxYdWZ3aVYzTW5yaVVncEpUakUrYXhwNGptN2hoMGIyWVRmN3R6b3NNaTI1M0w2ZkQ2ZURkTFd1WWtEUzkyMjlxaitUczQranBnOXkyL0F1dFF3NDljVGg3Wit2OXJBNm5nOWMyL0JHSDAwRkRVeDMxalRYODVwVnZFUlVSeS9ESWVGcHN6WlJXbnUyMG5ZalFxSGJib1VIaHRKd2JrandzZkVTN0laWkY1WG40R1UyYWtLV2Z5Uy9PNGYxdEwxRldWY1RjeWN0Wk5mK3UxakQ1bHpkL1FueE1FamN0ZVlDd2tFZ2V2ZlhidkwzNWViWWQrb2lqcHcreWVQcjFURW1kMnlGOFdtMHR2TFA1aGN0ZXR5djNPRnB0TFJ6UE8weGthRFNoUWVHdCt4dWIzY05yYlE0ck5mVlZCRmxDTUp2TUhSNXY4ak5oZDloSVRaak05WXZ1OWZpNnYzdnRPeDJHeTh2Z29kQXBjazY5RGQ0NTJiYjk0R1RmMVNJaU10QVVWN2lYNzRpTEhvWGRZYWV1c2JwMVFpR0Frc3FDVG50akxwN1ladHVoRDdFN2JBU1lMUjNPelNzNlFXVk5LUk5UWnJKaDExcEd4cVJnTm0wbjY5UitwbzFiY05uNlRoVWNwYm1sa1NCTENLY0tqbDc2UklPQjBTTW5kTmhkVTEvSnV1MnZZQWtJd21hM3RnNXJiV3l1QitCa3dSR3E2eXZhUFNZOFpCaGpFaWFSTW5JaTRSY0V4c2JtZXFwcXl4ZzVQS1YxbjluUG44eWNQZVNlUGM0ei8vd1JuWG5nK3E5ZXN1dy92djY5ZGoxSExwZVQ4SkNvUzU0dmZXL1R2bmZaZW5BZEFXWUx0MXoxTU5QR3RaLzRxYWEra3ZDUVlhM2JnUUZCM0xQcVNYWmxmTUpuQjk3am5jOWVvTVhXeE56SmJSL2V1RnhPUWdMRCtQb0RQNy9zdGZOTFR2SDh1NWMvQjhEdXNQUG1wMytqb2FtT2E1YmQyZTVuNm54UDUwdnJmZ3U0ZTBualk1SzVhdVpOcENhMmY5UGtjcm13MmEyWHZKZFVoaDZGVHBGejNqb0J6ZWZlKzR3TWdTVUp2cTFIUkdRZ09UL2MxZUlmU0VsbElTNlhxOTJNbGprRldSUlg1RlBmV0VPenRZbm9DUGRzckJldUc5aHNiV0puK2daV3piK3IwMlVndGh6OGdIR2pwcmErTVRjWURFd2Z0NUF0Qno0Z0xYVnV1eGt5TDVhWnN3ZUFIZWtiMkhOa1U2ZkRDczhINFAvM3hmYXpmTnJzTmw3LytCbWFXaG94R0F4c1BiaXU5WmpyWE05TXhzbmRtUHphZW4wYW11cElqaC9QbUlSSmhBVkhFQmJjMXV1YmVYSXZPdzV2NEpzUC9ySkRqZU9TcG5MSGlzY0ErTWVHcHdrUEdjWjFDKzhCM0QxSTVkWEZuVDYvUjIvOVZydGVxY3lUZTltYnRmbVNyNGYwdlJGUkNZeE5UT1BHSlErMCszbTRISVBCd0lLcEswbExuY09Pdyt1Wk9hSDljamNPcDZOTHZlNlhVMXRmeFJ1Zi9JWEMwdE1zblhsanU4bUZBRkxpSjNETFZROWhOZ2ZRMU56QTJiSmNNazd1NXRYMWYrRHVhNTVnWE5MVTFuT2RUZ2Y1SlRrZVRiUjFuc1Uvc01OTXRqSjQ2RzlXQkxBNTRaL0gyN2J2blFqR3ptOXpFQkdSVHVRVm4yQlU3RmdBOGt0eUNBMEtidzFCMXk3NEhERVJjVVJGakdEcndYVms1Nlh6NkszZkFpRHIxSUhXSWJrVy8wQW1qNW5EcklsTE80VE8zTFBabkM0OHhpT3JuMnEzZjI3YUNuWmxiT1RBMGEzTW1ieXMwOXBxNmlzNWtyT1BXUk9Ya25seUQ3Y3VlNFR4eWRQYW5lTnl1Zmp6UDM5TTZFVmg0UHdhaXNVVitTU09HRU5sYlNsZnZmZC9XbzlYMUpUeXg5ZS94MjNMdnRCdU1xQi9iUGdURHFlamRYdk4rNytpNlZ4UFVYTkxJODNXUnY3ODVuKzNIbDgyODJhc3RoWUN6SmJXSVlzR2d3R2p3ZGpwRU1hTEdRMUdESWEyWVplWHV2OVBmR2RTeXN3T2ExOTZLalFvbkdzWGZLN0RmcXV0dWNQUTh1NDRjU2FUdHpjL2o4TnA3N0RtNW5ramh5Y3pjbmh5Ni9hc2lVdVlPblkrYXo3NEZadjJ2OXN1ZERhMU5ESmw3RHlXemJxNVMzVmMrTUdOREM0S25TTEF4anozOEZxQWlBQzRKdm55NTR1SW5KZGJDKytjZ093cU9GN1plKzBhRGVEWktuMzlRNHUxaWRObmoxRmRWOEhKTTVta3hFK2dxcmFjcHBZR3dvSWphYkUxYzdZc2o5cUdhbXgySzJmTDhnRDNmWXJOTFkyY0xjc2pNaXlHMVVzZjdOQUxhYlBiK0dEYnk2UW1UTzZ3c0gxb1VEalR4eTlpNDU0M1NaSEh0d2dBQUNBQVNVUkJWSTRmVDB4a3g1dnhkeHplQU1EaTZkZGo4ak96OWRBNnhpVk5iWGVkL1VlM1VsWmQxRHFMNkhrYmRyMUJaczVlYmxoMEwwMHREZXc1MHZtRUxGZXlZT29xSEU1M1QrcVo0cE1jT0xhVnEyYmUxSG84TmpxUmpKTzdDUW9NN1ZiN2YzM3JmL3BrZUcxMUM2dzdBbnZxb043Uk50djdRRGJRZnRjdVZOOVlTMm5WV1g3Ni9GY3VlOTdsN3VrOGVHdzc3Mjk3aWRpb1JHNWY4VVdpTGxpNjZFcVM0c2IrZi9idU96eXE2MHo4K0hmNnFQY3VvWUpFa2VpOW1vNHBCZ3d1dUpmWXpqcmVKTTR2WlRmWlBKdGtzOWxrMTV0a2t6aHhuTVJ4TjNaY3NDbkdOTkdiQ2dJRUVrMElWZFI3bmY3N1kyQ2tRUldRR0pYMzh6eCtmUHM5STUwcjdqdm5uUGNRN0JkT3hVM2prT3VhcXZIMjlPUFg3MzMvcG5wcGM2emZLRlA3OVFrSnM3aC80VE85dnI4WVBDVG9GQUw3TkNrM3JFOEFsYlJ5Q2lGNllkTjVlUE9zZlRreEFEYU9BVzNYUFR4dmlRSTRsdHczMTdvYkhsM3hUVDdlL1dmZTJ2b0t6YTJOUExUc1JRNW1iT2Q4dTNHY056SmlBcnp4eGE5UXF6Uk9MNlJkWmE3Y20vSVpqYzExUExucU81M2VlOG1NOVZ3dXlPU1R2WC9obVRYZngxM3Y2ZGhYWFYvQnFZdEhtVHg2TGo2ZWZzeWZ2SW8vZmZ3VERwemM1c2c0V2xwWnlKNlVUNW1ldUpESWR1TXN3ZjRpUEcvU0NxWWxMbkRxVm51ckVrYU1ZL2VKVHhrZFBaSHd3R2pPS0k4VEdoQkZWbTQ2Y3lmZUM5aGJaSVA5YjI5c3h6OC8vSE9uUkVKbkxoM255T21kdDEzZXJ1alZNREVZUm9TQldRRkRJT1ljZE05YWU5WDE1Y1NHajJISzJQbmRIMWRYenI2MEx6cHNMeTdQNDhzakg1QVFOWjRIbDM3ZEtZdHVieGxOQnFjdXZpMnRUZFRVVnpCNTlGd0FubHYzUThLRG9xbHJyT0gzSC82SWIyMzhCYjVlQVh5eTV5OTRlL281V25CdnBTdXVHSHdrNkJURFhrWVpGRFhZbDlWS1dCdmYvZkZDQ0FIdzFqbjRJQnVXUnNPTGsreTlKUHJhc2I2L1pML1JhOTE0Yk9XMytldm1YOURRWElmUjFNcjlDNTl4dEZwY3pEL0RsZ052TXpwbUVoVTExMUFxVlFUN2hiTjYzdU5kVHRzQWtIcHVQMm5aQjFpMzRHbHFHaXE1VkhqV3NTK25LSXY2NWxwMEdqMXI3bm1LVFR0ZjVjMnRyL0Q0aW0vajV4M282QnFyVnFsWk5IMGRBTzU2RDlZditob2Y3dm9qR3JXVytLaHhiTnI1S3VGQjBTeWI5V0NIKzk4NysrRnV5OWRicFpXRm5EaTdsL2lvY1k1dERjMTFKS2QranJlSEgyTmpwMUJXWGVRb1oyKzBHSnBwYXJIL0ExWldYVVJWWFJrbXN3R0RzWldyMXk3U1ltaml3TWx0ZUh2NE1XWE12RHYrREFCNkZVd01oS0FnMEF5aG5wQ0Q2Vm03b2FXMWlhcTZNcVlsTHVpeDIyNWhXVzZuMjQrZTJZa05HK3NXUHROandOblUwb0RIVFMzeFp5NGRwNmFoa25FajI3cmpadVdtWTdQWkhJbXlETVlXbWxzYkhZbUlXZzNOTkd0MFdHd1d6R2FUSXhtWHhXSkczUWRkaGNYQUpFR25HUFkyWDJwYlhoNERYdkwzVGdqUmcwdlZzQ2tiTm95Q2x3YjVsSEltczRuZEp6NWgzcVFWVHBremI4ZWwvRXlxNnNvWUhUMlJ6ZnYrVGtOVEhiTW5MQ1U3TjRNdEI5OW0vYUt2VVZGempjcWFFallzZW82M3QvMmFUNVAveW4zem44U3Rrd25uYXh1clNEbVh6TUtwYTVnNGFqYjcwN2R5TGlmVnNmL0MxVk5jS2N6QzI5T1BwKy83SGhzV1A4OVhSejkwN0UvTjJrOSt5V1h1bS8rRVUrdG5mRlFTYSs5NW1pMEgzK1pBK2xiQ2cyTjRaUGsvZDVxSTZGWUN6aHRkQnkxV0M3V05WVTdaZXc5bWJDY2lLSWE0aURHY3k3SFBYeGdWRXNlVU1mUFllZXdmS0ZEWVg5U0RZcnU2ZkFlLy8vQkhqa1JNbis3OUN6cXRHenFOSHAzV0RhUEpnTmxpb3JxdTNHbnFHakYwbk04N2hjMW1ZMlRFN1U4cWZxMGlENDFheTdFenV6cmRIeDRVdzlqWXlRQnNPZmcyWnJPSnlKQTRWRW8xeFJWWHlTbk13dHZEajZVekh3RHN6MERHaFNPRUJZN0E5M3IzN2swN1gzVjZqdjYrNWI4ZHp3bkFtY3ZIQVh0U3BQSHh6c21MeE5BaFFhY1kxa3FhNEVSSjIvcERvMTFYRmlIRTRQSHBKUWgwZytmR3U3b2tkNjZsdFpHcjF5NXdJZThVRzVlLzFLRjdhVy9sRmw5ZzY2RjNXRHo5ZnVaT3ZKZmptWHRKR0RHT1hjYy81dVQ1UTZ4ZDhEUmpycmR5Z24wczUxUDNmWmQvN0g2TlAvN2ozNWszYVNWVHhzeERwMjJiS3NYWE00Qm43dnMrVWFFakFWZzBiYTJqUyt6UC8vWWk5ODEvd2lsNVNWTGNWT0lpeHVLbWMrZEMzbWwybi9pRXBMaHBUcTE4TnB1TkswWFpuTHBvbi9MRVRlOUJlWFV4aDA1OXllenh5L0IwOTc2dHp3L3d4My84TzgydGpWaXNGc3dXRStOSHpnRGdXa1UrRi9QUHRFMTUwaTZPWFRKakF5TWpremgxNFFoSmNkT2NQbjlQdnZIZ1Q5R290ZWkwYmgwQzVodmRhemNzZnM2eHpZWk5FZ3dORVJhcmhlT1plNGdJaWlIQU42VEg0MDNYdjV5NHVUV3oxZGlDMFdUZ2FCZEI1K1RSY3gxQjUram9TYVJtN1NNMWF6OFdpeGtmVDM5bWpWL0svRWtyY2RON0FIRDY0akZLcXdxNWYrR3pqbXM4dS9aZm5MclgvdlBEUDVmdXRjT1FCSjFpV1B1a1hjYmFxU0VRZFh2NUc0UVF3MHhXSmN3S0IxMGZqZCs4Ry83OStUOTN1dDNiMDQvbjF2NHJtM2I5a1hlMy81YU55Ny9CeU1oYmF6bTVYSENPZit4K2plbEpDeDNqRXhQanB2RFcxbGRRS2xVOHRmcTdSSVowVE5YaTd4M0U4L2YvaUgxcFg3QS9mUXVSSVhFZEVnWGRDRGg3eTAzblRsVnRHWnYzdlVGWTRBanVtLzhFTnB1TmF4WDVuTCthUVZadU9uV04xY1NFaithNWRUOGsyRCtDbEhQSkhEMjlrN1NzL1l5TVRMTFByUmsrcGxjdjgrMnRtUHNJOVkwMTJHdzJ2RDM5U0xqZWxUWThLSm9uVnI2TVJxMGxyK1FTMmJrbjBXdmRIT1cxWVNPMytEelByLyszVzdwZmR5M1RQcDRCSkl3WXo5bWNWS3hXQytVMTF6Q2FEUGkyYTMwVi9XUCs1RlhNbjd5cVgrOXg1TlJYVk5XVjhlaTkzK3gwZjR1aG1kTVhqNkxSNkxCWnJXUmNQSUphcGNiUE84anB1QjgrOC90ZTMzUHEyUGxNN1dIc2FIMVREU0VCa1l5UG4wRmRZOCtaMVd3Mkd5ZlBIOFptczVGZmN0a1I0SXFoUjRKT01XdzFtMkhuMWJiMUIwYTVyaXhDaU1HanpnQmx6UkR2MS9PeGc0V2Izb01uVnI3TSt6dCt4K1dDczdjY2RFWUd4N0ppemthbUpTNXdiUFB4OUdmbDNFZUpEUi9UN1R5Q0dyV1dlMmMvekQxVDduUHFZcXRRS0crN1ZjN2ZKNWhwaVF1WlAya2xSck9CMXo3NUtRM05kYWhWR3BKR1RtUGEyQVZPVXovTW03U0N5YVBua25JdW1WTVhqM0l4L3d5am9pZXdjZGszbkxvRlRodzF4MmxNNXMwU3V0a1hGem1Xei9lL3lkbWNWTFFhSGN0blBlVFlWMTFYenZ6SnF3Z042THNKb21QQ1J4RVRQb29QdnZvRFY0cXkwV3AwVEVpWWRjdS9Xekh3R0UwR1RsMDhTbUxzRkJKR2RGN25OR290KzlLK2NIUmg5WEwzWWZXOHh4MWZkdlNYZVpOWGtoZzN0ZE51NmRyclk2aHZUUEVTRmhTTnU5NlRNNWVPMDlCY1M0QlBDRE9TRnZkcitZVHJLR3pkNVZBV1lnajd4d1g0VzZaOU9kUUQzbHZ0MU9OSkNDRTZWZFFJeit5QUg4MkNKU1A2OTE0dnZ2Z2lQM25oOWY2OVNUdEdrd0dOV3RzbmlYTUdrcXpjazFpdEZrWkhUK3cyQUFaN3Q4V0wrV2NZR1pGNFMxMWRlNnY5bEJHRHpjLy85aUl2dmZRU2dZR0JCQVVGb1JsQ21ZVHU5ck4ycCtvYWE5QnFkSjJPaFc3djVtbEpocnFoWEVjSE8ybnBGTU9TMVFhYkw3ZXRieHdqQWFjUVF2UVVrQTFXU1hGVGUzMnNTcW5xTVJQb25SZ3VMLytpZjdXZkhxYzdVdC9FUUNHanljV3dkS2dJcWxyc3k1NGFXSEY3ZVRPRUVFSUlJWVFRUFpDZ1V3eExXOXExY3E2S0E0MDhDVUlJSVlRUVF2UUxlZFVXdzg2MVJqaGIyYlorZjRMcnlpS0VFTjJKaTVZL1VHTGdpQXlMQm9abWwwMTUxb2FHb1Z4SEJ6c0pPc1d3ODltbHR1VnBvUkRjL1JoOElZUndtUlpETTZWVlJhNHVoaENVVkJiUWFteHhkVEg2alR4cmc5OVFyNk9EblFTZFlsaHB0Y0NldkxiMU5iYzIvWnNRUXR4VmtSRVJsRlVWdXJvWVFsQmFWVWhBZ0Q4S2hRS1ZTalhrV3BMa1dSdjhobm9kSGV3azZCVER5cjU4Ky95Y0FMNDZtQjN1MnZJSUlVUjNwcytjeHRXeUxGY1hRd2l1Rko5bFpId2NTcVVTalVZejVGN281VmtiL0laNkhSM3NKT2dVdzByN3JyWHJFa0FwZjQrRUVBUFkrUEhqY2ZmUmtKSzF6OVZGRWNQWXNjdzlLSFJtb3FLaVVLdlZhTFZhbE1xaDlRb3B6OXJnTmh6cTZHQW52dzB4YkZ5c2h2eDYrN0pTQWZmRnViWThRZ2pSRzQ4OS9pakZOWmRKT1p2czZxS0lZZWg0NWg2S3F5OHhkOTRjMUdvMW5wNmVhRFFhVnhlclg4aXpOamdOcHpvNm1LbGRYUUFoN3BadFY5cVc1MFdBbjk1MVpSRkNpTjVRS0JTbzFXcWVmZjRKM252M0F6WWZ5Q1UyTEpIUWdDakNBa2U0dW5oaWlDcXBMS0MwcXBBcnhlZFE2c3pNWHpRYmxVcUZoNGNIdnI2K3FOWHFJZGQxVVo2MXdXVTQxdEhCVG9KT01TdzBtU0E1djIxOWJienJ5aUtFRUxkQ3FWU2kwK25ZK01oRHBLV2xjU0U3Z3hOWnU5QnAzU2txeWV2NUFrTGNnc2l3R0ZxTnpRUUdCaEEzT3RiUlhkSE56UTEvZjM5ME90MlE3YllvejlyZ01KenI2R0FtUWFjWUZuYm5nY2xxWHc3emdFbkJyaTJQRUVMY0NyVmFqWmVYRjNQbXpDRXBLWW5HeGtiTVpqTldxeFdiemVicTRva2hTS0ZRb0ZRcUhkMFZmWHg4ME92MXFOVkQrOVZSbnJYQlk3alcwY0ZLZml0aVdOamNMb0hRZXBuL1dRZ3hDS25WYXR6ZDNkRnF0Zmo2K21JMEdqR1pURmdzRm5rWkZuM3F4cFFUR28wR3JWYUxScU5CclZZUG05WWplZFlHdnVGZVJ3Y2pDVHJGa0hldUVrcWE3TXNhSmR3YjY5cnlDQ0hFN2JveEZZQmFyVWF2MTJPejJlUWxXUFFMaFVMUjRiL2hSSjYxZ1crNDE5SEJSb0pPTWVUdHZOcTJ2REFLUENTaG1SQmlFSk9YS3lIdURubldoT2c3MGdZdGhqU1RGUTRVdEsydmtHbFNoQkJDQ0NHRXVLc2s2QlJEMnI0Q2FMWFlsNFBkWVdLUWE4c2poQkJDQ0NIRWNDTkJweGpTMm5ldFhTV3RuRUlJSVlRUVF0eDFFblNLSWF1c0djNVd0SzJ2bEtCVENDR0VFRUtJdTA2Q1RqRmtmWG1sYlhsS0NBVG9YVmNXSVlRUVFnZ2hoaXNKT3NXUVpNTzVhKzFLbVNaRkNDR0VFRUlJbDVDZ1V3eEpKMHVodXRXKzdLR0IrWkd1TFk4UVFnZ2hoQkREbFFTZFlraHEzOHE1SkJyVVV0T0ZFRUlJSVlSd0NiV3JDeUJFWDJzeXdlR2l0dlY3WTF4WEZpR0U2RXVabVpta3AyVlFWRmlJbTk2REszbVhYRjBrTVVERVJTZlFZbWdtS2lxU2FkT25NbTdjT0JRS0JRcUZ3dFZGdTZ2a0dSbCtwTzRQRGhKMGlpRW5PUjhzTnZ0eXBDZU05bmR0ZVlRUW9pKzgrL1o3dE5SYkdSRTBta2x6bGhJYUlPTUdoTFBTcWlMS3FnbzVrcHhHUnZwcEhudmlFZFJxTlVybDhPanVJOC9JOERYYzYvNWdvTERaYkRaWEYwS0l2dlROdlhDaDJyNzg5WW53OEdqWGxrY0lNYlFVTmNJek8rQkhzMkRKaUx0eno5ZGZmWU13MzNpbUp5NjhPemNVZzE3SzJXU3UxZWJ3ekF0UG9OZnJVYWxVcmk1U3Y1Sm5STnd3M09yK1lDSGh2eGhTU3ByYUFrNkE1ZEsxVmdneHlMMzc5bnVFK2NqTHRMZzFNOGN2SWN3dm52ZmYzVVJqWXlNV2k4WFZSZW8zOG95STlvWlQzUjlNSk9nVVE4cmUvTGJsaWNIZ3EzTmRXWVFRNGs1bFptYlNYR2RsZXBLOFRJdGJOMnZjRW94TmtKYVdoc0Znd0dxMXVycElmVTZlRWRHWjRWRDNCeHNKT3NXUXNydGQxdHFsMGE0cmh4QkM5SVgwMUF5aWcwZTV1aGhpRUlzTFR5VDczQVhxNit1SFpJdVBQQ09pSzBPOTdnODJFblNLSWVOeWpiMTdMWUJLQVF1alhGc2VJWVM0VTRWRmhZUUV5Qjh6Y2Z0Q0E2S29xS2lnb2FFQnM5bk1VRXZsSWMrSTZNcFFyL3VEalFTZFlzaElMbWhibmgwT2JwS2JXUWd4eUxucDNDVURwN2dqWVlFajBHbjFtRXdtakViamtIdnhsbWRFZEdXbzEvM0JSb0pPTVNUWWdMMTViZXRMcEd1dEVHSUl5TTIvN09vaWlDR2dxQ1FmaThXQzBXZ2NjbVBiNUJrUjNSbktkWCt3a2FCVERBbG55cUhXWUYvV3ErMHRuVUlJSWU2K3N1cGlEcHpjNXRTcWNPRGtObktMenpzZFYxcFp5RjgyL3dLRHNiWExhMTB0dmtCeTZ1Y2RqbWt4TkxQcitDYzBOdGZmVmhrTnhsYisvT2wva0o1OXNNZGpiVFliT1lWWnQzVWY0SlpmZEk5bjd1WFg3MzMvdHUvWEZadk5KbDBNZTNBaDd6Uy9ldXZidEJwYm5MYm5GR2J4cTdlK1RWTkxnNHRLMXVidlgvdzM2ZWNQOWZyNDV0YW1EdHVLeS9QNCt4Zi9UV2xsWWJmblN0MFhmVWs2SUlvaElibGQxdHFGVWFDV3IxT0VFTU9jd2RqSzhiTjd1SEQxRkxXTlZhaFZHc0tEb2xrd1pRMFJ3ZjAzbjFSeTZ1ZW9sQ3FNSnZzM2dUcXRudnlTUzNpNit4QVpISWZGWXNaTjcwRlpkUkdOelhYb3RQb3VyNVYrL2hDbGxRVXNubjYvMDNhMVNzM0YvTk0wTnRmeHdKTG5iN21NVnB1Vmlwb1NHbHQ2RGxvdkY1emxvOTJ2TVNGaEZxdm1Qb3BXbytOeXdUa2FXK293bWd5WXpNYnIvemZRWW1pbXVhV0JwdFlHbWxvYWFHNXRZTmI0WlN5ZXZvNnF1bkl1RjV6dDlCNCtudjZNalowTWdObGljdnpzeE4xbHRWa3htVHQydzdSYUxaMXV2OW1tbmErU1g5TDdsbGQzdlNjdlAvckxXeXFqMldwbTU5R1AySDM4NHc3N25yN3YrMDdQOXVYQ2MzeVcvRGNXVGwzTGpLUkZLSlgybDZNV1F4UEZGWG1Zek1adTd5VjFYL1FsQ1RyRm9HZTJ3djUyWDlaSjExb2hoSUR5bW11a1pSMWdiT3hreHNYUG9LNmhpc3ljRk43YStncFAzL2M5b2tKSDl2azl6K1dra1hmdEl2Lzg4SDl3TUdNN1pvdUpWWE1mZGV3L2ZmRVlPVVZaUExiaW0xeXJ5Q2ZFdit1eGVBWmpLem1GNTFndzVUNnljMDlpc1Rwbm40d09HMFZ1OFhuT1hEcU9RdUg4VFdORVVBd0J2aUY5OHBsR1JVL2dnU1V2c1BYZ094U1hYK1dSNVM5eDhzSWhjb3V5VWF1MWFOVTZOR290TmZVVitIajZFeFk0QW05UFA5eDBIbmk0ZVJFV2FQOUhxYWErZ3JTcy9aM2VJeW8wM3ZIaWJiUFpITUZCWDVPV25qWkZaYmtkV2d6ckcrMFRmWDkxOUVPVVNwVmplME56TFFBN2ovOER0VXJqMk82bTgrRGUyUTg1MWsxbUk3NWVBY3lac0x6SCsyZm1wSFJvYVV3L2Y4Z3BtRnc2NHdGbWpGdlU0ZHpGMCs5bjhwaDVIYmJyTk01ZjRJeU1TR1RPaE9Yc1RmbU1zemtwckZ2d0RNSCtiVjNCRkQzVU02bjdvaTlKMENrR3ZaUVNhRFhibDMxMU1Dbll0ZVVSUW9pQklOQTNsRzgvOGw5T0xZa0pJOGJ6MGU3WFNNM2EzK2RCWjFWZE9WOGUrWUNGVTlmZzQrbmY0L0Y1SlJmeGNQTW00OElSeDdZSkNiTlFxK3l2Sm1jdUhVZXBVREpsN0h6ZTJ2cEtweTBnU29XU0F5ZTNkZGkrY05yYVBnczZBWkxpcGhMZ0UwSnk2bWJjM2J4NFpQbExIWTc1emZzL0lHbmtkQlpQWDlmcE5lS2prdmpXSTcvb2RKL1pZdVpDM21rQUttdExzRnF0anZVYnZOeDkrN1dGZXJpeDJxeVlMU2FuYlRlKzJMQll6Vmh0YlYxRExSYXowLy9iam5kZUIvQjA5MkhpcU5rOTNyKzRJcTlEMEdtMVdBajBEZU8rK1UrdzYvakhXRzFXam1mdTRWREdsNDVqakdZREIycTNjZmpVamc3WFRJeWJ5cHA3bm5Tc0s1Vks3cG15bWxFakp2RHB2ci94dDgvL2kvV0x2b1phcmJYdlYvUWM0RW5kRjMxRmdrNHg2TFh2V3JzMEJoU3VLNG9RUWd3WWJqcjNEdHVpUXVNQk1GbTY3MVozcTVwYkcvbHc1NnVNakV4azlvUmxQUjVmMzFoRFJVMEpyWVptRHAvYVFVTlRMVzU2RDVMaXBxRldxYkhaYktSbEgyREsyUG5vdFc1ODQ4R2YzbEg1MHJNUGNxa2drdzJMbjBldmRldXd2NnF1bkM4UHY4K3FlWThSNkJ2cXRNOW1zNkZRS0FnTmlPVHhsZCsrbzNKMHBkWFF6TWQ3WG5mYWR2TjZVdHkwMitwS0xEbzNJalNlRWRlZmh4dXlyMlpRV0hhRisrWS82ZlQ4WE1yUHBLQTBoOVh6SHNmVDNidGZ5NlhUNmdrUGlrWjN2WjZhTFNhaXcwZXg5cDZuQUVnNXR3ODNuUWR4RVdNeEdGdXcycXdFK1lYeDVaRk5hSzRIa3dENUpaZUpDaG1KVXFra05EQ0tyNi8vTWZ2U3ZpQXlaQ1RGNWZaSnpYc0tPcVh1aTc0a1FhY1kxQXdXT0ZyY3RyNUlwdW9TUW9ndWxWVFl2NldMREk3cjArczJ0VFRncHZOZzNjSm5LU3EvU3RhVk5CUUtCZW5aQnpsNS9oQTJtNDJDMGh3QVJrWW1jVFluRllBblYvOC9BbjFEK2MzN1ArRFJlNy9wYUpYTnpFbWhxcTRNSDQrMkZ0UC9mZmQ3V0swOVQvQytZczRqVEJ3MXkybmJ5UXVIc1ZtdG5RYWNBQjV1WHBSVkY3RS9iUXNQTGZzbnA4LzE5clpmTXkxeEFUT1NGcUZRS0NpdnZrWlJlVzZIYTVqTkprcXJDcDFhYm05SUdERWVMM2VmTHN2czZlN05qNTU5RllERHA3N2t6S1hqZkhOalc4dlErenQraDBvbHIyejl6ZGN6Z01tajV6cDFvUVh3OXZTM3Q4S3JOVjJjMmI5eWk4N3oyaWMvdzJJeFl6SWJVU3BWcEdidFE2ZDFJelFnaWprVGxtT3hta2thT1IyQStxWmFQdmpxRHdUNGhyQjYzdU5FQnNlaTFlaFlNV2NqQUVYWFczRzdxMU5TOTBWZms5K2lHTlNPWHdQTDlXNzZRVzR3dXVjZVhVSUlNV3dZVFFhYVdocG9NVFJSVkpiTDRkTTdpQWtieFl5a2p1UEU3a1NRWHhpUHJmdzJHcldHL1dsZm9OSG9XRFgzTWNiSHozUTZycUEwaC9xbUdrNWRPZ3BBUzJzVFZxdVY1dFpHUEsrL21Kck1KZzUyMG1YMmdTVXZRQy9HWlFYNmhUbXRsMVlXVWxaVnhMMnpIKzd5SEwzV2pWbmpsN0kvZlN2RjVYbU9ybndxbFpxSW9CaDJIZitZN055VHJGLzBOUXBLTDdNbjViTU8xekNaamVRV1paTmZjcW5EUGordlFQS3ZkZHplWGxoUU5BRSt3VmlzRnRRcURacDJBWTdWYWtIVmJveWg2QnV0eGhiS3E0dWR0azBjTlp1U3l2d094MDRaTTgvcDJNamd1SDRiZjNpemtaR0pQTGowNjZpVUtyWWNmSWZtMWtiV0xYZ0d0VXFOeFdMbXdNbHRORFhYRXhWaS96TEoyOE9YNSsvL0VWc1B2Y05iVzE5aFJ0SmlGaysvMzFHbmJpUVFhdDh5ZWpPcCs2S3ZTZEFwQnJWRDdZWkRMQnJodW5JSUljUkFkUDVxQmxzT3Z1TllUNHFieG9vNUc5RnFkSDErTHplZE83bkY1OGt2dmN3L2JmaDMzSFR1Vk5XV09oMFQ3QmVPdDRjdktlZVNDZllMcDdtMWtickdhcFFLSlo1dTltNkxoMDk5aWNWaXhsM3Y2WFJ1WE1TWTJ5cFhXdllCMUNwMWh3RDRadE9URm5Ic3pHNzJwWDNCazZ1L0E5aUQwZnNYUGN2SXFDUzJIMzZmaytjUHNXVEdlcVlsTHVody9tL2Uvd0dUUjgvcmRGeGJxN0dGLy92Z1g0SHIwemRZVEtoVmFxY0VTTXRuUFVTQVR6Qk5MUTBkUHJ2WmFwYldubjV3clR5UDk3LzYvVzJkKzI5Zit5UEtUbVllTkJoYkhLMzYzV25xUmVaa3VKRmNSK1VJdkNhTm1zUEhlMTduMSs5OXozR01wNXMzNnhkOXplbThZUDl3dnJiMlh6bHkraXNPWlh4SmFWVUJUOTluUCtkRzBObmQzd0dwKzZLdnlXOVJERm9HQzV3b2FWdGZJRjFyaFJEQ1NVejRhQjVlOWlMTnJZMVUxSlNRZWZrRXIzM3lNeDVlOWlMUllRbDllaStUMmNqT1kvOGdQQ2lHWVA5d3lxcUwrY2VlUDNjNGJ1MDlUL0hFeXBlNWV1MENEYzIxYURSYS9IMkNVU3FWR0UwR2pwM1p6UU5MWG1EM2lVK2N6dnVmdDcvamxOeWxLNnZtUHVwSTVOSmlhT1pzVGlwallpYmpydmZvOWp5OTFvMFo0eFp6K05RTzhrb3VFUk0yeXJGdmZQd013b05pOFBNSzdNMlBvdE5yLytqWlB3RDI4WUVmN1g2TkY5Yi9tS0NiV21VQkdwdnI4TGhwM0tEMWVndVE2RnN4NGFQNTRUUE9RZWZiMjM2TnYwK3dZd3pselU2ZVA4eSt0TThkQ2E5dWRxMGluN2UzL2JwWDkzZlRkVjhud1Q2bVU2bFFVbFZiaHNsc1JLZlI4K1NxNzlpbmNNR0dBb1dqeGJLK3NRWnZUei9IdVRjU0NjVkdqSFZLbW5SakhsS051dWN2bjZUdWk3NGlRYWNZdEZKS3dIaDllSTkwclJWQ2lJNThQUDJkTXNuT0hyK1V2MnorQlovdmY1TnZQL0pmZmRvOWNOZnhqNm1zTFNVcXhKNFZOOFEvd3ZHeTJabmFoaXJ5U3k1aE5Ca2NVNmRvTlRxV3pOakEyTmpKSFlMT3gxWjhDeHM5ZDYvMTkyNUxZWjZXZFFDenhjVDB4SVc5K2d3emtoWnhQSE0zaDA1dUorYSs3enJ0Qy9CcHU2N1JaS0Myb2NwcHY3MmJjQVBsMWRjYzIxUktWWWNzdXFjdkhTTW1iSlRqcGR0cXRUcjlIdW9hcXpza3VMRll6RjBHT2VMMktaVkt0RXJud0V1aFVLQlNxcnBzQmJUYUxHZzFYYzh0R3gyV3dFTkwvNm5ML1Rja3AzN2VJVXRyWjB4bUUxcU5qcjJwbTZtODNuT2d1YldSRmtNVC9qN0JLTnFsVDB5TW04cU1wRVVVbGwzcDlGbzM3bmRqYlBlVm9xeE9qOU5wOU1TMjYxa2dkVi8wQmZrdGlrR3JmZGZhaGRLMVZnamhJbm4xc09VeVhLcUJpOVY5ZDEybEF2bzIzUTk0ZS9xUk1HSThtWmRQVUZOZjBXZlRpdVJkdThTcGkwY1pOV0lDTFlZbXgvWXpsMDg0amNQMDhRd2dKdHplZ2hnV0ZNM2gwenN3bUZvWkdaWGtPR2IyaEtXZDNpTXNLTHBYYyszZGVFRTFtWTJrbkVzbUpteFVyNmVIOFhEell1S29PWnc4ZjRpQzBoeW5GK0RQa3Q4Z1BpcUppYU5tVTFTVzIybTN6SXdMUjV5U3FmaDQrdlB5bzc5MHJEYzIxM01wUDVNSGwzNGRxOVhLRzEvOGlobEppNWcwZWc1Z1Q5NVNWVmZHclBIT1B3T2p5WERIclQxMUJ0aVJCYWtOMEdnQjZ4Q1l0ckEvbnBHZXRCcWFPODBNZllOU3FlclFSYlF6dmUweWFqUzFvdGU1czJyZVl4U1VYT2JVeGFNVWwxOGwyRCtjcDFaL0Y0VkNRVk5MQTN0T2ZNcUUrSm1VVlJYeCtmNDN1NzJteVd4RW9WQjBlVnlBVHdoZjMvQmp4L3Bnci90aVlKQ2dVd3hLWmlzY2EvdENUYnJXQ2lGY1l0TjVlUE9zZlRreEFEYU9BVzBmNWJ4UUFNZVMrK1phN2RsdWRGRlY5TjBFVTc1ZUFTeWRzUUdWVWsxV2JycGorOWFENytEajZZOU82NGJCMkVKNFVJd2o2QXdOaU1SbXMzR2xLSXZsc3g3cThSNXZiWDJGa3NxQ0hvOTcvdjRmRVI0VXpmSE12YlFZbXBnL2VkVXRmWlpaNDVadzh2d2hEbVY4eVJPclhnYnNDWSt5cjU1RXE5RTV6Y0g0OWZVL2RpUkF1bG5LdVdUT1hVbHoycGFhdFI4ZlQzOUdSMDlFb1ZBUTZCdEthdForeDR2M2xhSnNBT0lpeGpxZFp6UWJ1azM2MGh0Nk5Vd01oaEZoWUZiUWl6YmpnYSsvbnBIdU5MYzJvdThtNkx4VEJtTXJoV1c1R0s1M2dhMnVMeWM2YkJSLytQRGY4UFVLWk9hNEpZd0lUZUNyWXg5eThzSmgzTFR1N0VuNWxERXhrL0h5OENYQU42VGJIZ2JWOVJYODZlT2ZNQ05wVWJmSnRXNFlDblZmREF3U2RJcEI2ZWF1dFdPa2E2MFE0aTQ3V0FqSGltRnBOTHc0Q1h6N1BqY1B4KzdnM01LeVhFYzJ5eHVxYXN1NG1IOEdmKzhncHk1emQ4clhLNERaRTVhUmVtNi9ZNXZOWnNObXM3Rnl6cU1rakJoSDl0VU1zbk5QVWxGVHdySE0zYXhiOERUUllhTW9yeTdHejd0MzQ4VW1KTXhpM3FRVm5lNnJhNnptZzYvc0w5c21zNUVUWi9jUUVSVGoxRTJ3TndKOFEwZ1lNWjdpOHFzMHRUVGc0ZVpGVGxFV05wdU5zYkZUbkk1MTAzdDJPVy9qemQwelcxcWJTRDkva0NYVDE2TzRIdkRQU0ZyRW0xdGZvYkQwQ2xHaEk4bktUY2ZmTzZqRHo4TmtOdDd4aTdkT0JSTURJU2dJTkVPbzRlaE9ucEhiVVZwVjZOUmx2YStWVnhmejBhNC9BYUJXYWFpcUxXUHV4QlZNVDF4SVNXVUIrOUsrd004cmtQc1hQc3NYQjk0aVBEQWFoVUxKa2hrYm5MSytkcWJWMk1MbWZXOWdzOW5JSzduRWxhSnNSa1ltZG52T1VLajdZbUNRb0ZNTVN1MjcxaTZRcnJWQ0NCYzRWZ3diUnNGTGsxeGRrczd0Uy91Y2x0WW1Fa2FNUjY5enA3cXUzREUvT2huUmh3QUFJQUJKUkVGVTVwcDJTVkpNWmhPN1QzekN2RWtyK3ZSbHVxRzVEc0RSMWRCaU1WTlNrYzhiWC95S0NRbXpLS3N1Smp2M0pGYXJoWkxLQXNJQ2UvNWo3cVp6SjlBM3ROTjk3Yk5oYXRSYW5sbnpBMGVXemx1MWV1NWp1T2s5SFMveEYvUFBvTmU1MzNJQWU0UFpZdWJqdmE5anNaalI2OXpKdUhDRXh1WjZHbHZxVUNsVnBHVHRRNkZVY3JuZ3JHTXV4UnRNWmhNMm02M2JjWVNpZjlUVVY1SnlMaGwzdlJmdWVnOEt5NjVRVWxuQTVESHordTJlVWFFakhWbG15NnFMYVd5cHA3eTZtTzJIM3lmUU41U2xNeCtncWFXZUErbGIwV24wTEpteGdVc0ZtZXhOK1l5VmN4L3A4cnJYS3ZMNTRzQmIxTlJYc0d6bUExek1QOE1IWC8yQkVhSHhMSnEycnN2RVlsTDNSVitSb0ZNTU9qZDNyYjBuMG5WbEVVSU1VemJ3MHNKejQxMWRrSzdOR3IrVWxMUEpuTDUwakpiV0pqemN2QmdiTzVsNWsxWTZaWTVzYVczazZyVUxYTWc3eGNibEx4RVpITnNuOTcrUWR3cU5Xa3V3ZndRQXhlVlhhV2l1WS9YOHg0bUxHTXM3MjMvRHVKSFQwV24xZkhIZ0xaNVo4NE51eDhyZHFtRC84QzczM1FoR2xZck9FeW0xendCcU1MWnlLVCtUcEpIVGJudStRTFZLVGF1eEJaUFp5TFpENytMbDdvdVh1dytlN2o3RVJTWlNXSGFGdW9ZcXZOeDltREptdnRPNWpkZUQ5LzdzMGlrNjU2YjM0R3hPS2lhekFhdlZpcWU3RDNNbjNzdlVtMzVIN1RVMTE1TjlOYVBIYTljMlZIYllObUhVTE1iRVRuYXNuNythUVdoQUZFa2pweE1mTlk3YWhrb09uL29TczluRXh1VXZzZXY0eDFUWGwzUFBsTlc4L3VuUFVTcFZMSm14M2lueFRtbFZFY2N6ZDNQdVNob2VlaThlWGZGTjRpTEdNbnZDTWk3bW4yRnZ5bWJlMmY0YjRxUEdzV3ptQTA1L0c2VHVpNzRrUWFjWWROSktvY1ZzWC9iVjJjZFJDU0hFM1dRRDR2M3RYUllIcXRIUkV4a2RQYkhINDd3OS9YaHU3Yit5YWRjZmVYZjdiOW00L0JzOWRybnJTVlZkT2Z2U3ZtRG11Q1dPMXNKWjQ1Y3lMbjRHN25wUDN0cjZDdTU2VDFiT2ZSU3djYVVvbS9lKy9EK2VYZnN2M1hZUlRNczY0SlNzcEwyZWtnenRTZm5NMFZYdlJuWlAzMTVNQTVHVm00N1pZaUl4Ym1xSGZYLzYrQ2VPN29JM3Mxb3RUbVBlbmx6MUhSUUtaWWZBMm1RMjhkWFJEemw5NlJqckZqeURXcVhtL05WVFZOU1U0S1p6NS96VkRCUUtCYUVCa3J6Z2J0TnIzZmpCVTcrNXBYTXFha3ZZY3VEdEhvK3pXTXpvdEc0ZDdxZS92cTI1dFpHMHJQM01tN1NTaytjUGN1cmlVVHowWGt3Y05adkV1S2tZaksxVTFwYmdwdk5BcjNYam1UWGY1NE92L3NEazBYUFJhblJjekQvRHVaeFVpaXZ5VUtzMFRFOWN5TUpwYXgzWEIvdmZpSVNvOGFSbEgrQkErbFplLyt6blRCNDlsNFZUMStMcDdpMTFYL1FwQ1RyRm9OTythKzJTYU5lVlF3Z3hQRFVZN1RsNFFudWVZbS9RY05ONzhNVEtsM2wveCsrNFhIRDJqb05PZis4ZzdwMzFzRlBpRVYrdkFIeTlBc2k4bklLYnpvUEhWNzdzQ0RBZlgvbHQ5cVI4MXVPWXRORXhrNWc1Ym5Hbit4cWFhdmxzM3h0ZG5sdmJVTVg1NnkxUUdyV1djU09ua3pSeVdvK2ZSYTl6Sno0cWlkandqdDBMVjg1OXBNdTVGck56VHpwTlhkRlZSdFA2cGhveUw1OWdSdElpSm82YTVTanJnWk5iQWZ2MEZjdG5QWVMzaDIrUFpSV3VGeE0rbWlkWGZhZkg0M1ljL1pDc0srbGQ3cStxSzBlajFqSmx6SHl1WHJ2QXlNZ2tvc01TMkplMmhkOS8rRytvVldwR1JpYVJNTUxlM2NMWEs0Qi9ldURmYVd5dTQ3VlBmb2JaWXNMUEs1QUZVKzVqZXRMQ0x1dWZVcWxrNXJqRkpNVk5ZL2VKVHpoejZUZ3praGJqNmU0dGRWLzBLWVd0Ti9uSGhSZ2diTUM2emRCOHZhWHp0NHRnUXBCTGl5U0VHR2JTeStDSEIyRk5QTHc4cGVmajc4U0xMNzdJVDE1NHZYOXYwbzdSWk04VTJWVUxSbCt4V0MyMzNWM3ZUdDA4TitCQWtGdDBucGp3MFIzSzFWYy9wNS8vN1VWZWV1a2xBZ01EQ1FvS1FqT0VNZ25kN1dma2JtcHViZXpWOUNzM3UxeDREbmVkSnhIQk1iZDhibjFqalZQMzh2NG1kWC80a0paT01haWNyV2dMT04zVk1GNENUaUdFNkRNM1o1M3NMNjRLT0lFQkYzQUN4RVdPN1hTN0szOU93dlZ1SitBRVNJZ2FkOXYzdkpzQkowamRIMDRHM2w5ZUlicHhyTGh0ZVc2RWZZNHVJWVFRUWdnaHhNQWxRYWNZVkE0WHRTM1BpWEJkT1lRUVFnZ2hoQkM5STBHbkdEVHk2NkdzMmI2c1ZzS01zTzZQRjBLSXdTNHV1dk81ODRTNEZaRmg5cXg3L1QxVzF4WGtHUkhkR2NwMWY3Q1JvRk1NR3NmYnpjMDVKV1JnVDFVZ2hCQjlvY1hRVEdsVlVjOEhDdEdGa3NvQ1dvMHRyaTVHdjVGblJIUmxxTmY5d1VhQ1RqRm90Qi9QT2Fmck9iK0ZFR0xJaUl5SW9LeXFzT2NEaGVoQ2FWVWhBUUgrS0JRS1ZDclZrR3Z4a1dkRWRHV28xLzNCUm9KT01TalVHeUc3cW0zOUhwa25XQWd4REV5Zk9ZMnJaVm11TG9ZWXhLNFVuMlZrZkJ4S3BSS05SalBrWHJ6bEdSRmRHZXAxZjdDUm9GTU1Da2ZidFhLTzlnZHZyZXZLSW9RUWQ4djQ4ZU54OTlHUWtyWFAxVVVSZzlDeHpEMG9kR2Fpb3FKUXE5Vm90ZG9CT1dYTW5aQm5SSFJtT05UOXdVWisrbUpRdUhtcUZDR0VHQzRlZS94Umltc3VrM0kyMmRWRkVZUEk4Y3c5RkZkZll1NjhPYWpWYWp3OVBkRm9OSzR1VnIrUVowUzBONXpxL21DaXNObHNObGNYUW9qdW1LeXdaak9ZcmZiMXY5MExzVDZ1TFpNUVl2aEtMNE1mSG9RMThmRHlsUDYvbjlWcXBhV2xoZmZlL1FCenM0TFlzRVJDQTZJSUN4elIvemNYZzBwSlpRR2xWWVZjS1Q2SFVtZG16cnpacUZRcXZMMjlDUTRPeHMzTmJVaTI5c2d6SXJxcSsxNWVYb1NFaEF6WnVqK1lxRjFkQUNGNmtsN2FGbkNHdUV2QUtZUVlYcFJLSlRxZGpvMlBQRVJhV2hvWHNqTTRrYlVMbmRhZG9wSThWeGRQREJDUllURzBHcHNKREF3Z2JuU3NvMXVobTVzYi92Nys2UFg2SWZ2U0xjL0k4TlpUM2RmcGRFTzI3ZzhtRW5TS0FhOTkxOXA1a2E0cmh4QkN1SXBhcmNiTHk0czVjK2FRbEpSRVkyTWpack1acTlXS2RGZ1M3U2tVQ3BSS3BhTmJvWStQRDI1dWJxaFVRM3VlTVhsR1JHZDFYNi9YbzFaTHVETVF5RzlCREdnMm5KTUl5VlFwUW9qaFNxMVc0Kzd1amxhcnhkZlhGNlBSaU1sa3dtS3h5RXUxQUhCTURhSFJhTkJxdFdnMEd0UnE5YkJwNVpGblpQZ2E3blYvTUpDZ1V3eG81NnZzMDZVQXVLdGhmSkJyeXlPRUVLNTBJL1cvV3ExR3I5ZGpzOW5rWlZvNFVTZ1VIZjRiVHVRWkdiNkdlOTBmNkNUb0ZBUGE4V3R0eTNNaVFDbC9QNFFRdzV5OFRBblJQWGxHaEJoNHBNMVpER2p0eDNQT2thbFNoQkJDQ0NHRUdIUWs2QlFEVm1rVDVOZmJsOVZLbUJubTJ2SUlJWVFRUWdnaGJwMEVuV0xBT3RLdWxYTnlNT2lHZHVJOUlZUVFRZ2doaGlRSk9zV0FsVnJTdGl5dG5FSUlJWVFRUWd4T0VuU0tBY2xraGJNVmJldlRKT2dVUWdnaGhCQmlVSktnVXd4SXA4dnRnU2RBb0J0RWVycTJQRUlJSVlRUVFvamJJMEduR0pEU1M5dVdaNFc3cmh4Q0NDR0VFRUtJT3lOQnB4aVEyZ2VkVTBOY1Z3NGhoQkJDQ0NIRW5WRzd1Z0JDM0t6VzBEWlZDc0QwVU5lVlJRZ2hCcExNekV6UzB6SW9LaXpFVGUvQmxieExyaTZTR0dMaW9oTm9NVFFURlJYSnRPbFRHVGR1SEFxRkFvVkM0ZXFpM1ZYeXJBMU5VcjlkUjRKT01lQ2t0TXRhbXhnQWVxbWxRZ2pCdTIrL1IwdTlsUkZCbzVrMFp5bWhBWkd1THBJWW9rcXJpaWlyS3VSSWNob1o2YWQ1N0lsSFVLdlZLSlhEbzRPY1BHdEQyM0N2MzY2aXNObHNObGNYUW9qMi91c0U3Qyt3THorZEJFOG11Ylk4UWdqUlhub1ovUEFnckltSGw2ZmNuWHUrL3VvYmhQbkdNejF4NGQyNW9SRFhwWnhONWxwdERzKzg4QVI2dlI2VmFtaFBtaTNQMnZBeTNPcTNLMGxJTHdhYzl2TnpUcFd1dFVLSVllN2R0OThqekVkZWdvVnJ6QnkvaERDL2VONS9keE9OalkxWUxCWlhGNm5meUxNMi9BeW4rdTFxRW5TS0FlVnlEVFNaN01zZUdoZ2I0TnJ5Q0NHRUsyVm1adEpjWjJWNmtyd0VDOWVaTlc0SnhpWklTMHZEWURCZ3RWcGRYYVErSjgvYThEVWM2dmRBSUVHbkdGQnV6bG9ydzdxRkVNTlplbW9HMGNHalhGME1JWWdMVHlUNzNBWHE2K3VIWkd1UVBHdkQyMUN2M3dPQkJKMWlRRWt2YTF1ZUpsMXJoUkREWEdGUklTRUJVYTR1aGhDRUJrUlJVVkZCUTBNRFpyT1pvWllTUko2MTRXMm8xKytCUUlKT01XQ1lySEMyb20xOWVwanJ5aUtFRUFPQm04NWRNbWVLQVNFc2NBUTZyUjZUeVlUUmFCeHlMK1h5ckExdlE3MStEd1FTZElvQkk2TU1yTmVmOFNndkNISnpiWG1FRU1MVmN2TXZ1N29JTG1XeER2eHVicTUrT2IyYjl5OHF5Y2Rpc1dBMEdvZmN1TGZoL3F5Sm9WMi9Cd0lKT3NXQTBYNDhwM1N0RlVLSTRXMWYyaGU4ditOMzNSN3o1dFpYMkhYODQxdStkbTd4QmY3empXOVFYbjN0ZG9zSHdJNmpIL0xocmovMTZ0aFdZd3QxalRXMy9WK3JzYVhETmJjZGVvOERKN2YxdXJ5TnpmVVlqSzI5UHI0ek5wdE51aDkySXl2M0pILzQ2TWQzWExjR3VwUG5EL09ydDc1TlMydFR2MXgvKytIMytYalA2NTNXczZxNmN2NnkrUmVVVmhiMitYMmxmdmNmdGFzTElNUU5KeVhvRkVLSWZtTzJtUG56SnoranBxR1NGeC80Q2NIKzRYMStqejkrL0JNYW1tcHYrVHd2RDErKytmRFBuYlpGQnNkeDVQUk9yaFJsTXpJeXNkUHpUR1lqWnJQcDFndHFzL1hKUzJWWTRBalNzdytTVTVoRmZGVDNrMG9mUExtTmxIUDdidnRlTThjdDV0N1pEenR0aXdrZnpZNGptNWd6WVRrNnJkNnhQYWN3aTZ2WExtQXd0dEJxYktHK3FZYkttaEphalMzTW43eUtSZFBXM25ZNVJOZE1aaFBKcVp2UnFMVlUxNWRUWFYvZXEvTjBXamRpdzBjNzFqZnRmSlg4a3Q2M3ZMcnJQWG41MFY4NjFuKzM2WWMwTk5mMXZ1QTNXVGgxTGZNbnIrejJHSXZGak1sc3hFYnZucVBjNGd1a25FdW1yS3FRNXRZbWZEejltWkF3azFuamw2RlJhNXlPUFplVFJzYUZJMHdkTTUrTCtXZWM5a1dGak9SNDVtNmFtdXVwYmF5aXRySEthWDlrY0J5ZTd0NjlLcE80dXlUb0ZBTkNSUXNVTk5pWGxRcVlFdUxhOGdnaHhGQ1RlbTRmTlEyVi9Yb1BzOW5JK1BnWnhFZU42L1U1T1lYbnlDazgxMkY3d29qeEJQdUZrNTU5c011ZzgyNDRlbm9YaDA1OTJlbStHNEhyUjd2K2hFclYrU3ZWb21scm1UVitLZk1ucjJibXVDVmQzdWNQSC8yWTViTWVZa3pNcEU3M2F6WDJvUEl2bi8wblZYVnRXZmNzVmd1L2VmLzdqdlhWODU2Z3RLcUFjMWZTaUE1TndFM3ZTWkJ2R0JNVFp1UHQ2VWVnejUxL3F5dXRRSjFMVHQxTVhXTTFhcFdHei9lLzJldnpRZ0lpaVYzN0w0NTFrOW1JcjFjQWN5WXM3L0hjekp5VURpMSs2eFkraThWaWR0cFdWVmZHcnVNZkV4WTRna1hUMW5WN3pRQ2ZqaTloRGMxMUZKWmVZWFRNUkZSS1ZZZjloekoyQUhEUGxGV2RYdlBFMlQyWXpTWW1KTXhHcVZSeXBUQ0wvZWxiS1N5OXdtTXJ2OVZXenRveXZqcjJFWDVlZ1pSVUZWQlNWWUNpM1Z3R2lYSFRPSDN4R0dHQkl6aVlzUjIxMHZtNVd6N3JvVHNPT3FWKzl3OEpPc1dBMEw1cjdZUWcwRWpIYnlHRTZEUDFUYlVjUHJVRGQ3MG56YTJOL1hxdllMK0lEb0dUeldaRG9laDhFcXo2eGhxbm9MUGllb3Njd095SnkvSDI4S093TEJjQUgwOS92RDE4bmM2dmFhZ2srMnFHMDdZUXZ3Z0NmRVA0ZE85ZnVkeEpRR3V6MmNkcnZmSEZyem90MTVReDh4eXRpbGFiQllWQ3dmMExuKzMyYzNkbTg3NDNNRjkvK1hmWGU2QldxYmxXbWQ5SmVld3Z1YzJ0RFIxYWJnRENBNlBSYW5RQVBMenNHMXpNUDBPd1h6amVubjZPWTdLdXBCTVZNcEx3NEJoS3F3cUlESTdqd2FWZnYrVXlpOXR6NXRJSlVyUDI4K0RTcjVNWU8rV09yK2ZwN3NQRVViTjdQSzY0SXE5RDBObSsxUlNncGJXSm5jYyt3dDg3aU1kV2ZBc1BOeThBRE1aV0NzcHlTT2pGbDBTcDUvWnhMSE0zTHozMEh3VDRCSGZZYjdHYU9YeHFCNTd1M2t3Wk02L0QvbFZ6SDhQWHEyM3k5UVZUN3VQdlcvNmJuS0lzcW1yTENQQU5vYlNxaUErKytqMkJ2cUU4c2VvN2ZIWDBRK3FiYW5oNDJZdW9WUm91RldSU1dsWEl2TWtybVRScURtOTg4U3ZXM1BNa282TW45bGgrNFhvU2RJb0JvWDNRT1YyNjFnb2hSSi82OHNnSGVMcjdNRFoyTWtkTzcrelhlOVUxVmJQMTRMdXNudjg0S3FXS3h1WjYvckw1UDNsbXpRK2NYbFl2NXA4aDQveGhSdDdVTFhYNzRmY3BMTHZTNmJVWFQ3K2ZlWk5XT0czTExUNVBidkg1VG84em1vMzRlUVV5ZThJeXAvM0ZGWG1rWng5azBiUjF1T3M5blBidFQ5L1NvY3V1U3FsMkJOSXRobWFTVXpjekptYXlVNWZhcjQ1K2hLZTdEOU9URnFMWDJqUGhLUlRPMzZEV05sVHg3dmJmb2xacE9nMTJUNXpkNjlRRjEyYXpZYmFZbkxwRCsza0hVbGlXUS9iVmt6eHozL2RSS3BXVVZCWncrTlFPbHN4WVQxemsyRTUvZHFML25MOTZpdTJIMzJQbXVDV29GQ3JPWERyZXEvTjBXcmN1VzdiN2l0Rms0TVBkZjhKa052TE1taDg0QWs2QXJOeDB0aDkrbnlYVDF6TjMwcjFkWHNOZ2JPWGsrVU9NR3ptOTA0QVRZT0hVTlZUWGxmUGxrUTl3MTN0MitGenRBMDRBaFVKQlZNaElybFhrWXpRYkFFZzVsMHhZNEFnZVdQd0NHcldHWlRNZllOUE9WeW11eUNNcVpDUUhNN1lUR3o2RzViTWVCR0RwakEyY3pENUVRdFI0bEVwcHJSam9KT2dVTG1mRE9laWNLa0duRUVMMG1UT1hUbkM1NEN4UHJmNHVlU1VYKy8xK0hub3ZzcTZrazNJMm1Ua1RsM1BxNGxIYzlaNlVWeGVUbkxxWmg1ZTlDTmdUa2ZoNCtISHprTEJuMS82Z3d6VzdheW1kT21ZK3ErYy8zbVY1dkR4OE83UVltYTRIbGRNUzcwR2oxanJ0TzVhNTIybDkxdmhsVEIyN0FKdk5SdWJsRlBhbWZvYlpiQ0lxWkNSbWl4bUx4WXhHcmNWTjc4R3hNN3M0ZG1ZWDA1TVdNbnZDY243MDdCODZMZFBYTi95WVFOKzJmK3pNRmpPL2ZQT2JyRnY0TEVseFV4M2JLMnRMZWUyVG4zVTRmL1c4eDNsenkvOVFYbDFNa0g4NFd3KzlTMkxjMUE3QnRlaC9OcHVOQXllM01pNStCc3RtUHNEL3Z2dGRWQ28xT28yKzIvT2FXaHZ3OXc3dTE2RFRZR3psZzUxL29LNmhpcWRXZnhjLzcwQ24vVlBHektPeHVZN2t0TStwYTZwbTVaeEhPbjNPVXM0bFl6QzFNbjl5NTExbndSNUVybDN3TkhWTjFXemU5d1pQcnY0dVVTRnhYUjV2czlrb3FTeEFyM04zUEF0cjVqOEp3R3VmL3N4cGJQaEgxNU4xV2EwV3lxcUtPSG4ra05PMS91ZWQ3d0R3blVkL2hkdE5YeUtKZ1VPQ1R1RnlPVFhRZFAxTFpTOHR4UHQyZjd3UVFvamVxYTZ2NEt0akh6SnAxQnhpd2tmZGxhQlRyZEt3Zk5hRGJEbjREa2tqcDNIcTRoSG1URmhPUkZBTW4rOS9rL05YVHhIc0gwRnVVVGJmZVBDblhDbktkanEvMWRqQ2xnTnZzM3pXUTQ2WDVCMUhQNlMrc1pwSFYzeXpUOHBZVVhNTmJ3L2ZEZ0ZuNTU5SHpjWDgweHpLK0pMSzJsTEd4ODlnNmN3SDBHdmQrV2pYbjhndFBzOGp5MTlpNGRRMXpCeTNoT09adXpseE5wbTByQVBNbnJDTU9SUHZSWDNUZU0vcXVuS25LUm5NRnZzL2dvM05kVTVaVDJ0dkdvTjc1dEp4OXFkdkFleGpPVC9hL1Njc1ZndE5MUTAwTnRmeHUwMC9KTUEzbEdDL2NBeW0xaTR6cVBwNkJUaTY2NG83bzFBb2VIemx5M2k1KzFEYlVJWEIxTW9qaTE1aVZQUUVyRllyYjIxOWhWSFJFNWszYVlWVFFQZkozci9TMUZMZmIrWEtMN25NVjBjL3BLNnhtZzFMbnNkc05WTlVmdFdlZk10aXdtdzJZYmFZOEhMM2RZeWROaGhiV0xmZ0dhZFd3K2JXSms2YzNVdFMzRFNuTDBvNm8xRnJlSGpwaS96dGkxL3k4WjQvODl5Nkh6cTFjTlkxMW1BMkc2bHRyQ0xqL0dHdVZlU3hmdEZ6anVmd3huM05aaU9McHExbDNNZ1p2ZnFzcFZXRmJOcjVhcStUR2duWGtLQlR1TnlaaXJibGlVR3VLNGNRUWd3bFpvdVp6NUwvaG9mZXEwUFcwLzZXR0RlVnRPd0R2TGZqZDdTME5qRWhZUlphalk0NUU1ZXorOFFuakFpTkp6NXFIQUcrSVIyQ1RwMUdUMzdwWlhLTHp6UFZlejRBSlpYNUJQbjFUYlpkbTgzR2xlSnNMRllMRlRVbEJQbUZkWHQ4WTBzOU80NXNJdGcvZ3ErdCsxY2lnMk5wYm0zaW85MS9vclN5a0xHeGsvazArYStzbnY4RUV4Tm1zWGo2L1V4UFdzVCt0QzNrRkdWMTJqcjAwZTdYT3IxWFQ5Ty94RWFNeGFmZFMzeHpheU0xOVJWRUJNYzZ0bWxVV3M1ZFNTWHYya1ZlLyt6bm5WMkdKMWErTE4xdys5Q05jY2FsVmZheGxhR0JJd0I3RURWN3dqSytPUEFXSlpYNWpsWitzQ2NMNmk3d054aGJLQ2pONmZIZW5RV3VKck9KemZ2LzdtZ3QvSERuSHgzN2xBb2xHclVXdFZxRFdxVkJwVktqVnFvSkRZamliRTRxWnJPSkRVdWVkeVFMT3BTeEhaUFp5SUtwYTNvc0M0Q251emNibDMyRHQ3ZjlMeC91K2lNdnJQK3g0MHVYdDdmOUwzV04xUUI0dUhseC84S3ZNVFoyY29kcjJHdzJXZ3pOMURmVjlPcWVUUzBOdlRwT3VKWUVuY0xsTXR0bEZKL1krVkFCSVlRUXQyakhrVTFVMUZ6am1UVS9jSnBPNDI2NWQvWkcvcnI1RjB4TFhPQjR1WjQ3Y1FXbkx4N2piRTRxVDkvM3ZVN1BVeWdVakFpSjUycnhlYWFPblkvRmFxRzh1cGpwaVl1d1dxMU9VMEZZclJhTVpnTjFqVzB2cDNxdFc3ZWZOenYzSk5WMTVRVDVoZkhtbHY5aHcrTG5TUmpSZFNJVkwzY2ZYbnp3cDQ3QTRscEZQcDhtL3hXQXI2MzlGL3g5Z2tsTy9ad3RCOTdtVW40bUsrWnN4TXZkaDdVTG5zSnF0WGJhWGZIRkIzN2kxR3JVMEZ6TDd6LzhONTVjOVIyaXcwWTV0bGZXbGpvRmp0NGV2azZKbE03bHBISHN6RzUrOE5Sdm5LNS83a29xbzZJbjhNRGlGd0Q0eCs3WDhQSDBaOFdjUndBNnRMeUtPMU5hV1lqVlppVzMrRHhhalk3RzVqb2FyOWRUWDY5QWxzMThrQlpERTljcTJwSklOYmMyb05Yb0hkdDhQUDJkeGx0ZXE4am43VzIvN3RYOTNYVE9YVW8xYWcyUHIvZzJCbE1yN2pvUE5Cb2RXbzBPclZwSFRsRVdaeTRlY3dvc2J6aWJrMHBkWXpYSzYyT1JTNnVLU004K3lPd0p5N29jeTlsZVUwc0RPNDV1WXNHVU5heTU1eWxVU3JWVFhidHYvaE8wR3BxcGI2cmxja0VtbnliL2xhU3IwOWl3K0RtbjU4UnNNWFBxd2hHeWMwLzI2dlBiYk5iclA3dk91K0NMZ1VIKzZnaVhzdG9nbzEzUU9VbUNUaUdFdUdQSE0vZHcrdEl4Rms1ZGc0ZWJ0eU1vTXhoYkFYdnJTRjJqR3g1dVh2MFdnTlJmYjlFb0xNMXhqTW5VcURWRUJNZlNrRmVMbjFkZ2wrZU9DSTEzakswc3F5ckNiREVUR3pHRzZ2cnlEbU1jSzJwS09KdVQ2bGhmTkcxdGwyUFBLbXRMMlhIMFF5SkQ0bmo2dnUreDVjRGJmTFQ3VDZ5YSt4aFR4ODd2c2p6ZUhyNFlUUVlPbk54RzZybDlqQWlOWjhQaTV4MVRNeXlkdVlIdzRCaTJIMzZmMXo3K0tkT1RGaklqYVhHWFV6ZTBHcHVkc2doWDFkbi9JVlFxVlU3Ylc0M05IYzU5ZC90dmFibSt2ZFhRVEt1eG1iOXMvb1ZqLzhJcGF6Q2FET2cwZXNmOGh3cUY0bm9MbDZiRDljU2RlMmY3YnpDWVdoM3JiM3p4cTA2UE8zQnlXNGR0TjQ1ZE1Yc2pNOFl0Y215UERrdmdvYVgvMU9POWsxTS81MExlNlE3YnU1cUh0N3F1blBONXA3QmFyUjJDenZIeGJkMVpiVFliMncrL2g0ZWJWN2RqT1c4d21neDh0UHMxeXFvS21UVittZE8xYm1nLzlkSHNDVXZabTdLWlk1bTdpUWtmN2ZUOEdZd3RyRnY0ekMxUGxTUmR4Z2MyQ1RxRlMxMnRnOWJyVTBsNWFTSFd4N1hsRVVLSVc1VlhEMXN1dzZVYXVGamRkOWRWS3FEck5CemR5N2h3QkxDLzVIYjJvdnZlanQ4QjhPemFmK2syMmNmdHNscXQ3RW41akFrSnM4ak9QY21waTBlWk1tWWVSZVZYdVpCM0NoOVBmL2FtYm1iRDR1YzZQVDhxTko3bTFNMVUxcGFTWDNJSmY1OWd2RDE4cWF5MVo1MTdkTVUzQ2ZMdDJDMzJ2Uy8vcjhzeTVaZGM1dFBrdjZKVUtubGdzYjJWWi8yaXI2SFQ2UG55eUFjMHR6WjArbkp0TXBzNGRlRUlSOC9zcExtMWtjWFQ3MmYyaEdVZFdqQVRZNmN3SWlTZXZTbWZjZVQwVGs2YzNVdkNpUEdNanA3RTJOZ3BUZ0ZmVnkxWTcyei9UYWZiMjVzOVlUa1dxLzBmem9MU0hESXVIR2JCbFBzYyswTURvemliazRKN3UxYXp2bFJyZ0IxWmtOb0FqUmI3bDhlRDNaMDhhd0F2UC9ZcmJEWWJyMy82SDR5T21lU1lCOU5zTWJIejZFZk1HcitVd0p1NmNmOTl5MzhUSFpyQTBwa1BBSFFZWDZ4VXFuRFhlL1o0Nzg3bWh6V2FEQlJkbjJib1pqZm1lTTI3ZHJIVCtUWTkzWDBJOWc5SG9WQnd6K1RWUU0vQlhJdWhtUTkzL1pGckZYazhzT1NGWHY5Tm1aYTRnR09adThtN2R0RVJkTlkzMVRwYWpUL2YvNmJUYzlZK29kak55Y1ZzTmh2ckZqemRxMmxtaEd0STBDbGM2a3k3VnM0Sk1wNVRDREhJYkRvUGI1NjFMeWNHd01ZeG9PMzRIbmRiRk1DeDVOczdkL1g4eHpFYVd6dHNQM2NsalhOWDBsZzE5MUc4UGZ4NlRBeHl1MUxPSldNMEcxZzE5MUc4M0gzWW43NkZzYkZUMkhuc0l5YU5tc080K0JtODkrWC9NVDFwVWFmbmh3ZEZvMVpwS0trczRPcTFDOFNHajNIYTcrWG0wMkVLQnJDL3FOL01Zcld3ODlnL1NNcytnSStuUDQrdCtCWStudjZBdlFWdzFiekhNRnZON0UvZjJ1SEZ2NjZ4aGplKytDVk5MUTBFKzRYVDJGTFB3WXp0SE16WTN1M25WeXFVSk1aT0pmdHFCbVhWeFNSZXowZ2I2QnZLdmJNZnByQTBoMld6SG5JY24zdzl3TjY0L0NXbjY5VFVWL0RlRHVkQU9tSEVPSGFmK0pUUjBSTUpENHptalBJNG9RRlJaT1dtTTNmaXZkZkxYVTJ3ZjJTM1pieGRlclY5S015SU1EQXJPaVFmSHBUdTVGa0RlNWZ1bHRZbUdwcnJpQWlPeFUzbkR0aS9zRkFvbGJ5MzQzZmNOLzhKSmlUTWRKeGpNaHR4MTNzNmp1MUx0UTFWdlAvVjc3czk1c05kZit4MGUyTGNWQjVjWXUrV1BTcDZRcGZuVHg0emozSHgwNmx2cXVYVHZYK2h0cUdLQjVhOGNFdHpsRnF2ejVmYlBuZ3NMcjhLMko4VmpWcnJ5QUNkZVRtRi9lbGJlUG5SWHdMd3YrOStqelgzUE9uSS92dTdUVC9zOVgyRmEwalFLVnlxZlJJaDZWb3JoQmhNTGxURHRtcFlHZzB2VGdMZmZ1alpkZXcyejR0cE55Nnd2V3VWOXZGakkwSVR1dXgrZDZkcUc2dEl6ejdJL1l1ZXZaNDg2RjdLcW90SVR0MU1UWDBsajYzNE51NTZEK0tqa3RoOS9HUEd0M3NSdjBHbFZQSHlvNzlFcjNQbnl5TWZzT2FlT1pqTXBnN3paL2FHU3FtaTFkakMyTmdwcko3N1dJY3BGUlFLQld2dmVRcXRXc2ZvNkVtY3VualVzYy9IMDQ4NUUrNGxObUlNUmxNcmIyLzdOY3RtUFlpblcrZmRaZ0Z5Q3M5eDZ1SlI3bC8wTEN2blBrcGpTNzJqQzdOU3FTUXlPSTdrMU0zNCt3U3phTm82akNZRE9VVlp6QjYvRkI5UFA2ZHIrWGo2OGUvUC85bHBXMmxsSVNmTzdpVStxbTBjYWtOekhjbXBuK1B0NGNmWTJDbVVWUmV4YVBxNlcvNVo5WVplQlJNRElTZ0lORU9vdCs3dFBtczNsRlFWQUJEU0x0alhxRFU4c1BoNURwemNodFZxY1RyZWFHeEZvKzZmN3FEQi91SDg1SVhYTzkxMzRtd3l1MDk4d28rZWZmV091bHVybENwU0xoemhVTWFYNkxSNm5sejkvNGdPUytqMDJQckdHbEFvbk1ZakF4dzdzd3ZBcVM1bjVhYmo0K252ZU1adWREYzNtZzNZYkRiSHVnMGJCbU9yWTcxOU5tZ3hNRW5RS1Z3cXMzM21XZ2s2aFJDRHlPVnEyREFLWHVyZnVkMzduY2xzWXZlSlQ1ZzNhWVdqQmZCT1ZOZVhNeVpta3FQRncwM256aVBMLzVrL2Yvb2ZMSi8xSU83WGc3N0YwOWR6OHZ5aFRnUEpwcFlHeXFxS3VIcDd3UmNuQUFBZ0FFbEVRVlR0QWthVGdYMnBuL1A1dnIrelpNYjYyeXJUMm51ZTZuYnllSVZDd2NxNWozUzZiL2FFcFFDT1RLS3g0V082VGFwUzN5NnBrVTZyNzVEVUtDSTRodldMbnVQei9YK251Q0xQMGJvNlpVelhZMHJiTzVpeG5ZaWdHT0lpeG5BdUp3MkFxSkE0cG95Wng4NWovMENCQXB2TlJrUlFiQTlYRW4ycHNkbWVSZmF0cmE5MGVjeFh4ejV5TEp2TVJnNmYrcEtqWjNZeVpjeTh1NTVoK25iWmJEYXlycVJ6TUdNN1ZYVmx4RWNsc1hyZUV4MitNR212dXFHQ1RWKzl5cGlZU1FUN1IyQTB0WkpiZko1ckZma2tqQmp2R1AvWjBGekhwZnhNcGlVdUFPdy9veHN0bUZhckZhdk42bGczVzh4c08vUnUyelFyRm5OL2ZtelJCeVRvRkM1enRRNGFqUFpsTHkzRXlYaE9JY1JnWWJOM00zeHV2S3NMY3VkYVdodTVldTBDRi9KT3NYSDVTMFFHMzFtd0VoYysxaWtoQ3RoYitMNis0Y2RPM1ZkREF5SlpQZTh4VXM3dGN6cjI5VTkvVG5tTmZYNUpUemR2UmtWUElEd3dtckRBNkY2TmNldE1kd0huelN4V0MzU1NjYll2alkyZFRLdmhVYllkZmcrQTBJQW9Dc3V1RUJjeHR0dnhjOWNxOHJtWWY0WW5WcjVzMzlDdW1FdG1iR0JrWkJLbkxod2hLVzZhU3pJV0QyZXhFV040Yk1XM2VuVnNUWDBGWHgzN2lQbVRWeE1lRk4zcGx6MU56ZlZrWDgzbzhWbzN6K1hhWCtvYWF6aWJrMExHaGNQVU5sVGg2eFhBK2tWZjZ6UmgwTTJDL2NLWk1tWWVPVVZaanFSSHdmN2hySnp6Q0ZQSDN1UG9YcHVjc2htcjFjTDB4SVVVbEY2VzdyVkRqQVNkd21WT3kzaE9JY1FnWlFOQ1BFRFhSK00zNzVhRlU5ZXc4S2I1OXJ3OS9YaHU3Yit5YWRjZmVYZjdiOW00L0J1M25EV3lOOW9Ibk1jejk2SlJhMUVxbFp5K2RBeTNkc0hrclBGTDBXcjFSQVRGZEhnWnY1Rkk2TzliL3J2VHFVaHVwN1VqTy9ja1ZYWGw2TFI2bWxvYXFLNHJaMkpDMThsSTN2dnl0eWdVWFFleDdiT1kzcXk1dFpFclJkbWN6VW5sU2xFV0lmNFJKSTJjem9XOFUzeTg1M1VVQ2dYKzNzR0UrRWZnNWVHSHA1czM3bnBQMUdyN2ZJcXg0V040WXVYTGFOUmE4a291a1oxN0VyM1dEYkMzS051d2tWdDhudWZYLzlzdC94ekVuZkZ5OThITHZmTnZ6NHZMODZpc0xVR25kY05zTVpHVm00NWFwV0ZhNGdKSHkvL05LbXBMMkhMZzdSN3ZhN0dZMFYydkF3RFpWelA0ZE85ZmV6enZWMjkxSFNEN2VQcnpqUWQvU2tGcERvVmxWN2hTbE9XWTJpWFlML3o2K05SWnZjNTg3YTczWk1XY2pUMGVWOTlVdzlTeDkrRG5IVWhCNmVXZWoyK3NJZVBDRVF6R0ZocWE2NXgrRG1MZ2thQlR1SXhUMTFvSk9vVVFnMFNUeWQ0UTVqT0VHcExjOUI0OHNmSmwzdC94T3k0WG5PMlhvTE85eXdXWlZOV1ZZYlBaOEhEellzbU1EWTU5azBiUDZmSDhlMmR2eE4rNzR6OGNXdys5ZTh0bHFhNnY0TURKcmRoc05sUktGZEZoQ2QxT256SXRjV0czTGE1NTF5NlNsWnZ1dE0xa052SFcxbGNvclNwRXFWQXlNaktSaDViK0U2T2pKNkpRS0pnM2FRVjFqVFVVbCtkU1hKRkhkVjA1ZVNVWHFXK3N3V0Jzd1dxejR1OFR6RXNQL295NHlMRjh2djlOenVha290WG9XTjR1SVZGMVhUbnpKNjhpTktCL2tnaUoyMVBYVk0yV2crODQxcjA5L0ZoN3oxTmRCcHdBTWVHamVYTFZkM3E4OW82akg1SjFwYTIrUlljbXRMV0UzeWFOV292SmJPVHovWCtueGRCTWdFOElzeWNzWTJ6c2xEdnVDZEdkdFF1ZTdqRG42QTNlbm41T0NjVkdSaWJpNmVIRG5oT2ZvdnIvN04xM2ZGVFhtZkR4MzR5bXFmZmVoUkFnaWQ1N3g3aUF3VGJ1dlNTMms5Zkp4c2xtazMwMzJjM3VKdnRtTjlsVXg0N2oyQWIzZ28wTHh0aGdlcEVFQWdsSklGQkRFdXE5VDMzL0dEUm9tRkZEWFhxK240OCt6Tng3N3IxbllFYk1jODg1ejZOMFlmcWtCWFpyUThYb283QllMT01oOFpnWWc3WitmRzE2N1lzYklONm41L1pDQ0RFYWZGRUl2MG1CMmNIdzN5dUg5bHBQUC8xMHR3bEJob0xlMElGYXBYRTZpamdXZGRZbjdXbTkyWEM1Vkp5RnlXd2tPalRCTmpyWlZ3YWpBWXZGYkRmMTl2cVNFY1BoRnk4L3piUFBQa3RBUUFDQmdZR294MUVtb2FIK3JGa3NGb3dtSXdxRllzaHE0dzYyeXRvcnVPazh1cTAzTzk2TTUvZjNhREEyM3ZWaTNDbHN2Qlp3NmxTeW5sTUlJVWFEOFZaY2ZUUUVtNTNpSTVOdStGaG5XVWJIeTQyQmlVS2hVQXdvVyt4SUdLb00xMkppNnZ2S2VpRUdVZGY2bkhPQ3JJV1poUkJDQ0NHRUVPT1BCSjFpUkhRTk9xVlVpaEJDQ0NHRUVPT1hCSjFpUktSTDBDbUVFTDJLaTNaZWJGMklrUkFSR2cyTXo2bTk4bGtUNC9uOVBScEkwQ21HWFpHczV4UkNpRDVwNjJpbHZLWmtwTHNoQkdYVmwyblh0NDEwTjRhTWZOWW10dkgrL2g0TkpPZ1V3NjdyMU5yWnNwNVRDQ0c2RlJFZVRrVk44VWgzUXdqS2E0cng5L2REb1ZEZzR1SXk3a2FENUxNMnNZMzM5L2RvSUVHbkdIWjI5VGxsYXEwUVFuUnIvc0o1RkZSa2pYUTNoQ0N2TkpOSjhYRW9sVXJVYXZXNCsxSXVuN1dKYmJ5L3YwY0RDVHJGc0R0VmNlM3hUTWZhM2tJSUlhNmFQbjA2YnQ1cVRtYnRIK211aUFuc1dNWlhLTFJHSWlNalVhbFVhRFFhbE1yeDlSVlNQbXNUMTBSNGY0OEc4amNxaGxWeGsvMTZ6a2srSTlzZklZUVk3ZTUvNEQ1SzZ5NXlNblBmU0hkRlRFREhNNzZpdERhWHBjdVdvRktwOFBEd1FLMGVXL1VtKzBvK2F4UFBSSHAvanpUVlNIZEFUQ3hkMTNQT2t2V2NRZ2pSSTRWQ2dVcWw0ckVuSDJUSDlqZlplU0NmMk5CRVF2d2pDUTJJR3VudWlYR3FyUG95NVRYRjVKV2VRNmsxc256MVlseGNYSEIzZDhmSHh3ZVZTalh1cGgvS1oyM2k2Tzc5N2VIaE1XN2YzNk9CQkoxaVdHVldYM3M4UFdEaytpR0VFR09GVXFsRXE5Vnl6NzNiU0UxTjVYejJhVTVrZllsVzQwWkpXZUZJZDArTU14R2hNYlRyV3drSThDZHVTcXh0eXFHcnF5dCtmbjVvdGRweE8vVlFQbXZqWDIvdmI1MU9OMjdmM3lOTmdrNHhyTEs3QkoySkVuUUtJVVNmcUZRcVBEMDlXYkprQ1VsSlNUUTNOMk0wR2pHYnpWZ3NscEh1bmhpSEZBb0ZTcVhTTnVYUTI5c2JuVTZIU2pXK3Z6cktaMjFpY1BiK2RuVjF4Y1hGWmFTN05tNk43OThjWWxScDFFTlppL1d4VWdHSi9pUGJIeUdFR0V0VUtoVnVibTVvTkJwOGZIelE2L1VZREFaTUpwTjhHUmFEcXJOc2hGcXRScVBSb0ZhclVhbFVFMllFU0Q1cjQ5dEVmMytQRkFrNnhiQTUxMldVYzdJdnVNaDBlU0dFNkpmT2RQNHFsUXFkVG9mRllwRXZ3V0pJS0JRS2g1K0pSRDVyNDl0RWYzK1BCQWs2eGJEcE9yVTJTYWJXQ2lIRURaRXZTRUlNRC9tc0NURjRaQnhaREp2c21tdVBaV3F0RUVJSUlZUVFFNE1FbldKWW1DMlEweVhvbEpGT0lZUVFRZ2doSmdZSk9zV3d1RlFQQnJQMXNiOE9BbDFIdGo5Q0NDR0VFRUtJNFNGQnB4Z1dYZGR6SmdlT1hEK0VFRUlJSVlRUXcwdUNUakVzWkQybkVFSUlJWVFRRTVNRW5XSllaTXQ2VGlHRUVFSUlJU1lrQ1RyRmtHdlVRM21MOWJGU1lhM1JLWVFRUWdnaGhKZ1lKT2dVUXk2ejZ0cmpSSDl3a1pKWFFnZ2hoQkJDVEJpcWtlNkFHUDlrYXEwUVFnZ2h4cEtNakF6U1VrOVRVbHlNcTg2ZHZNTGNrZTZTR0dKeDBaTnA2MmdsTWpLQ2VmUG5rcHljakVLaFFLR1EwWkxCSUVHbkdISmRNOWRLRWlFaGhCQkNqR2JiWDl0Qlc2T1pxTUFwekZxeWpoRC9pSkh1a2hnbTVUVWxWTlFVYzJSZktxZlR6bkQvZy9laVVxbFFLbVZ5NkVESjM2QVlVaVlMbksrOTlueTZsRXNSUWdnaHhDajE0aC8vaHJkTEpKdVdQc0xNaE1VU2NFNHdJZjRSekV4WXpKWVZUK0N0RE9mbEYxNmxyYTBOazhrMDBsMGI4eVRvRkVQcVVoMFl6TmJIb2U3Z3BSblovZ2doaEJCQ09MUDl0UjJFZXNjelAzSFZTSGRGakFJTHA2OGwxRGVlTjdhL1JYTnpzd1NlQXlSQnB4aFNkdlU1WlQybkVFSUlJVWFoakl3TVdodk16RStTZ0ZOY3N5aDVMZm9XU0UxTnBhT2pBN1BaUE5KZEdyTWs2QlJEeWk2SmtLem5GRUlJSWNRb2xKWnltdWlnaEpIdWhoaUY0c0lTeVQ1M25zYkdSaG50SEFBSk9zV1Fza3NpSkNPZFFnZ2hoQmlGaWt1S0NmYVBIT2x1aUZFb3hEK1NxcW9xbXBxYU1CcU5XQ3lXa2U3U21DUkJweGd5alhxb2FMVStWaXNoem50ayt5T0VFRUlJNFl5cjFrMlNCZ21uUWdPaTBHcDBHQXdHOUhxOUJKMDNTSUpPTVdUT1ZsNTduQlFBU2lsekpJUVFRb2hSS0wvbzRxQ2RhNkJCeVdBRk5UWDFGVFMxTmpqZDE5YmVRa1Z0NmFCY1p5SW9LU3ZDWkRLaDErdGxYZWNOa3FCVERKbXVwVktTWkdxdEVFSUlJY2E1VHcvdDRNQ3BUL3ZjdnJtMWtRNTl1KzE1ZVhVeGYzNy81NVJYRncrNEx6dS9lWVdVYy91ZDdzc3FPTVdybi95NngrT3I2OHZKTGNxd1BUZWFqT2dOSGIzK09BdWFpOHZ6cUcyc0FpQXQreUFYQ3MvMmVHMmp5VWh6YXlQbE5TVTBOdGZaN2Z2OHlGc1VsdVU2UFM0MTZ3Qkh6dXpwOGR3M3ltS3h5UFRhQVZDTmRBZkUrSlhiSmVpYzZqZHkvUkJDQ0NHRUdBNHhZVlBZZmVRdGxzellnRmFqczIyL1ZKeEZ3Wlh6ZE9qYmFOZTMwZGhTUjNWZEdlMzZOcGJQdm9YVjh6WURFT0FiaW8rSFA2OS85aHNldU9WN1JBVEY4c2J1MzFOY2tkZnJ0VGNzMnNiY2Fjc0g3YlVjVHQ5TlZsNGFkNng5a3NUWU9ldzk4VDVwMlFkN1BlNDdkLzhDZis4Z3UyMWZwK3hrY3RSMGxzM2FTTzdsVEVMOEk1a1NNNU9jZ25RT3ArL0daRFppTkJyUUd6dm8wTGRqTkJrQTY3VG54Tmk1M0xyOEFkdTVzdk5QRVJvUVJVeW9ZK0tuNG9vODJqcGFXRFpyNHdCZnZSaHNFblNLSVhPaFM5Q1pLSmxyaFJCQ0NERU92ZlRodjFQVFVHRjdiaktiK00wYlA3UTl2M1haZzVUWFhPWmNYaXJSSVpOeDFYa1E2QlBLek1tTDhmTHdKY0E3eE5aVzVhTGluZzNQOHZhZVAzSTI5emdSUWJFc25yR2VHVzJMZXV6RFo0ZmZ3R1F5OXF2ZkNucGU5M1Ryc2dlb3FpdGo1NzYvb1ZyL05BdVQxNUlZTnhlQU14ZU9jZkZ5SnR2V2Y5dld2cnk2bUwwbjN1OVhIMXJhbTJodGIyYjF2TTJvVkJwMEdsZGN0ZTY0NlR4d2QvVkNyVkwzNjN4bXk5Qk9mWlZSemhzblFhY1lFcVhOMEhyMWQ1Ky9EcnkxSTlzZklZUVFRb2loY1BmNlo3aFFkSllnM3pDOFBIeHQyN1B5MG9nTW5rUllVQXpsTlplSkNJcmpyblhmNnZZODJRV25TY3M2d01PMy9ZQUhiL2srU3FWMUZkeWtpTVJlKy9ERjBiZWRicStxSzZPNFBJL1F3R2orZS9zUGJOc3RGak5HazVGZnZmcWNYZnR2YmYxbi9IMkNBZENvdGR5MzhidTg4dkYvY1M0dmxUdldQR0Vid1N5OGNnRzFTdTEwdExHL1hIWHV6RXhZZk1QSDcwdjVDSlBaV3Nxa3ZLWVlzOW5FM2hNZjJQWnIxRnBXemQwMDRINktnWkdnVXd5SnJsTnJFMlJxclJCQ0NDSEdLVit2QUlvckxwRmRjSXBIYi9zaFNxV1NzdXJMSEU3Znpkb0ZXNG1MbU5hbjh6UzNORkJhVlFqQU4ybTdPSDMrU0svSDNMYjhRYWJGenJiYjl0WEpEMjJqbU9VMXhieTk5ODg4c2ZuSDNMbm1TVnViM01zWlpPV2xzWFgxNHdEVU45ZXc1OWk3V0xBZnlmTjA4K2FwclQvRjNkV3pUNjlocUxTMXQ5aW1HSnZOSmlwclM4a3R5c0ROMVpQYXhpck1WNE5PL2RYMXNYVlgxNC9XTjFYVDJGSXZRZWNvSUVHbkdCSVh1cXo1bHFCVENDR0VFT1BacmNzZTRPKzcvaCtWdGFVRStvWHh5YUh0Sk1iTlpmR005VGQwdmdYSmE0Z01uc1E3ZTEvZ29WdStqN3VybDIzZitjSXpuTWs5eXIwYnZtTTNzdHFwcXU0S1VTR1RBVWllTkovaWlqemUvL29sbnRqeUU5dDAxZHJHU3RRcURRblJNd0I2VEZ3MFdBRm5WZDBWc2d0TzA5TFdTRTE5T2RrRnB3RnJvSmhma3RQdGNXRkJNVlRXWGVIRC9YOER3R0RVYy9yOFlkSXZIQ1VtYkFyMzNmUWRXOXQzOXI2QVVxSGs3dlZQQTVCeTdoc09udjVzVVBvdkJrYUNUakVrdW81MFRuSDhmU2lFRUVJSU1lYWR6VDNPTjJtN0FPdGF6bmYyL2htVDJVUkxXeFBOclEzODdxMS93dDhuaENEZk1Eb003VlRXWG5GNkhoOVArK1FYbm03ZWRGeWR5dXJuSFl4M2wrQ3lyTG9JRjZXS0lMOHdwK2VxcWE5ZzNyU1Y1QlNjUnFGUWNPdXlCeWlwekxkYkgya3dHbkJ4NlQ0TU9IMytDSWZUZHdQVzZhblAzUFh6UHZ4dFdDa1V6dGVLRmxmazBkaFNoMGF0cGJXam1kU3NiMGlhTkorRzVsbysyUDh5SGZvMlBOMnVGWFUzbTgwMHR6WHkyS1lmRVIwNm1aODg5Z2NBL252Nzg2eGRzSlU1VTVjNVhNTm9OT0NtOCtoelg4WHdrYUJUREFrcGx5S0VFRUtJOFM0MmZCcmVYUUxHMXZabTZocXJDQStLdFcxVHUyZzRsNWRDNFpVTHZQamhMNXllNThHYnY5ZnROZjc4M3Mvc0FqbUx4WXkzaC9NTWpSMzZkdXFhcWdud0RiVnRDL0lMY3doUURjWU8xQ3BOdDljTUM0aG04ZlQxRkpWZjVGTHhPY0JhOXFURGNHMzZxc0ZvNEZKeGx1Mll6aW11U29YemlveHpwaTUzeUNxYmxuT0lRTDh3Tml6YXh0dDcvc2h6OS83U3RwYTFzQ3lYN1ovOWxnQ2ZFR2VuYzBwdjdNQkhMZGtyUnlNSk9zV2d1OXdFZXV2dkhZTGN3TDEvaWNlRUVFSUlJY1lFTDNjZnZOeDliTS9QWFVybDJObTkvT2poMzlpMU81ZVhRa0wwRE81Yzh4UUE3KzU5QVc4UFB6WXV1UmV3WnEydHJpOTNlbzBudHZ5VDNRamd1VXVwcEdZZmNOcTJwYjJKOE1BWWZEMnYzZkZ2MTdmUjB0WmsxNjZodVJhbFFrbE5ReVVBalMxMXR1MXFsWWFRZ0VoQ0FpSUJiRUhuN21OdlUxRlRZbmVldC9iODBmYjRscVgzTysxVGo2NW1ndzMyQzhkb01sSlpXMnE3YnRHVlhBSjlRM0hWdVhkN3VORmtYemV6dGEwSmJiQXJCcU8xNUVwbk5sdUQwWUJTcWNSRjZkTC9Qb3BCSVVHbkdIUjJVMnRsUGFjUVFnZ2h4ckh0bi8yV05uMHJBTzBkcmJUclczbHA1My9ZOXErYXN3bTlvUU90V21lYjRxcFFLRkFxbEgwcUNhSlVLRkYwR1Qzc0hBbDB4czhya0NlMi9KUGR0b3pjRSt3NS9xN1Q5bjkrNzJkMno5Lzg0Zy80ZXdmem5idi96YUh0VTF0K2FudDg4UFJubk0wOXhuUDMvdEsyclRQUlQyY20yYTRzV0RoNlpnOXBWNFBsYWJGenVXbnhOa3htRXdvVXVPazhDUElOczlid3ZCcDA1aFNjWmtyMHJHNWZhMmYvRzVwcjdiWWR6L2lLNHhsZjJXMzcxYXYvaC9qSVpPN2YrTjBlenllR2pnU2RZdEIxcmMrWklPczV4UmpSWGcrdDFSWU1iWUJDZ2FsanBIc2t1bkxSV0xCWVFPMW13ZFhmZ3M1YmdVS2g2SGJ0a0JCaS9EbGFhdjNKcTdmK0RCYWxBdUlHY1B6aUdSc3dtYTExNGk2WFgrTDArY09zbkhPYmJYOUlRQ1NabDA3aWRvTUplVjcrNkpkOW5sN3J6S3dwUzVnU2N5MTRNNXROdkxUejN6RVk5U3lkZVJOenA2MjBhOS9kYUdEWFlMZXpQMTIzZFU3WE5SZ2Mvd00xR2czTW1iYWNwTGg1SEU3ZlRWdEhDMkNkRHF6VjZBQ1lHanViakl2SFdUNzdab3JLTDFKVlg4YTJkZDkyT0ZkWDkyLzhQN2I2cEhtbDJleEwrUWlGUXNFRE56K0htOVorYmFkVzQ5cmp1Y1RRa3FCVERMb0xNdElweHBqYVBPaG9zbUF4U1FBeldwbjAxbitiamdZRkhVMW1WTzRtZkdJc3FGU3FIdS82Q3lIR3ZtWUR2SkFPZXd1dHkzYmlmV0JKK09DZFh3RWMyM2ZqeDArT1NtYnZpUStZRWoyVHNJQm96aXFQRStJZlNWWitHa3RuM2dSWXA2MEcrVVhjMFBtL2MvY3Y3QklKbmMwOXpwRXplL3A4dkVhdFJhTytWakQ5M0tWVXpHWVRxK1p1SWpYckFNdG4zOXFuRWRmZWRDYnc2UXdvOVlZTzIzVU5SajFCdm1HRUJVYmpwdk93allhMnREV2lWVnVEd1RsVGwzTWsvUXZPNWg3blZNNGhrdUxtMldxR1hzOXNObE5Ta1U5NVRUSHpFcTFCODFjblB5VEVQeEs5c1lQQ0t4ZFlNMy9MZ0YrVEdEd1NkSXBCWmJiQXBTNTNIeVhvRktOZFpSWVkyd0VrNEJ3enpFb01UUXFxY3d4NHg3ZWgwK2x3Y1pGMU9rS01WejgvQW1lcjRLRWtlQ1JwYUs1eGJBREhsbGNYY3lMemErSWprMjNibWxvYjJKZnlFVjd1dmt5TG5VTkZiUW1yNTkvZTUzTzJkYlRhMW1GVzFKWlEwMUNCd2RoQmg3NmRnaXNYYU90bzRjQ3BUL0Z5OTNXYXhiV244MzZkc3BPa1NmTlpOSDA5S1ZuZnNQdm9XOXkrOHBGZWo5VWJPcWhwcUNBMElNcnBmZzgzYnhRS0JZMHRkVmdzRnY1bnh3KzVkOE96eEVWTW83R2x6cTdzUzZmcStuTGJkRm92ZHgrV3pOekFwNGQzb05XNHN1MXEyWk91YlF1dlhNQmc3T0NMWTI5anNWZ0lENHhoWHVKS3N2TFNLTGh5bnEyckgwZHY2T0RMNCs4eUxYWk90MzBWdzArQ1RqR29paHF2SlJFSzg1QWtRbUowcTgwRFk3c0ZDVGpISGdVS01LcXB6ZFBqRmQyTWg0ZUhCSjVDakVNZjVsb0R6bjliQ2tzSGNYUnpNQjA4L1JuaGdUSEVoVS9sM0tWVUFDS0Q0NWd6ZFJsN2pyMkxBc1hWQUNtMmx6TmQ4L3UzZjRMKzZqVFZENzUrQ2EzR0ZhMWFoMWJqaXQ3UWdkRmtvTGFoRWs4M24xN09kSTNSWk9UakE2OWlOQmxZdCtBTzFDbzFtNVkveER0WGt4cXRtcnVwMjJNTHIrVHl5YUhYQ2ZXUFl0dDY1MU5lVlM0cS9MeUNLSzhwSmo0eUdhUEpnRkxwUW1OTFBRYWpIbjl2KzFGTHZhR0Q0b3BMekpxeXhMWk5vOVpoc1Zqd2RQTkcxYVdreTdtOFZIYnVmd1dsUWtsRWNCenhrY25FUnlZVDRoOUJSVzBwbng5NWs5andxU1JQbW8vRll1Rk03akhlKytwRkhybnRlWWR5TkdKa1NOQXBCcFdzNXhSalJXc3RkRFJLd0RtMktWQVlkTlNWVmFPT1VxUFQ2V1NxclJEanpQWXNXQkkyZWdQT0sxVkZYQ2c2ZTYza1NaZi9VdFl1dUlOSkVVbWtuejlDVXR3ODI5ckZ2bmptcnAralZtblFhbHdkMWxoMlRxKzlZODBUdG0wV0xEMysvbXZyYU9XRGZYK2x1UHdTOTJ4NEZ2ZXI2MHNUb21ld2ZQWXRIRHI5T2RYMTVkeXk5SDdjdW1TTGJXaXB4V0RVcy8zejN4SWVGTXZLSGdKVGdMandhV1FYbkNZeGJoNEFudTQrRkpYbDRxcDFkd2orTGhTZHhXdzJNeWtpa1haOUczdU92a05tWGdxcjVtN20xUGxEdkxUelA5aTg0bUVtUlNReUtUeVJ1OVkrUlZ4RUlyb3Vhek5MS3d0NWM4OGZVS3UxM0w3eVVkdGEvenRXUDhIZlAvbC92UHpSTDdsenpaUEVSVXpyNVc5Y0REVUpPc1dneXEyNzlsaW0xb3JSckswR0xHWUpPTWM2SlNwb2RhT3hzUkcxV2kxQnB4RGpTSGtMdEJoZzZZMHRoUndXWVlIUlBIano5MUNyTkJTVzVaS2RmOG9XRkxscTNiQmdJYjgwaHllMy9yU1hNOW56OXVqK1M1UzNoeitUbzZhVGVTa0ZzOWxFWmQwVjlJWU9mRHlkRjBhL1VIU1d6dysvU1llaG5idlhQOE9raUVTNy9hdm5iVWF0MHZCTjJpN3lpck80WmRuOVRJOWZnTmxzNWx4ZUtpNUtGOVl1dUlPRnlXdDZUZDQyTDNFbHA4OGZac2ZudjhWRjZZSzNoeDlmSG4rWDJQQ3BEc2NleTlqTHBJaEV6aGVlNFVEYUp4aU1ldTVaL3d3SjBUT1lsYkNZZC9hK3dKdGYvSUhKa2Nsc1dmVVlpWEZ6YmNkYUxCYU9uZDNMZ1ZPZjRPYnF5U08zUFc5WHVzYlhLNEJIYi9zaE8zYi9MMjk4OFh2aUk1UFp1T1FlL0x3Q2UreS9HRG9TZElwQlpUZlNLVUduR01VTWJUTEtPVjY0V0hRME5WWGc3ZTJOU3FVYTF4bHRNekl5U0VzOVRVbHhNYTQ2ZC9JS2MwZTZTMktjaVl1ZVRGdEhLNUdSRWN5YlA1Zms1T1FSeXhSZFljMUhRNGpic0YrNlgrSWlwdkhSTjM4bjgxSUtHcldXRFl1MjJmYlZObFN5ZlBZdGhQZ1BYdVFjRTVaQVRGZ0NiMzd4Qi9KS3N0R290Y3lZdk1naG1PelUwdGFFdDRjZlcxWS9qcjkza05NMnkyWnRKRHBrTWdkUGYwWnMyRlRBbXBsMjI5cHYwZGJSeXVTb1pMdjIxNWR4NlJUb0c4clcxWSt6KytqYkpNYk50VTZSdGNETWhNVjI3U3dXTXlvWE5Tdm5idUtMbzI4VDVCZk9waFVQMllKdEx3OWZIci85eCt4UC9aaTJqaGFIV3AwMURSVWNTditjeU9CSmJGM3poRjBkMDA3K1BzRTh0ZldmMlgza0xlcWFxbkhYM1ZqMllERTRGSmF1RlZXRkdBQ3pCVzcrQUV4WDMxR2Yzd2xhV1dJbFJxbUtUSXN0STZvWTI0eDAwT3lhUjNoNE9KNmVua00rMnZsRklmd21CV1lIdzMrdjdMMzlZTm4rMmc3YUdzMUVCU1lRN0I4NXFGOWloZWlxdkthRWlwcGlDc3F6Y2ZOV2MvK0Q5NDVJcHVpemxmRDhBZmpOS3BqcFBGWWFORTgvL1RRL2UrckZBWjNEWXJHTTJwdGVJOWszZzlHQXlzWHhocURCcUVldDB0Q3ViN09iTXR0WGxiVlhDUFFON2RQck1oZ05BOHJRKzR1WG4rYlpaNThsSUNDQXdNQkExR3BKV3RKZk1nOUpESnI4aG1zQlo1U25CSnhpZEpPQWMveFFvY1ZrTXFIWDZ6R2J6U1BkblNIeDRoLy9ocmRMSkp1V1BzTE1oTVVTY0lvaEZlSWZ3Y3lFeFd4WjhRVGV5bkJlZnVGVjJ0cmFNSmxNSTkyMVVXMjBCcHd3c24xVHE5Uk9yOTlaMS9OR0FrNkFJTCt3UHIrdXdTZ0pJd1pHZ2s0eGFHUnFyUkJpcEZnc0ZveEdJK054OHM3MjEzWVE2aDNQL01SVkk5MFZNUUV0bkw2V1VOOTQzdGorRnMzTnpSSjRDaUZ1aUFTZFl0QmNsQ1JDUWdneHFESXlNbWh0TURNL1NRSk9NWElXSmE5RjN3S3BxYWwwZEhTTTJ4a0ZRb2loSTBHbkdEVDU5ZGNleDB1NUZDSEVNQnVQbzV4cEthZUpEa29ZNlc0SVFWeFlJdG5uenRQWTJEZ3VSenZqb2llUGRCZkVLQllSR2cyTTdpblVvNTBFbldMUTVIVUpPaWRMMENtRUVBTldYRkpNc0gva1NIZERDRUw4STZtcXFxS3BxV2xjVG1WdjYyaWx2S1prcExzaFJxR3k2c3UwNjl0R3VodGpuZ1NkWWxDVU5FUEgxUnVmb2U2Z2t5UkNRZ2d4WUs1YU4wa2FKRWFGMElBb3RCb2RCb01CdlY0LzdvTE9pUEJ3S21xS1I3b2JZaFFxcnluRzM5OFBoVUtCaTR1TGpIYmVJQWs2eGFESTY3S2VjNUpQOSsyRUVFTDBYWDdSeFpIdXdvZ3ltWWQyR3VkNEM1d0FtbG9iN0VabEJ2TTFscFFWamR0TTBmTVh6cU9nSW11a3V5RkdvYnpTVENiRng2RlVLbEdybldmaUZiMlRvRk1NaXE1VGF5WG9GR0p3NUplZVIyL29zTnQyb2Vnc2hWZHlCKzBhRm91RkU1bGZVMU5mMGU5akc1cHJ1VkpWNUhTZjBXU2t2THFZbHJZbUFNeG1NK1hWeFRTM05nNm92MkxpMkovNk1XL3MvbDJQYmY3K3lhLzU4dmg3TjN5TnQ3LzhVNStPTHk3UG83YXhDb0MwN0lOY0tEemJZM3VqeVVoemF5UGxOU1UwTmwrN0s2czNkTkRRWE5mdm44N1BVVis4K01Fdk9IVDZjd0FPblBxVVZ6Lzk3eHY2ZkhkbnZHYUtuajU5T203ZWFrNW03Ui9wcm9oUjVGakdWeWkwUmlJakkxR3BWR2cwbW1HdlZ6dGVxRWE2QTJKOHNBczZaVDJuRUFOVzMxVERHN3QveCtTbzZkeDMwM2NBYTNIcm5mdGZJY2d2bkNkdS8vR2dYS2Vrc29DdlRuNUlhdFlCbnRqeUU5eDA3bjArOXVqWkx6bVZjNGgvZWZJdlR2cGZ6VjgvK2s4MkxOckdvdWxyYVcxdjVxOGYvU2NyNXR6S3FybWJCcVh2b25jdmZmanZWTlNXT215Zk8zVTV0eTUvWU5Ddjk2ZjNma1pUUzMzdkRhL2o2ZTdEZCsvK2hkMjJpS0E0anB6WlExNUpOcE1pRXAwZVp6RHFNUm9OVHZlbFh6aEtXZlZsaCsxSmNmT0lEcDFNVzNzTCtTVTVUSW1lMVd2L3ZrN1p5ZVNvNlN5YnRaSGN5NW1FK0VjeUpXWW1PUVhwSEU3ZmpjbHN4R2cwb0RkMjBLRnZ4Mml5OXNsVjYwWmk3RnpiMzNYNmhhUHNQZkcrMDJ0WUxKWnVSMUNpUXVKNTVMYm5lKzNuOVdaTVhrUnVVUVl2Zi94TDdsanpKQWxSMC90OWpvbmsvZ2Z1NDY5L2VaV1RtUllXVGw4NzB0MFJJK3g0eGxlVTF1YXlmUFVTVkNvVkhoNGVxTlZTNy9OR1NkQXBCb1dNZElxSjZOTkRPMnhmTG0vVWxKaFpKTWJPY2RoK3ZqQWRnTVRZdWJadGw0clBZVERxbVQ1cHdZQ3UyVlZrY0ZkbUxYWUFBQ0FBU1VSQlZCd3I1OXpHZ1ZPZjhzbkIxN24zcG1jSDdkeGk1TFYxdEJMb0crb1FXSVVIeGd6SjlZeEdQZFBqRnhBZm1kem5ZeTRWbitOUzhUbUg3Wk9qcGhQa0cwWmE5c0Z1Zzg2ZWRPamJhVzF2dHR0MnZpQ2RBTzhRb2tNbmsxVndDcVZTU1dMYzNHN08wTHVXOWlaYTI1dFpQVzh6S3BVR25jWVZWNjA3YmpvUDNGMjlIQXJTTDB4ZXc4TGtOVTdQOVpzM2ZzUk5pKzRtT1g3K0RmZm5lbjVlZ1R5MitSL1plK0o5QW4xQ0IrMjg0MjJVRTZ4WlNWVXFGWTg5K1NBN3RyL0p6Z1A1eElZbUV1SWZTV2hBMUVoM1R3eVRzdXJMbE5jVWsxZDZEcVhXeVBMVmkzRnhjY0hkM1IwZkh4OVVLcFZNcjcxQkVuU0tBV3MyUVBYVjVTUHVhZ2gyRzluK0NERmN6dVdsWWpEcUIzUU9idzkvcDBGblZ2NHBWQzVxcHNaY0N4Wk81UnhDb1ZBUUhaYlFwMm1xSG01ZUFKekkzTmRqY0t4UUtOR3FkWmd0Wm82YzJkTnR1N2p3YVlRRlJ2ZDZYVEY2dE90Ym1SU1J5SnI1dHcvYk5ZTjh3KzNldDlEektGNWpjNTFkMEZsVlYyWmJrN2g0NWdhODNIMHByc2dId052RER5OTMrenViZFUzVlpCZWN0dHNXN0J2T291bHJBZnZScWwrOStwenQ4ZGtMeHpDYWpQenVyWDl5Mmk5WHJSdmZ2LysvZW5pbFY5dnAzSm1ac0xqWGR0a0ZwL25nNjcvMjJHYm5ONit3ODV0WG5PNExENHpoaVMzL3hLZUhkbkF1TDdYYmN4aU1lbExPN2VkVXppRzc3UmtYVDlnZVAzVEw5NGtJanV1MXp4T05VcWxFcTlWeXo3M2JTRTFONVh6MmFVNWtmWWxXNDBaSldlRklkMDhNc1lqUUdOcjFyUVFFK0JNM0pkWTJwZGJWMVJVL1B6KzBXcTFNclIwQUNUckZnRjNza2tRb1hrWTV4UVR5azhmKzBPMittb1pLL3Z6ZXo1Z1dNNXR0NjcvZHIvTlcxSlpTV2xuQXpJVEZhRFU2QUtycnk4a3Z6UUdzVXliNzFyOC9vbGFwT1hqcVV6b003YjIyNzI3RXFaUEtSVTFvUUJTN0RyNE9RR2xsQVJhTGhZOFB2QWJBL01SVm5MbHdGSUEyZmF2VGMxeThuRWxMbDREWjNjMUxwdHNPRWJQWmpON1FnVTQ3dkhjQ0cxcHErZVRnZG01ZC9nQXVTaGVhV3h0NWFlZS84K2ltSCtIdkhXUnJkNkhvTEtkekRqTXBNc251K004T3YwRnhSWjdUYzYrWnY0VmxzemJhYmNzdnpiRjlObnBxMTFWNWRUR2xWWVdzWGJBVmIzYy8yL2JNdkJUS2E0cFp2K0JPWEZ5RzVpdlNjL2YrSnlvWHh5bDZMMzc0QzFiTjNld1FzQVBzUy8ySTZyb3lBT1pPVzhIa0hxYkpmbnpnVldMRHB2WVlDUHQ1Qjk5QXp5Y0dsVXFGcDZjblM1WXNJU2twaWVibVpveEdJMmF6ZVZ5TzhBcEhDb1VDcFZKcG0xTHI3ZTJOVHFkRHBaS3dhU0RrYjA4TVdOZXB0WEVTZEFveFlHblpCd0hzdmpSMkpnYlp1T1FldEdwWGRoMThqZmlJSkdaTVh0VHRlVlJkdmpUSFJ5WngxOXB2T2JTNVVIU1d5T0JKdU9rOHVqMVBhVlVoT3o3L1g4QTZZbFZSYTYxbDF6bDFzZk41ZlZNMUdaZE8ydG81VTFGVFFuVjl1ZTI1djNld0JKMURwSzJqQlFDZFpuaURUbmVkSjFsNWFaek0zTWVTbVJ0SXYzQVVONTBIbGJXbDdFdlp5ZDNybndiZ1ZNNWh2TjE5NGJxM3ltT2JmK1J3enA1R1NtOWtmZXFKYy9zQUNBMklKaTU4cW0zNythSXpCUHFFT3AzaVdsVjNoZXlDMDdTME5WSlRYMjRiWGRYcjI4a3Z5WEZvM3lrc0tBYWR4dFgyM04zVml4ZmUvN25kN0lOSE4vMEloVUtCVHVQSzNoUHZVM0RsdkczZnVvVjNvbFpwcnAwdk1KcXd3R2d1RldmaDdlRkhvSy85dEZrWHBRcXRXdWNRdkRZMDE5SFcwU0lsZVBwQXBWTGg1dWFHUnFQQng4Y0h2VjZQd1dEQVpESko0RG5PZFpaRlVhdlZhRFFhMUdvMUtwVktSamdIZ1FTZFlzQzZsa3VKbHlSQ1FneElhM3N6bVZjRE56ZXROUkFzcnk3bVhGNHFDVkV6V0pDMEdvUFJ3SzZEcitIdkU5eVA5VjhLTkdxdDNaYWErZ28rUHZBcVlZRXhQU1ltNmpvcW8xUXErZllkL3hlQTNVZmY1bFRPSWR0emdLUko4d0RyeU93TDcvK3J3N21XemI1WmdzeGgwdDVoSFcyMldNdzBOTmVpMWJqYUJUOURSZVdpWnNPaXU5aDE4SFdTSnMwai9jSVJsc3pZUUhoZ0RCOTk4M2R5Q3RJSjhnc252eVNiWis3Nk9Ya2wyZmI5MXJleDY4QnJiRmkwRFYrdkFNRDZYbXRzcnVXK2pkOGRjUC9xbXFvNGR5a0ZsWXVheXRwU3U2Q3p2cW1hRVA5SXA4Y1ZWK1RSMkZLSFJxMmx0YU9aMUt4dlNKbzBuNGJtV2o3WS96SWQralk4M2J4dDdjMW1NODF0alR5MjZVZEVoa3dpT21ReUQ5LzJBMVF1S3A2NTYrZDI1KzRhVkc1YThUQVd5N1Z5SkNvWE5SRkJjZWk3ekZZd204MThmZkpEV3R1YmVXVFREKzFHa0FHeTh0TllNMzhMWGg3Vy81VGJPbHA1YTg4ZmFHcHQ0THQzLzN1L0VvWk5WSjNsTVZRcUZUcWREb3ZGSWdIbkJLRlFLQngreE1CSjBDa0dUSklJQ1RGNGpwM2RhMWNteFd3MjgvbVJOMUVvRkt5YXQvbUd6cmwrMFYxNGRQa3kzR2wvMmk0c0ZrdXZRYUN2WndBYkY5OURWT2prRzdxK0dCbXRWMGM2RDV6NmxBT25QZ1dzLzVZTGt0ZXdJR24xa0g2UlNveWJTMnIyQVhicy9oMXQ3UzNNbUx3SWpWckxrcGtiMkh2aWZhSkM0b21QVE1iZko5Z2g2TlNxZFJTVlh5Uy9OSWU1WHNzQktLc3VJdEEzckY5OU9KVnoyQ0ZUck1HbzUwcFZFWUYrWVlRRlJGTmNmdW5xMms5cm1aUEsydEp1WncvTW1icmNZY3B1V3M0aEF2M0MyTEJvRzIvditTUFAzZnRMMjRoSVlWa3Uyei83TFFFK0lRQzR1M3JpN3VvSndPL2YvcW5kU09lM3R2Nno3ZkhPL1grem15NjhjY2s5eko2eTFPNjZTcVdTZXpZOHk5OCsvaFZ2ZmZFSEhyLzl4N1p6ZzdXKzZmNjBYV3haOVNnZCtuYmUvdkpQMURWV2NkZTZiMHZBMlE4U2NBZ3hlQ1RvRkFOaXRrQkJnL1d4QW9qeEd0SHVDREdtTmJVMmtKcDl3RzViU3RaK1Nxc0tXWmk4eG1GYW5ORm9jTWpPMlVtbmNiTjkrWjB6ZFpuRC92THFZbklLVGhNVE5xWFh6S0FlYmw0c1NGN2RZNXVxdWpLSGFYNWlaSG01KzdKcHhVTm9WRnFNWmlNMTllV2tYempLbDhmZm83R2xqdlVMN3h6UzY5KzArQjcrdXZNL21KZTQwamJLdm5UbVJzNWNPRWJtcFpSdVM0QW9GQXFpZ3VNcEtNMWg3clRsbU13bUttdExtWis0R3JQWlRGTnJnNjJ0Mld4Q2I3VFd2dXlrMDdpaTFlZ3dtWXhZTEdidVh2K01iZDk3WC8yRnBMaDVUSTZhVHVHVkMzeWQ4aUZtc3htbFVzbVZxa0tNSmlPUndaUDYvaUt2am53Ris0WGJndGFRQU90SWFkR1ZYQUo5UTNGMUV1VDk2T0hmT0d5N1k4MlQzVTd0ZGNiWEs0QnQ2NzdORzd0L3g5R3pYN0poMFYyMmZmN2V3V1JjUEVGOFpCTEhNNzZpcHFHQysyNzZMckZkUm5XRkVHSTRTZEFwQnFTZzRkcHluQmh2VU1tVWR6R0VhdHVocWhVYTlkQnVoRGFqOWM5MjA5VS9yM3ZjWm9RT1U1ZDJWL2UzR09DMVVaaTQ4Y3ZqNzJFdzZwa1NQWk1MUmRiaTgxT2laNUZibE1IcWVZN1pSMCtkUDh5cDg0ZWRudXZKTFQ4aExEQ2FmU2tmT2MxY1cxUjJFYkN1Ky96eStIdDk3bU5pN0Z3aVEreS9sTC8vMVV0Y0tEckxJN2M5VDNiQktjQTZuYytadk9Jc09xNW1KZ1dZSHI5UU11SU9FVzhQWDRjUnNnVkphM2o1NDE5eUl2TnJsczNjNkRRZ0dpeU56YlVBRkpkZnNxM0pWS3ZVaEFmRjBsUllqNjluUUxmSFJvWEVjeXhqTDJCZEIydzBHWWtObjBwdFk2WER0TzJxdWpJeUw2WFlucStldDVubHMyOEJySm1aNDdza0tycDN3M2Z3OXduRzI4TVBsVXJOcDRkM2NMRTRreW5STThuT1A0V2J6b05nUDhjMWp4WXNIRDJ6aDdTck40V214YzdscHNYYk1KbE5LRkRncHZNZ3lEZk1Xc1B6YXRDWlUzRGFybFRONzkvK2FiYzNpZnJxdHVVUE1qMytXc21rbUxBRUhybnRlY0tEWWpHYnpXUmNQSUhlME03TWhNWDROUVN4Yy84cnVMdDY4c2h0ejB2WkR5SEVpSktnVXd5SVRLMFZnNlhkQk9VdDFxQ3lvZ1dxMnFDeUJTcXYvbG5kQmdaejcrZnBDK1VvbkMxVlhKNUhkdjRwcGtUUEpEWnNxaTNvOVBVSzRPSGJmdUQwbUVrUmlVeVBYK2gwbjgvVkwvU1psMDQ2QklBbWt4R3p4WXpLUlVWUjJVVmJBTnFWMFdUQVlySFlyVFVEQ1BJTEp6SmtFaVdWQlpSVTVHT3hXTWdyeldicHJJMVUxSlp5OHR6K0hsOW5hVlVocFZYWFNnK0VCa1FQT09oOHZRcjJOYzRZMERsdVJIb0ZyT3Q3dk41dlNnVU05cjBSRHpjdnBzWE1KaVhyRzZycXk0Z0tpUi9rSzFpWnpXYStPdmtoTXlZdklqdi9GT2tYampKbjZqSktLZ3M0WDVpT3Q0Y2ZYNmZzNUk0MVR6ZzlQaklrbnRhVW5WVFhsMU5VbG91ZmR4QmU3ajYySkZUM2JmeXUwN3FUblFtdnVoTVhNYzMyMk5QTm05andxWnc4dDUrWTBDbGtYa3BoeHVSRlRoT0dHSTBHNWt4YlRsTGNQQTZuNzdZbGFlclF0OXN5VEUrTm5VM0d4ZU1zbjMwelJlVVhxYW92WTl1NmE1bXJINzcxQjVndHpuK0o1UlZuOGVXSjkvajJIZi9TWTlaY0QxZkg2VVNSSVpQSUtVam5tN1JkZGttNmJsbDZIMyt0eU1mRDFRdHZEeitINDI1VVRUdnN6b0tVSm1nMldXYzhEYlc4ZXBnWjFIczdJY1RvSlVHbkdKQ3VRYWVVU3hIZE1WbWdzdFVhVUZaMitlbjZ2S1g3TXBJVGdxOVhJQjZ1WHR5ODlEN09GNlQzNlpnQW54Qm1USFllZEhhNnZzNmd3V2pnTHgvOEt4MzZOcDdkOW05MjY4QTZ0YmEzOFB1M2YwS1FYN2hEZ3FIVzloWmUrL1IvdUZ4K0NiQk9oWHp1M3YrMFpiK2RsN2dDNkQ2UjBJbzV0dzU2SXFHcGJyQ3ZzZXMzMytHNXErQ3BneTM5bUluWlh3cmcyTDdCUDI5bmJWbU5XamY0SjcvcTVMbDk2STBkM0xMMFBqemR2UGttYlJmVFl1ZXc1OWc3ekVwWVFuTDhBblo4L3IvTVQzSStiVHNzTUJxVmk1cXk2c3NVWERsUGJKajl0RkJQVjI5OFBQMGRqbE1xWFhydG04bHN3dVZxdThYVDEvUFduai95N3Q0WDBCdmFtWmU0MHVreEJxT2VJTjh3d2dLamNkTjVZREtiQUdocGEwU3J0aVpubWpOMU9VZlN2K0JzN25GTzVSd2lLVzRlL2o3WFNwUDRlZ1hRcm0ranNyYlU0ZnlWZGFWNHV2blEzazJwSVkxS2F4dEI3U3EvTklkdlVuZFJXbFZJZUZBc0Q5MzZEN1phb040ZWZ0eTkvbW5lMlAwN1h2L3NOengweXovWWF2Y09oTllGZ3QxaG1ocmFMQTdKaHdkVml3SHk2OEYzNk42cVFvaGhJa0duR0JBcGx5S2NxV21EYzlXUVdRM1oxWkJiMS9zeGZlR3RoVkIzY0ZlRFRtWDljVldCenVYYWM3dkhQZXl2T1RNNGZSb3NIbTVlUExiNUh4MEszdysyZzZjK3BiNnBobHVXM3VjMDRBUTRuckVYZzFIUHdxUTFEdnRjbEM1Y3FTcGkwZlIxTkxiVWtWTnd1c2R5SzhOaG9UdE1tcHBKUUVBQWdZR0JxTldPTlJBSDB4ZUY4SnNVaVBlR1I1SjZiejhReHdad2JHdDdNNjVhZDd0RUtKVzFWOGpLVDhQTDNaZGd2L0NCZDlDSit1WWEwcklQc21YMVkxZVRCOTFFUlcwSisxSjJVdGRZemYwYm44Tk41MDU4WkJKN2o3L0hkQ2MzVGx5VUxuenZ2bCtpMDdyeCtaRTMyYlJpQ1FhakFhUHh4dTlPVmRaZTRkRHB6L0QxQ21UdGdxMkF0WlJRVEdnQ2hXVzVMSnEremlFTGJLZkdsanJjbll3eVZ0ZVgyNEpCTDNjZmxzemN3S2VIZDZEVnVMTHRhbW1ZcnE1VUZ2TEdGNy9IeDlNZnhkV2JJM1ZOMVhpNGVxRldhZGgxNERXYVd1dFJxN1MyVE1OdEhTMTRlL3JiWlluT3Zaeko0ZE9mVTFwVlNLQnZLUGRzZUlZcDBUTWRyaGNkT3BtdHF4L25vMi8renF1Zi9KcmJWejA2NE5GdER6WGNGQW9QQnNJUWY5UTRXd25QSHdBL0NUcUZHUE1rNkJRRGNyRkxNSkV3ZUxOM3hCaGl0a0IrQTJSVld3UE5yR3JyeUdWL3FaVVE1TmJseDkzNlovRFZ4OEZ1MWpialdXZDVpS0ZTWGxQQ2ljeXZyNjZ0MDlxTitIUXFyc2puZU1aWGhBZkcyTXFmZEtYVjZIanUzdi9FdzgyTDNVZmZIdEwraW9FNWZmNElHUmRQTUNraUVYZFhMNnJyeThuT1R3Tmc4NHFIYmNHb3dXaGc3NG4zV1RacjQ2Qk13Nnh0ckdScXpDd1NZK2NBNEtwMTQ5NE4zK0V2SC93Ykd4YmRaY3VldW1iK1ZrN2xISElhU0xhME5WRlJVMExCbGZQb0RSM3NUL21Jai9hL1lnc1crNk9tdm9LRHB6OGpLejhOVHpjZmtpWmRTOVNUZnY0b2w4c3ZvVkFveU01UFkwYjhRb2NSeGNhV2VneEdQZjdld1hiYjlZWU9paXN1TVd2S0V0czJqZHBhV3NQVHpkdXVUdTcxbnRyNno3aHFyZlZUZi9uMzc3SjU1U08ydGFjdmYvUkxraWZOWi9HTTlRRHNTL21JU3lWWnRtTS8zUGMzNjJ0eDkySFQ4b2VZTldWSmp4bFdFK1Btb3RPNDhkN1hML0xhcC8vRDNHa3JXTHRnNjdDVXp4RkNpRTRTZElvYlZ0VjJiVXFrdjZ2MTdxY1kvOXFNa0YxekxjRE1xYkZ1NjQyWHhqb2xxek9vN0JwTUJybko5S2tia1pwMWdOUG5qempkdDNyZVpoWk5YMmUzemM4cmtBMkx0M0V5Y3grN0RyN0cvdFNQbUR0dEpmTVNWK0NtODZDeTlncnY3bjBCdFVyRGx0V1BkL3RGMXRrVXZkTEtRdHM2Vk1DMjV1MTZoVmN1c045c3Y2NXRYdUxLSVIvaG5ZaWlRdUs1ZURtVHN4ZFBvTmUzNDZiellHck1iSmJOdXBrZ3YydmxSOXJhbXltNGNwN3poZW5jcytGWklvSmlCM1RkdUxCcER0bU9sVW9sMzdyam4rM1dDSWY0UjNEcnN2c2QxZ0cvK01FdnFLeTdBbGpYTUNaRXp5QXNJSnJRZ09oK2phbzN0TlJpTU9wNTRZTi94VlhyenJvRmR6SS9hUlVxRnhXTnpYVjhlZnc5Y2dyVFNZaWF3ZnFGZC9MdVYzL2hsVjMveGRKWkcxa3lZNE10NDI1UldTNnVXbmVINmJ3WGlzNWlOcHVaRkpGSXU3Nk5QVWZmSVRNdmhWVnpOM1BxL0NGZTJ2a2ZiRjd4Y0svWm9mdHJldndDZ3Z6Q1dEUjlQV3FWL1grOEZvc0ZvOG5nOE5tTmk1akdVMXYvbVU4T3ZzN1ozT1BNVDF5RnprK0NUaUhFOEpHZ1U5eXdBbG5QT1dGVXRzTGhFamhXYXAweTIxdmlDTFVTcHZwQllnQWtYLzN4MVBSOGpPaS9zS0FZSmtjbU85MFhIdWdZT0dqVVdoWWtyV2JldEpYa0ZLWnpQR012QjA1OXdwRXp1NWtXTzRmY29neE1aaFAzYm5pMjIybUczU21ydWN5Uk0xLzAydTV5K1NYYmV0Qk9VMk5tU2RBNUJLSkM0bmxzODQ5NmJlZmw0Y3NUbTMvTVcxLytpZTJmL1paN05qd3o2SUVTWUJkd0hzLzRHclZLZzFLcDVFenVNVnk3QkpPTHBxOURvOUVSSGhqak1QTGFtU2pubFYzLzVmU21pTkYwN1E3WTVmSkxxRlVhbHM2OHlYcE90WmFHNWpwT250dEhXdlpCQURZc3VvdUZ5V3RSS0JROHVlVW43RDc2Tm9kT2YwNXExZ0ZtVFZuQzZubTNrM25wSkxIaFV4MnVkeXhqTDVNaUVqbGZlSVlEYVo5Z01PcTVaLzB6SkVUUFlGYkNZdDdaK3dKdmZ2RUhKa2NtczJYVlkvM09GSnlXZlJDbDBvVkxKVmwyZjNjSjBUTklpTDZXT0t1MHNwQzhraXkwR2xmS3FpOWpNT3FkWmdiMjl3N2kwVTAvcExMdWl0MU5CeUdFR0E0U2RJb2JWbkN0VkpxczV4eUhMdGJCMFZMclQ5ZC9hMmQ4dEpBVVlQMUpEb0FFWHltZk14ekNBMk5zcFNINlE2bFVraFEzbDZTNHVaek5QYzZuaDNiWVNrNEUrb2JDRFJSRG56TmxHVE82Wk5LdGFhamc1WTkrNmRCdTJheU5MSnQxczkyMjZ6UGtpdUhucW5QbndadS94eHU3ZjhmRnk1bERFblIyZGZGeUJqVU5GVmdzRnR4ZFBWbTc0QTdidnE3VFZidHowK0o3OFBNS2ROait5YUh0dHNlM0xuc0FGNldMWGYzWXIwNjhUMDVoT3NtVDVyTjIvbGE4UEh4dCt6UnFMVnRXUGNxc0tVdllkM0luWUMwcGhBVm1KaXkydTQ3RllrYmxvbWJsM0UxOGNmUnRndnpDMmJUaUlWdVE3T1hoeStPMy81ajlxUi9UMXRGeVE2VnBzdk5QVVYxZmpsYmp5b3JadDNiYnptZ3ljT0RVcDdiK1RvNmF6b3pKaTV5MlZTZ1VRN2FXZDd6SnlNZ2dMZlUwSmNYRnVPcmN5U3ZNSGVrdWlRa21Mbm95YlIydFJFWkdNRy8rWEpLVGsxRW9GRDFPcHgvTkpPZ1VONnlvOGRyam1JRW54Qk1qekdTeEptMDRVZ3JIUzYzVHA3c1Q3WFV0d0V3TWdJaVJ6U016N05vNldqbDI5c3NlMjdSZkxWTlNXWGVGZlNrZjlkZzJ5Qy9jcnZiZWNDZ3V6K05NN2pFeUxwN0FiREVUSDVtTTJrVk5UbUU2Yit6K0hhRUJVU3lac1lGcHNYT2NscEFBN05iaUtaVktORXF0N1hsM2dhUlM2V0tidGloR0Y2MUd4ME8zL3NPQWJnSmNueTI1TzkyVkFlcE5nRThJUDN2cXhSNnUveXZiNHhCL3gzcWJtMWMrd3VwNXQ5dGxsYjFlVEdnQ1QyejVKeXdXNjVTT2JldWZ0bHVmdVduRlE0QTFvNjFhcGVHQlc3N25kSDJreWtYRmhrVjMyVzJMaTVqbTBQK2ZQdjRudStkUGJmMHBnRzFOWjIraVF5ZnpzNmRldE5WQ0ZRTzMvYlVkdERXYWlRcWN3cXdsNjV5K2w0UVlEdVUxSlZUVUZITmtYeXFuMDg1dy80UDNvbEtwdXYxL2VUU1RvRlBjc0s2alg5SGVJOWNQY2VQYWpYQ2l6RHB0OW1SWjkyVkxWRXFZRlFUTHdtRlpoSFZrY3lMcjBMZHh0SmVnczFOTlEwV3ZiYWZGekI3eW9MT2h1WmJTcWtJS1NuTElLODJtdnFrR3NJNldycGh6RzVPanJOTjBxK3JLT0hMbUM4N2xwZkxoL3IvaDQrblBvdVIxeko2NkZMVktRMU5yQTErZi9CQ3dybWx6MXpuUGdDdkdwdkYrUTBDajF2WVljSGJWR2NCZHYyNnlVMmR3UGxvUzhrakFPVGhlL09QZkNQV0paOTNTVlNQZEZTRUk4WThneEQrQ21RbUxPWm01ajVkZmVKVkhuM29RblU2SGkwdnZKYUpHRXdrNnhRM3JERG9WV0VlK3hOalFZb0M5aFhEaUNweXE2TDZkMWdVV2hzTFNDRmdVYWkxVElxeThQZno0MGNPL0hiVHo5WlRsY3FBNjlPMzg1WU4vcGJIbDJpSnNkMWRQNWt4ZHhzeUVKVVFHeDltMUQvUU5aZXZxeDFreDV6WU9uLzZjekx3VTloeC9sNkx5aTJ4Yjl5MWN0ZTZjeTB2RllySGc1ZTdMK29WM0RsbmZoUkJpT0cxL2JRZWgzdkhNVDVTQVU0dytDNmV2NWNRNWVHUDdXOXg3LzkxNGVIaU1xY0JUZ2s1eFE2NDBnL0ZxQXNwd2ovRmZ5bUtzc3dEcEZiQ253Sm9ReUdCMjNzNUxBNHZEcktPWjgwTGszN1U3Q29YQ1Z1NWd0Tk5xZE15ZXNvenltbUxDZzJLSkRwbE1SSEJjcjZNaS90NUJiRm45R010bjM4S2g5TTl0YThwVUxpcis3eE12QURLeUlvUVlQekl5TW1odE1MTnVtUVNjWXZSYWxMeVdENy9KSnpVMWxTVkxscURUNmNiTVZGc0pPc1VOS2V5Nm5sT20xbzVhMVczV1FITlBBWlE3cjJCQm9LdDFOSE5aT013SUJLWEVFU051UWZKcWg1SVRYYWxWNmg3WHRWMXY1ZHpiYnJndi9qN0JiRjM5dU4yMnZnU2IxNis5ODNEejZsZWZoVlZjOU9TUjdvSVFOaEdoMGNENHZPR1VsbkthNktBcEk5ME5JWG9WRjVaSTlybDBrcE9UVWF2VkVuU0s4YTJ3eTNwT0NUcEhud1BGOEdVQnBKWTczeC9xRHF1aXJJSG1sSUhYZ2hkQ0RKRzJqbGJLYTBva2tZa1ljV1hWbDJuWDk1Qmhib3dyTGlsbTFwSjF2VGNVWW9TRitFZHlJbXN2VFUxTmVIdDdvMUtweHNTTklBazZ4UTJSb0hQMEtXNkN6L0xnNnlKbzZIRGNyM1dCbFpGd2N4eE1keXpoSm9RWWhTTEN3Nm1vS1phZ1U0eTQ4cHBpL1AzOVVDZ1V1TGk0aklrdnVmM2hxbldUejVrWUUwSURvdEJxZEJnTUJ2UjZQVnF0ZGt4OEhpWG9GRGVrUUlMT1VTTzdCclpuUVZvM281cnhQbkJMSEt5TEFUZjV4QXN4cHN4Zk9JOGorMU1jNmtRS01kenlTak9aTkNVT3BWS0pXcTBlRTE5eSt5Ty82T0pJZDhHT3lXekNSVGwya3NTTVZTYXppZnFtR3Z5OWcreTJXeXdXaXNvdjR1Y1ZoSmQ3NzhYb3pXWXo5YzAxVHVzSE56VFhvbEFvKzNTZXZpb3BLOEprTXFIWDZ6R2J6V05paXUzbzc2RVlkY3dXNjZnYVdEUFhSa25GaEJGeHBoS2VQd0RQN1hNTU9OMVVjTnNrZUdFOXZMZ0JOc2RMd0NuRVdEUjkrblRjdk5XY3pOby8wbDBSRTlpeGpLOVFhSTFFUmthaVVxblFhRFJqNGt2dVdMVS85V1BlMlAyN0h0djgvWk5mOCtYeDkvcDB2bE01aC9uMDBBNm4rL0pMY3ZoZzM4czB0elk2N092UXQ5UGEzanlnSDdPNW04eUZWMlhscGZHWEQvNk52U2MrNk5OcjZYVGt6QjQrUHZDYTdYbGRZelcvZStzbkZKU2U3OWQ1OGt0eStQTjdQNlB3U3E3ZGRyUEZ6UGJQZmt0dTBkbStuYWMwaHorOSt5OFVYTG5nc08vakE2L3k1YkYzKzlXdnZyQllMQmlOUmx0TjRkRk92b2FLZml2cGtyazJ5a3NTend5MzFISjRJeHV5cWgzM0pmcGJSelZYUllGT2JwRDJTS214WU5iTG0zYzhNR0tkVHo3ZVJsNDYzZi9BZmZ6MUw2OXlNdFBDd3VsclI3bzdZb0k1bnZFVnBiVzVMRis5QkpWS2hZZUhCMnExMU5DNjNwL2UreGxOWFVwVDlaV251dy9mdmZzWGR0c2lndUk0Y21ZUGVTWFpUSXBJZEhxY3dhakhhT3ltdVBaMWZEejkrZnpJbS9oNCtyTjg5aTIyN1VhVGtTK092WU5hcFVIcnBON3NKd2RmSjZjd3ZSK3Z4dEhUZC82TUlMOHdwL3RLS3d2WmRmQTExQ290YWRrSG1Cb3ppNmlRK0Q2ZDkwenVNWUo5dzIzUHMvTlAwZExXU0VoQVZMLzZsNVdmaHFlN0Q5R2g5a25iYklGY0gvOWZ5U2s0amJ1cko5RWhrNm1vTFNYWUw3ekg5cmxGR2NSSEprK29temNTZElwK2svV2NJK1BFRmRpUkRSZHFIZmN0Q29WSHAxdW4wb28rR2hzM0JrV2ZqTjkvVElWQ2dVcWw0ckVuSDJUSDlqZlplU0NmMk5CRVF2d2pDZTNubHlzaCtxcXMrakxsTmNYa2xaNURxVFd5ZlBWaVhGeGNjSGQzeDhmSFo4d2tMaGxPUnFPZTZmRUxpSTlNN3ZNeGw0clBjYW40bk1QMnlWSFRDZklOSXkzN1lMZEJaMCtLSy9McHVDN3BVMVJJUFBtbE9ZUUdSTnUyWFNnOFEyMWpKVGN2dVkraU12dVJ2dENBS0ZiUHY3M2JHMTNsTmNYc09mWXVhK2R2SlRKa1VyZDk4ZlZ5bmtTaXBMS0F0L2Y4Q1gvdllCNis3WGsrT2ZnNjcreDlnUWR2L2g1aGdkRk9qN2wyN1JKcUd5clpzUEF1d0JvZ3B1Y2VKVG8wQVl2RlRHdDdjN2ZINmpSdXRrQ3ZROS9PK2NKMEZrMWY1L0IrN2d3NmxZcmVnMEtEMFVCT1lUb3pKeS9tZkdFNkgrNy9Hdy9jL0QzaXdxYzZiWjlmZXA1MzlyN0Fxcm1iV0RIbjFsN1AzNU94TXNvSkVuU0tHMUFrUWVld3NRQkhTdUROYkxqazVBYnEwbkI0TkJsaTVkK2gzMVN1RnZRRytkSTBIaGdzcmVNMnVRbUFVcWxFcTlWeXo3M2JTRTFONVh6MmFVNWtmWWxXNDBaSldlRklkMCtNTXhHaE1iVHJXd2tJOENkdVNxeHRTcTJycXl0K2ZuNW90ZG9KTlRyVEgwRys0VXlObVdXM3pXS3hkUHQ3cWJHNXppN29yS29yczJVSVhqeHpBMTd1dmhSWDVBUGc3ZUhuc0Nhd3JxbWE3SUxUZHR1Q2ZjUDVKdlZqU3F1Yy8yNTQ3NnUvWURRWlVibFkxK1dxWE5SOGRkSnhhdXUyZGQ4bVBqS3AyOWRhV2xtSVVxRmt6clRsL2E1Ym5YczVrdysrL2l1K1hnRThlTXYzY2RXNmNlZmFwM2o3eXoveDJxZi93OWJWanpNdGRuYTN4NTgrZnhnM25ZY3R3TDk0T1pQYWhrcHFHeXI1bngwLzdQSGFUMjc1aVMyb1RiOXdGSlBKeUx4cEt5bXZMaVlrSU5MV3ptdzJBZURpWWg4cVhTZzhTM1JZQXJvdUk4UG44bEpvNzJobDNyUVZlSHY2RStRWHpxNERyL0x0Ty84Rk41MkgzZkZ0N1Mzc092Z2FmdDVCTEV5ZVdETlhKT2dVL1dhWFJNaHI1UG94M3VYVXdQK21RWDZEL1hZRnNDSVNIazZDYVBuN3YyR3VBUmIwTFdZd3laZW5zY3lNZ1ZaRjliaE5idEpKcFZMaDZlbkpraVZMU0VwS29ybTVHYVBSaU5sc0hsTjN1c1hZb1ZBb1VDcVZ0aW0xM3Q3ZTZIUTZWQ3I1NnRpZGhwWmFQam00blZ1WFA0Q0wwb1htMWtaZTJ2bnZQTHJwUjNhSmFpNFVuZVYwem1FbVhSZlVmWGI0RFlvcjhweWVlODM4TFN5YnRkRnVXMzVwRHZtbE9RN3RIcjd0QjkzMjhVVG0xK3hQM2NVL1B2Sy9xRno2OW05WmVDV1h4cFk2dTIzbkM5UHg4dkRsNHVWTXA4ZEVoMDdHMjhPK0pwdlJFd3B3N2dBQUlBQkpSRUZVWkdSLzZzZWN5UHlhcUpCNDdsNy9ERzQ2ZHdCVUxpcnUzZkFkUGp1OGcvZS9mb201MDFhd2JzRWRhRFU2dTNQb0RSMWtYanpKbE9pWktKVktMQllMMzV6NmhCRC9TTzVjK3hSSHpueEJXVlVSMjlZLzdiUmZuWDB5bVUya1pPMG5MRENHRG4wYmYvM29QOW02K25HbXh5KzR1dDhJZ0ZxbHNSMWJXbG5JKzErL3hQeWtWZHkwK0c3QWVsTWg1ZHgrd2dLajhmY0pCdUQybFkveXlzZS9ZdS94OTlteStqRzc2Kzg2K0RwdDdTMDhzT1U1aDljMjNzbHZEdEZ2UlYzV21zdEk1K0NyYVljWHo4QTNsKzIzS3hXd09oSWVUb1p3RCtmSGlyNXo4MUhTV20zRTBBaVNVMjFzc21DbW5RYU15aGJjVkc3alBybUpTcVhDemMzNk9uMThmTkRyOVJnTUJrd21rd1NlWWxCMXpoeFFxOVZvTkJyVWFqVXFsV3BjZjc0R2c3dk9rNnk4TkU1bTdtUEp6QTJrWHppS204NkR5dHBTOXFYczVPNnJnZENwbk1ONHUvczZyQXg0YlBPUEhNN1owMGpwM0tuTHVYWDVBOTMycDd5bWhIWjlxOTIyZ2lzWDhQTUtwS1F5MytreHdiN2h1RjROQkR1ZFBMZVAzTXNacUZ3YzEvSitmdVJOaC80YVRRYnVXdmN0dTZDenFPd2llNDY5UTBWdEtRdVNWck51NFowT1FhOWFwV2JyNnNjSkRZam02NU1mY3ZGeUJzdG0zY0tzS1V0c2JWT3pEOUJoYUxlTlFKNCtmNFNLbWhJZXV1WDcrSHNIb2RPNDR1S2ljc2hHZTcyMDdJUFVOOVhnN2VHSHYwOHdVMk5tOGZYSkQwbUltb0ZXbzBOdnNPWUtVTHRZZzA2OW9ZT1B2bmtGWDY5QVZzKzczWGFlN1B4VFZOU1cycTBKRGZHUFlOT0toNGtKVFhDNDd0ekVGY3lZdkxEYmRhN2ptUVNkb2wvTUZyaDhOZWhVS1NYNEdVeDZFN3g3SHQ0NUR4Mm1hOXVWQ2xnWERROGxRYWg3OThlTC92T090bENkWXdTanB2ZkdZdFF4MEVhajRqSnFsWHJDSkRmcEhORlZxVlRvZERvc0Zvc0VuR0pJS0JRS2g1L2hOdk5xM0hDbTZ0cmowVXpsb21iRG9ydllkZkIxa2liTkkvM0NFWmJNMkVCNFlBd2ZmZk4zY2dyU0NmSUxKNzhrbTJmdStqbDVKZGwyeDdmcjI5aDE0RFUyTE5wbVd3dTUrK2piTkRiWGN0L0c3L2E3UC90U2RsSlFldDVoaWlqQTIzdis1TEROWU5Sejc0Wm5TWWllNGJBdkptd0tEOTN5ZmJ0dHJlMHRxRlZxdTlIQTV0WkdmdnZtUDlxZXQzVzA4dW1oN1p3dlBJT251dzlCdm1Ha1h6aEsrb1dqUGZZOUxDZ0dzOW5FN3FOdmNUajljNzU5NTg5UXVhZzRkbmF2clUxOVV3MWZuZnlBYWJHemllMW0vYVF6cmUwdEhEcjl1ZDIyOVF2djRzL3YvWXhENloremZ1R2R0SFcwQU5iUmE0QXZqcjFEWTBzOVQyNzVDUnExRnJDT2xuNXo2aE83ODF5cEtxSzYzbHBTb1BEcU90bm0xa1lNUmowWkYwL2EybVZjUEVtSWYrU0VDajRsNkJUOVV0UjQ3Y1pjbEtka3JoMHNCNHJocjJlaDB2NkdKTE9ENEh2eklFS0MrMEhYbWFERk83Nk4yanc5Q29NT3BmeEtIQlBNR0dtbmdVWkYwWVJNYmpKU0FZQVFJMkZHSU96TWhUc1R3R01NM0ZkS2pKdExhdllCZHV6K0hXM3RMY3lZdkFpTldzdVNtUnZZZStKOW9rTGlpWTlNeHQ4bjJDSG8xS3AxRkpWZkpMODBoN2xleXdFb3F5NGkwUGZHQTVPWkNZdlp0T0toWHR2cERSMzgxMnZmNjllNS8vTEJ2eklyWVFsckYyenR0bzFPNDBwTFd4TUxrOWV3ZXQ3dDFEWlcwZHphMEczN1RoNXUzZ1Q3aFpOeDhRVDFUVFc0NmR6NTZ1U0htTTBtQW4xREFldlUxNmlRZUc1ZWNwL2RzZVUxeGZ6cTFlY2N6cmxzMXMwc24zMHplNDY5QTFoSWlKcEJoOEc2aHRiWEs0QTUwNVp6TW5NZkM1TFdVTmRvTFJGd3BiS1FQTThBenVZZTUvYVZqOW9GaVVmU3Y2Q3VzWXBnL3dqYnRuTjVxWnc4dDgvdXVwMDNCbmNkZk0xdSs2cTVteVhvRktJN1hUUFhTdkthZ1N0c3RLN2J2TDc4U2JnSFBETUxGazJjMzBVam9qTkJpMmRVTTdWbEZTamFQVkNaZFZnQUZkcVI3cDdvd3FUb3dHSUJBNjIwVVlWQmFiM0RMc2xOaEJqZi9uRUJmSHN2L1B3SS9OdXlzUkY0M3JUNEh2NjY4eitZbDdqU05pcTJkT1pHemx3NFJ1YWxGQjY1N1htbnh5a1VDcUtDNHlrb3pXSHV0T1dZekNZcWEwdVpuN2dhczlsTVU1ZGd6V3cyb1RkMjBOQjhiYTJsVHVQcXNFNndYZDlHVFVObHIzMDJHUFUzOGxKN3BWQW9lT1MyNTIyL24wUDhJNkJMa05hYm1RbUxBYWhwcU9SazVqNVd6Ny9kbG56SjNkV1QremYrSDRkamZMMEMyYmo0SHFmYmF4b3FPWmVYeXFibEQxRlNtVzhMT2dGV3pMNlYrSWdrdkQxOFNjcytBRUIrYVRhM0xuK0F1OVkrUldMY1hGdmJodVphanB6NWdyblRWbUF5R2FsdHRQNGRiMWgwRnhzVzNXVjMzZGMvK3cxdVdnKzJyZjkybjEvM2VDUkJwK2lYd2k3ck9hTWw2THhoRFIzd1NpWjhrVysvcE1OTkJROGtXdS9vcXVUNzg3RG9USktoaWxUUjBOQkFjM081SkdnWnhUcVRtN2lwM0NTNWlSQVRRSWc3UERzYlhraUhCejZENzh5R09KL1JYU0tzc2RrNkpiTzQvSkp0VGFaYXBTWThLSmFtd25wOFBaMlhFUUZyYVpOakdkWXBwQlUxSlJoTlJtTERwMUxiV01rTDcvK3JYZHVxdWpJeUw2WFlucStldDltdURpZFk2MGZtWEpmaGRyQjA2TnZ0cHRaMnB6UGd2RkpWUkgxelRaL1A3KzN1UjNoUURBQ2VidDZFQjhXeU1IbXQwekl6WFduVnVoNHo3eTZkZVJPenB5NTFXTmZxNGVabG0xcWNYNXBEUXZRTUxsMCtSMUhaUmJ1QUU4RGQxWXNRLzBqV0xiaURMNCsvMStmWE5KSEovOUtpWDJTa2MrRDJYWVkvbllhbTYyNHEzaFFEMzVvSjNqTEFOdXdrUWN2WUlNbE5oSmlZYm9xQlNUN3c2NVB3NjVUZTIvZVhVZ0Z4ZzNRdXM5bk1WeWMvWk1ia1JXVG5ueUw5d2xIbVRGMUdTV1VCNXd2VDhmYnc0K3VVbmR5eDVnbW54MGVHeE5PYXNwUHErbktLeW5MeDh3N0N5OTNIdGs3d3ZvM2ZKZEFuMU9HNEhaLy9yOVB6elVwWXdtM0xIK3kxMzNwakI3OSsvUi82L0RyYk9sb3htZ3dPSlVGNmNpcm5FR2R5anpsTlNIUTlvOGxBOHFUNWJBMTZIQUNOV3N1RHQzeS96eGwzZTlMVGRHQ0E4dXBpeXFvdnMycnVac3htTXlmUDdYT291YWx5VWZIUXJmOWdHOGtHYTczTzY3UDhBaGlOQmd3cXZkTVJaMjhQdjBGNVRXUEJ4SGlWWXRCMHpWd2JKZVU2K3FWUkQvK2RBditmdmZzT2orbzRGei8rM2I3cXZYY2hCRWhJVk5GN054Z2JZeWRnN0NSMjdEaTJrempKenluWGlkTnpjMVB1VGVJNDEvYU40NFliYm1Cc2pDbW05eWFRaEVCSVFrS29JNFI2Mi9yN1k2V1YxcEpBQ0lsVmVUL1A0OGQ3enM2Wk15dEdzTytabVhlT2xEaWVIKzBMUDV4cyt3ZFZPSThrYUJrY0JrSnlFeUhFN1JmbkRmOWFDbVVOY0xHNjY3MnJlMHNCSE41MXcySTljdXpzTGd5bUZwYlB2QjhQVnkvMm5Oek1tSmlKYkR1OGdmSHhNeGdiTjRVM1Avc2JLWW56dTd3K05DQUt0VXBENmRYTDVKZGtFUlBxR094NHVIamg3ZUhYNlRxbFV0VmxmVmFzbUMzbUx0OXpLR2V4OU9EVHRjc3Z5V3B0Yi9STlhSZnNGOEczN3ZuWkRjdTk5c2xmT3AzVHFIczJ0N3JGMkV4ZTBmbE81MTMxN2c1N2NYYm5pK01iOGZId0p6WjhERmFyaFEwN1hpQy81QUl4b2FNY3luVU1PTUUyc3YzVzU4OTFXMjl1NFM4N25YdjRycDhRRWRSWGp6d0dOZ2s2Ulk5WnJGQlNiM3V0VkVnbTFadHh2QlQrZE53MnJiYU5ueDRlSFFlTG81elhMdUZJZ2hnaGhCallndDFzLzgwTTY5dDZEL2RCSGRYMWxadzh0NDlWOHg5dVRSNjBsUEpyUmV3NnZwR3EycXVzVy9ZVXJubzM0aUlTMlhIa2ZaSkdUdTFVaDBxcDR2djMvd0c5enBYUERyN055amt6TUpxTW1FekdYclVwTGZzSWFkbEhidldqT2JCYXJSeE8ydzdBL3RUUG1EbCsyWUFLbktwcUszaHY1NHVkemtlSGp1TCtwZCs1N3JWSE0zYVJWM3llTlV1ZVFLVlVFUitWVEZUSVNEN2R2NTdIVmorTFh1dlM3YlZoZ1RFOHV1cVpUdWUzSEhnTHZjNlZSVk5XZDNyUDN6dTRCNTlvYUpDZ1UvUlljYjB0OEFTSWtNeTFQZEpvZ3VkUHdjNEN4L05MbytHN0U4RkZmZ09GRUVLSUllRmE3UlZHUjQ4bklXWWlBQzQ2VjlZdStRNHZmdmdibGt5N0Q5ZlcvUzhYcE56RHFmUDd1d3drRzVycUtLOHNJcjhrQzRPeGhkM0hON0ZwOXlzM25CTGFuWVRZU1YwR08xOW1OQmw0OGNQZmRQbmVxbmtQMjE5YkxCWStQL1F1SlJVRlRFOWV6T1d5WEY3NzVNOUVCc2N4WTl4U1JrYU01ZGxIWG5EcUE5eWVqcVorMmJuOFZIWWUrNUNFbUltTWlocG5QNzkwK2hwZTNmd24zdC94SXV2dWVLcmI2YkE2clo3UWdNNGpDVHF0SGhldGE1ZnZEU2Z5bFZmMFdHRmQrK3R3RCtlMVk3Qkl1d0ovT0FxVnplM252SFh3ZEFwTWw2eTBRZ2doeEpBU0d6cUdLV01kcDgwcWxVb2VXLzF6aDRRN3dYN2hySmkxam1ObmR6dVVmZW5EMzNLbHlyWUd4OTNGbHRRbTFEK0tFUCtvbTFvNzJaRk9vKzl5T3U2WEdZd3QzYjdYbGhIM2Nsa3VYeHpmU0ZGNUhsTVM1N040NnIwQTVCWm1zaTkxQ3h1Mi95OUJmdUhNbjN3MzhaRkp2V3F2czZUbEhPWFRmZXNKOVkvaTdnNUJOdGordk82Yy9TQWY3MzJOdHo5L2pxOHNldHorQUVIMG5BU2Rvc2NLTzZ6bmpKQ2dzMXN0Wm5qcERIeDYwZkg4dEZCYjZuZlBHeWQ2RTBJSUljUVEwVEhnUEpMK0JScTFGcVZTeVpuc3c3aDBDQ2FuSlMxQ3E5VVRGaENObDd1dlF4MXRpWVJlMmZ6SExrY1JUV1pUbC9kT3l6N0MyWXNuZXRWdXE5WEtsYW9TY2d2UGN2YmlDY29yaTlEclhGazUrMnRNR0QzVFhpNHVJcEc0aUVSeUxwL2xpK01mc1dINy94SVJOSUlGS2F1SUNobnBVR2ZwMWN2ODl1WEhlM1QvbmdUTGZXSDNpWTg1ZUdZYm9RRlJyRjM2blM3WGppYVBuRXB0UXhXN1Qzek0vMjM4SGQ5ZS9Rc0pQRytTQkoyaXh6cU9kRVpJRXFFdW5hK0UzeCtCOHNiMmMyNGFXNHIzSlRlMzFsNElJWVFRUTB6TzVYUXFhOHF4V3EyNHVYaXdzTVBVMS9Halp0encrcVhUMStEckdkRHAvQ2Y3MTNkWmZrUjRBdFBITGJsaHZVYWpnWGUzLzlQaDNJYnQvMHRPNi9Za2dUNmhMSjU2THhOSHorNjBGMmlia1pGakdSR2VRR3JXQWZhYy9JU3RoOTdoMjZ0LzRaQmgzTThyaUpWenZuYkQ5bXc5K000TnkvUVZGNTBiQ2JHVHVIdnVROWROVmpSci9ETGNYRHhvYktxWGdMTVhGRlpKenloNjZQdTdJZk9xN2ZVL0ZrTEM3WGtBTldqOEt3M2V2K0I0Ymx3Zy9IUUtCTG82cDAxQ2lMNzMrU1g0bitNd0lRaitNdGZaclJGQzlJWEhIMytjWDM3ckpXYzNZMEM1V2wxR1h0RjVZc1BIM0hUQ202YVdScHBiR3ZIeGJOK1QxR0t4WUxGYWhzMFdJZjNwdHk4L3pwTlBQb20vdno4QkFRRm9ORDNMN090TThxY3VlcXpqOUZyWm83TmRkUXY4NHFCdGxMT05SZ25mU29aNzRtMnAySVVRUWdnaEJoTi83K0JlWjFkMTBibmlvbk44NHE1VUtsRWkreW9QVnhKMGloNXBNdG4ybVFUdzBrblcxVGJaVmZEc0FialdJVmxRbkRjOE93UENlN2ZtWHdnaGhCQkNpQ0ZGUWdmUkkza2RObUdPbENSQ0FHek5nNytlZER5M1pyUnRoRk1JSVlRUVFnaGhJMEduNkpITHNsMktuZEVDejZmYWdzNDJXaFU4TXhWbWh6dXZYVUlJSVlUb25kaW9rVGN1Sk1RQUVSNWkyL1BUbWZ1aDNpd0pPa1dQRkVubVdzQzI1K2F6QnlDbnF2MWNvQ3Y4WVE1RUQrT2ZpeEJDQ0RHWU5iVTBVbFpaUkxDZlBEMFdBMXZwMWNzMEc1cWMzWXliSnF0NVJZOTBUQ0kwWEtmWG5xdUV4N1k3QnB6akErRmZTeVhnRkVJSUlRYXo4TEF3eWlzTG5kME1JVzZvckxJUVB6OWZGQW9GS3BWcTBJeDJTdEFwZXNSaGV1MHdETEEreVlVZjdvYWFsdlp6YTBmRG4rZUMrOERQVWkyRUVFS0k2MGlaT3BuODhreG5OME9JRzdwWW5NR0l1RmlVU2lVYWpVYUNUakYwV0t4UVVtOTdyVlJBNkREYUQ5ZUtiZjNtUDFMQjNMcWpyVjRGdjU4Rmp5YmJmaDVDQ0NHRUdOeVNrcEp3OWRKd0xITzNzNXNpUkxjT3ArOUVvVE1SRVJHQldxMUdxOVdpVkE2T2NHNXd0Rkk0VlVtOUxmQUUyellnd3lYUU1sdmhQNC9BNXR6MmN5RnU4T0lTbUJicXZIWUpJWVFRb3UrdGUrQitpcXR5T0pheHk5bE5FYUtUSStrN0tiNld6Y3haTTFDcjFiaTd1NlBSREo3cGRwSklTTnpRNVdHWVJLakZETDg4Q0tmSzI4L0YrOEJmNW9IYjRQbjlGa0lJSVVRUEtCUUsxR28xRHovNklHK3VmNXVOZS9PSUNVa2cyQytDRVA5SVp6ZFBERk9sVnk5VFZsbkl4ZUt6S0hVbVpzK2Zqa3Fsd3MzTkRXOXZiOVJxOWFDWlhpdEJwN2loamttRWhzTjJLZlZHK09rK3VIQ3QvZHpFSU51VVdxM0tlZTBTUWdnaFJQOVJLcFhvZERyV3JQMEtKMDZjSU90Y0trY3p0NlBUdWxKVWVzblp6UlBEVEhoSU5NMkdSdno5L1lnZEZXT2ZVdXZpNG9LdnJ5ODZuVzdRVEswRkNUcEZEM1RjTGlWeWlJOTBWamJEai9aQVlZZlB2REFTZmpwMStFd3JGa0lJSVlZcnRWcU5oNGNITTJiTUlERXhrZnI2ZWt3bUV4YUxCYXZWNnV6bWlXRklvVkNnVkNydFUycTl2THpRNi9XbzFZTXJqQnRjclJWTzRUQzlkZ2lQZEJiWDJ3TE9pZzViSDMxMUZEdzJ6bmx0RWtJSUljVHRwVmFyY1hWMVJhdlY0dTN0amNGZ3dHZzBZamFiSmZBVXQxWGJ0aWdhalFhdFZvdEdvMEd0VmcrcUVjNDJFblNLRytvNHZUYkd5M250NkUrNTFmQ1R2VkJyYUQvMzFFUzRLODU1YlJKQ0NDR0VjN1J0UjZGV3E5SHI5Vml0VmdrNGhWTW9GSXBPL3cxR0VuU0s2Mm93dGdkaW5scHdHWUk5NXV4VitJOTkwR3kySFNzVjhQTnBNRGZDdWUwU1FnZ2hoUE1NNWkvNFFndzBRekNFRUgycDQzck9FSGZudGFPL3BGZllrZ1laTGJaampSTCtjN1l0Y1pBUVFnZ2hoQkRpMWtuUUthNnJwTDc5ZGRnUUN6clBWY0l6KzlzRFRnOHQvSEVPalBKMWJydUVFRUlJSVlRWVNpVG9GTmRWUEVTRHpyd2ErTWsrMjM2Y1lOdDc4KzhMSUdxSVorY1ZRZ2doaEJEaWRodDhxWS9FYmRWeHBETjBpR1N1TGFpRnAvZEFzOGwyckZmRFgrWkp3Q21FRUVJSUlVUi9rS0JUWEpkRDBPbm12SGIwbGFKNitIOTdvSzQxT1pKT0JYK2VDL0Urem0yWEVFSUlJWVFRUTVVRW5lSzZITlowRHZLUnppdU44UDkyUTAyTDdWaWpoUCthQXdsK3ptMlhFRUlJSVlRUVE1a0VuYUpiUmd0Y2E3YTkxaWpCVytmYzl0eUt5bWJiQ0dmYjUxRzNacWxORG5CdXU0UVFRZ2doaEJqcUpPZ1UzU3Jzc0YxSzVDQmU3MWpkWWh2aExHdXdIU3NWOEp1WnNpMktFRUlJSVlRUXQ0TmtyeFhkR2dyYnBiU1k0Y2Q3MjdQd0tvQmZ6WUNwSVU1dGxoQkM5RXA2ZWpvblQ2UlNWRmlJaTk2Tmk1ZXluZDBrY1l0aW8wYlMxTkpJUkVRNGsxTW1NWGJzV0JRS0JRcUZ3dGxOdTYya2I5ODg2VHRpTUpHZ1UzU3J1TU5JWitnZ0REcXR3TzhPUTM1Tis3bWZUSVdaWVU1cmtoQkM5TnI2MTkra3FkWkNaTUFveHM5WVJMQmZ1TE9iSlBwSVdXVVI1WldGSE54MWd0U1RaMWozNEZyVWFqVks1ZkNZa0xiKzlUZHBxakVUR1NoOSsyYlorODRYSjBnOWVacDFEOTQvclBxT0dEeWtSNHB1RGZZa1F2OUtnNk9sN2NmZlNvYkZVYzVyanhCQzlOWkx6LzhiTDFVRUsyZCtnM0h4MCtWTCtSQVQ3QmZPdVBqcHJKcnpDRjdLTUY1KzRUV2FtcG93bTgzT2JscS9zL2Z0V1E5SjMrNEZlOStaK3doZXl2QmgxWGZFNENKQnAraldZTjR1WlZzK2ZIQ2gvWGhwTkt3WjdiejJDQ0ZFYjYxLy9VMUN2T0pJU1pqbjdLYUkyMkJxMGtKQ2ZPSjRhLzA3MU5mWEQrbmc0WTNYM3lURWE0VDA3VDR5TldraG9jT2s3NGpCUjRKTzBhM2lqa0huSUJycFRLdUF2NTVzUDA0T2dLZFRuTmNlSVlUb3JmVDBkQnByTEtRa3lwZnk0V1RhMklVWUd1REVpUk8wdExSZ3NWaWMzYVErbDU2V1RsTzFtWlRFK2M1dXlwQXlkUmowSFRFNFNkQXB1bVN4MnZhMUJOdDJLUUV1em0xUFR4WFZ3eThPMk5vUHRnUkl2NXRseTFncmhCQ0R6Y25qcVVRRnhqdTdHY0lKWWtNVE9IYzJpOXJhMmlFNVluWHlSQ3BSUWFPYzNZd2hhYWozSFRFNFNkQXB1dVF3eWpsSWtnalZ0TUJQOTBLanlYYnNyb0UvelFVM2pYUGJKWVFRdlZWWVZFaVFYNFN6bXlHY0lOZ3Znb3FLQ3VycTZqQ1pURml0Vm1jM3FVOUozKzQvUTczdmlNRkpnazdScGNFV2RCb3Q4TXgrS084d092dUhPUkE4eU5haUNpRkVSeTQ2VjBtc01reUYrRWVpMCtveEdvMFlESVloRnpoSTMrNC9RNzN2aU1GSmdrN1JwZEpCdGtmbkg0NUNkbFg3OFRQVElNSFBlZTBSUW9pK2tGZVE0K3dtOUVyWjFVS2FXaHE3ZksrdXNZYkxaYmw5OWtXNHFibWhUK29aaUlwS0N6Q2J6UmdNaGlHM05tK3c5dTNCWWlqM0hURTRTZEFwdWpTWVJqcmZ5NElEUmUzSFgwK0VPZkx3VkFnaG5PYkQzUyt6YWMrclhiNTNQaStWMXovOWI0d21RN2ZYVjlkVjhwZjFUMU5XMmY2WCs2RXoyemw0WnB0RHVZcXFVdjd5NXRNVWxsM3NkVnRmK3ZDM3BHWWR2RzRaaThWQytiWGlUdWViV2hxcHFhL3E4ci91Z3U2YlpiVmFaWXJrRUxMMTBMdTg4TUd2KzZ4L1hJLzBIVEdRcUozZEFERXdGZGUxdng3SVFXZDJGYnlTMFg2OElOSVdkQW9oaExBeG1vd2NTZDlCUnU1eGF1b3JVYXMwaEFmRnNtN1o5L3JsZnBYVjVWeXJ1Y0xVeEFXOXJxT2dOQnVMeFV5QVQ0ajluTVZxNGVTNXZjeElYbUxmK0Q2ditEdzZqWjdRd09oT2RaUmZLOFpnYkhFNDUrc1pnTUhZUW4xVHJmMWNZM005VjZ2TEtDelBzNS96OGZESDNkWFRmbnpnOUZZT3BXMW43ZEx2RUJ2V3Z2L1c3dU9iT0pWMW9NdlBNR24wYkZiTWZ1QW1QN25vcWZQNXAvbmdpLy9yOHIzLzk4Q2ZIZjc4akNZakIwNXZKU1AzR0ExTnRYaTUrNUdTT0krVWhIa29GSTZaQm1zYnF0bDFmQ081aFprWVRRYUMvU09ZTjJrbHNXRmpPdDBuTGZzSVI4L3Vvcks2REwzV2xZVFlTU3hJV1lWV28rdXlYUm01eHpsNWJoOVR4eTdnYW5WWnQ1OU5wOUVUNkJ2YWt4K0RFSU9HQkoyaVN3N1Rhd2ZvZGluMVJ2akZ3ZlpNdFRGZThKTXB6bTJURUVJTUpDMkdadFovOWxmS0tnc1pIVDJCY2ZIVE1SaWJLYWtvNkxkN25zdFBCV0JrWkZLdjY4aTZkQVpmcjBBdUZtWUM0T251UzBMTVJQYWMzTXlsa2d2a0ZHWndxVFNiMnZvcXpCWXovLzc0dit6WGVydjdzV2JKRTN5eTd3M0tLZ3Z0NTYxV0t5dm5mSTJhK210a1htemZWNnV4dVo2TTNHUGtYTFk5d2F5dXU4ckNLYXVabHJUUVhtYkd1Q1hrbDJTeFlmdi9zbTdaOTRnT3RXVVV0bUlseURlTXUrYys1TkQrVFh1N0h1WHRMUm1wNnF5NWRhUncwcGc1dU9nY0V6aDBEUHFzVmlzZmZQRVN1WVdaSk1WTkljQW5sSE41cDloMitEMmFtaHVZTytsT2U5bjZ4bHBlM2Z3bm1nMk5UQmcxQzYxR3grbXNnN3o5K1Q5NDRJN3ZPenh3T0hobUc3dFBmRXhFMEFqbVRMeVRrb3BMSE0vY3c1V3FFcjYyL0FlZGd0bXIxV1Y4ZHZCdDFDbzFxVmtIdXgxZE41b01oQVZFODhpcS83amxuMUhiNXhkaUlKQ2dVM1NwcEhXSmpGSUJRYTdPYlV0M2ZuY1lLcHRzci9WcStQMXNVTXVFY1NHRXNQdnM0TnRVVkpYd3dCMVBkVGxTMHgvU2NvNEE4T0tIdjNFNDcrc1p3TGZ2L2NVTnIyOXFhZVJpMFRtVVNxVjlpdTdZdUNtc21MV09BSjhRenVXZllsVDBlTnhkdmRoMWZCTXBDZlB3OHdxeVgrK2l0d1VnMzdyblovWnpIKzk1alV1bDJjUkhKdVBtNHNHOFNTdnQ3ejMzN3MrWW5yU1lLV1BuZDlsdUFJMWF5NW9sVC9MNnAzK2h1Q0xmSG5SVzFWM0Z4ek9BWUgvSExLeHFsYVJONzIvTkJsdlFPWHZDY2p6ZHZMc3RsM254SkxtRm1jeWVzSno1ays4Q2JIdFovbXZqN3ptVXRvMUpZK2JZUjBYM25mcVUyb1lxSGx6K0EzdUFtUnczbFpjKytpMWZIUHVJeDFiL0hJQ2ErbXZzTy9VcDBTSHhQTGo4Qi9hUjk0LzN2azU2emxHeUM5SVpGVDNPM29icXVrcmUzZlpQVENZamZ0NUJQTERzS1R6ZGZSemEyV0pvNXBOOWI1QlhmSjc1S1hmMzBVOUppSUZEZ2s3UnlaWEc5dEhESU5lQnVjZmxoaXc0VmQ1Ky9QTnBBemM0RmtJTUxRUHg3OFN1bEZVV2NmYmlDV1pQV0g3YkFzNUxKZGxjcTduQ2xNVDVoUGhIMnM4Zk83c2JpNlZuK3dXZXVYQVlGNzBiMzEvN0IvdVgrVFozem5vUUx3OC9QTjI4YVdwdVFLdlJNWFBjVXZhbGJtRkJ5aXJjWERwUHpUbWE4UVhuOGxONWFPV1B1RnlXeTRXQ05JZjMyMFk2UzY3YVJuL3JHcW81ZS9FNFpaV0ZURTllVEpCdkdHREx0dnJZNm1kUktWV0E3ZWQ3cWVRQ0N5YXY2blJQcFVKSlhWTU5WcXUxMDRpWDZCdHRheUpkZE5mL3gvOU05bUhVS2pYVGt4ZmJ6Mm5VR2xJUzVySHR5SHZrRkdZd1lkUk1UR1lUR1JlUEV4WVk0ekNpNmVjZFJIeGtNdWN2bmVaYWJRVytuZ0ZrNUI3SGJERXpZOXhTaHo0Nkkza0o2VGxIV3grTTJJTE95cG9ydlBuWjMzRFJ1L0hkTmIvamszMXY4TXJtUDdKcTNzUEV0TjZuc093aW0vZS9nZFZpNFp0My85UmhXcmtRUTRVRW5hS1RzZzZKQUlNRzRKWWo1eXJoMVE3ck9PK0tnK215OUVFSWNadDR0YzdjYXpRNnR4MDNjamIzT0FBVFI4OEdvTm5RaEFJRk9xMiszKzU1T0cwNzdpNmVMSnA2TDJwVisxZU1RMm5iQ2ZCMi9DSjk2dngrWWtKSE80d1NHazBHanFUdklIbmtOT29hYSt6blBkMjhVU2dVUkFTUHNKOUx6em5LNk9nSldLd1dUbDg0eEl4eFN6c0ZuWGxGNTlsNTdDTld6WHVZMElBb2pDWUQvdDdCRG1WVVNoVnVMcDcyOHhlTE11M0hTb1dTN0lKMGU5a0FuMUI4UFAwcHZuS0o5M2UraUl2T2pZbWpaM1g2T1FUN1JYQXE2d0QvOWRyM1VDaVVyRjN5cEQzQUVIMmpxYVVCcFVLSlJxM3R0b3pWYXVWeVdTN0IvcEhvdFM0TzcwV0dqQVNncEtLQUNhTm1VbDVaaE1IWVFrem9xRTcxUklhTTVQeWwwNVJXRk9EckdjRGwwaHdVQ2dWUklmRU81UUo5UTNIUnVkcW5yNXZNSnQ3NS9CKzQ2dDE1Y1BrUGNOVzdjZit5NzdIdDhBYmUzUHAzeG81SVFhVlNrNTV6bEltalpyRjQybjNkcmdjVllyQ1RvRk4wMGpIb0hHajdYTllhNEpkZldzZjU1SGpudGtrSU1ieW9Xd2V1cXJ0UHZqb2dGRjNKdzhQVmk2YVdCdDdiOFlKOWZXTjRVQ3dyWmoxZ0g4SHJLMlZYQzhrdHltVFJsTlVPQWFmUlpLU3lwcHl4STFJY3lxZm5IbVBQeWMzY01mTitKb3lhQ2RpeXhMcm8zYWlvTHVXNWQ1K3hsMTIzN0hzY1NyTmxycDJTdUlDSW9CSGtsMlR4d0IxUGRkdWVxdHFyZkxqN1phWWxMU0lwenJiZ1B5cGtKRkd0d1VhYlUrZjNFeHMyeGo2OU5pUDNHREdobzVtV3RKQ2EraW8yN0hqQlhuYngxSHRKU1p6UHh0My94bVEyY2YvUzc5aW44M2EwYk9aYVJrWW0wV3l3clFFSjhvdm9WRWJjbXVhV1JyUmFQZFYxbGFoVWF0ejBIcDFHeHVzYWF6Q1pqZmg0K0hlNjN0dkR0cTlhVFYwbEFOZHFyN1NlNzc1c2RZZXlIcTVlYU5TZHAxRjd1dnRTV1cyYmlxVldxYmwzNGJmdzl2REh0YldmcUZWcWtrWk9wZWhLSG1jdm5nREEzenVZcUpCNGpDYURCSjFpeUpLZ1UzUlNQa0JIT3EzQWJ3NUJkV3N5UWxuSEtZUndwdklHdUZRRDBWN09ia25YcW1vclVDaVV2THY5bnlURVRHSkc4aEpLS3k5ekxHTVg2N2Y4bFNmdSs1VkRoczlidGVQWWg3anEzWmswWmc1bGxVVUUrOW4ycnJwVWVnR3IxVXIwbDBhUXZyYjhCMnc5OUM2ZjduK1Rvdkk4N3BoNVB6cXRubS9jK1RTZzRQa05QMmQreXQyTWlocVB5V3drSWlpT1UrZjNVOWRRVGRhbDB5aFFjT1ZhTVFXbHR2MGUwN0tQNEtwM0o5Z3ZndWpRZUxJdW5hYTVwWkhVOHdkSVBXL0xNTHQ4MWpvdWwrWjB5amk3N2NoN2JEdnlYcWZQNU9sSFE0bGVBQUFnQUVsRVFWVG16WSsrOXQ4QS9Hdmpmd0syb09HclM1NmdxYVVCdmM2MTJ5eWt2bDZCdUxsNDNuRDZwK2lkWmtNanpTMk4vR09EYloybFdxVm1SSGdpaTZiZWk1OVhvSzFNNnhSYzNaZEdPY0dXSVJiQVlHcTVZVm50bDhvMnRUUjIrN3VqMTdwZ01odXhXQ3dvbFVwQy9DTzVWbk9GQ3dWbnVGUnlnZHpDVEZvTVRZeUlTR1RSbEhzeG1ZMmN1WENJemZ0ZXgyd3g0K1BoVDZCdkdQN2V3WGg1K0RFaUxBRWZ6ODZCc0JDRGpRU2RvcFB5RGx0SERhU1J6bmZQUTFwRis3R3M0eFJDT0pPWERuNTlDUDQ4RHdJSDROOUZMY1ptRE1ZVzdwaXhscFRFZVFDTWpVdkIzY1dMbmNjKzVNUzV2ZmJFS3JmcVFrRWFsMG91c0hMMjE3aGFYY1lybS85SThzaHBMSjk1UDJrWER1T2ljeU04TU5iaEdyVkt3NzBMSHNYWE01Q0RaejdueXJYaTFpbUk3ZnQwNmJXdWVMVW1YRm1RY2pmbld6UGphdFE2UXZ3anlieDRFcFBGQkVCT1lRWnFwZTFyVFhSb1BBbXhrd2p5dFFXK0ZxdUZkN2YvRTUxR3o5SVphMWc4N1Q3N1BWNzQ0TmRNUzFwb240Wjgrc0lod2dKc1c3QW9GQXA3ZXpxdXpWUXBWYXpmOHRjYi9seVdUVjlqSDBFVmZXdHl3bHpHanBpQ1dxMmhvYW1XM010bnVWQ1F4dVd5WEI1Yi9YTzgzSDN0NjRpVmlzNVBwOXYrUE52K2I3NWVXUnpMV2l4bSs3bnJsZDI0K3hWeUM4L1NiR2hDcTlFUkhUS0toVlB1WVV6MEJGejBibXcvOGo1ZTdyN2N2K3k3dEJpYXlTcytUMEZwTnBmTGNza3RQSXRDb2VUNzkvL2hWbjVNUWd3WUVuU0tUaHpXZEE2UUwxSjVOZkJhaDNXYzk0eVVkWnhDQ09jYUh3aG5yOENqMitDcFNaRGdON0QyTlZZcWxDZ1ZTaVo4YWMzaCtQanA3RHoySVVVZDlxVzhWVjV1dm9RRnhqQisxQXdVQ2dXcjV6L0Nsb052VVh3bG41cjZTaVluek9zMDlSRnNYOHdYcE55Tmw3c3ZCYVhaTkRUWDhmNFhMd0cyOVoySDByYVJsbk9FaEpoSlRCb3oyMzdkdVBocGpJdWZCdGltUFA1anc4KzViK0ZqOWhFdWdFc2xGekJiekV3Y1BZdks2bktzVml2QmZoR2N6MCtscWJuOUh6cURxWVhDOGp5VUNsdUNJQVVLYWh1cnIvdDUvYnlDZVBJcnYrYkZEMy9EbXNWUGRCckZQWDNoRU51UHZFOWtjTnhOL2lSRlQ0MktHdWR3UENWeFB2dFR0N0wzMUNjY3pmaUNwZE8vaXFaMXFtcUxzYm5UOVcxN3VPbzB0cEhOdG1tdGJhT1pqbVdiTzVYdHFsemJ2WFFhUFFxRmdsRlI0d2p4anlROGFBU2hBVkgySkZSdFNpb0sydHVoMVRNbVpnSmpZaVlBdHZXZ2RRM1ZYU2JIRW1Jd2txQlRkRkkrd05aMEdpMjI3VkhhZHBvYTZRUGZIbmZkUzRRUW90OTVhdUdWWmZEZkorQ1B4L3ErZnFVQ1ltOWNyRnR1THA2WXpOY2MxbGNDNkhXdUtCVktqT2ErVzVRYTdCL0IvVXUvYXg4SkdodVhRckIvQks5OThoZkFGaEJjejZReHM1azBaamIxamJWRUJObVNCUldXNWVMbkZVU2diNWg5VGQzTnFLbS94dm44VkNhT25rVlpaU0Y2blN1ZTdqNlVWUlpTM3lGSmtkbHNvcWEra3VLSzlwK1RUMHNBQ1RFVHU2MWJvVkRnN3gxTWZHUXloOUsyTXpJeXlmN1pXd3pOSEU3ZlFVTHNwRTVicWZSR1RRdHN6WVRqZFZCdmJzOXBNSmpkYXQvdVRrcmlQUGFlK29RclZTVUFlTHI1b0ZBb3FLbS8xcWxzMi9wTTM5WUhGVjd1dmtEN0dzK3V5clk5MVBEeThLTzBvc0EraGZiTFpkdnFUQnd4bWR6Q1RON2ErdmN1MjJzeUd5bStrbTlmMjlsUmJOZ1kxaXg1NHNZZldvaEJRb0pPNGNCSysvUmFwUUlDQnNCSTUrdG5vYkRPOWxxamhGL1BsSFdjUW9pQndWMXIrenVwc2hseXFpQy9HZ3lXdnFsYkFSemUxZnZyd3dLaXFhd3BwN0xtaXNNSVlFMzlOU3hXQzk3dU54L0lYWS9ybHhMcVZOZFYwdFRTd1BUa3hUME9HdDFkUGUxN2FCN0wyTVhvNkFra2o1emFxZHpmMzNtR2x0WWtQZGJXUjVJdmIvcFArOVRHSHo3d0o1TGlwckwzMUtjVWxlZHhMdThVc2FHMjdMR0xwOTdyVU5kejcvNk01TGhwdlpvR3UzREtQZnpmUjcvamFNWVhURTllak5WcTVkTURiMkl5R1ZnMmZjMU4xOWNWdlJyR0JVSmtDSmdVN1E5Z0I3TmI3ZHZkYVJzMTFLcHRvNVlhdFlaQTN6QktLaTVoTkJrZEV2OWNMczhGSUNyWWxsZ3ExRDhLaFVKaFh5UGMwZVh5WEpRS0plR3REMFRDQXFJcEtzK2orRXErUTBibHE5VmxOTFUwa0R4eW12MWNpSDhrOXk1NHRNdjI3anF4Q1E5WDd5NGZ5cmk1OU4xNmF5RUdBZ2s2aFlPclRlMVBVUU5kNldiRnd1MlRYUVh2WjdVZlB6WnU0RXo1RlVLSU5uNTY4QXVCYVgyOHZkN2hXN2cyT1g0YTZibkgySis2aFZYekhyYVB4QjFLMnc3QW1PdU01TjJxeXBvcmZMejNOZnk5ZzVrMzZkYldqVFlibWlpdkxITElPbnYzM0cvWTErQTFOTld5ZWQ4YkxKdStCbmRYVzFZbnRVcURqNmMvWTZJbnNPM0llNVJYRnJGMjZYZEl5ejdDNGZRZER2WFhOVlJ6OE16bm5NcmE3M0ErTVhZeWN5YXU2TlNleHVaNkRxZnRZTkhVMWZoN0I3TWc1UjYrT1A0UmJpNmVGSlpmNUh4K0t2Y3YvVzZmSlduU3FXQ2NQd1FFZ0taenN0UkI2MWI2TmtCRFU1M0QxRk9yMWNxK1U1OENNREl5eVg0K2FjUVV2amkra1pQbjl0cjM2alNhakp6STNJT0htemNqSWhJQmNORzdFUmVlU0c1UkpzVlhMaEVXYUZ2WFcxbGRUblpCR3FPang5c2ZySXdkTVlWalozZHpLSDA3YTRLZTZQUzdOWDdVRFB2OTNWdzhpSTlLeG1RMnNlWEFXd0NzbXZlUXZieVh1eS94VWNua2wxemdkTlpCRnFTczZ0WEl2aEFEblFTZHdzRkFXcy81NVdtMWlmNndhdVIxTHhGQ0NORXFObXdNaWJHVHljZzlUbjFUTFZIQkl5a3F6eU8zS0pQUjBlTVpIVzNiYjhwb01yTGo2QWZNR3IvTVBzWHdWbFJXbC9QbTFyOWpzVnI0eXFKdmQ3bXRSRTgxTnRmeHhwYi9JU1owTkJGQkl6Q2FXbWd4Tmp2c2VkazI5VEVpT001aFJCZGcwZFI3ZWVtajM2TFY2SWtORzBOOVV5MitYa0VPWlQ3WStSSmo0NlowQ3NMZHZ6VFNaRGFidUZSeWdjUHBPOUJwWFZnMGRUVUEwNU1YVVZaNW1ZLzN2Z2JBUGZPL1NWeHJJQ1A2enovZit3VWpJaElKOUFuRmFES1FXM2lXOG12RnhJYU5ZWHg4ZTlDWGtqaVB0SndqZkhGOEl4VlZwZmg2QlhJdTd4UlhxOHRZcy9nSmgrbm5pNmJlUzBGWkRtOS8vaHdUUjg5R3BWSnpPdXNnV28yZVJSMUd5TU1Db3hrWFA1MjA3Q084dGZVNVlzSkdVM3dsbndzRmFVeFBYdHhwTzZLR3BqcmUzL2tTcFZjdmM5ZmNyM2Y1ZVpRS0pXV1ZoYnp3d2ErWWxyU0lXZVB2a08xVHhKQWlRYWR3TUpDMlMza2xIVXBiMjZOUndzK21PWC9rVlFnaEJwTlY4eDhtd0NlRU05bUhLU2pKeHN2ZGwzbVRWakp6L0RMNzZFeFRjejM1SlZsa1hUck5taVZQRWg0WTArdjc1UlNlWmRQdVYwQ2g0SUZsVHhIZzAvdWhYN1BGekJmSE5oSVdHTU84U1N2WmRXSVRCbU1MUnpKMmtoQTdxVk9BMlpXNnhtcE1aaU1tczVIM2Q3N0UwdWxmSlNMSWNUV2hTcVhHMjkydjAvbU9ybGFYVWQ5VVMwN2hXY2FPU0dIWmpMVUExTlJYY1RSakorZnlUdUh0NFVkOVl3MjdUM3lNMFdSZ2ZQeU1McE1uaWI2Uk5ISXF1WVZueVM1SUEyeHJiSmRNK3dwVEV1YzcvTncxYWkxZlgvSC8ySG5zSTdJS3ptQXlHUW54aitTQlpVOFJHejdHb2M0QW54QWV1dk5IN0R6MkVjY3o5NkJXcVlrSkhjMmlxZmQyR24xY09mdHIrSGo0azVwMWtNdGxPZmg0Qm5ESGpMVk1UcGpyVU81Q1FScGJEcnlGUnEzbG0zZjl4R0dkcjlIVXZxNDZLbVFrMzc3M0Z4eEozOG4rMU05SXp6bkdzaGxyN0ErSGhCanNKT2dVRHNvR1NCS2g3Q3I0TUx2OStQSHh6aDk1RlVLSXdVYWxWREZuNG9vdXA0bTI4WFQzNFpHN2ZzbzcyLy9KK2kxL1pjMlNKeGdSbm5EVDk5cDIrRDJPWis3QjN6dVlOVXVlN0ZGUTJKMktxbEpNWmlOQmZ1SGN2K3k3NUJXZjUwajZUdTViK0JpRjVSZDVaZk1mbVpxNGdKQ0FLRFJxTGV1V2ZZLzZ4aHBxNnE5aHRwaUlESXFqMmRESXh0MnZrQmc3bVNsakYvRFJycGQ1L3IxbmlRNFpSVlRJU0x3OC9IRFJ1bkxIakxXb1ZHcnlpczVqeFlyRmFzRnNOdG1ERXovdklLeFdLMjR1SGl5ZDlsWGlvNUs1V0hTT2pOeGpaQmVrbzlQcW1UdHBKZE9TRmxIWFVNMzJJKyt6NWNCYjdEMzVDYkhoQ1l3SVQyQmtaQkw2THZaL0ZMMjNmT2I5UFM3cjV1SmhuOUo2SThIK0VYeHR4UTl1V0U2cFZON3dkeXUzTUpQM2RyeElZdXhrVnN4K0FMM1doZjJwbjZGUjYyaG9xcVdzc3RCaFZGeWxWREZyL0RMR3hFeGs4NzdYMlhIMEEwYUVKOTdTYkFFaEJnb0pPb1dEZ1pDNTFtQzJUYXR0aytnUGQwdldlU0dFNkRjdWVqY2V2T1A3dkxYMTcrUmN6dWhWMEJrWkhJZGFwV0h1cEpXMy9DVlpxOUVSN0JmQnVtWGZRNjkxSWZYOEFXTENScE1RTzVHRTJJa0Urb1p5SW5Ndmg5SzJZVEtiSEs1MWQvSGtCK3YreUJ0Yi9nZFh2VHNyWmoyQVRxdm51MnQreDltTEo4Z3VTQ2N0K3dpTnpmWDJiUytzMXM3cGVSUUtCZC85NnU4QTJ3allVMnYvZ0VLaDRQOCsraDJWTmVYNGVRV3hhT3E5VEJnMUU1MVdENENQcHo5cmx6NUpRV2tPcDdNT2NqNC9sY0t5WEljMWhtTDRpSXRJNU1IbFB5QzJ3M1R3ekx5VFZGU1ZvbFFvQ1F1SVp0S1l1WjJ1OC9NSzVPR1ZQNmEyb1VvQ1RqRmtTTkFwSExSbHJnWG5qU3krM0dGYXJWNWxtMVlyaEJDaWYrbTBlcjYyNG9kbzFOcGVYWjhRTzRtRTJFazNMRGRsN1B3YlpvcjFjdmZsMFZYUDJLZEozalAvbXpRMjE5dmZuekJxSmhOR3pRVEFZckZnTWh1eFdxMG9GQXFVU2hWS3BaTDVLWGNUSGhockR3aFZTaFhqUms1ajNNanIvNk5pdFZydFFhampORTNibC8rdkxQbzJKck9SMElDb2J1dUlDaGxKVk1oSWxodlgwZHpTS0tPY3cxakhnQlBnaWZ0KzFhUHJGQXBGbjZ5eEZtS2drS0JUT0Noejhwck96S3V3cVVPMmNzbFdLNFFRdDg5QVNselNNZUJ6MGJ2aG91LzZIeVdsVW9sVzJibmRJeVBHOXVxK0NvWEN2dDYxSzRHK29UMnVTNnZSRGFpZnFSQkNPSXVzY0JkMlZoeUR6dHU5UjJlekNmN3phUHR4b2ovY0pkTnFoUkJDQ0NHRUdOUWs2QlIyMTc2MFI2ZnFOcWVLZlNNVHJyUk83NVZwdFVJSUlZUVFRZ3dORW5RS08yZG1yaTF0Z0kwZHN0VStuQ1RUYW9VUUlqWktOaWNlenNKRGJPdEdyemZkZDdDU3Z0Mi9obkxmRVlPVEJKM0Nyc3lKU1lUK2VnTE1yYU9zNFI1d2oveGJKSVFRTkxVMFVsWlo1T3htQ0Njb3ZYcVpaa09UczV2UmI2UnY5NStoM25mRTRDUkJwN0J6MW5ZcEI0dmg5SlgyNHgrbmdGSWV6QWtoQk9GaFlaUlhGanE3R2NJSnlpb0w4ZlB6UmFGUW9GS3BodHlJbGZUdC9qUFUrNDRZbkNUb0ZIYmxUc2hjYTdUQS82YTJIOCtMc0NVUUVrSUlBU2xUSjVOZm51bnNaZ2dudUZpY3dZaTRXSlJLSlJxTlpzZ0ZEdEszKzg5UTd6dGljSktnVTlnNVkwM251K2Vob25VR2lGWUZUMDY0UGZjVlFvakJJQ2twQ1ZjdkRjY3lkenU3S2VJMk9weStFNFhPUkVSRUJHcTFHcTFXNjdDRnpGRFEzcmQzT2JzcFE4cmg5QjFEdnUrSXdVbDZvYkM3MG1GTlorQnRXTk41cGRFV2RMYjVlaUw0NnZ2L3ZrSUlNWmlzZStCK2lxdHlPSlloWDg2SGd5UHBPeW0rbHMzTVdUTlFxOVc0dTd1ajBXaWMzYXgrWWV2YnVkSzMrNGl0NytRTWk3NGpCaCsxc3hzZ0JvN3lqb21FYnNOSTV3dW5iZE5yQVVMYzRMNzQvcituRUVJTUpncUZBclZhemNPUFBzaWI2OTltNDk0OFlrSVNDUGFMSU1RLzB0bk5FMzJrOU9wbHlpb0x1Vmg4RnFYT3hPejUwMUdwVkxpNXVlSHQ3WTFhclI1eVV5U2xiL2VOOXI2VGdVSm5IaFo5Und4T0VuUUtBT3FOWUREYlhudnArbitQenRSeVd3S2hOaytuZ0ZyRzNZVVFvaE9sVW9sT3AyUE4ycTl3NHNRSnNzNmxjalJ6T3pxdEswV2xsNXpkUEhHTHdrT2lhVFkwNHUvdlIreW9HUHUwU0JjWEYzeDlmZEhwZEVOMmVtUmIzMTU3LzFjNWZ2eTQ5TzJiTkp6N2poaDhKT2dVQUZSMEdPVU1jT25mZTFtczhMZVQ3Y2N6dzJCOFlQL2VVd2doQmpPMVdvMkhod2N6WnN3Z01UR1IrdnA2VENZVEZvc0ZxOVhxN09hSlBxQlFLRkFxbGZacGtWNWVYdWoxZXRUcW9mMVZyZTN6U3QvdXZlSGFkOFRnSXIxUkFGOEtPdnQ1UGVlbkY2RzBOV21SUmduZmtlUkJRZ2h4UTJxMUdsZFhWN1JhTGQ3ZTNoZ01Cb3hHSTJheldiNmNEM0p0VzF0b05CcTBXaTBhalFhMVdqMXNScW1rYi9mZWNPODdZdkNRb0ZNQWprbUUralBvYkRiQm14MHlwSzlMdUQxSmk0UVFZaWhvMndKQnJWYWoxK3V4V3EzeXBYeUlVQ2dVbmY0YlRxUnY5OTV3N3p0aWNKQ2dVd0J3dGFuOWRYOU9yLzB3RzZwYmJLKzlkYkJtVlAvZFN3Z2hoaUw1VWltR0t1bmJRZ3hkTXZZdWdOc3owbGxyZ0EwZHRraDVhS3h0YjA0aGhCQkNDQ0hFMENWQnB3QnV6NXJPZDg1QmMydUczR0EzV0I3YlAvY1JRZ2doaEJCQ0RCd1NkQW9BS3ZwNWV1M1ZKdGlVMDM3OGNCSW9aUWFORUVJSUlZUVFRNTRFblFKd25GNGI1TmIzOWIrV0FlYldmQUF4WHJCUTluMFdRZ2doaEJCaVdKQ2dVMUJuQUVQcnRGY3ZIYWo2ZUFTeXFBNTJkTmpqK1pHa3ZxMWZDQ0dFRUVJSU1YQkowQ242ZldydHkrblFsdlE4M2dlbWhmYjlQWVFRUWdnaGhCQURrd1Nkb2wrVENPVlV3YUhpOXVNbkp2UnQvVUlJSVlRUVFvaUJUWUpPMGE5QjUvT3A3YThuQjBPU2Y5L1dMNFFRUWdnaGhCalkxTTV1Z0hDKy9wcGVlN0lNemxXMkh6K2EzSGQxQ3lIRWNKU2VuczdKRTZrVUZSYmlvbmZqNHFWc1p6ZEozS0xZcUpFMHRUUVNFUkhPNUpSSmpCMDdGb1ZDZ1VJeHZGSzhTOSsrdmFUZmlkdE5nazdSYnlPZDc1eHZmejBuSE9LOCs2NXVJWVFZYnRhLy9pWk50UllpQTBZeGZzWWlndjNDbmQwazBVZktLb3Nvcnl6azRLNFRwSjQ4dzdvSDE2SldxMUVxaDhlRU5PbmJ6akhjKzUyNHZhUlhpWDRKT2k5Y2cvU0s5dU52ak8yYmVvVVFZamg2NmZsLzQ2V0tZT1hNYnpBdWZycDhLUjlpZ3YzQ0dSYy9uVlZ6SHNGTEdjYkxMN3hHVTFNVFpyUFoyVTNyZDlLM25XYzQ5enR4KzBuUUtSeUR6ajZhWHZ0ZVZ2dnJxU0VRNWRrMzlRb2h4SEN6L3ZVM0NmR0tJeVZobnJPYkltNkRxVWtMQ2ZHSjQ2MzE3MUJmWHora0F3RHAyd1BIY09wM3dqa2s2QlJjNmJDbU04anQxdXNyYTRBRFJlM0hhMGJmZXAxQ0NERWNwYWVuMDFoaklTVlJ2cFFQSjlQR0xzVFFBQ2RPbktDbHBRV0x4ZUxzSnZVNTZkc0R6M0RvZDhKNUpPZ2M1bW9OWUdoOW1PV2xBMVVmckIvZmtPVzRMMmR5d0szWEtZUVF3OUhKNDZsRUJjWTd1eG5DQ1dKREV6aDNOb3ZhMnRvaE9lb2tmWHRnR3VyOVRqaVBCSjNEWEY5UHJhMHp3TGI4OXVOMUNiZGVweEJDREZlRlJZVUUrVVU0dXhuQ0NZTDlJcWlvcUtDdXJnNlR5WVRWYXIzeFJZT0k5TzJCYWFqM08rRThFblFPY3c3YnBmUkJFcUdQc3NIVU9oc2p5QlZtaHQxNm5VSUlNVnk1NkZ3bHNjb3dGZUlmaVU2cngyZzBZakFZaHR5WGYrbmJBOU5RNzNmQ2VTVG9IT2F1ZGhqcDlML0ZrYzRXTTN5YzAzNjhMZ0ZrdHljaGhPaTl2SUtjR3hjYW9pcHJydERZM05EdCsrWFhpc2t2dWRCbjkydTZ6cjE2d21xMVlyYjA3WFRFb3RJQ3pHWXpCb05oeUsydkc4NTl1ei9jYXYvdGFDajNPK0U4RW5RT2M5ZWEyMS83M21MUXVUVVA2bzIyMTE0NldCSjlhL1VKSVlRWTNETHpUdkhYdDM1Q1ZlM1ZtNzcyL1owdmNqYjNlTGZ2cDJVZllmZnhUZGV0bzdxdWtyK3NmNXF5eXZic2RvZk9iT2ZnbVcwTzVTcXFTdm5MbTA5VFdIYXgyN3JlL3Z3Zm5hN3I2TlhOZitKb3hoZlhiVTl2V0sxV21lYm9aTG1GbWZ4bC9kTjh1di9OWGwzZjBGVEhuOS80SVdkelQ5ejB0Uzk4OEd0U3N3NDZ0R1hqN2xjY3lsaXRWbDc0OE5mc1Q5M2FxL1oxUmZxZDZHdHFaemRBT0pkRDBLbnZmVDBXSzJ3NDMzNThYenhvNUpHR0VFSTRoZEZrNUw5ZSs5NTF5eVNQbk1hcWVRLzFhenNxcTh0cGFLN0QzZFhybHVxcHFhK2lwcjdTNFZ4ZFF6VUdVd3VYeTNJN2xZOElHb0ZDb2FDZ05CdUx4VXlBVDRqOVBZdlZ3c2x6ZTVtUnZBU2wwdllQVlY3eGVYUWFQYUdCM1Q4dGJXNXB4R0JzNmZiOXVJaXhIRXJiVGtyQ1BMUWEzYzErUkhHVG1sb2FPWGptYzg3bnAxTGZXSU9IcXpjeFlhT1pOK2t1M0YwZDkya3ptb3djT0wyVmpOeGpORFRWNHVYdVIwcmlQRklTNXFGUVhIOU9WbE56QTUvc2V3T2pxWVV6MlljWkZ6K2R5T0M0bTJycnRab3JOQnVhY05IZjNCWUIxWFdWWEswdUk5QzNmYTJTVHFQbjdNVVR6Sm00QW4vdllNQTI2dC9RVk1lSWNFbWtJUVl1Q1RxSHVjb09henI5YmlIbzNGc0lsYTBCcklzYTdoNTVhKzBTUWdqUmV5cWxpbG5qNytqeXZiS3JsOGt0eXJ6cEw4NDNVbGxkVGszOU5ZZHp4VmZ5MEd0ZEtld2lNT3hLZE9nb2V5RFlVYzdsZEE2bGJYYzQxOXpTaU1sc1pOT2VWenVWZi9JcnYwYWoxcEoxNlF5K1hvRmNMTXdFd05QZGw0U1lpZXc1dVpsTEpSZklLY3pnVW1rMnRmVlZtQzFtL3YzeGY5bnI4SGIzWTgyU0o3cHNaMDM5TmRadithdkRPWlBGaE1IUXpQOTk5RHVIOHpGaG83bHo5b005K3Z6ZGtkR216dDcrL0RrcXE4dEppSjJFbDdzdjVkZUtTTTA2U0haQk9vK3RmdFllZUZxdFZqNzQ0aVZ5Q3pOSmlwdENnRThvNS9KT3NlM3dlelExTnpCMzBwM2Qzc05zTWJOeHp5czBHNXA0YU9XUDJYTGdMVGJ0ZVpYSDd2bDV0d0ZrUTFNZDVSMUcxZ0V1bGRxbWdkYzMxcEJYZEw2cnl4d0UrWVhqNXVMQmhZSTAxQ28xalUxMVpCZWtvMVpyaVFrZGhZZXJGK2s1eHdqd0NlRncrZzZhVzJ4cnBiWWNlQk02Qk5GZlgvN0RtdzUwTzVKK0ovcVNCSjNEWEY5TnIzM25YUHZyRlNQQVZYcVdFRUk0alZLcFpFSEszVjIrOThySGY4VEh3NS94OFRQNjlKN0hNbmR6OHR5K0x0OTc2L1BuZWxUSGo3LytWMXgwN1ZudENzcHk4UFVLWkhMQ1hHSkNSMk9sL1V2d29iVHRsRlVXY3UrQ1J4M3FjTkc1b1ZGcmFXcHA1R0xST1pSS3BUMHdIUnMzaFJXejFoSGdFOEs1L0ZPTWloNlB1NnNYdTQ1dklpVmhIbjVlUWUzMXRINVp6N3AwQm9BbVF5T1ZOZVZrWFRxRG05NkRsTVQ1V0sxV2F1b3I4ZmJ3ZDJpRHdkaENpN0VKRDFkdmZMNzBudWdidnA2QnJGM3lIWWRSemVPWmU5aDIrRDFPbk52TC9NbDNBWkI1OFNTNWhabk1uckRjZm03cTJJWDhhK1B2T1pTMmpVbGo1blFhR1FWYndMVnB6NnRjTERySHl0bGZJelFnaW5zWFBNckxILytCOVZ2LzFtMUFWMUNXdzRkZi9LdkxObS9lOTBhUFB0dFhGei9PNk9qeG5MMTRBbERZKzYrWHV5K1AzL2RMUmtXUDUxeitLZTZMZll3SjhUTTVsTGFORWVFSmpJeEljcWhIcmRiMDZINUMzQTRTR2d4ekhVYzZlenU5TnJVY0x0WGFYaXNWOEJYWmRrc0lNWVFwQjNHR3RPeUNkSW9yTG5IM3ZJZTZIRkc4Rll1bXJHYmVwSlgyWTZQSndQTWJubVhHdUNWTVMxclVvenIwV2hmMm5Qd0ViM2MvQUV3bUF4L3UraGNQM3ZGOTN0Myt2NWpNUm50WnM5bUVGU3N2Yi9xRFF4MHBDZk5ZTkhVMVp5NGN4a1h2eHZmWC9xSFRaNzF6MW9ONGVmamg2ZVpOVTNNRFdvMk9tZU9Xc2k5MUN3dFNWdUhtNG1FdjIvYUYzMlEyVWwxN2xkekNzMHhQWHN5OFNTdkpMY3hrejhuTmZPUE9wd25yTURWMzQrNVh1RlJ5Z2Nmdit4V3V0ekRTSkxwM3oveHZkcG9hbXhRM2xXMkgzK05xVmFuOTNKbnN3NmhWYXFZbkw3YWYwNmcxcENUTVk5dVI5OGdwekdEQ3FKa085UmhOUmpidmU1MXplYWVZTitrdUpveTJ2ZS9uSGNTYUpVL3k3clovc243cjMxaXorQW04UGZ3Y3JvMlBUT1pIWC90dmgzUHZiSHNlalZyTFZ4Wjl1MGVmVGF2UlUzYTFrT0lyK1R4eDM2OGNwb2VETFdpZU9Hb1d3WDdodU9oYzJYYmtQZTVkK0MxeUxtY3dNaktwejJjeENORVhKT2djeHF3NGpuVDY5WEtrYzBOVysrdEZVYjJ2UndnaEJvTzJCM1RWemRjdk45QllyVmIyblBvRVA2OGdra1pNNmZQNnRScWR3MXJHdk9MeldLd1dva05INDZwMzczRTlSZVY1OXFCelJIZ2lzZUVKMURSVThlT3YvNDlEdVIxSFA2U3dMSmRIVnYxSHB6cU1KZ05IMG5lUVBISWFkWTAxOXZPZWJ0NG9GQW9pZ2tmWXo2WG5IR1YwOUFRc1ZndW5MeHhpeHJpbERrSG5Ndy8vQTdDTkVNZUVqWEVZUVk2TFNDUWxjUjc3VTdkdy83THZBbkE0YlFjWGk4N3h3QjFQU2NEWmo3cGFpOW4yVUVMZk9scHV0VnE1WEpaTHNIOGtlcTNqbDVQSUVOczZvSktLQW9lZ3M3YStpZzA3WHFDc3NwQTVFMWN3WitKeWgrdGlRa2V4ZHVtVHZMZmpSZjYxOGZlc21QVUFpU01tMjk5WHE5U29WZTM5M1dneVVIYTFrSm5qbDkzVTc4SGUxRStKREk1RHE5RlRVMThGZ0t2ZUhZMWFnNTlYb0wxY1J1NXh2RDM4aUFnYXdhWTlyK0xqR1NCQnB4aVFKT2djeG1wYWJBbUFBTHgxdmR2ZUpML0dOdExaWnQyWVBtbWFFRUlNV09yV1FiT3l4dXVYRzJoeUN6TXByeXhpeGF3SCtueVVzeXY1eGJZbmtnMU50ZllwcXQySkNSMk5UbXVMNXF2cnJ1TG4zVDdOZGVyWUJmenovVit5OWVBN0R0Y1lUUVlzRmpOL1dmOTBwL3JtVGxxSmk5Nk5pdXBTbm52M0dmdjVkY3UreDZFMFd3YmFLWWtMaUFnYVFYNUpGZy9jOGRSTmZiWjNQbitleXBweWgzUFBiM2pXMXY3NlN2UmFGejdhOWJMOXZXK3MvQkdlYnQ0M2RROXg4ekp5amdIWWc2NjZ4aHBNWm1PWFU1emJSaWhyNnRvVFZKM09Pc1RPNHg5aE1obTRlKzVEakl1ZkJ0aldLNy8xK1hQTW1iQ0NDYU5uRWhzMmhrZFhQY1A3TzEvaW85My9KdlhDUWVaTVdFRlVTT2VFRmdXbE9WaXNGaXdXOHcxL0Q0Sjh3L0h4dExYVlpETGk1eFhrMEgvdlhmQW9KOC9icHJCSGhjUXpiOUpLTW5LUE1YWkV5ZzBUSWduaGJCSjBEbU45a2JsMlkzYjc2NGxCRU83UmZWa2hoQmhLTGxiQnBScUl2clhFckxmTjhjemQ2TFV1SkkrY2VsdnVsMTlpQ3pvMzdYa1ZqVnJiWlJtTHhZelpZdWJ4ZTM5Sm9HOG9MWVptcXVxdTR1c1o2RkR1RzNjK2ZWUDdCYnJvWEJrN1lqS2c0UGtOUDJkK3l0Mk1paHFQeVd3a0lpaU9VK2YzVTlkUVRkYWwweWhRY09WYU1RV2x0bjBqMDdLUDRLcDNKOWd2Z3VqUXp1dEZhdXFybURSbWpzUDYwdHI2S3RScVRiY2pXUjNYcVlyK2tWZWN4ZDVUbnhMZ0UwTGlpQlFBZTRJZG5iYnpGQ3lkeHZiRngyQnF3V0t4OE5ibnozR3A1QUsrWG9IY00rK2JEdE9selJZek5mWFhhREcyZjNFSzhBbmgwVlhQc1BQWWg1eStjSWo4NGl3ZVcvMHN3WDdoRHZkcCt6MDRsTFlkdFVyVFpYQm90Vm94bVkzY01XTXRLWW56QUZpOTRCSFVLZzIxRFZXNDZOeFlPR1UxTGpwWHlxOFZrMXQ0bG9wckpWUlVsVkpSVlVwTTZHaU9adXpDWUd3bXIvZzhCbU1MYmk0ZUpNWDEvWXdHSVhwTGdzNWh6R0U5WnkrbXhEYWJZTS9sOXVNVnNiZmVKaUdFR0N3QzNlRFhoK0RQOHlCd2dNY1VsZFhsWEN3Nng3U2tSZDBHZ0gxOXY3WnBpNmN2SE9MaGxUOG0yRCtpVTdsTmUxNGxyL2c4dnEzVEJhMVlXVHoxM2s2SlhUeGN2V3hUSHE5ZTdsVEhsMzNybnA5M211cXIxN3JpNWU0RHdJS1V1em1mbndxQVJxMGp4RCtTeklzbk1WbE1BT1FVWnFCVzJyNGV0UVdkVFMyTkdFd3RwR1lkNEZEYU5oNjUrejhJRFlpeTE3OXg5eXVVVkZ6aU8xLzlyWXc0T2NHSnpMM3NPUG9CSG03ZXJGM3lIZFFxMjUrZnhXSUdRS25vUExMZjl1ZWtVQ2hRS3BVRStvUVM3QmZCL01sM28rbGhBb1YvWm5zQUFDQUFTVVJCVkI2ZFZzK2RzeDlrNHVqWlhDeks3QlJ3V2l3V01pK2VZSFQwZUFwS2M1ZzEvZzZtSjNkZTMzejZ3aUUrM2Y4bUVSMm14Ylk5d0ZDck5HalVXb2YrMjlSY1QyTnpQVmFybGJDQWFJcXY1Rk44SlIrRHNZWFNpZ0pxNmlwdDArZ2w2QlFEaUFTZHc5aXRqblR1S1lSbTI5L25lR3BoVnZqMXl3c2h4RkN5SWhZK3pvWkh0OEZUa3lEQkQwSjd2bVRydGpwNWZqOEFFMGZQdWkzM1M3MXdFSlZTeGFJcHF5bXB1TVNSakozY00vK2JEbVZxNnE5eFBqK1ZXZVB2c0FjSmVxMkxROEtYamhvYWE0a0lpck9QQkgxWldXVWgydzYvaDlWcTVWcHRCWjhkZkJ1d1RjTTlsTGFOdEp3akpNUk1ZdEtZMmZacnhzVlBzMCtocks2cjVCOGJmczU5Q3grenI1bXJxYS9pNDcydmNya3NGNnZWaW9lYk4zTW1yS0RGMkV4aGVSNEFMWVltTXZOT01ubk1YSXF1NUhmWnRvZ2dlU3JiSHd6R0ZqN1p2NTV6ZWFlSURSdkQ2Z1dQT3F5ajFiUStlT2c0UXRueFdnQ2R4dmJVZmRtTU5iMXVSMmhBbE1ORGlEWVhpODlSMjFETjhwa3o4SFR6NGVTNXZVd1pPeCtWVW1Vdlk3RllPSmF4aStpUWVJZWc5YjBkTDJJd3RWQmVXWVJLcWVMTnJYL0h6eXVJNVRQdnQ1Y0o5QTExV05QODNMcy9ZK2I0WmJmdDkxeUlteUZCNXpCMnJlTWVuYjBZNmZ3OHIvMzFzaGhReWNOZEljUXdFdWdLcnl5RC96NEJmenpXOS9VckZkQVhvWXJWYXVWYy9pa0NmRUxzbThuM0o1UFpSSHJPVVVaR0p1R2lkMlBXaE9WOHRPdGxKaWZNc3dkZlZxdVZ6dzl2UUs5MTdYRm1XN0NOTEhtNitYVDVYbTFyc2hVQXJWcEhSSkF0V1ZCaFdTNStYa0VFK29aMXlqUjZJd3FGZ3RyNkttYU9XOHE1L0ZRU1lpWXhkOUtkdlBqaGI2aHVYUXRvTkJsUUtWV2N5VDdNbWV6RHJUOERXMElidGNvMll2YlRiL3k5MSt0b2ExcGdheVljcjRONmMzc3Voc0dzTC9wMlkzTURiMjM5TzFldUZiTjQ2cjFNUzFyVWFaVFowODBIaFVMUmFmOVl3UDduNStzVjJPbTl2cEo2L2dCdUxoNk1pRWdreUMrQzFLd0RITTM0Z3Buamx0ckxIRHU3aXl0VkpUeHl0Mk5DckxEQUdFeG1JN1gxVldqVVdpS0NSdURoS3V1Q3hlQWxRZWN3ZGlzam5VVjFjSzU5N1Qyck9xK2RGMEtJSWM5ZEM3K2VDWlhOa0ZNRitkVmc2UG5Tdyt0U0FJZDMzWG85UmVWNTFEVlU5L20rbk4wNWZuWTNEVTExVEU5ZUFrQkN6RVJPaDQxaDQrNS84NjE3Zm9hcjNwMTlxVnZJTGtobnpaSW5IS2JCM3NpWkM0Zkp5RDNlNVh0V2Evc1AzdDNWMDc1OXk3R01YWXlPbnREbFd0YS92L01NTFFiYkU5aTJOWm92Yi9wUEZLMnA5WDc0d0ovNDN0cmZBKzJKa1FDZXVPOVhBSnc2ZjRBZFJ6L2dzZFhQMmtkSEc1dnJlWDdEc3l5Y3VwckpZK2IwK0xOMVI2K0djWUVRR1FJbUJReUJtTE5QK3ZZbis5L2dhblVwNis1NGl0aXcwVjJXMGFnMUJQcUdVVkp4Q2FQSjZEQnQ5bko1TGdCUndmM3pCYWI0eWlVdUZLU3hjTW85cUpRcXZOeDltRFYrT1h0T2JDWXFlQ1RoUWJGY0xEckhydU9ibURwMm9jTWFVb0JaNDVjQlVGNVpoS3ZlM1dFN29qWWJkNzlDenVVTSszR0xzWmx0aDk5ajU5RVBBYmgzNGJlSWkwanNsODhueE0yU29ITVl1NVU5T3JkMkdPVWNGemp3MXpNSklVUi84dE9EWHdoTUM3bHgyWnR4dUEvcXlMNmNEc0RJaUxGOVVOdjFOVGJYYytEMFZtSkNSOXRITlJVS0JYZk4vUWF2YnY0VGIzNzJONkpEUjNIczdHNW1UMWpPcUtoeE4xVi9TdUk4RnFUYzArVjdsOHR5ZVB2emYzUjdiYk9oaWZMS0lvY01vM2ZQL1FibTFuVi9EVTIxYk43M0JzdW1yOEhkMVpZZHFtMmtzaXRWdFZmWmZ1UTlRZ1BhZ3dXcjFjcTJ3Ky9ocW5mdnN5QmZwNEp4L2hBUUFKcWVMVFVjRkc2bGI1ZFZGcEZka002MHBFWGRCcHh0a2taTTRZdmpHemw1YnE5OTZyYlJaT1JFNWg0ODNMd1owVTlCMlk2akgrQ2ljMlh5bUxuMmM3UEdMK055V1E3dmJIdWVHZU9Xc2o5MUM1RWhJMWswZGZVTjY3TmFyZVJjemlBK0t0bCtia2J5RXBKSFRyTWZiOTczT21OSHBEQWkzUGFaUXZ3aisvQVRDWEZySk9nY3hoeEdPbTlpZXEzRkN0czZMRnU1VTVhcUNDSEVnRlYwSlErRlFrR1FYK2RFUG1EN0FyN2o2QWZNR3I4TUwzZmZXN3JYOWlQdll6UVpXRHp0UG9mem5tN2VMSjk1UHh0MnZFRDV0V0pHUmlZeGYvSmROMTMvc2JPN09YWjI5MDFmMTloY3h4dGIvcWMxR0I2QjBkUkNpN0dabUE0QlM5dDB5NGpnT0lkOUVMdmo0K25QUXl0L3pQSE1QZnpmUjc4akxEQWF2ZGFWL0pJc0hyN3JKL1oxcXFMdmxWUmNBdUJxVlNtN2ptL3Fzc3lzOFhlZzArcEpTWnhIV3M0UnZqaStrWXFxVW55OUFqbVhkNHFyMVdXc1dmeEV2L3c1cFdZZHBMRDhJc3RucmJOdkJRU2dWQ3E1YSs0M2VQR0RYN1A3eE1kNHVubXpadkVURG1zOHUySzJtTm04OTNXdVZKVVFINVZNazZHUkZtTnpwK1JjYXBXR0FKOVFHZDBVQTVMOGpUaU05WGFrODBnSjFCcHNyejIxTUtmcjd6RkNDQ0djekdxMVVucjFNdjdld2QxbTVHeHFyaWUvSkl1c1M2ZFpzK1JKd2dOamVuV3ZveGxma0pGN25Ea1RWemdrUkttc3VjTFI5SjJjdm5BSVR6ZHZ2RDM4eWJtY3dmclAvc2IwNU1YRWhTZjJPT05yU3NJODVuVVRyQmFXNWJKaHh3dWR6cHN0WnI0NHRwR3d3QmptVFZySnJoT2JNQmhiT0pLeGs0VFlTVDBLTUFHSExWTGFoQVpFc1h6bS9maDdCN1BuNUdZQU5Hb3RwN01PTWpsaDdtMVpRenNjdFUySnppM0tKTGNvczhzeWt4UG1vZFBxMGFpMWZIM0YvMlBuc1kvSUtqaUR5V1FreEQrU0I1WTlSV3g0MzI4dVhsU2V4N2JERzRnT2lXZlM2UGFrVlkzTkRadzZ2NThqR1RzeFc4ekVSeVdUWFpET3l4Ly9nUm5KUzBpS205SmxabW16MmNUWjNPTzQ2TjE0Nk00ZmtWTjRscXo4MDJqVVdzN2xwWklRTzdIUFA0TVEvVUdDem1Hc3ZNUEc1c0Z1M1pmN3NvNEpoSlpJQWlFaGhCaXdGQW9GLy9IUWM5Y3Q0K251d3lOMy9aUjN0ditUOVZ2K3lwb2xUekFpUE9HbTd0UFUwc2p1RXg4ek1tSXNjeWFzb0w2eGxwekNEREp5am5HcE5CdXRSc2VNY1V1Wk5YNFpHcldXTXhjT3N6ZjFVOTdkOWsvY1hEeUlqMHdtTWppT1VkSGowWGV4cDJJYmxVcnRzT2RsVzFaZWxVTEZoY3RwcUpRcVhEcGtMNjJvS3NWa05oTGtGODc5eTc1TFh2RjVqcVR2NUw2RmoxRllmcEZYTnYrUnFZa0xDQW1JUXFQV3NtN1o5Nmh2cktHbS9ocG1pNG53Z0ZneWNvOWh4Y3FWYThXTWlaNkkwV1NnN0dvaHBaV1h1VlJ5Z2R6Q1RGUktGVFBITFdWNjhoS3lDOUk0bkw2RDQ1bDdpQTZKSnlWeFBtTmlKdHpVejFOYzMvVGt4ZDFtT2U2S200c0hxK1k5MUk4dGFyZjl5UHU0dVhoeXo0SkhNSm9NNUpka2NUYjNCQmNLem1DMm1FbU1uY3lDbEZWNGUvaFJVSnJERjhjK1lzdUJ0OWgyK0QzaUloS0pDb2tuUGpJWkgwOS96Qll6VjZxSzBhaTFQSERIOTFFcVZYeTg1MVVtalpsRGRPZ29OdTE1aGZ6aTg4U0dKNkRYdWJKaTFnT29WUm91bFdaak1obng5dzYrNmVSWlF2UVhDVHFIcVFaamV3WThGM1hQQThmS1pqaFcybjY4Y2tUZnQwMElJY1R0NWFKMzQ4RTd2czliVy85T3p1V01tdzQ2WFhTdXJGN3dLTEZoWTFBb0ZMeTk3UitVVnhiaDdlSEh3aW4zTUdIVUxJZXRMQ2FNbnNuWXVDbWN6VDNPcWF6OW5MNXdpQ3RWSlNURmRVNzJjejBGSmRrVVY5aldlK2cwZXBiTldPc3dWVkdyMFJIc0Y4RzZaZDlEcjNVaDlmd0JZc0pHa3hBN2tZVFlpUVQ2aG5JaWN5K0gwclpoTXBzYzZuWjM4ZVFINi83SXdUT2ZVOTlVUzRCUENHUGpVcWlwdjhiclcvNGJyVnBIVkVnOEsyYXRZMHpNUkh0Q3BISHgwMGtlT1kyc1MyZlluN3FGbk1zWkVuUU9JM2ZNdkIrTldvdUhxeGVmSDlyQWlYTjcwV24wVEJ3OW01VEUrUTRqNjFFaEkzbGsxWDl3c2VnY0o4N3RKYnNnbllMU2JFWkhqd2RzTXhYOHZJT1pOZjRPZ3YzQ09YUm1PNkJnM3VTN2NORzU0cXIvUHZ0VFArUHN2amU2M0JibThYdC9lYnMrdGhBM3BMQmFyVU1oRVpxNFNZVjE4UERudHRkaDd2REc4cDVkOTg1NWVMVTFVVnBTQVB4dGZ2KzBUd2doQnFxaWVuaG9Lend6RFJiMmM1Nk94eDkvbkY5KzY2WCt2VWtIQm1NTEdyVzJ4OU5kdTFOUlZVcFRTd01SUVNONlZOZTEyZ3JVS2cyZWJuMi9KWVRGWXJGdlY5TFUzRUJqY3oxKzNrRmRsak9aalZpdFZoUUtCVXFscXR2MWZsVzFWL0gyOEx2aFo3TmFyWmpNcG02bk50L0liMTkrbkNlZmZCSi9mMzhDQWdMUURLRk1RcmU3Ynp0RGk2R1p2T0x6akl4TTZ0SGEwY2JtQnVvYmF3ajBEYldmNjloL3JWWXJSVmZ5dTl6MzFkYlhqRmdzRmhRS0JRcUZVdnFkR0ZCa3BIT1k2cmhINTgwa0VkcHlzZjIxSkJBU1FvaWg1V2EyTDdtZUFKK2JTK1ByNnhuUUovZnRTc2Y5TVYzMGJ2K2Z2ZnNPai9PcUVqLytuVDRhOWQ2ckxjbVc1TjVyWEJMSGRwemVHd0VDV1VxQXNMQ0YzWVhORDNZWGRpSEFRb0N3QkVpY1hvamp4SEZjNHRpSmU3ZmxKa3V5MVh2dm12NzdZNnlSeHVyU3lDTnB6dWQ1OUdUbUxmYzlvM2tqejVsNzc3a3V3Mit2UDA2ckhOcnJEdzRJRzlKeENvVml4Qi84eGNTbjArcUgxY3R0MFB1NmpBZ0ExL3RYb1ZEMG1YQjI3ZXRyVHFnUTQ4WElWaW9XRTE1ZGoxRVlvVU1zSW5TMkJxcXZ6UU0xcUtXQWtCQkNDQ0dFRUdKd2tuUjZxWkgwZFBZc0lMUStCVFJ5OXdnaGhCQkNDQ0VHSVdtRGx4cHVUNmZKQ3ArVmREOWZQN0tLK2tJSUlZWWhKVEhWMHlFSUQ0cUxUZ1FZOVJ6YjhVanU3ZkZyTXQ5M3duTWs2ZlJTalQyU3pzQWhUR0U1VkE1bW0rTnh0QytrQkk1TlhFSUlJYnAxR051cHJDdjFkQmpDQXlwcWkrazBkUXgrNEFRbDkvYjROTm52TytFNWtuUjZxUVpqOStQZ0lmUjBmbHJVL1ZoNk9ZVVE0c2FJaTQybHFxNWs4QVBGcEZOWlYwSm9hQWdLaFFLVlNqWHBlcDNrM2g2Zkp2dDlKenhIa2s0djFiT25jN0NrczhQaXVqYm5Pa2s2aFJEaWhsaXdhRDRGVlJjOEhZYndnQ3RsNTVneU5RV2xVb2xHbzVsMEgvN2wzaDZmSnZ0OUp6eEhrazR2MVRDTXBITmZDVml2cmVZNlBSVENoN0hFaWhCQ2lKR2JNV01HaGtBTlJ5OTg2dWxReEExMEtIczNDcDJGK1BoNDFHbzFXcTNXWmVtTXlVRHU3ZkhIRys0NzRUbHlKM2toTzY2RmhJSUhtZE81dDdqNzhab3hYZ2hkQ0NHRXEwY2VmWml5aGp5T250dmo2VkRFRFhBNGV6ZGw5YmtzVzc0VXRWcU5uNThmR3Mza1hPdFQ3dTN4dzV2dU8rRVphazhISUc2OEZsUDNZejhOcUFmNDZxSFJDR2VxSFkrVkNsZ3RTYWNRUXR3d0NvVUN0VnJObDc3eUdLOXNmbzMzOWwwbE9UcURxTkI0b3NQa0QvSmtVVkZiVEdWZENWZkt6cVBVV1ZpeGVna3FsUXBmWDErQ2dvSlFxOVdUYnBpajNOdWU1NDMzbmZBY1NUcTlVTStodFVHRERLM2RXd3kyYTBOclowZEEwQkFxM1FvaGhIQWZwVktKVHFmandZZnU1L2p4NCtSY1BNV1JDenZSYVEyVVZoUjZPand4U25IUlNYU2EyZ2tMQ3lVbFBkazV0TkhIeDRlUWtCQjBPdDJrSGVJbzk3Ym5lUE45Snp4RGtrNHZOSno1bkRLMFZnZ2hQRSt0VnVQdjc4L1NwVXZKek15a3RiVVZpOFdDeldiRGJyZDdPanpoQmdxRkFxVlM2UnphR0JnWWlGNnZSNjJlM0IvVjVONzJMRys5NzhTTkozZVVGMm9ZNG56T21nNjRXT2Q0ckZMQVRmRmpHNWNRUW9qK3FkVnFEQVlEV3EyV29LQWdUQ1lUWnJNWnE5VXFIODRudUs3bEtUUWFEVnF0Rm8xR2cxcXQ5cHFlSnJtM1BjUGI3enR4WTBuUzZZVWFoN2hHNTJjOWVqa1hSSUdQM0MxQ0NPRlJYY3NZcU5WcTlIbzlkcnRkUHBSUEVncUZvdGVQTjVGNzJ6TzgvYjRUTjQ2a0VWNW9xTU5yRDVWM1AxNGFPM2J4Q0NHRUdEcjVZQ2dtSzdtM2haaThwUC9jQzdrVUV1cG5lRzJiR2JKcnVwOHZqeHZibUlRUVFnZ2hoQkNUa3lTZFhxaHBDTU5yZS9aeVpvUkNnSFpzWXhKQ0NDR0VFRUpNVHBKMGVxR2Vjem9EKytucFBGelcvWGlaREswVlFnZ2hoQkJDakpBa25WNm9aMDluWDhOcnpUWTRVdEg5WE9aekNpR0VFRUlJSVVaS2trNHYxTE9uTTZpUDRiVm5xc0ZrZFR5T05FQzgvNDJKU3dnaGhCQkNDREg1U05McFpldzRpZ1IxOGRQMFB1WlFqNkcxcXhMR1BDUWhoQkJDQ0NIRUpDWkpwNWVwNzFHNU5yU2ZJa0lIZXlTZFMyUEdOaDRoaEJCQ0NDSEU1Q1pKcDVkcEdxU0lVRjVEZDJJYW9JV01zQnNUbHhCQ0NDR0VFR0p5VW5zNkFIRmpOZlpjbzdPUG5zNmVTNlVzaXdWWm9sa0lJY2FQN094c1Rody9SV2xKQ1Q1Nlg2NFU1bm82SkRISnBDU20wbUZzSno0K2p2a0w1cEdWbFlWQ29VQ2hrRThFUW9pUms2VFR5d3hXdWZhWVZLMFZRb2h4YWZOTHI5RFJiQ01oUEozWlMyOG1LalRPMHlHSlNhcXlycFNxdWhJTzdEbk9xUk5uZU9TeGgxQ3IxU2lWTWtCT0NERXk4dGZEeXd5MFJtZWJHUzdYT3g0ckZUQS82c2JGSllRUW9uOHYvUFpGQWxYeDNMN3NDV2FsTFpHRVU0eXBxTkE0WnFVdDRhNlZUeEtvak9WUHYvOHJIUjBkV0sxV1Q0Y21oSmlnSk9uME1nUE42VHhWMWYwNEt3dzBjbmNJSVlUSGJYN3BGYUlEcDdJZ1k1V25ReEZlYU5HTXRVUUhUK1hWemEvVDJ0b3FpYWNRWWtRa3JmQXlRMDA2NTBiZW1IaUVFRUwwTHpzN20vWW1Hd3N5SmVFVW5yTTRheTJtTmpoKy9EaEdveEdiemVicGtJUVFFNHdrblY1bW9LVHpwQ1NkUWdneHJwdzRkb3JFaURSUGh5RUVLVEVaWER5ZlEzTnpzL1IyQ2lHR1RaSk9MOU5rNm40Y29PMStYTk1CNWEyT3gzb1ZUQSs5c1hFSklZVG9yYVMwaE1qUWVFK0hJUVJSb2ZIVTFOVFEwdEtDeFdMQmJyZDdPaVFoeEFRaVNhZVhhZTZucC9ORVpmZmpPWkd5VklvUVFvd0hQanFERkEwUzQwSjBXQUk2clI2ejJZekpaSktrVXdneExKSjBlcG1lU1dmUG5zNlRQWkpPR1ZvcmhCRGp3OVdpUEUrSE1LYnNkanZsTlVXMGRiUU02N3k2eGlxYTJ4cmRjbjB4ZEtVVlJWaXRWa3dtazh6ckZFSU1peVNkWHNabGVHMlBuczdqa25RS0lZUVlCYlBGUkYxVDlZQS83WjF0THVkWXJCWmVmUCtubk1zLzV0eFcyMWpKMXM5ZXhtUTJYbjhKQUd3MkcyL3MraDN2N3ZrL3JMYVJ6eTNjZjNvN0wzMzRpMkVsVDZWVlY5bC9lanNkeG5ibnRzUFp1L25KaTE4ZmNodXZmZndiOWh6YjRyTE5aRGJTMU5yUTU4OUF2NGVkaDkvaGN1SFpQdmVmeWpuQU83di9PT1M0aHNwdXQ4dndXaUhFc0trOUhZQzRjZG90WUxuMmI2dGUzYjBrU242alk0MU9nQ0FkSkFaNEpqNGhoQkR1MWQ3WnhyNlRINUJUY0pwT1V6dGhRZEVzbVhrTE02WXVkUHUxQ3NweWVIUFg3d2M4WnZuc0RheFpjT2VBeDVqTVJ2Skx6dlBYRDMvT3c3YytUWUJ2a010K3BWTEo3U3NlNTdXUGYwTnhaVDdKTWVramlqYzBLSXE5Sno3Zzg5TWZzV3JlN1VNNjUrRFpuUlJYNXJOazVyb1JYUk9nMDlpTzBkenBzdTNNNVVQc09QeFduOGV2WC9JZ0M3Tlc5OXF1VkNwcGFXOWs1NUczU1luTFFLUFd1T3pQS1R5RFFpR1RaWVFRNDRNa25WN0VwWEp0ajZHMVBaZEttUmQxNCtJUlFnZ3hkc3dXTTV1M1BVZHRZeVd6MDVjUzVCOUdUdUZwdHV6OUMwWlRCL016Ym5McjlaSmkwdm5HL2MvMnUvOHZXLzk3U08zRWhDZnl4ZHYvZ1ZjKytoV3ZmUFFyRm1XdDZkVXo2R0RuN1YxLzZMVjFkdm95YmwxeXYvTjVaVzBKOVMwMWZWNHJKQ0NjMnNaS0xoYWM2blAvMUxoTXRCckhzS0RtMWdaeWk3TkpqWjlCYWZWVjV6SDF6WTYyQ3l0eSsyd2pQbklLS3FXcXozMDkrZmtFOE9VNy84bGwyMkMvczFzVzNjc0w3LzZZNHNvOHBzUmxPTGViTFNhS0svTzRkY2tEZzE1M0pLU1hVd2d4WEpKMGVoR1grWnc5aHRhNkpKMHl0RllJSVNhRml3VW5xVzRvWjlPS3g1ZzdiVGtBUzJldTQ4OWJmOGJlRXg4d2IvcEt0L2FFYVRVNndvTDYvK1pTb1JqNmpKN1F3QWllMlBROW10c2FDUEFOeHM4UTZOejN5YkgzaUF5SlpjYlVSWDJlRytRZjV2TDgxT1VEbkxqNFdiL1hxbSt1NGVMVmszM3UrK1lEUHlZME1BSndETWUxMisza0ZtZVRXNXpkNjlqTjIzN1paeHZmZi93WEtCUktDc3B6QU9nd3RkUFlVc3ZGZ2xPRStJY1RGUlpQcDZrZFh4OS9ndnhkUzhjcmxhNi9NNHZWd3FmSDMzZlpsalZsQVZkS0wzS2w5Q0lBMDVQbTBOaGFoOGxzcEsyamhWTTVCM3JGTkQxNUxqNDZRNS94Q2lIRVdKQ2swNHMwOTVqUDJWVzUxbWFIczlYZDIyZUczOWlZaEJCaW9sRjE1V25qdkxPbnZzbnh4ejB0WWFaem0xS3BKRFZoQnArZitvZ09ZenNHdmErbnd1dFhXMGNMdmo3K0JBZUVFUnpnU0NDNy92djVxZTNVTjFXemJPYXRURXVhRFRoNjljN2xIM01tMW4xUktCUjg5NUdoOWJUMlpORDdBVkJVa2NmSm5QMHN5bHJMeXJtM3VSeHo0dUkrOXAzOGtPOC8vbHlmYmVpMVBsVFZsYkoxMzBzQVdLeG1HcHRyS2FySVk5NzBsVVNGeFZOWlYwSm9Id203SFZ6S3lkdnRkaXBxaXdBb3Jzd24yRDhNLyt1R0g4ZEhUdUg0eFgyb1ZScU9udC9qM0c0MGRXQzMyOUhyRENSR3BVclNLWVM0b1NUcDlDTE5mYXpSZWFVUnpOZm1lWWJxSVdyOGZmNFFRb2h4SmR6SGtRZDByVzA4WGtXR3hBSlEzVkNHbjZGN3NuNWxiUWtCdmtGamtuQmV1SEtDRHo3ZjNPYytzOFhVNS9hZTJqcGErTjA3Lzg2TUtRdFp0K1IrbDJHcHAzSU9zTy9rQjZ4YmZCOXpwaTF6YnErb0xlYWpBNi9SM3RuSzh0bnIrMjI3NSs5Z09PeDJPeDhmZkFOLzN5Qld6Ny9ET2R5MmkxcmxtRXM1VUJJWEZSYlBENzcwR3dEKy9QN1BpQTVQWk9PeWh3Rkg0YVQ4a3ZQY3QvYXBYdWNaOUg2Y3l6dUtRZWVIVXFVaUtUcU5Kelo5RDRDZnZmUWRGbWF1NlRYZjgwcnBSVXFycmpJcmJRbDMzdlNFYy92bWJiL0V6eERJUFd1ZUhNRnZRUWdoUmtlU1RpL1MwbU40cmYrMXBQTjhiZmUyTE9ubEZFS0lRYW1Wa0J6b0tNSTJuazFMbWtOaWRDcGJQM3VaVzVjOFFMQi9HTmw1UjhrdHp1YSttM3NuT081UVZsT0lScTFsL1pJSGUrM2JkdURWUWMvMzlmRm54ZXlOZkhMc2IxUTNsUEhBelY5RHJ6TndLSHNYbng1L243VUw3bVpXNmhLYTJ4cXhXTTFZTEdaVVNqVlRZalBZZTJJcnNlRkpKTWRPYyt0cnNsZ3QzTGJpTVRvNkhkOHlYRjlOMW1LMTlMbTlKN1ZLMDJ1b0xEaUc5cjY1Ni9la0pjNGlMWEZtci8xcjV0L0Z6aU52TzM5M1R6L3dFK2MrdTkyTzhycTVvaGFyaFIySDNrS2hVTkJ5M1pJeXJSM054RVlrRC9SU2hSQml6RWpTNlVWYSt1anB2TkF6NlhTZEJpT0VFS0lmbTZiQUg4NUFZUk1rQlE1K3ZDY29sVXJ1V3ZVbFhuei9wN3o3eWY4NXQ4K2J2cEtNNUxsamNzM0sybUppd2hQSm1ycWcxNzdVaEJtOWtxUytMSmw1TTRIK0lYencyY3RVTjVSanRwaWNoWVQySE4vQ251Tzlpd3FwVldwVVNoVmI5djZGdjd2M2gvajYrSS8reFZ5emVkdHpsTlVVRG5yY3oxNzZUci83ZXM2cjdkSmhiS2V0dlptTTVMbmMxRS8xM05TRUxGSVRzdnJjWjdmYktLc3BRSm5UbmN5YXpFYWEyeHBZTVdjanB5OGZkRzYzMnF3MHR0UVNIQ0RmTGdzaFBHUFNKSjJmVnAzblZFTUJ4VzIxbExUWGVUcWNjY3MvMnZIZjl4dmcvZjJ1MnpaWE9uNjhTYndobEVUZmNPWUdKN002TXRQVDRRZ2hKb2c3cHNMT1FuajJJUHpQS29nWWg5UGo2aHFyZUduYkwxQXBWYXhaY0JkK1BnRVVWdVJ5OHRMbjJHeFdibC81dU51dldWVmZ5cnpwSy92Y3A5UHFoOXhPUnZKY2txTFRNZWg5c2R2dDNMcmtBUUo4ZzlGcDlHaTFlblFheDQ5R28wT24wYU5VS3FsdHJPVGxiYzlSVVZ2TTFQanV2K2QybXczbE1Jb1lYVy85MG9jd21qcEdmRDVBV0xEakg5cnErbkk2akcyY3l6dkt5VXVmczNUbU9ncktjemg2L3RNQno3OWwwYjB1MVlidGRqc1dxNFZMQmFmSUxYSVVOZW93dG5IbnFpL3krTVpuc0FPZm4vcUlsdlltL0EyQlZOV1ZZckZhcEtkVENPRXhFejdwYkRTMTg3dThIWnlvdnpyNHdVSmNwNlM5anBMMk9nN1U1SENrTG85dnBhN0hUelAwRDBaQ0NPLzEvUVh3ejUvQlYzYkF0K2RCUmlqRStIazZxbTdiRHJ5S3pXYmo3Kzc1b1hNKzQrejBwWVFIUmJQbitCYlMreG5TT1ZJTnpiVjBHTnM1bkwyNzN5UnFldEljN2xyOXBTRzExelZIVXFGUU1DZDlHWC9hOGwvY3NmSUx4RVVrcy8vMGR1cWJhN2p6cGllNFdIQ0szVWZlNVRzUC94ZmZmdWkvZXExWDJXNXNReitLb2pteEVVa2pQcmRMZnNrRi9yejFaODRocnpIaGlheWN1NG5rbUdsTWpjL2k5UjIvWmVuTWRiMlN3dXI2TWo0NTlsNnZpcnhkODJQdlcvc1VVK016TVZ0TS9QU3YzMGFqMGhJWG1ZTEZha0d0MHBCZmZKNDUwNWFSVzV5TlhtY2dJamhtMUs5RkNDRkdZa0lubmRtTlJmd3laeHRONXRGOUF5a0V3TEc2Zko1cGVabS9uM1liR1lGeG5nNUhDREhPSlFmQ245ZkRMNDdEejQ2NnYzMmxBbEpHZUc2bnFZT2lpanhtcGk3dVZVQm5Yc1pLOWh6ZlFtNXh0bHVUVG8xYXkxMnIrazhvZHg5OUYvVjFDV0YvT296dC9QRnZQK2IybFY5Z1Nsd0dab3VKdXFZcWJIWkg1YnVXOWlhYTJ4b0FzRmpNdEYrYmIzbDl3dWxvcXcyOWR2UmQwU2N2N1dmWGtYZUdkYzR6RC84VUg3MHZhcldHYVltenlVaVp4KzZqN3hJVG5rUmF3Z3dBRXFOVHlVaVpSMlZkQ1RmTjIrUTgxMjYzODluSkQwbUpuZTdTY3dzNFg2K1B6bEVNeW1JeEF6aUxIS2xWYXBKaTBqbC81VGl6MDVkeVB2OFlXVk1XdUhXSkhDR0VHSTRKblhUdXFzeVdoRk80VloycGhlMFZweVhwRkVJTWlaOFdubDBHZFoyUTF3QUZqV0N5dWFkdEJYQm96NkNIOWNsbXN3S09lWC9YczlzZGE3MTBGY0J4Rno5REFETlQrMTQ3RTJEbjRiZWRTNUFNcHFReW4rYTJSalJxUndHQ3JpUkxwL1VaVmt4MnU1M0t1aExpSTBhYXZuZXpXaTFZckdidXYvbnZCajIydE9vcWg3SjNZYisycms1U2RCcEowV2tBS09pZCtDMmZ2WUUvdlBNc2w0dk9rcDQ0QzRCOUp6K2tvcmFZcCs3NXQxN0hkL1dZZHMxZE5abzdBVndxNjg1T1c4SzdlLzdFcmlQdlVOOWN3MzNwL1M4cEk0UVFZMjNDSnAzN2EzSTRXSFBaMDJHSVNlaGd6V1VXaGFheUl0eTlGUkNGRUpOWHFCNUNvMkZ4dEh2YlBUVEM4d3g2UDhLRG84a3R5cWF4cFk0Zy8xRG52aVBuUGdFY1BXdzNpczFtbzhQWWhrRS90QUkveFpYNWFOUmE1M0RUaHVZYUFBSjlnd2M5dDY2eGl0Q2dTTUN4SEVtbnNaMjR5Q2tqakx5M3J2VkJCMkxySTlrZlNHaGdCQ3ZuM3NiN2UvL0tZeHVmSWJjNG13Tm5QdWJ1MVY4bUlxVDNrTmlxaGpKOGRMN085N1U3NmV5ZUhqSXRhUTZoZ1pFY1BmOHBNNll1SkNvc2ZsZ3hDU0dFTzQxOFpyMkg3YXc0NCtrUXhDUW05NWNRWXFKYnYvUWh6QllULzdmbFA5bDE1RjBPbk5uQkd6dWVaLy9wN2NSRnBqQmpxcU5YMG13eDg5R0IxMmxxclIreldGcmFIVDF6QWI1QlF6cStxQ0tYaEtpcHpuVTZyNVpkSXNBM0dKOGhyQzM2KzNlZkphLzRQQUJuY2gxcGUwcnM5SkdFZlVPdG1MT1JsTmpwL1BXRC8ySC82ZTFzV1BvUVdWTjZWd0VHS0N6TElTNnl1L2UyMDlnT2dLNUgwbWswZGFCV09mb1dOR3F0czRkYkNDRThZY0ltbmRXZHpaNE9RVXhpY244SklTYTY1Smgwdm5MWEQwaU9TZWRzN21FK1A3V04rdVlhVnMyN25jYzNmdGVaa0hSMHRsSlFuc09MNy8rVTB1cUNNWW1scE9vS3dKQ1c3R2pyYUtHOHRvakVhOE5SRzVwck9aTjdpSXlVZVgwZTMzT2VZa2RuRzNhN0hiM09RSHRuRzZjdW8xL1doQUFBSUFCSlJFRlU3U2NtUE5FdHhZRGNwV3ZJYlU5bWk0bEQyYnNvcUxpTVZxdEhvVkJ3TnZjd2x3dlBZck81OXBvMnR6Wnd1ZWdzbVNuem5kdTZrdnF1Z2ttdDdjMjh2TzA1bXRvYW1EZDlKYWR5RHJCdC82dVNlQW9oUEdaQ0RxKzEybTNVR1ZzOEhZYVl4T3FNTFZqdE5sU2pLTE12aEJDZUZoVVdQK2djeEFDL1lKNjg0NTk0ZmVmemJONzJTeDVjOTNXbXhHV00rSnBIejM5S1RVTTVXbzBldmRhSFRsTUhaeTRmeE44UVNHVEk0UFBsODRyUFliZmJTWXhPbzZLMm1IYysrU042cllIbHM5ZjNlYnhlWjhCc01YR3g0QlRWOVdVQWhBWkc4dUhubXpHYU8xaytlOE9JWDh2MTdIWTcvL1dYcHdjOTd2cEVzYjJ6amV5OEk0Q2Q2dnB5VW1Lblk3YVlLU2pQSWJmb0xEbUZaekNaTzFtVXRaYmxzemRRMjFqSm5tUHY4ZGJ1UCtEcjQ4K1V1RXppSWxMSVNKbkx4NGZlUks4emtCQTFsZjJuUDBhdDBuQXFaejlCL3FINDZBd1VsT1h3L21jdlliTlplV0xUOTRnTWlTWEFONWk5SjdaU1hsdkVyVXNlY000dkZVS0lHMlZDSnAwcWhSSmJIOThVQ3VFdU51eVNjQW9odklhUDNwZkhObnlIVjdmL21yemljNk5LT2kxV002Y3ZIM1QycWlrVUNpSkNZdG00N0JHVXlzSC9ybGJWbDZIVjZBZ0xqT1Q1dDMrRWo5NlhSOWQvdTk4aVJNa3gwMGlNVHVWdmUvNkVBZ1VMTWxhaDFlaFFLcFRNVEYwOHBEbVlRNlZRS0hqZ2xxOFBlbHh4WlQ0SHpuenNmSzVSYTV5VmIwTUNJNWlWdW9TcXVoTGUydlY3d29PaVdaaTVtbGxwU3dqMEN3RWN5N1I4WWRQZlUxRmJUSGJlVWZKTHpsTldYVUJVV0FLWGk4NXl6NW9uOGZYeDU4aTUzVmh0VnZ3TWdXeGE4UmlIc3orNVZoMDNrWHZYZkpYZ0FNZFNLeXZtYkNESVA1U1BENzNKNngvL2xxY2YvTW1RaHpvTElZUTdLT3dUZEt6RjNmdC80ZWtReENTM1pjWDNQUjJDRU1MTGZlMXJYK05IWDMzaGhsM1BaRGFpVVd2ZHNyU0cxV2JGWnJPaVZLcWNjek9IcXIyekRZUGVsOHJhRWtLRG92cGNDbVV3ZHJzZGk5WHNySUE3SHJXME4rRnZDQnpTc1ZhYkZaVlNSVjd4ZVZJVHN2bzhwbXNvOHNxNXQvWDVPMjl0YjZhOHRzaTVYTXR3L2ZoUFgrTWIzL2dHWVdGaGhJZUhvOUVNLzMwUlFuaW5DZG5US1lRUVFnajM2N25reG1pcFJwQnNkakZjS3hnMG1vcXJDb1ZpWENlY3dKQVRUc0Q1dSt3djRRUUlEZ2hqOWZ3Nyt0M3Zad2dZY2NJcGhCQ2pJZU1IaFJCQ0NDR0VFRUtNR1VrNmhSQkNDQ0dFRUVLTUdVazZoUkJDaUhFcUpUSFYweUVJNFJRWG5Ramdsam0vUWdqdklrbW5FRUlJTVU1MUdOdXByQ3YxZEJoQ1VGRmJUS2VwdzlOaENDRW1LRWs2aFJCQ2lIRXFMamFXcXJvU1Q0Y2hCSlYxSllTR2hxQlFLRkNwVk5MYktZUVlGa2s2aFJCQ2lIRnF3YUw1RkZSZDhIUVlRbkNsN0J4VHBxYWdWQ3JSYURTU2RBb2hoa1dTVGlHRUVHS2NtakZqQm9aQURVY3ZmT3JwVUlRWE81UzlHNFhPUW54OFBHcTFHcTFXaTFJcEh5R0ZFRU1uZnpHRUVFS0ljZXlSUngrbXJDR1BvK2YyZURvVTRZVU9aKyttckQ2WFpjdVhvbGFyOGZQelE2UFJlRG9zSWNRRW8vWjBBRUlJSVlUb20wS2hRSzFXODZXdlBNWXJtMS9qdlgxWFNZN09JQ28wbnVpd0JFK0hKeWFwaXRwaUt1dEt1RkoySHFYT3dvclZTMUNwVlBqNitoSVVGSVJhclpiaHRVS0lZWkdrVXdnaGhCakhsRW9sT3AyT0J4KzZuK1BIajVOejhSUkhMdXhFcHpWUVdsSG82ZkRFSkJNWG5VU25xWjJ3c0ZCUzBwT2RRMnA5Zkh3SUNRbEJwOVBKMEZvaHhMQkowaW1FRUVLTWMycTFHbjkvZjVZdVhVcG1aaWF0cmExWUxCWnNOaHQydTkzVDRZbEpTS0ZRb0ZRcW5VTnFBd01EMGV2MXFOWHkwVkVJTVh6eWw4TUx4QmxDcVRVMjAyazFlem9VSVlRUUk2UldxekVZREdpMVdvS0NnakNaVEpqTlpxeFdxeVNld3EyNmxrWFJhRFJvdFZvMEdnMXF0VnA2T0lVUUl5Wko1eml3TVdZT3FmN1JQSis3QTZ2ZDVyWjJad1FtY0ZmOEF1WUVKL05SK1NuK2ZHVnNxaDlHNkFMcHRKbG9Oc3VpMFVJSU1aYTZscXRRcTlYbzlYcnNkcnNrbkdKTUtCU0tYajlDQ0RGU2tuUjYyTHFvbVh4bHlsb1VRTERXbDU5ZGZOOXRQWktySWpPWUc1d01PQkxiZlZVWHVOSmE1WmEydTB6eGkrVGZzdTZsd2RUS0Q4KytSWnZWMk9keEJwVVdsVUxsMW10M01ka3NHRzNTaXl1RThBNlNBQWdoaEpob0pPbkUwU080S1hhdVc5dmNYNVBEZ1pxY0FZOVpHNW5GMTFMWDBmWFJ3UTVZYmU3cjZkeGM4RG1MdzlJd3FMUW9VZkRrbERYOHk5azMzTlora01iQVQyWStpSTlLUzVER3dJOW0zTWUvWjc5Tlp4OEo0TDlrM2sxbVlMemJydDNUem9xenZKQy9lMHphRmtJSUlZUVFRb3lPSkoxQXVONmZoYUZUM2RwbVFWdjFnUHZ2VDFqQ0k0bkxuTSt6RzR2NTZZVXRtTzFXdDhYUVpHN256YUtEZkRsbE5RRFRBMkpaSEpyS2tibzh0N1RmYUc3bmpSN3RwL2xIOHk5WmQvT1RjMzl6NitzUVFnZ2hoQkJDVEZ5U2RONWdLb1dTYjZTdVkwMWtsblBiK2FZUy92UENlNWhzbGw3SEx3bEw0NjY0QmFPNlhrL2ZTRnZIM1IwTFI5VFdhNFVIeUc0c2N0bjJZZGxKL05VKzNKK3dHSEQwR3Y5anhwMzg5TUlXYkhUUE04cHZyWExyZk5WZ3JSL3hobEMzdFNlRUVFSUlJWVFZRzVKMEF2dXFMbktvSnRmNWZFNUlNdjg0L1E0QUR0VGs4THZjbmIzT0NkSDU4YnY1VHdKUTFGYkRQNTk1M1dXL3BZK2V2bUN0TDkrYnRzbGxtT25CbXN2OCt2TDJQby92T2lmTlAzcjRMNm9mL21vZi9QMTlSblJ1Z0tidjgxNHZPb0NmUnMrRzZOa0F6QTlKNFR2cEcvblY1WStjeDd4MGRkK0lydG1mTlpHWmZDdHRnMXZiRkVJSUlZUVFRcmlmSkoyQURidkxQRVJ6ang1SHE5M1c1eHhGWTQ5aVAzYm84NWllNW9XazhPMjBEUzZKMjliUzQ3eFU4Tm1RNDdUYWJUZDgyS3BXcVViSjRBVXIvcFQvQ1pINlFHZmhvcFVSMDZrenRiSjVHSzlQQ0NHRUVFSUlNZmxJMGpuR3RFbzFqeWV0WUZQc1BPYzJzOTNLaS9sNzJGV1pQYXkyUHErK3hHOXlQM1ozaUFQNmZ6UHVaMlpRNHFESDJZRmZYdHJHLzh4NWpCaWZZQnJON1J3Y3BKQ1NFRUlJSVlRUVl2S1RwSE1NelErWndsTlQxeEt1QzNCdXEreHM0dWVYdG5LMWRlQkNReU1WNXhOQ2FVZjlvTWNaVkZwMEtnME5wamEzWGJ2TmF1US9MN3pITStrYitjV2xiVlFibTl6V3RoQkNDQ0dFRUdKaWtxUnpEQ2lBZjVoK0IwdkMwbHkySDYzTDQ3ZVhkL1M3bHVWbytLcDBmSEhLS3RaR3p1RG5sN1p5dUhiZ0NyVlBUYjJacGVIcGZGcDVudmRLanJrdFFTenZhT0Fmejd6bXN1Mmh4S1Z1YVJzZ3Q3bUNVdzBGYm10UENDR0VFRUlJTWJZazZSd0RkaUMzcGNLWmRMWmFPdm5MMWIzc3JiclE3emxhcGJyUDZyWDF4bFl1TlpjQlVOWlBEK2JLaU9sOE1Ya1Z3VnBmQUo1T1c4K1ZsdXArRThuRm9hbmNGSkVCd0szUnM3Z2xlaWI3cXkveGJzbFJTdHZyWEk0OVdWOUFkV2N6QUpVZGpRTzg2djQ5bU9DK3BITjcrV2xKT29VUVFnZ2hoSmhBSk9rY0krK1hIbWRhUUF3S0ZMeVF2M3ZBWWF6QldsLytjOWJEN0syNndEdkZoMTMySGFuTDYzZGR6VlQvYUo2Y3NwcDAveGlYN2VjYlM3RDNXSzdrZWxkYXE5aFZlWlkxa1Ztb0ZTcVVLTGdwSW9PVkVSa2NyY3ZqemFKREZMWFZBUEJCMlltaHZtUWhoQkJDQ0NHRTZFV1N6akgwaTB2YitsMEtwWXVmV3Mrek0rNG5XaC9FSTRuTENORDQ4T2Nybnc1NFRvSWhqSWVUbHJFb05OV2xybXhwUnoxL3p0L0RtUjVyYWM0SVRHQmg2QlRLT3VvcGJhL25ZbE1wTmNabS9wQzNtN2VMajNCZi9DSnVqcHFCV3FGQ2dhTVhkRkZvS2dkcmNuaWo2Q0RsSFExOXhqQlFWVnVUemVLeVJ1ZVB6Nzg3NE9zWmpwcHJ2YTVDQ0NHRUVFS0lpVUdTempFMFdNS3BWMm40VWRaOUpCakNBTWV5Sy91ckwvVjdmTEp2QlBjbUxHSnBXTHBMdXRkaTZlRE5va1BzS0Qvamt1eE5ENGpsWDdQdVJxZlVBSEMyc1lobno3M2ozRjluYk9HUCtaL3dYc2t4SGtoY3d1cUlURlFLUnlxNVBId2FTOFBUMlZ0MWdiZUtEbEZqZEUzMm5wLy9aWmNDU1QzOSt2SjJQcXUrNkh4K3VxRnd3TitERUVJSUlZUVFZdktTcE5OREFqUSsvRERyWHFiNlJRR09aVlIrZW1FTHVTMFZ2WTZkRzV6TW5YRUxtQm1VNExMZGJMZnlVZGtwM2kwKzBxczQwYXlnUlA0NTR5NW53dG0xN1pIRTVieGVkTURsMkJwak03L0wzY2w3eFVkNU5Ia0Z5OExTQVZDaVlHMWtGamRGVE9mbHE1K3hyZnlVVzE2N0VFSUlJWVFRd250NGZkS3BVaWpSS0ZRdTJ6Ukt0Y3QrZlkvRXJZdE8xYjFOQVgwZVk3WGJNUGZSMnhtbTgrZlpHZmNUNnhQaVBPNjVTeCtTM1ZqY1o0eTNSTTkwU1RodDJQbTA2anh2RmgyaXp0alM2L2liSWpKNE9tMDlhb1VTZ09QMVY4Z01qTWVnMG5KL3dtSmlmSUo1UG5jSG5UYXp5M2tWblkzODR0S0hiUFUvemhQSnE4Z01qSE8rd25OTkpTN0hubTBzSWtqajYzeWU0QnRLaEM2d3ovaUZFRUlJSVlRUTNzdnJrODZOTVhQNGNzcnFmdmN2RDUvRzh2QnBBN2FSNkJ2T0c4dSswMnY3NlliQ1h2TVpFd3hoL0dqR2ZZUnEvUURIL01mL3ZyaDF3SXFzejEvZVFmcjhHQUsxQnZaWFgrTHQ0c045enJWVW91QUxLVGR4Wit4ODU3WVB5MDd5bDZ0N1NmR0w0RWRaOXhHb01iQXNQSjBrdjNEKzUrSUhGTGZYOW1vbnI2V1NmOHQra3lWaHFUeVJ2SXE5VlJlY2hZVzYvQzUzcDh2enIwNVp5OGFZT2YyK0JnQ2RVb05XT2Z4YnpteXo5RXFRaFJCQ0NDR0VFQk9EMXllZE45S3lzSFNlVGwvdjdCVnR0eHI1ai9Qdk9aZEU2VStiMWNqUEwzMUFnNm1OeXM2K2x5MEoxd1h3bmZTTnp0NUpPL0I2NFFIZUxUa0N3TlhXYXY3bDdCdjhLT3MrSXZXQnhQcUU4TnpjeDNtejZCQmJTbzY1ekFYdGNyZzJqK04xVndlc2hEc2NqeVV0WjFQc3ZHR2Y5MW4xUlg1OWVidGJZaEJDQ0NHRUVFTGNXRjZmZEZaME5IS3NMdDlsVzdEV2wxVC9hTUF4MzdHZ3RiclhlUnFsbWpuQlNRQzBXMDJjNzJObzdKWFdLdUJhRDJUeVN1Nk1XK0RjVjI5cTVTZm4vMGJoZFQySS9Sa29NVjBWa2NGWHA5Nk1RYVVGSEFXSmZuUDVZdzdYNXJvY1Y5N1J3UGRPYitidnAyMWlibkF5YW9XS3g1SldzRHg4R2k5ZTJjT0ZwdEplYlE5V0RFa0lJWVFRUWdnaEJ1TDFTZWVKK2l1Y3FML2lzbTFaV0RyZm4zNDdBS2ZxQzNnaGYzZXY4MEsxZnJ5NDZHc0FWSGMyOGRPTDcvZlpmb1F1a08ra2J5RERPVDhTTGplWDg5K1h0ZzY0ZHVkUVJPdURlQ3IxRm1ZSEpUcTNWUnViK09tRjkvdE5adHNzUm41eS9tODhrTENFQnhLV29GSW9TZklONXo5bVBzU1I2OWJvSEVzSGF5N1RhdW5zZDc5V3FXWjFaT2FZeHlHRUVFSUlJWVFZVzE2ZmRQWkZvK3d1TEdTMldVYmN6dnJvMlR5UmNwTkxrYUZQS3MveHgvemRXT3kyRWJkclVHbTVKMzRSZDhUTmR5bUNkTERtTXIvUDIwbTcxVFJvRzI4WEgrWmsvVlcrbGJhZVJOOXdvSHVOenFOMWVYeFlkcEtMZmZSOHVzdmJ4WWY3bkUvYUpVaGprS1JUQ0NHRUVFS0lTVUNTemo3MHJFeHJIR0hTK2YxcHQ3TXNQTDFITzJiK2NtVWZ1eXJQOW51T0FnYWNQYWxScUZnZk01djdFeGJqci9aeGJ1K3dtdmpMbGIxOFVuVnVXREZlYWEzaSs2ZGY0YjZFeGR3ZHR4Q3RVbzBDUi9LNU9EU1Y0dlphUHFrOHg0R2FuRkgzeWdvaGhCQkNDQ0c4a3lTZGZRaldkaThGMG1SdUgxRWI3NWNlWjE1SUNucVZoaXV0VmZ3eVoxdWZGV2U3S0ZId3IxbjNjTDZ4aEMybHgxejI2WlFhMWtmUDRzNjRCUzZ4Z1dNNWxEL203YWJPMURxaU9DMTJHMjhXSFdKMzVUbStrTFNTRlJIVFVWemJsMkFJNDhzcHEvbGl5aW91TlpWeXN2NHFweHNLaHp3UFZRZ2hoQkJDQ0NFazZleER5TFhsVElBKzE4RWNpdnpXU242VCt6RlQvQ0o1bytnZzFrR0cwejZkdHA2NXdjbk1EVTRtVk9mSGkxYytKVXpuejhhWU9kd1NOUk0vdGI3WE9VM21kb3hXTTE5TVdUV2lHUHRTM2xIdlhEKzBpeElGbVlIeFpBYkdNeXM0aVdmUHZlTzI2d2toaEJCQ0NDRW1OMGs2K3hCbkNIVStyaGxoMGdsd3VEYTNWd1hadmp5V3RNSmwvbUpaZXowR2xaWmZ6bjBDLyt1U3pVNmJtZXJPSmhJTVlRUnFESU91SVRwU3V5dXpDZEQ0c0NCMEtzcHJmWjltdTVVWDhub1hWUkpDQ0NHRUVFS0kva2pTMllla2E0VjFiTmdwYWV1LzJJMDdiSXFaeTczeGk1elAzeTQrek1jVlp3RFlYUEFaMzB5OUZRQ1R6Y0t1aXJPOFczS1VEVEd6U1VnSUc5TzRDdHRxMkY1K21taDlFTGZHekdaMVJDYWZWMS9zZDUxUUlZUVFRZ2doaE9pTEpKM1hTVENFNFhOdHZjdnlqZ1k2YmVZeHU5WURDVXQ0T0hHWjgvbXV5ck84VVhUUStYeFA1VGxXaEUvalVuTVoyOHRQMDJ6dTZOWEdqb296dkZWMHlDM3hmR1hLV3BmaVJ3QVZuWTI4ZEhVZnJ4WjhqcXBIcGR6Ujh0Zm9DZElZK3QwZk1NQStJWVFRUWdnaHhNUWhTZWQxRm9ST2NUN09hUzRiazJzb2dLOU92WmtOMGJPZDIvYlg1UERIdkU5Y2pyTUQvejdJL0VtajFVempDSXNkWGM4MFFLVmVpOTAycW1WZXJ2Y2ZNeDl5VzF0Q0NDR0VFRUtJOFV2cDZRREdteVZoYWM3SEordXV1cjE5dFVMSjk2YmY3cEp3N3FnNHk2OXl0bUViY01HVWlTczlJTWJUSVFnaGhCQkNDQ0U4UkhvNmUwajFqMmFLWHlUZzZQVTcwMURvMXZZamRJRjhmL29tVXYyam5kdmVMVG5DYTRVSDNIcWQ4Y0pQcmVjYnFldUkwQWZ5L2RPdnVPemJYM09KRm5QbmtOckphNmtZaS9DRUVFSUlJWVFRTjRBa25UM2NFNy9RK2ZoZ3pXVzN6dWRjR3BiR045TnV4YURTQVk2aHMzKzl1cGNQeTA2NjdScmp5ZHpnWko1T1cwK3cxcmZQNGtQdkZoK2x1SDFzaXpRSklZUVFRZ2doUEUrU3ptdXlBdU5aSEpycWZQNVIrU20zdEt0UnFQanlsRFdzajU3bDNOWm1NZkxyeXg5eG90Nzl3M2M5cGF2NEVqaVM5d1JEZDNYZHJrSERScHVGZHFzUkFKc2I1NGNLSVlRUVFnZ2h4aTlKT25FTUEvMVcrbnJuODJOMStWeHByUnAxdTdPREV2bnExSnVKOFFsMmJpdHFxK0ZuRjdlNmJla1JsVktGWHFseFMxdEtoV0xFNThZYVFweVBleWFjeCtyeStYM2VMZ0JlTGR6UHE0WDdSeDVnRDEwOXhnRDJTVG9YVmdnaGhCQkNpTW5BNjVOT3RVTEY5NmJmVG9RdUVIQlVhWDI1NExOUnRSbW04K2ZMS2F0ZGloS0JvMEx0ODdrN0Jxd1NPMXliWXVheUtXYXUyOW9iaVJTL0NKZDVxZ0NkTmpNdjV1OWhUOVg1RWJXcFZhcjcvVDFwbFdwV1JFeDNQbSt6R0VkMERTR0VFRUlJSWNUWTgvcWs4d2VaZHpFN0tOSDUvTldDenludmFCaHhlK3VqWi9QRmxKdlE5ZWg5N0xDYStPdlZmZXl1ekI1VnJPUFZ2ZkdMNmRsSGVxVzFpdWN1ZlVqRktIcHp2NWw2S3lzaXB0TmhOZEptTVdLMldiSFlyVmhzTmlMMWdmaXF1M3M2cGRDUUVFSUlJWVFRNDVmWEo1MFhtMHFaRzV3TXdORzZQTGFXblJoVmUva3RsZGg3alBZODExVE04NWQzVUcxc0hsVzcvYW5vYktTa3pUMEZlVkw4SWduVCtRLzd2SmV2N21OMmNCSUdsWlpkbGRuOEtYOFBGcnQxVkxGY2JDNWxaY1IwRENxZHkxRGE2NVcwMTAycXViRkNDQ0dFRUVKTU5sNmZkUDZ0NUNoVC9DSXhxSFU4ZDJuYnFOdkxiNjNrMTVjLzRydlRidU9WZ3YxdUswalVuMk8xZWJ3MHl1SEFYYjZkdG9IVmtabkRQcS9hMk13ZjgzZmpwOWF6dmZ5MFcySXBhYS9ERHZRM3k3VGRhdVJFM1ZWZUt0aUhWWW9TQ1NHRUVFSUlNVzRwN0hiN2hLekNjdmYrWDdpdExiMVNndzI3VytkYStxdDlhTEYwdUswOWI2ZEVnVUtoY0NhaGxodVFhRzVaOGYweHY0WVFRZ2doaEJDVG5kZjNkQUp1WFkreml5U2M3bVhERGhQeit4RWhoQkJDQ0NHOG10TFRBUWdoaEJCQ0NDR0VtTHdrNlJSQ0NDR0VFRUlJTVdZazZSUkNDQ0dFRUVJSU1XWWs2UlJDQ0NHRUVFSUlNV2Fra0pBUVFnZ3hRV1JuWjNQaStDbEtTMHJ3MGZ0eXBURFgweUdKVVVwSlRLWEQyRTU4ZkJ6ekY4d2pLeXZMVWExZDBkK2lZWk9UTjkzYjhwNExieVJMcGdqUkQxa3lSUWd4bm14KzZSVTZtbTBraEtjUkdScFBWR2ljcDBNU2JsSlpWMHBWWFFrRmxSY3hCR3A0NUxHSFVLdlZLSlhlTVNCdDgwdXYwTkZrSlNFaTNXdnViZWQ3WG5FUlE1Q2FSeDU3Mkt2ZWMrRjlKT2tVb2grU2RBb2h4b3NYZnZzaTBVRlRXWkN4eXRPaGlERjI5TndleWh2eitlSlhIME92MTZOU3FUd2QwcGlTZTl2NzNuUGhuZVRyRkNHRUVHSWMyL3pTSzBRSGV2ZUhjbSt5YU1aYW9vT244dXJtMTJsdGJjVnF0WG82cERIejhrdXZFQjA0eGV2djdVVXoxaExqSmUrNThGNlNkQW9oaEJEalZIWjJOdTFOTmhaa2V2ZUhjbSt6T0dzdHBqWTRmdnc0UnFNUm04M202WkRjTHZ0c05oMk5WaFprcnZaMEtPUENJaTk0ejRWM2s2UlRDQ0dFR0tkT0hEdEZZa1NhcDhNUUhwQVNrOEhGOHprME56ZFB5cDZ2RThkUGtSaVo3dWt3eHBYSi9wNEw3eVpKcHhCQ0NERk9sWlNXRUJrYTcra3doQWRFaGNaVFUxTkRTMHNMRm91RkNWcUNvMTl5Yi9jMjJkOXo0ZDBrNlJSQ0NDSEdLUitkd1NzcWVZcmVvc01TMEduMW1NMW1UQ2JUcEV0QTVON3ViYksvNThLN1NkSXBoQkJDakZOWGkvSThIWUx3b05LS0lxeFdLeWFUYWRMTjhaTjd1MitUK1QwWDNrMlNUaUdFRUVLNFZXVnRDUjNHOWo3M3RiUTNVVnlaNzdaZW5JN09OcmUwTTE3WjdYWVphdWxsNUQwWGs5R0VUVHBUL2FNOUhZS1l4T1QrRWtLSWtYdjMweit4WmU5Zit0eDM2ZW9wWHZyd0Y1Z3RwbjdQYjJ5cDQrZWJ2MGRsWGFsejI4RXpPemx3Wm9mTGNUVU5GZno4bGU5UlVubWwzN2JNRmhQUHZmb1A1QlNlNlIxTHdXbWVmL3RITkxYV0QvYVNlckhaYkx5NTgvZnNPUFRXc004VlFnaHZvL1owQUNPVjdCdEJYa3VGcDhNUWsxU3liNFNuUXhCQ0NMY3htWTNzT2JhRmhwWWFIbG4vclRHOVZsMWpGZlZOMVN6S1hEUGlOb29xY3JIWnJJUUhkMzhCYUxQYk9IRnhIMHRucmtPcGRIeG5mclhzRWpxTm5waUlwSDdiS3E3TXA2MmpoWml3eEY3N3N2T09vRUJCb0YvSXNHTlVLcFVFK0FWei9PSStacWN2RzlQNWlkTGoxVnVIc1owRFp6N21Vc0VwV3R1YjhEY0VrUnc3alZYejdzRFBFT0J5N0IvLzloT3E2c3Q2dFRGdjJncHVXL0dveTdibXRrYjJISHVQL0pJTG1DMG1vc0xpV1RYdmRsSmlwL2M2LzJ6dVlZNmMzME5kWXlWNnJZR01sSG1zV1hBWFdvMXUxSzlQM25NeDJVellwUE9XcUJsOFVwbU5EZm1mVXJpWEVnVzNScy8wZEJoQ0NERnFSbE1uWjNJUGNlanNUbHJhbTVnU2x6SG0xN3hZY0FxQTFJUVpJMjRqcC9BTUlZRVJYQ201QUVDQVh3Z1p5WFBaZTJJcmhlV1h5U3M1UjJGRkxzMnREVmh0Vmw1OC82Zk9jNFA4UW5sdzNkZXByQ3ZGWnJOeS9zcHhRZ0lqYU8xb3ByV2oyWEdNZnhobWk1Rzg0bk9zbkhzYkpyT3h6emcwYWkwS2hhTGZPRythdTRuY29yTlUxNWRKVVp3YjdMV1AvNWU2eGlveVV1WVI2QmRDVlgwcHAzSU9rRnVVelZQMy9KdEw0dGxoYkNjOE9KcjB4Tmt1YmNTR3UzNVowZHJlekYrMi9qZWRwbmJtcEM5SHE5RnhPdWNBcjMzOEd4N2Q4QjFTWXFjNWp6MXdaZ2VmSG4rZitNZ3BySnk3aWZLYVFvNWQyRXQxUXptUGIzeG13UHRHQ0c4MFlaUE9xZjVSM0J3MWsxMlZaejBkaXBoa05zYk1JY1V2MHROaENDSEVxRFMzTnZEODJ6L0VZcldRa1R5WFM0V25iOGgxeitZZEJ1QVA3LzQvbCswaEFlSDgzYjAvSFBUOERtTTdWMG92b2xRcW5VTjBzNll1NUxibGp4QWVITTNGZ3BPa0o4M0d6eERJbm1OYldKQ3hpdERBN3IvWlBucGZBTjdkODMrMHREVml0cGhRcTlTOHZPMDU1ekYzclB3Q1pUV0YyT3cyOXAzOGtIMG5QK3d6bGlkdSt4NnY3L3p0Z1BIYTdYWStPdkFhSHgxNHJjLzlxZkZaM0hmelU0TytiakU4SVFFUlBMVHVteTdKNWJFTGU5bHg2QzJPWDl6SDZ2bDNPTGQzbXRxWkVwZkJtZ1YzRHRqbVp5Yy9wTG10Z2NjMlB1Tk1NR2RPWGNRTGYvc3hueHo5RzAvZDg2OEFOTFhXODluSkQwbUtUdU94amM4NGU5N2YzL2NTMlhsSHlDM0tKajFwbHJ0ZnNoQVQyb1JOT2dFZVRWckc0ZHBjV2l3ZG5nNUZUQkloV2o4ZVNWcnU2VENFRUdMVWJIWWJLYkVaTE14YVEwcnNOSDd5NHRmSC9KcUY1Ym5VTjFXek1ITTEwV0VKenUxSHozK0t6VGEweGU3UFhENkVqOTZYN3p6MFg4NFA4MTAyTFgrTVFQOVFBbnlENk9oc1E2dlJzV3pXclh4MmFodHJGdHlGcjQrLzg5aW5IL2d4UlJWNXZQTFJyL2pDcHU5eDhlcEpibGwwTHdxRmd1YTJSclorOWpMenBxOWtRY1lxY2dyUEVCWVVSVmhRRkFBZkhYZ05vNm1EOEpBWWJsL3h1TFBOZmFjK3hOOFF5THhwSy91TXZkM1l5bzVEYnpGditrb1NvMUlCOFBjTkd0b3ZUd3pMM2F1LzNLczNjY2JVUmV3NDlCYTFEZDNUcjJ3Mkd5YXpFYjNPTUdCN0ZxdUZjMWVPRVJ1UjdOS2pHUm9VU1ZyQ1RDNFZucWErdVlhUWdIRE81Ui9EYXJPeWROYXRMdmZvMHBucnlNNDdjdTJMRVVrNmhlaHBRaWVkQVJvRHY1Ly9KTC9OMjhHeHVueFBoeU1tdVBraEtUeVR2aEVmbGRiVG9RZ2h4S2dGK1lmeTBLM2Z1S0hYUEhSMkozNCtBZHk4NkY3VXF1NlBHQWZQN2lROHlMVkEyOGxMbjVNY000Mm9zSGpuTnJQRnhPSHNYY3hNWFV4TGU1TnplNEJ2RUFxRmd2aW9LYzV0MlhsSG1KWTBCNXZkeHVuTEIxazY2MWFYcEJQZ1RPNGgwcE5tWWJmYk9YTHVFMjVlZUE4S2hZSTl4OTVEcmRhd1pzRmQrT2dNdkxMOVZ5eWJkU3NaS1hNcHJzeW5wT29LajI3NE5nYTlMMWxURnpqYks2c3BJTC9rZ3N1Mm5ycUdGaS9LV3VOTVlNWFk2R3Y0cXNWcUJuQkpNRHVNanVyR2V1M0FTV2RWWFNrbXM1SGttUFJlK3hLaVU3bFVlSnFLbWlKQ0FzSXByc2hEb1ZDUUdKM21jbHhFU0F3K09nUGxOVVhEZmoxQ1RIWVRPdWtFOE5QbytVSEdYZXl0dXNDcGhnS0sybW9vYWEvemRGaGlnb2czaEpMZ0c4YmM0R1RXUkdaNU9od2hoSml3S210THlDKzl3TTBMNzNGSk9NMFdNM1ZOVldSTmNVM1Vzdk9Qc3ZmRVZqWXNlNWc1NmNzQVI2K1VqOTZYbXNZSy92ZU5IemlQZldUOXR6aDQxbEc1ZG1IbUd1SWpwMUJRbnNPakc3N2RienhHVXljWHI1N2tnVnUrMWl2T2Mvbkh1UE9tSi9DNWxwelliRFlVQ2tlUDFlNmpmeU0xUHF2UCthOHBzUmtjUGY4cERjMjFCQWVFOWRwZlVKYUR2eUZRRWs0UE9aZDNGSUNFcUtuT2JaM1hsdTZ4MjIwMHRkYWowL3FnMS9yME9yZSt1UnB3elBlOVhwQi9LT0NvcXR4MXJMOGhFSTFhMCt2WUFMOFE2aHFyUnZsS2hKaDhKbnpTMldWMVpDYXJJek05SGNhNDl0eHgrTGlnKy9uakdmQkVIM2xXZmlOOGJaZmpzVm9KNzl3Qi90TDVKNFFRWWdDN2pyNkxRZS9Idk9rcnFhd3JkUmJXS2F5NGpOMXVKK202SHFUSE56N0Q5b052OE9IbnIxQmFkWlVOeXg1R3A5WHp4S2J2QVFwKysrYS9zbnJCbmFRbnpzWmlOUk1mT1pXVGx6Nm5wYTJSbk1MVEtGQlFYVjlHVVVVZTRLZ2thdEQ3RVJVYVQxSk1HdWZ5aitMcjQwOUs3SFJLcTd2LzhZc0tpK2VwdS8vVnBZZlZack9pdXBZb2YrRzI3Mkt4V3ZwOGpWUGlNZ2p3ZFZTc1hiZjRQcGQ5Wm91SjgvbkhtSjl4MDZoL2wyTDRycGJsc08va2g0UUhSNVBaNHd1TzltczluVDNuN2diN2g3RXdhdzBMTTFjN2UweTdrbE5kSHdtcFZxTUh3R1J4Rkp6cU1MYjNxcERiUmEvMXdXSTFZN1BaZWcwUEY4S2JUWnBobHA3b0FBQWdBRWxFUVZTa1V3d3VvRWNGYjdzZGF2dVpDanMxQ09aRXdPbHFzTmhnU3g1OFFmSjVJWVFRL2JoY2RKYkM4c3ZjdnVKeGFoc3IrZlBXbnpFemRURWJsejNNMmN1SDhOSDVFaGVSNG5LT1dxWGgzalZmSVNRZ2dnTm5QcWE2dm96SE5qNkRRZS9uUEVhdk5SRG9Gd3pBbWdWM2N1bmE4RldOV2tkMFdBSVhycHpBWW5Na2lIa2w1MUFySFI5cmttTFNLQ3kvVEd0N0U3OTg3Uit4WHB0UCtxdlgvd21BdFF2dWRpYWRWcHNWazhWSWUwZkx0YmExYU5SOWY5T3FWQ3Baa0xtS0E2Yy9adW5NZFM2Sng2bWNBNWdzUnVaT1d6RzZYNllZdHVNWDlySHJ5RHY0K3dieDBMcHZ1dlMwQi9nR2Mvdkt4OUdxZFZoc0Z1b2FLemw5K1NBN0Q3OU5jMXNEdHl5NkY4QjVqeWdWdlJORkJZN0V0Q3RCdGRtc3ptMkRIU3VFY0pDazA0djQ5UndGb29EcTl2NlB2VC9ka1hRQ3ZKY0xEMDhIalh4aEo0UVF2V1RYd0k0Q3lHdUFncWJCang4cXBRSlNCajlzWEFqMERTRTJJcG5aNlV0UktCVGNzL3BKdGgxNGxiTHFBcHBhNjVpZnNhclBYaCtGUXNHYUJYY1M2QmRDVVVVdWJaMHR2UDNKQzRDajUvRGcyUjJjelR0TVJ2STg1azN2VHVabXBTMW1WdHBpd0RIazhUZHYvaXYzclgySzBNRHVOWlpYenQzRS9NeFZBTlEyVkxEOTRCdmNzL3BKRkVvbElRSGR4elUyMTJLMzJ5a296MkhsM05zR2ZhMExNOWR3OHRMbjdEajhGdmV0L1NvQUxlMU43RHZ4QVhPbnJlaHoyTzFvMUhiQTlndHdyQVZhcldDYkJDdkZ1ZXZlTnBtTmZQRDVaaTVlUFVsSzdIVHVXZk1WRE5lcUYzY0o5QXQyRHQvdXNqQnpEWDk2Lzc4NGN1NFRsczlhajQvZTE3bTJabGR2cHV0MU9nSFFhUnk5b0ZxTnJzL2pBSXptVG5RYXZTU2RRbHhIa2s0djBuT0lyQUtvR1NEcFhCZ05DZjVRM0FLdFp0aFpBSnVtOUgrOEVFSjRveGZPd0x1NWppL2xNc0xna2VtZ2N0TVhkQXJnMEI3M3REWFdvc0xpZWZqV3A1MGZ0TE9tTGlBcUxKNi9mdkJ6QUJabXJoN3cvSG5UVnpCditncGEyNXVKajNUOFkxTlNtVTlvWUNRUkliSE9PWFhERVJFUzQzeXN1dFlEbWhpZDFpdjVMYXJNUTZsUVVseVpUM05iSXdHRFZKdlZxRFdzWC9vUWIrNzhIVWNqcHpCditrcmUrL1JGWjJFaWR6Tm9ZRllFSkVTRFJjR2tXSjNjSGZkMmUyY2JyMjcvTmRYMVpkeXk2RjRXejdoNXlJbWVueUdBNlVsek9IWmhMeldORlNSRVRTWFFMd1NBcHBiZWRVRzY1bkoyZmFrUjZCOUtSVTFSbjBOb0cxdnFDT254NVljUXdrR1NUaS9TTSttMEExVURKSjBBRDB5RFh4eDNQSDR6QjI2YlFqK0RTWVFRd3Z2ODlDanNMWWE3VStGTE04QXdCditpSG5KL2syUG0raDZteHBZNk9veHRMSmw1eTVDVFJqOURBS3ZtM1E3QTBYTjdtSlkwaDVtcGkzb2Q5K3ZYZjREUjVKZ2pZcitXaHYxcHkzODZoelorOTlIL2R2WmM5VlJkWDBaTFJ4TkdZNGV6QXUyWjNFTmtUVjFJVlgwcEp5OTk3cksrWTMvU0VtYXdmUFo2ZGg1K20zUDVSNm11TCtQeGpkOTFGaVp5SjRNYUVzSWdQQncwdmV2V1RGaWp2YmMvK1B4bGFoc3JlR1REdDEyV09Ca3FzOFVFZE0vWGpBbExSS0ZRT09jSTkxUmNsWTlTb1NUdTJoY2lzZUZKbEZaZHBheTZ3S1dpY20xakpSM0dObWFtTGg3SlN4SmlVcE9rMDR1NEZBT3lnOUhxNk1YMDYrY2ZzVnVTNE1Wc2FEUkNaUnNjS29ObHNUY2tWQ0dFR05jT2xzR2VJdmptSEVmU0tWelZOVlh6L3I2L0VoWVV4YXA1Z3lkeEErazBkVkJWVjBwaWRQY3YrczZibm5ET3dXdnJhR2JyWnkremZzbUQrQmtDQVVmbDJxMzdYcUtsbzRuV2RzY1B3UDl0K1U5OGZmeEpqcGxHMXRRRlhDNDZTMm5WVmRiTXY0dXErbEwybmZpQWhabXJleTI5MHBlc0tRczVldjVUeW11S1NJNlpSdVMxd2tsaTdGWFdsWkpibE0zaUdUY1BtbkMyZDdiaW8vTjE2UVd0cmkvbnd0VVRCUGdHRXhuaStHRGpvL2RsYWx3bSthVVhLS3N1SkRZaUNZQzZ4aXB5aTg0eUxXbTI4NHVWcnZmK1lQWk9Ib3o4dXJQdGcyZDNBakE3ZmFuYlg3TVFFNTBrblY2a1p5R2hyaTdMbW5id0MrejdlSlVDN2ttRHY1eHpQSC83c2lTZFFnZ0I4RllPVEErZEhBbW4yV0ptMTVGM1dENTd2WE9JNFdqVU5WYnh5dlpmWTdQYnVQL212K3R6V1ltaGF1OXM0ZVZ0ejVFY000MzR5Q21ZTFVhTTVrNlNleVFhWFVNZjQ2T21Pb2MvbWkwbTFHb055VEhUQ1BJTHhXdzFzZVBRVy96Z1M3OXhGZ2xxYktuamc4ODJrNUV5ajZTWU5HSWpram1jdlpzUFAzK0ZCOWQ5dmQraG1xM3R6UnpLM3NYeEMzc3grUGlUTldVQlozSVA4ZnQzbm1YNTdQWE1TbHM2cXRjc0JsZGVVd2c0NXVydU9iYWx6Mk9Xejk2QVRxdm5WTTRCc3ZPT01DVXVBMStmQUdvYks3bDQ5UVFBZDZ6OGdzdjdmUE9pZXltcXpPTzFqLytYdWROV29GS3BPWjF6QUsxR3o4M1hDZzRCeEVZa01TdHRDV2R6RC9QcTl2OGxPWFlhWmRVRlhDNDZ5NUtadHpnVFdTRkVOMGs2dlVqQWRUMmRLQnhKWjNJL1NTZkFYYW53MmtWSHIraUZXamhURGJObHFvSVF3b3RaYlpCVEQwL084SFFrN3RIUjJVcEJlUTQ1aGFkNWNOMDNpSXRJSG5GYmVTWG4yZkxwbjBHaDROSDEzeVk4T0hyRWJWbHRWajQ1K2g2eEVjbXNtbmM3ZTQ1dndXUTJjdmpjYmpKUzVya1VEYnFlUnEzbDd0VmZkajR2cWJvS2RNL3RyR21vNFBVZHY4Vkg3OHVHcFE5ZE8wZkRobVVQOGRhdVA3RDk0QnRzV1BxUXkzeTlzdXBDVHVYczUxeitNV3cySy9NemJtTFYvRHZRYTMyWW1icVluWWZmWnZ2Qk4vajB4Rll5VStZemMrb2k0aUpUcEtETUdPZ2FXcDFmZW9IODBndDlIak0vWXhVNnJaNkVxS25rRlovamJONFJUS1pPREhvL3BpWE5ZZm5zRFM3emZnSENnNlA1NHFidnMvdm8zemgyWVM5cWxacmttR25jdk9qZVhrUEViMS94T01IK1laektPVUJ4WlI3QkFlRnNXUHFRTEpralJEOGs2ZlFpTGtubnRYOERCNnBnQzQ2NUpQZW13ZXVYSE0rZlB3WC9kNnVqOHB3UVFuaWozQVpIQmRIVVlFOUhNancvL01vZit0d2U0QmZNazNmOEU2L3ZmSjdOMjM3SmcrdSt6cFM0akdHM3YrUFFXeHk3c0pld29DZ2VYUGVOQVpQQ3dkUTBWR0N4bW9rTWplUGg5VTl6dGV3U2g3TjNjOS9hcHlpcHVzS2Z0LzZNUlpscmlBNVBSS1BXOHNqNmI5SGEza1JUYXoxV200V0V5S25vdFBwZTdkcnNOazVjK0l3OXg3WVE0QnZNRnpiOXZjdFEydlRFV2F4ZGVEZDdqbTF4RktoWmZCOTV4ZWU0ZVBVa2RVMVZxRlVhWnFVdFllbk1kUzVWYWhPalUvbnEzZi9DcFlMVEhENjNtNU9YUHVma3BjOHg2UDFZTVdjamk3TFdqUGgzSVhwYk12TVdsc3k4WlVqSEprUk41VXQzL01PUTI0NEtpK2Z4MjU0WjlEaWxVc25LdWJjTnFlS3hFRUtTVHEraVZ6c3FMSnB0M1FXQmF2cFpxN09uUjZiRDlxdU91WjJGemZCeEFkdzJVZXI0Q3lHRW03V1pIZi9WcVR3Ymh6djU2SDE1Yk1OM2VIWDdyOGtyUGplaXBETWhhaXBxbFlhYjV0MCs2dUdsV28yT3FOQjRIbG4vTGZSYUgwNWQyazl5N0RReVV1YVNrVEtYaUpBWWpsL1l4OEd6TzdCWUxTN24rdmtFOE13alArdTM3Y3VGWjVreGRTSHJGdC9mWjdHaFpiTnV4ZDhReEpuTEJ3a0xqR0ozK2Jzb2xVcHVXWFF2czlLV3VLd2oycE5Db1hER1YxWmR5Sm5jUXhSWDVwR1pNbjlVdndzaGhKZ01KT24wTWdGYXFITXNONFdkZ1pkTjZhSlhPeW96L3NveEJZSy9ub08xQ1k3dFFnZ2hKZ2VkVnMvanQzM1hPZWR4dURKUzVwR1JNbS9RNHhabXJXWmgxc0JMcUFUNmhmQ1Z1MzdnSE41Njkrb3YwOTdaNnR3L0ozMlpjKzFGbTgyR3hXckdicmVqVUNoUUtsVzlsckdJajB6aFIxOTFyUC81Nkladjk3bG1hRTh6VXhjNXErWSt0dkdaWVNmUnNSRkp6a0kwUWdnaHdFMnJpWW1KSXVDNkwzVUhHMTdiWlVNeUpBVTRIamNhdTRmYkNpR0VtRHkwR3QyNG1ZUFlNekgwMGZzU0doVFo3M0ZhalE2ZFZvOVdvME90R3ZnYjBjRVN6dXRKVVNBaGhCZzlTVHE5VE1CMVgyQVBwYWNUSEhNNG41N2IvZnlkeTFBN2hLRzVRZ2doaEJCQ0NPOG1TYWVYNmRuVHFRQXEyb1orN3V3SVdCRGxlR3kyd1oreTNScWFFRUtJNjZRa1RvSTFXY1NJeFVVbkFveWIzbWQza251N2I1UDVQUmZlVFpKT0wrTi9YVStuelE3TnBxR2YvODA1M1pWcjl4UkJYb1A3WWhOQ0NPR3F3OWhPWlYycHA4TVFIbEJSVzB5bmFmSU9LWko3dTdmSi9wNEw3eVpKcDVlNWZuZ3RESDFlSjBDY1AyenNVYm4ydDZkR0g1TVFRb2kreGNYR1VsVlg0dWt3aEFkVTFwVVFHaHFDUXFGQXBWSk51cDR2dWJkN20renZ1ZkJ1a25SNm1jQWV3MnZ0MS80NzFIbWRYYjZZQmZwclN3VmNySVA5OGtXbEVFS01pUVdMNWxOUWRjSFRZUWdQdUZKMmppbFRVMUFxbFdnMG1rbVhnTWk5M2R0a2Y4K0ZkNU9rMDhzRTlsNlNiTmhKWjVBT0h1bXhoTnNMWjhCaUcxMWNRZ2doZXBzeFl3YUdRQTFITDN6cTZWREVEWFFvZXpjS25ZWDQrSGpVYWpWYXJYYllWWGZIdSs1N2U0K25ReGtYRG1Ydm12VHZ1ZkJ1Y2pkN0daZWs4MXBYWjNscm40Y082TDQwQ1BWeFBLNXFoL2Z6UngyYUVFS0lQanp5Nk1PVU5lUng5Sng4T1BjR2g3TjNVMWFmeTdMbFMxR3IxZmo1K2FIUlRNNWxXeHozZHI3WDM5dU85enpQSzk1ejRiMVV6ejc3N0xPZURrTGNPSzFtMkg3VjhiaHIxRWFRRGxZbkRLOGRsUkpDZk9EQXRhRzE1MnZnNWlUd2xiK1JRb2hKcnJ3VlBpbHlyRjhjWVJqYmF5a1VDaFFLQlZrek16aDA4ak11NUoyaTA5Z0pnTDhoY0d3dkxtNllpdHBpOGt2T2N6RDdZOXFzTlN5L2FRa3FsUW8vUHovQ3dzTFE2WFNUcnRmTDIrL3Q3dmQ4TzYzV1d1ZDc3dS92VDJobzZLUjh6NFYzRzNnRlpUSHB1TXpwdERzU3orRXNtOUxUMmdUNE1CL08xMEtuRmY3ak1QenZXc2RTTEVJSUlkeERxVlNpMCtsNDhLSDdPWDc4T0RrWFQzSGt3azUwV2dPbEZZV2VEaytNVWx4MEVwMm1kc0xDUWtsSlQzWU9yL1R4OFNFa0pHUlNKeDlkOS9aRER6L0FzV1BIdk9iZUh1dzkxK3Yxay9ZOUY5NUxrazR2NDFLOTlscDJXRGFDNGJWZGZyQVludHdCblJaSFVhRjNMOFA5NmFNS1VRZ2h4SFhVYWpYKy92NHNYYnFVek14TVdsdGJzVmdzMkd3MjdIYjc0QTJJY1UraFVLQlVLcDNES3dNREE5SHI5YWpWay91ald0ZnI5Y1o3dTYvMzNNZkhCNVZLNWVuUWhIQzd5ZjJYVFBUaXF3RzEwbEg0UjRGaldxZkpDZzJkRUt3ZmZudVJCbmhxSnZ6bTJ0SXBmejRIaTJJZ3dkK2RVUXNoaEZDcjFSZ01CclJhTFVGQlFaaE1Kc3htTTFhcmRkSi9PSi9zdXBiSTBHZzBhTFZhTkJvTmFyWGFhM3E3dlBIZTl2YjNYSGdmU1RxOVVLQVc2anBkdDVXM2ppenBCTGhqS254YTdCaG1hN0hCVHc3QkMrdEFKZU5zaFJEQ3JicVdVbENyMWVqMWV1eDIrNlQ5VU81dHV1WTQ5dnp4SnQ1NGIzdjdleTY4aXlTZFhpaEExenZwckdpRHpMQ1J0L21EeGZDbGp4MjlwZ1ZOOFBKNStQS00wY1VwaEJDaU4vbHdLaVlydWJlRm1MeWtEOThMQmZVb0p0VDFwMzBreTZiMDFEWE10c3NibHlDM1lYUnRDaUdFRUVJSUlTWStTVHE5MFBVVmJHSDBTU2Z3LzltNzc3QTRyblB4NDkrdExMMzNya1lUYWdqMWdwclZYZVFpVzY2eDA1eDdZeWR4NmkvSlRiMDNUbktUNjlpSmt6aXg0eDVYV2E2UzFTV3JBUklTSUJDaUNRU2lpRjYzNy83K0dGaDIyVVVWaEdEUDUzbjJZWGRtZHVZc00wTDd6bnZPZTdoOU1renR5NVpha2JyWkdzelh2MTlCRUFSQkVBUkJFTVl1RVhTNklmdWdzei9WZWEzVHBnejJvM21nVmd6czgvbFR3N05mUVJBRVFSQUVRUkRHSmhGMHVxRUFGd1dEaGlQVENWSTMyeS9iamVYOHBBSnlHNFpuMzRJZ0NJSWdDSUlnakQwaTZIUkRnWGFaenY0S3MyMDYwQTlUVjloTlV3YTYyUUw4TGdlNkRNT3piMEVRQkVFUUJFRVF4aFlSZExvaCsweW5oOTM4dzhPVjdRVDQzcHlCYnJadE92ajFVV21jcHlBSWdpQUlnaUFJN2tVRW5XNG93RVdtRTRadlhDZEF0STlqTjlzVGpkSTBLb0lnQ0lJZ0NJSWd1QmNSZExvaCs2RFRQdnM0bkpsT2tMclp6b3NhZVAxNk1Sd1g0enNGUVJBRVFSQUV3YTBvUjdzQndvMW4zNzNXYURlT3MzNllnMDZBSDgrRHIrMGNDR2gvZFJSZVdDMFZIQklFUVJDdVRrRkJBY2R6ODZpdHFjRlQ0MDFGVmVsb04wbTRUaFBpSjZQVjl4SWJHOFBzekF5bVRwMktUQ1pESnBOZC9zM2ppRHRkMitLY0MrNUlaclZheFZBN043VG1QVEJacE9kV3BKbFRNaVBnTjB1Ry8xalZuZkNOWFFPRmloTDk0ZmxWb0JKNWRrRVF4cURqRGZERGcvQ241WkFXY3ZudGg4dXJMNytHdHROQ1hPZ1V3b05qaVFpT3VYRUhGMFpVUTBzdGpTMDFuR3NveHN0ZnhaWUg3a1dwVkNLWHU4ZC9sSysrL0JyYURqTnhZVWx1YzIzYnpubDlNVjRCU3JZOGNKOWJuWFBCL1lpZzAwMXQvaGhhdE5KenF4VmtNb2p4Z1pmWGpjenhEdGJDTDQ4TXZGNFJEeithT3pMSEVnUkJHRW1qRVhUKzdibC9FaGt3aWN6VXJCdHpRR0hVWkJmdW9hNjluRWUrOGdBYWpRYUZRbkg1TjQxaDR0cDJ2M011dUNkeE84Vk4yVStiUWw5dmpycWVrYXN3dXlRR2JwMDA4SHBQTlh4VVBrSUhFd1JCR0VkZWZmazFJdjNkKzB1NU81bWJ2b0xJd0VtOC91cWJkSGQzWXpZUDAzeG1ONkZYWG42TlNQK0pibjl0ejAxZlFaU2JuSFBCZlltZzAwM1pqK3YwVTBzL0xWWm82aDI1WTM1akJrd09ISGo5bDVPUTN6Unl4eE1FUVJqckNnb0s2TzJ3a0pubTNsL0szYzI4cVNzdzlFQnViaTU2dlI2THhUTGFUUnAyQmZrRmFOdk5aS1l0RysybTNCVG11c0U1Rjl5YkNEcmRsSDBGVzMrNzV5TlJUS2lmVWc2L1dqUVE1SnF0OE5NdnBER2ZnaUFJZ3JQak9YbkVoMDBaN1dZSW8yQkNWQ3JGcDB2bzdPd2NsNW12NDdsNXhJY25qWFl6Ymlyai9ad0w3azBFblc0cXlDN1Q2YWthZUY0M2pITjF1aExpQ1Q5YllPdlJTNjhKZm5BQVduVWplMXhCRUlTeHFLYTJodkRnMk5GdWhqQUtJb0pqYVdwcW9xdXJDNVBKeEhncndTR3ViV2ZqL1p3TDdrMEVuVzdLUHVoVTJsWG9Ic2xNWjcvcFlmQmt4c0RyWnEwVWVPcE1JMzlzUVJDRXNjVFR3OHN0S25rS3ppSkQ0dkJRYXpBYWpSZ01obkVYZ0locjI5bDRQK2VDZXhOQnA1c0s5SFM5dk80R0JKMEFHeWJDNXVTQjErYzY0TDhPUytOS0JVRVFCRWxsZGRsb04wRVlSYlgxMVpqTlpnd0d3N2diNHlldWJkZkc4emtYM0pzSU90MlVmYWJUYVBjM3JYNkV1OWZhKzhvMHlMTHJXWlBYQ0gvSXZYSEhGd1JCRUc1ZUxSMFg2ZFVOL1o5U1krc0Z6dFdkSGJiamFTOXhyQ3RodFZveFc0Wi9ISjdWYWhWZExkMk1PT2ZDZUNTQ1RqZGxIM1QyR2dlZTM2aE1aNzhmem9YMDBJSFhuMWZCbTJkdWJCc0VRUkNFa1ZGVWVZSS92djU5MmpxYnIvcTk3K3o2SzZmTGM0WmNuMTk2bEwwNUgxeHlIKzFkTGZ6KzFhZG9hS20xTFR0ODZuTU9uZHJoc0YxVFd6Mi9mKzBwYWhvcWh0elhHOXVmZFhxZnZaYysvQzNIQ25kZnNqMkNJQWp1U2puYURSQkdSNkJkME5taEI3VUNER2JvTWtDM0VYeFVRNzkzT0NubDhPdEY4SzI5VWhkYmdKY0tJZHdiVnNUZG1EWUlnaUNNVnhXMXhSek8vNXk2cGlwa3lBZ0pqR1QrdEZXa0pzNjZJY2R2YVcra1I5ZUZqNWYvZGUybm83dU5qdTRXaDJWZFBlMFlUSHJPTnpoUCtod2JQaEdaVEVaMWZTa1dpNW5Rd0VqYk9vdlZ3dkhpL1N5WWRndHl1WFR2dmZMQ0dUeFVHcUxDRW9ac2cwN2ZpOEdvSDNMOXBOaXBITTcvbk16VUxOUXFqeUczdXhZaTQrVk1xKy9sMEtudG5EbVhSM2R2Qjc1ZUFTUkdKNU9WY1NzK1huNE8yeHBOUnI0NCtSbUY1ZG4wYUR2eDl3a21NeTJMek5Rc1pES1p3N2FkUGUzc3lkbEtlVTBSUnBPQmlKQllzakkyTWlFNnhha04rYVZIT1haNkR5M3REV2pVWHFST3lHQjU1dTNEY3Y3Rk9SZkdHeEYwdWlrL3RSVHdtU3pRWTRRSkFWRFpMcTJyNzNhY1QzT2tlYXZnZDB2aDY3dWdSU3N0KzIwMmVDcGhRZFNOYTRjZ0NNSjRVbHBkd0ZzN255YzZOSUY1NlNzeG1nd1VWUnpudmQwdmtKV3hrU1d6MWcvcjhWcmFHK25vYm5WWWR1RmlKUnExRnpVdUFrTlhFcUtTYklHZ3ZiTHpCUnpPLzl4aG1VN2ZpOGxzNUlOOUx6bHQvNDI3ZjQ1S3FhYWs2aFJCL21GVTFCUUI0T2NUUkdyaUxQWWQvNUNxdXJPVTFSUlNWVjlLWjNjYlpvdVpmMjc3alcwZkFUN0JiTDdsY1pmdDdPaHU1ZFZQL3Vpd3pHUXhZVERvK1B2N3YzSlluaGlkekliRkQxelI1eGV1M0J2Yi8wUkxleU9wRXpMdzl3bWlzYldXdkpKRGxGWVg4TlZOUDdFRm5sYXJsWGQzLzQzeW1pTFNKODBoTkRDSzRzb1Q3RGp5TmxwZEQwc3pOdGoyMmQzYnlVc2YvaGFkb1plWlNZdFFxenc0V1hLSU43WS95LzFybjJSQzlFQXhpa09uZHJBM2R4dXg0Uk5aTW1zRGRVMVY1QlR0NDJKYkhRK3UrNVpUTUNzSTdrNEVuVzRzd0VPcUhBc1E1QUdWZmN2cmJuRFFDVkxtOWZkWjhNUnVLZE5xc2NMUEQ4UFBGNHJBVXhBRTRWcG85VDNjbnZVbHBrMmVhMXUyWk9aNi9yNzFWeHc2dFoxNTZTdUhOU09YWGJTWDQ4VUhYSzU3ZmZ1ZnJtZ2YzM3ZvajNoNmVObGVWemVVRWVRZnh1elVwU1JHSldObElQdHpPUDl6R2xwcXVIUDVseDMyNGVuaGpVcXBScXZ2cGFLMkdMbGNiZ3RNcDA2YXcvcEZXd2dOaktUNDNBbVNFbWJnNCtYUG5wd1B5RXpOSXRnL2ZHQS9HbThBU3FwT0FhQTE5TkxTMFVoSjFTbThOYjVrcGkzRGFyWFMwZDFDZ0crSVF4c01SajE2b3haZnJ3QUNCNjBUaGtlUVh4ajMzdklmRGxuTm5LSjk3RGp5TnJuRisxazIrMVlBaWlxT1UxNVR4T0taNjJ6TDVrNWR3UXRiZjgzaC9CMWtwQ3l4N2VQQWlZL3A3R25qZ1hYZnNnV1kweWJONVcvdi81TGQyZS96MVUwL0JxU2JEZ2RPZkV4QzVCUWVXUGN0MjQyU2JmdGZwcURzR0tYVkJTUWxUTDlodnd0QkdBdEUwT25HZ2pRRFFhZWYzZmVPRzFsTXlGNmNyeFI0Zm51Zk5IMktDRHdGUVJDdTNiVEo4NXl5TFI1cURVbngwOGsrdlpmMnJoYkNnb2J2ait2S09adkl5dGhvZTIwMEdYanVyWit3WVBvdHpFdGZlVVg3MEtnOTJYZjhJd0o4Z2dFd21ReTh0K2NGSGxqN0pQLysvQytZekFORkNNeG1FMWFzL09PRC8zSFlSMlpxRml2bmJ1TFUyU040YXJ4NTh0Ny9jY3FlYmxqMEFQNit3Zmg1QjZEVjlhQldlYkJ3K21vTzVIM0M4c3piOGZiMHRXM2JIN0NhekViYU81c3Byem5OL0dtcnlNcllTSGxORWZ1T2Y4akRHNTRpMnE1cjd0YTlMMUpWZDVhdjMvVXp2UHFDVjJGNDNiSHNVYWZyTzMzU1hIWWNlWnZtdG5yYnNsT2xSMUFxbE15ZnRzcTJUS1ZVa1ptYXhZNmpiMU5XVThqTXBJV1l6Q1lLSzNLSURrdDB5R2dHQjRRekpXNGFaNnBPMHRyWlJKQmZLSVhsT1pndFpoWk1YKzF3YlMyWWRnc0ZaY2Y2Ym1pSW9GTVE3SW1nMDQzWkZ4UHlzaHZEZWFPTENkbWJIQWkvWHdyZk95QUNUMEVRaE9zeFZQYytvOGtBZ01ZdW96Z2MxQ29QaDh4cDVZVXpXS3dXRXFLUzhkTDRYUEYrYWhzcmJVSG54SmcwSnNTazB0SFR4dmNlK29QRGRqdVB2VWROUXptUDNmNURwMzBZVFFhT0Z1eGsydVI1ZFBWMjJKYjdlUWNnazhtSWpaaG9XMVpRZG96a2hKbFlyQlpPbmozTWd1bXJIWUxPSDMzcFdRQmUzUFkwaWRFcExNKzh6Ylp1VW13YW1XbFpITXo3aFB2Vy9DY0FSL0ozVWxGYnpQMXJueEFCNXdoeWRYMzMzNVRvdjdhdFZpdm5HOHFKQ0lsRG8zYWNLeTR1Y2pJQWRVM1Z6RXhhU0dOTExRYWpuc1NvSktmOXhrVk81a3pWU2VxYnFnbnlDK1Y4ZlJreW1ZejR5Q2tPMjRVRlJlSHA0VVZkVS9Xd2ZFWkJHRTlFME9uRzdJc0pxUlVEejJ1NmJueGI3S1VFaThCVEVBUmhKQmlNZXM1VzV4UG9HNEx2ZFJiM3VaeHpGMG9BNk5GMjJycW9EaVV4S2hrUHRmU2ZVbnRYTThFQkE5MWM1MDVkenAvZitTOCtPL1NtdzN1TUpnTVdpNW5mdi9xVTAvNldabXpFVStOTlUzczlmL3IzajJ6THQ2ejVKb2Z6cFFxMGM5S1dFeHMra1hOMUpkeS85b21yK214dmJuK09sbzVHaDJYUHZmVVRxZjNkTFdqVW5yeS81eCsyZFE5di9DNSszZ0ZYZFF6aDZoV1daUU1RRnpFSmdLN2VEa3htbzhzdXpnRyswbzJOamk2cFFGVnI1OFcrNVVOdjIyNjNyYStYUHlxbGM5VkZQNThnV3RvYm5aWUxncnNUUWFjYkM3Szc2YWV3NjNsVTNlRzg3WTBtQWs5QkVJVGhaVEtiMkxyM1JYcTBYYXpLdW12RUM1MmNxNU9DemcvMnZZUktxWGE1amNWaXhtd3g4L1U3LzR1d29DajBCaDF0WGMwRStZVTViUGZ3aHFld1dDd3U5K0dLcDRjWFV5Zk9CbVE4OTlhUFdaWjVHMG54TXpDWmpjU0dUK0xFbVlOMDliUlRVblVTR1RJdXRsNmd1cjRNa0NxU2VtbDhpQWlPSlNGcWl0TytPN3JieUVoWjRqQyt0TE83RGFWU05XUkcxM09ZczhxQ3M4b0xKZXcvOFRHaGdaR2tUY3dFcEdKVEFCNkRzcHdBSGlycEpvZkJwTC9zdHVwQjIycjF2VTRWY3Z0cDFKNll6RVlzRm92TG9saUM0SzVFME9uRzdMdlhhbzFTUmR0T2cvUm8xMHVGaGtaVGYrRDUzZjJnTnc4RW5qK2VCMHRqUjdkdGdpQUlZMGxuZHh2djdubUJDeGZQc1dUV2VvZmlRaU9ocGIzUjFtM3g1Tm5EZkduajk0Z0ljZjdEL2NHK2w2aThjSVlnZnluSXRHSmwxZHc3bmI3USszcjU4OWJPNTJsb1BuL1pZMy9samg4N2RmWFZxTDN3OTVFcTVDM1B2STB6NS9JQVVDazlpQXlKbzZqaU9DYUxDWUN5bWtLVWN1bnJVWC9RcWRYM1lqRHB5U3Y1Z3NQNU8zanN0aDhTRlJwdjIvL1d2UzlTMTFURmY5enpTMUcxZEJUa0Z1MW41N0YzOGZVTzRONWIvZ09sUWpwL0Zvc1pBTG5NT2ZqclAwLzlQODJYMmhiSGJTMFdzMjNaNWJZVkJFRWlnazQzWnQrOXRsVUw4ZjVRMkNTOXJ1cUFHV0d1MzNjanBRVEQwMHZoaHdjR0FzOWZIWVhHWHJqSGVkaUZJQWpDRFpkL0VUNnZnb3AyNlRGYzVES1lNQXo3S1R0L21tMzcvNFhaWW1MVHNzZVlPaWx6R1BaNmFYbG5ENkdRSzFnNVp4TjFUVlVjTGR6Rkhjc2VkZGltbzd1Vk0rZnlXRFJqclMxSTBLZzlIUXErMk92cDdTUTJmQktaYVZrdTF6ZTAxTERqeU50WXJWWmFPNXY0OU5BYmdOUU45M0QrRHZMTGpwS2FtRUZHeW1MYmU2WlBtY2YwS2ZNQXFldmtzMi85bUx0V2ZKWGd2aUM0bzd1TmJmdGY0bnhET1ZhckZWL3ZBSmJNWEkvZXFLT21VYXI1cmpkb0thbzh6dXlVcGRSZVBPZXliYkhoMTM0bW03WHdXUkhrZEVGMzMvK0RZOTF3WGRzR281NlBEcjVLY2VVSkprU25zR241bHgzRzBhcjZianpvalRxWDd3WHdVRW1aemY2YkZQM1pUTWR0ZFU3YnV0cXUvMWdlS28wSU9nVmhFQkYwdWpHSG9GTW5GZkc1MllKT2dQUVF4OEFUNElWOGFUN1JKek5HdDIyQ0lMZ3ZyUW1lUHdWYlN5SE1DeVlGd0lMbzRkdS9ERGl5NS9yMmNiTGtNSjhjZXAySTRGZzJMZit5TFpnYVNTYXppWUt5WTB5T1M4ZFQ0ODJpbWV0NGY4OC9tSjJhWlF1K3JGWXIyNCs4aFVidGRjV1ZiVUdxdnV2bjdYcE9yODd1TnR0enRkS0QySENwV0ZCTlF6bkIvdUdFQlVYYnh1WmRLWmxNUm1kM0d3dW5yNmI0WEI2cGlSa3N6ZGpBWDkvN2hXMThuOUZrUUNGWGNLcjBDS2RLai9UOURxU0NOa3FGTk9idkJ3OC9jODFkTGIxVU1EME00aUxCSklOeEVITU95N1hkcSt2aDljK2U0V0xyQlZiTnZaTjU2U3VkQWowLzcwQmtNcG5UL0xFd01ENnpQOHZ1N3hNRURJenhkTFZ0Lzc4ZmY5OWc2cHVxWFhhaGJlOXFzZTFURUlRQklpbXFJQzBBQUNBQVNVUkJWT2gwWS9iZGE5dDBFRy9YbTZtcTg4YTM1MUxTUStDUHkrQ0hCNkZMS3J6SXh4WFFvWWYvTncrVVl0aUVJQWczMkJ2RlVOZ01ENmJCdzJramM0d2oxL0hlQ3hlcitQVFFHMHlPVGVldWxWKzFaUk5IV3M3cHZmUm91NWcvN1JZQVVoTm5jVEk2aGExNy84bFg3dmgvZUdsOE9KRDNDYVhWQld5KzVmR3JtaXYwMU5rakZKYm51RnhudFE2TStmVHg4ck5OMzVKZHVJZmtoSmt1dXhRLzgrYVAwQnVrdWNQNngyais0NFAvdG5XUi9QYjl2K1diOS80YUdDaU1CUEQ0WFQ4RDRNU1pMOWg1N0YyK3V1a250b0NrVjlmTmMyLzloQlZ6TnpFN1pja1ZmN2FoZUNraExnUkNRMEhsWExkbXpMcWVheHZnbzRPdjBOeGV6NWExVHpoTWNXSlBwVlFSRmhSTlhWTVZScFBSb2ZEUCtjWnlBT0lqcENxMlVTSHh5R1F5MjloZWUrY2J5NUhMNU1UMDNjaUlEazJndHJHU0N4ZlBPVlJDYm01dlFLdnZZZHJrZWRmNTZRUmgvQkZCcHh1ekR6cGJkSkJnVjhqd1ppZ21ORmhTRVB4bHBUVEc4NkkwM3ArRHRkQitBUDVuQ1dnVWwzNi9JQWpDY0Nwc2hzZG53SjNPdFdadUNvZnpkMkRGeW0xWmo5eXdnTE5YMTgwWEp6OGpNU3JabHRXVXlXVGN1dlJoWHZyd3Q3ejI2ZitSRUpWRTl1bTlMSjY1anFUNHE1dkxNRE10aStXWmQ3aGNkNzZoakRlMlB6dmtlM1VHTFkwdHRjVDNUWlVCY052U2gyMWorWHEwblh4NDRCWFd6TitNVDE5bDMvNU1wU3R0bmMxOGZ2UnRva0lINXVlMFdxM3NPUEkyWGhvZlpreFpjRldmVGJoeURTMjFsRllYTUM5OTVaQUJaNy8waVhQWW5iT1Y0OFg3YlYyM2pTWWp1VVg3OFBVT1lHS3NkTWZJVStQTnBKZzB5bXVMdUhDeHlqYnZha3Q3STZYVitTUW56TEIxM1owNmNRN1pwL2R5dU9Cek5vYy9ic3V3SHM3L0hJQVpTZUxjQzhKZ0l1aDBZNTVLS1VOb3NraVBVTHZpZXRVM1dhYXpYNVFQUEw4S2ZuQmdZT3hVUVJNOHVRZCt1M1QwaXg4Smd1QStKZ2JjdkFFblFGMVRGU3FsbWlOOVg0UUhpd3BOSUNWeEprYVRrWjNIM21YUmpEVzJMb2JYNnZPajcyQTBHVmcxN3k2SDVYN2VBYXhiZUI5djdYeWV4dFlMVEk1TFo5bnNXNjk2Lzltbjk1SjlldTlWdjY5WDE4VXJuL3loTHhpZWlOR2tSMi9Va1dnWHNQUjNvWXlObUhSRjNaQUQvVUo0Wk9QM3lDbmF4OS9mL3hYUllRbG8xRjZjcXl2aFM3ZCsvNFlGK3U2b3Jxa0tnT2EyZXZia2ZPQnltMFV6MXVLaDFwQ1psa1YrMlZGMjUyeWxxYTJlSVA4d2lpdFAwTnpld09aVmp6dWNwNVZ6NzZTNm9ZdzN0ditKV2NtTFVTaVVuQ3c1aEZxbFllWGNPMjNiUlljbE1IM0tmUEpMai9MNlozOGlNVHFaQ3hmUGNiWTZuL25UVmhFZU5Jejk3QVZobkJCL0VkMWNxQ2ZVOTBqUExWYkhDclp0T3NkeG56ZUxBQS80MHdyNHIwT1ExemNWVmtVN2ZHTVgvRytXRkpnS2dpQ010RW11aHhiZU5IUUdMUWFqM3BaOUdXeG0wa0pTRW1laTFYVnpycTZFa3FxVGJMN2xHOFNFSlY3VDhZNFY3cWF3UEljbHM5WVRFUnhqVzk3U2NaRmpCYnM0ZWZZd2Z0NEJCUGlHVUhhK2tGYy8vVC9tVDF2RnBKaTBLeTY2a3BtYVJkWVF3V3BOUXpsdjdYemVhYm5aWW1aMzlsYWl3eExKeXRqSW50d1BNQmoxSEMzY1JlcUVqQ3NlNTJwMU1ab3lLalNlZFF2dkl5UWdnbjNIUHdSQXBWUnpzdVFRczFPWEVoSVFjVVg3RnE1T2Y1Zm84dG9peW11TFhHNHpPelVMRDdVR2xWTE5RK3UvdzY3czl5bXBQb1hKWkNReUpJNzcxenpCaEpnVWgvZUVCa2J5eUlidnNpdjdmWEtLOXFGVUtFbU1TbWJsM0R1ZHhnTnZYUHdnZ2I0aDVKVWM0bnhER1lGK29heGRjQyt6VTVlT3pJY1doREZPQkoxdUxzZ3U2R3pWRGFwZzIzbHpCcDBnZGFWOWVnbjhOaHYyOUZYUXY5Z0xqKytTNXZLY0tjYndDNEl3UWlyN2VsbE1DUmpkZGx6T0R4LzUweFZ0NStjVHlHTzMvb0EzUC84enIzN3lSemJmOGpnVFkxS3Y2bGhhZlM5N2M3Y3hPWFlxUzJhdXA3dTNrN0thUWdyTHNxbXFMMFd0OG1EQjlOVXNtckVHbFZMTnFiTkgySi8zTWYvZThXZThQWDJaRWplTnVJaEpKQ1hNUU9OaW5zUitDb1hTWWM3TDQyY09Tc3RsQ3M2ZXowY2hWK0JwVjcyMHFhMGVrOWxJZUhBTTk2MzVUeW92bk9Gb3dTN3VXdkZWYWhvcmVQSERwNW1idHB6STBIaFVTalZiMW55VDd0NE9PcnBiTVZ0TXhJUk9vTEE4R3l0V0xyWmVJQ1ZoRmthVGdZYm1HdXBiemxOVmQ1YnltaUlVY2dVTHA2OW0vclJiS0szTzUwakJUbktLOXBFUU9ZWE10R1drSk02OHF0K25jR256cDYwYXNzcXhLOTZldnR5ZTljZ1ZiUnNSRXN1RDY3OTEyZTNrY2psTFpxMW55YXoxVjl3T1FYQm5JdWgwYzRGMjNWSGJkSkRnNTFqQjltWU8zdVF5K05FOENQZUdOODlJeTNxTThQMzk4S1YwMkpKeTZmY0xnaUFJRWsrTk53K3NmWkxYUDN1R3N2T0ZWeDEwZW5wNHNXbjVsNWtRbllKTUp1T05IYy9TMkZKTGdHOHdLK2Jjd2N5a1JRNVRXY3hNWHNqVVNYTTRYWjdEaVpLRG5EeDdtSXR0ZGFSUHVycjVRNnZyU3JuUUpFMVQ0cUhTc0diQnZTamtBd1A4MVNvUElvSmoyYkxtbTJqVW51U2QrWUxFNkdSU0o4d2lkY0lzd29LaXlDM2F6K0g4SFpqTUpvZDkrM2o2OGEwdFQzUG8xSGE2dFoyRUJrWXlkVkltSGQydHZQekovNkpXZWhBZk9ZWDFpN2FRa2pqTFZoQnArcFQ1VEpzOGo1S3FVeHpNKzRTeTg0VWk2QlFFd2UySm9OUE5CZG5kVUc3VkRpb21kSk9PNnh6czBYU1lFQ0JsUFkwV3FaejhTNFZRM0N3RnBkN2pxTnFmSUFqQ1NQRlFhM2h3L2JkUktkWFg5UDdraEJtMjU1dVdQWVpXMzBOcytNUWh1ODZxbENwbUppOWtadkpDV2p1YlVDcFVEdE5QOUZlSTdmZlk3VDkwMnNlZEs3NTh5VGI1K3dUeDVkdC9aTnZ2SGNzZXBWZlhiVnMvTTJraE01TVdBbUN4V0RDWmpWaXRWbVF5R1hLNUFybGN6bmNlK0ozVGZ2L3pubDhSNEJzODVHZVR5V1NrSk00a09XR0dVekFyQ0lMZ2pzUkVFMjV1OEZ5ZER0T20zSVFWYkllU0ZRdC9YZ2toZGtIMHNYcjQrczZiYi9vWFFSQ0VtNVZhNVRFc2s5cUhCa1lTRnpIcGl2Y1Y1QmVLbi9mSTlGZTJEMlE5TmQ0RUI0UVB1WjFhNVlHSFdvTmE1WEhKUWtDQmZpRlg5TmxrTXBuRE5CMkNJQWp1U2dTZGJpNW9VTkJwbitrc2I3L3g3YmtlRXdQZ2hkWFNuSjc5Nm51a0FrTmYxSTVldXdSQkVBUkJFQVRCblltZzA4M1pCNTF0T3FreXJGOWZ6eXFkU1pxL2N5enhVOE1mbHNIZFNRUExER2I0eFJINFc3NVVvVmNRQkdHc21CQS8rZkliQ2VOV1RHUTh3TEJrbjI4MjR0cDJiVHlmYzhHOWlhRFR6ZGtIbmMxU0JYTGk3Y2QxanFFdXR2M2tNdmphZFBqWkFsQVAxSlBndmJQd3pUMEQxWG9GUVJCdWRscDlMdzB0b3F1R082cHZQbyt1YjJxUThVaGMyODdHK3prWDNKc0lPdDFjNkVEbGVWcjYvczRsMkkzckhDdkZoRnhaSEFQUHI0SXd1ODk0dGhXK3NnTStxUmk5ZGdtQ0lGeXBtT2hvR2x0cVJyc1p3aWhvYUtraE9EZ0ltVXlHUXFFWWQ1a3ZjVzA3RysvblhIQnZJdWgwYzRFYVVQVDlUZXMwZ01uaU9LNXpMQlVUY2lYQkQvNnhHbGJFRFN6VG1lR1pFL0NqZzlDdUg3MjJDWUlnWEU3bTNObWNheXdhN1dZSW82RGlRaUVUSjAxQUxwZWpVcW5HWFFBaXJtMW40LzJjQys1TkJKMXVUZ1lFMjFWOHZkZzdxSUx0R001MDl2TldTVk9uL0d3QmVOa1ZJOHh0Z0VlM3c5RzYwV3ViSUFqQ3BhU25wK1BscnlLN2FPOW9OMFc0Z1k0VTdFTG1ZU0kyTmhhbFVvbGFyWGFvd2pzZURGemJlMGE3S1RlRkl3VTd4LzA1Rjl5YnVKb0ZoMmxHbWdiTjFWa3h4aXJZWHNyaUdIaHBMYVNIRGl6ck5NQlBEOEh2Y2tBcnBsSVRCT0VtdE9YKys3alFWa1oyb2ZoeTdnNk9GdXppUW1zcEN4Y3RRS2xVNHVQamcwbzFQcWRka2E3dGNyZS90cVZ6WHVZVzUxeHdYNHFmLy96blB4L3RSZ2lqSzdkaFlPeG1SZ1NrQnNPMk10Q2JwZTYyNnllQTF6ajUyK2VsZ3RXSlV2WXovK0pBTmR1S2R0aFZCUkUrRU9kMzZYMElndURlaXByaFJDUE1qWVRrNEpFOWxrd21ReWFUTVhWYUtrZE9IS0NvTEErZFhpb3I3dXZsZjVsM0MyTkZmZk41eW10T2M3aGdPejNtSmhZdG5ZOUNvY0RIeDRlUWtCQThQRHpHWGRiTDNhL3RnWFArR2QzbVp0czU5L1gxSlRnNGVGeWVjOEc5RFQzenNlQTJRdXdLN1RUM1NqL2ovYUd3U1hwZTFlbllCWGVza3dGM1RZSE1DUGpGWVRqZkpTMXYxc0xQRDhQc0NQak9iTWNDUklJZ0NLTkZMcGZqNGVIQjVudnZKamMzbDVMaVBJNFZmWTZIMm92YStxclJicDV3bldJaUU5QVplZ2tKQ1daQ1VxS3RlNlducHlkQlFVSGpPdmpvdjdidnZlOGVjbkp5M09iYXZ0dzUxMmcwNC9hY0MrNUxCSjJDUS9mYVpyc0t0cmFnc3dNeXdtOTh1MFphdkIvOGZUVzhXQ2hOcDlMdmVBTjhhVHM4bUNiTjk2a1E0L2dGUVJobFNxVVNYMTlmRml4WVFGcGFHdDNkM1poTUppd1dDMWFybUlCNFBKREpaTWpsY2x2M1NuOS9melFhRFVybCtQNnExdjk1M2ZIYWRuWE9QVDA5VVNnVWwzK3pJSXd4NC9zdm1YQkZRdTNIZFBabE91M0hkWTdsYVZNdVJ5V0hyMCtIckZqNGZjN0FaOVdiNFo4RnNPTWNmQzhUMGtKR3Q1MkNJQWhLcFJJdkx5L1VhalVCQVFFWURBYU1SaU5tczNuY2Z6a2Y3L3FueUZDcFZLalZhbFFxRlVxbDBtMnlYZTU0YmJ2N09SZmNqd2c2aFNFem5mM0crclFwVnlJNVNKcGE1ZjFTZUtVSWRIMUZoV3E3NE1tOXNEb0J2allEL05TajIwNUJFTnhiLzFRS1NxVVNqVWFEMVdvZHQxL0szVTMvR0VmN2h6dHh4MnZiM2MrNTRGNUUwQ2s0ak9sczZnczY0KzB5blpWdUVIUUN5R1ZTZDlybGNmQmNIaHk2TUxEdTh5bzRmQUh1VDRYYkowc1pVa0VRaE5FZ3Zwd0s0NVc0dGdWaC9CSmZuUVdIN3JVdFdyQUNBUjREV1QyZGFTQUQ2ZzZDUGVIbkMrRTNTeHgvTjkxRytIcytQUHdaN0ttV2ZrK0NJQWlDSUFpQ0lGeWFDRG9GbEhMSGJxTXQvVjFzN2JLZDd0REZkckRNQ0hobEhXeEpjU3dtZExFWGZwTU5YOWtCK1UyajF6NUJFQVJCRUFSQkdBdEUwQ2tBRUdyZnhiWi8yaFQ3Y1ozanVKalFwYWdWOEdnNnZMd09Wc1JKMDYzMHErcUVwL2JCRHcvQ09UY015Z1ZCRUFSQkVBVGhTb2d4blFJZ0ZST3FhSmVlTjd2SWRGYTdlVkFWNlEwL21nZGJVdUVmQlhDc2JtRGQ4UVk0MFFDckV1Q3g5UEUxcDZrNzBiVkRiN01Wb3hhUXlURHJSN3RGZ2oyRjJvclZDaW92SzU3QlZqVCtvdkNHSUFpQ0lJd1ZJdWdVQU1kTVozL1FPU0ZnWUZsL1FPcnU0djNnMTR2Z2JDdjg5UlNjYnBhV1c0R2RWYkR2dkJSODNwY2lCYXJDMk5CYUFmb3VLMWF6Q0dCdVZtYURkRzcwSFRMMFhSYVUzbVlDRXF4aWlnRkJFQVJCR0FQRS85UUM0SmlkNnc4Nkp3Y09kQ2V0YUFlVDVZWTM2NmFWRkFUUExJZW5sOEFrdStEY2FJSFBLdUdoVCtIbmg2RmNCT3Mzdll0RlVwWlRCSnhqaUVXT3NVdEo4eG5RYXJXWXplYlJicEVnQ0lJZ0NKY2dnazRCY0p5cnMzOU1wMFlCY1gzak9zMVc5NWs2NVdyTWpvQy8zUUkvblE5eHZnUExyVWhUcm54OUozeDdMK1EyakZvVGhVdG9yUUNUVHRRaEhvdGt5TUNrb3JYQ1NuZDN0d2c4QlVFUUJPRW1Kb0pPQVhDY0dzUitlcFNrb0lIbnBhMDNyajFqemRKWWVHa3QvR29ScElVNHJpdHNoaDhkaEs5OERudk9nMFhFT0RlRjNsYlFkMXB4TEE4bGpDMHlaRVlOYmZWYTlIbzlGb3ZvamlFSWdpQUlOeU14cGxNQUlNUkY5VnFRdXRqdXJKS2VsN2JkMkRhTlJmT2pwTWZaVm5pOUdJN2FGUnc2MXdHL09RWXZGc0RkU2JCdUFuZ29ScSt0N2s3YkFsYUxDRGpIT2psSzZQV2lzN01UbFVvMTdzZDNGaFFVY0R3M2o5cWFHancxM2xSVWxZNTJrNFRyTkNGK01scDlMN0d4TWN6T3pHRHExS2x1V1NUTG5hNXRjYzRGZHlTQ1RnRnd6SFJldEFzNlJhYnoyaVFGU1ZuUEM5M3dSakhzcVphNktJUDArLzNMU1hqNU5LeUloNDBUSWRILzB2c1RocDlSSzdLYzQ0WENxcUdycXhGL2YzK1VTdVc0L2VMMjZzdXZvZTIwRUJlYXhJd0ZLNGtJamhudEpnbkRwS0dsbHNhV0dnN3R5U1h2K0NtMlBIQ3ZXeFhKZXZYbDE5QjJtSWtMYzU5cjIzYk9kK2VTZC93a1d4NjR6NjNPdWVCK1pGYXJWWFQyRXdEWThEN28rb1pGYmIwZC9OUlM4YUMxNzBsakZHWEE5cnRBS2Y0ZVhyVldIYnh6Rmo2dEFLM0plZjJrQUNuenVUSUJ2TVN0b0J1aXNkQnFxNGdxakcwbTlIUjdWaEFkSFkydnIrK0lmMmw3cHdSZUtJQnZ6b1RiSm8vb29Xeis5dHcvaVF5WVJHWnExbzA1b0RCcXNndjNVTmRlemlOZmVRQ05Sb05DTWI2N3hJaHIyLzNPdWVDZVJQZ2cySVM0R05lcGxBL00xMmxGVkdPOVZrRWErUHAwZUdzalBKb09BUjZPNjh2YjRkazh1T3REK0cwMkZEYU5UanZkaVFnNHh3OGxIcGpOWmd3R3c3Z2MxL25xeTY4UjZlL2VYOHJkeWR6MEZVUUdUdUwxVjk4YzkwV3lYbm41TlNMOUo3cjl0VDAzZlFWUmJuTE9CZmNsZ2s3QlpxaHhuYUtMN2ZEeFZzR1dGQ240L09sOHlJeHc3T0JwTU1PdWF2ajJQbmprTTNpN0JEcjBvOVpjUVJnenJGWXJKcE9KOGRaNXA2Q2dnTjRPQzVscDd2MmwzTjNNbTdvQ1F3L2s1dWFPMnlKWkJma0ZhTnZOWktZdEcrMm0zQlRtdXNFNUY5eWJDRG9GbTdBaGdzNHBnUVBQejRxZ2MxZ281VkxGMjk4c2dYOXZoRWVtUW9TMzR6YTEzZkNQQXJqN0kvaitBZmk0QXRwRkFDb0lidVY0VGg3eFlWTkd1eG5DS0pnUWxVcng2Ukk2T3p2SFplYnJlRzRlOGVGSm85Mk1tOHA0UCtlQ2V4TkJwMkFUYmhkME50b0huZmFaVGxIQmR0aUZlTUlEcWZEYWV2amZMRmdSQnlxN2Y1a1dLK1Exd3A5T3dOMGZTdk4rZmxBR0xkcWg5eWtJN21pOFpUa0JhbXByQ0ErT0hlMW1DS01nSWppV3BxWW11cnE2eG1VV1gxemJ6c2I3T1JmY215aFpJdGlFMldYYUduc0duazhLa0xxQVdvR3FEcW00a0NnbU5QeGt3SXd3NmZHRVVhcDR1LzBjbE5rRitsYWtlVDhMbTZVS3VNbEJzQ1FXbHNRNFowb0ZRUmo3UEQyODNLS1NwK0FzTWlRT0Q3VUdvOUdJd1dEQXc4TmpYRlZtRnRlMnMvRit6Z1gzSm9KT3dXYW9US2RTRGhNRHBHSTNWcVJzWjJyd0RXK2VXL0ZXd2EyVHBFZHROeHlzZ1VPMXpwbm1rbGJwOFVLK2RITmdjUXdzallNWW45RnB0eUFJdzZ1eXVteTBteUNNb3RyNmFvY2lXZU5wT2cxeGJiczJucys1NE41RTBDbllESlhwQkpnY09GQzU5bXlyQ0RwdnBCZ2ZxZmpRbGhSbzBrb0I2QmUxVU5RczNRVG9WOTR1UGY1MUdxSjhZSGFFOUpnVkJocnhMMTBRaERHb1I5dUZoOW9UcGNMNWoxaGRVelZCL21GbzFKNHUzbmxqZFBhMDQrY2Q0TFM4Ujl1RnQ2ZnZzQnhqdkJiSkVvWW16cmt3SG9uYko0Sk5wRjNRMmF3RnM5M2ZPbEhCOXVZUTZnbDNUb0ZubHNPN3Q4RzNNbUJXT01nSDliNnA2NGFQeXVHL0RzR3RIMGpqUU44b2xtNFlXTVQvWVNPdVY5ZU4zcUJ6V3FZempMK0J1RTF0OWZ6cm85K1RWM0pveUczS2E0cjQxMGUvNTJ4MS9nMXNtVEFhT3JyYitNUHIzNk9tb2NKaCtWL2Yrd1Vuem56aDhqMS9mZThYRkpSbHUxeTM3L2lIdlBycEgxMnUrK2UyMzNDKy92TFpzaGMvL0MzSEN2ZllYbHNzbGl0NjlPdnU3V1IzOWxhbmFxTHRYUzM4K2UyZk9GMzc1VFZGUFBQbUR6bFhkL2F5YlJNRVFYQVhJdjhoMkNoa0VLaUJ0cjd2eWhkN0J3SlJVVXpvNWhQZ0FSc21Tbzh1QXh5dGc0TzFjS3pPY1R1TGRXQWM2TDlPUzExM004Smhhb2gwTXlFdFpIVGFQNTY5dU8xcEVxS1MyTGprUWR1eWYzMzBlNkxERXJrOTY1SEx2dDlrTm1HeFhGL2xRcFZTalV3bW83UzZBSzIreC9VMktnOUNBeUtwcUMyKzR2MU9qRWtsTkREUzlucFg5bnMwdGRlVG5ERFQ1ZllXaTRWZDJlK2gxZlV3SVRybDZqNkVjRjMwQmgxSEMzZFJjdTRrN2QwdEtCVXFva0xqV1Rwckk5RmhDU055ekxhdUpucTBYWGdOeXZJWmpIck1acFBMOS9UcXVqR1pqUzdYbGRXY1pzYVVCZGZWcGw1dEYwYlRRT252MXo3N1A2b3ZFNng2cURUODRKRm5BTkFidE9RVzd3ZGc1ZHhOdG0wQ2ZJT1psNzZTL2NjL0ltM0NiRHpVR3ZRR0haOTg4VHBKOGROSmpCcSt5cXdpNCtXczhrSUoyYWYzME5oU1E2K3VCMytmSUtaTm5zdTg5RldvbENxSGJZMG1JMStjL0l6QzhteDZ0SjM0K3dTVG1aWkZabXFXMDVqSnpwNTI5dVJzcGJ5bUNLUEpRRVJJTEZrWkcxMysvY292UGNxeDAzdG9hVzlBby9ZaWRVSUd5ek52UjYzeWNOcjJhb2x6TG93M0l1Z1VISVI3dVE0NkovaExRYW5aQ3VjN1FXY0dqV0wwMmlrNDhsWERMUW5TUTIrR3dpWTRlUkZPTmtxRmlPei82K294U3NIcHdWcnB0VUlHaWY2UUhDd1ZKa29PaGpoZjUreXA0S3owZkNGYVhiZlRjcTJobDdhdVp2SkxqOXFXNlExYTJqcWJISllCQkFkRUVCT1c2TEJzNTdGM09WNTg0THJhOXNTOS8wMkFiekFIOGo2aHZ2bTh5MjM4ZllMSXl0akl6bVB2WHZGK2IxdjZzQzNvUEhIbUM4cHJpcERMNUR6MzFvK2R0cDA2YVE3aHdURTB0ZFVqbDhuNTQrdmZkN25QcjI3NkNZRis0dTdIY0x2WVZrZHUwWDVTRW1jeWRkSWNPcnBhS0NqUDVsOGYvWTZITnp4RmJNVEVZVDltVzJjVFNvV1NRRi9wZkg1MDRGWE9uTXREYjlTeE8yY3IrNDUvNlBRZXZWSEhqaU52cyt2WWV6eTg0U2tpUXFTS3BoY3VWdEhWMDA3S0VEYzByc2VVdUdrc25MSEc1YnJDOG14S3F3dHNyNE1Ed2xtellETWZIM3lOdUloSkdJeDZ0aDk1cTIrdEZhUEp5TE45MTcvWllzSmcxRk5ScStYM3J6NEZnRWJ0eVRmdi9mV3dmd1ozZDZ4d0Z5YVRrV21UNXlPWHk2bW9LV0xmOFkrb2FhaGd5OXB2MnJheldxMjh1L3R2bE5jVWtUNXBEcUdCVVJSWG5tREhrYmZSNm5wWW1ySEJ0bTEzYnljdmZmaGJkSVplWmlZdFFxM3k0R1RKSWQ3WS9pejNyMzJTQ2RISnRtMFBuZHJCM3R4dHhJWlBaTW1zRGRRMVZaRlR0SStMYlhVOHVPNWJvZ0NRSUF3aWdrN0JRYmkzVkpnRytzWjFoa3JQKzRzSmxmWUZNR1Z0a0M2K0k5NlVQQlFENHprQnVvMXc2cUkwN2NxcFJqamY1Ymk5MlRvd0h2U1R2aDV4R3FVMFAydC9FSm9jNURpUHF5QXByamhPWTlzRnArVUdnNDZMclJjNGRucWdTNS9PMEV0emU3M0RzcWJXT21hbExIWUtPdnN0bWJVZXBjTHhqbjEzYndjNVJmdVlIRHVWMkloSlR1K3ByQzJtcXI3VTl2cmhEVTloSHBRMVBYWDJDTHV5MzJQR2xBVk1uektmNlZQbU82eC81Wk0vME5yWnhMZTNQRDNrWjYrdUwrUHpvMjh6YmZJODBpYk01dE5EYnpBamFRRUpkdG1kWG0wWDIvYS9URUxrRkpaa2JPQjBlUTVWZFdkWnQyZ0xjdm5BWFNzZkwvOGhqeU5jdTVDQUNKNjQ5Ny94VUd0c3l5YkhwZlBXenVmSktkbzNyRUZuWjA4N3RSY3JLYThwd2t2alEwbjFLVURLak05SVdzQjd1MThnYldJbUtZbk9BZVJiTzU4bkkza3hrK1BTQ2ZJUHN5MC9WWHFFME1CSVBOU2VsRlNkY25uYzJvdm5zRmdkdTcwcUZTcGl3aWZZdXQ0YVRRYWEyeHNvclM0Z29DOFk5dmIwSlRaOGdzdDlsbGJuNDZseExBYytNMmtoUlJYSHFhb3ZaZUgwMVd5KzVYR0g5UVZseHlpdVBNR1dOZDlrTUpsTWpHUWFDZXNXYmlIQWQ2REF4TkpaRzNqeHc2Y3ByeTJpcGIyUjRJQndBSW9xamxOZVU4VGltZXRZTnZ0V0FPWk9YY0VMVzMvTjRmd2RaS1Fzd2NmTEQ0QURKejZtczZlTkI5Wjl5eFpnVHBzMGw3KzkvMHQyWjcvUFZ6ZEpOeGM2dWxzNWNPSmpFaUtuOE1DNmI5bUsvV3piL3pJRlpjY29yUzRnS1dINkRmdGRDTUpZSUlKT3djRlFGV3hCNm1MYjM3VzJ0RlVFbldPRmp3b1dSVXNQZ0ZhZGxBVXRiWVV6TFZLd2FSalVrMU5uZ29JbTZkRlBvNVF5b3RFK0VPY24vWXoxazdMZzd1cjJaVjl5dWZ6cGw1OWtadEpDVnN5NXc3YnNMKy84ektsNzdSOWUvOTRsOXo5MzZnbzhQUnlqL1libUduS0s5cEVRbGNUOGFhdWMzbU13NmgyQ1RyWEtBNzFCUjJGNURyTlRsMUJkWDhiZTNBK1lPakhUNFE2L3ZjYVdXaEtqa2wydUF5bmdmT3Z6dnhBUkVzZUd4UStna0N1SUNJNGx0MmdmNlJQbjJMN3MvWFBiYjVESlpLeGYvQURCL21FbzVFb0t5ckk1Y2VZZ2Q2MzRxc2dFakxEQjF3NWd1MUZoTkJ1RzlWajFUZFY4Zk9CVkRDWTlDcm5DOW54MnlsTFdMcndYaFVLSnA0Y1hmdDZCVHUrVklTUFFMNVE0dTVzb0JxT2Vvb3BjNXFXdnBQTENHWWRzdk5WcXdkVFhWZmZRcWUwbzVBckhteGllZnR5MThxdTh0K2NGUU9xdVhsUnhuRFBuOHNoSVdlSjAvT1BGQjlCNGVLRldlcUEzNmlnb3ozWjUvZCs5OG11MkFONUw0K1BRL1RHbmFCOXhFWk9KQ1hNTVpHVXltYmpPUjRoOXdBblM3em8yZkNKMVRkVVk3THBUbnlvOWdsS2hkUGg3cVZLcXlFek5Zc2ZSdHltcktXUm0wa0pNWmhPRkZUbEVoeVU2WkRTREE4S1pFamVOTTFVbmFlMXNJc2d2bE1MeUhNd1dNd3VtcjNhb0xydGcyaTNTRFloekowVFFLUWlEaUtCVGNHQ2Z6Ym80YUJqWUZMdnZDcUtZME5nVnBJRVZjZElEcERHZjFaMVNodnRzMzZPeTNiR1FGRWlCNkprVzZURlltQmZFK2twQmFFeGZNQnJyQzZGZTB2eWo0OWxMSC8wT3JjN3hINHZCcUNldjVKQkRkcWE5cTVudTNnNys4czdQYk10NlhYVE5IUW5uNmtyWWZ1VGZWTldmNWR5RkVxSkNFN2gxNmNPMjlVMXQ5ZlRvcEJSNHIxWXFlT1NoOW5RSVhnR0MvTUx3OHc3Z1dPRnVBdjFDMmJ6cWNTNjJTcG5ldVZPWDA5TFJTRXRISTNxajFFZC9UdHB5bXRzYjBCdTAxRFZWbzVBcm1EOXRGUjFkTGJSMU5SUGtGM3BEUHI4d29MNnBHc0FwT0xwZVNRblQrY0Vqei9EY1d6OWhkbW9XODZldDVJV3QvKzJRTWR4LzRtUDJuL2o0aXZaMzRzeEJkQVl0R3JVWEdTbUx5VWhaYkZ2M3hjblBLS3M1VFcxakphR0JrVVNGSm5DYjNmWGM3Lzg5K21jQW5udnJKOHhJV3NEaW1lc0FLWk52TDcvMEtJMnRGN0JZekNpVkttTENKckJzOW0xTys3UFBHQmVVSGVQREE2ODRiZlByRjcvaDhEcDFRZ1ozcmZqS0ZYMW00ZnBZclZicW04K2o4ZkFpSkNEQ3R1eDhRemtSSVhGT1ZZN2pJaWNEVWhYa21Va0xhV3lweFdEVXV4eUxHeGM1bVROVko2bHZxaWJJTDVUejlXWElaRExpSTZjNGJCY1dGSVduaHhkMWZmL09CRUVZSUlKT3dVRzQvYlFwTGpLZC9jNktZa0xqaHJ4dlRHZWlQNnp0NitWcHRFQkYrMEFRZXJaVkdzczdWRm1EaTczUzQwU2o0M0sxb2k4ajZnc3h2Z1BCYUp3ZmVJMkR2ejU2ZzQ3YXhrb3lVN09JRFplNkttcjFQV3cvOGhZcGlUTkppQno0OHJJcit6MkMvTVBJU0I3SXRIeDY2STBiMHM3a2hCbHNYUHdnSHgxOEZhVkN5ZDByditZd0JjV2hVOXNwTE05eGVNK3AwaU9jS2ozaXNHek4vTTNNbWJxTVRjdS9qTWxzeEd3MjhjOXR2MEdwVU5xNkVMNi85NTlPeDgrMjYxSU1ZREliMFJ0MVRsMFVoZUZuTU9ycDBYYWgxZmRRMjFqSkY2YytJeUZ5Q25QU2xnMzdzZlFHSFcxZHpiWXhtYjI2Ym55OUJxWVQ2YjkrQmh1YzhUZWFqQnd0MkRYa2NmTExqakU3WlFtMWpaVWt4VThucDJnZjZ4YmVoMHFwdnFaMlAzYjdEeSs1L29OOUwyRXlTWVdPWmlZdllsSnNHZ0FhRHkrK3VYbm9zWm8zNnQrM08rdm9ic05rTXREZTNVTGVtUytvYTZyaWptV1AyYTZGcnQ0T1RHYWpiWXl4dmY1TWFVZVhkQ2UxdGZOaTMvS2h0MjIzMjliWHk5K3BZQkdBbjA4UUxlMk5Uc3NGd2QyTmc2OTl3bkFLdjhSY25mYkZoR3E3UkRHaDhVd2w3eHZQWXowVUhnQUFJQUJKUkVGVWFYZWp3V2lSem50TlY5L1BUcWp0bHA1M0RkRlR6MkNHY3gzU1l6QVBCZmlvd1ZjbEZVTHlVVXMvYmM5ZExPOS9LRzZTOUdsYnA5VC9PQ2xodXEyeVlVMWpKU0FWS3BrU1A4MjI3WUc4VC9EM0NXYnFwRXpiTWkrTnp5WEhNejd6cHZPWDRmNHVmWHR6dDduTUdnMVZJWFJHMGdKNnRGMGN5UHVZOXE1bTJ4aW1mdjQrUVR5ODRTbmJQb3dtQXg1cVQyUXlHVHFEbGhlMkRueTVWaWxWcUpRcXVuczdBYmgxeWNNT24rdHlCbWVhaEpGejVseWVRMFl1YmNKczFpellQQ3pWTlFkcmFLa0JJRElrRHBQWlJGZHZ1OE9YL2NiV1dvclA1VG05Yi9BMWUralVka3htSXg0cWpkTzIxZlZsdEhaY0pDVnhGanVQdlVkMGFDSXE1V0dLSzA4NGpVMTJPSWJGVE5uNTA3YlgrYVZIT1YyUmU4blA4KzM3ZjR0RzdVbFhUenRHazRINjV2TlNacXN2Nk1ScXBVZmJPZVQ3VFdhajA1aHNZWGk5L1BIdjZlaVd1bDU1ZS9weWU5YWpEdU9HZFhycDdybUhpN2xjKzYrdi9xNjRsOXBXUFdoYnJiN1g2VzlvUDQzYUU1UFppTVZpY2VoNkt3anVUZ1NkZ2dQN01aMzFQVkptcS8vN3ZWd0drd01IQ2cyZGJZSHBZWVAzSUl4WEt2bEFSblN3ZHYxQVFGclhMV1ZGYTd1a2JydEQwWnRCcjRXV2E1eTZVcU1BbFFMVWN1bW5TaTVsVnUxLzJxKzMvK21oZ05YWGRsZ0hMWDEzeG1zYksrbnFhUWVncGxHcXh0VFFVdU13VmNsUTFXdTdldHV4V0MxRUJNYzQ3WDlXOG1LSGpDUkF0N2FUL05LanhJWlBKTnBGQWFMcWhqSnErd0pmZ04vODZ3bUg5V2FMbWRjK2U4YjIrcFo1ZHdNZ2w4bHRkL09QRnV4aVYvYjdmTytoUCtMcDRZVldQNmpid3lDZkhIcmRycHJuNWVrTldpYkhwVi94OXNLMVM0aEs0cDVWWDZkWDEwMVRXejBGWmNkNC90MmZjOCtxcnhQZjE3MXd1UFIzZDlXb1BXbHN2WURWYWlVMEtNcTJ2cUsybUlhV0dycDdPOUFadExZdWtBYmp3UGc3blVITDBZS2QzREx2Ymc2ZDJ1NTBqSU1uUDJWSzNEVDhmYVE3WWpLWmpCbFRGbkF3NzFPbVRwcUR3bTVzcDFiZlMwVk5FVHBETHdmelBnVWdLME1xSkpNWW5jekVtRlIyWmIvUDVsV1BPNHdKUFYyUlMwblZTVnUyN0tFTjN3R2NNN0o2bzQ0M3RqODc1TytqVjljdHJ2TVJ0bUh4QStqMHZYVDJ0Rk4ydm9EMzlyeEEycm5aYkZyK0dES1p6RGIxbE54Rk1hZitzYmI5UDgyWDJoYkhiUzBXczIzWjViWVZCRUVpZ2s3QmdiZEsra0t1TjB0ai9kcDAwaGpBZmxPQ0JvTE8wallSZEFxU0FBL3BNWFZRcnlRclVzYmNsaDN0KzFuYkpYWEh2UjQ2cy9TNEZuSVpyQjZHSVcxR281N1F3RWlLS284RDBweVVMUjJOcUZVZXRtWDl0UG9lVEcxR2poVHNkRmplMUZiUHFybDNPUVNkL2RuTTVabTNPWFVaYkdpdUliLzBLSlBqMGwwV0V0cWIrNkZEMExuSWJscUlnckpzZElaZTVxUXRvMGZiUlU3UlBvY3Y2ZGRxMmV6Ym1CUTc5WXEzMzdidnBlcytwcjJuNjZCWU8rM3lHdzZ6NTA1S2o1RWlsOEgxWHFiK1BrRzJBQTFnZnZwSy9yNzExM3l3N3lXZXVQZS9oelVUVTkxUVJseUVGTWpXTkZiZzYrV1BiMThtZi9YOGV3Z05pQ1E0SUp3dlRuNUdhWFdCclZ0cmNXV2VyVXV1UnUxSjJzUk1NbEtXT0FXZFZYV2xuTHRRd3BkdWRaeDZaODdVNVJ3cjNFM2VtUy9JVE1zQ29LanlCRnYzL2hPcjFZcE1KaU1sWVNhcjV0MUZnRzh3NStyTzRPY2R5T3pVTFBibWZvaENvV1JpVEtwdGZ3ZnlQbUZTN05UTC90dlFxTDE0OHI3L0dYTDlCL3RlY3FvY2ZTMmF0ZkJaRWVSMFFYZmYvODFqM1hCYzI0RERlWnMvYlNXN3M3ZHlwR0FuQ1ZGSlpLUXNSdFdYMGU4ZloyNnYvMmFIaDByS2JQWm4vKzJMRUExc3EzUGExdFYyL2NmeVVHbEUwQ2tJZzRpZ1UzQVM1VFBRSGJLeFoxRFFhVmRNNkt3b0ppUmNoZ3lJOEpZZW1SR082eXhXNkRSQXQySGdaNWY5d3doZCtrSFBqZEpyazhYbDRXNjRHVWtMbUpFa1RWeHZNcHZZdHY5ZnRIUTBjdmZLcnpsOEdRTFgxV3ZidTFwNDlxMGY0K2ZqV05IVDJqY0ZoRUorL1graSs0dW5nTlQxdDZPN2hjVXoxMUZRbGcxQWRGZ2k1K3BLcnVzWUNybmk2cm9SRHZPWHNYUnZPS3V6U0JrR0dZeDArU3FMVlhxa0JrTkd4T1czdjFZeTRNaWV5MjUyVmZ4OEFwa2NsMDVCMlRIYU9wdHNsWWFIZzk2ZzVWeGRDZTFkTFpTZlAwMWlWREp0bmMxbzlUMzRlUWVpTitxb2E2cW1zNis3YW4reGxRRGZZSFQ2WHVxYXFnbjBDK1hXSlE4NWZXRTNtb3g4ZXVnTkpzV2tPVTExNHV2bHo0eWtoZXpPMlVwQ1ZCS2hnWkVFK29ad3k3eTdTVW1jeFNzZi95OFJJYkZPMVU2VkNpV3BpYlBJUHIzWDl1LzFmRU01Rnk2ZVkrV2NUWmY5dkZwOWoxTlBBbnRtczRsa0YxUEVYQzB2bFhTRE55NFNUTEtoeDlhUEpTTnhiUVBNVGwzS2tZS2RWTldkSlNObE1YN2VnY2hrTWxzWFhIdjk0elA3cCtucHZ6blRQOGJUMWJiQi9kdjZCbFBmVk8yeUMyMTdWNHZEMUQrQ0lFaEUwQ2s0Q2ZleUN6cDdJY1h1Lytra3V6RitwYUtZa0hBZDVMS0JET20xMEpxa01hTkd5OEJQKytjR3M0djFaakJZd0dRR3JyRmI3MkFtczRtelZhZlltN3VOOXU0V1ZzKy9oMkQvY051WGxINWhRZEg0ZVFmUTN0WEMxbjB2MHRYVFRvKzJDNVZTN1RCVkJFaDM0R1V5MllpT0I2cXNMY2JYeTUvUXdFaW5kZjBaZ0NzTkpIY2VlNWRkMmU5ZjhiRk5aaU5UNG9Zdk03bmVIK2FHbkNZa0pJVFEwRkJVcXBFZFIvZE9DYnhRQU12ajRQYmg3YUhxNU1qbE43bHEvVGMxaGp2NHYyL05mL0xPenIveXI0OStSNit1bTd0WGZaMERlWjl3eG00Y3A5RTBNQUJjS2tLbGNnZ3c3MWoyS01rSk01ejJ2VHY3ZmJwN08zaHczYmRjSG52Rm5Ec29PMS9BdTd2L3ppTWJ2MHRVYUR4Um9mR1hiZk84OUpYOFk5di9VRjVUUkVKVUV0c1AvNXZFNk9RcjZucXM4ZkRpUCsvNTVaRHJQenYwNW1YM2NTVzhsQkFYQXFHaE1NS1g5ZzAxRXRkMi81eXQvZGVVU3FraUxDaWF1cVlxakNhalErR2Y4NDNsQU1UM1plZWpRdUtSeVdSVTk4M3ZhdTk4WXpseW1aeVl2b0p4MGFFSjFEWldjdUhpT1lmNWJwdmJHOURxZTVnMmVkNElmRHBCR050RTBDazRDYk1ySmpTNEMyUzgzMEQzMjdwdTZEWks4MEFLd28zbXFaUWUxNnJ1eExXL1Y1cjNMNWVxK2xKS3F3c2N4bTUrZnZRZFBqLzZ6cER2UFhScUJ3Qiszb0hjdHZSaG9zTVNiVjBRKy9WM0JkdVQ4NEhUKzd2N0NwZVVuUzkwT2VWS2RZUHpGeVpYV3J1YWhnejhlblJkS0JVcWw1VVpYUkdGaEc1T05ZMlZUbG5CbHZaR3psYm5FK1FYYXN2YURCZU4ycE10YTUvZ2hhMi9wcXUzQTROUngrMVpqOWl5KzJlcjgvbHcvOHNrSmN5Z3FhME91VnhCV0dBVTZ4ZmRmOG11aURtbjk1RmJ2Si9ibGo1TVcxY3pwVFdGdG5YbHRVVjA5cmJqb2RLd2NjbER2TG5qT1Y3NjZIZmN2K1lKQXYwdVA1bDBSRWdzTTVNV3NtMy92NGlQbkV4YlZ6TjNyZnphRlgxZUdZN2pVUWN6Vzh3b0ZPSnIxa2pvN0c0RG1Rdy83d0NINVVmeVB3ZHc2TzZmUG5FT3UzTzJjcng0djIxSWd0RmtKTGRvSDc3ZUFVenNLd3pscWZGbVVrd2E1YlZGWExoWVJYUllBaUQ5bXltdHppYzVZUVplZlZNQVRaMDRoK3pUZXpsYzhEbWJ3eCszWGIrSCs0N2Yzd05HRUlRQjRxK2g0TVMrbU5EZ0NyWnlHVXdNZ09LK0pFNXBLOHdhdnQ1WmdqQW1LQlZLaWlwUFVOTlFUa3JpTEdReUdTZlBIdWF4MjM1NFJXTWtkMlcvVDYrK203U0pzMTJ1NytwcHgycTFrbE8wejJsZC8zalBtc1lLTGpSVk9hMGZxbnJ0WUkvZStuMk1mZE5BREZiZlZPM1U1ZmRTUGpyNENoOS84ZG9WYnovY21VN0J0YjI1SDZEVjlUQTVMaDJOaHhldEhSZHRVK05zWFBLUWJUdWp5Y2pPWSsreWFNWWFoL0dmMTZLMHVvQ1dqa2FTNHFlemRlK0xkUFYwTUgvYVNvb3I4L2p3d012Y3NleFJtdHJxYUc2clo5T3l4M2o1NC8vbHZUMHZzR0h4ZzNoNmVEbnRyNzI3aGV6VGU4aksyTWowS2ZQWmQvd2pUdHRONzFOeTdpUVZOVVg0K1FUeThJYW4yTFQ4eTJ3Ly9PK3Jhdk9LekRzNFhaSExtWE1uV1pGNWg4dGczR3d4TzQzUDFPcDcrZXQ3dnhoeXY4UFZ2Vlp3MXRyVnhKdmJueU01WVFaaFFkRVlqRG9xTDV5aHJxbWF5WEhwcEUrYVk5czJNeTJML0xLajdNN1pTbE5iUFVIK1lSUlhucUM1dllITnF4NTNLTmEyY3U2ZFZEZVU4Y2IyUHpFcmVURUtoWktUSllkUXF6U3NuSHVuYmJ2b3NBU21UNWxQZnVsUlh2L3NUeVJHSjNQaDRqbk9WdWN6ZjlvcXdvT2liK2p2UXhER0FoRjBDazR1TlZjblNNV0ViRUZubXdnNkJmZDB4N0pIVVNuVktCVktqaFZLZzVQQ2dxSWRzb1A1cFVlNTBGVEZ1b1gzT2J4WG8vYWtWKytjcGV6WDF0bEVUUGdFSGgxVU1BV2tRa0l2ZlBEZkxNKzhmY2hDUXE2cWZycmlLcFBaMXRuTWhhYXFTMDQvTWRqU2pJMU1qRTdGWXJXNHJQdzQyTlVFcU1LMW01ZStrdXpDUFp3cVBZSlcxNE8zcHk4cGlUTlpOR090UTdkcXJhNmJjM1VsbEZTZFpQTXQzeURHUlZYa0sxRjVvWVNQRHI3QzhzemJXVGg5TlVjTGRqTTViaXFmSDMySEUyY09jdXZTaDBudXkzS0NOSmJ6b1EzZjRlMmR6L1BudDMvS29obHJtWlc4Q0EvMVFDR0JBSjlnSHRud1hWc1h4bVd6YjJYWmJLa0M3Uy8vOFhVMkxIN0FZV3FpdEFrWlRJaE9jUWhnclpjWUJkblVWcy83ZS82QkRCa1J3YkhzTy80aFpvdUpCZE5YMjRJUnZVSEh1N3YvanQ2ZzVlVFpRNlJNbUVWSVFDU0xacXhsZWVadFErNjdvQ3o3a3NjV3JsMVlZQlN6a2hkUlhsdEVTZFVwYVZsUUZHc1gzRXRHeWhLSHpMbEtxZWFoOWQ5aFYvYjdsRlNmd21ReUVoa1N4LzFybm1CQ1RJckRma01ESTNsa3czZlpsZjArT1VYN1VDcVVKRVlsczNMdW5VNWpnamN1ZnBCQTN4RHlTZzV4dnFHTVFMOVExaTY0bDltcFMwZitGeUFJWTVBSU9nVW5sOHAwZ2xROFkxdGZENzdpNWh2VEprRzQyYmpLeWd4V1ZWOUtmVit4bEN2VjBGS0wzcWdqMlAvRzNjM3g5UERHeDhzZnE5VnE2eHA4c2ZVQ2phMFhDQStLUmk2VDQrY2Q0QkFNZ0RUUDZKZHYveEdCZnFGMDkzYnd3bnUvNE00Vlh5RnRRb2JMNC96UFMvL0p2UFNWYkZyMkdESXhmOTJJUzRxZlRsTDg5TXR1NStjVHlHTzMvb0EzUC84enIzN3lSemJmOHJoVElhekxLVHQvbXJkM1BrOW1XaFlMcDBzVEVxVk9tTVcvUHZvZGNybUNoOVovaDVodzUzcWxRWDZoZlBuMkg3RTNkeHY3am45SVRQZ0VweTdCOW1QbXJvU25oeGU5dWg1T2wrZGd0cGpvNkc2MVZSM3RaelFaMkp2N0lVY0xkaElWbXNCWE4vMEVmNThnOXAvNGlBTjVuNUJidkovWktVdFpPR01OcjN6eUJ6cTZXL25LSFQ5bVYvWjdQUC9PejVnK1pUN1JZWWxVMUJZamw4bVJ5ZVcycVRJc0ZqTW1zd2tQdFFhVDJVUmhlUTdKQ1RPdnVMdTZjSGxlR2gvV0xOaDh4ZHRMYzNnK2N2a05rYnBjUDdqZTlkaGhlM0s1bkNXejFyTmsxdm9yYm9jZ3VETVJkQXBPN0RPZGRTNlNNZE5EQjU2ZkZrR25JQXlwdnFrYXRWcERyNjdITmhib2N2cUxyaVJFVGhuSnBqbFlzMkF6Rm91Rnp3Ny9tOUx6QlVTRnhxUFY5ZkRDMWwrVG1ackYwb3lOZkd2TDA3YnRYOXoydE11dXZRRHY3L2tINysvNXg1REhPblJxaDIxY2E3OE5peDlnVnZLaTRma3d3alh4MUhqendOb25lZjJ6WnlnN1gzalZRV2RNV0NKckZteDJ5UEw0K3dTeGR1RjlKRVlsMjZhamNFV2xWTE42L2owc21iWEI0V2FPVENhLzVtSmFLcVdLSFVmZkJxU3NXT3FnR3lFR281N0tDOFZzV1B3QTB5YlBzMlhHbG1mZVR2cWt1ZXpKL1FDRlFvbFNvY1RIeTUrMUMrNGxJamlHKzljOFFWN0pGeFNVWjFOWW5vUGVvTFVWcnhsS1JIQ3NRM2RQUVJBRWR5U0NUc0ZKb0VZYXUybXhTZ1dEZW96Uy9KMzlnajJsS1RBYWVxU3BMcW82SWNGdjlOb3JDS1BOVStOTnNIKzRRNWV1VTJlUGNMR3ZHK0VmWC84ZWlkSEpwRTdJSURsK0JwbFRsNkhYTzVmUE5ab01uQ285Z2x3bXY2cDVMKzMxenlmbnFqQ0x3YWh6T2FINXhkWTZQam4wT3JXTmxVUUV4N0pselJPb2xDcjI1bTRqcDJnZlJaWEhXVDMvSHFaT2xJb0ZyVmx3TDNxRFkvdDNaYjlIZTFjTGQ2Mzg2cENUcHIreDQxbFNFek9ZbWJUUVlYbUlpd3E2d28zbm9kYnc0UHB2TzgwTmV5VThOZDR1dXhXNnlyUXVucm5PWVNvZjJ6NEc5UjY0MUJ5WUFQLzFsYjhOdVU2bFZQT1R4NTRIY0FwY0g5N3cxQ1gzR3hvWXliMjNmTVAyK3A1Vlg3ZDF0WlhMNWN4T1hlcjBXUzBXaTBQbFZCa2pXMzFhRUFSaHJCRkJwK0NrZjI3Ri9peG5ZeTlNY0N5dVNYcUlGSFFDRkZ3VVFhZmczcVpQbnNmMHlmUG82RzZsb3JhWS9OS2oxRFJXRUIyYXdMeHBxeWl1UEU3WitVSXFhb3Y1VlBZR0UyTlNTWjgwMTZtRS94Y250OVBWMDg3MEtmUHg5dlM5b21NZks5eERUV01GS3FVYWs5bElhWFcrTFRzRHNEdDdLMGFUQWIxQnkvbUdjaWJIcGR2ZTI5QlN5N0hDM1JTV1oyTzFXcG1adEpBMUN6YmJnbzdWOCs4aE5UR0REL2EveE5hOUwxSlFkb3lOU3g2eVZYVUVxWkx2dnVNZjB0aDZnWVhUVjE4MlF4YmdHK3cwamtxNGVWd3FJem5XREZmUXA3eUNDclJ5dVJ3NUlzZ1VCRUVZaWdnNkJaZnNnODc2YnVlZ2Mxb1k3T29icWxiUUJMYzZUak1vQ0c0aHIrUVFUVzExdEhSY3BMR2xocTVlYVlKYlgrOEFsbWZlenR5cEsxQXBWYVJOeUVCdjBGRlNkWkxDOGh6S2E0c29xem1OaDBwRDJzVFpyRnU0QmJsY2pvZGFnNGRLUTFiR3hpR1BLWmNyOFBUd3RzdEdXUjNtUWZUMDhHYkZuRHRzVlhRYldtcW92SEFHbVV4R2VGQTB5ekp1dFcxYlhIbWNnckpqeEVWTVlrWG1IUzdIenNWR1RPUnJtMzdLWjRmZnBMR2xGZytWTks3endzVXFUbGZrY0xvaWx4NXRGOGtKTTFnMmUraWlLb0lnQ0lJZ3VDOFJkQW91UmZsQVhxUDB2TjVGTWFGMHUrblBDcHR1VEpzRTRXYlQxRmJIOGVJREJQaUdFQnMra2NpUWVCS2lrb2dLalhmcTN1cWgxakI5eW55bVQ1bFBkMjhuUlpYSE9WMlJpOEdvdDJWa3BFeGgyaVduclFnTGl1SjdEdzNNY3prdmZTWHowbGZhdXZjTnpzbzhzTzdKSWZlMWJQWnRwQ1ptRUJFU2U4blA2YUhXY01leVJ6RVk5YlpNbUV3bUk3ZG9QNUVoY2F5ZWQ4OVZ6ZE1wWExrSjhaTkh1d25DS0lxSmpBZGNkNWNmNjhTMTdkcDRQdWVDZXhOQnArQlM1R1dLQ2NYNGdwOWFHdFBab3BPMmlmSzVjZTBUaEp2QmlqbWJ1R1hlM1ZmOTVjREh5NCs1VTVjemQrcHkyN3liL1NLQ1k2NnBMZGZTdlU4bWsxMDI0TFJuMy9VeUtqU2VweDc4M3l1cTR0dnZwMS8rNjFXMVQ1RG1nbXhvcWIzbTYwSVl1K3FiejZNek9JLzlIaS9FdGUxc3ZKOXp3YjJKQVFpQ1M1RjJBV1Q5RU5NSnpyQ2JQN3RBWkRzRk42UlVLSy83YnZSWXZwdDlOUUduY0cxaW9xTnBiS2taN1dZSW82Q2hwWWJnLzgvZWZjZEhkZC81L24vTmFFYTlvUzZRRUFnUVJWVFRpeHZZdUpjNGpudmllQjBuamplN3laYmMvVzI1U1c1MjcyWjNFMmYzYnZiYXpvMFQxN2l1SGNmWXVPQUNtR0lRVllBQVNSUTFKS0dDZXBuNisrTWdqUVpKcUkwMDBzejcrWGp3eURsblR2bkk1eHVZajc3ZjcrZWJtSURKWkNJa0pHUkMvMTNSRjdYdDNnTDluVXR3VTlJcGZabzhpS1J6UVkrbFU1UjBpb2o0M3ZLVnl6aFRmY3pmWVlnZm5LbzR3b3laMlpqTlpxeFdhOEFsSUdyYnZRWDZPNWZncHFSVCtwVFpvM0RtdVZadzkzRk96NlJUOHpwRlJIeHZ3WUlGUk1aWjJYUHNNMytISW1Ob1YvNFdUR0VPTWpNenNWZ3NoSWFHQnR3U0xKNjIvYW0vUXhrWGR1Vi9IUER2WElLYldyUDBLU3pFbUxNSnhucWROVzI5ejhtT2c0aUxzNElyVzZGTzB4QkVSSHp1Z1FmdnArSkNFWHVPNk10NU1OaWR2NFdLK2tMV3JsdUR4V0loT2pvYXE5VTY4SVVUa05HMmk0TytiUnZ2dkNnbzNya0VMeVdkMHErZTh6cjdLaVprTm5uM2RoNVdiNmRNSU9iUXZ2cnZaU0p5MEFsTTdQbXgvVEdaVEZnc0ZoNzUxa05VdDUvaTdhMi80ZURKblZUV2x2bzdOUEdoeXRwU0RwN2N5WDkvOW1zcW13dTU4dHJWaElTRUVCVVZSWHg4UEJiTHlPZVBqemZCM3JZOTcvd1p6dlY0NTlIUjBRSDd6aVc0cVhxdDlDczlDazdXRzl1VnJiQzRqM01XSnNQZVNtTTd2d2JXVHgyejhFUkdSamxuQUFuc2wyazJtd2tMQytQZSs3NUdYbDRlSndvTzhPV3hqd2dMamFTODhxeS93NU1SeWtpZlJvZXRqYVNrUkxKblQrOGVYaGtSRVVGQ1FnSmhZV0VCTzh5eXEyM2ZkLzg5N04yN04yamE5a0R2UER3OFBHRGZ1UVF2SlozU3I4a0Q5SFNDMXV1VWljc1M0Y1ptMTIrUkE0SGQzUmJ3MVI0dEZnc3hNVEdzV2JPRzNOeGNXbHBhY0RnY3VGeXVYc3Z1eU1Sa01wa3dtODNkd3l2ajR1SUlEdy9IWWduc3IycGRQMjh3dHUyKzNubEVSQVFoSVNIK0RrM0U1d0w3YnpJWmtZR0cxd0xNU1FTckdld3VLR2t5MXUzc21nc3FNcDVGSkxteHRickFxZDhtVDJRdTdMU1phb09pMnFQRllpRXlNcExRMEZEaTQrT3gyV3pZN1hhY1RtZkFmemtQZEYyL05MRmFyWVNHaG1LMVdyRllMRUhUMnhXTWJUdlkzN2tFSHlXZDBxL0JMSnNTWW9KNWlaNzVuRWRxWU8yVTBZOU5aS1FpNDgyMDFUcXdONEdtdDA5TWJseDAwSWpEM0Vxa0pUSW9xajEySmRjV2k0WHc4SERjYm5mQWZpa1BOaWFUcWRlZllCS01iVHZZMzdrRUZ5V2QwcS8wS005MmZ6MmRZTXpyN0VvNjg1VjB5Z1FTbCtXbTlyZ0RIT3FlbjRqc3ROTmtLc1Zxc1FaVnRVZDlPWlZBcGJZdEVyZ0MrMWZDTWlMSmtVYUZXb0FXdS9Hbkx6MHIyT1pyWHFkTUVGMlZFK05tMm5GYVczRGg4SGRJTWtndUhMUlJSNzNwWk1CWCtCUVJFUWtFU2pxbFh5WUdWMHhvZnBKeExrRHhCV2pUZDNlWklMb3FKOFpNZFdDTHJLYlQzSWlUenU0bE9HVDhjSnFNOTlMT0JSbzRUYk81Rkt2VlNsUlVWTUJYK0JRUkVabm9OTHhXTGlzOUNzcWJqZTF6TFpBenFmYzVvU0dRazJBc3IrSUdqdFhDOHJReERWTmsyTHFxQmxveUxUUTJOdExTVWhVMGxSTW5vcTVxajVHV3lLQ3E4Q2tpSWpLUjZWOXB1YXpCRkJNQ1kxNW4xNXFlK1RWS09tVmlDY2JLaVJPUnFqMktpSWhNVEVvNjViSUdzMndLR1BNNjN6eHBiR3RlcDB4RXdWZzVjU0pTdFVjUkVaR0pSMG1uWEpiWG5NN1cvczlibk9MWlBsNEhOcWN4N0Zaa0lsRVNJeUlpSXVKN0dwTWtsOVZ6MlpUTERhK050TUMwV0dQYjVUWVNUeEVSRVJFUkVTV2RjbGs5ZXpyUHQ0SHpNcU1OdFhTS2lJaUlpSWhjU3NOcjViTENRbUJTT0Z6b01QWXJXeUVqdXU5ekZ5YkRwbFBHdHBKT0VSSGZPM0xrQ1B2eTlsTldXa1pFZUJTbnpoYjZPeVFab2V5c1dYUjB0cEdST1lYbEs1YVRtNXNibEVQOUE3RnQ2OTJLZUNqcGxBRmx4bmlTenZLbS9wUE9SVDNtZFI2dE5YcEZRL1QzcW9pSVQ3ejQvRXUwTjdtWW1qeWJ4V3V2SXpVaHc5OGhpWTlVMTVkVFZWdkdGNS9zWlgvZVFSNTQ2TDZncXN6ODR2TXYwZDdvWkdwSzRMVnQ3M2Q3Z0FjZXVqK28zcTFJRjdWNEdWQkdqR2U3YTgzT3ZpU0VlODYxdStDb2VqdEZSSHppbVY4OVMxeElKcmV0ZlpoRk9hc0Q2a3U1UUdwQ0JvdHlWblBuVlk4U1o1N0NiNTU2anZiMmRweE9wNzlERzNYZGJYdmROd095Ylh1LzI0eWdlcmNpUFNucGxBRjVKWjJYS1NZRXNLUkhiK2VCODZNVGo0aElNSG54K1pkSWo1dko4bm5YK0RzVUdRTXJGMndnZmRKTVhuN3hGVnBhV2dJNk9YbmgrWmRJajVzUk5HMTc1WUlOVEE2U2R5dHlLU1dkTXFDZVNXZlpaWG82QVpha2VyWVBWbzlPUENJaXdTSS9QNSsyUmhmTGM0UGpTN2tZVnMzZmdLMFY4dkx5Nk96c3hPVnkrVHNrbjhzL25FOTdnNVBsdWRmNk81UXh0VElJM3ExSVg1UjB5b0FHTzd3V2pQVTZ1Nlp4SHErRGRzZW9oU1VpRXZEMjdUMUFWa3FPdjhNUVA4aWVQSStDb3lkb2Ftb0t5QjZ4ZlhrSHlFcWQ3ZTh3L0NMUTM2MUlYNVIweW9BeW9zRjhNWk9zYXpmbWEvWW5OaFJteEJ2YmJ1Q1FodGlLaUF4YldYa1pxWW1aL2c1RC9DQXRNWk9hbWhxYW01dHhPQnk0M1pkWnMyd0NDdWEySGVqdlZxUXZTanBsUUdZVHBFWjY5a3VhTG4vKzBqVFA5bjROc1JVUkdiYUlzRWpTRWdPcnNJb01UbnJTVk1KQ3c3SGI3ZGhzdG9CTFRJSzViUWY2dXhYcGk1Sk9HWlNoRExGZDJtTmU1NzZxMFlsSFJDUVluQzRwOG5jSTRrZmxsU1U0blU1c05sdkF6ZjBMOXJZZHlPOVdwQzlLT21WUWhwSjBMa2dHcTlsejd2bTIwWXRMUkVRa2tMbmRiZzNCdkF5MzI0M04zdG5uWjUyMkRtb2Jxb2I5Mzg3aEhOM0NGSHEzRWt5VWRNcWdaQTRoNmJTYWpjU3p5OTdLMFlsSlJFVEduK3I2Q3JidTMrVDFSWHJyL2syY3JqanVkVjVWYlJtL2Z2dWY2TFIxOUh1dk14VW4rSFR2SDNxZDA5N1p4a2U3MzZTbHJmLzVIbTYzbStLeVk4UDhLUmh5NzlQdS9FLzR4VXQvUGV6bnlmRHNQNzZkcDk3OE1WVjE1YjArTzFseW1LZmUvQWwyaDIzSTkvMWc1MnM4L2VaUGFHMGY0RXVQaUF5S3hkOEJ5TVF3WlFoSkp4aERiQTljbk0rNXJ3cHVuVEU2Y1ltSXlPQTRuQTZlZnZNblhHaXU1Zkd2L29pVWhNbWo4cHhQOS82QkVITklkKzlUV0dnNEpaV0ZSRWZHa1pHU2pkUHBJQ0k4aXVyNmNscmFHZ2tMRGUvM1h2dU9iNmVxdHBUMXkrLzBPbTRKc1hDeTVCQXRiWTE4ZGNPMytyeTJxUFFJcjMzOEZBdG5yZUxtdGZjVGFnMmpxUFFvTGUyTjJPeWQyQjIyaS8vYlNYdG5HMjN0emJSMk5OUGEza3hiUnpPckZselArdVYzVU5kNG5xTFNJMzArSXk0NmdiblRsd0RnY05yNzdYRWJLZldFOWEydW9acFA5cjVOU3NJVWtpZWwrL1RlczdNV3NlLzROajdaK3paM1hQMndUKy9kazk2dEJBc2xuVElvUFlmWGxnNVFTQWlNWWtLL3lUZTI5MVVabFd4Tmw3MUNSRVJHMDk2am4zR2h1WFpVbjNHME9JK3o1MDd5cC9mOEw3WWRlQStIMDg3TmErL3YvdnpReVYwVWx4L2pnUnUveDdtYUVsSVQraThrMDJucm9ManNLRmRmY1NzRnAvZmpkSGt2TFpHVm5zUHBpdU1jTHR5TnllUTljR3RLOGpSeXNoYnkxUTJQOGU2MkY2ZzRmNGI3Tmo3Qi9oUGJPVjFlZ01VU1NxZ2xES3NsbEF0Tk5jUkZKNUNlTkpYWTZFbEVoRVVSRlJGRGVsSVdBQmVhYXNnNzlubWZNV2FtemV4T090MXVOMmF6QnBDTmxmYk9OdDc0NUJuQ1F5TzRlOE8zQ1RHSFVGcFY3Slg0VjljYnZaK25LNDVqQ2JGMkg0K1BTU1FwUG8xOUJkdllzdWV0ZnAvaGRyczVkbW9mQmFmMzkvbjVJN2Y5a0xTazRLekFLekpVU2pwbFVGSWpqV0d6ZGhlME9hQ3hFK0xDK2o5L1pqeEVXYUhWRGgxT09GWUw4NVBHTGw0UkVmRm9hbTNnaTRPYmlReVBwcTJqWlZTZVVkZDRudmQzL0o1cmx0NUdYSFRDZ09lZnJUeEpWRVFzQjA3czZENjJjTllxTENIR1Y1UERoYnN4bTh4Y01mZEtubnYzMy9yc1JUU2J6R3pkdjZuWDhXdVczVTVpZkNxNTJVdEpqRXZsMDcxdkV4a1J3MzBibitoMTdwTXYvNURjR2N0WnYveU9QdU9jbVpuTG45MzNUMzErNW5BNk9ISDJFQUMxRFpXNFhLN3UvUzR4a2ZGTVNabld6MzhGR1k1T1d3ZXZmdlJmTkxWYzRPSGIvcHJZS0dPdHRpMTczcUsrMGJOV205Tmx6TW5jdFAwbHIrdVh6cjJLOWN2dndPRjA0SFE2dU8ycXJ3L3ArWGFIamMwN1g4WGxWZ0Vna2NGUzBpbUROaVVhemw3czVTeHZ2bnpTQ2JBaUhUNHZOYlozbjFQU0tTS0JJZjdpYU5ENi9xY2lqanZ2Ny9nOTBaRnh6SjIraEIySFB2VHhONlRkQUFBZ0FFbEVRVlQ1L2RzNlduajF3MTh4STJNZXF4ZGVQK0Q1VFMwWHFMbFFTVWRuRzE4YzNFeHphd01SNFZIa1ppL0RFbUxCN1hhVFY3Q1ZLK1plU1hob0JOKzkrOGREanNudGRtTXltVWhMek9EQm0vNThPRC9XZ0RvNjIzaGp5ek5leHk3ZHo4MWUxdThRWUJtNjlzNDJYdGowQ3hwYjZubm81aCtRbWpDRnB0WUdZcVBpZWZTT3YvRTZONzlvRCs5c2ZZN3YzLy9QaEZyNy90SmlOcHRabExONnlERnMzdm5xc0g4R2tXQ2twRk1HTFNPbVI5TFpBcmtESkpHcmVpU2RYNTZEeHhhT2Jud2lJbU1oNFdMU09aajU3ZVBCNGNJdktTbzl3amR1K1V2T1ZwNGNsV2UwdGpjVEVSYkZIZGM4UXZuNU14dzdsWWZKWkdKZndUYjJIOStPMisybXRLb1lnQmtadVJ3cDNndkExMi81QzVMaTAzank1Ujl5L3czZjY1N2ZtVis4aDdyR2F1S2lQRDJtUDMveHIzQmRNc1MyTHpldXVZK1ptYms4ditrWExKdDNOU3R5cjhWa01uRysvaHpsNTAvM090L2hzRk5WVitiVjQ5cGwxdFFGeEVURzlmdXM2TWhZL3ZhUlh3SHd4Y0gzT1Z5NG0rL2Q2K2tWZlhuemZ4QVNvcTlhdmhRZUdrRkNYQXAzcmY4V0tRbVQyVmV3blE5MnZjcGpkLzdka0llNnpzaVlSMFJZMUpCanNGcEN1ZlhLaDRpUFNSenl0U0xCU244VHlxQU5aZGtVZ0ZVOWFsU1VORUZkT3lSRytENHVFUkYvMkZzSlZhMlFOdlR2ckdPbXZxbUdEM2E5eXVLY05VeWJuRE5xU1dmeXBIUWV1T25Qc1Zxc2ZKNzNEbFpyR0RldmZZQUZNMWQ2blZkYVZVeFQ2d1VPRnU0RW9MMmpGWmZMUlZ0SEM5RVhrenU3dzg2MlBvYk1mblhEWXpDSW9pdEprOUlKQ2JFd0pYa2FIKzErZzRMVCsvbkt0WDlDYVZWUm4vUDM3QTRicDhzTEtLa3M3UFhacEpna1NzNzFQdDVUZW5JV2lYRXBPRjFPTENGV3JCYlAzRUdYeTBtSU9XVEFtR1h3VENZVDkxei9PQUF0YlUxOHR1OGRWaTI0anYzSHQ1TmZ2TWZyWFBmRjRhOVB2dnpEWHZlNWEvMmp2UDNaYndIWXZQT1ZZY1ZTVlZmbU5XZFpSUHFucEZNR2JhaEpaNVRWR0ZKNzlHTGRpaS9LNGM1Wm94T2JpSWcvL0hnblBIa3RSRnNIUG5lc09ad08zdnIwTjBTRngzREQ2bnRHL1hrUllaR2NyamhPU1ZVUjM3bnJmeElSRmtsZFE1WFhPU21USmhNYkZjK2VvNStTTW1reWJSMHROTGJVWXphWmlZNklCWXdlUTZmVFFXUjR0TmUxMlZQbURDbWVPNjk5aEJtWnViejN4Y3ZzUDc2ZERTdSt3cko1Vi9jNjc4bVhmOGlTMmV2Nm5OUFpZV3ZuMzM5dkRObDB1OTA0bkhZc0lSYXZ3a1ViVjMyTnhMZ1VXdHViZThYc2NEblUwem1LM3QzMkF2SFJpV3hZL2hWcUdpcVpQVzF4ditkMjJ0ckJaQ0xNYXZTbXB5WmtESmd3dnIvakZhWk56aUUzZTFtZm55ZkVwZ3cvZUpFZ283OEpaZENHbW5TQzBkdlpsWFIrV2Fta1UwUUN4NFB6NExVVDhPQjc4S2RMSUR2ZUtLSTJYbXplOFFvMUY4N3h6ZHQrZU5sbFNYekY3ckR4NGE3WG1adzhqWlNFeVZUWFYvRDZscWQ3blhmN1ZkL2dvWnUrejVsekoyaHVhOEJxRFNVaExnV3oyWXpOM3NtdXd4L3oxUTJQOGZHWGIzcGQ5Ni9QLzJCUWhWdHVYbnQvOXh5OUJUTlhNRGw1R3BOaWhsZFVJRHcwZ3I5OTVEOEJLQ3pKNTdXUG4rS3hyL3g5bjh0enRMUTFFaFVaNjNYTWRiSDNVM3h2KzRITkZKY2ZZK0dzVlpqTlpsSVRwcENhTUtYZjgxOTQ3MG1pSW1LNWU4TmozY2U2Mm9uRDZhQ3lwb1MwcEV5c2x0RHV6ei9jOVRwSjhlbERudk1wSXIwcDZaUkJHMjdTK2V6RnBWTU9uVGNxMllacnBKR0lCSUNGeVhEdFZQaTN2Y1lmWHpPYklIdVkxKzdPMzhLaHdsMWNzL1Eyb2lKaWFXeTVBQmhWUHdGYTI1dG9iSWtnS2lLbXUxcnNTSDIwK3cxcUc2cklURFVXWms1Tm1OS2RzUFdsb2JtT2tzcENiUGJPN3FWVFFxMWhiRmh4RjNPbkwrbVZkRDV3NDUvaFp1RGh0WmYyUGlYR2VmWnQ5azRhbXV1OFBqZUc5elp6dnY1Yzk3RVFjd2lKOGFsZTV4MHEzTVcwOUp6dWhOUGxjbmt0a2RMWVVzL1V0SmxlMXppZGpoSC85NjF0aDgzSFlHOHp0RGpCRlFETE9vNmtiUU1jTzdXUHJmdmY5U29PVk5kUVRXTkxmYi9YZEhTMlljTEU2ZkxqZ0RFTXU2dnE3Zm42Q3A3YjlIUHUzZmhkWm1jdEdrRmtJdElmSloweWFQRmhFR2t4bGt5eHUrQjhHNlJFWHY2YWFiR1FHQTUxSGVCd0dXdDJydXYvRjVFaUloTktXaFQ4OGxwamJ1ZXBCaWh1OE4yOVRjQ3VUNGQzYlZkUm5LMzdOL1c1cE1oTG0vOERnRWR1L3g5a3BvN2s2Ny9oN0xsQ0RwN2NTYzdVaGJSM3RuWWZQMXowcGRjOHpMam9SS1pOemdHTXVaQmZITnBNcDcyREdabTUzZWVzWG5oZG44OUlUODdDUFlnNW5aY21lVzk5K2l3ek0zTlpsTE9hOHVyVHZQekIvK2wxellFVE83d0tDY1ZGSi9EOSsvKzVlNytsclluQ2tuenV2dTdidUZ3dW5uM25aNnpJdlpiRnM5Y0FSaUdsdXNacVZpM3dqdDFtN3h4eFQyZWtGUmFsd05SMGNKZ1lSTm85L28ya2JUZTFYT0FQbi8rT2xmUFhlLzBDWWYrSkw5aC9mSHUvMXptY2RreVl1bnZmYjF4ekwwdG1yd1dncHFFU2dMVEVxYjJ1cTIybzVIRGg3bDdIb3lKaW1kbWozWXJJNVNucGxDSEpqSVdURjMrUldONDhjTklKY0dVbXZGTmtiSDk1VGttbmlBU2V0Q2pqejFvZi8vMjJhNWpYM1hMbGc5aHN2ZGQwT1hvcWo2T244cmg1N2YzRVJrMGlLVDV0WkFGZUZCK1R5SFVyN2lMRWJPSFk2WDNkeDkvZDlnSngwUW1FaFViUWFXdG5jdkswN3FRekxURUR0OXZOcWZKamJGejF0UUdmOGR5Ny8wWmxiZW1BNTMzcnpyOWxjbklXWUJRcUtqaXpuMUJybU5jUXlXOS81ZSs3Q3hkZGFzL1JUemw2S3MvcjJONWpueE1YbmNEc3JFV1lUQ2FTNHRQWWUreno3cVR6VkhrQkFObFQ1bnBkWjNOMGVnM1hISTVJQzB4Tmd1UmtzQWJRU04zaHR1M1k2RWxjdmZSVzFpMit5V3Q1bW8ycjdtYmpxcnM1VTNHQ3JQUWNyMTVvNkh0NGJaZVNjNFZFUmNRUUZ6MnAxMmRuenhWU2NmNXNyK09acVRPVWRJb01nWkpPR1pLcE1aNmtzN1FKcmtpOS9QbGdMSjNTbFhUdXFnQ1dqMXA0SWlJQ1RFdlA2ZlA0dWRvU0FLYW16U0lsWVhLZjV3eEhmRXdpcXhkZXo5NmpuM2NmYzd2ZHVOMXVibHB6UDdPbXpxZmd6QUVLVHUrbjVrSWx1L0kvNW82ckh5WXJQWWZ6OVJWTWloM2NuTXVGczFheGJ2R05mWDdXMkZMUDd6L3dIczViWEg0TXQ5dk4zT2xYZUIyUENJOG0rcEw1bDEwdVhjK3h2YU9WZmNlM3NXSDVWekNaVEFDc3lMMlczNzM3YjVSVm5TSXpiUWJIVHU4aklUYTUxODloZDloR25IUktiMWN1dWJuUDR5MXRUYnkrNVdubVRyK0NPNjUrZUZEM2NqZ2RuQ3c1Qkpobzcyd2pJc3o3dCtuTDVsM054bFYzanpSa2thQm5IdmdVRVkrc0hyOFlMbWthM0RXTFVpRHM0anpPSmh1YzZIL0toWWlJakRHN3c4NzdPMTY1N0h5NDRXaHVhd1RvcnVqcXZGaXM1ZGwzZm9ZbHhFcDFmUVVGcC9kenZyNWlVRDJZWUZUSVRZcFA2L05QZkIvRmdrNldIQ1k4TEpMcFE2eDgyOFhoZFBER0o4L2dkRG9JRDR2a3dJa2RiRCt3bWZ6aVBZU1lROWh6N0RQS3o1K2hxUFFJSythdjk3clc3ckRqZHJzSnRZNStFU2N4UkVmR2N1YzFqM0M0Y0RmYjlyODNxR3NPRis2bXZiTU5oOVBPUjd2ZkdPVUlSWUtYa2s0Wmtxd2V2eGdlYk5KcE5jT3lIaU80dmp6WC83a2lJaksyMmp0YU9IUHVCTSsrOHpQS3o1L3gyWDFQbkQySTFSSkt5c1dLb2hYbno5RGMxc2pONng3Z3FpdHU0YzFQZnMzOEdjdFpubnNONzJ4OWp2Yk9OcDg5RzR5aVNZVWwrY3pPV2pUc3RUSXRJUlk2Yk8zWUhUWTJiWCtSM2ZsYk9IdnVCQjJkYldSbnpLT3MraFFmN1hxZG1NZzRycGh6cGRlMUxSZVQ3dkN3UWN4REVaK1pNMjB4MTYvOEtvbHgza094WEM0WEpreGV4OW83Mi9oODN4L0pTTTNtZ1J2L2pDUEZlL2pqdGhmb3NMV1BaY2dpUVVIRGEyVklocE4wZ2xIRmRtZUZzZjNsT2ZqbWZOL0dKU0lpQTd0bTZXMWNzL1EycjJPeDBaTjQ5UGEvNFpXUC9vc1gzL3NsOTI3OExqTXk1bzNvT1hXTjUva3M3eDFXenQrQTFXSk1SRnkxNERybXoxeEJaSGcwejczN2IwU0dSM1BUMnZzQk42ZktDM2pwL1gvbmtkdi9SL2Y1ZmNrN3R0V3I0RTlQbHhZWk9uWjZIdzZublhuWlMzdWQrMy9mK0ZIM1VObEx1VnhPci9tZVg3LzVCNWhNNWw3REx1ME9PeC9zZkpWRGhidTQ0K3B2WWdteGNQek1RV291VkJJUkZzbnhNd2N3bVV5a0pXYjIrL1BJNkZpOThIck9uaXRrWDhFMnJKWlEyanBhT1Zkemx2UWtUNkVndThQT0cxdWVwcTJqaFhzM1BrRm1halozYi9nMjcyNTdnWk1saDVtVk9SK255OEg1K2dvT250aHB6QkUxbWNEdHh1bHk0blE2TUpsTWZhNzlLaUs5S2VtVUlaa2NiZlJjMmwzUTJHa01sNDBkeEhTVk5aUGh5WXZieFExUTF3NkpFYU1hcW9pSURGSkVlQlFQM2ZSOVh0NzhIeFNWSGhseDBwa1FtOHdOcSs3eEt0NFRINU5JZkV3aStVVjdpQWlMNHNHYnZ0K2RZRDU0MDUrelpjOWJsMDA0QVdaUFc4ektTNGF4ZG1sdWJlQ3R6NTd0M2c4UGkyUm1aaTdUSi9jZVdudlQydnVJQ0l2cTh6NEZwL2RUVm4ycWU3OXJlUENsbWxvdmtGLzBKU3R5cjJWUnppckFXQVptNi81M0FRaXpock54MWRlNmwrV1FzWFdodVliTk8xOEZ3R3d5azVhVTZUVUV1cXo2RkNXVlJheGZmbWQzQmVlNTA1Y3dPWGthQjAvdTRGVFpNY0pESXltdEt1SjB4ZkUrbjVHVHRWQkpwOGdnbWR5RHFUOHUwc04zUGphV0JnQmpxWUNGeVlPNzdrOC84UlFoK3NGU3VIWEc2TVFuSWpLYTlsWEIvN2NkL3M5NnlCMWMvWnRoZS96eHgvblJZODhNZktLUDJPeEd0ZFgrZWdGOXhlbHlEbnZJNjNoeXV2dzQweWJQN2xVcDFWYy8zMDkvOHpoUFBQRUVTVWxKSkNjbll3Mmc4clZqM2JiN2N1elVQbkpuTEJ2VXVWMkZzVnh1RnlhVENST21YdTk5S0FMNTNZcjBSWE02WmNoR01zUzJpK1oxaW9pTVA2SFdzRkZQT0lHQVNEZ0JzalBtOXBsNEJNclBGK2dHbTNBQ21FeEdrbWtKc1JCaURobFJ3aWtTalBUL0dCbXk0U2FkcTNza25mdXFqU0c2SWlJaUlpSVMySlIweXBCNUxadlNPUGpyWnNaRDRzWEs4UTRYN0svMmJWd2lJb0VtTzJ1V3YwTVFQOHBJendJWWs5N25zUmJzYlR1UTM2MUlYNVIweXBBTnQ2Y1ROTVJXUkdRbzJqdmJxS29yOTNjWTRnZVZ0YVVCdlhSSE1MZnRRSCszSW4xUjBpbEROdVZpQlZ1QStnNW9kd3orMnA1SjUrNEszOFlsSWhKb01xWk1vYnF1ek45aGlCOVUxWldSbUppQXlXUWlKQ1FrNEhyRWdybHRCL3E3RmVtTGtrNFpNck1KTW1JOCs2Y2JCbi90c2pTd1hHeDFkUjNHOGlraUl0SzM1U3VYY2FiNm1ML0RFRDg0VlhHRUdUT3pNWnZOV0szV2dFdE1ncmx0Qi9xN0ZlbUxrazRabHVFT3NiV2FZV21xWjM5bmNJNnNFUkVabEFVTEZoQVpaMlhQc2MvOEhZcU1vVjM1V3pDRk9jak16TVJpc1JBYUdocHcxVkk5YmZ0VGY0Y3lwbmJsZnh6dzcxYWtMMnJsTWl3am1kZTVMc096L1ZtcGIrSVJFUWxVRHp4NFB4VVhpdGh6SkxpK25BZXIzZmxicUtndlpPMjZOVmdzRnFLam93TjJEVWVqYlJjSFRkczIzbTFSVUx4YmtVdFovQjJBVEV3OUs5aVdEakhwWERzRi9uMGZ1TnhRMFFKbkdtRjYzTURYaVlnRUc1UEpoTVZpNFpGdlBjUkxMLzZldDdlZVpucjZQTklTTTBsUG11cnY4TVJIS210THFhb3I0MVRGVWN4aERxNjhkalVoSVNGRVJVVVJIeCtQeFdJSnVDR1l3ZEsyUGUvMkNLWXdaMUM4VzVHK0tPbVVZUmxKVDJkc3FESEVOcS9LMk45YXBxUlRSS1EvWnJPWnNMQXc3cjN2YStUbDVYR2k0QUJmSHZ1SXNOQkl5aXZQK2pzOEdhR005R2wwMk5wSVNrb2tlL2IwN21HWEVSRVJKQ1FrRUJZV0ZyRERMN3ZhOW4zMzM4UGV2WHNEcm0wSDg3c1Z1WlNTVGhtV3pCaWpvSkRMRGVmYmpBcTJFVU5vVFZkbjlrZzZTK0dSK2FNVHA0aElJTEJZTE1URXhMQm16UnB5YzNOcGFXbkI0WERnY3Jsd3U5MytEazk4d0dReVlUYWJ1NGRkeHNYRkVSNGVqc1VTMkYvVnVuN2VRRzdid2ZwdVJYcFNhNWRoTVpzZ0l4cEttNDM5MGlhWW5URDQ2Ni9LaEYvMkdHSjd1aEd5MWRzcEl0SXZpOFZDWkdRa29hR2h4TWZIWTdQWnNOdnRPSjNPZ1BseUhxeTZsczZ3V3EyRWhvWml0VnF4V0N4QjB3c1d5RzA3Mk4rdFNCY2xuVEpzV1hHZXBMTmtpRWxucE1WWVBtVnZwYkcvdFJTeUYvZytSaEdSUU5LMXhJTEZZaUU4UEJ5MzJ6M2h2NVNMd1dReTlmb1RUQUs1YlFmN3V4VUJKWjB5QWxteDhNWEY3YUhPNndSamlHMVgwcm10RFA1RVNhZUl5SUQwcFZVQ2xkcTJTT0JTMzc0TW0xY3hvY2FoWDM5bEJsZ3V0c0NLRmlodThFMWNJaUlpSWlJeWZpanBsR0diMW1NTzVwbGhKSjJSRnFPS2JaZHRaU09QU1VSRVJFUkV4aGNsblRKc1diR2Vuc3JxTnVod0RQMGVWMmQ2dGo4dDhVMWNJaUlpSWlJeWZpanBsR0V6bTJCcWpHZC9PTU5qMS9VWVludStEWW91K0NZMkVSRVJFUkVaSDVSMHlvaGt4M3UyVHc4ajZleXFZdHRscTRiWWlvaUlpSWdFRkNXZE1pSmVTZWN3NW5VQ1hOTmppTzNucFNPTFIwUkVSRVJFeGhjbG5USWkyVDJLQ1EybnB4Tmd6UlR2SWJhRkdtSXJJaUlpSWhJd2xIVEtpSXgwZUMwWVEyeFg5QmhpcXlxMklpSWlJaUtCdytMdkFHUmlTd2lIbUZCb3RrR0hFeXBiSVQxcTZQZTVlaXJzT21kc2YxNEtqeTMwYlp3aUlvRWdQeitmZlhrSEtDOHJJeUk4aWxObkMvMGRrb3hRZHRZczJqdmJ5TXpNWU5ueXBjeWZQeCtUeVlUSlpQSjNhR01xRU51MjNxMkloNUpPR2JHWjhYRHd2TEY5dW1GNFNlZTZpME5zSFM1amlPM0plcGlkNE5zNFJVUW1zaGVmZjRuMkpoZFRrMmV6ZU0xMXBDVm0rRHNrOFpHcXVuS3E2OHJZOFdrZUIvWWQ0b0dIN3NOaXNXQTJCOGVBdEJlZmY0bjJSaWRUVXdLdmJYZS8yMC95T0xEdklBODhkSDlRdlZ1UkxtcnhNbUsrS0NZVUZnSXIwejM3cW1Jckl1THh6SytlSlM0a2s5dldQc3lpbk5VQjlhVmNJQzB4ZzBVNXE3bnpxa2VKTTAvaE4wODlSM3Q3TzA2bjA5K2hqYnJ1dHIzdW13SFp0cnZmN2RXUEVtZk9DS3AzSzlLVGtrNFpzWjVKNTVsaHp1c0U3eXEybjVXQWUvaTNFaEVKR0M4Ky94THBjVE5aUHU4YWY0Y2lZMkRsZ2cya1Q1ckp5eSsrUWt0TFMwQW5KeTg4L3hMcGNUT0NwbTJ2WExDQnlVSHlia1V1cGFSVFJzd1hGV3dCMWs2QjhCQmp1NjREOWxXTkxDNFJrWWt1UHorZnRrWVh5M09ENDB1NUdGYk4zNEN0RmZMeTh1anM3TVRsY3ZrN0pKL0xQNXhQZTRPVDViblgranVVTWJVeUNONnRTRitVZE1xSVRZdURyaW54NVMxZ0grYmZuNkVoY08xVXovNkhaMFljbW9qSWhMWnY3d0d5VW5MOEhZYjRRZmJrZVJRY1BVRlRVMU5BOW9qdHl6dEFWdXBzZjRmaEY0SCtia1g2b3FSVFJzeHFoc3dZei81SWVqdHZtTzdaM2xFT0xmYmgzMHRFWktJckt5OGpOVEZ6NEJNbDRLUWxabEpUVTBOemN6TU9od08zTzdBbW5RUnoydzcwZHl2U0Z5V2Q0aE8rS0NZRU1EOEowaTVXdjNXNjRkT1NrY1VsSWpLUlJZUkZCbHhoRlJtYzlLU3BoSVdHWTdmYnNkbHNBWmVZQkhQYkR2UjNLOUlYSlozaUUxNUo1d2g2T2dGdXp2WnNhNGl0aUFTejB5VkYvZzVCL0tpOHNnU24wNG5OWmd1NHVYL0IzcllEK2QySzlFVkpwL2lFcjRvSkFkd3d6Yk5kZEFGS20wZDJQeEVSR1IvVW96TjBicmRiUXpBdncrMTJZN04zOXZsWnA2MkQyb2FxWWYrM2N6Z2RJd2x0UUhxM0VreVVkSXBQK0dwNExVQmlCQ3hMOCt5L2YycGs5eE1SRWYvNzR1Qm1udC8waXlIMTZwUlhuK2FMZzV0cDcyenJQclk3Znd2LytPeDNCMzJQMzMvd24zeTY5dzlleDJ6MlRocGJMdlQ1cDc4RXh1Vnk4ZEh1TnpsNTluQ2ZueDg0c1lNM3QveDYwSEdKYit3L3ZwMm4zdnd4VlhYbHZUNDdXWEtZcDk3OENYYUhiY2ozL1dEbmF6ejk1azlvYmRkdnZrVjh3ZUx2QUNRd3BFUWF5NTEwT0tIWkJyWHRrQlF4L1B2ZE9OMnpaTW9uSmZDZFJXQTJYZjRhRVJIeDl1dTMvcEhxK29wZXg1Zk91Wkpicm54d1RHTkpqRS9qODMzdnN2M2crMXl6OUxaQlhiUHo4RWVVVmhXemV1SEdZVCszbzdPTlRudUgxN0ZESjNmeDRlN1grenoveHRYM3NtSis3MlU4ekdZenpXME5mUFRsRzJSbnpNTnFzWHA5ZnVMc0lVeW0wZm1IU2oxaGZhdHJxT2FUdlcrVGtqQ0Y1RW5wUHIzMzdLeEY3RHUralUvMnZzMGRWei9zMDN2M3BIY3J3VUpKcC9qTXJFbHdwTmJZUHQwd3NxUnozUlNJc2tLckhSbzdZZmM1WXgxUEVSRVp2UGJPTnBJbnBUTTdhN0hYOFNuSjAvcTVZdVNxYXN1b2I2N3A4N09FMkdScUc2b29PSE9nejg5blp1UVNhZzBEb0tubEFvV2wrY3pLWEVENStkUGQ1OVEzR2ZjK1cxblk1ejB5VTJjUVlnNFpNTTdvaUZqKzVJNi84VHIydXovKzYyV3Z1WDdsVjNubXYzOUthVlVSTXpMbWRSKzNPMnlVVmhWeHcrcDdCbnl1K0VaN1p4dHZmUElNNGFFUjNMM2gyNFNZUXlpdEt2YnFxYTZ1TjNvL1QxY2N4eExpK1NWQmZFd2lTZkZwN0N2WXhwWTliL1g3RExmYnpiRlQreWc0dmIvUHp4KzU3WWVrSlFWbkJWNlJvVkxTS1Q0elBkNlRkQlkzd0lvUi9OTFJZb1lOV2ZCdXNiSC80UmtsblNJeVBuU051cGdJL1JNZHRqWm1aTXhqL2ZJN3h1eVpCMDd1WUYvQnRuNC9yMitxNmZkTC9KL2U4MU1TNDFJQVl6aXUyKzJtc0RTZnd0TDhYdWUrK040dis3ekhYMy85RjVoTVpzNmNPd0ZBdTYyTmh1WmFDczRjSUNFbW1iU2tURHBzYlVSRnhCQWZrK2gxcmRuc1Bldkk0WFR3V2Q0N1hzZm16MWpPcWZJQ1RwVVhBREIzMmhJYVd1cXcyVHRwYlcvbXdJa2R2V0thTy8wS0lzSWkrNHhYaHE3VDFzR3JILzBYVFMwWGVQaTJ2eVkyeXBqanMyWFBXOVEzbnU4K3ora3k1bVJ1MnY2UzEvVkw1MTdGK3VWMzRIQTZjRG9kM0hiVjE0ZjBmTHZEeHVhZHIrSnlxd0NReUdBcDZSU2ZtZGxqWG1mUmhaSGY3NFpwbnFUenkzUFEwQW54WVNPL3I0aklTS1JIRy85N3JzVlk1bW04Y3JsYzJPeWRoUHNoMlRHWlRQekZBNWZ2TmV4TFpManhIN2Vrc29qOUo3NWc1ZndOWEhYRkxWN243Q3ZZeXRiOW0vanJyei9aNXozQ1F5T29yaXZuajF1ZkI4RGh0TlBRVkV0SlpSRkw1MTVGV2xJbVZYVmxKTWFuOWJyV0RkQmpoS3piN2FheTFsaTdxN1NxbUVreFNjUkV4WHRkazVrNmc3eUNyVmhDck93NSttbjM4VTViTzI2M20vQ3dTTExTWmlucDlKSDJ6alplMlBRTEdsdnFlZWptSDVDYU1JV20xZ1ppbytKNTlKS2U2L3lpUGJ5ejlUbStmLzgvZC9lZ1g4cHNOck1vWi9XUVk5aTg4OVZoL3d3aXdVaEpwL2pNckVtZWJWOGtuYk1USURNR3lwcU5Md0pienNMWFpvLzh2aUlpSTVFZUJXRWhjR3FFbGJwSFczdG5Ld0Rob2Y1SmRxSWpZNGQxbmR2dDVvT2RyeElURmMrMXkyN3ZsU3gwRFpPOFhCS1hscFRKM3o3eW53RDg5cDEvSVQwNWk1dlgzZzlBYlVNVnhXVkh1WHZEdDN0ZEZ4a2V6WkdpUFVTR1JXTU9DV0ZhZWc0UDMvcFhBUHpMODk5blJlNzZYdk05VDVVWFVGNTlta1U1cTczbS9yMzQzaStKam96anJ2V1BEdU8vZ3ZRblBEU0NoTGdVN2xyL0xWSVNKck92WURzZjdIcVZ4Kzc4dXlFUGRaMlJNWStJc0tnaHgyQzFoSExybFEvMTZpa1hrZjRwNlJTZm1SNEhJU1p3dXFHcUZWcnNFRzBkK0xyTHVUa2JmbjJ4VU9EbTAwbzZSV1I4dUdPbU1lei8zdG1RTUlMNTY2T3A0MkxGVjdmYlJXTkxQV0doRVlTSGp0TmdlM0E0SGR4eTVVTzBkN1FBOUtvbTI3V01SWDlWWnNGSVRDOGRLZ3ZHME43WFBuNktuS3hGNUdRdDdQWDUrbVYzOHRHWGIvRGVqcGNCK040OS85ajltZHZ0eG56SlhGR0gwOEdIdTE3SFpETFIzT3I5VzRpVzlpYW1wRXkvM0k4cXcyQXltYmpuK3NjQmFHbHI0ck45NzdCcXdYWHNQNzZkL09JOVh1ZTZMdzUvZmZMbEgvYTZ6MTNySCtYdHozNEx3T2Fkcnd3cmxxcTZzdTVmWm9qSTVTbnBGSit4bUkzRXMvaml2N3RGRjJCSnlzanVlZjAwK0grSGpaN09zbVk0V1cvMGdJcUkrTlBEOCtIelV2akpMdmpaVlViaHMvR203V0pQNTliOW05aTZmeE1BazJLU1dERi9QU3R5cngyMVNxc2o5ZUo3VDFKUmMzYkE4LzdsK2UvMys5bXRWejdFRlhQV2VSMXI3MnlqdGEySmVkT3Y0T3ArcXVmT21qcWZXVlBuOS9tWjIrMmlvdVlNNWhPZVpOWm03NlNwOVFKWExybVpneWQzZGg5M3VwdzBOTmN5S1RaNXdKOURodS9kYlM4UUg1M0lodVZmb2FhaGt0blRGdmQ3YnFldEhVd213cXpoQUtRbVpBeVlNTDYvNHhXbVRjNGhOM3RabjU4bnhJN3dTNDVJRUZIU0tUNDFhNUp2azg3NE1GZzEyYWhlQzBiUGdwSk9FZkczc0JENC8xYkNqM2JDb3gvQzk1Y2E2eFduanFOcGU3RlJrN2p0cXE4VGFnbkQ0WEpRMTFERndaTTcrV2ozR3pTMVh1RDZsVjhkbGVlNlhTN01wdUV2QTM3am12dU1CR0VFa2k0dW4zRysvaHp0bmEwY0tkckQvdVBiV2JOd0kyZk9uV0RQMGM4dWUvMzFLNy9Lc25sWGQrKzczVzRjVGdmSHp4eWdzTVFvYXRUZTJjb2QxM3lUcjkvOEE5ekE5Z1B2MDl6V1NFeGtITlYxNVRpY0R2VjBqcUx0QnpaVFhINk1oYk5XWVRhYlNVMllRbXBDL3hVSFgzanZTYUlpWXJsN3cyUGR4N3JtY2pxY0RpcHJTa2hMeXNScUNlMysvTU5kcjVNVW56N2tPWjhpMHB1U1R2R3BXWlBnZ3pQR3RpL21kWUt4Wm1kWDB2bFpLWHgzTVlRT1hBMWZSR1JVTFVxQjM5NEEvL3RMK0orOUM1YU9tTmtFMlNPNFBpNTZFa3Rtci9VNnRpSjNQYjk1NTUvNThzZ25yRnQwSXhIaFE1L1BOcEMyenRZUkZTK2Frakx5NVZ5S3k0N3gyei8rUy9lUTE4bkpXVngxeGExTW56eUhtWm56ZWVYRFg3Rm00Y1plU2VINStnbysyZnMyOFRIZUZhTHNEaHNBZDIvNE5qTXpjN0U3YlB6c3VUL0hHaEpLUm1vMkRxY0RTNGlWNHRLakxKbXpsc0xTZk1MRElrbVpOSG5FUDB0dE8ydytCbnVib2NVSnJvbFFObmtBSTIzYngwN3RZK3YrZDczbSs5WTFWTlBZVXQvdk5SMmRiWmd3Y2JyOE9HRDhZcUtyNnUzNStncWUyL1J6N3QzNFhXWm5MUnBCWkNMU0h5V2Q0bE16ZlZ4TUNHQmxPc1NGR2V0MXR0cGhad1ZjTzlVMzl4WVJHWW1rU1BqMzljWTg5dUlHS0drRWg0K1NBaE93NjlNQlR4dVM2TWhZNWs1Ynd0NWpuMVBUVU1uVXRKbStmUUJHRDZBdmloZnRQLzRGSDMvNTVwQ3UrY0g5UHlNaVBBcUx4Y3Fjck1YTXkxN0tsajMvemVUa2FlUk1YUUJBVnZvczVtVXZwYXF1akt1WDN0cDlyZHZ0WnR2K1RXUlBtY3ZNekZ5dis3WmRuRi9hVlhURzRiQURkQ2M5bGhBTDB5YlA1dWlwUEJiUFhzUFI0cjNNbjdIY0owT1lJNjNHTHppbXBvUEROREdXNmhuSVNOcDJVOHNGL3ZENTcxZzVmejBOelhYZHgvZWYrSUw5eDdmM2U1M0RhY2VFaWRlM1BBM0FqV3Z1N2Y2bFRFMURKUUJwaWIyL1hOUTJWSEs0Y0hldjQxRVJzYjNhaVlqMFQwbW4rRlRPSk9NZkV6ZFEzZ3dkVGdnZllhK2t4UXpYWmNGYkY5Y0IzM1JLU2FlSWpDOXBVY2FmZFQ1ZVQzaVhiMjhIZUhydFFpL09iZk1sdDl0TlZWMFptU2tqNmNjeU9KME9IRTQ3WDd2dU93T2VXMTU5bWwzNUgrTyttSkpOUzg5aFdub09BQ1o2SjM3ckZ0L0UwMi8raEpNbGg3dDd0cmJ1MzBSbGJTbmZ2dXNmZXAzZjFXTWFGUkVEUUtlOUE4Q3JwMjF4em1yKys5UGY4UEdYYjFMZlZNUGRzOWYxdXM5d1JGcGdhaElrSjROMUhNNGRIcTdodHUzWTZFbGN2ZlJXMWkyK2lUZTJQTk45ZkQxUVBENEFBQ0FBU1VSQlZPT3F1OW00Nm03T1ZKd2dLejJuVnlHcHZvYlhkaWs1VjBoVVJBeHgwWk42ZlhiMlhDRVY1M3ZQTWM1TW5hR2tVMlFJbEhTS1Qxbk1NRFVXU3BxTS9hSjZXT0NET2dwM3pQUWtuZmsxeHYyemhsZU5YMFFrS0xSMXRCQVJGdVhWMjNhKy9oekhUdThqTm1yU1plZS9EVmR0UXhVZG5XMWtwTTd3MlQzblhLWTRUQmZYeFNxbGc1VVlsOEpWVjl6Q081OC94ME0zLzREQzBueDJIUHFBcjF6N0o2UWs5QjRTVzMyaGdvaXdxTzRsTWp4SnB5ZHhuek50Q1lseHFldzUraGtMWnE0WTh2SWRNbmhYTHJtNXorTXRiVTI4dnVWcDVrNi93bXY1bXN0eE9CMmNMRGtFbUdqdmJPdTFGTSt5ZVZlemNkWGRJdzFaSk9ncDZSU2Ztem1wUjlKNXdUZEo1K1JvdUNJVkRsUWIrLzk5RXY1cStjanZLeUlTcUE2YzJFRiswWmZNeUpoSFZFUXN0UTFWRkp6ZUI4RHRWMzJqT3htMU8reDgvT1dickZ0OEkzSFJJNnZVZHFqUTZML0tuakozWk1HUGdTdVgzRXgxWFRuUHZmdHZ1Tnd1Ymw1N1AvTm45UDBQeTltS0UyU2tlbnB2dTVhakNldVJkSGJhMnJHRUdGK3JySlpRM0c3M3VLMFFIS2lpSTJPNTg1cEhlR1BMTThSSEozb05uKzdQNGNMZHRIZTJZYldFOHRIdU43anptbStPUWFRaXdXZjQ1ZVZFK2pGckZPWjFBbnhsbG1mN2t4Sm9zdm51M2lJaWdXWnEya3dpd3FJNFhQUWxXL2U5eStueUF1Wk1XOEszN3Z3N3NqTThTV0Y3Und0bnpwM2cyWGQrUnZuNU04TitYbHRIS3dlT2Y4SGs1Q3lmRkFQeUZYY2ZzeUR0RGh1NzhqL21UT1ZKUWtQRE1abE1IQzdjemNtemgzRzV2SHRObTFvdWNMTGtzTmV5R2MxdHhuRGJyb0pKTFcxTnZQRGVrelMyWG1EcDNLczRjR0lINzMzeE1tNTNJTXpBbkZqbVRGdk05U3UvU21KY3F0ZHhsOHZWYTZoMWUyY2JuKy83SXhtcDJUeHc0NTl4cEhnUGY5ejJBaDBqcko0c0lyMnBwMU44YnJTU3psV1RJVGtDYXRyQjdvSVBUc085YzN4M2Z4R1JRREkxYlNhUDNQN0RBYytMalo3RW83Zi9EYTk4OUYrOCtONHZ1WGZqZDVtUk1XL0l6OXUwL1VVNjdSMnNXM3pUY01MdGs5dnQ1cDkvOTcwQno3czBVV3pyYUNXLzZFdkF6Zm42YzJSUG1ZdmRZZWZNdVJNVWxoem14TmxEMk93ZHJKeS9nWFdMYjZLMm9ZcFA5NzdONjF1ZUppb2loaGtadVdTa1pETXYrd28rMlBVYTRXR1JURTJieVJjSFA4QVNZdVhBaVMrSWowa2tJaXlTTXhVbmVHZmI4N2hjVGg2KzlhOUlUWmhDYk5Ra1B0LzNSODdWbG5ERDZudTY1NWZLMkZpOThIck9uaXRrWDhFMnJKWlEyanBhT1Zkemx2UWtUMEVJdThQT0cxdWVwcTJqaFhzM1BrRm1halozYi9nMjcyNTdnWk1saDVtVk9SK255OEg1K2dvT250aHB6QkUxbWNEdHh1bHk0blE2TUpsTVhrdnJpRWovbEhTS3ovVmNSN09rQ1J3dVk2N25TSm1BdTNMZzE0ZU4vWGVLNEd1empkTHJJaUl5ZkJIaFVUeDAwL2Q1ZWZOL1VGUjZaTWhKcDhQcHdHd3lzM0RXcWtITndSd3NrOG5FUGRkL2Q4RHpTcXVLMlhIb2crNTlxOFhhWGZrMklTNkZSYk5XVTExWHh1c2ZQMFZ5ZkRvcmNxOWxVYzdxN3VIRVUxS204WTFiLzVMSzJsTHlpL1pRWEhhVWl2Tm5TRXVheXNtU3c5eTEvbEdpSW1MNDhzZ1duQzRuMFpGeDNIcmxRK3pPLytSaWRkd3N2cnIrTVNiRkdrdXRYTG5rSnVKakV2bGcxMnU4OHNHditONjkvOWk5UEllTWpRdk5OV3plK1NvQVpwT1p0S1JNVnN4ZjMvMTVXZlVwU2lxTFdMLzhUakl2RHAyZU8zMEprNU9uY2ZEa0RrNlZIU004TkpMU3FpSk9WeHp2OHhrNVdRdVZkSW9Na3NtdHNSOHlDcjZ4R2M0WkZlYjUxUWFZbStpYis3YmE0ZTQvR2oyZEFEOWVBMWRtK09iZUlpTGp6ZU9QUDg2UEhudG00Qk45eEdidnhHb0pIZFpjUkxmYmpjTnB4Mm9KSFlYSWZLTzVyWkdZeUxoQm5ldDBPUWt4aDFCVWVwUlpVK2YzZWM2RnBsb09GZTdpcWl0dUljVGN1MVI3UzFzVDUycEx1cGRyR2FxZi91WnhubmppQ1pLU2traE9Uc1lhUU9Wcng3cHQ5K1hZcVgza3psZzI4SWtZN2R2dGR1Tnl1ekNaVEpndzlhcVFPeFNCL0c1RitxSTVuVElxUm11SWJaUVZOdmFZS3ZST2tlL3VMU0lTN0VLdFljTXVmbU15bWNaMXdna01PdUVFdXBQSS9oSk9nRW14U1Z5NzdQWStFMDR3Q3RzTU4rR1UwVGZZaEJPTTltMDJtN0dFV0FneGg0d280UlFKUnZwL2pJeUswVW82d1JoaTIrVndqYWRTcm9pSWlJaUlqRDlLT21WVWpHYlNtUlVMaTNvc3cvTGZKMzE3ZnhHUjhTSTdhOWJBSjBuQXlralBBZ2pJcFZlQ3ZXMEg4cnNWNll1U1Roa1ZQWXNKbldrMGlnbjUwcDJYTEovU2F2ZnQvVVZFeG9QMnpqYXE2c3I5SFliNFFXVnRhVUF2M1JITWJUdlEzNjFJWDVSMHlxaUl0a0tLc1h3WlRyZVJlUHJTMmluRzhpbGdGQlY2NzVSdjd5OGlNaDVrVEpsQ2RWMlp2OE1RUDZpcUt5TXhNUUdUeVVSSVNFakE5WWdGYzlzTzlIY3IwaGNsblRKcWVnNnhQVm52MjN1YlRYRDdUTS8rTzBYZ1VoMW1FUWt3eTFjdTQwejFNWCtISVg1d3F1SUlNMlptWXphYnNWcXRBWmVZQkhQYkR2UjNLOUlYSloweWFub09zVDFlNS92NzN6SURyQmRiY0UwNzdEcm4rMmVJaVBqVGdnVUxpSXl6c3VmWVovNE9SY2JRcnZ3dG1NSWNaR1ptWXJGWUNBME5EYmhxcVo2Mi9hbS9ReGxUdS9JL0R2aDNLOUlYdFhJWk5UM1g1aHlOcERNMkZOWlA5ZXovb2REM3p4QVI4YmNISHJ5ZmlndEY3RGtTWEYvT2c5WHUvQzFVMUJleWR0MGFMQllMMGRIUkFidUdvOUcyaTRPbWJSdnZ0aWdvM3EzSXBVeHV0MXVERW1WVWREcmgxcmVncTRIOThTdkdPcHUrVk53QWozL3MyZi90alVaMVd4R1JRT0Z5dVdodmIrZWxGMytQbzgzRTlQUjVwQ1Zta3A0MGRlQ0xaVUtvckMybHFxNk1VeFZITVljNVdMTnVOU0VoSWNURXhKQ2Fta3BFUkVSQTlvWUZROXYydk5zam1NS2NyQTJTZHl0eUtTV2RNcXErOVNHY3ZiaU81cjllRFV0VGZmK003MzhHeDJxTjdadXo0UzhIdjlhemlNaUU0SEE0YUc1dUppOHZqeE1GSjZtcHFTRXNOSkx5eXJQK0RrMUdLQ045R2gyMk5wS1NFc21lTWIxNzJHVkVSQVJKU1VsRVIwZGpzVmo4SGVhb2NUZ2N0TFMwc0hmdjNvQnIyOEgrYmtWNlV0SXBvK3JKUFBqZ2pMSDk4SHo0K2p6ZlAyTnJHZnpUYm1QYllvYlhiNE80TU44L1IwVEVueHdPQngwZEhUUTJOdExTMG9MRDRjRGxjcUYveGdPRHlXVENiRFozRDd1TWk0c2pQRHc4S0pLU1FHL2J3Znh1UmJxb3RjdW9tcFBvU1RwUGpNSzhUb0FyTXlBMUVxcmJqUFZBWHpzQjMxazBPczhTRWZFWGk4VkNaR1Frb2FHaHhNZkhZN1Bac052dE9KM09nUGx5SHF5NmxzNndXcTJFaG9aaXRWcXhXQ3hCTSt3eWtOdDJzTDlia1M1S09tVlV6ZXRSVE9obzdlZzhJOFFFOTgrRi85aHY3UCt4R0I2Y1o2d1ZLaUlTU0xxV1dMQllMSVNIaCtOMnV5ZjhsM0l4bUV5bVhuK0NTU0MzN1dCL3R5S2dwRk5HV1ZZc2hJYUF6UW10ZGpqWEFwT2pmZitjRzZiRFM4ZWdyc040MXBzbjRaSDV2bitPaUlpLzZVdXJCQ3ExYlpIQXBiNTlHVlZtMCtndm5RTEdlcDMzelBIc3YxVUk3WTdSZVphSWlJaUlpQXlla2s0WmRYTVRQTnZINjBmdk9iZk84QlFRNm5EQTIxcTNVMFJFUkVURTc1UjB5cWdiaTU1T2dMQVF1RHZIcy8vR1NXT3RVQkVSRVJFUjhSOGxuVExxY3BNODI4VVhqQXF6bytXT1daNENRcTEyZUxkNDlKNGxJaUlpSWlJRFU5SXBveTQrREZJaWpXMm5Hd292ak42eklpM3dsVm1lL1ZlUGczMFVrMXdSRVJFUkViazhKWjB5SnNacWlDM0FYVGtRY2JFdWM1TU5OcDhlM2VlSmlJaUlpRWovbEhUS21QQXFKalRLU1dkTUtOdyswN1AvK3dLamgxVkVSRVJFUk1hZWtrNFpFM1BHc0tjVDRHdXp3WEt4ZGRkM3dNZG5SLytaSWlJaUlpTFNtNUpPR1JOekVxQnJ1ZWZxTm1qb0hOM254WWNaUzZoMGVla1l1TlRiS1NJaUlpSXk1cFIweXBpd21HSG1KTTkrd1JqMGR0NC9COHdYTTkzemJmQlo2ZWcvVTBSRVJFUkV2Q25wbERFemxzV0VBQklqNElacG52Mlhqb0U2TzBWRVJFUkV4cGFTVGhrelk1MTBBanc0enpPc3Q2SUZQaXNabStlS2lJaUlpSWhCU2FlTW1aNFZiQXZxeG1hT1pWb1VyTS95N1A4bUh4eGF0MU5FUkVSRVpNd282WlF4a3hFRFVWWmoyK2FFa3FheGVlNGo4ejF6TzJ2YjRROUZZL05jRVJFUkVSRlIwaWxqYko0Zmh0aW1SY0Z0UFNyWnZsd0FyZmF4ZWJhSWlJaUlTTEJUMGlsanloL3pPZ0VlbmcvaEljWjJxeDErWHpCMnp4WVJFUkVSQ1daS09tVk0rU3ZwakEyRkIrWjU5dDhxaEpyMnNYdStpSWlJaUVpd1V0SXBZNnJuOE5xU0p1aDBqdDJ6Nzg0eGxsRUJjTHJoZC9sajkyd1JFUkVSa1dDbHBGUEdWSlFWTXFLTmJUZHd0SGJzbmgwYVloUVY2dkpKQ1p4cEhMdm5pNGlJaUlnRUl5V2RNdVp5a3p6Ymg4K1A3Yk0zVG9OcHNjYTJHM2ptME5nK1gwUkVSRVFrMkNqcGxERzNNTVd6ZmFSbWJKOXROc0YzRm52MjkxZkRnZXF4alVGRVJFUkVKSmdvNlpReHR6RFpzMzJzemxpemN5d3RUNE5GUFJMZnA5WGJLU0lpSWlJeWFwUjB5cGhMajRMRWNHUGI1WWJqOVdNZncvZVdlTGJQTkJyek8wVkVSRVJFeFBlVWRJcGY5T3hwekIvamVaMEEwK05nUTVabi85bDhjTGpHUGc0UkVSRVJrVUNucEZQOG91Y1EyL3d4bnRmWjViR0ZFR0l5dG12YjRROUYvb2xEUkVSRVJDU1FLZWtVdjFqUUkrazhXbXVzbXpuV2tpTGdxem1lL1pjTG9OVSs5bkdJaUlpSWlBUXlKWjNpRjFteEVCdHFiTnRkY05JUDh6b0JIcHdIa1JaanU5VU92ejNpbnpoRVJFUkVSQUtWa2s3eG01N3pPc2Q2dmM0dVVWYjRScTVuLzkxaS95WEFJaUlpSWlLQlNFbW4rTTE0bU5jSmNPY3N5SWp4N1A4aXo2aXFLeUlpSWlJaUk2ZWtVL3htNFNYek92MlY2Rm5NOE1QbG52MHpqZkIyb1g5aUVSRVJFUkVKTkVvNnhXK214MEhFeGZtVTdRNG91dUMvV0hLVDRLYnBudjNmSFlYemJmNkxSMFJFUkVRa1VDanBGTDh4bTJCUmo5N09JMzRjWWd2d25jV2U0a1kySi96N1B2L0dJeUlpSWlJU0NKUjBpbDh0N0ZsTXlNOUpaN1FWdnJ2RXM1OVhCVHNxL0JlUGlJaUlpRWdnVU5JcGZ0VnpYdWNoUDFXdzdlbjZMTytxdXY5blA3UTUvQmVQaUlpSWlNaEVwNlJUL0NwbkVsZ3Z0c0oyQjV4dTlHODhBSCs5M0JQVGhRNTQvcWgvNHhFUkVSRVJtY2lVZElwZm1VMlhMSjB5RG5vNzA2UGdnWG1lL1hlS2pJcTJJaUlpSWlJeWRFbzZ4ZS9HeTNxZFBkMC94N04ycDhzTlA5OExXcnBUUkVSRVJHVG9sSFNLMzQyM2VaM1FlKzNPd2d0R2o2ZUlpSWlJaUF5TmtrN3h1M2xKbmptVVRUWW9iZlp2UEYxeWsrQ0dhWjc5M3gyQitnNy94U01pSWlJaU1oRXA2UlMvQ3pIQjNFVFAvbmlZMTlubHUwczhhM2UyTytCZjkvZzNIaEVSRVJHUmlVWkpwNHdMNDNGZUp4aHJkejYrMkxPL3Z4citXT3kvZUVSRVJFUkVKaG9sblRJdTlFdzZENCtqbms2QWpkTmdaYnBuLzVsRFVEWk9oZ0NMaUlpSWlJeDNKcmZicmFLYzRuYzJKOXo2dGxFcEZ1Q2xXNHlsUzhhTFpodjh5WWZHdXAwQTArUGdtWTNHMEdBUmtiR1NuNTlQWHQ0QnlzcktDQStQNHV6WlFuK0hGSEN5c21iUjJkbEdabVlHeTVjdlpmNzgrWmhNSmt3bS9ZVXZJakpjU2pwbDNQakJaM0MwMXRqK3kyVndjN1ovNDdsVWZnMzg1ZWVlL2Z2bXdMY1craThlRVFrdXp6Ly9FazFOTHBLVGMwaE16Q1F4TWNQZklRV3N1cnB5NnVyS3FLb3FJQzdPeWtNUDNZZkZZc0ZzMWdBeEVaSGgwTitlTW00c1RmTnM3NnZ5WHh6OVdaZ005ODd4N0w5MkFncnEvQmVQaUFTUFgvM3FXVUpDTWxtNzltRnljbFlyNFJ4bGlZa1o1T1NzNXFxckhzVnNuc0pUVHoxSGUzczdUcWZUMzZHSmlFeElTanBsM0ZpVzZ0bmVYdzNqc1F2K1R4YkF6SGpQL2ovdWdsYTcvK0lSa2NEMy9QTXZFUmMzazNuenJ2RjNLRUZwd1lJTlRKbzBreGRmZklXV2xoWWxuaUlpdzZDa1U4YU5PWWtRWlRXMlcrMXdzdDYvOGZRbHhBUS9YZ3ZoSWNaK1RUdjg1MzcveGlRaWdTcy9QNS9HUmhlNXVVbzQvV24rL0EyMHRrSmVYaDZkbloyNFhDNS9oeVFpTXFFbzZaUnh3d1JjMGFPM00yOGNEckVGbzhEUm55MzE3SDlhQ3R2Sy9CZVBpQVN1dlhzUGtKS1M0Kzh3QkpnOGVSNUhqNTZncWFsSnZaMGlJa09rcEZQR2xhVTloOWlPMDZRVDRJWnBjR1dQS1ZWUDVrRmRoLy9pRVpIQVZGNWVSbUppcHIvREVDQXhNWk9hbWhxYW01dHhPQnlvRHFPSXlPQXA2WlJ4WlVXUDlUQUw2cURENGI5WUJ2TERGWkFjWVd5M09lQi83eDZmODFCRlpPSUtDNHRVMGFCeElpbHBLcUdoNGRqdGRtdzJtNUpPRVpFaFVOSXA0MHBLSkV5Sk5yWmRicU9nMEhnVmFZRWZyVEdHQllPeHBNcWJKLzBha29nRW1KS1NJbitISUQxVVZwYmdkRHF4Mld5YTF5a2lNZ1JLT21YYzZibDB5bmhPT2dIbUpzSTNjajM3LysvdytDeUFKQ0xCcDdoNEw0Y1BmK1R6KzdhMDFQUHV1eitucmEzSjYvaWVQVytUbi85SnY5YzVIRGJzOXM1aC9YRzVQSE1vT3pwYTZlaG84ZnJUMmRubTlheVRKM2Z4L3Z2Lzd0c2YvQ0szMjYzaHRTSWlRMlR4ZHdBaWwxcWFDdThXRzl2amNiM09TejA0RC9aVXdvbUx5ZWIvM0FILzd3YUlEL052WENJUzNGd3VKM2w1NzVDVU5KVXBVK1lDc0hYcjg1dzVjMkRBYTIrNzdZY2tKV1hTMGxKUFRjMVpyODlhV3h1b3JqN0YyYk1IaVlpSTZUNSs3dHdKSWlKaWlJbEo4RHJmYWcwbkkyTWVyNzMyOTdTM053L3JaMW05K2w3bXo3OFdnRGZlK0JHZG5hMWVuOGZGcFhMUFBmK3JSNHdYcUtrcEdkYXpSRVRFOTVSMHlyaXpOQlhNSm1ONDdia1dPTjltRExzZHI4d20rTWxhK1BaSDBHU0QrZzc0K3kvZy8xN243OGhFSkpqbDVLeW12THlBeno3N0xYZmQ5UTlFUmNXVGs3T0d5Wk5uRDNodGRMU1JPTmJWbGJOLy95YXZ6N3A2SFk4ZS9SU3pPYVQ3ZUV0TFBjM050YlMwZUEvM2lJMU5KaU5qSGdDTEZ0M0F6SmtyKzN4bWUzc1RqWTNWcEtYTjhqcSthZFBQZTUyN1lNRjF6Sm16RG9DUFAzNmFtSmlrWHVlWXphTTNtRXU5bkNJaVE2T2tVOGFkY0F2TVM0U2p0Y2IrM2txNGRZWi9ZeHBJVWdUODgxWHdGNStCM1dVTXNmMm4zZkFQcS8wZG1ZZ0VzM1hySHVUdHQvK1JreWQzY3NVVnR6QjU4dENXWDhuS1draFcxa0t2WTAxTk5iejMzcFBjZlBOZkVCMDlxZnY0MXEzUEV4MmR3TEpsdC9kN3Y0aUlXQklTSnZmNVdYRnhCWHYydk1VamoveW4xM0dUcVhmeUdCNGVUWHg4R3MzTmRUUTJWblBGRmJkNGZlNTJ1N3dTWWhFUjhTOGxuVEl1TFUzekpKMTVWZU0vNlFTWWt3Qi9zOUpJTmdHMmxzR3NTWER2SFAvR0pTTEJLelEwbk50di94c2lJMk9IZlk5MzN2a1pGeTVVOWpyKzVwcy83dlA4STBlODUzWGVlT1AzU0U4Zm5iVkdUNTNLdzJvTlk5cTB4VjdIamQ1WVU5OFhpWWpJbUZQU0tlUFNzbFI0NGFpeHZiL0tXSXBrSW54OXVDWVRpaTdBNnllTS9XZnpZWHFjOTFJd0lpSmpxU3ZoUEg3OEN6bzZCaituTWlkbkRWRlI4VGdjTm1iTVdNN3MyV3VIOUZ5YnJaMFBQL3dWVHFmVDYvaHJyLzBESFIwdHZjNTN1Wnc0blhhZWYvNEgzY2V1dWVhUnl6NmpzSEEzTTJhc3dHSUo3Zlhzam81bUhBNDdGb3QxU0hHTGlJanZLZW1VY1dsT0lrUlpvZFVPSFU0b3FJWGMzbE4yeHFWdkxZVFREVVlQclJ2NDZXNTQrbnJJakJud1VoRVJuL2ppaTk5VFhMeW5lLzhiMy9nbFpXVkhhV282RHhnSlhtUGplY0xDb3ZydEJaMDZkU0ZSVWZFQVJFWEZrNXc4allhR3dWVjNpNGlJd1dUcSsxZUZWMS85TUU2bjl5TE1wMC92NCtUSm5ZU0VXTGp1dXU5MEg3L2NHcVUxTlNVME5sYXphdFhYZW4zVzN0Nk0yKzNtd29WekpDZG5EU3BtRVJFWlBVbzZaVnd5QVZla3doZmx4djYrNm9tVGRKb3cxdS84N2hZb2I0WU9CL3pkZG5obW81RklpNGlNdHRtejE1Q2Vua05WVlJISGoyL0g3WGF6Y2VOM3V6OHZLTmpHenAydnNuSGpFNlNsWFg3K3dwVlhmcDJJaUZnNk9scDQ2NjJmWXJXR1gzYStwTTNXeHFKRk43SjA2YTNjZE5QM1NVcWE2dlY1ZXJwM29hRDYrZ3FLaS9jeVpjcGNxcXRQa1pFeGQxQS80NlJKazBsSW1NTEJnKytUbVpucmxlUTJOQmpEZ2F1cWlwVjBpb2lNQTBvNlpkeGEyaVBwM0Y4RkQrZGUvdnp4Sk1JQ1A3c0tudGdDelRhb2JJV2Y3SVIvdmRxb2Rpc2lNcHBTVXFhVGtqSWRsOHZCOGVQYnZUNXpPaDBjT3ZRaFdWbUxTRXViZ2R2dFpzZU8zNU9lbnNQTW1TdDYzU3MxTlJ1Z2UxM09HMjU0NHJKek5OOSsrNThBTUp0REJrd2dHeHZQODhFSC84bjA2VXZJekZ4QWRmV3BRZitNRm91VnRXc2ZZTk9tbjNQcTFENW16bHdPUUdkbkd3ME5WY1RFSkZGUlVjQ0NCUnNHZlU4UkVSa2RvMWRQWEdTRWVzNkRMS2d6ZWd3bmt2UW8rT2s2VDVKNThEdzhkY2kvTVltSUhEKytuYmEyUmxhcytBb0FKcE1KbDh2SmpoMnY5RnJ1cEMvVjFXY29LenZXN3grYnJXTlFjZFRXbHZMKys3OGtJV0VLVjEzMWpXSDlMR2xwTTBoTXpQUWFTbHhXWmhRRVdMWHFhNVNYSHgvMjJxQWlJdUk3NnVtVWNTc2xFcVpFUThYRmVoTjVWWEJsLzlON3hxVUZTZkRuVjhCLzdEZjIzeW1DbkVtd2NacC80eElSMzZscWhiZUw0TlFGT0Z6anUvdWFUWkR0dTlzQjBOSFJ3b0VENzdGZ3dRYmk0OU82ajY5YTlUWEt5bzZ5ZGV2ejNITExYL1E3SHhQZ3hJa3ZDQTBONy9menRyYUdBZU00ZVhJWE8zZSt3cFFwODlpdzRURkNRb2IvZFNRMU5adUtpdU5lOGFXa1RDY3JheUhoNGRFVUZHeGw2ZExiaG4xL0VSRVpPU1dkTXE0dFRZT0tZbU43Zi9YRVN6ckJXTzdsZENPOGUvSG5lRElQMHFPTmhGUkVKcmFQenNKVEI0M3RHZkh3ZFI5T0F6QUJ1ejcxM2YxY0xoZmJ0NzlFU0lpVkJRdXVvNlhsQWpaYkc1MmR4cC8wOU5tY1ByMlBFeWUrWU83L3o5NTloMlY5My9zZmY5NlRtNDBNRlJGeElPNnRjUnRYaHRscDBpUnQwcVE1VFU1ejJwNjJwLzIxcDIxTzI5TjVUazkzY3pxUzlHUTJhWnBtTlVPVHVQZkFpUXNFb29pSXlKVE5QWDkvZkJVa2dBS0NYKzZiMStPNjdpdjNkOTd2MnlEZXIvdXp4aTFxYzczTEZjbHR0MzJUQVFPR1hESjBWbFFVNFhSR3RIdXN2cjZLVmF0K3g2bFRSNWd5NVFabXpicWpPZUQ2L2Q1MjErUzhsRUFnUUUxTk9ZRkFBSURUcDQ5UlhKekxzbVdQWXJGWUdELytXckt5VmpOdTNMVlh0R3lNaUloY0dZVk82ZE5tRG00SmE3dmFMaE1YTkw0MERRcXJqUzYydmdCOGJ3czhlYjNSbWlzaXdlbURFL0R6WFRBNXllaEtIOVVMRTRWdDY4RjdaV2R2cHFEZ0FBQXZ2ZlR2clk2RmhVWGdkRVlRRVJITHpwMXZ0SnE1RmlBdmJ4Y2JOanpicGRjYk9IQWt0OTMyalZiN2JEWUhUVTMxM0hMTDEwaE96cUNxcWdTYnpZN1A1eVVuWnl0UlVmR2R1bmREUXpYUFAvOXZCQUlCUEo1R3BrKy9HYS9YdzdadGZ5VWhZU2dqUmt3SFlPTEVaUnc2dEphdFcxL211dXNlNjFMOUlpTFNjeFE2cFUrYlB0RG9ZdVlQd05sNk9GVUxRNlBNcnFycnJCYjR6L253MklmR3BFSTFidmpHQnZqdE1vZ0xNN3M2RWVtcU0zVkdDK2ZrSlBqVkVyT3I2ZGpGNjJHT0dER2RzcktUREJ3NGdxaW9CQ0lpWW9tSWlDRXNMTEs1dGJHNnVwUjMzLzBsTlRYbHJVTG5oWmJFKys3N2FhZGVkOSsrbFpTWEY3YlpIeFlXeVIxM2ZLdDVlKy9lZDhuUHp3U01RTHAwNmVjNmRmL3c4QmhtenJ3ZHQ3dUJwS1EwVWxMR3NXSERzMVJYbDNMTExmK3YrZjA0blM1bXo3NkxUWnRlSkRQekxXYk51cU5UOXhjUmtaNmwwQ2w5bXNzTzR4UGdVSm14dmVjTURFMDN0NmJ1aW5UQVR4Y1pTNmswZW8yeHFsOWJCNzlaQmpIT3kxOHZJbjNINjhlTS8vNXdnYmwxWEVwMjloWjI3WG9UaThYSzVzMS9ZZUhDQjFpMDZET1h2Q1ltSm9sNzcvMXhoMk1zbzZJR2RPcTFIWTdPZlpzMmQrNDlUSjI2QW9EbzZJUk9Yd2N3WWNKaWdQT3o3NzVNWHQ0dUZpMzZEQU1IdGg0MFAyYk1mTTZjeVdQLy92ZHBiS3hqN3R4N3NOdTFmcFdJeU5XazBDbDkzb3pCTGFGejl4bTRQVWhESjBCcU5QeDBJWHg3RXpUNTRHUU5mSDA5L0hLSmdxZElNTW12TXNadzlrYVgycDV3Nk5BNnRtOS9sWEhqRnBHUk1aZFZxMzdIcTY5K2w1RWpaeElUazRUZDdzUm1zMk8xMnJCWWJGaXROZ0lCSDE2dnUva3hhTkNvVm10c0JnS0I1dVZRTHFldXJvcm82TFlEMTNmdGVvUGR1Ly9ScGZmaTlibzdQT1oyTjdKbXpaTVVGUjNsbW12dVpNeVkrZTJldDJEQi9YaTlickt6TnhNZUhzM01tYmQxcVFZUkVia3lDcDNTNTgxT2h1ZU5HZkRaV3dJZVB6aUNlTEdmeVVuR0dwNy92dEY0TDhmUEdjSHpOMHVOMWxBUjZmdXlTbnQyMHFDZUZoMmRTSHI2YkJZcytEUUFkOS85ZlE0ZVhNUHAwOW5rNXU3QTcvY1JDUGp4Ky8xQTRQeFZGaXdXeS9tdXFSYnV2UE03cmU1cHNWaVlOZXZPVHIxK2R2WVc2dW9xMit6UHlKakg4T0ZUdS9SZTFxNTl1c05qRGtjWTBkRUpMRm55dWVaMU90dGpzOWxadXZRUlVsTEdrWkV4dDB1dkx5SWlWODRTdURCUVE2UVB1L2R0S0QrLzlOdFBGaHBCTk5qdExZSHZiQWF2MzlnZVBjQVlHeGF1cjRKRStyemxyeHFoODZGZURwNlBQZllZano3NnAyNWQ2L2Y3c1ZyN3pqZDBmci8vb2xBYm5KNSsrakcrOElVdmtKaVlTRkpTRWc2SHZpa1VFZW1NdnZPdmtjZ2x6RXRwZWI2dHlMdzZldEwwUWZDRCtXQS8vN2N3dHhLK3VSRWFmZWJXSlNLaG9TOEZUakRxQ2ViQUtTSWkzZGUzL2tVUzZjREZvWFB6cVpiT1lNRnVkcklSUEszblA0Y2RMVGZHZTdvVlBFVkVSRVFrUkNoMFNsQ1lPaERDYk1iemFqZGtsNXRiVDArYW5RemZuOWNTUEErV3duOXNNY1o3aW9pSWlJZ0VPNFZPQ1FvT2ErdHhuTnRPbTFkTGI1aWZBdCtaMHhJODk1YkE5N2NxZUlyMGQybHBvODB1UVM2U25Kd0dvRzdDSWlKZHBOQXBRU01VeDNWZWJIR3FFVHd2ZkpUWlZXd0VUMStvOUNVV2tTNXJhcXFudlB5VTJXVUlVRloyRXJlN3dld3lSRVNDa2tLbkJJMjVRMXBhQWd1cW9iak8zSHA2dytKVStPYnNsdTFkeGZERGJlQlg4QlRwbDFKU1VpZ3ZMelM3REFIS3l3dEpTSWpIWXJGZ3M5blUyaWtpMGdVS25SSTBJaDB3NmFLMXhyZUU2SmYvMTZYQnY4MXMyZDVhWkN5dDB1QTFyeVlSTWNmczJUTXBLVGxzZGhrQ0ZCVWRKRDE5SkZhckZZZkRvZEFwSXRJRkNwMFNWRUs5aSswRk40K0VMMDFyMmQ1OUJyNjBCc3JVczB1a1g1azBhUkt4c1E0T0gxNW5kaW45V2xiV2FzTEN2S1NtcG1LMzIzRTZuWDF1U1JvUmtiNU12ekVscUZ3Y09nK1d3YmttODJycGJYZU1oc2ZuZ08yaUxzV1BmUWpIS3MydFMwU3VydnZ2L3hTVmxia2NQTGpXN0ZMNnBheXMxVlJVSEdQQmdublk3WGFpb3FKd09CeG1seVVpRWxRVU9pV29KRWZDOEppVzdSM0Y1dFZ5TlN3WkJyOVlBbEhuUDk5VU5jRlgxc0tPRUp1OVYwVGFaN0ZZc052dFBQTElBelEwNUxOaHc5UGs1R3lsck95azJhV0Z0TEt5aytUa2JHWGR1aWVwcVRuR2tpVnpzZGxzUkVaR0VoY1hoOTF1Vi9kYUVaRXVzQVFDQVUxUklrSGxtWVB3OGxIaitmd1UrTUY4Yyt1NUdvcnI0TnNiNFZSdHk3NUhKc045WTgyclNhUS9XLzRxZkdZQ1BEVGg2cnllMSt1bHBxYUd6TXhNamh6Sm9iUzBGS2N6Z3VMaUUxZW5nSDRrT1hrNGJuYzlpWWtKakJvMW9ybExiWGg0T0ltSmlVUkZSV0czMjgwdVUwUWt6YTNXZWdBQUlBQkpSRUZVcUNoMFN0QTVXZzcvZXI2WFdaZ04zcnJUV01jejFOVjU0UEhOY0tpc1pkOTFhZkQxV1dEdkIrOWZwQys1MnFFVGpPRFoyTmpJdVhQbnFLMnR4ZXYxNHZmNzBUL2p2Y05pc1dDMVdwdTcxTWJHeHVKeXVSUTRSVVM2UWI4NUplaU1TNEFZSjFTN29jbG5UTEl6ZDRqWlZmVytTQWY4WWpIOE1oTldGeGo3VmhjWXJhQS9XV2djRjVIUVpiZmJpWWlJd09sMEVoY1hoOXZ0eHVQeDRQUDVGRHg3MklWbFVSd09CMDZuRTRmRGdkMXUxK1JCSWlMZHBOQXBRV25CVUZqNWtmRjhXMUgvQ0oxZ3RHaisrMnhJaTRVL1p4bjdEcFhCRjFmRGYxMXJqSGtWa2RCMVlia091OTJPeStVaUVBZ29jUFlTaThYUzVpRWlJdDJqMENsQmFWNUtTK2pjV2dSZm13WDk2ZVBBZldNaEpRcCt1Z004Zm1PczU3OThDUCsxeUdnSkZwSFFwUUFrSWlMQlJ2MUVKQ2pOR0dTTTV3U2ptKzJSc2t1Zkg0b1dEb1hmTG9PNE1HTzcxZ05mWFFldlpJUGFQVVJFUkVTa3IxRG9sS0Rrc01MTXdTM2IyL3JwRWlJWkErQlAxMFBhK1dWa2ZBR2oyKzNYMWtORm83bTFpWWlJaUlpQXV0ZEtFSnVYWW5TdEJlTy9qMDQydHg2ekpJYkQveTZISDJ3ekpsVUNPRmdLRDYrQ2I4M3VQK05kcjFSVkZaU1ZCV2hvTUxvdk5qV1pYWkZjek9rTUVBaEFSRVNBaElRQXNiRWFaeWNpSWhJczFOSXBRV3RPY3N2elV6WEdMSzc5VmJnZGZyclFXTHZUZHY0emVKMEh2cnNGZnI0TEduM20xdGZYNWVmRGlSTUJ6cDJ6NEhZcmNQWkZicmNGajhmQ3VYTldUcHl3a0pmbncrUHg0UGY3elM1TlJFUkVMa09oVTRKV2JCaE1UR3paM2xSb1hpMTlnZFZpVEREMHArdGhXSFRML2c5T3dLUHZRMTZWZWJYMVpZY1BHNjJjUHA5YXpJS0YzMitscHNiTzBhUFEwTkNBejZkdlZVUkVSUG95aFU0SmFvdUd0anpmZE1xOE92cVNFYkh3NUExdzUraVdmY1YxOElYVjhKY2o0TmNzUTgzeTg2R3hVWDhnd2NtQzErc2dQejlBYlcydGdxZUlpRWdmcHRBcFFXM0pzSmJuT1JWd3R0NjhXdm9TaHhXK09BMys1MW9ZNERMMitRUHczQ0ZqaHR1eUJuUHI2d3NxS3FDNk9rRC9XbXduMUZqd2VGd1VGemZRMU5Ta3JyWWlJaUo5bEVLbkJMVUJMcGlTMUxLOStvUjV0ZlJGMHdmQnN5dGdRVXJMdmlQbDhFK3I0RGQ3akdWVytxdnljdkQ3RlRpRG41MzYrZ2lxcTZ2VjJpa2lJdEpIYWZaYUNYcExoc0dCVXVQNXVwTncvM2h6Nitscm9oenduL05oN1VuNDNSNWpncUY2TDd5YmI0eURmV1F5ckJqWi85cjdHaHJVeWhrcUFnRVhOVFVseE1iR1lyZmJRM3BHMjZ5c0xESXo5MUpZV0lqTEZjbUpFOGZNTGlua3BLV05wcW1wbnRUVW9jeWFOWU9KRXlkcXBtUVJrU3RrQ1FRQ0d0QWtRYTNHRFhmOW8yV3M0dE0zR09NYXBhMnlCdmpKRG1OSmxZdU5pWWV2em9EUkE4eXB5d3dIRHdad3UvVWhNalEwRVI2ZVQwcEtDdEhSMFZpdHZkK0paL21yOEprSjhOQ0VYbitwWnM4OTl5TFYxWDZTa2pKSVNFZ2xJV0hvNVMrU2Jpa3ZQMFY1ZVNGbnpod2hOdGJCQXcvY2g5MXV2eW8vV3lJaW9VaS9QU1hvUlR0aHhxQ1c3ZlVuemF1bHIwc01oMTh0Z2M5UGFiMC9wd0wrWlhYLzZuS3J3QmxLd3ZENWZMamQ3cEFkMS9uRUUzL0daa3RsL3Z5SHlNaVlxOERaeXhJU2hwS1JNWmRGaXo2SDFackNILzd3ckdaS0ZoRzVBZ3FkRWhJdW5sQkk0em92elFKOGNneThlRE5NRzlqNjJMdjU4TUM3OFBKUnJlMHB3U1VRQ09EMWVnbkZ6anZQUGZjaXNiSHBqQisvMk94UytxVkprNVl4WUVBNkw3endzbVpLRmhIcEpvVk9DUWtMaG9MdGZNTlZhUU5rVjVoYlR6Qklqb1NmTDRhZkxJU1VxSmI5dFI1NDVpQjgraDE0TlFlYTlQbEt4RFJaV1ZtY08rZG53Z1FGVGpOTm5MaU11anJJek16VVRNa2lJdDJnMENraEljSU9jNGEwYks5VEY5dE9tNTBNLzNjalBEb1p3aSthV3F6YURVOGRnQWZlZ3pkendhUFBXTkxIaFdJcjU2NWRleGs0TU1Qc01nUVlNbVE4aHc1bGE2WmtFWkZ1VU9pVWtIRnhGOXQxQlJCNkh6OTdqOTBLOTQ0MXV0eGVQN3oxc2NwRytQMCtJM3krblFkZWhVK1JxK2JVcVVJU0VsTE5Ma09BaElSVVNrdExxYW1wQ2RtdTNDSWl2VVdoVTBMRzNDSGd0Qm5QcTVyZ3dGbHo2d2xHY1dId3pXdU1sczlyVTFzdktGTGVBTC9iQy9lL0N5OGVOdjZNUmFSM2hZVkZhTktnUGlJeGNSaE9wd3VQeDRQYjdWYm9GQkhwQW9WT0NSbGhOcGlmMHJLdFdXeTdMeTBHdmpzWG5yc0pscVdCOWFMMFdkNEl6eCtHZTkrR0gyK0h3MlhtMVNrUzZnb0tjczB1NFpJcUs0czVmbnhmODNhb0I3SGk0b0tRbnlsWlJLUTNLSFJLU0xtNGkrM0d3cGExTzZWN1VxTGcyN1BoK1p0Z3hZaVd5Wm9BZkFIWVVBaGZXUWVmL3hCV0hRZTNoam4xdXBxYWNpb3FUbE5mWDkydDZ3T0JBQlVWcDN1c25vS0NyQjY3bC9TOFU2ZU84c1liUDc1a1FIcjExZTl4OE9DYWJ0Mi9vT0FBR3pjK0QwQkRRdzF2dlBGalB2cG9UN3ZuZXIxdVBKNm1iajM4L3BaZkxvMk5kVFEyMXJaNk5EWFZ0M3F0bkp4dHZQZmVyN3Yxbmk0bmxHZEtGaEhwTGZiTG55SVNQSzRaYkV5RzArQTFabUhkZFFibUpKdGRWZkJMam9Tdno0S0hKOEU3K2ZCZVBsUTB0aHpQcjRKZlpzSWY5eG10elV2VFlQcWcxaUUxMU5UV1Z1SjJOM1RxM0xDd0NNNmUvYWpENDJscFU3QmFiWmU5VDNGeExpdFgvZ2EvMzhmaXhROHpldlRzVHRkN3dZNGRmK2ZvMFUzY2ZmZC9FaE9UMk9hNDI5M1E2Z1AreGF4V08wNm5xM243MEtIMWJOLytOeVpQdm83WnMrL3FjaTNTK3p5ZUJzckxUMTN5bk1iR09yeGU5eFcvbHNQaElpNHVtYlZybjZhMDlBU3padDJKMWRyeTNmWXJyenhPUTBOTnQrNDlkKzY5VEp5NEJEQkNjbE5UWGF2anNiR0R1T2VlSHpSdjE5VlZVbHBhMEszWEVoR1JucWZRS1NIRmJvVkZRK0dEODJ0MXJpOVE2T3hKOFM1NGFBSThNQjQybjRKLzVNSEIwcGJqOVY1WVhXQThZcHl3S05Wb2ZaNmMxSHA4YUNqSXpIeVR2THhkblRwMzd0eDcyYjc5YngwZWYvREJYeEVXRm5ISmUxUlhsN0o2OVordzJleUVoVVd3ZmZ2ZlNFd2N4b0FCWGZzQm56QmhLWWNQYjJEUG5yZFpzdVNmMmh6LzhNTS9VRnpjZnBmT29VUEhzMkxGbDV1M016TG1rcDI5aWF5czFkanRZY3lZY1FzN2Ryelc2VmF6OGVPdlpmNzhUM1dwZnVtNzdIWUhTNWQranRqWWdlemJ0NUxCZzlOSlM1dlM2cHdwVTI0Z1BiMzlMMHNhR3FvNWQ2NkV3WU5IdDlyL3pqcy9iM1B1cEVuTEdUdDJBUUFmZnZoSG9xUGJmb0Z5Y2VEdGFXcmxGQkhwR29WT0NUbEwwMXBDNStZaStKclBHTzhwUGNkbWdjV3B4cU9nMmxoU1pVMEJOSHBienFsMnc3djV4aU1oSEphY0Q2Qmo0czJydXlmTm1uVUhreVpkQjBCVlZUSHIxei9EaWhWZjV2anhmUlFYNTdCMDZhUE41OGJFSkRKeTVJdzI5emgyYkJ1Wm1XOWQ5cldxcXM2d2N1VnZjYnZydWU2NmZ5RXFLcDczM3ZzVnExYjlqbHR1K1hxN0xaWVhmUFRSWG1wcnkxdnRpNGxKcEttcGpxeXMxYTMyWHdnREVSR3hUSjU4ZmZQK3BxWTY5dTFiaWMzbWFIVyswK25paGh1K3hKdHYvcFNEQjFjemZ2eTFKQ2RmZm5rUG44L0xrU01iTG51ZWRGOUZSUkgxOWRWVVZCUUJjUHAwTm1DaHZQeGttNSs1UUNEQW5qM3ZzR2ZQTzYzMnIxanhGVkpTeG5icGRTMFdDek5uM3NidzRWTkpUQnpXNW5oNGVBeng4VVBhdVJMeThvcll1Zk4xSG43NGR4KzdaOXZ3NkhKRkVSYzNtSnFhY3M2ZEsySDY5SnMvOXA3OG5lbzlJQ0lpVjRkQ3A0U2NhUU1oeW1GMHIzWDdZTWRwWXlaVzZSMXBNZkRWR2ZEUFUrQ0Q0OGF5S29VZjYwRlgzZ0N2SFRNZUNTNllPc2o0L3pSOUVBeThkQU5mbnhVVkZVOVVsSkdnQXdGanZGeGNYRElSRWZuWTdVNFNFMXYvMERtZDRXM3VZYmVIWGZaMXpwNDl6dnZ2L3k5dWR6M1hYdnRaMHRJbUEzREREVjlpNWNyZjhOWmIvOFgxMTMrQndZTkh0WHY5OGVON0tDcktick8vc2JHT3MyZFB0TnFYa2pJT2dQRHdhQ1pOV3RhOGY5KytsUUNNSGoybnpYMmlveE5ZdXZRUkFnRS80ZUhScEtWTmJxNnhJMDFOOVFxZHZlekFnUTg0Y1dKLzg4L202dFYvQXVDbW03N0tzbVdQdGpwMzQ4Ym5TVTJkeE1pUjAxdnRqNDlQb2E2dWlsZGYvVjZIcitQMysvRDdmVHo3N0pjN1BDYzlmVFlMRjk3ZjNiZHlTZm41bVRnY1lRd2ZQclZOWGFIWHYwSkVKSGdwZEVySXNWcU0xczYzODR6dGRTY1ZPcStHQ0R2Y09kcDRIS3VFTGFlTUxyaHRBbWdqckMwd0htQ01GNTEyUG9ST0cyUXMyeElzYW1xTUZzVDYrbk9BTVk3TTdXN0E1L00ySDdQWjdFUkV4SGI1M29GQWdNT0gxN05yMXhzQUxGMzZTS3ZXMGtHRFJuTGpqZi9LNnRWL1l1WEtYek5yMXAxTW5MZ1VpNlgxQisxbHl4N0Y3VzVrMzc3M0dEZHVFVEV4U2ExZVk4MmFweGcxYW1hN0xiRUFYcStIdzRmWEV4YzN1TlVIKzh6TXQ4akoyY285OS95SW9VUEhkZm45U2UrNjBIWDYrUEc5ckZuekZBODk5SnNPdTV0dTN2d1M4ZkZER0RGaWVwdGpYcStIaFFzLzArNTFKU1Y1SERteUVZREl5RGltVDcrMTNmTSszaEwveWl2L1FXTmpiWnZ6L0g0ZlBwK0g1NTc3YXZPK3hZc2ZidmVlRnh3N3RwMVJvNjdCYm5lMjJ1OTJOOURZV0lQWDY4RnVkM1J3dFlpSVhDMEtuUktTbHFTMmhNNGRwNDJ4aGhINmFiOXFNZ1lZajMrYVpIUy92UkJBODZyYW5sdGNCOFVmd2Nyejgrd01pb0RSQTFvZUdmRjlONGkrOHNyanJiYmZmdnQvMmh4TFNock9IWGQ4cTB2M3JhdXJZdE9tRnpoMTZnZ1JFYkVzWC81NUJnMGEyZWE4NU9UUmZPSVRqN042OVovWXNlUHY1T2Ruc25EaEEyM1dkUXdFL09UbTdxU2s1Q051dmZYL05RZlQvUHpkbkRpeHI5MTdYNUNidTUyR2hocm16TG1uVmFCMXV4dG9hS2hwYmttVDRPRDF1bWxzclB2WTNnQnVkd08xdFpYTmU4TERvN0haN05qdER0TFRaN1c1ajgvblplL2VkeGt3SUptYW1uSzhYamN1VjFTbnZvQzQ5dHFIOFBtOHJmWjk5TkZ1Y25LMllyUFpXYjc4ODgzN0w3VkdhV2xwQWVmT2xUQm56aWZiSEROK05nTlVWcDRtS1NudHNqV0ppRWp2MHNkd0NVa1RrNHlnVXRWa0xPMng1UlJjUDl6c3F2cW50QmhJR3cvM2p6ZG12TjEzRnZhZWdmMW5vYVMrN2ZrbDljWmpTMUhMdmdFdUk0Q214eGtoZEZBRXhMa2dxVzJQMWF0dXhveGJpWWxKYW5kTTU0RUQ3emUzZUhhRzErc2hLK3RERGh6NEFLL1hUVmhZQk5PbTNVUjlmUlhIaisvdDhMcUpFNWV4ZS9jL0tDMDl3UnR2L0ppMHRDbE1uWG9qQXdlT0FJelpjK2ZOdTQrMWE1L2k0TUUxVEo1OEhUNmZsOTI3M3lJcEtZMkpFNWUxZTErLzM4ZStmYXVJajA5aDFLaVpYZnVEa1Q3RjUvTlFXSmhEUTBNMW16Zi9wYzN4ckt6VnJjYjQzbnJyTnpyc3NnMndmLy83V0swMlJvMmF4WUVESHpCOStpMXMzLzQzN3JycnU1Y2RTNW1jM0hxaW9JcUtJdkx5ZHBHU01vNlNrdnhPdDV3UEdEQ0UrUGdVOXUxN2o5VFVDYTIrRkttcUtnYmd6Sms4aFU0UmtUNUFvVk5Da2dWWW5tYU1JUVNqaTYxQ3AvbmlYYkJzbVBFQW81VnovMW5ZVjJLRTBjckc5cStyYklSZHhjYmo0eUlkTUNETUNLRURYTWFYRFFOY0VPRXdqa1U2akZidVNJZXhMK3I4dnA0U0ZSVlBSRVFjQUltSmFaU1V0SXpwZExtaW1rUG5rU01iMnl6emNQYnM4ZWJuYm5janI3LytRMnBySzNDNW9wZ3o1MjYyYkhtWnJWdi8ycWs2TEJZTHQ5enlkWGJ1ZkkyQ2dnT2NQWHVjTys5OG5NcEtZMDFPcHpPYzVPVFJPSjNobkRwMWxNTENROVRVbEROaHdsSk9uODVwZmk4WHk4N2VTbDFkSmJObjM5V20yNjcwZlkyTnRjM2pkdi95bDIvZzgzbDQrT0VuR0RKa0xLKysrbDJXTDMrc3pVUkJCdzU4d0tGRGE0bVBUK253dnFkUEgyUGZ2cFhjY01NWEtTOHZCQ0FqWXg1Wldhdlp1Zk1ONXM1dDIvTFlrWFBuenJKcTFlOFlNV0lhcWFtVEtDbko3L1MxZHJ1RCtmTS96VHZ2L0p6OC9OM05MYkpOVGZWVVZaMGhPanFSb3FJanJjWW5pNGlJT1JRNkpXUmRON3dsZE80NVk0d2xUSEJkK2hxNXVwSWpJWGtFckRBYTVDaXBoMk1Wa0ZzSk9lZi9XMzJaNVFQclBNYmpWTnNoWWgyeVd1Qy9PdTVSMm1WMWRaVllyYlpMTG51U2xiV2EydG9LYkxhV1g3c1hyNGZwZExvWVBYb09IazhqTTJiY2l0TVp6dENoRTdwVVIzUjBBcmZmL2kzeThuWVJFUkZEVTFNZHExYjl0dFU1SDE4T1pjZU92emMvSHovKzJqYjNjempDMkxQbmJRWU9IRUYwZEVLWDZoSHpmUGpoSHpsNU1xdDVhWTk1OCs1bDJMREoyR3gyWW1JU0dUdzRuZVBIOXpKOGVNdVNKbDZ2aDJQSHRwT1JNYS9WZXF3WHE2MnRaTjI2cHhrOWVnNnBxUk9hUTZmVmFtWFJvZ2Q1OTkxZk1IRGdjRWFOYXRzbDkrUEt5azd5NFlkL0lENCtoVVdMSHVUNDhYMWRmcCtEQjQ4aUlTR1Z2THlkemFHenNQQVFBSFBtZkpJMWE1NmtvYUdHOFBEb0x0OWJSRVI2amtLbmhLeFJjVWFYek54S0NHRE1yUHBwelhmU3B3MktNQjRMTHhyRzFaMGdlcldkUHAxTlFrSXFGb3NGaThWR2JXMEZsWlhGZUwydEMwMVB2NGJGaXovYnZGMVllSmpzN0MzTlFYVG16TnRhbmQrZGtHZXhXQmc5MmxqNnhPLzM4NmxQL1ZlbnIzVTR3bGk5K28vTjI2bXBFN2psbHEvejdydS81SU1QZnM4ZGQzeTd6MDdLOHJYc1M4K1kyeHRlT0F3dkh1NjkrMXN0ME4zdlJ1TGpVeGd4WWhvK240L05tMTlrOU9pNXJTWVNHajkrQ2V2Vy9abnAwMjhtTm5ZZ0FBY1BycWFwcVk2cFUxZTBlOCtHaGhyZWYvOEpIQTRYOCtiZDIrYjQ0TUdqbURwMUJSczN2b0RMRlgzSjVWWnljcmF4ZGV2THBLU01aOW15UjF0OUdkTlZnd2FOcEtqb2FQTjJkdlptQmc0Y1FWcmFaRnl1S0k0YzJjQ01HZTFQY2lRaUlsZUhRcWVFdEJVampKQUN4bnFSbnhxblNmU0RUWHRCdE00RGxVMXdydEg0YjJValZKMS9YdFVJNTl6UTVBV1AzMWcyeCtNSGo2OWwyOTJEYzkvVTFKU1RuNS9KekptM0E4WjR0YjE3MytXMTEzNEFHQk1KZFNRMWRRS3BxVzFiTTV1YTZzbkoyZHF0ZWpJeTV1RnlSUUpHNjFOVTFJQnUzZWVDeE1SaExGcjBJR3ZYUHMyaFEydVpPdlhHSzdwZmI0bHp1TEZaclZodE5peFg0Vy81MlhvWUdRY0xPdTZGZXNVc3dMYTEzYnYyd2hjWUhZMEZIakZpR3ZIeEtXemUvQmR1dnZuZk9IdjJPSHYydk11Y09YY1RFUkhUNXZ6R3hscmVlKy9YMU5WVmN1dXQzOERoYUg5MnIrblRiNkdzcklBUFB2aGZsaTE3bExTMEthMk8xOWRYc1dyVjd6aDE2Z2hUcHR6QXJGbDNOSGZkOXZ1OTdhN0plU21CUUlDYW12TG1GdDNUcDQ5UlhKekxzbVdQWXJGWUdELytXckt5VmpOdTNMWHR2aThSRWJrNkZEb2xwRjAvSFA2NDN3Z2JaK3VOOFlQVEJwcGRsVnlwQzJNMWgwWjEveDU3OXZSTUxZV0ZoM0E2d3hrelpqNWdoTTc3Ny84WkRRMDE3TisvaXVycTBpN2ZzN0d4bHAwN1grOVdQY09HVFdvT25SZXNXZk5VYzVmRGp0eDU1K1BFeFExcTk5aklrVFBZdDI4bHg0NXQ3N09oODN1anNrbE1UQ1FwS1FtSG8vZGJZNWUvYWdUT2g3cldBN3JMdHZYU2ZTMFdDd3NYUHNEYmIvOFA2OWMvdzZsVGh4aytmQW9USml4cGMyNWxaVEdyVi8rUjJ0cEticnJwSzhUSEQrbnd2bGFybGVYTFA4L0tsYjloOWVvL01XWEtqVXlmZm5OelM2Yk41cUNwcVo1YmJ2a2F5Y2taVkZXVllMUFo4Zm04NU9Sc2JUT3V1Q01ORGRVOC8veS9FUWdFOEhnYW1UNzlacnhlRDl1Mi9aV0VoS0hOeTc5TW5MaU1RNGZXc25YcnkxeDMzV1BkK0pNU0VaR2VvTkFwSWMxbE45Ym9YSE4rVGNpVkh5bDBTczhhUC81YWtwTXpXbzNuREErUEpqdzgrcEpqUER0ajZ0UWJPK3pxK0hFSERuekF2bjByMnozbTlicHhPRnp0M3F1c3JJRGMzQjBZbmRBN05uRGdDSEp5dHVIMyt6dGM3MUdDUzFKU0dxTkd6U0kzZHdkaFlaRXNXUEJBbXdtakNnc1BzM2J0VTRDRjY2Ly9Bb01IcDEvMnZuYTdreHR1K0JKcjFqekYvdjJyS0M3TzRkWmJ2d0ZBV0Zoa3F5V0U5dTU5bC96OFRNQUlwRXVYZnE1VHRZZUh4ekJ6NXUyNDNRMGtKYVdSa2pLT0RSdWVwYnE2bEZ0dWFWa1d5T2wwTVh2MlhXemE5Q0tabVc4eGE5WWRuYnEvaUlqMExJVk9DWGtyUnJhRXprMkY4TlVaUFR0N3FmUnZXN2E4MUdHWFFKL1BTMkxpc0V0ZWYrTEVmdkx5ZGpGdjNuMXR1djlacmJZT3V6RiszT1hHeExsY2tVeWMyTFlWS3pkMzUvblFlV2srbnhlcjFhckFHV1F1ZER2OXVNcktZclp0ZTRYaTRtT2twMTlEUWNFQjNuampSOHlaY3c4alIwNXZQaTg4UElidzhCaVdMLy84SmRmTS9MaXdzQWhXclBneXUzYTlRWEp5Um9lekg4K2RlMC96bHlFWEpxN3FyQWtURmdQR2U5eXk1V1h5OG5heGFORm5HRGl3ZFpmMk1XUG1jK1pNSHZ2M3YwOWpZeDF6NTk3VFo4Y21pNGlFS29WT0NYbFRrbUJ3Skp5cE05YnMvUEFFM0RuNjh0ZUpkTWFZTWZNWk1tUk11OGR5Y3JiUzJGalg3ckVMR2hxcU9YNThMOWRjODRuZUtLL2JxcXJPNEhSRzRIU0dVMUZSeE1tVFdaZGNSa1A2bHNMQ3c5VFZWZkxSUjN1dzJSeFlyVllDZ2NENXlhczJjL0prRmdNR0RPSDIyNzlGVWxJYU5UWGxiTno0UEd2WFBzWHUzUU5KVDUvRG1ESHpTRXhNNVpPZi9FRzN2bXl3V3EzTW1YTjNxMzI3ZHIzQjd0My82Tko5UGo0aDE4WGM3a2JXckhtU29xS2pYSFBObmMzZDNEOXV3WUw3OFhyZFpHZHZKanc4dXMya1hTSWkwcnNVT3FWZnVHa2tQSFBRZVA2UFhJVk82VGxKU2NPYng0OTkzT25UT1pjTm5kWFZwVmdzMWs2UFpidGFkdTkrdTlVa05CYUxsV25UYmpheEl1bUtzMmMvWXUvZTk3RFpITTNqY0QvNmFEZnIxdjBmQXdZa2MrMjFEekZxMURYTllUSTZPb0diYi80M1RwN01ZdCsrbFdSbGZjRHc0Vk9Kakl6cjBkYnRqSXg1REI4K3RVdlhyRjM3ZElmSEhJNHdvcU1UV0xMa2M4MUxwclRIWnJPemRPa2pwS1NNSXlOamJwZGVYMFJFcnB4Q3AvUUxONDJFWnc4YW85Wk8xVUoyQll6dFc1L3hKVWcxTnRaUlcxdlo3ckdMVzJpY1RoY05EZFZ0emlrdlAwVk1UR0t2ZDF0MXV4dkl6ZDNaWm45SlNYNjc1NmVuejhicERNZm44eEFSRWN1SUVUUGFkRnZzcmd1VEt6bWQ0VDF5UDJscnhveGJtVGJ0NWxZL1Y2Tkd6U0l5TXA1QmcwYTIyOTNWWXJHUWxqYUZ0TFFwMU5WVkVSa1pkOW5YTWNZZGQyNXlxVTkvK21mbmx4WHEydXpDbi8zc2IxcHRQL2pnTDF2VnZIRGhBNTI2ajhWaVllellCVjE2YlJFUjZSa0tuZEl2eElYQjdDR3c0N1N4L1Y2K1FxZjBqSjA3WDJQbnp0YzZQSDVoeVpTRWhGU09IZHZPcGswdk5xKy9XVk5UVGxIUlVjYU5XOVR1dFh2M3ZzZmV2ZS8xU0oxMWRWVnMyUEJzcDg4ZlBud0t3NGRQdWZ5Sm5iQnIxNXZVMUpSaHN6a0lCQUxOYXlvbUpZM29rZnRMKzlyN0ltUHc0RkdkdXJZemdiT3JOQjVZUktUL1V1aVVmbVBGaUpiUXVmNGtmSEdhTWJ1dHlKV1lQdjFtaGcyYjNPNnhyS3dQcWFrcEIyREdqTnVvcVNrak4zY0hmcjhQTUdiclRFMmQyTHpHNThlbHBJeGo2TkR4bmFyajlPbHNDZ3NQZDNnOExtNHd0OTMyelRiN1AvcG9EMXUydk5TcDErZ3VyOWZOOGVON215ZTFDUStQWnVyVUczc3MxSXFJaUVqZnBvL2MwbS9NSFFLeFlYQ3VDUnA5c0w3UUNLSWkzZlc1ei8zaGt0MEZseTE3dFBsNVZOUUFicm5sNjEyNi82QkJJNWs4K2JwT25ldnplVG9NblM1WEZINi90OTBsWE1MRG80bUtpc2RxdFhXcHRxNllOKzllNXMyN3R6bDBkclY3cFlpSWlBUTNoVTdwTjZ3V3VIRUUvQzNiMkY3NWtVS25YSm5lNmk0WUU1UEV3dzgvMGFVZ09HM2FUVXliZGxPN3h4WXYvbXlIMXcwZlByWFZ4QzZkRGNiejUzK0srZk0vMWVuNlFHR3pPOUxTTk90Wlg1S2NuQWJvWjFsRXBLczB3RUw2bFZzdUdzNTB0QnhPMVpoWGkwaEhMQllMZHJ0RFkrQ0VwcVo2eXN0UG1WMkdBR1ZsSjNHN0c4d3VRMFFrS09rVGpmUXJ5WkV3S2JGbCsrMzJKKzRVRWVrVFVsSlNLQzh2TkxzTUFjckxDMGxJaU1kaXNXQ3oyZFRhS1NMU0JRcWQwdStzR05ueS9JUGo0UFdiVjR1SXlLWE1uajJUa3BLT0o0aVNxNmVvNkNEcDZTT3hXcTA0SEE2RlRoR1JMbERvbEg1bmNTcTR6ZytWcS9QQWxpSno2eEVSNmNpa1NaT0lqWFZ3K1BBNnMwdnAxN0t5VmhNVzVpVTFOUlc3M1k3VDZWVDNkeEdSTHRCdlRPbDNuRFpZZnRFYTl5cy9NcThXTVkvVEdUQzdCT2t4VFVEb1R1NXkvLzJmb3JJeWw0TUgxNXBkU3IrVWxiV2Fpb3BqTEZnd0Q3dmRUbFJVRkE2SHcreXlSRVNDaWtLbjlFc1h6MXE3dHdSSzZzMnJSY3dSVU9ZTUlhSDdQOU9ZVk1yT0k0ODhRRU5EUGhzMlBFMU96bGJLeWs2YVhWcElLeXM3U1U3T1Z0YXRlNUthbW1Nc1dUSVhtODFHWkdRa2NYRngyTzMya1AyU1EwU2tOMmpKRk9tWHhzUkRlaHprVlJuYmIrZkJvNVBOclVtdXJ2RHdBQjZQUGpTR2drQ2dQcVFuZDdGYXJZU0ZoWEhmZlo4a016T1RJMGYyY3Zqd0J6aWRFUlFYbnpDN3ZKQ1RuRHdjdDd1ZXhNUUV4b3daMGR5bE5qdzhuUGo0ZU1MQ3d0UzFWa1NraXhRNnBkKzZld3o4OTA3aitkdDU4SmtKTFdNOUpmUWxKZ2FvcS9QajgrbkRZM0R6WUxHVWhmemtMbmE3bmVqb2FPYk5tOGVFQ1JPb3JhM0Y2L1hpOS9zSnFObStWMWdzRnF4V2EzT1gydGpZV0Z3dUYzYTdQanFKaUhTVmZuTkt2N1ZrR1B4cFAxUTFRWVBYbU1uMjluU3pxNUtySlM3T1NsbVpsK3BxMEVpRFlPVUh6bUcxMW1HM1I0VDg1QzUydTUySUNPTjl4c1hGNFhhNzhYZzgrSHcrQmM4ZWRxSGwzT0Z3NEhRNmNUZ2MyTzMya1A3NUVoSHBUUXFkMG0vWkxIREhhSGp1a0xIOVdnN2NsZzZoMlU0aTdVbExDM0QwcUJldjEybDJLZEl0RFZnc0o3SGJIZjFtY3BjTExicDJ1eDJYeTBVZ0VGRGc3Q1VXaTZYTlEwUkV1a2VoVS9xMTI5TGhwU1BnOFVOeEhldzhEWE9HbUYyVlhBMFhKbWhKVDI4Z1A5K054K05DdnhLRGhSYzRoOFZTMEM4bmQxRUFFaEdSWUtOK0l0S3Z4VGhoV1ZyTDltdkh6S3RGcnI0TEU3UU1HK1lsSXFJRXEvVWN4dkliVFdhWEpoOWpzVno0LzFJSmZJVFZlaEtIdzBGa1pLUW1keEVSRWVuajlMVys5SHVmSEFQdkh6ZWU3ejhMQmRXUUZtTnVUWEwxWEpna0pEWFZ6cmx6NTZpdFBhTUpXdnF3bHNsZElqUzVpNGlJU0pEUXY5TFM3NlhGd05TQlJ1QUUrRnMyZlBNYWMydVNxMHNUdEFRSFRlNGlJaUlTbkJRNlJZQzdNbHBDNS9xVHhwcWRBMXptMWlSWGx5Wm9DUTZhM0VWRVJDVDRLSFNLWUV3ZWxCeHBUQ2JrOGNQYitmRFFCTE9ya3F0TklVWkVSRVNrNTZsUGtnakdNaW1meUdqWmZpdlhDSjhpSWlJaUluSmxGRHBGemxzeEVpTE90LzNYdUdGTmdibjFpSWlJaUlpRUFvVk9rZk5jTmlONFh2RDNiUE5xRVJFUkVSRUpGUnJUS1hLUnV6TGdqV01RQUU3V3dONFNtRDdJN0twRVJBeFpXVmxrWnU2bHNMQVFseXVTRXllMHVIQlBTMHNiVFZOVFBhbXBRNWsxYXdZVEowN1VlRzhSa1N1azBDbHlrWUVSTUM4RnRoWVoyNjhmVStnVWtiN2h1ZWRlcExyYVQxTFNHT2JOVzA1Q3dsQ3pTd3BaNWVXbktDOHZaTzNhVEhidjNzOEREOXluNVhsRVJLNkFmbnVLZk14ZEYwMG90TFBZbU5GV1JNUk1Uenp4WjJ5MlZPYlBmNGlNakxrS25MMHNJV0VvR1JseldiVG9jMWl0S2Z6aEQ4L1MwTkNBeitjenV6UVJrYUNrMENueU1aT1RJRDJ1WmZ0VmplMFVFUk05OTl5THhNYW1NMzc4WXJPMW1IWG5BQUFnQUVsRVFWUkw2WmNtVFZyR2dBSHB2UERDeTlUVzFpcDRpb2gwZzBLblNEc3VYajdsd3hOUTd6V3ZGaEhwdjdLeXNqaDN6cytFQ1FxY1pwbzRjUmwxZFpDWm1VbFRVeE4rdjliVUVoSHBDb1ZPa1hZc1N6UEdkd0kwK2VDMUhIUHJFWkgrYWRldXZRd2NtSEg1RTZYWERSa3lua09Ic3FtdXJsWnJwNGhJRnlsMGlyVERab0ZQald2WmZ2MFlOS2kxVTBTdXNsT25Da2xJU0RXN0RBRVNFbElwTFMybHBxWUdyOWRMSUJBd3V5UVJrYUNoMENuU2dSdEhRTHpMZUY3bmdkZTBNb0dJWEdWaFlSR2FOS2lQU0V3Y2h0UHB3dVB4NEhhN0ZUcEZSTHBBb1ZPa0F3NHJQREMrWmZ1MUhMVjJpc2pWVlZDUWEzWUpsOVRZV0l2YjNXREthemMxMVYvMTF5d3VMc0RuOCtGMnV6V3VVMFNrQ3hRNlJTNWh4Y2pXcloydnE3VlRSRUxBd1lOcjJiangrU3Urei9yMXo3Qm56enRkdXNidjk3TjE2MTg1ZWZKUXQxLzM1TW1EL1BXdjM2RzQrT3IvVWc0RUF1cGVLeUxTUlhhekN4RHB5eHhXdUg4OFBMSFgyUDU3anJHT1o3ais1b2hJRUNzcU9rcDlmZFZsejl1NDhYbkt5d3M3UEY1ZFhVcHBhY0Vsdzkrc1dYZVNtanFoZWR0cXRkTFFVTVBPbmErUm1qb0JpOFhTZkt5eXNwaXRXMTl1OXo3VHA5L0trQ0hHcEVwRGhvd2xJV0VvcTFZOXdZb1ZYMmJBZ0NHODhzcmpsMzAvTTJmZXpzU0pTeTU3bm9pSTlDeDlkQmE1akp0R3drdEhvS0xSYU8xODQ1Z1JSRVZFZ2xWall3MFJFWEdYUFcvY3VFV1g3TWE2ZS9jL2lJd2N3TGh4aXpvOEp5RWhsWXFLMDYzQ2ExemNZTTZjeVNNN2V6TjJleGdBZHJ1VGlJaFlpb3R6R1R0MkFRNkgwYzJrb3FLSW9xS2plRHlOemRmYjdRNXV1T0dMdlBQT0x6aDlPcHVCQTBjd1o4N2RsM3d2MjdhOWd0L2ZNMk1rMU1vcEl0STFDcDBpbCtHd3dxZkh3Zi91TTdaZnpUSFc4VlJycDRnRXErcnFNdUxqTHo5QjBjQ0JJd0R3ZUpwb2JLeHRjOXpoQ0NNc0xJSzR1TUZ0amtWR3htRzEyZ0FvTER6RTRjUHJXaDJQaUlqaDZORk56ZHN1VnpRelp0d0t3TlNwSzRpT1RnRGd2ZmQrVFdSa0hFT0hHdC8yRlJmbmtwMjltV3V2ZllqYmIvOFdkcnNEZ0xGakYxenl2V3pmL3VwbDM2K0lpUFFPZld3VzZZU2JSOEhMUjF0YU85L01OWUtvaUVpd3FhMnRwS21wanBxYThrNWZVMUNReFlZTnp4SVZGZDlxZjMzOU9jcktDaWt1YmozaFVVMU5HWGZkOVQzaTQ0Y0FNR2JNUElZTm04VDY5Yyt3Y09FRHpZRXlFQWp3empzL0p5TmpIbVBITHFDazVLTlc5eWtyTzhucDB6bk1uLzhwYkRaNzg3M3o4bmF4Y09Gbm1nT25pSWowYlFxZElwM2dzQnJyZHY3K2ZHdm4zN0xoenRGcTdSVHByd1pHUUVtZDJWVjBUMW5aU1FET25NbkY0Mm5DNFFqcjFIV1JrWEhjYzg4UFcrMTcvLzBuaUlzYnpKdzVuMnplNS9ONWVPNjVyN1M1M3VXS3d1LzNzWEhqODl4ODg3OWhzVmpJeTl0RmFXa0JDeFk4ME81cjd0dTNpdGpZUVl3ZHU3Q3piMDlFUlBvZ2ZXUVc2YVJiUnNGZkwycnRmQ3ZYQ0tJaTB2K2t4MEgrNWVmaDZaTUtDdytkYnpXMFVGQndnUFQwYXpwMVhXMXRCYzg5OStWVysveCtINmRQWjVPZHZmbXkxMXNzRmhZcytEUnIxanhGVFUwNTRlSFJaR2EreWJScE56VzNpRjZzdlB3VUowN3M0L3JydjREVnFzbjJSVVNDbVVLblNDYzVySERmV1BqRGZtUDc3K2ZIZG9iWnpLMUxSSzYrK1VQaDU3dU1aWlR1eWpDN21zNExCQUlVRmg0a05YVVNGb3VGbkp4dG5RcWQwZEVKakIrL21Qbno3MnUxZjlXcTN4RVhONWk1Yys5cDN1ZjMrMWkvL2htY3p2RG1mYSsvL2lPcXEwc3YydjRoZ1VBQW44L0QvdjN2YytEQUJ3RE1ubjFYOHptVmxjVllMQmFxcXM2UWxqYTUyKzlaUkVUTXA5QXAwZ1czcHNOZmprQzEyM2k4bFF2M2pqVzdLaEc1Mm00WURoOGNoeGNPRzYyZVV3YWFYVkhuRkJSa1VWZFh4ZHk1UnRCY3MrWkpLaXFLaUk5UDZmQ2FRNGZXa1puNUZnREhqbTFyZGN6bjgxQlVsRTEyOXBZMjEwVkZKVEI3OWljQXVQYmF6K0x6ZVM1Ym45ZnJibjZlbmo0TENMQisvVE80WEZHTUdUUHZzdGVMaUVqZnBOQXAwZ1VYMXUzODQvbld6cjlsd3gyajFkb3AwaC85Y0FGOGJSMThmWVBSNjJGK0NreEpNcnVxU3p0MGFBMU9aempEaGszQ1lyRVNHUm5IbmozdmN0MTFuKy93bXJGakZ6Qnk1TXgyajYxYjkyZGlZd2N5WThadHJmWnYydlI4cStWSkVoTlRPMVhmeHljU1NrKy9ockt5azJ6Zi9pb2pSODdvOVBoVEVSSHBXeFE2UmJyb2xsSEd1cDFxN1JUcDM2SWM4S3VsOFB3aFkvM2VONDcxN1AydEZoalpnL2M3Y1dJL3hjVzV6Smh4Vy9OTXNKTW1YY2VPSFgrbnFPZ29LU2x0QjZtWGxoYmc5VFoxZUUrdnQ0bkd4anJPblR2VGFyL2IzVWh0YlNYRnhjZUlpa29nT2pxQjdkdGZiYmRGRk1CaXNmTFp6LzZtM1dOVHB0ekF3WU5yS0N3OHpNaVIwenY3ZGtWRXBBOVI2QlRwb2pDYnNWektudzRZMjJydEZPbS9vaHp3eFdudzBFVElyNFQ5cFplL3ByTXN3TGExUFhPdnBxWjZ0bTM3RzlIUkNVeWVmRjN6L3ZIanIrWHc0WFZzMnZRaWQ5NzVPQzVYWkt2cjl1OS92MDJndkZodGJRWFYxV1Z0enFtdHJjQnF0WFB1M0JrbVRGakt1SEVMOFhvOUpDUU01WnByUHRIcTNETm44dGk5K3g4ZHZrWjRlRFFPaDR1NnVzcXV2R1VSRWVsREZEcEZ1dUcyZFBoYkRsUTJHcTJkNytUQjNXUE1ya3BFekJMbE1NWjE5dlRZem0yWFArV3kvSDQvNjliOW1icTZTcFl2LzN5cnRTMXROanZ6NTMrYTk5OS9nalZybnVUR0cvKzExZkhycnZzOFhxK253L0dZYTljK1JVek1RR2JOdXFQVi92WHJueUUyZG1DckNZWUFuTTRJQmc5T2I3V3ZzYkgya3ZYWDFWWGg5VFlSSGg3ZHFmY3JJaUo5ajBLblNEYzRiZkRBZUhoaXI3SDk4bEdqMjYxTGY2TkVwQS94Ky8xczJ2UUNwMDRkWWZMazZ4Z3hZbHFiYzFKVEp6QnAwbklPSGx6RGh4LytudVhMSDhQcGREVWZ6OHI2a0wxNzMyMzMvb0ZBNFB4RVFwdmI3SStOWGRydHVvOGQyOGJaczhkeE9zTXBLZmtJdXoyTTFOU0ozYjZmaUlpWVN4K1JSYnJwcHBId3lsRW9iVEJhTy8rYURRL3JNNUdJOUJGTlRmV3NYLzhNaFlXSEdEbHlacHR1clJlNzVwcFBVRnRienZIaiszampqUit6ZVBIRERCNDhDb0RwMDI5bSt2U2IyNzF1NWNyZk1tQkFjcHNXemIxN1Z4SVJFZFBtL01iR1drNmRPdHBxWDBWRlVadnpZbUtTS0M0K1JrMU5QWU1IcHpONTh2V0VoVVZjOWoxM3hPLzM0L041c1ZvMURrSkV4QXdLblNMZDVMREM1eWJEZis4MHRsL05oanZTWVlEcjB0ZUppUFMyb3FKc05tNThqcnE2S2pJeTVySmd3ZjFZTEpZT3o3ZGFyU3hkK2dpYk5yMUlidTRPM25ubjU4eWRldzhUSjdadXJYUzdHOG5MMjBsWVdDUit2NWV5c2dJR0R4N2Q1bjdUcDkvVTd1dVVsUld3ZXZVZlcrMExCUHh0emhzOGVEU2pSOC9wekZ2dFVGYldHdXgySjFhcmpaS1NQQUlCUDNGeGc2L29uaUlpMGowS25TSlhZSG1hTVpIUThYUGc4Y016QitIcnM4eXVTa1Q2TzRjakRLL1h3K0xGRHpONjlPeE9YV08xMmxpOCtMTU1IanlhM056dFpHUzBYUmZUWnJPemJkdmZDQVQ4V0N3V0VoSlNPNzErcHRNWnpxaFJzMWl5NUo5YTdTOHNQTXlXTFM5MTZoNWRjZXpZVmlvcml3SGp6MlBjdUVVTUhUcSt4MTlIUkVRdXp4SUlCQUptRnlFU3pETFB3TGMzdFd6LzM0MlExclpYbVloSWx6MzIyR004K3VpZnVuV3QxK3RwTlNsUVQ3cncwZUZTcmFkOVFTQVFJQkFJWUxWYWUrUitUei85R0YvNHdoZElURXdrS1NrSmg2TjMvbnhGUkVKTnovd1dGdW5IWmcyR2lZa3QyNy9mWjE0dElpSVg5RmJnQkNOczl2WEFDVWFkUFJVNFJVU2srL1NiV0tRSGZPbWk5Y3IzbHNDTzArYlZJaUlpSWlMU2x5aDBpdlNBOURoWU1hSmwrdy83d2R0MmJnd1JFUkVSa1g1SG9WT2toM3h1TW9TZm41cnJkQzI4ZnN6Y2VrUWsrS1dsdFowWlZzeVRuSndHOVAyeHJDSWlmWTFDcDBnUGlRdUR6MHhvMlg3aE1GUTFtVmVQaUFTL3BxWjZ5c3RQbVYyR0FHVmxKM0c3Rzh3dVEwUWtLQ2wwaXZTZ1Q0eUdJVkhHOHlZZlBIM0EzSHBFSkxpbHBLUlFYbDVvZGhrQ2xKY1hrcEFRajhWaXdXYXpxYlZUUktRTEZEcEZlcERkQ2wrWTJyTDl3UW5JcXpLdkhoRUpick5uejZTazVMRFpaUWhRVkhTUTlQU1JXSzFXSEE2SFFxZUlTQmNvZElyMHNEbERZUHFnbHUzZjdEYXZGaEVKYnBNbVRTSTIxc0hodyt2TUxxVmZ5OHBhVFZpWWw5VFVWT3gyTzA2blUwdXhpSWgwZ1g1aml2U0NyOHdBNi9rdndiTXI0UDNqNXRZaklzSHIvdnMvUldWbExnY1Byalc3bEg0cEsyczFGUlhIV0xCZ0huYTduYWlvS0J5TzNsc0RWVVFrRkZrQ2dVREE3Q0pFUXRIdjk4R2J1Y2J6U0FlOGNCUEVocGxiazRnRUg3L2ZUME5EQXkrODhCTDE5UmFTazhlVGtKQktZdUl3czBzTFdXVmxKeWt2TDZTbzZCQmhZVjRXTEppTHpXWWpPanFhUVlNR0VSNGVycFpPRVpFdVVPZ1U2U1VOWG5od0pWUTJHdHZYRDRkdlhtTnVUU0lTbkx4ZUx6VTFOV1JtWm5Ma1NBNmxwYVU0blJFVUY1OHd1N1NRazV3OEhMZTduc1RFQkVhTkd0SGNwVFk4UEp6RXhFU2lvcUt3MisxbWx5a2lFbFFVT2tWNjBjWkMrTkgybHUxZkxJYXBBODJyUjBTQ2w5ZnJwYkd4a1hQbnpsRmJXNHZYNjhYdjk2Ti94bnVIeFdMQmFyVTJkNm1OalkzRjVYSXBjSXFJZElOQ3AwZ3YrOVltMkgzR2VKNGNDYyt1TUdhNUZSSHBLci9majlmcnhlUHg0SGE3OFhnOCtIdytCYzhlZG1GWkZJZkRnZFBweE9Gd1lMZmIxYVZXUktTYkZEcEZlbGxwQXp5MEV0dytZL3ZCQ2NaRFJLUTdBb0ZBbTRmMFBJdkYwdVloSWlMZG85QXBjaFc4bWdOUEhUQ2VPNnp3ekFxajFWTkVSRVJFSk5TcG40aklWWEIzQmd5UE1aNTcvUENMVEhQckVSRVJFUkc1V2hRNlJhNENxd1crT2J0bCs4QlplRGZmdkhwRVJFUkVSSzRXaFU2UnF5UmpBTnllM3JMOXAvMVFVbTllUFNJaUlpSWlWNE5DcDhoVjlNaGtHT0F5bmpmNjRLYzdRSU9xUlVSRVJDU1VLWFNLWEVYaGR2akdySmJ0dzJYd1ZxNTU5WWlJaUlpSTlEYUZUcEdyN0pwa1dER2laZnVwQTNDNjFyeDZSRVJFUkVSNmswS25pQW0rT0EwR1JoalBQWDc0eVE3d3E1K3RpSWlJaUlRZ2hVNFJFN2pzOEowNUxkczVGY1phbmlJaUlpSWlvVWFoVThRa0V4UGhrMk5hdHA4N0JBWFY1dFVqSWlJaUl0SWJGRHBGVFBSUGsyQll0UEhjNjRjZmJnTzN6OXlhUkVSRVJFUjZra0tuaUlrY1ZuaDhMbGd0eG5aQk5meGh2N2sxaVlpSWlJajBKSVZPRVpPTmlvTUhKN1JzdjVzUFc0ck1xMGRFUkVSRXBDY3BkSXIwQVo4ZVo0enh2T0JuTytGTW5YbjFpSWlJaUlqMEZJVk9rVDdBYW9IdnpZTVlwN0hkNElYdmJ6V1dVeEVSRVJFUkNXWUtuU0o5Ukx3TC9tTnV5M1orRlR4MXdMeDZSRVJFUkVSNmdrS25TQjh5ZlpEUjFmYUNOM05oWjdGNTlZaUlpSWlJWENtRlRwRSs1ck1UVzQvdi9Pa09PRjFyWGowaUlpSWlJbGRDb1ZPa2ovbjQrTTQ2RHp5KzJSam5LU0lpSWlJU2JCUTZSZnFnajQvdkxLeUJIMitIZ0hrbGlZaUlpSWgwaTBLblNCODFmWkRSMWZhQ25jWHcvQ0h6NmhFUkVSRVI2UTZGVHBFKzdJSHhNRCtsWmZzdlIyRHpLZlBxRVJFUkVSSHBLb1ZPa1Q3dU8zTWdQYTVsKzc5M3d2Rno1dFVqSWlJaUl0SVZDcDBpZlZ5WURYNnlDR0xEak8wbW56R3hVTFhiM0xwRVJFUkVSRHBEb1ZNa0NDUzQ0Q2NMd1dZeHRzL1d3N2MzZ2NkdmJsMGlJaUlpSXBlajBDa1NKTWJHdzlkbnRXem5WTUFQdDRGZlU5cUtpSWlJU0IrbTBDa1NSSzRmRG5kbnRHeHZQdzIvM20xZVBTSWlJaUlpbDZQUUtSSmsvbmtLekIzU3NyM3FPUHoxcUhuMWlJaUlpSWhjaWtLblNKQ3hXdUI3ODJCaVlzdSsvenNJR3d2TnEwbEVSRVJFcENNS25TSkJ5R0dGbnk2QzRURXQrMzZ5QS9hZE5hOG1FUkVSRVpIMktIU0tCS2tJTy94OE1TUkhHdHYrQVB6SFpqaFlabTVkSWlJaUlpSVhVK2dVQ1dJRFhQRExKUkIzMFJxZTM5b0lSOHZOclV0RVJFUkU1QUtGVHBFZ056RENhUEVNdHh2YlRUNzRob0tuaUlpSWlQUVJDcDBpSVdCRXJESEcwMzcrYjNTalY4RlRSRVJFUlBvR2hVNlJFREVwRVg2eTBKaGtDQlE4UlVSRVJLUnZzQVFDZ1lEWlJZaEl6emx3RnI2MUNUeCtZOXRsaDE4dmdkRUR6SzFMUkVSRVJQb250WFNLaEpncEErRy9GNEhUWm13M2V1RnI2K0ZBcWJsMWlZaUlpRWovcEpaT2tSQjF1QXorZlpNUk9nRnNGdmpPSExnMjFkeTZSRVJFUktSL1VlZ1VDV0U1RmZEMURTM0JFK0RSeVhEdldQTnFFaEVSRVpIK1JhRlRKTVRsVk1BM05rRDlSY0h6MWxId3I5UEJhakd2TGhFUkVSSHBIeFE2UmZxQkU5WHduVTF3dHI1bDMrUWsrTUY4aUhhYVY1ZUlpSWlJaEQ2RlRwRis0bHdUUEw0WnNpdGE5ZzJLZ1A5WkRDbFI1dFVsSWlJaUlxRk5vVk9rSC9INDRXYzdZVU5oeTc0SU8vem5mSmcreUx5NitvS0FweExjWmVDcncyS3hFUEEzbVYyU1hNenFKQkFBckJFRUhJbFlISEZZTEJZc0Z2VVJGeEVSNmVzVU9rWDZvYjhjZ2VjT3RkNzMrU253eVRIbTFHTzJRRjB1ZUtzQm45bWxTQ2Y0c2VLM1JCRndqY1J1dDJPMWF2VXZFUkdSdmt5aFU2U2ZldTBZUEhVQS9CZjlCbGcyREw0NTIxaGVwYjhJMUJ3RWY0UFpaVWdYQlFMZzlUdndoR1hnY3JtdzJXeG1seVFpSWlJZFVPZ1U2Y2NPbHNMM3QwSzF1MlZmZWh6OHh6d1kyZy9HZVFicWNnbDRLK2xIR1R1a0JBSlE1M2JpRHh0QlZGU1VncWVJaUVnZnBkQXAwcytWTnNEam0rQ2pjeTM3d216dzJGUmphWlZRRlhCWFFNTngxS1UydUhsOVVGWVhUV3hDR2k2WFMxMXRSVVJFK2lDRlRoRnBkNEloZ0ZtRDRkOW5RMXlZT1hYMXBrQmREbmpQWGY1RTZmT3FHNncwTUpTRWhBUWNEb2ZaNWZTcXJLd3M5dTdKcExDd2tNaUlNSTdsRlpoZFVzZ1puWjVHZlgwVFE0Y09aY2JNYTVnNGNhSW1yUklSdVVJS25TTFM3SzFjK09OKzhGMzBXeUhHQ2QrZVl3VFFVQktvM2c4QjkrVlBsRDdQN1lHVGxRTVlPblFvTHBjclpNUEJpeTgraDg5ZFJjYUlKRktURXhnNkpON3Nra0xXcWRNVkZCYVhjelMzQkljcmp2cys5WUFtclJJUnVRSUtuU0xTU240Vi9HZzduS3BwdmYvV1VmQXZVOEVaSXNQbUZEcERoOXNEK1dlalNFbEpJVG82T2lTRHdaK2ZmSUpSdzJKWVBHK2MyYVgwTytzMkh5YnY1RGtlZU9oUlRWb2xJdEpOb2ZjdnM0aGNrVkZ4OFBRTmNNOFlXazJ3ODA0K1BQb0I1RldaVmxyUFV1QU1HVTRIK0h3KzNHNDNmci9mN0hKNjNJc3ZQc2VvWWRFS25DWlp1bkFDbzlKaWVmbWxGNml0cmNYbjB6aHdFWkd1VXVnVWtUWWNWdmpuS2ZDN1pUQW9vbVYvVVMxOFlUVThzYmYxakxjaVpnc0VBbmk5WGtLdDgwNVdWaGErcGlvV3p4dHZkaW45MnJJRkU4QlhTMlptSmsxTlRTSDU1WWFJU0c5UzZCU1JEbzFMZ0dkV3dPM3BMZnY4QWZoSEhqejRIcnh4clBYNFR4SHBXWHYzN0NSalpKTFpaUWd3Zm5ReTJVY1BVVjFkcmRaT0VaRXVVdWdVa1VzS3M4Ry9Ub2RmTG9hazhKYjl0Ujc0dzM3NDNQdXdzOWk4K2tRdUNMVldUb0RDd2lKU2t4UE1Ma09BMUNFSmxKYVdVbE5URTVLdDZpSWl2VW1oVTBRNlpjcEFlUFltZUdCODY4bUVUdFhBNDV2aEd4dmdaRTNIMTR0STEwV0VoMm1XMmo0aU5TVUJWNWdUajhlRDIrMVc2QlFSNlFLRlRoSHBOSmNOUGpzUm5yOEpscVcxUHJidkxEenlQdng0T3h6WDhwY2lQU0kzWCt0dzlpVUZoY1VoUFdtVmlFaHZVZWdVa1M1TENvZHZ6NFkvWEFjVEVsdjIrd093b2RDWTVmYmJteUNyMUx3YVJTUTQ5ZlV3RjZxVFZvbUk5Q2FGVGhIcHRvd0I4TnVsOE4yNU1EaXk5YkhNTS9DMTlmRGx0YkR0dERuMW1hbWh3YzJxZFFlb3FLenQ4clVyMSs1bjg4N3N5NTduOWZyNHkydGJPSlJkMkowU203MjFhamQ3RHg3djl2Vm56bFpkTWlpVWxLcnB1eS9KT25LUzcvN3M3MVJXMVYzeHZWNzgrMmJlZUc5WHA4OXZhdkx3cXlkWGtwM1g5cGRDSUJEZ2o4K3Y0Wm0vYnV6VXZmNzgwbnJXYkQ3VTZ2cmF1c1pMUGp3ZWI2ZHJGUkdSbm1NM3V3QVJDWDdYcHNLOEZHTTIyNWVPUVAxRm4rdU9sTVAzdGtCYUROdzNEcFlPQTV1bDQzdUZpdnlDRXQ3K1lBK0ZSZVg4ODJlV2R2bzZqOGZMQnh1eW1EbDVCQXRuajcza3VUNmZuNjJaeDBoTWlHYmkyTlFPejZ1cGJXRGo5cVBNbWpxS1FVbXhiWTV2M0hHVTJkTkdNWDNTaURiSFRoU1djaWk3a0J1WFRNRnV0N1U1WHQvUXhJOSsvU2JKZytMNGo2L2UyZWI0ODY5dVlrL1djYjcrMkUya0RkVXNySDNCME9SNHp0WFU4OXE3TzNuMGdjdi9iSlpYMUZCYjM5VHVNWWZEenRvdGh4azlNcG1ZNlBCMnp4bVdrb0RGWXZ5bDM3RTNqL3dUSlNUR1J3Tncra3hscTNNanc4UFl2aWVYOFdOU0dIN1J6NHZWYW1Id3dMam1iYS9YUjliUmswd2VQNng1WDJsNU5kLy8rZXM0SExibTE3dVl4K1BqdGh1bWMrT1NLWmQ5ejVlalZrNFJrYTVSNkJTUkh1R3d3cjFqNFpaUjhFNCt2SlVMWlEwdHh3dXE0V2M3NGNuOXNHU1lFVDdIaGZDa25CUEhwakp4N0ZBT0hDbWd1S1NLNUVGeGw3OElPSlJ6Q3JmYnk4eXBJM3VzbHByYVJ0NWJzNTloS1ludGhzNUxPWDZ5bFBmVzdPZTZSWlBhRFoxWlIwN2k5d2VZTWo2dG5hdGgyc1RoN05pVHg1TXZydVB4cjl4QlpFUll0OTZEOUp6NEFWRXNuVCtCL0lJU21wbzhoSVU1TG5uK3FuVUgyTFk3RjRlajdmOS9BTHZkeHA5Zlh0OW12OThmd092MThic2ZQNGpEWVNjUUNMQis2eEZtVDBzbk1UNGF2OS9QajM3OVpwdVE2SFRhK2RzL2RyUzZUNWpUemkrK2Z6OU5UUjQ4WGgvNUowcndldjBNVDAya3RxNFJnQXM1OE1mL2ZrKzdBZmhYVDY2ODdKK05pSWowRG9WT0VlbFJrUTY0Ynl4OGNneHNMSVRYajBGT1JjdnhxaVo0TTlkNEpFZkMwalFqZ0tiRm1GZHpkeHpPT2NWVGYxbDN5WFA4L2dDQkFQejMvNzU5eWZNZWUzQVo0MGFuQUxBM3kram0rc1QvZmRqbXZJaHdKNy80L3YzZHJMaDM3RHRrVEhSenpiUlI3UjZmUEg0WWkrYU1aZlBPSFBZZkxtRCtySXlyV1Y2Lzlld3JHOWwvdU9OSmlBS0JBQmFMaFcvKytLOGRudlAvL3VWbVVvY1kzd3lOR1pYTVZ4NjlzZm1ZMys5bjlhWkRqTTlJYVQ3bjQvWWZMdURKRjlZMmJ4ODRjcExTOG1xKytQQjFyYzc3MXBkdVk4amdBUjNXY1RTM2lQOTdlUU1BYjMrNGgzVmJqalFmKy83UFgyOSsvaThQTFFlTWx2MzIrSHg5ZTZ5b2lFZ29VK2dVa1Y1aHN4aGhjdWt3T0ZSbWhNK3RSY1prUXhjVTF4bmRjVjg2QXFQaWpIT1hwMEZDKzczMCtoU2Z6NC9iN1dYMHlNRU1UT2hlWWo1VFdrWCtpYlA0ei8raGxGWFVzUGZnQ2FaUEdrNzZpTUc4L3Q0dXhveEtidTQ2NjNEWUtDazl4MDkvOTQ5VzkzbDM5VDVXclR2UXZEMXJ5a2dldUh0Qm05ZDcrcVgxV0sxdHV4MjYzVjQyNzh4aCs1NjhkdDluUnlxcjZqaDR0SkNNa1lPSmpBamo3Ky9zYVBjOHY5OW9rVHA5cHFMTk9XRk9CN2ZkTUtQRDE1RHVXVFJuTEJQL2YzdDNIdDMwZWVkNy9DMXJzZVFkVzdiQk96Yll4Z1pqd095QlFBZ1FJQ1FwS1duVE1GMXkyMDQ2elV4bW1zek5MSGZhU1RQVG1aemJkRTN2YlpNMmJkTnNiWnBtQjhMaXNPK0x3UVpzd09EZDRBVzgyN0prYS82UUVSakxaZ2tLMitkMXp1ODQwdS9SenovbENNUEh6L2Y1UHBrSmdLZUVkZlVuQjNub3ZtbUVCUHVlYWQ2OHM0VGEwMDA4ZE45VTczTlJ3MElBR0RjbWtjNnU3bjdySWQ5WnRZZHRlNDZST1NwdTBIV1NNVkZoTEYwd0VZUEJRRzl2TCsrdTJzT2QwOGRnand6bHB5K3Raa2JmTHlDNm5TNGNEdWVnNzhYcDdQSCs5K0o1dWR4MVJ6YlAvM0lsT1dPUzZPaDBjUDg5bnM5UGQ3Zm5QcDc3eFFlRGx0ZU9Hek40R2JxSWlQaVBRcWVJK04xWXUrYzQwd1ViS21COVJmL1pUNERTSnMveDBrSFByT2U0YU1pSmh0d1lpTFJlbi91K0hOUHpSak45MG1qdjQ5N2VYaHJPdEJKajcxL0dXdGZRVEhSVVdMOS9ERy9aVlVKcFdaMzM4Y3AxK3dGWXZuUXFFZUhCdkx0NkQ4a0pkdWJPelBLT2FlOXdzSEJPRHVCWjE3WXEvd0NabytKSVRZNEJZTU8ySXpoZDUvK1JEaEFhWW1YcGdvbFg5ZjdLS3VzcFBPSzdVZEhXM1NXNDNXN216TXlpeStGa3k2NmpRMTZyK3FMMWV3QWh3VmFGVGo5SVM0a2xqVmpBcys3MjR3MkZoQVFITWpuWDk0ejBxdndEWktTTkdIQytyYjJMWC9iTlZ2NytUNXNIdk82L2Z6NzBMRDU0UHFlaElUWmFXanRaY3ZjRUNnNlZVMUpheTdJbGt3RjQ3b1VQTG5tTmMyWFp3VUZXempaMTBOVGNRWFpHQXI5Ky9STWVmWGlPOTMzZWY4OGs1czdJOGxreXZHdC9xWGN0cVlpSWZMWVVPa1hrTXhOcGhXWHBucU8ySGRhWFEzNDVWTFQySDFmZTRqaytMUFU4SGhGOFBvVG1SRU5jeUdkLzc1ZmpiRk03TDcrNWdjcWFSdjdobTR1OGpYUE96VTRtaklqazRRZG1rQkFYT2VDMXpTMGQ3TnhmeXRRSm80Z0lEeDV3L3B6Z29FQVd6OHNGUEFGMFZmNEJNa2ZIY2Zlc3NRRHNPWEJpd0d0Q1EyemUxMXpOZTVvN3MybkFlajZIdzhtR2JVY0FTRW1JWmxoRU1EOTk5c3RYOVQzRXY0SnNnU1FuMkRsOHROcG42R3h1NmFEMmRGTy9YMjZjRXh3VXlILzgwM0x2NDhJamxmeGw1VzYrOHRCc1VoTHQvY1pXMVp6aE4yOXNZT21DaVV3Y2wrSjkzbWExOE9hNzIrbHlPUG5mejc1T2I2K2JtWlBUaWU4cnFYM3lzY1g5bWdSZDdIUjlNN3YybDNvZjd6MTRnb3kwL28yTEhBNG4vL3lEUHdMMG0vWDNaZW1DaWQ0L0x5SWk4dGxRNkJTUjYySkVNS3pJOGh5bFRaQmZBWjlVUUYzSHdMRzE3WjVqVFpubmNiQVpFa0xQSDRrWGZBMzAzZXZrbWhzM0pwR2YvY2VYTVJvOU8wOFZIQ3JuRDI5dHBxT3ptenVuWnhJLy9IeXdqTEdIY2YvQ1NieS9aaDgvK05sN3pMc2ptM3ZuVDJCRzNtaW1Ua2pEWlBJMFVubnlzU1dFRDlJQjFKZHoyNVFFK0NnbHZORHhrNmM0ZXVMVVZiekw4MnhXQ3ltSjU3dUpmckx0TU8wK09wb2VQRnhCVmUyWklVTnVTV2tOYXpjV01YdGFaci91bytJL002ZWs4OGYzZHZEZ2tpbUVCUGN2SGRpNit5aG1zNUZKT1FPN0Z4c01CcUtHZVdZSEhRNG5KOHJyc0ZrdGZMQm1INmxKMGFTbXhKS1NZS2U0dEpaVjZ3dVlQM3NzODJlUEczQ2RaWXNucytUdUNaU1UxdkwyUjd0WXVtQ2l0L0dQMld6QzBUMTRlVzFFZUJBTDVvekQ1ZXJCYUF4Z1Y4RUpsdHpkLy9ObHNaajQ3bmMreDc4OTkyZSs5c1haM3BuL0MvM2dwKyt6Yk1sa0pvNU5HWEJPUkVUOFM2RlRSSzY3dEFqUDhZMGNLR3VCZ3ROd3NCNzIxMEZyOThEeDdVNVBlZTdGSmJyZ21VMk5EL1VFVTE5SFVOL1hxVUdmN3A0TkJnTm1zNG1XMWc3ZVc3MlhiWHVPRVdTejhJMFZjd2RzUFdJd0dManJqbXpHWnlYeDZ0dGJXYmU1aUgxRlpheDRjS2EzZ1ZCTGF3ZE5MWjZqdkxvUjhEUWlPbFhYeEw3Q011KzFvcU5DdlkxYnpxMjM5TFYrN1VKSFQ1emlnelg3c0ZpdTdrZCtkN2VMd0VDek4zUzJkemhZdTdIUTU5aGQrMHZaVjFqR0hWTXlCdDFDbytoSUZZZEtxc2dkNjd2anJWeDdVM0xUZUhmVkh0WnRLdUtCUlhuZTV6M3JlWXZKeTBrbHlEWjBaK0hBUURPUFBqd0h0OXROVVhFVmF6WWU3TGNPT0hKWUNHYXppZU1uVDVHU0dOMnYyM0ZFZURBdVZ3OXJOeGF5Y0U0TzRXRkIzbldjcFdXbmVldURuVTlKaE0wQUFCRm5TVVJCVkpkOEQvL3l4UDEwZDdzNDI5Uk9aRVFJdGFmUDRuYTdLYTlxQUNBNXdUUHphakdiQ0xUNDZzanJKalRZaXMxbXVlVDNFaEdSYTB1aFUwUnVLQ2xobnVPQjBlREdVMlo3b0E0SzZqeGZXM3lFMEF1ZDZmSWNRd2t3d01jTFB0MTl1bHc5NUc4OXpLcjhBcnE2bkdSbkpMRGl3WmxEbHNaR1JZYnlkMTlmeUtZZHhiejkwUzUrOXV1UG1UazVuYy9mTzRYS21qTzg1S01iN3Y2aWNtK0hXSUE3cDJmeXhRZG1BSGpYYnA2YmJiMlVIMzczUzVqTkpweE9GMmJ6NEQvK1cxbzdDUTJ4WWpBWWFHdnY0aCsvLzNxLzgzLzVhQmNkbmQya0pOb3BxMnpvZDI3S2hEVDJIanpKcm9MU1FVc1lEeDJ0SWlEQXdJUnJHRHBYTjhRUzFCRkVVRU1BeHM5b3R0dmZydVYydGhhTGlmc1dUdUtQNzIwbmIveElFdnArY2ZIaDJuMjBkemhZZlBmZ005TW5LK280VkZKRnc1bFdUdFUxVTF2WGhOUFpRMHFpbmJ0bVpwR1ZrVUNNUFl4OWhXVWNPRlRPZTZ2M1lqSVpTVTJLNFZ0ZnVSdXIxUk1BMS9UOW9tTCtiTS9ub3FzdmROcHNGakpIeGZIRU4rN2h1UmZlWjlGZHVlUmtKZkhVTTYveDFMZVdNRHdtZ3IvNXA5OENjTGE1SGJQWnlQLy8vVHJjYmpkT1o0OTNLNVFmUDdNQ2dKZmYzT2l6WVZaWDErQ3pxU0lpNGw4S25TSnl3ekp3UG9UZVA4cnozTWxtT05FTU5hMVEyUXJWYlZEVjZwbjkvS3c0blM2ZSs4VUhWTmVlSlRnb2tLODhOSXRwRnpRVEdvckJZT0RPNldQSUhCWEhiMTdmd05iZFI2bXRhK0k3ZjcyWS8vdmRML1ViKzYvLy9TZG1UODFrNGR3YzczUGxWUTFzMmxFTVFITkxPd0FueWs5N3ozZDBkbFBYME1LbUhjVk15VTNGYXUwL3ExTjcraXcvZm5FMTl5MmN5QjFUTWdiY1gzbFZBeSs4dkliYzdHUWVlWERtZ1BOTnplMXMyM09NMU9RWThzYW5EZ2lkV2VueDJLd1c5aFNjOEJrNnp6YTFVM3U2aWV5TUJJS0RybDJIcURVTnNkZnNXamVLQUFOY3U5MWFZZGJVRExidk9jcExyMzNDVTk5YXdzbUtldFp0UHNTOTh5Y00yV0NudDlmTjBST25pTFdITTNsQ0drbHhVU1RGUnhFWWFHYlRqbUxlZkhjN3p6NjluSVZ6Y2xnNEo0ZW01bllLRHBWVDM5RGlEWnpsVmZXc1hGOUFldXB3M2xtMWgrYVdEakpIeDJFd0dBaThnaG40dlBHcDVJMVA3YnRtQXovNjFjb0JhNG0vL2JYNXBLZU9HUERhcDU1NTdiSy9qNGlJWEZzS25TSnlVeGtaN2prdTF1endoTS9xTmpqZERsMDkwTjBEemw1dzlrQjMzOWR6ano4TnM5bkVzc1ZUS0NxdUpDaytpamZlM2M0YjcyNi80dXQ4L1V0ektUN3VhZTVpTkFiUTI5dkxpWXA2eG95SzgzYmZOSnVOaEFSYnFhcHBwSzNEUWVHUkNqWnVMKzUzblozN1N0bTU3M3lqbGVhV0Rzb3E2OG5PaUI4UU9rTkRiQ1RHUmZMYTIxc3BQbGJESTh0bWVzc05qeHlyNWxkL3lDZklabUhlckd5Zjl4d1JIa3hxY2d3ckhweEo4ZkhhQWVkTkppUGpzNVBZc2ZjNDlZMHRSRiswbmN6Qkl4VUFUTXk1dHV2cWZwUjVFTHZkVG5SME5HYXpyOUxLbTlOajZ5ODk1bklaREFhK3VXSWUvL1h6OS9qSlM2dXBiMndoSnl1UlJYZU5IL1ExTGxjUGJyZWIreTdxZmx4WjR5a0JiMmhzd2RYVHcvR1QvZGNNSjR5SUpHRkVKTWRQbmlJMHhFWjdSemZEd29QcDZlbWxyYjJMeUlnUXVoeE9ZdXhoQkFRRTRIUjV5bVo3ZXR5MGR6ZzQyOVNPMisyWmRmZGRLdHYvSHM4MHRYazczTDd4emphc1Byclhkblpkb2t4Q1JFVDhScUZUUkc0SjRZR2VJOXQrNmJFQTd1WlA5LzJ5MHVQSlNvK25xdVlNVXlmNDNvWmk1LzVTakFFQjVJMGYyS0FGd0I0Wnl2S2wwN3lQeXlvYitOVXI2M25tSHg4a0pyQi9zdDZ5cTRUaTQ3Vjg3OGxsUEhTZjV6VWZyZHZQeXZVSFNJcVA0dW5IbHc2NGZrREF3TExia0dBcmp6KzZnRlg1Qi9odzdYNU9WdGJ6dng2ZXc5bm1kbjc3NWtic2thRTg4ZlY3R0JZeGVKbnczM3gxUHNGQmdUNURKMEJ1ZGpJNzloNW43OEdUM0RPM2Y2QXBQRkpKUUlDQjNHeXQ1N3dld3NOczVJeEpZdXR1ei9ZMnM2Wm1EcmttdUsyOWk1Ky92TWJudWQ1ZU42NitFdS9uZjdseTBEWERFOGVsOEpXSFp2UHMwOHY3UGYvVyt6dElHT0ZwdUhXaXZKNS9mLzV0bk00ZVhuOW5Hd0VCQnJxN1hiencyelVZREFiY2ZWMkhkdXc5UmxsbFBjMHRuZFNmYWFHNzI4WGYvdXZ2QWZqT1h5OEdZUGEwTVNUNjZCRDlpOSt0SGZSOWlvaUlmeWwwaW9oOENnbHhrWHhwMmNBeVZJREM0a29DTGVaQnoxOE5nOEhnRFFuSFRwN0daREpTVWQzSXFicG00dnEyb0xpY2F5eWVsOHVvbEZoKzg4WUdudi9sUjdqZGtCUWZ4ZU9QTGhqUTNmUmk1MmFVQnBPVkhvL1piR1IvWVZtLzBPbHdPQ2twclNVclBmNlNUV3ZrMmp0NHVJSVAxdTZqcXVZTVV5YWtVVlpaendzdnJ5RnYvRWdXemhudmN5dWZpUENCVytHMGR6allzcXVFRGRzT0V4NGFSSDFqSzZFaFZtS2p3MWwwMS9oK1hZN1BxVzlzb2ZaMEUzV05MZFEzdEhDNnZwbXlxZ1lldU1lelIydEcyb2pMV3RONXFxNlo1cFpPN0pHaFJFZUZVdGZRd3IvODNmMUVSb1I0UTIvYzhBZ1M0Nkp3ZER2cGN2UWRmZXM1UzQ3WFlEUUdrSjJSY0UzLzM0cUl5TkFVT2tWRWJrS3RiWjJjS0svam5yazViTmgyaEEzYkRsOXh1RTFPc0pPV0hNditJazkzWEl2RjVPMkkrMm1ZelNheTB1TTVjS2lDTTJmYmlCem0yVmkxcUtRS2w2dkg1OVljNGg5ZFhkM3NLampCcGgxSHFLNDl5NGpZQ0I1L2RBSFpHUWwwZDd0WXViNkE5VnNPc2VmQVNWS1RZNWc2Y1JRVHhpWVRHdEsvODNCSHA0TkRKZFVVRkpWeCtGZzFrOGFONU1uSGxuRDRhRFZyTnhieWYvNytBZkszSHViLy9XNHRZYUUySm94TklUc2pnYVQ0S0FJQ0F2aHc3WDUyRjV3Z3hoNUcvUEJoQk5rQ2NUcGRUTTVONDlqSnk5L081OExPdStWVkRXemNVY3p3bUFoV2YzS0FUN1lleHUxMjg1TVhWM3ZIbU0xR3JJRVdBaTBtSEE0WGg0OVZFeFlXcE5BcEl2SVpVK2dVRWJrSmJkcFJURTlQTDNualUrbnFjcEsvOVREVEpvMzJ1VCtoTHpXbnp2TGlxL21jcm05bXlkMjV1Rnk5Zkx6aElQLzUwL2Y0MmhkbmU3ZHl1VnBqTXhNNWNLaUMvWWZLbVhlSFozM28vc0l5VENZanVkbmFKOUhmQ285VXNuM1BNWXBLS25FNmUwaUlpK1NyWDVqTjVOeFViOW0xeFdMaWdVVjUzRGw5RE9zM0Y3Rmxkd2x2dkxPTk45L2R6c2lrYUI3NzhqeGEyN3A0NWEzTlZGUTNFbU1QWTNyZWFMNXcvelRDUXZ2dk9XUXlHVmx3NXpqbXpoakQzb01uMmJtdmxJL1dGV0F5QlRBamJ6VExsMDVseFlNek1adE4zbUE0WlVMYUpXZk5UOVUzMDNpMkRiZmJqV21JdHNRVHg2V1FsaHlMeldyQlpqTmpzMXF3QnByN2xaZy85Y3hyZkc3UlpPME5LeUp5SFNoMGlvamNnSHA3UFRPT2ptNG5qV2RiNmJ4Z3U0ZVcxazd5dHh4aTNKaEVoc2RFc0hCdUR0djNIdU9WdHpiejVHT0xCOHhTWFh6ZDlWc084ZjdIKzdDWVRYejdhL01abTVrSXdNaWthSDczcDAzOC9EZHJXSFJYRHZmT256am9kUzVsZkZZU1lTRTJNa2ZGZWQ2SHc4bkJJeFZrcGNkN081cUsveGdNVUZSU1NXNTJNak9ucEpPUkZqZm8yR0VSd1h4KzZWVHVuVCtSM1FkSzJiSDNPRm5wOFlTRzJBZ05zVEZ2VmpZallvYjVMTCs5bU5sc1l0cWswVXliTkpyMmppNE9sVlNUa1RhaVg4bDJlNGNEUjdlVEI1ZE1HZkQ2ZStkUEpMNnZUUHlyWDVqTnIxL2ZnTUVBWXpNVGlJME9HekQrbkJoN09ERjJIeDNHUkVUa2hxRFFLU0p5Zy9uM0gvN0YyemdsZjh0aDhyY2NCaUEyT2h5MzI4MnJiMitoczh2SjByNk9vcUVoTmo2L2RDcXYvR2t6UDM1eEZVOTgvUjdDdzRJR1hMZTl3OEd2L3JDZXNzb0cwbE9IOCtYbHM0aTZZS3VNOGRuSi9QUGYzc2VMcithemN2MEJnb0tzZ3paSnVwVFFFRnUvR2FYOVJlVTRuU3F0L2F5TXpVemsrZTg5TXVSK3JCZXpXczNNbXBySnJLbVovWjZmbkR2NFoyRDJ0RXhtVDh2MGVTNDR5TW9VSDUrZmtHQXJUeisrMUxzMk9UYzcyZHRZNnNLeTE3R1ppZnprKzM4MTZQZE9UckFQV0c4NmxCOSs3NUhMSGlzaUl0ZVdRcWVJeUZYWXZMT1lQMys0YThneDNkMHVBSjc0dDFlR0hQZkYrNmN6UFc4MHcyUEMrZHppeVpoTlJpd1dFMmFURWJQWmlNVnNZdk9PWW1ycm1uamxyYzBVSHFuazN2a1RTSXlMOGw1aitxVFJuRHJkeEpxTmhYei9SKyt3NU81YzVzd1kwNis4TURnb2tMallZVXlaTUlvNU04YjQ3Rm9hWXcvbjZXOHZaZlBPRXViTUdNT1pKczllb0lQM04vVjQrOE5kYk5wWlBPajVjMTFPWDMxN0M2LzlaV3UvYzk5Y2NaZlcyUG5CbFFUT3o5cFFIWE5GUk9UV2MrUCtqU1FpY2dPTHNZY3h1VytUK2s4ck9pcTA3NXJoTExoem5NOHg2YW5EK1doZEFSOXZPTWo0N0NRV3o4c2RNT2FCUlhrWWpRR3N5ai9BbmdNbm1EVTFZOEMyS1grMWZOYVE5MUpTV3NNbld3NFRHR2ptMVQ5dm9iemFzeDlqYlBUUXBZc3BTZEU0WGE0aHh3eG1XUGpnMjdPSWlJakl6VStoVTBUa0ttU2t4UTI1VHU1YU01dE5MSmd6am02bmkyV0xKL3VjS1RJWUROeTNjQkpwS2JFa3hVZGQxVXhYV0VnUXArclBiMkpxTVp0WVBDK1hyUFNoR3d0TnlobXAwbGsvR0oybXBqYzNrdVRFRVlCbWFrVkVycFRCZlc3aGtJakliY1RkUEhScHJOeGNDc3V0Mk8xMm9xT2pNWnR2blVaRnozNy9lM3gxK2ZUTGF1SWovbFZaM2NpdjM5akM1NWQvZ2Vqb2FPeDIreTMxV1JNUjhhZUFTdzhSRVJHUjZ5RStJWUhLMnNicmZSc0NWTlkwRWhrWmhjRmd3R2cwYXJaVFJPUUtLSFNLaUlqY29QTHlwbkw0Nk9ucmZSc0NIQ3l1SlRWdEZBRUJBWmpOWm9WT0VaRXJvTkFwSWlKeWd4bzNiaHhtMnpEdnRqbHlmYXpkV0VRUGdTUW1KbUl5bWJCWUxBT2FkSW1JeU9EMEUxTkVST1FHOXZERGozQzh2SW44TFVYWCsxWnVTK3MyRlhLczdBd3padHlCeVdRaUpDUkVhemxGUks2UUdnbUp5RzJwdDZVQWc3djdldCtHWEFNT0p4eXRzZDZ5elYxNmUzdnA3T3prdFZkZndkRGJUdGJvNFNUR1JaRVlIM1hwRjh0VnFheHVwTEtta2NLU0ducXdNbjM2SFJpTlJrSkRRNG1OamNWbXMybW1VMFRrQ2loMGlzaHRxYmRsUHdhMzgzcmZobHdEdDNyb0JIQzVYTFMydHJKNzkyNUtpZzlUWDE5UGtNMUNXVVh0OWI2MVcwNUswZ2c2T3J1SmlvcGlaT29vYjBtdHpXYkRicmNURWhLQ3lhUWQ1MFJFcm9SQ3A0amNsbnJhU2dqb2FiNzBRTG5obldtRm1yTTJZbU5qaVl5TXZHVURnY3Zsb3F1cmkrYm1adHJhMm5DNVhQVDI5cUsveHYzRFlEQVFFQkRnTGFrTkR3L0hhclhlc3A4dkVSRi8wazlPRWJrOW1hUHA3V2tqZ0o3cmZTZnlLVGhkME5nU2NGdDBGRFdaVEFRRkJXR3hXSWlJaUtDN3V4dW4wMGxQVDQrQzV6VjJibHNVczltTXhXTEJiRFpqTXBsVVVpc2ljcFVVT2tYa3RoUmdHWWJMVVkraHQ1bGJPS2ZjMG5yZDBOSUI3UTRqUVVHM1IwZlJjK0hhWkRKaHRWcHh1OTBLbkg1aU1CZ0dIQ0lpY25VVU9rWGt0dVcyanNUWldvVEY1THJldHlKWG9kTUJGZlVtek9iYnE2T29BcENJaU54c2J1MWZDWXVJRE1KZ01HQXltWEJaTTJoeldIQ3B5dmFtNGVxQnhoWTRXbTNDYURRU0hCeE1SRVFFSnBOSllVeEVST1FHcEVaQ0luSmJjN2xjdExXMTBkNWNRN0NsRTZ1NUJ3TUdMR2I5YUx5UmRMc011TjF1T2h3R0dwb050RHVNNmlncUlpSnlrMURvRkpIYm5ycUMzanpVVVZSRVJPVG1vOUFwSWdMMDl2Ymljcmx3T3AzcUNucURVa2RSRVJHUm01TkNwNGhJbjNPZFFDODg1TWFpanFJaUlpSTNINFZPRVJFUkVSRVI4UnZWSklt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Mvd1BmUE9GeDM3NTlad0FBQUFBU1VWT1JLNUNZSUk9IiwKCSJUaGVtZSIgOiAiIiwKCSJUeXBlIiA6ICJtaW5kIiwKCSJWZXJzaW9uIiA6ICIiCn0K"/>
    </extobj>
  </extobjs>
</s:customData>
</file>

<file path=customXml/item2.xml><?xml version="1.0" encoding="utf-8"?>
<s:customData xmlns="http://www.wps.cn/officeDocument/2013/wpsCustomData" xmlns:s="http://www.wps.cn/officeDocument/2013/wpsCustomData">
  <extobjs>
    <extobj name="C9F754DE-2CAD-44b6-B708-469DEB6407EB-1">
      <extobjdata type="C9F754DE-2CAD-44b6-B708-469DEB6407EB" data="ewoJIkZpbGVJZCIgOiAiMzI2NjU1OTI5NzU4IiwKCSJHcm91cElkIiA6ICI5Mjk5MDI2MDIiLAoJIkltYWdlIiA6ICJpVkJPUncwS0dnb0FBQUFOU1VoRVVnQUFBNTBBQUFTVkNBWUFBQUF2MkxxcEFBQUFBWE5TUjBJQXJzNGM2UUFBSUFCSlJFRlVlSnpzM1hkNGxOZWQ5dkh2akdha1VaZVFCSktRa0FTaWk5NnJBV1BjY1k5clhPSjRZM3MzWmJPSk45bTg2WnZOSnRuMHhIRVN4M1p3alUzY2pRM0dCdE43a1lRQWdVQkNFdXE5VDMzL0dKQVFFakFxbzFHNVA5ZWxDejFsenZPYlFZSzU1NXpuSElQTDVYSWhJaUlpSWlJaTRnVkdYeGNnSWlJaUlpSWlnNWR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5ZGNGaUlpSWlHZlMwOVBadSs4QStRWDVXQUtEeWMzSjluVkowazhralI1TFMxTWppWWtKekprOWk3UzBOQXdHQXdhRHdkZWxpWWhnY0xsY0xsOFhJU0lpSXBmM3dwb1hxVzF5RWpOcUhGRWpFb21LVGZCMVNkTFBWQlFYVUZHU1QvSHBMTUtEekR4dzN6MllUQ2FNUmcxc0V4SGZVdWdVRVJIcDUzNy96TE5FeEtVeWFjNHlYNWNpQTBURzdrK29QbnVTeHg1K0FJdkZncCtmbjY5TEVwRWhUS0ZUUkVTa0gzdGh6WXNZd3hPWnJNQXBYWlM1NnhNYXkwNXgzejJmSXlRa1JNRlRSSHhHNHkxRVJFVDZxZlQwZEdvYW5RcWMwaTFwODYrbXdRcDc5KzZscGFVRnA5UHA2NUpFWkloUzZCUVJFZW1uOXV3N3dQQ2tjYjR1UXdhdytOR1R5TXc2Um0xdExRNkh3OWZsaU1nUXBkQXBJaUxTVHhYazV4TTFJdEhYWmNnQUZoV2JTRmxaR1hWMWRkanRkblJYbFlqNGdrS25pSWhJUHhVUUdLUlphcVZIb3VORzRSOWd3V2F6WWJWYUZUcEZ4Q2NVT2tWRVJQcXB2Rk1uZkYyQ0RBSkZCWGs0SEE2c1ZxdnU2eFFSbjFEb0ZCRVJFZWxGTHBlTHNyTjVORFhVZGVseDFSVWxOTlJXZTYwbURhOFZFVjlSNkJRUkVSR3ZhcXl2WmNNLy9rUkJUbGFmdGRQVVVNZk85YTlqczdiMDZKcDJtNVdhaXRMTGZqVTNOclI3ak1OdTUrMW5mOHJKakQydCs2ckxpL25zbmI5ZnNoNm4wOG1HVi8vSUoydi9nbE1UL29qSUlHUHlkUUVpSWlMaVhUWnJDM3MrZVl1NnFqS3V1Ky9MZlg3OStwcEs4bzRmWnZ6MGhYM1dUbFZaRWNjUGJpZi9SQ1lyN255TTZOaEVqdTdmeXE0TmIzaDByYWdSQ2F6K3dsTVVuajdHaHRlZXZ1eTUweGRmejV3VnQxejJISnUxaGZ5VG1iejMvQys0OXQ1L0l6Z3NvdDF4bzlISWtwcy96NGN2LzQ3aU15ZUpUeG52VVoxZG9WNU9FZkVWaFU0UkVaRkJ5dHJTVFBhaEhSemVzWjdHdWhvU3hrenlTUjB0amZVQUJJYUU5MWs3OGNuanVPWFJiN0hoSDAvejduTS9ZL1VqVCtGdzJMSGJyTXk3NWc3TTVvRExQdDRTRkhLdW5mSGM5ZVFQTG5uZU84Lzl6S1BhWStLVHVQbmhiL0xCaTcvbWd4ZC9UZHE4RmV6NTVLMU96blN4NGZVL2RkZzdmdm9pRmx4N2wwZlhFaEhwYnhRNlJVUkVCcUg2MmlwZS84TjNjZGp0cEV5YVNlN1JnejZycGJhcURJRGcwSWdybk5tNzdVVEd4SEhybzk4bWE5OW5STVVtVXB5ZkE4QzRhUXRhUStXVm1QMERpSWlPdmVSeGc4SHpPNVhDbzRaejAwUC9RVU50RmNGaGtRUmRFSjczYkh5VFlTTkdranBsWHFlUERZMkk5dmc2SWlMOWpVS25pSWpJSU9SeU9oazVlaEpwYzFjd2N2UUVudjN4RXo2cnBhS2tBSUM2bW9vT3cwcTkxVTV6WXoyV29CQUNBb09Zc2VUNmJsK3p0elExMUJFWUhFcFlaRFJoa2U0QWVmN1BBMXZXVVZOWnl0UkYxNUk4WVRyZ3ZwZjBaTVllSnN4YzdMT2FSVVI2aTBLbmlJaklJQlFhRWNXMTl6enA2eklBS0M4NkEwRCtpUXhpRThkNHZaMmFpbExlK3V0UEdETmxMdk91dmgxL1MyQzNyd21RYzJRZlc5NWQwK2t4dTgxNnhjYzNOZFR4eGgrL3o1Z3BjMW13Nmk2TWZuNnR4NDRkMk1iK3plOHlmOVdkVEppeHFIVi9lZEVadG4zd01zMk45VXhmZkYyUDZoY1I4VFdGVGhFUkVmR2F4cm9hS29yekNiQUVjVHJyQUhOVzNPcjFka0lqbzBtYmR6V0h0bjFJL29sTWx0LzZDSEhKNDdyN0ZDZ3J6TVZrOW1mQmRYZDNPTGJ0L1pldStQakE0RkNtTDdtQlBSdi9TVlZwSVNzLzl6Z0JsaURTZDJ4Zzc2ZHZNK2ZxMnhnN2JRRU50ZFU0N0Ric2RodEdQeE1qeDB4aTM2WjNpQm1aek1pVUNkMnVYMFRFMXhRNlJVUkV4R3Z5c3RNQldIVGpmWHo2ejJjcHpzL3BWbTluVjlveEdvM01YcjZha1NrVDJQVDJjMVJYbFBRb2RKWVhueUVtUG9uVXREa2RqbzBhT3dXajBhK1RSN1UzZGNGS1FzT0g4ZG03ZjZlcTlDeDJtN1YxSXFHOW43ekYzazRtRmZJem1URDYrYkhwcmVlNDQwdmZKVEE0dE52UFFVVEVseFE2UlVSRXhHdU83dC9Dc0JFakdUTjVOb2UzZlVUR3JvM2RDcDNkYVNjdWVSeDNQdkVEL0FNczNTMGZnTXFTQWliT1d0cnBzYTYwblRKcEpuSEo0N0VFQmVOeXVWaHc3ZWNJRG92RUhHREIzOStDT2VEY2x6a0FjNEFGbzlGSWRYa3g3Ly85bDVRWG5TRXhkWEtQbm9lSWlLOG9kSXFJaVBUQXlXcllrQXM1VlhDNHJQZmFOUnBnZE84MTV4TkZ1ZGxVRk9jejUrcmJBSmd3YXluYjE3MUNSWEVCVWJFSmZkS095ZXpmL1NjQTFGYVYwOUxVU1ByT2o4bmMvV21uNXlSUG5NSHlXeC94cUwyQXdDQUFEQVlENDJjczRxMi8vZzlMVnovSThJUVVEbTVkUjIxbEdWZmQ4aENuc3c2dzYrTzEzUHZWLytHZXIvd1BKck81Ujg5RFJNU1hGRHBGUklEcVppaHZkTkZrQXdNR1doeStya2d1NU8vbnd1V0NJTE9McUVBWDRSWURCb1A3eTVmZXpJYW5EMEd3R2NaRXdPZDdzU1BLQU96NHBQZmE2MnRPcDVPZEc5NGdJRENZaVRPWEFPNmxTZzVzZVovdEg3N0t6UTkvdzZPL3Y1NjI4Kzd6UHlkbDRreW1MVnpWcmVkaE12dXo3REtCY3ZmSGF6R1pQQXVFTFUyTi9QUFBQMkxwelErU01HWVNkcHVWbW9vU1hFNG40TDV2dGFHMkNnQzczVWJ6dVhWSkZUaEZaS0JUNkJTUklTK25FdXBhWERoY3ZnMHdjbWxXaC92dnBxYkZRRjJMazJDVGcrUUlGeWFUQ2FQUjgzVVNlOVBmajhDTFIyQmhQRHcxRDBLOGtBdDI5SDZUZmViSW5rK3BLTTVuMFEzM3RmYnVtY3htWmk2OWllM3JYaUZqMTBhbUxyakdxKzNVMTFSU1Zwakx5SlNKM1g0ZVFTRmhqSjNhK2RxWkFEdlh2Kzd4bXAvRitTZHBxSzF1N1gwOUh5cjlBM28ydTY2SVNIL25tLytwUlVUNmlTT2w3bDVPQmM2Qnc0bVJPcHVKbytYUTFOU0V3OUgzM2RJbnE5MkI4N2F4OEtQRjNnbWNBMWxSYmphN043NUoxSWdFSnM1YTB1N1l4RmxMR0pFd21qMGIzeVQvUktaWDJ6bS8vL3phbDczTjZYVFMwdFNBSmNpekNYNkt6NXpFWlBabitNZ1VBR3FyM09PeGc4TWpyL2pZNm9xUzdoY3FJdUpqQ3AwaU1tVGxWRUt6M2VYck1xUTdEQWJzbU1tcGRGRmZYOS9ud1hOTkpnd1Bnb2ZTK3ZTeVhtRzMyZGoyd1N2VTExVDJTbnVsQmFmNStQVm5zQVFHcy9KemozY1krbW93R0ZoKys2UDRXNEw0K0kxbk9IMzBvTmZheWNzK1RIQllKREh4U2IzeTNDN1dXRmNOUUhCWWhFZm5GK1ZsRXpzcXRYV2R6c0pUUndrT2k4UVNHSHpGeDY1OStnZWN1VUpJRnhIcHJ4UTZSV1JJcW15RTJoWVg3anZuWkdBeVlETllLS3Bxb3FXbEJlZTUrK0w2UWs0MVRCOCtPSG80bTV2cU9YdjZHRzgvKzFOS0MwNzNxSzNjWTRkNGY4MnZjRGpzWEh2dnZ4RVdHZDNwZWFFUlVheTYrd2tNQmlNYjMvZ3p1emFzeFc2ejltbzdqWFUxRk9Sa2tUSnhSbytlMCtXVTVPY0FFQllaYzhWem14cnFLRCtiUjF5U2UrbVcycXB5c2cvdFlQU2tXWjJlZjJISWJtNXF3T1Z5RVdBSjZvV3FSVVQ2bnU3cEZKRWhxYUlKbkJwU08vQVpUVFFTUkcxdExXYXp1Yy91N3l4cGhCRlg3cHpxVjc3NDNUOTF1ajhrTEpMVmovNG42MS81QSsrditSV3I3bjZDaERHVHV0UzIzV1pqKzdwWHlENjhrOENRTUs2KzQ3RXI5aTdHamtybCtnZSt5c2YvK0JNWnV6WnkrdWdCYnYzaXQ5bXo4YzBldDNQSDQ5L2paT1llWEM0WFNlTTdEcTE5OWJmLzVkSHp1di9mZjRhL3hYMi9aZWJ1VDZrcU80dlozNEsvSlJCcmN4UEhEMjBuS0RTY1lTT3VQQlB2bVJNWnVGd3U0cExHVVY1MGhvMXYvQmwvU3hEVEYxL1g2ZmtCbGlEc05pdW5zdzVRV1ZvSVFIalVDSS9xRmhIcGJ4UTZSV1JJYXJLcGwzT3djUGxacUtzcklUdzhISlBKNVBNWmJRY2lTMkF3MXovd1ZkYTk5QnZPbk1qb2N1ajBNNW13dGpReGN2UkVsdC8yQlFLRFBidkhNVFp4RExjOTloMjJyWHVaMFpObVlRa0s2WlYyL0FNc2hBMGJUbHpTV0dKSHBiYWVGNTgwamdYWDNkMkY1OVhXbGUydzJ6aCtjRHN1bDN0SXZzRmdZTmp3a1N5NjRUNlBQdXlvTENuRTdCOUFlUFFJWHYvRDk3QUVCblBkL1YrNTVDUkU4U2tUaUVzYXl5Zi8vQ3NZREV5YXN3eEwwQUQ3cEVORTVCeUQ2L3kvbmlJaVEwaEdpYXQxUmxRWjRPd3RCTmJuTUhMa1NFSkRRL3VrdDNQbDYrN2xVUjdxeFNWU092UDQ0NC96MlBlZThlNUZMbUN6dG1BeSszY3J1TnR0TnZ4NklmVDNWanZlNG5RNGNEb2RHSTErcmZkbWVxcTVzUUZMVUREbHhmbEVSTVgyMlZJb2YvM1I0eno1NUpORVIwY1RFeE9EV1V1d2lFZ2ZVMCtuaUF4SkNweURpQ2tBaDhPQjFXckY2WFQ2YkFtVndjRHNIOUR0eC9aV2dPcnZhMUlhL2JvZU5zODczMU1aSFp2WW15V0ppUFI3K3A5WlJFUUdQSmZMaGQxdVI0TjNSRVJFK2grRlRoRVJrWDRxYWZSWVg1Y2dnMEJjZ25zeXB2NDZaRmxFQmorRlRoRVJHUlFHWXk5blMxTWpGY1VGdmk1REJyRHlvak5ZbTV0OFhZYUlESEVLblNJaUl2M1V5SVNSVkpUays3b01HY0FxaXZPSmlocUd3V0RBejg5UHZaMGk0aE1LblNJaUl2M1V2RG16S1RsOXhOZGx5QUJXbUpOQjZwalJHSTFHekdhelFxZUkrSVJDcDRpSVNEODFaY29Vd29QTUhObjlxYTlMa1FFb2ZjZkhCQmpzSkNZbVlqS1o4UGYzMSt6T0l1SVQrcGRIUktTZktqeDFESnUxcGQyK3ZPT0hPWnViN2FPS3hCZnV2KzllcWdwUGtMSDdFMStYSWdOSStzNlBxU3pNWnZHaWhaaE1Ka0pDUXJRK3A0ajRqTmJwRkJIcGgrcXFLMWozMG04WU5YWUsxOTc3cndEWWJUWStmZk52REJzK2tsc2UvYzh1dFZkZWRJYUNuS3h1MVpJd1poTFJjYU02UGZiMjMvNlh5Smg0cmxyOVlPdSsrcG9xckMyZVRWd1NHaEhWbzdVaEJ6dUR3WURKWk9LTGp6ekFtaGRmWnZPYnA0aExtVVJVYk9JbC8wNWs2Q292T2tORmNUNkZPWmtFR08wc1g3SUFQejgvUWtKQ2lJaUl3R1F5YVhpdGlQaUVRcWVJU0RkdGVlOUZISFpiajlwSUhqK2RsRWt6Tyt6UFBYWVFnSlJKczFyMzVaL014RzZ6TW1iSzNDNWZwemcvaDcyZnZ0MnRHazMrQVpjTU9DNm5FNWZUMlc3ZjdvL1hjaXBydjBkdDMvVGcxNGxMSHRldHVvWUtvOUZJUUVBQTk5eDlGM3YzN2lYcjJBR083RnFQZjBBUVJRVzV2aTVQK29tNGhHU3N6WTFFUjBjeGZuUks2NURhd01CQWhnMGJoc1ZpMGRCYUVmRVpoVTRSa1c3S3lkeUwzV2J0VVJzaDRWR2RoczVUUi9ialp6S1RQR0Y2Njc2ais3ZGdNQmlJVHhwSFkzM3RGZHNPQ2ducnNHL1pyWSswYS9OeThyTFQyZlRtM3p3NjkwSXpsdDdJK0ptTFBUcDMySWlFTHJjL0ZKbE1Ka0pEUTFtNGNDR1RKMCttdnI0ZXU5Mk8wK2tjbEV2RlNQY1pEQWFNUm1QcmtOcnc4SEFDQXdQeDgvUHpkV2tpTW9RcGRJcUlkTk1qMy83ZEpZL1ZWSlR5K2grL1IvTEVHVnh6MTVlNjFHNWxTU0dsaGFjWk4yMEIvZ0VXQUtyTGl5azhkUlNBZi83NXh4N1c5M3RNRjkzRFpUS1pQUjdPYWpKMWZ2L1g2YXdEMk0vMThMWTBOVkJYWGM2SjlOMEF4SXhNWnRqd2VJWU5qL2ZvR3VJNWs4bEVVRkFRL3Y3K1JFUkVZTFZhc2Rsc09Cd09CVThCYUYwV3hXdzI0Ky92ajlsc3htUXlxWWRUUkh4T29WTkVwSi9KMnZjWkFPT21MV2pkZDJETEJ3QXN2TzV1ekFHQmZQYk9DeVNrVG1iczFQbVhiTWZQNUoxLzRyZCs4REl0VFEydDIzWFZGUlNmT1FuQWd1dnVKaUpxaEZldUs3UXVlMkV5bWJCWUxMaGNMZ1ZPYWNkZ01IVDRFaEh4TllWT0VaRitwTG14bnBNWjdsN0RnS0FRQU1xTDg4bkozTXVvY1ZPWlBIYzVkcHVOejk1NWdZaW9FYVNtemVsYSswME4xTmRVZVhUdWhjSHlRdmYvKzg5d3VWeTBORFh3eW0rK1JlcVV1U3k1NmZNQUdEV0V6K3NVSkVSRVpLQlI2QlFSNlVjTzc5alFicGtVcDlQSnRnOWV4bUF3TUh2WjZoNjN2KzJEbDN2Y3h2a2UxTnpqSndBd0dJeXR3M2diNjJ1eE5qZDJxYjJROEtnT3c0QkZSRVJrOEZEb0ZKRkJxZDRHalRab3VPQ3I4WUkveDNTY1k4Zm5HdXRxeU5xN3VkMitJM3MrcGF3d2w3UjVLNGlLYlQvcGp0MXVvN214dnRPMi9DMUJuZDdITldYK1NrWWtqUGFvbnRLenVhVHYySERKNDZlTzdHdjl2cVdwa1lEQUlQWi85aDdIOW0vMXFQM3pidjNpdDRtSlQrclNZMFJFUkdUZ1VPZ1VrUUduMWdxbGplNnZzbk4vbGpTMDdhdHNCdWRsYm5Nekd1Q25pL3F1WGsvdFhQODZkcHVWcFBIVHlEdCtHSUNrOGRQSnkwNW45dkpiT3B4L2JQL1dTd2E4U3dXNUVRbWpPNTB0dHpPR3kwdyswbGhmeTVrVEdaak0vbFNWbmVYVjMzNmIrYXZ1SW0zdUNwTEhYelE3cnN2RlI2LytnZEdUWmpGdStzSU9iWVgzd2oyZ1h6ODJ0Y2R0ZE5XaFVuaG9jcDlmVmtSRVpNQlI2QlNSZnMzcGdwUFZrRmtHR2VXUVVRYlZMVmQrM0VCVG5KL0RxYXo5SkkyZlJuektoTmJRR1JZWnpVMFBmcjNUeHlTTW1VVHFsSG1kSGd1TmlQWmFyUURwT3pZUUZoR05PY0JDUkV3Y0VkR3hiSDMvSmVaZGN5ZFRGNnhzZDY3ejNEcWVvWkhSSktaNko2V05EcXJIYkRaak5wc3hHTHcvVTJkR0djUUdlLzB5SWlJaWc0SkNwNGowTzRkTDNRRXp2UXl5S3FEWjN2VTJna3dRWkliZ0M3N09iNGYwdzlzSHd5SmpDQXdKWTlIMTkzTDYyRUdQSGhNUkhjdllxWjJIVG05cXFLMG1hOTluekx6cUprNW43Y2VBZ2FXM1BJU2Z5Y3lJeE5HNFhDNCtmdjBaeGt5ZXpaaUxKanB5T3AxazdQd1lGekI5MGJXOVZ0Ty9qVHBGZEhRME1URXhtTTNlRDUwclgxZm9GQkVSOFpSQ3A0ajRYSU1OdGhmQzFnTFlWd3cyNStYUEQvV0g0VUh1cjVnZ0dCSFV0ajA4R0tJczdpRzBsN1AvYk8vVjN4dUNRc0pZL2NoVEJJZEZlUFU2bTk1K2pzM3Z2T0RSdVM1WDUzOFJ1emE4Z2RGb1pPTE1KWnpPMmcrNGwvSlllck43QnR2VFdRZklPMzZZNFozY08ybzBHamx6SW9PeXMzbU1uVExQNjg5WFJFUkVmRStoVTBSOG9xWUZ0cDBMbWdkTHdIR1plekFUUW1INmNKZ1dBOU9Hd3pCTDM5WFpsOElpdlRza0ZpQmw0a3dpWStJOU9yZXF2SWlUNmJ2YjdYTzVYQlRsWlRObC9rb0NBb002UE1ibGNuRnc2em9DQW9PWlBHZFpwKzNPV3JhYUQ5YjhpZ05iM21mSlRROTAvVW1JaUlqSWdLTFFLU0o5cHJJWnR1UzdnMlpHK2FVbit4a3FJYk9uanV6ZHpMRUQyem85Tm52NWFxYk1YOWxoZi9MNDZSNVBKSlI3N0ZDSDBHa3dHSmgxMWMyTW5iYmdrbytwS0NsZ3pvcGJNZnNIZEhwT2ZQSTQ0cFBIYy96UURxWXVXRVY0MUhDUDZoRVJFWkdCU2FGVFJMenVjQm1zUFE2N3pzS2xPalJUSStDcVJMZzZ5VDFNVnE1c2VId3lpV1BUT2owV016TEZhOWVkT0h0cHAvdWRUaWQ3UDMyYndPQlFKczlkZnRrMlppeTVnYk12L3BvRFd6OWcrYTJQZUtQTVFTazlQWjI5K3c2UVg1Q1BKVENZM0p4c1g1Y2tBMXpTNkxHME5EV1NtSmpBbk5telNFdEx3MkF3WURCYzRSNEZFWkV1VU9nVUVhOXd1R0R6R1hqanVIdjIyYzZNRG9kbG8yREZLRTNLMGgweEk1T1pzZVFHWDVmUjZzaWVUZFJVbExEa3BnY3UyY3Q1WG56S2VHTGlrOGpKMk1QTUpUZXF0OU1ETDZ4NWtkb21KekdqeHJOdytzb082N2FLZEZkRmNRRVZKZmw4c20wdit3NGM0b0g3N3NGa01uVzYxcStJU0hjb2RJcElyMnF3d1hzNThQWUpLRy9xZUR3bDNOMmp1V0lVeElmMGZYMjlvYVdwa2NNNzFsLytuT1pHQUtwS3o3TG5rN2N1ZSs2dzRTTkpuVEszMStxN25CTVp1eWtyeXZQbzNOckswaTYxWFYxZVJOU0loQTVyY1RiVjF3SjBXTXBrNm9KVjdOdjhMdlUxbFFxZFYvRDdaNTRsSWk2VlJTczd2MDlXcENlaVloT0lpazFnM0xRRlpPeitoS2YvK2p5UFBmd0FGb3NGUHo4L1g1Y25Jb09BUXFlSTlJcG1CN3h4ek4yejJYalJFaWRHQXl4TmdMdkd3L2hodnFtdk4xbGJtamk4L2ZLaDg3eWFpcElybnBzOGNVYWZoYzR6MmVtY3lVNzNTdHRMYm5vQXA5T0owV2hrNzZkdjA5UlFoNS9KVE1tWmt3Q0VSNDFvZDM3S3BKbU1uanpMSzdVTUppK3NlWkh3dUZRbVhXSmlKcEhlTkdYZTFXVHVnalV2dmNKOTkzeU9rSkFRQlU4UjZUR0ZUaEhwRWJ2VDNiUDVjaFpVdDdRL0ZtaUNHMGJEbmVNaEp0QTM5WGxEU1Bnd0h2em1yM3F0UFQ5VDMvMVRmUFVkajNWcElxR1BYMyttUysyZkg0N1hXRmREOXVHZEFKajlBeGlUTm9mVWk5YnMxRDFqVjVhZW5rNU5vNVBGNnVHVVBwUTIvMm8yL2ZNVWUvZnVaZUhDaFZnc0ZnMjFGWkVlVWVnVWtXNXhBUnZ6NE8rWlVOelEvbGhNSU53K3poMDRnODArS2MrckRBWkRwOHVGOUdkcGM1ZVRkb1hKZlM2V1BHRTZqMzJ2YTZIenZLdHVlWWlscXg4RUZDNTdZcysrQXd4UEd1L3JNbVFJaWg4OWljeXNnNlNscFdFMm14VTZSYVJIRkRwRnBNdDJuWVcvWmNEcG12Yjd4MFc2ZXpXWEpicUgxRXIzWENrZ21zem1ib2ZCM25iYlkvOTF5V01LbXoxWGtKL1B3dWtkbDc0UjhiYW8yRVNPN05wQVhWMGQ0ZUhobUV3bS9VNkxTTGNwZElxSXg4cWE0UC8yd1A2Uzl2dmpndUh4NmJCb3BHL3FFaG1zQWdLRE5FdXQrRVIwM0NqOEF5elliRGFzVmlzQkFRRUtuU0xTYlFxZEluSkZMdUNmMmZCQ2hudkNvUE1DVFhEZlJIZnZwbGtqcjBSNlhkNnBFNzR1UVlhd29vSThIQTRIVnF1MWRaSXdFWkh1VU9nVWtjdktxNFdmN1lic3F2YjdWeVhEdjB5RGlNc3Z4eWdpUTFCNWNUNmg0VkdkM3Z2Y1dGZERiVlVaSXhMSHFPZnNJdGFXWm1vcVNvaU1pY2RrOXZ5RytMTzUyY1NPU3ZWS0tIUzVYTmp0ZGx3dVY2KzNMU0pEaHo2eUVwRk8yWnp3WEFiOHkvcjJnWFBDTUhqNkduaHFyZ0tuaUhUdTA3Vi9aZE5iejNWNjdOVFJBN3ozd3Y5aHQxazdQZDdVVU1mTzlhOWpzN1owZW55Z2FHNXFvS2FpOUxKZmRwdXQzV05LOG5ONCs5bWZVbDFSM0xydlZOWitEbTVkZDhucjFGYVZzKzZsMzdEM0N1c0JpNGo0a25vNlJhU0RyQXAzNzJaaGZkcytpNSs3WjNOMXF1L3E2azMrUmhkV3AzcFpCZ1c3TzV5bzE2eWpncHdzRG05ZlQ5blpYREFZaUl5T1krcUNhenhlTnFjN3FpdEtxS2tzWmZLOEZkMTZmRlZaRWNjUGJpZi9SQ1lyN255TTZOaEVqdTdmeXE0TmIzajArS2dSQ2F6K3dsTWQ5aGZsbldEVFc4OXg5UjJQTVNKeGRJZmpucjVXTlJXbEhONnhuck81eDJtc3F5WXdPSXlSb3ljeTY2cWJDUTZMYUQzdjBOWVB5ZGkxOGJLMVh2L0FWMGtZUGZHeTU5aXNMZXovN0gycXk0dFpldk9ESFpaWUNvdU1adFpWTjNOazd5YW1MYjRPUzJEd1pkdnJEdlZ5aWtoUEtYU0tTQ3VuQzU3UGhGZVB0dDgvT1JxK1BROWllLys5ak0vb0xkUmdvci9OenVSbHA3UGh0YWVKR1puTWxQa3JzZHVzNUJ6Wng4YTFmMkhXc3B1WnVmUkdyMXozZE5ZQkFFYU5uZEt0eDhjbmorT1dSNy9GaG44OHpidlAvWXpWanp5RncySEhick15NzVvN01Kc3ZQOFRDRWhUU2JydTBNSmZETzlhVGUvVGdKUi9UbGRmcTlORURGSjg1U2RLNHFWaUNRcWtvUHNQeGc5c3B5RG5DSFYvNlh1dVE0bW1Mcm1YQ3pNV2RYcSttc3BRTnJ6M3QwZXN4ZnZwQ0xFRWhiSHpqenhqOVRMaWNUbktQSCtwd250UGg0TFhmZmFmRC9xdFdQMFRLeEJrZVhVdEV4RnNVT2tVRWdPb1crTkVPU0M5cjIrZnZCMStjQXJlTmc4SFdoeFJvY21HekRyWm5OVFM1YkkwWURBYjgvUHpVMjNtQmxxWUdsdDM2Q0dPbnptdmROMlBwamJ6NTV4OXphTnVIVEptL0VyTi83NCtSUDNGNEp3QnIvL1REZHZ2RGhzVnd4NWUrNjFFYmtURngzUHJvdDhuYTl4bFJzWWtVNStjQU1HN2FnZzZoOG5LMnIzdVZySDJmRVJBWXpNaVVDUlNlUHRicGVWMTVyVktuekdQcXdsWHQ3cC9jdFdFdEdiczJrbk5rSDVObUx3VWdNRGlVd09EUVRxL25kRG85Zmc0QVNlT21jdTI5LzBaa2RCd05kZFVrVDVnT2dMV2xpVjBiMWpKKytrSkdKSTdwOUxFeDhjbGR1cGFJaURjb2RJb0lSOHJoQnp1Z3FybHQzNFJoOE8zNU1OTHo5M2NEU25TZ2l3YXJFNGR1YlIvWW5EWU1qZVVZalViTVpyTkM1d1hHVHAzZjRmWHdEN0NRTkg0YW1icy9wYTY2Z21IRDQzdjFtbWR6czkxRGErY3VKenB1Vk92K3pOMmY0blE2THZQSU5zMk45VmlDUWdnSURHTEdrdXQ3VkU5QVlEQXpyN3FKdExrcnlOcTMrWktoc3l1dlZVaDRaSWZIeDQ1S0pXUFhSaHoyenU5VDdZbW1oam9DZzBOYmgrR2VIOExyZERwWi8rb2ZjRG9kakpreWwrallSQURxcWlzb0x6cWozazBSNlZjVU9rV0d1RGVPdzEvVDNVTnJ3YjMweWNOcGNOZDRNQTdpOSs4UlFVYktHKzNVMmtCenFnMVFMaWMwMTJDME4yQUtDc0xmMzcvUGxuU1lHZ09IUzRISmZYSzVicmxVQUQ4L2dVK0FwZVBNc2oxMWVNZDZBa1BDbUxmeWpuYjNIaDdldnA2SW1MaDI1eDdkdjRYNGxBbXRZUW5jOTB1KzlkZWZNR2JLWE9aZGZUditsc0FlMVRONytXcVB6dXZwYTFWMk5nK0E0U1BiM3l1NmZkMnJaSi9yK2IyUXAvZElGcDQ2eXZyWG5tYmg5ZmN3WWNhaWRvL2Y4dTRhaXMrYzVMcjd2dHp1TlR5WnNZZjluNzNIalovL2QrS1N4bnAwSFJFUmIxUG9GQm1pR3UzdzAxMnc4MnpidnVGQjhKTWxrQkx1dTdyNlVsSzRpNlBsZHV6NCs3b1U2UTViRTRiYU01ak1aa0pDUWpCM1lZbUpucG8ySEY0ODRnNmUwNGIzMldWN3pHWnRJZS80WVVJam93a0s3ZDFmOVBMaWZBcE9IbUh1eXR2YkJVNjd6VVpOUlFsajB1YTBPLzlrK203MmJYcUhSZGZmeS9oemdTbzBNcHEwZVZkemFOdUg1Si9JWlBtdGp4Q1hQSzVYNi9UVTVWNnI1c1o2ck0xTk5EYlVjaVk3bmZTZEh6TjF3VFVkSmlncUtUaEZUSHdTRTJZdGJiZS9zYTZhM1IvLzg0bzFqRWhNSlhuQ2RMYSs5eUtWSlFYTVgzVVhkbXNMVzk5L2lmeVRtYXk4NjB0RVJNZFNYMXVGdzJiRGJyTVNsenlPb0gxaGZMTDJMOXorcGU4U0ZCTFc4eGREUktTSEZEcEZocUREWmZDTFBWRGMwTFp2NWdqNC9rSUk3cnYzN1Q1bE1CZ3dtVXlraGplUlUybkZackNBVWY4a0RnaE9PelRYWUtqTnc4L1BqK0RvWWIwc0FBQWdBRWxFUVZUZ1lDSWlJakNaVEgwMnZQYWh5YkM5QUg2K0IzNjRHRklqcnZ3WVgzUFk3WHo2NXQ5b2FxaGoyVFYzOXZwcnRYdkRXaXhCSVV5Y3RaU0s0Z0tpWWhNQUtNbzlqc3ZsSWo1NWZMdnpiL2o4MTlpKzdsVzJ2UGNpSlFXbldIVDl2ZmlaVE14ZXZwcVJLUlBZOVBaelZGZVUrQ1IwWHVtMTJyVmhMU2ZTZHdGZ01CcVp1ZlFtcGkxYzFlNGNwOE5CZFhrUnM2NjZtZFNMQXJmTDVXTDg5RVdZQXl5WHJjTmtOclA4dGk4UUZCTE9xYXo5ekZoeUF4bTdObklxYXo4QUg3M3krMDRmNTJjeTQzUTYyUHpXYzF6L3dGYzE3RnhFZkU3dnNFU0dtSTlPdzYvMnRRMm5CWGdrRGU2ZjVMdWFmTVZvTkJJUUVNQ28wSHFLS2t0b05vVGdORm5jazZHYXRBaHBmMkp3dE9CeUFiWkdhQ3JEYUd2QVpEWVRHQmpJc0dIRENBZ0k2TE9odGVjOU5RKyt0dzBlM3dBUFRuYjNlRTZMNmRNU1BGWmZXOFVuYi95RjBzTFR6Rng2WTdzSmMzcEQzdkhEbk0wOXpwS2JQMDkxZVRIdi9PMS9HVHQxUG90dXVKZmpoM2NRRUJqTThJVDJ2WUIrSmpNcjd2Z2lZY09HYzJqYmgxU1dGbkxEQTEvRFA4QkNYUEk0N256aUIvaGZJWlI1Z3lldlZkcThGWXdhTjVYbXhqcEs4bk00dVBVRGNvOGU0THI3dnR6YUsxcFpkaGFIM1U3VUJVTmZ6ek1ZREsyejNGNkp3V0JnL3FvN21iNzRlaXhCd1V5YWZSVWg0Y01JQ28zQTM5K0NPZURjbHpuQS9hZC9BQWFEZ2V6RE96bXc1UU1hYXFzSUNSL1dzeGRGUktTSEZEcEZoZ2luQzU0NURHOW10KzBMTnJ0N04yZU84RjFkdm1ZeW1RZ0pDU0hSWktLbXBvYjYrbUxzZGp0T3AxTnIwL1ZEQm9NQm85R0lLU2lJa0pBUXdzUERzVmdzbUV4OS85OVphZ1Q4NVZyNCtXNVljd1E0MHJ2dEd3M1FjVFhKcmp0eklwUE5ieitQMDJGbitlMlBkdWgxNnczQjRjTVlQaktGOGRNWFlqQVlXSDc3bzJ4Ny95VktDMDlUWDFQQnBObkxPdjFRd0dBd01HZkZMWVNFRDZNb0w3dGR5RFNaKzM3WXU2ZXZWWFRjcU5hSmtpYk52b294YVhOWi8rb2YyUFh4V2xiYy9pZ0E1VVZuQU5qd2p6OWRzcWR4d2JXZnUrU3lLaGR5dVZ4WWd0eHJWb1dFRHlOODJBaTJmL2dxZHo3eGZZeEdJeHRlZTVyRTFEUW16bDdLenZXdjA5UlF4NHJiSDJYMHBObVkrbkRZdVlqSXBTaDBpZ3dCVFhiM2NpaDdpOXYycFViQWp4YTc3K01jNmt3bUUwSG5KcUtKaUlqQWFyVmlzOWx3T0J3S252M0krV1ZSekdZei92NyttTTFtVENaVG4vZHdYaWpFN1A0OXFyZEJUaFVjS3J2eVl6eGxBSFo4MHJNMmpoM2N6cmIzWHlJcU5wRVZ0MytSOENqdjNJQWFIWnZJdGZmK1cydTRTazJiUTNSc0l1OCsvd3NBSnM5ZGZ0bkhUNXkxaEltemxyVGI5Kzd6UHlkbDRzd093MWE5cFNldjFhaXhhWVNFRCtOczd2SFdmVEZ4U1N5NzlaRk96N2MyTjdMam8zOTR2R1RObWV4MDltMStsK3Z1L1RMQllSRzBORGRRVTFIUytyTmZXMVZHYzFNOTRMNFgxZHJjQktEQUtTTDloa0tueUNCWDJnai8rUm5rMTdYdG16QU0vckRTZHpYMVIrZVgzRENaVEZnc0Zsd3Vsd0puUDJRd0dEcDg5UWNoNW5QRGEzczUwKzNvd1dOTEMzUFo5c0hMSkk2ZHdzbzcvNlhkNUQ3ZWNMNG43cnk2NmdwYW1ocVl1dUFhUWlPaXV0UldmVTBsWllXNWpFeVoySnNsWGxKdnZGWXVwN1BkejJOVWJFTHJmYTBYcXl4MXorQVdFQmpjNmZHTEZlV2RvS2FpdEhXTjB1YkdlbytINTRxSTlBY0tuU0tEV0VFOWZPMFRxRzVwMjdkNEpIeG5nZTlxNnMvNlU0Z1I2YW5EMno4Q2w0dGx0enpzOWNCNXNacUtVamEvL1R3UjBiSE1XdWJac2lVWHlqK1JDVUR5aE9tOVhWcW51dkphbGVTZjZqQkw3Y21NUFRUVVZiZk93bnNsVGZXMUFGaUNRejA2dnpqL0pMR2pVbHRycTYwc0l5ajB5ck5YdFRRMTRuUTZDUFR3T2lJaTNxTFFLVEpJbmFxQmIyeUMyZ3ZXS3I5clBIeHBtdTlxRXBHK1UzWTJGNVBabjhNNzFuZDZQQ1krbVpTSk03RGJiT3phOEFiVEYxL1hLeFBPVkZlVXNPN0YzK0J5T2xsNTE1ZTZOY1F6TC9zd3dXR1J4TVFuOWJnZVQzajZXb0Y3Mk8vSWxBbU1HSldLMFdpa3REQ1hNOW5waEVaR00zdjVMUjVkcjdHdUdvQmdENEtqdGFXWjhxSXp6TDRndkJlZVB0cnBCRVVYcXl3dDVJTVhmODJEMy9obGo5YzhGUkhwQ1lWT2tVRW91OG9kT0J2dDdtMEQ4TFhaY0dOdnpFb2lJZ09DdGJrSm03V0Z3OXM3RDFMalp5d2laZUlNbXB2cU9YdjZHTG5IRHJMcTdpY1pucERTN1d2bW44amswN2YraGdFRDE5My9GU0pqNHJyY1JtTmREUVU1V1ZlOEQ3UTNlZnBhQWN5OStqWnlNdmVTdWZzVDdEWXJvZUZSVEYxd0RkTVhYKy94a05maS9KT1lBeXl0dzJVdnB6QW5DNWZUU1Z5U2UrbVlVMW43cVN3cDlDamdOalhVWVRRYUZUaEZ4T2NVT2tVR21Zd3krUFlXYUhhNHQ0MEc5d3kxaTBiNnRpNFI2VnNQZit1M0hwMFhFaGJKNmtmL2svV3YvSUgzMS95S1ZYYy9RY0tZcnEraHRPT2pmM0JrenlZaW9tTlpkZmVUM1o2MDZHVG1IbHd1RjBuak93NnRmZlczLytWUkcvZi8rODg2QkswWlMyNWd4cEliT2ozZjA5Y0tZTnFpYTVtMjZGcVB6OS8yd1NzQW1BTXMrQWRZcUtrbzVXVEdibEltenZSb09IOWVkanBtL3dCaVJpWnpNbU1QVzk1N2tjU3hhU1NObTlycCtRR1dJQXBQSGFYdzFERk9adXdtSWlyVzQxcEZSTHhGb1ZOa0VEbFFBdC9aQ2phbmU5dHNoQjh1Z3JsZDcyd1FrU0hFRWhqTTlROThsWFV2L1lZekp6SzZGVHJkOXh5YW1YWFZ6VDJhTlRWczJIRGlrc1lTT3lxMWRWOTgwamdXWEhlM3gyMzRtZnJQckszMXRaV3Q5NmdDK0psTUpLUk85dmo1VkpZV01pSnhES1VGcDlqMDFuT01HanVGRlhkODhaTG5qNSt4aU5QSERyTHVwZDlnRHJDdytJYjdldndjUkVSNnl1RFM5SXdpZzhLQkV2aXZyV0EvRnpqOS9lQm5TMkZLUDEyc1hrU3U3UEhISCtleDd6M1RaOWV6V1Zzd21mMDFvWllYT094MlhDNG5maVp6bDEvZjVzWUdMRUhCbEJTY1lrUkMzOTBuOGRjZlBjNlRUejVKZEhRME1URXhtTFVFaTRoMGszbzZSUWFCckFwM0QrZjV3R254ZzU4dmcwbGRXNlZBUklZNFQ5ZU5sSzdyeVF6QzU1ZWo2Y3ZBS1NMU214UTZSUWE0N0NwNDZyTzJJYlZCSnZpLzVUQXUwcmQxaVlpSWlJaUFRcWZJZ0paWEM5L2NETTNuWnFrTk5zT3ZWOERvY04vV0pTSzlJMm4wV0YrWElFTllYSUo3eVJvTnR4YVJuakw2dWdBUjZaNkNldmo2Sm1pd3ViY0RUZkNyNVFxY0lvTkpTMU1qRmNVRnZpNURocUR5b2pOWW01dDhYWWFJREJJS25TSURVR2tqZlAxVHFHbHhiNXVNOEw5TFljeVYxeGtYa1FGa1pNSklLa3J5ZlYyR0RFRVZ4ZmxFUlEzRFlERGc1K2VuM2s0UjZSR0ZUcEVCcHM0SzM5Z01sYzN1YmFNQmZyQVFKa2Y3dGk0UjZYM3o1c3ltNVBRUlg1Y2hRMUJoVGdhcFkwWmpOQm94bTdzKzQ2Nkl5SVVVT2tVR0VMdlR2U3pLMmZxMmZkK2FCL1BqZlZlVGlIalBsQ2xUQ0E4eWMyVDNwNzR1UllhUTlCMGZFMkN3azVpWWlNbGt3dC9mSDZOUmJ4bEZwUHYwTDRqSUFQSy91K0ZvUmR2Mms5Tmh4U2pmMVNNaTNuZi9mZmRTVlhpQ2pOMmYrTG9VR1FMU2QzNU1aV0UyaXhjdHhHUXlFUklTb3ZVNVJhVEhEQzZYeStYcklrVGt5djZlQ1M5bXRXM2ZPeEVlbmVLN2VrU2tiemlkVHBxYW1sano0c3MwMmczRXBVd2lLamFSNkRoOTRpUzlvN3pvREJYRitSVG1aQkpndExONDRRTDgvUHdJRFExbHhJZ1JCQVlHcXFkVFJIcEVvVk5rQU5pY0QvKzlzMjE3U1FKOGY2SHY2aEdSdm1XMzI2bXJxMlB2M3Ixa0hUdE9XVmtaL2dGQkZCWGsrcm8wR2VEaUVwS3hOamNTSFIzRm1ORXByVU5xQXdNRGlZNk9KaVFrQkpOSksreUpTTThvZElyMGMrbGw3clU0SGVkK1U4ZEZ3bSt2QnJNK2RCWVpVdXgyTzgzTnpkVFUxRkJmWDQvZGJzZnBkS0wveHFVM0dBd0dqRVpqNjVEYThQQndMQmFMQXFlSTlBcUZUcEYrckxBZW50Z0FqWGIzZG5RZy9Ia1ZoQWY0dGk0UjhRMm4wNG5kYnNkbXMyRzFXckhaYkRnY0RnVlA2Wkh6eTZLWXpXYjgvZjB4bTgyWVRDWU5xUldSWHFQUUtkSlBOZG5oWDlaRFVZTjcyK0lIZjd3R2tzSjhXNWVJK0piTDVlcndKZEpUQm9PaHc1ZUlTRy9SbUFtUmZ1cS9kN1lGVGdQd3c4VUtuQ0tDQW9HSWlBdzRHamNoMGcrOW5BVzdpOXEybjV3QnMwYjRyaDRSRVJFUmtlNVM2QlRwWjlMTDRJWE10dTBWbytDMnNiNnJSMFJFUkVTa0p4UTZSZnFSaWliNC9uWTRmNGRXU2poOGM2NVBTeElSRVJFUjZSR0ZUcEYrd3U2RTcyeUZPcXQ3MjJLQ255elIwaWdpSWlJaU1yRHA3YXhJUC9IYi9YQ3l1bTM3L3kyQTRVRytxMGRFUkVSRXBEY29kSXIwQTFzSzRNUFRiZHYzVElENWNiNnJSMFJFUkVTa3R5aDBpdmhZYVNQOFlrL2I5cFFZK01JVTM5VWpJaUlpSXRLYkZEcEZmTWpwZ2gvdGdDYTdlenNpQUg2NENJeGFnazlFUkVSRUJnbUZUaEVmZWpFTGpsVzJiWDl2SVlUNSs2NGVFUkVSRVpIZXB0QXA0aU5ISytDbEkyM2JkMCtBcVRHK3EwZEVSRVJFeEJzVU9rVjhvTkh1SGxaN2ZqM081RERkeHlraUlpSWlnNU5DcDRnUC9HSVBsRFc1dnpjYjRRZUx3RS8zY1lxSWlJaklJS1RRS2RMSE51VEMxb0syN1NlbVEwS283K29SRVJFUkVmRW1oVTZSUGxUZUJMODcwTFk5Y3dTc1R2VmRQU0lpSWlJaTNxYlFLZEtIZnJZYm1zOHRqeExtRDkrWjc5dDZSRVJFUkVTOFRhRlRwSTlzeklPRHBXM2JUODJEOEFEZjFTTWlJaUlpMGhjVU9rWDZRSzBWL25pd2JYdHBBc3lQODEwOUlpSWlJaUo5UmFGVHBBLzhaaC9VV2QzZmgvckQxMmI3dGg0UkVSRVJrYjZpMENuaVpidUtZTXNGczlYKzZ3ejMvWndpSWlJaUlrT0JRcWVJRnpYWTRQLzJ0RzNQR0E0cmszeFhqNGlJaUloSVgxUG9GUEdpUHg2RTZoYjM5eFlUL09jODM5WWpJaUlpSXRMWEZEcEZ2T1JJT1d6SWJkdCtZanBFQi9xdUhoRVJFUkVSWDFEb0ZQRUNwd3Qrc2JkdE95MGFiaHp0dTNwRVJFUkVSSHhGb1ZQRUM5N01ob0k2OS9kbW80YlZpb2lJaU1qUXBkQXAwc3RxV3VEdlI5cTI3NTRBY2NHK3EwZEVSRVJFeEpjVU9rVjYyZE9Ib01udS9qNG1FTzZmNU50NlJFUkVSRVI4U2FGVHBCY2RLWWRQOHRxMi8zMjJlM2l0aUlpSWlNaFFwYmZESXIzazRzbURGc1REM0RqZjFTTWlJaUlpMGg4b2RJcjBrbmRPdHA4ODZNc3pmVnVQaUlpSWlFaC9vTkFwMGd0cVd1QzVqTGJ0K3lmQjhDRGYxU01pSWlJaTBsOG9kSXIwZ3I5bHRFMGVGQmNNOTB6d2JUMGlJaUlpSXYyRlFxZElEK1hXd3JwVGJkdi9QaHRNK3MwU0VSRVJFUUVVT2tWNjdNK0gycjZmSFFzelIvaXVGaEVSRVJHUi9rYWhVNlFIRHBmQjN1SzI3U2VtKzY0V0VSRVJFWkgrU0tGVHBKdGN3Ty8ydDIxZm53SkpZVDRyUjBSRVJFU2tYMUxvRk9tbWowNURYcTM3K3dBL2VIU3FiK3NSRVJFUkVlbVBGRHBGdXFIWkFjK210MjNmUFFFaUFueFhqNGlJaUloSWY2WFFLZElOcng5enI4MEpFQjRBbjlNU0tTSWlJaUlpblZMb0ZPbWk2aGI0eDdHMjdTOU9CWXVmNytvUkVSRVJFZW5QRkRwRnV1aUZUR2h4dUw5UENvUHJVbnhiajRpSWlJaElmNmJRS2RJRnBZMnc3bFRiOWxkbWdjRjM1WWlJaUlpSTlIc0tuU0pkOEVJbU9GM3U3NmNQaDJreHZxMUhSRVJFUktTL00vbTZBSkdCb3FnQlBzNXQyLzZpbGtnUmtUNlducDdPdnIwSEtNalBKOUFTVEU1dXRxOUxra0ZtZE5KWW1sb2FTVXhNWVBhY1dhU2xwV0V3R0RBWWh0YTRIdjJ1OVYvNkdSMllEQzZYeStYcklrUUdndi9lQ1p2ejNkL1BpWVdmTHZWdFBTSXl0S3g1NFVXYWFwMk1paG5IaUtoRVlxTVNmRjJTREZMRkZRV1VWT1J6dWppTG9IQXo5ejF3RHlhVENhTnhhQXlRMCs5YS96ZlVmMFlISW9WT0VRK2NxWU12Zk5pMi9lZFZNQ2JDZC9XSXlORHl6TytmSlM0aWxUbVRsdm02RkJsaWRtZDh3dG5xa3p6ODJBTllMQmI4L0FiM2RPMzZYUnQ0aHRyUDZFQ2xqd05FUFBDMzlMYnZGOFFyY0lwSTMxbnp3b3ZFaGV0TnNQakd2Q2xYRXhlWnlrdHJYcUcrdmg2SHcrSHJrcnhHdjJzRDAxRDZHUjNJRkRwRnJpQ25HcllYdG0wL25PYTdXa1JrYUVsUFQ2ZXh4c21jeVhvVExMNHpQKzFxckEyd2QrOWVXbHBhY0RxZHZpNnAxK2wzYldBYkNqK2pBNTFDcDhnVlBIdEJMK2ZTQlBWeWlramYyYmZuQUVuRHgvbTZEQkZHeDA4aUsvTVl0YlcxZzdJblNiOXJBOTlnL3hrZDZCUTZSUzdqV0NYc0xYWi9id0FlbnVMVGNrUmtpTWt2eUdkRVZLS3Z5eEFoTmlxUnNySXk2dXJxc052dERMWXBRZlM3TnZBTjlwL1JnVTZoVStReW5zOW8rMzc1S0JnVjZydGFSR1RvQ1F3STBzeVowaS9FUlk4aXdOK0N6V2JEYXJVT3VqZjArbDBiK0FiN3oraEFwOUFwY2drbnFtQi9TZHYyZzdxWFUwVDYyS204RTc0dXdhY2FtdXF3Tyt5ZEhqdGJsa2V6dGFtUEsrbzlQWDFEN0lzMzFBVkZlVGdjRHF4VzY2QzdaMjZvLzY0TkZvUDVaM1NnVStnVXVZU1hzOXErWHp3U0VrSjhWNHVJeUVCUVUxL0ZMMS82SnZuRk9lMzIvMm50RDlsL2RHdW5qL25UMmgrU2ZtSjNwOGMyN1h1SE5SLzhxdE5qejc3OVU4NFVYVDRvTkxVMFVsaWEyeTZnYmR6OUpzK3MvVkhydHN2bFl1UHVONm1zTGJ0c1d4Y3JxeXJpMVkvK1FFVk5hWmNlQi9EZWxoZlp2UDg5ajgrdmI2eWx4ZHJjdWwxY25zOGYzL2creGVYNVhiNTJUN2xjTGcxZDlJTGFobXArOTlwMytOUGFIM2JwdGEycHJ5Sy81SlRIWDFaYml4ZWZSWHNIam0zajJiZC9TbjFqYllkalRxZVRGOWY5aGdQSHR2WDZkZlV6MmorWmZGMkFTSDlVVUEvYkxwaXg5djVKdnF0RlJLU25yTFlXUHRuekZsVjFaZHgzM1plOWRwMnF1aklhbXVvSUNteC9MNExWMW9MakVqMldqYzMxMkIyMlRvK2R5TTlrK3JpRjNhN24wUEh0Yk56ekp2LzJ1UjhUR1JZTlFHbFZJWmFBb05aem1sb2F5U3ZLWm0vV1pxNlpkeWV6SnkzMXFPMDlSelp4K3V4eEFnT0N1MXhYY3Z4NDFtMTdoWVZUVnhIZ2IybmRmekwvQ0tmUEhxUEYya1N6dFluYWhpcktxNHBvdGpheFpNWU5MSis5R29Eb3lEZ2lRcUw0Ky91LzVQNGJ2a3JDOEJSZVd2ZGI4a3R5TG5YSlZxdm0zOFdzaVV1NlhMTjRMcS9vQkc5dGVvNDdybjZNeEJHanIzaSt5K1hpdlMxcnFHK3N3ZTZ3cy8zd2VoWlB2ODZqYSswL3VvVnRoejY4OG9ublBMTDZxUTQxNVJSa3NmM3dlczZXNVdMQVFIUmtIQXVtWHNPa2xKbnR6bXRxYWVRWGE3N2VhYnUzTDMrVXROUTVyZHRWdGVXczMvazZzVkdKRkpTZWFuZHVWUGdJU2lvTE9GMTRqTW1qWjNNczkxQzc0OFBDaGpOOFdMekh6MGtHQm9WT2tVNjhmS1R0KzlteE1EYlNkN1dJaUhSWGk3V1pROWs3MkhGNFBYV05OWXhKOE80bmFGVzFaWmo4VEVTR3VnUGV1NSt0NGVqcEE3VFltdG00NTAwMjdYdW5ZNDIyWmo3YThROCszcldXaDI3NkQyS2ozWk81RkpibVV0ZFF6Y1RrR2QydTU4Q3hiWXhKbU53YU9BRktLZ3FZZU1HYjZTQkxNQS9kL0EzVzczeWRkZHRmb2JhaGtoVnpibTA5WGxCeWl2cW05ajAxTHBlTDlCTzdpSTlKNGt6eGxZZGxKZ3dmemNzZi9wYUttclo3Tmh4T0I3OTg2UnV0MnpjdWZvRGlpak5rNXV3bEtYWXNnWllRWWlMaW1EWjJBV0Voa1VTSHg3YWVhL0l6Y2ZlcUozbjFvOTl6T0hzbkNjTlRXREQxR3FZMnpiOXNIZTl2ZmVtUzRiOHIxSVBVdWNMU1hIWWNYcy9SM0lOZGV0eldnK3ZJS2NqaTVpV2Y1Mng1SHB2M3ZVdHkzRGdTUEFpczRMNGY5Vjl1Lys1bHp5bXB5T2UxRFU5MzJKK2RsODVyRzU1bVpFd3k4NmVzeEdhM2NpUm5IMnMzL29WbHMyNW02Y3diVzg5dGJta0VJRFZoTXJIUm85cTFFM05CU0xUYVduaHI4M09ZVGY0NG5RNjJIUGdBUDZOZjYvR3hvNlp5NE5nV1lpTGoySnUxR1pPeGZSeVpNblplajBPbmZrYjdINFZPa1l1VU5NSW5aOXEyNzV2b3UxcEVSTHFydHI2S1A3eitYZXdPTzVOU1puYjVqWENYcnRWUVRVSHBLVTdtSHlISUVzS3hQSGZQeFppRVNVd2Z2NUMxRy8vQzVERnptSmpTTVVDK3R1RnBaazFZd3RoUlV4Z1dQcngxLzZIc0hjUkV4aEhnSDlpaEorUzhndExUT0YzdDc5c3krWmxKVFp4TWZuRU9GVFVsckpwL1YrdXh1c1lhNmhwcmlMdm9EYlBKejhTTmkrOGpPVzRjU1hIdGw4M1lmbmc5cHdxUHR0dG5kOWh3dVZ3VWxaL2hyVTNQWGZIMXVXdmxsL2pjTlU5d1BPOHd3eVBqQ1F0cCt5VHpTTTQrRWtlTUlYNTRNc1VWWjBnWVBwbzdWLzdMSmR2S09uMkFmVWMyOCtCTlgrZUJHNzZHMGVpK1U4cVREeFErM1A3cUZjK1I3bG0zL1ZYMlpYMUdZRUF3S1NNbmNMcndtRWVQMjVPNWljMzczMk5xNmp4bVRGaEVtbjB1K2NVbmVlV2ozL1BBRFY4alBpYkpnMVlNaElkYy90UHgyb2FxVHZjM3RUUnc2N0pIbURwMlh1dStwVE51NU05di9waHRoejVrL3BTVitKc0RXczhGZHlpY2tqcjNFdTAxOHNwSHY2ZTZycHhIVmo5RlFja3BQanZ3SHZkZDkyV2lJMklwTE0ybHFEeVBFVkdKM0xYeVMvenRuZjhsWmVTRWRoLzB5T0NrMENseWtYOGNBK2U1RDhnbVJjSFVHTi9XSXlMU0hVNlhrOUVqSnpFM2JRV2pSMDdneDg4KzRiVnJGWlhsOGQ1bmE3RGFXL0F6K3JWK1AzdmlWVnkvNkI3OC9Fd0VCZ1FSRnR6eGpiRUJBNUZoTVl5S1RXM2RaN1cxY0NSbkwvT25yT1JVNFZFMjdIcWo5WmpMNVd5ZFhHamJvUS94TS9waHZLQVhKU1F3akMvZjg5OFVsYnMvUFh4MS9SODZYUE9kei83T081LzkvWXJQNjN1UFBjUGRxOXEvYmpYMWxmeng5ZTh6TDIwRlY4KzlqZnJHV2o3ZXZaWkYwNjY3WXU5TWZzbEpzazd2NStHYnZvSFJhS1NvL0F4YkQ2N2o2cm0zTVRyQnMwODQ2eHRxS0N6TEJkejN2SHB5VDl4TlN4N29OUEJMN3drTUNPYXFtVGN4TjIwRis3STJleFE2ZDZaL3pNZTcvOG5ZeERSdVd2cDVBTXdtTS9kZC94WCsvdDcvOGRLNjMvQzVWVStRSE9lOTlVT25qcDJQd1dCb3R5L0EzOEw0cEduc3p2eVU2cnFLMXAvcjh6MmRGdzVQdjFoMjNtRWFtK3A0NktiL0lDcDhPTVBDWWppUm44R0pNeGxFUjhSeUtIc0hSZVY1UEhyTHR6QVlETnk2N0JIZTN2dzhzeWRlMWU3REdCbDhGRHBGTGxEVEF1c3V1UFZBOTNLS3lFQVZFUnJGUGRjKzJTZlhHcDg4amY5OCtEZjgvclgveCt4SnkxZ3dkU1YvZWZNbkJGcmE3bmZjdlA4OWp5ZlAyWDkwQzgzV0ppeitRY3lhdUtUZFBZaGJENjdqUkg0bUJTV25pSW1NSXo0bW1WdXVlcWhERzJOSFRlbndKblpuK3NkVTFaWnh3K0w3dXZsTVljT3VOd2dNQ0dMSmpCc0E5L0RnakpON21EWjJ3UlZENTQyTDcrZTVkMzVHYVdVaE1jUGllWGZMR2lhTm5zV0NxZGQwcTVhNWFTdElIREdHMXpZOHplZHYrQnJCZ1dHdHg0N2xIdUpROW5idVdmV3ZlalBmQjg3ZmIrc0ptOTNHQjF0Zkl2M2tic1lrVE9MT2xWL0M1TmYybGp3c09JS0hidm9QMW56d0sxNzg0TmNzbW5ZdHkyYXRidTNWdnBqRGFTZnI5SUhMWHJQeUVoTmVYUnc0MjJxMEF1MERaclAxWE9nMEIxN3lPdFBHTFdEeW1EbDh1UDFWTW5QMnR1NC9jU2FEemZ2ZmMwL3k0N0R4MCtlLzB1N2FmM3pqK3dEY3R2d0xURWllZnRubklnT1RRcWZJQlY0L0R2WnpJN1dTd21CZW5HL3JFUkVaS0Zxc3pWVFZsYmZlazluWVhFOW9VRVRyOGVzVzNNM2N0T1VkSHZmTGw3N1pidHRtdDdFei9lTkxYdWZ3aVYzTW5yaVVncEpUakUrYXhwNGptN2hoMGIyWVRmN3R6b3NNaTI1M0w2ZkQ2ZURkTFd1WWtEUzkyMjlxaitUczQranBnOXkyL0F1dFF3NDljVGg3Wit2OXJBNm5nOWMyL0JHSDAwRkRVeDMxalRYODVwVnZFUlVSeS9ESWVGcHN6WlJXbnUyMG5ZalFxSGJib1VIaHRKd2JrandzZkVTN0laWkY1WG40R1UyYWtLV2Z5Uy9PNGYxdEwxRldWY1RjeWN0Wk5mK3UxakQ1bHpkL1FueE1FamN0ZVlDd2tFZ2V2ZlhidkwzNWViWWQrb2lqcHcreWVQcjFURW1kMnlGOFdtMHR2TFA1aGN0ZXR5djNPRnB0TFJ6UE8weGthRFNoUWVHdCt4dWIzY05yYlE0ck5mVlZCRmxDTUp2TUhSNXY4ak5oZDloSVRaak05WXZ1OWZpNnYzdnRPeDJHeTh2Z29kQXBjazY5RGQ0NTJiYjk0R1RmMVNJaU10QVVWN2lYNzRpTEhvWGRZYWV1c2JwMVFpR0Frc3FDVG50akxwN1ladHVoRDdFN2JBU1lMUjNPelNzNlFXVk5LUk5UWnJKaDExcEd4cVJnTm0wbjY5UitwbzFiY05uNlRoVWNwYm1sa1NCTENLY0tqbDc2UklPQjBTTW5kTmhkVTEvSnV1MnZZQWtJd21hM3RnNXJiV3l1QitCa3dSR3E2eXZhUFNZOFpCaGpFaWFSTW5JaTRSY0V4c2JtZXFwcXl4ZzVQS1YxbjluUG44eWNQZVNlUGM0ei8vd1JuWG5nK3E5ZXN1dy92djY5ZGoxSExwZVQ4SkNvUzU0dmZXL1R2bmZaZW5BZEFXWUx0MXoxTU5QR3RaLzRxYWEra3ZDUVlhM2JnUUZCM0xQcVNYWmxmTUpuQjk3am5jOWVvTVhXeE56SmJSL2V1RnhPUWdMRCtQb0RQNy9zdGZOTFR2SDh1NWMvQjhEdXNQUG1wMytqb2FtT2E1YmQyZTVuNm54UDUwdnJmZ3U0ZTBualk1SzVhdVpOcENhMmY5UGtjcm13MmEyWHZKZFVoaDZGVHBGejNqb0J6ZWZlKzR3TWdTVUp2cTFIUkdRZ09UL2MxZUlmU0VsbElTNlhxOTJNbGprRldSUlg1RlBmV0VPenRZbm9DUGRzckJldUc5aHNiV0puK2daV3piK3IwMlVndGh6OGdIR2pwcmErTVRjWURFd2Z0NUF0Qno0Z0xYVnV1eGt5TDVhWnN3ZUFIZWtiMkhOa1U2ZkRDczhINFAvM3hmYXpmTnJzTmw3LytCbWFXaG94R0F4c1BiaXU5WmpyWE05TXhzbmRtUHphZW4wYW11cElqaC9QbUlSSmhBVkhFQmJjMXV1YmVYSXZPdzV2NEpzUC9ySkRqZU9TcG5MSGlzY0ErTWVHcHdrUEdjWjFDKzhCM0QxSTVkWEZuVDYvUjIvOVZydGVxY3lUZTltYnRmbVNyNGYwdlJGUkNZeE5UT1BHSlErMCszbTRISVBCd0lLcEswbExuY09Pdyt1Wk9hSDljamNPcDZOTHZlNlhVMXRmeFJ1Zi9JWEMwdE1zblhsanU4bUZBRkxpSjNETFZROWhOZ2ZRMU56QTJiSmNNazd1NXRYMWYrRHVhNTVnWE5MVTFuT2RUZ2Y1SlRrZVRiUjFuc1Uvc01OTXRqSjQ2RzlXQkxBNTRaL0gyN2J2blFqR3ptOXpFQkdSVHVRVm4yQlU3RmdBOGt0eUNBMEtidzFCMXk3NEhERVJjVVJGakdEcndYVms1Nlh6NkszZkFpRHIxSUhXSWJrVy8wQW1qNW5EcklsTE80VE8zTFBabkM0OHhpT3JuMnEzZjI3YUNuWmxiT1RBMGEzTW1ieXMwOXBxNmlzNWtyT1BXUk9Ya25seUQ3Y3VlNFR4eWRQYW5lTnl1Zmp6UDM5TTZFVmg0UHdhaXNVVitTU09HRU5sYlNsZnZmZC9XbzlYMUpUeXg5ZS94MjNMdnRCdU1xQi9iUGdURHFlamRYdk4rNytpNlZ4UFVYTkxJODNXUnY3ODVuKzNIbDgyODJhc3RoWUN6SmJXSVlzR2d3R2p3ZGpwRU1hTEdRMUdESWEyWVplWHV2OVBmR2RTeXN3T2ExOTZLalFvbkdzWGZLN0RmcXV0dWNQUTh1NDRjU2FUdHpjL2o4TnA3N0RtNW5ramh5Y3pjbmh5Ni9hc2lVdVlPblkrYXo3NEZadjJ2OXN1ZERhMU5ESmw3RHlXemJxNVMzVmMrTUdOREM0S25TTEF4anozOEZxQWlBQzRKdm55NTR1SW5KZGJDKytjZ093cU9GN1plKzBhRGVEWktuMzlRNHUxaWRObmoxRmRWOEhKTTVta3hFK2dxcmFjcHBZR3dvSWphYkUxYzdZc2o5cUdhbXgySzJmTDhnRDNmWXJOTFkyY0xjc2pNaXlHMVVzZjdOQUxhYlBiK0dEYnk2UW1UTzZ3c0gxb1VEalR4eTlpNDU0M1NaSEh0d2dBQUNBQVNVUkJWSTRmVDB4a3g1dnhkeHplQU1EaTZkZGo4ak96OWRBNnhpVk5iWGVkL1VlM1VsWmQxRHFMNkhrYmRyMUJaczVlYmxoMEwwMHREZXc1MHZtRUxGZXlZT29xSEU1M1QrcVo0cE1jT0xhVnEyYmUxSG84TmpxUmpKTzdDUW9NN1ZiN2YzM3JmL3BrZUcxMUM2dzdBbnZxb043Uk50djdRRGJRZnRjdVZOOVlTMm5WV1g3Ni9GY3VlOTdsN3VrOGVHdzc3Mjk3aWRpb1JHNWY4VVdpTGxpNjZFcVM0c2IrZi9idU96eXE2MHo4K0hmNnFQY3VvWUpFa2VpOW1vNHBCZ3d1dUpmWXpqcmVKTTR2WlRmWlBKdGtzOWxrMTV0a2t6aHhuTVJ4TjNaY3NDbkdOTkdiQ2dJRUVrMElWZFI3bmY3N1kyQ2tRUldRR0pYMzh6eCtmUHM5STUwcjdqdm5uUGNRN0JkT3hVM2prT3VhcXZIMjlPUFg3MzMvcG5wcGM2emZLRlA3OVFrSnM3aC80VE85dnI4WVBDVG9GQUw3TkNrM3JFOEFsYlJ5Q2lGNllkTjVlUE9zZlRreEFEYU9BVzNYUFR4dmlRSTRsdHczMTdvYkhsM3hUVDdlL1dmZTJ2b0t6YTJOUExUc1JRNW1iT2Q4dTNHY056SmlBcnp4eGE5UXF6Uk9MNlJkWmE3Y20vSVpqYzExUExucU81M2VlOG1NOVZ3dXlPU1R2WC9obVRYZngxM3Y2ZGhYWFYvQnFZdEhtVHg2TGo2ZWZzeWZ2SW8vZmZ3VERwemM1c2c0V2xwWnlKNlVUNW1ldUpESWR1TXN3ZjRpUEcvU0NxWWxMbkRxVm51ckVrYU1ZL2VKVHhrZFBaSHd3R2pPS0k4VEdoQkZWbTQ2Y3lmZUM5aGJaSVA5YjI5c3h6OC8vSE9uUkVKbkxoM255T21kdDEzZXJ1alZNREVZUm9TQldRRkRJT1ljZE05YWU5WDE1Y1NHajJISzJQbmRIMWRYenI2MEx6cHNMeTdQNDhzakg1QVFOWjRIbDM3ZEtZdHVieGxOQnFjdXZpMnRUZFRVVnpCNTlGd0FubHYzUThLRG9xbHJyT0gzSC82SWIyMzhCYjVlQVh5eTV5OTRlL281V25CdnBTdXVHSHdrNkJURFhrWVpGRFhZbDlWS1dCdmYvZkZDQ0FIdzFqbjRJQnVXUnNPTGsreTlKUHJhc2I2L1pML1JhOTE0Yk9XMytldm1YOURRWElmUjFNcjlDNTl4dEZwY3pEL0RsZ052TXpwbUVoVTExMUFxVlFUN2hiTjYzdU5kVHRzQWtIcHVQMm5aQjFpMzRHbHFHaXE1VkhqV3NTK25LSXY2NWxwMEdqMXI3bm1LVFR0ZjVjMnRyL0Q0aW0vajV4M282QnFyVnFsWk5IMGRBTzU2RDlZditob2Y3dm9qR3JXVytLaHhiTnI1S3VGQjBTeWI5V0NIKzk4NysrRnV5OWRicFpXRm5EaTdsL2lvY1k1dERjMTFKS2QranJlSEgyTmpwMUJXWGVRb1oyKzBHSnBwYXJIL0ExWldYVVJWWFJrbXN3R0RzWldyMXk3U1ltaml3TWx0ZUh2NE1XWE12RHYrREFCNkZVd01oS0FnMEF5aG5wQ0Q2Vm03b2FXMWlhcTZNcVlsTHVpeDIyNWhXVzZuMjQrZTJZa05HK3NXUHROandOblUwb0RIVFMzeFp5NGRwNmFoa25FajI3cmpadVdtWTdQWkhJbXlETVlXbWxzYkhZbUlXZzNOTkd0MFdHd1d6R2FUSXhtWHhXSkczUWRkaGNYQUpFR25HUFkyWDJwYlhoNERYdkwzVGdqUmcwdlZzQ2tiTm95Q2x3YjVsSEltczRuZEp6NWgzcVFWVHBremI4ZWwvRXlxNnNvWUhUMlJ6ZnYrVGtOVEhiTW5MQ1U3TjRNdEI5OW0vYUt2VVZGempjcWFFallzZW82M3QvMmFUNVAveW4zem44U3Rrd25uYXh1clNEbVh6TUtwYTVnNGFqYjcwN2R5TGlmVnNmL0MxVk5jS2N6QzI5T1BwKy83SGhzV1A4OVhSejkwN0UvTjJrOSt5V1h1bS8rRVUrdG5mRlFTYSs5NW1pMEgzK1pBK2xiQ2cyTjRaUGsvZDVxSTZGWUN6aHRkQnkxV0M3V05WVTdaZXc5bWJDY2lLSWE0aURHY3k3SFBYeGdWRXNlVU1mUFllZXdmS0ZEWVg5U0RZcnU2ZkFlLy8vQkhqa1JNbis3OUN6cXRHenFOSHAzV0RhUEpnTmxpb3JxdTNHbnFHakYwbk04N2hjMW1ZMlRFN1U4cWZxMGlENDFheTdFenV6cmRIeDRVdzlqWXlRQnNPZmcyWnJPSnlKQTRWRW8xeFJWWHlTbk13dHZEajZVekh3RHN6MERHaFNPRUJZN0E5M3IzN2swN1gzVjZqdjYrNWI4ZHp3bkFtY3ZIQVh0U3BQSHh6c21MeE5BaFFhY1kxa3FhNEVSSjIvcERvMTFYRmlIRTRQSHBKUWgwZytmR3U3b2tkNjZsdFpHcjF5NXdJZThVRzVlLzFLRjdhVy9sRmw5ZzY2RjNXRHo5ZnVaT3ZKZmptWHRKR0RHT1hjYy81dVQ1UTZ4ZDhEUmpycmR5Z24wczUxUDNmWmQvN0g2TlAvN2ozNWszYVNWVHhzeERwMjJiS3NYWE00Qm43dnMrVWFFakFWZzBiYTJqUyt6UC8vWWk5ODEvd2lsNVNWTGNWT0lpeHVLbWMrZEMzbWwybi9pRXBMaHBUcTE4TnB1TkswWFpuTHBvbi9MRVRlOUJlWFV4aDA1OXllenh5L0IwOTc2dHp3L3d4My84TzgydGpWaXNGc3dXRStOSHpnRGdXa1UrRi9QUHRFMTUwaTZPWFRKakF5TWpremgxNFFoSmNkT2NQbjlQdnZIZ1Q5R290ZWkwYmgwQzVodmRhemNzZnM2eHpZWk5FZ3dORVJhcmhlT1plNGdJaWlIQU42VEg0MDNYdjV5NHVUV3oxZGlDMFdUZ2FCZEI1K1RSY3gxQjUram9TYVJtN1NNMWF6OFdpeGtmVDM5bWpWL0svRWtyY2RON0FIRDY0akZLcXdxNWYrR3pqbXM4dS9aZm5MclgvdlBEUDVmdXRjT1FCSjFpV1B1a1hjYmFxU0VRZFh2NUc0UVF3MHhXSmN3S0IxMGZqZCs4Ry83OStUOTN1dDNiMDQvbjF2NHJtM2I5a1hlMy81YU55Ny9CeU1oYmF6bTVYSENPZit4K2plbEpDeDNqRXhQanB2RFcxbGRRS2xVOHRmcTdSSVowVE5YaTd4M0U4L2YvaUgxcFg3QS9mUXVSSVhFZEVnWGRDRGg3eTAzblRsVnRHWnYzdlVGWTRBanVtLzhFTnB1TmF4WDVuTCthUVZadU9uV04xY1NFaithNWRUOGsyRCtDbEhQSkhEMjlrN1NzL1l5TVRMTFByUmsrcGxjdjgrMnRtUHNJOVkwMTJHdzJ2RDM5U0xqZWxUWThLSm9uVnI2TVJxMGxyK1FTMmJrbjBXdmRIT1cxWVNPMytEelByLyszVzdwZmR5M1RQcDRCSkl3WXo5bWNWS3hXQytVMTF6Q2FEUGkyYTMwVi9XUCs1RlhNbjd5cVgrOXg1TlJYVk5XVjhlaTkzK3gwZjR1aG1kTVhqNkxSNkxCWnJXUmNQSUphcGNiUE84anB1QjgrOC90ZTMzUHEyUGxNN1dIc2FIMVREU0VCa1l5UG4wRmRZOCtaMVd3Mkd5ZlBIOFptczVGZmN0a1I0SXFoUjRKT01XdzFtMkhuMWJiMUIwYTVyaXhDaU1HanpnQmx6UkR2MS9PeGc0V2Izb01uVnI3TSt6dCt4K1dDczdjY2RFWUd4N0ppemthbUpTNXdiUFB4OUdmbDNFZUpEUi9UN1R5Q0dyV1dlMmMvekQxVDduUHFZcXRRS0crN1ZjN2ZKNWhwaVF1WlAya2xSck9CMXo3NUtRM05kYWhWR3BKR1RtUGEyQVZPVXovTW03U0N5YVBua25JdW1WTVhqM0l4L3d5am9pZXdjZGszbkxvRlRodzF4MmxNNXMwU3V0a1hGem1Xei9lL3lkbWNWTFFhSGN0blBlVFlWMTFYenZ6SnF3Z042THNKb21QQ1J4RVRQb29QdnZvRFY0cXkwV3AwVEVpWWRjdS9Xekh3R0UwR1RsMDhTbUxzRkJKR2RGN25OR290KzlLK2NIUmg5WEwzWWZXOHh4MWZkdlNYZVpOWGtoZzN0ZE51NmRyclk2aHZUUEVTRmhTTnU5NlRNNWVPMDlCY1M0QlBDRE9TRnZkcitZVHJLR3pkNVZBV1lnajd4d1g0VzZaOU9kUUQzbHZ0MU9OSkNDRTZWZFFJeit5QUg4MkNKU1A2OTE0dnZ2Z2lQM25oOWY2OVNUdEdrd0dOV3RzbmlYTUdrcXpjazFpdEZrWkhUK3cyQUFaN3Q4V0wrV2NZR1pGNFMxMWRlNnY5bEJHRHpjLy85aUl2dmZRU2dZR0JCQVVGb1JsQ21ZVHU5ck4ycCtvYWE5QnFkSjJPaFc3djVtbEpocnFoWEVjSE8ybnBGTU9TMVFhYkw3ZXRieHdqQWFjUVF2UVVrQTFXU1hGVGUzMnNTcW5xTVJQb25SZ3VMLytpZjdXZkhxYzdVdC9FUUNHanljV3dkS2dJcWxyc3k1NGFXSEY3ZVRPRUVFSUlJWVFRUFpDZ1V3eExXOXExY3E2S0E0MDhDVUlJSVlRUVF2UUxlZFVXdzg2MVJqaGIyYlorZjRMcnlpS0VFTjJKaTVZL1VHTGdpQXlMQm9abWwwMTUxb2FHb1Z4SEJ6c0pPc1d3ODltbHR1VnBvUkRjL1JoOElZUndtUlpETTZWVlJhNHVoaENVVkJiUWFteHhkVEg2alR4cmc5OVFyNk9EblFTZFlsaHB0Y0NldkxiMU5iYzIvWnNRUXR4VmtSRVJsRlVWdXJvWVFsQmFWVWhBZ0Q4S2hRS1ZTalhrV3BMa1dSdjhobm9kSGV3azZCVER5cjU4Ky95Y0FMNDZtQjN1MnZJSUlVUjNwcytjeHRXeUxGY1hRd2l1Rko5bFpId2NTcVVTalVZejVGN281VmtiL0laNkhSM3NKT2dVdzByN3JyWHJFa0FwZjQrRUVBUFkrUEhqY2ZmUmtKSzF6OVZGRWNQWXNjdzlLSFJtb3FLaVVLdlZhTFZhbE1xaDlRb3B6OXJnTmh6cTZHQW52dzB4YkZ5c2h2eDYrN0pTQWZmRnViWThRZ2pSRzQ4OS9pakZOWmRKT1p2czZxS0lZZWg0NWg2S3F5OHhkOTRjMUdvMW5wNmVhRFFhVnhlclg4aXpOamdOcHpvNm1LbGRYUUFoN3BadFY5cVc1MFdBbjk1MVpSRkNpTjVRS0JTbzFXcWVmZjRKM252M0F6WWZ5Q1UyTEpIUWdDakNBa2U0dW5oaWlDcXBMS0MwcXBBcnhlZFE2c3pNWHpRYmxVcUZoNGNIdnI2K3FOWHFJZGQxVVo2MXdXVTQxdEhCVG9KT01TdzBtU0E1djIxOWJienJ5aUtFRUxkQ3FWU2kwK25ZK01oRHBLV2xjU0U3Z3hOWnU5QnAzU2txeWV2NUFrTGNnc2l3R0ZxTnpRUUdCaEEzT3RiUlhkSE56UTEvZjM5ME90MlE3YllvejlyZ01KenI2R0FtUWFjWUZuYm5nY2xxWHc3emdFbkJyaTJQRUVMY0NyVmFqWmVYRjNQbXpDRXBLWW5HeGtiTVpqTldxeFdiemVicTRva2hTS0ZRb0ZRcUhkMFZmWHg4ME92MXFOVkQrOVZSbnJYQlk3alcwY0ZLZml0aVdOamNMb0hRZXBuL1dRZ3hDS25WYXR6ZDNkRnF0Zmo2K21JMEdqR1pURmdzRm5rWkZuM3F4cFFUR28wR3JWYUxScU5CclZZUG05WWplZFlHdnVGZVJ3Y2pDVHJGa0hldUVrcWE3TXNhSmR3YjY5cnlDQ0hFN2JveEZZQmFyVWF2MTJPejJlUWxXUFFMaFVMUjRiL2hSSjYxZ1crNDE5SEJSb0pPTWVUdHZOcTJ2REFLUENTaG1SQmlFSk9YS3lIdURubldoT2c3MGdZdGhqU1RGUTRVdEsydmtHbFNoQkJDQ0NHRXVLc2s2QlJEMnI0Q2FMWFlsNFBkWVdLUWE4c2poQkJDQ0NIRWNDTkJweGpTMm5ldFhTV3RuRUlJSVlRUVF0eDFFblNLSWF1c0djNVd0SzJ2bEtCVENDR0VFRUtJdTA2Q1RqRmtmWG1sYlhsS0NBVG9YVmNXSVlRUVFnZ2hoaXNKT3NXUVpNTzVhKzFLbVNaRkNDR0VFRUlJbDVDZ1V3eEpKMHVodXRXKzdLR0IrWkd1TFk4UVFnZ2hoQkREbFFTZFlraHEzOHE1SkJyVVV0T0ZFRUlJSVlSd0NiV3JDeUJFWDJzeXdlR2l0dlY3WTF4WEZpR0U2RXVabVpta3AyVlFWRmlJbTk2REszbVhYRjBrTVVERVJTZlFZbWdtS2lxU2FkT25NbTdjT0JRS0JRcUZ3dFZGdTZ2a0dSbCtwTzRQRGhKMGlpRW5PUjhzTnZ0eXBDZU05bmR0ZVlRUW9pKzgrL1o3dE5SYkdSRTBta2x6bGhJYUlPTUdoTFBTcWlMS3FnbzVrcHhHUnZwcEhudmlFZFJxTlVybDhPanVJOC9JOERYYzYvNWdvTERaYkRaWEYwS0l2dlROdlhDaDJyNzg5WW53OEdqWGxrY0lNYlFVTmNJek8rQkhzMkRKaUx0eno5ZGZmWU13MzNpbUp5NjhPemNVZzE3SzJXU3UxZWJ3ekF0UG9OZnJVYWxVcmk1U3Y1Sm5STnd3M09yK1lDSGh2eGhTU3ByYUFrNkE1ZEsxVmdneHlMMzc5bnVFK2NqTHRMZzFNOGN2SWN3dm52ZmYzVVJqWXlNV2k4WFZSZW8zOG95STlvWlQzUjlNSk9nVVE4cmUvTGJsaWNIZ3EzTmRXWVFRNGs1bFptYlNYR2RsZXBLOFRJdGJOMnZjRW94TmtKYVdoc0Znd0dxMXVycElmVTZlRWRHWjRWRDNCeHNKT3NXUXNydGQxdHFsMGE0cmh4QkM5SVgwMUF5aWcwZTV1aGhpRUlzTFR5VDczQVhxNit1SFpJdVBQQ09pSzBPOTdnODJFblNLSWVOeWpiMTdMWUJLQVF1alhGc2VJWVM0VTRWRmhZUUV5Qjh6Y2Z0Q0E2S29xS2lnb2FFQnM5bk1VRXZsSWMrSTZNcFFyL3VEalFTZFlzaElMbWhibmgwT2JwS2JXUWd4eUxucDNDVURwN2dqWVlFajBHbjFtRXdtakViamtIdnhsbWRFZEdXbzEvM0JSb0pPTVNUWWdMMTViZXRMcEd1dEVHSUl5TTIvN09vaWlDR2dxQ1FmaThXQzBXZ2NjbVBiNUJrUjNSbktkWCt3a2FCVERBbG55cUhXWUYvV3ErMHRuVUlJSWU2K3N1cGlEcHpjNXRTcWNPRGtObktMenpzZFYxcFp5RjgyL3dLRHNiWExhMTB0dmtCeTZ1Y2RqbWt4TkxQcitDYzBOdGZmVmhrTnhsYisvT2wva0o1OXNNZGpiVFliT1lWWnQzVWY0SlpmZEk5bjd1WFg3MzMvdHUvWEZadk5KbDBNZTNBaDd6Uy9ldXZidEJwYm5MYm5GR2J4cTdlK1RWTkxnNHRLMXVidlgvdzM2ZWNQOWZyNDV0YW1EdHVLeS9QNCt4Zi9UV2xsWWJmblN0MFhmVWs2SUlvaElibGQxdHFGVWFDV3IxT0VFTU9jd2RqSzhiTjd1SEQxRkxXTlZhaFZHc0tEb2xrd1pRMFJ3ZjAzbjFSeTZ1ZW9sQ3FNSnZzM2dUcXRudnlTUzNpNit4QVpISWZGWXNaTjcwRlpkUkdOelhYb3RQb3VyNVYrL2hDbGxRVXNubjYvMDNhMVNzM0YvTk0wTnRmeHdKTG5iN21NVnB1Vmlwb1NHbHQ2RGxvdkY1emxvOTJ2TVNGaEZxdm1Qb3BXbytOeXdUa2FXK293bWd5WXpNYnIvemZRWW1pbXVhV0JwdFlHbWxvYWFHNXRZTmI0WlN5ZXZvNnF1bkl1RjV6dDlCNCtudjZNalowTWdObGljdnpzeE4xbHRWa3htVHQydzdSYUxaMXV2OW1tbmErU1g5TDdsbGQzdlNjdlAvckxXeXFqMldwbTU5R1AySDM4NHc3N25yN3YrMDdQOXVYQ2MzeVcvRGNXVGwzTGpLUkZLSlgybDZNV1F4UEZGWG1Zek1adTd5VjFYL1FsQ1RyRm9HZTJ3djUyWDlaSjExb2hoSUR5bW11a1pSMWdiT3hreHNYUG9LNmhpc3ljRk43YStncFAzL2M5b2tKSDl2azl6K1dra1hmdEl2Lzg4SDl3TUdNN1pvdUpWWE1mZGV3L2ZmRVlPVVZaUExiaW0xeXJ5Q2ZFdit1eGVBWmpLem1GNTFndzVUNnljMDlpc1Rwbm40d09HMFZ1OFhuT1hEcU9RdUg4VFdORVVBd0J2aUY5OHBsR1JVL2dnU1V2c1BYZ094U1hYK1dSNVM5eDhzSWhjb3V5VWF1MWFOVTZOR290TmZVVitIajZFeFk0QW05UFA5eDBIbmk0ZVJFV2FQOUhxYWErZ3JTcy9aM2VJeW8wM3ZIaWJiUFpITUZCWDVPV25qWkZaYmtkV2d6ckcrMFRmWDkxOUVPVVNwVmplME56TFFBN2ovOER0VXJqMk82bTgrRGUyUTg1MWsxbUk3NWVBY3lac0x6SCsyZm1wSFJvYVV3L2Y4Z3BtRnc2NHdGbWpGdlU0ZHpGMCs5bjhwaDVIYmJyTk01ZjRJeU1TR1RPaE9Yc1RmbU1zemtwckZ2d0RNSCtiVjNCRkQzVU02bjdvaTlKMENrR3ZaUVNhRFhibDMxMU1Dbll0ZVVSUW9pQklOQTNsRzgvOGw5T0xZa0pJOGJ6MGU3WFNNM2EzK2RCWjFWZE9WOGUrWUNGVTlmZzQrbmY0L0Y1SlJmeGNQTW00OElSeDdZSkNiTlFxK3l2Sm1jdUhVZXBVREpsN0h6ZTJ2cEtweTBnU29XU0F5ZTNkZGkrY05yYVBnczZBWkxpcGhMZ0UwSnk2bWJjM2J4NFpQbExIWTc1emZzL0lHbmtkQlpQWDlmcE5lS2prdmpXSTcvb2RKL1pZdVpDM21rQUttdExzRnF0anZVYnZOeDkrN1dGZXJpeDJxeVlMU2FuYlRlKzJMQll6Vmh0YlYxRExSYXowLy9iam5kZUIvQjA5MkhpcU5rOTNyKzRJcTlEMEdtMVdBajBEZU8rK1UrdzYvakhXRzFXam1mdTRWREdsNDVqakdZREIycTNjZmpVamc3WFRJeWJ5cHA3bm5Tc0s1Vks3cG15bWxFakp2RHB2ci94dDgvL2kvV0x2b1phcmJYdlYvUWM0RW5kRjMxRmdrNHg2TFh2V3JzMEJoU3VLNG9RUWd3WWJqcjNEdHVpUXVNQk1GbTY3MVozcTVwYkcvbHc1NnVNakV4azlvUmxQUjVmMzFoRFJVMEpyWVptRHAvYVFVTlRMVzU2RDVMaXBxRldxYkhaYktSbEgyREsyUG5vdFc1ODQ4R2YzbEg1MHJNUGNxa2drdzJMbjBldmRldXd2NnF1bkM4UHY4K3FlWThSNkJ2cXRNOW1zNkZRS0FnTmlPVHhsZCsrbzNKMHBkWFF6TWQ3WG5mYWR2TjZVdHkwMitwS0xEbzNJalNlRWRlZmh4dXlyMlpRV0hhRisrWS82ZlQ4WE1yUHBLQTBoOVh6SHNmVDNidGZ5NlhUNmdrUGlrWjN2WjZhTFNhaXcwZXg5cDZuQUVnNXR3ODNuUWR4RVdNeEdGdXcycXdFK1lYeDVaRk5hSzRIa3dENUpaZUpDaG1KVXFra05EQ0tyNi8vTWZ2U3ZpQXlaQ1RGNWZaSnpYc0tPcVh1aTc0a1FhY1kxQXdXT0ZyY3RyNUlwdW9TUW9ndWxWVFl2NldMREk3cjArczJ0VFRncHZOZzNjSm5LU3EvU3RhVk5CUUtCZW5aQnpsNS9oQTJtNDJDMGh3QVJrWW1jVFluRllBblYvOC9BbjFEK2MzN1ArRFJlNy9wYUpYTnpFbWhxcTRNSDQrMkZ0UC9mZmQ3V0swOVQvQytZczRqVEJ3MXkybmJ5UXVIc1ZtdG5RYWNBQjV1WHBSVkY3RS9iUXNQTGZzbnA4LzE5clpmTXkxeEFUT1NGcUZRS0NpdnZrWlJlVzZIYTVqTkprcXJDcDFhYm05SUdERWVMM2VmTHN2czZlN05qNTU5RllERHA3N2t6S1hqZkhOalc4dlErenQraDBvbHIyejl6ZGN6Z01tajV6cDFvUVh3OXZTM3Q4S3JOVjJjMmI5eWk4N3oyaWMvdzJJeFl6SWJVU3BWcEdidFE2ZDFJelFnaWprVGxtT3hta2thT1IyQStxWmFQdmpxRHdUNGhyQjYzdU5FQnNlaTFlaFlNV2NqQUVYWFczRzdxMU5TOTBWZms5K2lHTlNPWHdQTDlXNzZRVzR3dXVjZVhVSUlNV3dZVFFhYVdocG9NVFJSVkpiTDRkTTdpQWtieFl5a2p1UEU3a1NRWHhpUHJmdzJHcldHL1dsZm9OSG9XRFgzTWNiSHozUTZycUEwaC9xbUdrNWRPZ3BBUzJzVFZxdVY1dFpHUEsrL21Kck1KZzUyMG1YMmdTVXZRQy9HWlFYNmhUbXRsMVlXVWxaVnhMMnpIKzd5SEwzV2pWbmpsN0kvZlN2RjVYbU9ybndxbFpxSW9CaDJIZitZN055VHJGLzBOUXBLTDdNbjViTU8xekNaamVRV1paTmZjcW5EUGordlFQS3ZkZHplWGxoUU5BRSt3VmlzRnRRcURacDJBWTdWYWtIVmJveWg2QnV0eGhiS3E0dWR0azBjTlp1U3l2d094MDRaTTgvcDJNamd1SDRiZjNpemtaR0pQTGowNjZpVUtyWWNmSWZtMWtiV0xYZ0d0VXFOeFdMbXdNbHRORFhYRXhWaS96TEoyOE9YNSsvL0VWc1B2Y05iVzE5aFJ0SmlGaysvMzFHbmJpUVFhdDh5ZWpPcCs2S3ZTZEFwQnJWRDdZWkRMQnJodW5JSUljUkFkUDVxQmxzT3Z1TllUNHFieG9vNUc5RnFkSDErTHplZE83bkY1OGt2dmN3L2JmaDMzSFR1Vk5XV09oMFQ3QmVPdDRjdktlZVNDZllMcDdtMWtickdhcFFLSlo1dTltNkxoMDk5aWNWaXhsM3Y2WFJ1WE1TWTJ5cFhXdllCMUNwMWh3RDRadE9URm5Ic3pHNzJwWDNCazZ1L0E5aUQwZnNYUGN2SXFDUzJIMzZmaytjUHNXVEdlcVlsTHVody9tL2Uvd0dUUjgvcmRGeGJxN0dGLy92Z1g0SHIwemRZVEtoVmFxY0VTTXRuUFVTQVR6Qk5MUTBkUHJ2WmFwYldubjV3clR5UDk3LzYvVzJkKzI5Zit5UEtUbVllTkJoYkhLMzYzV25xUmVaa3VKRmNSK1VJdkNhTm1zUEhlMTduMSs5OXozR01wNXMzNnhkOXplbThZUDl3dnJiMlh6bHkraXNPWlh4SmFWVUJUOTluUCtkRzBObmQzd0dwKzZLdnlXOVJERm9HQzV3b2FWdGZJRjFyaFJEQ1NVejRhQjVlOWlMTnJZMVUxSlNRZWZrRXIzM3lNeDVlOWlMUllRbDllaStUMmNqT1kvOGdQQ2lHWVA5d3lxcUwrY2VlUDNjNGJ1MDlUL0hFeXBlNWV1MENEYzIxYURSYS9IMkNVU3FWR0UwR2pwM1p6UU5MWG1EM2lVK2N6dnVmdDcvamxOeWxLNnZtUHVwSTVOSmlhT1pzVGlwallpYmpydmZvOWp5OTFvMFo0eFp6K05RTzhrb3VFUk0yeXJGdmZQd013b05pOFBNSzdNMlBvdE5yLytqWlB3RDI4WUVmN1g2TkY5Yi9tS0NiV21VQkdwdnI4TGhwM0tEMWVndVE2RnN4NGFQNTRUUE9RZWZiMjM2TnYwK3dZd3pselU2ZVA4eSt0TThkQ2E5dWRxMGluN2UzL2JwWDkzZlRkVjhud1Q2bVU2bFFVbFZiaHNsc1JLZlI4K1NxNzlpbmNNR0dBb1dqeGJLK3NRWnZUei9IdVRjU0NjVkdqSFZLbW5SakhsS051dWN2bjZUdWk3NGlRYWNZdEZKS3dIaDllSTkwclJWQ2lJNThQUDJkTXNuT0hyK1V2MnorQlovdmY1TnZQL0pmZmRvOWNOZnhqNm1zTFNVcXhKNFZOOFEvd3ZHeTJabmFoaXJ5U3k1aE5Ca2NVNmRvTlRxV3pOakEyTmpKSFlMT3gxWjhDeHM5ZDYvMTkyNUxZWjZXZFFDenhjVDB4SVc5K2d3emtoWnhQSE0zaDA1dUorYSs3enJ0Qy9CcHU2N1JaS0Myb2NwcHY3MmJjQVBsMWRjYzIxUktWWWNzdXFjdkhTTW1iSlRqcGR0cXRUcjlIdW9hcXpza3VMRll6RjBHT2VMMktaVkt0RXJud0V1aFVLQlNxcnBzQmJUYUxHZzFYYzh0R3gyV3dFTkwvNm5ML1Rja3AzN2VJVXRyWjB4bUUxcU5qcjJwbTZtODNuT2d1YldSRmtNVC9qN0JLTnFsVDB5TW04cU1wRVVVbGwzcDlGbzM3bmRqYlBlVm9xeE9qOU5wOU1TMjYxa2dkVi8wQmZrdGlrR3JmZGZhaGRLMVZnamhJbm4xc09VeVhLcUJpOVY5ZDEybEF2bzIzUTk0ZS9xUk1HSThtWmRQVUZOZjBXZlRpdVJkdThTcGkwY1pOV0lDTFlZbXgvWXpsMDg0amNQMDhRd2dKdHplZ2hnV0ZNM2gwenN3bUZvWkdaWGtPR2IyaEtXZDNpTXNLTHBYYyszZGVFRTFtWTJrbkVzbUpteFVyNmVIOFhEell1S29PWnc4ZjRpQzBoeW5GK0RQa3Q4Z1BpcUppYU5tVTFTVzIybTN6SXdMUjV5U3FmaDQrdlB5bzc5MHJEYzIxM01wUDVNSGwzNGRxOVhLRzEvOGlobEppNWcwZWc1Z1Q5NVNWVmZHclBIT1B3T2p5WERIclQxMUJ0aVJCYWtOMEdnQjZ4Q1l0ckEvbnBHZXRCcWFPODBNZllOU3FlclFSYlF6dmUweWFqUzFvdGU1czJyZVl4U1VYT2JVeGFNVWwxOGwyRCtjcDFaL0Y0VkNRVk5MQTN0T2ZNcUUrSm1VVlJYeCtmNDN1NzJteVd4RW9WQjBlVnlBVHdoZjMvQmp4L3Bnci90aVlKQ2dVd3hLWmlzY2EvdENUYnJXQ2lGY1l0TjVlUE9zZlRreEFEYU9BVzBmNWJ4UUFNZVMrK1phN2RsdWRGRlY5TjBFVTc1ZUFTeWRzUUdWVWsxV2JycGorOWFENytEajZZOU82NGJCMkVKNFVJd2o2QXdOaU1SbXMzR2xLSXZsc3g3cThSNXZiWDJGa3NxQ0hvOTcvdjRmRVI0VXpmSE12YlFZbXBnL2VkVXRmWlpaNDVadzh2d2hEbVY4eVJPclhnYnNDWSt5cjU1RXE5RTV6Y0g0OWZVL2RpUkF1bG5LdVdUT1hVbHoycGFhdFI4ZlQzOUdSMDlFb1ZBUTZCdEthdForeDR2M2xhSnNBT0lpeGpxZFp6UWJ1azM2MGh0Nk5Vd01oaEZoWUZiUWl6YmpnYSsvbnBIdU5MYzJvdThtNkx4VEJtTXJoV1c1R0s1M2dhMnVMeWM2YkJSLytQRGY4UFVLWk9hNEpZd0lUZUNyWXg5eThzSmgzTFR1N0VuNWxERXhrL0h5OENYQU42VGJIZ2JWOVJYODZlT2ZNQ05wVWJmSnRXNFlDblZmREF3U2RJcEI2ZWF1dFdPa2E2MFE0aTQ3V0FqSGltRnBOTHc0Q1h6N1BqY1B4KzdnM01LeVhFYzJ5eHVxYXN1NG1IOEdmKzhncHk1emQ4clhLNERaRTVhUmVtNi9ZNXZOWnNObXM3Rnl6cU1rakJoSDl0VU1zbk5QVWxGVHdySE0zYXhiOERUUllhTW9yeTdHejd0MzQ4VW1KTXhpM3FRVm5lNnJhNnptZzYvc0w5c21zNUVUWi9jUUVSVGoxRTJ3TndKOFEwZ1lNWjdpOHFzMHRUVGc0ZVpGVGxFV05wdU5zYkZUbkk1MTAzdDJPVy9qemQwelcxcWJTRDkva0NYVDE2TzRIdkRQU0ZyRW0xdGZvYkQwQ2xHaEk4bktUY2ZmTzZqRHo4TmtOdDd4aTdkT0JSTURJU2dJTkVPbzRlaE9ucEhiVVZwVjZOUmx2YStWVnhmejBhNC9BYUJXYWFpcUxXUHV4QlZNVDF4SVNXVUIrOUsrd004cmtQc1hQc3NYQjk0aVBEQWFoVUxKa2hrYm5MSytkcWJWMk1MbWZXOWdzOW5JSzduRWxhSnNSa1ltZG52T1VLajdZbUNRb0ZNTVN1MjcxaTZRcnJWQ0NCYzRWZ3diUnNGTGsxeGRrczd0Uy91Y2x0WW1Fa2FNUjY5enA3cXUzREUvT2huUmh3QUFJQUJKUkVGVTVwcDJTVkpNWmhPN1QzekN2RWtyK3ZSbHVxRzVEc0RSMWRCaU1WTlNrYzhiWC95S0NRbXpLS3N1Smp2M0pGYXJoWkxLQXNJQ2UvNWo3cVp6SjlBM3ROTjk3Yk5oYXRSYW5sbnpBMGVXemx1MWV1NWp1T2s5SFMveEYvUFBvTmU1MzNJQWU0UFpZdWJqdmE5anNaalI2OXpKdUhDRXh1WjZHbHZxVUNsVnBHVHRRNkZVY3JuZ3JHTXV4UnRNWmhNMm02M2JjWVNpZjlUVVY1SnlMaGwzdlJmdWVnOEt5NjVRVWxuQTVESHordTJlVWFFakhWbG15NnFMYVd5cHA3eTZtTzJIM3lmUU41U2xNeCtncWFXZUErbGIwV24wTEpteGdVc0ZtZXhOK1l5VmN4L3A4cnJYS3ZMNTRzQmIxTlJYc0d6bUExek1QOE1IWC8yQkVhSHhMSnEycnN2RVlsTDNSVitSb0ZNTU9qZDNyYjBuMG5WbEVVSU1VemJ3MHNKejQxMWRrSzdOR3IrVWxMUEpuTDUwakpiV0pqemN2QmdiTzVsNWsxWTZaWTVzYVczazZyVUxYTWc3eGNibEx4RVpITnNuOTcrUWR3cU5Xa3V3ZndRQXhlVlhhV2l1WS9YOHg0bUxHTXM3MjMvRHVKSFQwV24xZkhIZ0xaNVo4NE51eDhyZHFtRC84QzczM1FoR2xZck9FeW0xendCcU1MWnlLVCtUcEpIVGJudStRTFZLVGF1eEJaUFp5TFpENytMbDdvdVh1dytlN2o3RVJTWlNXSGFGdW9ZcXZOeDltREptdnRPNWpkZUQ5LzdzMGlrNjU2YjM0R3hPS2lhekFhdlZpcWU3RDNNbjNzdlVtMzVIN1RVMTE1TjlOYVBIYTljMlZIYllObUhVTE1iRVRuYXNuNythUVdoQUZFa2pweE1mTlk3YWhrb09uL29TczluRXh1VXZzZXY0eDFUWGwzUFBsTlc4L3VuUFVTcFZMSm14M2lueFRtbFZFY2N6ZDNQdVNob2VlaThlWGZGTjRpTEdNbnZDTWk3bW4yRnZ5bWJlMmY0YjRxUEdzV3ptQTA1L0c2VHVpNzRrUWFjWWROSktvY1ZzWC9iVjJjZFJDU0hFM1dRRDR2M3RYUllIcXRIUkV4a2RQYkhINDd3OS9YaHU3Yit5YWRjZmVYZjdiOW00L0JzOWRybnJTVlZkT2Z2U3ZtRG11Q1dPMXNKWjQ1Y3lMbjRHN25wUDN0cjZDdTU2VDFiT2ZSU3djYVVvbS9lKy9EK2VYZnN2M1hZUlRNczY0SlNzcEwyZWtnenRTZm5NMFZYdlJuWlAzMTVNQTVHVm00N1pZaUl4Ym1xSGZYLzYrQ2VPN29JM3Mxb3RUbVBlbmx6MUhSUUtaWWZBMm1RMjhkWFJEemw5NlJqckZqeURXcVhtL05WVFZOU1U0S1p6NS96VkRCUUtCYUVCa3J6Z2J0TnIzZmpCVTcrNXBYTXFha3ZZY3VEdEhvK3pXTXpvdEc0ZDdxZS92cTI1dFpHMHJQM01tN1NTaytjUGN1cmlVVHowWGt3Y05adkV1S2tZaksxVTFwYmdwdk5BcjNYam1UWGY1NE92L3NEazBYUFJhblJjekQvRHVaeFVpaXZ5VUtzMFRFOWN5TUpwYXgzWEIvdmZpSVNvOGFSbEgrQkErbFplLyt6blRCNDlsNFZUMStMcDdpMTFYL1FwQ1RyRm9OTythKzJTYU5lVlF3Z3hQRFVZN1RsNFFudWVZbS9RY05ONzhNVEtsM2wveCsrNFhIRDJqb05PZis4ZzdwMzFzRlBpRVYrdkFIeTlBc2k4bklLYnpvUEhWNzdzQ0RBZlgvbHQ5cVI4MXVPWXRORXhrNWc1Ym5Hbit4cWFhdmxzM3h0ZG5sdmJVTVg1NnkxUUdyV1djU09ua3pSeVdvK2ZSYTl6Sno0cWlkandqdDBMVjg1OXBNdTVGck56VHpwTlhkRlZSdFA2cGhveUw1OWdSdElpSm82YTVTanJnWk5iQWZ2MEZjdG5QWVMzaDIrUFpSV3VGeE0rbWlkWGZhZkg0M1ljL1pDc0srbGQ3cStxSzBlajFqSmx6SHl1WHJ2QXlNZ2tvc01TMkplMmhkOS8rRytvVldwR1JpYVJNTUxlM2NMWEs0Qi9ldURmYVd5dTQ3VlBmb2JaWXNMUEs1QUZVKzVqZXRMQ0x1dWZVcWxrNXJqRkpNVk5ZL2VKVHpoejZUZ3praGJqNmU0dGRWLzBLWVd0Ti9uSGhSZ2diTUM2emRCOHZhWHp0NHRnUXBCTGl5U0VHR2JTeStDSEIyRk5QTHc4cGVmajc4U0xMNzdJVDE1NHZYOXYwbzdSWk04VTJWVUxSbCt4V0MyMzNWM3ZUdDA4TitCQWtGdDBucGp3MFIzSzFWYy9wNS8vN1VWZWV1a2xBZ01EQ1FvS1FqT0VNZ25kN1dma2JtcHViZXpWOUNzM3UxeDREbmVkSnhIQk1iZDhibjFqalZQMzh2NG1kWC80a0paT01haWNyV2dMT04zVk1GNENUaUdFNkRNM1o1M3NMNjRLT0lFQkYzQUN4RVdPN1hTN0szOU93dlZ1SitBRVNJZ2FkOXYzdkpzQkowamRIMDRHM2w5ZUlicHhyTGh0ZVc2RWZZNHVJWVFRUWdnaHhNQWxRYWNZVkE0WHRTM1BpWEJkT1lRUVFnZ2hoQkM5STBHbkdEVHk2NkdzMmI2c1ZzS01zTzZQRjBLSXdTNHV1dk81ODRTNEZaRmg5cXg3L1QxVzF4WGtHUkhkR2NwMWY3Q1JvRk1NR3NmYnpjMDVKV1JnVDFVZ2hCQjlvY1hRVEdsVlVjOEhDdEdGa3NvQ1dvMHRyaTVHdjVGblJIUmxxTmY5d1VhQ1RqRm90Qi9QT2Fmck9iK0ZFR0xJaUl5SW9LeXFzT2NEaGVoQ2FWVWhBUUgrS0JRS1ZDclZrR3Z4a1dkRWRHV28xLzNCUm9KT01TalVHeUc3cW0zOUhwa25XQWd4REV5Zk9ZMnJaVm11TG9ZWXhLNFVuMlZrZkJ4S3BSS05SalBrWHJ6bEdSRmRHZXAxZjdDUm9GTU1Da2ZidFhLTzlnZHZyZXZLSW9RUWQ4djQ4ZU54OTlHUWtyWFAxVVVSZzlDeHpEMG9kR2Fpb3FKUXE5Vm90ZG9CT1dYTW5aQm5SSFJtT05UOXdVWisrbUpRdUhtcUZDR0VHQzRlZS94Umltc3VrM0kyMmRWRkVZUEk4Y3c5RkZkZll1NjhPYWpWYWp3OVBkRm9OSzR1VnIrUVowUzBONXpxL21DaXNObHNObGNYUW9qdW1LeXdaak9ZcmZiMXY5MExzVDZ1TFpNUVl2aEtMNE1mSG9RMThmRHlsUDYvbjlWcXBhV2xoZmZlL1FCenM0TFlzRVJDQTZJSUN4elIvemNYZzBwSlpRR2xWWVZjS1Q2SFVtZG16cnpacUZRcXZMMjlDUTRPeHMzTmJVaTI5c2d6SXJxcSsxNWVYb1NFaEF6WnVqK1lxRjFkQUNGNmtsN2FGbkNHdUV2QUtZUVlYcFJLSlRxZGpvMlBQRVJhV2hvWHNqTTRrYlVMbmRhZG9wSThWeGRQREJDUllURzBHcHNKREF3Z2JuU3NvMXVobTVzYi92Nys2UFg2SWZ2U0xjL0k4TlpUM2RmcGRFTzI3ZzhtRW5TS0FhOTkxOXA1a2E0cmh4QkN1SXBhcmNiTHk0czVjK2FRbEpSRVkyTWpack1acTlXS2RGZ1M3U2tVQ3BSS3BhTmJvWStQRDI1dWJxaFVRM3VlTVhsR1JHZDFYNi9YbzFaTHVETVF5RzlCREdnMm5KTUl5VlFwUW9qaFNxMVc0Kzd1amxhcnhkZlhGNlBSaU1sa3dtS3h5RXUxQUhCTURhSFJhTkJxdFdnMEd0UnE5YkJwNVpGblpQZ2E3blYvTUpDZ1V3eG81NnZzMDZVQXVLdGhmSkJyeXlPRUVLNTBJL1cvV3ExR3I5ZGpzOW5rWlZvNFVTZ1VIZjRiVHVRWkdiNkdlOTBmNkNUb0ZBUGE4V3R0eTNNaVFDbC9QNFFRdzV5OFRBblJQWGxHaEJoNHBNMVpER2p0eDNQT2thbFNoQkJDQ0NHRUdIUWs2QlFEVm1rVDVOZmJsOVZLbUJubTJ2SUlJWVFRUWdnaGJwMEVuV0xBT3RLdWxYTnlNT2lHZHVJOUlZUVFRZ2doaGlRSk9zV0FsVnJTdGl5dG5FSUlJWVFRUWd4T0VuU0tBY2xraGJNVmJldlRKT2dVUWdnaGhCQmlVSktnVXd4SXA4dnRnU2RBb0J0RWVycTJQRUlJSVlRUVFvamJJMEduR0pEU1M5dVdaNFc3cmh4Q0NDR0VFRUtJT3lOQnB4aVEyZ2VkVTBOY1Z3NGhoQkJDQ0NIRW5WRzd1Z0JDM0t6VzBEWlZDc0QwVU5lVlJRZ2hCcExNekV6UzB6SW9LaXpFVGUvQmxieExyaTZTR0dMaW9oTm9NVFFURlJYSnRPbFRHVGR1SEFxRkFvVkM0ZXFpM1ZYeXJBMU5VcjlkUjRKT01lQ2t0TXRhbXhnQWVxbWxRZ2pCdTIrL1IwdTlsUkZCbzVrMFp5bWhBWkd1THBJWW9rcXJpaWlyS3VSSWNob1o2YWQ1N0lsSFVLdlZLSlhEbzRPY1BHdEQyM0N2MzY2aXNObHNObGNYUW9qMi91c0U3Qyt3THorZEJFOG11Ylk4UWdqUlhub1ovUEFnckltSGw2ZmNuWHUrL3VvYmhQbkdNejF4NGQyNW9SRFhwWnhONWxwdERzKzg4QVI2dlI2VmFtaFBtaTNQMnZBeTNPcTNLMGxJTHdhYzl2TnpUcFd1dFVLSVllN2R0OThqekVkZWdvVnJ6QnkvaERDL2VONS9keE9OalkxWUxCWlhGNm5meUxNMi9BeW4rdTFxRW5TS0FlVnlEVFNaN01zZUdoZ2I0TnJ5Q0NHRUsyVm1adEpjWjJWNmtyd0VDOWVaTlc0SnhpWklTMHZEWURCZ3RWcGRYYVErSjgvYThEVWM2dmRBSUVHbkdGQnV6bG9ydzdxRkVNTlplbW9HMGNHalhGME1JWWdMVHlUNzNBWHE2K3VIWkd1UVBHdkQyMUN2M3dPQkJKMWlRRWt2YTF1ZUpsMXJoUkREWEdGUklTRUJVYTR1aGhDRUJrUlJVVkZCUTBNRFpyT1pvWllTUko2MTRXMm8xKytCUUlKT01XQ1lySEMyb20xOWVwanJ5aUtFRUFPQm04NWRNbWVLQVNFc2NBUTZyUjZUeVlUUmFCeHlMK1h5ckExdlE3MStEd1FTZElvQkk2TU1yTmVmOFNndkNISnpiWG1FRU1MVmN2TXZ1N29JTG1XeER2eHVicTUrT2IyYjl5OHF5Y2Rpc1dBMEdvZmN1TGZoL3F5Sm9WMi9Cd0lKT3NXQTBYNDhwM1N0RlVLSTRXMWYyaGU4ditOMzNSN3o1dFpYMkhYODQxdStkbTd4QmY3empXOVFYbjN0ZG9zSHdJNmpIL0xocmovMTZ0aFdZd3QxalRXMy9WK3JzYVhETmJjZGVvOERKN2YxdXJ5TnpmVVlqSzI5UHI0ek5wdE51aDkySXl2M0pILzQ2TWQzWExjR3VwUG5EL09ydDc1TlMydFR2MXgvKytIMytYalA2NTNXczZxNmN2NnkrUmVVVmhiMitYMmxmdmNmdGFzTElNUU5KeVhvRkVLSWZtTzJtUG56SnoranBxR1NGeC80Q2NIKzRYMStqejkrL0JNYW1tcHYrVHd2RDErKytmRFBuYlpGQnNkeDVQUk9yaFJsTXpJeXNkUHpUR1lqWnJQcDFndHFzL1hKUzJWWTRBalNzdytTVTVoRmZGVDNrMG9mUExtTmxIUDdidnRlTThjdDV0N1pEenR0aXdrZnpZNGptNWd6WVRrNnJkNnhQYWN3aTZ2WExtQXd0dEJxYktHK3FZYkttaEphalMzTW43eUtSZFBXM25ZNVJOZE1aaFBKcVp2UnFMVlUxNWRUWFYvZXEvTjBXamRpdzBjNzFqZnRmSlg4a3Q2M3ZMcnJQWG41MFY4NjFuKzM2WWMwTk5mMXZ1QTNXVGgxTGZNbnIrejJHSXZGak1sc3hFYnZucVBjNGd1a25FdW1yS3FRNXRZbWZEejltWkF3azFuamw2RlJhNXlPUFplVFJzYUZJMHdkTTUrTCtXZWM5a1dGak9SNDVtNmFtdXVwYmF5aXRySEthWDlrY0J5ZTd0NjlLcE80dXlUb0ZBTkNSUXNVTk5pWGxRcVlFdUxhOGdnaHhGQ1RlbTRmTlEyVi9Yb1BzOW5JK1BnWnhFZU42L1U1T1lYbnlDazgxMkY3d29qeEJQdUZrNTU5c011ZzgyNDRlbm9YaDA1OTJlbStHNEhyUjd2K2hFclYrU3ZWb21scm1UVitLZk1ucjJibXVDVmQzdWNQSC8yWTViTWVZa3pNcEU3M2F6WDJvUEl2bi8wblZYVnRXZmNzVmd1L2VmLzdqdlhWODU2Z3RLcUFjMWZTaUE1TndFM3ZTWkJ2R0JNVFp1UHQ2VWVnejUxL3F5dXRRSjFMVHQxTVhXTTFhcFdHei9lLzJldnpRZ0lpaVYzN0w0NTFrOW1JcjFjQWN5WXM3L0hjekp5VURpMSs2eFkraThWaWR0cFdWVmZHcnVNZkV4WTRna1hUMW5WN3pRQ2ZqaTloRGMxMUZKWmVZWFRNUkZSS1ZZZjloekoyQUhEUGxGV2RYdlBFMlQyWXpTWW1KTXhHcVZSeXBUQ0wvZWxiS1N5OXdtTXJ2OVZXenRveXZqcjJFWDVlZ1pSVUZWQlNWWUNpM1Z3R2lYSFRPSDN4R0dHQkl6aVlzUjIxMHZtNVd6N3JvVHNPT3FWKzl3OEpPc1dBMEw1cjdZUWcwRWpIYnlHRTZEUDFUYlVjUHJVRGQ3MG56YTJOL1hxdllMK0lEb0dUeldaRG9laDhFcXo2eGhxbm9MUGllb3Njd095SnkvSDI4S093TEJjQUgwOS92RDE4bmM2dmFhZ2srMnFHMDdZUXZ3Z0NmRVA0ZE85ZnVkeEpRR3V6MmNkcnZmSEZyem90MTVReDh4eXRpbGFiQllWQ3dmMExuKzMyYzNkbTg3NDNNRjkvK1hmWGU2QldxYmxXbWQ5SmVld3Z1YzJ0RFIxYWJnRENBNlBSYW5RQVBMenNHMXpNUDBPd1h6amVubjZPWTdLdXBCTVZNcEx3NEJoS3F3cUlESTdqd2FWZnYrVXlpOXR6NXRJSlVyUDI4K0RTcjVNWU8rV09yK2ZwN3NQRVViTjdQSzY0SXE5RDBObSsxUlNncGJXSm5jYyt3dDg3aU1kV2ZBc1BOeThBRE1aV0NzcHlTT2pGbDBTcDUvWnhMSE0zTHozMEh3VDRCSGZZYjdHYU9YeHFCNTd1M2t3Wk02L0QvbFZ6SDhQWHEyM3k5UVZUN3VQdlcvNmJuS0lzcW1yTENQQU5vYlNxaUErKytqMkJ2cUU4c2VvN2ZIWDBRK3FiYW5oNDJZdW9WUm91RldSU1dsWEl2TWtybVRScURtOTg4U3ZXM1BNa282TW45bGgrNFhvU2RJb0JvWDNRT1YyNjFnb2hSSi82OHNnSGVMcjdNRFoyTWtkTzcrelhlOVUxVmJQMTRMdXNudjg0S3FXS3h1WjYvckw1UDNsbXpRK2NYbFl2NXA4aDQveGhSdDdVTFhYNzRmY3BMTHZTNmJVWFQ3K2ZlWk5XT0czTExUNVBidkg1VG84em1vMzRlUVV5ZThJeXAvM0ZGWG1rWng5azBiUjF1T3M5blBidFQ5L1NvY3V1U3FsMkJOSXRobWFTVXpjekptYXlVNWZhcjQ1K2hLZTdEOU9URnFMWDJqUGhLUlRPMzZEV05sVHg3dmJmb2xacE9nMTJUNXpkNjlRRjEyYXpZYmFZbkxwRCsza0hVbGlXUS9iVmt6eHozL2RSS3BXVVZCWncrTlFPbHN4WVQxemsyRTUvZHFML25MOTZpdTJIMzJQbXVDV29GQ3JPWERyZXEvTjBXcmN1VzdiN2l0Rms0TVBkZjhKa052TE1taDg0QWs2QXJOeDB0aDkrbnlYVDF6TjMwcjFkWHNOZ2JPWGsrVU9NR3ptOTA0QVRZT0hVTlZUWGxmUGxrUTl3MTN0MitGenRBMDRBaFVKQlZNaElybFhrWXpRYkFFZzVsMHhZNEFnZVdQd0NHcldHWlRNZllOUE9WeW11eUNNcVpDUUhNN1lUR3o2RzViTWVCR0RwakEyY3pENUVRdFI0bEVwcHJSam9KT2dVTG1mRE9laWNLa0duRUVMMG1UT1hUbkM1NEN4UHJmNHVlU1VYKy8xK0hub3ZzcTZrazNJMm1Ua1RsM1BxNGxIYzlaNlVWeGVUbkxxWmg1ZTlDTmdUa2ZoNCtISHprTEJuMS82Z3d6VzdheW1kT21ZK3ErYy8zbVY1dkR4OE83UVltYTRIbGRNUzcwR2oxanJ0TzVhNTIybDkxdmhsVEIyN0FKdk5SdWJsRlBhbWZvYlpiQ0lxWkNSbWl4bUx4WXhHcmNWTjc4R3hNN3M0ZG1ZWDA1TVdNbnZDY243MDdCODZMZFBYTi95WVFOKzJmK3pNRmpPL2ZQT2JyRnY0TEVseFV4M2JLMnRMZWUyVG4zVTRmL1c4eDNsenkvOVFYbDFNa0g4NFd3KzlTMkxjMUE3QnRlaC9OcHVOQXllM01pNStCc3RtUHNEL3Z2dGRWQ28xT28yKzIvT2FXaHZ3OXc3dTE2RFRZR3psZzUxL29LNmhpcWRXZnhjLzcwQ24vVlBHektPeHVZN2t0TStwYTZwbTVaeEhPbjNPVXM0bFl6QzFNbjl5NTExbndSNUVybDN3TkhWTjFXemU5d1pQcnY0dVVTRnhYUjV2czlrb3FTeEFyM04zUEF0cjVqOEp3R3VmL3N4cGJQaEgxNU4xV2EwV3lxcUtPSG4ra05PMS91ZWQ3d0R3blVkL2hkdE5YeUtKZ1VPQ1R1RnlPVFhRZFAxTFpTOHR4UHQyZjd3UVFvamVxYTZ2NEt0akh6SnAxQnhpd2tmZGxhQlRyZEt3Zk5hRGJEbjREa2tqcDNIcTRoSG1URmhPUkZBTW4rOS9rL05YVHhIc0gwRnVVVGJmZVBDblhDbktkanEvMWRqQ2xnTnZzM3pXUTQ2WDVCMUhQNlMrc1pwSFYzeXpUOHBZVVhNTmJ3L2ZEZ0ZuNTU5SHpjWDgweHpLK0pMSzJsTEd4ODlnNmN3SDBHdmQrV2pYbjhndFBzOGp5MTlpNGRRMXpCeTNoT09adXpseE5wbTByQVBNbnJDTU9SUHZSWDNUZU0vcXVuS25LUm5NRnZzL2dvM05kVTVaVDJ0dkdvTjc1dEp4OXFkdkFleGpPVC9hL1Njc1ZndE5MUTAwTnRmeHUwMC9KTUEzbEdDL2NBeW0xaTR6cVBwNkJUaTY2NG83bzFBb2VIemx5M2k1KzFEYlVJWEIxTW9qaTE1aVZQUUVyRllyYjIxOWhWSFJFNWszYVlWVFFQZkozci9TMUZMZmIrWEtMN25NVjBjL3BLNnhtZzFMbnNkc05WTlVmdFdlZk10aXdtdzJZYmFZOEhMM2RZeWROaGhiV0xmZ0dhZFd3K2JXSms2YzNVdFMzRFNuTDBvNm8xRnJlSGpwaS96dGkxL3k4WjQvODl5Nkh6cTFjTlkxMW1BMkc2bHRyQ0xqL0dHdVZlU3hmdEZ6anVmd3huM05aaU9McHExbDNNZ1p2ZnFzcFZXRmJOcjVhcStUR2duWGtLQlR1TnlaaXJibGlVR3VLNGNRUWd3bFpvdVp6NUwvaG9mZXEwUFcwLzZXR0RlVnRPd0R2TGZqZDdTME5qRWhZUlphalk0NUU1ZXorOFFuakFpTkp6NXFIQUcrSVIyQ1RwMUdUMzdwWlhLTHp6UFZlejRBSlpYNUJQbjFUYlpkbTgzR2xlSnNMRllMRlRVbEJQbUZkWHQ4WTBzOU80NXNJdGcvZ3ErdCsxY2lnMk5wYm0zaW85MS9vclN5a0xHeGsvazArYStzbnY4RUV4Tm1zWGo2L1V4UFdzVCt0QzNrRkdWMTJqcjAwZTdYT3IxWFQ5Ty94RWFNeGFmZFMzeHpheU0xOVJWRUJNYzZ0bWxVV3M1ZFNTWHYya1ZlLyt6bm5WMkdKMWErTE4xdys5Q05jY2FsVmZheGxhR0JJd0I3RURWN3dqSytPUEFXSlpYNWpsWitzQ2NMNmk3d054aGJLQ2pONmZIZW5RV3VKck9KemZ2LzdtZ3QvSERuSHgzN2xBb2xHclVXdFZxRFdxVkJwVktqVnFvSkRZamliRTRxWnJPSkRVdWVkeVFMT3BTeEhaUFp5SUtwYTNvc0M0Q251emNibDMyRHQ3ZjlMeC91K2lNdnJQK3g0MHVYdDdmOUwzV04xUUI0dUhseC84S3ZNVFoyY29kcjJHdzJXZ3pOMURmVjlPcWVUUzBOdlRwT3VKWUVuY0xsTXR0bEZKL1krVkFCSVlRUXQyakhrVTFVMUZ6am1UVS9jSnBPNDI2NWQvWkcvcnI1RjB4TFhPQjR1WjQ3Y1FXbkx4N2piRTRxVDkvM3ZVN1BVeWdVakFpSjUycnhlYWFPblkvRmFxRzh1cGpwaVl1d1dxMU9VMEZZclJhTVpnTjFqVzB2cDNxdFc3ZWZOenYzSk5WMTVRVDVoZkhtbHY5aHcrTG5TUmpSZFNJVkwzY2ZYbnp3cDQ3QTRscEZQcDhtL3hXQXI2MzlGL3g5Z2tsTy9ad3RCOTdtVW40bUsrWnN4TXZkaDdVTG5zSnF0WGJhWGZIRkIzN2kxR3JVMEZ6TDd6LzhONTVjOVIyaXcwWTV0bGZXbGpvRmp0NGV2azZKbE03bHBISHN6RzUrOE5Sdm5LNS83a29xbzZJbjhNRGlGd0Q0eCs3WDhQSDBaOFdjUndBNnRMeUtPMU5hV1lqVlppVzMrRHhhalk3RzVqb2FyOWRUWDY5QWxzMThrQlpERTljcTJwSklOYmMyb05Yb0hkdDhQUDJkeGx0ZXE4am43VzIvN3RYOTNYVE9YVW8xYWcyUHIvZzJCbE1yN2pvUE5Cb2RXbzBPclZwSFRsRVdaeTRlY3dvc2J6aWJrMHBkWXpYSzYyT1JTNnVLU004K3lPd0p5N29jeTlsZVUwc0RPNDV1WXNHVU5heTU1eWxVU3JWVFhidHYvaE8wR3BxcGI2cmxja0VtbnliL2xhU3IwOWl3K0RtbjU4UnNNWFBxd2hHeWMwLzI2dlBiYk5iclA3dk91K0NMZ1VIKzZnaVhzdG9nbzEzUU9VbUNUaUdFdUdQSE0vZHcrdEl4Rms1ZGc0ZWJ0eU1vTXhoYkFYdnJTRjJqR3g1dVh2MFdnTlJmYjlFb0xNMXhqTW5VcURWRUJNZlNrRmVMbjFkZ2wrZU9DSTEzakswc3F5ckNiREVUR3pHRzZ2cnlEbU1jSzJwS09KdVQ2bGhmTkcxdGwyUFBLbXRMMlhIMFF5SkQ0bmo2dnUreDVjRGJmTFQ3VDZ5YSt4aFR4ODd2c2p6ZUhyNFlUUVlPbk54RzZybDlqQWlOWjhQaTV4MVRNeXlkdVlIdzRCaTJIMzZmMXo3K0tkT1RGaklqYVhHWFV6ZTBHcHVkc2doWDFkbi9JVlFxVlU3Ylc0M05IYzU5ZC90dmFibSt2ZFhRVEt1eG1iOXMvb1ZqLzhJcGF6Q2FET2cwZXNmOGh3cUY0bm9MbDZiRDljU2RlMmY3YnpDWVdoM3JiM3p4cTA2UE8zQnlXNGR0TjQ1ZE1Yc2pNOFl0Y215UERrdmdvYVgvMU9POWsxTS81MExlNlE3YnU1cUh0N3F1blBONXA3QmFyUjJDenZIeGJkMVpiVFliMncrL2g0ZWJWN2RqT1c4d21neDh0UHMxeXFvS21UVittZE8xYm1nLzlkSHNDVXZabTdLWlk1bTdpUWtmN2ZUOEdZd3RyRnY0ekMxUGxTUmR4Z2MyQ1RxRlMxMnRnOWJyVTBsNWFTSFd4N1hsRVVLSVc1VlhEMXN1dzZVYXVGamRkOWRWS3FEck5CemR5N2h3QkxDLzVIYjJvdnZlanQ4QjhPemFmK2syMmNmdHNscXQ3RW41akFrSnM4ak9QY21waTBlWk1tWWVSZVZYdVpCM0NoOVBmL2FtYm1iRDR1YzZQVDhxTko3bTFNMVUxcGFTWDNJSmY1OWd2RDE4cWF5MVo1MTdkTVUzQ2ZMdDJDMzJ2Uy8vcjhzeTVaZGM1dFBrdjZKVUtubGdzYjJWWi8yaXI2SFQ2UG55eUFjMHR6WjArbkp0TXBzNGRlRUlSOC9zcExtMWtjWFQ3MmYyaEdVZFdqQVRZNmN3SWlTZXZTbWZjZVQwVGs2YzNVdkNpUEdNanA3RTJOZ3BUZ0ZmVnkxWTcyei9UYWZiMjVzOVlUa1dxLzBmem9MU0hESXVIR2JCbFBzYyswTURvemliazRKN3UxYXp2bFJyZ0IxWmtOb0FqUmI3bDhlRDNaMDhhd0F2UC9ZcmJEWWJyMy82SDR5T21lU1lCOU5zTWJIejZFZk1HcitVd0p1NmNmOTl5MzhUSFpyQTBwa1BBSFFZWDZ4VXFuRFhlL1o0Nzg3bWh6V2FEQlJkbjJib1pqZm1lTTI3ZHJIVCtUWTkzWDBJOWc5SG9WQnd6K1RWUU0vQlhJdWhtUTkzL1pGckZYazhzT1NGWHY5Tm1aYTRnR09adThtN2R0RVJkTlkzMVRwYWpUL2YvNmJUYzlZK29kak55Y1ZzTmh2ckZqemRxMmxtaEd0STBDbGM2a3k3VnM0Sk1wNVRDREhJYkRvUGI1NjFMeWNHd01ZeG9PMzRIbmRiRk1DeDVOczdkL1g4eHpFYVd6dHNQM2NsalhOWDBsZzE5MUc4UGZ4NlRBeHl1MUxPSldNMEcxZzE5MUc4M0gzWW43NkZzYkZUMkhuc0l5YU5tc080K0JtODkrWC9NVDFwVWFmbmh3ZEZvMVpwS0trczRPcTFDOFNHajNIYTcrWG0wMkVLQnJDL3FOL01Zcld3ODlnL1NNcytnSStuUDQrdCtCWStudjZBdlFWdzFiekhNRnZON0UvZjJ1SEZ2NjZ4aGplKytDVk5MUTBFKzRYVDJGTFB3WXp0SE16WTN1M25WeXFVSk1aT0pmdHFCbVhWeFNSZXowZ2I2QnZLdmJNZnByQTBoMld6SG5JY24zdzl3TjY0L0NXbjY5VFVWL0RlRHVkQU9tSEVPSGFmK0pUUjBSTUpENHptalBJNG9RRlJaT1dtTTNmaXZkZkxYVTJ3ZjJTM1pieGRlclY5S015SU1EQXJPaVFmSHBUdTVGa0RlNWZ1bHRZbUdwcnJpQWlPeFUzbkR0aS9zRkFvbGJ5MzQzZmNOLzhKSmlUTWRKeGpNaHR4MTNzNmp1MUx0UTFWdlAvVjc3czk1c05kZit4MGUyTGNWQjVjWXUrV1BTcDZRcGZuVHg0emozSHgwNmx2cXVYVHZYK2h0cUdLQjVhOGNFdHpsRnF2ejVmYlBuZ3NMcjhLMko4VmpWcnJ5QUNkZVRtRi9lbGJlUG5SWHdMd3YrOStqelgzUE9uSS92dTdUVC9zOVgyRmEwalFLVnlxZlJJaDZWb3JoQmhNTGxURHRtcFlHZzB2VGdMZmZ1alpkZXcyejR0cE55Nnd2V3VWOXZGakkwSVR1dXgrZDZkcUc2dEl6ejdJL1l1ZXZaNDg2RjdLcW90SVR0MU1UWDBsajYzNE51NTZEK0tqa3RoOS9HUEd0M3NSdjBHbFZQSHlvNzlFcjNQbnl5TWZzT2FlT1pqTXBnN3paL2FHU3FtaTFkakMyTmdwcko3N1dJY3BGUlFLQld2dmVRcXRXc2ZvNkVtY3VualVzYy9IMDQ4NUUrNGxObUlNUmxNcmIyLzdOY3RtUFlpblcrZmRaZ0Z5Q3M5eDZ1SlI3bC8wTEN2blBrcGpTNzJqQzdOU3FTUXlPSTdrMU0zNCt3U3phTm82akNZRE9VVlp6QjYvRkI5UFA2ZHIrWGo2OGUvUC85bHBXMmxsSVNmTzdpVStxbTBjYWtOekhjbXBuK1B0NGNmWTJDbVVWUmV4YVBxNlcvNVo5WVplQlJNRElTZ0lORU9vdCs3dFBtczNsRlFWQUJEU0x0alhxRFU4c1BoNURwemNodFZxY1RyZWFHeEZvKzZmN3FEQi91SDg1SVhYTzkxMzRtd3l1MDk4d28rZWZmV091bHVybENwU0xoemhVTWFYNkxSNm5sejkvNGdPUytqMDJQckdHbEFvbk1ZakF4dzdzd3ZBcVM1bjVhYmo0K252ZU1adWREYzNtZzNZYkRiSHVnMGJCbU9yWTcxOU5tZ3hNRW5RS1Z3cXMzM21XZ2s2aFJDRHlPVnEyREFLWHVyZnVkMzduY2xzWXZlSlQ1ZzNhWVdqQmZCT1ZOZVhNeVpta3FQRncwM256aVBMLzVrL2Yvb2ZMSi8xSU83WGc3N0YwOWR6OHZ5aFRnUEpwcFlHeXFxS3VIcDd3UmNuQUFBZ0FFbEVRVlR0QWthVGdYMnBuL1A1dnIrelpNYjYyeXJUMm51ZTZuYnllSVZDd2NxNWozUzZiL2FFcFFDT1RLS3g0V082VGFwUzN5NnBrVTZyNzVEVUtDSTRodldMbnVQei9YK251Q0xQMGJvNlpVelhZMHJiTzVpeG5ZaWdHT0lpeG5BdUp3MkFxSkE0cG95Wng4NWovMENCQXB2TlJrUlFiQTlYRW4ycHNkbWVSZmF0cmE5MGVjeFh4ejV5TEp2TVJnNmYrcEtqWjNZeVpjeTh1NTVoK25iWmJEYXlycVJ6TUdNN1ZYVmx4RWNsc1hyZUV4MitNR212dXFHQ1RWKzl5cGlZU1FUN1IyQTB0WkpiZko1ckZma2tqQmp2R1AvWjBGekhwZnhNcGlVdUFPdy9veHN0bUZhckZhdk42bGczVzh4c08vUnUyelFyRm5OL2ZtelJCeVRvRkM1enRRNGFqUFpsTHkzRXlYaE9JY1JnWWJOM00zeHV2S3NMY3VkYVdodTVldTBDRi9KT3NYSDVTMFFHMzFtd0VoYysxaWtoQ3RoYitMNis0Y2RPM1ZkREF5SlpQZTh4VXM3dGN6cjI5VTkvVG5tTmZYNUpUemR2UmtWUElEd3dtckRBNkY2TmNldE1kd0huelN4V0MzU1NjYll2alkyZFRLdmhVYllkZmcrQTBJQW9Dc3V1RUJjeHR0dnhjOWNxOHJtWWY0WW5WcjVzMzlDdW1FdG1iR0JrWkJLbkxod2hLVzZhU3pJV0QyZXhFV040Yk1XM2VuVnNUWDBGWHgzN2lQbVRWeE1lRk4zcGx6MU56ZlZrWDgzbzhWbzN6K1hhWCtvYWF6aWJrMExHaGNQVU5sVGg2eFhBK2tWZjZ6UmgwTTJDL2NLWk1tWWVPVVZaanFSSHdmN2hySnp6Q0ZQSDN1UG9YcHVjc2htcjFjTDB4SVVVbEY2VzdyVkRqQVNkd21WT3kzaE9JY1FnWlFOQ1BFRFhSK00zNzVhRlU5ZXc4S2I1OXJ3OS9YaHU3Yit5YWRjZmVYZjdiOW00L0J1M25EV3lOOW9Ibk1jejk2SlJhMUVxbFp5K2RBeTNkc0hrclBGTDBXcjFSQVRGZEhnWnY1Rkk2TzliL3J2VHFVaHVwN1VqTy9ja1ZYWGw2TFI2bWxvYXFLNHJaMkpDMThsSTN2dnl0eWdVWFFleDdiT1kzcXk1dFpFclJkbWN6VW5sU2xFV0lmNFJKSTJjem9XOFUzeTg1M1VVQ2dYKzNzR0UrRWZnNWVHSHA1czM3bnBQMUdyN2ZJcXg0V040WXVYTGFOUmE4a291a1oxN0VyM1dEYkMzS051d2tWdDhudWZYLzlzdC94ekVuZkZ5OThITHZmTnZ6NHZMODZpc0xVR25kY05zTVpHVm00NWFwV0ZhNGdKSHkvL05LbXBMMkhMZzdSN3ZhN0dZMFYydkF3RFpWelA0ZE85ZmV6enZWMjkxSFNEN2VQcnpqUWQvU2tGcERvVmxWN2hTbE9XWTJpWFlML3o2K05SWnZjNTg3YTczWk1XY2pUMGVWOTlVdzlTeDkrRG5IVWhCNmVXZWoyK3NJZVBDRVF6R0ZocWE2NXgrRG1MZ2thQlR1SXhUMTFvSk9vVVFnMFNUeWQ0UTVqT0VHcExjOUI0OHNmSmwzdC94T3k0WG5PMlhvTE85eXdXWlZOV1ZZYlBaOEhEellzbU1EWTU5azBiUDZmSDhlMmR2eE4rNzR6OGNXdys5ZTh0bHFhNnY0TURKcmRoc05sUktGZEZoQ2QxT256SXRjV0czTGE1NTF5NlNsWnZ1dE0xa052SFcxbGNvclNwRXFWQXlNaktSaDViK0U2T2pKNkpRS0pnM2FRVjFqVFVVbCtkU1hKRkhkVjA1ZVNVWHFXK3N3V0Jzd1dxejR1OFR6RXNQL295NHlMRjh2djlOenVha290WG9XTjR1SVZGMVhUbnpKNjhpTktCL2tnaUoyMVBYVk0yV2crODQxcjA5L0ZoN3oxTmRCcHdBTWVHamVYTFZkM3E4OW82akg1SjFwYTIrUlljbXRMV0UzeWFOV292SmJPVHovWCtueGRCTWdFOElzeWNzWTJ6c2xEdnVDZEdkdFF1ZTdqRG42QTNlbm41T0NjVkdSaWJpNmVIRG5oT2ZvdnIvN04xM2ZGVFhtZkR4MzR5bXFmZmVoUkFnaWQ1N3g3aUF3VGJ1dlNTMms5Zkp4c2xtazMwMzJjM3VKdnRtTjlsVXg0N2oyQWIzZ28wTHh0aGdlcEVFQWdsSklGQkRFdXE5VDMzL0dEUm9tRkZEWFhxK240OCt6Tng3N3IxbllFYk1jODg1ejZOMFlmcWtCWFpyUThYb283QllMT01oOFpnWWc3WitmRzE2N1lzYklONm41L1pDQ0RFYWZGRUl2MG1CMmNIdzN5dUg5bHBQUC8xMHR3bEJob0xlMElGYXBYRTZpamdXZGRZbjdXbTkyWEM1Vkp5RnlXd2tPalRCTmpyWlZ3YWpBWXZGYkRmMTl2cVNFY1BoRnk4L3piUFBQa3RBUUFDQmdZR294MUVtb2FIK3JGa3NGb3dtSXdxRllzaHE0dzYyeXRvcnVPazh1cTAzTzk2TTUvZjNhREEyM3ZWaTNDbHN2Qlp3NmxTeW5sTUlJVWFEOFZaY2ZUUUVtNTNpSTVOdStGaG5XVWJIeTQyQmlVS2hVQXdvVyt4SUdLb00xMkppNnZ2S2VpRUdVZGY2bkhPQ3JJV1poUkJDQ0NHRUVPT1BCSjFpUkhRTk9xVlVpaEJDQ0NHRUVPT1hCSjFpUktSTDBDbUVFTDJLaTNaZWJGMklrUkFSR2cyTXo2bTk4bGtUNC9uOVBScEkwQ21HWFpHczV4UkNpRDVwNjJpbHZLWmtwTHNoQkdYVmwyblh0NDEwTjRhTWZOWW10dkgrL2g0TkpPZ1V3NjdyMU5yWnNwNVRDQ0c2RlJFZVRrVk44VWgzUXdqS2E0cng5L2REb1ZEZzR1SXk3a2FENUxNMnNZMzM5L2RvSUVHbkdIWjI5VGxsYXEwUVFuUnIvc0o1RkZSa2pYUTNoQ0N2TkpOSjhYRW9sVXJVYXZXNCsxSXVuN1dKYmJ5L3YwY0RDVHJGc0R0VmNlM3hUTWZhM2tJSUlhNmFQbjA2YnQ1cVRtYnRIK211aUFuc1dNWlhLTFJHSWlNalVhbFVhRFFhbE1yeDlSVlNQbXNUMTBSNGY0OEc4amNxaGxWeGsvMTZ6a2srSTlzZklZUVk3ZTUvNEQ1SzZ5NXlNblBmU0hkRlRFREhNNzZpdERhWHBjdVdvRktwOFBEd1FLMGVXL1VtKzBvK2F4UFBSSHAvanpUVlNIZEFUQ3hkMTNQT2t2V2NRZ2pSSTRWQ2dVcWw0ckVuSDJUSDlqZlplU0NmMk5CRVF2d2pDUTJJR3VudWlYR3FyUG95NVRYRjVKV2VRNmsxc256MVlseGNYSEIzZDhmSHh3ZVZTalh1cGgvS1oyM2k2Tzc5N2VIaE1XN2YzNk9CQkoxaVdHVldYM3M4UFdEaytpR0VFR09GVXFsRXE5Vnl6NzNiU0UxTjVYejJhVTVrZllsVzQwWkpXZUZJZDArTU14R2hNYlRyV3drSThDZHVTcXh0eXFHcnF5dCtmbjVvdGRweE8vVlFQbXZqWDIvdmI1MU9OMjdmM3lOTmdrNHhyTEs3QkoySkVuUUtJVVNmcUZRcVBEMDlXYkprQ1VsSlNUUTNOMk0wR2pHYnpWZ3NscEh1bmhpSEZBb0ZTcVhTTnVYUTI5c2JuVTZIU2pXK3Z6cktaMjFpY1BiK2RuVjF4Y1hGWmFTN05tNk43OThjWWxScDFFTlppL1d4VWdHSi9pUGJIeUdFR0V0VUtoVnVibTVvTkJwOGZIelE2L1VZREFaTUpwTjhHUmFEcXJOc2hGcXRScVBSb0ZhclVhbFVFMllFU0Q1cjQ5dEVmMytQRkFrNnhiQTUxMldVYzdJdnVNaDBlU0dFNkpmT2RQNHFsUXFkVG9mRllwRXZ3V0pJS0JRS2g1K0pSRDVyNDl0RWYzK1BCQWs2eGJEcE9yVTJTYWJXQ2lIRURaRXZTRUlNRC9tc0NURjRaQnhaREp2c21tdVBaV3F0RUVJSUlZUVFFNE1FbldKWW1DMlEweVhvbEpGT0lZUVFRZ2doSmdZSk9zV3d1RlFQQnJQMXNiOE9BbDFIdGo5Q0NDR0VFRUtJNFNGQnB4Z1dYZGR6SmdlT1hEK0VFRUlJSVlRUXcwdUNUakVzWkQybkVFSUlJWVFRRTVNRW5XSllaTXQ2VGlHRUVFSUlJU1lrQ1RyRmtHdlVRM21MOWJGU1lhM1JLWVFRUWdnaGhKZ1lKT2dVUXk2ejZ0cmpSSDl3a1pKWFFnZ2hoQkJDVEJpcWtlNkFHUDlrYXEwUVFnZ2h4cEtNakF6U1VrOVRVbHlNcTg2ZHZNTGNrZTZTR0dKeDBaTnA2MmdsTWpLQ2VmUG5rcHljakVLaFFLR1EwWkxCSUVHbkdISmRNOWRLRWlFaGhCQkNqR2JiWDl0Qlc2T1pxTUFwekZxeWpoRC9pSkh1a2hnbTVUVWxWTlFVYzJSZktxZlR6bkQvZy9laVVxbFFLbVZ5NkVESjM2QVlVaVlMbksrOTlueTZsRXNSUWdnaHhDajE0aC8vaHJkTEpKdVdQc0xNaE1VU2NFNHdJZjRSekV4WXpKWVZUK0N0RE9mbEYxNmxyYTBOazhrMDBsMGI4eVRvRkVQcVVoMFl6TmJIb2U3Z3BSblovZ2doaEJCQ09MUDl0UjJFZXNjelAzSFZTSGRGakFJTHA2OGwxRGVlTjdhL1JYTnpzd1NlQXlSQnB4aFNkdlU1WlQybkVFSUlJVWFoakl3TVdodk16RStTZ0ZOY3N5aDVMZm9XU0UxTnBhT2pBN1BaUE5KZEdyTWs2QlJEeWk2SmtLem5GRUlJSWNRb2xKWnltdWlnaEpIdWhoaUY0c0lTeVQ1M25zYkdSaG50SEFBSk9zV1Fza3NpSkNPZFFnZ2hoQmlGaWt1S0NmYVBIT2x1aUZFb3hEK1NxcW9xbXBxYU1CcU5XQ3lXa2U3U21DUkJweGd5alhxb2FMVStWaXNoem50ayt5T0VFRUlJNFl5cjFrMlNCZ21uUWdPaTBHcDBHQXdHOUhxOUJKMDNTSUpPTVdUT1ZsNTduQlFBU2lsekpJUVFRb2hSS0wvbzRxQ2RhNkJCeVdBRk5UWDFGVFMxTmpqZDE5YmVRa1Z0NmFCY1p5SW9LU3ZDWkRLaDErdGxYZWNOa3FCVERKbXVwVktTWkdxdEVFSUlJY2E1VHcvdDRNQ3BUL3ZjdnJtMWtRNTl1KzE1ZVhVeGYzNy81NVJYRncrNEx6dS9lWVdVYy91ZDdzc3FPTVdybi95NngrT3I2OHZKTGNxd1BUZWFqT2dOSGIzK09BdWFpOHZ6cUcyc0FpQXQreUFYQ3MvMmVHMmp5VWh6YXlQbE5TVTBOdGZaN2Z2OHlGc1VsdVU2UFM0MTZ3Qkh6dXpwOGR3M3ltS3h5UFRhQVZDTmRBZkUrSlhiSmVpYzZqZHkvUkJDQ0NHRUdBNHhZVlBZZmVRdGxzellnRmFqczIyL1ZKeEZ3Wlh6ZE9qYmFOZTMwZGhTUjNWZEdlMzZOcGJQdm9YVjh6WURFT0FiaW8rSFA2OS85aHNldU9WN1JBVEY4c2J1MzFOY2tkZnJ0VGNzMnNiY2Fjc0g3YlVjVHQ5TlZsNGFkNng5a3NUWU9ldzk4VDVwMlFkN1BlNDdkLzhDZis4Z3UyMWZwK3hrY3RSMGxzM2FTTzdsVEVMOEk1a1NNNU9jZ25RT3ArL0daRFppTkJyUUd6dm8wTGRqTkJrQTY3VG54Tmk1M0xyOEFkdTVzdk5QRVJvUVJVeW9ZK0tuNG9vODJqcGFXRFpyNHdCZnZSaHNFblNLSVhPaFM5Q1pLSmxyaFJCQ0NERU92ZlRodjFQVFVHRjdiaktiK00wYlA3UTl2M1haZzVUWFhPWmNYaXJSSVpOeDFYa1E2QlBLek1tTDhmTHdKY0E3eE5aVzVhTGluZzNQOHZhZVAzSTI5emdSUWJFc25yR2VHVzJMZXV6RFo0ZmZ3R1F5OXF2ZkNucGU5M1Ryc2dlb3FpdGo1NzYvb1ZyL05BdVQxNUlZTnhlQU14ZU9jZkZ5SnR2V2Y5dld2cnk2bUwwbjN1OVhIMXJhbTJodGIyYjF2TTJvVkJwMEdsZGN0ZTY0NlR4d2QvVkNyVkwzNjN4bXk5Qk9mWlZSemhzblFhY1lFcVhOMEhyMWQ1Ky9EcnkxSTlzZklZUVFRb2loY1BmNlo3aFFkSllnM3pDOFBIeHQyN1B5MG9nTW5rUllVQXpsTlplSkNJcmpyblhmNnZZODJRV25TY3M2d01PMy9ZQUhiL2srU3FWMUZkeWtpTVJlKy9ERjBiZWRicStxSzZPNFBJL1F3R2orZS9zUGJOc3RGak5HazVGZnZmcWNYZnR2YmYxbi9IMkNBZENvdGR5MzhidTg4dkYvY1M0dmxUdldQR0Vid1N5OGNnRzFTdTEwdExHL1hIWHV6RXhZZk1QSDcwdjVDSlBaV3Nxa3ZLWVlzOW5FM2hNZjJQWnIxRnBXemQwMDRINktnWkdnVXd5SnJsTnJFMlJxclJCQ0NDSEdLVit2QUlvckxwRmRjSXBIYi9zaFNxV1NzdXJMSEU3Znpkb0ZXNG1MbU5hbjh6UzNORkJhVlFqQU4ybTdPSDMrU0svSDNMYjhRYWJGenJiYjl0WEpEMjJqbU9VMXhieTk5ODg4c2ZuSDNMbm1TVnViM01zWlpPV2xzWFgxNHdEVU45ZXc1OWk3V0xBZnlmTjA4K2FwclQvRjNkV3pUNjlocUxTMXQ5aW1HSnZOSmlwclM4a3R5c0ROMVpQYXhpck1WNE5PL2RYMXNYVlgxNC9XTjFYVDJGSXZRZWNvSUVHbkdCSVh1cXo1bHFCVENDR0VFT1BacmNzZTRPKzcvaCtWdGFVRStvWHh5YUh0Sk1iTlpmR005VGQwdmdYSmE0Z01uc1E3ZTEvZ29WdStqN3VybDIzZitjSXpuTWs5eXIwYnZtTTNzdHFwcXU0S1VTR1RBVWllTkovaWlqemUvL29sbnRqeUU5dDAxZHJHU3RRcURRblJNd0I2VEZ3MFdBRm5WZDBWc2d0TzA5TFdTRTE5T2RrRnB3RnJvSmhma3RQdGNXRkJNVlRXWGVIRC9YOER3R0RVYy9yOFlkSXZIQ1VtYkFyMzNmUWRXOXQzOXI2QVVxSGs3dlZQQTVCeTdoc09udjVzVVBvdkJrYUNUakVrdW81MFRuSDhmU2lFRUVJSU1lYWR6VDNPTjJtN0FPdGF6bmYyL2htVDJVUkxXeFBOclEzODdxMS93dDhuaENEZk1Eb003VlRXWG5GNkhoOVArK1FYbm03ZWRGeWR5dXJuSFl4M2wrQ3lyTG9JRjZXS0lMOHdwK2VxcWE5ZzNyU1Y1QlNjUnFGUWNPdXlCeWlwekxkYkgya3dHbkJ4NlQ0TU9IMytDSWZUZHdQVzZhblAzUFh6UHZ4dFdDa1V6dGVLRmxmazBkaFNoMGF0cGJXam1kU3NiMGlhTkorRzVsbysyUDh5SGZvMlBOMnVGWFUzbTgwMHR6WHkyS1lmRVIwNm1aODg5Z2NBL252Nzg2eGRzSlU1VTVjNVhNTm9OT0NtOCtoelg4WHdrYUJUREFrcGx5S0VFRUtJOFM0MmZCcmVYUUxHMXZabTZocXJDQStLdFcxVHUyZzRsNWRDNFpVTHZQamhMNXllNThHYnY5ZnROZjc4M3Mvc0FqbUx4WXkzaC9NTWpSMzZkdXFhcWdud0RiVnRDL0lMY3doUURjWU8xQ3BOdDljTUM0aG04ZlQxRkpWZjVGTHhPY0JhOXFURGNHMzZxc0ZvNEZKeGx1Mll6aW11U29YemlveHpwaTUzeUNxYmxuT0lRTDh3Tml6YXh0dDcvc2h6OS83U3RwYTFzQ3lYN1ovOWxnQ2ZFR2VuYzBwdjdNQkhMZGtyUnlNSk9zV2d1OXdFZXV2dkhZTGN3TDEvaWNlRUVFSUlJY1lFTDNjZnZOeDliTS9QWFVybDJObTkvT2poMzlpMU81ZVhRa0wwRE81Yzh4UUE3KzU5QVc4UFB6WXV1UmV3WnEydHJpOTNlbzBudHZ5VDNRamd1VXVwcEdZZmNOcTJwYjJKOE1BWWZEMnYzZkZ2MTdmUjB0WmsxNjZodVJhbFFrbE5ReVVBalMxMXR1MXFsWWFRZ0VoQ0FpSUJiRUhuN21OdlUxRlRZbmVldC9iODBmYjRscVgzTysxVGo2NW1ndzMyQzhkb01sSlpXMnE3YnRHVlhBSjlRM0hWdVhkN3VORmtYemV6dGEwSmJiQXJCcU8xNUVwbk5sdUQwWUJTcWNSRjZkTC9Qb3BCSVVHbkdIUjJVMnRsUGFjUVFnZ2h4ckh0bi8yV05uMHJBTzBkcmJUclczbHA1My9ZOXErYXN3bTlvUU90V21lYjRxcFFLRkFxbEgwcUNhSlVLRkYwR1Qzc0hBbDB4czhya0NlMi9KUGR0b3pjRSt3NS9xN1Q5bjkrNzJkMno5Lzg0Zy80ZXdmem5idi96YUh0VTF0K2FudDg4UFJubk0wOXhuUDMvdEsyclRQUlQyY20yYTRzV0RoNlpnOXBWNFBsYWJGenVXbnhOa3htRXdvVXVPazhDUElOczlid3ZCcDA1aFNjWmtyMHJHNWZhMmYvRzVwcjdiWWR6L2lLNHhsZjJXMzcxYXYvaC9qSVpPN2YrTjBlenllR2pnU2RZdEIxcmMrWklPczV4UmpSWGcrdDFSWU1iWUJDZ2FsanBIc2t1bkxSV0xCWVFPMW13ZFhmZ3M1YmdVS2g2SGJ0a0JCaS9EbGFhdjNKcTdmK0RCYWxBdUlHY1B6aUdSc3dtYTExNGk2WFgrTDArY09zbkhPYmJYOUlRQ1NabDA3aWRvTUplVjcrNkpkOW5sN3J6S3dwUzVnU2N5MTRNNXROdkxUejN6RVk5U3lkZVJOenA2MjBhOS9kYUdEWFlMZXpQMTIzZFU3WE5SZ2Mvd00xR2czTW1iYWNwTGg1SEU3ZlRWdEhDMkNkRHF6VjZBQ1lHanViakl2SFdUNzdab3JLTDFKVlg4YTJkZDkyT0ZkWDkyLzhQN2I2cEhtbDJleEwrUWlGUXNFRE56K0htOVorYmFkVzQ5cmp1Y1RRa3FCVERMb0xNdElweHBqYVBPaG9zbUF4U1FBeldwbjAxbitiamdZRkhVMW1WTzRtZkdJc3FGU3FIdS82Q3lIR3ZtWUR2SkFPZXd1dHkzYmlmV0JKK09DZFh3RWMyM2ZqeDArT1NtYnZpUStZRWoyVHNJQm96aXFQRStJZlNWWitHa3RuM2dSWXA2MEcrVVhjMFBtL2MvY3Y3QklKbmMwOXpwRXplL3A4dkVhdFJhTytWakQ5M0tWVXpHWVRxK1p1SWpYckFNdG4zOXFuRWRmZWRDYnc2UXdvOVlZTzIzVU5SajFCdm1HRUJVYmpwdk93allhMnREV2lWVnVEd1RsVGwzTWsvUXZPNWg3blZNNGhrdUxtMldxR1hzOXNObE5Ta1U5NVRUSHpFcTFCODFjblB5VEVQeEs5c1lQQ0t4ZFlNMy9MZ0YrVEdEd1NkSXBCWmJiQXBTNTNIeVhvRktOZFpSWVkyd0VrNEJ3enpFb01UUXFxY3d4NHg3ZWgwK2x3Y1pGMU9rS01WejgvQW1lcjRLRWtlQ1JwYUs1eGJBREhsbGNYY3lMemErSWprMjNibWxvYjJKZnlFVjd1dmt5TG5VTkZiUW1yNTkvZTUzTzJkYlRhMW1GVzFKWlEwMUNCd2RoQmg3NmRnaXNYYU90bzRjQ3BUL0Z5OTNXYXhiV244MzZkc3BPa1NmTlpOSDA5S1ZuZnNQdm9XOXkrOHBGZWo5VWJPcWhwcUNBMElNcnBmZzgzYnhRS0JZMHRkVmdzRnY1bnh3KzVkOE96eEVWTW83R2x6cTdzUzZmcStuTGJkRm92ZHgrV3pOekFwNGQzb05XNHN1MXEyWk91YlF1dlhNQmc3T0NMWTI5anNWZ0lENHhoWHVKS3N2TFNLTGh5bnEyckgwZHY2T0RMNCs4eUxYWk90MzBWdzArQ1RqR29paHF2SlJFSzg1QWtRbUowcTgwRFk3c0ZDVGpISGdVS01LcXB6ZFBqRmQyTWg0ZUhCSjVDakVNZjVsb0R6bjliQ2tzSGNYUnpNQjA4L1JuaGdUSEVoVS9sM0tWVUFDS0Q0NWd6ZFJsN2pyMkxBc1hWQUNtMmx6TmQ4L3UzZjRMKzZqVFZENzUrQ2EzR0ZhMWFoMWJqaXQ3UWdkRmtvTGFoRWs4M24xN09kSTNSWk9UakE2OWlOQmxZdCtBTzFDbzFtNVkveER0WGt4cXRtcnVwMjJNTHIrVHl5YUhYQ2ZXUFl0dDY1MU5lVlM0cS9MeUNLSzhwSmo0eUdhUEpnRkxwUW1OTFBRYWpIbjl2KzFGTHZhR0Q0b3BMekpxeXhMWk5vOVpoc1Zqd2RQTkcxYVdreTdtOFZIYnVmd1dsUWtsRWNCenhrY25FUnlZVDRoOUJSVzBwbng5NWs5andxU1JQbW8vRll1Rk03akhlKytwRkhybnRlWWR5TkdKa1NOQXBCcFdzNXhSalJXc3RkRFJLd0RtMktWQVlkTlNWVmFPT1VxUFQ2V1NxclJEanpQWXNXQkkyZWdQT0sxVkZYQ2c2ZTYza1NaZi9VdFl1dUlOSkVVbWtuejlDVXR3ODI5ckZ2bmptcnAralZtblFhbHdkMWxoMlRxKzlZODBUdG0wV0xEMysvbXZyYU9XRGZYK2x1UHdTOTJ4NEZ2ZXI2MHNUb21ld2ZQWXRIRHI5T2RYMTVkeXk5SDdjdW1TTGJXaXB4V0RVcy8zejN4SWVGTXZLSGdKVGdMandhV1FYbkNZeGJoNEFudTQrRkpYbDRxcDFkd2orTGhTZHhXdzJNeWtpa1haOUczdU92a05tWGdxcjVtN20xUGxEdkxUelA5aTg0bUVtUlNReUtUeVJ1OVkrUlZ4RUlyb3Vhek5MS3d0NWM4OGZVS3UxM0w3eVVkdGEvenRXUDhIZlAvbC92UHpSTDdsenpaUEVSVXpyNVc5Y0REVUpPc1dneXEyNzlsaW0xb3JSckswR0xHWUpPTWM2SlNwb2RhT3hzUkcxV2kxQnB4RGpTSGtMdEJoZzZZMHRoUndXWVlIUlBIano5MUNyTkJTVzVaS2RmOG9XRkxscTNiQmdJYjgwaHllMy9yU1hNOW56OXVqK1M1UzNoeitUbzZhVGVTa0ZzOWxFWmQwVjlJWU9mRHlkRjBhL1VIU1d6dysvU1llaG5idlhQOE9raUVTNy9hdm5iVWF0MHZCTjJpN3lpck80WmRuOVRJOWZnTmxzNWx4ZUtpNUtGOVl1dUlPRnlXdDZUZDQyTDNFbHA4OGZac2ZudjhWRjZZSzNoeDlmSG4rWDJQQ3BEc2NleTlqTHBJaEV6aGVlNFVEYUp4aU1ldTVaL3d3SjBUT1lsYkNZZC9hK3dKdGYvSUhKa2Nsc1dmVVlpWEZ6YmNkYUxCYU9uZDNMZ1ZPZjRPYnF5U08zUFc5WHVzYlhLNEJIYi9zaE8zYi9MMjk4OFh2aUk1UFp1T1FlL0x3Q2UreS9HRG9TZElwQlpUZlNLVUduR01VTWJUTEtPVjY0V0hRME5WWGc3ZTJOU3FVYTF4bHRNekl5U0VzOVRVbHhNYTQ2ZC9JS2MwZTZTMktjaVl1ZVRGdEhLNUdSRWN5YlA1Zms1T1FSeXhSZFljMUhRNGpic0YrNlgrSWlwdkhSTjM4bjgxSUtHcldXRFl1MjJmYlZObFN5ZlBZdGhQZ1BYdVFjRTVaQVRGZ0NiMzd4Qi9KS3N0R290Y3lZdk1naG1PelUwdGFFdDRjZlcxWS9qcjkza05NMnkyWnRKRHBrTWdkUGYwWnMyRlRBbXBsMjI5cHYwZGJSeXVTb1pMdjIxNWR4NlJUb0c4clcxWSt6KytqYkpNYk50VTZSdGNETWhNVjI3U3dXTXlvWE5Tdm5idUtMbzI4VDVCZk9waFVQMllKdEx3OWZIci85eCt4UC9aaTJqaGFIV3AwMURSVWNTditjeU9CSmJGM3poRjBkMDA3K1BzRTh0ZldmMlgza0xlcWFxbkhYM1ZqMllERTRGSmF1RlZXRkdBQ3pCVzcrQUV4WDMxR2Yzd2xhV1dJbFJxbUtUSXN0STZvWTI0eDAwT3lhUjNoNE9KNmVua00rMnZsRklmd21CV1lIdzMrdjdMMzlZTm4rMmc3YUdzMUVCU1lRN0I4NXFGOWloZWlxdkthRWlwcGlDc3F6Y2ZOV2MvK0Q5NDVJcHVpemxmRDhBZmpOS3BqcFBGWWFORTgvL1RRL2UrckZBWjNEWXJHTTJwdGVJOWszZzlHQXlzWHhocURCcUVldDB0Q3ViN09iTXR0WGxiVlhDUFFON2RQck1oZ05BOHJRKzR1WG4rYlpaNThsSUNDQXdNQkExR3BKV3RKZk1nOUpESnI4aG1zQlo1U25CSnhpZEpPQWMveFFvY1ZrTXFIWDZ6R2J6U1BkblNIeDRoLy9ocmRMSkp1V1BzTE1oTVVTY0lvaEZlSWZ3Y3lFeFd4WjhRVGV5bkJlZnVGVjJ0cmFNSmxNSTkyMVVXMjBCcHd3c24xVHE5Uk9yOTlaMS9OR0FrNkFJTCt3UHIrdXdTZ0pJd1pHZ2s0eGFHUnFyUkJpcEZnc0ZveEdJK054OHM3MjEzWVE2aDNQL01SVkk5MFZNUUV0bkw2V1VOOTQzdGorRnMzTnpSSjRDaUZ1aUFTZFl0QmNsQ1JDUWdneHFESXlNbWh0TURNL1NRSk9NWElXSmE5RjN3S3BxYWwwZEhTTTJ4a0ZRb2loSTBHbkdEVDU5ZGNleDB1NUZDSEVNQnVQbzV4cEthZUpEa29ZNlc0SVFWeFlJdG5uenRQWTJEZ3VSenZqb2llUGRCZkVLQllSR2cyTTdpblVvNTBFbldMUTVIVUpPaWRMMENtRUVBTldYRkpNc0gva1NIZERDRUw4STZtcXFxS3BxV2xjVG1WdjYyaWx2S1prcExzaFJxR3k2c3UwNjl0R3VodGpuZ1NkWWxDVU5FUEgxUnVmb2U2Z2t5UkNRZ2d4WUs1YU4wa2FKRWFGMElBb3RCb2RCb01CdlY0LzdvTE9pUEJ3S21xS1I3b2JZaFFxcnluRzM5OFBoVUtCaTR1TGpIYmVJQWs2eGFESTY3S2VjNUpQOSsyRUVFTDBYWDdSeFpIdXdvZ3ltWWQyR3VkNEM1d0FtbG9iN0VabEJ2TTFscFFWamR0TTBmTVh6cU9nSW11a3V5RkdvYnpTVENiRng2RlVLbEdybldmaUZiMlRvRk1NaXE1VGF5WG9GR0p3NUplZVIyL29zTnQyb2Vnc2hWZHlCKzBhRm91RkU1bGZVMU5mMGU5akc1cHJ1VkpWNUhTZjBXU2t2THFZbHJZbUFNeG1NK1hWeFRTM05nNm92MkxpMkovNk1XL3MvbDJQYmY3K3lhLzU4dmg3TjN5TnQ3LzhVNStPTHk3UG83YXhDb0MwN0lOY0tEemJZM3VqeVVoemF5UGxOU1UwTmwrN0s2czNkTkRRWE5mdm44N1BVVis4K01Fdk9IVDZjd0FPblBxVVZ6Lzk3eHY2ZkhkbnZHYUtuajU5T203ZWFrNW03Ui9wcm9oUjVGakdWeWkwUmlJakkxR3BWR2cwbW1HdlZ6dGVxRWE2QTJKOHNBczZaVDJuRUFOVzMxVERHN3QveCtTbzZkeDMwM2NBYTNIcm5mdGZJY2d2bkNkdS8vR2dYS2Vrc29DdlRuNUlhdFlCbnRqeUU5eDA3bjArOXVqWkx6bVZjNGgvZWZJdlR2cGZ6VjgvK2s4MkxOckdvdWxyYVcxdjVxOGYvU2NyNXR6S3FybWJCcVh2b25jdmZmanZWTlNXT215Zk8zVTV0eTUvWU5Ddjk2ZjNma1pUUzMzdkRhL2o2ZTdEZCsvK2hkMjJpS0E0anB6WlExNUpOcE1pRXAwZVp6RHFNUm9OVHZlbFh6aEtXZlZsaCsxSmNmT0lEcDFNVzNzTCtTVTVUSW1lMVd2L3ZrN1p5ZVNvNlN5YnRaSGN5NW1FK0VjeUpXWW1PUVhwSEU3ZmpjbHN4R2cwb0RkMjBLRnZ4Mml5OXNsVjYwWmk3RnpiMzNYNmhhUHNQZkcrMDJ0WUxKWnVSMUNpUXVKNTVMYm5lKzNuOVdaTVhrUnVVUVl2Zi94TDdsanpKQWxSMC90OWpvbmsvZ2Z1NDY5L2VaV1RtUllXVGw4NzB0MFJJK3g0eGxlVTF1YXlmUFVTVkNvVkhoNGVxTlZTNy9OR1NkQXBCb1dNZElxSjZOTkRPMnhmTG0vVWxKaFpKTWJPY2RoK3ZqQWRnTVRZdWJadGw0clBZVERxbVQ1cHdZQ3UyVlZrY0ZkbUxYWUFBQ0FBU1VSQlZCd3I1OXpHZ1ZPZjhzbkIxN24zcG1jSDdkeGk1TFYxdEJMb0crb1FXSVVIeGd6SjlZeEdQZFBqRnhBZm1kem5ZeTRWbitOUzhUbUg3Wk9qcGhQa0cwWmE5c0Z1Zzg2ZWRPamJhVzF2dHR0MnZpQ2RBTzhRb2tNbmsxVndDcVZTU1dMYzNHN08wTHVXOWlaYTI1dFpQVzh6S3BVR25jWVZWNjA3YmpvUDNGMjlIQXJTTDB4ZXc4TGtOVTdQOVpzM2ZzUk5pKzRtT1g3K0RmZm5lbjVlZ1R5MitSL1plK0o5QW4xQ0IrMjg0MjJVRTZ4WlNWVXFGWTg5K1NBN3RyL0p6Z1A1eElZbUV1SWZTV2hBMUVoM1R3eVRzdXJMbE5jVWsxZDZEcVhXeVBMVmkzRnhjY0hkM1IwZkh4OVVLcFZNcjcxQkVuU0tBV3MyUVBYVjVTUHVhZ2gyRzluK0NERmN6dVdsWWpEcUIzUU9idzkvcDBGblZ2NHBWQzVxcHNaY0N4Wk81UnhDb1ZBUUhaYlFwMm1xSG01ZUFKekkzTmRqY0t4UUtOR3FkWmd0Wm82YzJkTnR1N2p3YVlRRlJ2ZDZYVEY2dE90Ym1SU1J5SnI1dHcvYk5ZTjh3KzNldDlEektGNWpjNTFkMEZsVlYyWmJrN2g0NWdhODNIMHByc2dId052RER5OTMrenViZFUzVlpCZWN0dHNXN0J2T291bHJBZnZScWwrOStwenQ4ZGtMeHpDYWpQenVyWDl5Mmk5WHJSdmZ2LysvZW5pbFY5dnAzSm1ac0xqWGR0a0ZwL25nNjcvMjJHYm5ONit3ODV0WG5PNExENHpoaVMzL3hLZUhkbkF1TDdYYmN4aU1lbExPN2VkVXppRzc3UmtYVDlnZVAzVEw5NGtJanV1MXp4T05VcWxFcTlWeXo3M2JTRTFONVh6MmFVNWtmWWxXNDBaSldlRklkMDhNc1lqUUdOcjFyUVFFK0JNM0pkWTJwZGJWMVJVL1B6KzBXcTFNclIwQUNUckZnRjNza2tRb1hrWTV4UVR5azhmKzBPMittb1pLL3Z6ZXo1Z1dNNXR0NjcvZHIvTlcxSlpTV2xuQXpJVEZhRFU2QUtycnk4a3Z6UUdzVXliNzFyOC9vbGFwT1hqcVV6b003YjIyNzI3RXFaUEtSVTFvUUJTN0RyNE9RR2xsQVJhTGhZOFB2QWJBL01SVm5MbHdGSUEyZmF2VGMxeThuRWxMbDREWjNjMUxwdHNPRWJQWmpON1FnVTQ3dkhjQ0cxcHErZVRnZG01ZC9nQXVTaGVhV3h0NWFlZS84K2ltSCtIdkhXUnJkNkhvTEtkekRqTXBNc251K004T3YwRnhSWjdUYzYrWnY0VmxzemJhYmNzdnpiRjlObnBxMTFWNWRUR2xWWVdzWGJBVmIzYy8yL2JNdkJUS2E0cFp2K0JPWEZ5RzVpdlNjL2YrSnlvWHh5bDZMMzc0QzFiTjNld1FzQVBzUy8ySTZyb3lBT1pPVzhIa0hxYkpmbnpnVldMRHB2WVlDUHQ1Qjk5QXp5Y0dsVXFGcDZjblM1WXNJU2twaWVibVpveEdJMmF6ZVZ5TzhBcEhDb1VDcFZKcG0xTHI3ZTJOVHFkRHBaS3dhU0RrYjA4TVdOZXB0WEVTZEFveFlHblpCd0hzdmpSMkpnYlp1T1FldEdwWGRoMThqZmlJSkdaTVh0VHRlVlJkdmpUSFJ5WngxOXB2T2JTNVVIU1d5T0JKdU9rOHVqMVBhVlVoT3o3L1g4QTZZbFZSYTYxbDF6bDFzZk41ZlZNMUdaZE8ydG81VTFGVFFuVjl1ZTI1djNld0JKMURwSzJqQlFDZFpuaURUbmVkSjFsNWFaek0zTWVTbVJ0SXYzQVVONTBIbGJXbDdFdlp5ZDNybndiZ1ZNNWh2TjE5NGJxM3ltT2JmK1J3enA1R1NtOWtmZXFKYy9zQUNBMklKaTU4cW0zNythSXpCUHFFT3AzaVdsVjNoZXlDMDdTME5WSlRYMjRiWGRYcjI4a3Z5WEZvM3lrc0tBYWR4dFgyM04zVml4ZmUvN25kN0lOSE4vMEloVUtCVHVQSzNoUHZVM0RsdkczZnVvVjNvbFpwcnAwdk1KcXd3R2d1RldmaDdlRkhvSy85dEZrWHBRcXRXdWNRdkRZMDE5SFcwU0lsZVBwQXBWTGg1dWFHUnFQQng4Y0h2VjZQd1dEQVpESko0RG5PZFpaRlVhdlZhRFFhMUdvMUtwVktSamdIZ1FTZFlzQzZsa3VKbHlSQ1FneElhM3N6bVZjRE56ZXROUkFzcnk3bVhGNHFDVkV6V0pDMEdvUFJ3SzZEcitIdkU5eVA5VjhLTkdxdDNaYWErZ28rUHZBcVlZRXhQU1ltNmpvcW8xUXErZllkL3hlQTNVZmY1bFRPSWR0emdLUko4d0RyeU93TDcvK3J3N21XemI1WmdzeGgwdDVoSFcyMldNdzBOTmVpMWJqYUJUOURSZVdpWnNPaXU5aDE4SFdTSnMwai9jSVJsc3pZUUhoZ0RCOTk4M2R5Q3RJSjhnc252eVNiWis3Nk9Ya2wyZmI5MXJleDY4QnJiRmkwRFYrdkFNRDZYbXRzcnVXK2pkOGRjUC9xbXFvNGR5a0ZsWXVheXRwU3U2Q3p2cW1hRVA5SXA4Y1ZWK1RSMkZLSFJxMmx0YU9aMUt4dlNKbzBuNGJtV2o3WS96SWQralk4M2J4dDdjMW1NODF0alR5MjZVZEVoa3dpT21ReUQ5LzJBMVF1S3A2NTYrZDI1KzRhVkc1YThUQVd5N1Z5SkNvWE5SRkJjZWk3ekZZd204MThmZkpEV3R1YmVXVFREKzFHa0FHeTh0TllNMzhMWGg3Vy81VGJPbHA1YTg4ZmFHcHQ0THQzLzN1L0VvWk5WSjNsTVZRcUZUcWREb3ZGSWdIbkJLRlFLQngreE1CSjBDa0dUSklJQ1RGNGpwM2RhMWNteFd3MjgvbVJOMUVvRkt5YXQvbUd6cmwrMFYxNGRQa3kzR2wvMmk0c0ZrdXZRYUN2WndBYkY5OURWT2prRzdxK0dCbXRWMGM2RDV6NmxBT25QZ1dzLzVZTGt0ZXdJR24xa0g2UlNveWJTMnIyQVhicy9oMXQ3UzNNbUx3SWpWckxrcGtiMkh2aWZhSkM0b21QVE1iZko5Z2g2TlNxZFJTVlh5Uy9OSWU1WHNzQktLc3VJdEEzckY5OU9KVnoyQ0ZUck1HbzUwcFZFWUYrWVlRRlJGTmNmdW5xMms5cm1aUEsydEp1WncvTW1icmNZY3B1V3M0aEF2M0MyTEJvRzIvditTUFAzZnRMMjRoSVlWa3Uyei83TFFFK0lRQzR1M3JpN3VvSndPL2YvcW5kU09lM3R2Nno3ZkhPL1grem15NjhjY2s5eko2eTFPNjZTcVdTZXpZOHk5OCsvaFZ2ZmZFSEhyLzl4N1p6ZzdXKzZmNjBYV3haOVNnZCtuYmUvdkpQMURWV2NkZTZiMHZBMlE4U2NBZ3hlQ1RvRkFOaXRrQkJnL1d4QW9qeEd0SHVDREdtTmJVMmtKcDl3RzViU3RaK1Nxc0tXWmk4eG1GYW5ORm9jTWpPMlVtbmNiTjkrWjB6ZFpuRC92THFZbklLVGhNVE5xWFh6S0FlYmw0c1NGN2RZNXVxdWpLSGFYNWlaSG01KzdKcHhVTm9WRnFNWmlNMTllV2tYempLbDhmZm83R2xqdlVMN3h6UzY5KzArQjcrdXZNL21KZTQwamJLdm5UbVJzNWNPRWJtcFpSdVM0QW9GQXFpZ3VNcEtNMWg3clRsbU13bUttdExtWis0R3JQWlRGTnJnNjJ0Mld4Q2I3VFd2dXlrMDdpaTFlZ3dtWXhZTEdidVh2K01iZDk3WC8yRnBMaDVUSTZhVHVHVkMzeWQ4aUZtc3htbFVzbVZxa0tNSmlPUndaUDYvaUt2am53Ris0WGJndGFRQU90SWFkR1ZYQUo5UTNGMUV1VDk2T0hmT0d5N1k4MlQzVTd0ZGNiWEs0QnQ2NzdORzd0L3g5R3pYN0poMFYyMmZmN2V3V1JjUEVGOFpCTEhNNzZpcHFHQysyNzZMckZkUm5XRkVHSTRTZEFwQnFTZzRkcHluQmh2VU1tVWR6R0VhdHVocWhVYTlkQnVoRGFqOWM5MjA5VS9yM3ZjWm9RT1U1ZDJWL2UzR09DMVVaaTQ4Y3ZqNzJFdzZwa1NQWk1MUmRiaTgxT2laNUZibE1IcWVZN1pSMCtkUDh5cDg0ZWRudXZKTFQ4aExEQ2FmU2tmT2MxY1cxUjJFYkN1Ky96eStIdDk3bU5pN0Z3aVEreS9sTC8vMVV0Y0tEckxJN2M5VDNiQktjQTZuYytadk9Jc09xNW1KZ1dZSHI5UU11SU9FVzhQWDRjUnNnVkphM2o1NDE5eUl2TnJsczNjNkRRZ0dpeU56YlVBRkpkZnNxM0pWS3ZVaEFmRjBsUllqNjluUUxmSFJvWEVjeXhqTDJCZEIydzBHWWtObjBwdFk2WER0TzJxdWpJeUw2WFlucStldDVubHMyOEJySm1aNDdza0tycDN3M2Z3OXduRzI4TVBsVXJOcDRkM2NMRTRreW5STThuT1A0V2J6b05nUDhjMWp4WXNIRDJ6aDdTck40V214YzdscHNYYk1KbE5LRkRncHZNZ3lEZk1Xc1B6YXRDWlUzRGFybFRONzkvK2FiYzNpZnJxdHVVUE1qMytXc21rbUxBRUhybnRlY0tEWWpHYnpXUmNQSUhlME03TWhNWDROUVN4Yy84cnVMdDY4c2h0ejB2WkR5SEVpSktnVXd5SVRLMFZnNlhkQk9VdDFxQ3lvZ1dxMnFDeUJTcXYvbG5kQmdaejcrZnBDK1VvbkMxVlhKNUhkdjRwcGtUUEpEWnNxaTNvOVBVSzRPSGJmdUQwbUVrUmlVeVBYK2gwbjgvVkwvU1psMDQ2QklBbWt4R3p4WXpLUlVWUjJVVmJBTnFWMFdUQVlySFlyVFVEQ1BJTEp6SmtFaVdWQlpSVTVHT3hXTWdyeldicHJJMVUxSlp5OHR6K0hsOW5hVlVocFZYWFNnK0VCa1FQT09oOHZRcjJOYzRZMERsdVJIb0ZyT3Q3dk41dlNnVU05cjBSRHpjdnBzWE1KaVhyRzZycXk0Z0tpUi9rSzFpWnpXYStPdmtoTXlZdklqdi9GT2tYampKbjZqSktLZ3M0WDVpT3Q0Y2ZYNmZzNUk0MVR6ZzlQaklrbnRhVW5WVFhsMU5VbG91ZmR4QmU3ajYySkZUM2JmeXUwN3FUblFtdnVoTVhNYzMyMk5QTm05andxWnc4dDUrWTBDbGtYa3BoeHVSRlRoT0dHSTBHNWt4YlRsTGNQQTZuNzdZbGFlclF0OXN5VEUrTm5VM0d4ZU1zbjMwelJlVVhxYW92WTl1NmE1bXJINzcxQjVndHpuK0o1UlZuOGVXSjkvajJIZi9TWTlaY0QxZkg2VVNSSVpQSUtVam5tN1JkZGttNmJsbDZIMyt0eU1mRDFRdHZEeitINDI1VVRUdnN6b0tVSm1nMldXYzhEYlc4ZXBnWjFIczdJY1RvSlVHbkdKQ3VRYWVVU3hIZE1WbWdzdFVhVUZaMitlbjZ2S1g3TXBJVGdxOVhJQjZ1WHR5ODlEN09GNlQzNlpnQW54Qm1USFllZEhhNnZzNmd3V2pnTHgvOEt4MzZOcDdkOW05MjY4QTZ0YmEzOFB1M2YwS1FYN2hEZ3FIVzloWmUrL1IvdUZ4K0NiQk9oWHp1M3YrMFpiK2RsN2dDNkQ2UjBJbzV0dzU2SXFHcGJyQ3ZzZXMzMytHNXErQ3BneTM5bUluWlh3cmcyTDdCUDI5bmJWbU5XamY0SjcvcTVMbDk2STBkM0xMMFBqemR2UGttYlJmVFl1ZXc1OWc3ekVwWVFuTDhBblo4L3IvTVQzSStiVHNzTUJxVmk1cXk2c3NVWERsUGJKajl0RkJQVjI5OFBQMGRqbE1xWFhydG04bHN3dVZxdThYVDEvUFduai95N3Q0WDBCdmFtWmU0MHVreEJxT2VJTjh3d2dLamNkTjVZREtiQUdocGEwU3J0aVpubWpOMU9VZlN2K0JzN25GTzVSd2lLVzRlL2o3WFNwUDRlZ1hRcm0ranNyYlU0ZnlWZGFWNHV2blEzazJwSVkxS2F4dEI3U3EvTklkdlVuZFJXbFZJZUZBc0Q5MzZEN1phb040ZWZ0eTkvbW5lMlAwN1h2L3NOengweXovWWF2Y09oTllGZ3QxaG1ocmFMQTdKaHdkVml3SHk2OEYzNk42cVFvaGhJa0duR0JBcGx5S2NxV21EYzlXUVdRM1oxWkJiMS9zeGZlR3RoVkIzY0ZlRFRtWDljVldCenVYYWM3dkhQZXl2T1RNNGZSb3NIbTVlUExiNUh4MEszdysyZzZjK3BiNnBobHVXM3VjMDRBUTRuckVYZzFIUHdxUTFEdnRjbEM1Y3FTcGkwZlIxTkxiVWtWTnd1c2R5SzhOaG9UdE1tcHBKUUVBQWdZR0JxTldPTlJBSDB4ZUY4SnNVaVBlR1I1SjZiejhReHdad2JHdDdNNjVhZDd0RUtKVzFWOGpLVDhQTDNaZGd2L0NCZDlDSit1WWEwcklQc21YMVkxZVRCOTFFUlcwSisxSjJVdGRZemYwYm44Tk41MDU4WkJKN2o3L0hkQ2MzVGx5VUxuenZ2bCtpMDdyeCtaRTMyYlJpQ1FhakFhUHh4dTlPVmRaZTRkRHB6L0QxQ21UdGdxMkF0WlJRVEdnQ2hXVzVMSnEremlFTGJLZkdsanJjbll3eVZ0ZVgyNEpCTDNjZmxzemN3S2VIZDZEVnVMTHRhbW1ZcnE1VUZ2TEdGNy9IeDlNZnhkV2JJM1ZOMVhpNGVxRldhZGgxNERXYVd1dFJxN1MyVE1OdEhTMTRlL3JiWlluT3Zaeko0ZE9mVTFwVlNLQnZLUGRzZUlZcDBUTWRyaGNkT3BtdHF4L25vMi8renF1Zi9KcmJWejA2NE5GdER6WGNGQW9QQnNJUWY5UTRXd25QSHdBL0NUcUZHUE1rNkJRRGNyRkxNSkV3ZUxOM3hCaGl0a0IrQTJSVld3UE5yR3JyeUdWL3FaVVE1TmJseDkzNlovRFZ4OEZ1MWpialdXZDVpS0ZTWGxQQ2ljeXZyNjZ0MDlxTitIUXFyc2puZU1aWGhBZkcyTXFmZEtYVjZIanUzdi9FdzgyTDNVZmZIdEwraW9FNWZmNElHUmRQTUNraUVYZFhMNnJyeThuT1R3Tmc4NHFIYmNHb3dXaGc3NG4zV1RacjQ2Qk13Nnh0ckdScXpDd1NZK2NBNEtwMTQ5NE4zK0V2SC93Ykd4YmRaY3VldW1iK1ZrN2xISElhU0xhME5WRlJVMExCbGZQb0RSM3NUL21Jai9hL1lnc1crNk9tdm9LRHB6OGpLejhOVHpjZmtpWmRTOVNUZnY0b2w4c3ZvVkFveU01UFkwYjhRb2NSeGNhV2VneEdQZjdld1hiYjlZWU9paXN1TVd2S0V0czJqZHBhV3NQVHpkdXVUdTcxbnRyNno3aHFyZlZUZi9uMzc3SjU1U08ydGFjdmYvUkxraWZOWi9HTTlRRHNTL21JU3lWWnRtTS8zUGMzNjJ0eDkySFQ4b2VZTldWSmp4bFdFK1Btb3RPNDhkN1hML0xhcC8vRDNHa3JXTHRnNjdDVXp4RkNpRTRTZElvYlZ0VjJiVXFrdjZ2MTdxY1kvOXFNa0YxekxjRE1xYkZ1NjQyWHhqb2xxek9vN0JwTUJybko5S2tia1pwMWdOUG5qempkdDNyZVpoWk5YMmUzemM4cmtBMkx0M0V5Y3grN0RyN0cvdFNQbUR0dEpmTVNWK0NtODZDeTlncnY3bjBCdFVyRGx0V1BkL3RGMXRrVXZkTEtRdHM2Vk1DMjV1MTZoVmN1c045c3Y2NXRYdUxLSVIvaG5ZaWlRdUs1ZURtVHN4ZFBvTmUzNDZiellHck1iSmJOdXBrZ3YydmxSOXJhbXltNGNwN3poZW5jcytGWklvSmlCM1RkdUxCcER0bU9sVW9sMzdyam4rM1dDSWY0UjNEcnN2c2QxZ0cvK01FdnFLeTdBbGpYTUNaRXp5QXNJSnJRZ09oK2phbzN0TlJpTU9wNTRZTi94VlhyenJvRmR6SS9hUlVxRnhXTnpYVjhlZnc5Y2dyVFNZaWF3ZnFGZC9MdVYzL2hsVjMveGRKWkcxa3lZNE10NDI1UldTNnVXbmVINmJ3WGlzNWlOcHVaRkpGSXU3Nk5QVWZmSVRNdmhWVnpOM1BxL0NGZTJ2a2ZiRjd4Y0svWm9mdHJldndDZ3Z6Q1dEUjlQV3FWL1grOEZvc0ZvOG5nOE5tTmk1akdVMXYvbVU4T3ZzN1ozT1BNVDF5RnprK0NUaUhFOEpHZ1U5eXdBbG5QT1dGVXRzTGhFamhXYXAweTIxdmlDTFVTcHZwQllnQWtYLzN4MVBSOGpPaS9zS0FZSmtjbU85MFhIdWdZT0dqVVdoWWtyV2JldEpYa0ZLWnpQR012QjA1OXdwRXp1NWtXTzRmY29neE1aaFAzYm5pMjIybUczU21ydWN5Uk0xLzAydTV5K1NYYmV0Qk9VMk5tU2RBNUJLSkM0bmxzODQ5NmJlZmw0Y3NUbTMvTVcxLytpZTJmL1paN05qd3o2SUVTWUJkd0hzLzRHclZLZzFLcDVFenVNVnk3QkpPTHBxOURvOUVSSGhqak1QTGFtU2pubFYzLzVmU21pTkYwN1E3WTVmSkxxRlVhbHM2OHlYcE90WmFHNWpwT250dEhXdlpCQURZc3VvdUZ5V3RSS0JROHVlVW43RDc2Tm9kT2YwNXExZ0ZtVFZuQzZubTNrM25wSkxIaFV4MnVkeXhqTDVNaUVqbGZlSVlEYVo5Z01PcTVaLzB6SkVUUFlGYkNZdDdaK3dKdmZ2RUhKa2NtczJYVlkvM09GSnlXZlJDbDBvVkxKVmwyZjNjSjBUTklpTDZXT0t1MHNwQzhraXkwR2xmS3FpOWpNT3FkWmdiMjl3N2kwVTAvcExMdWl0MU5CeUdFR0E0U2RJb2JWbkN0VkpxczV4eUhMdGJCMFZMclQ5ZC9hMmQ4dEpBVVlQMUpEb0FFWHltZk14ekNBMk5zcFNINlE2bFVraFEzbDZTNHVaek5QYzZuaDNiWVNrNEUrb2JDRFJSRG56TmxHVE82Wk5LdGFhamc1WTkrNmRCdTJheU5MSnQxczkyMjZ6UGtpdUhucW5QbndadS94eHU3ZjhmRnk1bERFblIyZGZGeUJqVU5GVmdzRnR4ZFBWbTc0QTdidnE3VFZidHowK0o3OFBNS2ROait5YUh0dHNlM0xuc0FGNldMWGYzWXIwNjhUMDVoT3NtVDVyTjIvbGE4UEh4dCt6UnFMVnRXUGNxc0tVdllkM0luWUMwcGhBVm1KaXkydTQ3RllrYmxvbWJsM0UxOGNmUnRndnpDMmJUaUlWdVE3T1hoeStPMy81ajlxUi9UMXRGeVE2VnBzdk5QVVYxZmpsYmp5b3JadDNiYnptZ3ljT0RVcDdiK1RvNmF6b3pKaTV5MlZTZ1VRN2FXZDd6SnlNZ2dMZlUwSmNYRnVPcmN5U3ZNSGVrdWlRa21Mbm95YlIydFJFWkdNRy8rWEpLVGsxRW9GRDFPcHgvTkpPZ1VONnlvOGRyam1JRW54Qk1qekdTeEptMDRVZ3JIUzYzVHA3c1Q3WFV0d0V3TWdJaVJ6U016N05vNldqbDI5c3NlMjdSZkxWTlNXWGVGZlNrZjlkZzJ5Qy9jcnZiZWNDZ3V6K05NN2pFeUxwN0FiREVUSDVtTTJrVk5UbUU2Yit6K0hhRUJVU3lac1lGcHNYT2NscEFBN05iaUtaVktORXF0N1hsM2dhUlM2V0tidGloR0Y2MUd4ME8zL3NPQWJnSmNueTI1TzkyVkFlcE5nRThJUDN2cXhSNnUveXZiNHhCL3gzcWJtMWMrd3VwNXQ5dGxsYjFlVEdnQ1QyejVKeXdXNjVTT2JldWZ0bHVmdVduRlE0QTFvNjFhcGVHQlc3N25kSDJreWtYRmhrVjMyVzJMaTVqbTBQK2ZQdjRudStkUGJmMHBnRzFOWjIraVF5ZnpzNmRldE5WQ0ZRTzMvYlVkdERXYWlRcWN3cXdsNjV5K2w0UVlEdVUxSlZUVUZITmtYeXFuMDg1dy80UDNvbEtwdXYxL2VUU1RvRlBjc0s2alg5SGVJOWNQY2VQYWpYQ2l6RHB0OW1SWjkyVkxWRXFZRlFUTHdtRlpoSFZrY3lMcjBMZHh0SmVnczFOTlEwV3ZiYWZGekI3eW9MT2h1WmJTcWtJS1NuTElLODJtdnFrR3NJNldycGh6RzVPanJOTjBxK3JLT0hMbUM4N2xwZkxoL3IvaDQrblBvdVIxeko2NkZMVktRMU5yQTErZi9CQ3dybWx6MXpuUGdDdkdwdkYrUTBDajF2WVljSGJWR2NCZHYyNnlVMmR3UGxvUzhrakFPVGhlL09QZkNQV0paOTNTVlNQZEZTRUk4WThneEQrQ21RbUxPWm01ajVkZmVKVkhuM29RblU2SGkwdnZKYUpHRXdrNnhRM3JERG9WV0VlK3hOalFZb0M5aFhEaUNweXE2TDZkMWdVV2hzTFNDRmdVYWkxVElxeThQZno0MGNPL0hiVHo5WlRsY3FBNjlPMzg1WU4vcGJIbDJpSnNkMWRQNWt4ZHhzeUVKVVFHeDltMUQvUU5aZXZxeDFreDV6WU9uLzZjekx3VTloeC9sNkx5aTJ4Yjl5MWN0ZTZjeTB2RllySGc1ZTdMK29WM0RsbmZoUkJpT0cxL2JRZWgzdkhNVDVTQVU0dytDNmV2NWNRNWVHUDdXOXg3LzkxNGVIaU1xY0JUZ2s1eFE2NDBnL0ZxQXNwd2ovRmZ5bUtzc3dEcEZiQ253Sm9ReUdCMjNzNUxBNHZEcktPWjgwTGszN1U3Q29YQ1Z1NWd0Tk5xZE15ZXNvenltbUxDZzJLSkRwbE1SSEJjcjZNaS90NUJiRm45R010bjM4S2g5TTl0YThwVUxpcis3eE12QURLeUlvUVlQekl5TW1odE1MTnVtUVNjWXZSYWxMeVdENy9KSnpVMWxTVkxscURUNmNiTVZGc0pPc1VOS2V5Nm5sT20xbzVhMVczV1FITlBBWlE3cjJCQm9LdDFOSE5aT013SUJLWEVFU051UWZKcWg1SVRYYWxWNmg3WHRWMXY1ZHpiYnJndi9qN0JiRjM5dU4yMnZnU2IxNis5ODNEejZsZWZoVlZjOU9TUjdvSVFOaEdoMGNENHZPR1VsbkthNktBcEk5ME5JWG9WRjVaSTlybDBrcE9UVWF2VkVuU0s4YTJ3eTNwT0NUcEhud1BGOEdVQnBKWTczeC9xRHF1aXJJSG1sSUhYZ2hkQ0RKRzJqbGJLYTBva2tZa1ljV1hWbDJuWDk1Qmhib3dyTGlsbTFwSjF2VGNVWW9TRitFZHlJbXN2VFUxTmVIdDdvMUtweHNTTklBazZ4UTJSb0hQMEtXNkN6L0xnNnlKbzZIRGNyM1dCbFpGd2N4eE1keXpoSm9RWWhTTEN3Nm1vS1phZ1U0eTQ4cHBpL1AzOVVDZ1V1TGk0aklrdnVmM2hxbldUejVrWUUwSURvdEJxZEJnTUJ2UjZQVnF0ZGt4OEhpWG9GRGVrUUlMT1VTTzdCclpuUVZvM281cnhQbkJMSEt5TEFUZjV4QXN4cHN4Zk9JOGorMU1jNmtRS01kenlTak9aTkNVT3BWS0pXcTBlRTE5eSt5Ty82T0pJZDhHT3lXekNSVGwya3NTTVZTYXppZnFtR3Z5OWcreTJXeXdXaXNvdjR1Y1ZoSmQ3NzhYb3pXWXo5YzAxVHVzSE56VFhvbEFvKzNTZXZpb3BLOEprTXFIWDZ6R2J6V05paXUzbzc2RVlkY3dXNjZnYVdEUFhSa25GaEJGeHBoS2VQd0RQN1hNTU9OMVVjTnNrZUdFOXZMZ0JOc2RMd0NuRVdEUjkrblRjdk5XY3pOby8wbDBSRTlpeGpLOVFhSTFFUmthaVVxblFhRFJqNGt2dVdMVS85V1BlMlAyN0h0djgvWk5mOCtYeDkvcDB2bE01aC9uMDBBNm4rL0pMY3ZoZzM4czB0elk2N092UXQ5UGEzanlnSDdPNW04eUZWMlhscGZHWEQvNk52U2MrNk5OcjZYVGt6QjQrUHZDYTdYbGRZelcvZStzbkZKU2U3OWQ1OGt0eStQTjdQNlB3U3E3ZGRyUEZ6UGJQZmt0dTBkbStuYWMwaHorOSt5OFVYTG5nc08vakE2L3k1YkYzKzlXdnZyQllMQmlOUmx0TjRkRk92b2FLZml2cGtyazJ5a3NTend5MzFISjRJeHV5cWgzM0pmcGJSelZYUllGT2JwRDJTS214WU5iTG0zYzhNR0tkVHo3ZVJsNDYzZi9BZmZ6MUw2OXlNdFBDd3VsclI3bzdZb0k1bnZFVnBiVzVMRis5QkpWS2hZZUhCMnExMU5DNjNwL2UreGxOWFVwVDlaV251dy9mdmZzWGR0c2lndUk0Y21ZUGVTWFpUSXBJZEhxY3dhakhhT3ltdVBaMWZEejkrZnpJbS9oNCtyTjg5aTIyN1VhVGtTK092WU5hcFVIcnBON3NKd2RmSjZjd3ZSK3Z4dEhUZC82TUlMOHdwL3RLS3d2WmRmQTExQ290YWRrSG1Cb3ppNmlRK0Q2ZDkwenVNWUo5dzIzUHMvTlAwZExXU0VoQVZMLzZsNVdmaHFlN0Q5R2g5a25iYklGY0gvOWZ5U2s0amJ1cko5RWhrNm1vTFNYWUw3ekg5cmxGR2NSSEprK29temNTZElwK2svV2NJK1BFRmRpUkRSZHFIZmN0Q29WSHAxdW4wb28rR2hzM0JrV2ZqTjkvVElWQ2dVcWw0ckVuSDJUSDlqZlplU0NmMk5CRVF2d2pDZTNubHlzaCtxcXMrakxsTmNYa2xaNURxVFd5ZlBWaVhGeGNjSGQzeDhmSFo4d2tMaGxPUnFPZTZmRUxpSTlNN3ZNeGw0clBjYW40bk1QMnlWSFRDZklOSXkzN1lMZEJaMCtLSy9McHVDN3BVMVJJUFBtbE9ZUUdSTnUyWFNnOFEyMWpKVGN2dVkraU12dVJ2dENBS0ZiUHY3M2JHMTNsTmNYc09mWXVhK2R2SlRKa1VyZDk4ZlZ5bmtTaXBMS0F0L2Y4Q1gvdllCNis3WGsrT2ZnNjcreDlnUWR2L2g1aGdkRk9qN2wyN1JKcUd5clpzUEF1d0JvZ3B1Y2VKVG8wQVl2RlRHdDdjN2ZINmpSdXRrQ3ZROS9PK2NKMEZrMWY1L0IrN2d3NmxZcmVnMEtEMFVCT1lUb3pKeS9tZkdFNkgrNy9Hdy9jL0QzaXdxYzZiWjlmZXA1MzlyN0Fxcm1iV0RIbjFsN1AzNU94TXNvSkVuU0tHMUFrUWVld3NRQkhTdUROYkxqazVBYnEwbkI0TkJsaTVkK2gzMVN1RnZRRytkSTBIaGdzcmVNMnVRbUFVcWxFcTlWeXo3M2JTRTFONVh6MmFVNWtmWWxXNDBaSldlRklkMCtNTXhHaE1iVHJXd2tJOENkdVNxeHRTcTJycXl0K2ZuNW90ZG9KTlRyVEgwRys0VXlObVdXM3pXS3hkUHQ3cWJHNXppN29yS29yczJVSVhqeHpBMTd1dmhSWDVBUGc3ZUhuc0Nhd3JxbWE3SUxUZHR1Q2ZjUDVKdlZqU3F1Yy8yNTQ3NnUvWURRWlVibFkxK1dxWE5SOGRkSnhhdXUyZGQ4bVBqS3AyOWRhV2xtSVVxRmt6clRsL2E1Ym5YczVrdysrL2l1K1hnRThlTXYzY2RXNmNlZmFwM2o3eXoveDJxZi93OWJWanpNdGRuYTN4NTgrZnhnM25ZY3R3TDk0T1pQYWhrcHFHeXI1bngwLzdQSGFUMjc1aVMyb1RiOXdGSlBKeUx4cEt5bXZMaVlrSU5MV3ptdzJBZURpWWg4cVhTZzhTM1JZQXJvdUk4UG44bEpvNzJobDNyUVZlSHY2RStRWHpxNERyL0x0Ty84Rk41MkgzZkZ0N1Mzc092Z2FmdDVCTEV5ZVdETlhKT2dVL1dhWFJNaHI1UG94M3VYVXdQK21RWDZEL1hZRnNDSVNIazZDYVBuN3YyR3VBUmIwTFdZd3laZW5zY3lNZ1ZaRjliaE5idEpKcFZMaDZlbkpraVZMU0VwS29ybTVHYVBSaU5sc0hsTjN1c1hZb1ZBb1VDcVZ0aW0xM3Q3ZTZIUTZWQ3I1NnRpZGhwWmFQam00blZ1WFA0Q0wwb1htMWtaZTJ2bnZQTHJwUjNhSmFpNFVuZVYwem1FbVhSZlVmWGI0RFlvcjhweWVlODM4TFN5YnRkRnVXMzVwRHZtbE9RN3RIcjd0QjkzMjhVVG0xK3hQM2NVL1B2Sy9xRno2OW05WmVDV1h4cFk2dTIzbkM5UHg4dkRsNHVWTXA4ZEVoMDdHMjhPK0pwdlJFd3B3N2dBQUlBQkpSRUZVWkdSLzZzZWN5UHlhcUpCNDdsNy9ERzQ2ZHdCVUxpcnUzZkFkUGp1OGcvZS9mb201MDFhd2JzRWRhRFU2dTNQb0RSMWtYanpKbE9pWktKVktMQllMMzV6NmhCRC9TTzVjK3hSSHpueEJXVlVSMjlZLzdiUmZuWDB5bVUya1pPMG5MRENHRG4wYmYvM29QOW02K25HbXh5KzR1dDhJZ0ZxbHNSMWJXbG5JKzErL3hQeWtWZHkwK0c3QWVsTWg1ZHgrd2dLajhmY0pCdUQybFkveXlzZS9ZdS94OTlteStqRzc2Kzg2K0RwdDdTMDhzT1U1aDljMjNzbHZEdEZ2UlYzV21zdEk1K0NyYVljWHo4QTNsKzIzS3hXd09oSWVUb1p3RCtmSGlyNXo4MUhTV20zRTBBaVNVMjFzc21DbW5RYU15aGJjVkc3alBybUpTcVhDemMzNk9uMThmTkRyOVJnTUJrd21rd1NlWWxCMXpoeFFxOVZvTkJyVWFqVXFsV3BjZjc0R2c3dk9rNnk4TkU1bTdtUEp6QTJrWHppS204NkR5dHBTOXFYczVPNnJnZENwbk1ONHUvczZyQXg0YlBPUEhNN1owMGpwM0tuTHVYWDVBOTMycDd5bWhIWjlxOTIyZ2lzWDhQTUtwS1F5MytreHdiN2h1RjROQkR1ZFBMZVAzTXNacUZ3YzEvSitmdVJOaC80YVRRYnVXdmN0dTZDenFPd2llNDY5UTBWdEtRdVNWck51NFowT1FhOWFwV2JyNnNjSkRZam02NU1mY3ZGeUJzdG0zY0tzS1V0c2JWT3pEOUJoYUxlTlFKNCtmNFNLbWhJZXV1WDcrSHNIb2RPNDR1S2ljc2hHZTcyMDdJUFVOOVhnN2VHSHYwOHdVMk5tOGZYSkQwbUltb0ZXbzBOdnNPWUtVTHRZZzA2OW9ZT1B2bmtGWDY5QVZzKzczWGFlN1B4VFZOU1cycTBKRGZHUFlOT0toNGtKVFhDNDd0ekVGY3lZdkxEYmRhN2ptUVNkb2wvTUZyaDhOZWhVS1NYNEdVeDZFN3g3SHQ0NUR4Mm1hOXVWQ2xnWERROGxRYWg3OThlTC92T090bENkWXdTanB2ZkdZdFF4MEVhajRqSnFsWHJDSkRmcEhORlZxVlRvZERvc0Zvc0VuR0pJS0JRS2g1L2hOdk5xM0hDbTZ0cmowVXpsb21iRG9ydllkZkIxa2liTkkvM0NFWmJNMkVCNFlBd2ZmZk4zY2dyU0NmSUxKNzhrbTJmdStqbDVKZGwyeDdmcjI5aDE0RFUyTE5wbVd3dTUrK2piTkRiWGN0L0c3L2E3UC90U2RsSlFldDVoaWlqQTIzdis1TEROWU5Sejc0Wm5TWWllNGJBdkptd0tEOTN5ZmJ0dHJlMHRxRlZxdTlIQTV0WkdmdnZtUDlxZXQzVzA4dW1oN1p3dlBJT251dzlCdm1Ha1h6aEsrb1dqUGZZOUxDZ0dzOW5FN3FOdmNUajljNzU5NTg5UXVhZzRkbmF2clUxOVV3MWZuZnlBYWJHemllMW0vYVF6cmUwdEhEcjl1ZDIyOVF2djRzL3YvWXhENloremZ1R2R0SFcwQU5iUmE0QXZqcjFEWTBzOVQyNzVDUnExRnJDT2xuNXo2aE83ODF5cEtxSzYzbHBTb1BEcU90bm0xa1lNUmowWkYwL2EybVZjUEVtSWYrU0VDajRsNkJUOVV0UjQ3Y1pjbEtka3JoMHNCNHJocjJlaDB2NkdKTE9ENEh2eklFS0MrMEhYbWFERk83Nk4yanc5Q29NT3BmeEtIQlBNR0dtbmdVWkYwWVJNYmpKU0FZQVFJMkZHSU96TWhUc1R3R01NM0ZkS2pKdExhdllCZHV6K0hXM3RMY3lZdkFpTldzdVNtUnZZZStKOW9rTGlpWTlNeHQ4bjJDSG8xS3AxRkpWZkpMODBoN2xleXdFb3F5NGkwUGZHQTVPWkNZdlp0T0toWHR2cERSMzgxMnZmNjllNS8vTEJ2eklyWVFsckYyenR0bzFPNDBwTFd4TUxrOWV3ZXQ3dDFEWlcwZHphMEczN1RoNXUzZ1Q3aFpOeDhRVDFUVFc0NmR6NTZ1U0htTTBtQW4xREFldlUxNmlRZUc1ZWNwL2RzZVUxeGZ6cTFlY2N6cmxzMXMwc24zMHplNDY5QTFoSWlKcEJoOEc2aHRiWEs0QTUwNVp6TW5NZkM1TFdVTmRvTFJGd3BiS1FQTThBenVZZTUvYVZqOW9GaVVmU3Y2Q3VzWXBnL3dqYnRuTjVxWnc4dDgvdXVwMDNCbmNkZk0xdSs2cTVteVhvRktJN1hUUFhTdkthZ1N0c3RLN2J2TDc4U2JnSFBETUxGazJjMzBVam9qTkJpMmRVTTdWbEZTamFQVkNaZFZnQUZkcVI3cDdvd3FUb3dHSUJBNjIwVVlWQmFiM0RMc2xOaEJqZi9uRUJmSHN2L1B3SS9OdXlzUkY0M3JUNEh2NjY4eitZbDdqU05pcTJkT1pHemx3NFJ1YWxGQjY1N1htbnh5a1VDcUtDNHlrb3pXSHV0T1dZekNZcWEwdVpuN2dhczlsTVU1ZGd6V3cyb1RkMjBOQjhiYTJsVHVQcXNFNndYZDlHVFVObHIzMDJHUFUzOGxKN3BWQW9lT1MyNTIyL24wUDhJNkJMa05hYm1RbUxBYWhwcU9SazVqNVd6Ny9kbG56SjNkV1QremYrSDRkamZMMEMyYmo0SHFmYmF4b3FPWmVYeXFibEQxRlNtVzhMT2dGV3pMNlYrSWdrdkQxOFNjcytBRUIrYVRhM0xuK0F1OVkrUldMY1hGdmJodVphanB6NWdyblRWbUF5R2FsdHRQNGRiMWgwRnhzVzNXVjMzZGMvK3cxdVdnKzJyZjkybjEvM2VDUkJwK2lYd2k3ck9hTWw2THhoRFIzd1NpWjhrVysvcE1OTkJROGtXdS9vcXVUNzg3RG9USktoaWxUUjBOQkFjM081SkdnWnhUcVRtN2lwM0NTNWlSQVRRSWc3UERzYlhraUhCejZENzh5R09KL1JYU0tzc2RrNkpiTzQvSkp0VGFaYXBTWThLSmFtd25wOFBaMlhFUUZyYVpOakdkWXBwQlUxSlJoTlJtTERwMUxiV01rTDcvK3JYZHVxdWpJeUw2WFlucStldDltdURpZFk2MGZtWEpmaGRyQjA2TnZ0cHRaMnB6UGd2RkpWUkgxelRaL1A3KzN1UjNoUURBQ2VidDZFQjhXeU1IbXQwekl6WFduVnVoNHo3eTZkZVJPenB5NTFXTmZxNGVabG0xcWNYNXBEUXZRTUxsMCtSMUhaUmJ1QUU4RGQxWXNRLzBqV0xiaURMNCsvMStmWE5KSEovOUtpWDJTa2MrRDJYWVkvbllhbTYyNHEzaFFEMzVvSjNqTEFOdXdrUWN2WUlNbE5oSmlZYm9xQlNUN3c2NVB3NjVUZTIvZVhVZ0Z4ZzNRdXM5bk1WeWMvWk1ia1JXVG5ueUw5d2xIbVRGMUdTV1VCNXd2VDhmYnc0K3VVbmR5eDVnbW54MGVHeE5PYXNwUHErbktLeW5MeDh3N0N5OTNIdGs3d3ZvM2ZKZEFuMU9HNEhaLy9yOVB6elVwWXdtM0xIK3kxMzNwakI3OSsvUi82L0RyYk9sb3htZ3dPSlVGNmNpcm5FR2R5anpsTlNIUTlvOGxBOHFUNWJBMTZIQUNOV3N1RHQzeS96eGwzZTlMVGRHQ0E4dXBpeXFvdnMycnVac3htTXlmUDdYT291YWx5VWZIUXJmOWdHOGtHYTczTzY3UDhBaGlOQmd3cXZkTVJaMjhQdjBGNVRXUEJ4SGlWWXRCMHpWd2JKZVU2K3FWUkQvK2RBditmdmZzT2orbzRGei8rM2I3cXZYY2hCRWhJVk5GN054Z2JZeWRnN0NSMjdEaTJrempKenluWGlkTnpjMVB1VGVJNDEvYU40NFliYm1Cc2pDbW05eWFRaEVCSVFrS29JNFI2Mi9yN1k2V1YxcEpBQ0lsVmVUL1A0OGQ3enM2Wk15dEdzTytabVhlT2xEaWVIKzBMUDV4cyt3ZFZPSThrYUJrY0JrSnlFeUhFN1JmbkRmOWFDbVVOY0xHNjY3MnJlMHNCSE41MXcySTljdXpzTGd5bUZwYlB2QjhQVnkvMm5Oek1tSmlKYkR1OGdmSHhNeGdiTjRVM1Avc2JLWW56dTd3K05DQUt0VXBENmRYTDVKZGtFUlBxR094NHVIamg3ZUhYNlRxbFV0VmxmVmFzbUMzbUx0OXpLR2V4OU9EVHRjc3Z5V3B0Yi9STlhSZnNGOEczN3ZuWkRjdTk5c2xmT3AzVHFIczJ0N3JGMkV4ZTBmbE81MTMxN2c1N2NYYm5pK01iOGZId0p6WjhERmFyaFEwN1hpQy81QUl4b2FNY3luVU1PTUUyc3YzVzU4OTFXMjl1NFM4N25YdjRycDhRRWRSWGp6d0dOZ2s2Ulk5WnJGQlNiM3V0VkVnbTFadHh2QlQrZE53MnJiYU5ueDRlSFFlTG81elhMdUZJZ2hnaGhCallndDFzLzgwTTY5dDZEL2RCSGRYMWxadzh0NDlWOHg5dVRSNjBsUEpyUmV3NnZwR3EycXVzVy9ZVXJubzM0aUlTMlhIa2ZaSkdUdTFVaDBxcDR2djMvd0c5enBYUERyN055amt6TUpxTW1FekdYclVwTGZzSWFkbEhidldqT2JCYXJSeE8ydzdBL3RUUG1EbCsyWUFLbktwcUszaHY1NHVkemtlSGp1TCtwZCs1N3JWSE0zYVJWM3llTlV1ZVFLVlVFUitWVEZUSVNEN2R2NTdIVmorTFh1dlM3YlZoZ1RFOHV1cVpUdWUzSEhnTHZjNlZSVk5XZDNyUDN6dTRCNTlvYUpDZ1UvUlljYjB0OEFTSWtNeTFQZEpvZ3VkUHdjNEN4L05MbytHN0U4RkZmZ09GRUVLSUllRmE3UlZHUjQ4bklXWWlBQzQ2VjlZdStRNHZmdmdibGt5N0Q5ZlcvUzhYcE56RHFmUDd1d3drRzVycUtLOHNJcjhrQzRPeGhkM0hON0ZwOXlzM25CTGFuWVRZU1YwR08xOW1OQmw0OGNQZmRQbmVxbmtQMjE5YkxCWStQL1F1SlJVRlRFOWV6T1d5WEY3NzVNOUVCc2N4WTl4U1JrYU01ZGxIWG5EcUE5eWVqcVorMmJuOFZIWWUrNUNFbUltTWlocG5QNzkwK2hwZTNmd24zdC94SXV2dWVLcmI2YkE2clo3UWdNNGpDVHF0SGhldGE1ZnZEU2Z5bFZmMFdHRmQrK3R3RCtlMVk3Qkl1d0ovT0FxVnplM252SFh3ZEFwTWw2eTBRZ2doeEpBU0d6cUdLV01kcDgwcWxVb2VXLzF6aDRRN3dYN2hySmkxam1ObmR6dVVmZW5EMzNLbHlyWUd4OTNGbHRRbTFEK0tFUCtvbTFvNzJaRk9vKzl5T3U2WEdZd3QzYjdYbGhIM2Nsa3VYeHpmU0ZGNUhsTVM1N040NnIwQTVCWm1zaTkxQ3h1Mi95OUJmdUhNbjN3MzhaRkp2V3F2czZUbEhPWFRmZXNKOVkvaTdnNUJOdGordk82Yy9TQWY3MzJOdHo5L2pxOHNldHorQUVIMG5BU2Rvc2NLTzZ6bmpKQ2dzMXN0Wm5qcERIeDYwZkg4dEZCYjZuZlBHeWQ2RTBJSUljUVEwVEhnUEpMK0JScTFGcVZTeVpuc3c3aDBDQ2FuSlMxQ3E5VVRGaENObDd1dlF4MXRpWVJlMmZ6SExrY1JUV1pUbC9kT3l6N0MyWXNuZXRWdXE5WEtsYW9TY2d2UGN2YmlDY29yaTlEclhGazUrMnRNR0QzVFhpNHVJcEc0aUVSeUxwL2xpK01mc1dINy94SVJOSUlGS2F1SUNobnBVR2ZwMWN2ODl1WEhlM1QvbmdUTGZXSDNpWTg1ZUdZYm9RRlJyRjM2blM3WGppYVBuRXB0UXhXN1Qzek0vMjM4SGQ5ZS9Rc0pQRytTQkoyaXh6cU9kRVpJRXFFdW5hK0UzeCtCOHNiMmMyNGFXNHIzSlRlMzFsNElJWVFRUTB6TzVYUXFhOHF4V3EyNHVYaXdzTVBVMS9Halp0encrcVhUMStEckdkRHAvQ2Y3MTNkWmZrUjRBdFBITGJsaHZVYWpnWGUzLzlQaDNJYnQvMHRPNi9Za2dUNmhMSjU2THhOSHorNjBGMmlia1pGakdSR2VRR3JXQWZhYy9JU3RoOTdoMjZ0LzRaQmgzTThyaUpWenZuYkQ5bXc5K000TnkvUVZGNTBiQ2JHVHVIdnVROWROVmpSci9ETGNYRHhvYktxWGdMTVhGRlpKenloNjZQdTdJZk9xN2ZVL0ZrTEM3WGtBTldqOEt3M2V2K0I0Ymx3Zy9IUUtCTG82cDAxQ2lMNzMrU1g0bitNd0lRaitNdGZaclJGQzlJWEhIMytjWDM3ckpXYzNZMEM1V2wxR1h0RjVZc1BIM0hUQ202YVdScHBiR3ZIeGJOK1QxR0t4WUxGYWhzMFdJZjNwdHk4L3pwTlBQb20vdno4QkFRRm9ORDNMN090TThxY3VlcXpqOUZyWm83TmRkUXY4NHFCdGxMT05SZ25mU29aNzRtMnAySVVRUWdnaEJoTi83K0JlWjFkMTBibmlvbk44NHE1VUtsRWkreW9QVnhKMGloNXBNdG4ybVFUdzBrblcxVGJaVmZEc0FialdJVmxRbkRjOE93UENlN2ZtWHdnaGhCQkNpQ0ZGUWdmUkkza2RObUdPbENSQ0FHek5nNytlZER5M1pyUnRoRk1JSVlRUVFnaGhJMEduNkpITHNsMktuZEVDejZmYWdzNDJXaFU4TXhWbWh6dXZYVUlJSVlUb25kaW9rVGN1Sk1RQUVSNWkyL1BUbWZ1aDNpd0pPa1dQRkVubVdzQzI1K2F6QnlDbnF2MWNvQ3Y4WVE1RUQrT2ZpeEJDQ0RHWU5iVTBVbFpaUkxDZlBEMFdBMXZwMWNzMEc1cWMzWXliSnF0NVJZOTBUQ0kwWEtmWG5xdUV4N1k3QnB6akErRmZTeVhnRkVJSUlRYXo4TEF3eWlzTG5kME1JVzZvckxJUVB6OWZGQW9GS3BWcTBJeDJTdEFwZXNSaGV1MHdETEEreVlVZjdvYWFsdlp6YTBmRG4rZUMrOERQVWkyRUVFS0k2MGlaT3BuODhreG5OME9JRzdwWW5NR0l1RmlVU2lVYWpVYUNUakYwV0t4UVVtOTdyVlJBNkREYUQ5ZUtiZjNtUDFMQjNMcWpyVjRGdjU4Rmp5YmJmaDVDQ0NHRUdOeVNrcEp3OWRKd0xITzNzNXNpUkxjT3ArOUVvVE1SRVJHQldxMUdxOVdpVkE2T2NHNXd0Rkk0VlVtOUxmQUUyellnd3lYUU1sdmhQNC9BNXR6MmN5RnU4T0lTbUJicXZIWUpJWVFRb3UrdGUrQitpcXR5T0pheHk5bE5FYUtUSStrN0tiNld6Y3haTTFDcjFiaTd1NlBSREo3cGRwSklTTnpRNVdHWVJLakZETDg4Q0tmSzI4L0YrOEJmNW9IYjRQbjlGa0lJSVVRUEtCUUsxR28xRHovNklHK3VmNXVOZS9PSUNVa2cyQytDRVA5SVp6ZFBERk9sVnk5VFZsbkl4ZUt6S0hVbVpzK2Zqa3Fsd3MzTkRXOXZiOVJxOWFDWlhpdEJwN2loamttRWhzTjJLZlZHK09rK3VIQ3QvZHpFSU51VVdxM0tlZTBTUWdnaFJQOVJLcFhvZERyV3JQMEtKMDZjSU90Y0trY3p0NlBUdWxKVWVzblp6UlBEVEhoSU5NMkdSdno5L1lnZEZXT2ZVdXZpNG9LdnJ5ODZuVzdRVEswRkNUcEZEM1RjTGlWeWlJOTBWamJEai9aQVlZZlB2REFTZmpwMStFd3JGa0lJSVlZcnRWcU5oNGNITTJiTUlERXhrZnI2ZWt3bUV4YUxCYXZWNnV6bWlXRklvVkNnVkNydFUycTl2THpRNi9XbzFZTXJqQnRjclJWTzRUQzlkZ2lQZEJiWDJ3TE9pZzViSDMxMUZEdzJ6bmx0RWtJSUljVHRwVmFyY1hWMVJhdlY0dTN0amNGZ3dHZzBZamFiSmZBVXQxWGJ0aWdhalFhdFZvdEdvMEd0VmcrcUVjNDJFblNLRytvNHZUYkd5M250NkUrNTFmQ1R2VkJyYUQvMzFFUzRLODU1YlJKQ0NDR0VjN1J0UjZGV3E5SHI5Vml0VmdrNGhWTW9GSXBPL3cxR0VuU0s2Mm93dGdkaW5scHdHWUk5NXV4VitJOTkwR3kySFNzVjhQTnBNRGZDdWUwU1FnZ2hoUE1NNWkvNFFndzBRekNFRUgycDQzck9FSGZudGFPL3BGZllrZ1laTGJaampSTCtjN1l0Y1pBUVFnZ2hoQkRpMWtuUUthNnJwTDc5ZGRnUUN6clBWY0l6KzlzRFRnOHQvSEVPalBKMWJydUVFRUlJSVlRWVNpVG9GTmRWUEVTRHpyd2ErTWsrMjM2Y1lOdDc4KzhMSUdxSVorY1ZRZ2doaEJEaWRodDhxWS9FYmRWeHBETjBpR1N1TGFpRnAvZEFzOGwyckZmRFgrWkp3Q21FRUVJSUlVUi9rS0JUWEpkRDBPbm12SGIwbGFKNitIOTdvSzQxT1pKT0JYK2VDL0Urem0yWEVFSUlJWVFRUTVVRW5lSzZITlowRHZLUnppdU44UDkyUTAyTDdWaWpoUCthQXdsK3ptMlhFRUlJSVlRUVE1a0VuYUpiUmd0Y2E3YTkxaWpCVytmYzl0eUt5bWJiQ0dmYjUxRzNacWxORG5CdXU0UVFRZ2doaEJqcUpPZ1UzU3Jzc0YxSzVDQmU3MWpkWWh2aExHdXdIU3NWOEp1WnNpMktFRUlJSVlRUXQ0TmtyeFhkR2dyYnBiU1k0Y2Q3MjdQd0tvQmZ6WUNwSVU1dGxoQkM5RXA2ZWpvblQ2UlNWRmlJaTk2Tmk1ZXluZDBrY1l0aW8wYlMxTkpJUkVRNGsxTW1NWGJzV0JRS0JRcUZ3dGxOdTYya2I5ODg2VHRpTUpHZ1UzU3J1TU5JWitnZ0REcXR3TzhPUTM1Tis3bWZUSVdaWVU1cmtoQkM5TnI2MTkra3FkWkNaTUFveHM5WVJMQmZ1TE9iSlBwSVdXVVI1WldGSE54MWd0U1RaMWozNEZyVWFqVks1ZkNZa0xiKzlUZHBxakVUR1NoOSsyYlorODRYSjBnOWVacDFEOTQvclBxT0dEeWtSNHB1RGZZa1F2OUtnNk9sN2NmZlNvYkZVYzVyanhCQzlOWkx6LzhiTDFVRUsyZCtnM0h4MCtWTCtSQVQ3QmZPdVBqcHJKcnpDRjdLTUY1KzRUV2FtcG93bTgzT2JscS9zL2Z0V1E5SjMrNEZlOStaK3doZXl2QmgxWGZFNENKQnAraldZTjR1WlZzK2ZIQ2gvWGhwTkt3WjdiejJDQ0ZFYjYxLy9VMUN2T0pJU1pqbjdLYUkyMkJxMGtKQ2ZPSjRhLzA3MU5mWEQrbmc0WTNYM3lURWE0VDA3VDR5TldraG9jT2s3NGpCUjRKTzBhM2lqa0huSUJycFRLdUF2NTVzUDA0T2dLZFRuTmNlSVlUb3JmVDBkQnByTEtRa3lwZnk0V1RhMklVWUd1REVpUk8wdExSZ3NWaWMzYVErbDU2V1RsTzFtWlRFK2M1dXlwQXlkUmowSFRFNFNkQXB1bVN4MnZhMUJOdDJLUUV1em0xUFR4WFZ3eThPMk5vUHRnUkl2NXRseTFncmhCQ0R6Y25qcVVRRnhqdTdHY0lKWWtNVE9IYzJpOXJhMmlFNVluWHlSQ3BSUWFPYzNZd2hhYWozSFRFNFNkQXB1dVF3eWpsSWtnalZ0TUJQOTBLanlYYnNyb0UvelFVM2pYUGJKWVFRdlZWWVZFaVFYNFN6bXlHY0lOZ3Znb3FLQ3VycTZqQ1pURml0Vm1jM3FVOUozKzQvUTczdmlNRkpnazdScGNFV2RCb3Q4TXgrS084d092dUhPUkE4eU5haUNpRkVSeTQ2VjBtc01reUYrRWVpMCtveEdvMFlESVloRnpoSTMrNC9RNzN2aU1GSmdrN1JwZEpCdGtmbkg0NUNkbFg3OFRQVElNSFBlZTBSUW9pK2tGZVE0K3dtOUVyWjFVS2FXaHE3ZksrdXNZYkxaYmw5OWtXNHFibWhUK29aaUlwS0N6Q2J6UmdNaGlHM05tK3c5dTNCWWlqM0hURTRTZEFwdWpTWVJqcmZ5NElEUmUzSFgwK0VPZkx3VkFnaG5PYkQzUyt6YWMrclhiNTNQaStWMXovOWI0d21RN2ZYVjlkVjhwZjFUMU5XMmY2WCs2RXoyemw0WnB0RHVZcXFVdjd5NXRNVWxsM3NkVnRmK3ZDM3BHWWR2RzRaaThWQytiWGlUdWViV2hxcHFhL3E4ci91Z3U2YlpiVmFaWXJrRUxMMTBMdTg4TUd2KzZ4L1hJLzBIVEdRcUozZEFERXdGZGUxdng3SVFXZDJGYnlTMFg2OElOSVdkQW9oaExBeG1vd2NTZDlCUnU1eGF1b3JVYXMwaEFmRnNtN1o5L3JsZnBYVjVWeXJ1Y0xVeEFXOXJxT2dOQnVMeFV5QVQ0ajluTVZxNGVTNXZjeElYbUxmK0Q2ditEdzZqWjdRd09oT2RaUmZLOFpnYkhFNDUrc1pnTUhZUW4xVHJmMWNZM005VjZ2TEtDelBzNS96OGZESDNkWFRmbnpnOUZZT3BXMW43ZEx2RUJ2V3Z2L1c3dU9iT0pWMW9NdlBNR24wYkZiTWZ1QW1QN25vcWZQNXAvbmdpLy9yOHIzLzk4Q2ZIZjc4akNZakIwNXZKU1AzR0ExTnRYaTUrNUdTT0krVWhIa29GSTZaQm1zYnF0bDFmQ081aFprWVRRYUMvU09ZTjJrbHNXRmpPdDBuTGZzSVI4L3Vvcks2REwzV2xZVFlTU3hJV1lWV28rdXlYUm01eHpsNWJoOVR4eTdnYW5WWnQ1OU5wOUVUNkJ2YWt4K0RFSU9HQkoyaVN3N1Rhd2ZvZGluMVJ2akZ3ZlpNdFRGZThKTXB6bTJURUVJTUpDMkdadFovOWxmS0tnc1pIVDJCY2ZIVE1SaWJLYWtvNkxkN25zdFBCV0JrWkZLdjY4aTZkQVpmcjBBdUZtWUM0T251UzBMTVJQYWMzTXlsa2d2a0ZHWndxVFNiMnZvcXpCWXovLzc0dit6WGVydjdzV2JKRTN5eTd3M0tLZ3Z0NTYxV0t5dm5mSTJhK210a1htemZWNnV4dVo2TTNHUGtYTFk5d2F5dXU4ckNLYXVabHJUUVhtYkd1Q1hrbDJTeFlmdi9zbTdaOTRnT3RXVVV0bUlseURlTXUrYys1TkQrVFh1N0h1WHRMUm1wNnF5NWRhUncwcGc1dU9nY0V6aDBEUHFzVmlzZmZQRVN1WVdaSk1WTkljQW5sSE41cDloMitEMmFtaHVZTytsT2U5bjZ4bHBlM2Z3bm1nMk5UQmcxQzYxR3grbXNnN3o5K1Q5NDRJN3ZPenh3T0hobUc3dFBmRXhFMEFqbVRMeVRrb3BMSE0vY3c1V3FFcjYyL0FlZGd0bXIxV1Y4ZHZCdDFDbzFxVmtIdXgxZE41b01oQVZFODhpcS83amxuMUhiNXhkaUlKQ2dVM1NwcEhXSmpGSUJRYTdPYlV0M2ZuY1lLcHRzci9WcStQMXNVTXVFY1NHRXNQdnM0TnRVVkpYd3dCMVBkVGxTMHgvU2NvNEE4T0tIdjNFNDcrc1p3TGZ2L2NVTnIyOXFhZVJpMFRtVVNxVjlpdTdZdUNtc21MV09BSjhRenVXZllsVDBlTnhkdmRoMWZCTXBDZlB3OHdxeVgrK2l0d1VnMzdyblovWnpIKzk1alV1bDJjUkhKdVBtNHNHOFNTdnQ3ejMzN3MrWW5yU1lLV1BuZDlsdUFJMWF5NW9sVC9MNnAzK2h1Q0xmSG5SVzFWM0Z4ek9BWUgvSExLeHFsYVJONzIvTkJsdlFPWHZDY2p6ZHZMc3RsM254SkxtRm1jeWVzSno1ays4Q2JIdFovbXZqN3ptVXRvMUpZK2JZUjBYM25mcVUyb1lxSGx6K0EzdUFtUnczbFpjKytpMWZIUHVJeDFiL0hJQ2ErbXZzTy9VcDBTSHhQTGo4Qi9hUjk0LzN2azU2emxHeUM5SVpGVDNPM29icXVrcmUzZlpQVENZamZ0NUJQTERzS1R6ZGZSemEyV0pvNXBOOWI1QlhmSjc1S1hmMzBVOUppSUZEZ2s3UnlaWEc5dEhESU5lQnVjZmxoaXc0VmQ1Ky9QTnBBemM0RmtJTUxRUHg3OFN1bEZVV2NmYmlDV1pQV0g3YkFzNUxKZGxjcTduQ2xNVDVoUGhIMnM4Zk83c2JpNlZuK3dXZXVYQVlGNzBiMzEvN0IvdVgrVFozem5vUUx3OC9QTjI4YVdwdVFLdlJNWFBjVXZhbGJtRkJ5aXJjWERwUHpUbWE4UVhuOGxONWFPV1B1RnlXeTRXQ05JZjMyMFk2UzY3YVJuL3JHcW81ZS9FNFpaV0ZURTllVEpCdkdHREx0dnJZNm1kUktWV0E3ZWQ3cWVRQ0N5YXY2blJQcFVKSlhWTU5WcXUxMDRpWDZCdHRheUpkZE5mL3gvOU05bUhVS2pYVGt4ZmJ6Mm5VR2xJUzVySHR5SHZrRkdZd1lkUk1UR1lUR1JlUEV4WVk0ekNpNmVjZFJIeGtNdWN2bmVaYWJRVytuZ0ZrNUI3SGJERXpZOXhTaHo0Nkkza0o2VGxIV3grTTJJTE95cG9ydlBuWjMzRFJ1L0hkTmIvamszMXY4TXJtUDdKcTNzUEV0TjZuc093aW0vZS9nZFZpNFp0My85UmhXcmtRUTRVRW5hS1RzZzZKQUlNRzRKWWo1eXJoMVE3ck9PK0tnK215OUVFSWNadDR0YzdjYXpRNnR4MDNjamIzT0FBVFI4OEdvTm5RaEFJRk9xMiszKzU1T0cwNzdpNmVMSnA2TDJwVisxZU1RMm5iQ2ZCMi9DSjk2dngrWWtKSE80d1NHazBHanFUdklIbmtOT29hYSt6blBkMjhVU2dVUkFTUHNKOUx6em5LNk9nSldLd1dUbDg0eEl4eFN6c0ZuWGxGNTlsNTdDTld6WHVZMElBb2pDWUQvdDdCRG1WVVNoVnVMcDcyOHhlTE11M0hTb1dTN0lKMGU5a0FuMUI4UFAwcHZuS0o5M2UraUl2T2pZbWpaM1g2T1FUN1JYQXE2d0QvOWRyM1VDaVVyRjN5cEQzQUVIMmpxYVVCcFVLSlJxM3R0b3pWYXVWeVdTN0IvcEhvdFM0TzcwV0dqQVNncEtLQUNhTm1VbDVaaE1IWVFrem9xRTcxUklhTTVQeWwwNVJXRk9EckdjRGwwaHdVQ2dWUklmRU81UUo5UTNIUnVkcW5yNXZNSnQ3NS9CKzQ2dDE1Y1BrUGNOVzdjZit5NzdIdDhBYmUzUHAzeG81SVFhVlNrNTV6bEltalpyRjQybjNkcmdjVllyQ1RvRk4wMGpIb0hHajdYTllhNEpkZldzZjU1SGpudGtrSU1ieW9Xd2V1cXJ0UHZqb2dGRjNKdzhQVmk2YVdCdDdiOFlKOWZXTjRVQ3dyWmoxZ0g4SHJLMlZYQzhrdHltVFJsTlVPQWFmUlpLU3lwcHl4STFJY3lxZm5IbVBQeWMzY01mTitKb3lhQ2RpeXhMcm8zYWlvTHVXNWQ1K3hsMTIzN0hzY1NyTmxycDJTdUlDSW9CSGtsMlR4d0IxUGRkdWVxdHFyZkxqN1phWWxMU0lwenJiZ1B5cGtKRkd0d1VhYlUrZjNFeHMyeGo2OU5pUDNHREdobzVtV3RKQ2EraW8yN0hqQlhuYngxSHRKU1p6UHh0My94bVEyY2YvUzc5aW44M2EwYk9aYVJrWW0wV3l3clFFSjhvdm9WRWJjbXVhV1JyUmFQZFYxbGFoVWF0ejBIcDFHeHVzYWF6Q1pqZmg0K0hlNjN0dkR0cTlhVFYwbEFOZHFyN1NlNzc1c2RZZXlIcTVlYU5TZHAxRjd1dnRTV1cyYmlxVldxYmwzNGJmdzl2REh0YldmcUZWcWtrWk9wZWhLSG1jdm5nREEzenVZcUpCNGpDYURCSjFpeUpLZ1UzUlNQa0JIT3EzQWJ3NUJkV3N5UWxuSEtZUndwdklHdUZRRDBWN09ia25YcW1vclVDaVV2THY5bnlURVRHSkc4aEpLS3k5ekxHTVg2N2Y4bFNmdSs1VkRoczlidGVQWWg3anEzWmswWmc1bGxVVUUrOW4ycnJwVWVnR3IxVXIwbDBhUXZyYjhCMnc5OUM2ZjduK1Rvdkk4N3BoNVB6cXRubS9jK1RTZzRQa05QMmQreXQyTWlocVB5V3drSWlpT1UrZjNVOWRRVGRhbDB5aFFjT1ZhTVFXbHR2MGUwN0tQNEtwM0o5Z3ZndWpRZUxJdW5hYTVwWkhVOHdkSVBXL0xNTHQ4MWpvdWwrWjB5amk3N2NoN2JEdnlYcWZQNU9sSFE0bGVBQUFnQUVsRVFWVG16WSsrOXQ4QS9Hdmpmd0syb09HclM1NmdxYVVCdmM2MTJ5eWt2bDZCdUxsNDNuRDZwK2lkWmtNanpTMk4vR09EYloybFdxVm1SSGdpaTZiZWk1OVhvSzFNNnhSYzNaZEdPY0dXSVJiQVlHcTVZVm50bDhvMnRUUjIrN3VqMTdwZ01odXhXQ3dvbFVwQy9DTzVWbk9GQ3dWbnVGUnlnZHpDVEZvTVRZeUlTR1RSbEhzeG1ZMmN1WENJemZ0ZXgyd3g0K1BoVDZCdkdQN2V3WGg1K0RFaUxBRWZ6ODZCc0JDRGpRU2RvcFB5RGx0SERhU1J6bmZQUTFwRis3R3M0eFJDT0pPWERuNTlDUDQ4RHdJSDROOUZMY1ptRE1ZVzdwaXhscFRFZVFDTWpVdkIzY1dMbmNjKzVNUzV2ZmJFS3JmcVFrRWFsMG91c0hMMjE3aGFYY1lybS85SThzaHBMSjk1UDJrWER1T2ljeU04TU5iaEdyVkt3NzBMSHNYWE01Q0RaejdueXJYaTFpbUk3ZnQwNmJXdWVMVW1YRm1RY2pmbld6UGphdFE2UXZ3anlieDRFcFBGQkVCT1lRWnFwZTFyVFhSb1BBbXhrd2p5dFFXK0ZxdUZkN2YvRTUxR3o5SVphMWc4N1Q3N1BWNzQ0TmRNUzFwb240Wjgrc0lod2dKc1c3QW9GQXA3ZXpxdXpWUXBWYXpmOHRjYi9seVdUVjlqSDBFVmZXdHl3bHpHanBpQ1dxMmhvYW1XM010bnVWQ1F4dVd5WEI1Yi9YTzgzSDN0NjRpVmlzNVBwOXYrUE52K2I3NWVXUnpMV2l4bSs3bnJsZDI0K3hWeUM4L1NiR2hDcTlFUkhUS0toVlB1WVV6MEJGejBibXcvOGo1ZTdyN2N2K3k3dEJpYXlTcytUMEZwTnBmTGNza3RQSXRDb2VUNzkvL2hWbjVNUWd3WUVuU0tUaHpXZEE2UUwxSjVOZkJhaDNXYzk0eVVkWnhDQ09jYUh3aG5yOENqMitDcFNaRGdON0QyTlZZcWxDZ1ZTaVo4YWMzaCtQanA3RHoySVVVZDlxVzhWVjV1dm9RRnhqQisxQXdVQ2dXcjV6L0Nsb052VVh3bG41cjZTaVluek9zMDlSRnNYOHdYcE55Tmw3c3ZCYVhaTkRUWDhmNFhMd0cyOVoySDByYVJsbk9FaEpoSlRCb3oyMzdkdVBocGpJdWZCdGltUFA1anc4KzViK0ZqOWhFdWdFc2xGekJiekV3Y1BZdks2bktzVml2QmZoR2N6MCtscWJuOUh6cURxWVhDOGp5VUNsdUNJQVVLYWh1cnIvdDUvYnlDZVBJcnYrYkZEMy9EbXNWUGRCckZQWDNoRU51UHZFOWtjTnhOL2lSRlQ0MktHdWR3UENWeFB2dFR0N0wzMUNjY3pmaUNwZE8vaXFaMXFtcUxzYm5UOVcxN3VPbzB0cEhOdG1tdGJhT1pqbVdiTzVYdHFsemJ2WFFhUFFxRmdsRlI0d2p4anlROGFBU2hBVkgySkZSdFNpb0sydHVoMVRNbVpnSmpZaVlBdHZXZ2RRM1ZYU2JIRW1Jd2txQlRkRkkrd05aMEdpMjI3VkhhZHBvYTZRUGZIbmZkUzRRUW90OTVhdUdWWmZEZkorQ1B4L3ErZnFVQ1ltOWNyRnR1THA2WXpOY2MxbGNDNkhXdUtCVktqT2ErVzVRYTdCL0IvVXUvYXg4SkdodVhRckIvQks5OThoZkFGaEJjejZReHM1azBaamIxamJWRUJObVNCUldXNWVMbkZVU2diNWg5VGQzTnFLbS94dm44VkNhT25rVlpaU0Y2blN1ZTdqNlVWUlpTM3lGSmtkbHNvcWEra3VLSzlwK1RUMHNBQ1RFVHU2MWJvVkRnN3gxTWZHUXloOUsyTXpJeXlmN1pXd3pOSEU3ZlFVTHNwRTVicWZSR1RRdHN6WVRqZFZCdmJzOXBNSmpkYXQvdVRrcmlQUGFlK29RclZTVUFlTHI1b0ZBb3FLbS8xcWxzMi9wTTM5WUhGVjd1dmtEN0dzK3V5clk5MVBEeThLTzBvc0EraGZiTFpkdnFUQnd4bWR6Q1RON2ErdmN1MjJzeUd5bStrbTlmMjlsUmJOZ1kxaXg1NHNZZldvaEJRb0pPNGNCSysvUmFwUUlDQnNCSTUrdG5vYkRPOWxxamhGL1BsSFdjUW9pQndWMXIrenVwc2hseXFpQy9HZ3lXdnFsYkFSemUxZnZyd3dLaXFhd3BwN0xtaXNNSVlFMzlOU3hXQzk3dU54L0lYWS9ybHhMcVZOZFYwdFRTd1BUa3hUME9HdDFkUGUxN2FCN0wyTVhvNkFra2o1emFxZHpmMzNtR2x0WWtQZGJXUjVJdmIvcFArOVRHSHo3d0o1TGlwckwzMUtjVWxlZHhMdThVc2FHMjdMR0xwOTdyVU5kejcvNk01TGhwdlpvR3UzREtQZnpmUjcvamFNWVhURTllak5WcTVkTURiMkl5R1ZnMmZjMU4xOWNWdlJyR0JVSmtDSmdVN1E5Z0I3TmI3ZHZkYVJzMTFLcHRvNVlhdFlaQTN6QktLaTVoTkJrZEV2OWNMczhGSUNyWWxsZ3ExRDhLaFVKaFh5UGMwZVh5WEpRS0plR3REMFRDQXFJcEtzK2orRXErUTBibHE5VmxOTFUwa0R4eW12MWNpSDhrOXk1NHRNdjI3anF4Q1E5WDd5NGZ5cmk1OU4xNmF5RUdBZ2s2aFlPclRlMVBVUU5kNldiRnd1MlRYUVh2WjdVZlB6WnU0RXo1RlVLSU5uNTY4QXVCYVgyOHZkN2hXN2cyT1g0YTZibkgySis2aFZYekhyYVB4QjFLMnc3QW1PdU01TjJxeXBvcmZMejNOZnk5ZzVrMzZkYldqVFlibWlpdkxITElPbnYzM0cvWTErQTFOTld5ZWQ4YkxKdStCbmRYVzFZbnRVcURqNmMvWTZJbnNPM0llNVJYRnJGMjZYZEl5ejdDNGZRZER2WFhOVlJ6OE16bm5NcmE3M0ErTVhZeWN5YXU2TlNleHVaNkRxZnRZTkhVMWZoN0I3TWc1UjYrT1A0UmJpNmVGSlpmNUh4K0t2Y3YvVzZmSlduU3FXQ2NQd1FFZ0taenN0UkI2MWI2TmtCRFU1M0QxRk9yMWNxK1U1OENNREl5eVg0K2FjUVV2amkra1pQbjl0cjM2alNhakp6STNJT0htemNqSWhJQmNORzdFUmVlU0c1UkpzVlhMaEVXYUZ2WFcxbGRUblpCR3FPang5c2ZySXdkTVlWalozZHpLSDA3YTRLZTZQUzdOWDdVRFB2OTNWdzhpSTlLeG1RMnNlWEFXd0NzbXZlUXZieVh1eS94VWNua2wxemdkTlpCRnFTczZ0WEl2aEFEblFTZHdzRkFXcy81NVdtMWlmNndhdVIxTHhGQ0NORXFObXdNaWJHVHljZzlUbjFUTFZIQkl5a3F6eU8zS0pQUjBlTVpIVzNiYjhwb01yTGo2QWZNR3IvTVBzWHdWbFJXbC9QbTFyOWpzVnI0eXFKdmQ3bXRSRTgxTnRmeHhwYi9JU1owTkJGQkl6Q2FXbWd4Tmp2c2VkazI5VEVpT001aFJCZGcwZFI3ZWVtajM2TFY2SWtORzBOOVV5MitYa0VPWlQ3WStSSmo0NlowQ3NMZHZ6VFNaRGFidUZSeWdjUHBPOUJwWFZnMGRUVUEwNU1YVVZaNW1ZLzN2Z2JBUGZPL1NWeHJJQ1A2enovZit3VWpJaElKOUFuRmFES1FXM2lXOG12RnhJYU5ZWHg4ZTlDWGtqaVB0SndqZkhGOEl4VlZwZmg2QlhJdTd4UlhxOHRZcy9nSmgrbm5pNmJlUzBGWkRtOS8vaHdUUjg5R3BWSnpPdXNnV28yZVJSMUd5TU1Db3hrWFA1MjA3Q084dGZVNVlzSkdVM3dsbndzRmFVeFBYdHhwTzZLR3BqcmUzL2tTcFZjdmM5ZmNyM2Y1ZVpRS0pXV1ZoYnp3d2ErWWxyU0lXZVB2a08xVHhKQWlRYWR3TUpDMlMza2xIVXBiMjZOUndzK21PWC9rVlFnaEJwTlY4eDhtd0NlRU05bUhLU2pKeHN2ZGwzbVRWakp6L0RMNzZFeFRjejM1SlZsa1hUck5taVZQRWg0WTArdjc1UlNlWmRQdVYwQ2g0SUZsVHhIZzAvdWhYN1BGekJmSE5oSVdHTU84U1N2WmRXSVRCbU1MUnpKMmtoQTdxVk9BMlpXNnhtcE1aaU1tczVIM2Q3N0UwdWxmSlNMSWNUV2hTcVhHMjkydjAvbU9ybGFYVWQ5VVMwN2hXY2FPU0dIWmpMVUExTlJYY1RSakorZnlUdUh0NFVkOVl3MjdUM3lNMFdSZ2ZQeU1McE1uaWI2Uk5ISXF1WVZueVM1SUEyeHJiSmRNK3dwVEV1YzcvTncxYWkxZlgvSC8ySG5zSTdJS3ptQXlHUW54aitTQlpVOFJHejdHb2M0QW54QWV1dk5IN0R6MkVjY3o5NkJXcVlrSkhjMmlxZmQyR24xY09mdHIrSGo0azVwMWtNdGxPZmg0Qm5ESGpMVk1UcGpyVU81Q1FScGJEcnlGUnEzbG0zZjl4R0dkcjlIVXZxNDZLbVFrMzc3M0Z4eEozOG4rMU05SXp6bkdzaGxyN0ErSGhCanNKT2dVRHNvR1NCS2g3Q3I0TUx2OStQSHh6aDk1RlVLSXdVYWxWREZuNG9vdXA0bTI4WFQzNFpHN2ZzbzcyLy9KK2kxL1pjMlNKeGdSbm5EVDk5cDIrRDJPWis3QjN6dVlOVXVlN0ZGUTJKMktxbEpNWmlOQmZ1SGN2K3k3NUJXZjUwajZUdTViK0JpRjVSZDVaZk1mbVpxNGdKQ0FLRFJxTGV1V2ZZLzZ4aHBxNnE5aHRwaUlESXFqMmRESXh0MnZrQmc3bVNsakYvRFJycGQ1L3IxbmlRNFpSVlRJU0x3OC9IRFJ1bkxIakxXb1ZHcnlpczVqeFlyRmFzRnNOdG1ERXovdklLeFdLMjR1SGl5ZDlsWGlvNUs1V0hTT2pOeGpaQmVrbzlQcW1UdHBKZE9TRmxIWFVNMzJJKyt6NWNCYjdEMzVDYkhoQ1l3SVQyQmtaQkw2THZaL0ZMMjNmT2I5UFM3cjV1SmhuOUo2SThIK0VYeHR4UTl1V0U2cFZON3dkeXUzTUpQM2RyeElZdXhrVnN4K0FMM1doZjJwbjZGUjYyaG9xcVdzc3RCaFZGeWxWREZyL0RMR3hFeGs4NzdYMlhIMEEwYUVKOTdTYkFFaEJnb0pPb1dEZ1pDNTFtQzJUYXR0aytnUGQwdldlU0dFNkRjdWVqY2V2T1A3dkxYMTcrUmN6dWhWMEJrWkhJZGFwV0h1cEpXMy9DVlpxOUVSN0JmQnVtWGZRNjkxSWZYOEFXTENScE1RTzVHRTJJa0Urb1p5SW5Ndmg5SzJZVEtiSEs1MWQvSGtCK3YreUJ0Yi9nZFh2VHNyWmoyQVRxdm51MnQreDltTEo4Z3VTQ2N0K3dpTnpmWDJiUytzMXM3cGVSUUtCZC85NnU4QTJ3allVMnYvZ0VLaDRQOCsraDJWTmVYNGVRV3hhT3E5VEJnMUU1MVdENENQcHo5cmx6NUpRV2tPcDdNT2NqNC9sY0t5WEljMWhtTDRpSXRJNU1IbFB5QzJ3M1R3ekx5VFZGU1ZvbFFvQ1F1SVp0S1l1WjJ1OC9NSzVPR1ZQNmEyb1VvQ1RqRmtTTkFwSExSbHJnWG5qU3krM0dGYXJWNWxtMVlyaEJDaWYrbTBlcjYyNG9kbzFOcGVYWjhRTzRtRTJFazNMRGRsN1B3YlpvcjFjdmZsMFZYUDJLZEozalAvbXpRMjE5dmZuekJxSmhOR3pRVEFZckZnTWh1eFdxMG9GQXFVU2hWS3BaTDVLWGNUSGhockR3aFZTaFhqUms1ajNNanIvNk5pdFZydFFhampORTNibC8rdkxQbzJKck9SMElDb2J1dUlDaGxKVk1oSWxodlgwZHpTS0tPY3cxakhnQlBnaWZ0KzFhUHJGQXBGbjZ5eEZtS2drS0JUT0Noejhwck96S3V3cVVPMmNzbFdLNFFRdDg5QVNselNNZUJ6MGJ2aG91LzZIeVdsVW9sVzJibmRJeVBHOXVxK0NvWEN2dDYxSzRHK29UMnVTNnZSRGFpZnFSQkNPSXVzY0JkMlZoeUR6dHU5UjJlekNmN3phUHR4b2ovY0pkTnFoUkJDQ0NHRUdOUWs2QlIyMTc2MFI2ZnFOcWVLZlNNVHJyUk83NVZwdFVJSUlZUVFRZ3dORW5RS08yZG1yaTF0Z0kwZHN0VStuQ1RUYW9VUUlqWktOaWNlenNKRGJPdEdyemZkZDdDU3Z0Mi9obkxmRVlPVEJKM0Nyc3lKU1lUK2VnTE1yYU9zNFI1d2oveGJKSVFRTkxVMFVsWlo1T3htQ0Njb3ZYcVpaa09UczV2UmI2UnY5NStoM25mRTRDUkJwN0J6MW5ZcEI0dmg5SlgyNHgrbmdGSWV6QWtoQk9GaFlaUlhGanE3R2NJSnlpb0w4ZlB6UmFGUW9GS3BodHlJbGZUdC9qUFUrNDRZbkNUb0ZIYmxUc2hjYTdUQS82YTJIOCtMc0NVUUVrSUlBU2xUSjVOZm51bnNaZ2dudUZpY3dZaTRXSlJLSlJxTlpzZ0ZEdEszKzg5UTd6dGljSktnVTlnNVkwM251K2Vob25VR2lGWUZUMDY0UGZjVlFvakJJQ2twQ1ZjdkRjY3lkenU3S2VJMk9weStFNFhPUkVSRUJHcTFHcTFXNjdDRnpGRFEzcmQzT2JzcFE4cmg5QjFEdnUrSXdVbDZvYkM3MG1GTlorQnRXTk41cGRFV2RMYjVlaUw0NnZ2L3ZrSUlNWmlzZStCK2lxdHlPSlloWDg2SGd5UHBPeW0rbHMzTVdUTlFxOVc0dTd1ajBXaWMzYXgrWWV2YnVkSzMrNGl0NytRTWk3NGpCaCsxc3hzZ0JvN3lqb21FYnNOSTV3dW5iZE5yQVVMYzRMNzQvcituRUVJTUpncUZBclZhemNPUFBzaWI2OTltNDk0OFlrSVNDUGFMSU1RLzB0bk5FMzJrOU9wbHlpb0x1Vmg4RnFYT3hPejUwMUdwVkxpNXVlSHQ3WTFhclI1eVV5U2xiL2VOOXI2VGdVSm5IaFo5Und4T0VuUUtBT3FOWUREYlhudnArbitQenRSeVd3S2hOaytuZ0ZyRzNZVVFvaE9sVW9sT3AyUE4ycTl3NHNRSnNzNmxjalJ6T3pxdEswV2xsNXpkUEhHTHdrT2lhVFkwNHUvdlIreW9HUHUwU0JjWEYzeDlmZEhwZEVOMmVtUmIzMTU3LzFjNWZ2eTQ5TzJiTkp6N2poaDhKT2dVQUZSMEdPVU1jT25mZTFtczhMZVQ3Y2N6dzJCOFlQL2VVd2doQmpPMVdvMkhod2N6WnN3Z01UR1IrdnA2VENZVEZvc0ZxOVhxN09hSlBxQlFLRkFxbGZacGtWNWVYdWoxZXRUcW9mMVZyZTN6U3QvdXZlSGFkOFRnSXIxUkFGOEtPdnQ1UGVlbkY2RzBOV21SUmduZmtlUkJRZ2h4UTJxMUdsZFhWN1JhTGQ3ZTNoZ01Cb3hHSTJheldiNmNEM0p0VzF0b05CcTBXaTBhalFhMVdqMXNScW1rYi9mZWNPODdZdkNRb0ZNQWprbUUralBvYkRiQm14MHlwSzlMdUQxSmk0UVFZaWhvMndKQnJWYWoxK3V4V3EzeXBYeUlVQ2dVbmY0YlRxUnY5OTV3N3p0aWNKQ2dVd0J3dGFuOWRYOU9yLzB3RzZwYmJLKzlkYkJtVlAvZFN3Z2hoaUw1VWltR0t1bmJRZ3hkTXZZdWdOc3owbGxyZ0EwZHRraDVhS3h0YjA0aGhCQkNDQ0hFMENWQnB3QnV6NXJPZDg1QmMydUczR0EzV0I3YlAvY1JRZ2doaEJCQ0RCd1NkQW9BS3ZwNWV1M1ZKdGlVMDM3OGNCSW9aUWFORUVJSUlZUVFRNTRFblFKd25GNGI1TmIzOWIrV0FlYldmQUF4WHJCUTluMFdRZ2doaEJCaVdKQ2dVMUJuQUVQcnRGY3ZIYWo2ZUFTeXFBNTJkTmpqK1pHa3ZxMWZDQ0dFRUVJSU1YQkowQ242ZldydHkrblFsdlE4M2dlbWhmYjlQWVFRUWdnaGhCQURrd1Nkb2wrVENPVlV3YUhpOXVNbkp2UnQvVUlJSVlRUVFvaUJUWUpPMGE5QjUvT3A3YThuQjBPU2Y5L1dMNFFRUWdnaGhCalkxTTV1Z0hDKy9wcGVlN0lNemxXMkh6K2EzSGQxQ3lIRWNKU2VuczdKRTZrVUZSYmlvbmZqNHFWc1p6ZEozS0xZcUpFMHRUUVNFUkhPNUpSSmpCMDdGb1ZDZ1VJeHZGSzhTOSsrdmFUZmlkdE5nazdSYnlPZDc1eHZmejBuSE9LOCs2NXVJWVFZYnRhLy9pWk50UllpQTBZeGZzWWlndjNDbmQwazBVZktLb3Nvcnl6azRLNFRwSjQ4dzdvSDE2SldxMUVxaDhlRU5PbmJ6akhjKzUyNHZhUlhpWDRKT2k5Y2cvU0s5dU52ak8yYmVvVVFZamg2NmZsLzQ2V0tZT1hNYnpBdWZycDhLUjlpZ3YzQ0dSYy9uVlZ6SHNGTEdjYkxMN3hHVTFNVFpyUFoyVTNyZDlLM25XYzQ5enR4KzBuUUtSeUR6ajZhWHZ0ZVZ2dnJxU0VRNWRrMzlRb2h4SEN6L3ZVM0NmR0tJeVZobnJPYkltNkRxVWtMQ2ZHSjQ2MzE3MUJmWHora0F3RHAyd1BIY09wM3dqa2s2QlJjNmJDbU04anQxdXNyYTRBRFJlM0hhMGJmZXAxQ0NERWNwYWVuMDFoaklTVlJ2cFFQSjlQR0xzVFFBQ2RPbktDbHBRV0x4ZUxzSnZVNTZkc0R6M0RvZDhKNUpPZ2M1bW9OWUdoOW1PV2xBMVVmckIvZmtPVzRMMmR5d0szWEtZUVF3OUhKNDZsRUJjWTd1eG5DQ1dKREV6aDNOb3ZhMnRvaE9lb2tmWHRnR3VyOVRqaVBCSjNEWEY5UHJhMHp3TGI4OXVOMUNiZGVweEJDREZlRlJZVUUrVVU0dXhuQ0NZTDlJcWlvcUtDdXJnNlR5WVRWYXIzeFJZT0k5TzJCYWFqM08rRThFblFPY3c3YnBmUkJFcUdQc3NIVU9oc2p5QlZtaHQxNm5VSUlNVnk1NkZ3bHNjb3dGZUlmaVU2cngyZzBZakFZaHR5WGYrbmJBOU5RNzNmQ2VTVG9IT2F1ZGhqcDlML0ZrYzRXTTN5YzAzNjhMZ0ZrdHljaGhPaTl2SUtjR3hjYW9pcHJydERZM05EdCsrWFhpc2t2dWRCbjkydTZ6cjE2d21xMVlyYjA3WFRFb3RJQ3pHWXpCb05oeUsydkc4NTl1ei9jYXYvdGFDajNPK0U4RW5RT2M5ZWEyMS83M21MUXVUVVA2bzIyMTE0NldCSjlhL1VKSVlRWTNETHpUdkhYdDM1Q1ZlM1ZtNzcyL1owdmNqYjNlTGZ2cDJVZllmZnhUZGV0bzdxdWtyK3NmNXF5eXZic2RvZk9iT2ZnbVcwTzVTcXFTdm5MbTA5VFdIYXgyN3JlL3Z3Zm5hN3I2TlhOZitKb3hoZlhiVTl2V0sxV21lYm9aTG1GbWZ4bC9kTjh1di9OWGwzZjBGVEhuOS80SVdkelQ5ejB0Uzk4OEd0U3N3NDZ0R1hqN2xjY3lsaXRWbDc0OE5mc1Q5M2FxL1oxUmZxZDZHdHFaemRBT0pkRDBLbnZmVDBXSzJ3NDMzNThYenhvNUpHR0VFSTRoZEZrNUw5ZSs5NTF5eVNQbk1hcWVRLzFhenNxcTh0cGFLN0QzZFhybHVxcHFhK2lwcjdTNFZ4ZFF6VUdVd3VYeTNJN2xZOElHb0ZDb2FDZ05CdUx4VXlBVDRqOVBZdlZ3c2x6ZTVtUnZBU2wwdllQVlY3eGVYUWFQYUdCM1Q4dGJXNXB4R0JzNmZiOXVJaXhIRXJiVGtyQ1BMUWEzYzErUkhHVG1sb2FPWGptYzg3bnAxTGZXSU9IcXpjeFlhT1pOK2t1M0YwZDkya3ptb3djT0wyVmpOeGpORFRWNHVYdVIwcmlQRklTNXFGUVhIOU9WbE56QTUvc2V3T2pxWVV6MlljWkZ6K2R5T0M0bTJycnRab3JOQnVhY05IZjNCWUIxWFdWWEswdUk5QzNmYTJTVHFQbjdNVVR6Sm00QW4vdllNQTI2dC9RVk1lSWNFbWtJUVl1Q1RxSHVjb09henI5YmlIbzNGc0lsYTBCcklzYTdoNTVhKzBTUWdqUmV5cWxpbG5qNytqeXZiS3JsOGt0eXJ6cEw4NDNVbGxkVGszOU5ZZHp4VmZ5MEd0ZEtld2lNT3hLZE9nb2V5RFlVYzdsZEE2bGJYYzQxOXpTaU1sc1pOT2VWenVWZi9JcnYwYWoxcEoxNlF5K1hvRmNMTXdFd05QZGw0U1lpZXc1dVpsTEpSZklLY3pnVW1rMnRmVlZtQzFtL3YzeGY5bnI4SGIzWTgyU0o3cHNaMDM5TmRadithdkRPWlBGaE1IUXpQOTk5RHVIOHpGaG83bHo5b005K3Z6ZGtkR216dDcrL0RrcXE4dEppSjJFbDdzdjVkZUtTTTA2U0haQk9vK3RmdFllZUZxdFZqNzQ0aVZ5Q3pOSmlwdENnRThvNS9KT3NlM3dlelExTnpCMzBwM2Qzc05zTWJOeHp5czBHNXA0YU9XUDJYTGdMVGJ0ZVpYSDd2bDV0d0ZrUTFNZDVSMUcxZ0V1bGRxbWdkYzMxcEJYZEw2cnl4d0UrWVhqNXVMQmhZSTAxQ28xalUxMVpCZWtvMVpyaVFrZGhZZXJGK2s1eHdqd0NlRncrZzZhVzJ4cnBiWWNlQk02Qk5GZlgvN0RtdzUwTzVKK0ovcVNCSjNEWEY5TnIzM25YUHZyRlNQQVZYcVdFRUk0alZLcFpFSEszVjIrOThySGY4VEh3NS94OFRQNjlKN0hNbmR6OHR5K0x0OTc2L1BuZWxUSGo3LytWMXgwN1ZudENzcHk4UFVLWkhMQ1hHSkNSMk9sL1V2d29iVHRsRlVXY3UrQ1J4M3FjTkc1b1ZGcmFXcHA1R0xST1pSS3BUMHdIUnMzaFJXejFoSGdFOEs1L0ZPTWloNlB1NnNYdTQ1dklpVmhIbjVlUWUzMXRINVp6N3AwQm9BbVF5T1ZOZVZrWFRxRG05NkRsTVQ1V0sxV2F1b3I4ZmJ3ZDJpRHdkaENpN0VKRDFkdmZMNzBudWdidnA2QnJGM3lIWWRSemVPWmU5aDIrRDFPbk52TC9NbDNBWkI1OFNTNWhabk1uckRjZm03cTJJWDhhK1B2T1pTMmpVbGo1blFhR1FWYndMVnB6NnRjTERySHl0bGZJelFnaW5zWFBNckxILytCOVZ2LzFtMUFWMUNXdzRkZi9LdkxObS9lOTBhUFB0dFhGei9PNk9qeG5MMTRBbERZKzYrWHV5K1AzL2RMUmtXUDUxeitLZTZMZll3SjhUTTVsTGFORWVFSmpJeEljcWhIcmRiMDZINUMzQTRTR2d4ekhVYzZlenU5TnJVY0x0WGFYaXNWOEJYWmRrc0lNWVFwQjNHR3RPeUNkSW9yTG5IM3ZJZTZIRkc4Rll1bXJHYmVwSlgyWTZQSndQTWJubVhHdUNWTVMxclVvenIwV2hmMm5Qd0ViM2MvQUV3bUF4L3UraGNQM3ZGOTN0Myt2NWpNUm50WnM5bUVGU3N2Yi9xRFF4MHBDZk5ZTkhVMVp5NGN4a1h2eHZmWC9xSFRaNzF6MW9ONGVmamg2ZVpOVTNNRFdvMk9tZU9Xc2k5MUN3dFNWdUhtNG1FdjIvYUYzMlEyVWwxN2xkekNzMHhQWHN5OFNTdkpMY3hrejhuTmZPUE9wd25yTURWMzQrNVh1RlJ5Z2Nmdit4V3V0ekRTSkxwM3oveHZkcG9hbXhRM2xXMkgzK05xVmFuOTNKbnN3NmhWYXFZbkw3YWYwNmcxcENUTVk5dVI5OGdwekdEQ3FKa085UmhOUmpidmU1MXplYWVZTitrdUpveTJ2ZS9uSGNTYUpVL3k3clovc243cjMxaXorQW04UGZ3Y3JvMlBUT1pIWC90dmgzUHZiSHNlalZyTFZ4Wjl1MGVmVGF2UlUzYTFrT0lyK1R4eDM2OGNwb2VETFdpZU9Hb1d3WDdodU9oYzJYYmtQZTVkK0MxeUxtY3dNaktwejJjeENORVhKT2djeHF3NGpuVDY5WEtrYzBOVysrdEZVYjJ2UndnaEJvTzJCM1RWemRjdk45QllyVmIyblBvRVA2OGdra1pNNmZQNnRScWR3MXJHdk9MeldLd1dva05INDZwMzczRTlSZVY1OXFCelJIZ2lzZUVKMURSVThlT3YvNDlEdVIxSFA2U3dMSmRIVnYxSHB6cU1KZ05IMG5lUVBISWFkWTAxOXZPZWJ0NG9GQW9pZ2tmWXo2WG5IR1YwOUFRc1ZndW5MeHhpeHJpbERrSG5Ndy8vQTdDTkVNZUVqWEVZUVk2TFNDUWxjUjc3VTdkdy83THZBbkE0YlFjWGk4N3h3QjFQU2NEWmo3cGFpOW4yVUVMZk9scHV0VnE1WEpaTHNIOGtlcTNqbDVQSUVOczZvSktLQW9lZ3M3YStpZzA3WHFDc3NwQTVFMWN3WitKeWgrdGlRa2V4ZHVtVHZMZmpSZjYxOGZlc21QVUFpU01tMjk5WHE5U29WZTM5M1dneVVIYTFrSm5qbDkzVTc4SGUxRStKREk1RHE5RlRVMThGZ0t2ZUhZMWFnNTlYb0wxY1J1NXh2RDM4aUFnYXdhWTlyK0xqR1NCQnB4aVFKT2djeG1wYWJBbUFBTHgxdmR2ZUpML0dOdExaWnQyWVBtbWFFRUlNV09yV1FiT3l4dXVYRzJoeUN6TXByeXhpeGF3SCtueVVzeXY1eGJZbmtnMU50ZllwcXQySkNSMk5UbXVMNXF2cnJ1TG4zVDdOZGVyWUJmenovVit5OWVBN0R0Y1lUUVlzRmpOL1dmOTBwL3JtVGxxSmk5Nk5pdXBTbm52M0dmdjVkY3UreDZFMFd3YmFLWWtMaUFnYVFYNUpGZy9jOGRSTmZiWjNQbitleXBweWgzUFBiM2pXMXY3NlN2UmFGejdhOWJMOXZXK3MvQkdlYnQ0M2RROXg4ekp5amdIWWc2NjZ4aHBNWm1PWFU1emJSaWhyNnRvVFZKM09Pc1RPNHg5aE1obTRlKzVEakl1ZkJ0aldLNy8xK1hQTW1iQ0NDYU5uRWhzMmhrZFhQY1A3TzEvaW85My9KdlhDUWVaTVdFRlVTT2VFRmdXbE9WaXNGaXdXOHcxL0Q0Sjh3L0h4dExYVlpETGk1eFhrMEgvdlhmQW9KOC9icHJCSGhjUXpiOUpLTW5LUE1YWkV5ZzBUSWduaGJCSjBEbU45a2JsMlkzYjc2NGxCRU83UmZWa2hoQmhLTGxiQnBScUl2clhFckxmTjhjemQ2TFV1SkkrY2VsdnVsMTlpQ3pvMzdYa1ZqVnJiWlJtTHhZelpZdWJ4ZTM5Sm9HOG9MWVptcXVxdTR1c1o2RkR1RzNjK2ZWUDdCYnJvWEJrN1lqS2c0UGtOUDJkK3l0Mk1paHFQeVd3a0lpaU9VK2YzVTlkUVRkYWwweWhRY09WYU1RV2x0bjBqMDdLUDRLcDNKOWd2Z3VqUXp1dEZhdXFybURSbWpzUDYwdHI2S3RScVRiY2pXUjNYcVlyK2tWZWN4ZDVUbnhMZ0UwTGlpQlFBZTRJZG5iYnpGQ3lkeHZiRngyQnF3V0t4OE5ibnozR3A1QUsrWG9IY00rK2JEdE9selJZek5mWFhhREcyZjNFSzhBbmgwVlhQc1BQWWg1eStjSWo4NGl3ZVcvMHN3WDdoRHZkcCt6MDRsTFlkdFVyVFpYQm90Vm94bVkzY01XTXRLWW56QUZpOTRCSFVLZzIxRFZXNDZOeFlPR1UxTGpwWHlxOFZrMXQ0bG9wckpWUlVsVkpSVlVwTTZHaU9adXpDWUd3bXIvZzhCbU1MYmk0ZUpNWDEvWXdHSVhwTGdzNWh6R0U5WnkrbXhEYWJZTS9sOXVNVnNiZmVKaUdFR0N3QzNlRFhoK0RQOHlCd2dNY1VsZFhsWEN3Nng3U2tSZDBHZ0gxOXY3WnBpNmN2SE9MaGxUOG0yRCtpVTdsTmUxNGxyL2c4dnEzVEJhMVlXVHoxM2s2SlhUeGN2V3hUSHE5ZTdsVEhsMzNybnA5M211cXIxN3JpNWU0RHdJS1V1em1mbndxQVJxMGp4RCtTeklzbk1WbE1BT1FVWnFCVzJyNGV0UVdkVFMyTkdFd3RwR1lkNEZEYU5oNjUrejhJRFlpeTE3OXg5eXVVVkZ6aU8xLzlyWXc0T2NHSnpMM3NPUG9CSG03ZXJGM3lIZFFxMjUrZnhXSUdRS25vUExMZjl1ZWtVQ2hRS3BVRStvUVM3QmZCL01sM28rbGhBb1YvWm5zQUFDQUFTVVJCVkI2ZFZzK2RzeDlrNHVqWlhDeks3QlJ3V2l3V01pK2VZSFQwZUFwS2M1ZzEvZzZtSjNkZTMzejZ3aUUrM2Y4bUVSMm14Ylk5d0ZDck5HalVXb2YrMjlSY1QyTnpQVmFybGJDQWFJcXY1Rk44SlIrRHNZWFNpZ0pxNmlwdDArZ2w2QlFEaUFTZHc5aXRqblR1S1lSbTI5L25lR3BoVnZqMXl3c2h4RkN5SWhZK3pvWkh0OEZUa3lEQkQwSjd2bVRydGpwNWZqOEFFMGZQdWkzM1M3MXdFSlZTeGFJcHF5bXB1TVNSakozY00vK2JEbVZxNnE5eFBqK1ZXZVB2c0FjSmVxMkxROEtYamhvYWE0a0lpck9QQkgxWldXVWgydzYvaDlWcTVWcHRCWjhkZkJ1d1RjTTlsTGFOdEp3akpNUk1ZdEtZMmZacnhzVlBzMCtocks2cjVCOGJmczU5Q3grenI1bXJxYS9pNDcydmNya3NGNnZWaW9lYk4zTW1yS0RGMkV4aGVSNEFMWVltTXZOT01ubk1YSXF1NUhmWnRvZ2dlU3JiSHd6R0ZqN1p2NTV6ZWFlSURSdkQ2Z1dQT3F5ajFiUStlT2c0UXRueFdnQ2R4dmJVZmRtTU5iMXVSMmhBbE1ORGlEWVhpODlSMjFETjhwa3o4SFR6NGVTNXZVd1pPeCtWVW1Vdlk3RllPSmF4aStpUWVJZWc5YjBkTDJJd3RWQmVXWVJLcWVMTnJYL0h6eXVJNVRQdnQ1Y0o5QTExV05QODNMcy9ZK2I0WmJmdDkxeUlteUZCNXpCMnJlTWVuYjBZNmZ3OHIvMzFzaGhReWNOZEljUXdFdWdLcnl5RC96NEJmenpXOS9VckZkQVhvWXJWYXVWYy9pa0NmRUxzbThuM0o1UFpSSHJPVVVaR0p1R2lkMlBXaE9WOHRPdGxKaWZNc3dkZlZxdVZ6dzl2UUs5MTdYRm1XN0NOTEhtNitYVDVYbTFyc2hVQXJWcEhSSkF0V1ZCaFdTNStYa0VFK29aMXlqUjZJd3FGZ3RyNkttYU9XOHE1L0ZRU1lpWXhkOUtkdlBqaGI2aHVYUXRvTkJsUUtWV2N5VDdNbWV6RHJUOERXMElidGNvMll2YlRiL3k5MSt0b2ExcGdheVljcjRONmMzc3Voc0dzTC9wMlkzTURiMjM5TzFldUZiTjQ2cjFNUzFyVWFaVFowODBIaFVMUmFmOVl3UDduNStzVjJPbTl2cEo2L2dCdUxoNk1pRWdreUMrQzFLd0RITTM0Z3Buamx0ckxIRHU3aXl0VkpUeHl0Mk5DckxEQUdFeG1JN1gxVldqVVdpS0NSdURoS3V1Q3hlQWxRZWN3ZGlzam5VVjFjSzU5N1Qyck9xK2RGMEtJSWM5ZEM3K2VDWlhOa0ZNRitkVmc2UG5Tdyt0U0FJZDMzWG85UmVWNTFEVlU5L20rbk4wNWZuWTNEVTExVEU5ZUFrQkN6RVJPaDQxaDQrNS84NjE3Zm9hcjNwMTlxVnZJTGtobnpaSW5IS2JCM3NpWkM0Zkp5RDNlNVh0V2Evc1AzdDNWMDc1OXk3R01YWXlPbnREbFd0YS92L01NTFFiYkU5aTJOWm92Yi9wUEZLMnA5WDc0d0ovNDN0cmZBKzJKa1FDZXVPOVhBSnc2ZjRBZFJ6L2dzZFhQMmtkSEc1dnJlWDdEc3l5Y3VwckpZK2IwK0xOMVI2K0djWUVRR1FJbUJReUJtTE5QK3ZZbis5L2dhblVwNis1NGl0aXcwVjJXMGFnMUJQcUdVVkp4Q2FQSjZEQnQ5bko1TGdCUndmM3pCYWI0eWlVdUZLU3hjTW85cUpRcXZOeDltRFYrT1h0T2JDWXFlQ1RoUWJGY0xEckhydU9ibURwMm9jTWFVb0JaNDVjQlVGNVpoS3ZlM1dFN29qWWJkNzlDenVVTSszR0xzWmx0aDk5ajU5RVBBYmgzNGJlSWkwanNsODhueE0yU29ITVl1NVU5T3JkMkdPVWNGemp3MXpNSklVUi84dE9EWHdoTUM3bHgyWnR4dUEvcXlMNmNEc0RJaUxGOVVOdjFOVGJYYytEMFZtSkNSOXRITlJVS0JYZk4vUWF2YnY0VGIzNzJONkpEUjNIczdHNW1UMWpPcUtoeE4xVi9TdUk4RnFUYzArVjdsOHR5ZVB2emYzUjdiYk9oaWZMS0lvY01vM2ZQL1FibTFuVi9EVTIxYk43M0JzdW1yOEhkMVpZZHFtMmtzaXRWdFZmWmZ1UTlRZ1BhZ3dXcjFjcTJ3Ky9ocW5mdnN5QmZwNEp4L2hBUUFKcWVMVFVjRkc2bGI1ZFZGcEZka002MHBFWGRCcHh0a2taTTRZdmpHemw1YnE5OTZyYlJaT1JFNWg0ODNMd1owVTlCMlk2akgrQ2ljMlh5bUxuMmM3UEdMK055V1E3dmJIdWVHZU9Xc2o5MUM1RWhJMWswZGZVTjY3TmFyZVJjemlBK0t0bCtia2J5RXBKSFRyTWZiOTczT21OSHBEQWkzUGFaUXZ3aisvQVRDWEZySk9nY3hoeEdPbTlpZXEzRkN0czZMRnU1VTVhcUNDSEVnRlYwSlErRlFrR1FYK2RFUG1EN0FyN2o2QWZNR3I4TUwzZmZXN3JYOWlQdll6UVpXRHp0UG9mem5tN2VMSjk1UHh0MnZFRDV0V0pHUmlZeGYvSmROMTMvc2JPN09YWjI5MDFmMTloY3h4dGIvcWMxR0I2QjBkUkNpN0dabUE0QlM5dDB5NGpnT0lkOUVMdmo0K25QUXl0L3pQSE1QZnpmUjc4akxEQWF2ZGFWL0pJc0hyN3JKL1oxcXFMdmxWUmNBdUJxVlNtN2ptL3Fzc3lzOFhlZzArcEpTWnhIV3M0UnZqaStrWXFxVW55OUFqbVhkNHFyMVdXc1dmeEV2L3c1cFdZZHBMRDhJc3RucmJOdkJRU2dWQ3E1YSs0M2VQR0RYN1A3eE1kNHVubXpadkVURG1zOHUySzJtTm04OTNXdVZKVVFINVZNazZHUkZtTnpwK1JjYXBXR0FKOVFHZDBVQTVMOGpUaU05WGFrODBnSjFCcHNyejIxTUtmcjd6RkNDQ0djekdxMVVucjFNdjdld2QxbTVHeHFyaWUvSkl1c1M2ZFpzK1JKd2dOamVuV3ZveGxma0pGN25Ea1RWemdrUkttc3VjTFI5SjJjdm5BSVR6ZHZ2RDM4eWJtY3dmclAvc2IwNU1YRWhTZjJPT05yU3NJODVuVVRyQmFXNWJKaHh3dWR6cHN0WnI0NHRwR3d3QmptVFZySnJoT2JNQmhiT0pLeGs0VFlTVDBLTUFHSExWTGFoQVpFc1h6bS9maDdCN1BuNUdZQU5Hb3RwN01PTWpsaDdtMVpRenNjdFUySnppM0tKTGNvczhzeWt4UG1vZFBxMGFpMWZIM0YvMlBuc1kvSUtqaUR5V1FreEQrU0I1WTlSV3g0MzI4dVhsU2V4N2JERzRnT2lXZlM2UGFrVlkzTkRadzZ2NThqR1RzeFc4ekVSeVdUWFpET3l4Ly9nUm5KUzBpS205SmxabW16MmNUWjNPTzQ2TjE0Nk00ZmtWTjRscXo4MDJqVVdzN2xwWklRTzdIUFA0TVEvVUdDem1Hc3ZNUEc1c0Z1M1pmN3NvNEpoSlpJQWlFaGhCaXdGQW9GLy9IUWM5Y3Q0K251d3lOMy9aUjN0ditUOVZ2K3lwb2xUekFpUE9HbTd0UFUwc2p1RXg4ek1tSXNjeWFzb0w2eGxwekNEREp5am5HcE5CdXRSc2VNY1V1Wk5YNFpHcldXTXhjT3N6ZjFVOTdkOWsvY1hEeUlqMHdtTWppT1VkSGowWGV4cDJJYmxVcnRzT2RsVzFaZWxVTEZoY3RwcUpRcVhEcGtMNjJvS3NWa05oTGtGODc5eTc1TFh2RjVqcVR2NUw2RmoxRllmcEZYTnYrUnFZa0xDQW1JUXFQV3NtN1o5Nmh2cktHbS9ocG1pNG53Z0ZneWNvOWh4Y3FWYThXTWlaNkkwV1NnN0dvaHBaV1h1VlJ5Z2R6Q1RGUktGVFBITFdWNjhoS3lDOUk0bkw2RDQ1bDdpQTZKSnlWeFBtTmlKdHpVejFOYzMvVGt4ZDFtT2U2S200c0hxK1k5MUk4dGFyZjl5UHU0dVhoeXo0SkhNSm9NNUpka2NUYjNCQmNLem1DMm1FbU1uY3lDbEZWNGUvaFJVSnJERjhjK1lzdUJ0OWgyK0QzaUloS0pDb2tuUGpJWkgwOS96Qll6VjZxSzBhaTFQSERIOTFFcVZYeTg1MVVtalpsRGRPZ29OdTE1aGZ6aTg4U0dKNkRYdWJKaTFnT29WUm91bFdaak1obng5dzYrNmVSWlF2UVhDVHFIcVFaamV3WThGM1hQQThmS1pqaFcybjY4Y2tUZnQwMElJY1R0NWFKMzQ4RTd2czliVy85T3p1V01tdzQ2WFhTdXJGN3dLTEZoWTFBb0ZMeTk3UitVVnhiaDdlSEh3aW4zTUdIVUxJZXRMQ2FNbnNuWXVDbWN6VDNPcWF6OW5MNXdpQ3RWSlNURmRVNzJjejBGSmRrVVY5aldlK2cwZXBiTldPc3dWVkdyMFJIc0Y4RzZaZDlEcjNVaDlmd0JZc0pHa3hBN2tZVFlpUVQ2aG5JaWN5K0gwclpoTXBzYzZuWjM4ZVFINi83SXdUT2ZVOTlVUzRCUENHUGpVcWlwdjhiclcvNGJyVnBIVkVnOEsyYXRZMHpNUkh0Q3BISHgwMGtlT1kyc1MyZlluN3FGbk1zWkVuUU9JM2ZNdkIrTldvdUhxeGVmSDlyQWlYTjcwV24wVEJ3OW01VEUrUTRqNjFFaEkzbGsxWDl3c2VnY0o4N3RKYnNnbllMU2JFWkhqd2RzTXhYOHZJT1pOZjRPZ3YzQ09YUm1PNkJnM3VTN2NORzU0cXIvUHZ0VFArUHN2amU2M0JibThYdC9lYnMrdGhBM3BMQmFyVU1oRVpxNFNZVjE4UERudHRkaDd2REc4cDVkOTg1NWVMVTFVVnBTQVB4dGZ2KzBUd2doQnFxaWVuaG9Lend6RFJiMmM1Nk94eDkvbkY5KzY2WCt2VWtIQm1NTEdyVzJ4OU5kdTFOUlZVcFRTd01SUVNONlZOZTEyZ3JVS2cyZWJuMi9KWVRGWXJGdlY5TFUzRUJqY3oxKzNrRmRsak9aalZpdFZoUUtCVXFscXR2MWZsVzFWL0gyOEx2aFo3TmFyWmpNcG02bk50L0liMTkrbkNlZmZCSi9mMzhDQWdMUURLRk1RcmU3Ynp0RGk2R1p2T0x6akl4TTZ0SGEwY2JtQnVvYmF3ajBEYldmNjloL3JWWXJSVmZ5dTl6MzFkYlhqRmdzRmhRS0JRcUZVdnFkR0ZCa3BIT1k2cmhINTgwa0VkcHlzZjIxSkJBU1FvaWg1V2EyTDdtZUFKK2JTK1ByNnhuUUovZnRTc2Y5TVYzMGJ2K2Z2ZnNPai9PcUVqLytuVDRhOWQ2ckxjbVc1TjVyWEJMSGRwemVHd0VDV1VxQXNMQ0YzWVhORDNZWGRpSEFRb0N3QkVpY1hvamp4SEZjNHRpSmU3ZmxKa3V5MVh2dm12NzdZNnlSeHVyU3lDTnB6dWQ1OUdUbUxmYzlvM2tqejVsNzc3a3V3Mit2UDA2ckhOcnJEdzRJRzlKeENvVml4Qi84eGNTbjArcUgxY3R0MFB1NmpBZ0ExL3RYb1ZEMG1YQjI3ZXRyVHFnUTQ4WElWaW9XRTE1ZGoxRVlvVU1zSW5TMkJxcXZ6UU0xcUtXQWtCQkNDQ0dFRUdKd2tuUjZxWkgwZFBZc0lMUStCVFJ5OXdnaGhCQkNDQ0VHSVdtRGx4cHVUNmZKQ3ArVmREOWZQN0tLK2tJSUlZWWhKVEhWMHlFSUQ0cUxUZ1FZOVJ6YjhVanU3ZkZyTXQ5M3duTWs2ZlJTalQyU3pzQWhUR0U1VkE1bW0rTnh0QytrQkk1TlhFSUlJYnAxR051cHJDdjFkQmpDQXlwcWkrazBkUXgrNEFRbDkvYjROTm52TytFNWtuUjZxUVpqOStQZ0lmUjBmbHJVL1ZoNk9ZVVE0c2FJaTQybHFxNWs4QVBGcEZOWlYwSm9hQWdLaFFLVlNqWHBlcDNrM2g2Zkp2dDlKenhIa2s0djFiT25jN0NrczhQaXVqYm5Pa2s2aFJEaWhsaXdhRDRGVlJjOEhZYndnQ3RsNTVneU5RV2xVb2xHbzVsMEgvN2wzaDZmSnZ0OUp6eEhrazR2MVRDTXBITmZDVml2cmVZNlBSVENoN0hFaWhCQ2lKR2JNV01HaGtBTlJ5OTg2dWxReEExMEtIczNDcDJGK1BoNDFHbzFXcTNXWmVtTXlVRHU3ZkhIRys0NzRUbHlKM2toTzY2RmhJSUhtZE81dDdqNzhab3hYZ2hkQ0NHRXEwY2VmWml5aGp5T250dmo2VkRFRFhBNGV6ZGw5YmtzVzc0VXRWcU5uNThmR3Mza1hPdFQ3dTN4dzV2dU8rRVphazhISUc2OEZsUDNZejhOcUFmNDZxSFJDR2VxSFkrVkNsZ3RTYWNRUXR3d0NvVUN0VnJObDc3eUdLOXNmbzMzOWwwbE9UcURxTkI0b3NQa0QvSmtVVkZiVEdWZENWZkt6cVBVV1ZpeGVna3FsUXBmWDErQ2dvSlFxOVdUYnBpajNOdWU1NDMzbmZBY1NUcTlVTStodFVHRERLM2RXd3kyYTBOclowZEEwQkFxM1FvaGhIQWZwVktKVHFmandZZnU1L2p4NCtSY1BNV1JDenZSYVEyVVZoUjZPand4U25IUlNYU2EyZ2tMQ3lVbFBkazV0TkhIeDRlUWtCQjBPdDJrSGVJbzk3Ym5lUE45Snp4RGtrNHZOSno1bkRLMFZnZ2hQRSt0VnVQdjc4L1NwVXZKek15a3RiVVZpOFdDeldiRGJyZDdPanpoQmdxRkFxVlM2UnphR0JnWWlGNnZSNjJlM0IvVjVONzJMRys5NzhTTkozZVVGMm9ZNG56T21nNjRXT2Q0ckZMQVRmRmpHNWNRUW9qK3FkVnFEQVlEV3EyV29LQWdUQ1lUWnJNWnE5VXFIODRudUs3bEtUUWFEVnF0Rm8xR2cxcXQ5cHFlSnJtM1BjUGI3enR4WTBuUzZZVWFoN2hHNTJjOWVqa1hSSUdQM0MxQ0NPRlJYY3NZcU5WcTlIbzlkcnRkUHBSUEVncUZvdGVQTjVGNzJ6TzgvYjRUTjQ2a0VWNW9xTU5yRDVWM1AxNGFPM2J4Q0NHRUdEcjVZQ2dtSzdtM2haaThwUC9jQzdrVUV1cG5lRzJiR2JKcnVwOHZqeHZibUlRUVFnZ2hoQkNUa3lTZFhxaHBDTU5yZS9aeVpvUkNnSFpzWXhKQ0NDR0VFRUpNVHBKMGVxR2Vjem9EKytucFBGelcvWGlaREswVlFnZ2hoQkJDakpBa25WNm9aMDluWDhOcnpUWTRVdEg5WE9aekNpR0VFRUlJSVVaS2trNHYxTE9uTTZpUDRiVm5xc0ZrZFR5T05FQzgvNDJKU3dnaGhCQkNDREg1U05McFpldzRpZ1IxOGRQMFB1WlFqNkcxcXhMR1BDUWhoQkJDQ0NIRUpDWkpwNWVwNzFHNU5yU2ZJa0lIZXlTZFMyUEdOaDRoaEJCQ0NDSEU1Q1pKcDVkcEdxU0lVRjVEZDJJYW9JV01zQnNUbHhCQ0NDR0VFR0p5VW5zNkFIRmpOZlpjbzdPUG5zNmVTNlVzaXdWWm9sa0lJY2FQN094c1Rody9SV2xKQ1Q1Nlg2NFU1bm82SkRISnBDU20wbUZzSno0K2p2a0w1cEdWbFlWQ29VQ2hrRThFUW9pUms2VFR5d3hXdWZhWVZLMFZRb2h4YWZOTHI5RFJiQ01oUEozWlMyOG1LalRPMHlHSlNhcXlycFNxdWhJTzdEbk9xUk5uZU9TeGgxQ3IxU2lWTWtCT0NERXk4dGZEeXd5MFJtZWJHUzdYT3g0ckZUQS82c2JGSllRUW9uOHYvUFpGQWxYeDNMN3NDV2FsTFpHRVU0eXBxTkE0WnFVdDRhNlZUeEtvak9WUHYvOHJIUjBkV0sxV1Q0Y21oSmlnSk9uME1nUE42VHhWMWYwNEt3dzBjbmNJSVlUSGJYN3BGYUlEcDdJZ1k1V25ReEZlYU5HTXRVUUhUK1hWemEvVDJ0b3FpYWNRWWtRa3JmQXlRMDA2NTBiZW1IaUVFRUwwTHpzN20vWW1Hd3N5SmVFVW5yTTRheTJtTmpoKy9EaEdveEdiemVicGtJUVFFNHdrblY1bW9LVHpwQ1NkUWdneHJwdzRkb3JFaURSUGh5RUVLVEVaWER5ZlEzTnpzL1IyQ2lHR1RaSk9MOU5rNm40Y29PMStYTk1CNWEyT3gzb1ZUQSs5c1hFSklZVG9yYVMwaE1qUWVFK0hJUVJSb2ZIVTFOVFEwdEtDeFdMQmJyZDdPaVFoeEFRaVNhZVhhZTZucC9ORVpmZmpPWkd5VklvUVFvd0hQanFERkEwUzQwSjBXQUk2clI2ejJZekpaSktrVXdneExKSjBlcG1lU1dmUG5zNlRQWkpPR1ZvcmhCRGp3OVdpUEUrSE1LYnNkanZsTlVXMGRiUU02N3k2eGlxYTJ4cmRjbjB4ZEtVVlJWaXRWa3dtazh6ckZFSU1peVNkWHNabGVHMlBuczdqa25RS0lZUVlCYlBGUkYxVDlZQS83WjF0THVkWXJCWmVmUCtubk1zLzV0eFcyMWpKMXM5ZXhtUTJYbjhKQUd3MkcyL3MraDN2N3ZrL3JMYVJ6eTNjZjNvN0wzMzRpMkVsVDZWVlY5bC9lanNkeG5ibnRzUFp1L25KaTE4ZmNodXZmZndiOWh6YjRyTE5aRGJTMU5yUTU4OUF2NGVkaDkvaGN1SFpQdmVmeWpuQU83di9PT1M0aHNwdXQ4dndXaUhFc0trOUhZQzRjZG90WUxuMmI2dGUzYjBrU242alk0MU9nQ0FkSkFaNEpqNGhoQkR1MWQ3WnhyNlRINUJUY0pwT1V6dGhRZEVzbVhrTE02WXVkUHUxQ3NweWVIUFg3d2M4WnZuc0RheFpjT2VBeDVqTVJ2Skx6dlBYRDMvT3c3YytUWUJ2a010K3BWTEo3U3NlNTdXUGYwTnhaVDdKTWVramlqYzBLSXE5Sno3Zzg5TWZzV3JlN1VNNjUrRFpuUlJYNXJOazVyb1JYUk9nMDlpTzBkenBzdTNNNVVQc09QeFduOGV2WC9JZ0M3Tlc5OXF1VkNwcGFXOWs1NUczU1luTFFLUFd1T3pQS1R5RFFpR1RaWVFRNDRNa25WN0VwWEp0ajZHMVBaZEttUmQxNCtJUlFnZ3hkc3dXTTV1M1BVZHRZeVd6MDVjUzVCOUdUdUZwdHV6OUMwWlRCL016Ym5McjlaSmkwdm5HL2MvMnUvOHZXLzk3U08zRWhDZnl4ZHYvZ1ZjKytoV3ZmUFFyRm1XdDZkVXo2R0RuN1YxLzZMVjFkdm95YmwxeXYvTjVaVzBKOVMwMWZWNHJKQ0NjMnNaS0xoYWM2blAvMUxoTXRCckhzS0RtMWdaeWk3TkpqWjlCYWZWVjV6SDF6WTYyQ3l0eSsyd2pQbklLS3FXcXozMDkrZmtFOE9VNy84bGwyMkMvczFzVzNjc0w3LzZZNHNvOHBzUmxPTGViTFNhS0svTzRkY2tEZzE1M0pLU1hVd2d4WEpKMGVoR1grWnc5aHRhNkpKMHl0RllJSVNhRml3VW5xVzRvWjlPS3g1ZzdiVGtBUzJldTQ4OWJmOGJlRXg4d2IvcEt0L2FFYVRVNndvTDYvK1pTb1JqNmpKN1F3QWllMlBROW10c2FDUEFOeHM4UTZOejN5YkgzaUF5SlpjYlVSWDJlRytRZjV2TDgxT1VEbkxqNFdiL1hxbSt1NGVMVmszM3UrK1lEUHlZME1BSndETWUxMisza0ZtZVRXNXpkNjlqTjIzN1paeHZmZi93WEtCUktDc3B6QU9nd3RkUFlVc3ZGZ2xPRStJY1RGUlpQcDZrZFh4OS9ndnhkUzhjcmxhNi9NNHZWd3FmSDMzZlpsalZsQVZkS0wzS2w5Q0lBMDVQbTBOaGFoOGxzcEsyamhWTTVCM3JGTkQxNUxqNDZRNS94Q2lIRVdKQ2swNHMwOTVqUDJWVzUxbWFIczlYZDIyZUczOWlZaEJCaW9sRjE1V25qdkxPbnZzbnh4ejB0WWFaem0xS3BKRFZoQnArZitvZ09ZenNHdmErbnd1dFhXMGNMdmo3K0JBZUVFUnpnU0NDNy92djVxZTNVTjFXemJPYXRURXVhRFRoNjljN2xIM01tMW4xUktCUjg5NUdoOWJUMlpORDdBVkJVa2NmSm5QMHN5bHJMeXJtM3VSeHo0dUkrOXAzOGtPOC8vbHlmYmVpMVBsVFZsYkoxMzBzQVdLeG1HcHRyS2FySVk5NzBsVVNGeFZOWlYwSm9Id203SFZ6S3lkdnRkaXBxaXdBb3Jzd24yRDhNLyt1R0g4ZEhUdUg0eFgyb1ZScU9udC9qM0c0MGRXQzMyOUhyRENSR3BVclNLWVM0b1NUcDlDTE5mYXpSZWFVUnpOZm1lWWJxSVdyOGZmNFFRb2h4SmR6SGtRZDByVzA4WGtXR3hBSlEzVkNHbjZGN3NuNWxiUWtCdmtGamtuQmV1SEtDRHo3ZjNPYytzOFhVNS9hZTJqcGErTjA3Lzg2TUtRdFp0K1IrbDJHcHAzSU9zTy9rQjZ4YmZCOXpwaTF6YnErb0xlYWpBNi9SM3RuSzh0bnIrMjI3NSs5Z09PeDJPeDhmZkFOLzN5Qld6Ny9ET2R5MmkxcmxtRXM1VUJJWEZSYlBENzcwR3dEKy9QN1BpQTVQWk9PeWh3Rkg0YVQ4a3ZQY3QvYXBYdWNaOUg2Y3l6dUtRZWVIVXFVaUtUcU5Kelo5RDRDZnZmUWRGbWF1NlRYZjgwcnBSVXFycmpJcmJRbDMzdlNFYy92bWJiL0V6eERJUFd1ZUhNRnZRUWdoUmtlU1RpL1MwbU40cmYrMXBQTjhiZmUyTE9ubEZFS0lRYW1Wa0J6b0tNSTJuazFMbWtOaWRDcGJQM3VaVzVjOFFMQi9HTmw1UjhrdHp1YSttM3NuT081UVZsT0lScTFsL1pJSGUrM2JkdURWUWMvMzlmRm54ZXlOZkhMc2IxUTNsUEhBelY5RHJ6TndLSHNYbng1L243VUw3bVpXNmhLYTJ4cXhXTTFZTEdaVVNqVlRZalBZZTJJcnNlRkpKTWRPYyt0cnNsZ3QzTGJpTVRvNkhkOHlYRjlOMW1LMTlMbTlKN1ZLMDJ1b0xEaUc5cjY1Ni9la0pjNGlMWEZtci8xcjV0L0Z6aU52TzM5M1R6L3dFK2MrdTkyTzhycTVvaGFyaFIySDNrS2hVTkJ5M1pJeXJSM054RVlrRC9SU2hSQml6RWpTNlVWYSt1anB2TkF6NlhTZEJpT0VFS0lmbTZiQUg4NUFZUk1rQlE1K3ZDY29sVXJ1V3ZVbFhuei9wN3o3eWY4NXQ4K2J2cEtNNUxsamNzM0sybUppd2hQSm1ycWcxNzdVaEJtOWtxUytMSmw1TTRIK0lYencyY3RVTjVSanRwaWNoWVQySE4vQ251Tzlpd3FwVldwVVNoVmI5djZGdjd2M2gvajYrSS8reFZ5emVkdHpsTlVVRG5yY3oxNzZUci83ZXM2cjdkSmhiS2V0dlptTTVMbmMxRS8xM05TRUxGSVRzdnJjWjdmYktLc3BRSm5UbmN5YXpFYWEyeHBZTVdjanB5OGZkRzYzMnF3MHR0UVNIQ0RmTGdzaFBHUFNKSjJmVnAzblZFTUJ4VzIxbExUWGVUcWNjY3MvMnZIZjl4dmcvZjJ1MnpaWE9uNjhTYndobEVUZmNPWUdKN002TXRQVDRRZ2hKb2c3cHNMT1FuajJJUHpQS29nWWg5UGo2aHFyZUduYkwxQXBWYXhaY0JkK1BnRVVWdVJ5OHRMbjJHeFdibC81dU51dldWVmZ5cnpwSy92Y3A5UHFoOXhPUnZKY2txTFRNZWg5c2R2dDNMcmtBUUo4ZzlGcDlHaTFlblFheDQ5R28wT24wYU5VS3FsdHJPVGxiYzlSVVZ2TTFQanV2K2QybXczbE1Jb1lYVy85MG9jd21qcEdmRDVBV0xEakg5cnErbkk2akcyY3l6dkt5VXVmczNUbU9ncktjemg2L3RNQno3OWwwYjB1MVlidGRqc1dxNFZMQmFmSUxYSVVOZW93dG5IbnFpL3krTVpuc0FPZm4vcUlsdlltL0EyQlZOV1ZZckZhcEtkVENPRXhFejdwYkRTMTg3dThIWnlvdnpyNHdVSmNwNlM5anBMMk9nN1U1SENrTG85dnBhN0hUelAwRDBaQ0NPLzEvUVh3ejUvQlYzYkF0K2RCUmlqRStIazZxbTdiRHJ5S3pXYmo3Kzc1b1hNKzQrejBwWVFIUmJQbitCYlMreG5TT1ZJTnpiVjBHTnM1bkwyNzN5UnFldEljN2xyOXBTRzExelZIVXFGUU1DZDlHWC9hOGwvY3NmSUx4RVVrcy8vMGR1cWJhN2p6cGllNFdIQ0szVWZlNVRzUC94ZmZmdWkvZXExWDJXNXNReitLb2pteEVVa2pQcmRMZnNrRi9yejFaODRocnpIaGlheWN1NG5rbUdsTWpjL2k5UjIvWmVuTWRiMlN3dXI2TWo0NTlsNnZpcnhkODJQdlcvc1VVK016TVZ0TS9QU3YzMGFqMGhJWG1ZTEZha0d0MHBCZmZKNDUwNWFSVzV5TlhtY2dJamhtMUs5RkNDRkdZa0lubmRtTlJmd3laeHRONXRGOUF5a0V3TEc2Zko1cGVabS9uM1liR1lGeG5nNUhDREhPSlFmQ245ZkRMNDdEejQ2NnYzMmxBbEpHZUc2bnFZT2lpanhtcGk3dVZVQm5Yc1pLOWh6ZlFtNXh0bHVUVG8xYXkxMnIrazhvZHg5OUYvVjFDV0YvT296dC9QRnZQK2IybFY5Z1Nsd0dab3VKdXFZcWJIWkg1YnVXOWlhYTJ4b0FzRmpNdEYrYmIzbDl3dWxvcXcyOWR2UmQwU2N2N1dmWGtYZUdkYzR6RC84VUg3MHZhcldHYVltenlVaVp4KzZqN3hJVG5rUmF3Z3dBRXFOVHlVaVpSMlZkQ1RmTjIrUTgxMjYzODluSkQwbUpuZTdTY3dzNFg2K1B6bEVNeW1JeEF6aUxIS2xWYXBKaTBqbC81VGl6MDVkeVB2OFlXVk1XdUhXSkhDR0VHSTRKblhUdXFzeVdoRk80VloycGhlMFZweVhwRkVJTWlaOFdubDBHZFoyUTF3QUZqV0N5dWFkdEJYQm96NkNIOWNsbXN3S09lWC9YczlzZGE3MTBGY0J4Rno5REFETlQrMTQ3RTJEbjRiZWRTNUFNcHFReW4rYTJSalJxUndHQ3JpUkxwL1VaVmt4MnU1M0t1aExpSTBhYXZuZXpXaTFZckdidXYvbnZCajIydE9vcWg3SjNZYisycms1U2RCcEowV2tBS09pZCtDMmZ2WUUvdlBNc2w0dk9rcDQ0QzRCOUp6K2tvcmFZcCs3NXQxN0hkL1dZZHMxZE5abzdBVndxNjg1T1c4SzdlLzdFcmlQdlVOOWN3MzNwL1M4cEk0UVFZMjNDSnAzN2EzSTRXSFBaMDJHSVNlaGd6V1VXaGFheUl0eTlGUkNGRUpOWHFCNUNvMkZ4dEh2YlBUVEM4d3g2UDhLRG84a3R5cWF4cFk0Zy8xRG52aVBuUGdFY1BXdzNpczFtbzhQWWhrRS90QUkveFpYNWFOUmE1M0RUaHVZYUFBSjlnd2M5dDY2eGl0Q2dTTUN4SEVtbnNaMjR5Q2tqakx5M3J2VkJCMkxySTlrZlNHaGdCQ3ZuM3NiN2UvL0tZeHVmSWJjNG13Tm5QdWJ1MVY4bUlxVDNrTmlxaGpKOGRMN085N1U3NmV5ZUhqSXRhUTZoZ1pFY1BmOHBNNll1SkNvc2ZsZ3hDU0dFTzQxOFpyMkg3YXc0NCtrUXhDUW05NWNRWXFKYnYvUWh6QllULzdmbFA5bDE1RjBPbk5uQkd6dWVaLy9wN2NSRnBqQmpxcU5YMG13eDg5R0IxMmxxclIreldGcmFIVDF6QWI1QlF6cStxQ0tYaEtpcHpuVTZyNVpkSXNBM0dKOGhyQzM2KzNlZkphLzRQQUJuY2gxcGUwcnM5SkdFZlVPdG1MT1JsTmpwL1BXRC8ySC82ZTFzV1BvUVdWTjZWd0VHS0N6TElTNnl1L2UyMDlnT2dLNUgwbWswZGFCV09mb1dOR3F0czRkYkNDRThZY0ltbmRXZHpaNE9RVXhpY244SklTYTY1Smgwdm5MWEQwaU9TZWRzN21FK1A3V04rdVlhVnMyN25jYzNmdGVaa0hSMHRsSlFuc09MNy8rVTB1cUNNWW1scE9vS3dKQ1c3R2pyYUtHOHRvakVhOE5SRzVwck9aTjdpSXlVZVgwZTMzT2VZa2RuRzNhN0hiM09RSHRuRzZjdW8xL1doQUFBSUFCSlJFRlU3U2NtUE5FdHhZRGNwV3ZJYlU5bWk0bEQyYnNvcUxpTVZxdEhvVkJ3TnZjd2x3dlBZck81OXBvMnR6Wnd1ZWdzbVNuem5kdTZrdnF1Z2ttdDdjMjh2TzA1bXRvYW1EZDlKYWR5RHJCdC82dVNlQW9oUEdaQ0RxKzEybTNVR1ZzOEhZYVl4T3FNTFZqdE5sU2pLTE12aEJDZUZoVVdQK2djeEFDL1lKNjg0NTk0ZmVmemJONzJTeDVjOTNXbXhHV00rSnBIejM5S1RVTTVXbzBldmRhSFRsTUhaeTRmeE44UVNHVEk0UFBsODRyUFliZmJTWXhPbzZLMm1IYysrU042cllIbHM5ZjNlYnhlWjhCc01YR3g0QlRWOVdVQWhBWkc4dUhubXpHYU8xaytlOE9JWDh2MTdIWTcvL1dYcHdjOTd2cEVzYjJ6amV5OEk0Q2Q2dnB5VW1Lblk3YVlLU2pQSWJmb0xEbUZaekNaTzFtVXRaYmxzemRRMjFqSm5tUHY4ZGJ1UCtEcjQ4K1V1RXppSWxMSVNKbkx4NGZlUks4emtCQTFsZjJuUDBhdDBuQXFaejlCL3FINDZBd1VsT1h3L21jdlliTlplV0xUOTRnTWlTWEFONWk5SjdaU1hsdkVyVXNlY000dkZVS0lHMlZDSnAwcWhSSmJIOThVQ3VFdU51eVNjQW9odklhUDNwZkhObnlIVjdmL21yemljNk5LT2kxV002Y3ZIM1QycWlrVUNpSkNZdG00N0JHVXlzSC9ybGJWbDZIVjZBZ0xqT1Q1dDMrRWo5NlhSOWQvdTk4aVJNa3gwMGlNVHVWdmUvNkVBZ1VMTWxhaDFlaFFLcFRNVEYwOHBEbVlRNlZRS0hqZ2xxOFBlbHh4WlQ0SHpuenNmSzVSYTV5VmIwTUNJNWlWdW9TcXVoTGUydlY3d29PaVdaaTVtbGxwU3dqMEN3RWN5N1I4WWRQZlUxRmJUSGJlVWZKTHpsTldYVUJVV0FLWGk4NXl6NW9uOGZYeDU4aTUzVmh0VnZ3TWdXeGE4UmlIc3orNVZoMDNrWHZYZkpYZ0FNZFNLeXZtYkNESVA1U1BENzNKNngvL2xxY2YvTW1RaHpvTElZUTdLT3dUZEt6RjNmdC80ZWtReENTM1pjWDNQUjJDRU1MTGZlMXJYK05IWDMzaGhsM1BaRGFpVVd2ZHNyU0cxV2JGWnJPaVZLcWNjek9IcXIyekRZUGVsOHJhRWtLRG92cGNDbVV3ZHJzZGk5WHNySUE3SHJXME4rRnZDQnpTc1ZhYkZaVlNSVjd4ZVZJVHN2bzhwbXNvOHNxNXQvWDVPMjl0YjZhOHRzaTVYTXR3L2ZoUFgrTWIzL2dHWVdGaGhJZUhvOUVNLzMwUlFuaW5DZG5US1lRUVFnajM2N25reG1pcFJwQnNkakZjS3hnMG1vcXJDb1ZpWENlY3dKQVRUc0Q1dSt3djRRUUlEZ2hqOWZ3Nyt0M3Zad2dZY2NJcGhCQ2pJZU1IaFJCQ0NDR0VFRUtNR1VrNmhSQkNDQ0dFRUVLTUdVazZoUkJDaUhFcUpUSFYweUVJNFJRWG5Ramdsam0vUWdqdklrbW5FRUlJTVU1MUdOdXByQ3YxZEJoQ1VGRmJUS2VwdzlOaENDRW1LRWs2aFJCQ2lIRXFMamFXcXJvU1Q0Y2hCSlYxSllTR2hxQlFLRkNwVk5MYktZUVlGa2s2aFJCQ2lIRnF3YUw1RkZSZDhIUVlRbkNsN0J4VHBxYWdWQ3JSYURTU2RBb2hoa1dTVGlHRUVHS2NtakZqQm9aQURVY3ZmT3JwVUlRWE81UzlHNFhPUW54OFBHcTFHcTFXaTFJcEh5R0ZFRU1uZnpHRUVFS0ljZXlSUngrbXJDR1BvK2YyZURvVTRZVU9aKyttckQ2WFpjdVhvbGFyOGZQelE2UFJlRG9zSWNRRW8vWjBBRUlJSVlUb20wS2hRSzFXODZXdlBNWXJtMS9qdlgxWFNZN09JQ28wbnVpd0JFK0hKeWFwaXRwaUt1dEt1RkoySHFYT3dvclZTMUNwVlBqNitoSVVGSVJhclpiaHRVS0lZWkdrVXdnaGhCakhsRW9sT3AyT0J4KzZuK1BIajVOejhSUkhMdXhFcHpWUVdsSG82ZkRFSkJNWG5VU25xWjJ3c0ZCUzBwT2RRMnA5Zkh3SUNRbEJwOVBKMEZvaHhMQkowaW1FRUVLTWMycTFHbjkvZjVZdVhVcG1aaWF0cmExWUxCWnNOaHQydTkzVDRZbEpTS0ZRb0ZRcW5VTnFBd01EMGV2MXFOWHkwVkVJTVh6eWw4TUx4QmxDcVRVMjAyazFlem9VSVlRUUk2UldxekVZREdpMVdvS0NnakNaVEpqTlpxeFdxeVNld3EyNmxrWFJhRFJvdFZvMEdnMXF0VnA2T0lVUUl5Wko1eml3TVdZT3FmN1JQSis3QTZ2ZDVyWjJad1FtY0ZmOEF1WUVKL05SK1NuK2ZHVnNxaDlHNkFMcHRKbG9Oc3VpMFVJSU1aYTZscXRRcTlYbzlYcnNkcnNrbkdKTUtCU0tYajlDQ0RGU2tuUjYyTHFvbVh4bHlsb1VRTERXbDU5ZGZOOXRQWktySWpPWUc1d01PQkxiZlZVWHVOSmE1WmEydTB6eGkrVGZzdTZsd2RUS0Q4KytSWnZWMk9keEJwVVdsVUxsMW10M01ka3NHRzNTaXl1RThBNlNBQWdoaEpob0pPbkUwU080S1hhdVc5dmNYNVBEZ1pxY0FZOVpHNW5GMTFMWDBmWFJ3UTVZYmU3cjZkeGM4RG1MdzlJd3FMUW9VZkRrbERYOHk5azMzTlora01iQVQyWStpSTlLUzVER3dJOW0zTWUvWjc5Tlp4OEo0TDlrM2sxbVlMemJydDNUem9xenZKQy9lMHphRmtJSUlZUVFRb3lPSkoxQXVONmZoYUZUM2RwbVFWdjFnUHZ2VDFqQ0k0bkxuTSt6RzR2NTZZVXRtTzFXdDhYUVpHN256YUtEZkRsbE5RRFRBMkpaSEpyS2tibzh0N1RmYUc3bmpSN3RwL2xIOHk5WmQvT1RjMzl6NitzUVFnZ2hoQkJDVEZ5U2RONWdLb1dTYjZTdVkwMWtsblBiK2FZUy92UENlNWhzbGw3SEx3bEw0NjY0QmFPNlhrL2ZTRnZIM1IwTFI5VFdhNFVIeUc0c2N0bjJZZGxKL05VKzNKK3dHSEQwR3Y5anhwMzg5TUlXYkhUUE04cHZyWExyZk5WZ3JSL3hobEMzdFNlRUVFSUlJWVFZRzVKMEF2dXFMbktvSnRmNWZFNUlNdjg0L1E0QUR0VGs4THZjbmIzT0NkSDU4YnY1VHdKUTFGYkRQNTk1M1dXL3BZK2V2bUN0TDkrYnRzbGxtT25CbXN2OCt2TDJQby92T2lmTlAzcjRMNm9mL21vZi9QMTlSblJ1Z0tidjgxNHZPb0NmUnMrRzZOa0F6QTlKNFR2cEcvblY1WStjeDd4MGRkK0lydG1mTlpHWmZDdHRnMXZiRkVJSUlZUVFRcmlmSkoyQURidkxQRVJ6ang1SHE5M1c1eHhGWTQ5aVAzYm84NWllNW9XazhPMjBEUzZKMjliUzQ3eFU4Tm1RNDdUYWJUZDgyS3BXcVViSjRBVXIvcFQvQ1pINlFHZmhvcFVSMDZrenRiSjVHSzlQQ0NHRUVFSUlNZmxJMGpuR3RFbzFqeWV0WUZQc1BPYzJzOTNLaS9sNzJGV1pQYXkyUHErK3hHOXlQM1ozaUFQNmZ6UHVaMlpRNHFESDJZRmZYdHJHLzh4NWpCaWZZQnJON1J3Y3BKQ1NFRUlJSVlRUVl2S1RwSE1NelErWndsTlQxeEt1QzNCdXEreHM0dWVYdG5LMWRlQkNReU1WNXhOQ2FVZjlvTWNaVkZwMEtnME5wamEzWGJ2TmF1US9MN3pITStrYitjV2xiVlFibTl6V3RoQkNDQ0dFRUdKaWtxUnpEQ2lBZjVoK0IwdkMwbHkySDYzTDQ3ZVhkL1M3bHVWbytLcDBmSEhLS3RaR3p1RG5sN1p5dUhiZ0NyVlBUYjJacGVIcGZGcDVudmRLanJrdFFTenZhT0Fmejd6bXN1Mmh4S1Z1YVJzZ3Q3bUNVdzBGYm10UENDR0VFRUlJTWJZazZSd0RkaUMzcGNLWmRMWmFPdm5MMWIzc3JiclE3emxhcGJyUDZyWDF4bFl1TlpjQlVOWlBEK2JLaU9sOE1Ya1Z3VnBmQUo1T1c4K1ZsdXArRThuRm9hbmNGSkVCd0szUnM3Z2xlaWI3cXkveGJzbFJTdHZyWEk0OVdWOUFkV2N6QUpVZGpRTzg2djQ5bU9DK3BITjcrV2xKT29VUVFnZ2hoSmhBSk9rY0krK1hIbWRhUUF3S0ZMeVF2M3ZBWWF6QldsLytjOWJEN0syNndEdkZoMTMySGFuTDYzZGR6VlQvYUo2Y3NwcDAveGlYN2VjYlM3RDNXSzdrZWxkYXE5aFZlWlkxa1Ztb0ZTcVVLTGdwSW9PVkVSa2NyY3ZqemFKREZMWFZBUEJCMlltaHZtUWhoQkJDQ0NHRTZFV1N6akgwaTB2YitsMEtwWXVmV3Mrek0rNG5XaC9FSTRuTENORDQ4T2Nybnc1NFRvSWhqSWVUbHJFb05OV2xybXhwUnoxL3p0L0RtUjVyYWM0SVRHQmg2QlRLT3VvcGJhL25ZbE1wTmNabS9wQzNtN2VMajNCZi9DSnVqcHFCV3FGQ2dhTVhkRkZvS2dkcmNuaWo2Q0RsSFExOXhqQlFWVnVUemVLeVJ1ZVB6Nzg3NE9zWmpwcHJ2YTVDQ0NHRUVFS0lpVUdTempFMFdNS3BWMm40VWRaOUpCakNBTWV5Sy91ckwvVjdmTEp2QlBjbUxHSnBXTHBMdXRkaTZlRE5va1BzS0Qvamt1eE5ENGpsWDdQdVJxZlVBSEMyc1lobno3M2ozRjluYk9HUCtaL3dYc2t4SGtoY3d1cUlURlFLUnlxNVBId2FTOFBUMlZ0MWdiZUtEbEZqZEUzMm5wLy9aWmNDU1QzOSt2SjJQcXUrNkh4K3VxRnd3TitERUVJSUlZUVFZdktTcE5OREFqUSsvRERyWHFiNlJRR09aVlIrZW1FTHVTMFZ2WTZkRzV6TW5YRUxtQm1VNExMZGJMZnlVZGtwM2kwKzBxczQwYXlnUlA0NTR5NW53dG0xN1pIRTVieGVkTURsMkJwak03L0wzY2w3eFVkNU5Ia0Z5OExTQVZDaVlHMWtGamRGVE9mbHE1K3hyZnlVVzE2N0VFSUlJWVFRd250NGZkS3BVaWpSS0ZRdTJ6Ukt0Y3QrZlkvRXJZdE8xYjFOQVgwZVk3WGJNUGZSMnhtbTgrZlpHZmNUNnhQaVBPNjVTeCtTM1ZqY1o0eTNSTTkwU1RodDJQbTA2anh2RmgyaXp0alM2L2liSWpKNE9tMDlhb1VTZ09QMVY4Z01qTWVnMG5KL3dtSmlmSUo1UG5jSG5UYXp5M2tWblkzODR0S0hiUFUvemhQSnE4Z01qSE8rd25OTkpTN0hubTBzSWtqajYzeWU0QnRLaEM2d3ovaUZFRUlJSVlRUTNzdnJrODZOTVhQNGNzcnFmdmN2RDUvRzh2QnBBN2FSNkJ2T0c4dSswMnY3NlliQ1h2TVpFd3hoL0dqR2ZZUnEvUURIL01mL3ZyaDF3SXFzejEvZVFmcjhHQUsxQnZaWFgrTHQ0c045enJWVW91QUxLVGR4Wit4ODU3WVB5MDd5bDZ0N1NmR0w0RWRaOXhHb01iQXNQSjBrdjNEKzUrSUhGTGZYOW1vbnI2V1NmOHQra3lWaHFUeVJ2SXE5VlJlY2hZVzYvQzUzcDh2enIwNVp5OGFZT2YyK0JnQ2RVb05XT2Z4YnpteXo5RXFRaFJCQ0NDR0VFQk9EMXllZE45S3lzSFNlVGwvdjdCVnR0eHI1ai9Qdk9aZEU2VStiMWNqUEwzMUFnNm1OeXM2K2x5MEoxd1h3bmZTTnp0NUpPL0I2NFFIZUxUa0N3TlhXYXY3bDdCdjhLT3MrSXZXQnhQcUU4TnpjeDNtejZCQmJTbzY1ekFYdGNyZzJqK04xVndlc2hEc2NqeVV0WjFQc3ZHR2Y5MW4xUlg1OWVidGJZaEJDQ0NHRUVFTGNXRjZmZEZaME5IS3NMdDlsVzdEV2wxVC9hTUF4MzdHZ3RiclhlUnFsbWpuQlNRQzBXMDJjNzJObzdKWFdLdUJhRDJUeVN1Nk1XK0RjVjI5cTVTZm4vMGJoZFQySS9Sa29NVjBWa2NGWHA5Nk1RYVVGSEFXSmZuUDVZdzdYNXJvY1Y5N1J3UGRPYitidnAyMWlibkF5YW9XS3g1SldzRHg4R2k5ZTJjT0ZwdEplYlE5V0RFa0lJWVFRUWdnaEJ1TDFTZWVKK2l1Y3FML2lzbTFaV0RyZm4zNDdBS2ZxQzNnaGYzZXY4MEsxZnJ5NDZHc0FWSGMyOGRPTDcvZlpmb1F1a08ra2J5RERPVDhTTGplWDg5K1h0ZzY0ZHVkUVJPdURlQ3IxRm1ZSEpUcTNWUnViK09tRjkvdE5adHNzUm41eS9tODhrTENFQnhLV29GSW9TZklONXo5bVBzU1I2OWJvSEVzSGF5N1RhdW5zZDc5V3FXWjFaT2FZeHlHRUVFSUlJWVFZVzE2ZmRQWkZvK3d1TEdTMldVYmN6dnJvMlR5UmNwTkxrYUZQS3MveHgvemRXT3kyRWJkclVHbTVKMzRSZDhUTmR5bUNkTERtTXIvUDIwbTcxVFJvRzI4WEgrWmsvVlcrbGJhZVJOOXdvSHVOenFOMWVYeFlkcEtMZmZSOHVzdmJ4WWY3bkUvYUpVaGprS1JUQ0NHRUVFS0lTVUNTemo3MHJFeHJIR0hTK2YxcHQ3TXNQTDFITzJiK2NtVWZ1eXJQOW51T0FnYWNQYWxScUZnZk01djdFeGJqci9aeGJ1K3dtdmpMbGIxOFVuVnVXREZlYWEzaSs2ZGY0YjZFeGR3ZHR4Q3RVbzBDUi9LNU9EU1Y0dlphUHFrOHg0R2FuRkgzeWdvaGhCQkNDQ0c4a3lTZGZRaldkaThGMG1SdUgxRWI3NWNlWjE1SUNucVZoaXV0VmZ3eVoxdWZGV2U3S0ZId3IxbjNjTDZ4aEMybHgxejI2WlFhMWtmUDRzNjRCUzZ4Z1dNNWxEL203YWJPMURxaU9DMTJHMjhXSFdKMzVUbStrTFNTRlJIVFVWemJsMkFJNDhzcHEvbGl5aW91TlpWeXN2NHFweHNLaHp3UFZRZ2hoQkJDQ0NFazZleER5TFhsVElBKzE4RWNpdnpXU242VCt6RlQvQ0o1bytnZzFrR0cwejZkdHA2NXdjbk1EVTRtVk9mSGkxYytKVXpuejhhWU9kd1NOUk0vdGI3WE9VM21kb3hXTTE5TVdUV2lHUHRTM2xIdlhEKzBpeElGbVlIeFpBYkdNeXM0aVdmUHZlTzI2d2toaEJCQ0NDRW1OMGs2K3hCbkNIVStyaGxoMGdsd3VEYTNWd1hadmp5V3RNSmwvbUpaZXowR2xaWmZ6bjBDLyt1U3pVNmJtZXJPSmhJTVlRUnFESU91SVRwU3V5dXpDZEQ0c0NCMEtzcHJmWjltdTVVWDhub1hWUkpDQ0NHRUVFS0kva2pTMllla2E0VjFiTmdwYWV1LzJJMDdiSXFaeTczeGk1elAzeTQrek1jVlp3RFlYUEFaMzB5OUZRQ1R6Y0t1aXJPOFczS1VEVEd6U1VnSUc5TzRDdHRxMkY1K21taDlFTGZHekdaMVJDYWZWMS9zZDUxUUlZUVFRZ2doaE9pTEpKM1hTVENFNFhOdHZjdnlqZ1k2YmVZeHU5WURDVXQ0T0hHWjgvbXV5ck84VVhUUStYeFA1VGxXaEUvalVuTVoyOHRQMDJ6dTZOWEdqb296dkZWMHlDM3hmR1hLV3BmaVJ3QVZuWTI4ZEhVZnJ4WjhqcXBIcGR6Ujh0Zm9DZElZK3QwZk1NQStJWVFRUWdnaHhNUWhTZWQxRm9ST2NUN09hUzRiazJzb2dLOU92WmtOMGJPZDIvYlg1UERIdkU5Y2pyTUQvejdJL0VtajFVempDSXNkWGM4MFFLVmVpOTAycW1WZXJ2Y2ZNeDl5VzF0Q0NDR0VFRUtJOFV2cDZRREdteVZoYWM3SEordXV1cjE5dFVMSjk2YmY3cEp3N3FnNHk2OXl0bUViY01HVWlTczlJTWJUSVFnaGhCQkNDQ0U4UkhvNmUwajFqMmFLWHlUZzZQVTcwMURvMXZZamRJRjhmL29tVXYyam5kdmVMVG5DYTRVSDNIcWQ4Y0pQcmVjYnFldUkwQWZ5L2RPdnVPemJYM09KRm5QbmtOckphNmtZaS9DRUVFSUlJWVFRTjRBa25UM2NFNy9RK2ZoZ3pXVzN6dWRjR3BiR045TnV4YURTQVk2aHMzKzl1cGNQeTA2NjdScmp5ZHpnWko1T1cwK3cxcmZQNGtQdkZoK2x1SDFzaXpRSklZUVFRZ2doUEUrU3ptdXlBdU5aSEpycWZQNVIrU20zdEt0UnFQanlsRFdzajU3bDNOWm1NZkxyeXg5eG90Nzl3M2M5cGF2NEVqaVM5d1JEZDNYZHJrSERScHVGZHFzUkFKc2I1NGNLSVlRUVFnZ2h4aTlKT25FTUEvMVcrbnJuODJOMStWeHByUnAxdTdPREV2bnExSnVKOFFsMmJpdHFxK0ZuRjdlNmJla1JsVktGWHFseFMxdEtoV0xFNThZYVFweVBleWFjeCtyeStYM2VMZ0JlTGR6UHE0WDdSeDVnRDEwOXhnRDJTVG9YVmdnaGhCQkNpTW5BNjVOT3RVTEY5NmJmVG9RdUVIQlVhWDI1NExOUnRSbW04K2ZMS2F0ZGloS0JvMEx0ODdrN0Jxd1NPMXliWXVheUtXYXUyOW9iaVJTL0NKZDVxZ0NkTmpNdjV1OWhUOVg1RWJXcFZhcjcvVDFwbFdwV1JFeDNQbSt6R0VkMERTR0VFRUlJSWNUWTgvcWs4d2VaZHpFN0tOSDUvTldDenludmFCaHhlK3VqWi9QRmxKdlE5ZWg5N0xDYStPdlZmZXl1ekI1VnJPUFZ2ZkdMNmRsSGVxVzFpdWN1ZlVqRktIcHp2NWw2S3lzaXB0TmhOZEptTVdLMldiSFlyVmhzTmlMMWdmaXF1M3M2cGRDUUVFSUlJWVFRNDVmWEo1MFhtMHFaRzV3TXdORzZQTGFXblJoVmUva3RsZGg3alBZODExVE04NWQzVUcxc0hsVzcvYW5vYktTa3pUMEZlVkw4SWduVCtRLzd2SmV2N21OMmNCSUdsWlpkbGRuOEtYOFBGcnQxVkxGY2JDNWxaY1IwRENxZHkxRGE2NVcwMTAycXViRkNDQ0dFRUVKTU5sNmZkUDZ0NUNoVC9DSXhxSFU4ZDJuYnFOdkxiNjNrMTVjLzRydlRidU9WZ3YxdUswalVuMk8xZWJ3MHl1SEFYYjZkdG9IVmtabkRQcS9hMk13ZjgzZmpwOWF6dmZ5MFcySXBhYS9ERHZRM3k3VGRhdVJFM1ZWZUt0aUhWWW9TQ1NHRUVFSUlNVzRwN0hiN2hLekNjdmYrWDdpdExiMVNndzI3VytkYStxdDlhTEYwdUswOWI2ZEVnVUtoY0NhaGxodVFhRzVaOGYweHY0WVFRZ2doaEJDVG5kZjNkQUp1WFkreml5U2M3bVhERGhQeit4RWhoQkJDQ0NHOG10TFRBUWdoaEJCQ0NDR0VtTHdrNlJSQ0NDR0VFRUlJTVdZazZSUkNDQ0dFRUVJSU1XWWs2UlJDQ0NHRUVFSUlNV2Fra0pBUVFnZ3hRV1JuWjNQaStDbEtTMHJ3MGZ0eXBURFgweUdKVVVwSlRLWEQyRTU4ZkJ6ekY4d2pLeXZMVWExZDBkK2lZWk9UTjkzYjhwNExieVJMcGdqUkQxa3lSUWd4bm14KzZSVTZtbTBraEtjUkdScFBWR2ljcDBNU2JsSlpWMHBWWFFrRmxSY3hCR3A0NUxHSFVLdlZLSlhlTVNCdDgwdXYwTkZrSlNFaTNXdnViZWQ3WG5FUlE1Q2FSeDU3Mkt2ZWMrRjlKT2tVb2grU2RBb2h4b3NYZnZzaTBVRlRXWkN4eXRPaGlERjI5TndleWh2eitlSlhIME92MTZOU3FUd2QwcGlTZTl2NzNuUGhuZVRyRkNHRUVHSWMyL3pTSzBRSGV2ZUhjbSt5YU1aYW9vT244dXJtMTJsdGJjVnF0WG82cERIejhrdXZFQjA0eGV2djdVVXoxaExqSmUrNThGNlNkQW9oaEJEalZIWjJOdTFOTmhaa2V2ZUhjbSt6T0dzdHBqWTRmdnc0UnFNUm04M202WkRjTHZ0c05oMk5WaFprcnZaMEtPUENJaTk0ejRWM2s2UlRDQ0dFR0tkT0hEdEZZa1NhcDhNUUhwQVNrOEhGOHprME56ZFB5cDZ2RThkUGtSaVo3dWt3eHBYSi9wNEw3eVpKcHhCQ0NERk9sWlNXRUJrYTcra3doQWRFaGNaVFUxTkRTMHNMRm91RkNWcUNvMTl5Yi9jMjJkOXo0ZDBrNlJSQ0NDSEdLUitkd1NzcWVZcmVvc01TMEduMW1NMW1UQ2JUcEV0QTVON3ViYksvNThLN1NkSXBoQkJDakZOWGkvSThIWUx3b05LS0lxeFdLeWFUYWRMTjhaTjd1MitUK1QwWDNrMlNUaUdFRUVLNFZXVnRDUjNHOWo3M3RiUTNVVnlaNzdaZW5JN09OcmUwTTE3WjdYWVphdWxsNUQwWGs5R0VUVHBUL2FNOUhZS1l4T1QrRWtLSWtYdjMweit4WmU5Zit0eDM2ZW9wWHZyd0Y1Z3RwbjdQYjJ5cDQrZWJ2MGRsWGFsejI4RXpPemx3Wm9mTGNUVU5GZno4bGU5UlVubWwzN2JNRmhQUHZmb1A1QlNlNlIxTHdXbWVmL3RITkxYV0QvYVNlckhaYkx5NTgvZnNPUFRXc004VlFnaHZvL1owQUNPVjdCdEJYa3VGcDhNUWsxU3liNFNuUXhCQ0NMY3htWTNzT2JhRmhwWWFIbG4vclRHOVZsMWpGZlZOMVN6S1hEUGlOb29xY3JIWnJJUUhkMzhCYUxQYk9IRnhIMHRucmtPcGRIeG5mclhzRWpxTm5waUlwSDdiS3E3TXA2MmpoWml3eEY3N3N2T09vRUJCb0YvSXNHTlVLcFVFK0FWei9PSStacWN2RzlQNWlkTGoxVnVIc1owRFp6N21Vc0VwV3R1YjhEY0VrUnc3alZYejdzRFBFT0J5N0IvLzloT3E2c3Q2dFRGdjJncHVXL0dveTdibXRrYjJISHVQL0pJTG1DMG1vc0xpV1RYdmRsSmlwL2M2LzJ6dVlZNmMzME5kWXlWNnJZR01sSG1zV1hBWFdvMXUxSzlQM25NeDJVellwUE9XcUJsOFVwbU5EZm1mVXJpWEVnVzNScy8wZEJoQ0NERnFSbE1uWjNJUGNlanNUbHJhbTVnU2x6SG0xN3hZY0FxQTFJUVpJMjRqcC9BTUlZRVJYQ201QUVDQVh3Z1p5WFBaZTJJcmhlV1h5U3M1UjJGRkxzMnREVmh0Vmw1OC82Zk9jNFA4UW5sdzNkZXByQ3ZGWnJOeS9zcHhRZ0lqYU8xb3ByV2oyWEdNZnhobWk1Rzg0bk9zbkhzYkpyT3h6emcwYWkwS2hhTGZPRythdTRuY29yTlUxNWRKVVp3YjdMV1AvNWU2eGlveVV1WVI2QmRDVlgwcHAzSU9rRnVVelZQMy9KdEw0dGxoYkNjOE9KcjB4Tmt1YmNTR3UzNVowZHJlekYrMi9qZWRwbmJtcEM5SHE5RnhPdWNBcjMzOEd4N2Q4QjFTWXFjNWp6MXdaZ2VmSG4rZitNZ3BySnk3aWZLYVFvNWQyRXQxUXptUGIzeG13UHRHQ0c4MFlaUE9xZjVSM0J3MWsxMlZaejBkaXBoa05zYk1JY1V2MHROaENDSEVxRFMzTnZEODJ6L0VZcldRa1R5WFM0V25iOGgxeitZZEJ1QVA3LzQvbCswaEFlSDgzYjAvSFBUOERtTTdWMG92b2xRcW5VTjBzNll1NUxibGp4QWVITTNGZ3BPa0o4M0d6eERJbm1OYldKQ3hpdERBN3IvWlBucGZBTjdkODMrMHREVml0cGhRcTlTOHZPMDU1ekYzclB3Q1pUV0YyT3cyOXAzOGtIMG5QK3d6bGlkdSt4NnY3L3p0Z1BIYTdYWStPdkFhSHgxNHJjLzlxZkZaM0hmelU0TytiakU4SVFFUlBMVHVteTdKNWJFTGU5bHg2QzJPWDl6SDZ2bDNPTGQzbXRxWkVwZkJtZ1YzRHRqbVp5Yy9wTG10Z2NjMlB1Tk1NR2RPWGNRTGYvc3hueHo5RzAvZDg2OEFOTFhXODluSkQwbUtUdU94amM4NGU5N2YzL2NTMlhsSHlDM0tKajFwbHJ0ZnNoQVQyb1JOT2dFZVRWckc0ZHBjV2l3ZG5nNUZUQkloV2o4ZVNWcnU2VENFRUdMVWJIWWJLYkVaTE14YVEwcnNOSDd5NHRmSC9KcUY1Ym5VTjFXek1ITTEwV0VKenUxSHozK0t6VGEweGU3UFhENkVqOTZYN3p6MFg4NFA4MTAyTFgrTVFQOVFBbnlENk9oc1E2dlJzV3pXclh4MmFodHJGdHlGcjQrLzg5aW5IL2d4UlJWNXZQTFJyL2pDcHU5eDhlcEpibGwwTHdxRmd1YTJSclorOWpMenBxOWtRY1lxY2dyUEVCWVVSVmhRRkFBZkhYZ05vNm1EOEpBWWJsL3h1TFBOZmFjK3hOOFF5THhwSy91TXZkM1l5bzVEYnpGditrb1NvMUlCOFBjTkd0b3ZUd3pMM2F1LzNLczNjY2JVUmV3NDlCYTFEZDNUcjJ3Mkd5YXpFYjNPTUdCN0ZxdUZjMWVPRVJ1UjdOS2pHUm9VU1ZyQ1RDNFZucWErdVlhUWdIRE81Ui9EYXJPeWROYXRMdmZvMHBucnlNNDdjdTJMRVVrNmhlaHBRaWVkQVJvRHY1Ly9KTC9OMjhHeHVueFBoeU1tdVBraEtUeVR2aEVmbGRiVG9RZ2h4S2dGK1lmeTBLM2Z1S0hYUEhSMkozNCtBZHk4NkY3VXF1NlBHQWZQN2lROHlMVkEyOGxMbjVNY000Mm9zSGpuTnJQRnhPSHNYY3hNWFV4TGU1TnplNEJ2RUFxRmd2aW9LYzV0MlhsSG1KWTBCNXZkeHVuTEIxazY2MWFYcEJQZ1RPNGgwcE5tWWJmYk9YTHVFMjVlZUE4S2hZSTl4OTVEcmRhd1pzRmQrT2dNdkxMOVZ5eWJkU3NaS1hNcHJzeW5wT29LajI3NE5nYTlMMWxURnpqYks2c3BJTC9rZ3N1Mm5ycUdGaS9LV3VOTVlNWFk2R3Y0cXNWcUJuQkpNRHVNanVyR2V1M0FTV2RWWFNrbXM1SGttUFJlK3hLaVU3bFVlSnFLbWlKQ0FzSXByc2hEb1ZDUUdKM21jbHhFU0F3K09nUGxOVVhEZmoxQ1RIWVRPdWtFOE5QbytVSEdYZXl0dXNDcGhnS0sybW9vYWEvemRGaGlnb2czaEpMZ0c4YmM0R1RXUkdaNU9od2hoSml3S210THlDKzl3TTBMNzNGSk9NMFdNM1ZOVldSTmNVM1Vzdk9Qc3ZmRVZqWXNlNWc1NmNzQVI2K1VqOTZYbXNZSy92ZU5IemlQZldUOXR6aDQxbEc1ZG1IbUd1SWpwMUJRbnNPakc3N2RienhHVXljWHI1N2tnVnUrMWl2T2Mvbkh1UE9tSi9DNWxwelliRFlVQ2tlUDFlNmpmeU0xUHF2UCthOHBzUmtjUGY4cERjMjFCQWVFOWRwZlVKYUR2eUZRRWs0UE9aZDNGSUNFcUtuT2JaM1hsdTZ4MjIwMHRkYWowL3FnMS9yME9yZSt1UnB3elBlOVhwQi9LT0NvcXR4MXJMOGhFSTFhMCt2WUFMOFE2aHFyUnZsS2hKaDhKbnpTMldWMVpDYXJJek05SGNhNDl0eHgrTGlnKy9uakdmQkVIM2xXZmlOOGJaZmpzVm9KNzl3Qi90TDVKNFFRWWdDN2pyNkxRZS9Idk9rcnFhd3JkUmJXS2F5NGpOMXVKK202SHFUSE56N0Q5b052OE9IbnIxQmFkWlVOeXg1R3A5WHp4S2J2QVFwKysrYS9zbnJCbmFRbnpzWmlOUk1mT1pXVGx6Nm5wYTJSbk1MVEtGQlFYVjlHVVVVZTRLZ2thdEQ3RVJVYVQxSk1HdWZ5aitMcjQwOUs3SFJLcTd2LzhZc0tpK2VwdS8vVnBZZlZack9pdXBZb2YrRzI3Mkt4V3ZwOGpWUGlNZ2p3ZFZTc1hiZjRQcGQ5Wm91SjgvbkhtSjl4MDZoL2wyTDRycGJsc08va2g0UUhSNVBaNHd1TzltczluVDNuN2diN2g3RXdhdzBMTTFjN2UweTdrbE5kSHdtcFZxTUh3R1J4Rkp6cU1MYjNxcERiUmEvMXdXSTFZN1BaZWcwUEY4S2JUWnBobHA3b0FBQWdBRWxFUVZTa1V3d3VvRWNGYjdzZGF2dVpDanMxQ09aRXdPbHFzTmhnU3g1OFFmSjVJWVFRL2JoY2RKYkM4c3ZjdnVKeGFoc3IrZlBXbnpFemRURWJsejNNMmN1SDhOSDVFaGVSNG5LT1dxWGgzalZmSVNRZ2dnTm5QcWE2dm96SE5qNkRRZS9uUEVhdk5SRG9Gd3pBbWdWM2N1bmE4RldOV2tkMFdBSVhycHpBWW5Na2lIa2w1MUFySFI5cmttTFNLQ3kvVEd0N0U3OTg3Uit4WHB0UCtxdlgvd21BdFF2dWRpYWRWcHNWazhWSWUwZkx0YmExYU5SOWY5T3FWQ3Baa0xtS0E2Yy9adW5NZFM2Sng2bWNBNWdzUnVaT1d6RzZYNllZdHVNWDlySHJ5RHY0K3dieDBMcHZ1dlMwQi9nR2Mvdkt4OUdxZFZoc0Z1b2FLemw5K1NBN0Q3OU5jMXNEdHl5NkY4QjVqeWdWdlJORkJZN0V0Q3RCdGRtc3ptMkRIU3VFY0pDazA0djQ5UndGb29EcTl2NlB2VC9ka1hRQ3ZKY0xEMDhIalh4aEo0UVF2V1RYd0k0Q3lHdUFncWJCang4cXBRSlNCajlzWEFqMERTRTJJcG5aNlV0UktCVGNzL3BKdGgxNGxiTHFBcHBhNjVpZnNhclBYaCtGUXNHYUJYY1M2QmRDVVVVdWJaMHR2UDNKQzRDajUvRGcyUjJjelR0TVJ2STg1azN2VHVabXBTMW1WdHBpd0RIazhUZHYvaXYzclgySzBNRHVOWlpYenQzRS9NeFZBTlEyVkxEOTRCdmNzL3BKRkVvbElRSGR4elUyMTJLMzJ5a296MkhsM05zR2ZhMExNOWR3OHRMbjdEajhGdmV0L1NvQUxlMU43RHZ4QVhPbnJlaHoyTzFvMUhiQTlndHdyQVZhcldDYkJDdkZ1ZXZlTnBtTmZQRDVaaTVlUFVsSzdIVHVXZk1WRE5lcUYzY0o5QXQyRHQvdXNqQnpEWDk2Lzc4NGN1NFRsczlhajQvZTE3bTJabGR2cHV0MU9nSFFhUnk5b0ZxTnJzL2pBSXptVG5RYXZTU2RRbHhIa2s0djBuT0lyQUtvR1NEcFhCZ05DZjVRM0FLdFp0aFpBSnVtOUgrOEVFSjRveGZPd0x1NWppL2xNc0xna2VtZ2N0TVhkQXJnMEI3M3REWFdvc0xpZWZqV3A1MGZ0TE9tTGlBcUxKNi9mdkJ6QUJabXJoN3cvSG5UVnpCditncGEyNXVKajNUOFkxTlNtVTlvWUNRUkliSE9PWFhERVJFUzQzeXN1dFlEbWhpZDFpdjVMYXJNUTZsUVVseVpUM05iSXdHRFZKdlZxRFdzWC9vUWIrNzhIVWNqcHpCditrcmUrL1JGWjJFaWR6Tm9ZRllFSkVTRFJjR2tXSjNjSGZkMmUyY2JyMjcvTmRYMVpkeXk2RjRXejdoNXlJbWVueUdBNlVsek9IWmhMeldORlNSRVRTWFFMd1NBcHBiZWRVRzY1bkoyZmFrUjZCOUtSVTFSbjBOb0cxdnFDT254NVljUXdrR1NUaS9TTSttMEExVURKSjBBRDB5RFh4eDNQSDR6QjI2YlFqK0RTWVFRd3Z2ODlDanNMWWE3VStGTE04QXdCditpSG5KL2syUG0raDZteHBZNk9veHRMSmw1eTVDVFJqOURBS3ZtM1E3QTBYTjdtSlkwaDVtcGkzb2Q5K3ZYZjREUjVKZ2pZcitXaHYxcHkzODZoelorOTlIL2R2WmM5VlJkWDBaTFJ4TkdZNGV6QXUyWjNFTmtUVjFJVlgwcEp5OTk3cksrWTMvU0VtYXdmUFo2ZGg1K20zUDVSNm11TCtQeGpkOTFGaVp5SjRNYUVzSWdQQncwdmV2V1RGaWp2YmMvK1B4bGFoc3JlR1REdDEyV09Ca3FzOFVFZE0vWGpBbExSS0ZRT09jSTkxUmNsWTlTb1NUdTJoY2lzZUZKbEZaZHBheTZ3S1dpY20xakpSM0dObWFtTGg3SlN4SmlVcE9rMDR1NEZBT3lnOUhxNk1YMDYrY2ZzVnVTNE1Wc2FEUkNaUnNjS29ObHNUY2tWQ0dFR05jT2xzR2VJdmptSEVmU0tWelZOVlh6L3I2L0VoWVV4YXA1Z3lkeEErazBkVkJWVjBwaWRQY3YrczZibm5ET3dXdnJhR2JyWnkremZzbUQrQmtDQVVmbDJxMzdYcUtsbzRuV2RzY1B3UDl0K1U5OGZmeEpqcGxHMXRRRlhDNDZTMm5WVmRiTXY0dXErbEwybmZpQWhabXJleTI5MHBlc0tRczVldjVUeW11S1NJNlpSdVMxd2tsaTdGWFdsWkpibE0zaUdUY1BtbkMyZDdiaW8vTjE2UVd0cmkvbnd0VVRCUGdHRXhuaStHRGpvL2RsYWx3bSthVVhLS3N1SkRZaUNZQzZ4aXB5aTg0eUxXbTI4NHVWcnZmK1lQWk9Ib3o4dXJQdGcyZDNBakE3ZmFuYlg3TVFFNTBrblY2a1p5R2hyaTdMbW5id0MrejdlSlVDN2ttRHY1eHpQSC83c2lTZFFnZ0I4RllPVEErZEhBbW4yV0ptMTVGM1dENTd2WE9JNFdqVU5WYnh5dlpmWTdQYnVQL212K3R6V1ltaGF1OXM0ZVZ0ejVFY000MzR5Q21ZTFVhTTVrNlNleVFhWFVNZjQ2T21Pb2MvbWkwbTFHb055VEhUQ1BJTHhXdzFzZVBRVy96Z1M3OXhGZ2xxYktuamc4ODJrNUV5ajZTWU5HSWpram1jdlpzUFAzK0ZCOWQ5dmQraG1xM3R6UnpLM3NYeEMzc3grUGlUTldVQlozSVA4ZnQzbm1YNTdQWE1TbHM2cXRjc0JsZGVVd2c0NXVydU9iYWx6Mk9Xejk2QVRxdm5WTTRCc3ZPT01DVXVBMStmQUdvYks3bDQ5UVFBZDZ6OGdzdjdmUE9pZXltcXpPTzFqLytYdWROV29GS3BPWjF6QUsxR3o4M1hDZzRCeEVZa01TdHRDV2R6RC9QcTl2OGxPWFlhWmRVRlhDNDZ5NUtadHpnVFdTRkVOMGs2dlVqQWRUMmRLQnhKWjNJL1NTZkFYYW53MmtWSHIraUZXamhURGJObHFvSVF3b3RaYlpCVEQwL084SFFrN3RIUjJVcEJlUTQ1aGFkNWNOMDNpSXRJSG5GYmVTWG4yZkxwbjBHaDROSDEzeVk4T0hyRWJWbHRWajQ1K2g2eEVjbXNtbmM3ZTQ1dndXUTJjdmpjYmpKUzVya1VEYnFlUnEzbDd0VmZkajR2cWJvS2RNL3RyR21vNFBVZHY4Vkg3OHVHcFE5ZE8wZkRobVVQOGRhdVA3RDk0QnRzV1BxUXkzeTlzdXBDVHVYczUxeitNV3cySy9NemJtTFYvRHZRYTMyWW1icVluWWZmWnZ2Qk4vajB4Rll5VStZemMrb2k0aUpUcEtETUdPZ2FXcDFmZW9IODBndDlIak0vWXhVNnJaNkVxS25rRlovamJONFJUS1pPREhvL3BpWE5ZZm5zRFM3emZnSENnNlA1NHFidnMvdm8zemgyWVM5cWxacmttR25jdk9qZVhrUEViMS94T01IK1laektPVUJ4WlI3QkFlRnNXUHFRTEpralJEOGs2ZlFpTGtubnRYOERCNnBnQzQ2NUpQZW13ZXVYSE0rZlB3WC9kNnVqOHB3UVFuaWozQVpIQmRIVVlFOUhNancvL01vZit0d2U0QmZNazNmOEU2L3ZmSjdOMjM3SmcrdSt6cFM0akdHM3YrUFFXeHk3c0pld29DZ2VYUGVOQVpQQ3dkUTBWR0N4bW9rTWplUGg5VTl6dGV3U2g3TjNjOS9hcHlpcHVzS2Z0LzZNUlpscmlBNVBSS1BXOHNqNmI5SGEza1JUYXoxV200V0V5S25vdFBwZTdkcnNOazVjK0l3OXg3WVE0QnZNRnpiOXZjdFEydlRFV2F4ZGVEZDdqbTF4RktoWmZCOTV4ZWU0ZVBVa2RVMVZxRlVhWnFVdFllbk1kUzVWYWhPalUvbnEzZi9DcFlMVEhENjNtNU9YUHVma3BjOHg2UDFZTVdjamk3TFdqUGgzSVhwYk12TVdsc3k4WlVqSEprUk41VXQzL01PUTI0NEtpK2Z4MjU0WjlEaWxVc25LdWJjTnFlS3hFRUtTVHEraVZ6c3FMSnB0M1FXQmF2cFpxN09uUjZiRDlxdU91WjJGemZCeEFkdzJVZXI0Q3lHRW03V1pIZi9WcVR3Ymh6djU2SDE1Yk1OM2VIWDdyOGtyUGplaXBETWhhaXBxbFlhYjV0MCs2dUdsV28yT3FOQjRIbG4vTGZSYUgwNWQyazl5N0RReVV1YVNrVEtYaUpBWWpsL1l4OEd6TzdCWUxTN24rdmtFOE13alArdTM3Y3VGWjVreGRTSHJGdC9mWjdHaFpiTnV4ZDhReEpuTEJ3a0xqR0ozK2Jzb2xVcHVXWFF2czlLV3VLd2oycE5Db1hER1YxWmR5Sm5jUXhSWDVwR1pNbjlVdndzaGhKZ01KT24wTWdGYXFITXNONFdkZ1pkTjZhSlhPeW96L3NveEJZSy9ub08xQ1k3dFFnZ2hKZ2VkVnMvanQzM1hPZWR4dURKUzVwR1JNbS9RNHhabXJXWmgxc0JMcUFUNmhmQ1Z1MzdnSE41Njkrb3YwOTdaNnR3L0ozMlpjKzFGbTgyR3hXckdicmVqVUNoUUtsVzlsckdJajB6aFIxOTFyUC81Nkladjk3bG1hRTh6VXhjNXErWSt0dkdaWVNmUnNSRkp6a0kwUWdnaHdFMnJpWW1KSXVDNkwzVUhHMTdiWlVNeUpBVTRIamNhdTRmYkNpR0VtRHkwR3QyNG1ZUFlNekgwMGZzU0doVFo3M0ZhalE2ZFZvOVdvME90R3ZnYjBjRVN6dXRKVVNBaGhCZzlTVHE5VE1CMVgyQVBwYWNUSEhNNG41N2IvZnlkeTFBN2hLRzVRZ2doaEJCQ0NPOG1TYWVYNmRuVHFRQXEyb1orN3V3SVdCRGxlR3kyd1oreTNScWFFRUtJNjZRa1RvSTFXY1NJeFVVbkFveWIzbWQza251N2I1UDVQUmZlVFpKT0wrTi9YVStuelE3TnBxR2YvODA1M1pWcjl4UkJYb1A3WWhOQ0NPR3F3OWhPWlYycHA4TVFIbEJSVzB5bmFmSU9LWko3dTdmSi9wNEw3eVpKcDVlNWZuZ3RESDFlSjBDY1AyenNVYm4ydDZkR0g1TVFRb2kreGNYR1VsVlg0dWt3aEFkVTFwVVFHaHFDUXFGQXBWSk51cDR2dWJkN20renZ1ZkJ1a25SNm1jQWV3MnZ0MS80NzFIbWRYYjZZQmZwclN3VmNySVA5OGtXbEVFS01pUVdMNWxOUWRjSFRZUWdQdUZKMmppbFRVMUFxbFdnMG1rbVhnTWk5M2R0a2Y4K0ZkNU9rMDhzRTlsNlNiTmhKWjVBT0h1bXhoTnNMWjhCaUcxMWNRZ2doZXBzeFl3YUdRQTFITDN6cTZWREVEWFFvZXpjS25ZWDQrSGpVYWpWYXJYYllWWGZIdSs1N2U0K25ReGtYRG1Ydm12VHZ1ZkJ1Y2pkN0daZWs4MXBYWjNscm40Y082TDQwQ1BWeFBLNXFoL2Z6UngyYUVFS0lQanp5Nk1PVU5lUng5Sng4T1BjR2g3TjNVMWFmeTdMbFMxR3IxZmo1K2FIUlRNNWxXeHozZHI3WDM5dU85enpQSzk1ejRiMVV6ejc3N0xPZURrTGNPSzFtMkg3VjhiaHIxRWFRRGxZbkRLOGRsUkpDZk9EQXRhRzE1MnZnNWlUd2xiK1JRb2hKcnJ3VlBpbHlyRjhjWVJqYmF5a1VDaFFLQlZrek16aDA4ak11NUoyaTA5Z0pnTDhoY0d3dkxtNllpdHBpOGt2T2N6RDdZOXFzTlN5L2FRa3FsUW8vUHovQ3dzTFE2WFNUcnRmTDIrL3Q3dmQ4TzYzV1d1ZDc3dS92VDJobzZLUjh6NFYzRzNnRlpUSHB1TXpwdERzU3orRXNtOUxUMmdUNE1CL08xMEtuRmY3ak1QenZXc2RTTEVJSUlkeERxVlNpMCtsNDhLSDdPWDc4T0RrWFQzSGt3azUwV2dPbEZZV2VEaytNVWx4MEVwMm1kc0xDUWtsSlQzWU9yL1R4OFNFa0pHUlNKeDlkOS9aRER6L0FzV1BIdk9iZUh1dzkxK3Yxay9ZOUY5NUxrazR2NDFLOTlscDJXRGFDNGJWZGZyQVludHdCblJaSFVhRjNMOFA5NmFNS1VRZ2h4SFhVYWpYKy92NHNYYnFVek14TVdsdGJzVmdzMkd3MjdIYjc0QTJJY1UraFVLQlVLcDNES3dNREE5SHI5YWpWay91ald0ZnI5Y1o3dTYvMzNNZkhCNVZLNWVuUWhIQzd5ZjJYVFBUaXF3RzEwbEg0UjRGaldxZkpDZzJkRUt3ZmZudVJCbmhxSnZ6bTJ0SXBmejRIaTJJZ3dkK2RVUXNoaEZDcjFSZ01CclJhTFVGQlFaaE1Kc3htTTFhcmRkSi9PSi9zdXBiSTBHZzBhTFZhTkJvTmFyWGFhM3E3dlBIZTl2YjNYSGdmU1RxOVVLQVc2anBkdDVXM2ppenBCTGhqS254YTdCaG1hN0hCVHc3QkMrdEFKZU5zaFJEQ3JicVdVbENyMWVqMWV1eDIrNlQ5VU81dHV1WTQ5dnp4SnQ1NGIzdjdleTY4aXlTZFhpaEExenZwckdpRHpMQ1J0L21EeGZDbGp4MjlwZ1ZOOFBKNStQS00wY1VwaEJDaU4vbHdLaVlydWJlRm1MeWtEOThMQmZVb0p0VDFwMzBreTZiMDFEWE10c3NibHlDM1lYUnRDaUdFRUVJSUlTWStTVHE5MFBVVmJHSDBTU2Z3LzltNzc3QTRyblB4NDkrdExMMzNya1lUYWdqMWdwclZYZVFpVzY2eDA1eDdZeWR4NmkvSlRiMDNUbktUNjlpSmt6aXg0eDVYV2E2UzFTV3JBUklTSUJDaUNRU2lpRjYzNy83K0dGaDIyVVVWaEdEUDUzbjJZWGRtZHVZc00wTDd6bnZPZTdoOU1renR5NVpha2JyWkdzelh2MTlCRUFSQkVBUkJFTVl1RVhTNklmdWdzei9WZWEzVHBnejJvM21nVmd6czgvbFR3N05mUVJBRVFSQUVRUkRHSmhGMHVxRUFGd1dEaGlQVENWSTMyeS9iamVYOHBBSnlHNFpuMzRJZ0NJSWdDSUlnakQwaTZIUkRnWGFaenY0S3MyMDYwQTlUVjloTlV3YTYyUUw4TGdlNkRNT3piMEVRQkVFUUJFRVF4aFlSZExvaCsweW5oOTM4dzhPVjdRVDQzcHlCYnJadE92ajFVV21jcHlBSWdpQUlnaUFJN2tVRW5XNG93RVdtRTRadlhDZEF0STlqTjlzVGpkSTBLb0lnQ0lJZ0NJSWd1QmNSZExvaCs2RFRQdnM0bkpsT2tMclp6b3NhZVAxNk1Sd1g0enNGUVJBRVFSQUV3YTBvUjdzQndvMW4zNzNXYURlT3MzNllnMDZBSDgrRHIrMGNDR2gvZFJSZVdDMFZIQklFUVJDdVRrRkJBY2R6ODZpdHFjRlQ0MDFGVmVsb04wbTRUaFBpSjZQVjl4SWJHOFBzekF5bVRwMktUQ1pESnBOZC9zM2ppRHRkMitLY0MrNUlaclZheFZBN043VG1QVEJacE9kV3BKbFRNaVBnTjB1Ry8xalZuZkNOWFFPRmloTDk0ZmxWb0JKNWRrRVF4cURqRGZERGcvQ241WkFXY3ZudGg4dXJMNytHdHROQ1hPZ1V3b05qaVFpT3VYRUhGMFpVUTBzdGpTMDFuR3NveHN0ZnhaWUg3a1dwVkNLWHU4ZC9sSysrL0JyYURqTnhZVWx1YzIzYnpubDlNVjRCU3JZOGNKOWJuWFBCL1lpZzAwMXQvaGhhdE5KenF4VmtNb2p4Z1pmWGpjenhEdGJDTDQ4TXZGNFJEeithT3pMSEVnUkJHRW1qRVhUKzdibC9FaGt3aWN6VXJCdHpRR0hVWkJmdW9hNjluRWUrOGdBYWpRYUZRbkg1TjQxaDR0cDJ2M011dUNkeE84Vk4yVStiUWw5dmpycWVrYXN3dXlRR2JwMDA4SHBQTlh4VVBrSUhFd1JCR0VkZWZmazFJdjNkKzB1NU81bWJ2b0xJd0VtOC91cWJkSGQzWXpZUDAzeG1ONkZYWG42TlNQK0pibjl0ejAxZlFaU2JuSFBCZlltZzAwM1pqK3YwVTBzL0xWWm82aDI1WTM1akJrd09ISGo5bDVPUTN6Unl4eE1FUVJqckNnb0s2TzJ3a0pubTNsL0szYzI4cVNzdzlFQnViaTU2dlI2THhUTGFUUnAyQmZrRmFOdk5aS1l0RysybTNCVG11c0U1Rjl5YkNEcmRsSDBGVzMrNzV5TlJUS2lmVWc2L1dqUVE1SnF0OE5NdnBER2ZnaUFJZ3JQak9YbkVoMDBaN1dZSW8yQkNWQ3JGcDB2bzdPd2NsNW12NDdsNXhJY25qWFl6Ymlyai9ad0w3azBFblc0cXlDN1Q2YWthZUY0M2pITjF1aExpQ1Q5YllPdlJTNjhKZm5BQVduVWplMXhCRUlTeHFLYTJodkRnMk5GdWhqQUtJb0pqYVdwcW9xdXJDNVBKeEhncndTR3ViV2ZqL1p3TDdrMEVuVzdLUHVoVTJsWG9Ic2xNWjcvcFlmQmt4c0RyWnEwVWVPcE1JMzlzUVJDRXNjVFR3OHN0S25rS3ppSkQ0dkJRYXpBYWpSZ01obkVYZ0locjI5bDRQK2VDZXhOQnA1c0s5SFM5dk80R0JKMEFHeWJDNXVTQjErYzY0TDhPUytOS0JVRVFCRWxsZGRsb04wRVlSYlgxMVpqTlpnd0d3N2diNHlldWJkZkc4emtYM0pzSU90MlVmYWJUYVBjM3JYNkV1OWZhKzhvMHlMTHJXWlBYQ0gvSXZYSEhGd1JCRUc1ZUxSMFg2ZFVOL1o5U1krc0Z6dFdkSGJiamFTOXhyQ3RodFZveFc0Wi9ISjdWYWhWZExkMk1PT2ZDZUNTQ1RqZGxIM1QyR2dlZTM2aE1aNzhmem9YMDBJSFhuMWZCbTJkdWJCc0VRUkNFa1ZGVWVZSS92djU5MmpxYnIvcTk3K3o2SzZmTGM0WmNuMTk2bEwwNUgxeHlIKzFkTGZ6KzFhZG9hS20xTFR0ODZuTU9uZHJoc0YxVFd6Mi9mKzBwYWhvcWh0elhHOXVmZFhxZnZaYysvQzNIQ25kZnNqMkNJQWp1U2puYURSQkdSNkJkME5taEI3VUNER2JvTWtDM0VYeFVRNzkzT0NubDhPdEY4SzI5VWhkYmdKY0tJZHdiVnNUZG1EWUlnaUNNVnhXMXhSek8vNXk2cGlwa3lBZ0pqR1QrdEZXa0pzNjZJY2R2YVcra1I5ZUZqNWYvZGUybm83dU5qdTRXaDJWZFBlMFlUSHJPTnpoUCtod2JQaEdaVEVaMWZTa1dpNW5Rd0VqYk9vdlZ3dkhpL1N5WWRndHl1WFR2dmZMQ0dUeFVHcUxDRW9ac2cwN2ZpOEdvSDNMOXBOaXBITTcvbk16VUxOUXFqeUczdXhZaTQrVk1xKy9sMEtudG5EbVhSM2R2Qjc1ZUFTUkdKNU9WY1NzK1huNE8yeHBOUnI0NCtSbUY1ZG4wYUR2eDl3a21NeTJMek5Rc1pES1p3N2FkUGUzc3lkbEtlVTBSUnBPQmlKQllzakkyTWlFNnhha04rYVZIT1haNkR5M3REV2pVWHFST3lHQjU1dTNEY3Y3Rk9SZkdHeEYwdWlrL3RSVHdtU3pRWTRRSkFWRFpMcTJyNzNhY1QzT2tlYXZnZDB2aDY3dWdSU3N0KzIwMmVDcGhRZFNOYTRjZ0NNSjRVbHBkd0ZzN255YzZOSUY1NlNzeG1nd1VWUnpudmQwdmtKV3hrU1d6MWcvcjhWcmFHK25vYm5WWWR1RmlKUnExRnpVdUFrTlhFcUtTYklHZ3ZiTHpCUnpPLzl4aG1VN2ZpOGxzNUlOOUx6bHQvNDI3ZjQ1S3FhYWs2aFJCL21GVTFCUUI0T2NUUkdyaUxQWWQvNUNxdXJPVTFSUlNWVjlLWjNjYlpvdVpmMjc3alcwZkFUN0JiTDdsY1pmdDdPaHU1ZFZQL3Vpd3pHUXhZVERvK1B2N3YzSlluaGlkekliRkQxelI1eGV1M0J2Yi8wUkxleU9wRXpMdzl3bWlzYldXdkpKRGxGWVg4TlZOUDdFRm5sYXJsWGQzLzQzeW1pTFNKODBoTkRDSzRzb1Q3RGp5TmxwZEQwc3pOdGoyMmQzYnlVc2YvaGFkb1plWlNZdFFxenc0V1hLSU43WS95LzFybjJSQzlFQXhpa09uZHJBM2R4dXg0Uk5aTW1zRGRVMVY1QlR0NDJKYkhRK3UrNVpUTUNzSTdrNEVuVzRzd0VPcUhBc1E1QUdWZmN2cmJuRFFDVkxtOWZkWjhNUnVLZE5xc2NMUEQ4UFBGNHJBVXhBRTRWcG85VDNjbnZVbHBrMmVhMXUyWk9aNi9yNzFWeHc2dFoxNTZTdUhOU09YWGJTWDQ4VUhYSzU3ZmZ1ZnJtZ2YzM3ZvajNoNmVObGVWemVVRWVRZnh1elVwU1JHSldObElQdHpPUDl6R2xwcXVIUDVseDMyNGVuaGpVcXBScXZ2cGFLMkdMbGNiZ3RNcDA2YXcvcEZXd2dOaktUNDNBbVNFbWJnNCtYUG5wd1B5RXpOSXRnL2ZHQS9HbThBU3FwT0FhQTE5TkxTMFVoSjFTbThOYjVrcGkzRGFyWFMwZDFDZ0crSVF4c01SajE2b3haZnJ3QUNCNjBUaGtlUVh4ajMzdklmRGxuTm5LSjk3RGp5TnJuRisxazIrMVlBaWlxT1UxNVR4T0taNjJ6TDVrNWR3UXRiZjgzaC9CMWtwQ3l4N2VQQWlZL3A3R25qZ1hYZnNnV1kweWJONVcvdi81TGQyZS96MVUwL0JxU2JEZ2RPZkV4QzVCUWVXUGN0MjQyU2JmdGZwcURzR0tYVkJTUWxUTDlodnd0QkdBdEUwT25HZ2pRRFFhZWYzZmVPRzFsTXlGNmNyeFI0Zm51Zk5IMktDRHdGUVJDdTNiVEo4NXl5TFI1cURVbngwOGsrdlpmMnJoYkNnb2J2ait2S09adkl5dGhvZTIwMEdYanVyWit3WVBvdHpFdGZlVVg3MEtnOTJYZjhJd0o4Z2dFd21ReTh0K2NGSGxqN0pQLysvQytZekFORkNNeG1FMWFzL09PRC8zSFlSMlpxRml2bmJ1TFUyU040YXJ4NTh0Ny9jY3FlYmxqMEFQNit3Zmg1QjZEVjlhQldlYkJ3K21vTzVIM0M4c3piOGZiMHRXM2JIN0NhekViYU81c3Byem5OL0dtcnlNcllTSGxORWZ1T2Y4akRHNTRpMnE1cjd0YTlMMUpWZDVhdjMvVXp2UHFDVjJGNDNiSHNVYWZyTzMzU1hIWWNlWnZtdG5yYnNsT2xSMUFxbE15ZnRzcTJUS1ZVa1ptYXhZNmpiMU5XVThqTXBJV1l6Q1lLSzNLSURrdDB5R2dHQjRRekpXNGFaNnBPMHRyWlJKQmZLSVhsT1pndFpoWk1YKzF3YlMyWWRnc0ZaY2Y2Ym1pSW9GTVE3SW1nMDQzWkZ4UHlzaHZEZWFPTENkbWJIQWkvWHdyZk95QUNUMEVRaE9zeFZQYytvOGtBZ01ZdW96Z2MxQ29QaDh4cDVZVXpXS3dXRXFLUzhkTDRYUEYrYWhzcmJVSG54SmcwSnNTazB0SFR4dmNlK29QRGRqdVB2VWROUXptUDNmNURwMzBZVFFhT0Z1eGsydVI1ZFBWMjJKYjdlUWNnazhtSWpaaG9XMVpRZG96a2hKbFlyQlpPbmozTWd1bXJIWUxPSDMzcFdRQmUzUFkwaWRFcExNKzh6Ylp1VW13YW1XbFpITXo3aFB2Vy9DY0FSL0ozVWxGYnpQMXJueEFCNXdoeWRYMzMzNVRvdjdhdFZpdm5HOHFKQ0lsRG8zYWNLeTR1Y2pJQWRVM1Z6RXhhU0dOTExRYWpuc1NvSktmOXhrVk81a3pWU2VxYnFnbnlDK1Y4ZlJreW1ZejR5Q2tPMjRVRlJlSHA0VVZkVS9Xd2ZFWkJHRTlFME9uRzdJc0pxUlVEejJ1NmJueGI3S1VFaThCVEVBUmhKQmlNZXM1VzV4UG9HNEx2ZFJiM3VaeHpGMG9BNk5GMjJycW9EaVV4S2hrUHRmU2ZVbnRYTThFQkE5MWM1MDVkenAvZitTOCtPL1NtdzN1TUpnTVdpNW5mdi9xVTAvNldabXpFVStOTlUzczlmL3IzajJ6THQ2ejVKb2Z6cFFxMGM5S1dFeHMra1hOMUpkeS85b21yK214dmJuK09sbzVHaDJYUHZmVVRxZjNkTFdqVW5yeS81eCsyZFE5di9DNSszZ0ZYZFF6aDZoV1daUU1RRnpFSmdLN2VEa3htbzhzdXpnRyswbzJOamk2cFFGVnI1OFcrNVVOdjIyNjNyYStYUHlxbGM5VkZQNThnV3RvYm5aWUxncnNUUWFjYkM3Szc2YWV3NjNsVTNlRzg3WTBtQWs5QkVJVGhaVEtiMkxyM1JYcTBYYXpLdW12RUM1MmNxNU9DemcvMnZZUktxWGE1amNWaXhtd3g4L1U3LzR1d29DajBCaDF0WGMwRStZVTViUGZ3aHFld1dDd3U5K0dLcDRjWFV5Zk9CbVE4OTlhUFdaWjVHMG54TXpDWmpjU0dUK0xFbVlOMDliUlRVblVTR1RJdXRsNmd1cjRNa0NxU2VtbDhpQWlPSlNGcWl0TytPN3JieUVoWjRqQyt0TE83RGFWU05XUkcxM09ZczhxQ3M4b0xKZXcvOFRHaGdaR2tUY3dFcEdKVEFCNkRzcHdBSGlycEpvZkJwTC9zdHVwQjIycjF2VTRWY3Z0cDFKNll6RVlzRm92TG9saUM0SzVFME9uRzdMdlhhbzFTUmR0T2cvUm8xMHVGaGtaVGYrRDUzZjJnTnc4RW5qK2VCMHRqUjdkdGdpQUlZMGxuZHh2djdubUJDeGZQc1dUV2VvZmlRaU9ocGIzUjFtM3g1Tm5EZkduajk0Z0ljZjdEL2NHK2w2aThjSVlnZnluSXRHSmwxZHc3bmI3USszcjU4OWJPNTJsb1BuL1pZMy9samg4N2RmWFZxTDN3OTVFcTVDM1B2STB6NS9JQVVDazlpQXlKbzZqaU9DYUxDWUN5bWtLVWN1bnJVWC9RcWRYM1lqRHB5U3Y1Z3NQNU8zanN0aDhTRlJwdjIvL1d2UzlTMTFURmY5enpTMUcxZEJUa0Z1MW41N0YzOGZVTzRONWIvZ09sUWpwL0Zvc1pBTG5NT2ZqclAwLzlQODJYMmhiSGJTMFdzMjNaNWJZVkJFRWlnazQzWnQrOXRsVUw4ZjVRMkNTOXJ1cUFHV0d1MzNjanBRVEQwMHZoaHdjR0FzOWZIWVhHWHJqSGVkaUZJQWpDRFpkL0VUNnZnb3AyNlRGYzVES1lNQXo3S1R0L21tMzcvNFhaWW1MVHNzZVlPaWx6R1BaNmFYbG5ENkdRSzFnNVp4TjFUVlVjTGR6Rkhjc2VkZGltbzd1Vk0rZnlXRFJqclMxSTBLZzlIUXErMk92cDdTUTJmQktaYVZrdTF6ZTAxTERqeU50WXJWWmFPNXY0OU5BYmdOUU45M0QrRHZMTGpwS2FtRUZHeW1MYmU2WlBtY2YwS2ZNQXFldmtzMi85bUx0V2ZKWGd2aUM0bzd1TmJmdGY0bnhET1ZhckZWL3ZBSmJNWEkvZXFLT21VYXI1cmpkb0thbzh6dXlVcGRSZVBPZXliYkhoMTM0bW03WHdXUkhrZEVGMzMvK0RZOTF3WGRzR281NlBEcjVLY2VVSkprU25zR241bHgzRzBhcjZianpvalRxWDd3WHdVRW1aemY2YkZQM1pUTWR0ZFU3YnV0cXUvMWdlS28wSU9nVmhFQkYwdWpHSG9GTW5GZkc1MllKT2dQUVF4OEFUNElWOGFUN1JKek5HdDIyQ0lMZ3ZyUW1lUHdWYlN5SE1DeVlGd0lMbzRkdS9ERGl5NS9yMmNiTGtNSjhjZXAySTRGZzJMZit5TFpnYVNTYXppWUt5WTB5T1M4ZFQ0ODJpbWV0NGY4OC9tSjJhWlF1K3JGWXIyNCs4aFVidGRjV1ZiVUdxdnV2bjdYcE9yODd1TnR0enRkS0QySENwV0ZCTlF6bkIvdUdFQlVYYnh1WmRLWmxNUm1kM0d3dW5yNmI0WEI2cGlSa3N6ZGpBWDkvN2hXMThuOUZrUUNGWGNLcjBDS2RLai9UOURxU0NOa3FGTk9idkJ3OC9jODFkTGIxVU1EME00aUxCSklOeEVITU95N1hkcSt2aDljK2U0V0xyQlZiTnZaTjU2U3VkQWowLzcwQmtNcG5UL0xFd01ENnpQOHZ1N3hNRURJenhkTFZ0Lzc4ZmY5OWc2cHVxWFhhaGJlOXFzZTFURUlRQklpbXFJQzBBQUNBQVNVUkJWT2gwWS9iZGE5dDBFRy9YbTZtcTg4YTM1MUxTUStDUHkrQ0hCNkZMS3J6SXh4WFFvWWYvTncrVVl0aUVJQWczMkJ2RlVOZ01ENmJCdzJramM0d2oxL0hlQ3hlcitQVFFHMHlPVGVldWxWKzFaUk5IV3M3cHZmUm91NWcvN1JZQVVoTm5jVEk2aGExNy84bFg3dmgvZUdsOE9KRDNDYVhWQld5KzVmR3JtaXYwMU5rakZKYm51RnhudFE2TStmVHg4ck5OMzVKZHVJZmtoSmt1dXhRLzgrYVAwQnVrdWNQNngyais0NFAvdG5XUi9QYjl2K1diOS80YUdDaU1CUEQ0WFQ4RDRNU1pMOWg1N0YyK3V1a250b0NrVjlmTmMyLzloQlZ6TnpFN1pja1ZmN2FoZUNraExnUkNRMEhsWExkbXpMcWVheHZnbzRPdjBOeGV6NWExVHpoTWNXSlBwVlFSRmhSTlhWTVZScFBSb2ZEUCtjWnlBT0lqcENxMlVTSHh5R1F5MjloZWUrY2J5NUhMNU1UMDNjaUlEazJndHJHU0N4ZlBPVlJDYm01dlFLdnZZZHJrZWRmNTZRUmgvQkZCcHh1ekR6cGJkSkJnVjhqd1ppZ21ORmhTRVB4bHBUVEc4NkkwM3ArRHRkQitBUDVuQ1dnVWwzNi9JQWpDY0Nwc2hzZG53SjNPdFdadUNvZnpkMkRGeW0xWmo5eXdnTE5YMTgwWEp6OGpNU3JabHRXVXlXVGN1dlJoWHZyd3Q3ejI2ZitSRUpWRTl1bTlMSjY1anFUNHE1dkxNRE10aStXWmQ3aGNkNzZoakRlMlB6dmtlM1VHTFkwdHRjVDNUWlVCY052U2gyMWorWHEwblh4NDRCWFd6TitNVDE5bDMvNU1wU3R0bmMxOGZ2UnRva0lINXVlMFdxM3NPUEkyWGhvZlpreFpjRldmVGJoeURTMjFsRllYTUM5OTVaQUJaNy8waVhQWW5iT1Y0OFg3YlYyM2pTWWp1VVg3OFBVT1lHS3NkTWZJVStQTnBKZzB5bXVMdUhDeHlqYnZha3Q3STZYVitTUW56TEIxM1owNmNRN1pwL2R5dU9Cek5vYy9ic3V3SHM3L0hJQVpTZUxjQzhKZ0l1aDBZNTVLS1VOb3NraVBVTHZpZXRVM1dhYXpYNVFQUEw4S2ZuQmdZT3hVUVJNOHVRZCt1M1QwaXg4Smd1QStKZ2JjdkFFblFGMVRGU3FsbWlOOVg0UUhpd3BOSUNWeEprYVRrWjNIM21YUmpEVzJMb2JYNnZPajcyQTBHVmcxN3k2SDVYN2VBYXhiZUI5djdYeWV4dFlMVEk1TFo5bnNXNjk2Lzltbjk1SjlldTlWdjY5WDE4VXJuL3loTHhpZWlOR2tSMi9Va1dnWHNQUjNvWXlObUhSRjNaQUQvVUo0Wk9QM3lDbmF4OS9mL3hYUllRbG8xRjZjcXl2aFM3ZCsvNFlGK3U2b3Jxa0tnT2EyZXZia2ZPQnltMFV6MXVLaDFwQ1psa1YrMlZGMjUyeWxxYTJlSVA4d2lpdFAwTnpld09aVmp6dWNwNVZ6NzZTNm9ZdzN0ditKV2NtTFVTaVVuQ3c1aEZxbFllWGNPMjNiUlljbE1IM0tmUEpMai9MNlozOGlNVHFaQ3hmUGNiWTZuL25UVmhFZU5Jejk3QVZobkJCL0VkMWNxQ2ZVOTBqUExWYkhDclp0T3NkeG56ZUxBQS80MHdyNHIwT1ExemNWVmtVN2ZHTVgvRytXRkpnS2dpQ010RW11aHhiZU5IUUdMUWFqM3BaOUdXeG0wa0pTRW1laTFYVnpycTZFa3FxVGJMN2xHOFNFSlY3VDhZNFY3cWF3UEljbHM5WVRFUnhqVzk3U2NaRmpCYnM0ZWZZd2Z0NEJCUGlHVUhhK2tGYy8vVC9tVDF2RnBKaTBLeTY2a3BtYVJkWVF3V3BOUXpsdjdYemVhYm5aWW1aMzlsYWl3eExKeXRqSW50d1BNQmoxSEMzY1JlcUVqQ3NlNTJwMU1ab3lLalNlZFF2dkl5UWdnbjNIUHdSQXBWUnpzdVFRczFPWEVoSVFjVVg3RnE1T2Y1Zm84dG9peW11TFhHNHpPelVMRDdVR2xWTE5RK3UvdzY3czl5bXBQb1hKWkNReUpJNzcxenpCaEpnVWgvZUVCa2J5eUlidnNpdjdmWEtLOXFGVUtFbU1TbWJsM0R1ZHhnTnZYUHdnZ2I0aDVKVWM0bnhER1lGK29heGRjQyt6VTVlT3pJY1doREZPQkoxdUxzZ3U2R3pWRGFwZzIzbHpCcDBnZGFWOWVnbjhOaHYyOUZYUXY5Z0xqKytTNXZLY0tjYndDNEl3UWlyN2VsbE1DUmpkZGx6T0R4LzUweFZ0NStjVHlHTzMvb0EzUC84enIzN3lSemJmOGpnVFkxS3Y2bGhhZlM5N2M3Y3hPWFlxUzJhdXA3dTNrN0thUWdyTHNxbXFMMFd0OG1EQjlOVXNtckVHbFZMTnFiTkgySi8zTWYvZThXZThQWDJaRWplTnVJaEpKQ1hNUU9OaW5zUitDb1hTWWM3TDQyY09Tc3RsQ3M2ZXowY2hWK0JwVjcyMHFhMGVrOWxJZUhBTTk2MzVUeW92bk9Gb3dTN3VXdkZWYWhvcmVQSERwNW1idHB6STBIaFVTalZiMW55VDd0NE9PcnBiTVZ0TXhJUk9vTEE4R3l0V0xyWmVJQ1ZoRmthVGdZYm1HdXBiemxOVmQ1YnltaUlVY2dVTHA2OW0vclJiS0szTzUwakJUbktLOXBFUU9ZWE10R1drSk02OHF0K25jR256cDYwYXNzcXhLOTZldnR5ZTljZ1ZiUnNSRXN1RDY3OTEyZTNrY2psTFpxMW55YXoxVjl3T1FYQm5JdWgwYzRGMjNWSGJkSkRnNTFqQjltWU8zdVF5K05FOENQZUdOODlJeTNxTThQMzk4S1YwMkpKeTZmY0xnaUFJRWsrTk53K3NmWkxYUDN1R3N2T0ZWeDEwZW5wNHNXbjVsNWtRbllKTUp1T05IYy9TMkZKTGdHOHdLK2Jjd2N5a1JRNVRXY3hNWHNqVVNYTTRYWjdEaVpLRG5EeDdtSXR0ZGFSUHVycjVRNnZyU3JuUUpFMVQ0cUhTc0diQnZTamtBd1A4MVNvUElvSmoyYkxtbTJqVW51U2QrWUxFNkdSU0o4d2lkY0lzd29LaXlDM2F6K0g4SFpqTUpvZDkrM2o2OGEwdFQzUG8xSGE2dFoyRUJrWXlkVkltSGQydHZQekovNkpXZWhBZk9ZWDFpN2FRa2pqTFZoQnArcFQ1VEpzOGo1S3FVeHpNKzRTeTg0VWk2QlFFd2UySm9OUE5CZG5kVUc3VkRpb21kSk9PNnh6czBYU1lFQ0JsUFkwV3FaejhTNFZRM0N3RnBkN2pxTnFmSUFqQ1NQRlFhM2h3L2JkUktkWFg5UDdraEJtMjU1dVdQWVpXMzBOcytNUWh1ODZxbENwbUppOWtadkpDV2p1YlVDcFVEdE5QOUZlSTdmZlk3VDkwMnNlZEs3NTh5VGI1K3dUeDVkdC9aTnZ2SGNzZXBWZlhiVnMvTTJraE01TVdBbUN4V0RDWmpWaXRWbVF5R1hLNUFybGN6bmNlK0ozVGZ2L3pubDhSNEJzODVHZVR5V1NrSk00a09XR0dVekFyQ0lMZ2pzUkVFMjV1OEZ5ZER0T20zSVFWYkllU0ZRdC9YZ2toZGtIMHNYcjQrczZiYi9vWFFSQ0VtNVZhNVRFc2s5cUhCa1lTRnpIcGl2Y1Y1QmVLbi9mSTlGZTJEMlE5TmQ0RUI0UVB1WjFhNVlHSFdvTmE1WEhKUWtDQmZpRlg5TmxrTXBuRE5CMkNJQWp1U2dTZGJpNW9VTkJwbitrc2I3L3g3YmtlRXdQZ2hkWFNuSjc5Nm51a0FrTmYxSTVldXdSQkVBUkJFQVRCblltZzA4M1pCNTF0T3FreXJGOWZ6eXFkU1pxL2N5enhVOE1mbHNIZFNRUExER2I0eFJINFc3NVVvVmNRQkdHc21CQS8rZkliQ2VOV1RHUTh3TEJrbjI4MjR0cDJiVHlmYzhHOWlhRFR6ZGtIbmMxU0JYTGk3Y2QxanFFdXR2M2tNdmphZFBqWkFsQVAxSlBndmJQd3pUMEQxWG9GUVJCdWRscDlMdzB0b3F1R082cHZQbyt1YjJxUThVaGMyODdHK3prWDNKc0lPdDFjNkVEbGVWcjYvczRsMkkzckhDdkZoRnhaSEFQUHI0SXd1ODk0dGhXK3NnTStxUmk5ZGdtQ0lGeXBtT2hvR2x0cVJyc1p3aWhvYUtraE9EZ0ltVXlHUXFFWWQ1a3ZjVzA3RysvblhIQnZJdWgwYzRFYVVQVDlUZXMwZ01uaU9LNXpMQlVUY2lYQkQvNnhHbGJFRFN6VG1lR1pFL0NqZzlDdUg3MjJDWUlnWEU3bTNObWNheXdhN1dZSW82RGlRaUVUSjAxQUxwZWpVcW5HWFFBaXJtMW40LzJjQys1TkJKMXVUZ1lFMjFWOHZkZzdxSUx0R001MDl2TldTVk9uL0d3QmVOa1ZJOHh0Z0VlM3c5RzYwV3ViSUFqQ3BhU25wK1BscnlLN2FPOW9OMFc0Z1k0VTdFTG1ZU0kyTmhhbFVvbGFyWGFvd2pzZURGemJlMGE3S1RlRkl3VTd4LzA1Rjl5YnVKb0ZoMmxHbWdiTjFWa3h4aXJZWHNyaUdIaHBMYVNIRGl6ck5NQlBEOEh2Y2tBcnBsSVRCT0VtdE9YKys3alFWa1oyb2ZoeTdnNk9GdXppUW1zcEN4Y3RRS2xVNHVQamcwbzFQcWRka2E3dGNyZS90cVZ6WHVZVzUxeHdYNHFmLy96blB4L3RSZ2lqSzdkaFlPeG1SZ1NrQnNPMk10Q2JwZTYyNnllQTF6ajUyK2VsZ3RXSlV2WXovK0pBTmR1S2R0aFZCUkUrRU9kMzZYMElndURlaXByaFJDUE1qWVRrNEpFOWxrd21ReWFUTVhWYUtrZE9IS0NvTEErZFhpb3I3dXZsZjVsM0MyTkZmZk41eW10T2M3aGdPejNtSmhZdG5ZOUNvY0RIeDRlUWtCQThQRHpHWGRiTDNhL3RnWFArR2QzbVp0czU5L1gxSlRnNGVGeWVjOEc5RFQzenNlQTJRdXdLN1RUM1NqL2ovYUd3U1hwZTFlbllCWGVza3dGM1RZSE1DUGpGWVRqZkpTMXYxc0xQRDhQc0NQak9iTWNDUklJZ0NLTkZMcGZqNGVIQjVudnZKamMzbDVMaVBJNFZmWTZIMm92YStxclJicDV3bldJaUU5QVplZ2tKQ1daQ1VxS3RlNlducHlkQlFVSGpPdmpvdjdidnZlOGVjbkp5M09iYXZ0dzUxMmcwNC9hY0MrNUxCSjJDUS9mYVpyc0t0cmFnc3dNeXdtOTh1MFphdkIvOGZUVzhXQ2hOcDlMdmVBTjhhVHM4bUNiTjk2a1E0L2dGUVJobFNxVVNYMTlmRml4WVFGcGFHdDNkM1poTUppd1dDMWFybUlCNFBKREpaTWpsY2x2M1NuOS9melFhRFVybCtQNnExdjk1M2ZIYWRuWE9QVDA5VVNnVWwzK3pJSXd4NC9zdm1YQkZRdTNIZFBabE91M0hkWTdsYVZNdVJ5V0hyMCtIckZqNGZjN0FaOVdiNFo4RnNPTWNmQzhUMGtKR3Q1MkNJQWhLcFJJdkx5L1VhalVCQVFFWURBYU1SaU5tczNuY2Z6a2Y3L3FueUZDcFZLalZhbFFxRlVxbDBtMnlYZTU0YmJ2N09SZmNqd2c2aFNFem5mM0crclFwVnlJNVNKcGE1ZjFTZUtVSWRIMUZoV3E3NE1tOXNEb0J2allEL05TajIwNUJFTnhiLzFRS1NxVVNqVWFEMVdvZHQxL0szVTMvR0VmN2h6dHh4MnZiM2MrNTRGNUUwQ2s0ak9sczZnczY0KzB5blpWdUVIUUN5R1ZTZDlybGNmQmNIaHk2TUxEdTh5bzRmQUh1VDRYYkowc1pVa0VRaE5FZ3Zwd0s0NVc0dGdWaC9CSmZuUVdIN3JVdFdyQUNBUjREV1QyZGFTQUQ2ZzZDUGVIbkMrRTNTeHgvTjkxRytIcytQUHdaN0ttV2ZrK0NJQWlDSUFpQ0lGeWFDRG9GbEhMSGJxTXQvVjFzN2JLZDd0REZkckRNQ0hobEhXeEpjU3dtZExFWGZwTU5YOWtCK1UyajF6NUJFQVJCRUFSQkdBdEUwQ2tBRUdyZnhiWi8yaFQ3Y1ozanVKalFwYWdWOEdnNnZMd09Wc1JKMDYzMHErcUVwL2JCRHcvQ09UY015Z1ZCRUFSQkVBVGhTb2d4blFJZ0ZST3FhSmVlTjd2SWRGYTdlVkFWNlEwL21nZGJVdUVmQlhDc2JtRGQ4UVk0MFFDckV1Q3g5UEUxcDZrNzBiVkRiN01Wb3hhUXlURHJSN3RGZ2oyRjJvclZDaW92SzU3QlZqVCtvdkNHSUFpQ0lJd1ZJdWdVQU1kTVozL1FPU0ZnWUZsL1FPcnU0djNnMTR2Z2JDdjg5UlNjYnBhV1c0R2RWYkR2dkJSODNwY2lCYXJDMk5CYUFmb3VLMWF6Q0dCdVZtYURkRzcwSFRMMFhSYVUzbVlDRXF4aWlnRkJFQVJCR0FQRS85UUM0SmlkNnc4Nkp3Y09kQ2V0YUFlVDVZWTM2NmFWRkFUUExJZW5sOEFrdStEY2FJSFBLdUdoVCtIbmg2RmNCT3Mzdll0RlVwWlRCSnhqaUVXT3NVdEo4eG5RYXJXWXplYlJicEVnQ0lJZ0NKY2dnazRCY0p5cnMzOU1wMFlCY1gzak9zMVc5NWs2NVdyTWpvQy8zUUkvblE5eHZnUExyVWhUcm54OUozeDdMK1EyakZvVGhVdG9yUUNUVHRRaEhvdGt5TUNrb3JYQ1NuZDN0d2c4QlVFUUJPRW1Kb0pPQVhDY0dzUitlcFNrb0lIbnBhMDNyajFqemRKWWVHa3QvR29ScElVNHJpdHNoaDhkaEs5OERudk9nMFhFT0RlRjNsYlFkMXB4TEE4bGpDMHlaRVlOYmZWYTlIbzlGb3ZvamlFSWdpQUlOeU14cGxNQUlNUkY5VnFRdXRqdXJKS2VsN2JkMkRhTlJmT2pwTWZaVm5pOUdJN2FGUnc2MXdHL09RWXZGc0RkU2JCdUFuZ29ScSt0N2s3YkFsYUxDRGpIT2psSzZQV2lzN01UbFVvMTdzZDNGaFFVY0R3M2o5cWFHancxM2xSVWxZNTJrNFRyTkNGK01scDlMN0d4TWN6T3pHRHExS2x1V1NUTG5hNXRjYzRGZHlTQ1RnRnd6SFJldEFzNlJhYnoyaVFGU1ZuUEM5M3dSakhzcVphNktJUDArLzNMU1hqNU5LeUloNDBUSWRILzB2c1RocDlSSzdLYzQ0WENxcUdycXhGL2YzK1VTdVc0L2VMMjZzdXZvZTIwRUJlYXhJd0ZLNGtJamhudEpnbkRwS0dsbHNhV0dnN3R5U1h2K0NtMlBIQ3ZXeFhKZXZYbDE5QjJtSWtMYzU5cjIzYk9kK2VTZC93a1d4NjR6NjNPdWVCK1pGYXJWWFQyRXdEWThEN28rb1pGYmIwZC9OUlM4YUMxNzBsakZHWEE5cnRBS2Y0ZVhyVldIYnh6Rmo2dEFLM0plZjJrQUNuenVUSUJ2TVN0b0J1aXNkQnFxNGdxakcwbTlIUjdWaEFkSFkydnIrK0lmMmw3cHdSZUtJQnZ6b1RiSm8vb29Xeis5dHcvaVF5WVJHWnExbzA1b0RCcXNndjNVTmRlemlOZmVRQ05Sb05DTWI2N3hJaHIyLzNPdWVDZVJQZ2cySVM0R05lcGxBL00xMmxGVkdPOVZrRWErUHAwZUdzalBKb09BUjZPNjh2YjRkazh1T3REK0cwMkZEYU5UanZkaVFnNHh3OGxIcGpOWmd3R3c3Z2MxL25xeTY4UjZlL2VYOHJkeWR6MEZVUUdUdUwxVjk4YzkwV3lYbm41TlNMOUo3cjl0VDAzZlFWUmJuTE9CZmNsZ2s3QlpxaHhuYUtMN2ZEeFZzR1dGQ240L09sOHlJeHc3T0JwTU1PdWF2ajJQbmprTTNpN0JEcjBvOVpjUVJnenJGWXJKcE9KOGRaNXA2Q2dnTjRPQzVscDd2MmwzTjNNbTdvQ1F3L2s1dWFPMnlKWkJma0ZhTnZOWktZdEcrMm0zQlRtdXNFNUY5eWJDRG9GbTdBaGdzNHBnUVBQejRxZ2MxZ281VkxGMjk4c2dYOXZoRWVtUW9TMzR6YTEzZkNQQXJqN0kvaitBZmk0QXRwRkFDb0lidVY0VGg3eFlWTkd1eG5DS0pnUWxVcng2Ukk2T3p2SFplYnJlRzRlOGVGSm85Mk1tOHA0UCtlQ2V4TkJwMkFUYmhkME50b0huZmFaVGxIQmR0aUZlTUlEcWZEYWV2amZMRmdSQnlxN2Y1a1dLK1Exd3A5T3dOMGZTdk4rZmxBR0xkcWg5eWtJN21pOFpUa0JhbXByQ0ErT0hlMW1DS01nSWppV3BxWW11cnE2eG1VV1gxemJ6c2I3T1JmY215aFpJdGlFMldYYUduc0duazhLa0xxQVdvR3FEcW00a0NnbU5QeGt3SXd3NmZHRVVhcDR1LzBjbE5rRitsYWtlVDhMbTZVS3VNbEJzQ1FXbHNRNFowb0ZRUmo3UEQyODNLS1NwK0FzTWlRT0Q3VUdvOUdJd1dEQXc4TmpYRlZtRnRlMnMvRit6Z1gzSm9KT3dXYW9US2RTRGhNRHBHSTNWcVJzWjJyd0RXK2VXL0ZXd2EyVHBFZHROeHlzZ1VPMXpwbm1rbGJwOFVLK2RITmdjUXdzallNWW45RnB0eUFJdzZ1eXVteTBteUNNb3RyNmFvY2lXZU5wT2cxeGJiczJucys1NE41RTBDbllESlhwQkpnY09GQzU5bXlyQ0RwdnBCZ2ZxZmpRbGhSbzBrb0I2QmUxVU5RczNRVG9WOTR1UGY1MUdxSjhZSGFFOUpnVkJocnhMMTBRaERHb1I5dUZoOW9UcGNMNWoxaGRVelZCL21GbzFKNHUzbmxqZFBhMDQrY2Q0TFM4Ujl1RnQ2ZnZzQnhqdkJiSkVvWW16cmt3SG9uYko0Sk5wRjNRMmF3RnM5M2ZPbEhCOXVZUTZnbDNUb0ZubHNPN3Q4RzNNbUJXT01nSDliNnA2NGFQeXVHL0RzR3RIMGpqUU44b2xtNFlXTVQvWVNPdVY5ZU4zcUJ6V3FZempMK0J1RTF0OWZ6cm85K1RWM0pveUczS2E0cjQxMGUvNTJ4MS9nMXNtVEFhT3JyYitNUHIzNk9tb2NKaCtWL2Yrd1Vuem56aDhqMS9mZThYRkpSbHUxeTM3L2lIdlBycEgxMnUrK2UyMzNDKy92TFpzaGMvL0MzSEN2ZllYbHNzbGl0NjlPdnU3V1IzOWxhbmFxTHRYUzM4K2UyZk9GMzc1VFZGUFBQbUR6bFhkL2F5YlJNRVFYQVhJdjhoMkNoa0VLaUJ0cjd2eWhkN0J3SlJVVXpvNWhQZ0FSc21Tbzh1QXh5dGc0TzFjS3pPY1R1TGRXQWM2TDlPUzExM004Smhhb2gwTXlFdFpIVGFQNTY5dU8xcEVxS1MyTGprUWR1eWYzMzBlNkxERXJrOTY1SEx2dDlrTm1HeFhGL2xRcFZTalV3bW83UzZBSzIreC9VMktnOUNBeUtwcUMyKzR2MU9qRWtsTkREUzlucFg5bnMwdGRlVG5ERFQ1ZllXaTRWZDJlK2gxZlV3SVRybDZqNkVjRjMwQmgxSEMzZFJjdTRrN2QwdEtCVXFva0xqV1Rwckk5RmhDU055ekxhdUpucTBYWGdOeXZJWmpIck1acFBMOS9UcXVqR1pqUzdYbGRXY1pzYVVCZGZWcGw1dEYwYlRRT252MXo3N1A2b3ZFNng2cURUODRKRm5BTkFidE9RVzd3ZGc1ZHhOdG0wQ2ZJT1psNzZTL2NjL0ltM0NiRHpVR3ZRR0haOTg4VHBKOGROSmpCcSt5cXdpNCtXczhrSUoyYWYzME5oU1E2K3VCMytmSUtaTm5zdTg5RldvbENxSGJZMG1JMStjL0l6QzhteDZ0SjM0K3dTVG1aWkZabXFXMDVqSnpwNTI5dVJzcGJ5bUNLUEpRRVJJTEZrWkcxMysvY292UGNxeDAzdG9hVzlBby9ZaWRVSUd5ek52UjYzeWNOcjJhb2x6TG93M0l1Z1VISVI3dVE0NkovaExRYW5aQ3VjN1FXY0dqV0wwMmlrNDhsWERMUW5TUTIrR3dpWTRlUkZPTmtxRmlPei82K294U3NIcHdWcnB0VUlHaWY2UUhDd1ZKa29PaGpoZjUreXA0S3owZkNGYVhiZlRjcTJobDdhdVp2SkxqOXFXNlExYTJqcWJISllCQkFkRUVCT1c2TEJzNTdGM09WNTg0THJhOXNTOS8wMkFiekFIOGo2aHZ2bTh5MjM4ZllMSXl0akl6bVB2WHZGK2IxdjZzQzNvUEhIbUM4cHJpcERMNUR6MzFvK2R0cDA2YVE3aHdURTB0ZFVqbDhuNTQrdmZkN25QcjI3NkNZRis0dTdIY0x2WVZrZHUwWDVTRW1jeWRkSWNPcnBhS0NqUDVsOGYvWTZITnp4RmJNVEVZVDltVzJjVFNvV1NRRi9wZkg1MDRGWE9uTXREYjlTeE8yY3IrNDUvNlBRZXZWSEhqaU52cyt2WWV6eTg0U2tpUXFTS3BoY3VWdEhWMDA3S0VEYzByc2VVdUdrc25MSEc1YnJDOG14S3F3dHNyNE1Ed2xtellETWZIM3lOdUloSkdJeDZ0aDk1cTIrdEZhUEp5TE45MTcvWllzSmcxRk5ScStYM3J6NEZnRWJ0eVRmdi9mV3dmd1ozZDZ4d0Z5YVRrV21UNXlPWHk2bW9LV0xmOFkrb2FhaGd5OXB2MnJheldxMjh1L3R2bE5jVWtUNXBEcUdCVVJSWG5tREhrYmZSNm5wWW1ySEJ0bTEzYnljdmZmaGJkSVplWmlZdFFxM3k0R1RKSWQ3WS9pejNyMzJTQ2RISnRtMFBuZHJCM3R4dHhJWlBaTW1zRGRRMVZaRlR0SStMYlhVOHVPNWJvZ0NRSUF3aWdrN0JRYmkzVkpnRytzWjFoa3JQKzRzSmxmWUZNR1Z0a0M2K0k5NlVQQlFENHprQnVvMXc2cUkwN2NxcFJqamY1Ymk5MlRvd0h2U1R2aDV4R3FVMFAydC9FSm9jNURpUHF5QXByamhPWTlzRnArVUdnNDZMclJjNGRucWdTNS9PMEV0emU3M0RzcWJXT21hbExIWUtPdnN0bWJVZXBjTHhqbjEzYndjNVJmdVlIRHVWMkloSlR1K3ByQzJtcXI3VTl2cmhEVTloSHBRMVBYWDJDTHV5MzJQR2xBVk1uektmNlZQbU82eC81Wk0vME5yWnhMZTNQRDNrWjYrdUwrUHpvMjh6YmZJODBpYk01dE5EYnpBamFRRUpkdG1kWG0wWDIvYS9URUxrRkpaa2JPQjBlUTVWZFdkWnQyZ0xjdm5BWFNzZkwvOGhqeU5jdTVDQUNKNjQ5Ny94VUd0c3l5YkhwZlBXenVmSktkbzNyRUZuWjA4N3RSY3JLYThwd2t2alEwbjFLVURLak05SVdzQjd1MThnYldJbUtZbk9BZVJiTzU4bkkza3hrK1BTQ2ZJUHN5MC9WWHFFME1CSVBOU2VsRlNkY25uYzJvdm5zRmdkdTcwcUZTcGl3aWZZdXQ0YVRRYWEyeHNvclM0Z29DOFk5dmIwSlRaOGdzdDlsbGJuNDZseExBYytNMmtoUlJYSHFhb3ZaZUgwMVd5KzVYR0g5UVZseHlpdVBNR1dOZDlrTUpsTWpHUWFDZXNXYmlIQWQ2REF4TkpaRzNqeHc2Y3ByeTJpcGIyUjRJQndBSW9xamxOZVU4VGltZXRZTnZ0V0FPWk9YY0VMVzMvTjRmd2RaS1Fzd2NmTEQ0QURKejZtczZlTkI5Wjl5eFpnVHBzMGw3KzkvMHQyWjcvUFZ6ZEpOeGM2dWxzNWNPSmpFaUtuOE1DNmI5bUsvV3piL3pJRlpjY29yUzRnS1dINkRmdGRDTUpZSUlKT3djRlFGV3hCNm1MYjM3VzJ0RlVFbldPRmp3b1dSVXNQZ0ZhZGxBVXRiWVV6TFZLd2FSalVrMU5uZ29JbTZkRlBvNVF5b3RFK0VPY24vWXoxazdMZzd1cjJaVjl5dWZ6cGw1OWtadEpDVnN5NXc3YnNMKy84ektsNzdSOWUvOTRsOXo5MzZnbzhQUnlqL1libUduS0s5cEVRbGNUOGFhdWMzbU13NmgyQ1RyWEtBNzFCUjJGNURyTlRsMUJkWDhiZTNBK1lPakhUNFE2L3ZjYVdXaEtqa2wydUF5bmdmT3Z6dnhBUkVzZUd4UStna0N1SUNJNGx0MmdmNlJQbjJMN3MvWFBiYjVESlpLeGYvQURCL21FbzVFb0t5ckk1Y2VZZ2Q2MzRxc2dFakxEQjF3NWd1MUZoTkJ1RzlWajFUZFY4Zk9CVkRDWTlDcm5DOW54MnlsTFdMcndYaFVLSnA0Y1hmdDZCVHUrVklTUFFMNVE0dTVzb0JxT2Vvb3BjNXFXdnBQTENHWWRzdk5WcXdkVFhWZmZRcWUwbzVBckhteGllZnR5MThxdTh0K2NGUU9xdVhsUnhuRFBuOHNoSVdlSjAvT1BGQjlCNGVLRldlcUEzNmlnb3ozWjUvZCs5OG11MkFONUw0K1BRL1RHbmFCOXhFWk9KQ1hNTVpHVXltYmpPUjRoOXdBblM3em8yZkNKMVRkVVk3THBUbnlvOWdsS2hkUGg3cVZLcXlFek5Zc2ZSdHltcktXUm0wa0pNWmhPRkZUbEVoeVU2WkRTREE4S1pFamVOTTFVbmFlMXNJc2d2bE1MeUhNd1dNd3VtcjNhb0xydGcyaTNTRFloekowVFFLUWlEaUtCVGNHQ2Z6Ym80YUJqWUZMdnZDcUtZME5nVnBJRVZjZElEcERHZjFaMVNodnRzMzZPeTNiR1FGRWlCNkprVzZURlltQmZFK2twQmFFeGZNQnJyQzZGZTB2eWo0OWxMSC8wT3JjN3hINHZCcUNldjVKQkRkcWE5cTVudTNnNys4czdQYk10NlhYVE5IUW5uNmtyWWZ1VGZWTldmNWR5RkVxSkNFN2gxNmNPMjlVMXQ5ZlRvcEJSNHIxWXFlT1NoOW5RSVhnR0MvTUx3OHc3Z1dPRnVBdjFDMmJ6cWNTNjJTcG5ldVZPWDA5TFJTRXRISTNxajFFZC9UdHB5bXRzYjBCdTAxRFZWbzVBcm1EOXRGUjFkTGJSMU5SUGtGM3BEUHI4d29MNnBHc0FwT0xwZVNRblQrY0Vqei9EY1d6OWhkbW9XODZldDVJV3QvKzJRTWR4LzRtUDJuL2o0aXZaMzRzeEJkQVl0R3JVWEdTbUx5VWhaYkZ2M3hjblBLS3M1VFcxakphR0JrVVNGSm5DYjNmWGM3Lzg5K21jQW5udnJKOHhJV3NEaW1lc0FLWk52TDcvMEtJMnRGN0JZekNpVkttTENKckJzOW0xTys3UFBHQmVVSGVQREE2ODRiZlByRjcvaDhEcDFRZ1ozcmZqS0ZYMW00ZnBZclZicW04K2o4ZkFpSkNEQ3R1eDhRemtSSVhGT1ZZN2pJaWNEVWhYa21Va0xhV3lweFdEVXV4eUxHeGM1bVROVko2bHZxaWJJTDVUejlXWElaRExpSTZjNGJCY1dGSVduaHhkMWZmL09CRUVZSUlKT3dVRzQvYlFwTGpLZC9jNktZa0xqaHJ4dlRHZWlQNnp0NitWcHRFQkYrMEFRZXJaVkdzczdWRm1EaTczUzQwU2o0M0sxb2k4ajZnc3h2Z1BCYUp3ZmVJMkR2ejU2ZzQ3YXhrb3lVN09JRFplNkttcjFQV3cvOGhZcGlUTkppQno0OHJJcit6MkMvTVBJU0I3SXRIeDY2STBiMHM3a2hCbHNYUHdnSHgxOEZhVkN5ZDByditZd0JjV2hVOXNwTE05eGVNK3AwaU9jS2ozaXNHek4vTTNNbWJxTVRjdS9qTWxzeEd3MjhjOXR2MEdwVU5xNkVMNi85NTlPeDgrMjYxSU1ZREliMFJ0MVRsMFVoZUZuTU9ycDBYYWgxZmRRMjFqSkY2YytJeUZ5Q25QU2xnMzdzZlFHSFcxZHpiWXhtYjI2Ym55OUJxWVQ2YjkrQmh1YzhUZWFqQnd0MkRYa2NmTExqakU3WlFtMWpaVWt4VThucDJnZjZ4YmVoMHFwdnFaMlAzYjdEeSs1L29OOUwyRXlTWVdPWmlZdllsSnNHZ0FhRHkrK3VYbm9zWm8zNnQrM08rdm9ic05rTXREZTNVTGVtUytvYTZyaWptV1AyYTZGcnQ0T1RHYWpiWXl4dmY1TWFVZVhkQ2UxdGZOaTMvS2h0MjIzMjliWHk5K3BZQkdBbjA4UUxlMk5Uc3NGd2QyTmc2OTl3bkFLdjhSY25mYkZoR3E3UkRHaDhVd2w3eHZQWXowVUhnQUFJQUJKUkVGVWFYZWp3V2lSem50TlY5L1BUcWp0bHA1M0RkRlR6MkNHY3gzU1l6QVBCZmlvd1ZjbEZVTHlVVXMvYmM5ZExPOS9LRzZTOUdsYnA5VC9PQ2xodXEyeVlVMWpKU0FWS3BrU1A4MjI3WUc4VC9EM0NXYnFwRXpiTWkrTnp5WEhNejd6cHZPWDRmNHVmWHR6dDduTUdnMVZJWFJHMGdKNnRGMGN5UHVZOXE1bTJ4aW1mdjQrUVR5ODRTbmJQb3dtQXg1cVQyUXlHVHFEbGhlMkRueTVWaWxWcUpRcXVuczdBYmgxeWNNT24rdHlCbWVhaEpGejVseWVRMFl1YmNKczFpellQQ3pWTlFkcmFLa0JJRElrRHBQWlJGZHZ1OE9YL2NiV1dvclA1VG05Yi9BMWUralVka3htSXg0cWpkTzIxZlZsdEhaY0pDVnhGanVQdlVkMGFDSXE1V0dLSzA4NGpVMTJPSWJGVE5uNTA3YlgrYVZIT1YyUmU4blA4KzM3ZjR0RzdVbFhUenRHazRINjV2TlNacXN2Nk1ScXBVZmJPZVQ3VFdhajA1aHNZWGk5L1BIdjZlaVd1bDU1ZS9weWU5YWpEdU9HZFhycDdybUhpN2xjKzYrdi9xNjRsOXBXUFdoYnJiN1g2VzlvUDQzYUU1UFppTVZpY2VoNkt3anVUZ1NkZ2dQN01aMzFQVkptcS8vN3ZWd0drd01IQ2cyZGJZSHBZWVAzSUl4WEt2bEFSblN3ZHYxQVFGclhMV1ZGYTd1a2JydEQwWnRCcjRXV2E1eTZVcU1BbFFMVWN1bW5TaTVsVnUxLzJxKzMvK21oZ05YWGRsZ0hMWDEzeG1zYksrbnFhUWVncGxHcXh0VFFVdU13VmNsUTFXdTdldHV4V0MxRUJNYzQ3WDlXOG1LSGpDUkF0N2FUL05LanhJWlBKTnBGQWFMcWhqSnErd0pmZ04vODZ3bUg5V2FMbWRjK2U4YjIrcFo1ZHdNZ2w4bHRkL09QRnV4aVYvYjdmTytoUCtMcDRZVldQNmpid3lDZkhIcmRycHJuNWVrTldpYkhwVi94OXNLMVM0aEs0cDVWWDZkWDEwMVRXejBGWmNkNC90MmZjOCtxcnhQZjE3MXd1UFIzZDlXb1BXbHN2WURWYWlVMEtNcTJ2cUsybUlhV0dycDdPOUFadExZdWtBYmp3UGc3blVITDBZS2QzREx2Ymc2ZDJ1NTBqSU1uUDJWSzNEVDhmYVE3WWpLWmpCbFRGbkF3NzFPbVRwcUR3bTVzcDFiZlMwVk5FVHBETHdmelBnVWdLME1xSkpNWW5jekVtRlIyWmIvUDVsV1BPNHdKUFYyUlMwblZTVnUyN0tFTjN3R2NNN0o2bzQ0M3RqODc1TytqVjljdHJ2TVJ0bUh4QStqMHZYVDJ0Rk4ydm9EMzlyeEEycm5aYkZyK0dES1p6RGIxbE54Rk1hZitzYmI5UDgyWDJoYkhiUzBXczIzWjViWVZCRUVpZ2s3QmdiZEsra0t1TjB0ai9kcDAwaGpBZmxPQ0JvTE8wallSZEFxU0FBL3BNWFZRcnlRclVzYmNsaDN0KzFuYkpYWEh2UjQ2cy9TNEZuSVpyQjZHSVcxR281N1F3RWlLS284RDBweVVMUjJOcUZVZXRtWDl0UG9lVEcxR2poVHNkRmplMUZiUHFybDNPUVNkL2RuTTVabTNPWFVaYkdpdUliLzBLSlBqMGwwV0V0cWIrNkZEMExuSWJscUlnckpzZElaZTVxUXRvMGZiUlU3UlBvY3Y2ZGRxMmV6Ym1CUTc5WXEzMzdidnBlcytwcjJuNjZCWU8rM3lHdzZ6NTA1S2o1RWlsOEgxWHFiK1BrRzJBQTFnZnZwSy9yNzExM3l3N3lXZXVQZS9oelVUVTkxUVJseUVGTWpXTkZiZzYrV1BiMThtZi9YOGV3Z05pQ1E0SUp3dlRuNUdhWFdCclZ0cmNXV2VyVXV1UnUxSjJzUk1NbEtXT0FXZFZYV2xuTHRRd3BkdWRaeDZaODdVNVJ3cjNFM2VtUy9JVE1zQ29LanlCRnYzL2hPcjFZcE1KaU1sWVNhcjV0MUZnRzh3NStyTzRPY2R5T3pVTFBibWZvaENvV1JpVEtwdGZ3ZnlQbUZTN05UTC90dlFxTDE0OHI3L0dYTDlCL3RlY3FvY2ZTMmF0ZkJaRWVSMFFYZmYvODFqM1hCYzI0RERlWnMvYlNXN3M3ZHlwR0FuQ1ZGSlpLUXNSdFdYMGU4ZloyNnYvMmFIaDByS2JQWm4vKzJMRUExc3EzUGExdFYyL2NmeVVHbEUwQ2tJZzRpZ1UzQVM1VFBRSGJLeFoxRFFhVmRNNkt3b0ppUmNoZ3lJOEpZZW1SR082eXhXNkRSQXQySGdaNWY5d3doZCtrSFBqZEpyazhYbDRXNjRHVWtMbUpFa1RWeHZNcHZZdHY5ZnRIUTBjdmZLcnpsOEdRTFgxV3ZidTFwNDlxMGY0K2ZqV05IVDJqY0ZoRUorL1graSs0dW5nTlQxdDZPN2hjVXoxMUZRbGcxQWRGZ2k1K3BLcnVzWUNybmk2cm9SRHZPWHNYUnZPS3V6U0JrR0dZeDArU3FMVlhxa0JrTkd4T1czdjFZeTRNaWV5MjUyVmZ4OEFwa2NsMDVCMlRIYU9wdHNsWWFIZzk2ZzVWeGRDZTFkTFpTZlAwMWlWREp0bmMxbzlUMzRlUWVpTitxb2E2cW1zNis3YW4reGxRRGZZSFQ2WHVxYXFnbjBDK1hXSlE4NWZXRTNtb3g4ZXVnTkpzV2tPVTExNHV2bHo0eWtoZXpPMlVwQ1ZCS2hnWkVFK29ad3k3eTdTVW1jeFNzZi95OFJJYkZPMVU2VkNpV3BpYlBJUHIzWDl1LzFmRU01Rnk2ZVkrV2NUWmY5dkZwOWoxTlBBbnRtczRsa0YxUEVYQzB2bFhTRE55NFNUTEtoeDlhUEpTTnhiUVBNVGwzS2tZS2RWTldkSlNObE1YN2VnY2hrTWxzWFhIdjk0elA3cCtucHZ6blRQOGJUMWJiQi9kdjZCbFBmVk8yeUMyMTdWNHZEMUQrQ0lFaEUwQ2s0Q2ZleUN6cDdJY1h1Lytra3V6RitwYUtZa0hBZDVMS0JET20xMEpxa01hTkd5OEJQKytjR3M0djFaakJZd0dRR3JyRmI3MkFtczRtelZhZlltN3VOOXU0V1ZzKy9oMkQvY051WGxINWhRZEg0ZVFmUTN0WEMxbjB2MHRYVFRvKzJDNVZTN1RCVkJFaDM0R1V5MllpT0I2cXNMY2JYeTUvUXdFaW5kZjBaZ0NzTkpIY2VlNWRkMmU5ZjhiRk5aaU5UNG9Zdk03bmVIK2FHbkNZa0pJVFEwRkJVcXBFZFIvZE9DYnhRQU12ajRQYmg3YUhxNU1qbE43bHEvVGMxaGp2NHYyL05mL0xPenIveXI0OStSNit1bTd0WGZaMERlWjl3eG00Y3A5RTBNQUJjS2tLbGNnZ3c3MWoyS01rSk01ejJ2VHY3ZmJwN08zaHczYmRjSG52Rm5Ec29PMS9BdTd2L3ppTWJ2MHRVYUR4Um9mR1hiZk84OUpYOFk5di9VRjVUUkVKVUV0c1AvNXZFNk9RcjZucXM4ZkRpUCsvNTVaRHJQenYwNW1YM2NTVzhsQkFYQXFHaE1NS1g5ZzAxRXRkMi81eXQvZGVVU3FraUxDaWF1cVlxakNhalErR2Y4NDNsQU1UM1plZWpRdUtSeVdSVTk4M3ZhdTk4WXpseW1aeVl2b0p4MGFFSjFEWldjdUhpT1lmNWJwdmJHOURxZTVnMmVkNElmRHBCR050RTBDazRDYk1ySmpTNEMyUzgzMEQzMjdwdTZEWks4MEFLd28zbXFaUWUxNnJ1eExXL1Y1cjNMNWVxK2xKS3F3c2N4bTUrZnZRZFBqLzZ6cER2UFhScUJ3Qiszb0hjdHZSaG9zTVNiVjBRKy9WM0JkdVQ4NEhUKzd2N0NwZVVuUzkwT2VWS2RZUHpGeVpYV3J1YWhnejhlblJkS0JVcWw1VVpYUkdGaEc1T05ZMlZUbG5CbHZaR3psYm5FK1FYYXN2YURCZU4ycE10YTUvZ2hhMi9wcXUzQTROUngrMVpqOWl5KzJlcjgvbHcvOHNrSmN5Z3FhME91VnhCV0dBVTZ4ZmRmOG11aURtbjk1RmJ2Si9ibGo1TVcxY3pwVFdGdG5YbHRVVjA5cmJqb2RLd2NjbER2TG5qT1Y3NjZIZmN2K1lKQXYwdVA1bDBSRWdzTTVNV3NtMy92NGlQbkV4YlZ6TjNyZnphRlgxZUdZN2pVUWN6Vzh3b0ZPSnIxa2pvN0c0RG1Rdy83d0NINVVmeVB3ZHc2TzZmUG5FT3UzTzJjcng0djIxSWd0RmtKTGRvSDc3ZUFVenNLd3pscWZGbVVrd2E1YlZGWExoWVJYUllBaUQ5bXltdHppYzVZUVplZlZNQVRaMDRoK3pUZXpsYzhEbWJ3eCszWGIrSCs0N2Yzd05HRUlRQjRxK2g0TVMrbU5EZ0NyWnlHVXdNZ09LK0pFNXBLOHdhdnQ1WmdqQW1LQlZLaWlwUFVOTlFUa3JpTEdReUdTZlBIdWF4MjM1NFJXTWtkMlcvVDYrK203U0pzMTJ1NytwcHgycTFrbE8wejJsZC8zalBtc1lLTGpSVk9hMGZxbnJ0WUkvZStuMk1mZE5BREZiZlZPM1U1ZmRTUGpyNENoOS84ZG9WYnovY21VN0J0YjI1SDZEVjlUQTVMaDJOaHhldEhSZHRVK05zWFBLUWJUdWp5Y2pPWSsreWFNWWFoL0dmMTZLMHVvQ1dqa2FTNHFlemRlK0xkUFYwTUgvYVNvb3I4L2p3d012Y3NleFJtdHJxYUc2clo5T3l4M2o1NC8vbHZUMHZzR0h4ZzNoNmVEbnRyNzI3aGV6VGU4aksyTWowS2ZQWmQvd2pUdHRONzFOeTdpUVZOVVg0K1FUeThJYW4yTFQ4eTJ3Ly9PK3Jhdk9LekRzNFhaSExtWE1uV1pGNWg4dGczR3d4TzQzUDFPcDcrZXQ3dnhoeXY4UFZ2Vlp3MXRyVnhKdmJueU01WVFaaFFkRVlqRG9xTDV5aHJxbWF5WEhwcEUrYVk5czJNeTJML0xLajdNN1pTbE5iUFVIK1lSUlhucUM1dllITnF4NTNLTmEyY3U2ZFZEZVU4Y2IyUHpFcmVURUtoWktUSllkUXF6U3NuSHVuYmJ2b3NBU21UNWxQZnVsUlh2L3NUeVJHSjNQaDRqbk9WdWN6ZjlvcXdvT2liK2p2UXhER0FoRjBDazR1TlZjblNNV0ViRUZubXdnNkJmZDB4N0pIVVNuVktCVktqaFZLZzVQQ2dxSWRzb1A1cFVlNTBGVEZ1b1gzT2J4WG8vYWtWKytjcGV6WDF0bEVUUGdFSGgxVU1BV2tRa0l2ZlBEZkxNKzhmY2hDUXE2cWZycmlLcFBaMXRuTWhhYXFTMDQvTWRqU2pJMU1qRTdGWXJXNHJQdzQyTlVFcU1LMW01ZStrdXpDUFp3cVBZSlcxNE8zcHk4cGlUTlpOR090UTdkcXJhNmJjM1VsbEZTZFpQTXQzeURHUlZYa0sxRjVvWVNQRHI3QzhzemJXVGg5TlVjTGRqTTViaXFmSDMySEUyY09jdXZTaDBudXkzS0NOSmJ6b1EzZjRlMmR6L1BudDMvS29obHJtWlc4Q0EvMVFDR0JBSjlnSHRud1hWc1h4bVd6YjJYWmJLa0M3Uy8vOFhVMkxIN0FZV3FpdEFrWlRJaE9jUWhnclpjWUJkblVWcy83ZS82QkRCa1J3YkhzTy80aFpvdUpCZE5YMjRJUnZVSEh1N3YvanQ2ZzVlVFpRNlJNbUVWSVFDU0xacXhsZWVadFErNjdvQ3o3a3NjV3JsMVlZQlN6a2hkUlhsdEVTZFVwYVZsUUZHc1gzRXRHeWhLSHpMbEtxZWFoOWQ5aFYvYjdsRlNmd21ReUVoa1N4LzFybm1CQ1RJckRma01ESTNsa3czZlpsZjArT1VYN1VDcVVKRVlsczNMdW5VNWpnamN1ZnBCQTN4RHlTZzV4dnFHTVFMOVExaTY0bDltcFMwZitGeUFJWTVBSU9nVW5sOHAwZ2xROFkxdGZENzdpNWh2VEprRzQyYmpLeWd4V1ZWOUtmVit4bEN2VjBGS0wzcWdqMlAvRzNjM3g5UERHeDhzZnE5VnE2eHA4c2ZVQ2phMFhDQStLUmk2VDQrY2Q0QkFNZ0RUUDZKZHYveEdCZnFGMDkzYnd3bnUvNE00Vlh5RnRRb2JMNC96UFMvL0p2UFNWYkZyMkdESXhmOTJJUzRxZlRsTDg5TXR1NStjVHlHTzMvb0EzUC84enIzN3lSemJmOHJoVElhekxLVHQvbXJkM1BrOW1XaFlMcDBzVEVxVk9tTVcvUHZvZGNybUNoOVovaDVodzUzcWxRWDZoZlBuMkg3RTNkeHY3am45SVRQZ0VweTdCOW1QbXJvU25oeGU5dWg1T2wrZGd0cGpvNkc2MVZSM3RaelFaMkp2N0lVY0xkaElWbXNCWE4vMEVmNThnOXAvNGlBTjVuNUJidkovWktVdFpPR01OcjN6eUJ6cTZXL25LSFQ5bVYvWjdQUC9PejVnK1pUN1JZWWxVMUJZamw4bVJ5ZVcycVRJc0ZqTW1zd2tQdFFhVDJVUmhlUTdKQ1RPdnVMdTZjSGxlR2gvV0xOaDh4ZHRMYzNnK2N2a05rYnBjUDdqZTlkaGhlM0s1bkNXejFyTmsxdm9yYm9jZ3VETVJkQXBPN0RPZGRTNlNNZE5EQjU2ZkZrR25JQXlwdnFrYXRWcERyNjdITmhib2N2cUxyaVJFVGhuSnBqbFlzMkF6Rm91Rnp3Ny9tOUx6QlVTRnhxUFY5ZkRDMWwrVG1ackYwb3lOZkd2TDA3YnRYOXoydE11dXZRRHY3L2tINysvNXg1REhPblJxaDIxY2E3OE5peDlnVnZLaTRma3d3alh4MUhqendOb25lZjJ6WnlnN1gzalZRV2RNV0NKckZteDJ5UEw0K3dTeGR1RjlKRVlsMjZhamNFV2xWTE42L2owc21iWEI0V2FPVENhLzVtSmFLcVdLSFVmZkJxU3NXT3FnR3lFR281N0tDOFZzV1B3QTB5YlBzMlhHbG1mZVR2cWt1ZXpKL1FDRlFvbFNvY1RIeTUrMUMrNGxJamlHKzljOFFWN0pGeFNVWjFOWW5vUGVvTFVWcnhsS1JIQ3NRM2RQUVJBRWR5U0NUc0ZKb0VZYXUybXhTZ1dEZW96Uy9KMzlnajJsS1RBYWVxU3BMcW82SWNGdjlOb3JDS1BOVStOTnNIKzRRNWV1VTJlUGNMR3ZHK0VmWC84ZWlkSEpwRTdJSURsK0JwbFRsNkhYTzVmUE5ab01uQ285Z2x3bXY2cDVMKzMxenlmbnFqQ0x3YWh6T2FINXhkWTZQam4wT3JXTmxVUUV4N0pselJPb2xDcjI1bTRqcDJnZlJaWEhXVDMvSHFaT2xJb0ZyVmx3TDNxRFkvdDNaYjlIZTFjTGQ2Mzg2cENUcHIreDQxbFNFek9ZbWJUUVlYbUlpd3E2d28zbm9kYnc0UHB2TzgwTmV5VThOZDR1dXhXNnlyUXVucm5PWVNvZjJ6NEc5UjY0MUJ5WUFQLzFsYjhOdVU2bFZQT1R4NTRIY0FwY0g5N3cxQ1gzR3hvWXliMjNmTVAyK3A1Vlg3ZDF0WlhMNWN4T1hlcjBXUzBXaTBQbFZCa2pXMzFhRUFSaHJCRkJwK0NrZjI3Ri9peG5ZeTlNY0N5dVNYcUlGSFFDRkZ3VVFhZmczcVpQbnNmMHlmUG82RzZsb3JhWS9OS2oxRFJXRUIyYXdMeHBxeWl1UEU3WitVSXFhb3Y1VlBZR0UyTlNTWjgwMTZtRS94Y250OVBWMDg3MEtmUHg5dlM5b21NZks5eERUV01GS3FVYWs5bElhWFcrTFRzRHNEdDdLMGFUQWIxQnkvbUdjaWJIcGR2ZTI5QlN5N0hDM1JTV1oyTzFXcG1adEpBMUN6YmJnbzdWOCs4aE5UR0REL2EveE5hOUwxSlFkb3lOU3g2eVZYVUVxWkx2dnVNZjB0aDZnWVhUVjE4MlF4YmdHK3cwamtxNGVWd3FJem5XREZmUXA3eUNDclJ5dVJ3NUlzZ1VCRUVZaWdnNkJaZnNnODc2YnVlZ2Mxb1k3T29icWxiUUJMYzZUak1vQ0c0aHIrUVFUVzExdEhSY3BMR2xocTVlYVlKYlgrOEFsbWZlenR5cEsxQXBWYVJOeUVCdjBGRlNkWkxDOGh6S2E0c29xem1OaDBwRDJzVFpyRnU0QmJsY2pvZGFnNGRLUTFiR3hpR1BLWmNyOFBUd3RzdEdXUjNtUWZUMDhHYkZuRHRzVlhRYldtcW92SEFHbVV4R2VGQTB5ekp1dFcxYlhIbWNnckpqeEVWTVlrWG1IUzdIenNWR1RPUnJtMzdLWjRmZnBMR2xGZytWTks3endzVXFUbGZrY0xvaWx4NXRGOGtKTTFnMmUraWlLb0lnQ0lJZ3VDOFJkQW91UmZsQVhxUDB2TjVGTWFGMHUrblBDcHR1VEpzRTRXYlQxRmJIOGVJREJQaUdFQnMra2NpUWVCS2lrb2dLalhmcTN1cWgxakI5eW55bVQ1bFBkMjhuUlpYSE9WMlJpOEdvdDJWa3BFeGgyaVduclFnTGl1SjdEdzNNY3prdmZTWHowbGZhdXZjTnpzbzhzTzdKSWZlMWJQWnRwQ1ptRUJFU2U4blA2YUhXY01leVJ6RVk5YlpNbUV3bUk3ZG9QNUVoY2F5ZWQ4OVZ6ZE1wWExrSjhaTkh1d25DS0lxSmpBZGNkNWNmNjhTMTdkcDRQdWVDZXhOQnArQlM1R1dLQ2NYNGdwOWFHdFBab3BPMmlmSzVjZTBUaEp2QmlqbWJ1R1hlM1ZmOTVjREh5NCs1VTVjemQrcHkyN3liL1NLQ1k2NnBMZGZTdlU4bWsxMDI0TFJuMy9VeUtqU2VweDc4M3l1cTR0dnZwMS8rNjFXMVQ1RG1nbXhvcWIzbTYwSVl1K3FiejZNek9JLzlIaS9FdGUxc3ZKOXp3YjJKQVFpQ1M1RjJBV1Q5RU5NSnpyQ2JQN3RBWkRzRk42UlVLSy83YnZSWXZwdDlOUUduY0cxaW9xTnBiS2taN1dZSW82Q2hwWWJnLzgvZWZjZEhkZC81L24vTmFFYTlvUzZRRUFnUVJWVFRpeHZZdUpjNGpudmllQjBuamplN3laYmMvVzI1U1c1MjcyWjNFMmYzYnZiYXpvMFQxN2l1SGNmWXVPQUNtR0lRVllBQVNSUTFKS0dDZXBuNisrTWdqUVpKcUkwMDBzejcrWGp3eURsblR2bkk1eHVZajc3ZjcrZWJtSURKWkNJa0pHUkMvMTNSRjdYdDNnTDluVXR3VTlJcGZabzhpS1J6UVkrbFU1UjBpb2o0M3ZLVnl6aFRmY3pmWVlnZm5LbzR3b3laMlpqTlpxeFdhOEFsSUdyYnZRWDZPNWZncHFSVCtwVFpvM0RtdVZadzkzRk96NlJUOHpwRlJIeHZ3WUlGUk1aWjJYUHNNMytISW1Ob1YvNFdUR0VPTWpNenNWZ3NoSWFHQnR3U0xKNjIvYW0vUXhrWGR1Vi9IUER2WElLYldyUDBLU3pFbUxNSnhucWROVzI5ejhtT2c0aUxzNElyVzZGTzB4QkVSSHp1Z1FmdnArSkNFWHVPNk10NU1OaWR2NFdLK2tMV3JsdUR4V0loT2pvYXE5VTY4SVVUa05HMmk0TytiUnZ2dkNnbzNya0VMeVdkMHErZTh6cjdLaVprTm5uM2RoNVdiNmRNSU9iUXZ2cnZaU0p5MEFsTTdQbXgvVEdaVEZnc0ZoNzUxa05VdDUvaTdhMi80ZURKblZUV2x2bzdOUEdoeXRwU0RwN2N5WDkvOW1zcW13dTU4dHJWaElTRUVCVVZSWHg4UEJiTHlPZVBqemZCM3JZOTcvd1p6dlY0NTlIUjBRSDd6aVc0cVhxdDlDczlDazdXRzl1VnJiQzRqM01XSnNQZVNtTTd2d2JXVHgyejhFUkdSamxuQUFuc2wyazJtd2tMQytQZSs3NUdYbDRlSndvTzhPV3hqd2dMamFTODhxeS93NU1SeWtpZlJvZXRqYVNrUkxKblQrOGVYaGtSRVVGQ1FnSmhZV0VCTzh5eXEyM2ZkLzg5N04yN04yamE5a0R2UER3OFBHRGZ1UVF2SlozU3I4a0Q5SFNDMXV1VWljc1M0Y1ptMTIrUkE0SGQzUmJ3MVI0dEZnc3hNVEdzV2JPRzNOeGNXbHBhY0RnY3VGeXVYc3Z1eU1Sa01wa3dtODNkd3l2ajR1SUlEdy9IWWduc3IycGRQMjh3dHUyKzNubEVSQVFoSVNIK0RrM0U1d0w3YnpJWmtZR0cxd0xNU1FTckdld3VLR2t5MXUzc21nc3FNcDVGSkxteHRickFxZDhtVDJRdTdMU1phb09pMnFQRllpRXlNcExRMEZEaTQrT3gyV3pZN1hhY1RtZkFmemtQZEYyL05MRmFyWVNHaG1LMVdyRllMRUhUMnhXTWJUdlkzN2tFSHlXZDBxL0JMSnNTWW9KNWlaNzVuRWRxWU8yVTBZOU5aS1FpNDgyMDFUcXdONEdtdDA5TWJseDAwSWpEM0Vxa0pUSW9xajEySmRjV2k0WHc4SERjYm5mQWZpa1BOaWFUcWRlZllCS01iVHZZMzdrRUZ5V2QwcS8wS005MmZ6MmRZTXpyN0VvNjg1VjB5Z1FTbCtXbTlyZ0RIT3FlbjRqc3ROTmtLc1Zxc1FaVnRVZDlPWlZBcGJZdEVyZ0MrMWZDTWlMSmtVYUZXb0FXdS9Hbkx6MHIyT1pyWHFkTUVGMlZFK05tMm5GYVczRGg4SGRJTWtndUhMUlJSNzNwWk1CWCtCUVJFUWtFU2pxbFh5WUdWMHhvZnBKeExrRHhCV2pUZDNlWklMb3FKOFpNZFdDTHJLYlQzSWlUenU0bE9HVDhjSnFNOTlMT0JSbzRUYk81Rkt2VlNsUlVWTUJYK0JRUkVabm9OTHhXTGlzOUNzcWJqZTF6TFpBenFmYzVvU0dRazJBc3IrSUdqdFhDOHJReERWTmsyTHFxQmxveUxUUTJOdExTVWhVMGxSTW5vcTVxajVHV3lLQ3E4Q2tpSWpLUjZWOXB1YXpCRkJNQ1kxNW4xNXFlK1RWS09tVmlDY2JLaVJPUnFqMktpSWhNVEVvNjViSUdzMndLR1BNNjN6eHBiR3RlcDB4RXdWZzVjU0pTdFVjUkVaR0pSMG1uWEpiWG5NN1cvczlibk9MWlBsNEhOcWN4N0Zaa0lsRVNJeUlpSXVKN0dwTWtsOVZ6MlpUTERhK050TUMwV0dQYjVUWVNUeEVSRVJFUkVTV2RjbGs5ZXpyUHQ0SHpNcU1OdFhTS2lJaUlpSWhjU3NOcjViTENRbUJTT0Z6b01QWXJXeUVqdXU5ekZ5YkRwbFBHdHBKT0VSSGZPM0xrQ1B2eTlsTldXa1pFZUJTbnpoYjZPeVFab2V5c1dYUjB0cEdST1lYbEs1YVRtNXNibEVQOUE3RnQ2OTJLZUNqcGxBRmx4bmlTenZLbS9wUE9SVDNtZFI2dE5YcEZRL1QzcW9pSVQ3ejQvRXUwTjdtWW1qeWJ4V3V2SXpVaHc5OGhpWTlVMTVkVFZWdkdGNS9zWlgvZVFSNTQ2TDZncXN6ODR2TXYwZDdvWkdwSzRMVnQ3M2Q3Z0FjZXVqK28zcTFJRjdWNEdWQkdqR2U3YTgzT3ZpU0VlODYxdStDb2VqdEZSSHppbVY4OVMxeElKcmV0ZlpoRk9hc0Q2a3U1UUdwQ0JvdHlWblBuVlk4U1o1N0NiNTU2anZiMmRweE9wNzlERzNYZGJYdmROd095Ylh1LzI0eWdlcmNpUFNucGxBRjVKWjJYS1NZRXNLUkhiK2VCODZNVGo0aElNSG54K1pkSWo1dko4bm5YK0RzVUdRTXJGMndnZmRKTVhuN3hGVnBhV2dJNk9YbmgrWmRJajVzUk5HMTc1WUlOVEE2U2R5dHlLU1dkTXFDZVNXZlpaWG82QVpha2VyWVBWbzlPUENJaXdTSS9QNSsyUmhmTGM0UGpTN2tZVnMzZmdLMFY4dkx5Nk96c3hPVnkrVHNrbjhzL25FOTdnNVBsdWRmNk81UXh0VElJM3ExSVg1UjB5b0FHTzd3V2pQVTZ1Nlp4SHErRGRzZW9oU1VpRXZEMjdUMUFWa3FPdjhNUVA4aWVQSStDb3lkb2Ftb0t5QjZ4ZlhrSHlFcWQ3ZTh3L0NMUTM2MUlYNVIweW9BeW9zRjhNWk9zYXpmbWEvWW5OaFJteEJ2YmJ1Q1FodGlLaUF4YldYa1pxWW1aL2c1RC9DQXRNWk9hbWhxYW01dHhPQnk0M1pkWnMyd0NDdWEySGVqdlZxUXZTanBsUUdZVHBFWjY5a3VhTG4vKzBqVFA5bjROc1JVUkdiYUlzRWpTRWdPcnNJb01UbnJTVk1KQ3c3SGI3ZGhzdG9CTFRJSzViUWY2dXhYcGk1Sk9HWlNoRExGZDJtTmU1NzZxMFlsSFJDUVluQzRwOG5jSTRrZmxsU1U0blU1c05sdkF6ZjBMOXJZZHlPOVdwQzlLT21WUWhwSjBMa2dHcTlsejd2bTIwWXRMUkVRa2tMbmRiZzNCdkF5MzI0M04zdG5uWjUyMkRtb2Jxb2I5Mzg3aEhOM0NGSHEzRWt5VWRNcWdaQTRoNmJTYWpjU3p5OTdLMFlsSlJFVEduK3I2Q3JidTMrVDFSWHJyL2syY3JqanVkVjVWYlJtL2Z2dWY2TFIxOUh1dk14VW4rSFR2SDNxZDA5N1p4a2U3MzZTbHJmLzVIbTYzbStLeVk4UDhLUmh5NzlQdS9FLzR4VXQvUGV6bnlmRHNQNzZkcDk3OE1WVjE1YjArTzFseW1LZmUvQWwyaDIzSTkvMWc1MnM4L2VaUGFHMGY0RXVQaUF5S3hkOEJ5TVF3WlFoSkp4aERiQTljbk0rNXJ3cHVuVEU2Y1ltSXlPQTRuQTZlZnZNblhHaXU1Zkd2L29pVWhNbWo4cHhQOS82QkVITklkKzlUV0dnNEpaV0ZSRWZHa1pHU2pkUHBJQ0k4aXVyNmNscmFHZ2tMRGUvM1h2dU9iNmVxdHBUMXkrLzBPbTRKc1hDeTVCQXRiWTE4ZGNPMytyeTJxUFFJcjMzOEZBdG5yZUxtdGZjVGFnMmpxUFFvTGUyTjJPeWQyQjIyaS8vYlNYdG5HMjN0emJSMk5OUGEza3hiUnpPckZselArdVYzVU5kNG5xTFNJMzArSXk0NmdiblRsd0RnY05yNzdYRWJLZldFOWEydW9acFA5cjVOU3NJVWtpZWwrL1RlczdNV3NlLzROajdaK3paM1hQMndUKy9kazk2dEJBc2xuVElvUFlmWGxnNVFTQWlNWWtLL3lUZTI5MVVabFd4Tmw3MUNSRVJHMDk2am4zR2h1WFpVbjNHME9JK3o1MDd5cC9mOEw3WWRlQStIMDg3TmErL3YvdnpReVYwVWx4L2pnUnUveDdtYUVsSVQraThrMDJucm9ManNLRmRmY1NzRnAvZmpkSGt2TFpHVm5zUHBpdU1jTHR5TnllUTljR3RLOGpSeXNoYnkxUTJQOGU2MkY2ZzRmNGI3Tmo3Qi9oUGJPVjFlZ01VU1NxZ2xES3NsbEF0Tk5jUkZKNUNlTkpYWTZFbEVoRVVSRlJGRGVsSVdBQmVhYXNnNzlubWZNV2FtemV4T090MXVOMmF6QnBDTmxmYk9OdDc0NUJuQ1F5TzRlOE8zQ1RHSFVGcFY3Slg0VjljYnZaK25LNDVqQ2JGMkg0K1BTU1FwUG8xOUJkdllzdWV0ZnAvaGRyczVkbW9mQmFmMzkvbjVJN2Y5a0xTazRLekFLekpVU2pwbFVGSWpqV0d6ZGhlME9hQ3hFK0xDK2o5L1pqeEVXYUhWRGgxT09GWUw4NVBHTGw0UkVmRm9hbTNnaTRPYmlReVBwcTJqWlZTZVVkZDRudmQzL0o1cmx0NUdYSFRDZ09lZnJUeEpWRVFzQjA3czZENjJjTllxTENIR1Y1UERoYnN4bTh4Y01mZEtubnYzMy9yc1JUU2J6R3pkdjZuWDhXdVczVTVpZkNxNTJVdEpqRXZsMDcxdkV4a1J3MzBibitoMTdwTXYvNURjR2N0WnYveU9QdU9jbVpuTG45MzNUMzErNW5BNk9ISDJFQUMxRFpXNFhLN3UvUzR4a2ZGTVNabld6MzhGR1k1T1d3ZXZmdlJmTkxWYzRPSGIvcHJZS0dPdHRpMTczcUsrMGJOV205Tmx6TW5jdFAwbHIrdVh6cjJLOWN2dndPRjA0SFE2dU8ycXJ3L3ArWGFIamMwN1g4WGxWZ0Vna2NGUzBpbUROaVVhemw3czVTeHZ2bnpTQ2JBaUhUNHZOYlozbjFQU0tTS0JJZjdpYU5ENi9xY2lqanZ2Ny9nOTBaRnh6SjIraEIySFB2VHhONlRkQUFBZ0FFbEVRVlQ1L2RzNlduajF3MTh4STJNZXF4ZGVQK0Q1VFMwWHFMbFFTVWRuRzE4YzNFeHphd01SNFZIa1ppL0RFbUxCN1hhVFY3Q1ZLK1plU1hob0JOKzkrOGREanNudGRtTXltVWhMek9EQm0vNThPRC9XZ0RvNjIzaGp5ek5leHk3ZHo4MWUxdThRWUJtNjlzNDJYdGowQ3hwYjZubm81aCtRbWpDRnB0WUdZcVBpZWZTT3YvRTZONzlvRCs5c2ZZN3YzLy9QaEZyNy90SmlOcHRabExONnlERnMzdm5xc0g4R2tXQ2twRk1HTFNPbVI5TFpBcmtESkpHcmVpU2RYNTZEeHhhT2Jud2lJbU1oNFdMU09aajU3ZVBCNGNJdktTbzl3amR1K1V2T1ZwNGNsV2UwdGpjVEVSYkZIZGM4UXZuNU14dzdsWWZKWkdKZndUYjJIOStPMisybXRLb1lnQmtadVJ3cDNndkExMi81QzVMaTAzank1Ujl5L3czZjY1N2ZtVis4aDdyR2F1S2lQRDJtUDMveHIzQmRNc1MyTHpldXVZK1ptYms4ditrWExKdDNOU3R5cjhWa01uRysvaHpsNTAvM090L2hzRk5WVitiVjQ5cGwxdFFGeEVURzlmdXM2TWhZL3ZhUlh3SHd4Y0gzT1Z5NG0rL2Q2K2tWZlhuemZ4QVNvcTlhdmhRZUdrRkNYQXAzcmY4V0tRbVQyVmV3blE5MnZjcGpkLzdka0llNnpzaVlSMFJZMUpCanNGcEN1ZlhLaDRpUFNSenl0U0xCU244VHlxQU5aZGtVZ0ZVOWFsU1VORUZkT3lSRytENHVFUkYvMkZzSlZhMlFOdlR2ckdPbXZxbUdEM2E5eXVLY05VeWJuRE5xU1dmeXBIUWV1T25Qc1Zxc2ZKNzNEbFpyR0RldmZZQUZNMWQ2blZkYVZVeFQ2d1VPRnU0RW9MMmpGWmZMUlZ0SEM5RVhrenU3dzg2MlBvYk1mblhEWXpDSW9pdEprOUlKQ2JFd0pYa2FIKzErZzRMVCsvbkt0WDlDYVZWUm4vUDM3QTRicDhzTEtLa3M3UFhacEpna1NzNzFQdDVUZW5JV2lYRXBPRjFPTENGV3JCYlAzRUdYeTBtSU9XVEFtR1h3VENZVDkxei9PQUF0YlUxOHR1OGRWaTI0anYzSHQ1TmZ2TWZyWFBmRjRhOVB2dnpEWHZlNWEvMmp2UDNaYndIWXZQT1ZZY1ZTVlZmbU5XZFpSUHFucEZNR2JhaEpaNVRWR0ZKNzlHTGRpaS9LNGM1Wm94T2JpSWcvL0hnblBIa3RSRnNIUG5lc09ad08zdnIwTjBTRngzREQ2bnRHL1hrUllaR2NyamhPU1ZVUjM3bnJmeElSRmtsZFE1WFhPU21USmhNYkZjK2VvNStTTW1reWJSMHROTGJVWXphWmlZNklCWXdlUTZmVFFXUjR0TmUxMlZQbURDbWVPNjk5aEJtWnViejN4Y3ZzUDc2ZERTdSt3cko1Vi9jNjc4bVhmOGlTMmV2Nm5OUFpZV3ZuMzM5dkRObDB1OTA0bkhZc0lSYXZ3a1ViVjMyTnhMZ1VXdHViZThYc2NEblUwem1LM3QzMkF2SFJpV3hZL2hWcUdpcVpQVzF4ditkMjJ0ckJaQ0xNYXZTbXB5WmtESmd3dnIvakZhWk56aUUzZTFtZm55ZkVwZ3cvZUpFZ283OEpaZENHbW5TQzBkdlpsWFIrV2Fta1UwUUN4NFB6NExVVDhPQjc4S2RMSUR2ZUtLSTJYbXplOFFvMUY4N3h6ZHQrZU5sbFNYekY3ckR4NGE3WG1adzhqWlNFeVZUWFYvRDZscWQ3blhmN1ZkL2dvWnUrejVsekoyaHVhOEJxRFNVaExnV3oyWXpOM3NtdXd4L3oxUTJQOGZHWGIzcGQ5Ni9QLzJCUWhWdHVYbnQvOXh5OUJUTlhNRGw1R3BOaWhsZFVJRHcwZ3I5OTVEOEJLQ3pKNTdXUG4rS3hyL3g5bjh0enRMUTFFaFVaNjNYTWRiSDNVM3h2KzRITkZKY2ZZK0dzVlpqTlpsSVRwcENhTUtYZjgxOTQ3MG1pSW1LNWU4TmozY2U2Mm9uRDZhQ3lwb1MwcEV5c2x0RHV6ei9jOVRwSjhlbERudk1wSXIwcDZaUkJHMjdTK2V6RnBWTU9uVGNxMllacnBKR0lCSUNGeVhEdFZQaTN2Y1lmWHpPYklIdVkxKzdPMzhLaHdsMWNzL1Eyb2lKaWFXeTVBQmhWUHdGYTI1dG9iSWtnS2lLbXUxcnNTSDIwK3cxcUc2cklURFVXWms1Tm1OS2RzUFdsb2JtT2tzcENiUGJPN3FWVFFxMWhiRmh4RjNPbkwrbVZkRDV3NDUvaFp1RGh0WmYyUGlYR2VmWnQ5azRhbXV1OFBqZUc5elp6dnY1Yzk3RVFjd2lKOGFsZTV4MHEzTVcwOUp6dWhOUGxjbmt0a2RMWVVzL1V0SmxlMXppZGpoSC85NjF0aDgzSFlHOHp0RGpCRlFETE9vNmtiUU1jTzdXUHJmdmY5U29PVk5kUVRXTkxmYi9YZEhTMlljTEU2ZkxqZ0RFTXU2dnE3Zm42Q3A3YjlIUHUzZmhkWm1jdEdrRmtJdElmSloweWFQRmhFR2t4bGt5eHUrQjhHNlJFWHY2YWFiR1FHQTUxSGVCd0dXdDJydXYvRjVFaUloTktXaFQ4OGxwamJ1ZXBCaWh1OE4yOVRjQ3VUNGQzYlZkUm5LMzdOL1c1cE1oTG0vOERnRWR1L3g5a3BvN2s2Ny9oN0xsQ0RwN2NTYzdVaGJSM3RuWWZQMXowcGRjOHpMam9SS1pOemdHTXVaQmZITnBNcDcyREdabTUzZWVzWG5oZG44OUlUODdDUFlnNW5aY21lVzk5K2l3ek0zTlpsTE9hOHVyVHZQekIvK2wxellFVE83d0tDY1ZGSi9EOSsvKzVlNytsclluQ2tuenV2dTdidUZ3dW5uM25aNnpJdlpiRnM5Y0FSaUdsdXNacVZpM3dqdDFtN3h4eFQyZWtGUmFsd05SMGNKZ1lSTm85L28ya2JUZTFYT0FQbi8rT2xmUFhlLzBDWWYrSkw5aC9mSHUvMXptY2RreVl1bnZmYjF4ekwwdG1yd1dncHFFU2dMVEVxYjJ1cTIybzVIRGg3bDdIb3lKaW1kbWozWXJJNVNucGxDSEpqSVdURjMrUldONDhjTklKY0dVbXZGTmtiSDk1VGttbmlBU2V0Q2pqejFvZi8vMjJhNWpYM1hMbGc5aHN2ZGQwT1hvcWo2T244cmg1N2YzRVJrMGlLVDV0WkFGZUZCK1R5SFVyN2lMRWJPSFk2WDNkeDkvZDlnSngwUW1FaFViUWFXdG5jdkswN3FRekxURUR0OXZOcWZKamJGejF0UUdmOGR5Ny8wWmxiZW1BNTMzcnpyOWxjbklXWUJRcUtqaXpuMUJybU5jUXlXOS81ZSs3Q3hkZGFzL1JUemw2S3MvcjJONWpueE1YbmNEc3JFV1lUQ2FTNHRQWWUreno3cVR6VkhrQkFObFQ1bnBkWjNOMGVnM1hISTVJQzB4Tmd1UmtzQWJRU04zaHR1M1k2RWxjdmZSVzFpMit5V3Q1bW8ycjdtYmpxcnM1VTNHQ3JQUWNyMTVvNkh0NGJaZVNjNFZFUmNRUUZ6MnAxMmRuenhWU2NmNXNyK09acVRPVWRJb01nWkpPR1pLcE1aNmtzN1FKcmtpOS9QbGdMSjNTbFhUdXFnQ1dqMXA0SWlJQ1RFdlA2ZlA0dWRvU0FLYW16U0lsWVhLZjV3eEhmRXdpcXhkZXo5NmpuM2NmYzd2ZHVOMXVibHB6UDdPbXpxZmd6QUVLVHUrbjVrSWx1L0kvNW82ckh5WXJQWWZ6OVJWTWloM2NuTXVGczFheGJ2R05mWDdXMkZMUDd6L3dIczViWEg0TXQ5dk4zT2xYZUIyUENJOG0rcEw1bDEwdVhjK3h2YU9WZmNlM3NXSDVWekNaVEFDc3lMMlczNzM3YjVSVm5TSXpiUWJIVHU4aklUYTUxODloZDloR25IUktiMWN1dWJuUDR5MXRUYnkrNVdubVRyK0NPNjUrZUZEM2NqZ2RuQ3c1Qkpobzcyd2pJc3o3dCtuTDVsM054bFYzanpSa2thQm5IdmdVRVkrc0hyOFlMbWthM0RXTFVpRHM0anpPSmh1YzZIL0toWWlJakRHN3c4NzdPMTY1N0h5NDRXaHVhd1RvcnVqcXZGaXM1ZGwzZm9ZbHhFcDFmUVVGcC9kenZyNWlVRDJZWUZUSVRZcFA2L05QZkIvRmdrNldIQ1k4TEpMcFE2eDgyOFhoZFBER0o4L2dkRG9JRDR2a3dJa2RiRCt3bWZ6aVBZU1lROWh6N0RQS3o1K2hxUFFJSythdjk3clc3ckRqZHJzSnRZNStFU2N4UkVmR2N1YzFqM0M0Y0RmYjlyODNxR3NPRis2bXZiTU5oOVBPUjd2ZkdPVUlSWUtYa2s0Wmtxd2V2eGdlYk5KcE5jT3lIaU80dmp6WC83a2lJaksyMmp0YU9IUHVCTSsrOHpQS3o1L3gyWDFQbkQySTFSSkt5c1dLb2hYbno5RGMxc2pONng3Z3FpdHU0YzFQZnMzOEdjdFpubnNONzJ4OWp2Yk9OcDg5RzR5aVNZVWwrY3pPV2pUc3RUSXRJUlk2Yk8zWUhUWTJiWCtSM2ZsYk9IdnVCQjJkYldSbnpLT3MraFFmN1hxZG1NZzRycGh6cGRlMUxSZVQ3dkN3UWN4REVaK1pNMjB4MTYvOEtvbHgza094WEM0WEpreGV4OW83Mi9oODN4L0pTTTNtZ1J2L2pDUEZlL2pqdGhmb3NMV1BaY2dpUVVIRGEyVklocE4wZ2xIRmRtZUZzZjNsT2ZqbWZOL0dKU0lpQTd0bTZXMWNzL1EycjJPeDBaTjQ5UGEvNFpXUC9vc1gzL3NsOTI3OExqTXk1bzNvT1hXTjUva3M3eDFXenQrQTFXSk1SRnkxNERybXoxeEJaSGcwejczN2IwU0dSM1BUMnZzQk42ZktDM2pwL1gvbmtkdi9SL2Y1ZmNrN3R0V3I0RTlQbHhZWk9uWjZIdzZublhuWlMzdWQrMy9mK0ZIM1VObEx1VnhPci9tZVg3LzVCNWhNNWw3REx1ME9PeC9zZkpWRGhidTQ0K3B2WWdteGNQek1RV291VkJJUkZzbnhNd2N3bVV5a0pXYjIrL1BJNkZpOThIck9uaXRrWDhFMnJKWlEyanBhT1Zkemx2UWtUNkVndThQT0cxdWVwcTJqaFhzM1BrRm1halozYi9nMjcyNTdnWk1saDVtVk9SK255OEg1K2dvT250aHB6QkUxbWNEdHh1bHk0blE2TUpsTWZhNzlLaUs5S2VtVUlaa2NiZlJjMmwzUTJHa01sNDBkeEhTVk5aUGh5WXZieFExUTF3NkpFYU1hcW9pSURGSkVlQlFQM2ZSOVh0NzhIeFNWSGhseDBwa1FtOHdOcSs3eEt0NFRINU5JZkV3aStVVjdpQWlMNHNHYnZ0K2RZRDU0MDUrelpjOWJsMDA0QVdaUFc4ektTNGF4ZG1sdWJlQ3R6NTd0M2c4UGkyUm1aaTdUSi9jZVdudlQydnVJQ0l2cTh6NEZwL2RUVm4ycWU3OXJlUENsbWxvdmtGLzBKU3R5cjJWUnppckFXQVptNi81M0FRaXpock54MWRlNmwrV1FzWFdodVliTk8xOEZ3R3d5azVhVTZUVUV1cXo2RkNXVlJheGZmbWQzQmVlNTA1Y3dPWGthQjAvdTRGVFpNY0pESXltdEt1SjB4ZkUrbjVHVHRWQkpwOGdnbWR5RHFUOHUwc04zUGphV0JnQmpxWUNGeVlPNzdrOC84UlFoK3NGU3VIWEc2TVFuSWpLYTlsWEIvN2NkL3M5NnlCMWMvWnRoZS96eHgvblJZODhNZktLUDJPeEd0ZFgrZWdGOXhlbHlEbnZJNjNoeXV2dzQweWJQN2xVcDFWYy8zMDkvOHpoUFBQRUVTVWxKSkNjbll3Mmc4clZqM2JiN2N1elVQbkpuTEJ2VXVWMkZzVnh1RnlhVENST21YdTk5S0FMNTNZcjBSWE02WmNoR01zUzJpK1oxaW9pTVA2SFdzRkZQT0lHQVNEZ0JzalBtOXBsNEJNclBGK2dHbTNBQ21FeEdrbWtKc1JCaURobFJ3aWtTalBUL0dCbXk0U2FkcTNza25mdXFqU0c2SWlJaUlpSVMySlIweXBCNUxadlNPUGpyWnNaRDRzWEs4UTRYN0svMmJWd2lJb0VtTzJ1V3YwTVFQOHBJendJWWs5N25zUmJzYlR1UTM2MUlYNVIweXBBTnQ2Y1ROTVJXUkdRbzJqdmJxS29yOTNjWTRnZVZ0YVVCdlhSSE1MZnRRSCszSW4xUjBpbEROdVZpQlZ1QStnNW9kd3orMnA1SjUrNEszOFlsSWhKb01xWk1vYnF1ek45aGlCOVUxWldSbUppQXlXUWlKQ1FrNEhyRWdybHRCL3E3RmVtTGtrNFpNck1KTW1JOCs2Y2JCbi90c2pTd1hHeDFkUjNHOGlraUl0SzM1U3VYY2FiNm1ML0RFRDg0VlhHRUdUT3pNWnZOV0szV2dFdE1ncmx0Qi9xN0ZlbUxrazRabHVFT3NiV2FZV21xWjM5bmNJNnNFUkVabEFVTEZoQVpaMlhQc2MvOEhZcU1vVjM1V3pDRk9jak16TVJpc1JBYUdocHcxVkk5YmZ0VGY0Y3lwbmJsZnh6dzcxYWtMMnJsTWl3am1kZTVMc096L1ZtcGIrSVJFUWxVRHp4NFB4VVhpdGh6SkxpK25BZXIzZmxicUtndlpPMjZOVmdzRnFLam93TjJEVWVqYlJjSFRkczIzbTFSVUx4YmtVdFovQjJBVEV3OUs5aVdEakhwWERzRi9uMGZ1TnhRMFFKbkdtRjYzTURYaVlnRUc1UEpoTVZpNFpGdlBjUkxMLzZldDdlZVpucjZQTklTTTBsUG11cnY4TVJIS210THFhb3I0MVRGVWN4aERxNjhkalVoSVNGRVJVVVJIeCtQeFdJSnVDR1l3ZEsyUGUvMkNLWXdaMUM4VzVHK0tPbVVZUmxKVDJkc3FESEVOcS9LMk45YXBxUlRSS1EvWnJPWnNMQXc3cjN2YStUbDVYR2k0QUJmSHZ1SXNOQkl5aXZQK2pzOEdhR005R2wwMk5wSVNrb2tlL2IwN21HWEVSRVJKQ1FrRUJZV0ZyRERMN3ZhOW4zMzM4UGV2WHNEcm0wSDg3c1Z1WlNTVGhtV3pCaWpvSkRMRGVmYmpBcTJFVU5vVFZkbjlrZzZTK0dSK2FNVHA0aElJTEJZTE1URXhMQm16UnB5YzNOcGFXbkI0WERnY3Jsd3U5MytEazk4d0dReVlUYWJ1NGRkeHNYRkVSNGVqc1VTMkYvVnVuN2VRRzdid2ZwdVJYcFNhNWRoTVpzZ0l4cEttNDM5MGlhWW5URDQ2Ni9LaEYvMkdHSjd1aEd5MWRzcEl0SXZpOFZDWkdRa29hR2h4TWZIWTdQWnNOdnRPSjNPZ1BseUhxeTZsczZ3V3EyRWhvWml0VnF4V0N4QjB3c1d5RzA3Mk4rdFNCY2xuVEpzV1hHZXBMTmtpRWxucE1WWVBtVnZwYkcvdFJTeUYvZytSaEdSUU5LMXhJTEZZaUU4UEJ5MzJ6M2h2NVNMd1dReTlmb1RUQUs1YlFmN3V4VUJKWjB5QWxteDhNWEY3YUhPNndSamlHMVgwcm10RFA1RVNhZUl5SUQwcFZVQ2xkcTJTT0JTMzc0TW0xY3hvY2FoWDM5bEJsZ3V0c0NLRmlodThFMWNJaUlpSWlJeWZpanBsR0diMW1NTzVwbGhKSjJSRnFPS2JaZHRaU09QU1VSRVJFUkV4aGNsblRKc1diR2Vuc3JxTnVod0RQMGVWMmQ2dGo4dDhVMWNJaUlpSWlJeWZpanBsR0V6bTJCcWpHZC9PTU5qMS9VWVludStEWW91K0NZMkVSRVJFUkVaSDVSMHlvaGt4M3UyVHc4ajZleXFZdHRscTRiWWlvaUlpSWdFRkNXZE1pSmVTZWN3NW5VQ1hOTmppTzNucFNPTFIwUkVSRVJFeGhjbG5USWkyVDJLQ1EybnB4Tmd6UlR2SWJhRkdtSXJJaUlpSWhJd2xIVEtpSXgwZUMwWVEyeFg5QmhpcXlxMklpSWlJaUtCdytMdkFHUmlTd2lIbUZCb3RrR0hFeXBiSVQxcTZQZTVlaXJzT21kc2YxNEtqeTMwYlp3aUlvRWdQeitmZlhrSEtDOHJJeUk4aWxObkMvMGRrb3hRZHRZczJqdmJ5TXpNWU5ueXBjeWZQeCtUeVlUSlpQSjNhR01xRU51MjNxMkloNUpPR2JHWjhYRHd2TEY5dW1GNFNlZTZpME5zSFM1amlPM0plcGlkNE5zNFJVUW1zaGVmZjRuMkpoZFRrMmV6ZU0xMXBDVm0rRHNrOFpHcXVuS3E2OHJZOFdrZUIvWWQ0b0dIN3NOaXNXQTJCOGVBdEJlZmY0bjJSaWRUVXdLdmJYZS8yMC95T0xEdklBODhkSDlRdlZ1UkxtcnhNbUsrS0NZVUZnSXIwejM3cW1Jckl1THh6SytlSlM0a2s5dldQc3lpbk5VQjlhVmNJQzB4ZzBVNXE3bnpxa2VKTTAvaE4wODlSM3Q3TzA2bjA5K2hqYnJ1dHIzdW13SFp0cnZmN2RXUEVtZk9DS3AzSzlLVGtrNFpzWjVKNTVsaHp1c0U3eXEybjVXQWUvaTNFaEVKR0M4Ky94THBjVE5aUHU4YWY0Y2lZMkRsZ2cya1Q1ckp5eSsrUWt0TFMwQW5KeTg4L3hMcGNUT0NwbTJ2WExDQnlVSHlia1V1cGFSVFJzd1hGV3dCMWs2QjhCQmp1NjREOWxXTkxDNFJrWWt1UHorZnRrWVh5M09ENDB1NUdGYk4zNEN0RmZMeTh1anM3TVRsY3ZrN0pKL0xQNXhQZTRPVDViblgranVVTWJVeUNONnRTRitVZE1xSVRZdURyaW54NVMxZ0grYmZuNkVoY08xVXovNkhaMFljbW9qSWhMWnY3d0d5VW5MOEhZYjRRZmJrZVJRY1BVRlRVMU5BOW9qdHl6dEFWdXBzZjRmaEY0SCtia1g2b3FSVFJzeHFoc3dZei81SWVqdHZtTzdaM2xFT0xmYmgzMHRFWktJckt5OGpOVEZ6NEJNbDRLUWxabEpUVTBOemN6TU9od08zTzdBbW5RUnoydzcwZHl2U0Z5V2Q0aE8rS0NZRU1EOEowaTVXdjNXNjRkT1NrY1VsSWpLUlJZUkZCbHhoRlJtYzlLU3BoSVdHWTdmYnNkbHNBWmVZQkhQYkR2UjNLOUlYSlozaUUxNUo1d2g2T2dGdXp2WnNhNGl0aUFTejB5VkYvZzVCL0tpOHNnU24wNG5OWmd1NHVYL0IzcllEK2QySzlFVkpwL2lFcjRvSkFkd3d6Yk5kZEFGS20wZDJQeEVSR1IvVW96TjBicmRiUXpBdncrMTJZN04zOXZsWnA2MkQyb2FxWWYrM2N6Z2RJd2x0UUhxM0VreVVkSXBQK0dwNExVQmlCQ3hMOCt5L2YycGs5eE1SRWYvNzR1Qm1udC8waXlIMTZwUlhuK2FMZzV0cDcyenJQclk3Znd2LytPeDNCMzJQMzMvd24zeTY5dzlleDJ6MlRocGJMdlQ1cDc4RXh1Vnk4ZEh1TnpsNTluQ2ZueDg0c1lNM3QveDYwSEdKYit3L3ZwMm4zdnd4VlhYbHZUNDdXWEtZcDk3OENYYUhiY2ozL1dEbmF6ejk1azlvYmRkdnZrVjh3ZUx2QUNRd3BFUWF5NTEwT0tIWkJyWHRrQlF4L1B2ZE9OMnpaTW9uSmZDZFJXQTJYZjRhRVJIeDl1dTMvcEhxK29wZXg1Zk91Wkpicm54d1RHTkpqRS9qODMzdnN2M2crMXl6OUxaQlhiUHo4RWVVVmhXemV1SEdZVCszbzdPTlRudUgxN0ZESjNmeDRlN1grenoveHRYM3NtSis3MlU4ekdZenpXME5mUFRsRzJSbnpNTnFzWHA5ZnVMc0lVeW0wZm1IU2oxaGZhdHJxT2FUdlcrVGtqQ0Y1RW5wUHIzMzdLeEY3RHUralUvMnZzMGRWei9zMDN2M3BIY3J3VUpKcC9qTXJFbHdwTmJZUHQwd3NxUnozUlNJc2tLckhSbzdZZmM1WXgxUEVSRVp2UGJPTnBJbnBUTTdhN0hYOFNuSjAvcTVZdVNxYXN1b2I2N3A4N09FMkdScUc2b29PSE9nejg5blp1UVNhZzBEb0tubEFvV2wrY3pLWEVENStkUGQ1OVEzR2ZjK1cxblk1ejB5VTJjUVlnNFpNTTdvaUZqKzVJNi84VHIydXovKzYyV3Z1WDdsVjNubXYzOUthVlVSTXpMbWRSKzNPMnlVVmhWeHcrcDdCbnl1K0VaN1p4dHZmUElNNGFFUjNMM2gyNFNZUXlpdEt2YnFxYTZ1TjNvL1QxY2N4eExpK1NWQmZFd2lTZkZwN0N2WXhwWTliL1g3RExmYnpiRlQreWc0dmIvUHp4KzU3WWVrSlFWbkJWNlJvVkxTS1Q0elBkNlRkQlkzd0lvUi9OTFJZb1lOV2ZCdXNiSC80UmtsblNJeVBuU051cGdJL1JNZHRqWm1aTXhqL2ZJN3h1eVpCMDd1WUYvQnRuNC9yMitxNmZkTC9KL2U4MU1TNDFJQVl6aXUyKzJtc0RTZnd0TDhYdWUrK040dis3ekhYMy85RjVoTVpzNmNPd0ZBdTYyTmh1WmFDczRjSUNFbW1iU2tURHBzYlVSRnhCQWZrK2gxcmRuc1Bldkk0WFR3V2Q0N1hzZm16MWpPcWZJQ1RwVVhBREIzMmhJYVd1cXcyVHRwYlcvbXdJa2R2V0thTy8wS0lzSWkrNHhYaHE3VDFzR3JILzBYVFMwWGVQaTJ2eVkyeXBqanMyWFBXOVEzbnU4K3ora3k1bVJ1MnY2UzEvVkw1MTdGK3VWMzRIQTZjRG9kM0hiVjE0ZjBmTHZEeHVhZHIrSnlxd0NReUdBcDZSU2ZtZGxqWG1mUmhaSGY3NFpwbnFUenkzUFEwQW54WVNPL3I0aklTS1JIRy85N3JzVlk1bW04Y3JsYzJPeWRoUHNoMlRHWlRQekZBNWZ2TmV4TFpManhIN2Vrc29qOUo3NWc1ZndOWEhYRkxWN243Q3ZZeXRiOW0vanJyei9aNXozQ1F5T29yaXZuajF1ZkI4RGh0TlBRVkV0SlpSRkw1MTVGV2xJbVZYVmxKTWFuOWJyV0RkQmpoS3piN2FheTFsaTdxN1NxbUVreFNjUkV4WHRkazVrNmc3eUNyVmhDck93NSttbjM4VTViTzI2M20vQ3dTTExTWmlucDlKSDJ6alplMlBRTEdsdnFlZWptSDVDYU1JV20xZ1ppbytKNTlKS2U2L3lpUGJ5ejlUbStmLzgvZC9lZ1g4cHNOck1vWi9XUVk5aTg4OVZoL3d3aXdVaEpwL2pNckVtZWJWOGtuYk1USURNR3lwcU5Md0pienNMWFpvLzh2aUlpSTVFZUJXRWhjR3FFbGJwSFczdG5Ld0Rob2Y1SmRxSWpZNGQxbmR2dDVvT2RyeElURmMrMXkyN3ZsU3gwRFpPOFhCS1hscFRKM3o3eW53RDg5cDEvSVQwNWk1dlgzZzlBYlVNVnhXVkh1WHZEdDN0ZEZ4a2V6WkdpUFVTR1JXTU9DV0ZhZWc0UDMvcFhBUHpMODk5blJlNzZYdk05VDVVWFVGNTlta1U1cTczbS9yMzQzaStKam96anJ2V1BEdU8vZ3ZRblBEU0NoTGdVN2xyL0xWSVNKck92WURzZjdIcVZ4Kzc4dXlFUGRaMlJNWStJc0tnaHgyQzFoSExybFEvMTZpa1hrZjRwNlJTZm1SNEhJU1p3dXFHcUZWcnNFRzBkK0xyTHVUa2JmbjJ4VU9EbTAwbzZSV1I4dUdPbU1lei8zdG1RTUlMNTY2T3A0MkxGVjdmYlJXTkxQV0doRVlTSGp0TmdlM0E0SGR4eTVVTzBkN1FBOUtvbTI3V01SWDlWWnNGSVRDOGRLZ3ZHME43WFBuNktuS3hGNUdRdDdQWDUrbVYzOHRHWGIvRGVqcGNCK040OS85ajltZHZ0eG56SlhGR0gwOEdIdTE3SFpETFIzT3I5VzRpVzlpYW1wRXkvM0k4cXcyQXltYmpuK3NjQmFHbHI0ck45NzdCcXdYWHNQNzZkL09JOVh1ZTZMdzUvZmZMbEgvYTZ6MTNySCtYdHozNEx3T2Fkcnd3cmxxcTZzdTVmWm9qSTVTbnBGSit4bUkzRXMvaml2N3RGRjJCSnlzanVlZjAwK0grSGpaN09zbVk0V1cvMGdJcUkrTlBEOCtIelV2akpMdmpaVlViaHMvR203V0pQNTliOW05aTZmeE1BazJLU1dERi9QU3R5cngyMVNxc2o5ZUo3VDFKUmMzYkE4LzdsK2UvMys5bXRWejdFRlhQV2VSMXI3MnlqdGEySmVkT3Y0T3ArcXVmT21qcWZXVlBuOS9tWjIrMmlvdVlNNWhPZVpOWm03NlNwOVFKWExybVpneWQzZGg5M3VwdzBOTmN5S1RaNXdKOURodS9kYlM4UUg1M0lodVZmb2FhaGt0blRGdmQ3YnFldEhVd213cXpoQUtRbVpBeVlNTDYvNHhXbVRjNGhOM3RabjU4bnhJN3dTNDVJRUZIU0tUNDFhNUp2azg3NE1GZzEyYWhlQzBiUGdwSk9FZkczc0JENC8xYkNqM2JDb3gvQzk1Y2E2eFduanFOcGU3RlJrN2p0cXE4VGFnbkQ0WEpRMTFERndaTTcrV2ozR3pTMVh1RDZsVjhkbGVlNlhTN01wdUV2QTM3am12dU1CR0VFa2k0dW4zRysvaHp0bmEwY0tkckQvdVBiV2JOd0kyZk9uV0RQMGM4dWUvMzFLNy9Lc25sWGQrKzczVzRjVGdmSHp4eWdzTVFvYXRUZTJjb2QxM3lUcjkvOEE5ekE5Z1B2MDl6V1NFeGtITlYxNVRpY0R2VjBqcUx0QnpaVFhINk1oYk5XWVRhYlNVMllRbXBDL3hVSFgzanZTYUlpWXJsN3cyUGR4N3JtY2pxY0RpcHJTa2hMeXNScUNlMysvTU5kcjVNVW56N2tPWjhpMHB1U1R2R3BXWlBnZ3pQR3RpL21kWUt4Wm1kWDB2bFpLWHgzTVlRT1hBMWZSR1JVTFVxQjM5NEEvL3RMK0orOUM1YU9tTmtFMlNPNFBpNTZFa3Rtci9VNnRpSjNQYjk1NTUvNThzZ25yRnQwSXhIaFE1L1BOcEMyenRZUkZTK2Frakx5NVZ5S3k0N3gyei8rUy9lUTE4bkpXVngxeGExTW56eUhtWm56ZWVYRFg3Rm00Y1plU2VINStnbysyZnMyOFRIZUZhTHNEaHNBZDIvNE5qTXpjN0U3YlB6c3VUL0hHaEpLUm1vMkRxY0RTNGlWNHRLakxKbXpsc0xTZk1MRElrbVpOSG5FUDB0dE8ydytCbnVib2NVSnJvbFFObmtBSTIzYngwN3RZK3YrZDczbSs5WTFWTlBZVXQvdk5SMmRiWmd3Y2JyOE9HRDhZcUtyNnUzNStncWUyL1J6N3QzNFhXWm5MUnBCWkNMU0h5V2Q0bE16ZlZ4TUNHQmxPc1NGR2V0MXR0cGhad1ZjTzlVMzl4WVJHWW1rU1BqMzljWTg5dUlHS0drRWg0K1NBaE93NjlNQlR4dVM2TWhZNWs1Ynd0NWpuMVBUVU1uVXRKbStmUUJHRDZBdmloZnRQLzRGSDMvNTVwQ3UrY0g5UHlNaVBBcUx4Y3Fjck1YTXkxN0tsajMvemVUa2FlUk1YUUJBVnZvczVtVXZwYXF1akt1WDN0cDlyZHZ0WnR2K1RXUlBtY3ZNekZ5dis3WmRuRi9hVlhURzRiQURkQ2M5bGhBTDB5YlA1dWlwUEJiUFhzUFI0cjNNbjdIY0owT1lJNjNHTHppbXBvUEROREdXNmhuSVNOcDJVOHNGL3ZENTcxZzVmejBOelhYZHgvZWYrSUw5eDdmM2U1M0RhY2VFaWRlM1BBM0FqV3Z1N2Y2bFRFMURKUUJwaWIyL1hOUTJWSEs0Y0hldjQxRVJzYjNhaVlqMFQwbW4rRlRPSk9NZkV6ZFEzZ3dkVGdnZllhK2t4UXpYWmNGYkY5Y0IzM1JLU2FlSWpDOXBVY2FmZFQ1ZVQzaVhiMjhIZUhydFFpL09iZk1sdDl0TlZWMFptU2tqNmNjeU9KME9IRTQ3WDd2dU93T2VXMTU5bWwzNUgrTyttSkpOUzg5aFdub09BQ1o2SjM3ckZ0L0UwMi8raEpNbGg3dDd0cmJ1MzBSbGJTbmZ2dXNmZXAzZjFXTWFGUkVEUUtlOUE4Q3JwMjF4em1yKys5UGY4UEdYYjFMZlZNUGRzOWYxdXM5d1JGcGdhaElrSjROMUhNNGRIcTdodHUzWTZFbGN2ZlJXMWkyK2lUZTJQTk45ZkQxUVBENEFBQ0FBU1VSQlZPT3F1OW00Nm03T1ZKd2dLejJuVnlHcHZvYlhkaWs1VjBoVVJBeHgwWk42ZlhiMlhDRVY1M3ZQTWM1TW5hR2tVMlFJbEhTS1Qxbk1NRFVXU3BxTS9hSjZXT0NET2dwM3pQUWtuZmsxeHYyemhsZU5YMFFrS0xSMXRCQVJGdVhWMjNhKy9oekhUdThqTm1yU1plZS9EVmR0UXhVZG5XMWtwTTd3MlQzblhLWTRUQmZYeFNxbGc1VVlsOEpWVjl6Q081OC94ME0zLzREQzBueDJIUHFBcjF6N0o2UWs5QjRTVzMyaGdvaXdxTzRsTWp4SnB5ZHhuek50Q1lseHFldzUraGtMWnE0WTh2SWRNbmhYTHJtNXorTXRiVTI4dnVWcDVrNi93bXY1bXN0eE9CMmNMRGtFbUdqdmJPdTFGTSt5ZVZlemNkWGRJdzFaSk9ncDZSU2Ztem1wUjlKNXdUZEo1K1JvdUNJVkRsUWIrLzk5RXY1cStjanZLeUlTcUE2YzJFRiswWmZNeUpoSFZFUXN0UTFWRkp6ZUI4RHRWMzJqT3htMU8reDgvT1dickZ0OEkzSFJJNnZVZHFqUTZML0tuakozWk1HUGdTdVgzRXgxWFRuUHZmdHZ1Tnd1Ymw1N1AvTm45UDBQeTltS0UyU2tlbnB2dTVhakNldVJkSGJhMnJHRUdGK3JySlpRM0c3M3VLMFFIS2lpSTJPNTg1cEhlR1BMTThSSEozb05uKzdQNGNMZHRIZTJZYldFOHRIdU43anptbStPUWFRaXdXZjQ1ZVZFK2pGckZPWjFBbnhsbG1mN2t4Sm9zdm51M2lJaWdXWnEya3dpd3FJNFhQUWxXL2U5eStueUF1Wk1XOEszN3Z3N3NqTThTV0Y3Und0bnpwM2cyWGQrUnZuNU04TitYbHRIS3dlT2Y4SGs1Q3lmRkFQeUZYY2ZzeUR0RGh1NzhqL21UT1ZKUWtQRE1abE1IQzdjemNtemgzRzV2SHRObTFvdWNMTGtzTmV5R2MxdHhuRGJyb0pKTFcxTnZQRGVrelMyWG1EcDNLczRjR0lINzMzeE1tNTNJTXpBbkZqbVRGdk05U3UvU21KY3F0ZHhsOHZWYTZoMWUyY2JuKy83SXhtcDJUeHc0NTl4cEhnUGY5ejJBaDBqcko0c0lyMnBwMU44YnJTU3psV1RJVGtDYXRyQjdvSVBUc085YzN4M2Z4R1JRREkxYlNhUDNQN0RBYytMalo3RW83Zi9EYTk4OUYrOCtONHZ1WGZqZDVtUk1XL0l6OXUwL1VVNjdSMnNXM3pUY01MdGs5dnQ1cDkvOTcwQno3czBVV3pyYUNXLzZFdkF6Zm42YzJSUG1ZdmRZZWZNdVJNVWxoem14TmxEMk93ZHJKeS9nWFdMYjZLMm9ZcFA5NzdONjF1ZUppb2loaGtadVdTa1pETXYrd28rMlBVYTRXR1JURTJieVJjSFA4QVNZdVhBaVMrSWowa2tJaXlTTXhVbmVHZmI4N2hjVGg2KzlhOUlUWmhDYk5Ra1B0LzNSODdWbG5ERDZudTY1NWZLMkZpOThIck9uaXRrWDhFMnJKWlEyanBhT1Zkemx2UWtUMEVJdThQT0cxdWVwcTJqaFhzM1BrRm1halozYi9nMjcyNTdnWk1saDVtVk9SK255OEg1K2dvT250aHB6QkUxbWNEdHh1bHk0blE2TUpsTVhrdnJpRWovbEhTS3ovVmNSN09rQ1J3dVk2N25TSm1BdTNMZzE0ZU4vWGVLNEd1empkTHJJaUl5ZkJIaFVUeDAwL2Q1ZWZOL1VGUjZaTWhKcDhQcHdHd3lzM0RXcWtITndSd3NrOG5FUGRkL2Q4RHpTcXVLMlhIb2crNTlxOFhhWGZrMklTNkZSYk5XVTExWHh1c2ZQMFZ5ZkRvcmNxOWxVYzdxN3VIRVUxS204WTFiLzVMSzJsTHlpL1pRWEhhVWl2Tm5TRXVheXNtU3c5eTEvbEdpSW1MNDhzZ1duQzRuMFpGeDNIcmxRK3pPLytSaWRkd3N2cnIrTVNiRkdrdXRYTG5rSnVKakV2bGcxMnU4OHNHditONjkvOWk5UEllTWpRdk5OV3plK1NvQVpwT1p0S1JNVnN4ZjMvMTVXZlVwU2lxTFdMLzhUakl2RHAyZU8zMEprNU9uY2ZEa0RrNlZIU004TkpMU3FpSk9WeHp2OHhrNVdRdVZkSW9Na3NtdHNSOHlDcjZ4R2M0WkZlYjUxUWFZbStpYis3YmE0ZTQvR2oyZEFEOWVBMWRtK09iZUlpTGp6ZU9QUDg2UEhudG00Qk45eEdidnhHb0pIZFpjUkxmYmpjTnB4Mm9KSFlYSWZLTzVyWkdZeUxoQm5ldDBPUWt4aDFCVWVwUlpVK2YzZWM2RnBsb09GZTdpcWl0dUljVGN1MVI3UzFzVDUycEx1cGRyR2FxZi91WnhubmppQ1pLU2traE9Uc1lhUU9Wcng3cHQ5K1hZcVgza3psZzI4SWtZN2R2dGR1Tnl1ekNaVEpndzlhcVFPeFNCL0c1RitxSTVuVElxUm11SWJaUVZOdmFZS3ZST2tlL3VMU0lTN0VLdFljTXVmbU15bWNaMXdna01PdUVFdXBQSS9oSk9nRW14U1Z5NzdQWStFMDR3Q3RzTU4rR1UwVGZZaEJPTTltMDJtN0dFV0FneGg0d280UlFKUnZwL2pJeUswVW82d1JoaTIrVndqYWRTcm9pSWlJaUlqRDlLT21WVWpHYlNtUlVMaTNvc3cvTGZKMzE3ZnhHUjhTSTdhOWJBSjBuQXlralBBZ2pJcFZlQ3ZXMEg4cnNWNll1U1Roa1ZQWXNKbldrMGlnbjUwcDJYTEovU2F2ZnQvVVZFeG9QMnpqYXE2c3I5SFliNFFXVnRhVUF2M1JITWJUdlEzNjFJWDVSMHlxaUl0a0tLc1h3WlRyZVJlUHJTMmluRzhpbGdGQlY2NzVSdjd5OGlNaDVrVEpsQ2RWMlp2OE1RUDZpcUt5TXhNUUdUeVVSSVNFakE5WWdGYzlzTzlIY3IwaGNsblRKcWVnNnhQVm52MjN1YlRYRDdUTS8rTzBYZ1VoMW1FUWt3eTFjdTQwejFNWCtISVg1d3F1SUlNMlptWXphYnNWcXRBWmVZQkhQYkR2UjNLOUlYSloweWFub09zVDFlNS92NzN6SURyQmRiY0UwNzdEcm4rMmVJaVBqVGdnVUxpSXl6c3VmWVovNE9SY2JRcnZ3dG1NSWNaR1ptWXJGWUNBME5EYmhxcVo2Mi9hbS9ReGxUdS9JL0R2aDNLOUlYdFhJWk5UM1g1aHlOcERNMkZOWlA5ZXovb2REM3p4QVI4YmNISHJ5ZmlndEY3RGtTWEYvT2c5WHUvQzFVMUJleWR0MGFMQllMMGRIUkFidUdvOUcyaTRPbWJSdnZ0aWdvM3EzSXBVeHV0MXVERW1WVWREcmgxcmVncTRIOThTdkdPcHUrVk53QWozL3MyZi90alVaMVd4R1JRT0Z5dVdodmIrZWxGMytQbzgzRTlQUjVwQ1Zta3A0MGRlQ0xaVUtvckMybHFxNk1VeFZITVljNVdMTnVOU0VoSWNURXhKQ2Fta3BFUkVSQTlvWUZROXYydk5zam1NS2NyQTJTZHl0eUtTV2RNcXErOVNHY3ZiaU81cjllRFV0VGZmK003MzhHeDJxTjdadXo0UzhIdjlhemlNaUU0SEE0YUc1dUppOHZqeE1GSjZtcHFTRXNOSkx5eXJQK0RrMUdLQ045R2gyMk5wS1NFc21lTWIxNzJHVkVSQVJKU1VsRVIwZGpzVmo4SGVhb2NUZ2N0TFMwc0hmdjNvQnIyOEgrYmtWNlV0SXBvK3JKUFBqZ2pMSDk4SHo0K2p6ZlAyTnJHZnpUYm1QYllvYlhiNE80TU44L1IwVEVueHdPQngwZEhUUTJOdExTMG9MRDRjRGxjcUYveGdPRHlXVENiRFozRDd1TWk0c2pQRHc4S0pLU1FHL2J3Znh1UmJxb3RjdW9tcFBvU1RwUGpNSzhUb0FyTXlBMUVxcmJqUFZBWHpzQjMxazBPczhTRWZFWGk4VkNaR1Frb2FHaHhNZkhZN1Bac052dE9KM09nUGx5SHF5NmxzNndXcTJFaG9aaXRWcXhXQ3hCTSt3eWtOdDJzTDlia1M1S09tVlV6ZXRSVE9obzdlZzhJOFFFOTgrRi85aHY3UCt4R0I2Y1o2d1ZLaUlTU0xxV1dMQllMSVNIaCtOMnV5ZjhsM0l4bUV5bVhuK0NTU0MzN1dCL3R5S2dwRk5HV1ZZc2hJYUF6UW10ZGpqWEFwT2pmZitjRzZiRFM4ZWdyc040MXBzbjRaSDV2bitPaUlpLzZVdXJCQ3ExYlpIQXBiNTlHVlZtMCtndm5RTEdlcDMzelBIc3YxVUk3WTdSZVphSWlJaUlpQXlla2s0WmRYTVRQTnZINjBmdk9iZk84QlFRNm5EQTIxcTNVMFJFUkVURTc1UjB5cWdiaTU1T2dMQVF1RHZIcy8vR1NXT3RVQkVSRVJFUjhSOGxuVExxY3BNODI4VVhqQXF6bytXT1daNENRcTEyZUxkNDlKNGxJaUlpSWlJRFU5SXBveTQrREZJaWpXMm5Hd292ak42eklpM3dsVm1lL1ZlUGczMFVrMXdSRVJFUkViazhKWjB5SnNacWlDM0FYVGtRY2JFdWM1TU5OcDhlM2VlSmlJaUlpRWovbEhUS21QQXFKalRLU1dkTUtOdyswN1AvK3dLamgxVkVSRVJFUk1hZWtrNFpFM1BHc0tjVDRHdXp3WEt4ZGRkM3dNZG5SLytaSWlJaUlpTFNtNUpPR1JOekVxQnJ1ZWZxTm1qb0hOM254WWNaUzZoMGVla1l1TlRiS1NJaUlpSXk1cFIweXBpd21HSG1KTTkrd1JqMGR0NC9COHdYTTkzemJmQlo2ZWcvVTBSRVJFUkV2Q25wbERFemxzV0VBQklqNElacG52Mlhqb0U2TzBWRVJFUkV4cGFTVGhrelk1MTBBanc0enpPc3Q2SUZQaXNabStlS2lJaUlpSWhCU2FlTW1aNFZiQXZxeG1hT1pWb1VyTS95N1A4bUh4eGF0MU5FUkVSRVpNd282WlF4a3hFRFVWWmoyK2FFa3FheGVlNGo4ejF6TzJ2YjRROUZZL05jRVJFUkVSRlIwaWxqYko0Zmh0aW1SY0Z0UFNyWnZsd0FyZmF4ZWJhSWlJaUlTTEJUMGlsanloL3pPZ0VlbmcvaEljWjJxeDErWHpCMnp4WVJFUkVSQ1daS09tVk0rU3ZwakEyRkIrWjU5dDhxaEpyMnNYdStpSWlJaUVpd1V0SXBZNnJuOE5xU0p1aDBqdDJ6Nzg0eGxsRUJjTHJoZC9sajkyd1JFUkVSa1dDbHBGUEdWSlFWTXFLTmJUZHd0SGJzbmgwYVloUVY2dkpKQ1p4cEhMdm5pNGlJaUlnRUl5V2RNdVp5a3p6Ymg4K1A3Yk0zVG9OcHNjYTJHM2ptME5nK1gwUkVSRVFrMkNqcGxERzNNTVd6ZmFSbWJKOXROc0YzRm52MjkxZkRnZXF4alVGRVJFUkVKSmdvNlpReHR6RFpzMzJzemxpemN5d3RUNE5GUFJMZnA5WGJLU0lpSWlJeWFwUjB5cGhMajRMRWNHUGI1WWJqOVdNZncvZVdlTGJQTkJyek8wVkVSRVJFeFBlVWRJcGY5T3hwekIvamVaMEEwK05nUTVabi85bDhjTGpHUGc0UkVSRVJrVUNucEZQOG91Y1EyL3d4bnRmWjViR0ZFR0l5dG12YjRROUYvb2xEUkVSRVJDU1FLZWtVdjFqUUkrazhXbXVzbXpuV2tpTGdxem1lL1pjTG9OVSs5bkdJaUlpSWlBUXlKWjNpRjFteEVCdHFiTnRkY05JUDh6b0JIcHdIa1JaanU5VU92ejNpbnpoRVJFUkVSQUtWa2s3eG01N3pPc2Q2dmM0dVVWYjRScTVuLzkxaS95WEFJaUlpSWlLQlNFbW4rTTE0bU5jSmNPY3N5SWp4N1A4aXo2aXFLeUlpSWlJaUk2ZWtVL3htNFNYek92MlY2Rm5NOE1QbG52MHpqZkIyb1g5aUVSRVJFUkVKTkVvNnhXK214MEhFeGZtVTdRNG91dUMvV0hLVDRLYnBudjNmSFlYemJmNkxSMFJFUkVRa1VDanBGTDh4bTJCUmo5N09JMzRjWWd2d25jV2U0a1kySi96N1B2L0dJeUlpSWlJU0NKUjBpbDh0N0ZsTXlNOUpaN1FWdnJ2RXM1OVhCVHNxL0JlUGlJaUlpRWdnVU5JcGZ0VnpYdWNoUDFXdzdlbjZMTytxdXY5blA3UTUvQmVQaUlpSWlNaEVwNlJUL0NwbkVsZ3Z0c0oyQjV4dTlHODhBSCs5M0JQVGhRNTQvcWgvNHhFUkVSRVJtY2lVZElwZm1VMlhMSjB5RG5vNzA2UGdnWG1lL1hlS2pJcTJJaUlpSWlJeWRFbzZ4ZS9HeTNxZFBkMC94N04ycDhzTlA5OExXcnBUUkVSRVJHVG9sSFNLMzQyM2VaM1FlKzNPd2d0R2o2ZUlpSWlJaUF5TmtrN3h1M2xKbmptVVRUWW9iZlp2UEYxeWsrQ0dhWjc5M3gyQitnNy94U01pSWlJaU1oRXA2UlMvQ3pIQjNFVFAvbmlZMTlubHUwczhhM2UyTytCZjkvZzNIaEVSRVJHUmlVWkpwNHdMNDNGZUp4aHJkejYrMkxPL3Z4citXT3kvZUVSRVJFUkVKaG9sblRJdTlFdzZENCtqbms2QWpkTmdaYnBuLzVsRFVEWk9oZ0NMaUlpSWlJeDNKcmZicmFLYzRuYzJKOXo2dGxFcEZ1Q2xXNHlsUzhhTFpodjh5WWZHdXAwQTArUGdtWTNHMEdBUmtiR1NuNTlQWHQ0QnlzcktDQStQNHV6WlFuK0hGSEN5c21iUjJkbEdabVlHeTVjdlpmNzgrWmhNSmt3bS9ZVXZJakpjU2pwbDNQakJaM0MwMXRqK3kyVndjN1ovNDdsVWZnMzg1ZWVlL2Z2bXdMY1craThlRVFrdXp6Ly9FazFOTHBLVGMwaE16Q1F4TWNQZklRV3N1cnB5NnVyS3FLb3FJQzdPeWtNUDNZZkZZc0ZzMWdBeEVaSGgwTitlTW00c1RmTnM3NnZ5WHh6OVdaZ005ODd4N0w5MkFncnEvQmVQaUFTUFgvM3FXVUpDTWxtNzltRnljbFlyNFJ4bGlZa1o1T1NzNXFxckhzVnNuc0pUVHoxSGUzczdUcWZUMzZHSmlFeElTanBsM0ZpVzZ0bmVYdzNqc1F2K1R4YkF6SGpQL2ovdWdsYTcvK0lSa2NEMy9QTXZFUmMzazNuenJ2RjNLRUZwd1lJTlRKbzBreGRmZklXV2xoWWxuaUlpdzZDa1U4YU5PWWtRWlRXMlcrMXdzdDYvOGZRbHhBUS9YZ3ZoSWNaK1RUdjg1MzcveGlRaWdTcy9QNS9HUmhlNXVVbzQvV24rL0EyMHRrSmVYaDZkbloyNFhDNS9oeVFpTXFFbzZaUnh3d1JjMGFPM00yOGNEckVGbzhEUm55MzE3SDlhQ3R2Sy9CZVBpQVN1dlhzUGtKS1M0Kzh3QkpnOGVSNUhqNTZncWFsSnZaMGlJa09rcEZQR2xhVTloOWlPMDZRVDRJWnBjR1dQS1ZWUDVrRmRoLy9pRVpIQVZGNWVSbUppcHIvREVDQXhNWk9hbWhxYW01dHhPQnlvRHFPSXlPQXA2WlJ4WlVXUDlUQUw2cURENGI5WUJ2TERGWkFjWVd5M09lQi83eDZmODFCRlpPSUtDNHRVMGFCeElpbHBLcUdoNGRqdGRtdzJtNUpPRVpFaFVOSXA0MHBLSkV5Sk5yWmRicU9nMEhnVmFZRWZyVEdHQllPeHBNcWJKLzBha29nRW1KS1NJbitISUQxVVZwYmdkRHF4Mld5YTF5a2lNZ1JLT21YYzZibDB5bmhPT2dIbUpzSTNjajM3LysvdytDeUFKQ0xCcDdoNEw0Y1BmK1R6KzdhMDFQUHV1eitucmEzSjYvaWVQVytUbi85SnY5YzVIRGJzOXM1aC9YRzVQSE1vT3pwYTZlaG84ZnJUMmRubTlheVRKM2Z4L3Z2Lzd0c2YvQ0szMjYzaHRTSWlRMlR4ZHdBaWwxcWFDdThXRzl2amNiM09TejA0RC9aVXdvbUx5ZWIvM0FILzd3YUlEL052WENJUzNGd3VKM2w1NzVDVU5KVXBVK1lDc0hYcjg1dzVjMkRBYTIrNzdZY2tKV1hTMGxKUFRjMVpyODlhV3h1b3JqN0YyYk1IaVlpSTZUNSs3dHdKSWlKaWlJbEo4RHJmYWcwbkkyTWVyNzMyOTdTM053L3JaMW05K2w3bXo3OFdnRGZlK0JHZG5hMWVuOGZGcFhMUFBmK3JSNHdYcUtrcEdkYXpSRVRFOTVSMHlyaXpOQlhNSm1ONDdia1dPTjltRExzZHI4d20rTWxhK1BaSDBHU0QrZzc0K3kvZy8xN243OGhFSkpqbDVLeW12THlBeno3N0xYZmQ5UTlFUmNXVGs3T0d5Wk5uRDNodGRMU1JPTmJWbGJOLy95YXZ6N3A2SFk4ZS9SU3pPYVQ3ZUV0TFBjM050YlMwZUEvM2lJMU5KaU5qSGdDTEZ0M0F6SmtyKzN4bWUzc1RqWTNWcEtYTjhqcSthZFBQZTUyN1lNRjF6Sm16RG9DUFAzNmFtSmlrWHVlWXphTTNtRXU5bkNJaVE2T2tVOGFkY0F2TVM0U2p0Y2IrM2txNGRZWi9ZeHBJVWdUODgxWHdGNStCM1dVTXNmMm4zZkFQcS8wZG1ZZ0VzM1hySHVUdHQvK1JreWQzY3NVVnR6QjU4dENXWDhuS1draFcxa0t2WTAxTk5iejMzcFBjZlBOZkVCMDlxZnY0MXEzUEV4MmR3TEpsdC9kN3Y0aUlXQklTSnZmNVdYRnhCWHYydk1VamoveW4xM0dUcVhmeUdCNGVUWHg4R3MzTmRUUTJWblBGRmJkNGZlNTJ1N3dTWWhFUjhTOGxuVEl1TFUzekpKMTVWZU0vNlFTWWt3Qi9zOUpJTmdHMmxzR3NTWER2SFAvR0pTTEJLelEwbk50di94c2lJMk9IZlk5MzN2a1pGeTVVOWpyKzVwcy83dlA4STBlODUzWGVlT1AzU0U4Zm5iVkdUNTNLdzJvTlk5cTB4VjdIamQ1WVU5OFhpWWpJbUZQU0tlUFNzbFI0NGFpeHZiL0tXSXBrSW54OXVDWVRpaTdBNnllTS9XZnpZWHFjOTFJd0lpSmpxU3ZoUEg3OEN6bzZCaituTWlkbkRWRlI4VGdjTm1iTVdNN3MyV3VIOUZ5YnJaMFBQL3dWVHFmVDYvaHJyLzBESFIwdHZjNTN1Wnc0blhhZWYvNEgzY2V1dWVhUnl6NmpzSEEzTTJhc3dHSUo3Zlhzam81bUhBNDdGb3QxU0hHTGlJanZLZW1VY1dsT0lrUlpvZFVPSFU0b3FJWGMzbE4yeHFWdkxZVFREVVlQclJ2NDZXNTQrbnJJakJud1VoRVJuL2ppaTk5VFhMeW5lLzhiMy9nbFpXVkhhV282RHhnSlhtUGplY0xDb3ZydEJaMDZkU0ZSVWZFQVJFWEZrNXc4allhR3dWVjNpNGlJd1dUcSsxZUZWMS85TUU2bjl5TE1wMC92NCtUSm5ZU0VXTGp1dXU5MEg3L2NHcVUxTlNVME5sYXphdFhYZW4zVzN0Nk0yKzNtd29WekpDZG5EU3BtRVJFWlBVbzZaVnd5QVZla3doZmx4djYrNm9tVGRKb3cxdS84N2hZb2I0WU9CL3pkZG5obW81RklpNGlNdHRtejE1Q2Vua05WVlJISGoyL0g3WGF6Y2VOM3V6OHZLTmpHenAydnNuSGpFNlNsWFg3K3dwVlhmcDJJaUZnNk9scDQ2NjJmWXJXR1gzYStwTTNXeHFKRk43SjA2YTNjZE5QM1NVcWE2dlY1ZXJwM29hRDYrZ3FLaS9jeVpjcGNxcXRQa1pFeGQxQS80NlJKazBsSW1NTEJnKytUbVpucmxlUTJOQmpEZ2F1cWlwVjBpb2lNQTBvNlpkeGEyaVBwM0Y4RkQrZGUvdnp4Sk1JQ1A3c0tudGdDelRhb2JJV2Y3SVIvdmRxb2Rpc2lNcHBTVXFhVGtqSWRsOHZCOGVQYnZUNXpPaDBjT3ZRaFdWbUxTRXViZ2R2dFpzZU8zNU9lbnNQTW1TdDYzU3MxTlJ1Z2UxM09HMjU0NHJKek5OOSsrNThBTUp0REJrd2dHeHZQODhFSC84bjA2VXZJekZ4QWRmV3BRZitNRm91VnRXc2ZZTk9tbjNQcTFENW16bHdPUUdkbkd3ME5WY1RFSkZGUlVjQ0NCUnNHZlU4UkVSa2RvMWRQWEdTRWVzNkRMS2d6ZWd3bmt2UW8rT2s2VDVKNThEdzhkY2kvTVltSUhEKytuYmEyUmxhcytBb0FKcE1KbDh2SmpoMnY5RnJ1cEMvVjFXY29LenZXN3grYnJXTlFjZFRXbHZMKys3OGtJV0VLVjEzMWpXSDlMR2xwTTBoTXpQUWFTbHhXWmhRRVdMWHFhNVNYSHgvMjJxQWlJdUk3NnVtVWNTc2xFcVpFUThYRmVoTjVWWEJsLzlON3hxVUZTZkRuVjhCLzdEZjIzeW1DbkVtd2NacC80eElSMzZscWhiZUw0TlFGT0Z6anUvdWFUWkR0dTlzQjBOSFJ3b0VENzdGZ3dRYmk0OU82ajY5YTlUWEt5bzZ5ZGV2ejNITExYL1E3SHhQZ3hJa3ZDQTBONy9menRyYUdBZU00ZVhJWE8zZSt3cFFwODlpdzRURkNRb2IvZFNRMU5adUtpdU5lOGFXa1RDY3JheUhoNGRFVUZHeGw2ZExiaG4xL0VSRVpPU1dkTXE0dFRZT0tZbU43Zi9YRVN6ckJXTzdsZENPOGUvSG5lRElQMHFPTmhGUkVKcmFQenNKVEI0M3RHZkh3ZFI5T0F6QUJ1ejcxM2YxY0xoZmJ0NzlFU0lpVkJRdXVvNlhsQWpaYkc1MmR4cC8wOU5tY1ByMlBFeWUrWU83L3o5NTloMlY5My9zZmY5NlRtNDBNRlJGeElPNnRjUnRYaHRscDBpUnQwcVE1VFU1ejJwNjJwLzIxcDIxTzI5TjVUazkzY3pxUzlHUTJhWnBtTlVPVHVQZkFpUXNFb29pSXlKVE5QWDkvZkJVa2dBS0NYKzZiMStPNjdpdjNkOTd2MnlEZXIvdXp4aTFxYzczTEZjbHR0MzJUQVFPR1hESjBWbFFVNFhSR3RIdXN2cjZLVmF0K3g2bFRSNWd5NVFabXpicWpPZUQ2L2Q1MjErUzhsRUFnUUUxTk9ZRkFBSURUcDQ5UlhKekxzbVdQWXJGWUdELytXckt5VmpOdTNMVlh0R3lNaUloY0dZVk82ZE5tRG00SmE3dmFMaE1YTkw0MERRcXJqUzYydmdCOGJ3czhlYjNSbWlzaXdlbURFL0R6WFRBNXllaEtIOVVMRTRWdDY4RjdaV2R2cHFEZ0FBQXZ2ZlR2clk2RmhVWGdkRVlRRVJITHpwMXZ0SnE1RmlBdmJ4Y2JOanpicGRjYk9IQWt0OTMyalZiN2JEWUhUVTMxM0hMTDEwaE96cUNxcWdTYnpZN1A1eVVuWnl0UlVmR2R1bmREUXpYUFAvOXZCQUlCUEo1R3BrKy9HYS9YdzdadGZ5VWhZU2dqUmt3SFlPTEVaUnc2dEphdFcxL211dXNlNjFMOUlpTFNjeFE2cFUrYlB0RG9ZdVlQd05sNk9GVUxRNlBNcnFycnJCYjR6L253MklmR3BFSTFidmpHQnZqdE1vZ0xNN3M2RWVtcU0zVkdDK2ZrSlBqVkVyT3I2ZGpGNjJHT0dER2RzcktUREJ3NGdxaW9CQ0lpWW9tSWlDRXNMTEs1dGJHNnVwUjMzLzBsTlRYbHJVTG5oWmJFKys3N2FhZGVkOSsrbFpTWEY3YlpIeFlXeVIxM2ZLdDVlKy9lZDhuUHp3U01RTHAwNmVjNmRmL3c4QmhtenJ3ZHQ3dUJwS1EwVWxMR3NXSERzMVJYbDNMTExmK3YrZjA0blM1bXo3NkxUWnRlSkRQekxXYk51cU5UOXhjUmtaNmwwQ2w5bXNzTzR4UGdVSm14dmVjTURFMDN0NmJ1aW5UQVR4Y1pTNmswZW8yeHFsOWJCNzlaQmpIT3kxOHZJbjNINjhlTS8vNXdnYmwxWEVwMjloWjI3WG9UaThYSzVzMS9ZZUhDQjFpMDZET1h2Q1ltSm9sNzcvMXhoMk1zbzZJR2RPcTFIWTdPZlpzMmQrNDlUSjI2QW9EbzZJUk9Yd2N3WWNKaWdQT3o3NzVNWHQ0dUZpMzZEQU1IdGg0MFAyYk1mTTZjeVdQLy92ZHBiS3hqN3R4N3NOdTFmcFdJeU5XazBDbDkzb3pCTGFGejl4bTRQVWhESjBCcU5QeDBJWHg3RXpUNTRHUU5mSDA5L0hLSmdxZElNTW12TXNadzlrYVgycDV3Nk5BNnRtOS9sWEhqRnBHUk1aZFZxMzdIcTY5K2w1RWpaeElUazRUZDdzUm1zMk8xMnJCWWJGaXROZ0lCSDE2dnUva3hhTkNvVm10c0JnS0I1dVZRTHFldXJvcm82TFlEMTNmdGVvUGR1Ly9ScGZmaTlibzdQT1oyTjdKbXpaTVVGUjNsbW12dVpNeVkrZTJldDJEQi9YaTlickt6TnhNZUhzM01tYmQxcVFZUkVia3lDcDNTNTgxT2h1ZU5HZkRaV3dJZVB6aUNlTEdmeVVuR0dwNy92dEY0TDhmUEdjSHpOMHVOMWxBUjZmdXlTbnQyMHFDZUZoMmRTSHI2YkJZcytEUUFkOS85ZlE0ZVhNUHAwOW5rNXU3QTcvY1JDUGp4Ky8xQTRQeFZGaXdXeS9tdXFSYnV2UE03cmU1cHNWaVlOZXZPVHIxK2R2WVc2dW9xMit6UHlKakg4T0ZUdS9SZTFxNTl1c05qRGtjWTBkRUpMRm55dWVaMU90dGpzOWxadXZRUlVsTEdrWkV4dDB1dkx5SWlWODRTdURCUVE2UVB1L2R0S0QrLzlOdFBGaHBCTk5qdExZSHZiQWF2MzlnZVBjQVlHeGF1cjRKRStyemxyeHFoODZGZURwNlBQZllZano3NnAyNWQ2L2Y3c1ZyN3pqZDBmci8vb2xBYm5KNSsrakcrOElVdmtKaVlTRkpTRWc2SHZpa1VFZW1NdnZPdmtjZ2x6RXRwZWI2dHlMdzZldEwwUWZDRCtXQS8vN2N3dHhLK3VSRWFmZWJXSlNLaG9TOEZUakRxQ2ViQUtTSWkzZGUzL2tVUzZjREZvWFB6cVpiT1lNRnVkcklSUEszblA0Y2RMVGZHZTdvVlBFVkVSRVFrUkNoMFNsQ1lPaERDYk1iemFqZGtsNXRiVDArYW5RemZuOWNTUEErV3duOXNNY1o3aW9pSWlJZ0VPNFZPQ1FvT2ErdHhuTnRPbTFkTGI1aWZBdCtaMHhJODk1YkE5N2NxZUlyMGQybHBvODB1UVM2U25Kd0dvRzdDSWlKZHBOQXBRU01VeDNWZWJIR3FFVHd2ZkpUWlZXd0VUMStvOUNVV2tTNXJhcXFudlB5VTJXVUlVRloyRXJlN3dld3lSRVNDa2tLbkJJMjVRMXBhQWd1cW9iak8zSHA2dytKVStPYnNsdTFkeGZERGJlQlg4QlRwbDFKU1VpZ3ZMelM3REFIS3l3dEpTSWpIWXJGZ3M5blUyaWtpMGdVS25SSTBJaDB3NmFLMXhyZUU2SmYvMTZYQnY4MXMyZDVhWkN5dDB1QTFyeVlSTWNmczJUTXBLVGxzZGhrQ0ZCVWRKRDE5SkZhckZZZkRvZEFwSXRJRkNwMFNWRUs5aSswRk40K0VMMDFyMmQ1OUJyNjBCc3JVczB1a1g1azBhUkt4c1E0T0gxNW5kaW45V2xiV2FzTEN2S1NtcG1LMzIzRTZuWDF1U1JvUmtiNU12ekVscUZ3Y09nK1d3YmttODJycGJYZU1oc2ZuZ08yaUxzV1BmUWpIS3MydFMwU3VydnZ2L3hTVmxia2NQTGpXN0ZMNnBheXMxVlJVSEdQQmdublk3WGFpb3FKd09CeG1seVVpRWxRVU9pV29KRWZDOEppVzdSM0Y1dFZ5TlN3WkJyOVlBbEhuUDk5VU5jRlgxc0tPRUp1OVYwVGFaN0ZZc052dFBQTElBelEwNUxOaHc5UGs1R3lsck95azJhV0Z0TEt5aytUa2JHWGR1aWVwcVRuR2tpVnpzZGxzUkVaR0VoY1hoOTF1Vi9kYUVaRXVzQVFDQVUxUklrSGxtWVB3OGxIaitmd1UrTUY4Yyt1NUdvcnI0TnNiNFZSdHk3NUhKc045WTgyclNhUS9XLzRxZkdZQ1BEVGg2cnllMSt1bHBxYUd6TXhNamh6Sm9iUzBGS2N6Z3VMaUUxZW5nSDRrT1hrNGJuYzlpWWtKakJvMW9ybExiWGg0T0ltSmlVUkZSV0czMjgwdVUwUWt6YTNXZWdBQUlBQkpSRUZVcUNoMFN0QTVXZzcvZXI2WFdaZ04zcnJUV01jejFOVjU0UEhOY0tpc1pkOTFhZkQxV1dEdkIrOWZwQys1MnFFVGpPRFoyTmpJdVhQbnFLMnR4ZXYxNHZmNzBUL2p2Y05pc1dDMVdwdTcxTWJHeHVKeXVSUTRSVVM2UWI4NUplaU1TNEFZSjFTN29jbG5UTEl6ZDRqWlZmVytTQWY4WWpIOE1oTldGeGo3VmhjWXJhQS9XV2djRjVIUVpiZmJpWWlJd09sMEVoY1hoOXZ0eHVQeDRQUDVGRHg3MklWbFVSd09CMDZuRTRmRGdkMXUxK1JCSWlMZHBOQXBRV25CVUZqNWtmRjhXMUgvQ0oxZ3RHaisrMnhJaTRVL1p4bjdEcFhCRjFmRGYxMXJqSGtWa2RCMVlia091OTJPeStVaUVBZ29jUFlTaThYUzVpRWlJdDJqMENsQmFWNUtTK2pjV2dSZm13WDk2ZVBBZldNaEpRcCt1Z004Zm1PczU3OThDUCsxeUdnSkZwSFFwUUFrSWlMQlJ2MUVKQ2pOR0dTTTV3U2ptKzJSc2t1Zkg0b1dEb1hmTG9PNE1HTzcxZ05mWFFldlpJUGFQVVJFUkVTa3IxRG9sS0Rrc01MTXdTM2IyL3JwRWlJWkErQlAxMFBhK1dWa2ZBR2oyKzNYMWtORm83bTFpWWlJaUlpQXV0ZEtFSnVYWW5TdEJlTy9qMDQydHg2ekpJYkQveTZISDJ3ekpsVUNPRmdLRDYrQ2I4M3VQK05kcjFSVkZaU1ZCV2hvTUxvdk5qV1pYWkZjek9rTUVBaEFSRVNBaElRQXNiRWFaeWNpSWhJczFOSXBRV3RPY3N2elV6WEdMSzc5VmJnZGZyclFXTHZUZHY0emVKMEh2cnNGZnI0TEduM20xdGZYNWVmRGlSTUJ6cDJ6NEhZcmNQWkZicmNGajhmQ3VYTldUcHl3a0pmbncrUHg0UGY3elM1TlJFUkVMa09oVTRKV2JCaE1UR3paM2xSb1hpMTlnZFZpVEREMHArdGhXSFRML2c5T3dLUHZRMTZWZWJYMVpZY1BHNjJjUHA5YXpJS0YzMitscHNiTzBhUFEwTkNBejZkdlZVUkVSUG95aFU0SmFvdUd0anpmZE1xOE92cVNFYkh3NUExdzUraVdmY1YxOElYVjhKY2o0TmNzUTgzeTg2R3hVWDhnd2NtQzErc2dQejlBYlcydGdxZUlpRWdmcHRBcFFXM0pzSmJuT1JWd3R0NjhXdm9TaHhXK09BMys1MW9ZNERMMitRUHczQ0ZqaHR1eUJuUHI2d3NxS3FDNk9rRC9XbXduMUZqd2VGd1VGemZRMU5Ta3JyWWlJaUo5bEVLbkJMVUJMcGlTMUxLOStvUjV0ZlJGMHdmQnN5dGdRVXJMdmlQbDhFK3I0RGQ3akdWVytxdnljdkQ3RlRpRG41MzYrZ2lxcTZ2VjJpa2lJdEpIYWZaYUNYcExoc0dCVXVQNXVwTncvM2h6Nitscm9oenduL05oN1VuNDNSNWpncUY2TDd5YmI0eURmV1F5ckJqWi85cjdHaHJVeWhrcUFnRVhOVFVseE1iR1lyZmJRM3BHMjZ5c0xESXo5MUpZV0lqTEZjbUpFOGZNTGlua3BLV05wcW1wbnRUVW9jeWFOWU9KRXlkcXBtUVJrU3RrQ1FRQ0d0QWtRYTNHRFhmOW8yV3M0dE0zR09NYXBhMnlCdmpKRG1OSmxZdU5pWWV2em9EUkE4eXB5d3dIRHdad3UvVWhNalEwRVI2ZVQwcEtDdEhSMFZpdHZkK0paL21yOEprSjhOQ0VYbitwWnM4OTl5TFYxWDZTa2pKSVNFZ2xJV0hvNVMrU2Jpa3ZQMFY1ZVNGbnpod2hOdGJCQXcvY2g5MXV2eW8vV3lJaW9VaS9QU1hvUlR0aHhxQ1c3ZlVuemF1bHIwc01oMTh0Z2M5UGFiMC9wd0wrWlhYLzZuS3J3QmxLd3ZENWZMamQ3cEFkMS9uRUUzL0daa3RsL3Z5SHlNaVlxOERaeXhJU2hwS1JNWmRGaXo2SDFackNILzd3ckdaS0ZoRzVBZ3FkRWhJdW5sQkk0em92elFKOGNneThlRE5NRzlqNjJMdjU4TUM3OFBKUnJlMHB3U1VRQ09EMWVnbkZ6anZQUGZjaXNiSHBqQisvMk94UytxVkprNVl4WUVBNkw3endzbVpLRmhIcEpvVk9DUWtMaG9MdGZNTlZhUU5rVjVoYlR6Qklqb1NmTDRhZkxJU1VxSmI5dFI1NDVpQjgraDE0TlFlYTlQbEt4RFJaV1ZtY08rZG53Z1FGVGpOTm5MaU11anJJek16VVRNa2lJdDJnMENraEljSU9jNGEwYks5VEY5dE9tNTBNLzNjalBEb1p3aSthV3F6YURVOGRnQWZlZ3pkendhUFBXTkxIaFdJcjU2NWRleGs0TU1Qc01nUVlNbVE4aHc1bGE2WmtFWkZ1VU9pVWtIRnhGOXQxQlJCNkh6OTdqOTBLOTQ0MXV0eGVQN3oxc2NwRytQMCtJM3krblFkZWhVK1JxK2JVcVVJU0VsTE5Ma09BaElSVVNrdExxYW1wQ2RtdTNDSWl2VVdoVTBMRzNDSGd0Qm5QcTVyZ3dGbHo2d2xHY1dId3pXdU1sczlyVTFzdktGTGVBTC9iQy9lL0N5OGVOdjZNUmFSM2hZVkZhTktnUGlJeGNSaE9wd3VQeDRQYjdWYm9GQkhwQW9WT0NSbGhOcGlmMHJLdFdXeTdMeTBHdmpzWG5yc0pscVdCOWFMMFdkNEl6eCtHZTkrR0gyK0h3MlhtMVNrUzZnb0tjczB1NFpJcUs0czVmbnhmODNhb0I3SGk0b0tRbnlsWlJLUTNLSFJLU0xtNGkrM0d3cGExTzZWN1VxTGcyN1BoK1p0Z3hZaVd5Wm9BZkFIWVVBaGZXUWVmL3hCV0hRZTNoam4xdXBxYWNpb3FUbE5mWDkydDZ3T0JBQlVWcDN1c25vS0NyQjY3bC9TOFU2ZU84c1liUDc1a1FIcjExZTl4OE9DYWJ0Mi9vT0FBR3pjK0QwQkRRdzF2dlBGalB2cG9UN3ZuZXIxdVBKNm1iajM4L3BaZkxvMk5kVFEyMXJaNk5EWFZ0M3F0bkp4dHZQZmVyN3Yxbmk0bmxHZEtGaEhwTGZiTG55SVNQSzRaYkV5RzArQTFabUhkZFFibUpKdGRWZkJMam9Tdno0S0hKOEU3K2ZCZVBsUTB0aHpQcjRKZlpzSWY5eG10elV2VFlQcWcxaUUxMU5UV1Z1SjJOM1RxM0xDd0NNNmUvYWpENDJscFU3QmFiWmU5VDNGeExpdFgvZ2EvMzhmaXhROHpldlRzVHRkN3dZNGRmK2ZvMFUzY2ZmZC9FaE9UMk9hNDI5M1E2Z1AreGF4V08wNm5xM243MEtIMWJOLytOeVpQdm83WnMrL3FjaTNTK3p5ZUJzckxUMTN5bk1iR09yeGU5eFcvbHNQaElpNHVtYlZybjZhMDlBU3padDJKMWRyeTNmWXJyenhPUTBOTnQrNDlkKzY5VEp5NEJEQkNjbE5UWGF2anNiR0R1T2VlSHpSdjE5VlZVbHBhMEszWEVoR1JucWZRS1NIRmJvVkZRK0dEODJ0MXJpOVE2T3hKOFM1NGFBSThNQjQybjRKLzVNSEIwcGJqOVY1WVhXQThZcHl3S05Wb2ZaNmMxSHA4YUNqSXpIeVR2THhkblRwMzd0eDcyYjc5YngwZWYvREJYeEVXRm5ISmUxUlhsN0o2OVordzJleUVoVVd3ZmZ2ZlNFd2N4b0FCWGZzQm56QmhLWWNQYjJEUG5yZFpzdVNmMmh6LzhNTS9VRnpjZnBmT29VUEhzMkxGbDV1M016TG1rcDI5aWF5czFkanRZY3lZY1FzN2Ryelc2VmF6OGVPdlpmNzhUM1dwZnVtNzdIWUhTNWQranRqWWdlemJ0NUxCZzlOSlM1dlM2cHdwVTI0Z1BiMzlMMHNhR3FvNWQ2NkV3WU5IdDlyL3pqcy9iM1B1cEVuTEdUdDJBUUFmZnZoSG9xUGJmb0Z5Y2VEdGFXcmxGQkhwR29WT0NUbEwwMXBDNStZaStKclBHTzhwUGNkbWdjV3B4cU9nMmxoU1pVMEJOSHBienFsMnc3djV4aU1oSEphY0Q2Qmo0czJydXlmTm1uVUhreVpkQjBCVlZUSHIxei9EaWhWZjV2anhmUlFYNTdCMDZhUE41OGJFSkRKeTVJdzI5emgyYkJ1Wm1XOWQ5cldxcXM2d2N1VnZjYnZydWU2NmZ5RXFLcDczM3ZzVnExYjlqbHR1K1hxN0xaWVhmUFRSWG1wcnkxdnRpNGxKcEttcGpxeXMxYTMyWHdnREVSR3hUSjU4ZmZQK3BxWTY5dTFiaWMzbWFIVyswK25paGh1K3hKdHYvcFNEQjFjemZ2eTFKQ2RmZm5rUG44L0xrU01iTG51ZWRGOUZSUkgxOWRWVVZCUUJjUHAwTm1DaHZQeGttNSs1UUNEQW5qM3ZzR2ZQTzYzMnIxanhGVkpTeG5icGRTMFdDek5uM3NidzRWTkpUQnpXNW5oNGVBeng4VVBhdVJMeThvcll1Zk4xSG43NGR4KzdaOXZ3NkhKRkVSYzNtSnFhY3M2ZEsySDY5SnMvOXA3OG5lbzlJQ0lpVjRkQ3A0U2NhUU1oeW1GMHIzWDdZTWRwWXlaVzZSMXBNZkRWR2ZEUFUrQ0Q0OGF5S29VZjYwRlgzZ0N2SFRNZUNTNllPc2o0L3pSOUVBeThkQU5mbnhVVkZVOVVsSkdnQXdGanZGeGNYRElSRWZuWTdVNFNFMXYvMERtZDRXM3VZYmVIWGZaMXpwNDl6dnZ2L3k5dWR6M1hYdnRaMHRJbUEzREREVjlpNWNyZjhOWmIvOFgxMTMrQndZTkh0WHY5OGVON0tDcktick8vc2JHT3MyZFB0TnFYa2pJT2dQRHdhQ1pOV3RhOGY5KytsUUNNSGoybnpYMmlveE5ZdXZRUkFnRS80ZUhScEtWTmJxNnhJMDFOOVFxZHZlekFnUTg0Y1dKLzg4L202dFYvQXVDbW03N0tzbVdQdGpwMzQ4Ym5TVTJkeE1pUjAxdnRqNDlQb2E2dWlsZGYvVjZIcitQMysvRDdmVHo3N0pjN1BDYzlmVFlMRjk3ZjNiZHlTZm41bVRnY1lRd2ZQclZOWGFIWHYwSkVKSGdwZEVySXNWcU0xczYzODR6dGRTY1ZPcStHQ0R2Y09kcDRIS3VFTGFlTUxyaHRBbWdqckMwd0htQ01GNTEyUG9ST0cyUXMyeElzYW1xTUZzVDYrbk9BTVk3TTdXN0E1L00ySDdQWjdFUkV4SGI1M29GQWdNT0gxN05yMXhzQUxGMzZTS3ZXMGtHRFJuTGpqZi9LNnRWL1l1WEtYek5yMXAxTW5MZ1VpNlgxQisxbHl4N0Y3VzVrMzc3M0dEZHVFVEV4U2ExZVk4MmFweGcxYW1hN0xiRUFYcStIdzRmWEV4YzN1TlVIKzh6TXQ4akoyY285OS95SW9VUEhkZm45U2UrNjBIWDYrUEc5ckZuekZBODk5SnNPdTV0dTN2d1M4ZkZER0RGaWVwdGpYcStIaFFzLzArNTFKU1Y1SERteUVZREl5RGltVDcrMTNmTSszaEwveWl2L1FXTmpiWnZ6L0g0ZlBwK0g1NTc3YXZPK3hZc2ZidmVlRnh3N3RwMVJvNjdCYm5lMjJ1OTJOOURZV0lQWDY4RnVkM1J3dFlpSVhDMEtuUktTbHFTMmhNNGRwNDJ4aGhINmFiOXFNZ1lZajMrYVpIUy92UkJBODZyYW5sdGNCOFVmd2Nyejgrd01pb0RSQTFvZUdmRjlONGkrOHNyanJiYmZmdnQvMmh4TFNock9IWGQ4cTB2M3JhdXJZdE9tRnpoMTZnZ1JFYkVzWC81NUJnMGEyZWE4NU9UUmZPSVRqN042OVovWXNlUHY1T2Ruc25EaEEyM1dkUXdFL09UbTdxU2s1Q051dmZYL05RZlQvUHpkbkRpeHI5MTdYNUNidTUyR2hocm16TG1uVmFCMXV4dG9hS2hwYmttVDRPRDF1bWxzclB2WTNnQnVkd08xdFpYTmU4TERvN0haN05qdER0TFRaN1c1ajgvblplL2VkeGt3SUptYW1uSzhYamN1VjFTbnZvQzQ5dHFIOFBtOHJmWjk5TkZ1Y25LMllyUFpXYjc4ODgzN0w3VkdhV2xwQWVmT2xUQm56aWZiSEROK05nTlVWcDRtS1NudHNqV0ppRWp2MHNkd0NVa1RrNHlnVXRWa0xPMng1UlJjUDl6c3F2cW50QmhJR3cvM2p6ZG12TjEzRnZhZWdmMW5vYVMrN2ZrbDljWmpTMUhMdmdFdUk0Q214eGtoZEZBRXhMa2dxVzJQMWF0dXhveGJpWWxKYW5kTTU0RUQ3emUzZUhhRzErc2hLK3RERGh6NEFLL1hUVmhZQk5PbTNVUjlmUlhIaisvdDhMcUpFNWV4ZS9jL0tDMDl3UnR2L0ppMHRDbE1uWG9qQXdlT0FJelpjK2ZOdTQrMWE1L2k0TUUxVEo1OEhUNmZsOTI3M3lJcEtZMkpFNWUxZTErLzM4ZStmYXVJajA5aDFLaVpYZnVEa1Q3RjUvTlFXSmhEUTBNMW16Zi9wYzN4ckt6VnJjYjQzbnJyTnpyc3NnMndmLy83V0swMlJvMmF4WUVESHpCOStpMXMzLzQzN3JycnU1Y2RTNW1jM0hxaW9JcUtJdkx5ZHBHU01vNlNrdnhPdDV3UEdEQ0UrUGdVOXUxN2o5VFVDYTIrRkttcUtnYmd6Sms4aFU0UmtUNUFvVk5Da2dWWW5tYU1JUVNqaTYxQ3AvbmlYYkJzbVBFQW81VnovMW5ZVjJLRTBjckc5cStyYklSZHhjYmo0eUlkTUNETUNLRURYTWFYRFFOY0VPRXdqa1U2akZidVNJZXhMK3I4dnA0U0ZSVlBSRVFjQUltSmFaU1V0SXpwZExtaW1rUG5rU01iMnl6emNQYnM4ZWJuYm5janI3LytRMnBySzNDNW9wZ3o1MjYyYkhtWnJWdi8ycWs2TEJZTHQ5enlkWGJ1ZkkyQ2dnT2NQWHVjTys5OG5NcEtZMDFPcHpPYzVPVFJPSjNobkRwMWxNTENROVRVbEROaHdsSk9uODVwZmk4WHk4N2VTbDFkSmJObjM5V20yNjcwZlkyTnRjM2pkdi95bDIvZzgzbDQrT0VuR0RKa0xLKysrbDJXTDMrc3pVUkJCdzU4d0tGRGE0bVBUK253dnFkUEgyUGZ2cFhjY01NWEtTOHZCQ0FqWXg1Wldhdlp1Zk1ONXM1dDIvTFlrWFBuenJKcTFlOFlNV0lhcWFtVEtDbko3L1MxZHJ1RCtmTS96VHZ2L0p6OC9OM05MYkpOVGZWVVZaMGhPanFSb3FJanJjWW5pNGlJT1JRNkpXUmRON3dsZE80NVk0d2xUSEJkK2hxNXVwSWpJWGtFckRBYTVDaXBoMk1Wa0ZzSk9lZi9XMzJaNVFQclBNYmpWTnNoWWgyeVd1Qy9PdTVSMm1WMWRaVllyYlpMTG51U2xiV2EydG9LYkxhV1g3c1hyNGZwZExvWVBYb09IazhqTTJiY2l0TVp6dENoRTdwVVIzUjBBcmZmL2kzeThuWVJFUkZEVTFNZHExYjl0dFU1SDE4T1pjZU92emMvSHovKzJqYjNjempDMkxQbmJRWU9IRUYwZEVLWDZoSHpmUGpoSHpsNU1xdDVhWTk1OCs1bDJMREoyR3gyWW1JU0dUdzRuZVBIOXpKOGVNdVNKbDZ2aDJQSHRwT1JNYS9WZXF3WHE2MnRaTjI2cHhrOWVnNnBxUk9hUTZmVmFtWFJvZ2Q1OTkxZk1IRGdjRWFOYXRzbDkrUEt5azd5NFlkL0lENCtoVVdMSHVUNDhYMWRmcCtEQjQ4aUlTR1Z2THlkemFHenNQQVFBSFBtZkpJMWE1NmtvYUdHOFBEb0x0OWJSRVI2amtLbmhLeFJjVWFYek54S0NHRE1yUHBwelhmU3B3MktNQjRMTHhyRzFaMGdlcldkUHAxTlFrSXFGb3NGaThWR2JXMEZsWlhGZUwydEMwMVB2NGJGaXovYnZGMVllSmpzN0MzTlFYVG16TnRhbmQrZGtHZXhXQmc5MmxqNnhPLzM4NmxQL1ZlbnIzVTR3bGk5K28vTjI2bXBFN2psbHEvejdydS81SU1QZnM4ZGQzeTd6MDdLOHJYc1M4K1kyeHRlT0F3dkh1NjkrMXN0ME4zdlJ1TGpVeGd4WWhvK240L05tMTlrOU9pNXJTWVNHajkrQ2V2Vy9abnAwMjhtTm5ZZ0FBY1BycWFwcVk2cFUxZTBlOCtHaGhyZWYvOEpIQTRYOCtiZDIrYjQ0TUdqbURwMUJSczN2b0RMRlgzSjVWWnljcmF4ZGV2THBLU01aOW15UjF0OUdkTlZnd2FOcEtqb2FQTjJkdlptQmc0Y1FWcmFaRnl1S0k0YzJjQ01HZTFQY2lRaUlsZUhRcWVFdEJVampKQUN4bnFSbnhxblNmU0RUWHRCdE00RGxVMXdydEg0YjJValZKMS9YdFVJNTl6UTVBV1AzMWcyeCtNSGo2OWwyOTJEYzkvVTFKU1RuNS9KekptM0E4WjR0YjE3MytXMTEzNEFHQk1KZFNRMWRRS3BxVzFiTTV1YTZzbkoyZHF0ZWpJeTV1RnlSUUpHNjFOVTFJQnUzZWVDeE1SaExGcjBJR3ZYUHMyaFEydVpPdlhHSzdwZmI0bHp1TEZaclZodE5peFg0Vy81MlhvWUdRY0xPdTZGZXNVc3dMYTEzYnYyd2hjWUhZMEZIakZpR3ZIeEtXemUvQmR1dnZuZk9IdjJPSHYydk11Y09YY1RFUkhUNXZ6R3hscmVlKy9YMU5WVmN1dXQzOERoYUg5MnIrblRiNkdzcklBUFB2aGZsaTE3bExTMEthMk8xOWRYc1dyVjd6aDE2Z2hUcHR6QXJGbDNOSGZkOXZ1OTdhN0plU21CUUlDYW12TG1GdDNUcDQ5UlhKekxzbVdQWXJGWUdELytXckt5VmpOdTNMWHR2aThSRWJrNkZEb2xwRjAvSFA2NDN3Z2JaK3VOOFlQVEJwcGRsVnlwQzJNMWgwWjEveDU3OXZSTUxZV0ZoM0E2d3hrelpqNWdoTTc3Ny84WkRRMDE3TisvaXVycTBpN2ZzN0d4bHAwN1grOVdQY09HVFdvT25SZXNXZk5VYzVmRGp0eDU1K1BFeFExcTk5aklrVFBZdDI4bHg0NXQ3N09oODN1anNrbE1UQ1FwS1FtSG8vZGJZNWUvYWdUT2g3cldBN3JMdHZYU2ZTMFdDd3NYUHNEYmIvOFA2OWMvdzZsVGh4aytmQW9USml4cGMyNWxaVEdyVi8rUjJ0cEticnJwSzhUSEQrbnd2bGFybGVYTFA4L0tsYjloOWVvL01XWEtqVXlmZm5OelM2Yk41cUNwcVo1YmJ2a2F5Y2taVkZXVllMUFo4Zm04NU9Sc2JUT3V1Q01ORGRVOC8veS9FUWdFOEhnYW1UNzlacnhlRDl1Mi9aV0VoS0hOeTc5TW5MaU1RNGZXc25YcnkxeDMzV1BkK0pNU0VaR2VvTkFwSWMxbE45Ym9YSE4rVGNpVkh5bDBTczhhUC81YWtwTXpXbzNuREErUEpqdzgrcEpqUER0ajZ0UWJPK3pxK0hFSERuekF2bjByMnozbTlicHhPRnp0M3F1c3JJRGMzQjBZbmRBN05uRGdDSEp5dHVIMyt6dGM3MUdDUzFKU0dxTkd6U0kzZHdkaFlaRXNXUEJBbXdtakNnc1BzM2J0VTRDRjY2Ly9Bb01IcDEvMnZuYTdreHR1K0JKcjFqekYvdjJyS0M3TzRkWmJ2d0ZBV0Zoa3F5V0U5dTU5bC96OFRNQUlwRXVYZnE1VHRZZUh4ekJ6NXUyNDNRMGtKYVdSa2pLT0RSdWVwYnE2bEZ0dWFWa1d5T2wwTVh2MlhXemE5Q0tabVc4eGE5WWRuYnEvaUlqMExJVk9DWGtyUnJhRXprMkY4TlVaUFR0N3FmUnZXN2E4MUdHWFFKL1BTMkxpc0V0ZWYrTEVmdkx5ZGpGdjNuMXR1djlacmJZT3V6RiszT1hHeExsY2tVeWMyTFlWS3pkMzUvblFlV2srbnhlcjFhckFHV1F1ZER2OXVNcktZclp0ZTRYaTRtT2twMTlEUWNFQjNuampSOHlaY3c4alIwNXZQaTg4UElidzhCaVdMLy84SmRmTS9MaXdzQWhXclBneXUzYTlRWEp5Um9lekg4K2RlMC96bHlFWEpxN3FyQWtURmdQR2U5eXk1V1h5OG5heGFORm5HRGl3ZFpmMk1XUG1jK1pNSHZ2M3YwOWpZeDF6NTk3VFo4Y21pNGlFS29WT0NYbFRrbUJ3Skp5cE05YnMvUEFFM0RuNjh0ZUpkTWFZTWZNWk1tUk11OGR5Y3JiUzJGalg3ckVMR2hxcU9YNThMOWRjODRuZUtLL2JxcXJPNEhSRzRIU0dVMUZSeE1tVFdaZGNSa1A2bHNMQ3c5VFZWZkxSUjN1dzJSeFlyVllDZ2NENXlhczJjL0prRmdNR0RPSDIyNzlGVWxJYU5UWGxiTno0UEd2WFBzWHUzUU5KVDUvRG1ESHpTRXhNNVpPZi9FRzN2bXl3V3EzTW1YTjNxMzI3ZHIzQjd0My82Tko5UGo0aDE4WGM3a2JXckhtU29xS2pYSFBObmMzZDNEOXV3WUw3OFhyZFpHZHZKanc4dXMya1hTSWkwcnNVT3FWZnVHa2tQSFBRZVA2UFhJVk82VGxKU2NPYng0OTkzT25UT1pjTm5kWFZwVmdzMWs2UFpidGFkdTkrdTlVa05CYUxsV25UYmpheEl1bUtzMmMvWXUvZTk3RFpITTNqY0QvNmFEZnIxdjBmQXdZa2MrMjFEekZxMURYTllUSTZPb0diYi80M1RwN01ZdCsrbFdSbGZjRHc0Vk9Kakl6cjBkYnRqSXg1REI4K3RVdlhyRjM3ZElmSEhJNHdvcU1UV0xMa2M4MUxwclRIWnJPemRPa2pwS1NNSXlOamJwZGVYMFJFcnB4Q3AvUUxONDJFWnc4YW85Wk8xVUoyQll6dFc1L3hKVWcxTnRaUlcxdlo3ckdMVzJpY1RoY05EZFZ0emlrdlAwVk1UR0t2ZDF0MXV4dkl6ZDNaWm45SlNYNjc1NmVuejhicERNZm44eEFSRWN1SUVUUGFkRnZzcmd1VEt6bWQ0VDF5UDJscnhveGJtVGJ0NWxZL1Y2Tkd6U0l5TXA1QmcwYTIyOTNWWXJHUWxqYUZ0TFFwMU5WVkVSa1pkOW5YTWNZZGQyNXlxVTkvK21mbmx4WHEydXpDbi8zc2IxcHRQL2pnTDF2VnZIRGhBNTI2ajhWaVllellCVjE2YlJFUjZSa0tuZEl2eElYQjdDR3c0N1N4L1Y2K1FxZjBqSjA3WDJQbnp0YzZQSDVoeVpTRWhGU09IZHZPcGswdk5xKy9XVk5UVGxIUlVjYU5XOVR1dFh2M3ZzZmV2ZS8xU0oxMWRWVnMyUEJzcDg4ZlBud0t3NGRQdWZ5Sm5iQnIxNXZVMUpSaHN6a0lCQUxOYXlvbUpZM29rZnRMKzlyN0ltUHc0RkdkdXJZemdiT3JOQjVZUktUL1V1aVVmbVBGaUpiUXVmNGtmSEdhTWJ1dHlKV1lQdjFtaGcyYjNPNnhyS3dQcWFrcEIyREdqTnVvcVNrak4zY0hmcjhQTUdiclRFMmQyTHpHNThlbHBJeGo2TkR4bmFyajlPbHNDZ3NQZDNnOExtNHd0OTMyelRiN1AvcG9EMXUydk5TcDErZ3VyOWZOOGVON215ZTFDUStQWnVyVUczc3MxSXFJaUVqZnBvL2MwbS9NSFFLeFlYQ3VDUnA5c0w3UUNLSWkzZlc1ei8zaGt0MEZseTE3dFBsNVZOUUFicm5sNjEyNi82QkJJNWs4K2JwT25ldnplVG9NblM1WEZINi90OTBsWE1MRG80bUtpc2RxdFhXcHRxNllOKzllNXMyN3R6bDBkclY3cFlpSWlBUTNoVTdwTjZ3V3VIRUUvQzNiMkY3NWtVS25YSm5lNmk0WUU1UEV3dzgvMGFVZ09HM2FUVXliZGxPN3h4WXYvbXlIMXcwZlByWFZ4QzZkRGNiejUzK0srZk0vMWVuNlFHR3pPOUxTTk90Wlg1S2NuQWJvWjFsRXBLczB3RUw2bFZzdUdzNTB0QnhPMVpoWGkwaEhMQllMZHJ0RFkrQ0VwcVo2eXN0UG1WMkdBR1ZsSjNHN0c4d3VRMFFrS09rVGpmUXJ5WkV3S2JGbCsrMzJKKzRVRWVrVFVsSlNLQzh2TkxzTUFjckxDMGxJaU1kaXNXQ3oyZFRhS1NMU0JRcWQwdStzR05ueS9JUGo0UFdiVjR1SXlLWE1uajJUa3BLT0o0aVNxNmVvNkNEcDZTT3hXcTA0SEE2RlRoR1JMbERvbEg1bmNTcTR6ZytWcS9QQWxpSno2eEVSNmNpa1NaT0lqWFZ3K1BBNnMwdnAxN0t5VmhNVzVpVTFOUlc3M1k3VDZWVDNkeEdSTHRCdlRPbDNuRFpZZnRFYTl5cy9NcThXTVkvVEdUQzdCT2t4VFVEb1R1NXkvLzJmb3JJeWw0TUgxNXBkU3IrVWxiV2Fpb3BqTEZnd0Q3dmRUbFJVRkE2SHcreXlSRVNDaWtLbjlFc1h6MXE3dHdSSzZzMnJSY3dSVU9ZTUlhSDdQOU9ZVk1yT0k0ODhRRU5EUGhzMlBFMU96bGJLeWs2YVhWcElLeXM3U1U3T1Z0YXRlNUthbW1Nc1dUSVhtODFHWkdRa2NYRngyTzMya1AyU1EwU2tOMmpKRk9tWHhzUkRlaHprVlJuYmIrZkJvNVBOclVtdXJ2RHdBQjZQUGpTR2drQ2dQcVFuZDdGYXJZU0ZoWEhmZlo4a016T1RJMGYyY3Zqd0J6aWRFUlFYbnpDN3ZKQ1RuRHdjdDd1ZXhNUUV4b3daMGR5bE5qdzhuUGo0ZU1MQ3d0UzFWa1NraXhRNnBkKzZld3o4OTA3aitkdDU4SmtKTFdNOUpmUWxKZ2FvcS9QajgrbkRZM0R6WUxHVWhmemtMbmE3bmVqb2FPYk5tOGVFQ1JPb3JhM0Y2L1hpOS9zSnFObStWMWdzRnF4V2EzT1gydGpZV0Z3dUYzYTdQanFKaUhTVmZuTkt2N1ZrR1B4cFAxUTFRWVBYbU1uMjluU3pxNUtySlM3T1NsbVpsK3BxMEVpRFlPVUh6bUcxMW1HM1I0VDg1QzUydTUySUNPTjl4c1hGNFhhNzhYZzgrSHcrQmM4ZWRxSGwzT0Z3NEhRNmNUZ2MyTzMya1A3NUVoSHBUUXFkMG0vWkxIREhhSGp1a0xIOVdnN2NsZzZoMlU0aTdVbExDM0QwcUJldjEybDJLZEl0RFZnc0o3SGJIZjFtY3BjTExicDJ1eDJYeTBVZ0VGRGc3Q1VXaTZYTlEwUkV1a2VoVS9xMTI5TGhwU1BnOFVOeEhldzhEWE9HbUYyVlhBMFhKbWhKVDI4Z1A5K054K05DdnhLRGhSYzRoOFZTMEM4bmQxRUFFaEdSWUtOK0l0S3Z4VGhoV1ZyTDltdkh6S3RGcnI0TEU3UU1HK1lsSXFJRXEvVWN4dkliVFdhWEpoOWpzVno0LzFJSmZJVFZlaEtIdzBGa1pLUW1keEVSRWVuajlMVys5SHVmSEFQdkh6ZWU3ejhMQmRXUUZtTnVUWEwxWEpna0pEWFZ6cmx6NTZpdFBhTUpXdnF3bHNsZElqUzVpNGlJU0pEUXY5TFM3NlhGd05TQlJ1QUUrRnMyZlBNYWMydVNxMHNUdEFRSFRlNGlJaUlTbkJRNlJZQzdNbHBDNS9xVHhwcWRBMXptMWlSWGx5Wm9DUTZhM0VWRVJDVDRLSFNLWUV3ZWxCeHBUQ2JrOGNQYitmRFFCTE9ya3F0TklVWkVSRVNrNTZsUGtnakdNaW1meUdqWmZpdlhDSjhpSWlJaUluSmxGRHBGemxzeEVpTE90LzNYdUdGTmdibjFpSWlJaUlpRUFvVk9rZk5jTmlONFh2RDNiUE5xRVJFUkVSRUpGUnJUS1hLUnV6TGdqV01RQUU3V3dONFNtRDdJN0twRVJBeFpXVmxrWnU2bHNMQVFseXVTRXllMHVIQlBTMHNiVFZOVFBhbXBRNWsxYXdZVEowN1VlRzhSa1N1azBDbHlrWUVSTUM4RnRoWVoyNjhmVStnVWtiN2h1ZWRlcExyYVQxTFNHT2JOVzA1Q3dsQ3pTd3BaNWVXbktDOHZaTzNhVEhidjNzOEREOXluNVhsRVJLNkFmbnVLZk14ZEYwMG90TFBZbU5GV1JNUk1Uenp4WjJ5MlZPYlBmNGlNakxrS25MMHNJV0VvR1JseldiVG9jMWl0S2Z6aEQ4L1MwTkNBeitjenV6UVJrYUNrMENueU1aT1RJRDJ1WmZ0VmplMFVFUk05OTl5THhNYW1NMzc4WXJPMW1IWG5BQUFnQUVsRVFWUkw2WmNtVFZyR2dBSHB2UERDeTlUVzFpcDRpb2gwZzBLblNEc3VYajdsd3hOUTd6V3ZGaEhwdjdLeXNqaDN6cytFQ1FxY1pwbzRjUmwxZFpDWm1VbFRVeE4rdjliVUVoSHBDb1ZPa1hZc1N6UEdkd0kwK2VDMUhIUHJFWkgrYWRldXZRd2NtSEg1RTZYWERSa3lua09Ic3FtdXJsWnJwNGhJRnlsMGlyVERab0ZQald2WmZ2MFlOS2kxVTBTdXNsT25Da2xJU0RXN0RBRVNFbElwTFMybHBxWUdyOWRMSUJBd3V5UVJrYUNoMENuU2dSdEhRTHpMZUY3bmdkZTBNb0dJWEdWaFlSR2FOS2lQU0V3Y2h0UHB3dVB4NEhhN0ZUcEZSTHBBb1ZPa0F3NHJQREMrWmZ1MUhMVjJpc2pWVlZDUWEzWUpsOVRZV0l2YjNXREthemMxMVYvMTF5d3VMc0RuOCtGMnV6V3VVMFNrQ3hRNlJTNWh4Y2pXcloydnE3VlRSRUxBd1lOcjJiangrU3Urei9yMXo3Qm56enRkdXNidjk3TjE2MTg1ZWZKUXQxLzM1TW1EL1BXdjM2RzQrT3IvVWc0RUF1cGVLeUxTUlhhekN4RHB5eHhXdUg4OFBMSFgyUDU3anJHT1o3ais1b2hJRUNzcU9rcDlmZFZsejl1NDhYbkt5d3M3UEY1ZFhVcHBhY0Vsdzkrc1dYZVNtanFoZWR0cXRkTFFVTVBPbmErUm1qb0JpOFhTZkt5eXNwaXRXMTl1OXo3VHA5L0trQ0hHcEVwRGhvd2xJV0VvcTFZOXdZb1ZYMmJBZ0NHODhzcmpsMzAvTTJmZXpzU0pTeTU3bm9pSTlDeDlkQmE1akp0R3drdEhvS0xSYU8xODQ1Z1JSRVZFZ2xWall3MFJFWEdYUFcvY3VFV1g3TWE2ZS9jL2lJd2N3TGh4aXpvOEp5RWhsWXFLMDYzQ2ExemNZTTZjeVNNN2V6TjJleGdBZHJ1VGlJaFlpb3R6R1R0MkFRNkgwYzJrb3FLSW9xS2plRHlOemRmYjdRNXV1T0dMdlBQT0x6aDlPcHVCQTBjd1o4N2RsM3d2MjdhOWd0L2ZNMk1rMU1vcEl0STFDcDBpbCtHd3dxZkh3Zi91TTdaZnpUSFc4VlJycDRnRXErcnFNdUxqTHo5QjBjQ0JJd0R3ZUpwb2JLeHRjOXpoQ0NNc0xJSzR1TUZ0amtWR3htRzEyZ0FvTER6RTRjUHJXaDJQaUlqaDZORk56ZHN1VnpRelp0d0t3TlNwSzRpT1RnRGd2ZmQrVFdSa0hFT0hHdC8yRlJmbmtwMjltV3V2ZllqYmIvOFdkcnNEZ0xGakYxenl2V3pmL3VwbDM2K0lpUFFPZld3VzZZU2JSOEhMUjF0YU85L01OWUtvaUVpd3FhMnRwS21wanBxYThrNWZVMUNReFlZTnp4SVZGZDlxZjMzOU9jcktDaWt1YmozaFVVMU5HWGZkOVQzaTQ0Y0FNR2JNUElZTm04VDY5Yyt3Y09FRHpZRXlFQWp3empzL0p5TmpIbVBITHFDazVLTlc5eWtyTzhucDB6bk1uLzhwYkRaNzg3M3o4bmF4Y09Gbm1nT25pSWowYlFxZElwM2dzQnJyZHY3K2ZHdm4zN0xoenRGcTdSVHByd1pHUUVtZDJWVjBUMW5aU1FET25NbkY0Mm5DNFFqcjFIV1JrWEhjYzg4UFcrMTcvLzBuaUlzYnpKdzVuMnplNS9ONWVPNjVyN1M1M3VXS3d1LzNzWEhqODl4ODg3OWhzVmpJeTl0RmFXa0JDeFk4ME81cjd0dTNpdGpZUVl3ZHU3Q3piMDlFUlBvZ2ZXUVc2YVJiUnNGZkwycnRmQ3ZYQ0tJaTB2K2t4MEgrNWVmaDZaTUtDdytkYnpXMFVGQndnUFQwYXpwMVhXMXRCYzg5OStWVysveCtINmRQWjVPZHZmbXkxMXNzRmhZcytEUnIxanhGVFUwNTRlSFJaR2EreWJScE56VzNpRjZzdlB3VUowN3M0L3JydjREVnFzbjJSVVNDbVVLblNDYzVySERmV1BqRGZtUDc3K2ZIZG9iWnpLMUxSSzYrK1VQaDU3dU1aWlR1eWpDN21zNExCQUlVRmg0a05YVVNGb3VGbkp4dG5RcWQwZEVKakIrL21Qbno3MnUxZjlXcTN4RVhONWk1Yys5cDN1ZjMrMWkvL2htY3p2RG1mYSsvL2lPcXEwc3YydjRoZ1VBQW44L0QvdjN2YytEQUJ3RE1ubjFYOHptVmxjVllMQmFxcXM2UWxqYTUyKzlaUkVUTXA5QXAwZ1czcHNOZmprQzEyM2k4bFF2M2pqVzdLaEc1Mm00WURoOGNoeGNPRzYyZVV3YWFYVkhuRkJSa1VWZFh4ZHk1UnRCY3MrWkpLaXFLaUk5UDZmQ2FRNGZXa1puNUZnREhqbTFyZGN6bjgxQlVsRTEyOXBZMjEwVkZKVEI3OWljQXVQYmF6K0x6ZVM1Ym45ZnJibjZlbmo0TENMQisvVE80WEZHTUdUUHZzdGVMaUVqZnBOQXAwZ1VYMXUzODQvbld6cjlsd3gyajFkb3AwaC85Y0FGOGJSMThmWVBSNjJGK0NreEpNcnVxU3p0MGFBMU9aempEaGszQ1lyRVNHUm5IbmozdmN0MTFuKy93bXJGakZ6Qnk1TXgyajYxYjkyZGlZd2N5WThadHJmWnYydlI4cStWSkVoTlRPMVhmeHljU1NrKy9ockt5azJ6Zi9pb2pSODdvOVBoVEVSSHBXeFE2UmJyb2xsSEd1cDFxN1JUcDM2SWM4S3VsOFB3aFkvM2VONDcxN1AydEZoalpnL2M3Y1dJL3hjVzV6Smh4Vy9OTXNKTW1YY2VPSFgrbnFPZ29LU2x0QjZtWGxoYmc5VFoxZUUrdnQ0bkd4anJPblR2VGFyL2IzVWh0YlNYRnhjZUlpa29nT2pxQjdkdGZiYmRGRk1CaXNmTFp6LzZtM1dOVHB0ekF3WU5yS0N3OHpNaVIwenY3ZGtWRXBBOVI2QlRwb2pDYnNWektudzRZMjJydEZPbS9vaHp3eFdudzBFVElyNFQ5cFplL3ByTXN3TGExUFhPdnBxWjZ0bTM3RzlIUkNVeWVmRjN6L3ZIanIrWHc0WFZzMnZRaWQ5NzVPQzVYWkt2cjl1OS92MDJndkZodGJRWFYxV1Z0enFtdHJjQnF0WFB1M0JrbVRGakt1SEVMOFhvOUpDUU01WnByUHRIcTNETm44dGk5K3g4ZHZrWjRlRFFPaDR1NnVzcXV2R1VSRWVsREZEcEZ1dUcyZFBoYkRsUTJHcTJkNytUQjNXUE1ya3BFekJMbE1NWjE5dlRZem0yWFArV3kvSDQvNjliOW1icTZTcFl2LzN5cnRTMXROanZ6NTMrYTk5OS9nalZybnVUR0cvKzExZkhycnZzOFhxK253L0dZYTljK1JVek1RR2JOdXFQVi92WHJueUUyZG1DckNZWUFuTTRJQmc5T2I3V3ZzYkgya3ZYWDFWWGg5VFlSSGg3ZHFmY3JJaUo5ajBLblNEYzRiZkRBZUhoaXI3SDk4bEdqMjYxTGY2TkVwQS94Ky8xczJ2UUNwMDRkWWZMazZ4Z3hZbHFiYzFKVEp6QnAwbklPSGx6RGh4LytudVhMSDhQcGREVWZ6OHI2a0wxNzMyMzMvb0ZBNFB4RVFwdmI3SStOWGRydHVvOGQyOGJaczhkeE9zTXBLZmtJdXoyTTFOU0ozYjZmaUlpWVN4K1JSYnJwcHBId3lsRW9iVEJhTy8rYURRL3JNNUdJOUJGTlRmV3NYLzhNaFlXSEdEbHlacHR1clJlNzVwcFBVRnRienZIaiszampqUit6ZVBIRERCNDhDb0RwMDI5bSt2U2IyNzF1NWNyZk1tQkFjcHNXemIxN1Z4SVJFZFBtL01iR1drNmRPdHBxWDBWRlVadnpZbUtTS0M0K1JrMU5QWU1IcHpONTh2V0VoVVZjOWoxM3hPLzM0L041c1ZvMURrSkV4QXdLblNMZDVMREM1eWJEZis4MHRsL05oanZTWVlEcjB0ZUppUFMyb3FKc05tNThqcnE2S2pJeTVySmd3ZjFZTEpZT3o3ZGFyU3hkK2dpYk5yMUlidTRPM25ubjU4eWRldzhUSjdadXJYUzdHOG5MMjBsWVdDUit2NWV5c2dJR0R4N2Q1bjdUcDkvVTd1dVVsUld3ZXZVZlcrMExCUHh0emhzOGVEU2pSOC9wekZ2dFVGYldHdXgySjFhcmpaS1NQQUlCUDNGeGc2L29uaUlpMGowS25TSlhZSG1hTVpIUThYUGc4Y016QitIcnM4eXVTa1Q2TzRjakRLL1h3K0xGRHpONjlPeE9YV08xMmxpOCtMTU1IanlhM056dFpHUzBYUmZUWnJPemJkdmZDQVQ4V0N3V0VoSlNPNzErcHRNWnpxaFJzMWl5NUo5YTdTOHNQTXlXTFM5MTZoNWRjZXpZVmlvcml3SGp6MlBjdUVVTUhUcSt4MTlIUkVRdXp4SUlCQUptRnlFU3pETFB3TGMzdFd6LzM0MlExclpYbVloSWx6MzIyR004K3VpZnVuV3QxK3RwTlNsUVQ3cncwZUZTcmFkOVFTQVFJQkFJWUxWYWUrUitUei85R0YvNHdoZElURXdrS1NrSmg2TjMvbnhGUkVKTnovd1dGdW5IWmcyR2lZa3QyNy9mWjE0dElpSVg5RmJnQkNOczl2WEFDVWFkUFJVNFJVU2srL1NiV0tRSGZPbWk5Y3IzbHNDTzArYlZJaUlpSWlMU2x5aDBpdlNBOURoWU1hSmwrdy83d2R0MmJnd1JFUkVSa1g1SG9WT2toM3h1TW9TZm41cnJkQzI4ZnN6Y2VrUWsrS1dsdFowWlZzeVRuSndHOVAyeHJDSWlmWTFDcDBnUGlRdUR6MHhvMlg3aE1GUTFtVmVQaUFTL3BxWjZ5c3RQbVYyR0FHVmxKM0c3Rzh3dVEwUWtLQ2wwaXZTZ1Q0eUdJVkhHOHlZZlBIM0EzSHBFSkxpbHBLUlFYbDVvZGhrQ2xKY1hrcEFRajhWaXdXYXpxYlZUUktRTEZEcEZlcERkQ2wrWTJyTDl3UW5JcXpLdkhoRUpick5uejZTazVMRFpaUWhRVkhTUTlQU1JXSzFXSEE2SFFxZUlTQmNvZElyMHNEbERZUHFnbHUzZjdEYXZGaEVKYnBNbVRTSTIxc0hodyt2TUxxVmZ5OHBhVFZpWWw5VFVWT3gyTzA2blUwdXhpSWgwZ1g1aml2U0NyOHdBNi9rdndiTXI0UDNqNXRZaklzSHIvdnMvUldWbExnY1Byalc3bEg0cEsyczFGUlhIV0xCZ0huYTduYWlvS0J5TzNsc0RWVVFrRkZrQ2dVREE3Q0pFUXRIdjk4R2J1Y2J6U0FlOGNCUEVocGxiazRnRUg3L2ZUME5EQXkrODhCTDE5UmFTazhlVGtKQktZdUl3czBzTFdXVmxKeWt2TDZTbzZCQmhZVjRXTEppTHpXWWpPanFhUVlNR0VSNGVycFpPRVpFdVVPZ1U2U1VOWG5od0pWUTJHdHZYRDRkdlhtTnVUU0lTbkx4ZUx6VTFOV1JtWm5Ma1NBNmxwYVU0blJFVUY1OHd1N1NRazV3OEhMZTduc1RFQkVhTkd0SGNwVFk4UEp6RXhFU2lvcUt3MisxbWx5a2lFbFFVT2tWNjBjWkMrTkgybHUxZkxJYXBBODJyUjBTQ2w5ZnJwYkd4a1hQbnpsRmJXNHZYNjhYdjk2Ti94bnVIeFdMQmFyVTJkNm1OalkzRjVYSXBjSXFJZElOQ3AwZ3YrOVltMkgzR2VKNGNDYyt1TUdhNUZSSHBLci9majlmcnhlUHg0SGE3OFhnOCtIdytCYzhlZG1GWkZJZkRnZFBweE9Gd1lMZmIxYVZXUktTYkZEcEZlbGxwQXp5MEV0dytZL3ZCQ2NaRFJLUTdBb0ZBbTRmMFBJdkYwdVloSWlMZG85QXBjaFc4bWdOUEhUQ2VPNnp3ekFxajFWTkVSRVJFSk5TcG40aklWWEIzQmd5UE1aNTcvUENMVEhQckVSRVJFUkc1V2hRNlJhNENxd1crT2J0bCs4QlplRGZmdkhwRVJFUkVSSzRXaFU2UnF5UmpBTnllM3JMOXAvMVFVbTllUFNJaUlpSWlWNE5DcDhoVjlNaGtHT0F5bmpmNjRLYzdRSU9xUlVSRVJDU1VLWFNLWEVYaGR2akdySmJ0dzJYd1ZxNTU5WWlJaUlpSTlEYUZUcEdyN0pwa1dER2laZnVwQTNDNjFyeDZSRVJFUkVSNmswS25pQW0rT0EwR1JoalBQWDc0eVE3d3E1K3RpSWlJaUlRZ2hVNFJFN2pzOEowNUxkczVGY1phbmlJaUlpSWlvVWFoVThRa0V4UGhrMk5hdHA4N0JBWFY1dFVqSWlJaUl0SWJGRHBGVFBSUGsyQll0UEhjNjRjZmJnTzN6OXlhUkVSRVJFUjZra0tuaUlrY1ZuaDhMbGd0eG5aQk5meGh2N2sxaVlpSWlJajBKSVZPRVpPTmlvTUhKN1JzdjVzUFc0ck1xMGRFUkVSRXBDY3BkSXIwQVo4ZVo0enh2T0JuTytGTW5YbjFpSWlJaUlqMEZJVk9rVDdBYW9IdnpZTVlwN0hkNElYdmJ6V1dVeEVSRVJFUkNXWUtuU0o5Ukx3TC9tTnV5M1orRlR4MXdMeDZSRVJFUkVSNmdrS25TQjh5ZlpEUjFmYUNOM05oWjdGNTlZaUlpSWlJWENtRlRwRSs1ck1UVzQvdi9Pa09PRjFyWGowaUlpSWlJbGRDb1ZPa2ovbjQrTTQ2RHp5KzJSam5LU0lpSWlJU2JCUTZSZnFnajQvdkxLeUJIMitIZ0hrbGlZaUlpSWgwaTBLblNCODFmWkRSMWZhQ25jWHcvQ0h6NmhFUkVSRVI2UTZGVHBFKzdJSHhNRCtsWmZzdlIyRHpLZlBxRVJFUkVSSHBLb1ZPa1Q3dU8zTWdQYTVsKzc5M3d2Rno1dFVqSWlJaUl0SVZDcDBpZlZ5WURYNnlDR0xEak8wbW56R3hVTFhiM0xwRVJFUkVSRHBEb1ZNa0NDUzQ0Q2NMd1dZeHRzL1d3N2MzZ2NkdmJsMGlJaUlpSXBlajBDa1NKTWJHdzlkbnRXem5WTUFQdDRGZlU5cUtpSWlJU0IrbTBDa1NSSzRmRG5kbnRHeHZQdzIvM20xZVBTSWlJaUlpbDZQUUtSSmsvbmtLekIzU3NyM3FPUHoxcUhuMWlJaUlpSWhjaWtLblNKQ3hXdUI3ODJCaVlzdSsvenNJR3d2TnEwbEVSRVJFcENNS25TSkJ5R0dGbnk2QzRURXQrMzZ5QS9hZE5hOG1FUkVSRVpIMktIU0tCS2tJTy94OE1TUkhHdHYrQVB6SFpqaFlabTVkSWlJaUlpSVhVK2dVQ1dJRFhQRExKUkIzMFJxZTM5b0lSOHZOclV0RVJFUkU1QUtGVHBFZ056RENhUEVNdHh2YlRUNzRob0tuaUlpSWlQUVJDcDBpSVdCRXJESEcwMzcrYjNTalY4RlRSRVJFUlBvR2hVNlJFREVwRVg2eTBKaGtDQlE4UlVSRVJLUnZzQVFDZ1lEWlJZaEl6emx3RnI2MUNUeCtZOXRsaDE4dmdkRUR6SzFMUkVSRVJQb250WFNLaEpncEErRy9GNEhUWm13M2V1RnI2K0ZBcWJsMWlZaUlpRWovcEpaT2tSQjF1QXorZlpNUk9nRnNGdmpPSExnMjFkeTZSRVJFUktSL1VlZ1VDV0U1RmZEMURTM0JFK0RSeVhEdldQTnFFaEVSRVpIK1JhRlRKTVRsVk1BM05rRDlSY0h6MWxId3I5UEJhakd2TGhFUkVSSHBIeFE2UmZxQkU5WHduVTF3dHI1bDMrUWsrTUY4aUhhYVY1ZUlpSWlJaEQ2RlRwRis0bHdUUEw0WnNpdGE5ZzJLZ1A5WkRDbFI1dFVsSWlJaUlxRk5vVk9rSC9INDRXYzdZVU5oeTc0SU8vem5mSmcreUx5NitvS0FweExjWmVDcncyS3hFUEEzbVYyU1hNenFKQkFBckJFRUhJbFlISEZZTEJZc0Z2VVJGeEVSNmVzVU9rWDZvYjhjZ2VjT3RkNzMrU253eVRIbTFHTzJRRjB1ZUtzQm45bWxTQ2Y0c2VLM1JCRndqY1J1dDJPMWF2VXZFUkdSdmt5aFU2U2ZldTBZUEhVQS9CZjlCbGcyREw0NTIxaGVwYjhJMUJ3RWY0UFpaVWdYQlFMZzlUdndoR1hnY3JtdzJXeG1seVFpSWlJZFVPZ1U2Y2NPbHNMM3QwSzF1MlZmZWh6OHh6d1kyZy9HZVFicWNnbDRLK2xIR1R1a0JBSlE1M2JpRHh0QlZGU1VncWVJaUVnZnBkQXAwcytWTnNEam0rQ2pjeTM3d216dzJGUmphWlZRRlhCWFFNTngxS1UydUhsOVVGWVhUV3hDR2k2WFMxMXRSVVJFK2lDRlRoRnBkNEloZ0ZtRDRkOW5RMXlZT1hYMXBrQmREbmpQWGY1RTZmT3FHNncwTUpTRWhBUWNEb2ZaNWZTcXJLd3M5dTdKcExDd2tNaUlNSTdsRlpoZFVzZ1puWjVHZlgwVFE0Y09aY2JNYTVnNGNhSW1yUklSdVVJS25TTFM3SzFjK09OKzhGMzBXeUhHQ2QrZVl3VFFVQktvM2c4QjkrVlBsRDdQN1lHVGxRTVlPblFvTHBjclpNUEJpeTgraDg5ZFJjYUlKRktURXhnNkpON3Nra0xXcWRNVkZCYVhjelMzQkljcmp2cys5WUFtclJJUnVRSUtuU0xTU240Vi9HZzduS3BwdmYvV1VmQXZVOEVaSXNQbUZEcERoOXNEK1dlalNFbEpJVG82T2lTRHdaK2ZmSUpSdzJKWVBHK2MyYVgwTytzMkh5YnY1RGtlZU9oUlRWb2xJdEpOb2ZjdnM0aGNrVkZ4OFBRTmNNOFlXazJ3ODA0K1BQb0I1RldaVmxyUFV1QU1HVTRIK0h3KzNHNDNmci9mN0hKNjNJc3ZQc2VvWWRFS25DWlp1bkFDbzlKaWVmbWxGNml0cmNYbjB6aHdFWkd1VXVnVWtUWWNWdmpuS2ZDN1pUQW9vbVYvVVMxOFlUVThzYmYxakxjaVpnc0VBbmk5WGtLdDgwNVdWaGErcGlvV3p4dHZkaW45MnJJRkU4QlhTMlptSmsxTlRTSDU1WWFJU0c5UzZCU1JEbzFMZ0dkV3dPM3BMZnY4QWZoSEhqejRIcnh4clBYNFR4SHBXWHYzN0NSalpKTFpaUWd3Zm5ReTJVY1BVVjFkcmRaT0VaRXVVdWdVa1VzS3M4Ry9Ub2RmTG9hazhKYjl0Ujc0dzM3NDNQdXdzOWk4K2tRdUNMVldUb0RDd2lKU2t4UE1Ma09BMUNFSmxKYVdVbE5URTVLdDZpSWl2VW1oVTBRNlpjcEFlUFltZUdCODY4bUVUdFhBNDV2aEd4dmdaRTNIMTR0STEwV0VoMm1XMmo0aU5TVUJWNWdUajhlRDIrMVc2QlFSNlFLRlRoSHBOSmNOUGpzUm5yOEpscVcxUHJidkxEenlQdng0T3h6WDhwY2lQU0kzWCt0dzlpVUZoY1VoUFdtVmlFaHZVZWdVa1M1TENvZHZ6NFkvWEFjVEVsdjIrd093b2RDWTVmYmJteUNyMUx3YVJTUTQ5ZlV3RjZxVFZvbUk5Q2FGVGhIcHRvd0I4TnVsOE4yNU1EaXk5YkhNTS9DMTlmRGx0YkR0dERuMW1hbWh3YzJxZFFlb3FLenQ4clVyMSs1bjg4N3N5NTduOWZyNHkydGJPSlJkMkowU203MjFhamQ3RHg3djl2Vm56bFpkTWlpVWxLcnB1eS9KT25LUzcvN3M3MVJXMVYzeHZWNzgrMmJlZUc5WHA4OXZhdkx3cXlkWGtwM1g5cGRDSUJEZ2o4K3Y0Wm0vYnV6VXZmNzgwbnJXYkQ3VTZ2cmF1c1pMUGp3ZWI2ZHJGUkdSbm1NM3V3QVJDWDdYcHNLOEZHTTIyNWVPUVAxRm4rdU9sTVAzdGtCYUROdzNEcFlPQTV1bDQzdUZpdnlDRXQ3K1lBK0ZSZVg4ODJlV2R2bzZqOGZMQnh1eW1EbDVCQXRuajcza3VUNmZuNjJaeDBoTWlHYmkyTlFPejZ1cGJXRGo5cVBNbWpxS1FVbXhiWTV2M0hHVTJkTkdNWDNTaURiSFRoU1djaWk3a0J1WFRNRnV0N1U1WHQvUXhJOSsvU2JKZytMNGo2L2UyZWI0ODY5dVlrL1djYjcrMkUya0RkVXNySDNCME9SNHp0WFU4OXE3TzNuMGdjdi9iSlpYMUZCYjM5VHVNWWZEenRvdGh4azlNcG1ZNlBCMnp4bVdrb0RGWXZ5bDM3RTNqL3dUSlNUR1J3Tncra3hscTNNanc4UFl2aWVYOFdOU0dIN1J6NHZWYW1Id3dMam1iYS9YUjliUmswd2VQNng1WDJsNU5kLy8rZXM0SExibTE3dVl4K1BqdGh1bWMrT1NLWmQ5ejVlalZrNFJrYTVSNkJTUkh1R3d3cjFqNFpaUjhFNCt2SlVMWlEwdHh3dXE0V2M3NGNuOXNHU1lFVDdIaGZDa25CUEhwakp4N0ZBT0hDbWd1S1NLNUVGeGw3OElPSlJ6Q3JmYnk4eXBJM3VzbHByYVJ0NWJzNTloS1ludGhzNUxPWDZ5bFBmVzdPZTZSWlBhRFoxWlIwN2k5d2VZTWo2dG5hdGgyc1RoN05pVHg1TXZydVB4cjl4QlpFUll0OTZEOUp6NEFWRXNuVCtCL0lJU21wbzhoSVU1TG5uK3FuVUgyTFk3RjRlajdmOS9BTHZkeHA5Zlh0OW12OThmd092MThic2ZQNGpEWVNjUUNMQis2eEZtVDBzbk1UNGF2OS9QajM3OVpwdVE2SFRhK2RzL2RyUzZUNWpUemkrK2Z6OU5UUjQ4WGgvNUowcndldjBNVDAya3RxNFJnQXM1OE1mL2ZrKzdBZmhYVDY2ODdKK05pSWowRG9WT0VlbFJrUTY0Ynl4OGNneHNMSVRYajBGT1JjdnhxaVo0TTlkNEpFZkMwalFqZ0tiRm1GZHpkeHpPT2NWVGYxbDN5WFA4L2dDQkFQejMvNzU5eWZNZWUzQVo0MGFuQUxBM3kram0rc1QvZmRqbXZJaHdKNy80L3YzZHJMaDM3RHRrVEhSenpiUlI3UjZmUEg0WWkrYU1aZlBPSFBZZkxtRCtySXlyV1Y2Lzlld3JHOWwvdU9OSmlBS0JBQmFMaFcvKytLOGRudlAvL3VWbVVvY1kzd3lOR1pYTVZ4NjlzZm1ZMys5bjlhWkRqTTlJYVQ3bjQvWWZMdURKRjlZMmJ4ODRjcExTOG1xKytQQjFyYzc3MXBkdVk4amdBUjNXY1RTM2lQOTdlUU1BYjMrNGgzVmJqalFmKy83UFgyOSsvaThQTFFlTWx2MzIrSHg5ZTZ5b2lFZ29VK2dVa1Y1aHN4aGhjdWt3T0ZSbWhNK3RSY1prUXhjVTF4bmRjVjg2QXFQaWpIT1hwMEZDKzczMCtoU2Z6NC9iN1dYMHlNRU1UT2hlWWo1VFdrWCtpYlA0ei8raGxGWFVzUGZnQ2FaUEdrNzZpTUc4L3Q0dXhveEtidTQ2NjNEWUtDazl4MDkvOTQ5VzkzbDM5VDVXclR2UXZEMXJ5a2dldUh0Qm05ZDcrcVgxV0sxdHV4MjYzVjQyNzh4aCs1NjhkdDluUnlxcjZqaDR0SkNNa1lPSmpBamo3Ky9zYVBjOHY5OW9rVHA5cHFMTk9XRk9CN2ZkTUtQRDE1RHVXVFJuTEJQL2YzdDNIdDMwZWVkNy9DMXJzZVFkVzdiQk96Yll4Z1pqd095QlFBZ1FJQ1FwS1duVE1GMXkyMDQ2elV4bW1zek5MSGZhU1RQVG1aemJkRTN2YlpNMmJkTnNiWnBtQjhMaXNPK0x3UVpzd09EZDRBVzgyN0prYS82UUVSakxaZ2tLMitkMXp1ODQwdS9SenovbENNUEh6L2Y1UHBrSmdLZUVkZlVuQjNub3ZtbUVCUHVlYWQ2OHM0VGEwMDA4ZE45VTczTlJ3MElBR0RjbWtjNnU3bjdySWQ5WnRZZHRlNDZST1NwdTBIV1NNVkZoTEYwd0VZUEJRRzl2TCsrdTJzT2QwOGRnand6bHB5K3Raa2JmTHlDNm5TNGNEdWVnNzhYcDdQSCs5K0o1dWR4MVJ6YlAvM0lsT1dPUzZPaDBjUDg5bnM5UGQ3Zm5QcDc3eFFlRGx0ZU9Hek40R2JxSWlQaVBRcWVJK04xWXUrYzQwd1ViS21COVJmL1pUNERTSnMveDBrSFByT2U0YU1pSmh0d1lpTFJlbi91K0hOUHpSak45MG1qdjQ5N2VYaHJPdEJKajcxL0dXdGZRVEhSVVdMOS9ERy9aVlVKcFdaMzM4Y3AxK3dGWXZuUXFFZUhCdkx0NkQ4a0pkdWJPelBLT2FlOXdzSEJPRHVCWjE3WXEvd0NabytKSVRZNEJZTU8ySXpoZDUvK1JEaEFhWW1YcGdvbFg5ZjdLS3VzcFBPSzdVZEhXM1NXNDNXN216TXlpeStGa3k2NmpRMTZyK3FMMWV3QWh3VmFGVGo5SVM0a2xqVmpBcys3MjR3MkZoQVFITWpuWDk0ejBxdndEWktTTkdIQytyYjJMWC9iTlZ2NytUNXNIdk82L2Z6NzBMRDU0UHFlaElUWmFXanRaY3ZjRUNnNlZVMUpheTdJbGt3RjQ3b1VQTG5tTmMyWFp3VUZXempaMTBOVGNRWFpHQXI5Ky9STWVmWGlPOTMzZWY4OGs1czdJOGxreXZHdC9xWGN0cVlpSWZMWVVPa1hrTXhOcGhXWHBucU8ySGRhWFEzNDVWTFQySDFmZTRqaytMUFU4SGhGOFBvVG1SRU5jeUdkLzc1ZmpiRk03TDcrNWdjcWFSdjdobTR1OGpYUE96VTRtaklqazRRZG1rQkFYT2VDMXpTMGQ3TnhmeXRRSm80Z0lEeDV3L3B6Z29FQVd6OHNGUEFGMFZmNEJNa2ZIY2Zlc3NRRHNPWEJpd0d0Q1EyemUxMXpOZTVvN3MybkFlajZIdzhtR2JVY0FTRW1JWmxoRU1EOTk5c3RYOVQzRXY0SnNnU1FuMkRsOHROcG42R3h1NmFEMmRGTy9YMjZjRXh3VXlILzgwM0x2NDhJamxmeGw1VzYrOHRCc1VoTHQvY1pXMVp6aE4yOXNZT21DaVV3Y2wrSjkzbWExOE9hNzIrbHlPUG5mejc1T2I2K2JtWlBUaWU4cnFYM3lzY1g5bWdSZDdIUjlNN3YybDNvZjd6MTRnb3kwL28yTEhBNG4vL3lEUHdMMG0vWDNaZW1DaWQ0L0x5SWk4dGxRNkJTUjYySkVNS3pJOGh5bFRaQmZBWjlVUUYzSHdMRzE3WjVqVFpubmNiQVpFa0xQSDRrWGZBMzAzZXZrbWhzM0pwR2YvY2VYTVJvOU8wOFZIQ3JuRDI5dHBxT3ptenVuWnhJLy9IeXdqTEdIY2YvQ1NieS9aaDgvK05sN3pMc2ptM3ZuVDJCRzNtaW1Ua2pEWlBJMFVubnlzU1dFRDlJQjFKZHoyNVFFK0NnbHZORHhrNmM0ZXVMVVZiekw4MnhXQ3ltSjU3dUpmckx0TU8wK09wb2VQRnhCVmUyWklVTnVTV2tOYXpjV01YdGFaci91bytJL002ZWs4OGYzZHZEZ2tpbUVCUGN2SGRpNit5aG1zNUZKT1FPN0Z4c01CcUtHZVdZSEhRNG5KOHJyc0ZrdGZMQm1INmxKMGFTbXhKS1NZS2U0dEpaVjZ3dVlQM3NzODJlUEczQ2RaWXNucytUdUNaU1UxdkwyUjd0WXVtQ2l0L0dQMld6QzBUMTRlVzFFZUJBTDVvekQ1ZXJCYUF4Z1Y4RUpsdHpkLy9ObHNaajQ3bmMreDc4OTkyZSs5c1haM3BuL0MvM2dwKyt6Yk1sa0pvNU5HWEJPUkVUOFM2RlRSSzY3dEFqUDhZMGNLR3VCZ3ROd3NCNzIxMEZyOThEeDdVNVBlZTdGSmJyZ21VMk5EL1VFVTE5SFVOL1hxVUdmN3A0TkJnTm1zNG1XMWc3ZVc3MlhiWHVPRVdTejhJMFZjd2RzUFdJd0dManJqbXpHWnlYeDZ0dGJXYmU1aUgxRlpheDRjS2EzZ1ZCTGF3ZE5MWjZqdkxvUjhEUWlPbFhYeEw3Q011KzFvcU5DdlkxYnpxMjM5TFYrN1VKSFQ1emlnelg3c0ZpdTdrZCtkN2VMd0VDek4zUzJkemhZdTdIUTU5aGQrMHZaVjFqR0hWTXlCdDFDbytoSUZZZEtxc2dkNjd2anJWeDdVM0xUZUhmVkh0WnRLdUtCUlhuZTV6M3JlWXZKeTBrbHlEWjBaK0hBUURPUFBqd0h0OXROVVhFVmF6WWU3TGNPT0hKWUNHYXppZU1uVDVHU0dOMnYyM0ZFZURBdVZ3OXJOeGF5Y0U0TzRXRkIzbldjcFdXbmVldURuVTlKaE0wQUFCRm5TVVJCVkpkOEQvL3l4UDEwZDdzNDI5Uk9aRVFJdGFmUDRuYTdLYTlxQUNBNXdUUHphakdiQ0xUNDZzanJKalRZaXMxbXVlVDNFaEdSYTB1aFUwUnVLQ2xobnVPQjBlREdVMlo3b0E0SzZqeGZXM3lFMEF1ZDZmSWNRd2t3d01jTFB0MTl1bHc5NUc4OXpLcjhBcnE2bkdSbkpMRGl3WmxEbHNaR1JZYnlkMTlmeUtZZHhiejkwUzUrOXV1UG1UazVuYy9mTzRYS21qTzg1S01iN3Y2aWNtK0hXSUE3cDJmeXhRZG1BSGpYYnA2YmJiMlVIMzczUzVqTkpweE9GMmJ6NEQvK1cxbzdDUTJ4WWpBWWFHdnY0aCsvLzNxLzgzLzVhQmNkbmQya0pOb3BxMnpvZDI3S2hEVDJIanpKcm9MU1FVc1lEeDJ0SWlEQXdJUnJHRHBYTjhRUzFCRkVVRU1BeHM5b3R0dmZydVYydGhhTGlmc1dUdUtQNzIwbmIveElFdnArY2ZIaDJuMjBkemhZZlBmZ005TW5LK280VkZKRnc1bFdUdFUxVTF2WGhOUFpRMHFpbmJ0bVpwR1ZrVUNNUFl4OWhXVWNPRlRPZTZ2M1lqSVpTVTJLNFZ0ZnVSdXIxUk1BMS9UOW9tTCtiTS9ub3FzdmROcHNGakpIeGZIRU4rN2h1UmZlWjlGZHVlUmtKZkhVTTYveDFMZVdNRHdtZ3IvNXA5OENjTGE1SGJQWnlQLy8vVHJjYmpkT1o0OTNLNVFmUDdNQ2dKZmYzT2l6WVZaWDErQ3pxU0lpNGw4S25TSnl3ekp3UG9UZVA4cnozTWxtT05FTU5hMVEyUXJWYlZEVjZwbjkvS3c0blM2ZSs4VUhWTmVlSlRnb2tLODhOSXRwRnpRVEdvckJZT0RPNldQSUhCWEhiMTdmd05iZFI2bXRhK0k3ZjcyWS8vdmRML1ViKzYvLy9TZG1UODFrNGR3YzczUGxWUTFzMmxFTVFITkxPd0FueWs5N3ozZDBkbFBYME1LbUhjVk15VTNGYXUwL3ExTjcraXcvZm5FMTl5MmN5QjFUTWdiY1gzbFZBeSs4dkliYzdHUWVlWERtZ1BOTnplMXMyM09NMU9RWThzYW5EZ2lkV2VueDJLd1c5aFNjOEJrNnp6YTFVM3U2aWV5TUJJS0RybDJIcURVTnNkZnNXamVLQUFOY3U5MWFZZGJVRExidk9jcExyMzNDVTk5YXdzbUtldFp0UHNTOTh5Y00yV0NudDlmTjBST25pTFdITTNsQ0drbHhVU1RGUnhFWWFHYlRqbUxlZkhjN3p6NjluSVZ6Y2xnNEo0ZW01bllLRHBWVDM5RGlEWnpsVmZXc1hGOUFldXB3M2xtMWgrYVdEakpIeDJFd0dBaThnaG40dlBHcDVJMVA3YnRtQXovNjFjb0JhNG0vL2JYNXBLZU9HUERhcDU1NTdiSy9qNGlJWEZzS25TSnlVeGtaN2prdTF1endoTS9xTmpqZERsMDkwTjBEemw1dzlrQjMzOWR6ano4TnM5bkVzc1ZUS0NxdUpDaytpamZlM2M0YjcyNi80dXQ4L1V0ektUN3VhZTVpTkFiUTI5dkxpWXA2eG95SzgzYmZOSnVOaEFSYnFhcHBwSzNEUWVHUkNqWnVMKzUzblozN1N0bTU3M3lqbGVhV0Rzb3E2OG5PaUI4UU9rTkRiQ1RHUmZMYTIxc3BQbGJESTh0bWVzc05qeHlyNWxkL3lDZklabUhlckd5Zjl4d1JIa3hxY2d3ckhweEo4ZkhhQWVkTkppUGpzNVBZc2ZjNDlZMHRSRiswbmN6Qkl4VUFUTXk1dHV2cWZwUjVFTHZkVG5SME5HYXpyOUxLbTlOajZ5ODk1bklaREFhK3VXSWUvL1h6OS9qSlM2dXBiMndoSnl1UlJYZU5IL1ExTGxjUGJyZWIreTdxZmx4WjR5a0JiMmhzd2RYVHcvR1QvZGNNSjR5SUpHRkVKTWRQbmlJMHhFWjdSemZEd29QcDZlbWxyYjJMeUlnUXVoeE9ZdXhoQkFRRTRIUjV5bVo3ZXR5MGR6ZzQyOVNPMisyWmRmZGRLdHYvSHM4MHRYazczTDd4emphc1Byclhkblpkb2t4Q1JFVDhScUZUUkc0SjRZR2VJOXQrNmJFQTd1WlA5LzJ5MHVQSlNvK25xdVlNVXlmNDNvWmk1LzVTakFFQjVJMGYyS0FGd0I0Wnl2S2wwN3lQeXlvYitOVXI2M25tSHg4a0pyQi9zdDZ5cTRUaTQ3Vjg3OGxsUEhTZjV6VWZyZHZQeXZVSFNJcVA0dW5IbHc2NGZrREF3TExia0dBcmp6KzZnRlg1Qi9odzdYNU9WdGJ6dng2ZXc5bm1kbjc3NWtic2thRTg4ZlY3R0JZeGVKbnczM3gxUHNGQmdUNURKMEJ1ZGpJNzloNW43OEdUM0RPM2Y2QXBQRkpKUUlDQjNHeXQ1N3dld3NOczVJeEpZdXR1ei9ZMnM2Wm1EcmttdUsyOWk1Ky92TWJudWQ1ZU42NitFdS9uZjdseTBEWERFOGVsOEpXSFp2UHMwOHY3UGYvVyt6dElHT0ZwdUhXaXZKNS9mLzV0bk00ZVhuOW5Hd0VCQnJxN1hiencyelVZREFiY2ZWMkhkdXc5UmxsbFBjMHRuZFNmYWFHNzI4WGYvdXZ2QWZqT1h5OEdZUGEwTVNUNjZCRDlpOSt0SGZSOWlvaUlmeWwwaW9oOENnbHhrWHhwMmNBeVZJREM0a29DTGVaQnoxOE5nOEhnRFFuSFRwN0daREpTVWQzSXFicG00dnEyb0xpY2F5eWVsOHVvbEZoKzg4WUdudi9sUjdqZGtCUWZ4ZU9QTGhqUTNmUmk1MmFVQnBPVkhvL1piR1IvWVZtLzBPbHdPQ2twclNVclBmNlNUV3ZrMmp0NHVJSVAxdTZqcXVZTVV5YWtVVlpaendzdnJ5RnYvRWdXemhudmN5dWZpUENCVytHMGR6allzcXVFRGRzT0V4NGFSSDFqSzZFaFZtS2p3MWwwMS9oK1hZN1BxVzlzb2ZaMEUzV05MZFEzdEhDNnZwbXlxZ1lldU1lelIydEcyb2pMV3RONXFxNlo1cFpPN0pHaFJFZUZVdGZRd3IvODNmMUVSb1I0UTIvYzhBZ1M0Nkp3ZER2cGN2UWRmZXM1UzQ3WFlEUUdrSjJSY0UzLzM0cUl5TkFVT2tWRWJrS3RiWjJjS0svam5yazViTmgyaEEzYkRsOXh1RTFPc0pPV0hNditJazkzWEl2RjVPMkkrMm1ZelNheTB1TTVjS2lDTTJmYmlCem0yVmkxcUtRS2w2dkg1OVljNGg5ZFhkM3NLampCcGgxSHFLNDl5NGpZQ0I1L2RBSFpHUWwwZDd0WXViNkE5VnNPc2VmQVNWS1RZNWc2Y1JRVHhpWVRHdEsvODNCSHA0TkRKZFVVRkpWeCtGZzFrOGFONU1uSGxuRDRhRFZyTnhieWYvNytBZkszSHViLy9XNHRZYUUySm94TklUc2pnYVQ0S0FJQ0F2aHc3WDUyRjV3Z3hoNUcvUEJoQk5rQ2NUcGRUTTVONDlqSnk5L081OExPdStWVkRXemNVY3p3bUFoV2YzS0FUN1lleHUxMjg1TVhWM3ZIbU0xR3JJRVdBaTBtSEE0WGg0OVZFeFlXcE5BcEl2SVpVK2dVRWJrSmJkcFJURTlQTDNualUrbnFjcEsvOVREVEpvMzJ1VCtoTHpXbnp2TGlxL21jcm05bXlkMjV1Rnk5Zkx6aElQLzUwL2Y0MmhkbmU3ZHl1VnBqTXhNNWNLaUMvWWZLbVhlSFozM28vc0l5VENZanVkbmFKOUhmQ285VXNuM1BNWXBLS25FNmUwaUlpK1NyWDVqTjVOeFViOW0xeFdMaWdVVjUzRGw5RE9zM0Y3Rmxkd2x2dkxPTk45L2R6c2lrYUI3NzhqeGEyN3A0NWEzTlZGUTNFbU1QWTNyZWFMNXcvelRDUXZ2dk9XUXlHVmx3NXpqbXpoakQzb01uMmJtdmxJL1dGV0F5QlRBamJ6VExsMDVseFlNek1adE4zbUE0WlVMYUpXZk5UOVUzMDNpMkRiZmJqV21JdHNRVHg2V1FsaHlMeldyQlpqTmpzMXF3QnByN2xaZy85Y3hyZkc3UlpPME5LeUp5SFNoMGlvamNnSHA3UFRPT2ptNG5qV2RiNmJ4Z3U0ZVcxazd5dHh4aTNKaEVoc2RFc0hCdUR0djNIdU9WdHpiejVHT0xCOHhTWFh6ZDlWc084ZjdIKzdDWVRYejdhL01abTVrSXdNaWthSDczcDAzOC9EZHJXSFJYRHZmT256am9kUzVsZkZZU1lTRTJNa2ZGZWQ2SHc4bkJJeFZrcGNkN081cUsveGdNVUZSU1NXNTJNak9ucEpPUkZqZm8yR0VSd1h4KzZWVHVuVCtSM1FkSzJiSDNPRm5wOFlTRzJBZ05zVEZ2VmpZallvYjVMTCs5bU5sc1l0cWswVXliTkpyMmppNE9sVlNUa1RhaVg4bDJlNGNEUjdlVEI1ZE1HZkQ2ZStkUEpMNnZUUHlyWDVqTnIxL2ZnTUVBWXpNVGlJME9HekQrbkJoN09ERjJIeDNHUkVUa2hxRFFLU0p5Zy9uM0gvN0YyemdsZjh0aDhyY2NCaUEyT2h5MzI4MnJiMitoczh2SjByNk9vcUVoTmo2L2RDcXYvR2t6UDM1eEZVOTgvUjdDdzRJR1hMZTl3OEd2L3JDZXNzb0cwbE9IOCtYbHM0aTZZS3VNOGRuSi9QUGYzc2VMcithemN2MEJnb0tzZ3paSnVwVFFFRnUvR2FYOVJlVTRuU3F0L2F5TXpVemsrZTg5TXVSK3JCZXpXczNNbXBySnJLbVovWjZmbkR2NFoyRDJ0RXhtVDh2MGVTNDR5TW9VSDUrZmtHQXJUeisrMUxzMk9UYzcyZHRZNnNLeTE3R1ppZnprKzM4MTZQZE9UckFQV0c4NmxCOSs3NUhMSGlzaUl0ZVdRcWVJeUZYWXZMT1lQMys0YThneDNkMHVBSjc0dDFlR0hQZkYrNmN6UFc4MHcyUEMrZHppeVpoTlJpd1dFMmFURWJQWmlNVnNZdk9PWW1ycm1uamxyYzBVSHFuazN2a1RTSXlMOGw1aitxVFJuRHJkeEpxTmhYei9SKyt3NU81YzVzd1kwNis4TURnb2tMallZVXlaTUlvNU04YjQ3Rm9hWXcvbjZXOHZaZlBPRXViTUdNT1pKczllb0lQM04vVjQrOE5kYk5wWlBPajVjMTFPWDMxN0M2LzlaV3UvYzk5Y2NaZlcyUG5CbFFUT3o5cFFIWE5GUk9UV2MrUCtqU1FpY2dPTHNZY3h1VytUK2s4ck9pcTA3NXJoTExoem5NOHg2YW5EK1doZEFSOXZPTWo0N0NRV3o4c2RNT2FCUlhrWWpRR3N5ai9BbmdNbm1EVTFZOEMyS1grMWZOYVE5MUpTV3NNbld3NFRHR2ptMVQ5dm9iemFzeDlqYlBUUXBZc3BTZEU0WGE0aHh3eG1XUGpnMjdPSWlJakl6VStoVTBUa0ttU2t4UTI1VHU1YU01dE5MSmd6am02bmkyV0xKL3VjS1RJWUROeTNjQkpwS2JFa3hVZGQxVXhYV0VnUXArclBiMkpxTVp0WVBDK1hyUFNoR3d0TnlobXAwbGsvR0oybXBqYzNrdVRFRVlCbWFrVkVycFRCZlc3aGtJakliY1RkUEhScHJOeGNDc3V0Mk8xMm9xT2pNWnR2blVaRnozNy9lM3gxK2ZUTGF1SWovbFZaM2NpdjM5akM1NWQvZ2Vqb2FPeDIreTMxV1JNUjhhZUFTdzhSRVJHUjZ5RStJWUhLMnNicmZSc0NWTlkwRWhrWmhjRmd3R2cwYXJaVFJPUUtLSFNLaUlqY29QTHlwbkw0Nk9ucmZSc0NIQ3l1SlRWdEZBRUJBWmpOWm9WT0VaRXJvTkFwSWlKeWd4bzNiaHhtMnpEdnRqbHlmYXpkV0VRUGdTUW1KbUl5bWJCWUxBT2FkSW1JeU9EMEUxTkVST1FHOXZERGozQzh2SW44TFVYWCsxWnVTK3MyRlhLczdBd3padHlCeVdRaUpDUkVhemxGUks2UUdnbUp5RzJwdDZVQWc3djdldCtHWEFNT0p4eXRzZDZ5elYxNmUzdnA3T3prdFZkZndkRGJUdGJvNFNUR1JaRVlIM1hwRjh0VnFheHVwTEtta2NLU0ducXdNbjM2SFJpTlJrSkRRNG1OamNWbXMybW1VMFRrQ2loMGlzaHRxYmRsUHdhMzgzcmZobHdEdDNyb0JIQzVYTFMydHJKNzkyNUtpZzlUWDE5UGtNMUNXVVh0OWI2MVcwNUswZ2c2T3J1SmlvcGlaT29vYjBtdHpXYkRicmNURWhLQ3lhUWQ1MFJFcm9SQ3A0amNsbnJhU2dqb2FiNzBRTG5obldtRm1yTTJZbU5qaVl5TXZHVURnY3Zsb3F1cmkrYm1adHJhMm5DNVhQVDI5cUsveHYzRFlEQVFFQkRnTGFrTkR3L0hhclhlc3A4dkVSRi8wazlPRWJrOW1hUHA3V2tqZ0o3cmZTZnlLVGhkME5nU2NGdDBGRFdaVEFRRkJXR3hXSWlJaUtDN3V4dW4wMGxQVDQrQzV6VjJibHNVczltTXhXTEJiRFpqTXBsVVVpc2ljcFVVT2tYa3RoUmdHWWJMVVkraHQ1bGJPS2ZjMG5yZDBOSUI3UTRqUVVHM1IwZlJjK0hhWkRKaHRWcHh1OTBLbkg1aU1CZ0dIQ0lpY25VVU9rWGt0dVcyanNUWldvVEY1THJldHlKWG9kTUJGZlVtek9iYnE2T29BcENJaU54c2J1MWZDWXVJRE1KZ01HQXltWEJaTTJoeldIQ3B5dmFtNGVxQnhoWTRXbTNDYURRU0hCeE1SRVFFSnBOSllVeEVST1FHcEVaQ0luSmJjN2xjdExXMTBkNWNRN0NsRTZ1NUJ3TUdMR2I5YUx5UmRMc011TjF1T2h3R0dwb050RHVNNmlncUlpSnlrMURvRkpIYm5ycUMzanpVVVZSRVJPVG1vOUFwSWdMMDl2Ymljcmx3T3AzcUNucURVa2RSRVJHUm01TkNwNGhJbjNPZFFDODg1TWFpanFJaUlpSTNINFZPRVJFUkVSRVI4UnZWSklt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Mvd1BmUE9GeDM3NTlad0FBQUFBU1VWT1JLNUNZSUk9IiwKCSJUaGVtZSIgOiAiIiwKCSJUeXBlIiA6ICJtaW5kIiwKCSJWZXJzaW9uIiA6ICIiCn0K"/>
    </extobj>
  </extobjs>
</s:customData>
</file>

<file path=customXml/item20.xml><?xml version="1.0" encoding="utf-8"?>
<s:customData xmlns="http://www.wps.cn/officeDocument/2013/wpsCustomData" xmlns:s="http://www.wps.cn/officeDocument/2013/wpsCustomData">
  <extobjs>
    <extobj name="C9F754DE-2CAD-44b6-B708-469DEB6407EB-1">
      <extobjdata type="C9F754DE-2CAD-44b6-B708-469DEB6407EB" data="ewoJIkZpbGVJZCIgOiAiMzI2NjU1OTI5NzU4IiwKCSJHcm91cElkIiA6ICI5Mjk5MDI2MDIiLAoJIkltYWdlIiA6ICJpVkJPUncwS0dnb0FBQUFOU1VoRVVnQUFBNTBBQUFTVkNBWUFBQUF2MkxxcEFBQUFBWE5TUjBJQXJzNGM2UUFBSUFCSlJFRlVlSnpzM1hkNGxOZWQ5dkh2akdha1VaZVFCSktRa0FTaWk5NnJBV1BjY1k5clhPSjRZM3MzWmJPSk45bTg2WnZOSnRuMHhIRVN4M1p3alUzY2pRM0dCdE43a1lRQWdVQkNFdXE5VDMzL0dKQVFFakFxbzFHNVA5ZWxDejFsenZPYlFZSzU1NXpuSElQTDVYSWhJaUlpSWlJaTRnVkdYeGNnSWlJaUlpSWlnNWR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5ZGNGaUlpSWlHZlMwOVBadSs4QStRWDVXQUtEeWMzSjluVkowazhralI1TFMxTWppWWtKekprOWk3UzBOQXdHQXdhRHdkZWxpWWhnY0xsY0xsOFhJU0lpSXBmM3dwb1hxVzF5RWpOcUhGRWpFb21LVGZCMVNkTFBWQlFYVUZHU1QvSHBMTUtEekR4dzN6MllUQ2FNUmcxc0V4SGZVdWdVRVJIcDUzNy96TE5FeEtVeWFjNHlYNWNpQTBURzdrK29QbnVTeHg1K0FJdkZncCtmbjY5TEVwRWhUS0ZUUkVTa0gzdGh6WXNZd3hPWnJNQXBYWlM1NnhNYXkwNXgzejJmSXlRa1JNRlRSSHhHNHkxRVJFVDZxZlQwZEdvYW5RcWMwaTFwODYrbXdRcDc5KzZscGFVRnA5UHA2NUpFWkloUzZCUVJFZW1uOXV3N3dQQ2tjYjR1UXdhdytOR1R5TXc2Um0xdExRNkh3OWZsaU1nUXBkQXBJaUxTVHhYazV4TTFJdEhYWmNnQUZoV2JTRmxaR1hWMWRkanRkblJYbFlqNGdrS25pSWhJUHhVUUdLUlphcVZIb3VORzRSOWd3V2F6WWJWYUZUcEZ4Q2NVT2tWRVJQcXB2Rk1uZkYyQ0RBSkZCWGs0SEE2c1ZxdnU2eFFSbjFEb0ZCRVJFZWxGTHBlTHNyTjVORFhVZGVseDFSVWxOTlJXZTYwbURhOFZFVjlSNkJRUkVSR3ZhcXl2WmNNLy9rUkJUbGFmdGRQVVVNZk85YTlqczdiMDZKcDJtNVdhaXRMTGZqVTNOclI3ak1OdTUrMW5mOHJKakQydCs2ckxpL25zbmI5ZnNoNm4wOG1HVi8vSUoydi9nbE1UL29qSUlHUHlkUUVpSWlMaVhUWnJDM3MrZVl1NnFqS3V1Ky9MZlg3OStwcEs4bzRmWnZ6MGhYM1dUbFZaRWNjUGJpZi9SQ1lyN255TTZOaEVqdTdmeXE0TmIzaDByYWdSQ2F6K3dsTVVuajdHaHRlZXZ1eTUweGRmejV3VnQxejJISnUxaGZ5VG1iejMvQys0OXQ1L0l6Z3NvdDF4bzlISWtwcy96NGN2LzQ3aU15ZUpUeG52VVoxZG9WNU9FZkVWaFU0UkVaRkJ5dHJTVFBhaEhSemVzWjdHdWhvU3hrenlTUjB0amZVQUJJYUU5MWs3OGNuanVPWFJiN0hoSDAvejduTS9ZL1VqVCtGdzJMSGJyTXk3NWc3TTVvRExQdDRTRkhLdW5mSGM5ZVFQTG5uZU84Lzl6S1BhWStLVHVQbmhiL0xCaTcvbWd4ZC9UZHE4RmV6NTVLMU96blN4NGZVL2RkZzdmdm9pRmx4N2wwZlhFaEhwYnhRNlJVUkVCcUg2MmlwZS84TjNjZGp0cEV5YVNlN1JnejZycGJhcURJRGcwSWdybk5tNzdVVEd4SEhybzk4bWE5OW5STVVtVXB5ZkE4QzRhUXRhUStXVm1QMERpSWlPdmVSeGc4SHpPNVhDbzRaejAwUC9RVU50RmNGaGtRUmRFSjczYkh5VFlTTkdranBsWHFlUERZMkk5dmc2SWlMOWpVS25pSWpJSU9SeU9oazVlaEpwYzFjd2N2UUVudjN4RXo2cnBhS2tBSUM2bW9vT3cwcTkxVTV6WXoyV29CQUNBb09Zc2VUNmJsK3p0elExMUJFWUhFcFlaRFJoa2U0QWVmN1BBMXZXVVZOWnl0UkYxNUk4WVRyZ3ZwZjBaTVllSnN4YzdMT2FSVVI2aTBLbmlJaklJQlFhRWNXMTl6enA2eklBS0M4NkEwRCtpUXhpRThkNHZaMmFpbExlK3V0UEdETmxMdk91dmgxL1MyQzNyd21RYzJRZlc5NWQwK2t4dTgxNnhjYzNOZFR4eGgrL3o1Z3BjMW13Nmk2TWZuNnR4NDRkMk1iK3plOHlmOVdkVEppeHFIVi9lZEVadG4zd01zMk45VXhmZkYyUDZoY1I4VFdGVGhFUkVmR2F4cm9hS29yekNiQUVjVHJyQUhOVzNPcjFka0lqbzBtYmR6V0h0bjFJL29sTWx0LzZDSEhKNDdyN0ZDZ3J6TVZrOW1mQmRYZDNPTGJ0L1pldStQakE0RkNtTDdtQlBSdi9TVlZwSVNzLzl6Z0JsaURTZDJ4Zzc2ZHZNK2ZxMnhnN2JRRU50ZFU0N0Ric2RodEdQeE1qeDB4aTM2WjNpQm1aek1pVUNkMnVYMFRFMXhRNlJVUkV4R3Z5c3RNQldIVGpmWHo2ejJjcHpzL3BWbTluVjlveEdvM01YcjZha1NrVDJQVDJjMVJYbFBRb2RKWVhueUVtUG9uVXREa2RqbzBhT3dXajBhK1RSN1UzZGNGS1FzT0g4ZG03ZjZlcTlDeDJtN1YxSXFHOW43ekYzazRtRmZJem1URDYrYkhwcmVlNDQwdmZKVEE0dE52UFFVVEVseFE2UlVSRXhHdU83dC9Dc0JFakdUTjVOb2UzZlVUR3JvM2RDcDNkYVNjdWVSeDNQdkVEL0FNczNTMGZnTXFTQWliT1d0cnBzYTYwblRKcEpuSEo0N0VFQmVOeXVWaHc3ZWNJRG92RUhHREIzOStDT2VEY2x6a0FjNEFGbzlGSWRYa3g3Ly85bDVRWG5TRXhkWEtQbm9lSWlLOG9kSXFJaVBUQXlXcllrQXM1VlhDNHJQZmFOUnBnZE84MTV4TkZ1ZGxVRk9jejUrcmJBSmd3YXluYjE3MUNSWEVCVWJFSmZkS095ZXpmL1NjQTFGYVYwOUxVU1ByT2o4bmMvV21uNXlSUG5NSHlXeC94cUwyQXdDQUFEQVlENDJjczRxMi8vZzlMVnovSThJUVVEbTVkUjIxbEdWZmQ4aENuc3c2dzYrTzEzUHZWLytHZXIvd1BKck81Ujg5RFJNU1hGRHBGUklEcVppaHZkTkZrQXdNR1doeStya2d1NU8vbnd1V0NJTE9McUVBWDRSWURCb1A3eTVmZXpJYW5EMEd3R2NaRXdPZDdzU1BLQU96NHBQZmE2MnRPcDVPZEc5NGdJRENZaVRPWEFPNmxTZzVzZVovdEg3N0t6UTkvdzZPL3Y1NjI4Kzd6UHlkbDRreW1MVnpWcmVkaE12dXo3REtCY3ZmSGF6R1pQQXVFTFUyTi9QUFBQMkxwelErU01HWVNkcHVWbW9vU1hFNG40TDV2dGFHMkNnQzczVWJ6dVhWSkZUaEZaS0JUNkJTUklTK25FdXBhWERoY3ZnMHdjbWxXaC92dnBxYkZRRjJMazJDVGcrUUlGeWFUQ2FQUjgzVVNlOVBmajhDTFIyQmhQRHcxRDBLOGtBdDI5SDZUZmViSW5rK3BLTTVuMFEzM3RmYnVtY3htWmk2OWllM3JYaUZqMTBhbUxyakdxKzNVMTFSU1Zwakx5SlNKM1g0ZVFTRmhqSjNhK2RxWkFEdlh2Kzd4bXAvRitTZHBxSzF1N1gwOUh5cjlBM28ydTY2SVNIL25tLytwUlVUNmlTT2w3bDVPQmM2Qnc0bVJPcHVKbytYUTFOU0V3OUgzM2RJbnE5MkI4N2F4OEtQRjNnbWNBMWxSYmphN043NUoxSWdFSnM1YTB1N1l4RmxMR0pFd21qMGIzeVQvUktaWDJ6bS8vL3phbDczTjZYVFMwdFNBSmNpekNYNkt6NXpFWlBabitNZ1VBR3FyM09PeGc4TWpyL2pZNm9xUzdoY3FJdUpqQ3AwaU1tVGxWRUt6M2VYck1xUTdEQWJzbU1tcGRGRmZYOS9ud1hOTkpnd1Bnb2ZTK3ZTeVhtRzMyZGoyd1N2VTExVDJTbnVsQmFmNStQVm5zQVFHcy9KemozY1krbW93R0ZoKys2UDRXNEw0K0kxbk9IMzBvTmZheWNzK1RIQllKREh4U2IzeTNDN1dXRmNOUUhCWWhFZm5GK1ZsRXpzcXRYV2R6c0pUUndrT2k4UVNHSHpGeDY1OStnZWN1VUpJRnhIcHJ4UTZSV1JJcW15RTJoWVg3anZuWkdBeVlETllLS3Bxb3FXbEJlZTUrK0w2UWs0MVRCOCtPSG80bTV2cU9YdjZHRzgvKzFOS0MwNzNxSzNjWTRkNGY4MnZjRGpzWEh2dnZ4RVdHZDNwZWFFUlVheTYrd2tNQmlNYjMvZ3p1emFzeFc2ejltbzdqWFUxRk9Sa2tUSnhSbytlMCtXVTVPY0FFQllaYzhWem14cnFLRCtiUjF5U2UrbVcycXB5c2cvdFlQU2tXWjJlZjJISWJtNXF3T1Z5RVdBSjZvV3FSVVQ2bnU3cEZKRWhxYUlKbkJwU08vQVpUVFFTUkcxdExXYXp1Yy91N3l4cGhCRlg3cHpxVjc3NDNUOTF1ajhrTEpMVmovNG42MS81QSsrditSV3I3bjZDaERHVHV0UzIzV1pqKzdwWHlENjhrOENRTUs2KzQ3RXI5aTdHamtybCtnZSt5c2YvK0JNWnV6WnkrdWdCYnYzaXQ5bXo4YzBldDNQSDQ5L2paT1llWEM0WFNlTTdEcTE5OWJmLzVkSHp1di9mZjRhL3hYMi9aZWJ1VDZrcU80dlozNEsvSlJCcmN4UEhEMjBuS0RTY1lTT3VQQlB2bVJNWnVGd3U0cExHVVY1MGhvMXYvQmwvU3hEVEYxL1g2ZmtCbGlEc05pdW5zdzVRV1ZvSVFIalVDSS9xRmhIcGJ4UTZSV1JJYXJLcGwzT3djUGxacUtzcklUdzhISlBKNVBNWmJRY2lTMkF3MXovd1ZkYTk5QnZPbk1qb2N1ajBNNW13dGpReGN2UkVsdC8yQlFLRFBidkhNVFp4RExjOTloMjJyWHVaMFpObVlRa0s2WlYyL0FNc2hBMGJUbHpTV0dKSHBiYWVGNTgwamdYWDNkMkY1OVhXbGUydzJ6aCtjRHN1bDN0SXZzRmdZTmp3a1N5NjRUNlBQdXlvTENuRTdCOUFlUFFJWHYvRDk3QUVCblBkL1YrNTVDUkU4U2tUaUVzYXl5Zi8vQ3NZREV5YXN3eEwwQUQ3cEVORTVCeUQ2L3kvbmlJaVEwaEdpYXQxUmxRWjRPd3RCTmJuTUhMa1NFSkRRL3VrdDNQbDYrN2xVUjdxeFNWU092UDQ0NC96MlBlZThlNUZMbUN6dG1BeSszY3J1TnR0TnZ4NklmVDNWanZlNG5RNGNEb2RHSTErcmZkbWVxcTVzUUZMVUREbHhmbEVSTVgyMlZJb2YvM1I0eno1NUpORVIwY1RFeE9EV1V1d2lFZ2ZVMCtuaUF4SkNweURpQ2tBaDhPQjFXckY2WFQ2YkFtVndjRHNIOUR0eC9aV2dPcnZhMUlhL2JvZU5zODczMU1aSFp2WW15V0ppUFI3K3A5WlJFUUdQSmZMaGQxdVI0TjNSRVJFK2grRlRoRVJrWDRxYWZSWVg1Y2dnMEJjZ25zeXB2NDZaRmxFQmorRlRoRVJHUlFHWXk5blMxTWpGY1VGdmk1REJyRHlvak5ZbTV0OFhZYUlESEVLblNJaUl2M1V5SVNSVkpUays3b01HY0FxaXZPSmlocUd3V0RBejg5UHZaMGk0aE1LblNJaUl2M1V2RG16S1RsOXhOZGx5QUJXbUpOQjZwalJHSTFHekdhelFxZUkrSVJDcDRpSVNEODFaY29Vd29QTUhObjlxYTlMa1FFb2ZjZkhCQmpzSkNZbVlqS1o4UGYzMSt6T0l1SVQrcGRIUktTZktqeDFESnUxcGQyK3ZPT0hPWnViN2FPS3hCZnV2KzllcWdwUGtMSDdFMStYSWdOSStzNlBxU3pNWnZHaWhaaE1Ka0pDUXJRK3A0ajRqTmJwRkJIcGgrcXFLMWozMG04WU5YWUsxOTc3cndEWWJUWStmZk52REJzK2tsc2UvYzh1dFZkZWRJYUNuS3h1MVpJd1poTFJjYU02UGZiMjMvNlh5Smg0cmxyOVlPdSsrcG9xckMyZVRWd1NHaEhWbzdVaEJ6dUR3WURKWk9LTGp6ekFtaGRmWnZPYnA0aExtVVJVYk9JbC8wNWs2Q292T2tORmNUNkZPWmtFR08wc1g3SUFQejgvUWtKQ2lJaUl3R1F5YVhpdGlQaUVRcWVJU0RkdGVlOUZISFpiajlwSUhqK2RsRWt6Tyt6UFBYWVFnSlJKczFyMzVaL014RzZ6TW1iSzNDNWZwemcvaDcyZnZ0MnRHazMrQVpjTU9DNm5FNWZUMlc3ZjdvL1hjaXBydjBkdDMvVGcxNGxMSHRldHVvWUtvOUZJUUVBQTk5eDlGM3YzN2lYcjJBR083RnFQZjBBUVJRVzV2aTVQK29tNGhHU3N6WTFFUjBjeGZuUks2NURhd01CQWhnMGJoc1ZpMGRCYUVmRVpoVTRSa1c3S3lkeUwzV2J0VVJzaDRWR2RoczVUUi9ialp6S1RQR0Y2Njc2ais3ZGdNQmlJVHhwSFkzM3RGZHNPQ2ducnNHL1pyWSswYS9OeThyTFQyZlRtM3p3NjkwSXpsdDdJK0ptTFBUcDMySWlFTHJjL0ZKbE1Ka0pEUTFtNGNDR1RKMCttdnI0ZXU5Mk8wK2tjbEV2RlNQY1pEQWFNUm1QcmtOcnc4SEFDQXdQeDgvUHpkV2tpTW9RcGRJcUlkTk1qMy83ZEpZL1ZWSlR5K2grL1IvTEVHVnh6MTVlNjFHNWxTU0dsaGFjWk4yMEIvZ0VXQUtyTGl5azhkUlNBZi83NXh4N1c5M3RNRjkzRFpUS1pQUjdPYWpKMWZ2L1g2YXdEMk0vMThMWTBOVkJYWGM2SjlOMEF4SXhNWnRqd2VJWU5qL2ZvR3VJNWs4bEVVRkFRL3Y3K1JFUkVZTFZhc2Rsc09Cd09CVThCYUYwV3hXdzI0Ky92ajlsc3htUXlxWWRUUkh4T29WTkVwSi9KMnZjWkFPT21MV2pkZDJETEJ3QXN2TzV1ekFHQmZQYk9DeVNrVG1iczFQbVhiTWZQNUoxLzRyZCs4REl0VFEydDIzWFZGUlNmT1FuQWd1dnVKaUpxaEZldUs3UXVlMkV5bWJCWUxMaGNMZ1ZPYWNkZ01IVDRFaEh4TllWT0VaRitwTG14bnBNWjdsN0RnS0FRQU1xTDg4bkozTXVvY1ZPWlBIYzVkcHVOejk1NWdZaW9FYVNtemVsYSswME4xTmRVZVhUdWhjSHlRdmYvKzg5d3VWeTBORFh3eW0rK1JlcVV1U3k1NmZNQUdEV0V6K3NVSkVSRVpLQlI2QlFSNlVjTzc5alFicGtVcDlQSnRnOWV4bUF3TUh2WjZoNjN2KzJEbDN2Y3h2a2UxTnpqSndBd0dJeXR3M2diNjJ1eE5qZDJxYjJROEtnT3c0QkZSRVJrOEZEb0ZKRkJxZDRHalRab3VPQ3I4WUkveDNTY1k4Zm5HdXRxeU5xN3VkMitJM3MrcGF3d2w3UjVLNGlLYlQvcGp0MXVvN214dnRPMi9DMUJuZDdITldYK1NrWWtqUGFvbnRLenVhVHYySERKNDZlTzdHdjl2cVdwa1lEQUlQWi85aDdIOW0vMXFQM3pidjNpdDRtSlQrclNZMFJFUkdUZ1VPZ1VrUUduMWdxbGplNnZzbk4vbGpTMDdhdHNCdWRsYm5Nekd1Q25pL3F1WGsvdFhQODZkcHVWcFBIVHlEdCtHSUNrOGRQSnkwNW45dkpiT3B4L2JQL1dTd2E4U3dXNUVRbWpPNTB0dHpPR3kwdyswbGhmeTVrVEdaak0vbFNWbmVYVjMzNmIrYXZ1SW0zdUNwTEhYelE3cnN2RlI2LytnZEdUWmpGdStzSU9iWVgzd2oyZ1h6ODJ0Y2R0ZE5XaFVuaG9jcDlmVmtSRVpNQlI2QlNSZnMzcGdwUFZrRmtHR2VXUVVRYlZMVmQrM0VCVG5KL0RxYXo5SkkyZlJuektoTmJRR1JZWnpVMFBmcjNUeHlTTW1VVHFsSG1kSGd1TmlQWmFyUURwT3pZUUZoR05PY0JDUkV3Y0VkR3hiSDMvSmVaZGN5ZFRGNnhzZDY3ejNEcWVvWkhSSktaNko2V05EcXJIYkRaak5wc3hHTHcvVTJkR0djUUdlLzB5SWlJaWc0SkNwNGowTzRkTDNRRXp2UXl5S3FEWjN2VTJna3dRWkliZ0M3N09iNGYwdzlzSHd5SmpDQXdKWTlIMTkzTDYyRUdQSGhNUkhjdllxWjJIVG05cXFLMG1hOTluekx6cUprNW43Y2VBZ2FXM1BJU2Z5Y3lJeE5HNFhDNCtmdjBaeGt5ZXpaaUxKanB5T3AxazdQd1lGekI5MGJXOVZ0Ty9qVHBGZEhRME1URXhtTTNlRDUwclgxZm9GQkVSOFpSQ3A0ajRYSU1OdGhmQzFnTFlWd3cyNStYUEQvV0g0VUh1cjVnZ0dCSFV0ajA4R0tJczdpRzBsN1AvYk8vVjN4dUNRc0pZL2NoVEJJZEZlUFU2bTk1K2pzM3Z2T0RSdVM1WDUzOFJ1emE4Z2RGb1pPTE1KWnpPMmcrNGwvSlllck43QnR2VFdRZklPMzZZNFozY08ybzBHamx6SW9PeXMzbU1uVExQNjg5WFJFUkVmRStoVTBSOG9xWUZ0cDBMbWdkTHdIR1plekFUUW1INmNKZ1dBOU9Hd3pCTDM5WFpsOElpdlRza0ZpQmw0a3dpWStJOU9yZXF2SWlUNmJ2YjdYTzVYQlRsWlRObC9rb0NBb002UE1ibGNuRnc2em9DQW9PWlBHZFpwKzNPV3JhYUQ5YjhpZ05iM21mSlRROTAvVW1JaUlqSWdLTFFLU0o5cHJJWnR1UzdnMlpHK2FVbit4a3FJYk9uanV6ZHpMRUQyem85Tm52NWFxYk1YOWxoZi9MNDZSNVBKSlI3N0ZDSDBHa3dHSmgxMWMyTW5iYmdrbytwS0NsZ3pvcGJNZnNIZEhwT2ZQSTQ0cFBIYy96UURxWXVXRVY0MUhDUDZoRVJFWkdCU2FGVFJMenVjQm1zUFE2N3pzS2xPalJUSStDcVJMZzZ5VDFNVnE1c2VId3lpV1BUT2owV016TEZhOWVkT0h0cHAvdWRUaWQ3UDMyYndPQlFKczlkZnRrMlppeTVnYk12L3BvRFd6OWcrYTJQZUtQTVFTazlQWjI5K3c2UVg1Q1BKVENZM0p4c1g1Y2tBMXpTNkxHME5EV1NtSmpBbk5telNFdEx3MkF3WURCYzRSNEZFWkV1VU9nVUVhOXd1R0R6R1hqanVIdjIyYzZNRG9kbG8yREZLRTNLMGgweEk1T1pzZVFHWDVmUjZzaWVUZFJVbExEa3BnY3UyY3Q1WG56S2VHTGlrOGpKMk1QTUpUZXF0OU1ETDZ4NWtkb21KekdqeHJOdytzb082N2FLZEZkRmNRRVZKZmw4c20wdit3NGM0b0g3N3NGa01uVzYxcStJU0hjb2RJcElyMnF3d1hzNThQWUpLRy9xZUR3bDNOMmp1V0lVeElmMGZYMjlvYVdwa2NNNzFsLytuT1pHQUtwS3o3TG5rN2N1ZSs2dzRTTkpuVEszMStxN25CTVp1eWtyeXZQbzNOckswaTYxWFYxZVJOU0loQTVyY1RiVjF3SjBXTXBrNm9KVjdOdjhMdlUxbFFxZFYvRDdaNTRsSWk2VlJTczd2MDlXcENlaVloT0lpazFnM0xRRlpPeitoS2YvK2p5UFBmd0FGb3NGUHo4L1g1Y25Jb09BUXFlSTlJcG1CN3h4ek4yejJYalJFaWRHQXl4TmdMdkd3L2hodnFtdk4xbGJtamk4L2ZLaDg3eWFpcElybnBzOGNVYWZoYzR6MmVtY3lVNzNTdHRMYm5vQXA5T0owV2hrNzZkdjA5UlFoNS9KVE1tWmt3Q0VSNDFvZDM3S3BKbU1uanpMSzdVTUppK3NlWkh3dUZRbVhXSmlKcEhlTkdYZTFXVHVnalV2dmNKOTkzeU9rSkFRQlU4UjZUR0ZUaEhwRWJ2VDNiUDVjaFpVdDdRL0ZtaUNHMGJEbmVNaEp0QTM5WGxEU1Bnd0h2em1yM3F0UFQ5VDMvMVRmUFVkajNWcElxR1BYMyttUysyZkg0N1hXRmREOXVHZEFKajlBeGlUTm9mVWk5YnMxRDFqVjVhZW5rNU5vNVBGNnVHVVBwUTIvMm8yL2ZNVWUvZnVaZUhDaFZnc0ZnMjFGWkVlVWVnVWtXNXhBUnZ6NE8rWlVOelEvbGhNSU53K3poMDRnODArS2MrckRBWkRwOHVGOUdkcGM1ZVRkb1hKZlM2V1BHRTZqMzJ2YTZIenZLdHVlWWlscXg4RUZDNTdZcysrQXd4UEd1L3JNbVFJaWg4OWljeXNnNlNscFdFMm14VTZSYVJIRkRwRnBNdDJuWVcvWmNEcG12Yjd4MFc2ZXpXWEpicUgxRXIzWENrZ21zem1ib2ZCM25iYlkvOTF5V01LbXoxWGtKL1B3dWtkbDc0UjhiYW8yRVNPN05wQVhWMGQ0ZUhobUV3bS9VNkxTTGNwZElxSXg4cWE0UC8yd1A2Uzl2dmpndUh4NmJCb3BHL3FFaG1zQWdLRE5FdXQrRVIwM0NqOEF5elliRGFzVmlzQkFRRUtuU0xTYlFxZEluSkZMdUNmMmZCQ2hudkNvUE1DVFhEZlJIZnZwbGtqcjBSNlhkNnBFNzR1UVlhd29vSThIQTRIVnF1MWRaSXdFWkh1VU9nVWtjdktxNFdmN1lic3F2YjdWeVhEdjB5RGlNc3Z4eWdpUTFCNWNUNmg0VkdkM3Z2Y1dGZERiVlVaSXhMSHFPZnNJdGFXWm1vcVNvaU1pY2RrOXZ5RytMTzUyY1NPU3ZWS0tIUzVYTmp0ZGx3dVY2KzNMU0pEaHo2eUVwRk8yWnp3WEFiOHkvcjJnWFBDTUhqNkduaHFyZ0tuaUhUdTA3Vi9aZE5iejNWNjdOVFJBN3ozd3Y5aHQxazdQZDdVVU1mTzlhOWpzN1owZW55Z2FHNXFvS2FpOUxKZmRwdXQzV05LOG5ONCs5bWZVbDFSM0xydlZOWitEbTVkZDhucjFGYVZzKzZsMzdEM0N1c0JpNGo0a25vNlJhU0RyQXAzNzJaaGZkcytpNSs3WjNOMXF1L3E2azMrUmhkV3AzcFpCZ1c3TzV5bzE2eWpncHdzRG05ZlQ5blpYREFZaUl5T1krcUNhenhlTnFjN3FpdEtxS2tzWmZLOEZkMTZmRlZaRWNjUGJpZi9SQ1lyN255TTZOaEVqdTdmeXE0TmIzajArS2dSQ2F6K3dsTWQ5aGZsbldEVFc4OXg5UjJQTVNKeGRJZmpucjVXTlJXbEhONnhuck81eDJtc3F5WXdPSXlSb3ljeTY2cWJDUTZMYUQzdjBOWVB5ZGkxOGJLMVh2L0FWMGtZUGZHeTU5aXNMZXovN0gycXk0dFpldk9ESFpaWUNvdU1adFpWTjNOazd5YW1MYjRPUzJEd1pkdnJEdlZ5aWtoUEtYU0tTQ3VuQzU3UGhGZVB0dDgvT1JxK1BROWllLys5ak0vb0xkUmdvci9OenVSbHA3UGh0YWVKR1puTWxQa3JzZHVzNUJ6Wng4YTFmMkhXc3B1WnVmUkdyMXozZE5ZQkFFYU5uZEt0eDhjbmorT1dSNy9GaG44OHpidlAvWXpWanp5RncySEhick15NzVvN01Kc3ZQOFRDRWhUU2JydTBNSmZETzlhVGUvVGdKUi9UbGRmcTlORURGSjg1U2RLNHFWaUNRcWtvUHNQeGc5c3B5RG5DSFYvNlh1dVE0bW1Mcm1YQ3pNV2RYcSttc3BRTnJ6M3QwZXN4ZnZwQ0xFRWhiSHpqenhqOVRMaWNUbktQSCtwd250UGg0TFhmZmFmRC9xdFdQMFRLeEJrZVhVdEV4RnNVT2tVRWdPb1crTkVPU0M5cjIrZnZCMStjQXJlTmc4SFdoeFJvY21HekRyWm5OVFM1YkkwWURBYjgvUHpVMjNtQmxxWUdsdDM2Q0dPbnptdmROMlBwamJ6NTV4OXphTnVIVEptL0VyTi83NCtSUDNGNEp3QnIvL1REZHZ2RGhzVnd4NWUrNjFFYmtURngzUHJvdDhuYTl4bFJzWWtVNStjQU1HN2FnZzZoOG5LMnIzdVZySDJmRVJBWXpNaVVDUlNlUHRicGVWMTVyVktuekdQcXdsWHQ3cC9jdFdFdEdiczJrbk5rSDVObUx3VWdNRGlVd09EUVRxL25kRG85Zmc0QVNlT21jdTI5LzBaa2RCd05kZFVrVDVnT2dMV2xpVjBiMWpKKytrSkdKSTdwOUxFeDhjbGR1cGFJaURjb2RJb0lSOHJoQnp1Z3FybHQzNFJoOE8zNU1OTHo5M2NEU25TZ2l3YXJFNGR1YlIvWW5EWU1qZVVZalViTVpyTkM1d1hHVHAzZjRmWHdEN0NRTkg0YW1icy9wYTY2Z21IRDQzdjFtbWR6czkxRGErY3VKenB1Vk92K3pOMmY0blE2THZQSU5zMk45VmlDUWdnSURHTEdrdXQ3VkU5QVlEQXpyN3FKdExrcnlOcTMrWktoc3l1dlZVaDRaSWZIeDQ1S0pXUFhSaHoyenU5VDdZbW1oam9DZzBOYmgrR2VIOExyZERwWi8rb2ZjRG9kakpreWwrallSQURxcWlzb0x6cWozazBSNlZjVU9rV0d1RGVPdzEvVDNVTnJ3YjMweWNOcGNOZDRNQTdpOSs4UlFVYktHKzNVMmtCenFnMVFMaWMwMTJDME4yQUtDc0xmMzcvUGxuU1lHZ09IUzRISmZYSzVicmxVQUQ4L2dVK0FwZVBNc2oxMWVNZDZBa1BDbUxmeWpuYjNIaDdldnA2SW1MaDI1eDdkdjRYNGxBbXRZUW5jOTB1KzlkZWZNR2JLWE9aZGZUditsc0FlMVRONytXcVB6dXZwYTFWMk5nK0E0U1BiM3l1NmZkMnJaSi9yK2IyUXAvZElGcDQ2eXZyWG5tYmg5ZmN3WWNhaWRvL2Y4dTRhaXMrYzVMcjd2dHp1TlR5WnNZZjluNzNIalovL2QrS1N4bnAwSFJFUmIxUG9GQm1pR3UzdzAxMnc4MnpidnVGQjhKTWxrQkx1dTdyNlVsSzRpNlBsZHV6NCs3b1U2UTViRTRiYU01ak1aa0pDUWpCM1lZbUpucG8ySEY0ODRnNmUwNGIzMldWN3pHWnRJZS80WVVJam93a0s3ZDFmOVBMaWZBcE9IbUh1eXR2YkJVNjd6VVpOUlFsajB1YTBPLzlrK203MmJYcUhSZGZmeS9oemdTbzBNcHEwZVZkemFOdUg1Si9JWlBtdGp4Q1hQSzVYNi9UVTVWNnI1c1o2ck0xTk5EYlVjaVk3bmZTZEh6TjF3VFVkSmlncUtUaEZUSHdTRTJZdGJiZS9zYTZhM1IvLzg0bzFqRWhNSlhuQ2RMYSs5eUtWSlFYTVgzVVhkbXNMVzk5L2lmeVRtYXk4NjB0RVJNZFNYMXVGdzJiRGJyTVNsenlPb0gxaGZMTDJMOXorcGU4U0ZCTFc4eGREUktTSEZEcEZocUREWmZDTFBWRGMwTFp2NWdqNC9rSUk3cnYzN1Q1bE1CZ3dtVXlraGplUlUybkZackNBVWY4a0RnaE9PelRYWUtqTnc4L1BqK0RvWWIwc0FBQWdBRWxFUVZUZ1lDSWlJakNaVEgwMnZQYWh5YkM5QUg2K0IzNjRHRklqcnZ3WVgzUFk3WHo2NXQ5b2FxaGoyVFYzOXZwcnRYdkRXaXhCSVV5Y3RaU0s0Z0tpWWhNQUtNbzlqc3ZsSWo1NWZMdnpiL2o4MTlpKzdsVzJ2UGNpSlFXbldIVDl2ZmlaVE14ZXZwcVJLUlBZOVBaelZGZVUrQ1IwWHVtMTJyVmhMU2ZTZHdGZ01CcVp1ZlFtcGkxYzFlNGNwOE5CZFhrUnM2NjZtZFNMQXJmTDVXTDg5RVdZQXl5WHJjTmtOclA4dGk4UUZCTE9xYXo5ekZoeUF4bTdObklxYXo4QUg3M3krMDRmNTJjeTQzUTYyUHpXYzF6L3dGYzE3RnhFZkU3dnNFU0dtSTlPdzYvMnRRMm5CWGdrRGU2ZjVMdWFmTVZvTkJJUUVNQ28wSHFLS2t0b05vVGdORm5jazZHYXRBaHBmMkp3dE9CeUFiWkdhQ3JEYUd2QVpEWVRHQmpJc0dIRENBZ0k2TE9odGVjOU5RKyt0dzBlM3dBUFRuYjNlRTZMNmRNU1BGWmZXOFVuYi95RjBzTFR6Rng2WTdzSmMzcEQzdkhEbk0wOXpwS2JQMDkxZVRIdi9PMS9HVHQxUG90dXVKZmpoM2NRRUJqTThJVDJ2WUIrSmpNcjd2Z2lZY09HYzJqYmgxU1dGbkxEQTEvRFA4QkNYUEk0N256aUIvaGZJWlI1Z3lldlZkcThGWXdhTjVYbXhqcEs4bk00dVBVRGNvOGU0THI3dnR6YUsxcFpkaGFIM1U3VUJVTmZ6ek1ZREsyejNGNkp3V0JnL3FvN21iNzRlaXhCd1V5YWZSVWg0Y01JQ28zQTM5K0NPZURjbHpuQS9hZC9BQWFEZ2V6RE96bXc1UU1hYXFzSUNSL1dzeGRGUktTSEZEcEZoZ2luQzU0NURHOW10KzBMTnJ0N04yZU84RjFkdm1ZeW1RZ0pDU0hSWktLbXBvYjYrbUxzZGp0T3AxTnIwL1ZEQm9NQm85R0lLU2lJa0pBUXdzUERzVmdzbUV4OS85OVphZ1Q4NVZyNCtXNVljd1E0MHJ2dEd3M1FjVFhKcmp0eklwUE5ieitQMDJGbitlMlBkdWgxNnczQjRjTVlQaktGOGRNWFlqQVlXSDc3bzJ4Ny95VktDMDlUWDFQQnBObkxPdjFRd0dBd01HZkZMWVNFRDZNb0w3dGR5RFNaKzM3WXU2ZXZWWFRjcU5hSmtpYk52b294YVhOWi8rb2YyUFh4V2xiYy9pZ0E1VVZuQU5qd2p6OWRzcWR4d2JXZnUrU3lLaGR5dVZ4WWd0eHJWb1dFRHlOODJBaTJmL2dxZHo3eGZZeEdJeHRlZTVyRTFEUW16bDdLenZXdjA5UlF4NHJiSDJYMHBObVkrbkRZdVlqSXBTaDBpZ3dCVFhiM2NpaDdpOXYycFViQWp4YTc3K01jNmt3bUUwSG5KcUtKaUlqQWFyVmlzOWx3T0J3S252M0krV1ZSekdZei92NyttTTFtVENaVG4vZHdYaWpFN1A0OXFyZEJUaFVjS3J2eVl6eGxBSFo4MHJNMmpoM2N6cmIzWHlJcU5wRVZ0MytSOENqdjNJQWFIWnZJdGZmK1cydTRTazJiUTNSc0l1OCsvd3NBSnM5ZGZ0bkhUNXkxaEltemxyVGI5Kzd6UHlkbDRzd093MWE5cFNldjFhaXhhWVNFRCtOczd2SFdmVEZ4U1N5NzlaRk96N2MyTjdMam8zOTR2R1RObWV4MDltMStsK3Z1L1RMQllSRzBORGRRVTFIUytyTmZXMVZHYzFNOTRMNFgxZHJjQktEQUtTTDloa0tueUNCWDJnai8rUm5rMTdYdG16QU0vckRTZHpYMVIrZVgzRENaVEZnc0Zsd3Vsd0puUDJRd0dEcDg5UWNoNW5QRGEzczUwKzNvd1dOTEMzUFo5c0hMSkk2ZHdzbzcvNlhkNUQ3ZWNMNG43cnk2NmdwYW1ocVl1dUFhUWlPaXV0UldmVTBsWllXNWpFeVoySnNsWGxKdnZGWXVwN1BkejJOVWJFTHJmYTBYcXl4MXorQVdFQmpjNmZHTEZlV2RvS2FpdEhXTjB1YkdlbytINTRxSTlBY0tuU0tEV0VFOWZPMFRxRzVwMjdkNEpIeG5nZTlxNnMvNlU0Z1I2YW5EMno4Q2w0dGx0enpzOWNCNXNacUtVamEvL1R3UjBiSE1XdWJac2lVWHlqK1JDVUR5aE9tOVhWcW51dkphbGVTZjZqQkw3Y21NUFRUVVZiZk93bnNsVGZXMUFGaUNRejA2dnpqL0pMR2pVbHRycTYwc0l5ajB5ck5YdFRRMTRuUTZDUFR3T2lJaTNxTFFLVEpJbmFxQmIyeUMyZ3ZXS3I5clBIeHBtdTlxRXBHK1UzWTJGNVBabjhNNzFuZDZQQ1krbVpTSk03RGJiT3phOEFiVEYxL1hLeFBPVkZlVXNPN0YzK0J5T2xsNTE1ZTZOY1F6TC9zd3dXR1J4TVFuOWJnZVQzajZXb0Y3Mk8vSWxBbU1HSldLMFdpa3REQ1hNOW5waEVaR00zdjVMUjVkcjdHdUdvQmdENEtqdGFXWjhxSXp6TDRndkJlZVB0cnBCRVVYcXl3dDVJTVhmODJEMy9obGo5YzhGUkhwQ1lWT2tVRW91OG9kT0J2dDdtMEQ4TFhaY0dOdnpFb2lJZ09DdGJrSm03V0Z3OXM3RDFMalp5d2laZUlNbXB2cU9YdjZHTG5IRHJMcTdpY1pucERTN1d2bW44amswN2YraGdFRDE5My9GU0pqNHJyY1JtTmREUVU1V1ZlOEQ3UTNlZnBhQWN5OStqWnlNdmVTdWZzVDdEWXJvZUZSVEYxd0RkTVhYKy94a05maS9KT1lBeXl0dzJVdnB6QW5DNWZUU1Z5U2UrbVlVMW43cVN3cDlDamdOalhVWVRRYUZUaEZ4T2NVT2tVR21Zd3krUFlXYUhhNHQ0MEc5d3kxaTBiNnRpNFI2VnNQZit1M0hwMFhFaGJKNmtmL2svV3YvSUgzMS95S1ZYYy9RY0tZcnEraHRPT2pmM0JrenlZaW9tTlpkZmVUM1o2MDZHVG1IbHd1RjBuak93NnRmZlczLytWUkcvZi8rODg2QkswWlMyNWd4cEliT2ozZjA5Y0tZTnFpYTVtMjZGcVB6OS8yd1NzQW1BTXMrQWRZcUtrbzVXVEdibEltenZSb09IOWVkanBtL3dCaVJpWnpNbU1QVzk1N2tjU3hhU1NObTlycCtRR1dJQXBQSGFYdzFERk9adXdtSWlyVzQxcEZSTHhGb1ZOa0VEbFFBdC9aQ2phbmU5dHNoQjh1Z3JsZDcyd1FrU0hFRWhqTTlROThsWFV2L1lZekp6SzZGVHJkOXh5YW1YWFZ6VDJhTlRWczJIRGlrc1lTT3lxMWRWOTgwamdXWEhlM3gyMzRtZnJQckszMXRaV3Q5NmdDK0psTUpLUk85dmo1VkpZV01pSnhES1VGcDlqMDFuT01HanVGRlhkODhaTG5qNSt4aU5QSERyTHVwZDlnRHJDdytJYjdldndjUkVSNnl1RFM5SXdpZzhLQkV2aXZyV0EvRnpqOS9lQm5TMkZLUDEyc1hrU3U3UEhISCtleDd6M1RaOWV6V1Zzd21mMDFvWllYT094MlhDNG5maVp6bDEvZjVzWUdMRUhCbEJTY1lrUkMzOTBuOGRjZlBjNlRUejVKZEhRME1URXhtTFVFaTRoMGszbzZSUWFCckFwM0QrZjV3R254ZzU4dmcwbGRXNlZBUklZNFQ5ZU5sSzdyeVF6QzU1ZWo2Y3ZBS1NMU214UTZSUWE0N0NwNDZyTzJJYlZCSnZpLzVUQXUwcmQxaVlpSWlJaUFRcWZJZ0paWEM5L2NETTNuWnFrTk5zT3ZWOERvY04vV0pTSzlJMm4wV0YrWElFTllYSUo3eVJvTnR4YVJuakw2dWdBUjZaNkNldmo2Sm1pd3ViY0RUZkNyNVFxY0lvTkpTMU1qRmNVRnZpNURocUR5b2pOWW01dDhYWWFJREJJS25TSURVR2tqZlAxVHFHbHhiNXVNOEw5TFljeVYxeGtYa1FGa1pNSklLa3J5ZlYyR0RFRVZ4ZmxFUlEzRFlERGc1K2VuM2s0UjZSR0ZUcEVCcHM0SzM5Z01sYzN1YmFNQmZyQVFKa2Y3dGk0UjZYM3o1c3ltNVBRUlg1Y2hRMUJoVGdhcFkwWmpOQm94bTdzKzQ2Nkl5SVVVT2tVR0VMdlR2U3pLMmZxMmZkK2FCL1BqZlZlVGlIalBsQ2xUQ0E4eWMyVDNwNzR1UllhUTlCMGZFMkN3azVpWWlNbGt3dC9mSDZOUmJ4bEZwUHYwTDRqSUFQSy91K0ZvUmR2Mms5Tmh4U2pmMVNNaTNuZi9mZmRTVlhpQ2pOMmYrTG9VR1FMU2QzNU1aV0UyaXhjdHhHUXlFUklTb3ZVNVJhVEhEQzZYeStYcklrVGt5djZlQ1M5bXRXM2ZPeEVlbmVLN2VrU2tiemlkVHBxYW1sano0c3MwMmczRXBVd2lLamFSNkRoOTRpUzlvN3pvREJYRitSVG1aQkpndExONDRRTDgvUHdJRFExbHhJZ1JCQVlHcXFkVFJIcEVvVk5rQU5pY0QvKzlzMjE3U1FKOGY2SHY2aEdSdm1XMzI2bXJxMlB2M3Ixa0hUdE9XVmtaL2dGQkZCWGsrcm8wR2VEaUVwS3hOamNTSFIzRm1ORXByVU5xQXdNRGlZNk9KaVFrQkpOSksreUpTTThvZElyMGMrbGw3clU0SGVkK1U4ZEZ3bSt2QnJNK2RCWVpVdXgyTzgzTnpkVFUxRkJmWDQvZGJzZnBkS0wveHFVM0dBd0dqRVpqNjVEYThQQndMQmFMQXFlSTlBcUZUcEYrckxBZW50Z0FqWGIzZG5RZy9Ia1ZoQWY0dGk0UjhRMm4wNG5kYnNkbXMyRzFXckhaYkRnY0RnVlA2Wkh6eTZLWXpXYjgvZjB4bTgyWVRDWU5xUldSWHFQUUtkSlBOZG5oWDlaRFVZTjcyK0lIZjd3R2tzSjhXNWVJK0piTDVlcndKZEpUQm9PaHc1ZUlTRy9SbUFtUmZ1cS9kN1lGVGdQd3c4VUtuQ0tDQW9HSWlBdzRHamNoMGcrOW5BVzdpOXEybjV3QnMwYjRyaDRSRVJFUmtlNVM2QlRwWjlMTDRJWE10dTBWbytDMnNiNnJSMFJFUkVTa0p4UTZSZnFSaWliNC9uWTRmNGRXU2poOGM2NVBTeElSRVJFUjZSR0ZUcEYrd3U2RTcyeUZPcXQ3MjJLQ255elIwaWdpSWlJaU1yRHA3YXhJUC9IYi9YQ3l1bTM3L3kyQTRVRytxMGRFUkVSRXBEY29kSXIwQTFzSzRNUFRiZHYzVElENWNiNnJSMFJFUkVTa3R5aDBpdmhZYVNQOFlrL2I5cFFZK01JVTM5VWpJaUlpSXRLYkZEcEZmTWpwZ2gvdGdDYTdlenNpQUg2NENJeGFnazlFUkVSRUJnbUZUaEVmZWpFTGpsVzJiWDl2SVlUNSs2NGVFUkVSRVpIZXB0QXA0aU5ISytDbEkyM2JkMCtBcVRHK3EwZEVSRVJFeEJzVU9rVjhvTkh1SGxaN2ZqM081RERkeHlraUlpSWlnNU5DcDRnUC9HSVBsRFc1dnpjYjRRZUx3RS8zY1lxSWlJaklJS1RRS2RMSE51VEMxb0syN1NlbVEwS283K29SRVJFUkVmRW1oVTZSUGxUZUJMODcwTFk5Y3dTc1R2VmRQU0lpSWlJaTNxYlFLZEtIZnJZYm1zOHRqeExtRDkrWjc5dDZSRVJFUkVTOFRhRlRwSTlzeklPRHBXM2JUODJEOEFEZjFTTWlJaUlpMGhjVU9rWDZRSzBWL25pd2JYdHBBc3lQODEwOUlpSWlJaUo5UmFGVHBBLzhaaC9VV2QzZmgvckQxMmI3dGg0UkVSRVJrYjZpMENuaVpidUtZTXNGczlYKzZ3ejMvWndpSWlJaUlrT0JRcWVJRnpYWTRQLzJ0RzNQR0E0cmszeFhqNGlJaUloSVgxUG9GUEdpUHg2RTZoYjM5eFlUL09jODM5WWpJaUlpSXRMWEZEcEZ2T1JJT1d6SWJkdCtZanBFQi9xdUhoRVJFUkVSWDFEb0ZQRUNwd3Qrc2JkdE95MGFiaHp0dTNwRVJFUkVSSHhGb1ZQRUM5N01ob0k2OS9kbW80YlZpb2lJaU1qUXBkQXAwc3RxV3VEdlI5cTI3NTRBY2NHK3EwZEVSRVJFeEpjVU9rVjYyZE9Ib01udS9qNG1FTzZmNU50NlJFUkVSRVI4U2FGVHBCY2RLWWRQOHRxMi8zMjJlM2l0aUlpSWlNaFFwYmZESXIzazRzbURGc1REM0RqZjFTTWlJaUlpMGg4b2RJcjBrbmRPdHA4ODZNc3pmVnVQaUlpSWlFaC9vTkFwMGd0cVd1QzVqTGJ0K3lmQjhDRGYxU01pSWlJaTBsOG9kSXIwZ3I5bHRFMGVGQmNNOTB6d2JUMGlJaUlpSXYyRlFxZElEK1hXd3JwVGJkdi9QaHRNK3MwU0VSRVJFUUVVT2tWNjdNK0gycjZmSFFzelIvaXVGaEVSRVJHUi9rYWhVNlFIRHBmQjN1SzI3U2VtKzY0V0VSRVJFWkgrU0tGVHBKdGN3Ty8ydDIxZm53SkpZVDRyUjBSRVJFU2tYMUxvRk9tbWowNURYcTM3K3dBL2VIU3FiK3NSRVJFUkVlbVBGRHBGdXFIWkFjK210MjNmUFFFaUFueFhqNGlJaUloSWY2WFFLZElOcng5enI4MEpFQjRBbjlNU0tTSWlJaUlpblZMb0ZPbWk2aGI0eDdHMjdTOU9CWXVmNytvUkVSRVJFZW5QRkRwRnV1aUZUR2h4dUw5UENvUHJVbnhiajRpSWlJaElmNmJRS2RJRnBZMnc3bFRiOWxkbWdjRjM1WWlJaUlpSTlIc0tuU0pkOEVJbU9GM3U3NmNQaDJreHZxMUhSRVJFUktTL00vbTZBSkdCb3FnQlBzNXQyLzZpbGtnUmtUNlducDdPdnIwSEtNalBKOUFTVEU1dXRxOUxra0ZtZE5KWW1sb2FTVXhNWVBhY1dhU2xwV0V3R0RBWWh0YTRIdjJ1OVYvNkdSMllEQzZYeStYcklrUUdndi9lQ1p2ejNkL1BpWVdmTHZWdFBTSXl0S3g1NFVXYWFwMk1paG5IaUtoRVlxTVNmRjJTREZMRkZRV1VWT1J6dWppTG9IQXo5ejF3RHlhVENhTnhhQXlRMCs5YS96ZlVmMFlISW9WT0VRK2NxWU12Zk5pMi9lZFZNQ2JDZC9XSXlORHl6TytmSlM0aWxUbVRsdm02RkJsaWRtZDh3dG5xa3p6ODJBTllMQmI4L0FiM2RPMzZYUnQ0aHRyUDZFQ2xqd05FUFBDMzlMYnZGOFFyY0lwSTMxbnp3b3ZFaGV0TnNQakd2Q2xYRXhlWnlrdHJYcUcrdmg2SHcrSHJrcnhHdjJzRDAxRDZHUjNJRkRwRnJpQ25HcllYdG0wL25PYTdXa1JrYUVsUFQ2ZXh4c21jeVhvVExMNHpQKzFxckEyd2QrOWVXbHBhY0RxZHZpNnAxK2wzYldBYkNqK2pBNTFDcDhnVlBIdEJMK2ZTQlBWeWlramYyYmZuQUVuRHgvbTZEQkZHeDA4aUsvTVl0YlcxZzdJblNiOXJBOTlnL3hrZDZCUTZSUzdqV0NYc0xYWi9id0FlbnVMVGNrUmtpTWt2eUdkRVZLS3Z5eEFoTmlxUnNySXk2dXJxc052dERMWXBRZlM3TnZBTjlwL1JnVTZoVStReW5zOW8rMzc1S0JnVjZydGFSR1RvQ1F3STBzeVowaS9FUlk4aXdOK0N6V2JEYXJVT3VqZjArbDBiK0FiN3oraEFwOUFwY2drbnFtQi9TZHYyZzdxWFUwVDYyS204RTc0dXdhY2FtdXF3Tyt5ZEhqdGJsa2V6dGFtUEsrbzlQWDFEN0lzMzFBVkZlVGdjRHF4VzY2QzdaMjZvLzY0TkZvUDVaM1NnVStnVXVZU1hzOXErWHp3U0VrSjhWNHVJeUVCUVUxL0ZMMS82SnZuRk9lMzIvMm50RDlsL2RHdW5qL25UMmgrU2ZtSjNwOGMyN1h1SE5SLzhxdE5qejc3OVU4NFVYVDRvTkxVMFVsaWEyeTZnYmR6OUpzK3MvVkhydHN2bFl1UHVONm1zTGJ0c1d4Y3JxeXJpMVkvK1FFVk5hWmNlQi9EZWxoZlp2UDg5ajgrdmI2eWx4ZHJjdWwxY25zOGYzL2creGVYNVhiNTJUN2xjTGcxZDlJTGFobXArOTlwMytOUGFIM2JwdGEycHJ5Sy81SlRIWDFaYml4ZWZSWHNIam0zajJiZC9TbjFqYllkalRxZVRGOWY5aGdQSHR2WDZkZlV6MmorWmZGMkFTSDlVVUEvYkxwaXg5djVKdnF0RlJLU25yTFlXUHRuekZsVjFaZHgzM1plOWRwMnF1aklhbXVvSUNteC9MNExWMW9MakVqMldqYzMxMkIyMlRvK2R5TTlrK3JpRjNhN24wUEh0Yk56ekp2LzJ1UjhUR1JZTlFHbFZJWmFBb05aem1sb2F5U3ZLWm0vV1pxNlpkeWV6SnkzMXFPMDlSelp4K3V4eEFnT0N1MXhYY3Z4NDFtMTdoWVZUVnhIZ2IybmRmekwvQ0tmUEhxUEYya1N6dFluYWhpcktxNHBvdGpheFpNWU5MSis5R29Eb3lEZ2lRcUw0Ky91LzVQNGJ2a3JDOEJSZVd2ZGI4a3R5TG5YSlZxdm0zOFdzaVV1NlhMTjRMcS9vQkc5dGVvNDdybjZNeEJHanIzaSt5K1hpdlMxcnFHK3N3ZTZ3cy8zd2VoWlB2ODZqYSswL3VvVnRoejY4OG9ublBMTDZxUTQxNVJSa3NmM3dlczZXNVdMQVFIUmtIQXVtWHNPa2xKbnR6bXRxYWVRWGE3N2VhYnUzTDMrVXROUTVyZHRWdGVXczMvazZzVkdKRkpTZWFuZHVWUGdJU2lvTE9GMTRqTW1qWjNNczkxQzc0OFBDaGpOOFdMekh6MGtHQm9WT2tVNjhmS1R0KzlteE1EYlNkN1dJaUhSWGk3V1pROWs3MkhGNFBYV05OWXhKOE80bmFGVzFaWmo4VEVTR3VnUGV1NSt0NGVqcEE3VFltdG00NTAwMjdYdW5ZNDIyWmo3YThROCszcldXaDI3NkQyS2ozWk81RkpibVV0ZFF6Y1RrR2QydTU4Q3hiWXhKbU53YU9BRktLZ3FZZU1HYjZTQkxNQS9kL0EzVzczeWRkZHRmb2JhaGtoVnpibTA5WGxCeWl2cW05ajAxTHBlTDlCTzdpSTlKNGt6eGxZZGxKZ3dmemNzZi9wYUttclo3Tmh4T0I3OTg2UnV0MnpjdWZvRGlpak5rNXV3bEtYWXNnWllRWWlMaW1EWjJBV0Voa1VTSHg3YWVhL0l6Y2ZlcUozbjFvOTl6T0hzbkNjTlRXREQxR3FZMnpiOXNIZTl2ZmVtUzRiOHIxSVBVdWNMU1hIWWNYcy9SM0lOZGV0eldnK3ZJS2NqaTVpV2Y1Mng1SHB2M3ZVdHkzRGdTUEFpczRMNGY5Vjl1Lys1bHp5bXB5T2UxRFU5MzJKK2RsODVyRzU1bVpFd3k4NmVzeEdhM2NpUm5IMnMzL29WbHMyNW02Y3diVzg5dGJta0VJRFZoTXJIUm85cTFFM05CU0xUYVduaHI4M09ZVGY0NG5RNjJIUGdBUDZOZjYvR3hvNlp5NE5nV1lpTGoySnUxR1pPeGZSeVpNblplajBPbmZrYjdINFZPa1l1VU5NSW5aOXEyNzV2b3UxcEVSTHFydHI2S1A3eitYZXdPTzVOU1puYjVqWENYcnRWUVRVSHBLVTdtSHlISUVzS3hQSGZQeFppRVNVd2Z2NUMxRy8vQzVERnptSmpTTVVDK3R1RnBaazFZd3RoUlV4Z1dQcngxLzZIc0hjUkV4aEhnSDlpaEorUzhndExUT0YzdDc5c3krWmxKVFp4TWZuRU9GVFVsckpwL1YrdXh1c1lhNmhwcmlMdm9EYlBKejhTTmkrOGpPVzRjU1hIdGw4M1lmbmc5cHdxUHR0dG5kOWh3dVZ3VWxaL2hyVTNQWGZIMXVXdmxsL2pjTlU5d1BPOHd3eVBqQ1F0cCt5VHpTTTQrRWtlTUlYNTRNc1VWWjBnWVBwbzdWLzdMSmR2S09uMkFmVWMyOCtCTlgrZUJHNzZHMGVpK1U4cVREeFErM1A3cUZjK1I3bG0zL1ZYMlpYMUdZRUF3S1NNbmNMcndtRWVQMjVPNWljMzczMk5xNmp4bVRGaEVtbjB1K2NVbmVlV2ozL1BBRFY4alBpYkpnMVlNaElkYy90UHgyb2FxVHZjM3RUUnc2N0pIbURwMlh1dStwVE51NU05di9waHRoejVrL3BTVitKc0RXczhGZHlpY2tqcjNFdTAxOHNwSHY2ZTZycHhIVmo5RlFja3BQanZ3SHZkZDkyV2lJMklwTE0ybHFEeVBFVkdKM0xYeVMvenRuZjhsWmVTRWRoLzB5T0NrMENseWtYOGNBK2U1RDhnbVJjSFVHTi9XSXlMU0hVNlhrOUVqSnpFM2JRV2pSMDdneDg4KzRiVnJGWlhsOGQ1bmE3RGFXL0F6K3JWK1AzdmlWVnkvNkI3OC9Fd0VCZ1FSRnR6eGpiRUJBNUZoTVl5S1RXM2RaN1cxY0NSbkwvT25yT1JVNFZFMjdIcWo5WmpMNVd5ZFhHamJvUS94TS9waHZLQVhKU1F3akMvZjg5OFVsYnMvUFh4MS9SODZYUE9kei83T081LzkvWXJQNjN1UFBjUGRxOXEvYmpYMWxmeng5ZTh6TDIwRlY4KzlqZnJHV2o3ZXZaWkYwNjY3WXU5TWZzbEpzazd2NStHYnZvSFJhS1NvL0F4YkQ2N2o2cm0zTVRyQnMwODQ2eHRxS0N6TEJkejN2SHB5VDl4TlN4N29OUEJMN3drTUNPYXFtVGN4TjIwRis3STJleFE2ZDZaL3pNZTcvOG5ZeERSdVd2cDVBTXdtTS9kZC94WCsvdDcvOGRLNjMvQzVWVStRSE9lOTlVT25qcDJQd1dCb3R5L0EzOEw0cEduc3p2eVU2cnFLMXAvcjh6MmRGdzVQdjFoMjNtRWFtK3A0NktiL0lDcDhPTVBDWWppUm44R0pNeGxFUjhSeUtIc0hSZVY1UEhyTHR6QVlETnk2N0JIZTN2dzhzeWRlMWU3REdCbDhGRHBGTGxEVEF1c3V1UFZBOTNLS3lFQVZFUnJGUGRjKzJTZlhHcDg4amY5OCtEZjgvclgveCt4SnkxZ3dkU1YvZWZNbkJGcmE3bmZjdlA4OWp5ZlAyWDkwQzgzV0ppeitRY3lhdUtUZFBZaGJENjdqUkg0bUJTV25pSW1NSXo0bW1WdXVlcWhERzJOSFRlbndKblpuK3NkVTFaWnh3K0w3dXZsTVljT3VOd2dNQ0dMSmpCc0E5L0RnakpON21EWjJ3UlZENTQyTDcrZTVkMzVHYVdVaE1jUGllWGZMR2lhTm5zV0NxZGQwcTVhNWFTdElIREdHMXpZOHplZHYrQnJCZ1dHdHg0N2xIdUpROW5idVdmV3ZlalBmQjg3ZmIrc0ptOTNHQjF0Zkl2M2tic1lrVE9MT2xWL0M1TmYybGp3c09JS0hidm9QMW56d0sxNzg0TmNzbW5ZdHkyYXRidTNWdnBqRGFTZnI5SUhMWHJQeUVoTmVYUnc0MjJxMEF1MERaclAxWE9nMEIxN3lPdFBHTFdEeW1EbDh1UDFWTW5QMnR1NC9jU2FEemZ2ZmMwL3k0N0R4MCtlLzB1N2FmM3pqK3dEY3R2d0xURWllZnRubklnT1RRcWZJQlY0L0R2WnpJN1dTd21CZW5HL3JFUkVaS0Zxc3pWVFZsYmZlazluWVhFOW9VRVRyOGVzVzNNM2N0T1VkSHZmTGw3N1pidHRtdDdFei9lTkxYdWZ3aVYzTW5yaVVncEpUakUrYXhwNGptN2hoMGIyWVRmN3R6b3NNaTI1M0w2ZkQ2ZURkTFd1WWtEUzkyMjlxaitUczQranBnOXkyL0F1dFF3NDljVGg3Wit2OXJBNm5nOWMyL0JHSDAwRkRVeDMxalRYODVwVnZFUlVSeS9ESWVGcHN6WlJXbnUyMG5ZalFxSGJib1VIaHRKd2JrandzZkVTN0laWkY1WG40R1UyYWtLV2Z5Uy9PNGYxdEwxRldWY1RjeWN0Wk5mK3UxakQ1bHpkL1FueE1FamN0ZVlDd2tFZ2V2ZlhidkwzNWViWWQrb2lqcHcreWVQcjFURW1kMnlGOFdtMHR2TFA1aGN0ZXR5djNPRnB0TFJ6UE8weGthRFNoUWVHdCt4dWIzY05yYlE0ck5mVlZCRmxDTUp2TUhSNXY4ak5oZDloSVRaak05WXZ1OWZpNnYzdnRPeDJHeTh2Z29kQXBjazY5RGQ0NTJiYjk0R1RmMVNJaU10QVVWN2lYNzRpTEhvWGRZYWV1c2JwMVFpR0Frc3FDVG50akxwN1ladHVoRDdFN2JBU1lMUjNPelNzNlFXVk5LUk5UWnJKaDExcEd4cVJnTm0wbjY5UitwbzFiY05uNlRoVWNwYm1sa1NCTENLY0tqbDc2UklPQjBTTW5kTmhkVTEvSnV1MnZZQWtJd21hM3RnNXJiV3l1QitCa3dSR3E2eXZhUFNZOFpCaGpFaWFSTW5JaTRSY0V4c2JtZXFwcXl4ZzVQS1YxbjluUG44eWNQZVNlUGM0ei8vd1JuWG5nK3E5ZXN1dy92djY5ZGoxSExwZVQ4SkNvUzU0dmZXL1R2bmZaZW5BZEFXWUx0MXoxTU5QR3RaLzRxYWEra3ZDUVlhM2JnUUZCM0xQcVNYWmxmTUpuQjk3am5jOWVvTVhXeE56SmJSL2V1RnhPUWdMRCtQb0RQNy9zdGZOTFR2SDh1NWMvQjhEdXNQUG1wMytqb2FtT2E1YmQyZTVuNm54UDUwdnJmZ3U0ZTBualk1SzVhdVpOcENhMmY5UGtjcm13MmEyWHZKZFVoaDZGVHBGejNqb0J6ZWZlKzR3TWdTVUp2cTFIUkdRZ09UL2MxZUlmU0VsbElTNlhxOTJNbGprRldSUlg1RlBmV0VPenRZbm9DUGRzckJldUc5aHNiV0puK2daV3piK3IwMlVndGh6OGdIR2pwcmErTVRjWURFd2Z0NUF0Qno0Z0xYVnV1eGt5TDVhWnN3ZUFIZWtiMkhOa1U2ZkRDczhINFAvM3hmYXpmTnJzTmw3LytCbWFXaG94R0F4c1BiaXU5WmpyWE05TXhzbmRtUHphZW4wYW11cElqaC9QbUlSSmhBVkhFQmJjMXV1YmVYSXZPdzV2NEpzUC9ySkRqZU9TcG5MSGlzY0ErTWVHcHdrUEdjWjFDKzhCM0QxSTVkWEZuVDYvUjIvOVZydGVxY3lUZTltYnRmbVNyNGYwdlJGUkNZeE5UT1BHSlErMCszbTRISVBCd0lLcEswbExuY09Pdyt1Wk9hSDljamNPcDZOTHZlNlhVMXRmeFJ1Zi9JWEMwdE1zblhsanU4bUZBRkxpSjNETFZROWhOZ2ZRMU56QTJiSmNNazd1NXRYMWYrRHVhNTVnWE5MVTFuT2RUZ2Y1SlRrZVRiUjFuc1Uvc01OTXRqSjQ2RzlXQkxBNTRaL0gyN2J2blFqR3ptOXpFQkdSVHVRVm4yQlU3RmdBOGt0eUNBMEtidzFCMXk3NEhERVJjVVJGakdEcndYVms1Nlh6NkszZkFpRHIxSUhXSWJrVy8wQW1qNW5EcklsTE80VE8zTFBabkM0OHhpT3JuMnEzZjI3YUNuWmxiT1RBMGEzTW1ieXMwOXBxNmlzNWtyT1BXUk9Ya25seUQ3Y3VlNFR4eWRQYW5lTnl1Zmp6UDM5TTZFVmg0UHdhaXNVVitTU09HRU5sYlNsZnZmZC9XbzlYMUpUeXg5ZS94MjNMdnRCdU1xQi9iUGdURHFlamRYdk4rNytpNlZ4UFVYTkxJODNXUnY3ODVuKzNIbDgyODJhc3RoWUN6SmJXSVlzR2d3R2p3ZGpwRU1hTEdRMUdESWEyWVplWHV2OVBmR2RTeXN3T2ExOTZLalFvbkdzWGZLN0RmcXV0dWNQUTh1NDRjU2FUdHpjL2o4TnA3N0RtNW5ramh5Y3pjbmh5Ni9hc2lVdVlPblkrYXo3NEZadjJ2OXN1ZERhMU5ESmw3RHlXemJxNVMzVmMrTUdOREM0S25TTEF4anozOEZxQWlBQzRKdm55NTR1SW5KZGJDKytjZ093cU9GN1plKzBhRGVEWktuMzlRNHUxaWRObmoxRmRWOEhKTTVta3hFK2dxcmFjcHBZR3dvSWphYkUxYzdZc2o5cUdhbXgySzJmTDhnRDNmWXJOTFkyY0xjc2pNaXlHMVVzZjdOQUxhYlBiK0dEYnk2UW1UTzZ3c0gxb1VEalR4eTlpNDU0M1NaSEh0d2dBQUNBQVNVUkJWSTRmVDB4a3g1dnhkeHplQU1EaTZkZGo4ak96OWRBNnhpVk5iWGVkL1VlM1VsWmQxRHFMNkhrYmRyMUJaczVlYmxoMEwwMHREZXc1MHZtRUxGZXlZT29xSEU1M1QrcVo0cE1jT0xhVnEyYmUxSG84TmpxUmpKTzdDUW9NN1ZiN2YzM3JmL3BrZUcxMUM2dzdBbnZxb043Uk50djdRRGJRZnRjdVZOOVlTMm5WV1g3Ni9GY3VlOTdsN3VrOGVHdzc3Mjk3aWRpb1JHNWY4VVdpTGxpNjZFcVM0c2IrZi9idU96eXE2MHo4K0hmNnFQY3VvWUpFa2VpOW1vNHBCZ3d1dUpmWXpqcmVKTTR2WlRmWlBKdGtzOWxrMTV0a2t6aHhuTVJ4TjNaY3NDbkdOTkdiQ2dJRUVrMElWZFI3bmY3N1kyQ2tRUldRR0pYMzh6eCtmUHM5STUwcjdqdm5uUGNRN0JkT3hVM2prT3VhcXZIMjlPUFg3MzMvcG5wcGM2emZLRlA3OVFrSnM3aC80VE85dnI4WVBDVG9GQUw3TkNrM3JFOEFsYlJ5Q2lGNllkTjVlUE9zZlRreEFEYU9BVzNYUFR4dmlRSTRsdHczMTdvYkhsM3hUVDdlL1dmZTJ2b0t6YTJOUExUc1JRNW1iT2Q4dTNHY056SmlBcnp4eGE5UXF6Uk9MNlJkWmE3Y20vSVpqYzExUExucU81M2VlOG1NOVZ3dXlPU1R2WC9obVRYZngxM3Y2ZGhYWFYvQnFZdEhtVHg2TGo2ZWZzeWZ2SW8vZmZ3VERwemM1c2c0V2xwWnlKNlVUNW1ldUpESWR1TXN3ZjRpUEcvU0NxWWxMbkRxVm51ckVrYU1ZL2VKVHhrZFBaSHd3R2pPS0k4VEdoQkZWbTQ2Y3lmZUM5aGJaSVA5YjI5c3h6OC8vSE9uUkVKbkxoM255T21kdDEzZXJ1alZNREVZUm9TQldRRkRJT1ljZE05YWU5WDE1Y1NHajJISzJQbmRIMWRYenI2MEx6cHNMeTdQNDhzakg1QVFOWjRIbDM3ZEtZdHVieGxOQnFjdXZpMnRUZFRVVnpCNTlGd0FubHYzUThLRG9xbHJyT0gzSC82SWIyMzhCYjVlQVh5eTV5OTRlL281V25CdnBTdXVHSHdrNkJURFhrWVpGRFhZbDlWS1dCdmYvZkZDQ0FIdzFqbjRJQnVXUnNPTGsreTlKUHJhc2I2L1pML1JhOTE0Yk9XMytldm1YOURRWElmUjFNcjlDNTl4dEZwY3pEL0RsZ052TXpwbUVoVTExMUFxVlFUN2hiTjYzdU5kVHRzQWtIcHVQMm5aQjFpMzRHbHFHaXE1VkhqV3NTK25LSXY2NWxwMEdqMXI3bm1LVFR0ZjVjMnRyL0Q0aW0vajV4M282QnFyVnFsWk5IMGRBTzU2RDlZditob2Y3dm9qR3JXVytLaHhiTnI1S3VGQjBTeWI5V0NIKzk4NysrRnV5OWRicFpXRm5EaTdsL2lvY1k1dERjMTFKS2QranJlSEgyTmpwMUJXWGVRb1oyKzBHSnBwYXJIL0ExWldYVVJWWFJrbXN3R0RzWldyMXk3U1ltaml3TWx0ZUh2NE1XWE12RHYrREFCNkZVd01oS0FnMEF5aG5wQ0Q2Vm03b2FXMWlhcTZNcVlsTHVpeDIyNWhXVzZuMjQrZTJZa05HK3NXUHROandOblUwb0RIVFMzeFp5NGRwNmFoa25FajI3cmpadVdtWTdQWkhJbXlETVlXbWxzYkhZbUlXZzNOTkd0MFdHd1d6R2FUSXhtWHhXSkczUWRkaGNYQUpFR25HUFkyWDJwYlhoNERYdkwzVGdqUmcwdlZzQ2tiTm95Q2x3YjVsSEltczRuZEp6NWgzcVFWVHBremI4ZWwvRXlxNnNvWUhUMlJ6ZnYrVGtOVEhiTW5MQ1U3TjRNdEI5OW0vYUt2VVZGempjcWFFallzZW82M3QvMmFUNVAveW4zem44U3Rrd25uYXh1clNEbVh6TUtwYTVnNGFqYjcwN2R5TGlmVnNmL0MxVk5jS2N6QzI5T1BwKy83SGhzV1A4OVhSejkwN0UvTjJrOSt5V1h1bS8rRVUrdG5mRlFTYSs5NW1pMEgzK1pBK2xiQ2cyTjRaUGsvZDVxSTZGWUN6aHRkQnkxV0M3V05WVTdaZXc5bWJDY2lLSWE0aURHY3k3SFBYeGdWRXNlVU1mUFllZXdmS0ZEWVg5U0RZcnU2ZkFlLy8vQkhqa1JNbis3OUN6cXRHenFOSHAzV0RhUEpnTmxpb3JxdTNHbnFHakYwbk04N2hjMW1ZMlRFN1U4cWZxMGlENDFheTdFenV6cmRIeDRVdzlqWXlRQnNPZmcyWnJPSnlKQTRWRW8xeFJWWHlTbk13dHZEajZVekh3RHN6MERHaFNPRUJZN0E5M3IzN2swN1gzVjZqdjYrNWI4ZHp3bkFtY3ZIQVh0U3BQSHh6c21MeE5BaFFhY1kxa3FhNEVSSjIvcERvMTFYRmlIRTRQSHBKUWgwZytmR3U3b2tkNjZsdFpHcjF5NXdJZThVRzVlLzFLRjdhVy9sRmw5ZzY2RjNXRHo5ZnVaT3ZKZmptWHRKR0RHT1hjYy81dVQ1UTZ4ZDhEUmpycmR5Z24wczUxUDNmWmQvN0g2TlAvN2ozNWszYVNWVHhzeERwMjJiS3NYWE00Qm43dnMrVWFFakFWZzBiYTJqUyt6UC8vWWk5ODEvd2lsNVNWTGNWT0lpeHVLbWMrZEMzbWwybi9pRXBMaHBUcTE4TnB1TkswWFpuTHBvbi9MRVRlOUJlWFV4aDA1OXllenh5L0IwOTc2dHp3L3d4My84TzgydGpWaXNGc3dXRStOSHpnRGdXa1UrRi9QUHRFMTUwaTZPWFRKakF5TWpremgxNFFoSmNkT2NQbjlQdnZIZ1Q5R290ZWkwYmgwQzVodmRhemNzZnM2eHpZWk5FZ3dORVJhcmhlT1plNGdJaWlIQU42VEg0MDNYdjV5NHVUV3oxZGlDMFdUZ2FCZEI1K1RSY3gxQjUram9TYVJtN1NNMWF6OFdpeGtmVDM5bWpWL0svRWtyY2RON0FIRDY0akZLcXdxNWYrR3pqbXM4dS9aZm5MclgvdlBEUDVmdXRjT1FCSjFpV1B1a1hjYmFxU0VRZFh2NUc0UVF3MHhXSmN3S0IxMGZqZCs4Ry83OStUOTN1dDNiMDQvbjF2NHJtM2I5a1hlMy81YU55Ny9CeU1oYmF6bTVYSENPZit4K2plbEpDeDNqRXhQanB2RFcxbGRRS2xVOHRmcTdSSVowVE5YaTd4M0U4L2YvaUgxcFg3QS9mUXVSSVhFZEVnWGRDRGg3eTAzblRsVnRHWnYzdlVGWTRBanVtLzhFTnB1TmF4WDVuTCthUVZadU9uV04xY1NFaithNWRUOGsyRCtDbEhQSkhEMjlrN1NzL1l5TVRMTFByUmsrcGxjdjgrMnRtUHNJOVkwMTJHdzJ2RDM5U0xqZWxUWThLSm9uVnI2TVJxMGxyK1FTMmJrbjBXdmRIT1cxWVNPMytEelByLyszVzdwZmR5M1RQcDRCSkl3WXo5bWNWS3hXQytVMTF6Q2FEUGkyYTMwVi9XUCs1RlhNbjd5cVgrOXg1TlJYVk5XVjhlaTkzK3gwZjR1aG1kTVhqNkxSNkxCWnJXUmNQSUphcGNiUE84anB1QjgrOC90ZTMzUHEyUGxNN1dIc2FIMVREU0VCa1l5UG4wRmRZOCtaMVd3Mkd5ZlBIOFptczVGZmN0a1I0SXFoUjRKT01XdzFtMkhuMWJiMUIwYTVyaXhDaU1HanpnQmx6UkR2MS9PeGc0V2Izb01uVnI3TSt6dCt4K1dDczdjY2RFWUd4N0ppemthbUpTNXdiUFB4OUdmbDNFZUpEUi9UN1R5Q0dyV1dlMmMvekQxVDduUHFZcXRRS0crN1ZjN2ZKNWhwaVF1WlAya2xSck9CMXo3NUtRM05kYWhWR3BKR1RtUGEyQVZPVXovTW03U0N5YVBua25JdW1WTVhqM0l4L3d5am9pZXdjZGszbkxvRlRodzF4MmxNNXMwU3V0a1hGem1Xei9lL3lkbWNWTFFhSGN0blBlVFlWMTFYenZ6SnF3Z042THNKb21QQ1J4RVRQb29QdnZvRFY0cXkwV3AwVEVpWWRjdS9Xekh3R0UwR1RsMDhTbUxzRkJKR2RGN25OR290KzlLK2NIUmg5WEwzWWZXOHh4MWZkdlNYZVpOWGtoZzN0ZE51NmRyclk2aHZUUEVTRmhTTnU5NlRNNWVPMDlCY1M0QlBDRE9TRnZkcitZVHJLR3pkNVZBV1lnajd4d1g0VzZaOU9kUUQzbHZ0MU9OSkNDRTZWZFFJeit5QUg4MkNKU1A2OTE0dnZ2Z2lQM25oOWY2OVNUdEdrd0dOV3RzbmlYTUdrcXpjazFpdEZrWkhUK3cyQUFaN3Q4V0wrV2NZR1pGNFMxMWRlNnY5bEJHRHpjLy85aUl2dmZRU2dZR0JCQVVGb1JsQ21ZVHU5ck4ycCtvYWE5QnFkSjJPaFc3djVtbEpocnFoWEVjSE8ybnBGTU9TMVFhYkw3ZXRieHdqQWFjUVF2UVVrQTFXU1hGVGUzMnNTcW5xTVJQb25SZ3VMLytpZjdXZkhxYzdVdC9FUUNHanljV3dkS2dJcWxyc3k1NGFXSEY3ZVRPRUVFSUlJWVFRUFpDZ1V3eExXOXExY3E2S0E0MDhDVUlJSVlRUVF2UUxlZFVXdzg2MVJqaGIyYlorZjRMcnlpS0VFTjJKaTVZL1VHTGdpQXlMQm9abWwwMTUxb2FHb1Z4SEJ6c0pPc1d3ODltbHR1VnBvUkRjL1JoOElZUndtUlpETTZWVlJhNHVoaENVVkJiUWFteHhkVEg2alR4cmc5OVFyNk9EblFTZFlsaHB0Y0NldkxiMU5iYzIvWnNRUXR4VmtSRVJsRlVWdXJvWVFsQmFWVWhBZ0Q4S2hRS1ZTalhrV3BMa1dSdjhobm9kSGV3azZCVER5cjU4Ky95Y0FMNDZtQjN1MnZJSUlVUjNwcytjeHRXeUxGY1hRd2l1Rko5bFpId2NTcVVTalVZejVGN281VmtiL0laNkhSM3NKT2dVdzByN3JyWHJFa0FwZjQrRUVBUFkrUEhqY2ZmUmtKSzF6OVZGRWNQWXNjdzlLSFJtb3FLaVVLdlZhTFZhbE1xaDlRb3B6OXJnTmh6cTZHQW52dzB4YkZ5c2h2eDYrN0pTQWZmRnViWThRZ2pSRzQ4OS9pakZOWmRKT1p2czZxS0lZZWg0NWg2S3F5OHhkOTRjMUdvMW5wNmVhRFFhVnhlclg4aXpOamdOcHpvNm1LbGRYUUFoN3BadFY5cVc1MFdBbjk1MVpSRkNpTjVRS0JTbzFXcWVmZjRKM252M0F6WWZ5Q1UyTEpIUWdDakNBa2U0dW5oaWlDcXBMS0MwcXBBcnhlZFE2c3pNWHpRYmxVcUZoNGNIdnI2K3FOWHFJZGQxVVo2MXdXVTQxdEhCVG9KT01TdzBtU0E1djIxOWJienJ5aUtFRUxkQ3FWU2kwK25ZK01oRHBLV2xjU0U3Z3hOWnU5QnAzU2txeWV2NUFrTGNnc2l3R0ZxTnpRUUdCaEEzT3RiUlhkSE56UTEvZjM5ME90MlE3YllvejlyZ01KenI2R0FtUWFjWUZuYm5nY2xxWHc3emdFbkJyaTJQRUVMY0NyVmFqWmVYRjNQbXpDRXBLWW5HeGtiTVpqTldxeFdiemVicTRva2hTS0ZRb0ZRcUhkMFZmWHg4ME92MXFOVkQrOVZSbnJYQlk3alcwY0ZLZml0aVdOamNMb0hRZXBuL1dRZ3hDS25WYXR6ZDNkRnF0Zmo2K21JMEdqR1pURmdzRm5rWkZuM3F4cFFUR28wR3JWYUxScU5CclZZUG05WWplZFlHdnVGZVJ3Y2pDVHJGa0hldUVrcWE3TXNhSmR3YjY5cnlDQ0hFN2JveEZZQmFyVWF2MTJPejJlUWxXUFFMaFVMUjRiL2hSSjYxZ1crNDE5SEJSb0pPTWVUdHZOcTJ2REFLUENTaG1SQmlFSk9YS3lIdURubldoT2c3MGdZdGhqU1RGUTRVdEsydmtHbFNoQkJDQ0NHRXVLc2s2QlJEMnI0Q2FMWFlsNFBkWVdLUWE4c2poQkJDQ0NIRWNDTkJweGpTMm5ldFhTV3RuRUlJSVlRUVF0eDFFblNLSWF1c0djNVd0SzJ2bEtCVENDR0VFRUtJdTA2Q1RqRmtmWG1sYlhsS0NBVG9YVmNXSVlRUVFnZ2hoaXNKT3NXUVpNTzVhKzFLbVNaRkNDR0VFRUlJbDVDZ1V3eEpKMHVodXRXKzdLR0IrWkd1TFk4UVFnZ2hoQkREbFFTZFlraHEzOHE1SkJyVVV0T0ZFRUlJSVlSd0NiV3JDeUJFWDJzeXdlR2l0dlY3WTF4WEZpR0U2RXVabVpta3AyVlFWRmlJbTk2REszbVhYRjBrTVVERVJTZlFZbWdtS2lxU2FkT25NbTdjT0JRS0JRcUZ3dFZGdTZ2a0dSbCtwTzRQRGhKMGlpRW5PUjhzTnZ0eXBDZU05bmR0ZVlRUW9pKzgrL1o3dE5SYkdSRTBta2x6bGhJYUlPTUdoTFBTcWlMS3FnbzVrcHhHUnZwcEhudmlFZFJxTlVybDhPanVJOC9JOERYYzYvNWdvTERaYkRaWEYwS0l2dlROdlhDaDJyNzg5WW53OEdqWGxrY0lNYlFVTmNJek8rQkhzMkRKaUx0eno5ZGZmWU13MzNpbUp5NjhPemNVZzE3SzJXU3UxZWJ3ekF0UG9OZnJVYWxVcmk1U3Y1Sm5STnd3M09yK1lDSGh2eGhTU3ByYUFrNkE1ZEsxVmdneHlMMzc5bnVFK2NqTHRMZzFNOGN2SWN3dm52ZmYzVVJqWXlNV2k4WFZSZW8zOG95STlvWlQzUjlNSk9nVVE4cmUvTGJsaWNIZ3EzTmRXWVFRNGs1bFptYlNYR2RsZXBLOFRJdGJOMnZjRW94TmtKYVdoc0Znd0dxMXVycElmVTZlRWRHWjRWRDNCeHNKT3NXUXNydGQxdHFsMGE0cmh4QkM5SVgwMUF5aWcwZTV1aGhpRUlzTFR5VDczQVhxNit1SFpJdVBQQ09pSzBPOTdnODJFblNLSWVOeWpiMTdMWUJLQVF1alhGc2VJWVM0VTRWRmhZUUV5Qjh6Y2Z0Q0E2S29xS2lnb2FFQnM5bk1VRXZsSWMrSTZNcFFyL3VEalFTZFlzaElMbWhibmgwT2JwS2JXUWd4eUxucDNDVURwN2dqWVlFajBHbjFtRXdtakViamtIdnhsbWRFZEdXbzEvM0JSb0pPTVNUWWdMMTViZXRMcEd1dEVHSUl5TTIvN09vaWlDR2dxQ1FmaThXQzBXZ2NjbVBiNUJrUjNSbktkWCt3a2FCVERBbG55cUhXWUYvV3ErMHRuVUlJSWU2K3N1cGlEcHpjNXRTcWNPRGtObktMenpzZFYxcFp5RjgyL3dLRHNiWExhMTB0dmtCeTZ1Y2RqbWt4TkxQcitDYzBOdGZmVmhrTnhsYisvT2wva0o1OXNNZGpiVFliT1lWWnQzVWY0SlpmZEk5bjd1WFg3MzMvdHUvWEZadk5KbDBNZTNBaDd6Uy9ldXZidEJwYm5MYm5GR2J4cTdlK1RWTkxnNHRLMXVidlgvdzM2ZWNQOWZyNDV0YW1EdHVLeS9QNCt4Zi9UV2xsWWJmblN0MFhmVWs2SUlvaElibGQxdHFGVWFDV3IxT0VFTU9jd2RqSzhiTjd1SEQxRkxXTlZhaFZHc0tEb2xrd1pRMFJ3ZjAzbjFSeTZ1ZW9sQ3FNSnZzM2dUcXRudnlTUzNpNit4QVpISWZGWXNaTjcwRlpkUkdOelhYb3RQb3VyNVYrL2hDbGxRVXNubjYvMDNhMVNzM0YvTk0wTnRmeHdKTG5iN21NVnB1Vmlwb1NHbHQ2RGxvdkY1emxvOTJ2TVNGaEZxdm1Qb3BXbytOeXdUa2FXK293bWd5WXpNYnIvemZRWW1pbXVhV0JwdFlHbWxvYWFHNXRZTmI0WlN5ZXZvNnF1bkl1RjV6dDlCNCtudjZNalowTWdObGljdnpzeE4xbHRWa3htVHQydzdSYUxaMXV2OW1tbmErU1g5TDdsbGQzdlNjdlAvckxXeXFqMldwbTU5R1AySDM4NHc3N25yN3YrMDdQOXVYQ2MzeVcvRGNXVGwzTGpLUkZLSlgybDZNV1F4UEZGWG1Zek1adTd5VjFYL1FsQ1RyRm9HZTJ3djUyWDlaSjExb2hoSUR5bW11a1pSMWdiT3hreHNYUG9LNmhpc3ljRk43YStncFAzL2M5b2tKSDl2azl6K1dra1hmdEl2Lzg4SDl3TUdNN1pvdUpWWE1mZGV3L2ZmRVlPVVZaUExiaW0xeXJ5Q2ZFdit1eGVBWmpLem1GNTFndzVUNnljMDlpc1Rwbm40d09HMFZ1OFhuT1hEcU9RdUg4VFdORVVBd0J2aUY5OHBsR1JVL2dnU1V2c1BYZ094U1hYK1dSNVM5eDhzSWhjb3V5VWF1MWFOVTZOR290TmZVVitIajZFeFk0QW05UFA5eDBIbmk0ZVJFV2FQOUhxYWErZ3JTcy9aM2VJeW8wM3ZIaWJiUFpITUZCWDVPV25qWkZaYmtkV2d6ckcrMFRmWDkxOUVPVVNwVmplME56TFFBN2ovOER0VXJqMk82bTgrRGUyUTg1MWsxbUk3NWVBY3lac0x6SCsyZm1wSFJvYVV3L2Y4Z3BtRnc2NHdGbWpGdlU0ZHpGMCs5bjhwaDVIYmJyTk01ZjRJeU1TR1RPaE9Yc1RmbU1zemtwckZ2d0RNSCtiVjNCRkQzVU02bjdvaTlKMENrR3ZaUVNhRFhibDMxMU1Dbll0ZVVSUW9pQklOQTNsRzgvOGw5T0xZa0pJOGJ6MGU3WFNNM2EzK2RCWjFWZE9WOGUrWUNGVTlmZzQrbmY0L0Y1SlJmeGNQTW00OElSeDdZSkNiTlFxK3l2Sm1jdUhVZXBVREpsN0h6ZTJ2cEtweTBnU29XU0F5ZTNkZGkrY05yYVBnczZBWkxpcGhMZ0UwSnk2bWJjM2J4NFpQbExIWTc1emZzL0lHbmtkQlpQWDlmcE5lS2prdmpXSTcvb2RKL1pZdVpDM21rQUttdExzRnF0anZVYnZOeDkrN1dGZXJpeDJxeVlMU2FuYlRlKzJMQll6Vmh0YlYxRExSYXowLy9iam5kZUIvQjA5MkhpcU5rOTNyKzRJcTlEMEdtMVdBajBEZU8rK1UrdzYvakhXRzFXam1mdTRWREdsNDVqakdZREIycTNjZmpVamc3WFRJeWJ5cHA3bm5Tc0s1Vks3cG15bWxFakp2RHB2ci94dDgvL2kvV0x2b1phcmJYdlYvUWM0RW5kRjMxRmdrNHg2TFh2V3JzMEJoU3VLNG9RUWd3WWJqcjNEdHVpUXVNQk1GbTY3MVozcTVwYkcvbHc1NnVNakV4azlvUmxQUjVmMzFoRFJVMEpyWVptRHAvYVFVTlRMVzU2RDVMaXBxRldxYkhaYktSbEgyREsyUG5vdFc1ODQ4R2YzbEg1MHJNUGNxa2drdzJMbjBldmRldXd2NnF1bkM4UHY4K3FlWThSNkJ2cXRNOW1zNkZRS0FnTmlPVHhsZCsrbzNKMHBkWFF6TWQ3WG5mYWR2TjZVdHkwMitwS0xEbzNJalNlRWRlZmh4dXlyMlpRV0hhRisrWS82ZlQ4WE1yUHBLQTBoOVh6SHNmVDNidGZ5NlhUNmdrUGlrWjN2WjZhTFNhaXcwZXg5cDZuQUVnNXR3ODNuUWR4RVdNeEdGdXcycXdFK1lYeDVaRk5hSzRIa3dENUpaZUpDaG1KVXFra05EQ0tyNi8vTWZ2U3ZpQXlaQ1RGNWZaSnpYc0tPcVh1aTc0a1FhY1kxQXdXT0ZyY3RyNUlwdW9TUW9ndWxWVFl2NldMREk3cjArczJ0VFRncHZOZzNjSm5LU3EvU3RhVk5CUUtCZW5aQnpsNS9oQTJtNDJDMGh3QVJrWW1jVFluRllBblYvOC9BbjFEK2MzN1ArRFJlNy9wYUpYTnpFbWhxcTRNSDQrMkZ0UC9mZmQ3V0swOVQvQytZczRqVEJ3MXkybmJ5UXVIc1ZtdG5RYWNBQjV1WHBSVkY3RS9iUXNQTGZzbnA4LzE5clpmTXkxeEFUT1NGcUZRS0NpdnZrWlJlVzZIYTVqTkprcXJDcDFhYm05SUdERWVMM2VmTHN2czZlN05qNTU5RllERHA3N2t6S1hqZkhOalc4dlErenQraDBvbHIyejl6ZGN6Z01tajV6cDFvUVh3OXZTM3Q4S3JOVjJjMmI5eWk4N3oyaWMvdzJJeFl6SWJVU3BWcEdidFE2ZDFJelFnaWprVGxtT3hta2thT1IyQStxWmFQdmpxRHdUNGhyQjYzdU5FQnNlaTFlaFlNV2NqQUVYWFczRzdxMU5TOTBWZms5K2lHTlNPWHdQTDlXNzZRVzR3dXVjZVhVSUlNV3dZVFFhYVdocG9NVFJSVkpiTDRkTTdpQWtieFl5a2p1UEU3a1NRWHhpUHJmdzJHcldHL1dsZm9OSG9XRFgzTWNiSHozUTZycUEwaC9xbUdrNWRPZ3BBUzJzVFZxdVY1dFpHUEsrL21Kck1KZzUyMG1YMmdTVXZRQy9HWlFYNmhUbXRsMVlXVWxaVnhMMnpIKzd5SEwzV2pWbmpsN0kvZlN2RjVYbU9ybndxbFpxSW9CaDJIZitZN055VHJGLzBOUXBLTDdNbjViTU8xekNaamVRV1paTmZjcW5EUGordlFQS3ZkZHplWGxoUU5BRSt3VmlzRnRRcURacDJBWTdWYWtIVmJveWg2QnV0eGhiS3E0dWR0azBjTlp1U3l2d094MDRaTTgvcDJNamd1SDRiZjNpemtaR0pQTGowNjZpVUtyWWNmSWZtMWtiV0xYZ0d0VXFOeFdMbXdNbHRORFhYRXhWaS96TEoyOE9YNSsvL0VWc1B2Y05iVzE5aFJ0SmlGaysvMzFHbmJpUVFhdDh5ZWpPcCs2S3ZTZEFwQnJWRDdZWkRMQnJodW5JSUljUkFkUDVxQmxzT3Z1TllUNHFieG9vNUc5RnFkSDErTHplZE83bkY1OGt2dmN3L2JmaDMzSFR1Vk5XV09oMFQ3QmVPdDRjdktlZVNDZllMcDdtMWtickdhcFFLSlo1dTltNkxoMDk5aWNWaXhsM3Y2WFJ1WE1TWTJ5cFhXdllCMUNwMWh3RDRadE9URm5Ic3pHNzJwWDNCazZ1L0E5aUQwZnNYUGN2SXFDUzJIMzZmaytjUHNXVEdlcVlsTHVody9tL2Uvd0dUUjgvcmRGeGJxN0dGLy92Z1g0SHIwemRZVEtoVmFxY0VTTXRuUFVTQVR6Qk5MUTBkUHJ2WmFwYldubjV3clR5UDk3LzYvVzJkKzI5Zit5UEtUbVllTkJoYkhLMzYzV25xUmVaa3VKRmNSK1VJdkNhTm1zUEhlMTduMSs5OXozR01wNXMzNnhkOXplbThZUDl3dnJiMlh6bHkraXNPWlh4SmFWVUJUOTluUCtkRzBObmQzd0dwKzZLdnlXOVJERm9HQzV3b2FWdGZJRjFyaFJEQ1NVejRhQjVlOWlMTnJZMVUxSlNRZWZrRXIzM3lNeDVlOWlMUllRbDllaStUMmNqT1kvOGdQQ2lHWVA5d3lxcUwrY2VlUDNjNGJ1MDlUL0hFeXBlNWV1MENEYzIxYURSYS9IMkNVU3FWR0UwR2pwM1p6UU5MWG1EM2lVK2N6dnVmdDcvamxOeWxLNnZtUHVwSTVOSmlhT1pzVGlwallpYmpydmZvOWp5OTFvMFo0eFp6K05RTzhrb3VFUk0yeXJGdmZQd013b05pOFBNSzdNMlBvdE5yLytqWlB3RDI4WUVmN1g2TkY5Yi9tS0NiV21VQkdwdnI4TGhwM0tEMWVndVE2RnN4NGFQNTRUUE9RZWZiMjM2TnYwK3dZd3pselU2ZVA4eSt0TThkQ2E5dWRxMGluN2UzL2JwWDkzZlRkVjhud1Q2bVU2bFFVbFZiaHNsc1JLZlI4K1NxNzlpbmNNR0dBb1dqeGJLK3NRWnZUei9IdVRjU0NjVkdqSFZLbW5SakhsS051dWN2bjZUdWk3NGlRYWNZdEZKS3dIaDllSTkwclJWQ2lJNThQUDJkTXNuT0hyK1V2MnorQlovdmY1TnZQL0pmZmRvOWNOZnhqNm1zTFNVcXhKNFZOOFEvd3ZHeTJabmFoaXJ5U3k1aE5Ca2NVNmRvTlRxV3pOakEyTmpKSFlMT3gxWjhDeHM5ZDYvMTkyNUxZWjZXZFFDenhjVDB4SVc5K2d3emtoWnhQSE0zaDA1dUorYSs3enJ0Qy9CcHU2N1JaS0Myb2NwcHY3MmJjQVBsMWRjYzIxUktWWWNzdXFjdkhTTW1iSlRqcGR0cXRUcjlIdW9hcXpza3VMRll6RjBHT2VMMktaVkt0RXJud0V1aFVLQlNxcnBzQmJUYUxHZzFYYzh0R3gyV3dFTkwvNm5ML1Rja3AzN2VJVXRyWjB4bUUxcU5qcjJwbTZtODNuT2d1YldSRmtNVC9qN0JLTnFsVDB5TW04cU1wRVVVbGwzcDlGbzM3bmRqYlBlVm9xeE9qOU5wOU1TMjYxa2dkVi8wQmZrdGlrR3JmZGZhaGRLMVZnamhJbm4xc09VeVhLcUJpOVY5ZDEybEF2bzIzUTk0ZS9xUk1HSThtWmRQVUZOZjBXZlRpdVJkdThTcGkwY1pOV0lDTFlZbXgvWXpsMDg0amNQMDhRd2dKdHplZ2hnV0ZNM2gwenN3bUZvWkdaWGtPR2IyaEtXZDNpTXNLTHBYYyszZGVFRTFtWTJrbkVzbUpteFVyNmVIOFhEell1S29PWnc4ZjRpQzBoeW5GK0RQa3Q4Z1BpcUppYU5tVTFTVzIybTN6SXdMUjV5U3FmaDQrdlB5bzc5MHJEYzIxM01wUDVNSGwzNGRxOVhLRzEvOGlobEppNWcwZWc1Z1Q5NVNWVmZHclBIT1B3T2p5WERIclQxMUJ0aVJCYWtOMEdnQjZ4Q1l0ckEvbnBHZXRCcWFPODBNZllOU3FlclFSYlF6dmUweWFqUzFvdGU1czJyZVl4U1VYT2JVeGFNVWwxOGwyRCtjcDFaL0Y0VkNRVk5MQTN0T2ZNcUUrSm1VVlJYeCtmNDN1NzJteVd4RW9WQjBlVnlBVHdoZjMvQmp4L3Bnci90aVlKQ2dVd3hLWmlzY2EvdENUYnJXQ2lGY1l0TjVlUE9zZlRreEFEYU9BVzBmNWJ4UUFNZVMrK1phN2RsdWRGRlY5TjBFVTc1ZUFTeWRzUUdWVWsxV2JycGorOWFENytEajZZOU82NGJCMkVKNFVJd2o2QXdOaU1SbXMzR2xLSXZsc3g3cThSNXZiWDJGa3NxQ0hvOTcvdjRmRVI0VXpmSE12YlFZbXBnL2VkVXRmWlpaNDVadzh2d2hEbVY4eVJPclhnYnNDWSt5cjU1RXE5RTV6Y0g0OWZVL2RpUkF1bG5LdVdUT1hVbHoycGFhdFI4ZlQzOUdSMDlFb1ZBUTZCdEthdForeDR2M2xhSnNBT0lpeGpxZFp6UWJ1azM2MGh0Nk5Vd01oaEZoWUZiUWl6YmpnYSsvbnBIdU5MYzJvdThtNkx4VEJtTXJoV1c1R0s1M2dhMnVMeWM2YkJSLytQRGY4UFVLWk9hNEpZd0lUZUNyWXg5eThzSmgzTFR1N0VuNWxERXhrL0h5OENYQU42VGJIZ2JWOVJYODZlT2ZNQ05wVWJmSnRXNFlDblZmREF3U2RJcEI2ZWF1dFdPa2E2MFE0aTQ3V0FqSGltRnBOTHc0Q1h6N1BqY1B4KzdnM01LeVhFYzJ5eHVxYXN1NG1IOEdmKzhncHk1emQ4clhLNERaRTVhUmVtNi9ZNXZOWnNObXM3Rnl6cU1rakJoSDl0VU1zbk5QVWxGVHdySE0zYXhiOERUUllhTW9yeTdHejd0MzQ4VW1KTXhpM3FRVm5lNnJhNnptZzYvc0w5c21zNUVUWi9jUUVSVGoxRTJ3TndKOFEwZ1lNWjdpOHFzMHRUVGc0ZVpGVGxFV05wdU5zYkZUbkk1MTAzdDJPVy9qemQwelcxcWJTRDkva0NYVDE2TzRIdkRQU0ZyRW0xdGZvYkQwQ2xHaEk4bktUY2ZmTzZqRHo4TmtOdDd4aTdkT0JSTURJU2dJTkVPbzRlaE9ucEhiVVZwVjZOUmx2YStWVnhmejBhNC9BYUJXYWFpcUxXUHV4QlZNVDF4SVNXVUIrOUsrd004cmtQc1hQc3NYQjk0aVBEQWFoVUxKa2hrYm5MSytkcWJWMk1MbWZXOWdzOW5JSzduRWxhSnNSa1ltZG52T1VLajdZbUNRb0ZNTVN1MjcxaTZRcnJWQ0NCYzRWZ3diUnNGTGsxeGRrczd0Uy91Y2x0WW1Fa2FNUjY5enA3cXUzREUvT2huUmh3QUFJQUJKUkVGVTVwcDJTVkpNWmhPN1QzekN2RWtyK3ZSbHVxRzVEc0RSMWRCaU1WTlNrYzhiWC95S0NRbXpLS3N1Smp2M0pGYXJoWkxLQXNJQ2UvNWo3cVp6SjlBM3ROTjk3Yk5oYXRSYW5sbnpBMGVXemx1MWV1NWp1T2s5SFMveEYvUFBvTmU1MzNJQWU0UFpZdWJqdmE5anNaalI2OXpKdUhDRXh1WjZHbHZxVUNsVnBHVHRRNkZVY3JuZ3JHTXV4UnRNWmhNMm02M2JjWVNpZjlUVVY1SnlMaGwzdlJmdWVnOEt5NjVRVWxuQTVESHordTJlVWFFakhWbG15NnFMYVd5cHA3eTZtTzJIM3lmUU41U2xNeCtncWFXZUErbGIwV24wTEpteGdVc0ZtZXhOK1l5VmN4L3A4cnJYS3ZMNTRzQmIxTlJYc0d6bUExek1QOE1IWC8yQkVhSHhMSnEycnN2RVlsTDNSVitSb0ZNTU9qZDNyYjBuMG5WbEVVSU1VemJ3MHNKejQxMWRrSzdOR3IrVWxMUEpuTDUwakpiV0pqemN2QmdiTzVsNWsxWTZaWTVzYVczazZyVUxYTWc3eGNibEx4RVpITnNuOTcrUWR3cU5Xa3V3ZndRQXhlVlhhV2l1WS9YOHg0bUxHTXM3MjMvRHVKSFQwV24xZkhIZ0xaNVo4NE51eDhyZHFtRC84QzczM1FoR2xZck9FeW0xendCcU1MWnlLVCtUcEpIVGJudStRTFZLVGF1eEJaUFp5TFpENytMbDdvdVh1dytlN2o3RVJTWlNXSGFGdW9ZcXZOeDltREptdnRPNWpkZUQ5LzdzMGlrNjU2YjM0R3hPS2lhekFhdlZpcWU3RDNNbjNzdlVtMzVIN1RVMTE1TjlOYVBIYTljMlZIYllObUhVTE1iRVRuYXNuNythUVdoQUZFa2pweE1mTlk3YWhrb09uL29TczluRXh1VXZzZXY0eDFUWGwzUFBsTlc4L3VuUFVTcFZMSm14M2lueFRtbFZFY2N6ZDNQdVNob2VlaThlWGZGTjRpTEdNbnZDTWk3bW4yRnZ5bWJlMmY0YjRxUEdzV3ptQTA1L0c2VHVpNzRrUWFjWWROSktvY1ZzWC9iVjJjZFJDU0hFM1dRRDR2M3RYUllIcXRIUkV4a2RQYkhINDd3OS9YaHU3Yit5YWRjZmVYZjdiOW00L0JzOWRybnJTVlZkT2Z2U3ZtRG11Q1dPMXNKWjQ1Y3lMbjRHN25wUDN0cjZDdTU2VDFiT2ZSU3djYVVvbS9lKy9EK2VYZnN2M1hZUlRNczY0SlNzcEwyZWtnenRTZm5NMFZYdlJuWlAzMTVNQTVHVm00N1pZaUl4Ym1xSGZYLzYrQ2VPN29JM3Mxb3RUbVBlbmx6MUhSUUtaWWZBMm1RMjhkWFJEemw5NlJqckZqeURXcVhtL05WVFZOU1U0S1p6NS96VkRCUUtCYUVCa3J6Z2J0TnIzZmpCVTcrNXBYTXFha3ZZY3VEdEhvK3pXTXpvdEc0ZDdxZS92cTI1dFpHMHJQM01tN1NTaytjUGN1cmlVVHowWGt3Y05adkV1S2tZaksxVTFwYmdwdk5BcjNYam1UWGY1NE92L3NEazBYUFJhblJjekQvRHVaeFVpaXZ5VUtzMFRFOWN5TUpwYXgzWEIvdmZpSVNvOGFSbEgrQkErbFplLyt6blRCNDlsNFZUMStMcDdpMTFYL1FwQ1RyRm9OTythKzJTYU5lVlF3Z3hQRFVZN1RsNFFudWVZbS9RY05ONzhNVEtsM2wveCsrNFhIRDJqb05PZis4ZzdwMzFzRlBpRVYrdkFIeTlBc2k4bklLYnpvUEhWNzdzQ0RBZlgvbHQ5cVI4MXVPWXRORXhrNWc1Ym5Hbit4cWFhdmxzM3h0ZG5sdmJVTVg1NnkxUUdyV1djU09ua3pSeVdvK2ZSYTl6Sno0cWlkandqdDBMVjg1OXBNdTVGck56VHpwTlhkRlZSdFA2cGhveUw1OWdSdElpSm82YTVTanJnWk5iQWZ2MEZjdG5QWVMzaDIrUFpSV3VGeE0rbWlkWGZhZkg0M1ljL1pDc0srbGQ3cStxSzBlajFqSmx6SHl1WHJ2QXlNZ2tvc01TMkplMmhkOS8rRytvVldwR1JpYVJNTUxlM2NMWEs0Qi9ldURmYVd5dTQ3VlBmb2JaWXNMUEs1QUZVKzVqZXRMQ0x1dWZVcWxrNXJqRkpNVk5ZL2VKVHpoejZUZ3praGJqNmU0dGRWLzBLWVd0Ti9uSGhSZ2diTUM2emRCOHZhWHp0NHRnUXBCTGl5U0VHR2JTeStDSEIyRk5QTHc4cGVmajc4U0xMNzdJVDE1NHZYOXYwbzdSWk04VTJWVUxSbCt4V0MyMzNWM3ZUdDA4TitCQWtGdDBucGp3MFIzSzFWYy9wNS8vN1VWZWV1a2xBZ01EQ1FvS1FqT0VNZ25kN1dma2JtcHViZXpWOUNzM3UxeDREbmVkSnhIQk1iZDhibjFqalZQMzh2NG1kWC80a0paT01haWNyV2dMT04zVk1GNENUaUdFNkRNM1o1M3NMNjRLT0lFQkYzQUN4RVdPN1hTN0szOU93dlZ1SitBRVNJZ2FkOXYzdkpzQkowamRIMDRHM2w5ZUlicHhyTGh0ZVc2RWZZNHVJWVFRUWdnaHhNQWxRYWNZVkE0WHRTM1BpWEJkT1lRUVFnZ2hoQkM5STBHbkdEVHk2NkdzMmI2c1ZzS01zTzZQRjBLSXdTNHV1dk81ODRTNEZaRmg5cXg3L1QxVzF4WGtHUkhkR2NwMWY3Q1JvRk1NR3NmYnpjMDVKV1JnVDFVZ2hCQjlvY1hRVEdsVlVjOEhDdEdGa3NvQ1dvMHRyaTVHdjVGblJIUmxxTmY5d1VhQ1RqRm90Qi9QT2Fmck9iK0ZFR0xJaUl5SW9LeXFzT2NEaGVoQ2FWVWhBUUgrS0JRS1ZDclZrR3Z4a1dkRWRHV28xLzNCUm9KT01TalVHeUc3cW0zOUhwa25XQWd4REV5Zk9ZMnJaVm11TG9ZWXhLNFVuMlZrZkJ4S3BSS05SalBrWHJ6bEdSRmRHZXAxZjdDUm9GTU1Da2ZidFhLTzlnZHZyZXZLSW9RUWQ4djQ4ZU54OTlHUWtyWFAxVVVSZzlDeHpEMG9kR2Fpb3FKUXE5Vm90ZG9CT1dYTW5aQm5SSFJtT05UOXdVWisrbUpRdUhtcUZDR0VHQzRlZS94Umltc3VrM0kyMmRWRkVZUEk4Y3c5RkZkZll1NjhPYWpWYWp3OVBkRm9OSzR1VnIrUVowUzBONXpxL21DaXNObHNObGNYUW9qdW1LeXdaak9ZcmZiMXY5MExzVDZ1TFpNUVl2aEtMNE1mSG9RMThmRHlsUDYvbjlWcXBhV2xoZmZlL1FCenM0TFlzRVJDQTZJSUN4elIvemNYZzBwSlpRR2xWWVZjS1Q2SFVtZG16cnpacUZRcXZMMjlDUTRPeHMzTmJVaTI5c2d6SXJxcSsxNWVYb1NFaEF6WnVqK1lxRjFkQUNGNmtsN2FGbkNHdUV2QUtZUVlYcFJLSlRxZGpvMlBQRVJhV2hvWHNqTTRrYlVMbmRhZG9wSThWeGRQREJDUllURzBHcHNKREF3Z2JuU3NvMXVobTVzYi92Nys2UFg2SWZ2U0xjL0k4TlpUM2RmcGRFTzI3ZzhtRW5TS0FhOTkxOXA1a2E0cmh4QkN1SXBhcmNiTHk0czVjK2FRbEpSRVkyTWpack1acTlXS2RGZ1M3U2tVQ3BSS3BhTmJvWStQRDI1dWJxaFVRM3VlTVhsR1JHZDFYNi9YbzFaTHVETVF5RzlCREdnMm5KTUl5VlFwUW9qaFNxMVc0Kzd1amxhcnhkZlhGNlBSaU1sa3dtS3h5RXUxQUhCTURhSFJhTkJxdFdnMEd0UnE5YkJwNVpGblpQZ2E3blYvTUpDZ1V3eG81NnZzMDZVQXVLdGhmSkJyeXlPRUVLNTBJL1cvV3ExR3I5ZGpzOW5rWlZvNFVTZ1VIZjRiVHVRWkdiNkdlOTBmNkNUb0ZBUGE4V3R0eTNNaVFDbC9QNFFRdzV5OFRBblJQWGxHaEJoNHBNMVpER2p0eDNQT2thbFNoQkJDQ0NHRUdIUWs2QlFEVm1rVDVOZmJsOVZLbUJubTJ2SUlJWVFRUWdnaGJwMEVuV0xBT3RLdWxYTnlNT2lHZHVJOUlZUVFRZ2doaGlRSk9zV0FsVnJTdGl5dG5FSUlJWVFRUWd4T0VuU0tBY2xraGJNVmJldlRKT2dVUWdnaGhCQmlVSktnVXd4SXA4dnRnU2RBb0J0RWVycTJQRUlJSVlRUVFvamJJMEduR0pEU1M5dVdaNFc3cmh4Q0NDR0VFRUtJT3lOQnB4aVEyZ2VkVTBOY1Z3NGhoQkJDQ0NIRW5WRzd1Z0JDM0t6VzBEWlZDc0QwVU5lVlJRZ2hCcExNekV6UzB6SW9LaXpFVGUvQmxieExyaTZTR0dMaW9oTm9NVFFURlJYSnRPbFRHVGR1SEFxRkFvVkM0ZXFpM1ZYeXJBMU5VcjlkUjRKT01lQ2t0TXRhbXhnQWVxbWxRZ2pCdTIrL1IwdTlsUkZCbzVrMFp5bWhBWkd1THBJWW9rcXJpaWlyS3VSSWNob1o2YWQ1N0lsSFVLdlZLSlhEbzRPY1BHdEQyM0N2MzY2aXNObHNObGNYUW9qMi91c0U3Qyt3THorZEJFOG11Ylk4UWdqUlhub1ovUEFnckltSGw2ZmNuWHUrL3VvYmhQbkdNejF4NGQyNW9SRFhwWnhONWxwdERzKzg4QVI2dlI2VmFtaFBtaTNQMnZBeTNPcTNLMGxJTHdhYzl2TnpUcFd1dFVLSVllN2R0OThqekVkZWdvVnJ6QnkvaERDL2VONS9keE9OalkxWUxCWlhGNm5meUxNMi9BeW4rdTFxRW5TS0FlVnlEVFNaN01zZUdoZ2I0TnJ5Q0NHRUsyVm1adEpjWjJWNmtyd0VDOWVaTlc0SnhpWklTMHZEWURCZ3RWcGRYYVErSjgvYThEVWM2dmRBSUVHbkdGQnV6bG9ydzdxRkVNTlplbW9HMGNHalhGME1JWWdMVHlUNzNBWHE2K3VIWkd1UVBHdkQyMUN2M3dPQkJKMWlRRWt2YTF1ZUpsMXJoUkREWEdGUklTRUJVYTR1aGhDRUJrUlJVVkZCUTBNRFpyT1pvWllTUko2MTRXMm8xKytCUUlKT01XQ1lySEMyb20xOWVwanJ5aUtFRUFPQm04NWRNbWVLQVNFc2NBUTZyUjZUeVlUUmFCeHlMK1h5ckExdlE3MStEd1FTZElvQkk2TU1yTmVmOFNndkNISnpiWG1FRU1MVmN2TXZ1N29JTG1XeER2eHVicTUrT2IyYjl5OHF5Y2Rpc1dBMEdvZmN1TGZoL3F5Sm9WMi9Cd0lKT3NXQTBYNDhwM1N0RlVLSTRXMWYyaGU4ditOMzNSN3o1dFpYMkhYODQxdStkbTd4QmY3empXOVFYbjN0ZG9zSHdJNmpIL0xocmovMTZ0aFdZd3QxalRXMy9WK3JzYVhETmJjZGVvOERKN2YxdXJ5TnpmVVlqSzI5UHI0ek5wdE51aDkySXl2M0pILzQ2TWQzWExjR3VwUG5EL09ydDc1TlMydFR2MXgvKytIMytYalA2NTNXczZxNmN2NnkrUmVVVmhiMitYMmxmdmNmdGFzTElNUU5KeVhvRkVLSWZtTzJtUG56SnoranBxR1NGeC80Q2NIKzRYMStqejkrL0JNYW1tcHYrVHd2RDErKytmRFBuYlpGQnNkeDVQUk9yaFJsTXpJeXNkUHpUR1lqWnJQcDFndHFzL1hKUzJWWTRBalNzdytTVTVoRmZGVDNrMG9mUExtTmxIUDdidnRlTThjdDV0N1pEenR0aXdrZnpZNGptNWd6WVRrNnJkNnhQYWN3aTZ2WExtQXd0dEJxYktHK3FZYkttaEphalMzTW43eUtSZFBXM25ZNVJOZE1aaFBKcVp2UnFMVlUxNWRUWFYvZXEvTjBXamRpdzBjNzFqZnRmSlg4a3Q2M3ZMcnJQWG41MFY4NjFuKzM2WWMwTk5mMXZ1QTNXVGgxTGZNbnIrejJHSXZGak1sc3hFYnZucVBjNGd1a25FdW1yS3FRNXRZbWZEejltWkF3azFuamw2RlJhNXlPUFplVFJzYUZJMHdkTTUrTCtXZWM5a1dGak9SNDVtNmFtdXVwYmF5aXRySEthWDlrY0J5ZTd0NjlLcE80dXlUb0ZBTkNSUXNVTk5pWGxRcVlFdUxhOGdnaHhGQ1RlbTRmTlEyVi9Yb1BzOW5JK1BnWnhFZU42L1U1T1lYbnlDazgxMkY3d29qeEJQdUZrNTU5c011ZzgyNDRlbm9YaDA1OTJlbStHNEhyUjd2K2hFclYrU3ZWb21scm1UVitLZk1ucjJibXVDVmQzdWNQSC8yWTViTWVZa3pNcEU3M2F6WDJvUEl2bi8wblZYVnRXZmNzVmd1L2VmLzdqdlhWODU2Z3RLcUFjMWZTaUE1TndFM3ZTWkJ2R0JNVFp1UHQ2VWVnejUxL3F5dXRRSjFMVHQxTVhXTTFhcFdHei9lLzJldnpRZ0lpaVYzN0w0NTFrOW1JcjFjQWN5WXM3L0hjekp5VURpMSs2eFkraThWaWR0cFdWVmZHcnVNZkV4WTRna1hUMW5WN3pRQ2ZqaTloRGMxMUZKWmVZWFRNUkZSS1ZZZjloekoyQUhEUGxGV2RYdlBFMlQyWXpTWW1KTXhHcVZSeXBUQ0wvZWxiS1N5OXdtTXJ2OVZXenRveXZqcjJFWDVlZ1pSVUZWQlNWWUNpM1Z3R2lYSFRPSDN4R0dHQkl6aVlzUjIxMHZtNVd6N3JvVHNPT3FWKzl3OEpPc1dBMEw1cjdZUWcwRWpIYnlHRTZEUDFUYlVjUHJVRGQ3MG56YTJOL1hxdllMK0lEb0dUeldaRG9laDhFcXo2eGhxbm9MUGllb3Njd095SnkvSDI4S093TEJjQUgwOS92RDE4bmM2dmFhZ2srMnFHMDdZUXZ3Z0NmRVA0ZE85ZnVkeEpRR3V6MmNkcnZmSEZyem90MTVReDh4eXRpbGFiQllWQ3dmMExuKzMyYzNkbTg3NDNNRjkvK1hmWGU2QldxYmxXbWQ5SmVld3Z1YzJ0RFIxYWJnRENBNlBSYW5RQVBMenNHMXpNUDBPd1h6amVubjZPWTdLdXBCTVZNcEx3NEJoS3F3cUlESTdqd2FWZnYrVXlpOXR6NXRJSlVyUDI4K0RTcjVNWU8rV09yK2ZwN3NQRVViTjdQSzY0SXE5RDBObSsxUlNncGJXSm5jYyt3dDg3aU1kV2ZBc1BOeThBRE1aV0NzcHlTT2pGbDBTcDUvWnhMSE0zTHozMEh3VDRCSGZZYjdHYU9YeHFCNTd1M2t3Wk02L0QvbFZ6SDhQWHEyM3k5UVZUN3VQdlcvNmJuS0lzcW1yTENQQU5vYlNxaUErKytqMkJ2cUU4c2VvN2ZIWDBRK3FiYW5oNDJZdW9WUm91RldSU1dsWEl2TWtybVRScURtOTg4U3ZXM1BNa282TW45bGgrNFhvU2RJb0JvWDNRT1YyNjFnb2hSSi82OHNnSGVMcjdNRFoyTWtkTzcrelhlOVUxVmJQMTRMdXNudjg0S3FXS3h1WjYvckw1UDNsbXpRK2NYbFl2NXA4aDQveGhSdDdVTFhYNzRmY3BMTHZTNmJVWFQ3K2ZlWk5XT0czTExUNVBidkg1VG84em1vMzRlUVV5ZThJeXAvM0ZGWG1rWng5azBiUjF1T3M5blBidFQ5L1NvY3V1U3FsMkJOSXRobWFTVXpjekptYXlVNWZhcjQ1K2hLZTdEOU9URnFMWDJqUGhLUlRPMzZEV05sVHg3dmJmb2xacE9nMTJUNXpkNjlRRjEyYXpZYmFZbkxwRCsza0hVbGlXUS9iVmt6eHozL2RSS3BXVVZCWncrTlFPbHN4WVQxemsyRTUvZHFML25MOTZpdTJIMzJQbXVDV29GQ3JPWERyZXEvTjBXcmN1VzdiN2l0Rms0TVBkZjhKa052TE1taDg0QWs2QXJOeDB0aDkrbnlYVDF6TjMwcjFkWHNOZ2JPWGsrVU9NR3ptOTA0QVRZT0hVTlZUWGxmUGxrUTl3MTN0MitGenRBMDRBaFVKQlZNaElybFhrWXpRYkFFZzVsMHhZNEFnZVdQd0NHcldHWlRNZllOUE9WeW11eUNNcVpDUUhNN1lUR3o2RzViTWVCR0RwakEyY3pENUVRdFI0bEVwcHJSam9KT2dVTG1mRE9laWNLa0duRUVMMG1UT1hUbkM1NEN4UHJmNHVlU1VYKy8xK0hub3ZzcTZrazNJMm1Ua1RsM1BxNGxIYzlaNlVWeGVUbkxxWmg1ZTlDTmdUa2ZoNCtISHprTEJuMS82Z3d6VzdheW1kT21ZK3ErYy8zbVY1dkR4OE83UVltYTRIbGRNUzcwR2oxanJ0TzVhNTIybDkxdmhsVEIyN0FKdk5SdWJsRlBhbWZvYlpiQ0lxWkNSbWl4bUx4WXhHcmNWTjc4R3hNN3M0ZG1ZWDA1TVdNbnZDY243MDdCODZMZFBYTi95WVFOKzJmK3pNRmpPL2ZQT2JyRnY0TEVseFV4M2JLMnRMZWUyVG4zVTRmL1c4eDNsenkvOVFYbDFNa0g4NFd3KzlTMkxjMUE3QnRlaC9OcHVOQXllM01pNStCc3RtUHNEL3Z2dGRWQ28xT28yKzIvT2FXaHZ3OXc3dTE2RFRZR3psZzUxL29LNmhpcWRXZnhjLzcwQ24vVlBHektPeHVZN2t0TStwYTZwbTVaeEhPbjNPVXM0bFl6QzFNbjl5NTExbndSNUVybDN3TkhWTjFXemU5d1pQcnY0dVVTRnhYUjV2czlrb3FTeEFyM04zUEF0cjVqOEp3R3VmL3N4cGJQaEgxNU4xV2EwV3lxcUtPSG4ra05PMS91ZWQ3d0R3blVkL2hkdE5YeUtKZ1VPQ1R1RnlPVFhRZFAxTFpTOHR4UHQyZjd3UVFvamVxYTZ2NEt0akh6SnAxQnhpd2tmZGxhQlRyZEt3Zk5hRGJEbjREa2tqcDNIcTRoSG1URmhPUkZBTW4rOS9rL05YVHhIc0gwRnVVVGJmZVBDblhDbktkanEvMWRqQ2xnTnZzM3pXUTQ2WDVCMUhQNlMrc1pwSFYzeXpUOHBZVVhNTmJ3L2ZEZ0ZuNTU5SHpjWDgweHpLK0pMSzJsTEd4ODlnNmN3SDBHdmQrV2pYbjhndFBzOGp5MTlpNGRRMXpCeTNoT09adXpseE5wbTByQVBNbnJDTU9SUHZSWDNUZU0vcXVuS25LUm5NRnZzL2dvM05kVTVaVDJ0dkdvTjc1dEp4OXFkdkFleGpPVC9hL1Njc1ZndE5MUTAwTnRmeHUwMC9KTUEzbEdDL2NBeW0xaTR6cVBwNkJUaTY2NG83bzFBb2VIemx5M2k1KzFEYlVJWEIxTW9qaTE1aVZQUUVyRllyYjIxOWhWSFJFNWszYVlWVFFQZkozci9TMUZMZmIrWEtMN25NVjBjL3BLNnhtZzFMbnNkc05WTlVmdFdlZk10aXdtdzJZYmFZOEhMM2RZeWROaGhiV0xmZ0dhZFd3K2JXSms2YzNVdFMzRFNuTDBvNm8xRnJlSGpwaS96dGkxL3k4WjQvODl5Nkh6cTFjTlkxMW1BMkc2bHRyQ0xqL0dHdVZlU3hmdEZ6anVmd3huM05aaU9McHExbDNNZ1p2ZnFzcFZXRmJOcjVhcStUR2duWGtLQlR1TnlaaXJibGlVR3VLNGNRUWd3bFpvdVp6NUwvaG9mZXEwUFcwLzZXR0RlVnRPd0R2TGZqZDdTME5qRWhZUlphalk0NUU1ZXorOFFuakFpTkp6NXFIQUcrSVIyQ1RwMUdUMzdwWlhLTHp6UFZlejRBSlpYNUJQbjFUYlpkbTgzR2xlSnNMRllMRlRVbEJQbUZkWHQ4WTBzOU80NXNJdGcvZ3ErdCsxY2lnMk5wYm0zaW85MS9vclN5a0xHeGsvazArYStzbnY4RUV4Tm1zWGo2L1V4UFdzVCt0QzNrRkdWMTJqcjAwZTdYT3IxWFQ5Ty94RWFNeGFmZFMzeHpheU0xOVJWRUJNYzZ0bWxVV3M1ZFNTWHYya1ZlLyt6bm5WMkdKMWErTE4xdys5Q05jY2FsVmZheGxhR0JJd0I3RURWN3dqSytPUEFXSlpYNWpsWitzQ2NMNmk3d054aGJLQ2pONmZIZW5RV3VKck9KemZ2LzdtZ3QvSERuSHgzN2xBb2xHclVXdFZxRFdxVkJwVktqVnFvSkRZamliRTRxWnJPSkRVdWVkeVFMT3BTeEhaUFp5SUtwYTNvc0M0Q251emNibDMyRHQ3ZjlMeC91K2lNdnJQK3g0MHVYdDdmOUwzV04xUUI0dUhseC84S3ZNVFoyY29kcjJHdzJXZ3pOMURmVjlPcWVUUzBOdlRwT3VKWUVuY0xsTXR0bEZKL1krVkFCSVlRUXQyakhrVTFVMUZ6am1UVS9jSnBPNDI2NWQvWkcvcnI1RjB4TFhPQjR1WjQ3Y1FXbkx4N2piRTRxVDkvM3ZVN1BVeWdVakFpSjUycnhlYWFPblkvRmFxRzh1cGpwaVl1d1dxMU9VMEZZclJhTVpnTjFqVzB2cDNxdFc3ZWZOenYzSk5WMTVRVDVoZkhtbHY5aHcrTG5TUmpSZFNJVkwzY2ZYbnp3cDQ3QTRscEZQcDhtL3hXQXI2MzlGL3g5Z2tsTy9ad3RCOTdtVW40bUsrWnN4TXZkaDdVTG5zSnF0WGJhWGZIRkIzN2kxR3JVMEZ6TDd6LzhONTVjOVIyaXcwWTV0bGZXbGpvRmp0NGV2azZKbE03bHBISHN6RzUrOE5Sdm5LNS83a29xbzZJbjhNRGlGd0Q0eCs3WDhQSDBaOFdjUndBNnRMeUtPMU5hV1lqVlppVzMrRHhhalk3RzVqb2FyOWRUWDY5QWxzMThrQlpERTljcTJwSklOYmMyb05Yb0hkdDhQUDJkeGx0ZXE4am43VzIvN3RYOTNYVE9YVW8xYWcyUHIvZzJCbE1yN2pvUE5Cb2RXbzBPclZwSFRsRVdaeTRlY3dvc2J6aWJrMHBkWXpYSzYyT1JTNnVLU004K3lPd0p5N29jeTlsZVUwc0RPNDV1WXNHVU5heTU1eWxVU3JWVFhidHYvaE8wR3BxcGI2cmxja0VtbnliL2xhU3IwOWl3K0RtbjU4UnNNWFBxd2hHeWMwLzI2dlBiYk5iclA3dk91K0NMZ1VIKzZnaVhzdG9nbzEzUU9VbUNUaUdFdUdQSE0vZHcrdEl4Rms1ZGc0ZWJ0eU1vTXhoYkFYdnJTRjJqR3g1dVh2MFdnTlJmYjlFb0xNMXhqTW5VcURWRUJNZlNrRmVMbjFkZ2wrZU9DSTEzakswc3F5ckNiREVUR3pHRzZ2cnlEbU1jSzJwS09KdVQ2bGhmTkcxdGwyUFBLbXRMMlhIMFF5SkQ0bmo2dnUreDVjRGJmTFQ3VDZ5YSt4aFR4ODd2c2p6ZUhyNFlUUVlPbk54RzZybDlqQWlOWjhQaTV4MVRNeXlkdVlIdzRCaTJIMzZmMXo3K0tkT1RGaklqYVhHWFV6ZTBHcHVkc2doWDFkbi9JVlFxVlU3Ylc0M05IYzU5ZC90dmFibSt2ZFhRVEt1eG1iOXMvb1ZqLzhJcGF6Q2FET2cwZXNmOGh3cUY0bm9MbDZiRDljU2RlMmY3YnpDWVdoM3JiM3p4cTA2UE8zQnlXNGR0TjQ1ZE1Yc2pNOFl0Y215UERrdmdvYVgvMU9POWsxTS81MExlNlE3YnU1cUh0N3F1blBONXA3QmFyUjJDenZIeGJkMVpiVFliMncrL2g0ZWJWN2RqT1c4d21neDh0UHMxeXFvS21UVittZE8xYm1nLzlkSHNDVXZabTdLWlk1bTdpUWtmN2ZUOEdZd3RyRnY0ekMxUGxTUmR4Z2MyQ1RxRlMxMnRnOWJyVTBsNWFTSFd4N1hsRVVLSVc1VlhEMXN1dzZVYXVGamRkOWRWS3FEck5CemR5N2h3QkxDLzVIYjJvdnZlanQ4QjhPemFmK2syMmNmdHNscXQ3RW41akFrSnM4ak9QY21waTBlWk1tWWVSZVZYdVpCM0NoOVBmL2FtYm1iRDR1YzZQVDhxTko3bTFNMVUxcGFTWDNJSmY1OWd2RDE4cWF5MVo1MTdkTVUzQ2ZMdDJDMzJ2Uy8vcjhzeTVaZGM1dFBrdjZKVUtubGdzYjJWWi8yaXI2SFQ2UG55eUFjMHR6WjArbkp0TXBzNGRlRUlSOC9zcExtMWtjWFQ3MmYyaEdVZFdqQVRZNmN3SWlTZXZTbWZjZVQwVGs2YzNVdkNpUEdNanA3RTJOZ3BUZ0ZmVnkxWTcyei9UYWZiMjVzOVlUa1dxLzBmem9MU0hESXVIR2JCbFBzYyswTURvemliazRKN3UxYXp2bFJyZ0IxWmtOb0FqUmI3bDhlRDNaMDhhd0F2UC9ZcmJEWWJyMy82SDR5T21lU1lCOU5zTWJIejZFZk1HcitVd0p1NmNmOTl5MzhUSFpyQTBwa1BBSFFZWDZ4VXFuRFhlL1o0Nzg3bWh6V2FEQlJkbjJib1pqZm1lTTI3ZHJIVCtUWTkzWDBJOWc5SG9WQnd6K1RWUU0vQlhJdWhtUTkzL1pGckZYazhzT1NGWHY5Tm1aYTRnR09adThtN2R0RVJkTlkzMVRwYWpUL2YvNmJUYzlZK29kak55Y1ZzTmh2ckZqemRxMmxtaEd0STBDbGM2a3k3VnM0Sk1wNVRDREhJYkRvUGI1NjFMeWNHd01ZeG9PMzRIbmRiRk1DeDVOczdkL1g4eHpFYVd6dHNQM2NsalhOWDBsZzE5MUc4UGZ4NlRBeHl1MUxPSldNMEcxZzE5MUc4M0gzWW43NkZzYkZUMkhuc0l5YU5tc080K0JtODkrWC9NVDFwVWFmbmh3ZEZvMVpwS0trczRPcTFDOFNHajNIYTcrWG0wMkVLQnJDL3FOL01Zcld3ODlnL1NNcytnSStuUDQrdCtCWStudjZBdlFWdzFiekhNRnZON0UvZjJ1SEZ2NjZ4aGplKytDVk5MUTBFKzRYVDJGTFB3WXp0SE16WTN1M25WeXFVSk1aT0pmdHFCbVhWeFNSZXowZ2I2QnZLdmJNZnByQTBoMld6SG5JY24zdzl3TjY0L0NXbjY5VFVWL0RlRHVkQU9tSEVPSGFmK0pUUjBSTUpENHptalBJNG9RRlJaT1dtTTNmaXZkZkxYVTJ3ZjJTM1pieGRlclY5S015SU1EQXJPaVFmSHBUdTVGa0RlNWZ1bHRZbUdwcnJpQWlPeFUzbkR0aS9zRkFvbGJ5MzQzZmNOLzhKSmlUTWRKeGpNaHR4MTNzNmp1MUx0UTFWdlAvVjc3czk1c05kZit4MGUyTGNWQjVjWXUrV1BTcDZRcGZuVHg0emozSHgwNmx2cXVYVHZYK2h0cUdLQjVhOGNFdHpsRnF2ejVmYlBuZ3NMcjhLMko4VmpWcnJ5QUNkZVRtRi9lbGJlUG5SWHdMd3YrOStqelgzUE9uSS92dTdUVC9zOVgyRmEwalFLVnlxZlJJaDZWb3JoQmhNTGxURHRtcFlHZzB2VGdMZmZ1alpkZXcyejR0cE55Nnd2V3VWOXZGakkwSVR1dXgrZDZkcUc2dEl6ejdJL1l1ZXZaNDg2RjdLcW90SVR0MU1UWDBsajYzNE51NTZEK0tqa3RoOS9HUEd0M3NSdjBHbFZQSHlvNzlFcjNQbnl5TWZzT2FlT1pqTXBnN3paL2FHU3FtaTFkakMyTmdwcko3N1dJY3BGUlFLQld2dmVRcXRXc2ZvNkVtY3VualVzYy9IMDQ4NUUrNGxObUlNUmxNcmIyLzdOY3RtUFlpblcrZmRaZ0Z5Q3M5eDZ1SlI3bC8wTEN2blBrcGpTNzJqQzdOU3FTUXlPSTdrMU0zNCt3U3phTm82akNZRE9VVlp6QjYvRkI5UFA2ZHIrWGo2OGUvUC85bHBXMmxsSVNmTzdpVStxbTBjYWtOekhjbXBuK1B0NGNmWTJDbVVWUmV4YVBxNlcvNVo5WVplQlJNRElTZ0lORU9vdCs3dFBtczNsRlFWQUJEU0x0alhxRFU4c1BoNURwemNodFZxY1RyZWFHeEZvKzZmN3FEQi91SDg1SVhYTzkxMzRtd3l1MDk4d28rZWZmV091bHVybENwU0xoemhVTWFYNkxSNm5sejkvNGdPUytqMDJQckdHbEFvbk1ZakF4dzdzd3ZBcVM1bjVhYmo0K252ZU1adWREYzNtZzNZYkRiSHVnMGJCbU9yWTcxOU5tZ3hNRW5RS1Z3cXMzM21XZ2s2aFJDRHlPVnEyREFLWHVyZnVkMzduY2xzWXZlSlQ1ZzNhWVdqQmZCT1ZOZVhNeVpta3FQRncwM256aVBMLzVrL2Yvb2ZMSi8xSU83WGc3N0YwOWR6OHZ5aFRnUEpwcFlHeXFxS3VIcDd3UmNuQUFBZ0FFbEVRVlR0QWthVGdYMnBuL1A1dnIrelpNYjYyeXJUMm51ZTZuYnllSVZDd2NxNWozUzZiL2FFcFFDT1RLS3g0V082VGFwUzN5NnBrVTZyNzVEVUtDSTRodldMbnVQei9YK251Q0xQMGJvNlpVelhZMHJiTzVpeG5ZaWdHT0lpeG5BdUp3MkFxSkE0cG95Wng4NWovMENCQXB2TlJrUlFiQTlYRW4ycHNkbWVSZmF0cmE5MGVjeFh4ejV5TEp2TVJnNmYrcEtqWjNZeVpjeTh1NTVoK25iWmJEYXlycVJ6TUdNN1ZYVmx4RWNsc1hyZUV4MitNR212dXFHQ1RWKzl5cGlZU1FUN1IyQTB0WkpiZko1ckZma2tqQmp2R1AvWjBGekhwZnhNcGlVdUFPdy9veHN0bUZhckZhdk42bGczVzh4c08vUnUyelFyRm5OL2ZtelJCeVRvRkM1enRRNGFqUFpsTHkzRXlYaE9JY1JnWWJOM00zeHV2S3NMY3VkYVdodTVldTBDRi9KT3NYSDVTMFFHMzFtd0VoYysxaWtoQ3RoYitMNis0Y2RPM1ZkREF5SlpQZTh4VXM3dGN6cjI5VTkvVG5tTmZYNUpUemR2UmtWUElEd3dtckRBNkY2TmNldE1kd0huelN4V0MzU1NjYll2alkyZFRLdmhVYllkZmcrQTBJQW9Dc3V1RUJjeHR0dnhjOWNxOHJtWWY0WW5WcjVzMzlDdW1FdG1iR0JrWkJLbkxod2hLVzZhU3pJV0QyZXhFV040Yk1XM2VuVnNUWDBGWHgzN2lQbVRWeE1lRk4zcGx6MU56ZlZrWDgzbzhWbzN6K1hhWCtvYWF6aWJrMExHaGNQVU5sVGg2eFhBK2tWZjZ6UmgwTTJDL2NLWk1tWWVPVVZaanFSSHdmN2hySnp6Q0ZQSDN1UG9YcHVjc2htcjFjTDB4SVVVbEY2VzdyVkRqQVNkd21WT3kzaE9JY1FnWlFOQ1BFRFhSK00zNzVhRlU5ZXc4S2I1OXJ3OS9YaHU3Yit5YWRjZmVYZjdiOW00L0J1M25EV3lOOW9Ibk1jejk2SlJhMUVxbFp5K2RBeTNkc0hrclBGTDBXcjFSQVRGZEhnWnY1Rkk2TzliL3J2VHFVaHVwN1VqTy9ja1ZYWGw2TFI2bWxvYXFLNHJaMkpDMThsSTN2dnl0eWdVWFFleDdiT1kzcXk1dFpFclJkbWN6VW5sU2xFV0lmNFJKSTJjem9XOFUzeTg1M1VVQ2dYKzNzR0UrRWZnNWVHSHA1czM3bnBQMUdyN2ZJcXg0V040WXVYTGFOUmE4a291a1oxN0VyM1dEYkMzS051d2tWdDhudWZYLzlzdC94ekVuZkZ5OThITHZmTnZ6NHZMODZpc0xVR25kY05zTVpHVm00NWFwV0ZhNGdKSHkvL05LbXBMMkhMZzdSN3ZhN0dZMFYydkF3RFpWelA0ZE85ZmV6enZWMjkxSFNEN2VQcnpqUWQvU2tGcERvVmxWN2hTbE9XWTJpWFlML3o2K05SWnZjNTg3YTczWk1XY2pUMGVWOTlVdzlTeDkrRG5IVWhCNmVXZWoyK3NJZVBDRVF6R0ZocWE2NXgrRG1MZ2thQlR1SXhUMTFvSk9vVVFnMFNUeWQ0UTVqT0VHcExjOUI0OHNmSmwzdC94T3k0WG5PMlhvTE85eXdXWlZOV1ZZYlBaOEhEellzbU1EWTU5azBiUDZmSDhlMmR2eE4rNzR6OGNXdys5ZTh0bHFhNnY0TURKcmRoc05sUktGZEZoQ2QxT256SXRjV0czTGE1NTF5NlNsWnZ1dE0xa052SFcxbGNvclNwRXFWQXlNaktSaDViK0U2T2pKNkpRS0pnM2FRVjFqVFVVbCtkU1hKRkhkVjA1ZVNVWHFXK3N3V0Jzd1dxejR1OFR6RXNQL295NHlMRjh2djlOenVha290WG9XTjR1SVZGMVhUbnpKNjhpTktCL2tnaUoyMVBYVk0yV2crODQxcjA5L0ZoN3oxTmRCcHdBTWVHamVYTFZkM3E4OW82akg1SjFwYTIrUlljbXRMV0UzeWFOV292SmJPVHovWCtueGRCTWdFOElzeWNzWTJ6c2xEdnVDZEdkdFF1ZTdqRG42QTNlbm41T0NjVkdSaWJpNmVIRG5oT2ZvdnIvN04xM2ZGVFhtZkR4MzR5bXFmZmVoUkFnaWQ1N3g3aUF3VGJ1dlNTMms5Zkp4c2xtazMwMzJjM3VKdnRtTjlsVXg0N2oyQWIzZ28wTHh0aGdlcEVFQWdsSklGQkRFdXE5VDMzL0dEUm9tRkZEWFhxK240OCt6Tng3N3IxbllFYk1jODg1ejZOMFlmcWtCWFpyUThYb283QllMT01oOFpnWWc3WitmRzE2N1lzYklONm41L1pDQ0RFYWZGRUl2MG1CMmNIdzN5dUg5bHBQUC8xMHR3bEJob0xlMElGYXBYRTZpamdXZGRZbjdXbTkyWEM1Vkp5RnlXd2tPalRCTmpyWlZ3YWpBWXZGYkRmMTl2cVNFY1BoRnk4L3piUFBQa3RBUUFDQmdZR294MUVtb2FIK3JGa3NGb3dtSXdxRllzaHE0dzYyeXRvcnVPazh1cTAzTzk2TTUvZjNhREEyM3ZWaTNDbHN2Qlp3NmxTeW5sTUlJVWFEOFZaY2ZUUUVtNTNpSTVOdStGaG5XVWJIeTQyQmlVS2hVQXdvVyt4SUdLb00xMkppNnZ2S2VpRUdVZGY2bkhPQ3JJV1poUkJDQ0NHRUVPT1BCSjFpUkhRTk9xVlVpaEJDQ0NHRUVPT1hCSjFpUktSTDBDbUVFTDJLaTNaZWJGMklrUkFSR2cyTXo2bTk4bGtUNC9uOVBScEkwQ21HWFpHczV4UkNpRDVwNjJpbHZLWmtwTHNoQkdYVmwyblh0NDEwTjRhTWZOWW10dkgrL2g0TkpPZ1V3NjdyMU5yWnNwNVRDQ0c2RlJFZVRrVk44VWgzUXdqS2E0cng5L2REb1ZEZzR1SXk3a2FENUxNMnNZMzM5L2RvSUVHbkdIWjI5VGxsYXEwUVFuUnIvc0o1RkZSa2pYUTNoQ0N2TkpOSjhYRW9sVXJVYXZXNCsxSXVuN1dKYmJ5L3YwY0RDVHJGc0R0VmNlM3hUTWZhM2tJSUlhNmFQbjA2YnQ1cVRtYnRIK211aUFuc1dNWlhLTFJHSWlNalVhbFVhRFFhbE1yeDlSVlNQbXNUMTBSNGY0OEc4amNxaGxWeGsvMTZ6a2srSTlzZklZUVk3ZTUvNEQ1SzZ5NXlNblBmU0hkRlRFREhNNzZpdERhWHBjdVdvRktwOFBEd1FLMGVXL1VtKzBvK2F4UFBSSHAvanpUVlNIZEFUQ3hkMTNQT2t2V2NRZ2pSSTRWQ2dVcWw0ckVuSDJUSDlqZlplU0NmMk5CRVF2d2pDUTJJR3VudWlYR3FyUG95NVRYRjVKV2VRNmsxc256MVlseGNYSEIzZDhmSHh3ZVZTalh1cGgvS1oyM2k2Tzc5N2VIaE1XN2YzNk9CQkoxaVdHVldYM3M4UFdEaytpR0VFR09GVXFsRXE5Vnl6NzNiU0UxTjVYejJhVTVrZllsVzQwWkpXZUZJZDArTU14R2hNYlRyV3drSThDZHVTcXh0eXFHcnF5dCtmbjVvdGRweE8vVlFQbXZqWDIvdmI1MU9OMjdmM3lOTmdrNHhyTEs3QkoySkVuUUtJVVNmcUZRcVBEMDlXYkprQ1VsSlNUUTNOMk0wR2pHYnpWZ3NscEh1bmhpSEZBb0ZTcVhTTnVYUTI5c2JuVTZIU2pXK3Z6cktaMjFpY1BiK2RuVjF4Y1hGWmFTN05tNk43OThjWWxScDFFTlppL1d4VWdHSi9pUGJIeUdFR0V0VUtoVnVibTVvTkJwOGZIelE2L1VZREFaTUpwTjhHUmFEcXJOc2hGcXRScVBSb0ZhclVhbFVFMllFU0Q1cjQ5dEVmMytQRkFrNnhiQTUxMldVYzdJdnVNaDBlU0dFNkpmT2RQNHFsUXFkVG9mRllwRXZ3V0pJS0JRS2g1K0pSRDVyNDl0RWYzK1BCQWs2eGJEcE9yVTJTYWJXQ2lIRURaRXZTRUlNRC9tc0NURjRaQnhaREp2c21tdVBaV3F0RUVJSUlZUVFFNE1FbldKWW1DMlEweVhvbEpGT0lZUVFRZ2doSmdZSk9zV3d1RlFQQnJQMXNiOE9BbDFIdGo5Q0NDR0VFRUtJNFNGQnB4Z1dYZGR6SmdlT1hEK0VFRUlJSVlRUXcwdUNUakVzWkQybkVFSUlJWVFRRTVNRW5XSllaTXQ2VGlHRUVFSUlJU1lrQ1RyRmtHdlVRM21MOWJGU1lhM1JLWVFRUWdnaGhKZ1lKT2dVUXk2ejZ0cmpSSDl3a1pKWFFnZ2hoQkJDVEJpcWtlNkFHUDlrYXEwUVFnZ2h4cEtNakF6U1VrOVRVbHlNcTg2ZHZNTGNrZTZTR0dKeDBaTnA2MmdsTWpLQ2VmUG5rcHljakVLaFFLR1EwWkxCSUVHbkdISmRNOWRLRWlFaGhCQkNqR2JiWDl0Qlc2T1pxTUFwekZxeWpoRC9pSkh1a2hnbTVUVWxWTlFVYzJSZktxZlR6bkQvZy9laVVxbFFLbVZ5NkVESjM2QVlVaVlMbksrOTlueTZsRXNSUWdnaHhDajE0aC8vaHJkTEpKdVdQc0xNaE1VU2NFNHdJZjRSekV4WXpKWVZUK0N0RE9mbEYxNmxyYTBOazhrMDBsMGI4eVRvRkVQcVVoMFl6TmJIb2U3Z3BSblovZ2doaEJCQ09MUDl0UjJFZXNjelAzSFZTSGRGakFJTHA2OGwxRGVlTjdhL1JYTnpzd1NlQXlSQnB4aFNkdlU1WlQybkVFSUlJVWFoakl3TVdodk16RStTZ0ZOY3N5aDVMZm9XU0UxTnBhT2pBN1BaUE5KZEdyTWs2QlJEeWk2SmtLem5GRUlJSWNRb2xKWnltdWlnaEpIdWhoaUY0c0lTeVQ1M25zYkdSaG50SEFBSk9zV1Fza3NpSkNPZFFnZ2hoQmlGaWt1S0NmYVBIT2x1aUZFb3hEK1NxcW9xbXBxYU1CcU5XQ3lXa2U3U21DUkJweGd5alhxb2FMVStWaXNoem50ayt5T0VFRUlJNFl5cjFrMlNCZ21uUWdPaTBHcDBHQXdHOUhxOUJKMDNTSUpPTVdUT1ZsNTduQlFBU2lsekpJUVFRb2hSS0wvbzRxQ2RhNkJCeVdBRk5UWDFGVFMxTmpqZDE5YmVRa1Z0NmFCY1p5SW9LU3ZDWkRLaDErdGxYZWNOa3FCVERKbXVwVktTWkdxdEVFSUlJY2E1VHcvdDRNQ3BUL3ZjdnJtMWtRNTl1KzE1ZVhVeGYzNy81NVJYRncrNEx6dS9lWVdVYy91ZDdzc3FPTVdybi95NngrT3I2OHZKTGNxd1BUZWFqT2dOSGIzK09BdWFpOHZ6cUcyc0FpQXQreUFYQ3MvMmVHMmp5VWh6YXlQbE5TVTBOdGZaN2Z2OHlGc1VsdVU2UFM0MTZ3Qkh6dXpwOGR3M3ltS3h5UFRhQVZDTmRBZkUrSlhiSmVpYzZqZHkvUkJDQ0NHRUdBNHhZVlBZZmVRdGxzellnRmFqczIyL1ZKeEZ3Wlh6ZE9qYmFOZTMwZGhTUjNWZEdlMzZOcGJQdm9YVjh6WURFT0FiaW8rSFA2OS85aHNldU9WN1JBVEY4c2J1MzFOY2tkZnJ0VGNzMnNiY2Fjc0g3YlVjVHQ5TlZsNGFkNng5a3NUWU9ldzk4VDVwMlFkN1BlNDdkLzhDZis4Z3UyMWZwK3hrY3RSMGxzM2FTTzdsVEVMOEk1a1NNNU9jZ25RT3ArL0daRFppTkJyUUd6dm8wTGRqTkJrQTY3VG54Tmk1M0xyOEFkdTVzdk5QRVJvUVJVeW9ZK0tuNG9vODJqcGFXRFpyNHdCZnZSaHNFblNLSVhPaFM5Q1pLSmxyaFJCQ0NERU92ZlRodjFQVFVHRjdiaktiK00wYlA3UTl2M1haZzVUWFhPWmNYaXJSSVpOeDFYa1E2QlBLek1tTDhmTHdKY0E3eE5aVzVhTGluZzNQOHZhZVAzSTI5emdSUWJFc25yR2VHVzJMZXV6RFo0ZmZ3R1F5OXF2ZkNucGU5M1Ryc2dlb3FpdGo1NzYvb1ZyL05BdVQxNUlZTnhlQU14ZU9jZkZ5SnR2V2Y5dld2cnk2bUwwbjN1OVhIMXJhbTJodGIyYjF2TTJvVkJwMEdsZGN0ZTY0NlR4d2QvVkNyVkwzNjN4bXk5Qk9mWlZSemhzblFhY1lFcVhOMEhyMWQ1Ky9EcnkxSTlzZklZUVFRb2loY1BmNlo3aFFkSllnM3pDOFBIeHQyN1B5MG9nTW5rUllVQXpsTlplSkNJcmpyblhmNnZZODJRV25TY3M2d01PMy9ZQUhiL2srU3FWMUZkeWtpTVJlKy9ERjBiZWRicStxSzZPNFBJL1F3R2orZS9zUGJOc3RGak5HazVGZnZmcWNYZnR2YmYxbi9IMkNBZENvdGR5MzhidTg4dkYvY1M0dmxUdldQR0Vid1N5OGNnRzFTdTEwdExHL1hIWHV6RXhZZk1QSDcwdjVDSlBaV3Nxa3ZLWVlzOW5FM2hNZjJQWnIxRnBXemQwMDRINktnWkdnVXd5SnJsTnJFMlJxclJCQ0NDSEdLVit2QUlvckxwRmRjSXBIYi9zaFNxV1NzdXJMSEU3Znpkb0ZXNG1MbU5hbjh6UzNORkJhVlFqQU4ybTdPSDMrU0svSDNMYjhRYWJGenJiYjl0WEpEMjJqbU9VMXhieTk5ODg4c2ZuSDNMbm1TVnViM01zWlpPV2xzWFgxNHdEVU45ZXc1OWk3V0xBZnlmTjA4K2FwclQvRjNkV3pUNjlocUxTMXQ5aW1HSnZOSmlwclM4a3R5c0ROMVpQYXhpck1WNE5PL2RYMXNYVlgxNC9XTjFYVDJGSXZRZWNvSUVHbkdCSVh1cXo1bHFCVENDR0VFT1BacmNzZTRPKzcvaCtWdGFVRStvWHh5YUh0Sk1iTlpmR005VGQwdmdYSmE0Z01uc1E3ZTEvZ29WdStqN3VybDIzZitjSXpuTWs5eXIwYnZtTTNzdHFwcXU0S1VTR1RBVWllTkovaWlqemUvL29sbnRqeUU5dDAxZHJHU3RRcURRblJNd0I2VEZ3MFdBRm5WZDBWc2d0TzA5TFdTRTE5T2RrRnB3RnJvSmhma3RQdGNXRkJNVlRXWGVIRC9YOER3R0RVYy9yOFlkSXZIQ1VtYkFyMzNmUWRXOXQzOXI2QVVxSGs3dlZQQTVCeTdoc09udjVzVVBvdkJrYUNUakVrdW81MFRuSDhmU2lFRUVJSU1lYWR6VDNPTjJtN0FPdGF6bmYyL2htVDJVUkxXeFBOclEzODdxMS93dDhuaENEZk1Eb003VlRXWG5GNkhoOVArK1FYbm03ZWRGeWR5dXJuSFl4M2wrQ3lyTG9JRjZXS0lMOHdwK2VxcWE5ZzNyU1Y1QlNjUnFGUWNPdXlCeWlwekxkYkgya3dHbkJ4NlQ0TU9IMytDSWZUZHdQVzZhblAzUFh6UHZ4dFdDa1V6dGVLRmxmazBkaFNoMGF0cGJXam1kU3NiMGlhTkorRzVsbysyUDh5SGZvMlBOMnVGWFUzbTgwMHR6WHkyS1lmRVIwNm1aODg5Z2NBL252Nzg2eGRzSlU1VTVjNVhNTm9OT0NtOCtoelg4WHdrYUJUREFrcGx5S0VFRUtJOFM0MmZCcmVYUUxHMXZabTZocXJDQStLdFcxVHUyZzRsNWRDNFpVTHZQamhMNXllNThHYnY5ZnROZjc4M3Mvc0FqbUx4WXkzaC9NTWpSMzZkdXFhcWdud0RiVnRDL0lMY3doUURjWU8xQ3BOdDljTUM0aG04ZlQxRkpWZjVGTHhPY0JhOXFURGNHMzZxc0ZvNEZKeGx1Mll6aW11U29YemlveHpwaTUzeUNxYmxuT0lRTDh3Tml6YXh0dDcvc2h6OS83U3RwYTFzQ3lYN1ovOWxnQ2ZFR2VuYzBwdjdNQkhMZGtyUnlNSk9zV2d1OXdFZXV2dkhZTGN3TDEvaWNlRUVFSUlJY1lFTDNjZnZOeDliTS9QWFVybDJObTkvT2poMzlpMU81ZVhRa0wwRE81Yzh4UUE3KzU5QVc4UFB6WXV1UmV3WnEydHJpOTNlbzBudHZ5VDNRamd1VXVwcEdZZmNOcTJwYjJKOE1BWWZEMnYzZkZ2MTdmUjB0WmsxNjZodVJhbFFrbE5ReVVBalMxMXR1MXFsWWFRZ0VoQ0FpSUJiRUhuN21OdlUxRlRZbmVldC9iODBmYjRscVgzTysxVGo2NW1ndzMyQzhkb01sSlpXMnE3YnRHVlhBSjlRM0hWdVhkN3VORmtYemV6dGEwSmJiQXJCcU8xNUVwbk5sdUQwWUJTcWNSRjZkTC9Qb3BCSVVHbkdIUjJVMnRsUGFjUVFnZ2h4ckh0bi8yV05uMHJBTzBkcmJUclczbHA1My9ZOXErYXN3bTlvUU90V21lYjRxcFFLRkFxbEgwcUNhSlVLRkYwR1Qzc0hBbDB4czhya0NlMi9KUGR0b3pjRSt3NS9xN1Q5bjkrNzJkMno5Lzg0Zy80ZXdmem5idi96YUh0VTF0K2FudDg4UFJubk0wOXhuUDMvdEsyclRQUlQyY20yYTRzV0RoNlpnOXBWNFBsYWJGenVXbnhOa3htRXdvVXVPazhDUElOczlid3ZCcDA1aFNjWmtyMHJHNWZhMmYvRzVwcjdiWWR6L2lLNHhsZjJXMzcxYXYvaC9qSVpPN2YrTjBlenllR2pnU2RZdEIxcmMrWklPczV4UmpSWGcrdDFSWU1iWUJDZ2FsanBIc2t1bkxSV0xCWVFPMW13ZFhmZ3M1YmdVS2g2SGJ0a0JCaS9EbGFhdjNKcTdmK0RCYWxBdUlHY1B6aUdSc3dtYTExNGk2WFgrTDArY09zbkhPYmJYOUlRQ1NabDA3aWRvTUplVjcrNkpkOW5sN3J6S3dwUzVnU2N5MTRNNXROdkxUejN6RVk5U3lkZVJOenA2MjBhOS9kYUdEWFlMZXpQMTIzZFU3WE5SZ2Mvd00xR2czTW1iYWNwTGg1SEU3ZlRWdEhDMkNkRHF6VjZBQ1lHanViakl2SFdUNzdab3JLTDFKVlg4YTJkZDkyT0ZkWDkyLzhQN2I2cEhtbDJleEwrUWlGUXNFRE56K0htOVorYmFkVzQ5cmp1Y1RRa3FCVERMb0xNdElweHBqYVBPaG9zbUF4U1FBeldwbjAxbitiamdZRkhVMW1WTzRtZkdJc3FGU3FIdS82Q3lIR3ZtWUR2SkFPZXd1dHkzYmlmV0JKK09DZFh3RWMyM2ZqeDArT1NtYnZpUStZRWoyVHNJQm96aXFQRStJZlNWWitHa3RuM2dSWXA2MEcrVVhjMFBtL2MvY3Y3QklKbmMwOXpwRXplL3A4dkVhdFJhTytWakQ5M0tWVXpHWVRxK1p1SWpYckFNdG4zOXFuRWRmZWRDYnc2UXdvOVlZTzIzVU5SajFCdm1HRUJVYmpwdk93allhMnREV2lWVnVEd1RsVGwzTWsvUXZPNWg3blZNNGhrdUxtMldxR1hzOXNObE5Ta1U5NVRUSHpFcTFCODFjblB5VEVQeEs5c1lQQ0t4ZFlNMy9MZ0YrVEdEd1NkSXBCWmJiQXBTNTNIeVhvRktOZFpSWVkyd0VrNEJ3enpFb01UUXFxY3d4NHg3ZWgwK2x3Y1pGMU9rS01WejgvQW1lcjRLRWtlQ1JwYUs1eGJBREhsbGNYY3lMemErSWprMjNibWxvYjJKZnlFVjd1dmt5TG5VTkZiUW1yNTkvZTUzTzJkYlRhMW1GVzFKWlEwMUNCd2RoQmg3NmRnaXNYYU90bzRjQ3BUL0Z5OTNXYXhiV244MzZkc3BPa1NmTlpOSDA5S1ZuZnNQdm9XOXkrOHBGZWo5VWJPcWhwcUNBMElNcnBmZzgzYnhRS0JZMHRkVmdzRnY1bnh3KzVkOE96eEVWTW83R2x6cTdzUzZmcStuTGJkRm92ZHgrV3pOekFwNGQzb05XNHN1MXEyWk91YlF1dlhNQmc3T0NMWTI5anNWZ0lENHhoWHVKS3N2TFNLTGh5bnEyckgwZHY2T0RMNCs4eUxYWk90MzBWdzArQ1RqR29paHF2SlJFSzg1QWtRbUowcTgwRFk3c0ZDVGpISGdVS01LcXB6ZFBqRmQyTWg0ZUhCSjVDakVNZjVsb0R6bjliQ2tzSGNYUnpNQjA4L1JuaGdUSEVoVS9sM0tWVUFDS0Q0NWd6ZFJsN2pyMkxBc1hWQUNtMmx6TmQ4L3UzZjRMKzZqVFZENzUrQ2EzR0ZhMWFoMWJqaXQ3UWdkRmtvTGFoRWs4M24xN09kSTNSWk9UakE2OWlOQmxZdCtBTzFDbzFtNVkveER0WGt4cXRtcnVwMjJNTHIrVHl5YUhYQ2ZXUFl0dDY1MU5lVlM0cS9MeUNLSzhwSmo0eUdhUEpnRkxwUW1OTFBRYWpIbjl2KzFGTHZhR0Q0b3BMekpxeXhMWk5vOVpoc1Zqd2RQTkcxYVdreTdtOFZIYnVmd1dsUWtsRWNCenhrY25FUnlZVDRoOUJSVzBwbng5NWs5andxU1JQbW8vRll1Rk03akhlKytwRkhybnRlWWR5TkdKa1NOQXBCcFdzNXhSalJXc3RkRFJLd0RtMktWQVlkTlNWVmFPT1VxUFQ2V1NxclJEanpQWXNXQkkyZWdQT0sxVkZYQ2c2ZTYza1NaZi9VdFl1dUlOSkVVbWtuejlDVXR3ODI5ckZ2bmptcnAralZtblFhbHdkMWxoMlRxKzlZODBUdG0wV0xEMysvbXZyYU9XRGZYK2x1UHdTOTJ4NEZ2ZXI2MHNUb21ld2ZQWXRIRHI5T2RYMTVkeXk5SDdjdW1TTGJXaXB4V0RVcy8zejN4SWVGTXZLSGdKVGdMandhV1FYbkNZeGJoNEFudTQrRkpYbDRxcDFkd2orTGhTZHhXdzJNeWtpa1haOUczdU92a05tWGdxcjVtN20xUGxEdkxUelA5aTg0bUVtUlNReUtUeVJ1OVkrUlZ4RUlyb3Vhek5MS3d0NWM4OGZVS3UxM0w3eVVkdGEvenRXUDhIZlAvbC92UHpSTDdsenpaUEVSVXpyNVc5Y0REVUpPc1dneXEyNzlsaW0xb3JSckswR0xHWUpPTWM2SlNwb2RhT3hzUkcxV2kxQnB4RGpTSGtMdEJoZzZZMHRoUndXWVlIUlBIano5MUNyTkJTVzVaS2RmOG9XRkxscTNiQmdJYjgwaHllMy9yU1hNOW56OXVqK1M1UzNoeitUbzZhVGVTa0ZzOWxFWmQwVjlJWU9mRHlkRjBhL1VIU1d6dysvU1llaG5idlhQOE9raUVTNy9hdm5iVWF0MHZCTjJpN3lpck80WmRuOVRJOWZnTmxzNWx4ZUtpNUtGOVl1dUlPRnlXdDZUZDQyTDNFbHA4OGZac2ZudjhWRjZZSzNoeDlmSG4rWDJQQ3BEc2NleTlqTHBJaEV6aGVlNFVEYUp4aU1ldTVaL3d3SjBUT1lsYkNZZC9hK3dKdGYvSUhKa2Nsc1dmVVlpWEZ6YmNkYUxCYU9uZDNMZ1ZPZjRPYnF5U08zUFc5WHVzYlhLNEJIYi9zaE8zYi9MMjk4OFh2aUk1UFp1T1FlL0x3Q2UreS9HRG9TZElwQlpUZlNLVUduR01VTWJUTEtPVjY0V0hRME5WWGc3ZTJOU3FVYTF4bHRNekl5U0VzOVRVbHhNYTQ2ZC9JS2MwZTZTMktjaVl1ZVRGdEhLNUdSRWN5YlA1Zms1T1FSeXhSZFljMUhRNGpic0YrNlgrSWlwdkhSTjM4bjgxSUtHcldXRFl1MjJmYlZObFN5ZlBZdGhQZ1BYdVFjRTVaQVRGZ0NiMzd4Qi9KS3N0R290Y3lZdk1naG1PelUwdGFFdDRjZlcxWS9qcjkza05NMnkyWnRKRHBrTWdkUGYwWnMyRlRBbXBsMjI5cHYwZGJSeXVTb1pMdjIxNWR4NlJUb0c4clcxWSt6KytqYkpNYk50VTZSdGNETWhNVjI3U3dXTXlvWE5Tdm5idUtMbzI4VDVCZk9waFVQMllKdEx3OWZIci85eCt4UC9aaTJqaGFIV3AwMURSVWNTditjeU9CSmJGM3poRjBkMDA3K1BzRTh0ZldmMlgza0xlcWFxbkhYM1ZqMllERTRGSmF1RlZXRkdBQ3pCVzcrQUV4WDMxR2Yzd2xhV1dJbFJxbUtUSXN0STZvWTI0eDAwT3lhUjNoNE9KNmVua00rMnZsRklmd21CV1lIdzMrdjdMMzlZTm4rMmc3YUdzMUVCU1lRN0I4NXFGOWloZWlxdkthRWlwcGlDc3F6Y2ZOV2MvK0Q5NDVJcHVpemxmRDhBZmpOS3BqcFBGWWFORTgvL1RRL2UrckZBWjNEWXJHTTJwdGVJOWszZzlHQXlzWHhocURCcUVldDB0Q3ViN09iTXR0WGxiVlhDUFFON2RQck1oZ05BOHJRKzR1WG4rYlpaNThsSUNDQXdNQkExR3BKV3RKZk1nOUpESnI4aG1zQlo1U25CSnhpZEpPQWMveFFvY1ZrTXFIWDZ6R2J6U1BkblNIeDRoLy9ocmRMSkp1V1BzTE1oTVVTY0lvaEZlSWZ3Y3lFeFd4WjhRVGV5bkJlZnVGVjJ0cmFNSmxNSTkyMVVXMjBCcHd3c24xVHE5Uk9yOTlaMS9OR0FrNkFJTCt3UHIrdXdTZ0pJd1pHZ2s0eGFHUnFyUkJpcEZnc0ZveEdJK054OHM3MjEzWVE2aDNQL01SVkk5MFZNUUV0bkw2V1VOOTQzdGorRnMzTnpSSjRDaUZ1aUFTZFl0QmNsQ1JDUWdneHFESXlNbWh0TURNL1NRSk9NWElXSmE5RjN3S3BxYWwwZEhTTTJ4a0ZRb2loSTBHbkdEVDU5ZGNleDB1NUZDSEVNQnVQbzV4cEthZUpEa29ZNlc0SVFWeFlJdG5uenRQWTJEZ3VSenZqb2llUGRCZkVLQllSR2cyTTdpblVvNTBFbldMUTVIVUpPaWRMMENtRUVBTldYRkpNc0gva1NIZERDRUw4STZtcXFxS3BxV2xjVG1WdjYyaWx2S1prcExzaFJxR3k2c3UwNjl0R3VodGpuZ1NkWWxDVU5FUEgxUnVmb2U2Z2t5UkNRZ2d4WUs1YU4wa2FKRWFGMElBb3RCb2RCb01CdlY0LzdvTE9pUEJ3S21xS1I3b2JZaFFxcnluRzM5OFBoVUtCaTR1TGpIYmVJQWs2eGFESTY3S2VjNUpQOSsyRUVFTDBYWDdSeFpIdXdvZ3ltWWQyR3VkNEM1d0FtbG9iN0VabEJ2TTFscFFWamR0TTBmTVh6cU9nSW11a3V5RkdvYnpTVENiRng2RlVLbEdybldmaUZiMlRvRk1NaXE1VGF5WG9GR0p3NUplZVIyL29zTnQyb2Vnc2hWZHlCKzBhRm91RkU1bGZVMU5mMGU5akc1cHJ1VkpWNUhTZjBXU2t2THFZbHJZbUFNeG1NK1hWeFRTM05nNm92MkxpMkovNk1XL3MvbDJQYmY3K3lhLzU4dmg3TjN5TnQ3LzhVNStPTHk3UG83YXhDb0MwN0lOY0tEemJZM3VqeVVoemF5UGxOU1UwTmwrN0s2czNkTkRRWE5mdm44N1BVVis4K01Fdk9IVDZjd0FPblBxVVZ6Lzk3eHY2ZkhkbnZHYUtuajU5T203ZWFrNW03Ui9wcm9oUjVGakdWeWkwUmlJakkxR3BWR2cwbW1HdlZ6dGVxRWE2QTJKOHNBczZaVDJuRUFOVzMxVERHN3QveCtTbzZkeDMwM2NBYTNIcm5mdGZJY2d2bkNkdS8vR2dYS2Vrc29DdlRuNUlhdFlCbnRqeUU5eDA3bjArOXVqWkx6bVZjNGgvZWZJdlR2cGZ6VjgvK2s4MkxOckdvdWxyYVcxdjVxOGYvU2NyNXR6S3FybWJCcVh2b25jdmZmanZWTlNXT215Zk8zVTV0eTUvWU5Ddjk2ZjNma1pUUzMzdkRhL2o2ZTdEZCsvK2hkMjJpS0E0anB6WlExNUpOcE1pRXAwZVp6RHFNUm9OVHZlbFh6aEtXZlZsaCsxSmNmT0lEcDFNVzNzTCtTVTVUSW1lMVd2L3ZrN1p5ZVNvNlN5YnRaSGN5NW1FK0VjeUpXWW1PUVhwSEU3ZmpjbHN4R2cwb0RkMjBLRnZ4Mml5OXNsVjYwWmk3RnpiMzNYNmhhUHNQZkcrMDJ0WUxKWnVSMUNpUXVKNTVMYm5lKzNuOVdaTVhrUnVVUVl2Zi94TDdsanpKQWxSMC90OWpvbmsvZ2Z1NDY5L2VaV1RtUllXVGw4NzB0MFJJK3g0eGxlVTF1YXlmUFVTVkNvVkhoNGVxTlZTNy9OR1NkQXBCb1dNZElxSjZOTkRPMnhmTG0vVWxKaFpKTWJPY2RoK3ZqQWRnTVRZdWJadGw0clBZVERxbVQ1cHdZQ3UyVlZrY0ZkbUxYWUFBQ0FBU1VSQlZCd3I1OXpHZ1ZPZjhzbkIxN24zcG1jSDdkeGk1TFYxdEJMb0crb1FXSVVIeGd6SjlZeEdQZFBqRnhBZm1kem5ZeTRWbitOUzhUbUg3Wk9qcGhQa0cwWmE5c0Z1Zzg2ZWRPamJhVzF2dHR0MnZpQ2RBTzhRb2tNbmsxVndDcVZTU1dMYzNHN08wTHVXOWlaYTI1dFpQVzh6S3BVR25jWVZWNjA3YmpvUDNGMjlIQXJTTDB4ZXc4TGtOVTdQOVpzM2ZzUk5pKzRtT1g3K0RmZm5lbjVlZ1R5MitSL1plK0o5QW4xQ0IrMjg0MjJVRTZ4WlNWVXFGWTg5K1NBN3RyL0p6Z1A1eElZbUV1SWZTV2hBMUVoM1R3eVRzdXJMbE5jVWsxZDZEcVhXeVBMVmkzRnhjY0hkM1IwZkh4OVVLcFZNcjcxQkVuU0tBV3MyUVBYVjVTUHVhZ2gyRzluK0NERmN6dVdsWWpEcUIzUU9idzkvcDBGblZ2NHBWQzVxcHNaY0N4Wk81UnhDb1ZBUUhaYlFwMm1xSG01ZUFKekkzTmRqY0t4UUtOR3FkWmd0Wm82YzJkTnR1N2p3YVlRRlJ2ZDZYVEY2dE90Ym1SU1J5SnI1dHcvYk5ZTjh3KzNldDlEektGNWpjNTFkMEZsVlYyWmJrN2g0NWdhODNIMHByc2dId052RER5OTMrenViZFUzVlpCZWN0dHNXN0J2T291bHJBZnZScWwrOStwenQ4ZGtMeHpDYWpQenVyWDl5Mmk5WHJSdmZ2LysvZW5pbFY5dnAzSm1ac0xqWGR0a0ZwL25nNjcvMjJHYm5ONit3ODV0WG5PNExENHpoaVMzL3hLZUhkbkF1TDdYYmN4aU1lbExPN2VkVXppRzc3UmtYVDlnZVAzVEw5NGtJanV1MXp4T05VcWxFcTlWeXo3M2JTRTFONVh6MmFVNWtmWWxXNDBaSldlRklkMDhNc1lqUUdOcjFyUVFFK0JNM0pkWTJwZGJWMVJVL1B6KzBXcTFNclIwQUNUckZnRjNza2tRb1hrWTV4UVR5azhmKzBPMittb1pLL3Z6ZXo1Z1dNNXR0NjcvZHIvTlcxSlpTV2xuQXpJVEZhRFU2QUtycnk4a3Z6UUdzVXliNzFyOC9vbGFwT1hqcVV6b003YjIyNzI3RXFaUEtSVTFvUUJTN0RyNE9RR2xsQVJhTGhZOFB2QWJBL01SVm5MbHdGSUEyZmF2VGMxeThuRWxMbDREWjNjMUxwdHNPRWJQWmpON1FnVTQ3dkhjQ0cxcHErZVRnZG01ZC9nQXVTaGVhV3h0NWFlZS84K2ltSCtIdkhXUnJkNkhvTEtkekRqTXBNc251K004T3YwRnhSWjdUYzYrWnY0VmxzemJhYmNzdnpiRjlObnBxMTFWNWRUR2xWWVdzWGJBVmIzYy8yL2JNdkJUS2E0cFp2K0JPWEZ5RzVpdlNjL2YrSnlvWHh5bDZMMzc0QzFiTjNld1FzQVBzUy8ySTZyb3lBT1pPVzhIa0hxYkpmbnpnVldMRHB2WVlDUHQ1Qjk5QXp5Y0dsVXFGcDZjblM1WXNJU2twaWVibVpveEdJMmF6ZVZ5TzhBcEhDb1VDcFZKcG0xTHI3ZTJOVHFkRHBaS3dhU0RrYjA4TVdOZXB0WEVTZEFveFlHblpCd0hzdmpSMkpnYlp1T1FldEdwWGRoMThqZmlJSkdaTVh0VHRlVlJkdmpUSFJ5WngxOXB2T2JTNVVIU1d5T0JKdU9rOHVqMVBhVlVoT3o3L1g4QTZZbFZSYTYxbDF6bDFzZk41ZlZNMUdaZE8ydG81VTFGVFFuVjl1ZTI1djNld0JKMURwSzJqQlFDZFpuaURUbmVkSjFsNWFaek0zTWVTbVJ0SXYzQVVONTBIbGJXbDdFdlp5ZDNybndiZ1ZNNWh2TjE5NGJxM3ltT2JmK1J3enA1R1NtOWtmZXFKYy9zQUNBMklKaTU4cW0zNythSXpCUHFFT3AzaVdsVjNoZXlDMDdTME5WSlRYMjRiWGRYcjI4a3Z5WEZvM3lrc0tBYWR4dFgyM04zVml4ZmUvN25kN0lOSE4vMEloVUtCVHVQSzNoUHZVM0RsdkczZnVvVjNvbFpwcnAwdk1KcXd3R2d1RldmaDdlRkhvSy85dEZrWHBRcXRXdWNRdkRZMDE5SFcwU0lsZVBwQXBWTGg1dWFHUnFQQng4Y0h2VjZQd1dEQVpESko0RG5PZFpaRlVhdlZhRFFhMUdvMUtwVktSamdIZ1FTZFlzQzZsa3VKbHlSQ1FneElhM3N6bVZjRE56ZXROUkFzcnk3bVhGNHFDVkV6V0pDMEdvUFJ3SzZEcitIdkU5eVA5VjhLTkdxdDNaYWErZ28rUHZBcVlZRXhQU1ltNmpvcW8xUXErZllkL3hlQTNVZmY1bFRPSWR0emdLUko4d0RyeU93TDcvK3J3N21XemI1WmdzeGgwdDVoSFcyMldNdzBOTmVpMWJqYUJUOURSZVdpWnNPaXU5aDE4SFdTSnMwai9jSVJsc3pZUUhoZ0RCOTk4M2R5Q3RJSjhnc252eVNiWis3Nk9Ya2wyZmI5MXJleDY4QnJiRmkwRFYrdkFNRDZYbXRzcnVXK2pkOGRjUC9xbXFvNGR5a0ZsWXVheXRwU3U2Q3p2cW1hRVA5SXA4Y1ZWK1RSMkZLSFJxMmx0YU9aMUt4dlNKbzBuNGJtV2o3WS96SWQralk4M2J4dDdjMW1NODF0alR5MjZVZEVoa3dpT21ReUQ5LzJBMVF1S3A2NTYrZDI1KzRhVkc1YThUQVd5N1Z5SkNvWE5SRkJjZWk3ekZZd204MThmZkpEV3R1YmVXVFREKzFHa0FHeTh0TllNMzhMWGg3Vy81VGJPbHA1YTg4ZmFHcHQ0THQzLzN1L0VvWk5WSjNsTVZRcUZUcWREb3ZGSWdIbkJLRlFLQngreE1CSjBDa0dUSklJQ1RGNGpwM2RhMWNteFd3MjgvbVJOMUVvRkt5YXQvbUd6cmwrMFYxNGRQa3kzR2wvMmk0c0ZrdXZRYUN2WndBYkY5OURWT2prRzdxK0dCbXRWMGM2RDV6NmxBT25QZ1dzLzVZTGt0ZXdJR24xa0g2UlNveWJTMnIyQVhicy9oMXQ3UzNNbUx3SWpWckxrcGtiMkh2aWZhSkM0b21QVE1iZko5Z2g2TlNxZFJTVlh5Uy9OSWU1WHNzQktLc3VJdEEzckY5OU9KVnoyQ0ZUck1HbzUwcFZFWUYrWVlRRlJGTmNmdW5xMms5cm1aUEsydEp1WncvTW1icmNZY3B1V3M0aEF2M0MyTEJvRzIvditTUFAzZnRMMjRoSVlWa3Uyei83TFFFK0lRQzR1M3JpN3VvSndPL2YvcW5kU09lM3R2Nno3ZkhPL1grem15NjhjY2s5eko2eTFPNjZTcVdTZXpZOHk5OCsvaFZ2ZmZFSEhyLzl4N1p6ZzdXKzZmNjBYV3haOVNnZCtuYmUvdkpQMURWV2NkZTZiMHZBMlE4U2NBZ3hlQ1RvRkFOaXRrQkJnL1d4QW9qeEd0SHVDREdtTmJVMmtKcDl3RzViU3RaK1Nxc0tXWmk4eG1GYW5ORm9jTWpPMlVtbmNiTjkrWjB6ZFpuRC92THFZbklLVGhNVE5xWFh6S0FlYmw0c1NGN2RZNXVxdWpLSGFYNWlaSG01KzdKcHhVTm9WRnFNWmlNMTllV2tYempLbDhmZm83R2xqdlVMN3h6UzY5KzArQjcrdXZNL21KZTQwamJLdm5UbVJzNWNPRWJtcFpSdVM0QW9GQXFpZ3VNcEtNMWg3clRsbU13bUttdExtWis0R3JQWlRGTnJnNjJ0Mld4Q2I3VFd2dXlrMDdpaTFlZ3dtWXhZTEdidVh2K01iZDk3WC8yRnBMaDVUSTZhVHVHVkMzeWQ4aUZtc3htbFVzbVZxa0tNSmlPUndaUDYvaUt2am53Ris0WGJndGFRQU90SWFkR1ZYQUo5UTNGMUV1VDk2T0hmT0d5N1k4MlQzVTd0ZGNiWEs0QnQ2NzdORzd0L3g5R3pYN0poMFYyMmZmN2V3V1JjUEVGOFpCTEhNNzZpcHFHQysyNzZMckZkUm5XRkVHSTRTZEFwQnFTZzRkcHluQmh2VU1tVWR6R0VhdHVocWhVYTlkQnVoRGFqOWM5MjA5VS9yM3ZjWm9RT1U1ZDJWL2UzR09DMVVaaTQ4Y3ZqNzJFdzZwa1NQWk1MUmRiaTgxT2laNUZibE1IcWVZN1pSMCtkUDh5cDg0ZWRudXZKTFQ4aExEQ2FmU2tmT2MxY1cxUjJFYkN1Ky96eStIdDk3bU5pN0Z3aVEreS9sTC8vMVV0Y0tEckxJN2M5VDNiQktjQTZuYytadk9Jc09xNW1KZ1dZSHI5UU11SU9FVzhQWDRjUnNnVkphM2o1NDE5eUl2TnJsczNjNkRRZ0dpeU56YlVBRkpkZnNxM0pWS3ZVaEFmRjBsUllqNjluUUxmSFJvWEVjeXhqTDJCZEIydzBHWWtObjBwdFk2WER0TzJxdWpJeUw2WFlucStldDVubHMyOEJySm1aNDdza0tycDN3M2Z3OXduRzI4TVBsVXJOcDRkM2NMRTRreW5STThuT1A0V2J6b05nUDhjMWp4WXNIRDJ6aDdTck40V214YzdscHNYYk1KbE5LRkRncHZNZ3lEZk1Xc1B6YXRDWlUzRGFybFRONzkvK2FiYzNpZnJxdHVVUE1qMytXc21rbUxBRUhybnRlY0tEWWpHYnpXUmNQSUhlME03TWhNWDROUVN4Yy84cnVMdDY4c2h0ejB2WkR5SEVpSktnVXd5SVRLMFZnNlhkQk9VdDFxQ3lvZ1dxMnFDeUJTcXYvbG5kQmdaejcrZnBDK1VvbkMxVlhKNUhkdjRwcGtUUEpEWnNxaTNvOVBVSzRPSGJmdUQwbUVrUmlVeVBYK2gwbjgvVkwvU1psMDQ2QklBbWt4R3p4WXpLUlVWUjJVVmJBTnFWMFdUQVlySFlyVFVEQ1BJTEp6SmtFaVdWQlpSVTVHT3hXTWdyeldicHJJMVUxSlp5OHR6K0hsOW5hVlVocFZYWFNnK0VCa1FQT09oOHZRcjJOYzRZMERsdVJIb0ZyT3Q3dk41dlNnVU05cjBSRHpjdnBzWE1KaVhyRzZycXk0Z0tpUi9rSzFpWnpXYStPdmtoTXlZdklqdi9GT2tYampKbjZqSktLZ3M0WDVpT3Q0Y2ZYNmZzNUk0MVR6ZzlQaklrbnRhVW5WVFhsMU5VbG91ZmR4QmU3ajYySkZUM2JmeXUwN3FUblFtdnVoTVhNYzMyMk5QTm05andxWnc4dDUrWTBDbGtYa3BoeHVSRlRoT0dHSTBHNWt4YlRsTGNQQTZuNzdZbGFlclF0OXN5VEUrTm5VM0d4ZU1zbjMwelJlVVhxYW92WTl1NmE1bXJINzcxQjVndHpuK0o1UlZuOGVXSjkvajJIZi9TWTlaY0QxZkg2VVNSSVpQSUtVam5tN1JkZGttNmJsbDZIMyt0eU1mRDFRdHZEeitINDI1VVRUdnN6b0tVSm1nMldXYzhEYlc4ZXBnWjFIczdJY1RvSlVHbkdKQ3VRYWVVU3hIZE1WbWdzdFVhVUZaMitlbjZ2S1g3TXBJVGdxOVhJQjZ1WHR5ODlEN09GNlQzNlpnQW54Qm1USFllZEhhNnZzNmd3V2pnTHgvOEt4MzZOcDdkOW05MjY4QTZ0YmEzOFB1M2YwS1FYN2hEZ3FIVzloWmUrL1IvdUZ4K0NiQk9oWHp1M3YrMFpiK2RsN2dDNkQ2UjBJbzV0dzU2SXFHcGJyQ3ZzZXMzMytHNXErQ3BneTM5bUluWlh3cmcyTDdCUDI5bmJWbU5XamY0SjcvcTVMbDk2STBkM0xMMFBqemR2UGttYlJmVFl1ZXc1OWc3ekVwWVFuTDhBblo4L3IvTVQzSStiVHNzTUJxVmk1cXk2c3NVWERsUGJKajl0RkJQVjI5OFBQMGRqbE1xWFhydG04bHN3dVZxdThYVDEvUFduai95N3Q0WDBCdmFtWmU0MHVreEJxT2VJTjh3d2dLamNkTjVZREtiQUdocGEwU3J0aVpubWpOMU9VZlN2K0JzN25GTzVSd2lLVzRlL2o3WFNwUDRlZ1hRcm0ranNyYlU0ZnlWZGFWNHV2blEzazJwSVkxS2F4dEI3U3EvTklkdlVuZFJXbFZJZUZBc0Q5MzZEN1phb040ZWZ0eTkvbW5lMlAwN1h2L3NOengweXovWWF2Y09oTllGZ3QxaG1ocmFMQTdKaHdkVml3SHk2OEYzNk42cVFvaGhJa0duR0JBcGx5S2NxV21EYzlXUVdRM1oxWkJiMS9zeGZlR3RoVkIzY0ZlRFRtWDljVldCenVYYWM3dkhQZXl2T1RNNGZSb3NIbTVlUExiNUh4MEszdysyZzZjK3BiNnBobHVXM3VjMDRBUTRuckVYZzFIUHdxUTFEdnRjbEM1Y3FTcGkwZlIxTkxiVWtWTnd1c2R5SzhOaG9UdE1tcHBKUUVBQWdZR0JxTldPTlJBSDB4ZUY4SnNVaVBlR1I1SjZiejhReHdad2JHdDdNNjVhZDd0RUtKVzFWOGpLVDhQTDNaZGd2L0NCZDlDSit1WWEwcklQc21YMVkxZVRCOTFFUlcwSisxSjJVdGRZemYwYm44Tk41MDU4WkJKN2o3L0hkQ2MzVGx5VUxuenZ2bCtpMDdyeCtaRTMyYlJpQ1FhakFhUHh4dTlPVmRaZTRkRHB6L0QxQ21UdGdxMkF0WlJRVEdnQ2hXVzVMSnEremlFTGJLZkdsanJjbll3eVZ0ZVgyNEpCTDNjZmxzemN3S2VIZDZEVnVMTHRhbW1ZcnE1VUZ2TEdGNy9IeDlNZnhkV2JJM1ZOMVhpNGVxRldhZGgxNERXYVd1dFJxN1MyVE1OdEhTMTRlL3JiWlluT3Zaeko0ZE9mVTFwVlNLQnZLUGRzZUlZcDBUTWRyaGNkT3BtdHF4L25vMi8renF1Zi9KcmJWejA2NE5GdER6WGNGQW9QQnNJUWY5UTRXd25QSHdBL0NUcUZHUE1rNkJRRGNyRkxNSkV3ZUxOM3hCaGl0a0IrQTJSVld3UE5yR3JyeUdWL3FaVVE1TmJseDkzNlovRFZ4OEZ1MWpialdXZDVpS0ZTWGxQQ2ljeXZyNjZ0MDlxTitIUXFyc2puZU1aWGhBZkcyTXFmZEtYVjZIanUzdi9FdzgyTDNVZmZIdEwraW9FNWZmNElHUmRQTUNraUVYZFhMNnJyeThuT1R3Tmc4NHFIYmNHb3dXaGc3NG4zV1RacjQ2Qk13Nnh0ckdScXpDd1NZK2NBNEtwMTQ5NE4zK0V2SC93Ykd4YmRaY3VldW1iK1ZrN2xISElhU0xhME5WRlJVMExCbGZQb0RSM3NUL21Jai9hL1lnc1crNk9tdm9LRHB6OGpLejhOVHpjZmtpWmRTOVNUZnY0b2w4c3ZvVkFveU01UFkwYjhRb2NSeGNhV2VneEdQZjdld1hiYjlZWU9paXN1TVd2S0V0czJqZHBhV3NQVHpkdXVUdTcxbnRyNno3aHFyZlZUZi9uMzc3SjU1U08ydGFjdmYvUkxraWZOWi9HTTlRRHNTL21JU3lWWnRtTS8zUGMzNjJ0eDkySFQ4b2VZTldWSmp4bFdFK1Btb3RPNDhkN1hML0xhcC8vRDNHa3JXTHRnNjdDVXp4RkNpRTRTZElvYlZ0VjJiVXFrdjZ2MTdxY1kvOXFNa0YxekxjRE1xYkZ1NjQyWHhqb2xxek9vN0JwTUJybko5S2tia1pwMWdOUG5qempkdDNyZVpoWk5YMmUzemM4cmtBMkx0M0V5Y3grN0RyN0cvdFNQbUR0dEpmTVNWK0NtODZDeTlncnY3bjBCdFVyRGx0V1BkL3RGMXRrVXZkTEtRdHM2Vk1DMjV1MTZoVmN1c045c3Y2NXRYdUxLSVIvaG5ZaWlRdUs1ZURtVHN4ZFBvTmUzNDZiellHck1iSmJOdXBrZ3YydmxSOXJhbXltNGNwN3poZW5jcytGWklvSmlCM1RkdUxCcER0bU9sVW9sMzdyam4rM1dDSWY0UjNEcnN2c2QxZ0cvK01FdnFLeTdBbGpYTUNaRXp5QXNJSnJRZ09oK2phbzN0TlJpTU9wNTRZTi94VlhyenJvRmR6SS9hUlVxRnhXTnpYVjhlZnc5Y2dyVFNZaWF3ZnFGZC9MdVYzL2hsVjMveGRKWkcxa3lZNE10NDI1UldTNnVXbmVINmJ3WGlzNWlOcHVaRkpGSXU3Nk5QVWZmSVRNdmhWVnpOM1BxL0NGZTJ2a2ZiRjd4Y0svWm9mdHJldndDZ3Z6Q1dEUjlQV3FWL1grOEZvc0ZvOG5nOE5tTmk1akdVMXYvbVU4T3ZzN1ozT1BNVDF5RnprK0NUaUhFOEpHZ1U5eXdBbG5QT1dGVXRzTGhFamhXYXAweTIxdmlDTFVTcHZwQllnQWtYLzN4MVBSOGpPaS9zS0FZSmtjbU85MFhIdWdZT0dqVVdoWWtyV2JldEpYa0ZLWnpQR012QjA1OXdwRXp1NWtXTzRmY29neE1aaFAzYm5pMjIybUczU21ydWN5Uk0xLzAydTV5K1NYYmV0Qk9VMk5tU2RBNUJLSkM0bmxzODQ5NmJlZmw0Y3NUbTMvTVcxLytpZTJmL1paN05qd3o2SUVTWUJkd0hzLzRHclZLZzFLcDVFenVNVnk3QkpPTHBxOURvOUVSSGhqak1QTGFtU2pubFYzLzVmU21pTkYwN1E3WTVmSkxxRlVhbHM2OHlYcE90WmFHNWpwT250dEhXdlpCQURZc3VvdUZ5V3RSS0JROHVlVW43RDc2Tm9kT2YwNXExZ0ZtVFZuQzZubTNrM25wSkxIaFV4MnVkeXhqTDVNaUVqbGZlSVlEYVo5Z01PcTVaLzB6SkVUUFlGYkNZdDdaK3dKdmZ2RUhKa2NtczJYVlkvM09GSnlXZlJDbDBvVkxKVmwyZjNjSjBUTklpTDZXT0t1MHNwQzhraXkwR2xmS3FpOWpNT3FkWmdiMjl3N2kwVTAvcExMdWl0MU5CeUdFR0E0U2RJb2JWbkN0VkpxczV4eUhMdGJCMFZMclQ5ZC9hMmQ4dEpBVVlQMUpEb0FFWHltZk14ekNBMk5zcFNINlE2bFVraFEzbDZTNHVaek5QYzZuaDNiWVNrNEUrb2JDRFJSRG56TmxHVE82Wk5LdGFhamc1WTkrNmRCdTJheU5MSnQxczkyMjZ6UGtpdUhucW5QbndadS94eHU3ZjhmRnk1bERFblIyZGZGeUJqVU5GVmdzRnR4ZFBWbTc0QTdidnE3VFZidHowK0o3OFBNS2ROait5YUh0dHNlM0xuc0FGNldMWGYzWXIwNjhUMDVoT3NtVDVyTjIvbGE4UEh4dCt6UnFMVnRXUGNxc0tVdllkM0luWUMwcGhBVm1KaXkydTQ3RllrYmxvbWJsM0UxOGNmUnRndnpDMmJUaUlWdVE3T1hoeStPMy81ajlxUi9UMXRGeVE2VnBzdk5QVVYxZmpsYmp5b3JadDNiYnptZ3ljT0RVcDdiK1RvNmF6b3pKaTV5MlZTZ1VRN2FXZDd6SnlNZ2dMZlUwSmNYRnVPcmN5U3ZNSGVrdWlRa21Mbm95YlIydFJFWkdNRy8rWEpLVGsxRW9GRDFPcHgvTkpPZ1VONnlvOGRyam1JRW54Qk1qekdTeEptMDRVZ3JIUzYzVHA3c1Q3WFV0d0V3TWdJaVJ6U016N05vNldqbDI5c3NlMjdSZkxWTlNXWGVGZlNrZjlkZzJ5Qy9jcnZiZWNDZ3V6K05NN2pFeUxwN0FiREVUSDVtTTJrVk5UbUU2Yit6K0hhRUJVU3lac1lGcHNYT2NscEFBN05iaUtaVktORXF0N1hsM2dhUlM2V0tidGloR0Y2MUd4ME8zL3NPQWJnSmNueTI1TzkyVkFlcE5nRThJUDN2cXhSNnUveXZiNHhCL3gzcWJtMWMrd3VwNXQ5dGxsYjFlVEdnQ1QyejVKeXdXNjVTT2JldWZ0bHVmdVduRlE0QTFvNjFhcGVHQlc3N25kSDJreWtYRmhrVjMyVzJMaTVqbTBQK2ZQdjRudStkUGJmMHBnRzFOWjIraVF5ZnpzNmRldE5WQ0ZRTzMvYlVkdERXYWlRcWN3cXdsNjV5K2w0UVlEdVUxSlZUVUZITmtYeXFuMDg1dy80UDNvbEtwdXYxL2VUU1RvRlBjc0s2alg5SGVJOWNQY2VQYWpYQ2l6RHB0OW1SWjkyVkxWRXFZRlFUTHdtRlpoSFZrY3lMcjBMZHh0SmVnczFOTlEwV3ZiYWZGekI3eW9MT2h1WmJTcWtJS1NuTElLODJtdnFrR3NJNldycGh6RzVPanJOTjBxK3JLT0hMbUM4N2xwZkxoL3IvaDQrblBvdVIxeko2NkZMVktRMU5yQTErZi9CQ3dybWx6MXpuUGdDdkdwdkYrUTBDajF2WVljSGJWR2NCZHYyNnlVMmR3UGxvUzhrakFPVGhlL09QZkNQV0paOTNTVlNQZEZTRUk4WThneEQrQ21RbUxPWm01ajVkZmVKVkhuM29RblU2SGkwdnZKYUpHRXdrNnhRM3JERG9WV0VlK3hOalFZb0M5aFhEaUNweXE2TDZkMWdVV2hzTFNDRmdVYWkxVElxeThQZno0MGNPL0hiVHo5WlRsY3FBNjlPMzg1WU4vcGJIbDJpSnNkMWRQNWt4ZHhzeUVKVVFHeDltMUQvUU5aZXZxeDFreDV6WU9uLzZjekx3VTloeC9sNkx5aTJ4Yjl5MWN0ZTZjeTB2RllySGc1ZTdMK29WM0RsbmZoUkJpT0cxL2JRZWgzdkhNVDVTQVU0dytDNmV2NWNRNWVHUDdXOXg3LzkxNGVIaU1xY0JUZ2s1eFE2NDBnL0ZxQXNwd2ovRmZ5bUtzc3dEcEZiQ253Sm9ReUdCMjNzNUxBNHZEcktPWjgwTGszN1U3Q29YQ1Z1NWd0Tk5xZE15ZXNvenltbUxDZzJLSkRwbE1SSEJjcjZNaS90NUJiRm45R010bjM4S2g5TTl0YThwVUxpcis3eE12QURLeUlvUVlQekl5TW1odE1MTnVtUVNjWXZSYWxMeVdENy9KSnpVMWxTVkxscURUNmNiTVZGc0pPc1VOS2V5Nm5sT20xbzVhMVczV1FITlBBWlE3cjJCQm9LdDFOSE5aT013SUJLWEVFU051UWZKcWg1SVRYYWxWNmg3WHRWMXY1ZHpiYnJndi9qN0JiRjM5dU4yMnZnU2IxNis5ODNEejZsZWZoVlZjOU9TUjdvSVFOaEdoMGNENHZPR1VsbkthNktBcEk5ME5JWG9WRjVaSTlybDBrcE9UVWF2VkVuU0s4YTJ3eTNwT0NUcEhud1BGOEdVQnBKWTczeC9xRHF1aXJJSG1sSUhYZ2hkQ0RKRzJqbGJLYTBva2tZa1ljV1hWbDJuWDk1Qmhib3dyTGlsbTFwSjF2VGNVWW9TRitFZHlJbXN2VFUxTmVIdDdvMUtweHNTTklBazZ4UTJSb0hQMEtXNkN6L0xnNnlKbzZIRGNyM1dCbFpGd2N4eE1keXpoSm9RWWhTTEN3Nm1vS1phZ1U0eTQ4cHBpL1AzOVVDZ1V1TGk0aklrdnVmM2hxbldUejVrWUUwSURvdEJxZEJnTUJ2UjZQVnF0ZGt4OEhpWG9GRGVrUUlMT1VTTzdCclpuUVZvM281cnhQbkJMSEt5TEFUZjV4QXN4cHN4Zk9JOGorMU1jNmtRS01kenlTak9aTkNVT3BWS0pXcTBlRTE5eSt5Ty82T0pJZDhHT3lXekNSVGwya3NTTVZTYXppZnFtR3Z5OWcreTJXeXdXaXNvdjR1Y1ZoSmQ3NzhYb3pXWXo5YzAxVHVzSE56VFhvbEFvKzNTZXZpb3BLOEprTXFIWDZ6R2J6V05paXUzbzc2RVlkY3dXNjZnYVdEUFhSa25GaEJGeHBoS2VQd0RQN1hNTU9OMVVjTnNrZUdFOXZMZ0JOc2RMd0NuRVdEUjkrblRjdk5XY3pOby8wbDBSRTlpeGpLOVFhSTFFUmthaVVxblFhRFJqNGt2dVdMVS85V1BlMlAyN0h0djgvWk5mOCtYeDkvcDB2bE01aC9uMDBBNm4rL0pMY3ZoZzM4czB0elk2N092UXQ5UGEzanlnSDdPNW04eUZWMlhscGZHWEQvNk52U2MrNk5OcjZYVGt6QjQrUHZDYTdYbGRZelcvZStzbkZKU2U3OWQ1OGt0eStQTjdQNlB3U3E3ZGRyUEZ6UGJQZmt0dTBkbStuYWMwaHorOSt5OFVYTG5nc08vakE2L3k1YkYzKzlXdnZyQllMQmlOUmx0TjRkRk92b2FLZml2cGtyazJ5a3NTend5MzFISjRJeHV5cWgzM0pmcGJSelZYUllGT2JwRDJTS214WU5iTG0zYzhNR0tkVHo3ZVJsNDYzZi9BZmZ6MUw2OXlNdFBDd3VsclI3bzdZb0k1bnZFVnBiVzVMRis5QkpWS2hZZUhCMnExMU5DNjNwL2UreGxOWFVwVDlaV251dy9mdmZzWGR0c2lndUk0Y21ZUGVTWFpUSXBJZEhxY3dhakhhT3ltdVBaMWZEejkrZnpJbS9oNCtyTjg5aTIyN1VhVGtTK092WU5hcFVIcnBON3NKd2RmSjZjd3ZSK3Z4dEhUZC82TUlMOHdwL3RLS3d2WmRmQTExQ290YWRrSG1Cb3ppNmlRK0Q2ZDkwenVNWUo5dzIzUHMvTlAwZExXU0VoQVZMLzZsNVdmaHFlN0Q5R2g5a25iYklGY0gvOWZ5U2s0amJ1cko5RWhrNm1vTFNYWUw3ekg5cmxGR2NSSEprK29temNTZElwK2svV2NJK1BFRmRpUkRSZHFIZmN0Q29WSHAxdW4wb28rR2hzM0JrV2ZqTjkvVElWQ2dVcWw0ckVuSDJUSDlqZlplU0NmMk5CRVF2d2pDZTNubHlzaCtxcXMrakxsTmNYa2xaNURxVFd5ZlBWaVhGeGNjSGQzeDhmSFo4d2tMaGxPUnFPZTZmRUxpSTlNN3ZNeGw0clBjYW40bk1QMnlWSFRDZklOSXkzN1lMZEJaMCtLSy9McHVDN3BVMVJJUFBtbE9ZUUdSTnUyWFNnOFEyMWpKVGN2dVkraU12dVJ2dENBS0ZiUHY3M2JHMTNsTmNYc09mWXVhK2R2SlRKa1VyZDk4ZlZ5bmtTaXBMS0F0L2Y4Q1gvdllCNis3WGsrT2ZnNjcreDlnUWR2L2g1aGdkRk9qN2wyN1JKcUd5clpzUEF1d0JvZ3B1Y2VKVG8wQVl2RlRHdDdjN2ZINmpSdXRrQ3ZROS9PK2NKMEZrMWY1L0IrN2d3NmxZcmVnMEtEMFVCT1lUb3pKeS9tZkdFNkgrNy9Hdy9jL0QzaXdxYzZiWjlmZXA1MzlyN0Fxcm1iV0RIbjFsN1AzNU94TXNvSkVuU0tHMUFrUWVld3NRQkhTdUROYkxqazVBYnEwbkI0TkJsaTVkK2gzMVN1RnZRRytkSTBIaGdzcmVNMnVRbUFVcWxFcTlWeXo3M2JTRTFONVh6MmFVNWtmWWxXNDBaSldlRklkMCtNTXhHaE1iVHJXd2tJOENkdVNxeHRTcTJycXl0K2ZuNW90ZG9KTlRyVEgwRys0VXlObVdXM3pXS3hkUHQ3cWJHNXppN29yS29yczJVSVhqeHpBMTd1dmhSWDVBUGc3ZUhuc0Nhd3JxbWE3SUxUZHR1Q2ZjUDVKdlZqU3F1Yy8yNTQ3NnUvWURRWlVibFkxK1dxWE5SOGRkSnhhdXUyZGQ4bVBqS3AyOWRhV2xtSVVxRmt6clRsL2E1Ym5YczVrdysrL2l1K1hnRThlTXYzY2RXNmNlZmFwM2o3eXoveDJxZi93OWJWanpNdGRuYTN4NTgrZnhnM25ZY3R3TDk0T1pQYWhrcHFHeXI1bngwLzdQSGFUMjc1aVMyb1RiOXdGSlBKeUx4cEt5bXZMaVlrSU5MV3ptdzJBZURpWWg4cVhTZzhTM1JZQXJvdUk4UG44bEpvNzJobDNyUVZlSHY2RStRWHpxNERyL0x0Ty84Rk41MkgzZkZ0N1Mzc092Z2FmdDVCTEV5ZVdETlhKT2dVL1dhWFJNaHI1UG94M3VYVXdQK21RWDZEL1hZRnNDSVNIazZDYVBuN3YyR3VBUmIwTFdZd3laZW5zY3lNZ1ZaRjliaE5idEpKcFZMaDZlbkpraVZMU0VwS29ybTVHYVBSaU5sc0hsTjN1c1hZb1ZBb1VDcVZ0aW0xM3Q3ZTZIUTZWQ3I1NnRpZGhwWmFQam00blZ1WFA0Q0wwb1htMWtaZTJ2bnZQTHJwUjNhSmFpNFVuZVYwem1FbVhSZlVmWGI0RFlvcjhweWVlODM4TFN5YnRkRnVXMzVwRHZtbE9RN3RIcjd0QjkzMjhVVG0xK3hQM2NVL1B2Sy9xRno2OW05WmVDV1h4cFk2dTIzbkM5UHg4dkRsNHVWTXA4ZEVoMDdHMjhPK0pwdlJFd3B3N2dBQUlBQkpSRUZVWkdSLzZzZWN5UHlhcUpCNDdsNy9ERzQ2ZHdCVUxpcnUzZkFkUGp1OGcvZS9mb201MDFhd2JzRWRhRFU2dTNQb0RSMWtYanpKbE9pWktKVktMQllMMzV6NmhCRC9TTzVjK3hSSHpueEJXVlVSMjlZLzdiUmZuWDB5bVUya1pPMG5MRENHRG4wYmYvM29QOW02K25HbXh5KzR1dDhJZ0ZxbHNSMWJXbG5JKzErL3hQeWtWZHkwK0c3QWVsTWg1ZHgrd2dLajhmY0pCdUQybFkveXlzZS9ZdS94OTlteStqRzc2Kzg2K0RwdDdTMDhzT1U1aDljMjNzbHZEdEZ2UlYzV21zdEk1K0NyYVljWHo4QTNsKzIzS3hXd09oSWVUb1p3RCtmSGlyNXo4MUhTV20zRTBBaVNVMjFzc21DbW5RYU15aGJjVkc3alBybUpTcVhDemMzNk9uMThmTkRyOVJnTUJrd21rd1NlWWxCMXpoeFFxOVZvTkJyVWFqVXFsV3BjZjc0R2c3dk9rNnk4TkU1bTdtUEp6QTJrWHppS204NkR5dHBTOXFYczVPNnJnZENwbk1ONHUvczZyQXg0YlBPUEhNN1owMGpwM0tuTHVYWDVBOTMycDd5bWhIWjlxOTIyZ2lzWDhQTUtwS1F5MytreHdiN2h1RjROQkR1ZFBMZVAzTXNacUZ3YzEvSitmdVJOaC80YVRRYnVXdmN0dTZDenFPd2llNDY5UTBWdEtRdVNWck51NFowT1FhOWFwV2JyNnNjSkRZam02NU1mY3ZGeUJzdG0zY0tzS1V0c2JWT3pEOUJoYUxlTlFKNCtmNFNLbWhJZXV1WDcrSHNIb2RPNDR1S2ljc2hHZTcyMDdJUFVOOVhnN2VHSHYwOHdVMk5tOGZYSkQwbUltb0ZXbzBOdnNPWUtVTHRZZzA2OW9ZT1B2bmtGWDY5QVZzKzczWGFlN1B4VFZOU1cycTBKRGZHUFlOT0toNGtKVFhDNDd0ekVGY3lZdkxEYmRhN2ptUVNkb2wvTUZyaDhOZWhVS1NYNEdVeDZFN3g3SHQ0NUR4Mm1hOXVWQ2xnWERROGxRYWg3OThlTC92T090bENkWXdTanB2ZkdZdFF4MEVhajRqSnFsWHJDSkRmcEhORlZxVlRvZERvc0Zvc0VuR0pJS0JRS2g1L2hOdk5xM0hDbTZ0cmowVXpsb21iRG9ydllkZkIxa2liTkkvM0NFWmJNMkVCNFlBd2ZmZk4zY2dyU0NmSUxKNzhrbTJmdStqbDVKZGwyeDdmcjI5aDE0RFUyTE5wbVd3dTUrK2piTkRiWGN0L0c3L2E3UC90U2RsSlFldDVoaWlqQTIzdis1TEROWU5Sejc0Wm5TWWllNGJBdkptd0tEOTN5ZmJ0dHJlMHRxRlZxdTlIQTV0WkdmdnZtUDlxZXQzVzA4dW1oN1p3dlBJT251dzlCdm1Ha1h6aEsrb1dqUGZZOUxDZ0dzOW5FN3FOdmNUajljNzU5NTg5UXVhZzRkbmF2clUxOVV3MWZuZnlBYWJHemllMW0vYVF6cmUwdEhEcjl1ZDIyOVF2djRzL3YvWXhENloremZ1R2R0SFcwQU5iUmE0QXZqcjFEWTBzOVQyNzVDUnExRnJDT2xuNXo2aE83ODF5cEtxSzYzbHBTb1BEcU90bm0xa1lNUmowWkYwL2EybVZjUEVtSWYrU0VDajRsNkJUOVV0UjQ3Y1pjbEtka3JoMHNCNHJocjJlaDB2NkdKTE9ENEh2eklFS0MrMEhYbWFERk83Nk4yanc5Q29NT3BmeEtIQlBNR0dtbmdVWkYwWVJNYmpKU0FZQVFJMkZHSU96TWhUc1R3R01NM0ZkS2pKdExhdllCZHV6K0hXM3RMY3lZdkFpTldzdVNtUnZZZStKOW9rTGlpWTlNeHQ4bjJDSG8xS3AxRkpWZkpMODBoN2xleXdFb3F5NGkwUGZHQTVPWkNZdlp0T0toWHR2cERSMzgxMnZmNjllNS8vTEJ2eklyWVFsckYyenR0bzFPNDBwTFd4TUxrOWV3ZXQ3dDFEWlcwZHphMEczN1RoNXUzZ1Q3aFpOeDhRVDFUVFc0NmR6NTZ1U0htTTBtQW4xREFldlUxNmlRZUc1ZWNwL2RzZVUxeGZ6cTFlY2N6cmxzMXMwc24zMHplNDY5QTFoSWlKcEJoOEc2aHRiWEs0QTUwNVp6TW5NZkM1TFdVTmRvTFJGd3BiS1FQTThBenVZZTUvYVZqOW9GaVVmU3Y2Q3VzWXBnL3dqYnRuTjVxWnc4dDgvdXVwMDNCbmNkZk0xdSs2cTVteVhvRktJN1hUUFhTdkthZ1N0c3RLN2J2TDc4U2JnSFBETUxGazJjMzBVam9qTkJpMmRVTTdWbEZTamFQVkNaZFZnQUZkcVI3cDdvd3FUb3dHSUJBNjIwVVlWQmFiM0RMc2xOaEJqZi9uRUJmSHN2L1B3SS9OdXlzUkY0M3JUNEh2NjY4eitZbDdqU05pcTJkT1pHemx3NFJ1YWxGQjY1N1htbnh5a1VDcUtDNHlrb3pXSHV0T1dZekNZcWEwdVpuN2dhczlsTVU1ZGd6V3cyb1RkMjBOQjhiYTJsVHVQcXNFNndYZDlHVFVObHIzMDJHUFUzOGxKN3BWQW9lT1MyNTIyL24wUDhJNkJMa05hYm1RbUxBYWhwcU9SazVqNVd6Ny9kbG56SjNkV1QremYrSDRkamZMMEMyYmo0SHFmYmF4b3FPWmVYeXFibEQxRlNtVzhMT2dGV3pMNlYrSWdrdkQxOFNjcytBRUIrYVRhM0xuK0F1OVkrUldMY1hGdmJodVphanB6NWdyblRWbUF5R2FsdHRQNGRiMWgwRnhzVzNXVjMzZGMvK3cxdVdnKzJyZjkybjEvM2VDUkJwK2lYd2k3ck9hTWw2THhoRFIzd1NpWjhrVysvcE1OTkJROGtXdS9vcXVUNzg3RG9USktoaWxUUjBOQkFjM081SkdnWnhUcVRtN2lwM0NTNWlSQVRRSWc3UERzYlhraUhCejZENzh5R09KL1JYU0tzc2RrNkpiTzQvSkp0VGFaYXBTWThLSmFtd25wOFBaMlhFUUZyYVpOakdkWXBwQlUxSlJoTlJtTERwMUxiV01rTDcvK3JYZHVxdWpJeUw2WFlucStldDltdURpZFk2MGZtWEpmaGRyQjA2TnZ0cHRaMnB6UGd2RkpWUkgxelRaL1A3KzN1UjNoUURBQ2VidDZFQjhXeU1IbXQwekl6WFduVnVoNHo3eTZkZVJPenB5NTFXTmZxNGVabG0xcWNYNXBEUXZRTUxsMCtSMUhaUmJ1QUU4RGQxWXNRLzBqV0xiaURMNCsvMStmWE5KSEovOUtpWDJTa2MrRDJYWVkvbllhbTYyNHEzaFFEMzVvSjNqTEFOdXdrUWN2WUlNbE5oSmlZYm9xQlNUN3c2NVB3NjVUZTIvZVhVZ0Z4ZzNRdXM5bk1WeWMvWk1ia1JXVG5ueUw5d2xIbVRGMUdTV1VCNXd2VDhmYnc0K3VVbmR5eDVnbW54MGVHeE5PYXNwUHErbktLeW5MeDh3N0N5OTNIdGs3d3ZvM2ZKZEFuMU9HNEhaLy9yOVB6elVwWXdtM0xIK3kxMzNwakI3OSsvUi82L0RyYk9sb3htZ3dPSlVGNmNpcm5FR2R5anpsTlNIUTlvOGxBOHFUNWJBMTZIQUNOV3N1RHQzeS96eGwzZTlMVGRHQ0E4dXBpeXFvdnMycnVac3htTXlmUDdYT291YWx5VWZIUXJmOWdHOGtHYTczTzY3UDhBaGlOQmd3cXZkTVJaMjhQdjBGNVRXUEJ4SGlWWXRCMHpWd2JKZVU2K3FWUkQvK2RBditmdmZzT2orbzRGei8rM2I3cXZYY2hCRWhJVk5GN054Z2JZeWRnN0NSMjdEaTJrempKenluWGlkTnpjMVB1VGVJNDEvYU40NFliYm1Cc2pDbW05eWFRaEVCSVFrS29JNFI2Mi9yN1k2V1YxcEpBQ0lsVmVUL1A0OGQ3enM2Wk15dEdzTytabVhlT2xEaWVIKzBMUDV4cyt3ZFZPSThrYUJrY0JrSnlFeUhFN1JmbkRmOWFDbVVOY0xHNjY3MnJlMHNCSE41MXcySTljdXpzTGd5bUZwYlB2QjhQVnkvMm5Oek1tSmlKYkR1OGdmSHhNeGdiTjRVM1Avc2JLWW56dTd3K05DQUt0VXBENmRYTDVKZGtFUlBxR094NHVIamg3ZUhYNlRxbFV0VmxmVmFzbUMzbUx0OXpLR2V4OU9EVHRjc3Z5V3B0Yi9STlhSZnNGOEczN3ZuWkRjdTk5c2xmT3AzVHFIczJ0N3JGMkV4ZTBmbE81MTMxN2c1N2NYYm5pK01iOGZId0p6WjhERmFyaFEwN1hpQy81QUl4b2FNY3luVU1PTUUyc3YzVzU4OTFXMjl1NFM4N25YdjRycDhRRWRSWGp6d0dOZ2s2Ulk5WnJGQlNiM3V0VkVnbTFadHh2QlQrZE53MnJiYU5ueDRlSFFlTG81elhMdUZJZ2hnaGhCallndDFzLzgwTTY5dDZEL2RCSGRYMWxadzh0NDlWOHg5dVRSNjBsUEpyUmV3NnZwR3EycXVzVy9ZVXJubzM0aUlTMlhIa2ZaSkdUdTFVaDBxcDR2djMvd0c5enBYUERyN055amt6TUpxTW1FekdYclVwTGZzSWFkbEhidldqT2JCYXJSeE8ydzdBL3RUUG1EbCsyWUFLbktwcUszaHY1NHVkemtlSGp1TCtwZCs1N3JWSE0zYVJWM3llTlV1ZVFLVlVFUitWVEZUSVNEN2R2NTdIVmorTFh1dlM3YlZoZ1RFOHV1cVpUdWUzSEhnTHZjNlZSVk5XZDNyUDN6dTRCNTlvYUpDZ1UvUlljYjB0OEFTSWtNeTFQZEpvZ3VkUHdjNEN4L05MbytHN0U4RkZmZ09GRUVLSUllRmE3UlZHUjQ4bklXWWlBQzQ2VjlZdStRNHZmdmdibGt5N0Q5ZlcvUzhYcE56RHFmUDd1d3drRzVycUtLOHNJcjhrQzRPeGhkM0hON0ZwOXlzM25CTGFuWVRZU1YwR08xOW1OQmw0OGNQZmRQbmVxbmtQMjE5YkxCWStQL1F1SlJVRlRFOWV6T1d5WEY3NzVNOUVCc2N4WTl4U1JrYU01ZGxIWG5EcUE5eWVqcVorMmJuOFZIWWUrNUNFbUltTWlocG5QNzkwK2hwZTNmd24zdC94SXV2dWVLcmI2YkE2clo3UWdNNGpDVHF0SGhldGE1ZnZEU2Z5bFZmMFdHRmQrK3R3RCtlMVk3Qkl1d0ovT0FxVnplM252SFh3ZEFwTWw2eTBRZ2doeEpBU0d6cUdLV01kcDgwcWxVb2VXLzF6aDRRN3dYN2hySmkxam1ObmR6dVVmZW5EMzNLbHlyWUd4OTNGbHRRbTFEK0tFUCtvbTFvNzJaRk9vKzl5T3U2WEdZd3QzYjdYbGhIM2Nsa3VYeHpmU0ZGNUhsTVM1N040NnIwQTVCWm1zaTkxQ3h1Mi95OUJmdUhNbjN3MzhaRkp2V3F2czZUbEhPWFRmZXNKOVkvaTdnNUJOdGordk82Yy9TQWY3MzJOdHo5L2pxOHNldHorQUVIMG5BU2Rvc2NLTzZ6bmpKQ2dzMXN0Wm5qcERIeDYwZkg4dEZCYjZuZlBHeWQ2RTBJSUljUVEwVEhnUEpMK0JScTFGcVZTeVpuc3c3aDBDQ2FuSlMxQ3E5VVRGaENObDd1dlF4MXRpWVJlMmZ6SExrY1JUV1pUbC9kT3l6N0MyWXNuZXRWdXE5WEtsYW9TY2d2UGN2YmlDY29yaTlEclhGazUrMnRNR0QzVFhpNHVJcEc0aUVSeUxwL2xpK01mc1dINy94SVJOSUlGS2F1SUNobnBVR2ZwMWN2ODl1WEhlM1QvbmdUTGZXSDNpWTg1ZUdZYm9RRlJyRjM2blM3WGppYVBuRXB0UXhXN1Qzek0vMjM4SGQ5ZS9Rc0pQRytTQkoyaXh6cU9kRVpJRXFFdW5hK0UzeCtCOHNiMmMyNGFXNHIzSlRlMzFsNElJWVFRUTB6TzVYUXFhOHF4V3EyNHVYaXdzTVBVMS9Halp0encrcVhUMStEckdkRHAvQ2Y3MTNkWmZrUjRBdFBITGJsaHZVYWpnWGUzLzlQaDNJYnQvMHRPNi9Za2dUNmhMSjU2THhOSHorNjBGMmlia1pGakdSR2VRR3JXQWZhYy9JU3RoOTdoMjZ0LzRaQmgzTThyaUpWenZuYkQ5bXc5K000TnkvUVZGNTBiQ2JHVHVIdnVROWROVmpSci9ETGNYRHhvYktxWGdMTVhGRlpKenloNjZQdTdJZk9xN2ZVL0ZrTEM3WGtBTldqOEt3M2V2K0I0Ymx3Zy9IUUtCTG82cDAxQ2lMNzMrU1g0bitNd0lRaitNdGZaclJGQzlJWEhIMytjWDM3ckpXYzNZMEM1V2wxR1h0RjVZc1BIM0hUQ202YVdScHBiR3ZIeGJOK1QxR0t4WUxGYWhzMFdJZjNwdHk4L3pwTlBQb20vdno4QkFRRm9ORDNMN090TThxY3VlcXpqOUZyWm83TmRkUXY4NHFCdGxMT05SZ25mU29aNzRtMnAySVVRUWdnaEJoTi83K0JlWjFkMTBibmlvbk44NHE1VUtsRWkreW9QVnhKMGloNXBNdG4ybVFUdzBrblcxVGJaVmZEc0FialdJVmxRbkRjOE93UENlN2ZtWHdnaGhCQkNpQ0ZGUWdmUkkza2RObUdPbENSQ0FHek5nNytlZER5M1pyUnRoRk1JSVlRUVFnaGhJMEduNkpITHNsMktuZEVDejZmYWdzNDJXaFU4TXhWbWh6dXZYVUlJSVlUb25kaW9rVGN1Sk1RQUVSNWkyL1BUbWZ1aDNpd0pPa1dQRkVubVdzQzI1K2F6QnlDbnF2MWNvQ3Y4WVE1RUQrT2ZpeEJDQ0RHWU5iVTBVbFpaUkxDZlBEMFdBMXZwMWNzMEc1cWMzWXliSnF0NVJZOTBUQ0kwWEtmWG5xdUV4N1k3QnB6akErRmZTeVhnRkVJSUlRYXo4TEF3eWlzTG5kME1JVzZvckxJUVB6OWZGQW9GS3BWcTBJeDJTdEFwZXNSaGV1MHdETEEreVlVZjdvYWFsdlp6YTBmRG4rZUMrOERQVWkyRUVFS0k2MGlaT3BuODhreG5OME9JRzdwWW5NR0l1RmlVU2lVYWpVYUNUakYwV0t4UVVtOTdyVlJBNkREYUQ5ZUtiZjNtUDFMQjNMcWpyVjRGdjU4Rmp5YmJmaDVDQ0NHRUdOeVNrcEp3OWRKd0xITzNzNXNpUkxjT3ArOUVvVE1SRVJHQldxMUdxOVdpVkE2T2NHNXd0Rkk0VlVtOUxmQUUyellnd3lYUU1sdmhQNC9BNXR6MmN5RnU4T0lTbUJicXZIWUpJWVFRb3UrdGUrQitpcXR5T0pheHk5bE5FYUtUSStrN0tiNld6Y3haTTFDcjFiaTd1NlBSREo3cGRwSklTTnpRNVdHWVJLakZETDg4Q0tmSzI4L0YrOEJmNW9IYjRQbjlGa0lJSVVRUEtCUUsxR28xRHovNklHK3VmNXVOZS9PSUNVa2cyQytDRVA5SVp6ZFBERk9sVnk5VFZsbkl4ZUt6S0hVbVpzK2Zqa3Fsd3MzTkRXOXZiOVJxOWFDWlhpdEJwN2loamttRWhzTjJLZlZHK09rK3VIQ3QvZHpFSU51VVdxM0tlZTBTUWdnaFJQOVJLcFhvZERyV3JQMEtKMDZjSU90Y0trY3p0NlBUdWxKVWVzblp6UlBEVEhoSU5NMkdSdno5L1lnZEZXT2ZVdXZpNG9LdnJ5ODZuVzdRVEswRkNUcEZEM1RjTGlWeWlJOTBWamJEai9aQVlZZlB2REFTZmpwMStFd3JGa0lJSVlZcnRWcU5oNGNITTJiTUlERXhrZnI2ZWt3bUV4YUxCYXZWNnV6bWlXRklvVkNnVkNydFUycTl2THpRNi9XbzFZTXJqQnRjclJWTzRUQzlkZ2lQZEJiWDJ3TE9pZzViSDMxMUZEdzJ6bmx0RWtJSUljVHRwVmFyY1hWMVJhdlY0dTN0amNGZ3dHZzBZamFiSmZBVXQxWGJ0aWdhalFhdFZvdEdvMEd0VmcrcUVjNDJFblNLRytvNHZUYkd5M250NkUrNTFmQ1R2VkJyYUQvMzFFUzRLODU1YlJKQ0NDR0VjN1J0UjZGV3E5SHI5Vml0VmdrNGhWTW9GSXBPL3cxR0VuU0s2Mm93dGdkaW5scHdHWUk5NXV4VitJOTkwR3kySFNzVjhQTnBNRGZDdWUwU1FnZ2hoUE1NNWkvNFFndzBRekNFRUgycDQzck9FSGZudGFPL3BGZllrZ1laTGJaampSTCtjN1l0Y1pBUVFnZ2hoQkRpMWtuUUthNnJwTDc5ZGRnUUN6clBWY0l6KzlzRFRnOHQvSEVPalBKMWJydUVFRUlJSVlRWVNpVG9GTmRWUEVTRHpyd2ErTWsrMjM2Y1lOdDc4KzhMSUdxSVorY1ZRZ2doaEJEaWRodDhxWS9FYmRWeHBETjBpR1N1TGFpRnAvZEFzOGwyckZmRFgrWkp3Q21FRUVJSUlVUi9rS0JUWEpkRDBPbm12SGIwbGFKNitIOTdvSzQxT1pKT0JYK2VDL0Urem0yWEVFSUlJWVFRUTVVRW5lSzZITlowRHZLUnppdU44UDkyUTAyTDdWaWpoUCthQXdsK3ptMlhFRUlJSVlRUVE1a0VuYUpiUmd0Y2E3YTkxaWpCVytmYzl0eUt5bWJiQ0dmYjUxRzNacWxORG5CdXU0UVFRZ2doaEJqcUpPZ1UzU3Jzc0YxSzVDQmU3MWpkWWh2aExHdXdIU3NWOEp1WnNpMktFRUlJSVlRUXQ0TmtyeFhkR2dyYnBiU1k0Y2Q3MjdQd0tvQmZ6WUNwSVU1dGxoQkM5RXA2ZWpvblQ2UlNWRmlJaTk2Tmk1ZXluZDBrY1l0aW8wYlMxTkpJUkVRNGsxTW1NWGJzV0JRS0JRcUZ3dGxOdTYya2I5ODg2VHRpTUpHZ1UzU3J1TU5JWitnZ0REcXR3TzhPUTM1Tis3bWZUSVdaWVU1cmtoQkM5TnI2MTkra3FkWkNaTUFveHM5WVJMQmZ1TE9iSlBwSVdXVVI1WldGSE54MWd0U1RaMWozNEZyVWFqVks1ZkNZa0xiKzlUZHBxakVUR1NoOSsyYlorODRYSjBnOWVacDFEOTQvclBxT0dEeWtSNHB1RGZZa1F2OUtnNk9sN2NmZlNvYkZVYzVyanhCQzlOWkx6LzhiTDFVRUsyZCtnM0h4MCtWTCtSQVQ3QmZPdVBqcHJKcnpDRjdLTUY1KzRUV2FtcG93bTgzT2JscS9zL2Z0V1E5SjMrNEZlOStaK3doZXl2QmgxWGZFNENKQnAraldZTjR1WlZzK2ZIQ2gvWGhwTkt3WjdiejJDQ0ZFYjYxLy9VMUN2T0pJU1pqbjdLYUkyMkJxMGtKQ2ZPSjRhLzA3MU5mWEQrbmc0WTNYM3lURWE0VDA3VDR5TldraG9jT2s3NGpCUjRKTzBhM2lqa0huSUJycFRLdUF2NTVzUDA0T2dLZFRuTmNlSVlUb3JmVDBkQnByTEtRa3lwZnk0V1RhMklVWUd1REVpUk8wdExSZ3NWaWMzYVErbDU2V1RsTzFtWlRFK2M1dXlwQXlkUmowSFRFNFNkQXB1bVN4MnZhMUJOdDJLUUV1em0xUFR4WFZ3eThPMk5vUHRnUkl2NXRseTFncmhCQ0R6Y25qcVVRRnhqdTdHY0lKWWtNVE9IYzJpOXJhMmlFNVluWHlSQ3BSUWFPYzNZd2hhYWozSFRFNFNkQXB1dVF3eWpsSWtnalZ0TUJQOTBLanlYYnNyb0UvelFVM2pYUGJKWVFRdlZWWVZFaVFYNFN6bXlHY0lOZ3Znb3FLQ3VycTZqQ1pURml0Vm1jM3FVOUozKzQvUTczdmlNRkpnazdScGNFV2RCb3Q4TXgrS084d092dUhPUkE4eU5haUNpRkVSeTQ2VjBtc01reUYrRWVpMCtveEdvMFlESVloRnpoSTMrNC9RNzN2aU1GSmdrN1JwZEpCdGtmbkg0NUNkbFg3OFRQVElNSFBlZTBSUW9pK2tGZVE0K3dtOUVyWjFVS2FXaHE3ZksrdXNZYkxaYmw5OWtXNHFibWhUK29aaUlwS0N6Q2J6UmdNaGlHM05tK3c5dTNCWWlqM0hURTRTZEFwdWpTWVJqcmZ5NElEUmUzSFgwK0VPZkx3VkFnaG5PYkQzUyt6YWMrclhiNTNQaStWMXovOWI0d21RN2ZYVjlkVjhwZjFUMU5XMmY2WCs2RXoyemw0WnB0RHVZcXFVdjd5NXRNVWxsM3NkVnRmK3ZDM3BHWWR2RzRaaThWQytiWGlUdWViV2hxcHFhL3E4ci91Z3U2YlpiVmFaWXJrRUxMMTBMdTg4TUd2KzZ4L1hJLzBIVEdRcUozZEFERXdGZGUxdng3SVFXZDJGYnlTMFg2OElOSVdkQW9oaExBeG1vd2NTZDlCUnU1eGF1b3JVYXMwaEFmRnNtN1o5L3JsZnBYVjVWeXJ1Y0xVeEFXOXJxT2dOQnVMeFV5QVQ0ajluTVZxNGVTNXZjeElYbUxmK0Q2ditEdzZqWjdRd09oT2RaUmZLOFpnYkhFNDUrc1pnTUhZUW4xVHJmMWNZM005VjZ2TEtDelBzNS96OGZESDNkWFRmbnpnOUZZT3BXMW43ZEx2RUJ2V3Z2L1c3dU9iT0pWMW9NdlBNR24wYkZiTWZ1QW1QN25vcWZQNXAvbmdpLy9yOHIzLzk4Q2ZIZjc4akNZakIwNXZKU1AzR0ExTnRYaTUrNUdTT0krVWhIa29GSTZaQm1zYnF0bDFmQ081aFprWVRRYUMvU09ZTjJrbHNXRmpPdDBuTGZzSVI4L3Vvcks2REwzV2xZVFlTU3hJV1lWV28rdXlYUm01eHpsNWJoOVR4eTdnYW5WWnQ1OU5wOUVUNkJ2YWt4K0RFSU9HQkoyaVN3N1Rhd2ZvZGluMVJ2akZ3ZlpNdFRGZThKTXB6bTJURUVJTUpDMkdadFovOWxmS0tnc1pIVDJCY2ZIVE1SaWJLYWtvNkxkN25zdFBCV0JrWkZLdjY4aTZkQVpmcjBBdUZtWUM0T251UzBMTVJQYWMzTXlsa2d2a0ZHWndxVFNiMnZvcXpCWXovLzc0dit6WGVydjdzV2JKRTN5eTd3M0tLZ3Z0NTYxV0t5dm5mSTJhK210a1htemZWNnV4dVo2TTNHUGtYTFk5d2F5dXU4ckNLYXVabHJUUVhtYkd1Q1hrbDJTeFlmdi9zbTdaOTRnT3RXVVV0bUlseURlTXUrYys1TkQrVFh1N0h1WHRMUm1wNnF5NWRhUncwcGc1dU9nY0V6aDBEUHFzVmlzZmZQRVN1WVdaSk1WTkljQW5sSE41cDloMitEMmFtaHVZTytsT2U5bjZ4bHBlM2Z3bm1nMk5UQmcxQzYxR3grbXNnN3o5K1Q5NDRJN3ZPenh3T0hobUc3dFBmRXhFMEFqbVRMeVRrb3BMSE0vY3c1V3FFcjYyL0FlZGd0bXIxV1Y4ZHZCdDFDbzFxVmtIdXgxZE41b01oQVZFODhpcS83amxuMUhiNXhkaUlKQ2dVM1NwcEhXSmpGSUJRYTdPYlV0M2ZuY1lLcHRzci9WcStQMXNVTXVFY1NHRXNQdnM0TnRVVkpYd3dCMVBkVGxTMHgvU2NvNEE4T0tIdjNFNDcrc1p3TGZ2L2NVTnIyOXFhZVJpMFRtVVNxVjlpdTdZdUNtc21MV09BSjhRenVXZllsVDBlTnhkdmRoMWZCTXBDZlB3OHdxeVgrK2l0d1VnMzdyblovWnpIKzk1alV1bDJjUkhKdVBtNHNHOFNTdnQ3ejMzN3MrWW5yU1lLV1BuZDlsdUFJMWF5NW9sVC9MNnAzK2h1Q0xmSG5SVzFWM0Z4ek9BWUgvSExLeHFsYVJONzIvTkJsdlFPWHZDY2p6ZHZMc3RsM254SkxtRm1jeWVzSno1ays4Q2JIdFovbXZqN3ptVXRvMUpZK2JZUjBYM25mcVUyb1lxSGx6K0EzdUFtUnczbFpjKytpMWZIUHVJeDFiL0hJQ2ErbXZzTy9VcDBTSHhQTGo4Qi9hUjk0LzN2azU2emxHeUM5SVpGVDNPM29icXVrcmUzZlpQVENZamZ0NUJQTERzS1R6ZGZSemEyV0pvNXBOOWI1QlhmSjc1S1hmMzBVOUppSUZEZ2s3UnlaWEc5dEhESU5lQnVjZmxoaXc0VmQ1Ky9QTnBBemM0RmtJTUxRUHg3OFN1bEZVV2NmYmlDV1pQV0g3YkFzNUxKZGxjcTduQ2xNVDVoUGhIMnM4Zk83c2JpNlZuK3dXZXVYQVlGNzBiMzEvN0IvdVgrVFozem5vUUx3OC9QTjI4YVdwdVFLdlJNWFBjVXZhbGJtRkJ5aXJjWERwUHpUbWE4UVhuOGxONWFPV1B1RnlXeTRXQ05JZjMyMFk2UzY3YVJuL3JHcW81ZS9FNFpaV0ZURTllVEpCdkdHREx0dnJZNm1kUktWV0E3ZWQ3cWVRQ0N5YXY2blJQcFVKSlhWTU5WcXUxMDRpWDZCdHRheUpkZE5mL3gvOU05bUhVS2pYVGt4ZmJ6Mm5VR2xJUzVySHR5SHZrRkdZd1lkUk1UR1lUR1JlUEV4WVk0ekNpNmVjZFJIeGtNdWN2bmVaYWJRVytuZ0ZrNUI3SGJERXpZOXhTaHo0Nkkza0o2VGxIV3grTTJJTE95cG9ydlBuWjMzRFJ1L0hkTmIvamszMXY4TXJtUDdKcTNzUEV0TjZuc093aW0vZS9nZFZpNFp0My85UmhXcmtRUTRVRW5hS1RzZzZKQUlNRzRKWWo1eXJoMVE3ck9PK0tnK215OUVFSWNadDR0YzdjYXpRNnR4MDNjamIzT0FBVFI4OEdvTm5RaEFJRk9xMiszKzU1T0cwNzdpNmVMSnA2TDJwVisxZU1RMm5iQ2ZCMi9DSjk2dngrWWtKSE80d1NHazBHanFUdklIbmtOT29hYSt6blBkMjhVU2dVUkFTUHNKOUx6em5LNk9nSldLd1dUbDg0eEl4eFN6c0ZuWGxGNTlsNTdDTld6WHVZMElBb2pDWUQvdDdCRG1WVVNoVnVMcDcyOHhlTE11M0hTb1dTN0lKMGU5a0FuMUI4UFAwcHZuS0o5M2UraUl2T2pZbWpaM1g2T1FUN1JYQXE2d0QvOWRyM1VDaVVyRjN5cEQzQUVIMmpxYVVCcFVLSlJxM3R0b3pWYXVWeVdTN0IvcEhvdFM0TzcwV0dqQVNncEtLQUNhTm1VbDVaaE1IWVFrem9xRTcxUklhTTVQeWwwNVJXRk9EckdjRGwwaHdVQ2dWUklmRU81UUo5UTNIUnVkcW5yNXZNSnQ3NS9CKzQ2dDE1Y1BrUGNOVzdjZit5NzdIdDhBYmUzUHAzeG81SVFhVlNrNTV6bEltalpyRjQybjNkcmdjVllyQ1RvRk4wMGpIb0hHajdYTllhNEpkZldzZjU1SGpudGtrSU1ieW9Xd2V1cXJ0UHZqb2dGRjNKdzhQVmk2YVdCdDdiOFlKOWZXTjRVQ3dyWmoxZ0g4SHJLMlZYQzhrdHltVFJsTlVPQWFmUlpLU3lwcHl4STFJY3lxZm5IbVBQeWMzY01mTitKb3lhQ2RpeXhMcm8zYWlvTHVXNWQ1K3hsMTIzN0hzY1NyTmxycDJTdUlDSW9CSGtsMlR4d0IxUGRkdWVxdHFyZkxqN1phWWxMU0lwenJiZ1B5cGtKRkd0d1VhYlUrZjNFeHMyeGo2OU5pUDNHREdobzVtV3RKQ2EraW8yN0hqQlhuYngxSHRKU1p6UHh0My94bVEyY2YvUzc5aW44M2EwYk9aYVJrWW0wV3l3clFFSjhvdm9WRWJjbXVhV1JyUmFQZFYxbGFoVWF0ejBIcDFHeHVzYWF6Q1pqZmg0K0hlNjN0dkR0cTlhVFYwbEFOZHFyN1NlNzc1c2RZZXlIcTVlYU5TZHAxRjd1dnRTV1cyYmlxVldxYmwzNGJmdzl2REh0YldmcUZWcWtrWk9wZWhLSG1jdm5nREEzenVZcUpCNGpDYURCSjFpeUpLZ1UzUlNQa0JIT3EzQWJ3NUJkV3N5UWxuSEtZUndwdklHdUZRRDBWN09ia25YcW1vclVDaVV2THY5bnlURVRHSkc4aEpLS3k5ekxHTVg2N2Y4bFNmdSs1VkRoczlidGVQWWg3anEzWmswWmc1bGxVVUUrOW4ycnJwVWVnR3IxVXIwbDBhUXZyYjhCMnc5OUM2ZjduK1Rvdkk4N3BoNVB6cXRubS9jK1RTZzRQa05QMmQreXQyTWlocVB5V3drSWlpT1UrZjNVOWRRVGRhbDB5aFFjT1ZhTVFXbHR2MGUwN0tQNEtwM0o5Z3ZndWpRZUxJdW5hYTVwWkhVOHdkSVBXL0xNTHQ4MWpvdWwrWjB5amk3N2NoN2JEdnlYcWZQNU9sSFE0bGVBQUFnQUVsRVFWVG16WSsrOXQ4QS9Hdmpmd0syb09HclM1NmdxYVVCdmM2MTJ5eWt2bDZCdUxsNDNuRDZwK2lkWmtNanpTMk4vR09EYloybFdxVm1SSGdpaTZiZWk1OVhvSzFNNnhSYzNaZEdPY0dXSVJiQVlHcTVZVm50bDhvMnRUUjIrN3VqMTdwZ01odXhXQ3dvbFVwQy9DTzVWbk9GQ3dWbnVGUnlnZHpDVEZvTVRZeUlTR1RSbEhzeG1ZMmN1WENJemZ0ZXgyd3g0K1BoVDZCdkdQN2V3WGg1K0RFaUxBRWZ6ODZCc0JDRGpRU2RvcFB5RGx0SERhU1J6bmZQUTFwRis3R3M0eFJDT0pPWERuNTlDUDQ4RHdJSDROOUZMY1ptRE1ZVzdwaXhscFRFZVFDTWpVdkIzY1dMbmNjKzVNUzV2ZmJFS3JmcVFrRWFsMG91c0hMMjE3aGFYY1lybS85SThzaHBMSjk1UDJrWER1T2ljeU04TU5iaEdyVkt3NzBMSHNYWE01Q0RaejdueXJYaTFpbUk3ZnQwNmJXdWVMVW1YRm1RY2pmbld6UGphdFE2UXZ3anlieDRFcFBGQkVCT1lRWnFwZTFyVFhSb1BBbXhrd2p5dFFXK0ZxdUZkN2YvRTUxR3o5SVphMWc4N1Q3N1BWNzQ0TmRNUzFwb240Wjgrc0lod2dKc1c3QW9GQXA3ZXpxdXpWUXBWYXpmOHRjYi9seVdUVjlqSDBFVmZXdHl3bHpHanBpQ1dxMmhvYW1XM010bnVWQ1F4dVd5WEI1Yi9YTzgzSDN0NjRpVmlzNVBwOXYrUE52K2I3NWVXUnpMV2l4bSs3bnJsZDI0K3hWeUM4L1NiR2hDcTlFUkhUS0toVlB1WVV6MEJGejBibXcvOGo1ZTdyN2N2K3k3dEJpYXlTcytUMEZwTnBmTGNza3RQSXRDb2VUNzkvL2hWbjVNUWd3WUVuU0tUaHpXZEE2UUwxSjVOZkJhaDNXYzk0eVVkWnhDQ09jYUh3aG5yOENqMitDcFNaRGdON0QyTlZZcWxDZ1ZTaVo4YWMzaCtQanA3RHoySVVVZDlxVzhWVjV1dm9RRnhqQisxQXdVQ2dXcjV6L0Nsb052VVh3bG41cjZTaVluek9zMDlSRnNYOHdYcE55Tmw3c3ZCYVhaTkRUWDhmNFhMd0cyOVoySDByYVJsbk9FaEpoSlRCb3oyMzdkdVBocGpJdWZCdGltUFA1anc4KzViK0ZqOWhFdWdFc2xGekJiekV3Y1BZdks2bktzVml2QmZoR2N6MCtscWJuOUh6cURxWVhDOGp5VUNsdUNJQVVLYWh1cnIvdDUvYnlDZVBJcnYrYkZEMy9EbXNWUGRCckZQWDNoRU51UHZFOWtjTnhOL2lSRlQ0MktHdWR3UENWeFB2dFR0N0wzMUNjY3pmaUNwZE8vaXFaMXFtcUxzYm5UOVcxN3VPbzB0cEhOdG1tdGJhT1pqbVdiTzVYdHFsemJ2WFFhUFFxRmdsRlI0d2p4anlROGFBU2hBVkgySkZSdFNpb0sydHVoMVRNbVpnSmpZaVlBdHZXZ2RRM1ZYU2JIRW1Jd2txQlRkRkkrd05aMEdpMjI3VkhhZHBvYTZRUGZIbmZkUzRRUW90OTVhdUdWWmZEZkorQ1B4L3ErZnFVQ1ltOWNyRnR1THA2WXpOY2MxbGNDNkhXdUtCVktqT2ErVzVRYTdCL0IvVXUvYXg4SkdodVhRckIvQks5OThoZkFGaEJjejZReHM1azBaamIxamJWRUJObVNCUldXNWVMbkZVU2diNWg5VGQzTnFLbS94dm44VkNhT25rVlpaU0Y2blN1ZTdqNlVWUlpTM3lGSmtkbHNvcWEra3VLSzlwK1RUMHNBQ1RFVHU2MWJvVkRnN3gxTWZHUXloOUsyTXpJeXlmN1pXd3pOSEU3ZlFVTHNwRTVicWZSR1RRdHN6WVRqZFZCdmJzOXBNSmpkYXQvdVRrcmlQUGFlK29RclZTVUFlTHI1b0ZBb3FLbS8xcWxzMi9wTTM5WUhGVjd1dmtEN0dzK3V5clk5MVBEeThLTzBvc0EraGZiTFpkdnFUQnd4bWR6Q1RON2ErdmN1MjJzeUd5bStrbTlmMjlsUmJOZ1kxaXg1NHNZZldvaEJRb0pPNGNCSysvUmFwUUlDQnNCSTUrdG5vYkRPOWxxamhGL1BsSFdjUW9pQndWMXIrenVwc2hseXFpQy9HZ3lXdnFsYkFSemUxZnZyd3dLaXFhd3BwN0xtaXNNSVlFMzlOU3hXQzk3dU54L0lYWS9ybHhMcVZOZFYwdFRTd1BUa3hUME9HdDFkUGUxN2FCN0wyTVhvNkFra2o1emFxZHpmMzNtR2x0WWtQZGJXUjVJdmIvcFArOVRHSHo3d0o1TGlwckwzMUtjVWxlZHhMdThVc2FHMjdMR0xwOTdyVU5kejcvNk01TGhwdlpvR3UzREtQZnpmUjcvamFNWVhURTllak5WcTVkTURiMkl5R1ZnMmZjMU4xOWNWdlJyR0JVSmtDSmdVN1E5Z0I3TmI3ZHZkYVJzMTFLcHRvNVlhdFlaQTN6QktLaTVoTkJrZEV2OWNMczhGSUNyWWxsZ3ExRDhLaFVKaFh5UGMwZVh5WEpRS0plR3REMFRDQXFJcEtzK2orRXErUTBibHE5VmxOTFUwa0R4eW12MWNpSDhrOXk1NHRNdjI3anF4Q1E5WDd5NGZ5cmk1OU4xNmF5RUdBZ2s2aFlPclRlMVBVUU5kNldiRnd1MlRYUVh2WjdVZlB6WnU0RXo1RlVLSU5uNTY4QXVCYVgyOHZkN2hXN2cyT1g0YTZibkgySis2aFZYekhyYVB4QjFLMnc3QW1PdU01TjJxeXBvcmZMejNOZnk5ZzVrMzZkYldqVFlibWlpdkxITElPbnYzM0cvWTErQTFOTld5ZWQ4YkxKdStCbmRYVzFZbnRVcURqNmMvWTZJbnNPM0llNVJYRnJGMjZYZEl5ejdDNGZRZER2WFhOVlJ6OE16bm5NcmE3M0ErTVhZeWN5YXU2TlNleHVaNkRxZnRZTkhVMWZoN0I3TWc1UjYrT1A0UmJpNmVGSlpmNUh4K0t2Y3YvVzZmSlduU3FXQ2NQd1FFZ0taenN0UkI2MWI2TmtCRFU1M0QxRk9yMWNxK1U1OENNREl5eVg0K2FjUVV2amkra1pQbjl0cjM2alNhakp6STNJT0htemNqSWhJQmNORzdFUmVlU0c1UkpzVlhMaEVXYUZ2WFcxbGRUblpCR3FPang5c2ZySXdkTVlWalozZHpLSDA3YTRLZTZQUzdOWDdVRFB2OTNWdzhpSTlLeG1RMnNlWEFXd0NzbXZlUXZieVh1eS94VWNua2wxemdkTlpCRnFTczZ0WEl2aEFEblFTZHdzRkFXcy81NVdtMWlmNndhdVIxTHhGQ0NORXFObXdNaWJHVHljZzlUbjFUTFZIQkl5a3F6eU8zS0pQUjBlTVpIVzNiYjhwb01yTGo2QWZNR3IvTVBzWHdWbFJXbC9QbTFyOWpzVnI0eXFKdmQ3bXRSRTgxTnRmeHhwYi9JU1owTkJGQkl6Q2FXbWd4Tmp2c2VkazI5VEVpT001aFJCZGcwZFI3ZWVtajM2TFY2SWtORzBOOVV5MitYa0VPWlQ3WStSSmo0NlowQ3NMZHZ6VFNaRGFidUZSeWdjUHBPOUJwWFZnMGRUVUEwNU1YVVZaNW1ZLzN2Z2JBUGZPL1NWeHJJQ1A2enovZit3VWpJaElKOUFuRmFES1FXM2lXOG12RnhJYU5ZWHg4ZTlDWGtqaVB0SndqZkhGOEl4VlZwZmg2QlhJdTd4UlhxOHRZcy9nSmgrbm5pNmJlUzBGWkRtOS8vaHdUUjg5R3BWSnpPdXNnV28yZVJSMUd5TU1Db3hrWFA1MjA3Q084dGZVNVlzSkdVM3dsbndzRmFVeFBYdHhwTzZLR3BqcmUzL2tTcFZjdmM5ZmNyM2Y1ZVpRS0pXV1ZoYnp3d2ErWWxyU0lXZVB2a08xVHhKQWlRYWR3TUpDMlMza2xIVXBiMjZOUndzK21PWC9rVlFnaEJwTlY4eDhtd0NlRU05bUhLU2pKeHN2ZGwzbVRWakp6L0RMNzZFeFRjejM1SlZsa1hUck5taVZQRWg0WTArdjc1UlNlWmRQdVYwQ2g0SUZsVHhIZzAvdWhYN1BGekJmSE5oSVdHTU84U1N2WmRXSVRCbU1MUnpKMmtoQTdxVk9BMlpXNnhtcE1aaU1tczVIM2Q3N0UwdWxmSlNMSWNUV2hTcVhHMjkydjAvbU9ybGFYVWQ5VVMwN2hXY2FPU0dIWmpMVUExTlJYY1RSakorZnlUdUh0NFVkOVl3MjdUM3lNMFdSZ2ZQeU1McE1uaWI2Uk5ISXF1WVZueVM1SUEyeHJiSmRNK3dwVEV1YzcvTncxYWkxZlgvSC8ySG5zSTdJS3ptQXlHUW54aitTQlpVOFJHejdHb2M0QW54QWV1dk5IN0R6MkVjY3o5NkJXcVlrSkhjMmlxZmQyR24xY09mdHIrSGo0azVwMWtNdGxPZmg0Qm5ESGpMVk1UcGpyVU81Q1FScGJEcnlGUnEzbG0zZjl4R0dkcjlIVXZxNDZLbVFrMzc3M0Z4eEozOG4rMU05SXp6bkdzaGxyN0ErSGhCanNKT2dVRHNvR1NCS2g3Q3I0TUx2OStQSHh6aDk1RlVLSXdVYWxWREZuNG9vdXA0bTI4WFQzNFpHN2ZzbzcyLy9KK2kxL1pjMlNKeGdSbm5EVDk5cDIrRDJPWis3QjN6dVlOVXVlN0ZGUTJKMktxbEpNWmlOQmZ1SGN2K3k3NUJXZjUwajZUdTViK0JpRjVSZDVaZk1mbVpxNGdKQ0FLRFJxTGV1V2ZZLzZ4aHBxNnE5aHRwaUlESXFqMmRESXh0MnZrQmc3bVNsakYvRFJycGQ1L3IxbmlRNFpSVlRJU0x3OC9IRFJ1bkxIakxXb1ZHcnlpczVqeFlyRmFzRnNOdG1ERXovdklLeFdLMjR1SGl5ZDlsWGlvNUs1V0hTT2pOeGpaQmVrbzlQcW1UdHBKZE9TRmxIWFVNMzJJKyt6NWNCYjdEMzVDYkhoQ1l3SVQyQmtaQkw2THZaL0ZMMjNmT2I5UFM3cjV1SmhuOUo2SThIK0VYeHR4UTl1V0U2cFZON3dkeXUzTUpQM2RyeElZdXhrVnN4K0FMM1doZjJwbjZGUjYyaG9xcVdzc3RCaFZGeWxWREZyL0RMR3hFeGs4NzdYMlhIMEEwYUVKOTdTYkFFaEJnb0pPb1dEZ1pDNTFtQzJUYXR0aytnUGQwdldlU0dFNkRjdWVqY2V2T1A3dkxYMTcrUmN6dWhWMEJrWkhJZGFwV0h1cEpXMy9DVlpxOUVSN0JmQnVtWGZRNjkxSWZYOEFXTENScE1RTzVHRTJJa0Urb1p5SW5Ndmg5SzJZVEtiSEs1MWQvSGtCK3YreUJ0Yi9nZFh2VHNyWmoyQVRxdm51MnQreDltTEo4Z3VTQ2N0K3dpTnpmWDJiUytzMXM3cGVSUUtCZC85NnU4QTJ3allVMnYvZ0VLaDRQOCsraDJWTmVYNGVRV3hhT3E5VEJnMUU1MVdENENQcHo5cmx6NUpRV2tPcDdNT2NqNC9sY0t5WEljMWhtTDRpSXRJNU1IbFB5QzJ3M1R3ekx5VFZGU1ZvbFFvQ1F1SVp0S1l1WjJ1OC9NSzVPR1ZQNmEyb1VvQ1RqRmtTTkFwSExSbHJnWG5qU3krM0dGYXJWNWxtMVlyaEJDaWYrbTBlcjYyNG9kbzFOcGVYWjhRTzRtRTJFazNMRGRsN1B3YlpvcjFjdmZsMFZYUDJLZEozalAvbXpRMjE5dmZuekJxSmhOR3pRVEFZckZnTWh1eFdxMG9GQXFVU2hWS3BaTDVLWGNUSGhockR3aFZTaFhqUms1ajNNanIvNk5pdFZydFFhampORTNibC8rdkxQbzJKck9SMElDb2J1dUlDaGxKVk1oSWxodlgwZHpTS0tPY3cxakhnQlBnaWZ0KzFhUHJGQXBGbjZ5eEZtS2drS0JUT0Noejhwck96S3V3cVVPMmNzbFdLNFFRdDg5QVNselNNZUJ6MGJ2aG91LzZIeVdsVW9sVzJibmRJeVBHOXVxK0NvWEN2dDYxSzRHK29UMnVTNnZSRGFpZnFSQkNPSXVzY0JkMlZoeUR6dHU5UjJlekNmN3phUHR4b2ovY0pkTnFoUkJDQ0NHRUdOUWs2QlIyMTc2MFI2ZnFOcWVLZlNNVHJyUk83NVZwdFVJSUlZUVFRZ3dORW5RS08yZG1yaTF0Z0kwZHN0VStuQ1RUYW9VUUlqWktOaWNlenNKRGJPdEdyemZkZDdDU3Z0Mi9obkxmRVlPVEJKM0Nyc3lKU1lUK2VnTE1yYU9zNFI1d2oveGJKSVFRTkxVMFVsWlo1T3htQ0Njb3ZYcVpaa09UczV2UmI2UnY5NStoM25mRTRDUkJwN0J6MW5ZcEI0dmg5SlgyNHgrbmdGSWV6QWtoQk9GaFlaUlhGanE3R2NJSnlpb0w4ZlB6UmFGUW9GS3BodHlJbGZUdC9qUFUrNDRZbkNUb0ZIYmxUc2hjYTdUQS82YTJIOCtMc0NVUUVrSUlBU2xUSjVOZm51bnNaZ2dudUZpY3dZaTRXSlJLSlJxTlpzZ0ZEdEszKzg5UTd6dGljSktnVTlnNVkwM251K2Vob25VR2lGWUZUMDY0UGZjVlFvakJJQ2twQ1ZjdkRjY3lkenU3S2VJMk9weStFNFhPUkVSRUJHcTFHcTFXNjdDRnpGRFEzcmQzT2JzcFE4cmg5QjFEdnUrSXdVbDZvYkM3MG1GTlorQnRXTk41cGRFV2RMYjVlaUw0NnZ2L3ZrSUlNWmlzZStCK2lxdHlPSlloWDg2SGd5UHBPeW0rbHMzTVdUTlFxOVc0dTd1ajBXaWMzYXgrWWV2YnVkSzMrNGl0NytRTWk3NGpCaCsxc3hzZ0JvN3lqb21FYnNOSTV3dW5iZE5yQVVMYzRMNzQvcituRUVJTUpncUZBclZhemNPUFBzaWI2OTltNDk0OFlrSVNDUGFMSU1RLzB0bk5FMzJrOU9wbHlpb0x1Vmg4RnFYT3hPejUwMUdwVkxpNXVlSHQ3WTFhclI1eVV5U2xiL2VOOXI2VGdVSm5IaFo5Und4T0VuUUtBT3FOWUREYlhudnArbitQenRSeVd3S2hOaytuZ0ZyRzNZVVFvaE9sVW9sT3AyUE4ycTl3NHNRSnNzNmxjalJ6T3pxdEswV2xsNXpkUEhHTHdrT2lhVFkwNHUvdlIreW9HUHUwU0JjWEYzeDlmZEhwZEVOMmVtUmIzMTU3LzFjNWZ2eTQ5TzJiTkp6N2poaDhKT2dVQUZSMEdPVU1jT25mZTFtczhMZVQ3Y2N6dzJCOFlQL2VVd2doQmpPMVdvMkhod2N6WnN3Z01UR1IrdnA2VENZVEZvc0ZxOVhxN09hSlBxQlFLRkFxbGZacGtWNWVYdWoxZXRUcW9mMVZyZTN6U3QvdXZlSGFkOFRnSXIxUkFGOEtPdnQ1UGVlbkY2RzBOV21SUmduZmtlUkJRZ2h4UTJxMUdsZFhWN1JhTGQ3ZTNoZ01Cb3hHSTJheldiNmNEM0p0VzF0b05CcTBXaTBhalFhMVdqMXNScW1rYi9mZWNPODdZdkNRb0ZNQWprbUUralBvYkRiQm14MHlwSzlMdUQxSmk0UVFZaWhvMndKQnJWYWoxK3V4V3EzeXBYeUlVQ2dVbmY0YlRxUnY5OTV3N3p0aWNKQ2dVd0J3dGFuOWRYOU9yLzB3RzZwYmJLKzlkYkJtVlAvZFN3Z2hoaUw1VWltR0t1bmJRZ3hkTXZZdWdOc3owbGxyZ0EwZHRraDVhS3h0YjA0aGhCQkNDQ0hFMENWQnB3QnV6NXJPZDg1QmMydUczR0EzV0I3YlAvY1JRZ2doaEJCQ0RCd1NkQW9BS3ZwNWV1M1ZKdGlVMDM3OGNCSW9aUWFORUVJSUlZUVFRNTRFblFKd25GNGI1TmIzOWIrV0FlYldmQUF4WHJCUTluMFdRZ2doaEJCaVdKQ2dVMUJuQUVQcnRGY3ZIYWo2ZUFTeXFBNTJkTmpqK1pHa3ZxMWZDQ0dFRUVJSU1YQkowQ242ZldydHkrblFsdlE4M2dlbWhmYjlQWVFRUWdnaGhCQURrd1Nkb2wrVENPVlV3YUhpOXVNbkp2UnQvVUlJSVlRUVFvaUJUWUpPMGE5QjUvT3A3YThuQjBPU2Y5L1dMNFFRUWdnaGhCalkxTTV1Z0hDKy9wcGVlN0lNemxXMkh6K2EzSGQxQ3lIRWNKU2VuczdKRTZrVUZSYmlvbmZqNHFWc1p6ZEozS0xZcUpFMHRUUVNFUkhPNUpSSmpCMDdGb1ZDZ1VJeHZGSzhTOSsrdmFUZmlkdE5nazdSYnlPZDc1eHZmejBuSE9LOCs2NXVJWVFZYnRhLy9pWk50UllpQTBZeGZzWWlndjNDbmQwazBVZktLb3Nvcnl6azRLNFRwSjQ4dzdvSDE2SldxMUVxaDhlRU5PbmJ6akhjKzUyNHZhUlhpWDRKT2k5Y2cvU0s5dU52ak8yYmVvVVFZamg2NmZsLzQ2V0tZT1hNYnpBdWZycDhLUjlpZ3YzQ0dSYy9uVlZ6SHNGTEdjYkxMN3hHVTFNVFpyUFoyVTNyZDlLM25XYzQ5enR4KzBuUUtSeUR6ajZhWHZ0ZVZ2dnJxU0VRNWRrMzlRb2h4SEN6L3ZVM0NmR0tJeVZobnJPYkltNkRxVWtMQ2ZHSjQ2MzE3MUJmWHora0F3RHAyd1BIY09wM3dqa2s2QlJjNmJDbU04anQxdXNyYTRBRFJlM0hhMGJmZXAxQ0NERWNwYWVuMDFoaklTVlJ2cFFQSjlQR0xzVFFBQ2RPbktDbHBRV0x4ZUxzSnZVNTZkc0R6M0RvZDhKNUpPZ2M1bW9OWUdoOW1PV2xBMVVmckIvZmtPVzRMMmR5d0szWEtZUVF3OUhKNDZsRUJjWTd1eG5DQ1dKREV6aDNOb3ZhMnRvaE9lb2tmWHRnR3VyOVRqaVBCSjNEWEY5UHJhMHp3TGI4OXVOMUNiZGVweEJDREZlRlJZVUUrVVU0dXhuQ0NZTDlJcWlvcUtDdXJnNlR5WVRWYXIzeFJZT0k5TzJCYWFqM08rRThFblFPY3c3YnBmUkJFcUdQc3NIVU9oc2p5QlZtaHQxNm5VSUlNVnk1NkZ3bHNjb3dGZUlmaVU2cngyZzBZakFZaHR5WGYrbmJBOU5RNzNmQ2VTVG9IT2F1ZGhqcDlML0ZrYzRXTTN5YzAzNjhMZ0ZrdHljaGhPaTl2SUtjR3hjYW9pcHJydERZM05EdCsrWFhpc2t2dWRCbjkydTZ6cjE2d21xMVlyYjA3WFRFb3RJQ3pHWXpCb05oeUsydkc4NTl1ei9jYXYvdGFDajNPK0U4RW5RT2M5ZWEyMS83M21MUXVUVVA2bzIyMTE0NldCSjlhL1VKSVlRWTNETHpUdkhYdDM1Q1ZlM1ZtNzcyL1owdmNqYjNlTGZ2cDJVZllmZnhUZGV0bzdxdWtyK3NmNXF5eXZic2RvZk9iT2ZnbVcwTzVTcXFTdm5MbTA5VFdIYXgyN3JlL3Z3Zm5hN3I2TlhOZitKb3hoZlhiVTl2V0sxV21lYm9aTG1GbWZ4bC9kTjh1di9OWGwzZjBGVEhuOS80SVdkelQ5ejB0Uzk4OEd0U3N3NDZ0R1hqN2xjY3lsaXRWbDc0OE5mc1Q5M2FxL1oxUmZxZDZHdHFaemRBT0pkRDBLbnZmVDBXSzJ3NDMzNThYenhvNUpHR0VFSTRoZEZrNUw5ZSs5NTF5eVNQbk1hcWVRLzFhenNxcTh0cGFLN0QzZFhybHVxcHFhK2lwcjdTNFZ4ZFF6VUdVd3VYeTNJN2xZOElHb0ZDb2FDZ05CdUx4VXlBVDRqOVBZdlZ3c2x6ZTVtUnZBU2wwdllQVlY3eGVYUWFQYUdCM1Q4dGJXNXB4R0JzNmZiOXVJaXhIRXJiVGtyQ1BMUWEzYzErUkhHVG1sb2FPWGptYzg3bnAxTGZXSU9IcXpjeFlhT1pOK2t1M0YwZDkya3ptb3djT0wyVmpOeGpORFRWNHVYdVIwcmlQRklTNXFGUVhIOU9WbE56QTUvc2V3T2pxWVV6MlljWkZ6K2R5T0M0bTJycnRab3JOQnVhY05IZjNCWUIxWFdWWEswdUk5QzNmYTJTVHFQbjdNVVR6Sm00QW4vdllNQTI2dC9RVk1lSWNFbWtJUVl1Q1RxSHVjb09henI5YmlIbzNGc0lsYTBCcklzYTdoNTVhKzBTUWdqUmV5cWxpbG5qNytqeXZiS3JsOGt0eXJ6cEw4NDNVbGxkVGszOU5ZZHp4VmZ5MEd0ZEtld2lNT3hLZE9nb2V5RFlVYzdsZEE2bGJYYzQxOXpTaU1sc1pOT2VWenVWZi9JcnYwYWoxcEoxNlF5K1hvRmNMTXdFd05QZGw0U1lpZXc1dVpsTEpSZklLY3pnVW1rMnRmVlZtQzFtL3YzeGY5bnI4SGIzWTgyU0o3cHNaMDM5TmRadithdkRPWlBGaE1IUXpQOTk5RHVIOHpGaG83bHo5b005K3Z6ZGtkR216dDcrL0RrcXE4dEppSjJFbDdzdjVkZUtTTTA2U0haQk9vK3RmdFllZUZxdFZqNzQ0aVZ5Q3pOSmlwdENnRThvNS9KT3NlM3dlelExTnpCMzBwM2Qzc05zTWJOeHp5czBHNXA0YU9XUDJYTGdMVGJ0ZVpYSDd2bDV0d0ZrUTFNZDVSMUcxZ0V1bGRxbWdkYzMxcEJYZEw2cnl4d0UrWVhqNXVMQmhZSTAxQ28xalUxMVpCZWtvMVpyaVFrZGhZZXJGK2s1eHdqd0NlRncrZzZhVzJ4cnBiWWNlQk02Qk5GZlgvN0RtdzUwTzVKK0ovcVNCSjNEWEY5TnIzM25YUHZyRlNQQVZYcVdFRUk0alZLcFpFSEszVjIrOThySGY4VEh3NS94OFRQNjlKN0hNbmR6OHR5K0x0OTc2L1BuZWxUSGo3LytWMXgwN1ZudENzcHk4UFVLWkhMQ1hHSkNSMk9sL1V2d29iVHRsRlVXY3UrQ1J4M3FjTkc1b1ZGcmFXcHA1R0xST1pSS3BUMHdIUnMzaFJXejFoSGdFOEs1L0ZPTWloNlB1NnNYdTQ1dklpVmhIbjVlUWUzMXRINVp6N3AwQm9BbVF5T1ZOZVZrWFRxRG05NkRsTVQ1V0sxV2F1b3I4ZmJ3ZDJpRHdkaENpN0VKRDFkdmZMNzBudWdidnA2QnJGM3lIWWRSemVPWmU5aDIrRDFPbk52TC9NbDNBWkI1OFNTNWhabk1uckRjZm03cTJJWDhhK1B2T1pTMmpVbGo1blFhR1FWYndMVnB6NnRjTERySHl0bGZJelFnaW5zWFBNckxILytCOVZ2LzFtMUFWMUNXdzRkZi9LdkxObS9lOTBhUFB0dFhGei9PNk9qeG5MMTRBbERZKzYrWHV5K1AzL2RMUmtXUDUxeitLZTZMZll3SjhUTTVsTGFORWVFSmpJeEljcWhIcmRiMDZINUMzQTRTR2d4ekhVYzZlenU5TnJVY0x0WGFYaXNWOEJYWmRrc0lNWVFwQjNHR3RPeUNkSW9yTG5IM3ZJZTZIRkc4Rll1bXJHYmVwSlgyWTZQSndQTWJubVhHdUNWTVMxclVvenIwV2hmMm5Qd0ViM2MvQUV3bUF4L3UraGNQM3ZGOTN0Myt2NWpNUm50WnM5bUVGU3N2Yi9xRFF4MHBDZk5ZTkhVMVp5NGN4a1h2eHZmWC9xSFRaNzF6MW9ONGVmamg2ZVpOVTNNRFdvMk9tZU9Xc2k5MUN3dFNWdUhtNG1FdjIvYUYzMlEyVWwxN2xkekNzMHhQWHN5OFNTdkpMY3hrejhuTmZPUE9wd25yTURWMzQrNVh1RlJ5Z2Nmdit4V3V0ekRTSkxwM3oveHZkcG9hbXhRM2xXMkgzK05xVmFuOTNKbnN3NmhWYXFZbkw3YWYwNmcxcENUTVk5dVI5OGdwekdEQ3FKa085UmhOUmpidmU1MXplYWVZTitrdUpveTJ2ZS9uSGNTYUpVL3k3clovc243cjMxaXorQW04UGZ3Y3JvMlBUT1pIWC90dmgzUHZiSHNlalZyTFZ4Wjl1MGVmVGF2UlUzYTFrT0lyK1R4eDM2OGNwb2VETFdpZU9Hb1d3WDdodU9oYzJYYmtQZTVkK0MxeUxtY3dNaktwejJjeENORVhKT2djeHF3NGpuVDY5WEtrYzBOVysrdEZVYjJ2UndnaEJvTzJCM1RWemRjdk45QllyVmIyblBvRVA2OGdra1pNNmZQNnRScWR3MXJHdk9MeldLd1dva05INDZwMzczRTlSZVY1OXFCelJIZ2lzZUVKMURSVThlT3YvNDlEdVIxSFA2U3dMSmRIVnYxSHB6cU1KZ05IMG5lUVBISWFkWTAxOXZPZWJ0NG9GQW9pZ2tmWXo2WG5IR1YwOUFRc1ZndW5MeHhpeHJpbERrSG5Ndy8vQTdDTkVNZUVqWEVZUVk2TFNDUWxjUjc3VTdkdy83THZBbkE0YlFjWGk4N3h3QjFQU2NEWmo3cGFpOW4yVUVMZk9scHV0VnE1WEpaTHNIOGtlcTNqbDVQSUVOczZvSktLQW9lZ3M3YStpZzA3WHFDc3NwQTVFMWN3WitKeWgrdGlRa2V4ZHVtVHZMZmpSZjYxOGZlc21QVUFpU01tMjk5WHE5U29WZTM5M1dneVVIYTFrSm5qbDkzVTc4SGUxRStKREk1RHE5RlRVMThGZ0t2ZUhZMWFnNTlYb0wxY1J1NXh2RDM4aUFnYXdhWTlyK0xqR1NCQnB4aVFKT2djeG1wYWJBbUFBTHgxdmR2ZUpML0dOdExaWnQyWVBtbWFFRUlNV09yV1FiT3l4dXVYRzJoeUN6TXByeXhpeGF3SCtueVVzeXY1eGJZbmtnMU50ZllwcXQySkNSMk5UbXVMNXF2cnJ1TG4zVDdOZGVyWUJmenovVit5OWVBN0R0Y1lUUVlzRmpOL1dmOTBwL3JtVGxxSmk5Nk5pdXBTbm52M0dmdjVkY3UreDZFMFd3YmFLWWtMaUFnYVFYNUpGZy9jOGRSTmZiWjNQbitleXBweWgzUFBiM2pXMXY3NlN2UmFGejdhOWJMOXZXK3MvQkdlYnQ0M2RROXg4ekp5amdIWWc2NjZ4aHBNWm1PWFU1emJSaWhyNnRvVFZKM09Pc1RPNHg5aE1obTRlKzVEakl1ZkJ0aldLNy8xK1hQTW1iQ0NDYU5uRWhzMmhrZFhQY1A3TzEvaW85My9KdlhDUWVaTVdFRlVTT2VFRmdXbE9WaXNGaXdXOHcxL0Q0Sjh3L0h4dExYVlpETGk1eFhrMEgvdlhmQW9KOC9icHJCSGhjUXpiOUpLTW5LUE1YWkV5ZzBUSWduaGJCSjBEbU45a2JsMlkzYjc2NGxCRU83UmZWa2hoQmhLTGxiQnBScUl2clhFckxmTjhjemQ2TFV1SkkrY2VsdnVsMTlpQ3pvMzdYa1ZqVnJiWlJtTHhZelpZdWJ4ZTM5Sm9HOG9MWVptcXVxdTR1c1o2RkR1RzNjK2ZWUDdCYnJvWEJrN1lqS2c0UGtOUDJkK3l0Mk1paHFQeVd3a0lpaU9VK2YzVTlkUVRkYWwweWhRY09WYU1RV2x0bjBqMDdLUDRLcDNKOWd2Z3VqUXp1dEZhdXFybURSbWpzUDYwdHI2S3RScVRiY2pXUjNYcVlyK2tWZWN4ZDVUbnhMZ0UwTGlpQlFBZTRJZG5iYnpGQ3lkeHZiRngyQnF3V0t4OE5ibnozR3A1QUsrWG9IY00rK2JEdE9selJZek5mWFhhREcyZjNFSzhBbmgwVlhQc1BQWWg1eStjSWo4NGl3ZVcvMHN3WDdoRHZkcCt6MDRsTFlkdFVyVFpYQm90Vm94bVkzY01XTXRLWW56QUZpOTRCSFVLZzIxRFZXNDZOeFlPR1UxTGpwWHlxOFZrMXQ0bG9wckpWUlVsVkpSVlVwTTZHaU9adXpDWUd3bXIvZzhCbU1MYmk0ZUpNWDEvWXdHSVhwTGdzNWh6R0U5WnkrbXhEYWJZTS9sOXVNVnNiZmVKaUdFR0N3QzNlRFhoK0RQOHlCd2dNY1VsZFhsWEN3Nng3U2tSZDBHZ0gxOXY3WnBpNmN2SE9MaGxUOG0yRCtpVTdsTmUxNGxyL2c4dnEzVEJhMVlXVHoxM2s2SlhUeGN2V3hUSHE5ZTdsVEhsMzNybnA5M211cXIxN3JpNWU0RHdJS1V1em1mbndxQVJxMGp4RCtTeklzbk1WbE1BT1FVWnFCVzJyNGV0UVdkVFMyTkdFd3RwR1lkNEZEYU5oNjUrejhJRFlpeTE3OXg5eXVVVkZ6aU8xLzlyWXc0T2NHSnpMM3NPUG9CSG03ZXJGM3lIZFFxMjUrZnhXSUdRS25vUExMZjl1ZWtVQ2hRS3BVRStvUVM3QmZCL01sM28rbGhBb1YvWm5zQUFDQUFTVVJCVkI2ZFZzK2RzeDlrNHVqWlhDeks3QlJ3V2l3V01pK2VZSFQwZUFwS2M1ZzEvZzZtSjNkZTMzejZ3aUUrM2Y4bUVSMm14Ylk5d0ZDck5HalVXb2YrMjlSY1QyTnpQVmFybGJDQWFJcXY1Rk44SlIrRHNZWFNpZ0pxNmlwdDArZ2w2QlFEaUFTZHc5aXRqblR1S1lSbTI5L25lR3BoVnZqMXl3c2h4RkN5SWhZK3pvWkh0OEZUa3lEQkQwSjd2bVRydGpwNWZqOEFFMGZQdWkzM1M3MXdFSlZTeGFJcHF5bXB1TVNSakozY00vK2JEbVZxNnE5eFBqK1ZXZVB2c0FjSmVxMkxROEtYamhvYWE0a0lpck9QQkgxWldXVWgydzYvaDlWcTVWcHRCWjhkZkJ1d1RjTTlsTGFOdEp3akpNUk1ZdEtZMmZacnhzVlBzMCtocks2cjVCOGJmczU5Q3grenI1bXJxYS9pNDcydmNya3NGNnZWaW9lYk4zTW1yS0RGMkV4aGVSNEFMWVltTXZOT01ubk1YSXF1NUhmWnRvZ2dlU3JiSHd6R0ZqN1p2NTV6ZWFlSURSdkQ2Z1dQT3F5ajFiUStlT2c0UXRueFdnQ2R4dmJVZmRtTU5iMXVSMmhBbE1ORGlEWVhpODlSMjFETjhwa3o4SFR6NGVTNXZVd1pPeCtWVW1Vdlk3RllPSmF4aStpUWVJZWc5YjBkTDJJd3RWQmVXWVJLcWVMTnJYL0h6eXVJNVRQdnQ1Y0o5QTExV05QODNMcy9ZK2I0WmJmdDkxeUlteUZCNXpCMnJlTWVuYjBZNmZ3OHIvMzFzaGhReWNOZEljUXdFdWdLcnl5RC96NEJmenpXOS9VckZkQVhvWXJWYXVWYy9pa0NmRUxzbThuM0o1UFpSSHJPVVVaR0p1R2lkMlBXaE9WOHRPdGxKaWZNc3dkZlZxdVZ6dzl2UUs5MTdYRm1XN0NOTEhtNitYVDVYbTFyc2hVQXJWcEhSSkF0V1ZCaFdTNStYa0VFK29aMXlqUjZJd3FGZ3RyNkttYU9XOHE1L0ZRU1lpWXhkOUtkdlBqaGI2aHVYUXRvTkJsUUtWV2N5VDdNbWV6RHJUOERXMElidGNvMll2YlRiL3k5MSt0b2ExcGdheVljcjRONmMzc3Voc0dzTC9wMlkzTURiMjM5TzFldUZiTjQ2cjFNUzFyVWFaVFowODBIaFVMUmFmOVl3UDduNStzVjJPbTl2cEo2L2dCdUxoNk1pRWdreUMrQzFLd0RITTM0Z3Buamx0ckxIRHU3aXl0VkpUeHl0Mk5DckxEQUdFeG1JN1gxVldqVVdpS0NSdURoS3V1Q3hlQWxRZWN3ZGlzam5VVjFjSzU5N1Qyck9xK2RGMEtJSWM5ZEM3K2VDWlhOa0ZNRitkVmc2UG5Tdyt0U0FJZDMzWG85UmVWNTFEVlU5L20rbk4wNWZuWTNEVTExVEU5ZUFrQkN6RVJPaDQxaDQrNS84NjE3Zm9hcjNwMTlxVnZJTGtobnpaSW5IS2JCM3NpWkM0Zkp5RDNlNVh0V2Evc1AzdDNWMDc1OXk3R01YWXlPbnREbFd0YS92L01NTFFiYkU5aTJOWm92Yi9wUEZLMnA5WDc0d0ovNDN0cmZBKzJKa1FDZXVPOVhBSnc2ZjRBZFJ6L2dzZFhQMmtkSEc1dnJlWDdEc3l5Y3VwckpZK2IwK0xOMVI2K0djWUVRR1FJbUJReUJtTE5QK3ZZbis5L2dhblVwNis1NGl0aXcwVjJXMGFnMUJQcUdVVkp4Q2FQSjZEQnQ5bko1TGdCUndmM3pCYWI0eWlVdUZLU3hjTW85cUpRcXZOeDltRFYrT1h0T2JDWXFlQ1RoUWJGY0xEckhydU9ibURwMm9jTWFVb0JaNDVjQlVGNVpoS3ZlM1dFN29qWWJkNzlDenVVTSszR0xzWmx0aDk5ajU5RVBBYmgzNGJlSWkwanNsODhueE0yU29ITVl1NVU5T3JkMkdPVWNGemp3MXpNSklVUi84dE9EWHdoTUM3bHgyWnR4dUEvcXlMNmNEc0RJaUxGOVVOdjFOVGJYYytEMFZtSkNSOXRITlJVS0JYZk4vUWF2YnY0VGIzNzJONkpEUjNIczdHNW1UMWpPcUtoeE4xVi9TdUk4RnFUYzArVjdsOHR5ZVB2emYzUjdiYk9oaWZMS0lvY01vM2ZQL1FibTFuVi9EVTIxYk43M0JzdW1yOEhkMVpZZHFtMmtzaXRWdFZmWmZ1UTlRZ1BhZ3dXcjFjcTJ3Ky9ocW5mdnN5QmZwNEp4L2hBUUFKcWVMVFVjRkc2bGI1ZFZGcEZka002MHBFWGRCcHh0a2taTTRZdmpHemw1YnE5OTZyYlJaT1JFNWg0ODNMd1owVTlCMlk2akgrQ2ljMlh5bUxuMmM3UEdMK055V1E3dmJIdWVHZU9Xc2o5MUM1RWhJMWswZGZVTjY3TmFyZVJjemlBK0t0bCtia2J5RXBKSFRyTWZiOTczT21OSHBEQWkzUGFaUXZ3aisvQVRDWEZySk9nY3hoeEdPbTlpZXEzRkN0czZMRnU1VTVhcUNDSEVnRlYwSlErRlFrR1FYK2RFUG1EN0FyN2o2QWZNR3I4TUwzZmZXN3JYOWlQdll6UVpXRHp0UG9mem5tN2VMSjk1UHh0MnZFRDV0V0pHUmlZeGYvSmROMTMvc2JPN09YWjI5MDFmMTloY3h4dGIvcWMxR0I2QjBkUkNpN0dabUE0QlM5dDB5NGpnT0lkOUVMdmo0K25QUXl0L3pQSE1QZnpmUjc4akxEQWF2ZGFWL0pJc0hyN3JKL1oxcXFMdmxWUmNBdUJxVlNtN2ptL3Fzc3lzOFhlZzArcEpTWnhIV3M0UnZqaStrWXFxVW55OUFqbVhkNHFyMVdXc1dmeEV2L3c1cFdZZHBMRDhJc3RucmJOdkJRU2dWQ3E1YSs0M2VQR0RYN1A3eE1kNHVubXpadkVURG1zOHUySzJtTm04OTNXdVZKVVFINVZNazZHUkZtTnpwK1JjYXBXR0FKOVFHZDBVQTVMOGpUaU05WGFrODBnSjFCcHNyejIxTUtmcjd6RkNDQ0djekdxMVVucjFNdjdld2QxbTVHeHFyaWUvSkl1c1M2ZFpzK1JKd2dOamVuV3ZveGxma0pGN25Ea1RWemdrUkttc3VjTFI5SjJjdm5BSVR6ZHZ2RDM4eWJtY3dmclAvc2IwNU1YRWhTZjJPT05yU3NJODVuVVRyQmFXNWJKaHh3dWR6cHN0WnI0NHRwR3d3QmptVFZySnJoT2JNQmhiT0pLeGs0VFlTVDBLTUFHSExWTGFoQVpFc1h6bS9maDdCN1BuNUdZQU5Hb3RwN01PTWpsaDdtMVpRenNjdFUySnppM0tKTGNvczhzeWt4UG1vZFBxMGFpMWZIM0YvMlBuc1kvSUtqaUR5V1FreEQrU0I1WTlSV3g0MzI4dVhsU2V4N2JERzRnT2lXZlM2UGFrVlkzTkRadzZ2NThqR1RzeFc4ekVSeVdUWFpET3l4Ly9nUm5KUzBpS205SmxabW16MmNUWjNPTzQ2TjE0Nk00ZmtWTjRscXo4MDJqVVdzN2xwWklRTzdIUFA0TVEvVUdDem1Hc3ZNUEc1c0Z1M1pmN3NvNEpoSlpJQWlFaGhCaXdGQW9GLy9IUWM5Y3Q0K251d3lOMy9aUjN0ditUOVZ2K3lwb2xUekFpUE9HbTd0UFUwc2p1RXg4ek1tSXNjeWFzb0w2eGxwekNEREp5am5HcE5CdXRSc2VNY1V1Wk5YNFpHcldXTXhjT3N6ZjFVOTdkOWsvY1hEeUlqMHdtTWppT1VkSGowWGV4cDJJYmxVcnRzT2RsVzFaZWxVTEZoY3RwcUpRcVhEcGtMNjJvS3NWa05oTGtGODc5eTc1TFh2RjVqcVR2NUw2RmoxRllmcEZYTnYrUnFZa0xDQW1JUXFQV3NtN1o5Nmh2cktHbS9ocG1pNG53Z0ZneWNvOWh4Y3FWYThXTWlaNkkwV1NnN0dvaHBaV1h1VlJ5Z2R6Q1RGUktGVFBITFdWNjhoS3lDOUk0bkw2RDQ1bDdpQTZKSnlWeFBtTmlKdHpVejFOYzMvVGt4ZDFtT2U2S200c0hxK1k5MUk4dGFyZjl5UHU0dVhoeXo0SkhNSm9NNUpka2NUYjNCQmNLem1DMm1FbU1uY3lDbEZWNGUvaFJVSnJERjhjK1lzdUJ0OWgyK0QzaUloS0pDb2tuUGpJWkgwOS96Qll6VjZxSzBhaTFQSERIOTFFcVZYeTg1MVVtalpsRGRPZ29OdTE1aGZ6aTg4U0dKNkRYdWJKaTFnT29WUm91bFdaak1obng5dzYrNmVSWlF2UVhDVHFIcVFaamV3WThGM1hQQThmS1pqaFcybjY4Y2tUZnQwMElJY1R0NWFKMzQ4RTd2czliVy85T3p1V01tdzQ2WFhTdXJGN3dLTEZoWTFBb0ZMeTk3UitVVnhiaDdlSEh3aW4zTUdIVUxJZXRMQ2FNbnNuWXVDbWN6VDNPcWF6OW5MNXdpQ3RWSlNURmRVNzJjejBGSmRrVVY5aldlK2cwZXBiTldPc3dWVkdyMFJIc0Y4RzZaZDlEcjNVaDlmd0JZc0pHa3hBN2tZVFlpUVQ2aG5JaWN5K0gwclpoTXBzYzZuWjM4ZVFINi83SXdUT2ZVOTlVUzRCUENHUGpVcWlwdjhiclcvNGJyVnBIVkVnOEsyYXRZMHpNUkh0Q3BISHgwMGtlT1kyc1MyZlluN3FGbk1zWkVuUU9JM2ZNdkIrTldvdUhxeGVmSDlyQWlYTjcwV24wVEJ3OW01VEUrUTRqNjFFaEkzbGsxWDl3c2VnY0o4N3RKYnNnbllMU2JFWkhqd2RzTXhYOHZJT1pOZjRPZ3YzQ09YUm1PNkJnM3VTN2NORzU0cXIvUHZ0VFArUHN2amU2M0JibThYdC9lYnMrdGhBM3BMQmFyVU1oRVpxNFNZVjE4UERudHRkaDd2REc4cDVkOTg1NWVMVTFVVnBTQVB4dGZ2KzBUd2doQnFxaWVuaG9Lend6RFJiMmM1Nk94eDkvbkY5KzY2WCt2VWtIQm1NTEdyVzJ4OU5kdTFOUlZVcFRTd01SUVNONlZOZTEyZ3JVS2cyZWJuMi9KWVRGWXJGdlY5TFUzRUJqY3oxKzNrRmRsak9aalZpdFZoUUtCVXFscXR2MWZsVzFWL0gyOEx2aFo3TmFyWmpNcG02bk50L0liMTkrbkNlZmZCSi9mMzhDQWdMUURLRk1RcmU3Ynp0RGk2R1p2T0x6akl4TTZ0SGEwY2JtQnVvYmF3ajBEYldmNjloL3JWWXJSVmZ5dTl6MzFkYlhqRmdzRmhRS0JRcUZVdnFkR0ZCa3BIT1k2cmhINTgwa0VkcHlzZjIxSkJBU1FvaWg1V2EyTDdtZUFKK2JTK1ByNnhuUUovZnRTc2Y5TVYzMGJ2K2Z2ZnNPai9PcUVqLytuVDRhOWQ2ckxjbVc1TjVyWEJMSGRwemVHd0VDV1VxQXNMQ0YzWVhORDNZWGRpSEFRb0N3QkVpY1hvamp4SEZjNHRpSmU3ZmxKa3V5MVh2dm12NzdZNnlSeHVyU3lDTnB6dWQ1OUdUbUxmYzlvM2tqejVsNzc3a3V3Mit2UDA2ckhOcnJEdzRJRzlKeENvVml4Qi84eGNTbjArcUgxY3R0MFB1NmpBZ0ExL3RYb1ZEMG1YQjI3ZXRyVHFnUTQ4WElWaW9XRTE1ZGoxRVlvVU1zSW5TMkJxcXZ6UU0xcUtXQWtCQkNDQ0dFRUdKd2tuUjZxWkgwZFBZc0lMUStCVFJ5OXdnaGhCQkNDQ0VHSVdtRGx4cHVUNmZKQ3ArVmREOWZQN0tLK2tJSUlZWWhKVEhWMHlFSUQ0cUxUZ1FZOVJ6YjhVanU3ZkZyTXQ5M3duTWs2ZlJTalQyU3pzQWhUR0U1VkE1bW0rTnh0QytrQkk1TlhFSUlJYnAxR051cHJDdjFkQmpDQXlwcWkrazBkUXgrNEFRbDkvYjROTm52TytFNWtuUjZxUVpqOStQZ0lmUjBmbHJVL1ZoNk9ZVVE0c2FJaTQybHFxNWs4QVBGcEZOWlYwSm9hQWdLaFFLVlNqWHBlcDNrM2g2Zkp2dDlKenhIa2s0djFiT25jN0NrczhQaXVqYm5Pa2s2aFJEaWhsaXdhRDRGVlJjOEhZYndnQ3RsNTVneU5RV2xVb2xHbzVsMEgvN2wzaDZmSnZ0OUp6eEhrazR2MVRDTXBITmZDVml2cmVZNlBSVENoN0hFaWhCQ2lKR2JNV01HaGtBTlJ5OTg2dWxReEExMEtIczNDcDJGK1BoNDFHbzFXcTNXWmVtTXlVRHU3ZkhIRys0NzRUbHlKM2toTzY2RmhJSUhtZE81dDdqNzhab3hYZ2hkQ0NHRXEwY2VmWml5aGp5T250dmo2VkRFRFhBNGV6ZGw5YmtzVzc0VXRWcU5uNThmR3Mza1hPdFQ3dTN4dzV2dU8rRVphazhISUc2OEZsUDNZejhOcUFmNDZxSFJDR2VxSFkrVkNsZ3RTYWNRUXR3d0NvVUN0VnJObDc3eUdLOXNmbzMzOWwwbE9UcURxTkI0b3NQa0QvSmtVVkZiVEdWZENWZkt6cVBVV1ZpeGVna3FsUXBmWDErQ2dvSlFxOVdUYnBpajNOdWU1NDMzbmZBY1NUcTlVTStodFVHRERLM2RXd3kyYTBOclowZEEwQkFxM1FvaGhIQWZwVktKVHFmandZZnU1L2p4NCtSY1BNV1JDenZSYVEyVVZoUjZPand4U25IUlNYU2EyZ2tMQ3lVbFBkazV0TkhIeDRlUWtCQjBPdDJrSGVJbzk3Ym5lUE45Snp4RGtrNHZOSno1bkRLMFZnZ2hQRSt0VnVQdjc4L1NwVXZKek15a3RiVVZpOFdDeldiRGJyZDdPanpoQmdxRkFxVlM2UnphR0JnWWlGNnZSNjJlM0IvVjVONzJMRys5NzhTTkozZVVGMm9ZNG56T21nNjRXT2Q0ckZMQVRmRmpHNWNRUW9qK3FkVnFEQVlEV3EyV29LQWdUQ1lUWnJNWnE5VXFIODRudUs3bEtUUWFEVnF0Rm8xR2cxcXQ5cHFlSnJtM1BjUGI3enR4WTBuUzZZVWFoN2hHNTJjOWVqa1hSSUdQM0MxQ0NPRlJYY3NZcU5WcTlIbzlkcnRkUHBSUEVncUZvdGVQTjVGNzJ6TzgvYjRUTjQ2a0VWNW9xTU5yRDVWM1AxNGFPM2J4Q0NHRUdEcjVZQ2dtSzdtM2haaThwUC9jQzdrVUV1cG5lRzJiR2JKcnVwOHZqeHZibUlRUVFnZ2hoQkNUa3lTZFhxaHBDTU5yZS9aeVpvUkNnSFpzWXhKQ0NDR0VFRUpNVHBKMGVxR2Vjem9EKytucFBGelcvWGlaREswVlFnZ2hoQkJDakpBa25WNm9aMDluWDhOcnpUWTRVdEg5WE9aekNpR0VFRUlJSVVaS2trNHYxTE9uTTZpUDRiVm5xc0ZrZFR5T05FQzgvNDJKU3dnaGhCQkNDREg1U05McFpldzRpZ1IxOGRQMFB1WlFqNkcxcXhMR1BDUWhoQkJDQ0NIRUpDWkpwNWVwNzFHNU5yU2ZJa0lIZXlTZFMyUEdOaDRoaEJCQ0NDSEU1Q1pKcDVkcEdxU0lVRjVEZDJJYW9JV01zQnNUbHhCQ0NDR0VFR0p5VW5zNkFIRmpOZlpjbzdPUG5zNmVTNlVzaXdWWm9sa0lJY2FQN094c1Rody9SV2xKQ1Q1Nlg2NFU1bm82SkRISnBDU20wbUZzSno0K2p2a0w1cEdWbFlWQ29VQ2hrRThFUW9pUms2VFR5d3hXdWZhWVZLMFZRb2h4YWZOTHI5RFJiQ01oUEozWlMyOG1LalRPMHlHSlNhcXlycFNxdWhJTzdEbk9xUk5uZU9TeGgxQ3IxU2lWTWtCT0NERXk4dGZEeXd5MFJtZWJHUzdYT3g0ckZUQS82c2JGSllRUW9uOHYvUFpGQWxYeDNMN3NDV2FsTFpHRVU0eXBxTkE0WnFVdDRhNlZUeEtvak9WUHYvOHJIUjBkV0sxV1Q0Y21oSmlnSk9uME1nUE42VHhWMWYwNEt3dzBjbmNJSVlUSGJYN3BGYUlEcDdJZ1k1V25ReEZlYU5HTXRVUUhUK1hWemEvVDJ0b3FpYWNRWWtRa3JmQXlRMDA2NTBiZW1IaUVFRUwwTHpzN20vWW1Hd3N5SmVFVW5yTTRheTJtTmpoKy9EaEdveEdiemVicGtJUVFFNHdrblY1bW9LVHpwQ1NkUWdneHJwdzRkb3JFaURSUGh5RUVLVEVaWER5ZlEzTnpzL1IyQ2lHR1RaSk9MOU5rNm40Y29PMStYTk1CNWEyT3gzb1ZUQSs5c1hFSklZVG9yYVMwaE1qUWVFK0hJUVJSb2ZIVTFOVFEwdEtDeFdMQmJyZDdPaVFoeEFRaVNhZVhhZTZucC9ORVpmZmpPWkd5VklvUVFvd0hQanFERkEwUzQwSjBXQUk2clI2ejJZekpaSktrVXdneExKSjBlcG1lU1dmUG5zNlRQWkpPR1ZvcmhCRGp3OVdpUEUrSE1LYnNkanZsTlVXMGRiUU02N3k2eGlxYTJ4cmRjbjB4ZEtVVlJWaXRWa3dtazh6ckZFSU1peVNkWHNabGVHMlBuczdqa25RS0lZUVlCYlBGUkYxVDlZQS83WjF0THVkWXJCWmVmUCtubk1zLzV0eFcyMWpKMXM5ZXhtUTJYbjhKQUd3MkcyL3MraDN2N3ZrL3JMYVJ6eTNjZjNvN0wzMzRpMkVsVDZWVlY5bC9lanNkeG5ibnRzUFp1L25KaTE4ZmNodXZmZndiOWh6YjRyTE5aRGJTMU5yUTU4OUF2NGVkaDkvaGN1SFpQdmVmeWpuQU83di9PT1M0aHNwdXQ4dndXaUhFc0trOUhZQzRjZG90WUxuMmI2dGUzYjBrU242alk0MU9nQ0FkSkFaNEpqNGhoQkR1MWQ3WnhyNlRINUJUY0pwT1V6dGhRZEVzbVhrTE02WXVkUHUxQ3NweWVIUFg3d2M4WnZuc0RheFpjT2VBeDVqTVJ2Skx6dlBYRDMvT3c3YytUWUJ2a010K3BWTEo3U3NlNTdXUGYwTnhaVDdKTWVramlqYzBLSXE5Sno3Zzg5TWZzV3JlN1VNNjUrRFpuUlJYNXJOazVyb1JYUk9nMDlpTzBkenBzdTNNNVVQc09QeFduOGV2WC9JZ0M3Tlc5OXF1VkNwcGFXOWs1NUczU1luTFFLUFd1T3pQS1R5RFFpR1RaWVFRNDRNa25WN0VwWEp0ajZHMVBaZEttUmQxNCtJUlFnZ3hkc3dXTTV1M1BVZHRZeVd6MDVjUzVCOUdUdUZwdHV6OUMwWlRCL016Ym5McjlaSmkwdm5HL2MvMnUvOHZXLzk3U08zRWhDZnl4ZHYvZ1ZjKytoV3ZmUFFyRm1XdDZkVXo2R0RuN1YxLzZMVjFkdm95YmwxeXYvTjVaVzBKOVMwMWZWNHJKQ0NjMnNaS0xoYWM2blAvMUxoTXRCckhzS0RtMWdaeWk3TkpqWjlCYWZWVjV6SDF6WTYyQ3l0eSsyd2pQbklLS3FXcXozMDkrZmtFOE9VNy84bGwyMkMvczFzVzNjc0w3LzZZNHNvOHBzUmxPTGViTFNhS0svTzRkY2tEZzE1M0pLU1hVd2d4WEpKMGVoR1grWnc5aHRhNkpKMHl0RllJSVNhRml3VW5xVzRvWjlPS3g1ZzdiVGtBUzJldTQ4OWJmOGJlRXg4d2IvcEt0L2FFYVRVNndvTDYvK1pTb1JqNmpKN1F3QWllMlBROW10c2FDUEFOeHM4UTZOejN5YkgzaUF5SlpjYlVSWDJlRytRZjV2TDgxT1VEbkxqNFdiL1hxbSt1NGVMVmszM3UrK1lEUHlZME1BSndETWUxMisza0ZtZVRXNXpkNjlqTjIzN1paeHZmZi93WEtCUktDc3B6QU9nd3RkUFlVc3ZGZ2xPRStJY1RGUlpQcDZrZFh4OS9ndnhkUzhjcmxhNi9NNHZWd3FmSDMzZlpsalZsQVZkS0wzS2w5Q0lBMDVQbTBOaGFoOGxzcEsyamhWTTVCM3JGTkQxNUxqNDZRNS94Q2lIRVdKQ2swNHMwOTVqUDJWVzUxbWFIczlYZDIyZUczOWlZaEJCaW9sRjE1V25qdkxPbnZzbnh4ejB0WWFaem0xS3BKRFZoQnArZitvZ09ZenNHdmErbnd1dFhXMGNMdmo3K0JBZUVFUnpnU0NDNy92djVxZTNVTjFXemJPYXRURXVhRFRoNjljN2xIM01tMW4xUktCUjg5NUdoOWJUMlpORDdBVkJVa2NmSm5QMHN5bHJMeXJtM3VSeHo0dUkrOXAzOGtPOC8vbHlmYmVpMVBsVFZsYkoxMzBzQVdLeG1HcHRyS2FySVk5NzBsVVNGeFZOWlYwSm9Id203SFZ6S3lkdnRkaXBxaXdBb3Jzd24yRDhNLyt1R0g4ZEhUdUg0eFgyb1ZScU9udC9qM0c0MGRXQzMyOUhyRENSR3BVclNLWVM0b1NUcDlDTE5mYXpSZWFVUnpOZm1lWWJxSVdyOGZmNFFRb2h4SmR6SGtRZDByVzA4WGtXR3hBSlEzVkNHbjZGN3NuNWxiUWtCdmtGamtuQmV1SEtDRHo3ZjNPYytzOFhVNS9hZTJqcGErTjA3Lzg2TUtRdFp0K1IrbDJHcHAzSU9zTy9rQjZ4YmZCOXpwaTF6YnErb0xlYWpBNi9SM3RuSzh0bnIrMjI3NSs5Z09PeDJPeDhmZkFOLzN5Qld6Ny9ET2R5MmkxcmxtRXM1VUJJWEZSYlBENzcwR3dEKy9QN1BpQTVQWk9PeWh3Rkg0YVQ4a3ZQY3QvYXBYdWNaOUg2Y3l6dUtRZWVIVXFVaUtUcU5Kelo5RDRDZnZmUWRGbWF1NlRYZjgwcnBSVXFycmpJcmJRbDMzdlNFYy92bWJiL0V6eERJUFd1ZUhNRnZRUWdoUmtlU1RpL1MwbU40cmYrMXBQTjhiZmUyTE9ubEZFS0lRYW1Wa0J6b0tNSTJuazFMbWtOaWRDcGJQM3VaVzVjOFFMQi9HTmw1UjhrdHp1YSttM3NuT081UVZsT0lScTFsL1pJSGUrM2JkdURWUWMvMzlmRm54ZXlOZkhMc2IxUTNsUEhBelY5RHJ6TndLSHNYbng1L243VUw3bVpXNmhLYTJ4cXhXTTFZTEdaVVNqVlRZalBZZTJJcnNlRkpKTWRPYyt0cnNsZ3QzTGJpTVRvNkhkOHlYRjlOMW1LMTlMbTlKN1ZLMDJ1b0xEaUc5cjY1Ni9la0pjNGlMWEZtci8xcjV0L0Z6aU52TzM5M1R6L3dFK2MrdTkyTzhycTVvaGFyaFIySDNrS2hVTkJ5M1pJeXJSM054RVlrRC9SU2hSQml6RWpTNlVWYSt1anB2TkF6NlhTZEJpT0VFS0lmbTZiQUg4NUFZUk1rQlE1K3ZDY29sVXJ1V3ZVbFhuei9wN3o3eWY4NXQ4K2J2cEtNNUxsamNzM0sybUppd2hQSm1ycWcxNzdVaEJtOWtxUytMSmw1TTRIK0lYencyY3RVTjVSanRwaWNoWVQySE4vQ251Tzlpd3FwVldwVVNoVmI5djZGdjd2M2gvajYrSS8reFZ5emVkdHpsTlVVRG5yY3oxNzZUci83ZXM2cjdkSmhiS2V0dlptTTVMbmMxRS8xM05TRUxGSVRzdnJjWjdmYktLc3BRSm5UbmN5YXpFYWEyeHBZTVdjanB5OGZkRzYzMnF3MHR0UVNIQ0RmTGdzaFBHUFNKSjJmVnAzblZFTUJ4VzIxbExUWGVUcWNjY3MvMnZIZjl4dmcvZjJ1MnpaWE9uNjhTYndobEVUZmNPWUdKN002TXRQVDRRZ2hKb2c3cHNMT1FuajJJUHpQS29nWWg5UGo2aHFyZUduYkwxQXBWYXhaY0JkK1BnRVVWdVJ5OHRMbjJHeFdibC81dU51dldWVmZ5cnpwSy92Y3A5UHFoOXhPUnZKY2txTFRNZWg5c2R2dDNMcmtBUUo4ZzlGcDlHaTFlblFheDQ5R28wT24wYU5VS3FsdHJPVGxiYzlSVVZ2TTFQanV2K2QybXczbE1Jb1lYVy85MG9jd21qcEdmRDVBV0xEakg5cnErbkk2akcyY3l6dkt5VXVmczNUbU9ncktjemg2L3RNQno3OWwwYjB1MVlidGRqc1dxNFZMQmFmSUxYSVVOZW93dG5IbnFpL3krTVpuc0FPZm4vcUlsdlltL0EyQlZOV1ZZckZhcEtkVENPRXhFejdwYkRTMTg3dThIWnlvdnpyNHdVSmNwNlM5anBMMk9nN1U1SENrTG85dnBhN0hUelAwRDBaQ0NPLzEvUVh3ejUvQlYzYkF0K2RCUmlqRStIazZxbTdiRHJ5S3pXYmo3Kzc1b1hNKzQrejBwWVFIUmJQbitCYlMreG5TT1ZJTnpiVjBHTnM1bkwyNzN5UnFldEljN2xyOXBTRzExelZIVXFGUU1DZDlHWC9hOGwvY3NmSUx4RVVrcy8vMGR1cWJhN2p6cGllNFdIQ0szVWZlNVRzUC94ZmZmdWkvZXExWDJXNXNReitLb2pteEVVa2pQcmRMZnNrRi9yejFaODRocnpIaGlheWN1NG5rbUdsTWpjL2k5UjIvWmVuTWRiMlN3dXI2TWo0NTlsNnZpcnhkODJQdlcvc1VVK016TVZ0TS9QU3YzMGFqMGhJWG1ZTEZha0d0MHBCZmZKNDUwNWFSVzV5TlhtY2dJamhtMUs5RkNDRkdZa0lubmRtTlJmd3laeHRONXRGOUF5a0V3TEc2Zko1cGVabS9uM1liR1lGeG5nNUhDREhPSlFmQ245ZkRMNDdEejQ2NnYzMmxBbEpHZUc2bnFZT2lpanhtcGk3dVZVQm5Yc1pLOWh6ZlFtNXh0bHVUVG8xYXkxMnIrazhvZHg5OUYvVjFDV0YvT296dC9QRnZQK2IybFY5Z1Nsd0dab3VKdXFZcWJIWkg1YnVXOWlhYTJ4b0FzRmpNdEYrYmIzbDl3dWxvcXcyOWR2UmQwU2N2N1dmWGtYZUdkYzR6RC84VUg3MHZhcldHYVltenlVaVp4KzZqN3hJVG5rUmF3Z3dBRXFOVHlVaVpSMlZkQ1RmTjIrUTgxMjYzODluSkQwbUpuZTdTY3dzNFg2K1B6bEVNeW1JeEF6aUxIS2xWYXBKaTBqbC81VGl6MDVkeVB2OFlXVk1XdUhXSkhDR0VHSTRKblhUdXFzeVdoRk80VloycGhlMFZweVhwRkVJTWlaOFdubDBHZFoyUTF3QUZqV0N5dWFkdEJYQm96NkNIOWNsbXN3S09lWC9YczlzZGE3MTBGY0J4Rno5REFETlQrMTQ3RTJEbjRiZWRTNUFNcHFReW4rYTJSalJxUndHQ3JpUkxwL1VaVmt4MnU1M0t1aExpSTBhYXZuZXpXaTFZckdidXYvbnZCajIydE9vcWg3SjNZYisycms1U2RCcEowV2tBS09pZCtDMmZ2WUUvdlBNc2w0dk9rcDQ0QzRCOUp6K2tvcmFZcCs3NXQxN0hkL1dZZHMxZE5abzdBVndxNjg1T1c4SzdlLzdFcmlQdlVOOWN3MzNwL1M4cEk0UVFZMjNDSnAzN2EzSTRXSFBaMDJHSVNlaGd6V1VXaGFheUl0eTlGUkNGRUpOWHFCNUNvMkZ4dEh2YlBUVEM4d3g2UDhLRG84a3R5cWF4cFk0Zy8xRG52aVBuUGdFY1BXdzNpczFtbzhQWWhrRS90QUkveFpYNWFOUmE1M0RUaHVZYUFBSjlnd2M5dDY2eGl0Q2dTTUN4SEVtbnNaMjR5Q2tqakx5M3J2VkJCMkxySTlrZlNHaGdCQ3ZuM3NiN2UvL0tZeHVmSWJjNG13Tm5QdWJ1MVY4bUlxVDNrTmlxaGpKOGRMN085N1U3NmV5ZUhqSXRhUTZoZ1pFY1BmOHBNNll1SkNvc2ZsZ3hDU0dFTzQxOFpyMkg3YXc0NCtrUXhDUW05NWNRWXFKYnYvUWh6QllULzdmbFA5bDE1RjBPbk5uQkd6dWVaLy9wN2NSRnBqQmpxcU5YMG13eDg5R0IxMmxxclIreldGcmFIVDF6QWI1QlF6cStxQ0tYaEtpcHpuVTZyNVpkSXNBM0dKOGhyQzM2KzNlZkphLzRQQUJuY2gxcGUwcnM5SkdFZlVPdG1MT1JsTmpwL1BXRC8ySC82ZTFzV1BvUVdWTjZWd0VHS0N6TElTNnl1L2UyMDlnT2dLNUgwbWswZGFCV09mb1dOR3F0czRkYkNDRThZY0ltbmRXZHpaNE9RVXhpY244SklTYTY1Smgwdm5MWEQwaU9TZWRzN21FK1A3V04rdVlhVnMyN25jYzNmdGVaa0hSMHRsSlFuc09MNy8rVTB1cUNNWW1scE9vS3dKQ1c3R2pyYUtHOHRvakVhOE5SRzVwck9aTjdpSXlVZVgwZTMzT2VZa2RuRzNhN0hiM09RSHRuRzZjdW8xL1doQUFBSUFCSlJFRlU3U2NtUE5FdHhZRGNwV3ZJYlU5bWk0bEQyYnNvcUxpTVZxdEhvVkJ3TnZjd2x3dlBZck81OXBvMnR6Wnd1ZWdzbVNuem5kdTZrdnF1Z2ttdDdjMjh2TzA1bXRvYW1EZDlKYWR5RHJCdC82dVNlQW9oUEdaQ0RxKzEybTNVR1ZzOEhZYVl4T3FNTFZqdE5sU2pLTE12aEJDZUZoVVdQK2djeEFDL1lKNjg0NTk0ZmVmemJONzJTeDVjOTNXbXhHV00rSnBIejM5S1RVTTVXbzBldmRhSFRsTUhaeTRmeE44UVNHVEk0UFBsODRyUFliZmJTWXhPbzZLMm1IYysrU042cllIbHM5ZjNlYnhlWjhCc01YR3g0QlRWOVdVQWhBWkc4dUhubXpHYU8xaytlOE9JWDh2MTdIWTcvL1dYcHdjOTd2cEVzYjJ6amV5OEk0Q2Q2dnB5VW1Lblk3YVlLU2pQSWJmb0xEbUZaekNaTzFtVXRaYmxzemRRMjFqSm5tUHY4ZGJ1UCtEcjQ4K1V1RXppSWxMSVNKbkx4NGZlUks4emtCQTFsZjJuUDBhdDBuQXFaejlCL3FINDZBd1VsT1h3L21jdlliTlplV0xUOTRnTWlTWEFONWk5SjdaU1hsdkVyVXNlY000dkZVS0lHMlZDSnAwcWhSSmJIOThVQ3VFdU51eVNjQW9odklhUDNwZkhObnlIVjdmL21yemljNk5LT2kxV002Y3ZIM1QycWlrVUNpSkNZdG00N0JHVXlzSC9ybGJWbDZIVjZBZ0xqT1Q1dDMrRWo5NlhSOWQvdTk4aVJNa3gwMGlNVHVWdmUvNkVBZ1VMTWxhaDFlaFFLcFRNVEYwOHBEbVlRNlZRS0hqZ2xxOFBlbHh4WlQ0SHpuenNmSzVSYTV5VmIwTUNJNWlWdW9TcXVoTGUydlY3d29PaVdaaTVtbGxwU3dqMEN3RWN5N1I4WWRQZlUxRmJUSGJlVWZKTHpsTldYVUJVV0FLWGk4NXl6NW9uOGZYeDU4aTUzVmh0VnZ3TWdXeGE4UmlIc3orNVZoMDNrWHZYZkpYZ0FNZFNLeXZtYkNESVA1U1BENzNKNngvL2xxY2YvTW1RaHpvTElZUTdLT3dUZEt6RjNmdC80ZWtReENTM1pjWDNQUjJDRU1MTGZlMXJYK05IWDMzaGhsM1BaRGFpVVd2ZHNyU0cxV2JGWnJPaVZLcWNjek9IcXIyekRZUGVsOHJhRWtLRG92cGNDbVV3ZHJzZGk5WHNySUE3SHJXME4rRnZDQnpTc1ZhYkZaVlNSVjd4ZVZJVHN2bzhwbXNvOHNxNXQvWDVPMjl0YjZhOHRzaTVYTXR3L2ZoUFgrTWIzL2dHWVdGaGhJZUhvOUVNLzMwUlFuaW5DZG5US1lRUVFnajM2N25reG1pcFJwQnNkakZjS3hnMG1vcXJDb1ZpWENlY3dKQVRUc0Q1dSt3djRRUUlEZ2hqOWZ3Nyt0M3Zad2dZY2NJcGhCQ2pJZU1IaFJCQ0NDR0VFRUtNR1VrNmhSQkNDQ0dFRUVLTUdVazZoUkJDaUhFcUpUSFYweUVJNFJRWG5Ramdsam0vUWdqdklrbW5FRUlJTVU1MUdOdXByQ3YxZEJoQ1VGRmJUS2VwdzlOaENDRW1LRWs2aFJCQ2lIRXFMamFXcXJvU1Q0Y2hCSlYxSllTR2hxQlFLRkNwVk5MYktZUVlGa2s2aFJCQ2lIRnF3YUw1RkZSZDhIUVlRbkNsN0J4VHBxYWdWQ3JSYURTU2RBb2hoa1dTVGlHRUVHS2NtakZqQm9aQURVY3ZmT3JwVUlRWE81UzlHNFhPUW54OFBHcTFHcTFXaTFJcEh5R0ZFRU1uZnpHRUVFS0ljZXlSUngrbXJDR1BvK2YyZURvVTRZVU9aKyttckQ2WFpjdVhvbGFyOGZQelE2UFJlRG9zSWNRRW8vWjBBRUlJSVlUb20wS2hRSzFXODZXdlBNWXJtMS9qdlgxWFNZN09JQ28wbnVpd0JFK0hKeWFwaXRwaUt1dEt1RkoySHFYT3dvclZTMUNwVlBqNitoSVVGSVJhclpiaHRVS0lZWkdrVXdnaGhCakhsRW9sT3AyT0J4KzZuK1BIajVOejhSUkhMdXhFcHpWUVdsSG82ZkRFSkJNWG5VU25xWjJ3c0ZCUzBwT2RRMnA5Zkh3SUNRbEJwOVBKMEZvaHhMQkowaW1FRUVLTWMycTFHbjkvZjVZdVhVcG1aaWF0cmExWUxCWnNOaHQydTkzVDRZbEpTS0ZRb0ZRcW5VTnFBd01EMGV2MXFOWHkwVkVJTVh6eWw4TUx4QmxDcVRVMjAyazFlem9VSVlRUUk2UldxekVZREdpMVdvS0NnakNaVEpqTlpxeFdxeVNld3EyNmxrWFJhRFJvdFZvMEdnMXF0VnA2T0lVUUl5Wko1eml3TVdZT3FmN1JQSis3QTZ2ZDVyWjJad1FtY0ZmOEF1WUVKL05SK1NuK2ZHVnNxaDlHNkFMcHRKbG9Oc3VpMFVJSU1aYTZscXRRcTlYbzlYcnNkcnNrbkdKTUtCU0tYajlDQ0RGU2tuUjYyTHFvbVh4bHlsb1VRTERXbDU5ZGZOOXRQWktySWpPWUc1d01PQkxiZlZVWHVOSmE1WmEydTB6eGkrVGZzdTZsd2RUS0Q4KytSWnZWMk9keEJwVVdsVUxsMW10M01ka3NHRzNTaXl1RThBNlNBQWdoaEpob0pPbkUwU080S1hhdVc5dmNYNVBEZ1pxY0FZOVpHNW5GMTFMWDBmWFJ3UTVZYmU3cjZkeGM4RG1MdzlJd3FMUW9VZkRrbERYOHk5azMzTlora01iQVQyWStpSTlLUzVER3dJOW0zTWUvWjc5Tlp4OEo0TDlrM2sxbVlMemJydDNUem9xenZKQy9lMHphRmtJSUlZUVFRb3lPSkoxQXVONmZoYUZUM2RwbVFWdjFnUHZ2VDFqQ0k0bkxuTSt6RzR2NTZZVXRtTzFXdDhYUVpHN256YUtEZkRsbE5RRFRBMkpaSEpyS2tibzh0N1RmYUc3bmpSN3RwL2xIOHk5WmQvT1RjMzl6NitzUVFnZ2hoQkJDVEZ5U2RONWdLb1dTYjZTdVkwMWtsblBiK2FZUy92UENlNWhzbGw3SEx3bEw0NjY0QmFPNlhrL2ZTRnZIM1IwTFI5VFdhNFVIeUc0c2N0bjJZZGxKL05VKzNKK3dHSEQwR3Y5anhwMzg5TUlXYkhUUE04cHZyWExyZk5WZ3JSL3hobEMzdFNlRUVFSUlJWVFZRzVKMEF2dXFMbktvSnRmNWZFNUlNdjg0L1E0QUR0VGs4THZjbmIzT0NkSDU4YnY1VHdKUTFGYkRQNTk1M1dXL3BZK2V2bUN0TDkrYnRzbGxtT25CbXN2OCt2TDJQby92T2lmTlAzcjRMNm9mL21vZi9QMTlSblJ1Z0tidjgxNHZPb0NmUnMrRzZOa0F6QTlKNFR2cEcvblY1WStjeDd4MGRkK0lydG1mTlpHWmZDdHRnMXZiRkVJSUlZUVFRcmlmSkoyQURidkxQRVJ6ang1SHE5M1c1eHhGWTQ5aVAzYm84NWllNW9XazhPMjBEUzZKMjliUzQ3eFU4Tm1RNDdUYWJUZDgyS3BXcVViSjRBVXIvcFQvQ1pINlFHZmhvcFVSMDZrenRiSjVHSzlQQ0NHRUVFSUlNZmxJMGpuR3RFbzFqeWV0WUZQc1BPYzJzOTNLaS9sNzJGV1pQYXkyUHErK3hHOXlQM1ozaUFQNmZ6UHVaMlpRNHFESDJZRmZYdHJHLzh4NWpCaWZZQnJON1J3Y3BKQ1NFRUlJSVlRUVl2S1RwSE1NelErWndsTlQxeEt1QzNCdXEreHM0dWVYdG5LMWRlQkNReU1WNXhOQ2FVZjlvTWNaVkZwMEtnME5wamEzWGJ2TmF1US9MN3pITStrYitjV2xiVlFibTl6V3RoQkNDQ0dFRUdKaWtxUnpEQ2lBZjVoK0IwdkMwbHkySDYzTDQ3ZVhkL1M3bHVWbytLcDBmSEhLS3RaR3p1RG5sN1p5dUhiZ0NyVlBUYjJacGVIcGZGcDVudmRLanJrdFFTenZhT0Fmejd6bXN1Mmh4S1Z1YVJzZ3Q3bUNVdzBGYm10UENDR0VFRUlJTWJZazZSd0RkaUMzcGNLWmRMWmFPdm5MMWIzc3JiclE3emxhcGJyUDZyWDF4bFl1TlpjQlVOWlBEK2JLaU9sOE1Ya1Z3VnBmQUo1T1c4K1ZsdXArRThuRm9hbmNGSkVCd0szUnM3Z2xlaWI3cXkveGJzbFJTdHZyWEk0OVdWOUFkV2N6QUpVZGpRTzg2djQ5bU9DK3BITjcrV2xKT29VUVFnZ2hoSmhBSk9rY0krK1hIbWRhUUF3S0ZMeVF2M3ZBWWF6QldsLytjOWJEN0syNndEdkZoMTMySGFuTDYzZGR6VlQvYUo2Y3NwcDAveGlYN2VjYlM3RDNXSzdrZWxkYXE5aFZlWlkxa1Ztb0ZTcVVLTGdwSW9PVkVSa2NyY3ZqemFKREZMWFZBUEJCMlltaHZtUWhoQkJDQ0NHRTZFV1N6akgwaTB2YitsMEtwWXVmV3Mrek0rNG5XaC9FSTRuTENORDQ4T2Nybnc1NFRvSWhqSWVUbHJFb05OV2xybXhwUnoxL3p0L0RtUjVyYWM0SVRHQmg2QlRLT3VvcGJhL25ZbE1wTmNabS9wQzNtN2VMajNCZi9DSnVqcHFCV3FGQ2dhTVhkRkZvS2dkcmNuaWo2Q0RsSFExOXhqQlFWVnVUemVLeVJ1ZVB6Nzg3NE9zWmpwcHJ2YTVDQ0NHRUVFS0lpVUdTempFMFdNS3BWMm40VWRaOUpCakNBTWV5Sy91ckwvVjdmTEp2QlBjbUxHSnBXTHBMdXRkaTZlRE5va1BzS0Qvamt1eE5ENGpsWDdQdVJxZlVBSEMyc1lobno3M2ozRjluYk9HUCtaL3dYc2t4SGtoY3d1cUlURlFLUnlxNVBId2FTOFBUMlZ0MWdiZUtEbEZqZEUzMm5wLy9aWmNDU1QzOSt2SjJQcXUrNkh4K3VxRnd3TitERUVJSUlZUVFZdktTcE5OREFqUSsvRERyWHFiNlJRR09aVlIrZW1FTHVTMFZ2WTZkRzV6TW5YRUxtQm1VNExMZGJMZnlVZGtwM2kwKzBxczQwYXlnUlA0NTR5NW53dG0xN1pIRTVieGVkTURsMkJwak03L0wzY2w3eFVkNU5Ia0Z5OExTQVZDaVlHMWtGamRGVE9mbHE1K3hyZnlVVzE2N0VFSUlJWVFRd250NGZkS3BVaWpSS0ZRdTJ6Ukt0Y3QrZlkvRXJZdE8xYjFOQVgwZVk3WGJNUGZSMnhtbTgrZlpHZmNUNnhQaVBPNjVTeCtTM1ZqY1o0eTNSTTkwU1RodDJQbTA2anh2RmgyaXp0alM2L2liSWpKNE9tMDlhb1VTZ09QMVY4Z01qTWVnMG5KL3dtSmlmSUo1UG5jSG5UYXp5M2tWblkzODR0S0hiUFUvemhQSnE4Z01qSE8rd25OTkpTN0hubTBzSWtqajYzeWU0QnRLaEM2d3ovaUZFRUlJSVlRUTNzdnJrODZOTVhQNGNzcnFmdmN2RDUvRzh2QnBBN2FSNkJ2T0c4dSswMnY3NlliQ1h2TVpFd3hoL0dqR2ZZUnEvUURIL01mL3ZyaDF3SXFzejEvZVFmcjhHQUsxQnZaWFgrTHQ0c045enJWVW91QUxLVGR4Wit4ODU3WVB5MDd5bDZ0N1NmR0w0RWRaOXhHb01iQXNQSjBrdjNEKzUrSUhGTGZYOW1vbnI2V1NmOHQra3lWaHFUeVJ2SXE5VlJlY2hZVzYvQzUzcDh2enIwNVp5OGFZT2YyK0JnQ2RVb05XT2Z4YnpteXo5RXFRaFJCQ0NDR0VFQk9EMXllZE45S3lzSFNlVGwvdjdCVnR0eHI1ai9Qdk9aZEU2VStiMWNqUEwzMUFnNm1OeXM2K2x5MEoxd1h3bmZTTnp0NUpPL0I2NFFIZUxUa0N3TlhXYXY3bDdCdjhLT3MrSXZXQnhQcUU4TnpjeDNtejZCQmJTbzY1ekFYdGNyZzJqK04xVndlc2hEc2NqeVV0WjFQc3ZHR2Y5MW4xUlg1OWVidGJZaEJDQ0NHRUVFTGNXRjZmZEZaME5IS3NMdDlsVzdEV2wxVC9hTUF4MzdHZ3RiclhlUnFsbWpuQlNRQzBXMDJjNzJObzdKWFdLdUJhRDJUeVN1Nk1XK0RjVjI5cTVTZm4vMGJoZFQySS9Sa29NVjBWa2NGWHA5Nk1RYVVGSEFXSmZuUDVZdzdYNXJvY1Y5N1J3UGRPYitidnAyMWlibkF5YW9XS3g1SldzRHg4R2k5ZTJjT0ZwdEplYlE5V0RFa0lJWVFRUWdnaEJ1TDFTZWVKK2l1Y3FML2lzbTFaV0RyZm4zNDdBS2ZxQzNnaGYzZXY4MEsxZnJ5NDZHc0FWSGMyOGRPTDcvZlpmb1F1a08ra2J5RERPVDhTTGplWDg5K1h0ZzY0ZHVkUVJPdURlQ3IxRm1ZSEpUcTNWUnViK09tRjkvdE5adHNzUm41eS9tODhrTENFQnhLV29GSW9TZklONXo5bVBzU1I2OWJvSEVzSGF5N1RhdW5zZDc5V3FXWjFaT2FZeHlHRUVFSUlJWVFZVzE2ZmRQWkZvK3d1TEdTMldVYmN6dnJvMlR5UmNwTkxrYUZQS3MveHgvemRXT3kyRWJkclVHbTVKMzRSZDhUTmR5bUNkTERtTXIvUDIwbTcxVFJvRzI4WEgrWmsvVlcrbGJhZVJOOXdvSHVOenFOMWVYeFlkcEtMZmZSOHVzdmJ4WWY3bkUvYUpVaGprS1JUQ0NHRUVFS0lTVUNTemo3MHJFeHJIR0hTK2YxcHQ3TXNQTDFITzJiK2NtVWZ1eXJQOW51T0FnYWNQYWxScUZnZk01djdFeGJqci9aeGJ1K3dtdmpMbGIxOFVuVnVXREZlYWEzaSs2ZGY0YjZFeGR3ZHR4Q3RVbzBDUi9LNU9EU1Y0dlphUHFrOHg0R2FuRkgzeWdvaGhCQkNDQ0c4a3lTZGZRaldkaThGMG1SdUgxRWI3NWNlWjE1SUNucVZoaXV0VmZ3eVoxdWZGV2U3S0ZId3IxbjNjTDZ4aEMybHgxejI2WlFhMWtmUDRzNjRCUzZ4Z1dNNWxEL203YWJPMURxaU9DMTJHMjhXSFdKMzVUbStrTFNTRlJIVFVWemJsMkFJNDhzcHEvbGl5aW91TlpWeXN2NHFweHNLaHp3UFZRZ2hoQkJDQ0NFazZleER5TFhsVElBKzE4RWNpdnpXU242VCt6RlQvQ0o1bytnZzFrR0cwejZkdHA2NXdjbk1EVTRtVk9mSGkxYytKVXpuejhhWU9kd1NOUk0vdGI3WE9VM21kb3hXTTE5TVdUV2lHUHRTM2xIdlhEKzBpeElGbVlIeFpBYkdNeXM0aVdmUHZlTzI2d2toaEJCQ0NDRW1OMGs2K3hCbkNIVStyaGxoMGdsd3VEYTNWd1hadmp5V3RNSmwvbUpaZXowR2xaWmZ6bjBDLyt1U3pVNmJtZXJPSmhJTVlRUnFESU91SVRwU3V5dXpDZEQ0c0NCMEtzcHJmWjltdTVVWDhub1hWUkpDQ0NHRUVFS0kva2pTMllla2E0VjFiTmdwYWV1LzJJMDdiSXFaeTczeGk1elAzeTQrek1jVlp3RFlYUEFaMzB5OUZRQ1R6Y0t1aXJPOFczS1VEVEd6U1VnSUc5TzRDdHRxMkY1K21taDlFTGZHekdaMVJDYWZWMS9zZDUxUUlZUVFRZ2doaE9pTEpKM1hTVENFNFhOdHZjdnlqZ1k2YmVZeHU5WURDVXQ0T0hHWjgvbXV5ck84VVhUUStYeFA1VGxXaEUvalVuTVoyOHRQMDJ6dTZOWEdqb296dkZWMHlDM3hmR1hLV3BmaVJ3QVZuWTI4ZEhVZnJ4WjhqcXBIcGR6Ujh0Zm9DZElZK3QwZk1NQStJWVFRUWdnaHhNUWhTZWQxRm9ST2NUN09hUzRiazJzb2dLOU92WmtOMGJPZDIvYlg1UERIdkU5Y2pyTUQvejdJL0VtajFVempDSXNkWGM4MFFLVmVpOTAycW1WZXJ2Y2ZNeDl5VzF0Q0NDR0VFRUtJOFV2cDZRREdteVZoYWM3SEordXV1cjE5dFVMSjk2YmY3cEp3N3FnNHk2OXl0bUViY01HVWlTczlJTWJUSVFnaGhCQkNDQ0U4UkhvNmUwajFqMmFLWHlUZzZQVTcwMURvMXZZamRJRjhmL29tVXYyam5kdmVMVG5DYTRVSDNIcWQ4Y0pQcmVjYnFldUkwQWZ5L2RPdnVPemJYM09KRm5QbmtOckphNmtZaS9DRUVFSUlJWVFRTjRBa25UM2NFNy9RK2ZoZ3pXVzN6dWRjR3BiR045TnV4YURTQVk2aHMzKzl1cGNQeTA2NjdScmp5ZHpnWko1T1cwK3cxcmZQNGtQdkZoK2x1SDFzaXpRSklZUVFRZ2doUEUrU3ptdXlBdU5aSEpycWZQNVIrU20zdEt0UnFQanlsRFdzajU3bDNOWm1NZkxyeXg5eG90Nzl3M2M5cGF2NEVqaVM5d1JEZDNYZHJrSERScHVGZHFzUkFKc2I1NGNLSVlRUVFnZ2h4aTlKT25FTUEvMVcrbnJuODJOMStWeHByUnAxdTdPREV2bnExSnVKOFFsMmJpdHFxK0ZuRjdlNmJla1JsVktGWHFseFMxdEtoV0xFNThZYVFweVBleWFjeCtyeStYM2VMZ0JlTGR6UHE0WDdSeDVnRDEwOXhnRDJTVG9YVmdnaGhCQkNpTW5BNjVOT3RVTEY5NmJmVG9RdUVIQlVhWDI1NExOUnRSbW04K2ZMS2F0ZGloS0JvMEx0ODdrN0Jxd1NPMXliWXVheUtXYXUyOW9iaVJTL0NKZDVxZ0NkTmpNdjV1OWhUOVg1RWJXcFZhcjcvVDFwbFdwV1JFeDNQbSt6R0VkMERTR0VFRUlJSWNUWTgvcWs4d2VaZHpFN0tOSDUvTldDenludmFCaHhlK3VqWi9QRmxKdlE5ZWg5N0xDYStPdlZmZXl1ekI1VnJPUFZ2ZkdMNmRsSGVxVzFpdWN1ZlVqRktIcHp2NWw2S3lzaXB0TmhOZEptTVdLMldiSFlyVmhzTmlMMWdmaXF1M3M2cGRDUUVFSUlJWVFRNDVmWEo1MFhtMHFaRzV3TXdORzZQTGFXblJoVmUva3RsZGg3alBZODExVE04NWQzVUcxc0hsVzcvYW5vYktTa3pUMEZlVkw4SWduVCtRLzd2SmV2N21OMmNCSUdsWlpkbGRuOEtYOFBGcnQxVkxGY2JDNWxaY1IwRENxZHkxRGE2NVcwMTAycXViRkNDQ0dFRUVKTU5sNmZkUDZ0NUNoVC9DSXhxSFU4ZDJuYnFOdkxiNjNrMTVjLzRydlRidU9WZ3YxdUswalVuMk8xZWJ3MHl1SEFYYjZkdG9IVmtabkRQcS9hMk13ZjgzZmpwOWF6dmZ5MFcySXBhYS9ERHZRM3k3VGRhdVJFM1ZWZUt0aUhWWW9TQ1NHRUVFSUlNVzRwN0hiN2hLekNjdmYrWDdpdExiMVNndzI3VytkYStxdDlhTEYwdUswOWI2ZEVnVUtoY0NhaGxodVFhRzVaOGYweHY0WVFRZ2doaEJDVG5kZjNkQUp1WFkreml5U2M3bVhERGhQeit4RWhoQkJDQ0NHOG10TFRBUWdoaEJCQ0NDR0VtTHdrNlJSQ0NDR0VFRUlJTVdZazZSUkNDQ0dFRUVJSU1XWWs2UlJDQ0NHRUVFSUlNV2Fra0pBUVFnZ3hRV1JuWjNQaStDbEtTMHJ3MGZ0eXBURFgweUdKVVVwSlRLWEQyRTU4ZkJ6ekY4d2pLeXZMVWExZDBkK2lZWk9UTjkzYjhwNExieVJMcGdqUkQxa3lSUWd4bm14KzZSVTZtbTBraEtjUkdScFBWR2ljcDBNU2JsSlpWMHBWWFFrRmxSY3hCR3A0NUxHSFVLdlZLSlhlTVNCdDgwdXYwTkZrSlNFaTNXdnViZWQ3WG5FUlE1Q2FSeDU3Mkt2ZWMrRjlKT2tVb2grU2RBb2h4b3NYZnZzaTBVRlRXWkN4eXRPaGlERjI5TndleWh2eitlSlhIME92MTZOU3FUd2QwcGlTZTl2NzNuUGhuZVRyRkNHRUVHSWMyL3pTSzBRSGV2ZUhjbSt5YU1aYW9vT244dXJtMTJsdGJjVnF0WG82cERIejhrdXZFQjA0eGV2djdVVXoxaExqSmUrNThGNlNkQW9oaEJEalZIWjJOdTFOTmhaa2V2ZUhjbSt6T0dzdHBqWTRmdnc0UnFNUm04M202WkRjTHZ0c05oMk5WaFprcnZaMEtPUENJaTk0ejRWM2s2UlRDQ0dFR0tkT0hEdEZZa1NhcDhNUUhwQVNrOEhGOHprME56ZFB5cDZ2RThkUGtSaVo3dWt3eHBYSi9wNEw3eVpKcHhCQ0NERk9sWlNXRUJrYTcra3doQWRFaGNaVFUxTkRTMHNMRm91RkNWcUNvMTl5Yi9jMjJkOXo0ZDBrNlJSQ0NDSEdLUitkd1NzcWVZcmVvc01TMEduMW1NMW1UQ2JUcEV0QTVON3ViYksvNThLN1NkSXBoQkJDakZOWGkvSThIWUx3b05LS0lxeFdLeWFUYWRMTjhaTjd1MitUK1QwWDNrMlNUaUdFRUVLNFZXVnRDUjNHOWo3M3RiUTNVVnlaNzdaZW5JN09OcmUwTTE3WjdYWVphdWxsNUQwWGs5R0VUVHBUL2FNOUhZS1l4T1QrRWtLSWtYdjMweit4WmU5Zit0eDM2ZW9wWHZyd0Y1Z3RwbjdQYjJ5cDQrZWJ2MGRsWGFsejI4RXpPemx3Wm9mTGNUVU5GZno4bGU5UlVubWwzN2JNRmhQUHZmb1A1QlNlNlIxTHdXbWVmL3RITkxYV0QvYVNlckhaYkx5NTgvZnNPUFRXc004VlFnaHZvL1owQUNPVjdCdEJYa3VGcDhNUWsxU3liNFNuUXhCQ0NMY3htWTNzT2JhRmhwWWFIbG4vclRHOVZsMWpGZlZOMVN6S1hEUGlOb29xY3JIWnJJUUhkMzhCYUxQYk9IRnhIMHRucmtPcGRIeG5mclhzRWpxTm5waUlwSDdiS3E3TXA2MmpoWml3eEY3N3N2T09vRUJCb0YvSXNHTlVLcFVFK0FWei9PSStacWN2RzlQNWlkTGoxVnVIc1owRFp6N21Vc0VwV3R1YjhEY0VrUnc3alZYejdzRFBFT0J5N0IvLzloT3E2c3Q2dFRGdjJncHVXL0dveTdibXRrYjJISHVQL0pJTG1DMG1vc0xpV1RYdmRsSmlwL2M2LzJ6dVlZNmMzME5kWXlWNnJZR01sSG1zV1hBWFdvMXUxSzlQM25NeDJVellwUE9XcUJsOFVwbU5EZm1mVXJpWEVnVzNScy8wZEJoQ0NERnFSbE1uWjNJUGNlanNUbHJhbTVnU2x6SG0xN3hZY0FxQTFJUVpJMjRqcC9BTUlZRVJYQ201QUVDQVh3Z1p5WFBaZTJJcmhlV1h5U3M1UjJGRkxzMnREVmh0Vmw1OC82Zk9jNFA4UW5sdzNkZXByQ3ZGWnJOeS9zcHhRZ0lqYU8xb3ByV2oyWEdNZnhobWk1Rzg0bk9zbkhzYkpyT3h6emcwYWkwS2hhTGZPRythdTRuY29yTlUxNWRKVVp3YjdMV1AvNWU2eGlveVV1WVI2QmRDVlgwcHAzSU9rRnVVelZQMy9KdEw0dGxoYkNjOE9KcjB4Tmt1YmNTR3UzNVowZHJlekYrMi9qZWRwbmJtcEM5SHE5RnhPdWNBcjMzOEd4N2Q4QjFTWXFjNWp6MXdaZ2VmSG4rZitNZ3BySnk3aWZLYVFvNWQyRXQxUXptUGIzeG13UHRHQ0c4MFlaUE9xZjVSM0J3MWsxMlZaejBkaXBoa05zYk1JY1V2MHROaENDSEVxRFMzTnZEODJ6L0VZcldRa1R5WFM0V25iOGgxeitZZEJ1QVA3LzQvbCswaEFlSDgzYjAvSFBUOERtTTdWMG92b2xRcW5VTjBzNll1NUxibGp4QWVITTNGZ3BPa0o4M0d6eERJbm1OYldKQ3hpdERBN3IvWlBucGZBTjdkODMrMHREVml0cGhRcTlTOHZPMDU1ekYzclB3Q1pUV0YyT3cyOXAzOGtIMG5QK3d6bGlkdSt4NnY3L3p0Z1BIYTdYWStPdkFhSHgxNHJjLzlxZkZaM0hmelU0TytiakU4SVFFUlBMVHVteTdKNWJFTGU5bHg2QzJPWDl6SDZ2bDNPTGQzbXRxWkVwZkJtZ1YzRHRqbVp5Yy9wTG10Z2NjMlB1Tk1NR2RPWGNRTGYvc3hueHo5RzAvZDg2OEFOTFhXODluSkQwbUtUdU94amM4NGU5N2YzL2NTMlhsSHlDM0tKajFwbHJ0ZnNoQVQyb1JOT2dFZVRWckc0ZHBjV2l3ZG5nNUZUQkloV2o4ZVNWcnU2VENFRUdMVWJIWWJLYkVaTE14YVEwcnNOSDd5NHRmSC9KcUY1Ym5VTjFXek1ITTEwV0VKenUxSHozK0t6VGEweGU3UFhENkVqOTZYN3p6MFg4NFA4MTAyTFgrTVFQOVFBbnlENk9oc1E2dlJzV3pXclh4MmFodHJGdHlGcjQrLzg5aW5IL2d4UlJWNXZQTFJyL2pDcHU5eDhlcEpibGwwTHdxRmd1YTJSclorOWpMenBxOWtRY1lxY2dyUEVCWVVSVmhRRkFBZkhYZ05vNm1EOEpBWWJsL3h1TFBOZmFjK3hOOFF5THhwSy91TXZkM1l5bzVEYnpGditrb1NvMUlCOFBjTkd0b3ZUd3pMM2F1LzNLczNjY2JVUmV3NDlCYTFEZDNUcjJ3Mkd5YXpFYjNPTUdCN0ZxdUZjMWVPRVJ1UjdOS2pHUm9VU1ZyQ1RDNFZucWErdVlhUWdIRE81Ui9EYXJPeWROYXRMdmZvMHBucnlNNDdjdTJMRVVrNmhlaHBRaWVkQVJvRHY1Ly9KTC9OMjhHeHVueFBoeU1tdVBraEtUeVR2aEVmbGRiVG9RZ2h4S2dGK1lmeTBLM2Z1S0hYUEhSMkozNCtBZHk4NkY3VXF1NlBHQWZQN2lROHlMVkEyOGxMbjVNY000Mm9zSGpuTnJQRnhPSHNYY3hNWFV4TGU1TnplNEJ2RUFxRmd2aW9LYzV0MlhsSG1KWTBCNXZkeHVuTEIxazY2MWFYcEJQZ1RPNGgwcE5tWWJmYk9YTHVFMjVlZUE4S2hZSTl4OTVEcmRhd1pzRmQrT2dNdkxMOVZ5eWJkU3NaS1hNcHJzeW5wT29LajI3NE5nYTlMMWxURnpqYks2c3BJTC9rZ3N1Mm5ycUdGaS9LV3VOTVlNWFk2R3Y0cXNWcUJuQkpNRHVNanVyR2V1M0FTV2RWWFNrbXM1SGttUFJlK3hLaVU3bFVlSnFLbWlKQ0FzSXByc2hEb1ZDUUdKM21jbHhFU0F3K09nUGxOVVhEZmoxQ1RIWVRPdWtFOE5QbytVSEdYZXl0dXNDcGhnS0sybW9vYWEvemRGaGlnb2czaEpMZ0c4YmM0R1RXUkdaNU9od2hoSml3S210THlDKzl3TTBMNzNGSk9NMFdNM1ZOVldSTmNVM1Vzdk9Qc3ZmRVZqWXNlNWc1NmNzQVI2K1VqOTZYbXNZSy92ZU5IemlQZldUOXR6aDQxbEc1ZG1IbUd1SWpwMUJRbnNPakc3N2RienhHVXljWHI1N2tnVnUrMWl2T2Mvbkh1UE9tSi9DNWxwelliRFlVQ2tlUDFlNmpmeU0xUHF2UCthOHBzUmtjUGY4cERjMjFCQWVFOWRwZlVKYUR2eUZRRWs0UE9aZDNGSUNFcUtuT2JaM1hsdTZ4MjIwMHRkYWowL3FnMS9yME9yZSt1UnB3elBlOVhwQi9LT0NvcXR4MXJMOGhFSTFhMCt2WUFMOFE2aHFyUnZsS2hKaDhKbnpTMldWMVpDYXJJek05SGNhNDl0eHgrTGlnKy9uakdmQkVIM2xXZmlOOGJaZmpzVm9KNzl3Qi90TDVKNFFRWWdDN2pyNkxRZS9Idk9rcnFhd3JkUmJXS2F5NGpOMXVKK202SHFUSE56N0Q5b052OE9IbnIxQmFkWlVOeXg1R3A5WHp4S2J2QVFwKysrYS9zbnJCbmFRbnpzWmlOUk1mT1pXVGx6Nm5wYTJSbk1MVEtGQlFYVjlHVVVVZTRLZ2thdEQ3RVJVYVQxSk1HdWZ5aitMcjQwOUs3SFJLcTd2LzhZc0tpK2VwdS8vVnBZZlZack9pdXBZb2YrRzI3Mkt4V3ZwOGpWUGlNZ2p3ZFZTc1hiZjRQcGQ5Wm91SjgvbkhtSjl4MDZoL2wyTDRycGJsc08va2g0UUhSNVBaNHd1TzltczluVDNuN2diN2g3RXdhdzBMTTFjN2UweTdrbE5kSHdtcFZxTUh3R1J4Rkp6cU1MYjNxcERiUmEvMXdXSTFZN1BaZWcwUEY4S2JUWnBobHA3b0FBQWdBRWxFUVZTa1V3d3VvRWNGYjdzZGF2dVpDanMxQ09aRXdPbHFzTmhnU3g1OFFmSjVJWVFRL2JoY2RKYkM4c3ZjdnVKeGFoc3IrZlBXbnpFemRURWJsejNNMmN1SDhOSDVFaGVSNG5LT1dxWGgzalZmSVNRZ2dnTm5QcWE2dm96SE5qNkRRZS9uUEVhdk5SRG9Gd3pBbWdWM2N1bmE4RldOV2tkMFdBSVhycHpBWW5Na2lIa2w1MUFySFI5cmttTFNLQ3kvVEd0N0U3OTg3Uit4WHB0UCtxdlgvd21BdFF2dWRpYWRWcHNWazhWSWUwZkx0YmExYU5SOWY5T3FWQ3Baa0xtS0E2Yy9adW5NZFM2Sng2bWNBNWdzUnVaT1d6RzZYNllZdHVNWDlySHJ5RHY0K3dieDBMcHZ1dlMwQi9nR2Mvdkt4OUdxZFZoc0Z1b2FLemw5K1NBN0Q3OU5jMXNEdHl5NkY4QjVqeWdWdlJORkJZN0V0Q3RCdGRtc3ptMkRIU3VFY0pDazA0djQ5UndGb29EcTl2NlB2VC9ka1hRQ3ZKY0xEMDhIalh4aEo0UVF2V1RYd0k0Q3lHdUFncWJCang4cXBRSlNCajlzWEFqMERTRTJJcG5aNlV0UktCVGNzL3BKdGgxNGxiTHFBcHBhNjVpZnNhclBYaCtGUXNHYUJYY1M2QmRDVVVVdWJaMHR2UDNKQzRDajUvRGcyUjJjelR0TVJ2STg1azN2VHVabXBTMW1WdHBpd0RIazhUZHYvaXYzclgySzBNRHVOWlpYenQzRS9NeFZBTlEyVkxEOTRCdmNzL3BKRkVvbElRSGR4elUyMTJLMzJ5a296MkhsM05zR2ZhMExNOWR3OHRMbjdEajhGdmV0L1NvQUxlMU43RHZ4QVhPbnJlaHoyTzFvMUhiQTlndHdyQVZhcldDYkJDdkZ1ZXZlTnBtTmZQRDVaaTVlUFVsSzdIVHVXZk1WRE5lcUYzY0o5QXQyRHQvdXNqQnpEWDk2Lzc4NGN1NFRsczlhajQvZTE3bTJabGR2cHV0MU9nSFFhUnk5b0ZxTnJzL2pBSXptVG5RYXZTU2RRbHhIa2s0djBuT0lyQUtvR1NEcFhCZ05DZjVRM0FLdFp0aFpBSnVtOUgrOEVFSjRveGZPd0x1NWppL2xNc0xna2VtZ2N0TVhkQXJnMEI3M3REWFdvc0xpZWZqV3A1MGZ0TE9tTGlBcUxKNi9mdkJ6QUJabXJoN3cvSG5UVnpCditncGEyNXVKajNUOFkxTlNtVTlvWUNRUkliSE9PWFhERVJFUzQzeXN1dFlEbWhpZDFpdjVMYXJNUTZsUVVseVpUM05iSXdHRFZKdlZxRFdzWC9vUWIrNzhIVWNqcHpCditrcmUrL1JGWjJFaWR6Tm9ZRllFSkVTRFJjR2tXSjNjSGZkMmUyY2JyMjcvTmRYMVpkeXk2RjRXejdoNXlJbWVueUdBNlVsek9IWmhMeldORlNSRVRTWFFMd1NBcHBiZWRVRzY1bkoyZmFrUjZCOUtSVTFSbjBOb0cxdnFDT254NVljUXdrR1NUaS9TTSttMEExVURKSjBBRDB5RFh4eDNQSDR6QjI2YlFqK0RTWVFRd3Z2ODlDanNMWWE3VStGTE04QXdCditpSG5KL2syUG0raDZteHBZNk9veHRMSmw1eTVDVFJqOURBS3ZtM1E3QTBYTjdtSlkwaDVtcGkzb2Q5K3ZYZjREUjVKZ2pZcitXaHYxcHkzODZoelorOTlIL2R2WmM5VlJkWDBaTFJ4TkdZNGV6QXUyWjNFTmtUVjFJVlgwcEp5OTk3cksrWTMvU0VtYXdmUFo2ZGg1K20zUDVSNm11TCtQeGpkOTFGaVp5SjRNYUVzSWdQQncwdmV2V1RGaWp2YmMvK1B4bGFoc3JlR1REdDEyV09Ca3FzOFVFZE0vWGpBbExSS0ZRT09jSTkxUmNsWTlTb1NUdTJoY2lzZUZKbEZaZHBheTZ3S1dpY20xakpSM0dObWFtTGg3SlN4SmlVcE9rMDR1NEZBT3lnOUhxNk1YMDYrY2ZzVnVTNE1Wc2FEUkNaUnNjS29ObHNUY2tWQ0dFR05jT2xzR2VJdmptSEVmU0tWelZOVlh6L3I2L0VoWVV4YXA1Z3lkeEErazBkVkJWVjBwaWRQY3YrczZibm5ET3dXdnJhR2JyWnkremZzbUQrQmtDQVVmbDJxMzdYcUtsbzRuV2RzY1B3UDl0K1U5OGZmeEpqcGxHMXRRRlhDNDZTMm5WVmRiTXY0dXErbEwybmZpQWhabXJleTI5MHBlc0tRczVldjVUeW11S1NJNlpSdVMxd2tsaTdGWFdsWkpibE0zaUdUY1BtbkMyZDdiaW8vTjE2UVd0cmkvbnd0VVRCUGdHRXhuaStHRGpvL2RsYWx3bSthVVhLS3N1SkRZaUNZQzZ4aXB5aTg0eUxXbTI4NHVWcnZmK1lQWk9Ib3o4dXJQdGcyZDNBakE3ZmFuYlg3TVFFNTBrblY2a1p5R2hyaTdMbW5id0MrejdlSlVDN2ttRHY1eHpQSC83c2lTZFFnZ0I4RllPVEErZEhBbW4yV0ptMTVGM1dENTd2WE9JNFdqVU5WYnh5dlpmWTdQYnVQL212K3R6V1ltaGF1OXM0ZVZ0ejVFY000MzR5Q21ZTFVhTTVrNlNleVFhWFVNZjQ2T21Pb2MvbWkwbTFHb055VEhUQ1BJTHhXdzFzZVBRVy96Z1M3OXhGZ2xxYktuamc4ODJrNUV5ajZTWU5HSWpram1jdlpzUFAzK0ZCOWQ5dmQraG1xM3R6UnpLM3NYeEMzc3grUGlUTldVQlozSVA4ZnQzbm1YNTdQWE1TbHM2cXRjc0JsZGVVd2c0NXVydU9iYWx6Mk9Xejk2QVRxdm5WTTRCc3ZPT01DVXVBMStmQUdvYks3bDQ5UVFBZDZ6OGdzdjdmUE9pZXltcXpPTzFqLytYdWROV29GS3BPWjF6QUsxR3o4M1hDZzRCeEVZa01TdHRDV2R6RC9QcTl2OGxPWFlhWmRVRlhDNDZ5NUtadHpnVFdTRkVOMGs2dlVqQWRUMmRLQnhKWjNJL1NTZkFYYW53MmtWSHIraUZXamhURGJObHFvSVF3b3RaYlpCVEQwL084SFFrN3RIUjJVcEJlUTQ1aGFkNWNOMDNpSXRJSG5GYmVTWG4yZkxwbjBHaDROSDEzeVk4T0hyRWJWbHRWajQ1K2g2eEVjbXNtbmM3ZTQ1dndXUTJjdmpjYmpKUzVya1VEYnFlUnEzbDd0VmZkajR2cWJvS2RNL3RyR21vNFBVZHY4Vkg3OHVHcFE5ZE8wZkRobVVQOGRhdVA3RDk0QnRzV1BxUXkzeTlzdXBDVHVYczUxeitNV3cySy9NemJtTFYvRHZRYTMyWW1icVluWWZmWnZ2Qk4vajB4Rll5VStZemMrb2k0aUpUcEtETUdPZ2FXcDFmZW9IODBndDlIak0vWXhVNnJaNkVxS25rRlovamJONFJUS1pPREhvL3BpWE5ZZm5zRFM3emZnSENnNlA1NHFidnMvdm8zemgyWVM5cWxacmttR25jdk9qZVhrUEViMS94T01IK1laektPVUJ4WlI3QkFlRnNXUHFRTEpralJEOGs2ZlFpTGtubnRYOERCNnBnQzQ2NUpQZW13ZXVYSE0rZlB3WC9kNnVqOHB3UVFuaWozQVpIQmRIVVlFOUhNancvL01vZit0d2U0QmZNazNmOEU2L3ZmSjdOMjM3SmcrdSt6cFM0akdHM3YrUFFXeHk3c0pld29DZ2VYUGVOQVpQQ3dkUTBWR0N4bW9rTWplUGg5VTl6dGV3U2g3TjNjOS9hcHlpcHVzS2Z0LzZNUlpscmlBNVBSS1BXOHNqNmI5SGEza1JUYXoxV200V0V5S25vdFBwZTdkcnNOazVjK0l3OXg3WVE0QnZNRnpiOXZjdFEydlRFV2F4ZGVEZDdqbTF4RktoWmZCOTV4ZWU0ZVBVa2RVMVZxRlVhWnFVdFllbk1kUzVWYWhPalUvbnEzZi9DcFlMVEhENjNtNU9YUHVma3BjOHg2UDFZTVdjamk3TFdqUGgzSVhwYk12TVdsc3k4WlVqSEprUk41VXQzL01PUTI0NEtpK2Z4MjU0WjlEaWxVc25LdWJjTnFlS3hFRUtTVHEraVZ6c3FMSnB0M1FXQmF2cFpxN09uUjZiRDlxdU91WjJGemZCeEFkdzJVZXI0Q3lHRW03V1pIZi9WcVR3Ymh6djU2SDE1Yk1OM2VIWDdyOGtyUGplaXBETWhhaXBxbFlhYjV0MCs2dUdsV28yT3FOQjRIbG4vTGZSYUgwNWQyazl5N0RReVV1YVNrVEtYaUpBWWpsL1l4OEd6TzdCWUxTN24rdmtFOE13alArdTM3Y3VGWjVreGRTSHJGdC9mWjdHaFpiTnV4ZDhReEpuTEJ3a0xqR0ozK2Jzb2xVcHVXWFF2czlLV3VLd2oycE5Db1hER1YxWmR5Sm5jUXhSWDVwR1pNbjlVdndzaGhKZ01KT24wTWdGYXFITXNONFdkZ1pkTjZhSlhPeW96L3NveEJZSy9ub08xQ1k3dFFnZ2hKZ2VkVnMvanQzM1hPZWR4dURKUzVwR1JNbS9RNHhabXJXWmgxc0JMcUFUNmhmQ1Z1MzdnSE41Njkrb3YwOTdaNnR3L0ozMlpjKzFGbTgyR3hXckdicmVqVUNoUUtsVzlsckdJajB6aFIxOTFyUC81Nkladjk3bG1hRTh6VXhjNXErWSt0dkdaWVNmUnNSRkp6a0kwUWdnaHdFMnJpWW1KSXVDNkwzVUhHMTdiWlVNeUpBVTRIamNhdTRmYkNpR0VtRHkwR3QyNG1ZUFlNekgwMGZzU0doVFo3M0ZhalE2ZFZvOVdvME90R3ZnYjBjRVN6dXRKVVNBaGhCZzlTVHE5VE1CMVgyQVBwYWNUSEhNNG41N2IvZnlkeTFBN2hLRzVRZ2doaEJCQ0NPOG1TYWVYNmRuVHFRQXEyb1orN3V3SVdCRGxlR3kyd1oreTNScWFFRUtJNjZRa1RvSTFXY1NJeFVVbkFveWIzbWQza251N2I1UDVQUmZlVFpKT0wrTi9YVStuelE3TnBxR2YvODA1M1pWcjl4UkJYb1A3WWhOQ0NPR3F3OWhPWlYycHA4TVFIbEJSVzB5bmFmSU9LWko3dTdmSi9wNEw3eVpKcDVlNWZuZ3RESDFlSjBDY1AyenNVYm4ydDZkR0g1TVFRb2kreGNYR1VsVlg0dWt3aEFkVTFwVVFHaHFDUXFGQXBWSk51cDR2dWJkN20renZ1ZkJ1a25SNm1jQWV3MnZ0MS80NzFIbWRYYjZZQmZwclN3VmNySVA5OGtXbEVFS01pUVdMNWxOUWRjSFRZUWdQdUZKMmppbFRVMUFxbFdnMG1rbVhnTWk5M2R0a2Y4K0ZkNU9rMDhzRTlsNlNiTmhKWjVBT0h1bXhoTnNMWjhCaUcxMWNRZ2doZXBzeFl3YUdRQTFITDN6cTZWREVEWFFvZXpjS25ZWDQrSGpVYWpWYXJYYllWWGZIdSs1N2U0K25ReGtYRG1Ydm12VHZ1ZkJ1Y2pkN0daZWs4MXBYWjNscm40Y082TDQwQ1BWeFBLNXFoL2Z6UngyYUVFS0lQanp5Nk1PVU5lUng5Sng4T1BjR2g3TjNVMWFmeTdMbFMxR3IxZmo1K2FIUlRNNWxXeHozZHI3WDM5dU85enpQSzk1ejRiMVV6ejc3N0xPZURrTGNPSzFtMkg3VjhiaHIxRWFRRGxZbkRLOGRsUkpDZk9EQXRhRzE1MnZnNWlUd2xiK1JRb2hKcnJ3VlBpbHlyRjhjWVJqYmF5a1VDaFFLQlZrek16aDA4ak11NUoyaTA5Z0pnTDhoY0d3dkxtNllpdHBpOGt2T2N6RDdZOXFzTlN5L2FRa3FsUW8vUHovQ3dzTFE2WFNUcnRmTDIrL3Q3dmQ4TzYzV1d1ZDc3dS92VDJobzZLUjh6NFYzRzNnRlpUSHB1TXpwdERzU3orRXNtOUxUMmdUNE1CL08xMEtuRmY3ak1QenZXc2RTTEVJSUlkeERxVlNpMCtsNDhLSDdPWDc4T0RrWFQzSGt3azUwV2dPbEZZV2VEaytNVWx4MEVwMm1kc0xDUWtsSlQzWU9yL1R4OFNFa0pHUlNKeDlkOS9aRER6L0FzV1BIdk9iZUh1dzkxK3Yxay9ZOUY5NUxrazR2NDFLOTlscDJXRGFDNGJWZGZyQVludHdCblJaSFVhRjNMOFA5NmFNS1VRZ2h4SFhVYWpYKy92NHNYYnFVek14TVdsdGJzVmdzMkd3MjdIYjc0QTJJY1UraFVLQlVLcDNES3dNREE5SHI5YWpWay91ald0ZnI5Y1o3dTYvMzNNZkhCNVZLNWVuUWhIQzd5ZjJYVFBUaXF3RzEwbEg0UjRGaldxZkpDZzJkRUt3ZmZudVJCbmhxSnZ6bTJ0SXBmejRIaTJJZ3dkK2RVUXNoaEZDcjFSZ01CclJhTFVGQlFaaE1Kc3htTTFhcmRkSi9PSi9zdXBiSTBHZzBhTFZhTkJvTmFyWGFhM3E3dlBIZTl2YjNYSGdmU1RxOVVLQVc2anBkdDVXM2ppenBCTGhqS254YTdCaG1hN0hCVHc3QkMrdEFKZU5zaFJEQ3JicVdVbENyMWVqMWV1eDIrNlQ5VU81dHV1WTQ5dnp4SnQ1NGIzdjdleTY4aXlTZFhpaEExenZwckdpRHpMQ1J0L21EeGZDbGp4MjlwZ1ZOOFBKNStQS00wY1VwaEJDaU4vbHdLaVlydWJlRm1MeWtEOThMQmZVb0p0VDFwMzBreTZiMDFEWE10c3NibHlDM1lYUnRDaUdFRUVJSUlTWStTVHE5MFBVVmJHSDBTU2Z3LzltNzc3QTRyblB4NDkrdExMMzNya1lUYWdqMWdwclZYZVFpVzY2eDA1eDdZeWR4NmkvSlRiMDNUbktUNjlpSmt6aXg0eDVYV2E2UzFTV3JBUklTSUJDaUNRU2lpRjYzNy83K0dGaDIyVVVWaEdEUDUzbjJZWGRtZHVZc00wTDd6bnZPZTdoOU1renR5NVpha2JyWkdzelh2MTlCRUFSQkVBUkJFTVl1RVhTNklmdWdzei9WZWEzVHBnejJvM21nVmd6czgvbFR3N05mUVJBRVFSQUVRUkRHSmhGMHVxRUFGd1dEaGlQVENWSTMyeS9iamVYOHBBSnlHNFpuMzRJZ0NJSWdDSUlnakQwaTZIUkRnWGFaenY0S3MyMDYwQTlUVjloTlV3YTYyUUw4TGdlNkRNT3piMEVRQkVFUUJFRVF4aFlSZExvaCsweW5oOTM4dzhPVjdRVDQzcHlCYnJadE92ajFVV21jcHlBSWdpQUlnaUFJN2tVRW5XNG93RVdtRTRadlhDZEF0STlqTjlzVGpkSTBLb0lnQ0lJZ0NJSWd1QmNSZExvaCs2RFRQdnM0bkpsT2tMclp6b3NhZVAxNk1Sd1g0enNGUVJBRVFSQUV3YTBvUjdzQndvMW4zNzNXYURlT3MzNllnMDZBSDgrRHIrMGNDR2gvZFJSZVdDMFZIQklFUVJDdVRrRkJBY2R6ODZpdHFjRlQ0MDFGVmVsb04wbTRUaFBpSjZQVjl4SWJHOFBzekF5bVRwMktUQ1pESnBOZC9zM2ppRHRkMitLY0MrNUlaclZheFZBN043VG1QVEJacE9kV3BKbFRNaVBnTjB1Ry8xalZuZkNOWFFPRmloTDk0ZmxWb0JKNWRrRVF4cURqRGZERGcvQ241WkFXY3ZudGg4dXJMNytHdHROQ1hPZ1V3b05qaVFpT3VYRUhGMFpVUTBzdGpTMDFuR3NveHN0ZnhaWUg3a1dwVkNLWHU4ZC9sSysrL0JyYURqTnhZVWx1YzIzYnpubDlNVjRCU3JZOGNKOWJuWFBCL1lpZzAwMXQvaGhhdE5KenF4VmtNb2p4Z1pmWGpjenhEdGJDTDQ4TXZGNFJEeithT3pMSEVnUkJHRW1qRVhUKzdibC9FaGt3aWN6VXJCdHpRR0hVWkJmdW9hNjluRWUrOGdBYWpRYUZRbkg1TjQxaDR0cDJ2M011dUNkeE84Vk4yVStiUWw5dmpycWVrYXN3dXlRR2JwMDA4SHBQTlh4VVBrSUhFd1JCR0VkZWZmazFJdjNkKzB1NU81bWJ2b0xJd0VtOC91cWJkSGQzWXpZUDAzeG1ONkZYWG42TlNQK0pibjl0ejAxZlFaU2JuSFBCZlltZzAwM1pqK3YwVTBzL0xWWm82aDI1WTM1akJrd09ISGo5bDVPUTN6Unl4eE1FUVJqckNnb0s2TzJ3a0pubTNsL0szYzI4cVNzdzlFQnViaTU2dlI2THhUTGFUUnAyQmZrRmFOdk5aS1l0RysybTNCVG11c0U1Rjl5YkNEcmRsSDBGVzMrNzV5TlJUS2lmVWc2L1dqUVE1SnF0OE5NdnBER2ZnaUFJZ3JQak9YbkVoMDBaN1dZSW8yQkNWQ3JGcDB2bzdPd2NsNW12NDdsNXhJY25qWFl6Ymlyai9ad0w3azBFblc0cXlDN1Q2YWthZUY0M2pITjF1aExpQ1Q5YllPdlJTNjhKZm5BQVduVWplMXhCRUlTeHFLYTJodkRnMk5GdWhqQUtJb0pqYVdwcW9xdXJDNVBKeEhncndTR3ViV2ZqL1p3TDdrMEVuVzdLUHVoVTJsWG9Ic2xNWjcvcFlmQmt4c0RyWnEwVWVPcE1JMzlzUVJDRXNjVFR3OHN0S25rS3ppSkQ0dkJRYXpBYWpSZ01obkVYZ0locjI5bDRQK2VDZXhOQnA1c0s5SFM5dk80R0JKMEFHeWJDNXVTQjErYzY0TDhPUytOS0JVRVFCRWxsZGRsb04wRVlSYlgxMVpqTlpnd0d3N2diNHlldWJkZkc4emtYM0pzSU90MlVmYWJUYVBjM3JYNkV1OWZhKzhvMHlMTHJXWlBYQ0gvSXZYSEhGd1JCRUc1ZUxSMFg2ZFVOL1o5U1krc0Z6dFdkSGJiamFTOXhyQ3RodFZveFc0Wi9ISjdWYWhWZExkMk1PT2ZDZUNTQ1RqZGxIM1QyR2dlZTM2aE1aNzhmem9YMDBJSFhuMWZCbTJkdWJCc0VRUkNFa1ZGVWVZSS92djU5MmpxYnIvcTk3K3o2SzZmTGM0WmNuMTk2bEwwNUgxeHlIKzFkTGZ6KzFhZG9hS20xTFR0ODZuTU9uZHJoc0YxVFd6Mi9mKzBwYWhvcWh0elhHOXVmZFhxZnZaYysvQzNIQ25kZnNqMkNJQWp1U2puYURSQkdSNkJkME5taEI3VUNER2JvTWtDM0VYeFVRNzkzT0NubDhPdEY4SzI5VWhkYmdKY0tJZHdiVnNUZG1EWUlnaUNNVnhXMXhSek8vNXk2cGlwa3lBZ0pqR1QrdEZXa0pzNjZJY2R2YVcra1I5ZUZqNWYvZGUybm83dU5qdTRXaDJWZFBlMFlUSHJPTnpoUCtod2JQaEdaVEVaMWZTa1dpNW5Rd0VqYk9vdlZ3dkhpL1N5WWRndHl1WFR2dmZMQ0dUeFVHcUxDRW9ac2cwN2ZpOEdvSDNMOXBOaXBITTcvbk16VUxOUXFqeUczdXhZaTQrVk1xKy9sMEtudG5EbVhSM2R2Qjc1ZUFTUkdKNU9WY1NzK1huNE8yeHBOUnI0NCtSbUY1ZG4wYUR2eDl3a21NeTJMek5Rc1pES1p3N2FkUGUzc3lkbEtlVTBSUnBPQmlKQllzakkyTWlFNnhha04rYVZIT1haNkR5M3REV2pVWHFST3lHQjU1dTNEY3Y3Rk9SZkdHeEYwdWlrL3RSVHdtU3pRWTRRSkFWRFpMcTJyNzNhY1QzT2tlYXZnZDB2aDY3dWdSU3N0KzIwMmVDcGhRZFNOYTRjZ0NNSjRVbHBkd0ZzN255YzZOSUY1NlNzeG1nd1VWUnpudmQwdmtKV3hrU1d6MWcvcjhWcmFHK25vYm5WWWR1RmlKUnExRnpVdUFrTlhFcUtTYklHZ3ZiTHpCUnpPLzl4aG1VN2ZpOGxzNUlOOUx6bHQvNDI3ZjQ1S3FhYWs2aFJCL21GVTFCUUI0T2NUUkdyaUxQWWQvNUNxdXJPVTFSUlNWVjlLWjNjYlpvdVpmMjc3alcwZkFUN0JiTDdsY1pmdDdPaHU1ZFZQL3Vpd3pHUXhZVERvK1B2N3YzSlluaGlkekliRkQxelI1eGV1M0J2Yi8wUkxleU9wRXpMdzl3bWlzYldXdkpKRGxGWVg4TlZOUDdFRm5sYXJsWGQzLzQzeW1pTFNKODBoTkRDSzRzb1Q3RGp5TmxwZEQwc3pOdGoyMmQzYnlVc2YvaGFkb1plWlNZdFFxenc0V1hLSU43WS95LzFybjJSQzlFQXhpa09uZHJBM2R4dXg0Uk5aTW1zRGRVMVY1QlR0NDJKYkhRK3UrNVpUTUNzSTdrNEVuVzRzd0VPcUhBc1E1QUdWZmN2cmJuRFFDVkxtOWZkWjhNUnVLZE5xc2NMUEQ4UFBGNHJBVXhBRTRWcG85VDNjbnZVbHBrMmVhMXUyWk9aNi9yNzFWeHc2dFoxNTZTdUhOU09YWGJTWDQ4VUhYSzU3ZmZ1ZnJtZ2YzM3ZvajNoNmVObGVWemVVRWVRZnh1elVwU1JHSldObElQdHpPUDl6R2xwcXVIUDVseDMyNGVuaGpVcXBScXZ2cGFLMkdMbGNiZ3RNcDA2YXcvcEZXd2dOaktUNDNBbVNFbWJnNCtYUG5wd1B5RXpOSXRnL2ZHQS9HbThBU3FwT0FhQTE5TkxTMFVoSjFTbThOYjVrcGkzRGFyWFMwZDFDZ0crSVF4c01SajE2b3haZnJ3QUNCNjBUaGtlUVh4ajMzdklmRGxuTm5LSjk3RGp5TnJuRisxazIrMVlBaWlxT1UxNVR4T0taNjJ6TDVrNWR3UXRiZjgzaC9CMWtwQ3l4N2VQQWlZL3A3R25qZ1hYZnNnV1kweWJONVcvdi81TGQyZS96MVUwL0JxU2JEZ2RPZkV4QzVCUWVXUGN0MjQyU2JmdGZwcURzR0tYVkJTUWxUTDlodnd0QkdBdEUwT25HZ2pRRFFhZWYzZmVPRzFsTXlGNmNyeFI0Zm51Zk5IMktDRHdGUVJDdTNiVEo4NXl5TFI1cURVbngwOGsrdlpmMnJoYkNnb2J2ait2S09adkl5dGhvZTIwMEdYanVyWit3WVBvdHpFdGZlVVg3MEtnOTJYZjhJd0o4Z2dFd21ReTh0K2NGSGxqN0pQLysvQytZekFORkNNeG1FMWFzL09PRC8zSFlSMlpxRml2bmJ1TFUyU040YXJ4NTh0Ny9jY3FlYmxqMEFQNit3Zmg1QjZEVjlhQldlYkJ3K21vTzVIM0M4c3piOGZiMHRXM2JIN0NhekViYU81c3Byem5OL0dtcnlNcllTSGxORWZ1T2Y4akRHNTRpMnE1cjd0YTlMMUpWZDVhdjMvVXp2UHFDVjJGNDNiSHNVYWZyTzMzU1hIWWNlWnZtdG5yYnNsT2xSMUFxbE15ZnRzcTJUS1ZVa1ptYXhZNmpiMU5XVThqTXBJV1l6Q1lLSzNLSURrdDB5R2dHQjRRekpXNGFaNnBPMHRyWlJKQmZLSVhsT1pndFpoWk1YKzF3YlMyWWRnc0ZaY2Y2Ym1pSW9GTVE3SW1nMDQzWkZ4UHlzaHZEZWFPTENkbWJIQWkvWHdyZk95QUNUMEVRaE9zeFZQYytvOGtBZ01ZdW96Z2MxQ29QaDh4cDVZVXpXS3dXRXFLUzhkTDRYUEYrYWhzcmJVSG54SmcwSnNTazB0SFR4dmNlK29QRGRqdVB2VWROUXptUDNmNURwMzBZVFFhT0Z1eGsydVI1ZFBWMjJKYjdlUWNnazhtSWpaaG9XMVpRZG96a2hKbFlyQlpPbmozTWd1bXJIWUxPSDMzcFdRQmUzUFkwaWRFcExNKzh6Ylp1VW13YW1XbFpITXo3aFB2Vy9DY0FSL0ozVWxGYnpQMXJueEFCNXdoeWRYMzMzNVRvdjdhdFZpdm5HOHFKQ0lsRG8zYWNLeTR1Y2pJQWRVM1Z6RXhhU0dOTExRYWpuc1NvSktmOXhrVk81a3pWU2VxYnFnbnlDK1Y4ZlJreW1ZejR5Q2tPMjRVRlJlSHA0VVZkVS9Xd2ZFWkJHRTlFME9uRzdJc0pxUlVEejJ1NmJueGI3S1VFaThCVEVBUmhKQmlNZXM1VzV4UG9HNEx2ZFJiM3VaeHpGMG9BNk5GMjJycW9EaVV4S2hrUHRmU2ZVbnRYTThFQkE5MWM1MDVkenAvZitTOCtPL1NtdzN1TUpnTVdpNW5mdi9xVTAvNldabXpFVStOTlUzczlmL3IzajJ6THQ2ejVKb2Z6cFFxMGM5S1dFeHMra1hOMUpkeS85b21yK214dmJuK09sbzVHaDJYUHZmVVRxZjNkTFdqVW5yeS81eCsyZFE5di9DNSszZ0ZYZFF6aDZoV1daUU1RRnpFSmdLN2VEa3htbzhzdXpnRyswbzJOamk2cFFGVnI1OFcrNVVOdjIyNjNyYStYUHlxbGM5VkZQNThnV3RvYm5aWUxncnNUUWFjYkM3Szc2YWV3NjNsVTNlRzg3WTBtQWs5QkVJVGhaVEtiMkxyM1JYcTBYYXpLdW12RUM1MmNxNU9DemcvMnZZUktxWGE1amNWaXhtd3g4L1U3LzR1d29DajBCaDF0WGMwRStZVTViUGZ3aHFld1dDd3U5K0dLcDRjWFV5Zk9CbVE4OTlhUFdaWjVHMG54TXpDWmpjU0dUK0xFbVlOMDliUlRVblVTR1RJdXRsNmd1cjRNa0NxU2VtbDhpQWlPSlNGcWl0TytPN3JieUVoWjRqQyt0TE83RGFWU05XUkcxM09ZczhxQ3M4b0xKZXcvOFRHaGdaR2tUY3dFcEdKVEFCNkRzcHdBSGlycEpvZkJwTC9zdHVwQjIycjF2VTRWY3Z0cDFKNll6RVlzRm92TG9saUM0SzVFME9uRzdMdlhhbzFTUmR0T2cvUm8xMHVGaGtaVGYrRDUzZjJnTnc4RW5qK2VCMHRqUjdkdGdpQUlZMGxuZHh2djdubUJDeGZQc1dUV2VvZmlRaU9ocGIzUjFtM3g1Tm5EZkduajk0Z0ljZjdEL2NHK2w2aThjSVlnZnluSXRHSmwxZHc3bmI3USszcjU4OWJPNTJsb1BuL1pZMy9samg4N2RmWFZxTDN3OTVFcTVDM1B2STB6NS9JQVVDazlpQXlKbzZqaU9DYUxDWUN5bWtLVWN1bnJVWC9RcWRYM1lqRHB5U3Y1Z3NQNU8zanN0aDhTRlJwdjIvL1d2UzlTMTFURmY5enpTMUcxZEJUa0Z1MW41N0YzOGZVTzRONWIvZ09sUWpwL0Zvc1pBTG5NT2ZqclAwLzlQODJYMmhiSGJTMFdzMjNaNWJZVkJFRWlnazQzWnQrOXRsVUw4ZjVRMkNTOXJ1cUFHV0d1MzNjanBRVEQwMHZoaHdjR0FzOWZIWVhHWHJqSGVkaUZJQWpDRFpkL0VUNnZnb3AyNlRGYzVES1lNQXo3S1R0L21tMzcvNFhaWW1MVHNzZVlPaWx6R1BaNmFYbG5ENkdRSzFnNVp4TjFUVlVjTGR6Rkhjc2VkZGltbzd1Vk0rZnlXRFJqclMxSTBLZzlIUXErMk92cDdTUTJmQktaYVZrdTF6ZTAxTERqeU50WXJWWmFPNXY0OU5BYmdOUU45M0QrRHZMTGpwS2FtRUZHeW1MYmU2WlBtY2YwS2ZNQXFldmtzMi85bUx0V2ZKWGd2aUM0bzd1TmJmdGY0bnhET1ZhckZWL3ZBSmJNWEkvZXFLT21VYXI1cmpkb0thbzh6dXlVcGRSZVBPZXliYkhoMTM0bW03WHdXUkhrZEVGMzMvK0RZOTF3WGRzR281NlBEcjVLY2VVSkprU25zR241bHgzRzBhcjZianpvalRxWDd3WHdVRW1aemY2YkZQM1pUTWR0ZFU3YnV0cXUvMWdlS28wSU9nVmhFQkYwdWpHSG9GTW5GZkc1MllKT2dQUVF4OEFUNElWOGFUN1JKek5HdDIyQ0lMZ3ZyUW1lUHdWYlN5SE1DeVlGd0lMbzRkdS9ERGl5NS9yMmNiTGtNSjhjZXAySTRGZzJMZit5TFpnYVNTYXppWUt5WTB5T1M4ZFQ0ODJpbWV0NGY4OC9tSjJhWlF1K3JGWXIyNCs4aFVidGRjV1ZiVUdxdnV2bjdYcE9yODd1TnR0enRkS0QySENwV0ZCTlF6bkIvdUdFQlVYYnh1WmRLWmxNUm1kM0d3dW5yNmI0WEI2cGlSa3N6ZGpBWDkvN2hXMThuOUZrUUNGWGNLcjBDS2RLai9UOURxU0NOa3FGTk9idkJ3OC9jODFkTGIxVU1EME00aUxCSklOeEVITU95N1hkcSt2aDljK2U0V0xyQlZiTnZaTjU2U3VkQWowLzcwQmtNcG5UL0xFd01ENnpQOHZ1N3hNRURJenhkTFZ0Lzc4ZmY5OWc2cHVxWFhhaGJlOXFzZTFURUlRQklpbXFJQzBBQUNBQVNVUkJWT2gwWS9iZGE5dDBFRy9YbTZtcTg4YTM1MUxTUStDUHkrQ0hCNkZMS3J6SXh4WFFvWWYvTncrVVl0aUVJQWczMkJ2RlVOZ01ENmJCdzJramM0d2oxL0hlQ3hlcitQVFFHMHlPVGVldWxWKzFaUk5IV3M3cHZmUm91NWcvN1JZQVVoTm5jVEk2aGExNy84bFg3dmgvZUdsOE9KRDNDYVhWQld5KzVmR3JtaXYwMU5rakZKYm51RnhudFE2TStmVHg4ck5OMzVKZHVJZmtoSmt1dXhRLzgrYVAwQnVrdWNQNngyais0NFAvdG5XUi9QYjl2K1diOS80YUdDaU1CUEQ0WFQ4RDRNU1pMOWg1N0YyK3V1a250b0NrVjlmTmMyLzloQlZ6TnpFN1pja1ZmN2FoZUNraExnUkNRMEhsWExkbXpMcWVheHZnbzRPdjBOeGV6NWExVHpoTWNXSlBwVlFSRmhSTlhWTVZScFBSb2ZEUCtjWnlBT0lqcENxMlVTSHh5R1F5MjloZWUrY2J5NUhMNU1UMDNjaUlEazJndHJHU0N4ZlBPVlJDYm01dlFLdnZZZHJrZWRmNTZRUmgvQkZCcHh1ekR6cGJkSkJnVjhqd1ppZ21ORmhTRVB4bHBUVEc4NkkwM3ArRHRkQitBUDVuQ1dnVWwzNi9JQWpDY0Nwc2hzZG53SjNPdFdadUNvZnpkMkRGeW0xWmo5eXdnTE5YMTgwWEp6OGpNU3JabHRXVXlXVGN1dlJoWHZyd3Q3ejI2ZitSRUpWRTl1bTlMSjY1anFUNHE1dkxNRE10aStXWmQ3aGNkNzZoakRlMlB6dmtlM1VHTFkwdHRjVDNUWlVCY052U2gyMWorWHEwblh4NDRCWFd6TitNVDE5bDMvNU1wU3R0bmMxOGZ2UnRva0lINXVlMFdxM3NPUEkyWGhvZlpreFpjRldmVGJoeURTMjFsRllYTUM5OTVaQUJaNy8waVhQWW5iT1Y0OFg3YlYyM2pTWWp1VVg3OFBVT1lHS3NkTWZJVStQTnBKZzB5bXVMdUhDeHlqYnZha3Q3STZYVitTUW56TEIxM1owNmNRN1pwL2R5dU9Cek5vYy9ic3V3SHM3L0hJQVpTZUxjQzhKZ0l1aDBZNTVLS1VOb3NraVBVTHZpZXRVM1dhYXpYNVFQUEw4S2ZuQmdZT3hVUVJNOHVRZCt1M1QwaXg4Smd1QStKZ2JjdkFFblFGMVRGU3FsbWlOOVg0UUhpd3BOSUNWeEprYVRrWjNIM21YUmpEVzJMb2JYNnZPajcyQTBHVmcxN3k2SDVYN2VBYXhiZUI5djdYeWV4dFlMVEk1TFo5bnNXNjk2Lzltbjk1SjlldTlWdjY5WDE4VXJuL3loTHhpZWlOR2tSMi9Va1dnWHNQUjNvWXlObUhSRjNaQUQvVUo0Wk9QM3lDbmF4OS9mL3hYUllRbG8xRjZjcXl2aFM3ZCsvNFlGK3U2b3Jxa0tnT2EyZXZia2ZPQnltMFV6MXVLaDFwQ1psa1YrMlZGMjUyeWxxYTJlSVA4d2lpdFAwTnpld09aVmp6dWNwNVZ6NzZTNm9ZdzN0ditKV2NtTFVTaVVuQ3c1aEZxbFllWGNPMjNiUlljbE1IM0tmUEpMai9MNlozOGlNVHFaQ3hmUGNiWTZuL25UVmhFZU5Jejk3QVZobkJCL0VkMWNxQ2ZVOTBqUExWYkhDclp0T3NkeG56ZUxBQS80MHdyNHIwT1ExemNWVmtVN2ZHTVgvRytXRkpnS2dpQ010RW11aHhiZU5IUUdMUWFqM3BaOUdXeG0wa0pTRW1laTFYVnpycTZFa3FxVGJMN2xHOFNFSlY3VDhZNFY3cWF3UEljbHM5WVRFUnhqVzk3U2NaRmpCYnM0ZWZZd2Z0NEJCUGlHVUhhK2tGYy8vVC9tVDF2RnBKaTBLeTY2a3BtYVJkWVF3V3BOUXpsdjdYemVhYm5aWW1aMzlsYWl3eExKeXRqSW50d1BNQmoxSEMzY1JlcUVqQ3NlNTJwMU1ab3lLalNlZFF2dkl5UWdnbjNIUHdSQXBWUnpzdVFRczFPWEVoSVFjVVg3RnE1T2Y1Zm84dG9peW11TFhHNHpPelVMRDdVR2xWTE5RK3UvdzY3czl5bXBQb1hKWkNReUpJNzcxenpCaEpnVWgvZUVCa2J5eUlidnNpdjdmWEtLOXFGVUtFbU1TbWJsM0R1ZHhnTnZYUHdnZ2I0aDVKVWM0bnhER1lGK29heGRjQyt6VTVlT3pJY1doREZPQkoxdUxzZ3U2R3pWRGFwZzIzbHpCcDBnZGFWOWVnbjhOaHYyOUZYUXY5Z0xqKytTNXZLY0tjYndDNEl3UWlyN2VsbE1DUmpkZGx6T0R4LzUweFZ0NStjVHlHTzMvb0EzUC84enIzN3lSemJmOGpnVFkxS3Y2bGhhZlM5N2M3Y3hPWFlxUzJhdXA3dTNrN0thUWdyTHNxbXFMMFd0OG1EQjlOVXNtckVHbFZMTnFiTkgySi8zTWYvZThXZThQWDJaRWplTnVJaEpKQ1hNUU9OaW5zUitDb1hTWWM3TDQyY09Tc3RsQ3M2ZXowY2hWK0JwVjcyMHFhMGVrOWxJZUhBTTk2MzVUeW92bk9Gb3dTN3VXdkZWYWhvcmVQSERwNW1idHB6STBIaFVTalZiMW55VDd0NE9PcnBiTVZ0TXhJUk9vTEE4R3l0V0xyWmVJQ1ZoRmthVGdZYm1HdXBiemxOVmQ1YnltaUlVY2dVTHA2OW0vclJiS0szTzUwakJUbktLOXBFUU9ZWE10R1drSk02OHF0K25jR256cDYwYXNzcXhLOTZldnR5ZTljZ1ZiUnNSRXN1RDY3OTEyZTNrY2psTFpxMW55YXoxVjl3T1FYQm5JdWgwYzRGMjNWSGJkSkRnNTFqQjltWU8zdVF5K05FOENQZUdOODlJeTNxTThQMzk4S1YwMkpKeTZmY0xnaUFJRWsrTk53K3NmWkxYUDN1R3N2T0ZWeDEwZW5wNHNXbjVsNWtRbllKTUp1T05IYy9TMkZKTGdHOHdLK2Jjd2N5a1JRNVRXY3hNWHNqVVNYTTRYWjdEaVpLRG5EeDdtSXR0ZGFSUHVycjVRNnZyU3JuUUpFMVQ0cUhTc0diQnZTamtBd1A4MVNvUElvSmoyYkxtbTJqVW51U2QrWUxFNkdSU0o4d2lkY0lzd29LaXlDM2F6K0g4SFpqTUpvZDkrM2o2OGEwdFQzUG8xSGE2dFoyRUJrWXlkVkltSGQydHZQekovNkpXZWhBZk9ZWDFpN2FRa2pqTFZoQnArcFQ1VEpzOGo1S3FVeHpNKzRTeTg0VWk2QlFFd2UySm9OUE5CZG5kVUc3VkRpb21kSk9PNnh6czBYU1lFQ0JsUFkwV3FaejhTNFZRM0N3RnBkN2pxTnFmSUFqQ1NQRlFhM2h3L2JkUktkWFg5UDdraEJtMjU1dVdQWVpXMzBOcytNUWh1ODZxbENwbUppOWtadkpDV2p1YlVDcFVEdE5QOUZlSTdmZlk3VDkwMnNlZEs3NTh5VGI1K3dUeDVkdC9aTnZ2SGNzZXBWZlhiVnMvTTJraE01TVdBbUN4V0RDWmpWaXRWbVF5R1hLNUFybGN6bmNlK0ozVGZ2L3pubDhSNEJzODVHZVR5V1NrSk00a09XR0dVekFyQ0lMZ2pzUkVFMjV1OEZ5ZER0T20zSVFWYkllU0ZRdC9YZ2toZGtIMHNYcjQrczZiYi9vWFFSQ0VtNVZhNVRFc2s5cUhCa1lTRnpIcGl2Y1Y1QmVLbi9mSTlGZTJEMlE5TmQ0RUI0UVB1WjFhNVlHSFdvTmE1WEhKUWtDQmZpRlg5TmxrTXBuRE5CMkNJQWp1U2dTZGJpNW9VTkJwbitrc2I3L3g3YmtlRXdQZ2hkWFNuSjc5Nm51a0FrTmYxSTVldXdSQkVBUkJFQVRCblltZzA4M1pCNTF0T3FreXJGOWZ6eXFkU1pxL2N5enhVOE1mbHNIZFNRUExER2I0eFJINFc3NVVvVmNRQkdHc21CQS8rZkliQ2VOV1RHUTh3TEJrbjI4MjR0cDJiVHlmYzhHOWlhRFR6ZGtIbmMxU0JYTGk3Y2QxanFFdXR2M2tNdmphZFBqWkFsQVAxSlBndmJQd3pUMEQxWG9GUVJCdWRscDlMdzB0b3F1R082cHZQbyt1YjJxUThVaGMyODdHK3prWDNKc0lPdDFjNkVEbGVWcjYvczRsMkkzckhDdkZoRnhaSEFQUHI0SXd1ODk0dGhXK3NnTStxUmk5ZGdtQ0lGeXBtT2hvR2x0cVJyc1p3aWhvYUtraE9EZ0ltVXlHUXFFWWQ1a3ZjVzA3RysvblhIQnZJdWgwYzRFYVVQVDlUZXMwZ01uaU9LNXpMQlVUY2lYQkQvNnhHbGJFRFN6VG1lR1pFL0NqZzlDdUg3MjJDWUlnWEU3bTNObWNheXdhN1dZSW82RGlRaUVUSjAxQUxwZWpVcW5HWFFBaXJtMW40LzJjQys1TkJKMXVUZ1lFMjFWOHZkZzdxSUx0R001MDl2TldTVk9uL0d3QmVOa1ZJOHh0Z0VlM3c5RzYwV3ViSUFqQ3BhU25wK1BscnlLN2FPOW9OMFc0Z1k0VTdFTG1ZU0kyTmhhbFVvbGFyWGFvd2pzZURGemJlMGE3S1RlRkl3VTd4LzA1Rjl5YnVKb0ZoMmxHbWdiTjFWa3h4aXJZWHNyaUdIaHBMYVNIRGl6ck5NQlBEOEh2Y2tBcnBsSVRCT0VtdE9YKys3alFWa1oyb2ZoeTdnNk9GdXppUW1zcEN4Y3RRS2xVNHVQamcwbzFQcWRka2E3dGNyZS90cVZ6WHVZVzUxeHdYNHFmLy96blB4L3RSZ2lqSzdkaFlPeG1SZ1NrQnNPMk10Q2JwZTYyNnllQTF6ajUyK2VsZ3RXSlV2WXovK0pBTmR1S2R0aFZCUkUrRU9kMzZYMElndURlaXByaFJDUE1qWVRrNEpFOWxrd21ReWFUTVhWYUtrZE9IS0NvTEErZFhpb3I3dXZsZjVsM0MyTkZmZk41eW10T2M3aGdPejNtSmhZdG5ZOUNvY0RIeDRlUWtCQThQRHpHWGRiTDNhL3RnWFArR2QzbVp0czU5L1gxSlRnNGVGeWVjOEc5RFQzenNlQTJRdXdLN1RUM1NqL2ovYUd3U1hwZTFlbllCWGVza3dGM1RZSE1DUGpGWVRqZkpTMXYxc0xQRDhQc0NQak9iTWNDUklJZ0NLTkZMcGZqNGVIQjVudnZKamMzbDVMaVBJNFZmWTZIMm92YStxclJicDV3bldJaUU5QVplZ2tKQ1daQ1VxS3RlNlducHlkQlFVSGpPdmpvdjdidnZlOGVjbkp5M09iYXZ0dzUxMmcwNC9hY0MrNUxCSjJDUS9mYVpyc0t0cmFnc3dNeXdtOTh1MFphdkIvOGZUVzhXQ2hOcDlMdmVBTjhhVHM4bUNiTjk2a1E0L2dGUVJobFNxVVNYMTlmRml4WVFGcGFHdDNkM1poTUppd1dDMWFybUlCNFBKREpaTWpsY2x2M1NuOS9melFhRFVybCtQNnExdjk1M2ZIYWRuWE9QVDA5VVNnVWwzK3pJSXd4NC9zdm1YQkZRdTNIZFBabE91M0hkWTdsYVZNdVJ5V0hyMCtIckZqNGZjN0FaOVdiNFo4RnNPTWNmQzhUMGtKR3Q1MkNJQWhLcFJJdkx5L1VhalVCQVFFWURBYU1SaU5tczNuY2Z6a2Y3L3FueUZDcFZLalZhbFFxRlVxbDBtMnlYZTU0YmJ2N09SZmNqd2c2aFNFem5mM0crclFwVnlJNVNKcGE1ZjFTZUtVSWRIMUZoV3E3NE1tOXNEb0J2allEL05TajIwNUJFTnhiLzFRS1NxVVNqVWFEMVdvZHQxL0szVTMvR0VmN2h6dHh4MnZiM2MrNTRGNUUwQ2s0ak9sczZnczY0KzB5blpWdUVIUUN5R1ZTZDlybGNmQmNIaHk2TUxEdTh5bzRmQUh1VDRYYkowc1pVa0VRaE5FZ3Zwd0s0NVc0dGdWaC9CSmZuUVdIN3JVdFdyQUNBUjREV1QyZGFTQUQ2ZzZDUGVIbkMrRTNTeHgvTjkxRytIcytQUHdaN0ttV2ZrK0NJQWlDSUFpQ0lGeWFDRG9GbEhMSGJxTXQvVjFzN2JLZDd0REZkckRNQ0hobEhXeEpjU3dtZExFWGZwTU5YOWtCK1UyajF6NUJFQVJCRUFSQkdBdEUwQ2tBRUdyZnhiWi8yaFQ3Y1ozanVKalFwYWdWOEdnNnZMd09Wc1JKMDYzMHErcUVwL2JCRHcvQ09UY015Z1ZCRUFSQkVBVGhTb2d4blFJZ0ZST3FhSmVlTjd2SWRGYTdlVkFWNlEwL21nZGJVdUVmQlhDc2JtRGQ4UVk0MFFDckV1Q3g5UEUxcDZrNzBiVkRiN01Wb3hhUXlURHJSN3RGZ2oyRjJvclZDaW92SzU3QlZqVCtvdkNHSUFpQ0lJd1ZJdWdVQU1kTVozL1FPU0ZnWUZsL1FPcnU0djNnMTR2Z2JDdjg5UlNjYnBhV1c0R2RWYkR2dkJSODNwY2lCYXJDMk5CYUFmb3VLMWF6Q0dCdVZtYURkRzcwSFRMMFhSYVUzbVlDRXF4aWlnRkJFQVJCR0FQRS85UUM0SmlkNnc4Nkp3Y09kQ2V0YUFlVDVZWTM2NmFWRkFUUExJZW5sOEFrdStEY2FJSFBLdUdoVCtIbmg2RmNCT3Mzdll0RlVwWlRCSnhqaUVXT3NVdEo4eG5RYXJXWXplYlJicEVnQ0lJZ0NKY2dnazRCY0p5cnMzOU1wMFlCY1gzak9zMVc5NWs2NVdyTWpvQy8zUUkvblE5eHZnUExyVWhUcm54OUozeDdMK1EyakZvVGhVdG9yUUNUVHRRaEhvdGt5TUNrb3JYQ1NuZDN0d2c4QlVFUUJPRW1Kb0pPQVhDY0dzUitlcFNrb0lIbnBhMDNyajFqemRKWWVHa3QvR29ScElVNHJpdHNoaDhkaEs5OERudk9nMFhFT0RlRjNsYlFkMXB4TEE4bGpDMHlaRVlOYmZWYTlIbzlGb3ZvamlFSWdpQUlOeU14cGxNQUlNUkY5VnFRdXRqdXJKS2VsN2JkMkRhTlJmT2pwTWZaVm5pOUdJN2FGUnc2MXdHL09RWXZGc0RkU2JCdUFuZ29ScSt0N2s3YkFsYUxDRGpIT2psSzZQV2lzN01UbFVvMTdzZDNGaFFVY0R3M2o5cWFHancxM2xSVWxZNTJrNFRyTkNGK01scDlMN0d4TWN6T3pHRHExS2x1V1NUTG5hNXRjYzRGZHlTQ1RnRnd6SFJldEFzNlJhYnoyaVFGU1ZuUEM5M3dSakhzcVphNktJUDArLzNMU1hqNU5LeUloNDBUSWRILzB2c1RocDlSSzdLYzQ0WENxcUdycXhGL2YzK1VTdVc0L2VMMjZzdXZvZTIwRUJlYXhJd0ZLNGtJamhudEpnbkRwS0dsbHNhV0dnN3R5U1h2K0NtMlBIQ3ZXeFhKZXZYbDE5QjJtSWtMYzU5cjIzYk9kK2VTZC93a1d4NjR6NjNPdWVCK1pGYXJWWFQyRXdEWThEN28rb1pGYmIwZC9OUlM4YUMxNzBsakZHWEE5cnRBS2Y0ZVhyVldIYnh6Rmo2dEFLM0plZjJrQUNuenVUSUJ2TVN0b0J1aXNkQnFxNGdxakcwbTlIUjdWaEFkSFkydnIrK0lmMmw3cHdSZUtJQnZ6b1RiSm8vb29Xeis5dHcvaVF5WVJHWnExbzA1b0RCcXNndjNVTmRlemlOZmVRQ05Sb05DTWI2N3hJaHIyLzNPdWVDZVJQZ2cySVM0R05lcGxBL00xMmxGVkdPOVZrRWErUHAwZUdzalBKb09BUjZPNjh2YjRkazh1T3REK0cwMkZEYU5UanZkaVFnNHh3OGxIcGpOWmd3R3c3Z2MxL25xeTY4UjZlL2VYOHJkeWR6MEZVUUdUdUwxVjk4YzkwV3lYbm41TlNMOUo3cjl0VDAzZlFWUmJuTE9CZmNsZ2s3QlpxaHhuYUtMN2ZEeFZzR1dGQ240L09sOHlJeHc3T0JwTU1PdWF2ajJQbmprTTNpN0JEcjBvOVpjUVJnenJGWXJKcE9KOGRaNXA2Q2dnTjRPQzVscDd2MmwzTjNNbTdvQ1F3L2s1dWFPMnlKWkJma0ZhTnZOWktZdEcrMm0zQlRtdXNFNUY5eWJDRG9GbTdBaGdzNHBnUVBQejRxZ2MxZ281VkxGMjk4c2dYOXZoRWVtUW9TMzR6YTEzZkNQQXJqN0kvaitBZmk0QXRwRkFDb0lidVY0VGg3eFlWTkd1eG5DS0pnUWxVcng2Ukk2T3p2SFplYnJlRzRlOGVGSm85Mk1tOHA0UCtlQ2V4TkJwMkFUYmhkME50b0huZmFaVGxIQmR0aUZlTUlEcWZEYWV2amZMRmdSQnlxN2Y1a1dLK1Exd3A5T3dOMGZTdk4rZmxBR0xkcWg5eWtJN21pOFpUa0JhbXByQ0ErT0hlMW1DS01nSWppV3BxWW11cnE2eG1VV1gxemJ6c2I3T1JmY215aFpJdGlFMldYYUduc0duazhLa0xxQVdvR3FEcW00a0NnbU5QeGt3SXd3NmZHRVVhcDR1LzBjbE5rRitsYWtlVDhMbTZVS3VNbEJzQ1FXbHNRNFowb0ZRUmo3UEQyODNLS1NwK0FzTWlRT0Q3VUdvOUdJd1dEQXc4TmpYRlZtRnRlMnMvRit6Z1gzSm9KT3dXYW9US2RTRGhNRHBHSTNWcVJzWjJyd0RXK2VXL0ZXd2EyVHBFZHROeHlzZ1VPMXpwbm1rbGJwOFVLK2RITmdjUXdzallNWW45RnB0eUFJdzZ1eXVteTBteUNNb3RyNmFvY2lXZU5wT2cxeGJiczJucys1NE41RTBDbllESlhwQkpnY09GQzU5bXlyQ0RwdnBCZ2ZxZmpRbGhSbzBrb0I2QmUxVU5RczNRVG9WOTR1UGY1MUdxSjhZSGFFOUpnVkJocnhMMTBRaERHb1I5dUZoOW9UcGNMNWoxaGRVelZCL21GbzFKNHUzbmxqZFBhMDQrY2Q0TFM4Ujl1RnQ2ZnZzQnhqdkJiSkVvWW16cmt3SG9uYko0Sk5wRjNRMmF3RnM5M2ZPbEhCOXVZUTZnbDNUb0ZubHNPN3Q4RzNNbUJXT01nSDliNnA2NGFQeXVHL0RzR3RIMGpqUU44b2xtNFlXTVQvWVNPdVY5ZU4zcUJ6V3FZempMK0J1RTF0OWZ6cm85K1RWM0pveUczS2E0cjQxMGUvNTJ4MS9nMXNtVEFhT3JyYitNUHIzNk9tb2NKaCtWL2Yrd1Vuem56aDhqMS9mZThYRkpSbHUxeTM3L2lIdlBycEgxMnUrK2UyMzNDKy92TFpzaGMvL0MzSEN2ZllYbHNzbGl0NjlPdnU3V1IzOWxhbmFxTHRYUzM4K2UyZk9GMzc1VFZGUFBQbUR6bFhkL2F5YlJNRVFYQVhJdjhoMkNoa0VLaUJ0cjd2eWhkN0J3SlJVVXpvNWhQZ0FSc21Tbzh1QXh5dGc0TzFjS3pPY1R1TGRXQWM2TDlPUzExM004Smhhb2gwTXlFdFpIVGFQNTY5dU8xcEVxS1MyTGprUWR1eWYzMzBlNkxERXJrOTY1SEx2dDlrTm1HeFhGL2xRcFZTalV3bW83UzZBSzIreC9VMktnOUNBeUtwcUMyKzR2MU9qRWtsTkREUzlucFg5bnMwdGRlVG5ERFQ1ZllXaTRWZDJlK2gxZlV3SVRybDZqNkVjRjMwQmgxSEMzZFJjdTRrN2QwdEtCVXFva0xqV1Rwckk5RmhDU055ekxhdUpucTBYWGdOeXZJWmpIck1acFBMOS9UcXVqR1pqUzdYbGRXY1pzYVVCZGZWcGw1dEYwYlRRT252MXo3N1A2b3ZFNng2cURUODRKRm5BTkFidE9RVzd3ZGc1ZHhOdG0wQ2ZJT1psNzZTL2NjL0ltM0NiRHpVR3ZRR0haOTg4VHBKOGROSmpCcSt5cXdpNCtXczhrSUoyYWYzME5oU1E2K3VCMytmSUtaTm5zdTg5RldvbENxSGJZMG1JMStjL0l6QzhteDZ0SjM0K3dTVG1aWkZabXFXMDVqSnpwNTI5dVJzcGJ5bUNLUEpRRVJJTEZrWkcxMysvY292UGNxeDAzdG9hVzlBby9ZaWRVSUd5ek52UjYzeWNOcjJhb2x6TG93M0l1Z1VISVI3dVE0NkovaExRYW5aQ3VjN1FXY0dqV0wwMmlrNDhsWERMUW5TUTIrR3dpWTRlUkZPTmtxRmlPei82K294U3NIcHdWcnB0VUlHaWY2UUhDd1ZKa29PaGpoZjUreXA0S3owZkNGYVhiZlRjcTJobDdhdVp2SkxqOXFXNlExYTJqcWJISllCQkFkRUVCT1c2TEJzNTdGM09WNTg0THJhOXNTOS8wMkFiekFIOGo2aHZ2bTh5MjM4ZllMSXl0akl6bVB2WHZGK2IxdjZzQzNvUEhIbUM4cHJpcERMNUR6MzFvK2R0cDA2YVE3aHdURTB0ZFVqbDhuNTQrdmZkN25QcjI3NkNZRis0dTdIY0x2WVZrZHUwWDVTRW1jeWRkSWNPcnBhS0NqUDVsOGYvWTZITnp4RmJNVEVZVDltVzJjVFNvV1NRRi9wZkg1MDRGWE9uTXREYjlTeE8yY3IrNDUvNlBRZXZWSEhqaU52cyt2WWV6eTg0U2tpUXFTS3BoY3VWdEhWMDA3S0VEYzByc2VVdUdrc25MSEc1YnJDOG14S3F3dHNyNE1Ed2xtellETWZIM3lOdUloSkdJeDZ0aDk1cTIrdEZhUEp5TE45MTcvWllzSmcxRk5ScStYM3J6NEZnRWJ0eVRmdi9mV3dmd1ozZDZ4d0Z5YVRrV21UNXlPWHk2bW9LV0xmOFkrb2FhaGd5OXB2MnJheldxMjh1L3R2bE5jVWtUNXBEcUdCVVJSWG5tREhrYmZSNm5wWW1ySEJ0bTEzYnljdmZmaGJkSVplWmlZdFFxM3k0R1RKSWQ3WS9pejNyMzJTQ2RISnRtMFBuZHJCM3R4dHhJWlBaTW1zRGRRMVZaRlR0SStMYlhVOHVPNWJvZ0NRSUF3aWdrN0JRYmkzVkpnRytzWjFoa3JQKzRzSmxmWUZNR1Z0a0M2K0k5NlVQQlFENHprQnVvMXc2cUkwN2NxcFJqamY1Ymk5MlRvd0h2U1R2aDV4R3FVMFAydC9FSm9jNURpUHF5QXByamhPWTlzRnArVUdnNDZMclJjNGRucWdTNS9PMEV0emU3M0RzcWJXT21hbExIWUtPdnN0bWJVZXBjTHhqbjEzYndjNVJmdVlIRHVWMkloSlR1K3ByQzJtcXI3VTl2cmhEVTloSHBRMVBYWDJDTHV5MzJQR2xBVk1uektmNlZQbU82eC81Wk0vME5yWnhMZTNQRDNrWjYrdUwrUHpvMjh6YmZJODBpYk01dE5EYnpBamFRRUpkdG1kWG0wWDIvYS9URUxrRkpaa2JPQjBlUTVWZFdkWnQyZ0xjdm5BWFNzZkwvOGhqeU5jdTVDQUNKNjQ5Ny94VUd0c3l5YkhwZlBXenVmSktkbzNyRUZuWjA4N3RSY3JLYThwd2t2alEwbjFLVURLak05SVdzQjd1MThnYldJbUtZbk9BZVJiTzU4bkkza3hrK1BTQ2ZJUHN5MC9WWHFFME1CSVBOU2VsRlNkY25uYzJvdm5zRmdkdTcwcUZTcGl3aWZZdXQ0YVRRYWEyeHNvclM0Z29DOFk5dmIwSlRaOGdzdDlsbGJuNDZseExBYytNMmtoUlJYSHFhb3ZaZUgwMVd5KzVYR0g5UVZseHlpdVBNR1dOZDlrTUpsTWpHUWFDZXNXYmlIQWQ2REF4TkpaRzNqeHc2Y3ByeTJpcGIyUjRJQndBSW9xamxOZVU4VGltZXRZTnZ0V0FPWk9YY0VMVzMvTjRmd2RaS1Fzd2NmTEQ0QURKejZtczZlTkI5Wjl5eFpnVHBzMGw3KzkvMHQyWjcvUFZ6ZEpOeGM2dWxzNWNPSmpFaUtuOE1DNmI5bUsvV3piL3pJRlpjY29yUzRnS1dINkRmdGRDTUpZSUlKT3djRlFGV3hCNm1MYjM3VzJ0RlVFbldPRmp3b1dSVXNQZ0ZhZGxBVXRiWVV6TFZLd2FSalVrMU5uZ29JbTZkRlBvNVF5b3RFK0VPY24vWXoxazdMZzd1cjJaVjl5dWZ6cGw1OWtadEpDVnN5NXc3YnNMKy84ektsNzdSOWUvOTRsOXo5MzZnbzhQUnlqL1libUduS0s5cEVRbGNUOGFhdWMzbU13NmgyQ1RyWEtBNzFCUjJGNURyTlRsMUJkWDhiZTNBK1lPakhUNFE2L3ZjYVdXaEtqa2wydUF5bmdmT3Z6dnhBUkVzZUd4UStna0N1SUNJNGx0MmdmNlJQbjJMN3MvWFBiYjVESlpLeGYvQURCL21FbzVFb0t5ckk1Y2VZZ2Q2MzRxc2dFakxEQjF3NWd1MUZoTkJ1RzlWajFUZFY4Zk9CVkRDWTlDcm5DOW54MnlsTFdMcndYaFVLSnA0Y1hmdDZCVHUrVklTUFFMNVE0dTVzb0JxT2Vvb3BjNXFXdnBQTENHWWRzdk5WcXdkVFhWZmZRcWUwbzVBckhteGllZnR5MThxdTh0K2NGUU9xdVhsUnhuRFBuOHNoSVdlSjAvT1BGQjlCNGVLRldlcUEzNmlnb3ozWjUvZCs5OG11MkFONUw0K1BRL1RHbmFCOXhFWk9KQ1hNTVpHVXltYmpPUjRoOXdBblM3em8yZkNKMVRkVVk3THBUbnlvOWdsS2hkUGg3cVZLcXlFek5Zc2ZSdHltcktXUm0wa0pNWmhPRkZUbEVoeVU2WkRTREE4S1pFamVOTTFVbmFlMXNJc2d2bE1MeUhNd1dNd3VtcjNhb0xydGcyaTNTRFloekowVFFLUWlEaUtCVGNHQ2Z6Ym80YUJqWUZMdnZDcUtZME5nVnBJRVZjZElEcERHZjFaMVNodnRzMzZPeTNiR1FGRWlCNkprVzZURlltQmZFK2twQmFFeGZNQnJyQzZGZTB2eWo0OWxMSC8wT3JjN3hINHZCcUNldjVKQkRkcWE5cTVudTNnNys4czdQYk10NlhYVE5IUW5uNmtyWWZ1VGZWTldmNWR5RkVxSkNFN2gxNmNPMjlVMXQ5ZlRvcEJSNHIxWXFlT1NoOW5RSVhnR0MvTUx3OHc3Z1dPRnVBdjFDMmJ6cWNTNjJTcG5ldVZPWDA5TFJTRXRISTNxajFFZC9UdHB5bXRzYjBCdTAxRFZWbzVBcm1EOXRGUjFkTGJSMU5SUGtGM3BEUHI4d29MNnBHc0FwT0xwZVNRblQrY0Vqei9EY1d6OWhkbW9XODZldDVJV3QvKzJRTWR4LzRtUDJuL2o0aXZaMzRzeEJkQVl0R3JVWEdTbUx5VWhaYkZ2M3hjblBLS3M1VFcxakphR0JrVVNGSm5DYjNmWGM3Lzg5K21jQW5udnJKOHhJV3NEaW1lc0FLWk52TDcvMEtJMnRGN0JZekNpVkttTENKckJzOW0xTys3UFBHQmVVSGVQREE2ODRiZlByRjcvaDhEcDFRZ1ozcmZqS0ZYMW00ZnBZclZicW04K2o4ZkFpSkNEQ3R1eDhRemtSSVhGT1ZZN2pJaWNEVWhYa21Va0xhV3lweFdEVXV4eUxHeGM1bVROVko2bHZxaWJJTDVUejlXWElaRExpSTZjNGJCY1dGSVduaHhkMWZmL09CRUVZSUlKT3dVRzQvYlFwTGpLZC9jNktZa0xqaHJ4dlRHZWlQNnp0NitWcHRFQkYrMEFRZXJaVkdzczdWRm1EaTczUzQwU2o0M0sxb2k4ajZnc3h2Z1BCYUp3ZmVJMkR2ejU2ZzQ3YXhrb3lVN09JRFplNkttcjFQV3cvOGhZcGlUTkppQno0OHJJcit6MkMvTVBJU0I3SXRIeDY2STBiMHM3a2hCbHNYUHdnSHgxOEZhVkN5ZDByditZd0JjV2hVOXNwTE05eGVNK3AwaU9jS2ozaXNHek4vTTNNbWJxTVRjdS9qTWxzeEd3MjhjOXR2MEdwVU5xNkVMNi85NTlPeDgrMjYxSU1ZREliMFJ0MVRsMFVoZUZuTU9ycDBYYWgxZmRRMjFqSkY2YytJeUZ5Q25QU2xnMzdzZlFHSFcxZHpiWXhtYjI2Ym55OUJxWVQ2YjkrQmh1YzhUZWFqQnd0MkRYa2NmTExqakU3WlFtMWpaVWt4VThucDJnZjZ4YmVoMHFwdnFaMlAzYjdEeSs1L29OOUwyRXlTWVdPWmlZdllsSnNHZ0FhRHkrK3VYbm9zWm8zNnQrM08rdm9ic05rTXREZTNVTGVtUytvYTZyaWptV1AyYTZGcnQ0T1RHYWpiWXl4dmY1TWFVZVhkQ2UxdGZOaTMvS2h0MjIzMjliWHk5K3BZQkdBbjA4UUxlMk5Uc3NGd2QyTmc2OTl3bkFLdjhSY25mYkZoR3E3UkRHaDhVd2w3eHZQWXowVUhnQUFJQUJKUkVGVWFYZWp3V2lSem50TlY5L1BUcWp0bHA1M0RkRlR6MkNHY3gzU1l6QVBCZmlvd1ZjbEZVTHlVVXMvYmM5ZExPOS9LRzZTOUdsYnA5VC9PQ2xodXEyeVlVMWpKU0FWS3BrU1A4MjI3WUc4VC9EM0NXYnFwRXpiTWkrTnp5WEhNejd6cHZPWDRmNHVmWHR6dDduTUdnMVZJWFJHMGdKNnRGMGN5UHVZOXE1bTJ4aW1mdjQrUVR5ODRTbmJQb3dtQXg1cVQyUXlHVHFEbGhlMkRueTVWaWxWcUpRcXVuczdBYmgxeWNNT24rdHlCbWVhaEpGejVseWVRMFl1YmNKczFpellQQ3pWTlFkcmFLa0JJRElrRHBQWlJGZHZ1OE9YL2NiV1dvclA1VG05Yi9BMWUralVka3htSXg0cWpkTzIxZlZsdEhaY0pDVnhGanVQdlVkMGFDSXE1V0dLSzA4NGpVMTJPSWJGVE5uNTA3YlgrYVZIT1YyUmU4blA4KzM3ZjR0RzdVbFhUenRHazRINjV2TlNacXN2Nk1ScXBVZmJPZVQ3VFdhajA1aHNZWGk5L1BIdjZlaVd1bDU1ZS9weWU5YWpEdU9HZFhycDdybUhpN2xjKzYrdi9xNjRsOXBXUFdoYnJiN1g2VzlvUDQzYUU1UFppTVZpY2VoNkt3anVUZ1NkZ2dQN01aMzFQVkptcS8vN3ZWd0drd01IQ2cyZGJZSHBZWVAzSUl4WEt2bEFSblN3ZHYxQVFGclhMV1ZGYTd1a2JydEQwWnRCcjRXV2E1eTZVcU1BbFFMVWN1bW5TaTVsVnUxLzJxKzMvK21oZ05YWGRsZ0hMWDEzeG1zYksrbnFhUWVncGxHcXh0VFFVdU13VmNsUTFXdTdldHV4V0MxRUJNYzQ3WDlXOG1LSGpDUkF0N2FUL05LanhJWlBKTnBGQWFMcWhqSnErd0pmZ04vODZ3bUg5V2FMbWRjK2U4YjIrcFo1ZHdNZ2w4bHRkL09QRnV4aVYvYjdmTytoUCtMcDRZVldQNmpid3lDZkhIcmRycHJuNWVrTldpYkhwVi94OXNLMVM0aEs0cDVWWDZkWDEwMVRXejBGWmNkNC90MmZjOCtxcnhQZjE3MXd1UFIzZDlXb1BXbHN2WURWYWlVMEtNcTJ2cUsybUlhV0dycDdPOUFadExZdWtBYmp3UGc3blVITDBZS2QzREx2Ymc2ZDJ1NTBqSU1uUDJWSzNEVDhmYVE3WWpLWmpCbFRGbkF3NzFPbVRwcUR3bTVzcDFiZlMwVk5FVHBETHdmelBnVWdLME1xSkpNWW5jekVtRlIyWmIvUDVsV1BPNHdKUFYyUlMwblZTVnUyN0tFTjN3R2NNN0o2bzQ0M3RqODc1TytqVjljdHJ2TVJ0bUh4QStqMHZYVDJ0Rk4ydm9EMzlyeEEycm5aYkZyK0dES1p6RGIxbE54Rk1hZitzYmI5UDgyWDJoYkhiUzBXczIzWjViWVZCRUVpZ2s3QmdiZEsra0t1TjB0ai9kcDAwaGpBZmxPQ0JvTE8wallSZEFxU0FBL3BNWFZRcnlRclVzYmNsaDN0KzFuYkpYWEh2UjQ2cy9TNEZuSVpyQjZHSVcxR281N1F3RWlLS284RDBweVVMUjJOcUZVZXRtWDl0UG9lVEcxR2poVHNkRmplMUZiUHFybDNPUVNkL2RuTTVabTNPWFVaYkdpdUliLzBLSlBqMGwwV0V0cWIrNkZEMExuSWJscUlnckpzZElaZTVxUXRvMGZiUlU3UlBvY3Y2ZGRxMmV6Ym1CUTc5WXEzMzdidnBlcytwcjJuNjZCWU8rM3lHdzZ6NTA1S2o1RWlsOEgxWHFiK1BrRzJBQTFnZnZwSy9yNzExM3l3N3lXZXVQZS9oelVUVTkxUVJseUVGTWpXTkZiZzYrV1BiMThtZi9YOGV3Z05pQ1E0SUp3dlRuNUdhWFdCclZ0cmNXV2VyVXV1UnUxSjJzUk1NbEtXT0FXZFZYV2xuTHRRd3BkdWRaeDZaODdVNVJ3cjNFM2VtUy9JVE1zQ29LanlCRnYzL2hPcjFZcE1KaU1sWVNhcjV0MUZnRzh3NStyTzRPY2R5T3pVTFBibWZvaENvV1JpVEtwdGZ3ZnlQbUZTN05UTC90dlFxTDE0OHI3L0dYTDlCL3RlY3FvY2ZTMmF0ZkJaRWVSMFFYZmYvODFqM1hCYzI0RERlWnMvYlNXN3M3ZHlwR0FuQ1ZGSlpLUXNSdFdYMGU4ZloyNnYvMmFIaDByS2JQWm4vKzJMRUExc3EzUGExdFYyL2NmeVVHbEUwQ2tJZzRpZ1UzQVM1VFBRSGJLeFoxRFFhVmRNNkt3b0ppUmNoZ3lJOEpZZW1SR082eXhXNkRSQXQySGdaNWY5d3doZCtrSFBqZEpyazhYbDRXNjRHVWtMbUpFa1RWeHZNcHZZdHY5ZnRIUTBjdmZLcnpsOEdRTFgxV3ZidTFwNDlxMGY0K2ZqV05IVDJqY0ZoRUorL1graSs0dW5nTlQxdDZPN2hjVXoxMUZRbGcxQWRGZ2k1K3BLcnVzWUNybmk2cm9SRHZPWHNYUnZPS3V6U0JrR0dZeDArU3FMVlhxa0JrTkd4T1czdjFZeTRNaWV5MjUyVmZ4OEFwa2NsMDVCMlRIYU9wdHNsWWFIZzk2ZzVWeGRDZTFkTFpTZlAwMWlWREp0bmMxbzlUMzRlUWVpTitxb2E2cW1zNis3YW4reGxRRGZZSFQ2WHVxYXFnbjBDK1hXSlE4NWZXRTNtb3g4ZXVnTkpzV2tPVTExNHV2bHo0eWtoZXpPMlVwQ1ZCS2hnWkVFK29ad3k3eTdTVW1jeFNzZi95OFJJYkZPMVU2VkNpV3BpYlBJUHIzWDl1LzFmRU01Rnk2ZVkrV2NUWmY5dkZwOWoxTlBBbnRtczRsa0YxUEVYQzB2bFhTRE55NFNUTEtoeDlhUEpTTnhiUVBNVGwzS2tZS2RWTldkSlNObE1YN2VnY2hrTWxzWFhIdjk0elA3cCtucHZ6blRQOGJUMWJiQi9kdjZCbFBmVk8yeUMyMTdWNHZEMUQrQ0lFaEUwQ2s0Q2ZleUN6cDdJY1h1Lytra3V6RitwYUtZa0hBZDVMS0JET20xMEpxa01hTkd5OEJQKytjR3M0djFaakJZd0dRR3JyRmI3MkFtczRtelZhZlltN3VOOXU0V1ZzKy9oMkQvY051WGxINWhRZEg0ZVFmUTN0WEMxbjB2MHRYVFRvKzJDNVZTN1RCVkJFaDM0R1V5MllpT0I2cXNMY2JYeTUvUXdFaW5kZjBaZ0NzTkpIY2VlNWRkMmU5ZjhiRk5aaU5UNG9Zdk03bmVIK2FHbkNZa0pJVFEwRkJVcXBFZFIvZE9DYnhRQU12ajRQYmg3YUhxNU1qbE43bHEvVGMxaGp2NHYyL05mL0xPenIveXI0OStSNit1bTd0WGZaMERlWjl3eG00Y3A5RTBNQUJjS2tLbGNnZ3c3MWoyS01rSk01ejJ2VHY3ZmJwN08zaHczYmRjSG52Rm5Ec29PMS9BdTd2L3ppTWJ2MHRVYUR4Um9mR1hiZk84OUpYOFk5di9VRjVUUkVKVUV0c1AvNXZFNk9RcjZucXM4ZkRpUCsvNTVaRHJQenYwNW1YM2NTVzhsQkFYQXFHaE1NS1g5ZzAxRXRkMi81eXQvZGVVU3FraUxDaWF1cVlxakNhalErR2Y4NDNsQU1UM1plZWpRdUtSeVdSVTk4M3ZhdTk4WXpseW1aeVl2b0p4MGFFSjFEWldjdUhpT1lmNWJwdmJHOURxZTVnMmVkNElmRHBCR050RTBDazRDYk1ySmpTNEMyUzgzMEQzMjdwdTZEWks4MEFLd28zbXFaUWUxNnJ1eExXL1Y1cjNMNWVxK2xKS3F3c2N4bTUrZnZRZFBqLzZ6cER2UFhScUJ3Qiszb0hjdHZSaG9zTVNiVjBRKy9WM0JkdVQ4NEhUKzd2N0NwZVVuUzkwT2VWS2RZUHpGeVpYV3J1YWhnejhlblJkS0JVcWw1VVpYUkdGaEc1T05ZMlZUbG5CbHZaR3psYm5FK1FYYXN2YURCZU4ycE10YTUvZ2hhMi9wcXUzQTROUngrMVpqOWl5KzJlcjgvbHcvOHNrSmN5Z3FhME91VnhCV0dBVTZ4ZmRmOG11aURtbjk1RmJ2Si9ibGo1TVcxY3pwVFdGdG5YbHRVVjA5cmJqb2RLd2NjbER2TG5qT1Y3NjZIZmN2K1lKQXYwdVA1bDBSRWdzTTVNV3NtMy92NGlQbkV4YlZ6TjNyZnphRlgxZUdZN2pVUWN6Vzh3b0ZPSnIxa2pvN0c0RG1Rdy83d0NINVVmeVB3ZHc2TzZmUG5FT3UzTzJjcng0djIxSWd0RmtKTGRvSDc3ZUFVenNLd3pscWZGbVVrd2E1YlZGWExoWVJYUllBaUQ5bXltdHppYzVZUVplZlZNQVRaMDRoK3pUZXpsYzhEbWJ3eCszWGIrSCs0N2Yzd05HRUlRQjRxK2g0TVMrbU5EZ0NyWnlHVXdNZ09LK0pFNXBLOHdhdnQ1WmdqQW1LQlZLaWlwUFVOTlFUa3JpTEdReUdTZlBIdWF4MjM1NFJXTWtkMlcvVDYrK203U0pzMTJ1NytwcHgycTFrbE8wejJsZC8zalBtc1lLTGpSVk9hMGZxbnJ0WUkvZStuMk1mZE5BREZiZlZPM1U1ZmRTUGpyNENoOS84ZG9WYnovY21VN0J0YjI1SDZEVjlUQTVMaDJOaHhldEhSZHRVK05zWFBLUWJUdWp5Y2pPWSsreWFNWWFoL0dmMTZLMHVvQ1dqa2FTNHFlemRlK0xkUFYwTUgvYVNvb3I4L2p3d012Y3NleFJtdHJxYUc2clo5T3l4M2o1NC8vbHZUMHZzR0h4ZzNoNmVEbnRyNzI3aGV6VGU4aksyTWowS2ZQWmQvd2pUdHRONzFOeTdpUVZOVVg0K1FUeThJYW4yTFQ4eTJ3Ly9PK3Jhdk9LekRzNFhaSExtWE1uV1pGNWg4dGczR3d4TzQzUDFPcDcrZXQ3dnhoeXY4UFZ2Vlp3MXRyVnhKdmJueU01WVFaaFFkRVlqRG9xTDV5aHJxbWF5WEhwcEUrYVk5czJNeTJML0xLajdNN1pTbE5iUFVIK1lSUlhucUM1dllITnF4NTNLTmEyY3U2ZFZEZVU4Y2IyUHpFcmVURUtoWktUSllkUXF6U3NuSHVuYmJ2b3NBU21UNWxQZnVsUlh2L3NUeVJHSjNQaDRqbk9WdWN6ZjlvcXdvT2liK2p2UXhER0FoRjBDazR1TlZjblNNV0ViRUZubXdnNkJmZDB4N0pIVVNuVktCVktqaFZLZzVQQ2dxSWRzb1A1cFVlNTBGVEZ1b1gzT2J4WG8vYWtWKytjcGV6WDF0bEVUUGdFSGgxVU1BV2tRa0l2ZlBEZkxNKzhmY2hDUXE2cWZycmlLcFBaMXRuTWhhYXFTMDQvTWRqU2pJMU1qRTdGWXJXNHJQdzQyTlVFcU1LMW01ZStrdXpDUFp3cVBZSlcxNE8zcHk4cGlUTlpOR090UTdkcXJhNmJjM1VsbEZTZFpQTXQzeURHUlZYa0sxRjVvWVNQRHI3QzhzemJXVGg5TlVjTGRqTTViaXFmSDMySEUyY09jdXZTaDBudXkzS0NOSmJ6b1EzZjRlMmR6L1BudDMvS29obHJtWlc4Q0EvMVFDR0JBSjlnSHRud1hWc1h4bVd6YjJYWmJLa0M3Uy8vOFhVMkxIN0FZV3FpdEFrWlRJaE9jUWhnclpjWUJkblVWcy83ZS82QkRCa1J3YkhzTy80aFpvdUpCZE5YMjRJUnZVSEh1N3YvanQ2ZzVlVFpRNlJNbUVWSVFDU0xacXhsZWVadFErNjdvQ3o3a3NjV3JsMVlZQlN6a2hkUlhsdEVTZFVwYVZsUUZHc1gzRXRHeWhLSHpMbEtxZWFoOWQ5aFYvYjdsRlNmd21ReUVoa1N4LzFybm1CQ1RJckRma01ESTNsa3czZlpsZjArT1VYN1VDcVVKRVlsczNMdW5VNWpnamN1ZnBCQTN4RHlTZzV4dnFHTVFMOVExaTY0bDltcFMwZitGeUFJWTVBSU9nVW5sOHAwZ2xROFkxdGZENzdpNWh2VEprRzQyYmpLeWd4V1ZWOUtmVit4bEN2VjBGS0wzcWdqMlAvRzNjM3g5UERHeDhzZnE5VnE2eHA4c2ZVQ2phMFhDQStLUmk2VDQrY2Q0QkFNZ0RUUDZKZHYveEdCZnFGMDkzYnd3bnUvNE00Vlh5RnRRb2JMNC96UFMvL0p2UFNWYkZyMkdESXhmOTJJUzRxZlRsTDg5TXR1NStjVHlHTzMvb0EzUC84enIzN3lSemJmOHJoVElhekxLVHQvbXJkM1BrOW1XaFlMcDBzVEVxVk9tTVcvUHZvZGNybUNoOVovaDVodzUzcWxRWDZoZlBuMkg3RTNkeHY3am45SVRQZ0VweTdCOW1QbXJvU25oeGU5dWg1T2wrZGd0cGpvNkc2MVZSM3RaelFaMkp2N0lVY0xkaElWbXNCWE4vMEVmNThnOXAvNGlBTjVuNUJidkovWktVdFpPR01OcjN6eUJ6cTZXL25LSFQ5bVYvWjdQUC9PejVnK1pUN1JZWWxVMUJZamw4bVJ5ZVcycVRJc0ZqTW1zd2tQdFFhVDJVUmhlUTdKQ1RPdnVMdTZjSGxlR2gvV0xOaDh4ZHRMYzNnK2N2a05rYnBjUDdqZTlkaGhlM0s1bkNXejFyTmsxdm9yYm9jZ3VETVJkQXBPN0RPZGRTNlNNZE5EQjU2ZkZrR25JQXlwdnFrYXRWcERyNjdITmhib2N2cUxyaVJFVGhuSnBqbFlzMkF6Rm91Rnp3Ny9tOUx6QlVTRnhxUFY5ZkRDMWwrVG1ackYwb3lOZkd2TDA3YnRYOXoydE11dXZRRHY3L2tINysvNXg1REhPblJxaDIxY2E3OE5peDlnVnZLaTRma3d3alh4MUhqendOb25lZjJ6WnlnN1gzalZRV2RNV0NKckZteDJ5UEw0K3dTeGR1RjlKRVlsMjZhamNFV2xWTE42L2owc21iWEI0V2FPVENhLzVtSmFLcVdLSFVmZkJxU3NXT3FnR3lFR281N0tDOFZzV1B3QTB5YlBzMlhHbG1mZVR2cWt1ZXpKL1FDRlFvbFNvY1RIeTUrMUMrNGxJamlHKzljOFFWN0pGeFNVWjFOWW5vUGVvTFVWcnhsS1JIQ3NRM2RQUVJBRWR5U0NUc0ZKb0VZYXUybXhTZ1dEZW96Uy9KMzlnajJsS1RBYWVxU3BMcW82SWNGdjlOb3JDS1BOVStOTnNIKzRRNWV1VTJlUGNMR3ZHK0VmWC84ZWlkSEpwRTdJSURsK0JwbFRsNkhYTzVmUE5ab01uQ285Z2x3bXY2cDVMKzMxenlmbnFqQ0x3YWh6T2FINXhkWTZQam4wT3JXTmxVUUV4N0pselJPb2xDcjI1bTRqcDJnZlJaWEhXVDMvSHFaT2xJb0ZyVmx3TDNxRFkvdDNaYjlIZTFjTGQ2Mzg2cENUcHIreDQxbFNFek9ZbWJUUVlYbUlpd3E2d28zbm9kYnc0UHB2TzgwTmV5VThOZDR1dXhXNnlyUXVucm5PWVNvZjJ6NEc5UjY0MUJ5WUFQLzFsYjhOdVU2bFZQT1R4NTRIY0FwY0g5N3cxQ1gzR3hvWXliMjNmTVAyK3A1Vlg3ZDF0WlhMNWN4T1hlcjBXUzBXaTBQbFZCa2pXMzFhRUFSaHJCRkJwK0NrZjI3Ri9peG5ZeTlNY0N5dVNYcUlGSFFDRkZ3VVFhZmczcVpQbnNmMHlmUG82RzZsb3JhWS9OS2oxRFJXRUIyYXdMeHBxeWl1UEU3WitVSXFhb3Y1VlBZR0UyTlNTWjgwMTZtRS94Y250OVBWMDg3MEtmUHg5dlM5b21NZks5eERUV01GS3FVYWs5bElhWFcrTFRzRHNEdDdLMGFUQWIxQnkvbUdjaWJIcGR2ZTI5QlN5N0hDM1JTV1oyTzFXcG1adEpBMUN6YmJnbzdWOCs4aE5UR0REL2EveE5hOUwxSlFkb3lOU3g2eVZYVUVxWkx2dnVNZjB0aDZnWVhUVjE4MlF4YmdHK3cwamtxNGVWd3FJem5XREZmUXA3eUNDclJ5dVJ3NUlzZ1VCRUVZaWdnNkJaZnNnODc2YnVlZ2Mxb1k3T29icWxiUUJMYzZUak1vQ0c0aHIrUVFUVzExdEhSY3BMR2xocTVlYVlKYlgrOEFsbWZlenR5cEsxQXBWYVJOeUVCdjBGRlNkWkxDOGh6S2E0c29xem1OaDBwRDJzVFpyRnU0QmJsY2pvZGFnNGRLUTFiR3hpR1BLWmNyOFBUd3RzdEdXUjNtUWZUMDhHYkZuRHRzVlhRYldtcW92SEFHbVV4R2VGQTB5ekp1dFcxYlhIbWNnckpqeEVWTVlrWG1IUzdIenNWR1RPUnJtMzdLWjRmZnBMR2xGZytWTks3endzVXFUbGZrY0xvaWx4NXRGOGtKTTFnMmUraWlLb0lnQ0lJZ3VDOFJkQW91UmZsQVhxUDB2TjVGTWFGMHUrblBDcHR1VEpzRTRXYlQxRmJIOGVJREJQaUdFQnMra2NpUWVCS2lrb2dLalhmcTN1cWgxakI5eW55bVQ1bFBkMjhuUlpYSE9WMlJpOEdvdDJWa3BFeGgyaVduclFnTGl1SjdEdzNNY3prdmZTWHowbGZhdXZjTnpzbzhzTzdKSWZlMWJQWnRwQ1ptRUJFU2U4blA2YUhXY01leVJ6RVk5YlpNbUV3bUk3ZG9QNUVoY2F5ZWQ4OVZ6ZE1wWExrSjhaTkh1d25DS0lxSmpBZGNkNWNmNjhTMTdkcDRQdWVDZXhOQnArQlM1R1dLQ2NYNGdwOWFHdFBab3BPMmlmSzVjZTBUaEp2QmlqbWJ1R1hlM1ZmOTVjREh5NCs1VTVjemQrcHkyN3liL1NLQ1k2NnBMZGZTdlU4bWsxMDI0TFJuMy9VeUtqU2VweDc4M3l1cTR0dnZwMS8rNjFXMVQ1RG1nbXhvcWIzbTYwSVl1K3FiejZNek9JLzlIaS9FdGUxc3ZKOXp3YjJKQVFpQ1M1RjJBV1Q5RU5NSnpyQ2JQN3RBWkRzRk42UlVLSy83YnZSWXZwdDlOUUduY0cxaW9xTnBiS2taN1dZSW82Q2hwWWJnLzgvZWZjZEhkZC81L24vTmFFYTlvUzZRRUFnUVJWVFRpeHZZdUpjNGpudmllQjBuamplN3laYmMvVzI1U1c1MjcyWjNFMmYzYnZiYXpvMFQxN2l1SGNmWXVPQUNtR0lRVllBQVNSUTFKS0dDZXBuNisrTWdqUVpKcUkwMDBzejcrWGp3eURsblR2bkk1eHVZajc3ZjcrZWJtSURKWkNJa0pHUkMvMTNSRjdYdDNnTDluVXR3VTlJcGZabzhpS1J6UVkrbFU1UjBpb2o0M3ZLVnl6aFRmY3pmWVlnZm5LbzR3b3laMlpqTlpxeFdhOEFsSUdyYnZRWDZPNWZncHFSVCtwVFpvM0RtdVZadzkzRk96NlJUOHpwRlJIeHZ3WUlGUk1aWjJYUHNNMytISW1Ob1YvNFdUR0VPTWpNenNWZ3NoSWFHQnR3U0xKNjIvYW0vUXhrWGR1Vi9IUER2WElLYldyUDBLU3pFbUxNSnhucWROVzI5ejhtT2c0aUxzNElyVzZGTzB4QkVSSHp1Z1FmdnArSkNFWHVPNk10NU1OaWR2NFdLK2tMV3JsdUR4V0loT2pvYXE5VTY4SVVUa05HMmk0TytiUnZ2dkNnbzNya0VMeVdkMHErZTh6cjdLaVprTm5uM2RoNVdiNmRNSU9iUXZ2cnZaU0p5MEFsTTdQbXgvVEdaVEZnc0ZoNzUxa05VdDUvaTdhMi80ZURKblZUV2x2bzdOUEdoeXRwU0RwN2N5WDkvOW1zcW13dTU4dHJWaElTRUVCVVZSWHg4UEJiTHlPZVBqemZCM3JZOTcvd1p6dlY0NTlIUjBRSDd6aVc0cVhxdDlDczlDazdXRzl1VnJiQzRqM01XSnNQZVNtTTd2d2JXVHgyejhFUkdSamxuQUFuc2wyazJtd2tMQytQZSs3NUdYbDRlSndvTzhPV3hqd2dMamFTODhxeS93NU1SeWtpZlJvZXRqYVNrUkxKblQrOGVYaGtSRVVGQ1FnSmhZV0VCTzh5eXEyM2ZkLzg5N04yN04yamE5a0R2UER3OFBHRGZ1UVF2SlozU3I4a0Q5SFNDMXV1VWljc1M0Y1ptMTIrUkE0SGQzUmJ3MVI0dEZnc3hNVEdzV2JPRzNOeGNXbHBhY0RnY3VGeXVYc3Z1eU1Sa01wa3dtODNkd3l2ajR1SUlEdy9IWWduc3IycGRQMjh3dHUyKzNubEVSQVFoSVNIK0RrM0U1d0w3YnpJWmtZR0cxd0xNU1FTckdld3VLR2t5MXUzc21nc3FNcDVGSkxteHRickFxZDhtVDJRdTdMU1phb09pMnFQRllpRXlNcExRMEZEaTQrT3gyV3pZN1hhY1RtZkFmemtQZEYyL05MRmFyWVNHaG1LMVdyRllMRUhUMnhXTWJUdlkzN2tFSHlXZDBxL0JMSnNTWW9KNWlaNzVuRWRxWU8yVTBZOU5aS1FpNDgyMDFUcXdONEdtdDA5TWJseDAwSWpEM0Vxa0pUSW9xajEySmRjV2k0WHc4SERjYm5mQWZpa1BOaWFUcWRlZllCS01iVHZZMzdrRUZ5V2QwcS8wS005MmZ6MmRZTXpyN0VvNjg1VjB5Z1FTbCtXbTlyZ0RIT3FlbjRqc3ROTmtLc1Zxc1FaVnRVZDlPWlZBcGJZdEVyZ0MrMWZDTWlMSmtVYUZXb0FXdS9Hbkx6MHIyT1pyWHFkTUVGMlZFK05tMm5GYVczRGg4SGRJTWtndUhMUlJSNzNwWk1CWCtCUVJFUWtFU2pxbFh5WUdWMHhvZnBKeExrRHhCV2pUZDNlWklMb3FKOFpNZFdDTHJLYlQzSWlUenU0bE9HVDhjSnFNOTlMT0JSbzRUYk81Rkt2VlNsUlVWTUJYK0JRUkVabm9OTHhXTGlzOUNzcWJqZTF6TFpBenFmYzVvU0dRazJBc3IrSUdqdFhDOHJReERWTmsyTHFxQmxveUxUUTJOdExTVWhVMGxSTW5vcTVxajVHV3lLQ3E4Q2tpSWpLUjZWOXB1YXpCRkJNQ1kxNW4xNXFlK1RWS09tVmlDY2JLaVJPUnFqMktpSWhNVEVvNjViSUdzMndLR1BNNjN6eHBiR3RlcDB4RXdWZzVjU0pTdFVjUkVaR0pSMG1uWEpiWG5NN1cvczlibk9MWlBsNEhOcWN4N0Zaa0lsRVNJeUlpSXVKN0dwTWtsOVZ6MlpUTERhK050TUMwV0dQYjVUWVNUeEVSRVJFUkVTV2RjbGs5ZXpyUHQ0SHpNcU1OdFhTS2lJaUlpSWhjU3NOcjViTENRbUJTT0Z6b01QWXJXeUVqdXU5ekZ5YkRwbFBHdHBKT0VSSGZPM0xrQ1B2eTlsTldXa1pFZUJTbnpoYjZPeVFab2V5c1dYUjB0cEdST1lYbEs1YVRtNXNibEVQOUE3RnQ2OTJLZUNqcGxBRmx4bmlTenZLbS9wUE9SVDNtZFI2dE5YcEZRL1QzcW9pSVQ3ejQvRXUwTjdtWW1qeWJ4V3V2SXpVaHc5OGhpWTlVMTVkVFZWdkdGNS9zWlgvZVFSNTQ2TDZncXN6ODR2TXYwZDdvWkdwSzRMVnQ3M2Q3Z0FjZXVqK28zcTFJRjdWNEdWQkdqR2U3YTgzT3ZpU0VlODYxdStDb2VqdEZSSHppbVY4OVMxeElKcmV0ZlpoRk9hc0Q2a3U1UUdwQ0JvdHlWblBuVlk4U1o1N0NiNTU2anZiMmRweE9wNzlERzNYZGJYdmROd095Ylh1LzI0eWdlcmNpUFNucGxBRjVKWjJYS1NZRXNLUkhiK2VCODZNVGo0aElNSG54K1pkSWo1dko4bm5YK0RzVUdRTXJGMndnZmRKTVhuN3hGVnBhV2dJNk9YbmgrWmRJajVzUk5HMTc1WUlOVEE2U2R5dHlLU1dkTXFDZVNXZlpaWG82QVpha2VyWVBWbzlPUENJaXdTSS9QNSsyUmhmTGM0UGpTN2tZVnMzZmdLMFY4dkx5Nk96c3hPVnkrVHNrbjhzL25FOTdnNVBsdWRmNk81UXh0VElJM3ExSVg1UjB5b0FHTzd3V2pQVTZ1Nlp4SHErRGRzZW9oU1VpRXZEMjdUMUFWa3FPdjhNUVA4aWVQSStDb3lkb2Ftb0t5QjZ4ZlhrSHlFcWQ3ZTh3L0NMUTM2MUlYNVIweW9BeW9zRjhNWk9zYXpmbWEvWW5OaFJteEJ2YmJ1Q1FodGlLaUF4YldYa1pxWW1aL2c1RC9DQXRNWk9hbWhxYW01dHhPQnk0M1pkWnMyd0NDdWEySGVqdlZxUXZTanBsUUdZVHBFWjY5a3VhTG4vKzBqVFA5bjROc1JVUkdiYUlzRWpTRWdPcnNJb01UbnJTVk1KQ3c3SGI3ZGhzdG9CTFRJSzViUWY2dXhYcGk1Sk9HWlNoRExGZDJtTmU1NzZxMFlsSFJDUVluQzRwOG5jSTRrZmxsU1U0blU1c05sdkF6ZjBMOXJZZHlPOVdwQzlLT21WUWhwSjBMa2dHcTlsejd2bTIwWXRMUkVRa2tMbmRiZzNCdkF5MzI0M04zdG5uWjUyMkRtb2Jxb2I5Mzg3aEhOM0NGSHEzRWt5VWRNcWdaQTRoNmJTYWpjU3p5OTdLMFlsSlJFVEduK3I2Q3JidTMrVDFSWHJyL2syY3JqanVkVjVWYlJtL2Z2dWY2TFIxOUh1dk14VW4rSFR2SDNxZDA5N1p4a2U3MzZTbHJmLzVIbTYzbStLeVk4UDhLUmh5NzlQdS9FLzR4VXQvUGV6bnlmRHNQNzZkcDk3OE1WVjE1YjArTzFseW1LZmUvQWwyaDIzSTkvMWc1MnM4L2VaUGFHMGY0RXVQaUF5S3hkOEJ5TVF3WlFoSkp4aERiQTljbk0rNXJ3cHVuVEU2Y1ltSXlPQTRuQTZlZnZNblhHaXU1Zkd2L29pVWhNbWo4cHhQOS82QkVITklkKzlUV0dnNEpaV0ZSRWZHa1pHU2pkUHBJQ0k4aXVyNmNscmFHZ2tMRGUvM1h2dU9iNmVxdHBUMXkrLzBPbTRKc1hDeTVCQXRiWTE4ZGNPMytyeTJxUFFJcjMzOEZBdG5yZUxtdGZjVGFnMmpxUFFvTGUyTjJPeWQyQjIyaS8vYlNYdG5HMjN0emJSMk5OUGEza3hiUnpPckZselArdVYzVU5kNG5xTFNJMzArSXk0NmdiblRsd0RnY05yNzdYRWJLZldFOWEydW9acFA5cjVOU3NJVWtpZWwrL1RlczdNV3NlLzROajdaK3paM1hQMndUKy9kazk2dEJBc2xuVElvUFlmWGxnNVFTQWlNWWtLL3lUZTI5MVVabFd4Tmw3MUNSRVJHMDk2am4zR2h1WFpVbjNHME9JK3o1MDd5cC9mOEw3WWRlQStIMDg3TmErL3YvdnpReVYwVWx4L2pnUnUveDdtYUVsSVQraThrMDJucm9ManNLRmRmY1NzRnAvZmpkSGt2TFpHVm5zUHBpdU1jTHR5TnllUTljR3RLOGpSeXNoYnkxUTJQOGU2MkY2ZzRmNGI3Tmo3Qi9oUGJPVjFlZ01VU1NxZ2xES3NsbEF0Tk5jUkZKNUNlTkpYWTZFbEVoRVVSRlJGRGVsSVdBQmVhYXNnNzlubWZNV2FtemV4T090MXVOMmF6QnBDTmxmYk9OdDc0NUJuQ1F5TzRlOE8zQ1RHSFVGcFY3Slg0VjljYnZaK25LNDVqQ2JGMkg0K1BTU1FwUG8xOUJkdllzdWV0ZnAvaGRyczVkbW9mQmFmMzkvbjVJN2Y5a0xTazRLekFLekpVU2pwbFVGSWpqV0d6ZGhlME9hQ3hFK0xDK2o5L1pqeEVXYUhWRGgxT09GWUw4NVBHTGw0UkVmRm9hbTNnaTRPYmlReVBwcTJqWlZTZVVkZDRudmQzL0o1cmx0NUdYSFRDZ09lZnJUeEpWRVFzQjA3czZENjJjTllxTENIR1Y1UERoYnN4bTh4Y01mZEtubnYzMy9yc1JUU2J6R3pkdjZuWDhXdVczVTVpZkNxNTJVdEpqRXZsMDcxdkV4a1J3MzBibitoMTdwTXYvNURjR2N0WnYveU9QdU9jbVpuTG45MzNUMzErNW5BNk9ISDJFQUMxRFpXNFhLN3UvUzR4a2ZGTVNabld6MzhGR1k1T1d3ZXZmdlJmTkxWYzRPSGIvcHJZS0dPdHRpMTczcUsrMGJOV205Tmx6TW5jdFAwbHIrdVh6cjJLOWN2dndPRjA0SFE2dU8ycXJ3L3ArWGFIamMwN1g4WGxWZ0Vna2NGUzBpbUROaVVhemw3czVTeHZ2bnpTQ2JBaUhUNHZOYlozbjFQU0tTS0JJZjdpYU5ENi9xY2lqanZ2Ny9nOTBaRnh6SjIraEIySFB2VHhONlRkQUFBZ0FFbEVRVlQ1L2RzNlduajF3MTh4STJNZXF4ZGVQK0Q1VFMwWHFMbFFTVWRuRzE4YzNFeHphd01SNFZIa1ppL0RFbUxCN1hhVFY3Q1ZLK1plU1hob0JOKzkrOGREanNudGRtTXltVWhMek9EQm0vNThPRC9XZ0RvNjIzaGp5ek5leHk3ZHo4MWUxdThRWUJtNjlzNDJYdGowQ3hwYjZubm81aCtRbWpDRnB0WUdZcVBpZWZTT3YvRTZONzlvRCs5c2ZZN3YzLy9QaEZyNy90SmlOcHRabExONnlERnMzdm5xc0g4R2tXQ2twRk1HTFNPbVI5TFpBcmtESkpHcmVpU2RYNTZEeHhhT2Jud2lJbU1oNFdMU09aajU3ZVBCNGNJdktTbzl3amR1K1V2T1ZwNGNsV2UwdGpjVEVSYkZIZGM4UXZuNU14dzdsWWZKWkdKZndUYjJIOStPMisybXRLb1lnQmtadVJ3cDNndkExMi81QzVMaTAzank1Ujl5L3czZjY1N2ZtVis4aDdyR2F1S2lQRDJtUDMveHIzQmRNc1MyTHpldXVZK1ptYms4ditrWExKdDNOU3R5cjhWa01uRysvaHpsNTAvM090L2hzRk5WVitiVjQ5cGwxdFFGeEVURzlmdXM2TWhZL3ZhUlh3SHd4Y0gzT1Z5NG0rL2Q2K2tWZlhuemZ4QVNvcTlhdmhRZUdrRkNYQXAzcmY4V0tRbVQyVmV3blE5MnZjcGpkLzdka0llNnpzaVlSMFJZMUpCanNGcEN1ZlhLaDRpUFNSenl0U0xCU244VHlxQU5aZGtVZ0ZVOWFsU1VORUZkT3lSRytENHVFUkYvMkZzSlZhMlFOdlR2ckdPbXZxbUdEM2E5eXVLY05VeWJuRE5xU1dmeXBIUWV1T25Qc1Zxc2ZKNzNEbFpyR0RldmZZQUZNMWQ2blZkYVZVeFQ2d1VPRnU0RW9MMmpGWmZMUlZ0SEM5RVhrenU3dzg2MlBvYk1mblhEWXpDSW9pdEprOUlKQ2JFd0pYa2FIKzErZzRMVCsvbkt0WDlDYVZWUm4vUDM3QTRicDhzTEtLa3M3UFhacEpna1NzNzFQdDVUZW5JV2lYRXBPRjFPTENGV3JCYlAzRUdYeTBtSU9XVEFtR1h3VENZVDkxei9PQUF0YlUxOHR1OGRWaTI0anYzSHQ1TmZ2TWZyWFBmRjRhOVB2dnpEWHZlNWEvMmp2UDNaYndIWXZQT1ZZY1ZTVlZmbU5XZFpSUHFucEZNR2JhaEpaNVRWR0ZKNzlHTGRpaS9LNGM1Wm94T2JpSWcvL0hnblBIa3RSRnNIUG5lc09ad08zdnIwTjBTRngzREQ2bnRHL1hrUllaR2NyamhPU1ZVUjM3bnJmeElSRmtsZFE1WFhPU21USmhNYkZjK2VvNStTTW1reWJSMHROTGJVWXphWmlZNklCWXdlUTZmVFFXUjR0TmUxMlZQbURDbWVPNjk5aEJtWnViejN4Y3ZzUDc2ZERTdSt3cko1Vi9jNjc4bVhmOGlTMmV2Nm5OUFpZV3ZuMzM5dkRObDB1OTA0bkhZc0lSYXZ3a1ViVjMyTnhMZ1VXdHViZThYc2NEblUwem1LM3QzMkF2SFJpV3hZL2hWcUdpcVpQVzF4ditkMjJ0ckJaQ0xNYXZTbXB5WmtESmd3dnIvakZhWk56aUUzZTFtZm55ZkVwZ3cvZUpFZ283OEpaZENHbW5TQzBkdlpsWFIrV2Fta1UwUUN4NFB6NExVVDhPQjc4S2RMSUR2ZUtLSTJYbXplOFFvMUY4N3h6ZHQrZU5sbFNYekY3ckR4NGE3WG1adzhqWlNFeVZUWFYvRDZscWQ3blhmN1ZkL2dvWnUrejVsekoyaHVhOEJxRFNVaExnV3oyWXpOM3NtdXd4L3oxUTJQOGZHWGIzcGQ5Ni9QLzJCUWhWdHVYbnQvOXh5OUJUTlhNRGw1R3BOaWhsZFVJRHcwZ3I5OTVEOEJLQ3pKNTdXUG4rS3hyL3g5bjh0enRMUTFFaFVaNjNYTWRiSDNVM3h2KzRITkZKY2ZZK0dzVlpqTlpsSVRwcENhTUtYZjgxOTQ3MG1pSW1LNWU4TmozY2U2Mm9uRDZhQ3lwb1MwcEV5c2x0RHV6ei9jOVRwSjhlbERudk1wSXIwcDZaUkJHMjdTK2V6RnBWTU9uVGNxMllacnBKR0lCSUNGeVhEdFZQaTN2Y1lmWHpPYklIdVkxKzdPMzhLaHdsMWNzL1Eyb2lKaWFXeTVBQmhWUHdGYTI1dG9iSWtnS2lLbXUxcnNTSDIwK3cxcUc2cklURFVXWms1Tm1OS2RzUFdsb2JtT2tzcENiUGJPN3FWVFFxMWhiRmh4RjNPbkwrbVZkRDV3NDUvaFp1RGh0WmYyUGlYR2VmWnQ5azRhbXV1OFBqZUc5elp6dnY1Yzk3RVFjd2lKOGFsZTV4MHEzTVcwOUp6dWhOUGxjbmt0a2RMWVVzL1V0SmxlMXppZGpoSC85NjF0aDgzSFlHOHp0RGpCRlFETE9vNmtiUU1jTzdXUHJmdmY5U29PVk5kUVRXTkxmYi9YZEhTMlljTEU2ZkxqZ0RFTXU2dnE3Zm42Q3A3YjlIUHUzZmhkWm1jdEdrRmtJdElmSloweWFQRmhFR2t4bGt5eHUrQjhHNlJFWHY2YWFiR1FHQTUxSGVCd0dXdDJydXYvRjVFaUloTktXaFQ4OGxwamJ1ZXBCaWh1OE4yOVRjQ3VUNGQzYlZkUm5LMzdOL1c1cE1oTG0vOERnRWR1L3g5a3BvN2s2Ny9oN0xsQ0RwN2NTYzdVaGJSM3RuWWZQMXowcGRjOHpMam9SS1pOemdHTXVaQmZITnBNcDcyREdabTUzZWVzWG5oZG44OUlUODdDUFlnNW5aY21lVzk5K2l3ek0zTlpsTE9hOHVyVHZQekIvK2wxellFVE83d0tDY1ZGSi9EOSsvKzVlNytsclluQ2tuenV2dTdidUZ3dW5uM25aNnpJdlpiRnM5Y0FSaUdsdXNacVZpM3dqdDFtN3h4eFQyZWtGUmFsd05SMGNKZ1lSTm85L28ya2JUZTFYT0FQbi8rT2xmUFhlLzBDWWYrSkw5aC9mSHUvMXptY2RreVl1bnZmYjF4ekwwdG1yd1dncHFFU2dMVEVxYjJ1cTIybzVIRGg3bDdIb3lKaW1kbWozWXJJNVNucGxDSEpqSVdURjMrUldONDhjTklKY0dVbXZGTmtiSDk1VGttbmlBU2V0Q2pqejFvZi8vMjJhNWpYM1hMbGc5aHN2ZGQwT1hvcWo2T244cmg1N2YzRVJrMGlLVDV0WkFGZUZCK1R5SFVyN2lMRWJPSFk2WDNkeDkvZDlnSngwUW1FaFViUWFXdG5jdkswN3FRekxURUR0OXZOcWZKamJGejF0UUdmOGR5Ny8wWmxiZW1BNTMzcnpyOWxjbklXWUJRcUtqaXpuMUJybU5jUXlXOS81ZSs3Q3hkZGFzL1JUemw2S3MvcjJONWpueE1YbmNEc3JFV1lUQ2FTNHRQWWUreno3cVR6VkhrQkFObFQ1bnBkWjNOMGVnM1hISTVJQzB4Tmd1UmtzQWJRU04zaHR1M1k2RWxjdmZSVzFpMit5V3Q1bW8ycjdtYmpxcnM1VTNHQ3JQUWNyMTVvNkh0NGJaZVNjNFZFUmNRUUZ6MnAxMmRuenhWU2NmNXNyK09acVRPVWRJb01nWkpPR1pLcE1aNmtzN1FKcmtpOS9QbGdMSjNTbFhUdXFnQ1dqMXA0SWlJQ1RFdlA2ZlA0dWRvU0FLYW16U0lsWVhLZjV3eEhmRXdpcXhkZXo5NmpuM2NmYzd2ZHVOMXVibHB6UDdPbXpxZmd6QUVLVHUrbjVrSWx1L0kvNW82ckh5WXJQWWZ6OVJWTWloM2NuTXVGczFheGJ2R05mWDdXMkZMUDd6L3dIczViWEg0TXQ5dk4zT2xYZUIyUENJOG0rcEw1bDEwdVhjK3h2YU9WZmNlM3NXSDVWekNaVEFDc3lMMlczNzM3YjVSVm5TSXpiUWJIVHU4aklUYTUxODloZDloR25IUktiMWN1dWJuUDR5MXRUYnkrNVdubVRyK0NPNjUrZUZEM2NqZ2RuQ3c1Qkpobzcyd2pJc3o3dCtuTDVsM054bFYzanpSa2thQm5IdmdVRVkrc0hyOFlMbWthM0RXTFVpRHM0anpPSmh1YzZIL0toWWlJakRHN3c4NzdPMTY1N0h5NDRXaHVhd1RvcnVqcXZGaXM1ZGwzZm9ZbHhFcDFmUVVGcC9kenZyNWlVRDJZWUZUSVRZcFA2L05QZkIvRmdrNldIQ1k4TEpMcFE2eDgyOFhoZFBER0o4L2dkRG9JRDR2a3dJa2RiRCt3bWZ6aVBZU1lROWh6N0RQS3o1K2hxUFFJSythdjk3clc3ckRqZHJzSnRZNStFU2N4UkVmR2N1YzFqM0M0Y0RmYjlyODNxR3NPRis2bXZiTU5oOVBPUjd2ZkdPVUlSWUtYa2s0Wmtxd2V2eGdlYk5KcE5jT3lIaU80dmp6WC83a2lJaksyMmp0YU9IUHVCTSsrOHpQS3o1L3gyWDFQbkQySTFSSkt5c1dLb2hYbno5RGMxc2pONng3Z3FpdHU0YzFQZnMzOEdjdFpubnNONzJ4OWp2Yk9OcDg5RzR5aVNZVWwrY3pPV2pUc3RUSXRJUlk2Yk8zWUhUWTJiWCtSM2ZsYk9IdnVCQjJkYldSbnpLT3MraFFmN1hxZG1NZzRycGh6cGRlMUxSZVQ3dkN3UWN4REVaK1pNMjB4MTYvOEtvbHgza094WEM0WEpreGV4OW83Mi9oODN4L0pTTTNtZ1J2L2pDUEZlL2pqdGhmb3NMV1BaY2dpUVVIRGEyVklocE4wZ2xIRmRtZUZzZjNsT2ZqbWZOL0dKU0lpQTd0bTZXMWNzL1EycjJPeDBaTjQ5UGEvNFpXUC9vc1gzL3NsOTI3OExqTXk1bzNvT1hXTjUva3M3eDFXenQrQTFXSk1SRnkxNERybXoxeEJaSGcwejczN2IwU0dSM1BUMnZzQk42ZktDM2pwL1gvbmtkdi9SL2Y1ZmNrN3R0V3I0RTlQbHhZWk9uWjZIdzZublhuWlMzdWQrMy9mK0ZIM1VObEx1VnhPci9tZVg3LzVCNWhNNWw3REx1ME9PeC9zZkpWRGhidTQ0K3B2WWdteGNQek1RV291VkJJUkZzbnhNd2N3bVV5a0pXYjIrL1BJNkZpOThIck9uaXRrWDhFMnJKWlEyanBhT1Zkemx2UWtUNkVndThQT0cxdWVwcTJqaFhzM1BrRm1halozYi9nMjcyNTdnWk1saDVtVk9SK255OEg1K2dvT250aHB6QkUxbWNEdHh1bHk0blE2TUpsTWZhNzlLaUs5S2VtVUlaa2NiZlJjMmwzUTJHa01sNDBkeEhTVk5aUGh5WXZieFExUTF3NkpFYU1hcW9pSURGSkVlQlFQM2ZSOVh0NzhIeFNWSGhseDBwa1FtOHdOcSs3eEt0NFRINU5JZkV3aStVVjdpQWlMNHNHYnZ0K2RZRDU0MDUrelpjOWJsMDA0QVdaUFc4ektTNGF4ZG1sdWJlQ3R6NTd0M2c4UGkyUm1aaTdUSi9jZVdudlQydnVJQ0l2cTh6NEZwL2RUVm4ycWU3OXJlUENsbWxvdmtGLzBKU3R5cjJWUnppckFXQVptNi81M0FRaXpock54MWRlNmwrV1FzWFdodVliTk8xOEZ3R3d5azVhVTZUVUV1cXo2RkNXVlJheGZmbWQzQmVlNTA1Y3dPWGthQjAvdTRGVFpNY0pESXltdEt1SjB4ZkUrbjVHVHRWQkpwOGdnbWR5RHFUOHUwc04zUGphV0JnQmpxWUNGeVlPNzdrOC84UlFoK3NGU3VIWEc2TVFuSWpLYTlsWEIvN2NkL3M5NnlCMWMvWnRoZS96eHgvblJZODhNZktLUDJPeEd0ZFgrZWdGOXhlbHlEbnZJNjNoeXV2dzQweWJQN2xVcDFWYy8zMDkvOHpoUFBQRUVTVWxKSkNjbll3Mmc4clZqM2JiN2N1elVQbkpuTEJ2VXVWMkZzVnh1RnlhVENST21YdTk5S0FMNTNZcjBSWE02WmNoR01zUzJpK1oxaW9pTVA2SFdzRkZQT0lHQVNEZ0JzalBtOXBsNEJNclBGK2dHbTNBQ21FeEdrbWtKc1JCaURobFJ3aWtTalBUL0dCbXk0U2FkcTNza25mdXFqU0c2SWlJaUlpSVMySlIweXBCNUxadlNPUGpyWnNaRDRzWEs4UTRYN0svMmJWd2lJb0VtTzJ1V3YwTVFQOHBJendJWWs5N25zUmJzYlR1UTM2MUlYNVIweXBBTnQ2Y1ROTVJXUkdRbzJqdmJxS29yOTNjWTRnZVZ0YVVCdlhSSE1MZnRRSCszSW4xUjBpbEROdVZpQlZ1QStnNW9kd3orMnA1SjUrNEszOFlsSWhKb01xWk1vYnF1ek45aGlCOVUxWldSbUppQXlXUWlKQ1FrNEhyRWdybHRCL3E3RmVtTGtrNFpNck1KTW1JOCs2Y2JCbi90c2pTd1hHeDFkUjNHOGlraUl0SzM1U3VYY2FiNm1ML0RFRDg0VlhHRUdUT3pNWnZOV0szV2dFdE1ncmx0Qi9xN0ZlbUxrazRabHVFT3NiV2FZV21xWjM5bmNJNnNFUkVabEFVTEZoQVpaMlhQc2MvOEhZcU1vVjM1V3pDRk9jak16TVJpc1JBYUdocHcxVkk5YmZ0VGY0Y3lwbmJsZnh6dzcxYWtMMnJsTWl3am1kZTVMc096L1ZtcGIrSVJFUWxVRHp4NFB4VVhpdGh6SkxpK25BZXIzZmxicUtndlpPMjZOVmdzRnFLam93TjJEVWVqYlJjSFRkczIzbTFSVUx4YmtVdFovQjJBVEV3OUs5aVdEakhwWERzRi9uMGZ1TnhRMFFKbkdtRjYzTURYaVlnRUc1UEpoTVZpNFpGdlBjUkxMLzZldDdlZVpucjZQTklTTTBsUG11cnY4TVJIS210THFhb3I0MVRGVWN4aERxNjhkalVoSVNGRVJVVVJIeCtQeFdJSnVDR1l3ZEsyUGUvMkNLWXdaMUM4VzVHK0tPbVVZUmxKVDJkc3FESEVOcS9LMk45YXBxUlRSS1EvWnJPWnNMQXc3cjN2YStUbDVYR2k0QUJmSHZ1SXNOQkl5aXZQK2pzOEdhR005R2wwMk5wSVNrb2tlL2IwN21HWEVSRVJKQ1FrRUJZV0ZyRERMN3ZhOW4zMzM4UGV2WHNEcm0wSDg3c1Z1WlNTVGhtV3pCaWpvSkRMRGVmYmpBcTJFVU5vVFZkbjlrZzZTK0dSK2FNVHA0aElJTEJZTE1URXhMQm16UnB5YzNOcGFXbkI0WERnY3Jsd3U5MytEazk4d0dReVlUYWJ1NGRkeHNYRkVSNGVqc1VTMkYvVnVuN2VRRzdid2ZwdVJYcFNhNWRoTVpzZ0l4cEttNDM5MGlhWW5URDQ2Ni9LaEYvMkdHSjd1aEd5MWRzcEl0SXZpOFZDWkdRa29hR2h4TWZIWTdQWnNOdnRPSjNPZ1BseUhxeTZsczZ3V3EyRWhvWml0VnF4V0N4QjB3c1d5RzA3Mk4rdFNCY2xuVEpzV1hHZXBMTmtpRWxucE1WWVBtVnZwYkcvdFJTeUYvZytSaEdSUU5LMXhJTEZZaUU4UEJ5MzJ6M2h2NVNMd1dReTlmb1RUQUs1YlFmN3V4VUJKWjB5QWxteDhNWEY3YUhPNndSamlHMVgwcm10RFA1RVNhZUl5SUQwcFZVQ2xkcTJTT0JTMzc0TW0xY3hvY2FoWDM5bEJsZ3V0c0NLRmlodThFMWNJaUlpSWlJeWZpanBsR0diMW1NTzVwbGhKSjJSRnFPS2JaZHRaU09QU1VSRVJFUkV4aGNsblRKc1diR2Vuc3JxTnVod0RQMGVWMmQ2dGo4dDhVMWNJaUlpSWlJeWZpanBsR0V6bTJCcWpHZC9PTU5qMS9VWVludStEWW91K0NZMkVSRVJFUkVaSDVSMHlvaGt4M3UyVHc4ajZleXFZdHRscTRiWWlvaUlpSWdFRkNXZE1pSmVTZWN3NW5VQ1hOTmppTzNucFNPTFIwUkVSRVJFeGhjbG5USWkyVDJLQ1EybnB4Tmd6UlR2SWJhRkdtSXJJaUlpSWhJd2xIVEtpSXgwZUMwWVEyeFg5QmhpcXlxMklpSWlJaUtCdytMdkFHUmlTd2lIbUZCb3RrR0hFeXBiSVQxcTZQZTVlaXJzT21kc2YxNEtqeTMwYlp3aUlvRWdQeitmZlhrSEtDOHJJeUk4aWxObkMvMGRrb3hRZHRZczJqdmJ5TXpNWU5ueXBjeWZQeCtUeVlUSlpQSjNhR01xRU51MjNxMkloNUpPR2JHWjhYRHd2TEY5dW1GNFNlZTZpME5zSFM1amlPM0plcGlkNE5zNFJVUW1zaGVmZjRuMkpoZFRrMmV6ZU0xMXBDVm0rRHNrOFpHcXVuS3E2OHJZOFdrZUIvWWQ0b0dIN3NOaXNXQTJCOGVBdEJlZmY0bjJSaWRUVXdLdmJYZS8yMC95T0xEdklBODhkSDlRdlZ1UkxtcnhNbUsrS0NZVUZnSXIwejM3cW1Jckl1THh6SytlSlM0a2s5dldQc3lpbk5VQjlhVmNJQzB4ZzBVNXE3bnpxa2VKTTAvaE4wODlSM3Q3TzA2bjA5K2hqYnJ1dHIzdW13SFp0cnZmN2RXUEVtZk9DS3AzSzlLVGtrNFpzWjVKNTVsaHp1c0U3eXEybjVXQWUvaTNFaEVKR0M4Ky94THBjVE5aUHU4YWY0Y2lZMkRsZ2cya1Q1ckp5eSsrUWt0TFMwQW5KeTg4L3hMcGNUT0NwbTJ2WExDQnlVSHlia1V1cGFSVFJzd1hGV3dCMWs2QjhCQmp1NjREOWxXTkxDNFJrWWt1UHorZnRrWVh5M09ENDB1NUdGYk4zNEN0RmZMeTh1anM3TVRsY3ZrN0pKL0xQNXhQZTRPVDViblgranVVTWJVeUNONnRTRitVZE1xSVRZdURyaW54NVMxZ0grYmZuNkVoY08xVXovNkhaMFljbW9qSWhMWnY3d0d5VW5MOEhZYjRRZmJrZVJRY1BVRlRVMU5BOW9qdHl6dEFWdXBzZjRmaEY0SCtia1g2b3FSVFJzeHFoc3dZei81SWVqdHZtTzdaM2xFT0xmYmgzMHRFWktJckt5OGpOVEZ6NEJNbDRLUWxabEpUVTBOemN6TU9od08zTzdBbW5RUnoydzcwZHl2U0Z5V2Q0aE8rS0NZRU1EOEowaTVXdjNXNjRkT1NrY1VsSWpLUlJZUkZCbHhoRlJtYzlLU3BoSVdHWTdmYnNkbHNBWmVZQkhQYkR2UjNLOUlYSlozaUUxNUo1d2g2T2dGdXp2WnNhNGl0aUFTejB5VkYvZzVCL0tpOHNnU24wNG5OWmd1NHVYL0IzcllEK2QySzlFVkpwL2lFcjRvSkFkd3d6Yk5kZEFGS20wZDJQeEVSR1IvVW96TjBicmRiUXpBdncrMTJZN04zOXZsWnA2MkQyb2FxWWYrM2N6Z2RJd2x0UUhxM0VreVVkSXBQK0dwNExVQmlCQ3hMOCt5L2YycGs5eE1SRWYvNzR1Qm1udC8waXlIMTZwUlhuK2FMZzV0cDcyenJQclk3Znd2LytPeDNCMzJQMzMvd24zeTY5dzlleDJ6MlRocGJMdlQ1cDc4RXh1Vnk4ZEh1TnpsNTluQ2ZueDg0c1lNM3QveDYwSEdKYit3L3ZwMm4zdnd4VlhYbHZUNDdXWEtZcDk3OENYYUhiY2ozL1dEbmF6ejk1azlvYmRkdnZrVjh3ZUx2QUNRd3BFUWF5NTEwT0tIWkJyWHRrQlF4L1B2ZE9OMnpaTW9uSmZDZFJXQTJYZjRhRVJIeDl1dTMvcEhxK29wZXg1Zk91Wkpicm54d1RHTkpqRS9qODMzdnN2M2crMXl6OUxaQlhiUHo4RWVVVmhXemV1SEdZVCszbzdPTlRudUgxN0ZESjNmeDRlN1grenoveHRYM3NtSis3MlU4ekdZenpXME5mUFRsRzJSbnpNTnFzWHA5ZnVMc0lVeW0wZm1IU2oxaGZhdHJxT2FUdlcrVGtqQ0Y1RW5wUHIzMzdLeEY3RHUralUvMnZzMGRWei9zMDN2M3BIY3J3VUpKcC9qTXJFbHdwTmJZUHQwd3NxUnozUlNJc2tLckhSbzdZZmM1WXgxUEVSRVp2UGJPTnBJbnBUTTdhN0hYOFNuSjAvcTVZdVNxYXN1b2I2N3A4N09FMkdScUc2b29PSE9nejg5blp1UVNhZzBEb0tubEFvV2wrY3pLWEVENStkUGQ1OVEzR2ZjK1cxblk1ejB5VTJjUVlnNFpNTTdvaUZqKzVJNi84VHIydXovKzYyV3Z1WDdsVjNubXYzOUthVlVSTXpMbWRSKzNPMnlVVmhWeHcrcDdCbnl1K0VaN1p4dHZmUElNNGFFUjNMM2gyNFNZUXlpdEt2YnFxYTZ1TjNvL1QxY2N4eExpK1NWQmZFd2lTZkZwN0N2WXhwWTliL1g3RExmYnpiRlQreWc0dmIvUHp4KzU3WWVrSlFWbkJWNlJvVkxTS1Q0elBkNlRkQlkzd0lvUi9OTFJZb1lOV2ZCdXNiSC80UmtsblNJeVBuU051cGdJL1JNZHRqWm1aTXhqL2ZJN3h1eVpCMDd1WUYvQnRuNC9yMitxNmZkTC9KL2U4MU1TNDFJQVl6aXUyKzJtc0RTZnd0TDhYdWUrK040dis3ekhYMy85RjVoTVpzNmNPd0ZBdTYyTmh1WmFDczRjSUNFbW1iU2tURHBzYlVSRnhCQWZrK2gxcmRuc1Bldkk0WFR3V2Q0N1hzZm16MWpPcWZJQ1RwVVhBREIzMmhJYVd1cXcyVHRwYlcvbXdJa2R2V0thTy8wS0lzSWkrNHhYaHE3VDFzR3JILzBYVFMwWGVQaTJ2eVkyeXBqanMyWFBXOVEzbnU4K3ora3k1bVJ1MnY2UzEvVkw1MTdGK3VWMzRIQTZjRG9kM0hiVjE0ZjBmTHZEeHVhZHIrSnlxd0NReUdBcDZSU2ZtZGxqWG1mUmhaSGY3NFpwbnFUenkzUFEwQW54WVNPL3I0aklTS1JIRy85N3JzVlk1bW04Y3JsYzJPeWRoUHNoMlRHWlRQekZBNWZ2TmV4TFpManhIN2Vrc29qOUo3NWc1ZndOWEhYRkxWN243Q3ZZeXRiOW0vanJyei9aNXozQ1F5T29yaXZuajF1ZkI4RGh0TlBRVkV0SlpSRkw1MTVGV2xJbVZYVmxKTWFuOWJyV0RkQmpoS3piN2FheTFsaTdxN1NxbUVreFNjUkV4WHRkazVrNmc3eUNyVmhDck93NSttbjM4VTViTzI2M20vQ3dTTExTWmlucDlKSDJ6alplMlBRTEdsdnFlZWptSDVDYU1JV20xZ1ppbytKNTlKS2U2L3lpUGJ5ejlUbStmLzgvZC9lZ1g4cHNOck1vWi9XUVk5aTg4OVZoL3d3aXdVaEpwL2pNckVtZWJWOGtuYk1USURNR3lwcU5Md0pienNMWFpvLzh2aUlpSTVFZUJXRWhjR3FFbGJwSFczdG5Ld0Rob2Y1SmRxSWpZNGQxbmR2dDVvT2RyeElURmMrMXkyN3ZsU3gwRFpPOFhCS1hscFRKM3o3eW53RDg5cDEvSVQwNWk1dlgzZzlBYlVNVnhXVkh1WHZEdDN0ZEZ4a2V6WkdpUFVTR1JXTU9DV0ZhZWc0UDMvcFhBUHpMODk5blJlNzZYdk05VDVVWFVGNTlta1U1cTczbS9yMzQzaStKam96anJ2V1BEdU8vZ3ZRblBEU0NoTGdVN2xyL0xWSVNKck92WURzZjdIcVZ4Kzc4dXlFUGRaMlJNWStJc0tnaHgyQzFoSExybFEvMTZpa1hrZjRwNlJTZm1SNEhJU1p3dXFHcUZWcnNFRzBkK0xyTHVUa2JmbjJ4VU9EbTAwbzZSV1I4dUdPbU1lei8zdG1RTUlMNTY2T3A0MkxGVjdmYlJXTkxQV0doRVlTSGp0TmdlM0E0SGR4eTVVTzBkN1FBOUtvbTI3V01SWDlWWnNGSVRDOGRLZ3ZHME43WFBuNktuS3hGNUdRdDdQWDUrbVYzOHRHWGIvRGVqcGNCK040OS85ajltZHZ0eG56SlhGR0gwOEdIdTE3SFpETFIzT3I5VzRpVzlpYW1wRXkvM0k4cXcyQXltYmpuK3NjQmFHbHI0ck45NzdCcXdYWHNQNzZkL09JOVh1ZTZMdzUvZmZMbEgvYTZ6MTNySCtYdHozNEx3T2Fkcnd3cmxxcTZzdTVmWm9qSTVTbnBGSit4bUkzRXMvaml2N3RGRjJCSnlzanVlZjAwK0grSGpaN09zbVk0V1cvMGdJcUkrTlBEOCtIelV2akpMdmpaVlViaHMvR203V0pQNTliOW05aTZmeE1BazJLU1dERi9QU3R5cngyMVNxc2o5ZUo3VDFKUmMzYkE4LzdsK2UvMys5bXRWejdFRlhQV2VSMXI3MnlqdGEySmVkT3Y0T3ArcXVmT21qcWZXVlBuOS9tWjIrMmlvdVlNNWhPZVpOWm03NlNwOVFKWExybVpneWQzZGg5M3VwdzBOTmN5S1RaNXdKOURodS9kYlM4UUg1M0lodVZmb2FhaGt0blRGdmQ3YnFldEhVd213cXpoQUtRbVpBeVlNTDYvNHhXbVRjNGhOM3RabjU4bnhJN3dTNDVJRUZIU0tUNDFhNUp2azg3NE1GZzEyYWhlQzBiUGdwSk9FZkczc0JENC8xYkNqM2JDb3gvQzk1Y2E2eFduanFOcGU3RlJrN2p0cXE4VGFnbkQ0WEpRMTFERndaTTcrV2ozR3pTMVh1RDZsVjhkbGVlNlhTN01wdUV2QTM3am12dU1CR0VFa2k0dW4zRysvaHp0bmEwY0tkckQvdVBiV2JOd0kyZk9uV0RQMGM4dWUvMzFLNy9Lc25sWGQrKzczVzRjVGdmSHp4eWdzTVFvYXRUZTJjb2QxM3lUcjkvOEE5ekE5Z1B2MDl6V1NFeGtITlYxNVRpY0R2VjBqcUx0QnpaVFhINk1oYk5XWVRhYlNVMllRbXBDL3hVSFgzanZTYUlpWXJsN3cyUGR4N3JtY2pxY0RpcHJTa2hMeXNScUNlMysvTU5kcjVNVW56N2tPWjhpMHB1U1R2R3BXWlBnZ3pQR3RpL21kWUt4Wm1kWDB2bFpLWHgzTVlRT1hBMWZSR1JVTFVxQjM5NEEvL3RMK0orOUM1YU9tTmtFMlNPNFBpNTZFa3Rtci9VNnRpSjNQYjk1NTUvNThzZ25yRnQwSXhIaFE1L1BOcEMyenRZUkZTK2Frakx5NVZ5S3k0N3gyei8rUy9lUTE4bkpXVngxeGExTW56eUhtWm56ZWVYRFg3Rm00Y1plU2VINStnbysyZnMyOFRIZUZhTHNEaHNBZDIvNE5qTXpjN0U3YlB6c3VUL0hHaEpLUm1vMkRxY0RTNGlWNHRLakxKbXpsc0xTZk1MRElrbVpOSG5FUDB0dE8ydytCbnVib2NVSnJvbFFObmtBSTIzYngwN3RZK3YrZDczbSs5WTFWTlBZVXQvdk5SMmRiWmd3Y2JyOE9HRDhZcUtyNnUzNStncWUyL1J6N3QzNFhXWm5MUnBCWkNMU0h5V2Q0bE16ZlZ4TUNHQmxPc1NGR2V0MXR0cGhad1ZjTzlVMzl4WVJHWW1rU1BqMzljWTg5dUlHS0drRWg0K1NBaE93NjlNQlR4dVM2TWhZNWs1Ynd0NWpuMVBUVU1uVXRKbStmUUJHRDZBdmloZnRQLzRGSDMvNTVwQ3UrY0g5UHlNaVBBcUx4Y3Fjck1YTXkxN0tsajMvemVUa2FlUk1YUUJBVnZvczVtVXZwYXF1akt1WDN0cDlyZHZ0WnR2K1RXUlBtY3ZNekZ5dis3WmRuRi9hVlhURzRiQURkQ2M5bGhBTDB5YlA1dWlwUEJiUFhzUFI0cjNNbjdIY0owT1lJNjNHTHppbXBvUEROREdXNmhuSVNOcDJVOHNGL3ZENTcxZzVmejBOelhYZHgvZWYrSUw5eDdmM2U1M0RhY2VFaWRlM1BBM0FqV3Z1N2Y2bFRFMURKUUJwaWIyL1hOUTJWSEs0Y0hldjQxRVJzYjNhaVlqMFQwbW4rRlRPSk9NZkV6ZFEzZ3dkVGdnZllhK2t4UXpYWmNGYkY5Y0IzM1JLU2FlSWpDOXBVY2FmZFQ1ZVQzaVhiMjhIZUhydFFpL09iZk1sdDl0TlZWMFptU2tqNmNjeU9KME9IRTQ3WDd2dU93T2VXMTU5bWwzNUgrTyttSkpOUzg5aFdub09BQ1o2SjM3ckZ0L0UwMi8raEpNbGg3dDd0cmJ1MzBSbGJTbmZ2dXNmZXAzZjFXTWFGUkVEUUtlOUE4Q3JwMjF4em1yKys5UGY4UEdYYjFMZlZNUGRzOWYxdXM5d1JGcGdhaElrSjROMUhNNGRIcTdodHUzWTZFbGN2ZlJXMWkyK2lUZTJQTk45ZkQxUVBENEFBQ0FBU1VSQlZPT3F1OW00Nm03T1ZKd2dLejJuVnlHcHZvYlhkaWs1VjBoVVJBeHgwWk42ZlhiMlhDRVY1M3ZQTWM1TW5hR2tVMlFJbEhTS1Qxbk1NRFVXU3BxTS9hSjZXT0NET2dwM3pQUWtuZmsxeHYyemhsZU5YMFFrS0xSMXRCQVJGdVhWMjNhKy9oekhUdThqTm1yU1plZS9EVmR0UXhVZG5XMWtwTTd3MlQzblhLWTRUQmZYeFNxbGc1VVlsOEpWVjl6Q081OC94ME0zLzREQzBueDJIUHFBcjF6N0o2UWs5QjRTVzMyaGdvaXdxTzRsTWp4SnB5ZHhuek50Q1lseHFldzUraGtMWnE0WTh2SWRNbmhYTHJtNXorTXRiVTI4dnVWcDVrNi93bXY1bXN0eE9CMmNMRGtFbUdqdmJPdTFGTSt5ZVZlemNkWGRJdzFaSk9ncDZSU2Ztem1wUjlKNXdUZEo1K1JvdUNJVkRsUWIrLzk5RXY1cStjanZLeUlTcUE2YzJFRiswWmZNeUpoSFZFUXN0UTFWRkp6ZUI4RHRWMzJqT3htMU8reDgvT1dickZ0OEkzSFJJNnZVZHFqUTZML0tuakozWk1HUGdTdVgzRXgxWFRuUHZmdHZ1Tnd1Ymw1N1AvTm45UDBQeTltS0UyU2tlbnB2dTVhakNldVJkSGJhMnJHRUdGK3JySlpRM0c3M3VLMFFIS2lpSTJPNTg1cEhlR1BMTThSSEozb05uKzdQNGNMZHRIZTJZYldFOHRIdU43anptbStPUWFRaXdXZjQ1ZVZFK2pGckZPWjFBbnhsbG1mN2t4Sm9zdm51M2lJaWdXWnEya3dpd3FJNFhQUWxXL2U5eStueUF1Wk1XOEszN3Z3N3NqTThTV0Y3Und0bnpwM2cyWGQrUnZuNU04TitYbHRIS3dlT2Y4SGs1Q3lmRkFQeUZYY2ZzeUR0RGh1NzhqL21UT1ZKUWtQRE1abE1IQzdjemNtemgzRzV2SHRObTFvdWNMTGtzTmV5R2MxdHhuRGJyb0pKTFcxTnZQRGVrelMyWG1EcDNLczRjR0lINzMzeE1tNTNJTXpBbkZqbVRGdk05U3UvU21KY3F0ZHhsOHZWYTZoMWUyY2JuKy83SXhtcDJUeHc0NTl4cEhnUGY5ejJBaDBqcko0c0lyMnBwMU44YnJTU3psV1RJVGtDYXRyQjdvSVBUc085YzN4M2Z4R1JRREkxYlNhUDNQN0RBYytMalo3RW83Zi9EYTk4OUYrOCtONHZ1WGZqZDVtUk1XL0l6OXUwL1VVNjdSMnNXM3pUY01MdGs5dnQ1cDkvOTcwQno3czBVV3pyYUNXLzZFdkF6Zm42YzJSUG1ZdmRZZWZNdVJNVWxoem14TmxEMk93ZHJKeS9nWFdMYjZLMm9ZcFA5NzdONjF1ZUppb2loaGtadVdTa1pETXYrd28rMlBVYTRXR1JURTJieVJjSFA4QVNZdVhBaVMrSWowa2tJaXlTTXhVbmVHZmI4N2hjVGg2KzlhOUlUWmhDYk5Ra1B0LzNSODdWbG5ERDZudTY1NWZLMkZpOThIck9uaXRrWDhFMnJKWlEyanBhT1Zkemx2UWtUMEVJdThQT0cxdWVwcTJqaFhzM1BrRm1halozYi9nMjcyNTdnWk1saDVtVk9SK255OEg1K2dvT250aHB6QkUxbWNEdHh1bHk0blE2TUpsTVhrdnJpRWovbEhTS3ovVmNSN09rQ1J3dVk2N25TSm1BdTNMZzE0ZU4vWGVLNEd1empkTHJJaUl5ZkJIaFVUeDAwL2Q1ZWZOL1VGUjZaTWhKcDhQcHdHd3lzM0RXcWtITndSd3NrOG5FUGRkL2Q4RHpTcXVLMlhIb2crNTlxOFhhWGZrMklTNkZSYk5XVTExWHh1c2ZQMFZ5ZkRvcmNxOWxVYzdxN3VIRVUxS204WTFiLzVMSzJsTHlpL1pRWEhhVWl2Tm5TRXVheXNtU3c5eTEvbEdpSW1MNDhzZ1duQzRuMFpGeDNIcmxRK3pPLytSaWRkd3N2cnIrTVNiRkdrdXRYTG5rSnVKakV2bGcxMnU4OHNHditONjkvOWk5UEllTWpRdk5OV3plK1NvQVpwT1p0S1JNVnN4ZjMvMTVXZlVwU2lxTFdMLzhUakl2RHAyZU8zMEprNU9uY2ZEa0RrNlZIU004TkpMU3FpSk9WeHp2OHhrNVdRdVZkSW9Na3NtdHNSOHlDcjZ4R2M0WkZlYjUxUWFZbStpYis3YmE0ZTQvR2oyZEFEOWVBMWRtK09iZUlpTGp6ZU9QUDg2UEhudG00Qk45eEdidnhHb0pIZFpjUkxmYmpjTnB4Mm9KSFlYSWZLTzVyWkdZeUxoQm5ldDBPUWt4aDFCVWVwUlpVK2YzZWM2RnBsb09GZTdpcWl0dUljVGN1MVI3UzFzVDUycEx1cGRyR2FxZi91WnhubmppQ1pLU2traE9Uc1lhUU9Wcng3cHQ5K1hZcVgza3psZzI4SWtZN2R2dGR1Tnl1ekNaVEpndzlhcVFPeFNCL0c1RitxSTVuVElxUm11SWJaUVZOdmFZS3ZST2tlL3VMU0lTN0VLdFljTXVmbU15bWNaMXdna01PdUVFdXBQSS9oSk9nRW14U1Z5NzdQWStFMDR3Q3RzTU4rR1UwVGZZaEJPTTltMDJtN0dFV0FneGg0d280UlFKUnZwL2pJeUswVW82d1JoaTIrVndqYWRTcm9pSWlJaUlqRDlLT21WVWpHYlNtUlVMaTNvc3cvTGZKMzE3ZnhHUjhTSTdhOWJBSjBuQXlralBBZ2pJcFZlQ3ZXMEg4cnNWNll1U1Roa1ZQWXNKbldrMGlnbjUwcDJYTEovU2F2ZnQvVVZFeG9QMnpqYXE2c3I5SFliNFFXVnRhVUF2M1JITWJUdlEzNjFJWDVSMHlxaUl0a0tLc1h3WlRyZVJlUHJTMmluRzhpbGdGQlY2NzVSdjd5OGlNaDVrVEpsQ2RWMlp2OE1RUDZpcUt5TXhNUUdUeVVSSVNFakE5WWdGYzlzTzlIY3IwaGNsblRKcWVnNnhQVm52MjN1YlRYRDdUTS8rTzBYZ1VoMW1FUWt3eTFjdTQwejFNWCtISVg1d3F1SUlNMlptWXphYnNWcXRBWmVZQkhQYkR2UjNLOUlYSloweWFub09zVDFlNS92NzN6SURyQmRiY0UwNzdEcm4rMmVJaVBqVGdnVUxpSXl6c3VmWVovNE9SY2JRcnZ3dG1NSWNaR1ptWXJGWUNBME5EYmhxcVo2Mi9hbS9ReGxUdS9JL0R2aDNLOUlYdFhJWk5UM1g1aHlOcERNMkZOWlA5ZXovb2REM3p4QVI4YmNISHJ5ZmlndEY3RGtTWEYvT2c5WHUvQzFVMUJleWR0MGFMQllMMGRIUkFidUdvOUcyaTRPbWJSdnZ0aWdvM3EzSXBVeHV0MXVERW1WVWREcmgxcmVncTRIOThTdkdPcHUrVk53QWozL3MyZi90alVaMVd4R1JRT0Z5dVdodmIrZWxGMytQbzgzRTlQUjVwQ1Zta3A0MGRlQ0xaVUtvckMybHFxNk1VeFZITVljNVdMTnVOU0VoSWNURXhKQ2Fta3BFUkVSQTlvWUZROXYydk5zam1NS2NyQTJTZHl0eUtTV2RNcXErOVNHY3ZiaU81cjllRFV0VGZmK003MzhHeDJxTjdadXo0UzhIdjlhemlNaUU0SEE0YUc1dUppOHZqeE1GSjZtcHFTRXNOSkx5eXJQK0RrMUdLQ045R2gyMk5wS1NFc21lTWIxNzJHVkVSQVJKU1VsRVIwZGpzVmo4SGVhb2NUZ2N0TFMwc0hmdjNvQnIyOEgrYmtWNlV0SXBvK3JKUFBqZ2pMSDk4SHo0K2p6ZlAyTnJHZnpUYm1QYllvYlhiNE80TU44L1IwVEVueHdPQngwZEhUUTJOdExTMG9MRDRjRGxjcUYveGdPRHlXVENiRFozRDd1TWk0c2pQRHc4S0pLU1FHL2J3Znh1UmJxb3RjdW9tcFBvU1RwUGpNSzhUb0FyTXlBMUVxcmJqUFZBWHpzQjMxazBPczhTRWZFWGk4VkNaR1Frb2FHaHhNZkhZN1Bac052dE9KM09nUGx5SHF5NmxzNndXcTJFaG9aaXRWcXhXQ3hCTSt3eWtOdDJzTDlia1M1S09tVlV6ZXRSVE9obzdlZzhJOFFFOTgrRi85aHY3UCt4R0I2Y1o2d1ZLaUlTU0xxV1dMQllMSVNIaCtOMnV5ZjhsM0l4bUV5bVhuK0NTU0MzN1dCL3R5S2dwRk5HV1ZZc2hJYUF6UW10ZGpqWEFwT2pmZitjRzZiRFM4ZWdyc040MXBzbjRaSDV2bitPaUlpLzZVdXJCQ3ExYlpIQXBiNTlHVlZtMCtndm5RTEdlcDMzelBIc3YxVUk3WTdSZVphSWlJaUlpQXlla2s0WmRYTVRQTnZINjBmdk9iZk84QlFRNm5EQTIxcTNVMFJFUkVURTc1UjB5cWdiaTU1T2dMQVF1RHZIcy8vR1NXT3RVQkVSRVJFUjhSOGxuVExxY3BNODI4VVhqQXF6bytXT1daNENRcTEyZUxkNDlKNGxJaUlpSWlJRFU5SXBveTQrREZJaWpXMm5Hd292ak42eklpM3dsVm1lL1ZlUGczMFVrMXdSRVJFUkViazhKWjB5SnNacWlDM0FYVGtRY2JFdWM1TU5OcDhlM2VlSmlJaUlpRWovbEhUS21QQXFKalRLU1dkTUtOdyswN1AvK3dLamgxVkVSRVJFUk1hZWtrNFpFM1BHc0tjVDRHdXp3WEt4ZGRkM3dNZG5SLytaSWlJaUlpTFNtNUpPR1JOekVxQnJ1ZWZxTm1qb0hOM254WWNaUzZoMGVla1l1TlRiS1NJaUlpSXk1cFIweXBpd21HSG1KTTkrd1JqMGR0NC9COHdYTTkzemJmQlo2ZWcvVTBSRVJFUkV2Q25wbERFemxzV0VBQklqNElacG52Mlhqb0U2TzBWRVJFUkV4cGFTVGhrelk1MTBBanc0enpPc3Q2SUZQaXNabStlS2lJaUlpSWhCU2FlTW1aNFZiQXZxeG1hT1pWb1VyTS95N1A4bUh4eGF0MU5FUkVSRVpNd282WlF4a3hFRFVWWmoyK2FFa3FheGVlNGo4ejF6TzJ2YjRROUZZL05jRVJFUkVSRlIwaWxqYko0Zmh0aW1SY0Z0UFNyWnZsd0FyZmF4ZWJhSWlJaUlTTEJUMGlsanloL3pPZ0VlbmcvaEljWjJxeDErWHpCMnp4WVJFUkVSQ1daS09tVk0rU3ZwakEyRkIrWjU5dDhxaEpyMnNYdStpSWlJaUVpd1V0SXBZNnJuOE5xU0p1aDBqdDJ6Nzg0eGxsRUJjTHJoZC9sajkyd1JFUkVSa1dDbHBGUEdWSlFWTXFLTmJUZHd0SGJzbmgwYVloUVY2dkpKQ1p4cEhMdm5pNGlJaUlnRUl5V2RNdVp5a3p6Ymg4K1A3Yk0zVG9OcHNjYTJHM2ptME5nK1gwUkVSRVFrMkNqcGxERzNNTVd6ZmFSbWJKOXROc0YzRm52MjkxZkRnZXF4alVGRVJFUkVKSmdvNlpReHR6RFpzMzJzemxpemN5d3RUNE5GUFJMZnA5WGJLU0lpSWlJeWFwUjB5cGhMajRMRWNHUGI1WWJqOVdNZncvZVdlTGJQTkJyek8wVkVSRVJFeFBlVWRJcGY5T3hwekIvamVaMEEwK05nUTVabi85bDhjTGpHUGc0UkVSRVJrVUNucEZQOG91Y1EyL3d4bnRmWjViR0ZFR0l5dG12YjRROUYvb2xEUkVSRVJDU1FLZWtVdjFqUUkrazhXbXVzbXpuV2tpTGdxem1lL1pjTG9OVSs5bkdJaUlpSWlBUXlKWjNpRjFteEVCdHFiTnRkY05JUDh6b0JIcHdIa1JaanU5VU92ejNpbnpoRVJFUkVSQUtWa2s3eG01N3pPc2Q2dmM0dVVWYjRScTVuLzkxaS95WEFJaUlpSWlLQlNFbW4rTTE0bU5jSmNPY3N5SWp4N1A4aXo2aXFLeUlpSWlJaUk2ZWtVL3htNFNYek92MlY2Rm5NOE1QbG52MHpqZkIyb1g5aUVSRVJFUkVKTkVvNnhXK214MEhFeGZtVTdRNG91dUMvV0hLVDRLYnBudjNmSFlYemJmNkxSMFJFUkVRa1VDanBGTDh4bTJCUmo5N09JMzRjWWd2d25jV2U0a1kySi96N1B2L0dJeUlpSWlJU0NKUjBpbDh0N0ZsTXlNOUpaN1FWdnJ2RXM1OVhCVHNxL0JlUGlJaUlpRWdnVU5JcGZ0VnpYdWNoUDFXdzdlbjZMTytxdXY5blA3UTUvQmVQaUlpSWlNaEVwNlJUL0NwbkVsZ3Z0c0oyQjV4dTlHODhBSCs5M0JQVGhRNTQvcWgvNHhFUkVSRVJtY2lVZElwZm1VMlhMSjB5RG5vNzA2UGdnWG1lL1hlS2pJcTJJaUlpSWlJeWRFbzZ4ZS9HeTNxZFBkMC94N04ycDhzTlA5OExXcnBUUkVSRVJHVG9sSFNLMzQyM2VaM1FlKzNPd2d0R2o2ZUlpSWlJaUF5TmtrN3h1M2xKbmptVVRUWW9iZlp2UEYxeWsrQ0dhWjc5M3gyQitnNy94U01pSWlJaU1oRXA2UlMvQ3pIQjNFVFAvbmlZMTlubHUwczhhM2UyTytCZjkvZzNIaEVSRVJHUmlVWkpwNHdMNDNGZUp4aHJkejYrMkxPL3Z4citXT3kvZUVSRVJFUkVKaG9sblRJdTlFdzZENCtqbms2QWpkTmdaYnBuLzVsRFVEWk9oZ0NMaUlpSWlJeDNKcmZicmFLYzRuYzJKOXo2dGxFcEZ1Q2xXNHlsUzhhTFpodjh5WWZHdXAwQTArUGdtWTNHMEdBUmtiR1NuNTlQWHQ0QnlzcktDQStQNHV6WlFuK0hGSEN5c21iUjJkbEdabVlHeTVjdlpmNzgrWmhNSmt3bS9ZVXZJakpjU2pwbDNQakJaM0MwMXRqK3kyVndjN1ovNDdsVWZnMzg1ZWVlL2Z2bXdMY1craThlRVFrdXp6Ly9FazFOTHBLVGMwaE16Q1F4TWNQZklRV3N1cnB5NnVyS3FLb3FJQzdPeWtNUDNZZkZZc0ZzMWdBeEVaSGgwTitlTW00c1RmTnM3NnZ5WHh6OVdaZ005ODd4N0w5MkFncnEvQmVQaUFTUFgvM3FXVUpDTWxtNzltRnljbFlyNFJ4bGlZa1o1T1NzNXFxckhzVnNuc0pUVHoxSGUzczdUcWZUMzZHSmlFeElTanBsM0ZpVzZ0bmVYdzNqc1F2K1R4YkF6SGpQL2ovdWdsYTcvK0lSa2NEMy9QTXZFUmMzazNuenJ2RjNLRUZwd1lJTlRKbzBreGRmZklXV2xoWWxuaUlpdzZDa1U4YU5PWWtRWlRXMlcrMXdzdDYvOGZRbHhBUS9YZ3ZoSWNaK1RUdjg1MzcveGlRaWdTcy9QNS9HUmhlNXVVbzQvV24rL0EyMHRrSmVYaDZkbloyNFhDNS9oeVFpTXFFbzZaUnh3d1JjMGFPM00yOGNEckVGbzhEUm55MzE3SDlhQ3R2Sy9CZVBpQVN1dlhzUGtKS1M0Kzh3QkpnOGVSNUhqNTZncWFsSnZaMGlJa09rcEZQR2xhVTloOWlPMDZRVDRJWnBjR1dQS1ZWUDVrRmRoLy9pRVpIQVZGNWVSbUppcHIvREVDQXhNWk9hbWhxYW01dHhPQnlvRHFPSXlPQXA2WlJ4WlVXUDlUQUw2cURENGI5WUJ2TERGWkFjWVd5M09lQi83eDZmODFCRlpPSUtDNHRVMGFCeElpbHBLcUdoNGRqdGRtdzJtNUpPRVpFaFVOSXA0MHBLSkV5Sk5yWmRicU9nMEhnVmFZRWZyVEdHQllPeHBNcWJKLzBha29nRW1KS1NJbitISUQxVVZwYmdkRHF4Mld5YTF5a2lNZ1JLT21YYzZibDB5bmhPT2dIbUpzSTNjajM3LysvdytDeUFKQ0xCcDdoNEw0Y1BmK1R6KzdhMDFQUHV1eitucmEzSjYvaWVQVytUbi85SnY5YzVIRGJzOXM1aC9YRzVQSE1vT3pwYTZlaG84ZnJUMmRubTlheVRKM2Z4L3Z2Lzd0c2YvQ0szMjYzaHRTSWlRMlR4ZHdBaWwxcWFDdThXRzl2amNiM09TejA0RC9aVXdvbUx5ZWIvM0FILzd3YUlEL052WENJUzNGd3VKM2w1NzVDVU5KVXBVK1lDc0hYcjg1dzVjMkRBYTIrNzdZY2tKV1hTMGxKUFRjMVpyODlhV3h1b3JqN0YyYk1IaVlpSTZUNSs3dHdKSWlKaWlJbEo4RHJmYWcwbkkyTWVyNzMyOTdTM053L3JaMW05K2w3bXo3OFdnRGZlK0JHZG5hMWVuOGZGcFhMUFBmK3JSNHdYcUtrcEdkYXpSRVRFOTVSMHlyaXpOQlhNSm1ONDdia1dPTjltRExzZHI4d20rTWxhK1BaSDBHU0QrZzc0K3kvZy8xN243OGhFSkpqbDVLeW12THlBeno3N0xYZmQ5UTlFUmNXVGs3T0d5Wk5uRDNodGRMU1JPTmJWbGJOLy95YXZ6N3A2SFk4ZS9SU3pPYVQ3ZUV0TFBjM050YlMwZUEvM2lJMU5KaU5qSGdDTEZ0M0F6SmtyKzN4bWUzc1RqWTNWcEtYTjhqcSthZFBQZTUyN1lNRjF6Sm16RG9DUFAzNmFtSmlrWHVlWXphTTNtRXU5bkNJaVE2T2tVOGFkY0F2TVM0U2p0Y2IrM2txNGRZWi9ZeHBJVWdUODgxWHdGNStCM1dVTXNmMm4zZkFQcS8wZG1ZZ0VzM1hySHVUdHQvK1JreWQzY3NVVnR6QjU4dENXWDhuS1draFcxa0t2WTAxTk5iejMzcFBjZlBOZkVCMDlxZnY0MXEzUEV4MmR3TEpsdC9kN3Y0aUlXQklTSnZmNVdYRnhCWHYydk1VamoveW4xM0dUcVhmeUdCNGVUWHg4R3MzTmRUUTJWblBGRmJkNGZlNTJ1N3dTWWhFUjhTOGxuVEl1TFUzekpKMTVWZU0vNlFTWWt3Qi9zOUpJTmdHMmxzR3NTWER2SFAvR0pTTEJLelEwbk50di94c2lJMk9IZlk5MzN2a1pGeTVVOWpyKzVwcy83dlA4STBlODUzWGVlT1AzU0U4Zm5iVkdUNTNLdzJvTlk5cTB4VjdIamQ1WVU5OFhpWWpJbUZQU0tlUFNzbFI0NGFpeHZiL0tXSXBrSW54OXVDWVRpaTdBNnllTS9XZnpZWHFjOTFJd0lpSmpxU3ZoUEg3OEN6bzZCaituTWlkbkRWRlI4VGdjTm1iTVdNN3MyV3VIOUZ5YnJaMFBQL3dWVHFmVDYvaHJyLzBESFIwdHZjNTN1Wnc0blhhZWYvNEgzY2V1dWVhUnl6NmpzSEEzTTJhc3dHSUo3Zlhzam81bUhBNDdGb3QxU0hHTGlJanZLZW1VY1dsT0lrUlpvZFVPSFU0b3FJWGMzbE4yeHFWdkxZVFREVVlQclJ2NDZXNTQrbnJJakJud1VoRVJuL2ppaTk5VFhMeW5lLzhiMy9nbFpXVkhhV282RHhnSlhtUGplY0xDb3ZydEJaMDZkU0ZSVWZFQVJFWEZrNXc4allhR3dWVjNpNGlJd1dUcSsxZUZWMS85TUU2bjl5TE1wMC92NCtUSm5ZU0VXTGp1dXU5MEg3L2NHcVUxTlNVME5sYXphdFhYZW4zVzN0Nk0yKzNtd29WekpDZG5EU3BtRVJFWlBVbzZaVnd5QVZla3doZmx4djYrNm9tVGRKb3cxdS84N2hZb2I0WU9CL3pkZG5obW81RklpNGlNdHRtejE1Q2Vua05WVlJISGoyL0g3WGF6Y2VOM3V6OHZLTmpHenAydnNuSGpFNlNsWFg3K3dwVlhmcDJJaUZnNk9scDQ2NjJmWXJXR1gzYStwTTNXeHFKRk43SjA2YTNjZE5QM1NVcWE2dlY1ZXJwM29hRDYrZ3FLaS9jeVpjcGNxcXRQa1pFeGQxQS80NlJKazBsSW1NTEJnKytUbVpucmxlUTJOQmpEZ2F1cWlwVjBpb2lNQTBvNlpkeGEyaVBwM0Y4RkQrZGUvdnp4Sk1JQ1A3c0tudGdDelRhb2JJV2Y3SVIvdmRxb2Rpc2lNcHBTVXFhVGtqSWRsOHZCOGVQYnZUNXpPaDBjT3ZRaFdWbUxTRXViZ2R2dFpzZU8zNU9lbnNQTW1TdDYzU3MxTlJ1Z2UxM09HMjU0NHJKek5OOSsrNThBTUp0REJrd2dHeHZQODhFSC84bjA2VXZJekZ4QWRmV3BRZitNRm91VnRXc2ZZTk9tbjNQcTFENW16bHdPUUdkbkd3ME5WY1RFSkZGUlVjQ0NCUnNHZlU4UkVSa2RvMWRQWEdTRWVzNkRMS2d6ZWd3bmt2UW8rT2s2VDVKNThEdzhkY2kvTVltSUhEKytuYmEyUmxhcytBb0FKcE1KbDh2SmpoMnY5RnJ1cEMvVjFXY29LenZXN3grYnJXTlFjZFRXbHZMKys3OGtJV0VLVjEzMWpXSDlMR2xwTTBoTXpQUWFTbHhXWmhRRVdMWHFhNVNYSHgvMjJxQWlJdUk3NnVtVWNTc2xFcVpFUThYRmVoTjVWWEJsLzlON3hxVUZTZkRuVjhCLzdEZjIzeW1DbkVtd2NacC80eElSMzZscWhiZUw0TlFGT0Z6anUvdWFUWkR0dTlzQjBOSFJ3b0VENzdGZ3dRYmk0OU82ajY5YTlUWEt5bzZ5ZGV2ejNITExYL1E3SHhQZ3hJa3ZDQTBONy9menRyYUdBZU00ZVhJWE8zZSt3cFFwODlpdzRURkNRb2IvZFNRMU5adUtpdU5lOGFXa1RDY3JheUhoNGRFVUZHeGw2ZExiaG4xL0VSRVpPU1dkTXE0dFRZT0tZbU43Zi9YRVN6ckJXTzdsZENPOGUvSG5lRElQMHFPTmhGUkVKcmFQenNKVEI0M3RHZkh3ZFI5T0F6QUJ1ejcxM2YxY0xoZmJ0NzlFU0lpVkJRdXVvNlhsQWpaYkc1MmR4cC8wOU5tY1ByMlBFeWUrWU83L3o5NTloMlY5My9zZmY5NlRtNDBNRlJGeElPNnRjUnRYaHRscDBpUnQwcVE1VFU1ejJwNjJwLzIxcDIxTzI5TjVUazkzY3pxUzlHUTJhWnBtTlVPVHVQZkFpUXNFb29pSXlKVE5QWDkvZkJVa2dBS0NYKzZiMStPNjdpdjNkOTd2MnlEZXIvdXp4aTFxYzczTEZjbHR0MzJUQVFPR1hESjBWbFFVNFhSR3RIdXN2cjZLVmF0K3g2bFRSNWd5NVFabXpicWpPZUQ2L2Q1MjErUzhsRUFnUUUxTk9ZRkFBSURUcDQ5UlhKekxzbVdQWXJGWUdELytXckt5VmpOdTNMVlh0R3lNaUloY0dZVk82ZE5tRG00SmE3dmFMaE1YTkw0MERRcXJqUzYydmdCOGJ3czhlYjNSbWlzaXdlbURFL0R6WFRBNXllaEtIOVVMRTRWdDY4RjdaV2R2cHFEZ0FBQXZ2ZlR2clk2RmhVWGdkRVlRRVJITHpwMXZ0SnE1RmlBdmJ4Y2JOanpicGRjYk9IQWt0OTMyalZiN2JEWUhUVTMxM0hMTDEwaE96cUNxcWdTYnpZN1A1eVVuWnl0UlVmR2R1bmREUXpYUFAvOXZCQUlCUEo1R3BrKy9HYS9YdzdadGZ5VWhZU2dqUmt3SFlPTEVaUnc2dEphdFcxL211dXNlNjFMOUlpTFNjeFE2cFUrYlB0RG9ZdVlQd05sNk9GVUxRNlBNcnFycnJCYjR6L253MklmR3BFSTFidmpHQnZqdE1vZ0xNN3M2RWVtcU0zVkdDK2ZrSlBqVkVyT3I2ZGpGNjJHT0dER2RzcktUREJ3NGdxaW9CQ0lpWW9tSWlDRXNMTEs1dGJHNnVwUjMzLzBsTlRYbHJVTG5oWmJFKys3N2FhZGVkOSsrbFpTWEY3YlpIeFlXeVIxM2ZLdDVlKy9lZDhuUHp3U01RTHAwNmVjNmRmL3c4QmhtenJ3ZHQ3dUJwS1EwVWxMR3NXSERzMVJYbDNMTExmK3YrZjA0blM1bXo3NkxUWnRlSkRQekxXYk51cU5UOXhjUmtaNmwwQ2w5bXNzTzR4UGdVSm14dmVjTURFMDN0NmJ1aW5UQVR4Y1pTNmswZW8yeHFsOWJCNzlaQmpIT3kxOHZJbjNINjhlTS8vNXdnYmwxWEVwMjloWjI3WG9UaThYSzVzMS9ZZUhDQjFpMDZET1h2Q1ltSm9sNzcvMXhoMk1zbzZJR2RPcTFIWTdPZlpzMmQrNDlUSjI2QW9EbzZJUk9Yd2N3WWNKaWdQT3o3NzVNWHQ0dUZpMzZEQU1IdGg0MFAyYk1mTTZjeVdQLy92ZHBiS3hqN3R4N3NOdTFmcFdJeU5XazBDbDkzb3pCTGFGejl4bTRQVWhESjBCcU5QeDBJWHg3RXpUNTRHUU5mSDA5L0hLSmdxZElNTW12TXNadzlrYVgycDV3Nk5BNnRtOS9sWEhqRnBHUk1aZFZxMzdIcTY5K2w1RWpaeElUazRUZDdzUm1zMk8xMnJCWWJGaXROZ0lCSDE2dnUva3hhTkNvVm10c0JnS0I1dVZRTHFldXJvcm82TFlEMTNmdGVvUGR1Ly9ScGZmaTlibzdQT1oyTjdKbXpaTVVGUjNsbW12dVpNeVkrZTJldDJEQi9YaTlickt6TnhNZUhzM01tYmQxcVFZUkVia3lDcDNTNTgxT2h1ZU5HZkRaV3dJZVB6aUNlTEdmeVVuR0dwNy92dEY0TDhmUEdjSHpOMHVOMWxBUjZmdXlTbnQyMHFDZUZoMmRTSHI2YkJZcytEUUFkOS85ZlE0ZVhNUHAwOW5rNXU3QTcvY1JDUGp4Ky8xQTRQeFZGaXdXeS9tdXFSYnV2UE03cmU1cHNWaVlOZXZPVHIxK2R2WVc2dW9xMit6UHlKakg4T0ZUdS9SZTFxNTl1c05qRGtjWTBkRUpMRm55dWVaMU90dGpzOWxadXZRUlVsTEdrWkV4dDB1dkx5SWlWODRTdURCUVE2UVB1L2R0S0QrLzlOdFBGaHBCTk5qdExZSHZiQWF2MzlnZVBjQVlHeGF1cjRKRStyemxyeHFoODZGZURwNlBQZllZano3NnAyNWQ2L2Y3c1ZyN3pqZDBmci8vb2xBYm5KNSsrakcrOElVdmtKaVlTRkpTRWc2SHZpa1VFZW1NdnZPdmtjZ2x6RXRwZWI2dHlMdzZldEwwUWZDRCtXQS8vN2N3dHhLK3VSRWFmZWJXSlNLaG9TOEZUakRxQ2ViQUtTSWkzZGUzL2tVUzZjREZvWFB6cVpiT1lNRnVkcklSUEszblA0Y2RMVGZHZTdvVlBFVkVSRVFrUkNoMFNsQ1lPaERDYk1iemFqZGtsNXRiVDArYW5RemZuOWNTUEErV3duOXNNY1o3aW9pSWlJZ0VPNFZPQ1FvT2ErdHhuTnRPbTFkTGI1aWZBdCtaMHhJODk1YkE5N2NxZUlyMGQybHBvODB1UVM2U25Kd0dvRzdDSWlKZHBOQXBRU01VeDNWZWJIR3FFVHd2ZkpUWlZXd0VUMStvOUNVV2tTNXJhcXFudlB5VTJXVUlVRloyRXJlN3dld3lSRVNDa2tLbkJJMjVRMXBhQWd1cW9iak8zSHA2dytKVStPYnNsdTFkeGZERGJlQlg4QlRwbDFKU1VpZ3ZMelM3REFIS3l3dEpTSWpIWXJGZ3M5blUyaWtpMGdVS25SSTBJaDB3NmFLMXhyZUU2SmYvMTZYQnY4MXMyZDVhWkN5dDB1QTFyeVlSTWNmczJUTXBLVGxzZGhrQ0ZCVWRKRDE5SkZhckZZZkRvZEFwSXRJRkNwMFNWRUs5aSswRk40K0VMMDFyMmQ1OUJyNjBCc3JVczB1a1g1azBhUkt4c1E0T0gxNW5kaW45V2xiV2FzTEN2S1NtcG1LMzIzRTZuWDF1U1JvUmtiNU12ekVscUZ3Y09nK1d3YmttODJycGJYZU1oc2ZuZ08yaUxzV1BmUWpIS3MydFMwU3VydnZ2L3hTVmxia2NQTGpXN0ZMNnBheXMxVlJVSEdQQmdublk3WGFpb3FKd09CeG1seVVpRWxRVU9pV29KRWZDOEppVzdSM0Y1dFZ5TlN3WkJyOVlBbEhuUDk5VU5jRlgxc0tPRUp1OVYwVGFaN0ZZc052dFBQTElBelEwNUxOaHc5UGs1R3lsck95azJhV0Z0TEt5aytUa2JHWGR1aWVwcVRuR2tpVnpzZGxzUkVaR0VoY1hoOTF1Vi9kYUVaRXVzQVFDQVUxUklrSGxtWVB3OGxIaitmd1UrTUY4Yyt1NUdvcnI0TnNiNFZSdHk3NUhKc045WTgyclNhUS9XLzRxZkdZQ1BEVGg2cnllMSt1bHBxYUd6TXhNamh6Sm9iUzBGS2N6Z3VMaUUxZW5nSDRrT1hrNGJuYzlpWWtKakJvMW9ybExiWGg0T0ltSmlVUkZSV0czMjgwdVUwUWt6YTNXZWdBQUlBQkpSRUZVcUNoMFN0QTVXZzcvZXI2WFdaZ04zcnJUV01jejFOVjU0UEhOY0tpc1pkOTFhZkQxV1dEdkIrOWZwQys1MnFFVGpPRFoyTmpJdVhQbnFLMnR4ZXYxNHZmNzBUL2p2Y05pc1dDMVdwdTcxTWJHeHVKeXVSUTRSVVM2UWI4NUplaU1TNEFZSjFTN29jbG5UTEl6ZDRqWlZmVytTQWY4WWpIOE1oTldGeGo3VmhjWXJhQS9XV2djRjVIUVpiZmJpWWlJd09sMEVoY1hoOXZ0eHVQeDRQUDVGRHg3MklWbFVSd09CMDZuRTRmRGdkMXUxK1JCSWlMZHBOQXBRV25CVUZqNWtmRjhXMUgvQ0oxZ3RHaisrMnhJaTRVL1p4bjdEcFhCRjFmRGYxMXJqSGtWa2RCMVlia091OTJPeStVaUVBZ29jUFlTaThYUzVpRWlJdDJqMENsQmFWNUtTK2pjV2dSZm13WDk2ZVBBZldNaEpRcCt1Z004Zm1PczU3OThDUCsxeUdnSkZwSFFwUUFrSWlMQlJ2MUVKQ2pOR0dTTTV3U2ptKzJSc2t1Zkg0b1dEb1hmTG9PNE1HTzcxZ05mWFFldlpJUGFQVVJFUkVTa3IxRG9sS0Rrc01MTXdTM2IyL3JwRWlJWkErQlAxMFBhK1dWa2ZBR2oyKzNYMWtORm83bTFpWWlJaUlpQXV0ZEtFSnVYWW5TdEJlTy9qMDQydHg2ekpJYkQveTZISDJ3ekpsVUNPRmdLRDYrQ2I4M3VQK05kcjFSVkZaU1ZCV2hvTUxvdk5qV1pYWkZjek9rTUVBaEFSRVNBaElRQXNiRWFaeWNpSWhJczFOSXBRV3RPY3N2elV6WEdMSzc5VmJnZGZyclFXTHZUZHY0emVKMEh2cnNGZnI0TEduM20xdGZYNWVmRGlSTUJ6cDJ6NEhZcmNQWkZicmNGajhmQ3VYTldUcHl3a0pmbncrUHg0UGY3elM1TlJFUkVMa09oVTRKV2JCaE1UR3paM2xSb1hpMTlnZFZpVEREMHArdGhXSFRML2c5T3dLUHZRMTZWZWJYMVpZY1BHNjJjUHA5YXpJS0YzMitscHNiTzBhUFEwTkNBejZkdlZVUkVSUG95aFU0SmFvdUd0anpmZE1xOE92cVNFYkh3NUExdzUraVdmY1YxOElYVjhKY2o0TmNzUTgzeTg2R3hVWDhnd2NtQzErc2dQejlBYlcydGdxZUlpRWdmcHRBcFFXM0pzSmJuT1JWd3R0NjhXdm9TaHhXK09BMys1MW9ZNERMMitRUHczQ0ZqaHR1eUJuUHI2d3NxS3FDNk9rRC9XbXduMUZqd2VGd1VGemZRMU5Ta3JyWWlJaUo5bEVLbkJMVUJMcGlTMUxLOStvUjV0ZlJGMHdmQnN5dGdRVXJMdmlQbDhFK3I0RGQ3akdWVytxdnljdkQ3RlRpRG41MzYrZ2lxcTZ2VjJpa2lJdEpIYWZaYUNYcExoc0dCVXVQNXVwTncvM2h6Nitscm9oenduL05oN1VuNDNSNWpncUY2TDd5YmI0eURmV1F5ckJqWi85cjdHaHJVeWhrcUFnRVhOVFVseE1iR1lyZmJRM3BHMjZ5c0xESXo5MUpZV0lqTEZjbUpFOGZNTGlua3BLV05wcW1wbnRUVW9jeWFOWU9KRXlkcXBtUVJrU3RrQ1FRQ0d0QWtRYTNHRFhmOW8yV3M0dE0zR09NYXBhMnlCdmpKRG1OSmxZdU5pWWV2em9EUkE4eXB5d3dIRHdad3UvVWhNalEwRVI2ZVQwcEtDdEhSMFZpdHZkK0paL21yOEprSjhOQ0VYbitwWnM4OTl5TFYxWDZTa2pKSVNFZ2xJV0hvNVMrU2Jpa3ZQMFY1ZVNGbnpod2hOdGJCQXcvY2g5MXV2eW8vV3lJaW9VaS9QU1hvUlR0aHhxQ1c3ZlVuemF1bHIwc01oMTh0Z2M5UGFiMC9wd0wrWlhYLzZuS3J3QmxLd3ZENWZMamQ3cEFkMS9uRUUzL0daa3RsL3Z5SHlNaVlxOERaeXhJU2hwS1JNWmRGaXo2SDFackNILzd3ckdaS0ZoRzVBZ3FkRWhJdW5sQkk0em92elFKOGNneThlRE5NRzlqNjJMdjU4TUM3OFBKUnJlMHB3U1VRQ09EMWVnbkZ6anZQUGZjaXNiSHBqQisvMk94UytxVkprNVl4WUVBNkw3endzbVpLRmhIcEpvVk9DUWtMaG9MdGZNTlZhUU5rVjVoYlR6Qklqb1NmTDRhZkxJU1VxSmI5dFI1NDVpQjgraDE0TlFlYTlQbEt4RFJaV1ZtY08rZG53Z1FGVGpOTm5MaU11anJJek16VVRNa2lJdDJnMENraEljSU9jNGEwYks5VEY5dE9tNTBNLzNjalBEb1p3aSthV3F6YURVOGRnQWZlZ3pkendhUFBXTkxIaFdJcjU2NWRleGs0TU1Qc01nUVlNbVE4aHc1bGE2WmtFWkZ1VU9pVWtIRnhGOXQxQlJCNkh6OTdqOTBLOTQ0MXV0eGVQN3oxc2NwRytQMCtJM3krblFkZWhVK1JxK2JVcVVJU0VsTE5Ma09BaElSVVNrdExxYW1wQ2RtdTNDSWl2VVdoVTBMRzNDSGd0Qm5QcTVyZ3dGbHo2d2xHY1dId3pXdU1sczlyVTFzdktGTGVBTC9iQy9lL0N5OGVOdjZNUmFSM2hZVkZhTktnUGlJeGNSaE9wd3VQeDRQYjdWYm9GQkhwQW9WT0NSbGhOcGlmMHJLdFdXeTdMeTBHdmpzWG5yc0pscVdCOWFMMFdkNEl6eCtHZTkrR0gyK0h3MlhtMVNrUzZnb0tjczB1NFpJcUs0czVmbnhmODNhb0I3SGk0b0tRbnlsWlJLUTNLSFJLU0xtNGkrM0d3cGExTzZWN1VxTGcyN1BoK1p0Z3hZaVd5Wm9BZkFIWVVBaGZXUWVmL3hCV0hRZTNoam4xdXBxYWNpb3FUbE5mWDkydDZ3T0JBQlVWcDN1c25vS0NyQjY3bC9TOFU2ZU84c1liUDc1a1FIcjExZTl4OE9DYWJ0Mi9vT0FBR3pjK0QwQkRRdzF2dlBGalB2cG9UN3ZuZXIxdVBKNm1iajM4L3BaZkxvMk5kVFEyMXJaNk5EWFZ0M3F0bkp4dHZQZmVyN3Yxbmk0bmxHZEtGaEhwTGZiTG55SVNQSzRaYkV5RzArQTFabUhkZFFibUpKdGRWZkJMam9Tdno0S0hKOEU3K2ZCZVBsUTB0aHpQcjRKZlpzSWY5eG10elV2VFlQcWcxaUUxMU5UV1Z1SjJOM1RxM0xDd0NNNmUvYWpENDJscFU3QmFiWmU5VDNGeExpdFgvZ2EvMzhmaXhROHpldlRzVHRkN3dZNGRmK2ZvMFUzY2ZmZC9FaE9UMk9hNDI5M1E2Z1AreGF4V08wNm5xM243MEtIMWJOLytOeVpQdm83WnMrL3FjaTNTK3p5ZUJzckxUMTN5bk1iR09yeGU5eFcvbHNQaElpNHVtYlZybjZhMDlBU3padDJKMWRyeTNmWXJyenhPUTBOTnQrNDlkKzY5VEp5NEJEQkNjbE5UWGF2anNiR0R1T2VlSHpSdjE5VlZVbHBhMEszWEVoR1JucWZRS1NIRmJvVkZRK0dEODJ0MXJpOVE2T3hKOFM1NGFBSThNQjQybjRKLzVNSEIwcGJqOVY1WVhXQThZcHl3S05Wb2ZaNmMxSHA4YUNqSXpIeVR2THhkblRwMzd0eDcyYjc5YngwZWYvREJYeEVXRm5ISmUxUlhsN0o2OVordzJleUVoVVd3ZmZ2ZlNFd2N4b0FCWGZzQm56QmhLWWNQYjJEUG5yZFpzdVNmMmh6LzhNTS9VRnpjZnBmT29VUEhzMkxGbDV1M016TG1rcDI5aWF5czFkanRZY3lZY1FzN2Ryelc2VmF6OGVPdlpmNzhUM1dwZnVtNzdIWUhTNWQranRqWWdlemJ0NUxCZzlOSlM1dlM2cHdwVTI0Z1BiMzlMMHNhR3FvNWQ2NkV3WU5IdDlyL3pqcy9iM1B1cEVuTEdUdDJBUUFmZnZoSG9xUGJmb0Z5Y2VEdGFXcmxGQkhwR29WT0NUbEwwMXBDNStZaStKclBHTzhwUGNkbWdjV3B4cU9nMmxoU1pVMEJOSHBienFsMnc3djV4aU1oSEphY0Q2Qmo0czJydXlmTm1uVUhreVpkQjBCVlZUSHIxei9EaWhWZjV2anhmUlFYNTdCMDZhUE41OGJFSkRKeTVJdzI5emgyYkJ1Wm1XOWQ5cldxcXM2d2N1VnZjYnZydWU2NmZ5RXFLcDczM3ZzVnExYjlqbHR1K1hxN0xaWVhmUFRSWG1wcnkxdnRpNGxKcEttcGpxeXMxYTMyWHdnREVSR3hUSjU4ZmZQK3BxWTY5dTFiaWMzbWFIVyswK25paGh1K3hKdHYvcFNEQjFjemZ2eTFKQ2RmZm5rUG44L0xrU01iTG51ZWRGOUZSUkgxOWRWVVZCUUJjUHAwTm1DaHZQeGttNSs1UUNEQW5qM3ZzR2ZQTzYzMnIxanhGVkpTeG5icGRTMFdDek5uM3NidzRWTkpUQnpXNW5oNGVBeng4VVBhdVJMeThvcll1Zk4xSG43NGR4KzdaOXZ3NkhKRkVSYzNtSnFhY3M2ZEsySDY5SnMvOXA3OG5lbzlJQ0lpVjRkQ3A0U2NhUU1oeW1GMHIzWDdZTWRwWXlaVzZSMXBNZkRWR2ZEUFUrQ0Q0OGF5S29VZjYwRlgzZ0N2SFRNZUNTNllPc2o0L3pSOUVBeThkQU5mbnhVVkZVOVVsSkdnQXdGanZGeGNYRElSRWZuWTdVNFNFMXYvMERtZDRXM3VZYmVIWGZaMXpwNDl6dnZ2L3k5dWR6M1hYdnRaMHRJbUEzREREVjlpNWNyZjhOWmIvOFgxMTMrQndZTkh0WHY5OGVON0tDcktick8vc2JHT3MyZFB0TnFYa2pJT2dQRHdhQ1pOV3RhOGY5KytsUUNNSGoybnpYMmlveE5ZdXZRUkFnRS80ZUhScEtWTmJxNnhJMDFOOVFxZHZlekFnUTg0Y1dKLzg4L202dFYvQXVDbW03N0tzbVdQdGpwMzQ4Ym5TVTJkeE1pUjAxdnRqNDlQb2E2dWlsZGYvVjZIcitQMysvRDdmVHo3N0pjN1BDYzlmVFlMRjk3ZjNiZHlTZm41bVRnY1lRd2ZQclZOWGFIWHYwSkVKSGdwZEVySXNWcU0xczYzODR6dGRTY1ZPcStHQ0R2Y09kcDRIS3VFTGFlTUxyaHRBbWdqckMwd0htQ01GNTEyUG9ST0cyUXMyeElzYW1xTUZzVDYrbk9BTVk3TTdXN0E1L00ySDdQWjdFUkV4SGI1M29GQWdNT0gxN05yMXhzQUxGMzZTS3ZXMGtHRFJuTGpqZi9LNnRWL1l1WEtYek5yMXAxTW5MZ1VpNlgxQisxbHl4N0Y3VzVrMzc3M0dEZHVFVEV4U2ExZVk4MmFweGcxYW1hN0xiRUFYcStIdzRmWEV4YzN1TlVIKzh6TXQ4akoyY285OS95SW9VUEhkZm45U2UrNjBIWDYrUEc5ckZuekZBODk5SnNPdTV0dTN2d1M4ZkZER0RGaWVwdGpYcStIaFFzLzArNTFKU1Y1SERteUVZREl5RGltVDcrMTNmTSszaEwveWl2L1FXTmpiWnZ6L0g0ZlBwK0g1NTc3YXZPK3hZc2ZidmVlRnh3N3RwMVJvNjdCYm5lMjJ1OTJOOURZV0lQWDY4RnVkM1J3dFlpSVhDMEtuUktTbHFTMmhNNGRwNDJ4aGhINmFiOXFNZ1lZajMrYVpIUy92UkJBODZyYW5sdGNCOFVmd2Nyejgrd01pb0RSQTFvZUdmRjlONGkrOHNyanJiYmZmdnQvMmh4TFNock9IWGQ4cTB2M3JhdXJZdE9tRnpoMTZnZ1JFYkVzWC81NUJnMGEyZWE4NU9UUmZPSVRqN042OVovWXNlUHY1T2Ruc25EaEEyM1dkUXdFL09UbTdxU2s1Q051dmZYL05RZlQvUHpkbkRpeHI5MTdYNUNidTUyR2hocm16TG1uVmFCMXV4dG9hS2hwYmttVDRPRDF1bWxzclB2WTNnQnVkd08xdFpYTmU4TERvN0haN05qdER0TFRaN1c1ajgvblplL2VkeGt3SUptYW1uSzhYamN1VjFTbnZvQzQ5dHFIOFBtOHJmWjk5TkZ1Y25LMllyUFpXYjc4ODgzN0w3VkdhV2xwQWVmT2xUQm56aWZiSEROK05nTlVWcDRtS1NudHNqV0ppRWp2MHNkd0NVa1RrNHlnVXRWa0xPMng1UlJjUDl6c3F2cW50QmhJR3cvM2p6ZG12TjEzRnZhZWdmMW5vYVMrN2ZrbDljWmpTMUhMdmdFdUk0Q214eGtoZEZBRXhMa2dxVzJQMWF0dXhveGJpWWxKYW5kTTU0RUQ3emUzZUhhRzErc2hLK3RERGh6NEFLL1hUVmhZQk5PbTNVUjlmUlhIaisvdDhMcUpFNWV4ZS9jL0tDMDl3UnR2L0ppMHRDbE1uWG9qQXdlT0FJelpjK2ZOdTQrMWE1L2k0TUUxVEo1OEhUNmZsOTI3M3lJcEtZMkpFNWUxZTErLzM4ZStmYXVJajA5aDFLaVpYZnVEa1Q3RjUvTlFXSmhEUTBNMW16Zi9wYzN4ckt6VnJjYjQzbnJyTnpyc3NnMndmLy83V0swMlJvMmF4WUVESHpCOStpMXMzLzQzN3JycnU1Y2RTNW1jM0hxaW9JcUtJdkx5ZHBHU01vNlNrdnhPdDV3UEdEQ0UrUGdVOXUxN2o5VFVDYTIrRkttcUtnYmd6Sms4aFU0UmtUNUFvVk5Da2dWWW5tYU1JUVNqaTYxQ3AvbmlYYkJzbVBFQW81VnovMW5ZVjJLRTBjckc5cStyYklSZHhjYmo0eUlkTUNETUNLRURYTWFYRFFOY0VPRXdqa1U2akZidVNJZXhMK3I4dnA0U0ZSVlBSRVFjQUltSmFaU1V0SXpwZExtaW1rUG5rU01iMnl6emNQYnM4ZWJuYm5janI3LytRMnBySzNDNW9wZ3o1MjYyYkhtWnJWdi8ycWs2TEJZTHQ5enlkWGJ1ZkkyQ2dnT2NQWHVjTys5OG5NcEtZMDFPcHpPYzVPVFJPSjNobkRwMWxNTENROVRVbEROaHdsSk9uODVwZmk4WHk4N2VTbDFkSmJObjM5V20yNjcwZlkyTnRjM2pkdi95bDIvZzgzbDQrT0VuR0RKa0xLKysrbDJXTDMrc3pVUkJCdzU4d0tGRGE0bVBUK253dnFkUEgyUGZ2cFhjY01NWEtTOHZCQ0FqWXg1Wldhdlp1Zk1ONXM1dDIvTFlrWFBuenJKcTFlOFlNV0lhcWFtVEtDbko3L1MxZHJ1RCtmTS96VHZ2L0p6OC9OM05MYkpOVGZWVVZaMGhPanFSb3FJanJjWW5pNGlJT1JRNkpXUmRON3dsZE80NVk0d2xUSEJkK2hxNXVwSWpJWGtFckRBYTVDaXBoMk1Wa0ZzSk9lZi9XMzJaNVFQclBNYmpWTnNoWWgyeVd1Qy9PdTVSMm1WMWRaVllyYlpMTG51U2xiV2EydG9LYkxhV1g3c1hyNGZwZExvWVBYb09IazhqTTJiY2l0TVp6dENoRTdwVVIzUjBBcmZmL2kzeThuWVJFUkZEVTFNZHExYjl0dFU1SDE4T1pjZU92emMvSHovKzJqYjNjempDMkxQbmJRWU9IRUYwZEVLWDZoSHpmUGpoSHpsNU1xdDVhWTk1OCs1bDJMREoyR3gyWW1JU0dUdzRuZVBIOXpKOGVNdVNKbDZ2aDJQSHRwT1JNYS9WZXF3WHE2MnRaTjI2cHhrOWVnNnBxUk9hUTZmVmFtWFJvZ2Q1OTkxZk1IRGdjRWFOYXRzbDkrUEt5azd5NFlkL0lENCtoVVdMSHVUNDhYMWRmcCtEQjQ4aUlTR1Z2THlkemFHenNQQVFBSFBtZkpJMWE1NmtvYUdHOFBEb0x0OWJSRVI2amtLbmhLeFJjVWFYek54S0NHRE1yUHBwelhmU3B3MktNQjRMTHhyRzFaMGdlcldkUHAxTlFrSXFGb3NGaThWR2JXMEZsWlhGZUwydEMwMVB2NGJGaXovYnZGMVllSmpzN0MzTlFYVG16TnRhbmQrZGtHZXhXQmc5MmxqNnhPLzM4NmxQL1ZlbnIzVTR3bGk5K28vTjI2bXBFN2psbHEvejdydS81SU1QZnM4ZGQzeTd6MDdLOHJYc1M4K1kyeHRlT0F3dkh1NjkrMXN0ME4zdlJ1TGpVeGd4WWhvK240L05tMTlrOU9pNXJTWVNHajkrQ2V2Vy9abnAwMjhtTm5ZZ0FBY1BycWFwcVk2cFUxZTBlOCtHaGhyZWYvOEpIQTRYOCtiZDIrYjQ0TUdqbURwMUJSczN2b0RMRlgzSjVWWnljcmF4ZGV2THBLU01aOW15UjF0OUdkTlZnd2FOcEtqb2FQTjJkdlptQmc0Y1FWcmFaRnl1S0k0YzJjQ01HZTFQY2lRaUlsZUhRcWVFdEJVampKQUN4bnFSbnhxblNmU0RUWHRCdE00RGxVMXdydEg0YjJValZKMS9YdFVJNTl6UTVBV1AzMWcyeCtNSGo2OWwyOTJEYzkvVTFKU1RuNS9KekptM0E4WjR0YjE3MytXMTEzNEFHQk1KZFNRMWRRS3BxVzFiTTV1YTZzbkoyZHF0ZWpJeTV1RnlSUUpHNjFOVTFJQnUzZWVDeE1SaExGcjBJR3ZYUHMyaFEydVpPdlhHSzdwZmI0bHp1TEZaclZodE5peFg0Vy81MlhvWUdRY0xPdTZGZXNVc3dMYTEzYnYyd2hjWUhZMEZIakZpR3ZIeEtXemUvQmR1dnZuZk9IdjJPSHYydk11Y09YY1RFUkhUNXZ6R3hscmVlKy9YMU5WVmN1dXQzOERoYUg5MnIrblRiNkdzcklBUFB2aGZsaTE3bExTMEthMk8xOWRYc1dyVjd6aDE2Z2hUcHR6QXJGbDNOSGZkOXZ1OTdhN0plU21CUUlDYW12TG1GdDNUcDQ5UlhKekxzbVdQWXJGWUdELytXckt5VmpOdTNMWHR2aThSRWJrNkZEb2xwRjAvSFA2NDN3Z2JaK3VOOFlQVEJwcGRsVnlwQzJNMWgwWjEveDU3OXZSTUxZV0ZoM0E2d3hrelpqNWdoTTc3Ny84WkRRMDE3TisvaXVycTBpN2ZzN0d4bHAwN1grOVdQY09HVFdvT25SZXNXZk5VYzVmRGp0eDU1K1BFeFExcTk5aklrVFBZdDI4bHg0NXQ3N09oODN1anNrbE1UQ1FwS1FtSG8vZGJZNWUvYWdUT2g3cldBN3JMdHZYU2ZTMFdDd3NYUHNEYmIvOFA2OWMvdzZsVGh4aytmQW9USml4cGMyNWxaVEdyVi8rUjJ0cEticnJwSzhUSEQrbnd2bGFybGVYTFA4L0tsYjloOWVvL01XWEtqVXlmZm5OelM2Yk41cUNwcVo1YmJ2a2F5Y2taVkZXVllMUFo4Zm04NU9Sc2JUT3V1Q01ORGRVOC8veS9FUWdFOEhnYW1UNzlacnhlRDl1Mi9aV0VoS0hOeTc5TW5MaU1RNGZXc25YcnkxeDMzV1BkK0pNU0VaR2VvTkFwSWMxbE45Ym9YSE4rVGNpVkh5bDBTczhhUC81YWtwTXpXbzNuREErUEpqdzgrcEpqUER0ajZ0UWJPK3pxK0hFSERuekF2bjByMnozbTlicHhPRnp0M3F1c3JJRGMzQjBZbmRBN05uRGdDSEp5dHVIMyt6dGM3MUdDUzFKU0dxTkd6U0kzZHdkaFlaRXNXUEJBbXdtakNnc1BzM2J0VTRDRjY2Ly9Bb01IcDEvMnZuYTdreHR1K0JKcjFqekYvdjJyS0M3TzRkWmJ2d0ZBV0Zoa3F5V0U5dTU5bC96OFRNQUlwRXVYZnE1VHRZZUh4ekJ6NXUyNDNRMGtKYVdSa2pLT0RSdWVwYnE2bEZ0dWFWa1d5T2wwTVh2MlhXemE5Q0tabVc4eGE5WWRuYnEvaUlqMExJVk9DWGtyUnJhRXprMkY4TlVaUFR0N3FmUnZXN2E4MUdHWFFKL1BTMkxpc0V0ZWYrTEVmdkx5ZGpGdjNuMXR1djlacmJZT3V6RiszT1hHeExsY2tVeWMyTFlWS3pkMzUvblFlV2srbnhlcjFhckFHV1F1ZER2OXVNcktZclp0ZTRYaTRtT2twMTlEUWNFQjNuampSOHlaY3c4alIwNXZQaTg4UElidzhCaVdMLy84SmRmTS9MaXdzQWhXclBneXUzYTlRWEp5Um9lekg4K2RlMC96bHlFWEpxN3FyQWtURmdQR2U5eXk1V1h5OG5heGFORm5HRGl3ZFpmMk1XUG1jK1pNSHZ2M3YwOWpZeDF6NTk3VFo4Y21pNGlFS29WT0NYbFRrbUJ3Skp5cE05YnMvUEFFM0RuNjh0ZUpkTWFZTWZNWk1tUk11OGR5Y3JiUzJGalg3ckVMR2hxcU9YNThMOWRjODRuZUtLL2JxcXJPNEhSRzRIU0dVMUZSeE1tVFdaZGNSa1A2bHNMQ3c5VFZWZkxSUjN1dzJSeFlyVllDZ2NENXlhczJjL0prRmdNR0RPSDIyNzlGVWxJYU5UWGxiTno0UEd2WFBzWHUzUU5KVDUvRG1ESHpTRXhNNVpPZi9FRzN2bXl3V3EzTW1YTjNxMzI3ZHIzQjd0My82Tko5UGo0aDE4WGM3a2JXckhtU29xS2pYSFBObmMzZDNEOXV3WUw3OFhyZFpHZHZKanc4dXMya1hTSWkwcnNVT3FWZnVHa2tQSFBRZVA2UFhJVk82VGxKU2NPYng0OTkzT25UT1pjTm5kWFZwVmdzMWs2UFpidGFkdTkrdTlVa05CYUxsV25UYmpheEl1bUtzMmMvWXUvZTk3RFpITTNqY0QvNmFEZnIxdjBmQXdZa2MrMjFEekZxMURYTllUSTZPb0diYi80M1RwN01ZdCsrbFdSbGZjRHc0Vk9Kakl6cjBkYnRqSXg1REI4K3RVdlhyRjM3ZElmSEhJNHdvcU1UV0xMa2M4MUxwclRIWnJPemRPa2pwS1NNSXlOamJwZGVYMFJFcnB4Q3AvUUxONDJFWnc4YW85Wk8xVUoyQll6dFc1L3hKVWcxTnRaUlcxdlo3ckdMVzJpY1RoY05EZFZ0emlrdlAwVk1UR0t2ZDF0MXV4dkl6ZDNaWm45SlNYNjc1NmVuejhicERNZm44eEFSRWN1SUVUUGFkRnZzcmd1VEt6bWQ0VDF5UDJscnhveGJtVGJ0NWxZL1Y2Tkd6U0l5TXA1QmcwYTIyOTNWWXJHUWxqYUZ0TFFwMU5WVkVSa1pkOW5YTWNZZGQyNXlxVTkvK21mbmx4WHEydXpDbi8zc2IxcHRQL2pnTDF2VnZIRGhBNTI2ajhWaVllellCVjE2YlJFUjZSa0tuZEl2eElYQjdDR3c0N1N4L1Y2K1FxZjBqSjA3WDJQbnp0YzZQSDVoeVpTRWhGU09IZHZPcGswdk5xKy9XVk5UVGxIUlVjYU5XOVR1dFh2M3ZzZmV2ZS8xU0oxMWRWVnMyUEJzcDg4ZlBud0t3NGRQdWZ5Sm5iQnIxNXZVMUpSaHN6a0lCQUxOYXlvbUpZM29rZnRMKzlyN0ltUHc0RkdkdXJZemdiT3JOQjVZUktUL1V1aVVmbVBGaUpiUXVmNGtmSEdhTWJ1dHlKV1lQdjFtaGcyYjNPNnhyS3dQcWFrcEIyREdqTnVvcVNrak4zY0hmcjhQTUdiclRFMmQyTHpHNThlbHBJeGo2TkR4bmFyajlPbHNDZ3NQZDNnOExtNHd0OTMyelRiN1AvcG9EMXUydk5TcDErZ3VyOWZOOGVON215ZTFDUStQWnVyVUczc3MxSXFJaUVqZnBvL2MwbS9NSFFLeFlYQ3VDUnA5c0w3UUNLSWkzZlc1ei8zaGt0MEZseTE3dFBsNVZOUUFicm5sNjEyNi82QkJJNWs4K2JwT25ldnplVG9NblM1WEZINi90OTBsWE1MRG80bUtpc2RxdFhXcHRxNllOKzllNXMyN3R6bDBkclY3cFlpSWlBUTNoVTdwTjZ3V3VIRUUvQzNiMkY3NWtVS25YSm5lNmk0WUU1UEV3dzgvMGFVZ09HM2FUVXliZGxPN3h4WXYvbXlIMXcwZlByWFZ4QzZkRGNiejUzK0srZk0vMWVuNlFHR3pPOUxTTk90Wlg1S2NuQWJvWjFsRXBLczB3RUw2bFZzdUdzNTB0QnhPMVpoWGkwaEhMQllMZHJ0RFkrQ0VwcVo2eXN0UG1WMkdBR1ZsSjNHN0c4d3VRMFFrS09rVGpmUXJ5WkV3S2JGbCsrMzJKKzRVRWVrVFVsSlNLQzh2TkxzTUFjckxDMGxJaU1kaXNXQ3oyZFRhS1NMU0JRcWQwdStzR05ueS9JUGo0UFdiVjR1SXlLWE1uajJUa3BLT0o0aVNxNmVvNkNEcDZTT3hXcTA0SEE2RlRoR1JMbERvbEg1bmNTcTR6ZytWcS9QQWxpSno2eEVSNmNpa1NaT0lqWFZ3K1BBNnMwdnAxN0t5VmhNVzVpVTFOUlc3M1k3VDZWVDNkeEdSTHRCdlRPbDNuRFpZZnRFYTl5cy9NcThXTVkvVEdUQzdCT2t4VFVEb1R1NXkvLzJmb3JJeWw0TUgxNXBkU3IrVWxiV2Fpb3BqTEZnd0Q3dmRUbFJVRkE2SHcreXlSRVNDaWtLbjlFc1h6MXE3dHdSSzZzMnJSY3dSVU9ZTUlhSDdQOU9ZVk1yT0k0ODhRRU5EUGhzMlBFMU96bGJLeWs2YVhWcElLeXM3U1U3T1Z0YXRlNUthbW1Nc1dUSVhtODFHWkdRa2NYRngyTzMya1AyU1EwU2tOMmpKRk9tWHhzUkRlaHprVlJuYmIrZkJvNVBOclVtdXJ2RHdBQjZQUGpTR2drQ2dQcVFuZDdGYXJZU0ZoWEhmZlo4a016T1RJMGYyY3Zqd0J6aWRFUlFYbnpDN3ZKQ1RuRHdjdDd1ZXhNUUV4b3daMGR5bE5qdzhuUGo0ZU1MQ3d0UzFWa1NraXhRNnBkKzZld3o4OTA3aitkdDU4SmtKTFdNOUpmUWxKZ2FvcS9QajgrbkRZM0R6WUxHVWhmemtMbmE3bmVqb2FPYk5tOGVFQ1JPb3JhM0Y2L1hpOS9zSnFObStWMWdzRnF4V2EzT1gydGpZV0Z3dUYzYTdQanFKaUhTVmZuTkt2N1ZrR1B4cFAxUTFRWVBYbU1uMjluU3pxNUtySlM3T1NsbVpsK3BxMEVpRFlPVUh6bUcxMW1HM1I0VDg1QzUydTUySUNPTjl4c1hGNFhhNzhYZzgrSHcrQmM4ZWRxSGwzT0Z3NEhRNmNUZ2MyTzMya1A3NUVoSHBUUXFkMG0vWkxIREhhSGp1a0xIOVdnN2NsZzZoMlU0aTdVbExDM0QwcUJldjEybDJLZEl0RFZnc0o3SGJIZjFtY3BjTExicDJ1eDJYeTBVZ0VGRGc3Q1VXaTZYTlEwUkV1a2VoVS9xMTI5TGhwU1BnOFVOeEhldzhEWE9HbUYyVlhBMFhKbWhKVDI4Z1A5K054K05DdnhLRGhSYzRoOFZTMEM4bmQxRUFFaEdSWUtOK0l0S3Z4VGhoV1ZyTDltdkh6S3RGcnI0TEU3UU1HK1lsSXFJRXEvVWN4dkliVFdhWEpoOWpzVno0LzFJSmZJVFZlaEtIdzBGa1pLUW1keEVSRWVuajlMVys5SHVmSEFQdkh6ZWU3ejhMQmRXUUZtTnVUWEwxWEpna0pEWFZ6cmx6NTZpdFBhTUpXdnF3bHNsZElqUzVpNGlJU0pEUXY5TFM3NlhGd05TQlJ1QUUrRnMyZlBNYWMydVNxMHNUdEFRSFRlNGlJaUlTbkJRNlJZQzdNbHBDNS9xVHhwcWRBMXptMWlSWGx5Wm9DUTZhM0VWRVJDVDRLSFNLWUV3ZWxCeHBUQ2JrOGNQYitmRFFCTE9ya3F0TklVWkVSRVNrNTZsUGtnakdNaW1meUdqWmZpdlhDSjhpSWlJaUluSmxGRHBGemxzeEVpTE90LzNYdUdGTmdibjFpSWlJaUlpRUFvVk9rZk5jTmlONFh2RDNiUE5xRVJFUkVSRUpGUnJUS1hLUnV6TGdqV01RQUU3V3dONFNtRDdJN0twRVJBeFpXVmxrWnU2bHNMQVFseXVTRXllMHVIQlBTMHNiVFZOVFBhbXBRNWsxYXdZVEowN1VlRzhSa1N1azBDbHlrWUVSTUM4RnRoWVoyNjhmVStnVWtiN2h1ZWRlcExyYVQxTFNHT2JOVzA1Q3dsQ3pTd3BaNWVXbktDOHZaTzNhVEhidjNzOEREOXluNVhsRVJLNkFmbnVLZk14ZEYwMG90TFBZbU5GV1JNUk1Uenp4WjJ5MlZPYlBmNGlNakxrS25MMHNJV0VvR1JseldiVG9jMWl0S2Z6aEQ4L1MwTkNBeitjenV6UVJrYUNrMENueU1aT1RJRDJ1WmZ0VmplMFVFUk05OTl5THhNYW1NMzc4WXJPMW1IWG5BQUFnQUVsRVFWUkw2WmNtVFZyR2dBSHB2UERDeTlUVzFpcDRpb2gwZzBLblNEc3VYajdsd3hOUTd6V3ZGaEhwdjdLeXNqaDN6cytFQ1FxY1pwbzRjUmwxZFpDWm1VbFRVeE4rdjliVUVoSHBDb1ZPa1hZc1N6UEdkd0kwK2VDMUhIUHJFWkgrYWRldXZRd2NtSEg1RTZYWERSa3lua09Ic3FtdXJsWnJwNGhJRnlsMGlyVERab0ZQald2WmZ2MFlOS2kxVTBTdXNsT25Da2xJU0RXN0RBRVNFbElwTFMybHBxWUdyOWRMSUJBd3V5UVJrYUNoMENuU2dSdEhRTHpMZUY3bmdkZTBNb0dJWEdWaFlSR2FOS2lQU0V3Y2h0UHB3dVB4NEhhN0ZUcEZSTHBBb1ZPa0F3NHJQREMrWmZ1MUhMVjJpc2pWVlZDUWEzWUpsOVRZV0l2YjNXREthemMxMVYvMTF5d3VMc0RuOCtGMnV6V3VVMFNrQ3hRNlJTNWh4Y2pXcloydnE3VlRSRUxBd1lOcjJiangrU3Urei9yMXo3Qm56enRkdXNidjk3TjE2MTg1ZWZKUXQxLzM1TW1EL1BXdjM2RzQrT3IvVWc0RUF1cGVLeUxTUlhhekN4RHB5eHhXdUg4OFBMSFgyUDU3anJHT1o3ais1b2hJRUNzcU9rcDlmZFZsejl1NDhYbkt5d3M3UEY1ZFhVcHBhY0Vsdzkrc1dYZVNtanFoZWR0cXRkTFFVTVBPbmErUm1qb0JpOFhTZkt5eXNwaXRXMTl1OXo3VHA5L0trQ0hHcEVwRGhvd2xJV0VvcTFZOXdZb1ZYMmJBZ0NHODhzcmpsMzAvTTJmZXpzU0pTeTU3bm9pSTlDeDlkQmE1akp0R3drdEhvS0xSYU8xODQ1Z1JSRVZFZ2xWall3MFJFWEdYUFcvY3VFV1g3TWE2ZS9jL2lJd2N3TGh4aXpvOEp5RWhsWXFLMDYzQ2ExemNZTTZjeVNNN2V6TjJleGdBZHJ1VGlJaFlpb3R6R1R0MkFRNkgwYzJrb3FLSW9xS2plRHlOemRmYjdRNXV1T0dMdlBQT0x6aDlPcHVCQTBjd1o4N2RsM3d2MjdhOWd0L2ZNMk1rMU1vcEl0STFDcDBpbCtHd3dxZkh3Zi91TTdaZnpUSFc4VlJycDRnRXErcnFNdUxqTHo5QjBjQ0JJd0R3ZUpwb2JLeHRjOXpoQ0NNc0xJSzR1TUZ0amtWR3htRzEyZ0FvTER6RTRjUHJXaDJQaUlqaDZORk56ZHN1VnpRelp0d0t3TlNwSzRpT1RnRGd2ZmQrVFdSa0hFT0hHdC8yRlJmbmtwMjltV3V2ZllqYmIvOFdkcnNEZ0xGakYxenl2V3pmL3VwbDM2K0lpUFFPZld3VzZZU2JSOEhMUjF0YU85L01OWUtvaUVpd3FhMnRwS21wanBxYThrNWZVMUNReFlZTnp4SVZGZDlxZjMzOU9jcktDaWt1YmozaFVVMU5HWGZkOVQzaTQ0Y0FNR2JNUElZTm04VDY5Yyt3Y09FRHpZRXlFQWp3empzL0p5TmpIbVBITHFDazVLTlc5eWtyTzhucDB6bk1uLzhwYkRaNzg3M3o4bmF4Y09Gbm1nT25pSWowYlFxZElwM2dzQnJyZHY3K2ZHdm4zN0xoenRGcTdSVHByd1pHUUVtZDJWVjBUMW5aU1FET25NbkY0Mm5DNFFqcjFIV1JrWEhjYzg4UFcrMTcvLzBuaUlzYnpKdzVuMnplNS9ONWVPNjVyN1M1M3VXS3d1LzNzWEhqODl4ODg3OWhzVmpJeTl0RmFXa0JDeFk4ME81cjd0dTNpdGpZUVl3ZHU3Q3piMDlFUlBvZ2ZXUVc2YVJiUnNGZkwycnRmQ3ZYQ0tJaTB2K2t4MEgrNWVmaDZaTUtDdytkYnpXMFVGQndnUFQwYXpwMVhXMXRCYzg5OStWVysveCtINmRQWjVPZHZmbXkxMXNzRmhZcytEUnIxanhGVFUwNTRlSFJaR2EreWJScE56VzNpRjZzdlB3VUowN3M0L3JydjREVnFzbjJSVVNDbVVLblNDYzVySERmV1BqRGZtUDc3K2ZIZG9iWnpLMUxSSzYrK1VQaDU3dU1aWlR1eWpDN21zNExCQUlVRmg0a05YVVNGb3VGbkp4dG5RcWQwZEVKakIrL21Qbno3MnUxZjlXcTN4RVhONWk1Yys5cDN1ZjMrMWkvL2htY3p2RG1mYSsvL2lPcXEwc3YydjRoZ1VBQW44L0QvdjN2YytEQUJ3RE1ubjFYOHptVmxjVllMQmFxcXM2UWxqYTUyKzlaUkVUTXA5QXAwZ1czcHNOZmprQzEyM2k4bFF2M2pqVzdLaEc1Mm00WURoOGNoeGNPRzYyZVV3YWFYVkhuRkJSa1VWZFh4ZHk1UnRCY3MrWkpLaXFLaUk5UDZmQ2FRNGZXa1puNUZnREhqbTFyZGN6bjgxQlVsRTEyOXBZMjEwVkZKVEI3OWljQXVQYmF6K0x6ZVM1Ym45ZnJibjZlbmo0TENMQisvVE80WEZHTUdUUHZzdGVMaUVqZnBOQXAwZ1VYMXUzODQvbld6cjlsd3gyajFkb3AwaC85Y0FGOGJSMThmWVBSNjJGK0NreEpNcnVxU3p0MGFBMU9aempEaGszQ1lyRVNHUm5IbmozdmN0MTFuKy93bXJGakZ6Qnk1TXgyajYxYjkyZGlZd2N5WThadHJmWnYydlI4cStWSkVoTlRPMVhmeHljU1NrKy9ockt5azJ6Zi9pb2pSODdvOVBoVEVSSHBXeFE2UmJyb2xsSEd1cDFxN1JUcDM2SWM4S3VsOFB3aFkvM2VONDcxN1AydEZoalpnL2M3Y1dJL3hjVzV6Smh4Vy9OTXNKTW1YY2VPSFgrbnFPZ29LU2x0QjZtWGxoYmc5VFoxZUUrdnQ0bkd4anJPblR2VGFyL2IzVWh0YlNYRnhjZUlpa29nT2pxQjdkdGZiYmRGRk1CaXNmTFp6LzZtM1dOVHB0ekF3WU5yS0N3OHpNaVIwenY3ZGtWRXBBOVI2QlRwb2pDYnNWektudzRZMjJydEZPbS9vaHp3eFdudzBFVElyNFQ5cFplL3ByTXN3TGExUFhPdnBxWjZ0bTM3RzlIUkNVeWVmRjN6L3ZIanIrWHc0WFZzMnZRaWQ5NzVPQzVYWkt2cjl1OS92MDJndkZodGJRWFYxV1Z0enFtdHJjQnF0WFB1M0JrbVRGakt1SEVMOFhvOUpDUU01WnByUHRIcTNETm44dGk5K3g4ZHZrWjRlRFFPaDR1NnVzcXV2R1VSRWVsREZEcEZ1dUcyZFBoYkRsUTJHcTJkNytUQjNXUE1ya3BFekJMbE1NWjE5dlRZem0yWFArV3kvSDQvNjliOW1icTZTcFl2LzN5cnRTMXROanZ6NTMrYTk5OS9nalZybnVUR0cvKzExZkhycnZzOFhxK253L0dZYTljK1JVek1RR2JOdXFQVi92WHJueUUyZG1DckNZWUFuTTRJQmc5T2I3V3ZzYkgya3ZYWDFWWGg5VFlSSGg3ZHFmY3JJaUo5ajBLblNEYzRiZkRBZUhoaXI3SDk4bEdqMjYxTGY2TkVwQS94Ky8xczJ2UUNwMDRkWWZMazZ4Z3hZbHFiYzFKVEp6QnAwbklPSGx6RGh4LytudVhMSDhQcGREVWZ6OHI2a0wxNzMyMzMvb0ZBNFB4RVFwdmI3SStOWGRydHVvOGQyOGJaczhkeE9zTXBLZmtJdXoyTTFOU0ozYjZmaUlpWVN4K1JSYnJwcHBId3lsRW9iVEJhTy8rYURRL3JNNUdJOUJGTlRmV3NYLzhNaFlXSEdEbHlacHR1clJlNzVwcFBVRnRienZIaiszampqUit6ZVBIRERCNDhDb0RwMDI5bSt2U2IyNzF1NWNyZk1tQkFjcHNXemIxN1Z4SVJFZFBtL01iR1drNmRPdHBxWDBWRlVadnpZbUtTS0M0K1JrMU5QWU1IcHpONTh2V0VoVVZjOWoxM3hPLzM0L041c1ZvMURrSkV4QXdLblNMZDVMREM1eWJEZis4MHRsL05oanZTWVlEcjB0ZUppUFMyb3FKc05tNThqcnE2S2pJeTVySmd3ZjFZTEpZT3o3ZGFyU3hkK2dpYk5yMUlidTRPM25ubjU4eWRldzhUSjdadXJYUzdHOG5MMjBsWVdDUit2NWV5c2dJR0R4N2Q1bjdUcDkvVTd1dVVsUld3ZXZVZlcrMExCUHh0emhzOGVEU2pSOC9wekZ2dFVGYldHdXgySjFhcmpaS1NQQUlCUDNGeGc2L29uaUlpMGowS25TSlhZSG1hTVpIUThYUGc4Y016QitIcnM4eXVTa1Q2TzRjakRLL1h3K0xGRHpONjlPeE9YV08xMmxpOCtMTU1IanlhM056dFpHUzBYUmZUWnJPemJkdmZDQVQ4V0N3V0VoSlNPNzErcHRNWnpxaFJzMWl5NUo5YTdTOHNQTXlXTFM5MTZoNWRjZXpZVmlvcml3SGp6MlBjdUVVTUhUcSt4MTlIUkVRdXp4SUlCQUptRnlFU3pETFB3TGMzdFd6LzM0MlExclpYbVloSWx6MzIyR004K3VpZnVuV3QxK3RwTlNsUVQ3cncwZUZTcmFkOVFTQVFJQkFJWUxWYWUrUitUei85R0YvNHdoZElURXdrS1NrSmg2TjMvbnhGUkVKTnovd1dGdW5IWmcyR2lZa3QyNy9mWjE0dElpSVg5RmJnQkNOczl2WEFDVWFkUFJVNFJVU2srL1NiV0tRSGZPbWk5Y3IzbHNDTzArYlZJaUlpSWlMU2x5aDBpdlNBOURoWU1hSmwrdy83d2R0MmJnd1JFUkVSa1g1SG9WT2toM3h1TW9TZm41cnJkQzI4ZnN6Y2VrUWsrS1dsdFowWlZzeVRuSndHOVAyeHJDSWlmWTFDcDBnUGlRdUR6MHhvMlg3aE1GUTFtVmVQaUFTL3BxWjZ5c3RQbVYyR0FHVmxKM0c3Rzh3dVEwUWtLQ2wwaXZTZ1Q0eUdJVkhHOHlZZlBIM0EzSHBFSkxpbHBLUlFYbDVvZGhrQ2xKY1hrcEFRajhWaXdXYXpxYlZUUktRTEZEcEZlcERkQ2wrWTJyTDl3UW5JcXpLdkhoRUpick5uejZTazVMRFpaUWhRVkhTUTlQU1JXSzFXSEE2SFFxZUlTQmNvZElyMHNEbERZUHFnbHUzZjdEYXZGaEVKYnBNbVRTSTIxc0hodyt2TUxxVmZ5OHBhVFZpWWw5VFVWT3gyTzA2blUwdXhpSWgwZ1g1aml2U0NyOHdBNi9rdndiTXI0UDNqNXRZaklzSHIvdnMvUldWbExnY1Byalc3bEg0cEsyczFGUlhIV0xCZ0huYTduYWlvS0J5TzNsc0RWVVFrRkZrQ2dVREE3Q0pFUXRIdjk4R2J1Y2J6U0FlOGNCUEVocGxiazRnRUg3L2ZUME5EQXkrODhCTDE5UmFTazhlVGtKQktZdUl3czBzTFdXVmxKeWt2TDZTbzZCQmhZVjRXTEppTHpXWWpPanFhUVlNR0VSNGVycFpPRVpFdVVPZ1U2U1VOWG5od0pWUTJHdHZYRDRkdlhtTnVUU0lTbkx4ZUx6VTFOV1JtWm5Ma1NBNmxwYVU0blJFVUY1OHd1N1NRazV3OEhMZTduc1RFQkVhTkd0SGNwVFk4UEp6RXhFU2lvcUt3MisxbWx5a2lFbFFVT2tWNjBjWkMrTkgybHUxZkxJYXBBODJyUjBTQ2w5ZnJwYkd4a1hQbnpsRmJXNHZYNjhYdjk2Ti94bnVIeFdMQmFyVTJkNm1OalkzRjVYSXBjSXFJZElOQ3AwZ3YrOVltMkgzR2VKNGNDYyt1TUdhNUZSSHBLci9majlmcnhlUHg0SGE3OFhnOCtIdytCYzhlZG1GWkZJZkRnZFBweE9Gd1lMZmIxYVZXUktTYkZEcEZlbGxwQXp5MEV0dytZL3ZCQ2NaRFJLUTdBb0ZBbTRmMFBJdkYwdVloSWlMZG85QXBjaFc4bWdOUEhUQ2VPNnp3ekFxajFWTkVSRVJFSk5TcG40aklWWEIzQmd5UE1aNTcvUENMVEhQckVSRVJFUkc1V2hRNlJhNENxd1crT2J0bCs4QlplRGZmdkhwRVJFUkVSSzRXaFU2UnF5UmpBTnllM3JMOXAvMVFVbTllUFNJaUlpSWlWNE5DcDhoVjlNaGtHT0F5bmpmNjRLYzdRSU9xUlVSRVJDU1VLWFNLWEVYaGR2akdySmJ0dzJYd1ZxNTU5WWlJaUlpSTlEYUZUcEdyN0pwa1dER2laZnVwQTNDNjFyeDZSRVJFUkVSNmswS25pQW0rT0EwR1JoalBQWDc0eVE3d3E1K3RpSWlJaUlRZ2hVNFJFN2pzOEowNUxkczVGY1phbmlJaUlpSWlvVWFoVThRa0V4UGhrMk5hdHA4N0JBWFY1dFVqSWlJaUl0SWJGRHBGVFBSUGsyQll0UEhjNjRjZmJnTzN6OXlhUkVSRVJFUjZra0tuaUlrY1ZuaDhMbGd0eG5aQk5meGh2N2sxaVlpSWlJajBKSVZPRVpPTmlvTUhKN1JzdjVzUFc0ck1xMGRFUkVSRXBDY3BkSXIwQVo4ZVo0enh2T0JuTytGTW5YbjFpSWlJaUlqMEZJVk9rVDdBYW9IdnpZTVlwN0hkNElYdmJ6V1dVeEVSRVJFUkNXWUtuU0o5Ukx3TC9tTnV5M1orRlR4MXdMeDZSRVJFUkVSNmdrS25TQjh5ZlpEUjFmYUNOM05oWjdGNTlZaUlpSWlJWENtRlRwRSs1ck1UVzQvdi9Pa09PRjFyWGowaUlpSWlJbGRDb1ZPa2ovbjQrTTQ2RHp5KzJSam5LU0lpSWlJU2JCUTZSZnFnajQvdkxLeUJIMitIZ0hrbGlZaUlpSWgwaTBLblNCODFmWkRSMWZhQ25jWHcvQ0h6NmhFUkVSRVI2UTZGVHBFKzdJSHhNRCtsWmZzdlIyRHpLZlBxRVJFUkVSSHBLb1ZPa1Q3dU8zTWdQYTVsKzc5M3d2Rno1dFVqSWlJaUl0SVZDcDBpZlZ5WURYNnlDR0xEak8wbW56R3hVTFhiM0xwRVJFUkVSRHBEb1ZNa0NDUzQ0Q2NMd1dZeHRzL1d3N2MzZ2NkdmJsMGlJaUlpSXBlajBDa1NKTWJHdzlkbnRXem5WTUFQdDRGZlU5cUtpSWlJU0IrbTBDa1NSSzRmRG5kbnRHeHZQdzIvM20xZVBTSWlJaUlpbDZQUUtSSmsvbmtLekIzU3NyM3FPUHoxcUhuMWlJaUlpSWhjaWtLblNKQ3hXdUI3ODJCaVlzdSsvenNJR3d2TnEwbEVSRVJFcENNS25TSkJ5R0dGbnk2QzRURXQrMzZ5QS9hZE5hOG1FUkVSRVpIMktIU0tCS2tJTy94OE1TUkhHdHYrQVB6SFpqaFlabTVkSWlJaUlpSVhVK2dVQ1dJRFhQRExKUkIzMFJxZTM5b0lSOHZOclV0RVJFUkU1QUtGVHBFZ056RENhUEVNdHh2YlRUNzRob0tuaUlpSWlQUVJDcDBpSVdCRXJESEcwMzcrYjNTalY4RlRSRVJFUlBvR2hVNlJFREVwRVg2eTBKaGtDQlE4UlVSRVJLUnZzQVFDZ1lEWlJZaEl6emx3RnI2MUNUeCtZOXRsaDE4dmdkRUR6SzFMUkVSRVJQb250WFNLaEpncEErRy9GNEhUWm13M2V1RnI2K0ZBcWJsMWlZaUlpRWovcEpaT2tSQjF1QXorZlpNUk9nRnNGdmpPSExnMjFkeTZSRVJFUktSL1VlZ1VDV0U1RmZEMURTM0JFK0RSeVhEdldQTnFFaEVSRVpIK1JhRlRKTVRsVk1BM05rRDlSY0h6MWxId3I5UEJhakd2TGhFUkVSSHBIeFE2UmZxQkU5WHduVTF3dHI1bDMrUWsrTUY4aUhhYVY1ZUlpSWlJaEQ2RlRwRis0bHdUUEw0WnNpdGE5ZzJLZ1A5WkRDbFI1dFVsSWlJaUlxRk5vVk9rSC9INDRXYzdZVU5oeTc0SU8vem5mSmcreUx5NitvS0FweExjWmVDcncyS3hFUEEzbVYyU1hNenFKQkFBckJFRUhJbFlISEZZTEJZc0Z2VVJGeEVSNmVzVU9rWDZvYjhjZ2VjT3RkNzMrU253eVRIbTFHTzJRRjB1ZUtzQm45bWxTQ2Y0c2VLM1JCRndqY1J1dDJPMWF2VXZFUkdSdmt5aFU2U2ZldTBZUEhVQS9CZjlCbGcyREw0NTIxaGVwYjhJMUJ3RWY0UFpaVWdYQlFMZzlUdndoR1hnY3JtdzJXeG1seVFpSWlJZFVPZ1U2Y2NPbHNMM3QwSzF1MlZmZWh6OHh6d1kyZy9HZVFicWNnbDRLK2xIR1R1a0JBSlE1M2JpRHh0QlZGU1VncWVJaUVnZnBkQXAwcytWTnNEam0rQ2pjeTM3d216dzJGUmphWlZRRlhCWFFNTngxS1UydUhsOVVGWVhUV3hDR2k2WFMxMXRSVVJFK2lDRlRoRnBkNEloZ0ZtRDRkOW5RMXlZT1hYMXBrQmREbmpQWGY1RTZmT3FHNncwTUpTRWhBUWNEb2ZaNWZTcXJLd3M5dTdKcExDd2tNaUlNSTdsRlpoZFVzZ1puWjVHZlgwVFE0Y09aY2JNYTVnNGNhSW1yUklSdVVJS25TTFM3SzFjK09OKzhGMzBXeUhHQ2QrZVl3VFFVQktvM2c4QjkrVlBsRDdQN1lHVGxRTVlPblFvTHBjclpNUEJpeTgraDg5ZFJjYUlKRktURXhnNkpON3Nra0xXcWRNVkZCYVhjelMzQkljcmp2cys5WUFtclJJUnVRSUtuU0xTU240Vi9HZzduS3BwdmYvV1VmQXZVOEVaSXNQbUZEcERoOXNEK1dlalNFbEpJVG82T2lTRHdaK2ZmSUpSdzJKWVBHK2MyYVgwTytzMkh5YnY1RGtlZU9oUlRWb2xJdEpOb2ZjdnM0aGNrVkZ4OFBRTmNNOFlXazJ3ODA0K1BQb0I1RldaVmxyUFV1QU1HVTRIK0h3KzNHNDNmci9mN0hKNjNJc3ZQc2VvWWRFS25DWlp1bkFDbzlKaWVmbWxGNml0cmNYbjB6aHdFWkd1VXVnVWtUWWNWdmpuS2ZDN1pUQW9vbVYvVVMxOFlUVThzYmYxakxjaVpnc0VBbmk5WGtLdDgwNVdWaGErcGlvV3p4dHZkaW45MnJJRkU4QlhTMlptSmsxTlRTSDU1WWFJU0c5UzZCU1JEbzFMZ0dkV3dPM3BMZnY4QWZoSEhqejRIcnh4clBYNFR4SHBXWHYzN0NSalpKTFpaUWd3Zm5ReTJVY1BVVjFkcmRaT0VaRXVVdWdVa1VzS3M4Ry9Ub2RmTG9hazhKYjl0Ujc0dzM3NDNQdXdzOWk4K2tRdUNMVldUb0RDd2lKU2t4UE1Ma09BMUNFSmxKYVdVbE5URTVLdDZpSWl2VW1oVTBRNlpjcEFlUFltZUdCODY4bUVUdFhBNDV2aEd4dmdaRTNIMTR0STEwV0VoMm1XMmo0aU5TVUJWNWdUajhlRDIrMVc2QlFSNlFLRlRoSHBOSmNOUGpzUm5yOEpscVcxUHJidkxEenlQdng0T3h6WDhwY2lQU0kzWCt0dzlpVUZoY1VoUFdtVmlFaHZVZWdVa1M1TENvZHZ6NFkvWEFjVEVsdjIrd093b2RDWTVmYmJteUNyMUx3YVJTUTQ5ZlV3RjZxVFZvbUk5Q2FGVGhIcHRvd0I4TnVsOE4yNU1EaXk5YkhNTS9DMTlmRGx0YkR0dERuMW1hbWh3YzJxZFFlb3FLenQ4clVyMSs1bjg4N3N5NTduOWZyNHkydGJPSlJkMkowU203MjFhamQ3RHg3djl2Vm56bFpkTWlpVWxLcnB1eS9KT25LUzcvN3M3MVJXMVYzeHZWNzgrMmJlZUc5WHA4OXZhdkx3cXlkWGtwM1g5cGRDSUJEZ2o4K3Y0Wm0vYnV6VXZmNzgwbnJXYkQ3VTZ2cmF1c1pMUGp3ZWI2ZHJGUkdSbm1NM3V3QVJDWDdYcHNLOEZHTTIyNWVPUVAxRm4rdU9sTVAzdGtCYUROdzNEcFlPQTV1bDQzdUZpdnlDRXQ3K1lBK0ZSZVg4ODJlV2R2bzZqOGZMQnh1eW1EbDVCQXRuajcza3VUNmZuNjJaeDBoTWlHYmkyTlFPejZ1cGJXRGo5cVBNbWpxS1FVbXhiWTV2M0hHVTJkTkdNWDNTaURiSFRoU1djaWk3a0J1WFRNRnV0N1U1WHQvUXhJOSsvU2JKZytMNGo2L2UyZWI0ODY5dVlrL1djYjcrMkUya0RkVXNySDNCME9SNHp0WFU4OXE3TzNuMGdjdi9iSlpYMUZCYjM5VHVNWWZEenRvdGh4azlNcG1ZNlBCMnp4bVdrb0RGWXZ5bDM3RTNqL3dUSlNUR1J3Tncra3hscTNNanc4UFl2aWVYOFdOU0dIN1J6NHZWYW1Id3dMam1iYS9YUjliUmswd2VQNng1WDJsNU5kLy8rZXM0SExibTE3dVl4K1BqdGh1bWMrT1NLWmQ5ejVlalZrNFJrYTVSNkJTUkh1R3d3cjFqNFpaUjhFNCt2SlVMWlEwdHh3dXE0V2M3NGNuOXNHU1lFVDdIaGZDa25CUEhwakp4N0ZBT0hDbWd1S1NLNUVGeGw3OElPSlJ6Q3JmYnk4eXBJM3VzbHByYVJ0NWJzNTloS1ludGhzNUxPWDZ5bFBmVzdPZTZSWlBhRFoxWlIwN2k5d2VZTWo2dG5hdGgyc1RoN05pVHg1TXZydVB4cjl4QlpFUll0OTZEOUp6NEFWRXNuVCtCL0lJU21wbzhoSVU1TG5uK3FuVUgyTFk3RjRlajdmOS9BTHZkeHA5Zlh0OW12OThmd092MThic2ZQNGpEWVNjUUNMQis2eEZtVDBzbk1UNGF2OS9QajM3OVpwdVE2SFRhK2RzL2RyUzZUNWpUemkrK2Z6OU5UUjQ4WGgvNUowcndldjBNVDAya3RxNFJnQXM1OE1mL2ZrKzdBZmhYVDY2ODdKK05pSWowRG9WT0VlbFJrUTY0Ynl4OGNneHNMSVRYajBGT1JjdnhxaVo0TTlkNEpFZkMwalFqZ0tiRm1GZHpkeHpPT2NWVGYxbDN5WFA4L2dDQkFQejMvNzU5eWZNZWUzQVo0MGFuQUxBM3kram0rc1QvZmRqbXZJaHdKNy80L3YzZHJMaDM3RHRrVEhSenpiUlI3UjZmUEg0WWkrYU1aZlBPSFBZZkxtRCtySXlyV1Y2Lzlld3JHOWwvdU9OSmlBS0JBQmFMaFcvKytLOGRudlAvL3VWbVVvY1kzd3lOR1pYTVZ4NjlzZm1ZMys5bjlhWkRqTTlJYVQ3bjQvWWZMdURKRjlZMmJ4ODRjcExTOG1xKytQQjFyYzc3MXBkdVk4amdBUjNXY1RTM2lQOTdlUU1BYjMrNGgzVmJqalFmKy83UFgyOSsvaThQTFFlTWx2MzIrSHg5ZTZ5b2lFZ29VK2dVa1Y1aHN4aGhjdWt3T0ZSbWhNK3RSY1prUXhjVTF4bmRjVjg2QXFQaWpIT1hwMEZDKzczMCtoU2Z6NC9iN1dYMHlNRU1UT2hlWWo1VFdrWCtpYlA0ei8raGxGWFVzUGZnQ2FaUEdrNzZpTUc4L3Q0dXhveEtidTQ2NjNEWUtDazl4MDkvOTQ5VzkzbDM5VDVXclR2UXZEMXJ5a2dldUh0Qm05ZDcrcVgxV0sxdHV4MjYzVjQyNzh4aCs1NjhkdDluUnlxcjZqaDR0SkNNa1lPSmpBamo3Ky9zYVBjOHY5OW9rVHA5cHFMTk9XRk9CN2ZkTUtQRDE1RHVXVFJuTEJQL2YzdDNIdDMwZWVkNy9DMXJzZVFkVzdiQk96Yll4Z1pqd095QlFBZ1FJQ1FwS1duVE1GMXkyMDQ2elV4bW1zek5MSGZhU1RQVG1aemJkRTN2YlpNMmJkTnNiWnBtQjhMaXNPK0x3UVpzd09EZDRBVzgyN0prYS82UUVSakxaZ2tLMitkMXp1ODQwdS9SenovbENNUEh6L2Y1UHBrSmdLZUVkZlVuQjNub3ZtbUVCUHVlYWQ2OHM0VGEwMDA4ZE45VTczTlJ3MElBR0RjbWtjNnU3bjdySWQ5WnRZZHRlNDZST1NwdTBIV1NNVkZoTEYwd0VZUEJRRzl2TCsrdTJzT2QwOGRnand6bHB5K3Raa2JmTHlDNm5TNGNEdWVnNzhYcDdQSCs5K0o1dWR4MVJ6YlAvM0lsT1dPUzZPaDBjUDg5bnM5UGQ3Zm5QcDc3eFFlRGx0ZU9Hek40R2JxSWlQaVBRcWVJK04xWXUrYzQwd1ViS21COVJmL1pUNERTSnMveDBrSFByT2U0YU1pSmh0d1lpTFJlbi91K0hOUHpSak45MG1qdjQ5N2VYaHJPdEJKajcxL0dXdGZRVEhSVVdMOS9ERy9aVlVKcFdaMzM4Y3AxK3dGWXZuUXFFZUhCdkx0NkQ4a0pkdWJPelBLT2FlOXdzSEJPRHVCWjE3WXEvd0NabytKSVRZNEJZTU8ySXpoZDUvK1JEaEFhWW1YcGdvbFg5ZjdLS3VzcFBPSzdVZEhXM1NXNDNXN216TXlpeStGa3k2NmpRMTZyK3FMMWV3QWh3VmFGVGo5SVM0a2xqVmpBcys3MjR3MkZoQVFITWpuWDk0ejBxdndEWktTTkdIQytyYjJMWC9iTlZ2NytUNXNIdk82L2Z6NzBMRDU0UHFlaElUWmFXanRaY3ZjRUNnNlZVMUpheTdJbGt3RjQ3b1VQTG5tTmMyWFp3VUZXempaMTBOVGNRWFpHQXI5Ky9STWVmWGlPOTMzZWY4OGs1czdJOGxreXZHdC9xWGN0cVlpSWZMWVVPa1hrTXhOcGhXWHBucU8ySGRhWFEzNDVWTFQySDFmZTRqaytMUFU4SGhGOFBvVG1SRU5jeUdkLzc1ZmpiRk03TDcrNWdjcWFSdjdobTR1OGpYUE96VTRtaklqazRRZG1rQkFYT2VDMXpTMGQ3TnhmeXRRSm80Z0lEeDV3L3B6Z29FQVd6OHNGUEFGMFZmNEJNa2ZIY2Zlc3NRRHNPWEJpd0d0Q1EyemUxMXpOZTVvN3MybkFlajZIdzhtR2JVY0FTRW1JWmxoRU1EOTk5c3RYOVQzRXY0SnNnU1FuMkRsOHROcG42R3h1NmFEMmRGTy9YMjZjRXh3VXlILzgwM0x2NDhJamxmeGw1VzYrOHRCc1VoTHQvY1pXMVp6aE4yOXNZT21DaVV3Y2wrSjkzbWExOE9hNzIrbHlPUG5mejc1T2I2K2JtWlBUaWU4cnFYM3lzY1g5bWdSZDdIUjlNN3YybDNvZjd6MTRnb3kwL28yTEhBNG4vL3lEUHdMMG0vWDNaZW1DaWQ0L0x5SWk4dGxRNkJTUjYySkVNS3pJOGh5bFRaQmZBWjlVUUYzSHdMRzE3WjVqVFpubmNiQVpFa0xQSDRrWGZBMzAzZXZrbWhzM0pwR2YvY2VYTVJvOU8wOFZIQ3JuRDI5dHBxT3ptenVuWnhJLy9IeXdqTEdIY2YvQ1NieS9aaDgvK05sN3pMc2ptM3ZuVDJCRzNtaW1Ua2pEWlBJMFVubnlzU1dFRDlJQjFKZHoyNVFFK0NnbHZORHhrNmM0ZXVMVVZiekw4MnhXQ3ltSjU3dUpmckx0TU8wK09wb2VQRnhCVmUyWklVTnVTV2tOYXpjV01YdGFaci91bytJL002ZWs4OGYzZHZEZ2tpbUVCUGN2SGRpNit5aG1zNUZKT1FPN0Z4c01CcUtHZVdZSEhRNG5KOHJyc0ZrdGZMQm1INmxKMGFTbXhKS1NZS2U0dEpaVjZ3dVlQM3NzODJlUEczQ2RaWXNucytUdUNaU1UxdkwyUjd0WXVtQ2l0L0dQMld6QzBUMTRlVzFFZUJBTDVvekQ1ZXJCYUF4Z1Y4RUpsdHpkLy9ObHNaajQ3bmMreDc4OTkyZSs5c1haM3BuL0MvM2dwKyt6Yk1sa0pvNU5HWEJPUkVUOFM2RlRSSzY3dEFqUDhZMGNLR3VCZ3ROd3NCNzIxMEZyOThEeDdVNVBlZTdGSmJyZ21VMk5EL1VFVTE5SFVOL1hxVUdmN3A0TkJnTm1zNG1XMWc3ZVc3MlhiWHVPRVdTejhJMFZjd2RzUFdJd0dManJqbXpHWnlYeDZ0dGJXYmU1aUgxRlpheDRjS2EzZ1ZCTGF3ZE5MWjZqdkxvUjhEUWlPbFhYeEw3Q011KzFvcU5DdlkxYnpxMjM5TFYrN1VKSFQ1emlnelg3c0ZpdTdrZCtkN2VMd0VDek4zUzJkemhZdTdIUTU5aGQrMHZaVjFqR0hWTXlCdDFDbytoSUZZZEtxc2dkNjd2anJWeDdVM0xUZUhmVkh0WnRLdUtCUlhuZTV6M3JlWXZKeTBrbHlEWjBaK0hBUURPUFBqd0h0OXROVVhFVmF6WWU3TGNPT0hKWUNHYXppZU1uVDVHU0dOMnYyM0ZFZURBdVZ3OXJOeGF5Y0U0TzRXRkIzbldjcFdXbmVldURuVTlKaE0wQUFCRm5TVVJCVkpkOEQvL3l4UDEwZDdzNDI5Uk9aRVFJdGFmUDRuYTdLYTlxQUNBNXdUUHphakdiQ0xUNDZzanJKalRZaXMxbXVlVDNFaEdSYTB1aFUwUnVLQ2xobnVPQjBlREdVMlo3b0E0SzZqeGZXM3lFMEF1ZDZmSWNRd2t3d01jTFB0MTl1bHc5NUc4OXpLcjhBcnE2bkdSbkpMRGl3WmxEbHNaR1JZYnlkMTlmeUtZZHhiejkwUzUrOXV1UG1UazVuYy9mTzRYS21qTzg1S01iN3Y2aWNtK0hXSUE3cDJmeXhRZG1BSGpYYnA2YmJiMlVIMzczUzVqTkpweE9GMmJ6NEQvK1cxbzdDUTJ4WWpBWWFHdnY0aCsvLzNxLzgzLzVhQmNkbmQya0pOb3BxMnpvZDI3S2hEVDJIanpKcm9MU1FVc1lEeDJ0SWlEQXdJUnJHRHBYTjhRUzFCRkVVRU1BeHM5b3R0dmZydVYydGhhTGlmc1dUdUtQNzIwbmIveElFdnArY2ZIaDJuMjBkemhZZlBmZ005TW5LK280VkZKRnc1bFdUdFUxVTF2WGhOUFpRMHFpbmJ0bVpwR1ZrVUNNUFl4OWhXVWNPRlRPZTZ2M1lqSVpTVTJLNFZ0ZnVSdXIxUk1BMS9UOW9tTCtiTS9ub3FzdmROcHNGakpIeGZIRU4rN2h1UmZlWjlGZHVlUmtKZkhVTTYveDFMZVdNRHdtZ3IvNXA5OENjTGE1SGJQWnlQLy8vVHJjYmpkT1o0OTNLNVFmUDdNQ2dKZmYzT2l6WVZaWDErQ3pxU0lpNGw4S25TSnl3ekp3UG9UZVA4cnozTWxtT05FTU5hMVEyUXJWYlZEVjZwbjkvS3c0blM2ZSs4VUhWTmVlSlRnb2tLODhOSXRwRnpRVEdvckJZT0RPNldQSUhCWEhiMTdmd05iZFI2bXRhK0k3ZjcyWS8vdmRML1ViKzYvLy9TZG1UODFrNGR3YzczUGxWUTFzMmxFTVFITkxPd0FueWs5N3ozZDBkbFBYME1LbUhjVk15VTNGYXUwL3ExTjcraXcvZm5FMTl5MmN5QjFUTWdiY1gzbFZBeSs4dkliYzdHUWVlWERtZ1BOTnplMXMyM09NMU9RWThzYW5EZ2lkV2VueDJLd1c5aFNjOEJrNnp6YTFVM3U2aWV5TUJJS0RybDJIcURVTnNkZnNXamVLQUFOY3U5MWFZZGJVRExidk9jcExyMzNDVTk5YXdzbUtldFp0UHNTOTh5Y00yV0NudDlmTjBST25pTFdITTNsQ0drbHhVU1RGUnhFWWFHYlRqbUxlZkhjN3p6NjluSVZ6Y2xnNEo0ZW01bllLRHBWVDM5RGlEWnpsVmZXc1hGOUFldXB3M2xtMWgrYVdEakpIeDJFd0dBaThnaG40dlBHcDVJMVA3YnRtQXovNjFjb0JhNG0vL2JYNXBLZU9HUERhcDU1NTdiSy9qNGlJWEZzS25TSnlVeGtaN2prdTF1endoTS9xTmpqZERsMDkwTjBEemw1dzlrQjMzOWR6ano4TnM5bkVzc1ZUS0NxdUpDaytpamZlM2M0YjcyNi80dXQ4L1V0ektUN3VhZTVpTkFiUTI5dkxpWXA2eG95SzgzYmZOSnVOaEFSYnFhcHBwSzNEUWVHUkNqWnVMKzUzblozN1N0bTU3M3lqbGVhV0Rzb3E2OG5PaUI4UU9rTkRiQ1RHUmZMYTIxc3BQbGJESTh0bWVzc05qeHlyNWxkL3lDZklabUhlckd5Zjl4d1JIa3hxY2d3ckhweEo4ZkhhQWVkTkppUGpzNVBZc2ZjNDlZMHRSRiswbmN6Qkl4VUFUTXk1dHV2cWZwUjVFTHZkVG5SME5HYXpyOUxLbTlOajZ5ODk1bklaREFhK3VXSWUvL1h6OS9qSlM2dXBiMndoSnl1UlJYZU5IL1ExTGxjUGJyZWIreTdxZmx4WjR5a0JiMmhzd2RYVHcvR1QvZGNNSjR5SUpHRkVKTWRQbmlJMHhFWjdSemZEd29QcDZlbWxyYjJMeUlnUXVoeE9ZdXhoQkFRRTRIUjV5bVo3ZXR5MGR6ZzQyOVNPMisyWmRmZGRLdHYvSHM4MHRYazczTDd4emphc1Byclhkblpkb2t4Q1JFVDhScUZUUkc0SjRZR2VJOXQrNmJFQTd1WlA5LzJ5MHVQSlNvK25xdVlNVXlmNDNvWmk1LzVTakFFQjVJMGYyS0FGd0I0Wnl2S2wwN3lQeXlvYitOVXI2M25tSHg4a0pyQi9zdDZ5cTRUaTQ3Vjg3OGxsUEhTZjV6VWZyZHZQeXZVSFNJcVA0dW5IbHc2NGZrREF3TExia0dBcmp6KzZnRlg1Qi9odzdYNU9WdGJ6dng2ZXc5bm1kbjc3NWtic2thRTg4ZlY3R0JZeGVKbnczM3gxUHNGQmdUNURKMEJ1ZGpJNzloNW43OEdUM0RPM2Y2QXBQRkpKUUlDQjNHeXQ1N3dld3NOczVJeEpZdXR1ei9ZMnM2Wm1EcmttdUsyOWk1Ky92TWJudWQ1ZU42NitFdS9uZjdseTBEWERFOGVsOEpXSFp2UHMwOHY3UGYvVyt6dElHT0ZwdUhXaXZKNS9mLzV0bk00ZVhuOW5Hd0VCQnJxN1hiencyelVZREFiY2ZWMkhkdXc5UmxsbFBjMHRuZFNmYWFHNzI4WGYvdXZ2QWZqT1h5OEdZUGEwTVNUNjZCRDlpOSt0SGZSOWlvaUlmeWwwaW9oOENnbHhrWHhwMmNBeVZJREM0a29DTGVaQnoxOE5nOEhnRFFuSFRwN0daREpTVWQzSXFicG00dnEyb0xpY2F5eWVsOHVvbEZoKzg4WUdudi9sUjdqZGtCUWZ4ZU9QTGhqUTNmUmk1MmFVQnBPVkhvL1piR1IvWVZtLzBPbHdPQ2twclNVclBmNlNUV3ZrMmp0NHVJSVAxdTZqcXVZTVV5YWtVVlpaendzdnJ5RnYvRWdXemhudmN5dWZpUENCVytHMGR6allzcXVFRGRzT0V4NGFSSDFqSzZFaFZtS2p3MWwwMS9oK1hZN1BxVzlzb2ZaMEUzV05MZFEzdEhDNnZwbXlxZ1lldU1lelIydEcyb2pMV3RONXFxNlo1cFpPN0pHaFJFZUZVdGZRd3IvODNmMUVSb1I0UTIvYzhBZ1M0Nkp3ZER2cGN2UWRmZXM1UzQ3WFlEUUdrSjJSY0UzLzM0cUl5TkFVT2tWRWJrS3RiWjJjS0svam5yazViTmgyaEEzYkRsOXh1RTFPc0pPV0hNditJazkzWEl2RjVPMkkrMm1ZelNheTB1TTVjS2lDTTJmYmlCem0yVmkxcUtRS2w2dkg1OVljNGg5ZFhkM3NLampCcGgxSHFLNDl5NGpZQ0I1L2RBSFpHUWwwZDd0WXViNkE5VnNPc2VmQVNWS1RZNWc2Y1JRVHhpWVRHdEsvODNCSHA0TkRKZFVVRkpWeCtGZzFrOGFONU1uSGxuRDRhRFZyTnhieWYvNytBZkszSHViLy9XNHRZYUUySm94TklUc2pnYVQ0S0FJQ0F2aHc3WDUyRjV3Z3hoNUcvUEJoQk5rQ2NUcGRUTTVONDlqSnk5L081OExPdStWVkRXemNVY3p3bUFoV2YzS0FUN1lleHUxMjg1TVhWM3ZIbU0xR3JJRVdBaTBtSEE0WGg0OVZFeFlXcE5BcEl2SVpVK2dVRWJrSmJkcFJURTlQTDNualUrbnFjcEsvOVREVEpvMzJ1VCtoTHpXbnp2TGlxL21jcm05bXlkMjV1Rnk5Zkx6aElQLzUwL2Y0MmhkbmU3ZHl1VnBqTXhNNWNLaUMvWWZLbVhlSFozM28vc0l5VENZanVkbmFKOUhmQ285VXNuM1BNWXBLS25FNmUwaUlpK1NyWDVqTjVOeFViOW0xeFdMaWdVVjUzRGw5RE9zM0Y3Rmxkd2x2dkxPTk45L2R6c2lrYUI3NzhqeGEyN3A0NWEzTlZGUTNFbU1QWTNyZWFMNXcvelRDUXZ2dk9XUXlHVmx3NXpqbXpoakQzb01uMmJtdmxJL1dGV0F5QlRBamJ6VExsMDVseFlNek1adE4zbUE0WlVMYUpXZk5UOVUzMDNpMkRiZmJqV21JdHNRVHg2V1FsaHlMeldyQlpqTmpzMXF3QnByN2xaZy85Y3hyZkc3UlpPME5LeUp5SFNoMGlvamNnSHA3UFRPT2ptNG5qV2RiNmJ4Z3U0ZVcxazd5dHh4aTNKaEVoc2RFc0hCdUR0djNIdU9WdHpiejVHT0xCOHhTWFh6ZDlWc084ZjdIKzdDWVRYejdhL01abTVrSXdNaWthSDczcDAzOC9EZHJXSFJYRHZmT256am9kUzVsZkZZU1lTRTJNa2ZGZWQ2SHc4bkJJeFZrcGNkN081cUsveGdNVUZSU1NXNTJNak9ucEpPUkZqZm8yR0VSd1h4KzZWVHVuVCtSM1FkSzJiSDNPRm5wOFlTRzJBZ05zVEZ2VmpZallvYjVMTCs5bU5sc1l0cWswVXliTkpyMmppNE9sVlNUa1RhaVg4bDJlNGNEUjdlVEI1ZE1HZkQ2ZStkUEpMNnZUUHlyWDVqTnIxL2ZnTUVBWXpNVGlJME9HekQrbkJoN09ERjJIeDNHUkVUa2hxRFFLU0p5Zy9uM0gvN0YyemdsZjh0aDhyY2NCaUEyT2h5MzI4MnJiMitoczh2SjByNk9vcUVoTmo2L2RDcXYvR2t6UDM1eEZVOTgvUjdDdzRJR1hMZTl3OEd2L3JDZXNzb0cwbE9IOCtYbHM0aTZZS3VNOGRuSi9QUGYzc2VMcithemN2MEJnb0tzZ3paSnVwVFFFRnUvR2FYOVJlVTRuU3F0L2F5TXpVemsrZTg5TXVSK3JCZXpXczNNbXBySnJLbVovWjZmbkR2NFoyRDJ0RXhtVDh2MGVTNDR5TW9VSDUrZmtHQXJUeisrMUxzMk9UYzcyZHRZNnNLeTE3R1ppZnprKzM4MTZQZE9UckFQV0c4NmxCOSs3NUhMSGlzaUl0ZVdRcWVJeUZYWXZMT1lQMys0YThneDNkMHVBSjc0dDFlR0hQZkYrNmN6UFc4MHcyUEMrZHppeVpoTlJpd1dFMmFURWJQWmlNVnNZdk9PWW1ycm1uamxyYzBVSHFuazN2a1RTSXlMOGw1aitxVFJuRHJkeEpxTmhYei9SKyt3NU81YzVzd1kwNis4TURnb2tMallZVXlaTUlvNU04YjQ3Rm9hWXcvbjZXOHZaZlBPRXViTUdNT1pKczllb0lQM04vVjQrOE5kYk5wWlBPajVjMTFPWDMxN0M2LzlaV3UvYzk5Y2NaZlcyUG5CbFFUT3o5cFFIWE5GUk9UV2MrUCtqU1FpY2dPTHNZY3h1VytUK2s4ck9pcTA3NXJoTExoem5NOHg2YW5EK1doZEFSOXZPTWo0N0NRV3o4c2RNT2FCUlhrWWpRR3N5ai9BbmdNbm1EVTFZOEMyS1grMWZOYVE5MUpTV3NNbld3NFRHR2ptMVQ5dm9iemFzeDlqYlBUUXBZc3BTZEU0WGE0aHh3eG1XUGpnMjdPSWlJakl6VStoVTBUa0ttU2t4UTI1VHU1YU01dE5MSmd6am02bmkyV0xKL3VjS1RJWUROeTNjQkpwS2JFa3hVZGQxVXhYV0VnUXArclBiMkpxTVp0WVBDK1hyUFNoR3d0TnlobXAwbGsvR0oybXBqYzNrdVRFRVlCbWFrVkVycFRCZlc3aGtJakliY1RkUEhScHJOeGNDc3V0Mk8xMm9xT2pNWnR2blVaRnozNy9lM3gxK2ZUTGF1SWovbFZaM2NpdjM5akM1NWQvZ2Vqb2FPeDIreTMxV1JNUjhhZUFTdzhSRVJHUjZ5RStJWUhLMnNicmZSc0NWTlkwRWhrWmhjRmd3R2cwYXJaVFJPUUtLSFNLaUlqY29QTHlwbkw0Nk9ucmZSc0NIQ3l1SlRWdEZBRUJBWmpOWm9WT0VaRXJvTkFwSWlKeWd4bzNiaHhtMnpEdnRqbHlmYXpkV0VRUGdTUW1KbUl5bWJCWUxBT2FkSW1JeU9EMEUxTkVST1FHOXZERGozQzh2SW44TFVYWCsxWnVTK3MyRlhLczdBd3padHlCeVdRaUpDUkVhemxGUks2UUdnbUp5RzJwdDZVQWc3djdldCtHWEFNT0p4eXRzZDZ5elYxNmUzdnA3T3prdFZkZndkRGJUdGJvNFNUR1JaRVlIM1hwRjh0VnFheHVwTEtta2NLU0ducXdNbjM2SFJpTlJrSkRRNG1OamNWbXMybW1VMFRrQ2loMGlzaHRxYmRsUHdhMzgzcmZobHdEdDNyb0JIQzVYTFMydHJKNzkyNUtpZzlUWDE5UGtNMUNXVVh0OWI2MVcwNUswZ2c2T3J1SmlvcGlaT29vYjBtdHpXYkRicmNURWhLQ3lhUWQ1MFJFcm9SQ3A0amNsbnJhU2dqb2FiNzBRTG5obldtRm1yTTJZbU5qaVl5TXZHVURnY3Zsb3F1cmkrYm1adHJhMm5DNVhQVDI5cUsveHYzRFlEQVFFQkRnTGFrTkR3L0hhclhlc3A4dkVSRi8wazlPRWJrOW1hUHA3V2tqZ0o3cmZTZnlLVGhkME5nU2NGdDBGRFdaVEFRRkJXR3hXSWlJaUtDN3V4dW4wMGxQVDQrQzV6VjJibHNVczltTXhXTEJiRFpqTXBsVVVpc2ljcFVVT2tYa3RoUmdHWWJMVVkraHQ1bGJPS2ZjMG5yZDBOSUI3UTRqUVVHM1IwZlJjK0hhWkRKaHRWcHh1OTBLbkg1aU1CZ0dIQ0lpY25VVU9rWGt0dVcyanNUWldvVEY1THJldHlKWG9kTUJGZlVtek9iYnE2T29BcENJaU54c2J1MWZDWXVJRE1KZ01HQXltWEJaTTJoeldIQ3B5dmFtNGVxQnhoWTRXbTNDYURRU0hCeE1SRVFFSnBOSllVeEVST1FHcEVaQ0luSmJjN2xjdExXMTBkNWNRN0NsRTZ1NUJ3TUdMR2I5YUx5UmRMc011TjF1T2h3R0dwb050RHVNNmlncUlpSnlrMURvRkpIYm5ycUMzanpVVVZSRVJPVG1vOUFwSWdMMDl2Ymljcmx3T3AzcUNucURVa2RSRVJHUm01TkNwNGhJbjNPZFFDODg1TWFpanFJaUlpSTNINFZPRVJFUkVSRVI4UnZWSklt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Mvd1BmUE9GeDM3NTlad0FBQUFBU1VWT1JLNUNZSUk9IiwKCSJUaGVtZSIgOiAiIiwKCSJUeXBlIiA6ICJtaW5kIiwKCSJWZXJzaW9uIiA6ICIiCn0K"/>
    </extobj>
  </extobjs>
</s:customData>
</file>

<file path=customXml/item21.xml><?xml version="1.0" encoding="utf-8"?>
<s:customData xmlns="http://www.wps.cn/officeDocument/2013/wpsCustomData" xmlns:s="http://www.wps.cn/officeDocument/2013/wpsCustomData">
  <extobjs>
    <extobj name="C9F754DE-2CAD-44b6-B708-469DEB6407EB-1">
      <extobjdata type="C9F754DE-2CAD-44b6-B708-469DEB6407EB" data="ewoJIkZpbGVJZCIgOiAiMzI2NjU1OTI5NzU4IiwKCSJHcm91cElkIiA6ICI5Mjk5MDI2MDIiLAoJIkltYWdlIiA6ICJpVkJPUncwS0dnb0FBQUFOU1VoRVVnQUFBNTBBQUFTVkNBWUFBQUF2MkxxcEFBQUFBWE5TUjBJQXJzNGM2UUFBSUFCSlJFRlVlSnpzM1hkNGxOZWQ5dkh2akdha1VaZVFCSktRa0FTaWk5NnJBV1BjY1k5clhPSjRZM3MzWmJPSk45bTg2WnZOSnRuMHhIRVN4M1p3alUzY2pRM0dCdE43a1lRQWdVQkNFdXE5VDMzL0dKQVFFakFxbzFHNVA5ZWxDejFsenZPYlFZSzU1NXpuSElQTDVYSWhJaUlpSWlJaTRnVkdYeGNnSWlJaUlpSWlnNWR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5ZGNGaUlpSWlHZlMwOVBadSs4QStRWDVXQUtEeWMzSjluVkowazhralI1TFMxTWppWWtKekprOWk3UzBOQXdHQXdhRHdkZWxpWWhnY0xsY0xsOFhJU0lpSXBmM3dwb1hxVzF5RWpOcUhGRWpFb21LVGZCMVNkTFBWQlFYVUZHU1QvSHBMTUtEekR4dzN6MllUQ2FNUmcxc0V4SGZVdWdVRVJIcDUzNy96TE5FeEtVeWFjNHlYNWNpQTBURzdrK29QbnVTeHg1K0FJdkZncCtmbjY5TEVwRWhUS0ZUUkVTa0gzdGh6WXNZd3hPWnJNQXBYWlM1NnhNYXkwNXgzejJmSXlRa1JNRlRSSHhHNHkxRVJFVDZxZlQwZEdvYW5RcWMwaTFwODYrbXdRcDc5KzZscGFVRnA5UHA2NUpFWkloUzZCUVJFZW1uOXV3N3dQQ2tjYjR1UXdhdytOR1R5TXc2Um0xdExRNkh3OWZsaU1nUXBkQXBJaUxTVHhYazV4TTFJdEhYWmNnQUZoV2JTRmxaR1hWMWRkanRkblJYbFlqNGdrS25pSWhJUHhVUUdLUlphcVZIb3VORzRSOWd3V2F6WWJWYUZUcEZ4Q2NVT2tWRVJQcXB2Rk1uZkYyQ0RBSkZCWGs0SEE2c1ZxdnU2eFFSbjFEb0ZCRVJFZWxGTHBlTHNyTjVORFhVZGVseDFSVWxOTlJXZTYwbURhOFZFVjlSNkJRUkVSR3ZhcXl2WmNNLy9rUkJUbGFmdGRQVVVNZk85YTlqczdiMDZKcDJtNVdhaXRMTGZqVTNOclI3ak1OdTUrMW5mOHJKakQydCs2ckxpL25zbmI5ZnNoNm4wOG1HVi8vSUoydi9nbE1UL29qSUlHUHlkUUVpSWlMaVhUWnJDM3MrZVl1NnFqS3V1Ky9MZlg3OStwcEs4bzRmWnZ6MGhYM1dUbFZaRWNjUGJpZi9SQ1lyN255TTZOaEVqdTdmeXE0TmIzaDByYWdSQ2F6K3dsTVVuajdHaHRlZXZ1eTUweGRmejV3VnQxejJISnUxaGZ5VG1iejMvQys0OXQ1L0l6Z3NvdDF4bzlISWtwcy96NGN2LzQ3aU15ZUpUeG52VVoxZG9WNU9FZkVWaFU0UkVaRkJ5dHJTVFBhaEhSemVzWjdHdWhvU3hrenlTUjB0amZVQUJJYUU5MWs3OGNuanVPWFJiN0hoSDAvejduTS9ZL1VqVCtGdzJMSGJyTXk3NWc3TTVvRExQdDRTRkhLdW5mSGM5ZVFQTG5uZU84Lzl6S1BhWStLVHVQbmhiL0xCaTcvbWd4ZC9UZHE4RmV6NTVLMU96blN4NGZVL2RkZzdmdm9pRmx4N2wwZlhFaEhwYnhRNlJVUkVCcUg2MmlwZS84TjNjZGp0cEV5YVNlN1JnejZycGJhcURJRGcwSWdybk5tNzdVVEd4SEhybzk4bWE5OW5STVVtVXB5ZkE4QzRhUXRhUStXVm1QMERpSWlPdmVSeGc4SHpPNVhDbzRaejAwUC9RVU50RmNGaGtRUmRFSjczYkh5VFlTTkdranBsWHFlUERZMkk5dmc2SWlMOWpVS25pSWpJSU9SeU9oazVlaEpwYzFjd2N2UUVudjN4RXo2cnBhS2tBSUM2bW9vT3cwcTkxVTV6WXoyV29CQUNBb09Zc2VUNmJsK3p0elExMUJFWUhFcFlaRFJoa2U0QWVmN1BBMXZXVVZOWnl0UkYxNUk4WVRyZ3ZwZjBaTVllSnN4YzdMT2FSVVI2aTBLbmlJaklJQlFhRWNXMTl6enA2eklBS0M4NkEwRCtpUXhpRThkNHZaMmFpbExlK3V0UEdETmxMdk91dmgxL1MyQzNyd21RYzJRZlc5NWQwK2t4dTgxNnhjYzNOZFR4eGgrL3o1Z3BjMW13Nmk2TWZuNnR4NDRkMk1iK3plOHlmOVdkVEppeHFIVi9lZEVadG4zd01zMk45VXhmZkYyUDZoY1I4VFdGVGhFUkVmR2F4cm9hS29yekNiQUVjVHJyQUhOVzNPcjFka0lqbzBtYmR6V0h0bjFJL29sTWx0LzZDSEhKNDdyN0ZDZ3J6TVZrOW1mQmRYZDNPTGJ0L1pldStQakE0RkNtTDdtQlBSdi9TVlZwSVNzLzl6Z0JsaURTZDJ4Zzc2ZHZNK2ZxMnhnN2JRRU50ZFU0N0Ric2RodEdQeE1qeDB4aTM2WjNpQm1aek1pVUNkMnVYMFRFMXhRNlJVUkV4R3Z5c3RNQldIVGpmWHo2ejJjcHpzL3BWbTluVjlveEdvM01YcjZha1NrVDJQVDJjMVJYbFBRb2RKWVhueUVtUG9uVXREa2RqbzBhT3dXajBhK1RSN1UzZGNGS1FzT0g4ZG03ZjZlcTlDeDJtN1YxSXFHOW43ekYzazRtRmZJem1URDYrYkhwcmVlNDQwdmZKVEE0dE52UFFVVEVseFE2UlVSRXhHdU83dC9Dc0JFakdUTjVOb2UzZlVUR3JvM2RDcDNkYVNjdWVSeDNQdkVEL0FNczNTMGZnTXFTQWliT1d0cnBzYTYwblRKcEpuSEo0N0VFQmVOeXVWaHc3ZWNJRG92RUhHREIzOStDT2VEY2x6a0FjNEFGbzlGSWRYa3g3Ly85bDVRWG5TRXhkWEtQbm9lSWlLOG9kSXFJaVBUQXlXcllrQXM1VlhDNHJQZmFOUnBnZE84MTV4TkZ1ZGxVRk9jejUrcmJBSmd3YXluYjE3MUNSWEVCVWJFSmZkS095ZXpmL1NjQTFGYVYwOUxVU1ByT2o4bmMvV21uNXlSUG5NSHlXeC94cUwyQXdDQUFEQVlENDJjczRxMi8vZzlMVnovSThJUVVEbTVkUjIxbEdWZmQ4aENuc3c2dzYrTzEzUHZWLytHZXIvd1BKck81Ujg5RFJNU1hGRHBGUklEcVppaHZkTkZrQXdNR1doeStya2d1NU8vbnd1V0NJTE9McUVBWDRSWURCb1A3eTVmZXpJYW5EMEd3R2NaRXdPZDdzU1BLQU96NHBQZmE2MnRPcDVPZEc5NGdJRENZaVRPWEFPNmxTZzVzZVovdEg3N0t6UTkvdzZPL3Y1NjI4Kzd6UHlkbDRreW1MVnpWcmVkaE12dXo3REtCY3ZmSGF6R1pQQXVFTFUyTi9QUFBQMkxwelErU01HWVNkcHVWbW9vU1hFNG40TDV2dGFHMkNnQzczVWJ6dVhWSkZUaEZaS0JUNkJTUklTK25FdXBhWERoY3ZnMHdjbWxXaC92dnBxYkZRRjJMazJDVGcrUUlGeWFUQ2FQUjgzVVNlOVBmajhDTFIyQmhQRHcxRDBLOGtBdDI5SDZUZmViSW5rK3BLTTVuMFEzM3RmYnVtY3htWmk2OWllM3JYaUZqMTBhbUxyakdxKzNVMTFSU1Zwakx5SlNKM1g0ZVFTRmhqSjNhK2RxWkFEdlh2Kzd4bXAvRitTZHBxSzF1N1gwOUh5cjlBM28ydTY2SVNIL25tLytwUlVUNmlTT2w3bDVPQmM2Qnc0bVJPcHVKbytYUTFOU0V3OUgzM2RJbnE5MkI4N2F4OEtQRjNnbWNBMWxSYmphN043NUoxSWdFSnM1YTB1N1l4RmxMR0pFd21qMGIzeVQvUktaWDJ6bS8vL3phbDczTjZYVFMwdFNBSmNpekNYNkt6NXpFWlBabitNZ1VBR3FyM09PeGc4TWpyL2pZNm9xUzdoY3FJdUpqQ3AwaU1tVGxWRUt6M2VYck1xUTdEQWJzbU1tcGRGRmZYOS9ud1hOTkpnd1Bnb2ZTK3ZTeVhtRzMyZGoyd1N2VTExVDJTbnVsQmFmNStQVm5zQVFHcy9KemozY1krbW93R0ZoKys2UDRXNEw0K0kxbk9IMzBvTmZheWNzK1RIQllKREh4U2IzeTNDN1dXRmNOUUhCWWhFZm5GK1ZsRXpzcXRYV2R6c0pUUndrT2k4UVNHSHpGeDY1OStnZWN1VUpJRnhIcHJ4UTZSV1JJcW15RTJoWVg3anZuWkdBeVlETllLS3Bxb3FXbEJlZTUrK0w2UWs0MVRCOCtPSG80bTV2cU9YdjZHRzgvKzFOS0MwNzNxSzNjWTRkNGY4MnZjRGpzWEh2dnZ4RVdHZDNwZWFFUlVheTYrd2tNQmlNYjMvZ3p1emFzeFc2ejltbzdqWFUxRk9Sa2tUSnhSbytlMCtXVTVPY0FFQllaYzhWem14cnFLRCtiUjF5U2UrbVcycXB5c2cvdFlQU2tXWjJlZjJISWJtNXF3T1Z5RVdBSjZvV3FSVVQ2bnU3cEZKRWhxYUlKbkJwU08vQVpUVFFTUkcxdExXYXp1Yy91N3l4cGhCRlg3cHpxVjc3NDNUOTF1ajhrTEpMVmovNG42MS81QSsrditSV3I3bjZDaERHVHV0UzIzV1pqKzdwWHlENjhrOENRTUs2KzQ3RXI5aTdHamtybCtnZSt5c2YvK0JNWnV6WnkrdWdCYnYzaXQ5bXo4YzBldDNQSDQ5L2paT1llWEM0WFNlTTdEcTE5OWJmLzVkSHp1di9mZjRhL3hYMi9aZWJ1VDZrcU80dlozNEsvSlJCcmN4UEhEMjBuS0RTY1lTT3VQQlB2bVJNWnVGd3U0cExHVVY1MGhvMXYvQmwvU3hEVEYxL1g2ZmtCbGlEc05pdW5zdzVRV1ZvSVFIalVDSS9xRmhIcGJ4UTZSV1JJYXJLcGwzT3djUGxacUtzcklUdzhISlBKNVBNWmJRY2lTMkF3MXovd1ZkYTk5QnZPbk1qb2N1ajBNNW13dGpReGN2UkVsdC8yQlFLRFBidkhNVFp4RExjOTloMjJyWHVaMFpObVlRa0s2WlYyL0FNc2hBMGJUbHpTV0dKSHBiYWVGNTgwamdYWDNkMkY1OVhXbGUydzJ6aCtjRHN1bDN0SXZzRmdZTmp3a1N5NjRUNlBQdXlvTENuRTdCOUFlUFFJWHYvRDk3QUVCblBkL1YrNTVDUkU4U2tUaUVzYXl5Zi8vQ3NZREV5YXN3eEwwQUQ3cEVORTVCeUQ2L3kvbmlJaVEwaEdpYXQxUmxRWjRPd3RCTmJuTUhMa1NFSkRRL3VrdDNQbDYrN2xVUjdxeFNWU092UDQ0NC96MlBlZThlNUZMbUN6dG1BeSszY3J1TnR0TnZ4NklmVDNWanZlNG5RNGNEb2RHSTErcmZkbWVxcTVzUUZMVUREbHhmbEVSTVgyMlZJb2YvM1I0eno1NUpORVIwY1RFeE9EV1V1d2lFZ2ZVMCtuaUF4SkNweURpQ2tBaDhPQjFXckY2WFQ2YkFtVndjRHNIOUR0eC9aV2dPcnZhMUlhL2JvZU5zODczMU1aSFp2WW15V0ppUFI3K3A5WlJFUUdQSmZMaGQxdVI0TjNSRVJFK2grRlRoRVJrWDRxYWZSWVg1Y2dnMEJjZ25zeXB2NDZaRmxFQmorRlRoRVJHUlFHWXk5blMxTWpGY1VGdmk1REJyRHlvak5ZbTV0OFhZYUlESEVLblNJaUl2M1V5SVNSVkpUays3b01HY0FxaXZPSmlocUd3V0RBejg5UHZaMGk0aE1LblNJaUl2M1V2RG16S1RsOXhOZGx5QUJXbUpOQjZwalJHSTFHekdhelFxZUkrSVJDcDRpSVNEODFaY29Vd29QTUhObjlxYTlMa1FFb2ZjZkhCQmpzSkNZbVlqS1o4UGYzMSt6T0l1SVQrcGRIUktTZktqeDFESnUxcGQyK3ZPT0hPWnViN2FPS3hCZnV2KzllcWdwUGtMSDdFMStYSWdOSStzNlBxU3pNWnZHaWhaaE1Ka0pDUXJRK3A0ajRqTmJwRkJIcGgrcXFLMWozMG04WU5YWUsxOTc3cndEWWJUWStmZk52REJzK2tsc2UvYzh1dFZkZWRJYUNuS3h1MVpJd1poTFJjYU02UGZiMjMvNlh5Smg0cmxyOVlPdSsrcG9xckMyZVRWd1NHaEhWbzdVaEJ6dUR3WURKWk9LTGp6ekFtaGRmWnZPYnA0aExtVVJVYk9JbC8wNWs2Q292T2tORmNUNkZPWmtFR08wc1g3SUFQejgvUWtKQ2lJaUl3R1F5YVhpdGlQaUVRcWVJU0RkdGVlOUZISFpiajlwSUhqK2RsRWt6Tyt6UFBYWVFnSlJKczFyMzVaL014RzZ6TW1iSzNDNWZwemcvaDcyZnZ0MnRHazMrQVpjTU9DNm5FNWZUMlc3ZjdvL1hjaXBydjBkdDMvVGcxNGxMSHRldHVvWUtvOUZJUUVBQTk5eDlGM3YzN2lYcjJBR083RnFQZjBBUVJRVzV2aTVQK29tNGhHU3N6WTFFUjBjeGZuUks2NURhd01CQWhnMGJoc1ZpMGRCYUVmRVpoVTRSa1c3S3lkeUwzV2J0VVJzaDRWR2RoczVUUi9ialp6S1RQR0Y2Njc2ais3ZGdNQmlJVHhwSFkzM3RGZHNPQ2ducnNHL1pyWSswYS9OeThyTFQyZlRtM3p3NjkwSXpsdDdJK0ptTFBUcDMySWlFTHJjL0ZKbE1Ka0pEUTFtNGNDR1RKMCttdnI0ZXU5Mk8wK2tjbEV2RlNQY1pEQWFNUm1QcmtOcnc4SEFDQXdQeDgvUHpkV2tpTW9RcGRJcUlkTk1qMy83ZEpZL1ZWSlR5K2grL1IvTEVHVnh6MTVlNjFHNWxTU0dsaGFjWk4yMEIvZ0VXQUtyTGl5azhkUlNBZi83NXh4N1c5M3RNRjkzRFpUS1pQUjdPYWpKMWZ2L1g2YXdEMk0vMThMWTBOVkJYWGM2SjlOMEF4SXhNWnRqd2VJWU5qL2ZvR3VJNWs4bEVVRkFRL3Y3K1JFUkVZTFZhc2Rsc09Cd09CVThCYUYwV3hXdzI0Ky92ajlsc3htUXlxWWRUUkh4T29WTkVwSi9KMnZjWkFPT21MV2pkZDJETEJ3QXN2TzV1ekFHQmZQYk9DeVNrVG1iczFQbVhiTWZQNUoxLzRyZCs4REl0VFEydDIzWFZGUlNmT1FuQWd1dnVKaUpxaEZldUs3UXVlMkV5bWJCWUxMaGNMZ1ZPYWNkZ01IVDRFaEh4TllWT0VaRitwTG14bnBNWjdsN0RnS0FRQU1xTDg4bkozTXVvY1ZPWlBIYzVkcHVOejk1NWdZaW9FYVNtemVsYSswME4xTmRVZVhUdWhjSHlRdmYvKzg5d3VWeTBORFh3eW0rK1JlcVV1U3k1NmZNQUdEV0V6K3NVSkVSRVpLQlI2QlFSNlVjTzc5alFicGtVcDlQSnRnOWV4bUF3TUh2WjZoNjN2KzJEbDN2Y3h2a2UxTnpqSndBd0dJeXR3M2diNjJ1eE5qZDJxYjJROEtnT3c0QkZSRVJrOEZEb0ZKRkJxZDRHalRab3VPQ3I4WUkveDNTY1k4Zm5HdXRxeU5xN3VkMitJM3MrcGF3d2w3UjVLNGlLYlQvcGp0MXVvN214dnRPMi9DMUJuZDdITldYK1NrWWtqUGFvbnRLenVhVHYySERKNDZlTzdHdjl2cVdwa1lEQUlQWi85aDdIOW0vMXFQM3pidjNpdDRtSlQrclNZMFJFUkdUZ1VPZ1VrUUduMWdxbGplNnZzbk4vbGpTMDdhdHNCdWRsYm5Nekd1Q25pL3F1WGsvdFhQODZkcHVWcFBIVHlEdCtHSUNrOGRQSnkwNW45dkpiT3B4L2JQL1dTd2E4U3dXNUVRbWpPNTB0dHpPR3kwdyswbGhmeTVrVEdaak0vbFNWbmVYVjMzNmIrYXZ1SW0zdUNwTEhYelE3cnN2RlI2LytnZEdUWmpGdStzSU9iWVgzd2oyZ1h6ODJ0Y2R0ZE5XaFVuaG9jcDlmVmtSRVpNQlI2QlNSZnMzcGdwUFZrRmtHR2VXUVVRYlZMVmQrM0VCVG5KL0RxYXo5SkkyZlJuektoTmJRR1JZWnpVMFBmcjNUeHlTTW1VVHFsSG1kSGd1TmlQWmFyUURwT3pZUUZoR05PY0JDUkV3Y0VkR3hiSDMvSmVaZGN5ZFRGNnhzZDY3ejNEcWVvWkhSSktaNko2V05EcXJIYkRaak5wc3hHTHcvVTJkR0djUUdlLzB5SWlJaWc0SkNwNGowTzRkTDNRRXp2UXl5S3FEWjN2VTJna3dRWkliZ0M3N09iNGYwdzlzSHd5SmpDQXdKWTlIMTkzTDYyRUdQSGhNUkhjdllxWjJIVG05cXFLMG1hOTluekx6cUprNW43Y2VBZ2FXM1BJU2Z5Y3lJeE5HNFhDNCtmdjBaeGt5ZXpaaUxKanB5T3AxazdQd1lGekI5MGJXOVZ0Ty9qVHBGZEhRME1URXhtTTNlRDUwclgxZm9GQkVSOFpSQ3A0ajRYSU1OdGhmQzFnTFlWd3cyNStYUEQvV0g0VUh1cjVnZ0dCSFV0ajA4R0tJczdpRzBsN1AvYk8vVjN4dUNRc0pZL2NoVEJJZEZlUFU2bTk1K2pzM3Z2T0RSdVM1WDUzOFJ1emE4Z2RGb1pPTE1KWnpPMmcrNGwvSlllck43QnR2VFdRZklPMzZZNFozY08ybzBHamx6SW9PeXMzbU1uVExQNjg5WFJFUkVmRStoVTBSOG9xWUZ0cDBMbWdkTHdIR1plekFUUW1INmNKZ1dBOU9Hd3pCTDM5WFpsOElpdlRza0ZpQmw0a3dpWStJOU9yZXF2SWlUNmJ2YjdYTzVYQlRsWlRObC9rb0NBb002UE1ibGNuRnc2em9DQW9PWlBHZFpwKzNPV3JhYUQ5YjhpZ05iM21mSlRROTAvVW1JaUlqSWdLTFFLU0o5cHJJWnR1UzdnMlpHK2FVbit4a3FJYk9uanV6ZHpMRUQyem85Tm52NWFxYk1YOWxoZi9MNDZSNVBKSlI3N0ZDSDBHa3dHSmgxMWMyTW5iYmdrbytwS0NsZ3pvcGJNZnNIZEhwT2ZQSTQ0cFBIYy96UURxWXVXRVY0MUhDUDZoRVJFWkdCU2FGVFJMenVjQm1zUFE2N3pzS2xPalJUSStDcVJMZzZ5VDFNVnE1c2VId3lpV1BUT2owV016TEZhOWVkT0h0cHAvdWRUaWQ3UDMyYndPQlFKczlkZnRrMlppeTVnYk12L3BvRFd6OWcrYTJQZUtQTVFTazlQWjI5K3c2UVg1Q1BKVENZM0p4c1g1Y2tBMXpTNkxHME5EV1NtSmpBbk5telNFdEx3MkF3WURCYzRSNEZFWkV1VU9nVUVhOXd1R0R6R1hqanVIdjIyYzZNRG9kbG8yREZLRTNLMGgweEk1T1pzZVFHWDVmUjZzaWVUZFJVbExEa3BnY3UyY3Q1WG56S2VHTGlrOGpKMk1QTUpUZXF0OU1ETDZ4NWtkb21KekdqeHJOdytzb082N2FLZEZkRmNRRVZKZmw4c20wdit3NGM0b0g3N3NGa01uVzYxcStJU0hjb2RJcElyMnF3d1hzNThQWUpLRy9xZUR3bDNOMmp1V0lVeElmMGZYMjlvYVdwa2NNNzFsLytuT1pHQUtwS3o3TG5rN2N1ZSs2dzRTTkpuVEszMStxN25CTVp1eWtyeXZQbzNOckswaTYxWFYxZVJOU0loQTVyY1RiVjF3SjBXTXBrNm9KVjdOdjhMdlUxbFFxZFYvRDdaNTRsSWk2VlJTczd2MDlXcENlaVloT0lpazFnM0xRRlpPeitoS2YvK2p5UFBmd0FGb3NGUHo4L1g1Y25Jb09BUXFlSTlJcG1CN3h4ek4yejJYalJFaWRHQXl4TmdMdkd3L2hodnFtdk4xbGJtamk4L2ZLaDg3eWFpcElybnBzOGNVYWZoYzR6MmVtY3lVNzNTdHRMYm5vQXA5T0owV2hrNzZkdjA5UlFoNS9KVE1tWmt3Q0VSNDFvZDM3S3BKbU1uanpMSzdVTUppK3NlWkh3dUZRbVhXSmlKcEhlTkdYZTFXVHVnalV2dmNKOTkzeU9rSkFRQlU4UjZUR0ZUaEhwRWJ2VDNiUDVjaFpVdDdRL0ZtaUNHMGJEbmVNaEp0QTM5WGxEU1Bnd0h2em1yM3F0UFQ5VDMvMVRmUFVkajNWcElxR1BYMyttUysyZkg0N1hXRmREOXVHZEFKajlBeGlUTm9mVWk5YnMxRDFqVjVhZW5rNU5vNVBGNnVHVVBwUTIvMm8yL2ZNVWUvZnVaZUhDaFZnc0ZnMjFGWkVlVWVnVWtXNXhBUnZ6NE8rWlVOelEvbGhNSU53K3poMDRnODArS2MrckRBWkRwOHVGOUdkcGM1ZVRkb1hKZlM2V1BHRTZqMzJ2YTZIenZLdHVlWWlscXg4RUZDNTdZcysrQXd4UEd1L3JNbVFJaWg4OWljeXNnNlNscFdFMm14VTZSYVJIRkRwRnBNdDJuWVcvWmNEcG12Yjd4MFc2ZXpXWEpicUgxRXIzWENrZ21zem1ib2ZCM25iYlkvOTF5V01LbXoxWGtKL1B3dWtkbDc0UjhiYW8yRVNPN05wQVhWMGQ0ZUhobUV3bS9VNkxTTGNwZElxSXg4cWE0UC8yd1A2Uzl2dmpndUh4NmJCb3BHL3FFaG1zQWdLRE5FdXQrRVIwM0NqOEF5elliRGFzVmlzQkFRRUtuU0xTYlFxZEluSkZMdUNmMmZCQ2hudkNvUE1DVFhEZlJIZnZwbGtqcjBSNlhkNnBFNzR1UVlhd29vSThIQTRIVnF1MWRaSXdFWkh1VU9nVWtjdktxNFdmN1lic3F2YjdWeVhEdjB5RGlNc3Z4eWdpUTFCNWNUNmg0VkdkM3Z2Y1dGZERiVlVaSXhMSHFPZnNJdGFXWm1vcVNvaU1pY2RrOXZ5RytMTzUyY1NPU3ZWS0tIUzVYTmp0ZGx3dVY2KzNMU0pEaHo2eUVwRk8yWnp3WEFiOHkvcjJnWFBDTUhqNkduaHFyZ0tuaUhUdTA3Vi9aZE5iejNWNjdOVFJBN3ozd3Y5aHQxazdQZDdVVU1mTzlhOWpzN1owZW55Z2FHNXFvS2FpOUxKZmRwdXQzV05LOG5ONCs5bWZVbDFSM0xydlZOWitEbTVkZDhucjFGYVZzKzZsMzdEM0N1c0JpNGo0a25vNlJhU0RyQXAzNzJaaGZkcytpNSs3WjNOMXF1L3E2azMrUmhkV3AzcFpCZ1c3TzV5bzE2eWpncHdzRG05ZlQ5blpYREFZaUl5T1krcUNhenhlTnFjN3FpdEtxS2tzWmZLOEZkMTZmRlZaRWNjUGJpZi9SQ1lyN255TTZOaEVqdTdmeXE0TmIzajArS2dSQ2F6K3dsTWQ5aGZsbldEVFc4OXg5UjJQTVNKeGRJZmpucjVXTlJXbEhONnhuck81eDJtc3F5WXdPSXlSb3ljeTY2cWJDUTZMYUQzdjBOWVB5ZGkxOGJLMVh2L0FWMGtZUGZHeTU5aXNMZXovN0gycXk0dFpldk9ESFpaWUNvdU1adFpWTjNOazd5YW1MYjRPUzJEd1pkdnJEdlZ5aWtoUEtYU0tTQ3VuQzU3UGhGZVB0dDgvT1JxK1BROWllLys5ak0vb0xkUmdvci9OenVSbHA3UGh0YWVKR1puTWxQa3JzZHVzNUJ6Wng4YTFmMkhXc3B1WnVmUkdyMXozZE5ZQkFFYU5uZEt0eDhjbmorT1dSNy9GaG44OHpidlAvWXpWanp5RncySEhick15NzVvN01Kc3ZQOFRDRWhUU2JydTBNSmZETzlhVGUvVGdKUi9UbGRmcTlORURGSjg1U2RLNHFWaUNRcWtvUHNQeGc5c3B5RG5DSFYvNlh1dVE0bW1Mcm1YQ3pNV2RYcSttc3BRTnJ6M3QwZXN4ZnZwQ0xFRWhiSHpqenhqOVRMaWNUbktQSCtwd250UGg0TFhmZmFmRC9xdFdQMFRLeEJrZVhVdEV4RnNVT2tVRWdPb1crTkVPU0M5cjIrZnZCMStjQXJlTmc4SFdoeFJvY21HekRyWm5OVFM1YkkwWURBYjgvUHpVMjNtQmxxWUdsdDM2Q0dPbnptdmROMlBwamJ6NTV4OXphTnVIVEptL0VyTi83NCtSUDNGNEp3QnIvL1REZHZ2RGhzVnd4NWUrNjFFYmtURngzUHJvdDhuYTl4bFJzWWtVNStjQU1HN2FnZzZoOG5LMnIzdVZySDJmRVJBWXpNaVVDUlNlUHRicGVWMTVyVktuekdQcXdsWHQ3cC9jdFdFdEdiczJrbk5rSDVObUx3VWdNRGlVd09EUVRxL25kRG85Zmc0QVNlT21jdTI5LzBaa2RCd05kZFVrVDVnT2dMV2xpVjBiMWpKKytrSkdKSTdwOUxFeDhjbGR1cGFJaURjb2RJb0lSOHJoQnp1Z3FybHQzNFJoOE8zNU1OTHo5M2NEU25TZ2l3YXJFNGR1YlIvWW5EWU1qZVVZalViTVpyTkM1d1hHVHAzZjRmWHdEN0NRTkg0YW1icy9wYTY2Z21IRDQzdjFtbWR6czkxRGErY3VKenB1Vk92K3pOMmY0blE2THZQSU5zMk45VmlDUWdnSURHTEdrdXQ3VkU5QVlEQXpyN3FKdExrcnlOcTMrWktoc3l1dlZVaDRaSWZIeDQ1S0pXUFhSaHoyenU5VDdZbW1oam9DZzBOYmgrR2VIOExyZERwWi8rb2ZjRG9kakpreWwrallSQURxcWlzb0x6cWozazBSNlZjVU9rV0d1RGVPdzEvVDNVTnJ3YjMweWNOcGNOZDRNQTdpOSs4UlFVYktHKzNVMmtCenFnMVFMaWMwMTJDME4yQUtDc0xmMzcvUGxuU1lHZ09IUzRISmZYSzVicmxVQUQ4L2dVK0FwZVBNc2oxMWVNZDZBa1BDbUxmeWpuYjNIaDdldnA2SW1MaDI1eDdkdjRYNGxBbXRZUW5jOTB1KzlkZWZNR2JLWE9aZGZUditsc0FlMVRONytXcVB6dXZwYTFWMk5nK0E0U1BiM3l1NmZkMnJaSi9yK2IyUXAvZElGcDQ2eXZyWG5tYmg5ZmN3WWNhaWRvL2Y4dTRhaXMrYzVMcjd2dHp1TlR5WnNZZjluNzNIalovL2QrS1N4bnAwSFJFUmIxUG9GQm1pR3UzdzAxMnc4MnpidnVGQjhKTWxrQkx1dTdyNlVsSzRpNlBsZHV6NCs3b1U2UTViRTRiYU01ak1aa0pDUWpCM1lZbUpucG8ySEY0ODRnNmUwNGIzMldWN3pHWnRJZS80WVVJam93a0s3ZDFmOVBMaWZBcE9IbUh1eXR2YkJVNjd6VVpOUlFsajB1YTBPLzlrK203MmJYcUhSZGZmeS9oemdTbzBNcHEwZVZkemFOdUg1Si9JWlBtdGp4Q1hQSzVYNi9UVTVWNnI1c1o2ck0xTk5EYlVjaVk3bmZTZEh6TjF3VFVkSmlncUtUaEZUSHdTRTJZdGJiZS9zYTZhM1IvLzg0bzFqRWhNSlhuQ2RMYSs5eUtWSlFYTVgzVVhkbXNMVzk5L2lmeVRtYXk4NjB0RVJNZFNYMXVGdzJiRGJyTVNsenlPb0gxaGZMTDJMOXorcGU4U0ZCTFc4eGREUktTSEZEcEZocUREWmZDTFBWRGMwTFp2NWdqNC9rSUk3cnYzN1Q1bE1CZ3dtVXlraGplUlUybkZackNBVWY4a0RnaE9PelRYWUtqTnc4L1BqK0RvWWIwc0FBQWdBRWxFUVZUZ1lDSWlJakNaVEgwMnZQYWh5YkM5QUg2K0IzNjRHRklqcnZ3WVgzUFk3WHo2NXQ5b2FxaGoyVFYzOXZwcnRYdkRXaXhCSVV5Y3RaU0s0Z0tpWWhNQUtNbzlqc3ZsSWo1NWZMdnpiL2o4MTlpKzdsVzJ2UGNpSlFXbldIVDl2ZmlaVE14ZXZwcVJLUlBZOVBaelZGZVUrQ1IwWHVtMTJyVmhMU2ZTZHdGZ01CcVp1ZlFtcGkxYzFlNGNwOE5CZFhrUnM2NjZtZFNMQXJmTDVXTDg5RVdZQXl5WHJjTmtOclA4dGk4UUZCTE9xYXo5ekZoeUF4bTdObklxYXo4QUg3M3krMDRmNTJjeTQzUTYyUHpXYzF6L3dGYzE3RnhFZkU3dnNFU0dtSTlPdzYvMnRRMm5CWGdrRGU2ZjVMdWFmTVZvTkJJUUVNQ28wSHFLS2t0b05vVGdORm5jazZHYXRBaHBmMkp3dE9CeUFiWkdhQ3JEYUd2QVpEWVRHQmpJc0dIRENBZ0k2TE9odGVjOU5RKyt0dzBlM3dBUFRuYjNlRTZMNmRNU1BGWmZXOFVuYi95RjBzTFR6Rng2WTdzSmMzcEQzdkhEbk0wOXpwS2JQMDkxZVRIdi9PMS9HVHQxUG90dXVKZmpoM2NRRUJqTThJVDJ2WUIrSmpNcjd2Z2lZY09HYzJqYmgxU1dGbkxEQTEvRFA4QkNYUEk0N256aUIvaGZJWlI1Z3lldlZkcThGWXdhTjVYbXhqcEs4bk00dVBVRGNvOGU0THI3dnR6YUsxcFpkaGFIM1U3VUJVTmZ6ek1ZREsyejNGNkp3V0JnL3FvN21iNzRlaXhCd1V5YWZSVWg0Y01JQ28zQTM5K0NPZURjbHpuQS9hZC9BQWFEZ2V6RE96bXc1UU1hYXFzSUNSL1dzeGRGUktTSEZEcEZoZ2luQzU0NURHOW10KzBMTnJ0N04yZU84RjFkdm1ZeW1RZ0pDU0hSWktLbXBvYjYrbUxzZGp0T3AxTnIwL1ZEQm9NQm85R0lLU2lJa0pBUXdzUERzVmdzbUV4OS85OVphZ1Q4NVZyNCtXNVljd1E0MHJ2dEd3M1FjVFhKcmp0eklwUE5ieitQMDJGbitlMlBkdWgxNnczQjRjTVlQaktGOGRNWFlqQVlXSDc3bzJ4Ny95VktDMDlUWDFQQnBObkxPdjFRd0dBd01HZkZMWVNFRDZNb0w3dGR5RFNaKzM3WXU2ZXZWWFRjcU5hSmtpYk52b294YVhOWi8rb2YyUFh4V2xiYy9pZ0E1VVZuQU5qd2p6OWRzcWR4d2JXZnUrU3lLaGR5dVZ4WWd0eHJWb1dFRHlOODJBaTJmL2dxZHo3eGZZeEdJeHRlZTVyRTFEUW16bDdLenZXdjA5UlF4NHJiSDJYMHBObVkrbkRZdVlqSXBTaDBpZ3dCVFhiM2NpaDdpOXYycFViQWp4YTc3K01jNmt3bUUwSG5KcUtKaUlqQWFyVmlzOWx3T0J3S252M0krV1ZSekdZei92NyttTTFtVENaVG4vZHdYaWpFN1A0OXFyZEJUaFVjS3J2eVl6eGxBSFo4MHJNMmpoM2N6cmIzWHlJcU5wRVZ0MytSOENqdjNJQWFIWnZJdGZmK1cydTRTazJiUTNSc0l1OCsvd3NBSnM5ZGZ0bkhUNXkxaEltemxyVGI5Kzd6UHlkbDRzd093MWE5cFNldjFhaXhhWVNFRCtOczd2SFdmVEZ4U1N5NzlaRk96N2MyTjdMam8zOTR2R1RObWV4MDltMStsK3Z1L1RMQllSRzBORGRRVTFIUytyTmZXMVZHYzFNOTRMNFgxZHJjQktEQUtTTDloa0tueUNCWDJnai8rUm5rMTdYdG16QU0vckRTZHpYMVIrZVgzRENaVEZnc0Zsd3Vsd0puUDJRd0dEcDg5UWNoNW5QRGEzczUwKzNvd1dOTEMzUFo5c0hMSkk2ZHdzbzcvNlhkNUQ3ZWNMNG43cnk2NmdwYW1ocVl1dUFhUWlPaXV0UldmVTBsWllXNWpFeVoySnNsWGxKdnZGWXVwN1BkejJOVWJFTHJmYTBYcXl4MXorQVdFQmpjNmZHTEZlV2RvS2FpdEhXTjB1YkdlbytINTRxSTlBY0tuU0tEV0VFOWZPMFRxRzVwMjdkNEpIeG5nZTlxNnMvNlU0Z1I2YW5EMno4Q2w0dGx0enpzOWNCNXNacUtVamEvL1R3UjBiSE1XdWJac2lVWHlqK1JDVUR5aE9tOVhWcW51dkphbGVTZjZqQkw3Y21NUFRUVVZiZk93bnNsVGZXMUFGaUNRejA2dnpqL0pMR2pVbHRycTYwc0l5ajB5ck5YdFRRMTRuUTZDUFR3T2lJaTNxTFFLVEpJbmFxQmIyeUMyZ3ZXS3I5clBIeHBtdTlxRXBHK1UzWTJGNVBabjhNNzFuZDZQQ1krbVpTSk03RGJiT3phOEFiVEYxL1hLeFBPVkZlVXNPN0YzK0J5T2xsNTE1ZTZOY1F6TC9zd3dXR1J4TVFuOWJnZVQzajZXb0Y3Mk8vSWxBbU1HSldLMFdpa3REQ1hNOW5waEVaR00zdjVMUjVkcjdHdUdvQmdENEtqdGFXWjhxSXp6TDRndkJlZVB0cnBCRVVYcXl3dDVJTVhmODJEMy9obGo5YzhGUkhwQ1lWT2tVRW91OG9kT0J2dDdtMEQ4TFhaY0dOdnpFb2lJZ09DdGJrSm03V0Z3OXM3RDFMalp5d2laZUlNbXB2cU9YdjZHTG5IRHJMcTdpY1pucERTN1d2bW44amswN2YraGdFRDE5My9GU0pqNHJyY1JtTmREUVU1V1ZlOEQ3UTNlZnBhQWN5OStqWnlNdmVTdWZzVDdEWXJvZUZSVEYxd0RkTVhYKy94a05maS9KT1lBeXl0dzJVdnB6QW5DNWZUU1Z5U2UrbVlVMW43cVN3cDlDamdOalhVWVRRYUZUaEZ4T2NVT2tVR21Zd3krUFlXYUhhNHQ0MEc5d3kxaTBiNnRpNFI2VnNQZit1M0hwMFhFaGJKNmtmL2svV3YvSUgzMS95S1ZYYy9RY0tZcnEraHRPT2pmM0JrenlZaW9tTlpkZmVUM1o2MDZHVG1IbHd1RjBuak93NnRmZlczLytWUkcvZi8rODg2QkswWlMyNWd4cEliT2ozZjA5Y0tZTnFpYTVtMjZGcVB6OS8yd1NzQW1BTXMrQWRZcUtrbzVXVEdibEltenZSb09IOWVkanBtL3dCaVJpWnpNbU1QVzk1N2tjU3hhU1NObTlycCtRR1dJQXBQSGFYdzFERk9adXdtSWlyVzQxcEZSTHhGb1ZOa0VEbFFBdC9aQ2phbmU5dHNoQjh1Z3JsZDcyd1FrU0hFRWhqTTlROThsWFV2L1lZekp6SzZGVHJkOXh5YW1YWFZ6VDJhTlRWczJIRGlrc1lTT3lxMWRWOTgwamdXWEhlM3gyMzRtZnJQckszMXRaV3Q5NmdDK0psTUpLUk85dmo1VkpZV01pSnhES1VGcDlqMDFuT01HanVGRlhkODhaTG5qNSt4aU5QSERyTHVwZDlnRHJDdytJYjdldndjUkVSNnl1RFM5SXdpZzhLQkV2aXZyV0EvRnpqOS9lQm5TMkZLUDEyc1hrU3U3UEhISCtleDd6M1RaOWV6V1Zzd21mMDFvWllYT094MlhDNG5maVp6bDEvZjVzWUdMRUhCbEJTY1lrUkMzOTBuOGRjZlBjNlRUejVKZEhRME1URXhtTFVFaTRoMGszbzZSUWFCckFwM0QrZjV3R254ZzU4dmcwbGRXNlZBUklZNFQ5ZU5sSzdyeVF6QzU1ZWo2Y3ZBS1NMU214UTZSUWE0N0NwNDZyTzJJYlZCSnZpLzVUQXUwcmQxaVlpSWlJaUFRcWZJZ0paWEM5L2NETTNuWnFrTk5zT3ZWOERvY04vV0pTSzlJMm4wV0YrWElFTllYSUo3eVJvTnR4YVJuakw2dWdBUjZaNkNldmo2Sm1pd3ViY0RUZkNyNVFxY0lvTkpTMU1qRmNVRnZpNURocUR5b2pOWW01dDhYWWFJREJJS25TSURVR2tqZlAxVHFHbHhiNXVNOEw5TFljeVYxeGtYa1FGa1pNSklLa3J5ZlYyR0RFRVZ4ZmxFUlEzRFlERGc1K2VuM2s0UjZSR0ZUcEVCcHM0SzM5Z01sYzN1YmFNQmZyQVFKa2Y3dGk0UjZYM3o1c3ltNVBRUlg1Y2hRMUJoVGdhcFkwWmpOQm94bTdzKzQ2Nkl5SVVVT2tVR0VMdlR2U3pLMmZxMmZkK2FCL1BqZlZlVGlIalBsQ2xUQ0E4eWMyVDNwNzR1UllhUTlCMGZFMkN3azVpWWlNbGt3dC9mSDZOUmJ4bEZwUHYwTDRqSUFQSy91K0ZvUmR2Mms5Tmh4U2pmMVNNaTNuZi9mZmRTVlhpQ2pOMmYrTG9VR1FMU2QzNU1aV0UyaXhjdHhHUXlFUklTb3ZVNVJhVEhEQzZYeStYcklrVGt5djZlQ1M5bXRXM2ZPeEVlbmVLN2VrU2tiemlkVHBxYW1sano0c3MwMmczRXBVd2lLamFSNkRoOTRpUzlvN3pvREJYRitSVG1aQkpndExONDRRTDgvUHdJRFExbHhJZ1JCQVlHcXFkVFJIcEVvVk5rQU5pY0QvKzlzMjE3U1FKOGY2SHY2aEdSdm1XMzI2bXJxMlB2M3Ixa0hUdE9XVmtaL2dGQkZCWGsrcm8wR2VEaUVwS3hOamNTSFIzRm1ORXByVU5xQXdNRGlZNk9KaVFrQkpOSksreUpTTThvZElyMGMrbGw3clU0SGVkK1U4ZEZ3bSt2QnJNK2RCWVpVdXgyTzgzTnpkVFUxRkJmWDQvZGJzZnBkS0wveHFVM0dBd0dqRVpqNjVEYThQQndMQmFMQXFlSTlBcUZUcEYrckxBZW50Z0FqWGIzZG5RZy9Ia1ZoQWY0dGk0UjhRMm4wNG5kYnNkbXMyRzFXckhaYkRnY0RnVlA2Wkh6eTZLWXpXYjgvZjB4bTgyWVRDWU5xUldSWHFQUUtkSlBOZG5oWDlaRFVZTjcyK0lIZjd3R2tzSjhXNWVJK0piTDVlcndKZEpUQm9PaHc1ZUlTRy9SbUFtUmZ1cS9kN1lGVGdQd3c4VUtuQ0tDQW9HSWlBdzRHamNoMGcrOW5BVzdpOXEybjV3QnMwYjRyaDRSRVJFUmtlNVM2QlRwWjlMTDRJWE10dTBWbytDMnNiNnJSMFJFUkVTa0p4UTZSZnFSaWliNC9uWTRmNGRXU2poOGM2NVBTeElSRVJFUjZSR0ZUcEYrd3U2RTcyeUZPcXQ3MjJLQ255elIwaWdpSWlJaU1yRHA3YXhJUC9IYi9YQ3l1bTM3L3kyQTRVRytxMGRFUkVSRXBEY29kSXIwQTFzSzRNUFRiZHYzVElENWNiNnJSMFJFUkVTa3R5aDBpdmhZYVNQOFlrL2I5cFFZK01JVTM5VWpJaUlpSXRLYkZEcEZmTWpwZ2gvdGdDYTdlenNpQUg2NENJeGFnazlFUkVSRUJnbUZUaEVmZWpFTGpsVzJiWDl2SVlUNSs2NGVFUkVSRVpIZXB0QXA0aU5ISytDbEkyM2JkMCtBcVRHK3EwZEVSRVJFeEJzVU9rVjhvTkh1SGxaN2ZqM081RERkeHlraUlpSWlnNU5DcDRnUC9HSVBsRFc1dnpjYjRRZUx3RS8zY1lxSWlJaklJS1RRS2RMSE51VEMxb0syN1NlbVEwS283K29SRVJFUkVmRW1oVTZSUGxUZUJMODcwTFk5Y3dTc1R2VmRQU0lpSWlJaTNxYlFLZEtIZnJZYm1zOHRqeExtRDkrWjc5dDZSRVJFUkVTOFRhRlRwSTlzeklPRHBXM2JUODJEOEFEZjFTTWlJaUlpMGhjVU9rWDZRSzBWL25pd2JYdHBBc3lQODEwOUlpSWlJaUo5UmFGVHBBLzhaaC9VV2QzZmgvckQxMmI3dGg0UkVSRVJrYjZpMENuaVpidUtZTXNGczlYKzZ3ejMvWndpSWlJaUlrT0JRcWVJRnpYWTRQLzJ0RzNQR0E0cmszeFhqNGlJaUloSVgxUG9GUEdpUHg2RTZoYjM5eFlUL09jODM5WWpJaUlpSXRMWEZEcEZ2T1JJT1d6SWJkdCtZanBFQi9xdUhoRVJFUkVSWDFEb0ZQRUNwd3Qrc2JkdE95MGFiaHp0dTNwRVJFUkVSSHhGb1ZQRUM5N01ob0k2OS9kbW80YlZpb2lJaU1qUXBkQXAwc3RxV3VEdlI5cTI3NTRBY2NHK3EwZEVSRVJFeEpjVU9rVjYyZE9Ib01udS9qNG1FTzZmNU50NlJFUkVSRVI4U2FGVHBCY2RLWWRQOHRxMi8zMjJlM2l0aUlpSWlNaFFwYmZESXIzazRzbURGc1REM0RqZjFTTWlJaUlpMGg4b2RJcjBrbmRPdHA4ODZNc3pmVnVQaUlpSWlFaC9vTkFwMGd0cVd1QzVqTGJ0K3lmQjhDRGYxU01pSWlJaTBsOG9kSXIwZ3I5bHRFMGVGQmNNOTB6d2JUMGlJaUlpSXYyRlFxZElEK1hXd3JwVGJkdi9QaHRNK3MwU0VSRVJFUUVVT2tWNjdNK0gycjZmSFFzelIvaXVGaEVSRVJHUi9rYWhVNlFIRHBmQjN1SzI3U2VtKzY0V0VSRVJFWkgrU0tGVHBKdGN3Ty8ydDIxZm53SkpZVDRyUjBSRVJFU2tYMUxvRk9tbWowNURYcTM3K3dBL2VIU3FiK3NSRVJFUkVlbVBGRHBGdXFIWkFjK210MjNmUFFFaUFueFhqNGlJaUloSWY2WFFLZElOcng5enI4MEpFQjRBbjlNU0tTSWlJaUlpblZMb0ZPbWk2aGI0eDdHMjdTOU9CWXVmNytvUkVSRVJFZW5QRkRwRnV1aUZUR2h4dUw5UENvUHJVbnhiajRpSWlJaElmNmJRS2RJRnBZMnc3bFRiOWxkbWdjRjM1WWlJaUlpSTlIc0tuU0pkOEVJbU9GM3U3NmNQaDJreHZxMUhSRVJFUktTL00vbTZBSkdCb3FnQlBzNXQyLzZpbGtnUmtUNlducDdPdnIwSEtNalBKOUFTVEU1dXRxOUxra0ZtZE5KWW1sb2FTVXhNWVBhY1dhU2xwV0V3R0RBWWh0YTRIdjJ1OVYvNkdSMllEQzZYeStYcklrUUdndi9lQ1p2ejNkL1BpWVdmTHZWdFBTSXl0S3g1NFVXYWFwMk1paG5IaUtoRVlxTVNmRjJTREZMRkZRV1VWT1J6dWppTG9IQXo5ejF3RHlhVENhTnhhQXlRMCs5YS96ZlVmMFlISW9WT0VRK2NxWU12Zk5pMi9lZFZNQ2JDZC9XSXlORHl6TytmSlM0aWxUbVRsdm02RkJsaWRtZDh3dG5xa3p6ODJBTllMQmI4L0FiM2RPMzZYUnQ0aHRyUDZFQ2xqd05FUFBDMzlMYnZGOFFyY0lwSTMxbnp3b3ZFaGV0TnNQakd2Q2xYRXhlWnlrdHJYcUcrdmg2SHcrSHJrcnhHdjJzRDAxRDZHUjNJRkRwRnJpQ25HcllYdG0wL25PYTdXa1JrYUVsUFQ2ZXh4c21jeVhvVExMNHpQKzFxckEyd2QrOWVXbHBhY0RxZHZpNnAxK2wzYldBYkNqK2pBNTFDcDhnVlBIdEJMK2ZTQlBWeWlramYyYmZuQUVuRHgvbTZEQkZHeDA4aUsvTVl0YlcxZzdJblNiOXJBOTlnL3hrZDZCUTZSUzdqV0NYc0xYWi9id0FlbnVMVGNrUmtpTWt2eUdkRVZLS3Z5eEFoTmlxUnNySXk2dXJxc052dERMWXBRZlM3TnZBTjlwL1JnVTZoVStReW5zOW8rMzc1S0JnVjZydGFSR1RvQ1F3STBzeVowaS9FUlk4aXdOK0N6V2JEYXJVT3VqZjArbDBiK0FiN3oraEFwOUFwY2drbnFtQi9TZHYyZzdxWFUwVDYyS204RTc0dXdhY2FtdXF3Tyt5ZEhqdGJsa2V6dGFtUEsrbzlQWDFEN0lzMzFBVkZlVGdjRHF4VzY2QzdaMjZvLzY0TkZvUDVaM1NnVStnVXVZU1hzOXErWHp3U0VrSjhWNHVJeUVCUVUxL0ZMMS82SnZuRk9lMzIvMm50RDlsL2RHdW5qL25UMmgrU2ZtSjNwOGMyN1h1SE5SLzhxdE5qejc3OVU4NFVYVDRvTkxVMFVsaWEyeTZnYmR6OUpzK3MvVkhydHN2bFl1UHVONm1zTGJ0c1d4Y3JxeXJpMVkvK1FFVk5hWmNlQi9EZWxoZlp2UDg5ajgrdmI2eWx4ZHJjdWwxY25zOGYzL2creGVYNVhiNTJUN2xjTGcxZDlJTGFobXArOTlwMytOUGFIM2JwdGEycHJ5Sy81SlRIWDFaYml4ZWZSWHNIam0zajJiZC9TbjFqYllkalRxZVRGOWY5aGdQSHR2WDZkZlV6MmorWmZGMkFTSDlVVUEvYkxwaXg5djVKdnF0RlJLU25yTFlXUHRuekZsVjFaZHgzM1plOWRwMnF1aklhbXVvSUNteC9MNExWMW9MakVqMldqYzMxMkIyMlRvK2R5TTlrK3JpRjNhN24wUEh0Yk56ekp2LzJ1UjhUR1JZTlFHbFZJWmFBb05aem1sb2F5U3ZLWm0vV1pxNlpkeWV6SnkzMXFPMDlSelp4K3V4eEFnT0N1MXhYY3Z4NDFtMTdoWVZUVnhIZ2IybmRmekwvQ0tmUEhxUEYya1N6dFluYWhpcktxNHBvdGpheFpNWU5MSis5R29Eb3lEZ2lRcUw0Ky91LzVQNGJ2a3JDOEJSZVd2ZGI4a3R5TG5YSlZxdm0zOFdzaVV1NlhMTjRMcS9vQkc5dGVvNDdybjZNeEJHanIzaSt5K1hpdlMxcnFHK3N3ZTZ3cy8zd2VoWlB2ODZqYSswL3VvVnRoejY4OG9ublBMTDZxUTQxNVJSa3NmM3dlczZXNVdMQVFIUmtIQXVtWHNPa2xKbnR6bXRxYWVRWGE3N2VhYnUzTDMrVXROUTVyZHRWdGVXczMvazZzVkdKRkpTZWFuZHVWUGdJU2lvTE9GMTRqTW1qWjNNczkxQzc0OFBDaGpOOFdMekh6MGtHQm9WT2tVNjhmS1R0KzlteE1EYlNkN1dJaUhSWGk3V1pROWs3MkhGNFBYV05OWXhKOE80bmFGVzFaWmo4VEVTR3VnUGV1NSt0NGVqcEE3VFltdG00NTAwMjdYdW5ZNDIyWmo3YThROCszcldXaDI3NkQyS2ozWk81RkpibVV0ZFF6Y1RrR2QydTU4Q3hiWXhKbU53YU9BRktLZ3FZZU1HYjZTQkxNQS9kL0EzVzczeWRkZHRmb2JhaGtoVnpibTA5WGxCeWl2cW05ajAxTHBlTDlCTzdpSTlKNGt6eGxZZGxKZ3dmemNzZi9wYUttclo3Tmh4T0I3OTg2UnV0MnpjdWZvRGlpak5rNXV3bEtYWXNnWllRWWlMaW1EWjJBV0Voa1VTSHg3YWVhL0l6Y2ZlcUozbjFvOTl6T0hzbkNjTlRXREQxR3FZMnpiOXNIZTl2ZmVtUzRiOHIxSVBVdWNMU1hIWWNYcy9SM0lOZGV0eldnK3ZJS2NqaTVpV2Y1Mng1SHB2M3ZVdHkzRGdTUEFpczRMNGY5Vjl1Lys1bHp5bXB5T2UxRFU5MzJKK2RsODVyRzU1bVpFd3k4NmVzeEdhM2NpUm5IMnMzL29WbHMyNW02Y3diVzg5dGJta0VJRFZoTXJIUm85cTFFM05CU0xUYVduaHI4M09ZVGY0NG5RNjJIUGdBUDZOZjYvR3hvNlp5NE5nV1lpTGoySnUxR1pPeGZSeVpNblplajBPbmZrYjdINFZPa1l1VU5NSW5aOXEyNzV2b3UxcEVSTHFydHI2S1A3eitYZXdPTzVOU1puYjVqWENYcnRWUVRVSHBLVTdtSHlISUVzS3hQSGZQeFppRVNVd2Z2NUMxRy8vQzVERnptSmpTTVVDK3R1RnBaazFZd3RoUlV4Z1dQcngxLzZIc0hjUkV4aEhnSDlpaEorUzhndExUT0YzdDc5c3krWmxKVFp4TWZuRU9GVFVsckpwL1YrdXh1c1lhNmhwcmlMdm9EYlBKejhTTmkrOGpPVzRjU1hIdGw4M1lmbmc5cHdxUHR0dG5kOWh3dVZ3VWxaL2hyVTNQWGZIMXVXdmxsL2pjTlU5d1BPOHd3eVBqQ1F0cCt5VHpTTTQrRWtlTUlYNTRNc1VWWjBnWVBwbzdWLzdMSmR2S09uMkFmVWMyOCtCTlgrZUJHNzZHMGVpK1U4cVREeFErM1A3cUZjK1I3bG0zL1ZYMlpYMUdZRUF3S1NNbmNMcndtRWVQMjVPNWljMzczMk5xNmp4bVRGaEVtbjB1K2NVbmVlV2ozL1BBRFY4alBpYkpnMVlNaElkYy90UHgyb2FxVHZjM3RUUnc2N0pIbURwMlh1dStwVE51NU05di9waHRoejVrL3BTVitKc0RXczhGZHlpY2tqcjNFdTAxOHNwSHY2ZTZycHhIVmo5RlFja3BQanZ3SHZkZDkyV2lJMklwTE0ybHFEeVBFVkdKM0xYeVMvenRuZjhsWmVTRWRoLzB5T0NrMENseWtYOGNBK2U1RDhnbVJjSFVHTi9XSXlMU0hVNlhrOUVqSnpFM2JRV2pSMDdneDg4KzRiVnJGWlhsOGQ1bmE3RGFXL0F6K3JWK1AzdmlWVnkvNkI3OC9Fd0VCZ1FSRnR6eGpiRUJBNUZoTVl5S1RXM2RaN1cxY0NSbkwvT25yT1JVNFZFMjdIcWo5WmpMNVd5ZFhHamJvUS94TS9waHZLQVhKU1F3akMvZjg5OFVsYnMvUFh4MS9SODZYUE9kei83T081LzkvWXJQNjN1UFBjUGRxOXEvYmpYMWxmeng5ZTh6TDIwRlY4KzlqZnJHV2o3ZXZaWkYwNjY3WXU5TWZzbEpzazd2NStHYnZvSFJhS1NvL0F4YkQ2N2o2cm0zTVRyQnMwODQ2eHRxS0N6TEJkejN2SHB5VDl4TlN4N29OUEJMN3drTUNPYXFtVGN4TjIwRis3STJleFE2ZDZaL3pNZTcvOG5ZeERSdVd2cDVBTXdtTS9kZC94WCsvdDcvOGRLNjMvQzVWVStRSE9lOTlVT25qcDJQd1dCb3R5L0EzOEw0cEduc3p2eVU2cnFLMXAvcjh6MmRGdzVQdjFoMjNtRWFtK3A0NktiL0lDcDhPTVBDWWppUm44R0pNeGxFUjhSeUtIc0hSZVY1UEhyTHR6QVlETnk2N0JIZTN2dzhzeWRlMWU3REdCbDhGRHBGTGxEVEF1c3V1UFZBOTNLS3lFQVZFUnJGUGRjKzJTZlhHcDg4amY5OCtEZjgvclgveCt4SnkxZ3dkU1YvZWZNbkJGcmE3bmZjdlA4OWp5ZlAyWDkwQzgzV0ppeitRY3lhdUtUZFBZaGJENjdqUkg0bUJTV25pSW1NSXo0bW1WdXVlcWhERzJOSFRlbndKblpuK3NkVTFaWnh3K0w3dXZsTVljT3VOd2dNQ0dMSmpCc0E5L0RnakpON21EWjJ3UlZENTQyTDcrZTVkMzVHYVdVaE1jUGllWGZMR2lhTm5zV0NxZGQwcTVhNWFTdElIREdHMXpZOHplZHYrQnJCZ1dHdHg0N2xIdUpROW5idVdmV3ZlalBmQjg3ZmIrc0ptOTNHQjF0Zkl2M2tic1lrVE9MT2xWL0M1TmYybGp3c09JS0hidm9QMW56d0sxNzg0TmNzbW5ZdHkyYXRidTNWdnBqRGFTZnI5SUhMWHJQeUVoTmVYUnc0MjJxMEF1MERaclAxWE9nMEIxN3lPdFBHTFdEeW1EbDh1UDFWTW5QMnR1NC9jU2FEemZ2ZmMwL3k0N0R4MCtlLzB1N2FmM3pqK3dEY3R2d0xURWllZnRubklnT1RRcWZJQlY0L0R2WnpJN1dTd21CZW5HL3JFUkVaS0Zxc3pWVFZsYmZlazluWVhFOW9VRVRyOGVzVzNNM2N0T1VkSHZmTGw3N1pidHRtdDdFei9lTkxYdWZ3aVYzTW5yaVVncEpUakUrYXhwNGptN2hoMGIyWVRmN3R6b3NNaTI1M0w2ZkQ2ZURkTFd1WWtEUzkyMjlxaitUczQranBnOXkyL0F1dFF3NDljVGg3Wit2OXJBNm5nOWMyL0JHSDAwRkRVeDMxalRYODVwVnZFUlVSeS9ESWVGcHN6WlJXbnUyMG5ZalFxSGJib1VIaHRKd2JrandzZkVTN0laWkY1WG40R1UyYWtLV2Z5Uy9PNGYxdEwxRldWY1RjeWN0Wk5mK3UxakQ1bHpkL1FueE1FamN0ZVlDd2tFZ2V2ZlhidkwzNWViWWQrb2lqcHcreWVQcjFURW1kMnlGOFdtMHR2TFA1aGN0ZXR5djNPRnB0TFJ6UE8weGthRFNoUWVHdCt4dWIzY05yYlE0ck5mVlZCRmxDTUp2TUhSNXY4ak5oZDloSVRaak05WXZ1OWZpNnYzdnRPeDJHeTh2Z29kQXBjazY5RGQ0NTJiYjk0R1RmMVNJaU10QVVWN2lYNzRpTEhvWGRZYWV1c2JwMVFpR0Frc3FDVG50akxwN1ladHVoRDdFN2JBU1lMUjNPelNzNlFXVk5LUk5UWnJKaDExcEd4cVJnTm0wbjY5UitwbzFiY05uNlRoVWNwYm1sa1NCTENLY0tqbDc2UklPQjBTTW5kTmhkVTEvSnV1MnZZQWtJd21hM3RnNXJiV3l1QitCa3dSR3E2eXZhUFNZOFpCaGpFaWFSTW5JaTRSY0V4c2JtZXFwcXl4ZzVQS1YxbjluUG44eWNQZVNlUGM0ei8vd1JuWG5nK3E5ZXN1dy92djY5ZGoxSExwZVQ4SkNvUzU0dmZXL1R2bmZaZW5BZEFXWUx0MXoxTU5QR3RaLzRxYWEra3ZDUVlhM2JnUUZCM0xQcVNYWmxmTUpuQjk3am5jOWVvTVhXeE56SmJSL2V1RnhPUWdMRCtQb0RQNy9zdGZOTFR2SDh1NWMvQjhEdXNQUG1wMytqb2FtT2E1YmQyZTVuNm54UDUwdnJmZ3U0ZTBualk1SzVhdVpOcENhMmY5UGtjcm13MmEyWHZKZFVoaDZGVHBGejNqb0J6ZWZlKzR3TWdTVUp2cTFIUkdRZ09UL2MxZUlmU0VsbElTNlhxOTJNbGprRldSUlg1RlBmV0VPenRZbm9DUGRzckJldUc5aHNiV0puK2daV3piK3IwMlVndGh6OGdIR2pwcmErTVRjWURFd2Z0NUF0Qno0Z0xYVnV1eGt5TDVhWnN3ZUFIZWtiMkhOa1U2ZkRDczhINFAvM3hmYXpmTnJzTmw3LytCbWFXaG94R0F4c1BiaXU5WmpyWE05TXhzbmRtUHphZW4wYW11cElqaC9QbUlSSmhBVkhFQmJjMXV1YmVYSXZPdzV2NEpzUC9ySkRqZU9TcG5MSGlzY0ErTWVHcHdrUEdjWjFDKzhCM0QxSTVkWEZuVDYvUjIvOVZydGVxY3lUZTltYnRmbVNyNGYwdlJGUkNZeE5UT1BHSlErMCszbTRISVBCd0lLcEswbExuY09Pdyt1Wk9hSDljamNPcDZOTHZlNlhVMXRmeFJ1Zi9JWEMwdE1zblhsanU4bUZBRkxpSjNETFZROWhOZ2ZRMU56QTJiSmNNazd1NXRYMWYrRHVhNTVnWE5MVTFuT2RUZ2Y1SlRrZVRiUjFuc1Uvc01OTXRqSjQ2RzlXQkxBNTRaL0gyN2J2blFqR3ptOXpFQkdSVHVRVm4yQlU3RmdBOGt0eUNBMEtidzFCMXk3NEhERVJjVVJGakdEcndYVms1Nlh6NkszZkFpRHIxSUhXSWJrVy8wQW1qNW5EcklsTE80VE8zTFBabkM0OHhpT3JuMnEzZjI3YUNuWmxiT1RBMGEzTW1ieXMwOXBxNmlzNWtyT1BXUk9Ya25seUQ3Y3VlNFR4eWRQYW5lTnl1Zmp6UDM5TTZFVmg0UHdhaXNVVitTU09HRU5sYlNsZnZmZC9XbzlYMUpUeXg5ZS94MjNMdnRCdU1xQi9iUGdURHFlamRYdk4rNytpNlZ4UFVYTkxJODNXUnY3ODVuKzNIbDgyODJhc3RoWUN6SmJXSVlzR2d3R2p3ZGpwRU1hTEdRMUdESWEyWVplWHV2OVBmR2RTeXN3T2ExOTZLalFvbkdzWGZLN0RmcXV0dWNQUTh1NDRjU2FUdHpjL2o4TnA3N0RtNW5ramh5Y3pjbmh5Ni9hc2lVdVlPblkrYXo3NEZadjJ2OXN1ZERhMU5ESmw3RHlXemJxNVMzVmMrTUdOREM0S25TTEF4anozOEZxQWlBQzRKdm55NTR1SW5KZGJDKytjZ093cU9GN1plKzBhRGVEWktuMzlRNHUxaWRObmoxRmRWOEhKTTVta3hFK2dxcmFjcHBZR3dvSWphYkUxYzdZc2o5cUdhbXgySzJmTDhnRDNmWXJOTFkyY0xjc2pNaXlHMVVzZjdOQUxhYlBiK0dEYnk2UW1UTzZ3c0gxb1VEalR4eTlpNDU0M1NaSEh0d2dBQUNBQVNVUkJWSTRmVDB4a3g1dnhkeHplQU1EaTZkZGo4ak96OWRBNnhpVk5iWGVkL1VlM1VsWmQxRHFMNkhrYmRyMUJaczVlYmxoMEwwMHREZXc1MHZtRUxGZXlZT29xSEU1M1QrcVo0cE1jT0xhVnEyYmUxSG84TmpxUmpKTzdDUW9NN1ZiN2YzM3JmL3BrZUcxMUM2dzdBbnZxb043Uk50djdRRGJRZnRjdVZOOVlTMm5WV1g3Ni9GY3VlOTdsN3VrOGVHdzc3Mjk3aWRpb1JHNWY4VVdpTGxpNjZFcVM0c2IrZi9idU96eXE2MHo4K0hmNnFQY3VvWUpFa2VpOW1vNHBCZ3d1dUpmWXpqcmVKTTR2WlRmWlBKdGtzOWxrMTV0a2t6aHhuTVJ4TjNaY3NDbkdOTkdiQ2dJRUVrMElWZFI3bmY3N1kyQ2tRUldRR0pYMzh6eCtmUHM5STUwcjdqdm5uUGNRN0JkT3hVM2prT3VhcXZIMjlPUFg3MzMvcG5wcGM2emZLRlA3OVFrSnM3aC80VE85dnI4WVBDVG9GQUw3TkNrM3JFOEFsYlJ5Q2lGNllkTjVlUE9zZlRreEFEYU9BVzNYUFR4dmlRSTRsdHczMTdvYkhsM3hUVDdlL1dmZTJ2b0t6YTJOUExUc1JRNW1iT2Q4dTNHY056SmlBcnp4eGE5UXF6Uk9MNlJkWmE3Y20vSVpqYzExUExucU81M2VlOG1NOVZ3dXlPU1R2WC9obVRYZngxM3Y2ZGhYWFYvQnFZdEhtVHg2TGo2ZWZzeWZ2SW8vZmZ3VERwemM1c2c0V2xwWnlKNlVUNW1ldUpESWR1TXN3ZjRpUEcvU0NxWWxMbkRxVm51ckVrYU1ZL2VKVHhrZFBaSHd3R2pPS0k4VEdoQkZWbTQ2Y3lmZUM5aGJaSVA5YjI5c3h6OC8vSE9uUkVKbkxoM255T21kdDEzZXJ1alZNREVZUm9TQldRRkRJT1ljZE05YWU5WDE1Y1NHajJISzJQbmRIMWRYenI2MEx6cHNMeTdQNDhzakg1QVFOWjRIbDM3ZEtZdHVieGxOQnFjdXZpMnRUZFRVVnpCNTlGd0FubHYzUThLRG9xbHJyT0gzSC82SWIyMzhCYjVlQVh5eTV5OTRlL281V25CdnBTdXVHSHdrNkJURFhrWVpGRFhZbDlWS1dCdmYvZkZDQ0FIdzFqbjRJQnVXUnNPTGsreTlKUHJhc2I2L1pML1JhOTE0Yk9XMytldm1YOURRWElmUjFNcjlDNTl4dEZwY3pEL0RsZ052TXpwbUVoVTExMUFxVlFUN2hiTjYzdU5kVHRzQWtIcHVQMm5aQjFpMzRHbHFHaXE1VkhqV3NTK25LSXY2NWxwMEdqMXI3bm1LVFR0ZjVjMnRyL0Q0aW0vajV4M282QnFyVnFsWk5IMGRBTzU2RDlZditob2Y3dm9qR3JXVytLaHhiTnI1S3VGQjBTeWI5V0NIKzk4NysrRnV5OWRicFpXRm5EaTdsL2lvY1k1dERjMTFKS2QranJlSEgyTmpwMUJXWGVRb1oyKzBHSnBwYXJIL0ExWldYVVJWWFJrbXN3R0RzWldyMXk3U1ltaml3TWx0ZUh2NE1XWE12RHYrREFCNkZVd01oS0FnMEF5aG5wQ0Q2Vm03b2FXMWlhcTZNcVlsTHVpeDIyNWhXVzZuMjQrZTJZa05HK3NXUHROandOblUwb0RIVFMzeFp5NGRwNmFoa25FajI3cmpadVdtWTdQWkhJbXlETVlXbWxzYkhZbUlXZzNOTkd0MFdHd1d6R2FUSXhtWHhXSkczUWRkaGNYQUpFR25HUFkyWDJwYlhoNERYdkwzVGdqUmcwdlZzQ2tiTm95Q2x3YjVsSEltczRuZEp6NWgzcVFWVHBremI4ZWwvRXlxNnNvWUhUMlJ6ZnYrVGtOVEhiTW5MQ1U3TjRNdEI5OW0vYUt2VVZGempjcWFFallzZW82M3QvMmFUNVAveW4zem44U3Rrd25uYXh1clNEbVh6TUtwYTVnNGFqYjcwN2R5TGlmVnNmL0MxVk5jS2N6QzI5T1BwKy83SGhzV1A4OVhSejkwN0UvTjJrOSt5V1h1bS8rRVUrdG5mRlFTYSs5NW1pMEgzK1pBK2xiQ2cyTjRaUGsvZDVxSTZGWUN6aHRkQnkxV0M3V05WVTdaZXc5bWJDY2lLSWE0aURHY3k3SFBYeGdWRXNlVU1mUFllZXdmS0ZEWVg5U0RZcnU2ZkFlLy8vQkhqa1JNbis3OUN6cXRHenFOSHAzV0RhUEpnTmxpb3JxdTNHbnFHakYwbk04N2hjMW1ZMlRFN1U4cWZxMGlENDFheTdFenV6cmRIeDRVdzlqWXlRQnNPZmcyWnJPSnlKQTRWRW8xeFJWWHlTbk13dHZEajZVekh3RHN6MERHaFNPRUJZN0E5M3IzN2swN1gzVjZqdjYrNWI4ZHp3bkFtY3ZIQVh0U3BQSHh6c21MeE5BaFFhY1kxa3FhNEVSSjIvcERvMTFYRmlIRTRQSHBKUWgwZytmR3U3b2tkNjZsdFpHcjF5NXdJZThVRzVlLzFLRjdhVy9sRmw5ZzY2RjNXRHo5ZnVaT3ZKZmptWHRKR0RHT1hjYy81dVQ1UTZ4ZDhEUmpycmR5Z24wczUxUDNmWmQvN0g2TlAvN2ozNWszYVNWVHhzeERwMjJiS3NYWE00Qm43dnMrVWFFakFWZzBiYTJqUyt6UC8vWWk5ODEvd2lsNVNWTGNWT0lpeHVLbWMrZEMzbWwybi9pRXBMaHBUcTE4TnB1TkswWFpuTHBvbi9MRVRlOUJlWFV4aDA1OXllenh5L0IwOTc2dHp3L3d4My84TzgydGpWaXNGc3dXRStOSHpnRGdXa1UrRi9QUHRFMTUwaTZPWFRKakF5TWpremgxNFFoSmNkT2NQbjlQdnZIZ1Q5R290ZWkwYmgwQzVodmRhemNzZnM2eHpZWk5FZ3dORVJhcmhlT1plNGdJaWlIQU42VEg0MDNYdjV5NHVUV3oxZGlDMFdUZ2FCZEI1K1RSY3gxQjUram9TYVJtN1NNMWF6OFdpeGtmVDM5bWpWL0svRWtyY2RON0FIRDY0akZLcXdxNWYrR3pqbXM4dS9aZm5MclgvdlBEUDVmdXRjT1FCSjFpV1B1a1hjYmFxU0VRZFh2NUc0UVF3MHhXSmN3S0IxMGZqZCs4Ry83OStUOTN1dDNiMDQvbjF2NHJtM2I5a1hlMy81YU55Ny9CeU1oYmF6bTVYSENPZit4K2plbEpDeDNqRXhQanB2RFcxbGRRS2xVOHRmcTdSSVowVE5YaTd4M0U4L2YvaUgxcFg3QS9mUXVSSVhFZEVnWGRDRGg3eTAzblRsVnRHWnYzdlVGWTRBanVtLzhFTnB1TmF4WDVuTCthUVZadU9uV04xY1NFaithNWRUOGsyRCtDbEhQSkhEMjlrN1NzL1l5TVRMTFByUmsrcGxjdjgrMnRtUHNJOVkwMTJHdzJ2RDM5U0xqZWxUWThLSm9uVnI2TVJxMGxyK1FTMmJrbjBXdmRIT1cxWVNPMytEelByLyszVzdwZmR5M1RQcDRCSkl3WXo5bWNWS3hXQytVMTF6Q2FEUGkyYTMwVi9XUCs1RlhNbjd5cVgrOXg1TlJYVk5XVjhlaTkzK3gwZjR1aG1kTVhqNkxSNkxCWnJXUmNQSUphcGNiUE84anB1QjgrOC90ZTMzUHEyUGxNN1dIc2FIMVREU0VCa1l5UG4wRmRZOCtaMVd3Mkd5ZlBIOFptczVGZmN0a1I0SXFoUjRKT01XdzFtMkhuMWJiMUIwYTVyaXhDaU1HanpnQmx6UkR2MS9PeGc0V2Izb01uVnI3TSt6dCt4K1dDczdjY2RFWUd4N0ppemthbUpTNXdiUFB4OUdmbDNFZUpEUi9UN1R5Q0dyV1dlMmMvekQxVDduUHFZcXRRS0crN1ZjN2ZKNWhwaVF1WlAya2xSck9CMXo3NUtRM05kYWhWR3BKR1RtUGEyQVZPVXovTW03U0N5YVBua25JdW1WTVhqM0l4L3d5am9pZXdjZGszbkxvRlRodzF4MmxNNXMwU3V0a1hGem1Xei9lL3lkbWNWTFFhSGN0blBlVFlWMTFYenZ6SnF3Z042THNKb21QQ1J4RVRQb29QdnZvRFY0cXkwV3AwVEVpWWRjdS9Xekh3R0UwR1RsMDhTbUxzRkJKR2RGN25OR290KzlLK2NIUmg5WEwzWWZXOHh4MWZkdlNYZVpOWGtoZzN0ZE51NmRyclk2aHZUUEVTRmhTTnU5NlRNNWVPMDlCY1M0QlBDRE9TRnZkcitZVHJLR3pkNVZBV1lnajd4d1g0VzZaOU9kUUQzbHZ0MU9OSkNDRTZWZFFJeit5QUg4MkNKU1A2OTE0dnZ2Z2lQM25oOWY2OVNUdEdrd0dOV3RzbmlYTUdrcXpjazFpdEZrWkhUK3cyQUFaN3Q4V0wrV2NZR1pGNFMxMWRlNnY5bEJHRHpjLy85aUl2dmZRU2dZR0JCQVVGb1JsQ21ZVHU5ck4ycCtvYWE5QnFkSjJPaFc3djVtbEpocnFoWEVjSE8ybnBGTU9TMVFhYkw3ZXRieHdqQWFjUVF2UVVrQTFXU1hGVGUzMnNTcW5xTVJQb25SZ3VMLytpZjdXZkhxYzdVdC9FUUNHanljV3dkS2dJcWxyc3k1NGFXSEY3ZVRPRUVFSUlJWVFRUFpDZ1V3eExXOXExY3E2S0E0MDhDVUlJSVlRUVF2UUxlZFVXdzg2MVJqaGIyYlorZjRMcnlpS0VFTjJKaTVZL1VHTGdpQXlMQm9abWwwMTUxb2FHb1Z4SEJ6c0pPc1d3ODltbHR1VnBvUkRjL1JoOElZUndtUlpETTZWVlJhNHVoaENVVkJiUWFteHhkVEg2alR4cmc5OVFyNk9EblFTZFlsaHB0Y0NldkxiMU5iYzIvWnNRUXR4VmtSRVJsRlVWdXJvWVFsQmFWVWhBZ0Q4S2hRS1ZTalhrV3BMa1dSdjhobm9kSGV3azZCVER5cjU4Ky95Y0FMNDZtQjN1MnZJSUlVUjNwcytjeHRXeUxGY1hRd2l1Rko5bFpId2NTcVVTalVZejVGN281VmtiL0laNkhSM3NKT2dVdzByN3JyWHJFa0FwZjQrRUVBUFkrUEhqY2ZmUmtKSzF6OVZGRWNQWXNjdzlLSFJtb3FLaVVLdlZhTFZhbE1xaDlRb3B6OXJnTmh6cTZHQW52dzB4YkZ5c2h2eDYrN0pTQWZmRnViWThRZ2pSRzQ4OS9pakZOWmRKT1p2czZxS0lZZWg0NWg2S3F5OHhkOTRjMUdvMW5wNmVhRFFhVnhlclg4aXpOamdOcHpvNm1LbGRYUUFoN3BadFY5cVc1MFdBbjk1MVpSRkNpTjVRS0JTbzFXcWVmZjRKM252M0F6WWZ5Q1UyTEpIUWdDakNBa2U0dW5oaWlDcXBMS0MwcXBBcnhlZFE2c3pNWHpRYmxVcUZoNGNIdnI2K3FOWHFJZGQxVVo2MXdXVTQxdEhCVG9KT01TdzBtU0E1djIxOWJienJ5aUtFRUxkQ3FWU2kwK25ZK01oRHBLV2xjU0U3Z3hOWnU5QnAzU2txeWV2NUFrTGNnc2l3R0ZxTnpRUUdCaEEzT3RiUlhkSE56UTEvZjM5ME90MlE3YllvejlyZ01KenI2R0FtUWFjWUZuYm5nY2xxWHc3emdFbkJyaTJQRUVMY0NyVmFqWmVYRjNQbXpDRXBLWW5HeGtiTVpqTldxeFdiemVicTRva2hTS0ZRb0ZRcUhkMFZmWHg4ME92MXFOVkQrOVZSbnJYQlk3alcwY0ZLZml0aVdOamNMb0hRZXBuL1dRZ3hDS25WYXR6ZDNkRnF0Zmo2K21JMEdqR1pURmdzRm5rWkZuM3F4cFFUR28wR3JWYUxScU5CclZZUG05WWplZFlHdnVGZVJ3Y2pDVHJGa0hldUVrcWE3TXNhSmR3YjY5cnlDQ0hFN2JveEZZQmFyVWF2MTJPejJlUWxXUFFMaFVMUjRiL2hSSjYxZ1crNDE5SEJSb0pPTWVUdHZOcTJ2REFLUENTaG1SQmlFSk9YS3lIdURubldoT2c3MGdZdGhqU1RGUTRVdEsydmtHbFNoQkJDQ0NHRXVLc2s2QlJEMnI0Q2FMWFlsNFBkWVdLUWE4c2poQkJDQ0NIRWNDTkJweGpTMm5ldFhTV3RuRUlJSVlRUVF0eDFFblNLSWF1c0djNVd0SzJ2bEtCVENDR0VFRUtJdTA2Q1RqRmtmWG1sYlhsS0NBVG9YVmNXSVlRUVFnZ2hoaXNKT3NXUVpNTzVhKzFLbVNaRkNDR0VFRUlJbDVDZ1V3eEpKMHVodXRXKzdLR0IrWkd1TFk4UVFnZ2hoQkREbFFTZFlraHEzOHE1SkJyVVV0T0ZFRUlJSVlSd0NiV3JDeUJFWDJzeXdlR2l0dlY3WTF4WEZpR0U2RXVabVpta3AyVlFWRmlJbTk2REszbVhYRjBrTVVERVJTZlFZbWdtS2lxU2FkT25NbTdjT0JRS0JRcUZ3dFZGdTZ2a0dSbCtwTzRQRGhKMGlpRW5PUjhzTnZ0eXBDZU05bmR0ZVlRUW9pKzgrL1o3dE5SYkdSRTBta2x6bGhJYUlPTUdoTFBTcWlMS3FnbzVrcHhHUnZwcEhudmlFZFJxTlVybDhPanVJOC9JOERYYzYvNWdvTERaYkRaWEYwS0l2dlROdlhDaDJyNzg5WW53OEdqWGxrY0lNYlFVTmNJek8rQkhzMkRKaUx0eno5ZGZmWU13MzNpbUp5NjhPemNVZzE3SzJXU3UxZWJ3ekF0UG9OZnJVYWxVcmk1U3Y1Sm5STnd3M09yK1lDSGh2eGhTU3ByYUFrNkE1ZEsxVmdneHlMMzc5bnVFK2NqTHRMZzFNOGN2SWN3dm52ZmYzVVJqWXlNV2k4WFZSZW8zOG95STlvWlQzUjlNSk9nVVE4cmUvTGJsaWNIZ3EzTmRXWVFRNGs1bFptYlNYR2RsZXBLOFRJdGJOMnZjRW94TmtKYVdoc0Znd0dxMXVycElmVTZlRWRHWjRWRDNCeHNKT3NXUXNydGQxdHFsMGE0cmh4QkM5SVgwMUF5aWcwZTV1aGhpRUlzTFR5VDczQVhxNit1SFpJdVBQQ09pSzBPOTdnODJFblNLSWVOeWpiMTdMWUJLQVF1alhGc2VJWVM0VTRWRmhZUUV5Qjh6Y2Z0Q0E2S29xS2lnb2FFQnM5bk1VRXZsSWMrSTZNcFFyL3VEalFTZFlzaElMbWhibmgwT2JwS2JXUWd4eUxucDNDVURwN2dqWVlFajBHbjFtRXdtakViamtIdnhsbWRFZEdXbzEvM0JSb0pPTVNUWWdMMTViZXRMcEd1dEVHSUl5TTIvN09vaWlDR2dxQ1FmaThXQzBXZ2NjbVBiNUJrUjNSbktkWCt3a2FCVERBbG55cUhXWUYvV3ErMHRuVUlJSWU2K3N1cGlEcHpjNXRTcWNPRGtObktMenpzZFYxcFp5RjgyL3dLRHNiWExhMTB0dmtCeTZ1Y2RqbWt4TkxQcitDYzBOdGZmVmhrTnhsYisvT2wva0o1OXNNZGpiVFliT1lWWnQzVWY0SlpmZEk5bjd1WFg3MzMvdHUvWEZadk5KbDBNZTNBaDd6Uy9ldXZidEJwYm5MYm5GR2J4cTdlK1RWTkxnNHRLMXVidlgvdzM2ZWNQOWZyNDV0YW1EdHVLeS9QNCt4Zi9UV2xsWWJmblN0MFhmVWs2SUlvaElibGQxdHFGVWFDV3IxT0VFTU9jd2RqSzhiTjd1SEQxRkxXTlZhaFZHc0tEb2xrd1pRMFJ3ZjAzbjFSeTZ1ZW9sQ3FNSnZzM2dUcXRudnlTUzNpNit4QVpISWZGWXNaTjcwRlpkUkdOelhYb3RQb3VyNVYrL2hDbGxRVXNubjYvMDNhMVNzM0YvTk0wTnRmeHdKTG5iN21NVnB1Vmlwb1NHbHQ2RGxvdkY1emxvOTJ2TVNGaEZxdm1Qb3BXbytOeXdUa2FXK293bWd5WXpNYnIvemZRWW1pbXVhV0JwdFlHbWxvYWFHNXRZTmI0WlN5ZXZvNnF1bkl1RjV6dDlCNCtudjZNalowTWdObGljdnpzeE4xbHRWa3htVHQydzdSYUxaMXV2OW1tbmErU1g5TDdsbGQzdlNjdlAvckxXeXFqMldwbTU5R1AySDM4NHc3N25yN3YrMDdQOXVYQ2MzeVcvRGNXVGwzTGpLUkZLSlgybDZNV1F4UEZGWG1Zek1adTd5VjFYL1FsQ1RyRm9HZTJ3djUyWDlaSjExb2hoSUR5bW11a1pSMWdiT3hreHNYUG9LNmhpc3ljRk43YStncFAzL2M5b2tKSDl2azl6K1dra1hmdEl2Lzg4SDl3TUdNN1pvdUpWWE1mZGV3L2ZmRVlPVVZaUExiaW0xeXJ5Q2ZFdit1eGVBWmpLem1GNTFndzVUNnljMDlpc1Rwbm40d09HMFZ1OFhuT1hEcU9RdUg4VFdORVVBd0J2aUY5OHBsR1JVL2dnU1V2c1BYZ094U1hYK1dSNVM5eDhzSWhjb3V5VWF1MWFOVTZOR290TmZVVitIajZFeFk0QW05UFA5eDBIbmk0ZVJFV2FQOUhxYWErZ3JTcy9aM2VJeW8wM3ZIaWJiUFpITUZCWDVPV25qWkZaYmtkV2d6ckcrMFRmWDkxOUVPVVNwVmplME56TFFBN2ovOER0VXJqMk82bTgrRGUyUTg1MWsxbUk3NWVBY3lac0x6SCsyZm1wSFJvYVV3L2Y4Z3BtRnc2NHdGbWpGdlU0ZHpGMCs5bjhwaDVIYmJyTk01ZjRJeU1TR1RPaE9Yc1RmbU1zemtwckZ2d0RNSCtiVjNCRkQzVU02bjdvaTlKMENrR3ZaUVNhRFhibDMxMU1Dbll0ZVVSUW9pQklOQTNsRzgvOGw5T0xZa0pJOGJ6MGU3WFNNM2EzK2RCWjFWZE9WOGUrWUNGVTlmZzQrbmY0L0Y1SlJmeGNQTW00OElSeDdZSkNiTlFxK3l2Sm1jdUhVZXBVREpsN0h6ZTJ2cEtweTBnU29XU0F5ZTNkZGkrY05yYVBnczZBWkxpcGhMZ0UwSnk2bWJjM2J4NFpQbExIWTc1emZzL0lHbmtkQlpQWDlmcE5lS2prdmpXSTcvb2RKL1pZdVpDM21rQUttdExzRnF0anZVYnZOeDkrN1dGZXJpeDJxeVlMU2FuYlRlKzJMQll6Vmh0YlYxRExSYXowLy9iam5kZUIvQjA5MkhpcU5rOTNyKzRJcTlEMEdtMVdBajBEZU8rK1UrdzYvakhXRzFXam1mdTRWREdsNDVqakdZREIycTNjZmpVamc3WFRJeWJ5cHA3bm5Tc0s1Vks3cG15bWxFakp2RHB2ci94dDgvL2kvV0x2b1phcmJYdlYvUWM0RW5kRjMxRmdrNHg2TFh2V3JzMEJoU3VLNG9RUWd3WWJqcjNEdHVpUXVNQk1GbTY3MVozcTVwYkcvbHc1NnVNakV4azlvUmxQUjVmMzFoRFJVMEpyWVptRHAvYVFVTlRMVzU2RDVMaXBxRldxYkhaYktSbEgyREsyUG5vdFc1ODQ4R2YzbEg1MHJNUGNxa2drdzJMbjBldmRldXd2NnF1bkM4UHY4K3FlWThSNkJ2cXRNOW1zNkZRS0FnTmlPVHhsZCsrbzNKMHBkWFF6TWQ3WG5mYWR2TjZVdHkwMitwS0xEbzNJalNlRWRlZmh4dXlyMlpRV0hhRisrWS82ZlQ4WE1yUHBLQTBoOVh6SHNmVDNidGZ5NlhUNmdrUGlrWjN2WjZhTFNhaXcwZXg5cDZuQUVnNXR3ODNuUWR4RVdNeEdGdXcycXdFK1lYeDVaRk5hSzRIa3dENUpaZUpDaG1KVXFra05EQ0tyNi8vTWZ2U3ZpQXlaQ1RGNWZaSnpYc0tPcVh1aTc0a1FhY1kxQXdXT0ZyY3RyNUlwdW9TUW9ndWxWVFl2NldMREk3cjArczJ0VFRncHZOZzNjSm5LU3EvU3RhVk5CUUtCZW5aQnpsNS9oQTJtNDJDMGh3QVJrWW1jVFluRllBblYvOC9BbjFEK2MzN1ArRFJlNy9wYUpYTnpFbWhxcTRNSDQrMkZ0UC9mZmQ3V0swOVQvQytZczRqVEJ3MXkybmJ5UXVIc1ZtdG5RYWNBQjV1WHBSVkY3RS9iUXNQTGZzbnA4LzE5clpmTXkxeEFUT1NGcUZRS0NpdnZrWlJlVzZIYTVqTkprcXJDcDFhYm05SUdERWVMM2VmTHN2czZlN05qNTU5RllERHA3N2t6S1hqZkhOalc4dlErenQraDBvbHIyejl6ZGN6Z01tajV6cDFvUVh3OXZTM3Q4S3JOVjJjMmI5eWk4N3oyaWMvdzJJeFl6SWJVU3BWcEdidFE2ZDFJelFnaWprVGxtT3hta2thT1IyQStxWmFQdmpxRHdUNGhyQjYzdU5FQnNlaTFlaFlNV2NqQUVYWFczRzdxMU5TOTBWZms5K2lHTlNPWHdQTDlXNzZRVzR3dXVjZVhVSUlNV3dZVFFhYVdocG9NVFJSVkpiTDRkTTdpQWtieFl5a2p1UEU3a1NRWHhpUHJmdzJHcldHL1dsZm9OSG9XRFgzTWNiSHozUTZycUEwaC9xbUdrNWRPZ3BBUzJzVFZxdVY1dFpHUEsrL21Kck1KZzUyMG1YMmdTVXZRQy9HWlFYNmhUbXRsMVlXVWxaVnhMMnpIKzd5SEwzV2pWbmpsN0kvZlN2RjVYbU9ybndxbFpxSW9CaDJIZitZN055VHJGLzBOUXBLTDdNbjViTU8xekNaamVRV1paTmZjcW5EUGordlFQS3ZkZHplWGxoUU5BRSt3VmlzRnRRcURacDJBWTdWYWtIVmJveWg2QnV0eGhiS3E0dWR0azBjTlp1U3l2d094MDRaTTgvcDJNamd1SDRiZjNpemtaR0pQTGowNjZpVUtyWWNmSWZtMWtiV0xYZ0d0VXFOeFdMbXdNbHRORFhYRXhWaS96TEoyOE9YNSsvL0VWc1B2Y05iVzE5aFJ0SmlGaysvMzFHbmJpUVFhdDh5ZWpPcCs2S3ZTZEFwQnJWRDdZWkRMQnJodW5JSUljUkFkUDVxQmxzT3Z1TllUNHFieG9vNUc5RnFkSDErTHplZE83bkY1OGt2dmN3L2JmaDMzSFR1Vk5XV09oMFQ3QmVPdDRjdktlZVNDZllMcDdtMWtickdhcFFLSlo1dTltNkxoMDk5aWNWaXhsM3Y2WFJ1WE1TWTJ5cFhXdllCMUNwMWh3RDRadE9URm5Ic3pHNzJwWDNCazZ1L0E5aUQwZnNYUGN2SXFDUzJIMzZmaytjUHNXVEdlcVlsTHVody9tL2Uvd0dUUjgvcmRGeGJxN0dGLy92Z1g0SHIwemRZVEtoVmFxY0VTTXRuUFVTQVR6Qk5MUTBkUHJ2WmFwYldubjV3clR5UDk3LzYvVzJkKzI5Zit5UEtUbVllTkJoYkhLMzYzV25xUmVaa3VKRmNSK1VJdkNhTm1zUEhlMTduMSs5OXozR01wNXMzNnhkOXplbThZUDl3dnJiMlh6bHkraXNPWlh4SmFWVUJUOTluUCtkRzBObmQzd0dwKzZLdnlXOVJERm9HQzV3b2FWdGZJRjFyaFJEQ1NVejRhQjVlOWlMTnJZMVUxSlNRZWZrRXIzM3lNeDVlOWlMUllRbDllaStUMmNqT1kvOGdQQ2lHWVA5d3lxcUwrY2VlUDNjNGJ1MDlUL0hFeXBlNWV1MENEYzIxYURSYS9IMkNVU3FWR0UwR2pwM1p6UU5MWG1EM2lVK2N6dnVmdDcvamxOeWxLNnZtUHVwSTVOSmlhT1pzVGlwallpYmpydmZvOWp5OTFvMFo0eFp6K05RTzhrb3VFUk0yeXJGdmZQd013b05pOFBNSzdNMlBvdE5yLytqWlB3RDI4WUVmN1g2TkY5Yi9tS0NiV21VQkdwdnI4TGhwM0tEMWVndVE2RnN4NGFQNTRUUE9RZWZiMjM2TnYwK3dZd3pselU2ZVA4eSt0TThkQ2E5dWRxMGluN2UzL2JwWDkzZlRkVjhud1Q2bVU2bFFVbFZiaHNsc1JLZlI4K1NxNzlpbmNNR0dBb1dqeGJLK3NRWnZUei9IdVRjU0NjVkdqSFZLbW5SakhsS051dWN2bjZUdWk3NGlRYWNZdEZKS3dIaDllSTkwclJWQ2lJNThQUDJkTXNuT0hyK1V2MnorQlovdmY1TnZQL0pmZmRvOWNOZnhqNm1zTFNVcXhKNFZOOFEvd3ZHeTJabmFoaXJ5U3k1aE5Ca2NVNmRvTlRxV3pOakEyTmpKSFlMT3gxWjhDeHM5ZDYvMTkyNUxZWjZXZFFDenhjVDB4SVc5K2d3emtoWnhQSE0zaDA1dUorYSs3enJ0Qy9CcHU2N1JaS0Myb2NwcHY3MmJjQVBsMWRjYzIxUktWWWNzdXFjdkhTTW1iSlRqcGR0cXRUcjlIdW9hcXpza3VMRll6RjBHT2VMMktaVkt0RXJud0V1aFVLQlNxcnBzQmJUYUxHZzFYYzh0R3gyV3dFTkwvNm5ML1Rja3AzN2VJVXRyWjB4bUUxcU5qcjJwbTZtODNuT2d1YldSRmtNVC9qN0JLTnFsVDB5TW04cU1wRVVVbGwzcDlGbzM3bmRqYlBlVm9xeE9qOU5wOU1TMjYxa2dkVi8wQmZrdGlrR3JmZGZhaGRLMVZnamhJbm4xc09VeVhLcUJpOVY5ZDEybEF2bzIzUTk0ZS9xUk1HSThtWmRQVUZOZjBXZlRpdVJkdThTcGkwY1pOV0lDTFlZbXgvWXpsMDg0amNQMDhRd2dKdHplZ2hnV0ZNM2gwenN3bUZvWkdaWGtPR2IyaEtXZDNpTXNLTHBYYyszZGVFRTFtWTJrbkVzbUpteFVyNmVIOFhEell1S29PWnc4ZjRpQzBoeW5GK0RQa3Q4Z1BpcUppYU5tVTFTVzIybTN6SXdMUjV5U3FmaDQrdlB5bzc5MHJEYzIxM01wUDVNSGwzNGRxOVhLRzEvOGlobEppNWcwZWc1Z1Q5NVNWVmZHclBIT1B3T2p5WERIclQxMUJ0aVJCYWtOMEdnQjZ4Q1l0ckEvbnBHZXRCcWFPODBNZllOU3FlclFSYlF6dmUweWFqUzFvdGU1czJyZVl4U1VYT2JVeGFNVWwxOGwyRCtjcDFaL0Y0VkNRVk5MQTN0T2ZNcUUrSm1VVlJYeCtmNDN1NzJteVd4RW9WQjBlVnlBVHdoZjMvQmp4L3Bnci90aVlKQ2dVd3hLWmlzY2EvdENUYnJXQ2lGY1l0TjVlUE9zZlRreEFEYU9BVzBmNWJ4UUFNZVMrK1phN2RsdWRGRlY5TjBFVTc1ZUFTeWRzUUdWVWsxV2JycGorOWFENytEajZZOU82NGJCMkVKNFVJd2o2QXdOaU1SbXMzR2xLSXZsc3g3cThSNXZiWDJGa3NxQ0hvOTcvdjRmRVI0VXpmSE12YlFZbXBnL2VkVXRmWlpaNDVadzh2d2hEbVY4eVJPclhnYnNDWSt5cjU1RXE5RTV6Y0g0OWZVL2RpUkF1bG5LdVdUT1hVbHoycGFhdFI4ZlQzOUdSMDlFb1ZBUTZCdEthdForeDR2M2xhSnNBT0lpeGpxZFp6UWJ1azM2MGh0Nk5Vd01oaEZoWUZiUWl6YmpnYSsvbnBIdU5MYzJvdThtNkx4VEJtTXJoV1c1R0s1M2dhMnVMeWM2YkJSLytQRGY4UFVLWk9hNEpZd0lUZUNyWXg5eThzSmgzTFR1N0VuNWxERXhrL0h5OENYQU42VGJIZ2JWOVJYODZlT2ZNQ05wVWJmSnRXNFlDblZmREF3U2RJcEI2ZWF1dFdPa2E2MFE0aTQ3V0FqSGltRnBOTHc0Q1h6N1BqY1B4KzdnM01LeVhFYzJ5eHVxYXN1NG1IOEdmKzhncHk1emQ4clhLNERaRTVhUmVtNi9ZNXZOWnNObXM3Rnl6cU1rakJoSDl0VU1zbk5QVWxGVHdySE0zYXhiOERUUllhTW9yeTdHejd0MzQ4VW1KTXhpM3FRVm5lNnJhNnptZzYvc0w5c21zNUVUWi9jUUVSVGoxRTJ3TndKOFEwZ1lNWjdpOHFzMHRUVGc0ZVpGVGxFV05wdU5zYkZUbkk1MTAzdDJPVy9qemQwelcxcWJTRDkva0NYVDE2TzRIdkRQU0ZyRW0xdGZvYkQwQ2xHaEk4bktUY2ZmTzZqRHo4TmtOdDd4aTdkT0JSTURJU2dJTkVPbzRlaE9ucEhiVVZwVjZOUmx2YStWVnhmejBhNC9BYUJXYWFpcUxXUHV4QlZNVDF4SVNXVUIrOUsrd004cmtQc1hQc3NYQjk0aVBEQWFoVUxKa2hrYm5MSytkcWJWMk1MbWZXOWdzOW5JSzduRWxhSnNSa1ltZG52T1VLajdZbUNRb0ZNTVN1MjcxaTZRcnJWQ0NCYzRWZ3diUnNGTGsxeGRrczd0Uy91Y2x0WW1Fa2FNUjY5enA3cXUzREUvT2huUmh3QUFJQUJKUkVGVTVwcDJTVkpNWmhPN1QzekN2RWtyK3ZSbHVxRzVEc0RSMWRCaU1WTlNrYzhiWC95S0NRbXpLS3N1Smp2M0pGYXJoWkxLQXNJQ2UvNWo3cVp6SjlBM3ROTjk3Yk5oYXRSYW5sbnpBMGVXemx1MWV1NWp1T2s5SFMveEYvUFBvTmU1MzNJQWU0UFpZdWJqdmE5anNaalI2OXpKdUhDRXh1WjZHbHZxVUNsVnBHVHRRNkZVY3JuZ3JHTXV4UnRNWmhNMm02M2JjWVNpZjlUVVY1SnlMaGwzdlJmdWVnOEt5NjVRVWxuQTVESHordTJlVWFFakhWbG15NnFMYVd5cHA3eTZtTzJIM3lmUU41U2xNeCtncWFXZUErbGIwV24wTEpteGdVc0ZtZXhOK1l5VmN4L3A4cnJYS3ZMNTRzQmIxTlJYc0d6bUExek1QOE1IWC8yQkVhSHhMSnEycnN2RVlsTDNSVitSb0ZNTU9qZDNyYjBuMG5WbEVVSU1VemJ3MHNKejQxMWRrSzdOR3IrVWxMUEpuTDUwakpiV0pqemN2QmdiTzVsNWsxWTZaWTVzYVczazZyVUxYTWc3eGNibEx4RVpITnNuOTcrUWR3cU5Xa3V3ZndRQXhlVlhhV2l1WS9YOHg0bUxHTXM3MjMvRHVKSFQwV24xZkhIZ0xaNVo4NE51eDhyZHFtRC84QzczM1FoR2xZck9FeW0xendCcU1MWnlLVCtUcEpIVGJudStRTFZLVGF1eEJaUFp5TFpENytMbDdvdVh1dytlN2o3RVJTWlNXSGFGdW9ZcXZOeDltREptdnRPNWpkZUQ5LzdzMGlrNjU2YjM0R3hPS2lhekFhdlZpcWU3RDNNbjNzdlVtMzVIN1RVMTE1TjlOYVBIYTljMlZIYllObUhVTE1iRVRuYXNuNythUVdoQUZFa2pweE1mTlk3YWhrb09uL29TczluRXh1VXZzZXY0eDFUWGwzUFBsTlc4L3VuUFVTcFZMSm14M2lueFRtbFZFY2N6ZDNQdVNob2VlaThlWGZGTjRpTEdNbnZDTWk3bW4yRnZ5bWJlMmY0YjRxUEdzV3ptQTA1L0c2VHVpNzRrUWFjWWROSktvY1ZzWC9iVjJjZFJDU0hFM1dRRDR2M3RYUllIcXRIUkV4a2RQYkhINDd3OS9YaHU3Yit5YWRjZmVYZjdiOW00L0JzOWRybnJTVlZkT2Z2U3ZtRG11Q1dPMXNKWjQ1Y3lMbjRHN25wUDN0cjZDdTU2VDFiT2ZSU3djYVVvbS9lKy9EK2VYZnN2M1hZUlRNczY0SlNzcEwyZWtnenRTZm5NMFZYdlJuWlAzMTVNQTVHVm00N1pZaUl4Ym1xSGZYLzYrQ2VPN29JM3Mxb3RUbVBlbmx6MUhSUUtaWWZBMm1RMjhkWFJEemw5NlJqckZqeURXcVhtL05WVFZOU1U0S1p6NS96VkRCUUtCYUVCa3J6Z2J0TnIzZmpCVTcrNXBYTXFha3ZZY3VEdEhvK3pXTXpvdEc0ZDdxZS92cTI1dFpHMHJQM01tN1NTaytjUGN1cmlVVHowWGt3Y05adkV1S2tZaksxVTFwYmdwdk5BcjNYam1UWGY1NE92L3NEazBYUFJhblJjekQvRHVaeFVpaXZ5VUtzMFRFOWN5TUpwYXgzWEIvdmZpSVNvOGFSbEgrQkErbFplLyt6blRCNDlsNFZUMStMcDdpMTFYL1FwQ1RyRm9OTythKzJTYU5lVlF3Z3hQRFVZN1RsNFFudWVZbS9RY05ONzhNVEtsM2wveCsrNFhIRDJqb05PZis4ZzdwMzFzRlBpRVYrdkFIeTlBc2k4bklLYnpvUEhWNzdzQ0RBZlgvbHQ5cVI4MXVPWXRORXhrNWc1Ym5Hbit4cWFhdmxzM3h0ZG5sdmJVTVg1NnkxUUdyV1djU09ua3pSeVdvK2ZSYTl6Sno0cWlkandqdDBMVjg1OXBNdTVGck56VHpwTlhkRlZSdFA2cGhveUw1OWdSdElpSm82YTVTanJnWk5iQWZ2MEZjdG5QWVMzaDIrUFpSV3VGeE0rbWlkWGZhZkg0M1ljL1pDc0srbGQ3cStxSzBlajFqSmx6SHl1WHJ2QXlNZ2tvc01TMkplMmhkOS8rRytvVldwR1JpYVJNTUxlM2NMWEs0Qi9ldURmYVd5dTQ3VlBmb2JaWXNMUEs1QUZVKzVqZXRMQ0x1dWZVcWxrNXJqRkpNVk5ZL2VKVHpoejZUZ3praGJqNmU0dGRWLzBLWVd0Ti9uSGhSZ2diTUM2emRCOHZhWHp0NHRnUXBCTGl5U0VHR2JTeStDSEIyRk5QTHc4cGVmajc4U0xMNzdJVDE1NHZYOXYwbzdSWk04VTJWVUxSbCt4V0MyMzNWM3ZUdDA4TitCQWtGdDBucGp3MFIzSzFWYy9wNS8vN1VWZWV1a2xBZ01EQ1FvS1FqT0VNZ25kN1dma2JtcHViZXpWOUNzM3UxeDREbmVkSnhIQk1iZDhibjFqalZQMzh2NG1kWC80a0paT01haWNyV2dMT04zVk1GNENUaUdFNkRNM1o1M3NMNjRLT0lFQkYzQUN4RVdPN1hTN0szOU93dlZ1SitBRVNJZ2FkOXYzdkpzQkowamRIMDRHM2w5ZUlicHhyTGh0ZVc2RWZZNHVJWVFRUWdnaHhNQWxRYWNZVkE0WHRTM1BpWEJkT1lRUVFnZ2hoQkM5STBHbkdEVHk2NkdzMmI2c1ZzS01zTzZQRjBLSXdTNHV1dk81ODRTNEZaRmg5cXg3L1QxVzF4WGtHUkhkR2NwMWY3Q1JvRk1NR3NmYnpjMDVKV1JnVDFVZ2hCQjlvY1hRVEdsVlVjOEhDdEdGa3NvQ1dvMHRyaTVHdjVGblJIUmxxTmY5d1VhQ1RqRm90Qi9QT2Fmck9iK0ZFR0xJaUl5SW9LeXFzT2NEaGVoQ2FWVWhBUUgrS0JRS1ZDclZrR3Z4a1dkRWRHV28xLzNCUm9KT01TalVHeUc3cW0zOUhwa25XQWd4REV5Zk9ZMnJaVm11TG9ZWXhLNFVuMlZrZkJ4S3BSS05SalBrWHJ6bEdSRmRHZXAxZjdDUm9GTU1Da2ZidFhLTzlnZHZyZXZLSW9RUWQ4djQ4ZU54OTlHUWtyWFAxVVVSZzlDeHpEMG9kR2Fpb3FKUXE5Vm90ZG9CT1dYTW5aQm5SSFJtT05UOXdVWisrbUpRdUhtcUZDR0VHQzRlZS94Umltc3VrM0kyMmRWRkVZUEk4Y3c5RkZkZll1NjhPYWpWYWp3OVBkRm9OSzR1VnIrUVowUzBONXpxL21DaXNObHNObGNYUW9qdW1LeXdaak9ZcmZiMXY5MExzVDZ1TFpNUVl2aEtMNE1mSG9RMThmRHlsUDYvbjlWcXBhV2xoZmZlL1FCenM0TFlzRVJDQTZJSUN4elIvemNYZzBwSlpRR2xWWVZjS1Q2SFVtZG16cnpacUZRcXZMMjlDUTRPeHMzTmJVaTI5c2d6SXJxcSsxNWVYb1NFaEF6WnVqK1lxRjFkQUNGNmtsN2FGbkNHdUV2QUtZUVlYcFJLSlRxZGpvMlBQRVJhV2hvWHNqTTRrYlVMbmRhZG9wSThWeGRQREJDUllURzBHcHNKREF3Z2JuU3NvMXVobTVzYi92Nys2UFg2SWZ2U0xjL0k4TlpUM2RmcGRFTzI3ZzhtRW5TS0FhOTkxOXA1a2E0cmh4QkN1SXBhcmNiTHk0czVjK2FRbEpSRVkyTWpack1acTlXS2RGZ1M3U2tVQ3BSS3BhTmJvWStQRDI1dWJxaFVRM3VlTVhsR1JHZDFYNi9YbzFaTHVETVF5RzlCREdnMm5KTUl5VlFwUW9qaFNxMVc0Kzd1amxhcnhkZlhGNlBSaU1sa3dtS3h5RXUxQUhCTURhSFJhTkJxdFdnMEd0UnE5YkJwNVpGblpQZ2E3blYvTUpDZ1V3eG81NnZzMDZVQXVLdGhmSkJyeXlPRUVLNTBJL1cvV3ExR3I5ZGpzOW5rWlZvNFVTZ1VIZjRiVHVRWkdiNkdlOTBmNkNUb0ZBUGE4V3R0eTNNaVFDbC9QNFFRdzV5OFRBblJQWGxHaEJoNHBNMVpER2p0eDNQT2thbFNoQkJDQ0NHRUdIUWs2QlFEVm1rVDVOZmJsOVZLbUJubTJ2SUlJWVFRUWdnaGJwMEVuV0xBT3RLdWxYTnlNT2lHZHVJOUlZUVFRZ2doaGlRSk9zV0FsVnJTdGl5dG5FSUlJWVFRUWd4T0VuU0tBY2xraGJNVmJldlRKT2dVUWdnaGhCQmlVSktnVXd4SXA4dnRnU2RBb0J0RWVycTJQRUlJSVlRUVFvamJJMEduR0pEU1M5dVdaNFc3cmh4Q0NDR0VFRUtJT3lOQnB4aVEyZ2VkVTBOY1Z3NGhoQkJDQ0NIRW5WRzd1Z0JDM0t6VzBEWlZDc0QwVU5lVlJRZ2hCcExNekV6UzB6SW9LaXpFVGUvQmxieExyaTZTR0dMaW9oTm9NVFFURlJYSnRPbFRHVGR1SEFxRkFvVkM0ZXFpM1ZYeXJBMU5VcjlkUjRKT01lQ2t0TXRhbXhnQWVxbWxRZ2pCdTIrL1IwdTlsUkZCbzVrMFp5bWhBWkd1THBJWW9rcXJpaWlyS3VSSWNob1o2YWQ1N0lsSFVLdlZLSlhEbzRPY1BHdEQyM0N2MzY2aXNObHNObGNYUW9qMi91c0U3Qyt3THorZEJFOG11Ylk4UWdqUlhub1ovUEFnckltSGw2ZmNuWHUrL3VvYmhQbkdNejF4NGQyNW9SRFhwWnhONWxwdERzKzg4QVI2dlI2VmFtaFBtaTNQMnZBeTNPcTNLMGxJTHdhYzl2TnpUcFd1dFVLSVllN2R0OThqekVkZWdvVnJ6QnkvaERDL2VONS9keE9OalkxWUxCWlhGNm5meUxNMi9BeW4rdTFxRW5TS0FlVnlEVFNaN01zZUdoZ2I0TnJ5Q0NHRUsyVm1adEpjWjJWNmtyd0VDOWVaTlc0SnhpWklTMHZEWURCZ3RWcGRYYVErSjgvYThEVWM2dmRBSUVHbkdGQnV6bG9ydzdxRkVNTlplbW9HMGNHalhGME1JWWdMVHlUNzNBWHE2K3VIWkd1UVBHdkQyMUN2M3dPQkJKMWlRRWt2YTF1ZUpsMXJoUkREWEdGUklTRUJVYTR1aGhDRUJrUlJVVkZCUTBNRFpyT1pvWllTUko2MTRXMm8xKytCUUlKT01XQ1lySEMyb20xOWVwanJ5aUtFRUFPQm04NWRNbWVLQVNFc2NBUTZyUjZUeVlUUmFCeHlMK1h5ckExdlE3MStEd1FTZElvQkk2TU1yTmVmOFNndkNISnpiWG1FRU1MVmN2TXZ1N29JTG1XeER2eHVicTUrT2IyYjl5OHF5Y2Rpc1dBMEdvZmN1TGZoL3F5Sm9WMi9Cd0lKT3NXQTBYNDhwM1N0RlVLSTRXMWYyaGU4ditOMzNSN3o1dFpYMkhYODQxdStkbTd4QmY3empXOVFYbjN0ZG9zSHdJNmpIL0xocmovMTZ0aFdZd3QxalRXMy9WK3JzYVhETmJjZGVvOERKN2YxdXJ5TnpmVVlqSzI5UHI0ek5wdE51aDkySXl2M0pILzQ2TWQzWExjR3VwUG5EL09ydDc1TlMydFR2MXgvKytIMytYalA2NTNXczZxNmN2NnkrUmVVVmhiMitYMmxmdmNmdGFzTElNUU5KeVhvRkVLSWZtTzJtUG56SnoranBxR1NGeC80Q2NIKzRYMStqejkrL0JNYW1tcHYrVHd2RDErKytmRFBuYlpGQnNkeDVQUk9yaFJsTXpJeXNkUHpUR1lqWnJQcDFndHFzL1hKUzJWWTRBalNzdytTVTVoRmZGVDNrMG9mUExtTmxIUDdidnRlTThjdDV0N1pEenR0aXdrZnpZNGptNWd6WVRrNnJkNnhQYWN3aTZ2WExtQXd0dEJxYktHK3FZYkttaEphalMzTW43eUtSZFBXM25ZNVJOZE1aaFBKcVp2UnFMVlUxNWRUWFYvZXEvTjBXamRpdzBjNzFqZnRmSlg4a3Q2M3ZMcnJQWG41MFY4NjFuKzM2WWMwTk5mMXZ1QTNXVGgxTGZNbnIrejJHSXZGak1sc3hFYnZucVBjNGd1a25FdW1yS3FRNXRZbWZEejltWkF3azFuamw2RlJhNXlPUFplVFJzYUZJMHdkTTUrTCtXZWM5a1dGak9SNDVtNmFtdXVwYmF5aXRySEthWDlrY0J5ZTd0NjlLcE80dXlUb0ZBTkNSUXNVTk5pWGxRcVlFdUxhOGdnaHhGQ1RlbTRmTlEyVi9Yb1BzOW5JK1BnWnhFZU42L1U1T1lYbnlDazgxMkY3d29qeEJQdUZrNTU5c011ZzgyNDRlbm9YaDA1OTJlbStHNEhyUjd2K2hFclYrU3ZWb21scm1UVitLZk1ucjJibXVDVmQzdWNQSC8yWTViTWVZa3pNcEU3M2F6WDJvUEl2bi8wblZYVnRXZmNzVmd1L2VmLzdqdlhWODU2Z3RLcUFjMWZTaUE1TndFM3ZTWkJ2R0JNVFp1UHQ2VWVnejUxL3F5dXRRSjFMVHQxTVhXTTFhcFdHei9lLzJldnpRZ0lpaVYzN0w0NTFrOW1JcjFjQWN5WXM3L0hjekp5VURpMSs2eFkraThWaWR0cFdWVmZHcnVNZkV4WTRna1hUMW5WN3pRQ2ZqaTloRGMxMUZKWmVZWFRNUkZSS1ZZZjloekoyQUhEUGxGV2RYdlBFMlQyWXpTWW1KTXhHcVZSeXBUQ0wvZWxiS1N5OXdtTXJ2OVZXenRveXZqcjJFWDVlZ1pSVUZWQlNWWUNpM1Z3R2lYSFRPSDN4R0dHQkl6aVlzUjIxMHZtNVd6N3JvVHNPT3FWKzl3OEpPc1dBMEw1cjdZUWcwRWpIYnlHRTZEUDFUYlVjUHJVRGQ3MG56YTJOL1hxdllMK0lEb0dUeldaRG9laDhFcXo2eGhxbm9MUGllb3Njd095SnkvSDI4S093TEJjQUgwOS92RDE4bmM2dmFhZ2srMnFHMDdZUXZ3Z0NmRVA0ZE85ZnVkeEpRR3V6MmNkcnZmSEZyem90MTVReDh4eXRpbGFiQllWQ3dmMExuKzMyYzNkbTg3NDNNRjkvK1hmWGU2QldxYmxXbWQ5SmVld3Z1YzJ0RFIxYWJnRENBNlBSYW5RQVBMenNHMXpNUDBPd1h6amVubjZPWTdLdXBCTVZNcEx3NEJoS3F3cUlESTdqd2FWZnYrVXlpOXR6NXRJSlVyUDI4K0RTcjVNWU8rV09yK2ZwN3NQRVViTjdQSzY0SXE5RDBObSsxUlNncGJXSm5jYyt3dDg3aU1kV2ZBc1BOeThBRE1aV0NzcHlTT2pGbDBTcDUvWnhMSE0zTHozMEh3VDRCSGZZYjdHYU9YeHFCNTd1M2t3Wk02L0QvbFZ6SDhQWHEyM3k5UVZUN3VQdlcvNmJuS0lzcW1yTENQQU5vYlNxaUErKytqMkJ2cUU4c2VvN2ZIWDBRK3FiYW5oNDJZdW9WUm91RldSU1dsWEl2TWtybVRScURtOTg4U3ZXM1BNa282TW45bGgrNFhvU2RJb0JvWDNRT1YyNjFnb2hSSi82OHNnSGVMcjdNRFoyTWtkTzcrelhlOVUxVmJQMTRMdXNudjg0S3FXS3h1WjYvckw1UDNsbXpRK2NYbFl2NXA4aDQveGhSdDdVTFhYNzRmY3BMTHZTNmJVWFQ3K2ZlWk5XT0czTExUNVBidkg1VG84em1vMzRlUVV5ZThJeXAvM0ZGWG1rWng5azBiUjF1T3M5blBidFQ5L1NvY3V1U3FsMkJOSXRobWFTVXpjekptYXlVNWZhcjQ1K2hLZTdEOU9URnFMWDJqUGhLUlRPMzZEV05sVHg3dmJmb2xacE9nMTJUNXpkNjlRRjEyYXpZYmFZbkxwRCsza0hVbGlXUS9iVmt6eHozL2RSS3BXVVZCWncrTlFPbHN4WVQxemsyRTUvZHFML25MOTZpdTJIMzJQbXVDV29GQ3JPWERyZXEvTjBXcmN1VzdiN2l0Rms0TVBkZjhKa052TE1taDg0QWs2QXJOeDB0aDkrbnlYVDF6TjMwcjFkWHNOZ2JPWGsrVU9NR3ptOTA0QVRZT0hVTlZUWGxmUGxrUTl3MTN0MitGenRBMDRBaFVKQlZNaElybFhrWXpRYkFFZzVsMHhZNEFnZVdQd0NHcldHWlRNZllOUE9WeW11eUNNcVpDUUhNN1lUR3o2RzViTWVCR0RwakEyY3pENUVRdFI0bEVwcHJSam9KT2dVTG1mRE9laWNLa0duRUVMMG1UT1hUbkM1NEN4UHJmNHVlU1VYKy8xK0hub3ZzcTZrazNJMm1Ua1RsM1BxNGxIYzlaNlVWeGVUbkxxWmg1ZTlDTmdUa2ZoNCtISHprTEJuMS82Z3d6VzdheW1kT21ZK3ErYy8zbVY1dkR4OE83UVltYTRIbGRNUzcwR2oxanJ0TzVhNTIybDkxdmhsVEIyN0FKdk5SdWJsRlBhbWZvYlpiQ0lxWkNSbWl4bUx4WXhHcmNWTjc4R3hNN3M0ZG1ZWDA1TVdNbnZDY243MDdCODZMZFBYTi95WVFOKzJmK3pNRmpPL2ZQT2JyRnY0TEVseFV4M2JLMnRMZWUyVG4zVTRmL1c4eDNsenkvOVFYbDFNa0g4NFd3KzlTMkxjMUE3QnRlaC9OcHVOQXllM01pNStCc3RtUHNEL3Z2dGRWQ28xT28yKzIvT2FXaHZ3OXc3dTE2RFRZR3psZzUxL29LNmhpcWRXZnhjLzcwQ24vVlBHektPeHVZN2t0TStwYTZwbTVaeEhPbjNPVXM0bFl6QzFNbjl5NTExbndSNUVybDN3TkhWTjFXemU5d1pQcnY0dVVTRnhYUjV2czlrb3FTeEFyM04zUEF0cjVqOEp3R3VmL3N4cGJQaEgxNU4xV2EwV3lxcUtPSG4ra05PMS91ZWQ3d0R3blVkL2hkdE5YeUtKZ1VPQ1R1RnlPVFhRZFAxTFpTOHR4UHQyZjd3UVFvamVxYTZ2NEt0akh6SnAxQnhpd2tmZGxhQlRyZEt3Zk5hRGJEbjREa2tqcDNIcTRoSG1URmhPUkZBTW4rOS9rL05YVHhIc0gwRnVVVGJmZVBDblhDbktkanEvMWRqQ2xnTnZzM3pXUTQ2WDVCMUhQNlMrc1pwSFYzeXpUOHBZVVhNTmJ3L2ZEZ0ZuNTU5SHpjWDgweHpLK0pMSzJsTEd4ODlnNmN3SDBHdmQrV2pYbjhndFBzOGp5MTlpNGRRMXpCeTNoT09adXpseE5wbTByQVBNbnJDTU9SUHZSWDNUZU0vcXVuS25LUm5NRnZzL2dvM05kVTVaVDJ0dkdvTjc1dEp4OXFkdkFleGpPVC9hL1Njc1ZndE5MUTAwTnRmeHUwMC9KTUEzbEdDL2NBeW0xaTR6cVBwNkJUaTY2NG83bzFBb2VIemx5M2k1KzFEYlVJWEIxTW9qaTE1aVZQUUVyRllyYjIxOWhWSFJFNWszYVlWVFFQZkozci9TMUZMZmIrWEtMN25NVjBjL3BLNnhtZzFMbnNkc05WTlVmdFdlZk10aXdtdzJZYmFZOEhMM2RZeWROaGhiV0xmZ0dhZFd3K2JXSms2YzNVdFMzRFNuTDBvNm8xRnJlSGpwaS96dGkxL3k4WjQvODl5Nkh6cTFjTlkxMW1BMkc2bHRyQ0xqL0dHdVZlU3hmdEZ6anVmd3huM05aaU9McHExbDNNZ1p2ZnFzcFZXRmJOcjVhcStUR2duWGtLQlR1TnlaaXJibGlVR3VLNGNRUWd3bFpvdVp6NUwvaG9mZXEwUFcwLzZXR0RlVnRPd0R2TGZqZDdTME5qRWhZUlphalk0NUU1ZXorOFFuakFpTkp6NXFIQUcrSVIyQ1RwMUdUMzdwWlhLTHp6UFZlejRBSlpYNUJQbjFUYlpkbTgzR2xlSnNMRllMRlRVbEJQbUZkWHQ4WTBzOU80NXNJdGcvZ3ErdCsxY2lnMk5wYm0zaW85MS9vclN5a0xHeGsvazArYStzbnY4RUV4Tm1zWGo2L1V4UFdzVCt0QzNrRkdWMTJqcjAwZTdYT3IxWFQ5Ty94RWFNeGFmZFMzeHpheU0xOVJWRUJNYzZ0bWxVV3M1ZFNTWHYya1ZlLyt6bm5WMkdKMWErTE4xdys5Q05jY2FsVmZheGxhR0JJd0I3RURWN3dqSytPUEFXSlpYNWpsWitzQ2NMNmk3d054aGJLQ2pONmZIZW5RV3VKck9KemZ2LzdtZ3QvSERuSHgzN2xBb2xHclVXdFZxRFdxVkJwVktqVnFvSkRZamliRTRxWnJPSkRVdWVkeVFMT3BTeEhaUFp5SUtwYTNvc0M0Q251emNibDMyRHQ3ZjlMeC91K2lNdnJQK3g0MHVYdDdmOUwzV04xUUI0dUhseC84S3ZNVFoyY29kcjJHdzJXZ3pOMURmVjlPcWVUUzBOdlRwT3VKWUVuY0xsTXR0bEZKL1krVkFCSVlRUXQyakhrVTFVMUZ6am1UVS9jSnBPNDI2NWQvWkcvcnI1RjB4TFhPQjR1WjQ3Y1FXbkx4N2piRTRxVDkvM3ZVN1BVeWdVakFpSjUycnhlYWFPblkvRmFxRzh1cGpwaVl1d1dxMU9VMEZZclJhTVpnTjFqVzB2cDNxdFc3ZWZOenYzSk5WMTVRVDVoZkhtbHY5aHcrTG5TUmpSZFNJVkwzY2ZYbnp3cDQ3QTRscEZQcDhtL3hXQXI2MzlGL3g5Z2tsTy9ad3RCOTdtVW40bUsrWnN4TXZkaDdVTG5zSnF0WGJhWGZIRkIzN2kxR3JVMEZ6TDd6LzhONTVjOVIyaXcwWTV0bGZXbGpvRmp0NGV2azZKbE03bHBISHN6RzUrOE5Sdm5LNS83a29xbzZJbjhNRGlGd0Q0eCs3WDhQSDBaOFdjUndBNnRMeUtPMU5hV1lqVlppVzMrRHhhalk3RzVqb2FyOWRUWDY5QWxzMThrQlpERTljcTJwSklOYmMyb05Yb0hkdDhQUDJkeGx0ZXE4am43VzIvN3RYOTNYVE9YVW8xYWcyUHIvZzJCbE1yN2pvUE5Cb2RXbzBPclZwSFRsRVdaeTRlY3dvc2J6aWJrMHBkWXpYSzYyT1JTNnVLU004K3lPd0p5N29jeTlsZVUwc0RPNDV1WXNHVU5heTU1eWxVU3JWVFhidHYvaE8wR3BxcGI2cmxja0VtbnliL2xhU3IwOWl3K0RtbjU4UnNNWFBxd2hHeWMwLzI2dlBiYk5iclA3dk91K0NMZ1VIKzZnaVhzdG9nbzEzUU9VbUNUaUdFdUdQSE0vZHcrdEl4Rms1ZGc0ZWJ0eU1vTXhoYkFYdnJTRjJqR3g1dVh2MFdnTlJmYjlFb0xNMXhqTW5VcURWRUJNZlNrRmVMbjFkZ2wrZU9DSTEzakswc3F5ckNiREVUR3pHRzZ2cnlEbU1jSzJwS09KdVQ2bGhmTkcxdGwyUFBLbXRMMlhIMFF5SkQ0bmo2dnUreDVjRGJmTFQ3VDZ5YSt4aFR4ODd2c2p6ZUhyNFlUUVlPbk54RzZybDlqQWlOWjhQaTV4MVRNeXlkdVlIdzRCaTJIMzZmMXo3K0tkT1RGaklqYVhHWFV6ZTBHcHVkc2doWDFkbi9JVlFxVlU3Ylc0M05IYzU5ZC90dmFibSt2ZFhRVEt1eG1iOXMvb1ZqLzhJcGF6Q2FET2cwZXNmOGh3cUY0bm9MbDZiRDljU2RlMmY3YnpDWVdoM3JiM3p4cTA2UE8zQnlXNGR0TjQ1ZE1Yc2pNOFl0Y215UERrdmdvYVgvMU9POWsxTS81MExlNlE3YnU1cUh0N3F1blBONXA3QmFyUjJDenZIeGJkMVpiVFliMncrL2g0ZWJWN2RqT1c4d21neDh0UHMxeXFvS21UVittZE8xYm1nLzlkSHNDVXZabTdLWlk1bTdpUWtmN2ZUOEdZd3RyRnY0ekMxUGxTUmR4Z2MyQ1RxRlMxMnRnOWJyVTBsNWFTSFd4N1hsRVVLSVc1VlhEMXN1dzZVYXVGamRkOWRWS3FEck5CemR5N2h3QkxDLzVIYjJvdnZlanQ4QjhPemFmK2syMmNmdHNscXQ3RW41akFrSnM4ak9QY21waTBlWk1tWWVSZVZYdVpCM0NoOVBmL2FtYm1iRDR1YzZQVDhxTko3bTFNMVUxcGFTWDNJSmY1OWd2RDE4cWF5MVo1MTdkTVUzQ2ZMdDJDMzJ2Uy8vcjhzeTVaZGM1dFBrdjZKVUtubGdzYjJWWi8yaXI2SFQ2UG55eUFjMHR6WjArbkp0TXBzNGRlRUlSOC9zcExtMWtjWFQ3MmYyaEdVZFdqQVRZNmN3SWlTZXZTbWZjZVQwVGs2YzNVdkNpUEdNanA3RTJOZ3BUZ0ZmVnkxWTcyei9UYWZiMjVzOVlUa1dxLzBmem9MU0hESXVIR2JCbFBzYyswTURvemliazRKN3UxYXp2bFJyZ0IxWmtOb0FqUmI3bDhlRDNaMDhhd0F2UC9ZcmJEWWJyMy82SDR5T21lU1lCOU5zTWJIejZFZk1HcitVd0p1NmNmOTl5MzhUSFpyQTBwa1BBSFFZWDZ4VXFuRFhlL1o0Nzg3bWh6V2FEQlJkbjJib1pqZm1lTTI3ZHJIVCtUWTkzWDBJOWc5SG9WQnd6K1RWUU0vQlhJdWhtUTkzL1pGckZYazhzT1NGWHY5Tm1aYTRnR09adThtN2R0RVJkTlkzMVRwYWpUL2YvNmJUYzlZK29kak55Y1ZzTmh2ckZqemRxMmxtaEd0STBDbGM2a3k3VnM0Sk1wNVRDREhJYkRvUGI1NjFMeWNHd01ZeG9PMzRIbmRiRk1DeDVOczdkL1g4eHpFYVd6dHNQM2NsalhOWDBsZzE5MUc4UGZ4NlRBeHl1MUxPSldNMEcxZzE5MUc4M0gzWW43NkZzYkZUMkhuc0l5YU5tc080K0JtODkrWC9NVDFwVWFmbmh3ZEZvMVpwS0trczRPcTFDOFNHajNIYTcrWG0wMkVLQnJDL3FOL01Zcld3ODlnL1NNcytnSStuUDQrdCtCWStudjZBdlFWdzFiekhNRnZON0UvZjJ1SEZ2NjZ4aGplKytDVk5MUTBFKzRYVDJGTFB3WXp0SE16WTN1M25WeXFVSk1aT0pmdHFCbVhWeFNSZXowZ2I2QnZLdmJNZnByQTBoMld6SG5JY24zdzl3TjY0L0NXbjY5VFVWL0RlRHVkQU9tSEVPSGFmK0pUUjBSTUpENHptalBJNG9RRlJaT1dtTTNmaXZkZkxYVTJ3ZjJTM1pieGRlclY5S015SU1EQXJPaVFmSHBUdTVGa0RlNWZ1bHRZbUdwcnJpQWlPeFUzbkR0aS9zRkFvbGJ5MzQzZmNOLzhKSmlUTWRKeGpNaHR4MTNzNmp1MUx0UTFWdlAvVjc3czk1c05kZit4MGUyTGNWQjVjWXUrV1BTcDZRcGZuVHg0emozSHgwNmx2cXVYVHZYK2h0cUdLQjVhOGNFdHpsRnF2ejVmYlBuZ3NMcjhLMko4VmpWcnJ5QUNkZVRtRi9lbGJlUG5SWHdMd3YrOStqelgzUE9uSS92dTdUVC9zOVgyRmEwalFLVnlxZlJJaDZWb3JoQmhNTGxURHRtcFlHZzB2VGdMZmZ1alpkZXcyejR0cE55Nnd2V3VWOXZGakkwSVR1dXgrZDZkcUc2dEl6ejdJL1l1ZXZaNDg2RjdLcW90SVR0MU1UWDBsajYzNE51NTZEK0tqa3RoOS9HUEd0M3NSdjBHbFZQSHlvNzlFcjNQbnl5TWZzT2FlT1pqTXBnN3paL2FHU3FtaTFkakMyTmdwcko3N1dJY3BGUlFLQld2dmVRcXRXc2ZvNkVtY3VualVzYy9IMDQ4NUUrNGxObUlNUmxNcmIyLzdOY3RtUFlpblcrZmRaZ0Z5Q3M5eDZ1SlI3bC8wTEN2blBrcGpTNzJqQzdOU3FTUXlPSTdrMU0zNCt3U3phTm82akNZRE9VVlp6QjYvRkI5UFA2ZHIrWGo2OGUvUC85bHBXMmxsSVNmTzdpVStxbTBjYWtOekhjbXBuK1B0NGNmWTJDbVVWUmV4YVBxNlcvNVo5WVplQlJNRElTZ0lORU9vdCs3dFBtczNsRlFWQUJEU0x0alhxRFU4c1BoNURwemNodFZxY1RyZWFHeEZvKzZmN3FEQi91SDg1SVhYTzkxMzRtd3l1MDk4d28rZWZmV091bHVybENwU0xoemhVTWFYNkxSNm5sejkvNGdPUytqMDJQckdHbEFvbk1ZakF4dzdzd3ZBcVM1bjVhYmo0K252ZU1adWREYzNtZzNZYkRiSHVnMGJCbU9yWTcxOU5tZ3hNRW5RS1Z3cXMzM21XZ2s2aFJDRHlPVnEyREFLWHVyZnVkMzduY2xzWXZlSlQ1ZzNhWVdqQmZCT1ZOZVhNeVpta3FQRncwM256aVBMLzVrL2Yvb2ZMSi8xSU83WGc3N0YwOWR6OHZ5aFRnUEpwcFlHeXFxS3VIcDd3UmNuQUFBZ0FFbEVRVlR0QWthVGdYMnBuL1A1dnIrelpNYjYyeXJUMm51ZTZuYnllSVZDd2NxNWozUzZiL2FFcFFDT1RLS3g0V082VGFwUzN5NnBrVTZyNzVEVUtDSTRodldMbnVQei9YK251Q0xQMGJvNlpVelhZMHJiTzVpeG5ZaWdHT0lpeG5BdUp3MkFxSkE0cG95Wng4NWovMENCQXB2TlJrUlFiQTlYRW4ycHNkbWVSZmF0cmE5MGVjeFh4ejV5TEp2TVJnNmYrcEtqWjNZeVpjeTh1NTVoK25iWmJEYXlycVJ6TUdNN1ZYVmx4RWNsc1hyZUV4MitNR212dXFHQ1RWKzl5cGlZU1FUN1IyQTB0WkpiZko1ckZma2tqQmp2R1AvWjBGekhwZnhNcGlVdUFPdy9veHN0bUZhckZhdk42bGczVzh4c08vUnUyelFyRm5OL2ZtelJCeVRvRkM1enRRNGFqUFpsTHkzRXlYaE9JY1JnWWJOM00zeHV2S3NMY3VkYVdodTVldTBDRi9KT3NYSDVTMFFHMzFtd0VoYysxaWtoQ3RoYitMNis0Y2RPM1ZkREF5SlpQZTh4VXM3dGN6cjI5VTkvVG5tTmZYNUpUemR2UmtWUElEd3dtckRBNkY2TmNldE1kd0huelN4V0MzU1NjYll2alkyZFRLdmhVYllkZmcrQTBJQW9Dc3V1RUJjeHR0dnhjOWNxOHJtWWY0WW5WcjVzMzlDdW1FdG1iR0JrWkJLbkxod2hLVzZhU3pJV0QyZXhFV040Yk1XM2VuVnNUWDBGWHgzN2lQbVRWeE1lRk4zcGx6MU56ZlZrWDgzbzhWbzN6K1hhWCtvYWF6aWJrMExHaGNQVU5sVGg2eFhBK2tWZjZ6UmgwTTJDL2NLWk1tWWVPVVZaanFSSHdmN2hySnp6Q0ZQSDN1UG9YcHVjc2htcjFjTDB4SVVVbEY2VzdyVkRqQVNkd21WT3kzaE9JY1FnWlFOQ1BFRFhSK00zNzVhRlU5ZXc4S2I1OXJ3OS9YaHU3Yit5YWRjZmVYZjdiOW00L0J1M25EV3lOOW9Ibk1jejk2SlJhMUVxbFp5K2RBeTNkc0hrclBGTDBXcjFSQVRGZEhnWnY1Rkk2TzliL3J2VHFVaHVwN1VqTy9ja1ZYWGw2TFI2bWxvYXFLNHJaMkpDMThsSTN2dnl0eWdVWFFleDdiT1kzcXk1dFpFclJkbWN6VW5sU2xFV0lmNFJKSTJjem9XOFUzeTg1M1VVQ2dYKzNzR0UrRWZnNWVHSHA1czM3bnBQMUdyN2ZJcXg0V040WXVYTGFOUmE4a291a1oxN0VyM1dEYkMzS051d2tWdDhudWZYLzlzdC94ekVuZkZ5OThITHZmTnZ6NHZMODZpc0xVR25kY05zTVpHVm00NWFwV0ZhNGdKSHkvL05LbXBMMkhMZzdSN3ZhN0dZMFYydkF3RFpWelA0ZE85ZmV6enZWMjkxSFNEN2VQcnpqUWQvU2tGcERvVmxWN2hTbE9XWTJpWFlML3o2K05SWnZjNTg3YTczWk1XY2pUMGVWOTlVdzlTeDkrRG5IVWhCNmVXZWoyK3NJZVBDRVF6R0ZocWE2NXgrRG1MZ2thQlR1SXhUMTFvSk9vVVFnMFNUeWQ0UTVqT0VHcExjOUI0OHNmSmwzdC94T3k0WG5PMlhvTE85eXdXWlZOV1ZZYlBaOEhEellzbU1EWTU5azBiUDZmSDhlMmR2eE4rNzR6OGNXdys5ZTh0bHFhNnY0TURKcmRoc05sUktGZEZoQ2QxT256SXRjV0czTGE1NTF5NlNsWnZ1dE0xa052SFcxbGNvclNwRXFWQXlNaktSaDViK0U2T2pKNkpRS0pnM2FRVjFqVFVVbCtkU1hKRkhkVjA1ZVNVWHFXK3N3V0Jzd1dxejR1OFR6RXNQL295NHlMRjh2djlOenVha290WG9XTjR1SVZGMVhUbnpKNjhpTktCL2tnaUoyMVBYVk0yV2crODQxcjA5L0ZoN3oxTmRCcHdBTWVHamVYTFZkM3E4OW82akg1SjFwYTIrUlljbXRMV0UzeWFOV292SmJPVHovWCtueGRCTWdFOElzeWNzWTJ6c2xEdnVDZEdkdFF1ZTdqRG42QTNlbm41T0NjVkdSaWJpNmVIRG5oT2ZvdnIvN04xM2ZGVFhtZkR4MzR5bXFmZmVoUkFnaWQ1N3g3aUF3VGJ1dlNTMms5Zkp4c2xtazMwMzJjM3VKdnRtTjlsVXg0N2oyQWIzZ28wTHh0aGdlcEVFQWdsSklGQkRFdXE5VDMzL0dEUm9tRkZEWFhxK240OCt6Tng3N3IxbllFYk1jODg1ejZOMFlmcWtCWFpyUThYb283QllMT01oOFpnWWc3WitmRzE2N1lzYklONm41L1pDQ0RFYWZGRUl2MG1CMmNIdzN5dUg5bHBQUC8xMHR3bEJob0xlMElGYXBYRTZpamdXZGRZbjdXbTkyWEM1Vkp5RnlXd2tPalRCTmpyWlZ3YWpBWXZGYkRmMTl2cVNFY1BoRnk4L3piUFBQa3RBUUFDQmdZR294MUVtb2FIK3JGa3NGb3dtSXdxRllzaHE0dzYyeXRvcnVPazh1cTAzTzk2TTUvZjNhREEyM3ZWaTNDbHN2Qlp3NmxTeW5sTUlJVWFEOFZaY2ZUUUVtNTNpSTVOdStGaG5XVWJIeTQyQmlVS2hVQXdvVyt4SUdLb00xMkppNnZ2S2VpRUdVZGY2bkhPQ3JJV1poUkJDQ0NHRUVPT1BCSjFpUkhRTk9xVlVpaEJDQ0NHRUVPT1hCSjFpUktSTDBDbUVFTDJLaTNaZWJGMklrUkFSR2cyTXo2bTk4bGtUNC9uOVBScEkwQ21HWFpHczV4UkNpRDVwNjJpbHZLWmtwTHNoQkdYVmwyblh0NDEwTjRhTWZOWW10dkgrL2g0TkpPZ1V3NjdyMU5yWnNwNVRDQ0c2RlJFZVRrVk44VWgzUXdqS2E0cng5L2REb1ZEZzR1SXk3a2FENUxNMnNZMzM5L2RvSUVHbkdIWjI5VGxsYXEwUVFuUnIvc0o1RkZSa2pYUTNoQ0N2TkpOSjhYRW9sVXJVYXZXNCsxSXVuN1dKYmJ5L3YwY0RDVHJGc0R0VmNlM3hUTWZhM2tJSUlhNmFQbjA2YnQ1cVRtYnRIK211aUFuc1dNWlhLTFJHSWlNalVhbFVhRFFhbE1yeDlSVlNQbXNUMTBSNGY0OEc4amNxaGxWeGsvMTZ6a2srSTlzZklZUVk3ZTUvNEQ1SzZ5NXlNblBmU0hkRlRFREhNNzZpdERhWHBjdVdvRktwOFBEd1FLMGVXL1VtKzBvK2F4UFBSSHAvanpUVlNIZEFUQ3hkMTNQT2t2V2NRZ2pSSTRWQ2dVcWw0ckVuSDJUSDlqZlplU0NmMk5CRVF2d2pDUTJJR3VudWlYR3FyUG95NVRYRjVKV2VRNmsxc256MVlseGNYSEIzZDhmSHh3ZVZTalh1cGgvS1oyM2k2Tzc5N2VIaE1XN2YzNk9CQkoxaVdHVldYM3M4UFdEaytpR0VFR09GVXFsRXE5Vnl6NzNiU0UxTjVYejJhVTVrZllsVzQwWkpXZUZJZDArTU14R2hNYlRyV3drSThDZHVTcXh0eXFHcnF5dCtmbjVvdGRweE8vVlFQbXZqWDIvdmI1MU9OMjdmM3lOTmdrNHhyTEs3QkoySkVuUUtJVVNmcUZRcVBEMDlXYkprQ1VsSlNUUTNOMk0wR2pHYnpWZ3NscEh1bmhpSEZBb0ZTcVhTTnVYUTI5c2JuVTZIU2pXK3Z6cktaMjFpY1BiK2RuVjF4Y1hGWmFTN05tNk43OThjWWxScDFFTlppL1d4VWdHSi9pUGJIeUdFR0V0VUtoVnVibTVvTkJwOGZIelE2L1VZREFaTUpwTjhHUmFEcXJOc2hGcXRScVBSb0ZhclVhbFVFMllFU0Q1cjQ5dEVmMytQRkFrNnhiQTUxMldVYzdJdnVNaDBlU0dFNkpmT2RQNHFsUXFkVG9mRllwRXZ3V0pJS0JRS2g1K0pSRDVyNDl0RWYzK1BCQWs2eGJEcE9yVTJTYWJXQ2lIRURaRXZTRUlNRC9tc0NURjRaQnhaREp2c21tdVBaV3F0RUVJSUlZUVFFNE1FbldKWW1DMlEweVhvbEpGT0lZUVFRZ2doSmdZSk9zV3d1RlFQQnJQMXNiOE9BbDFIdGo5Q0NDR0VFRUtJNFNGQnB4Z1dYZGR6SmdlT1hEK0VFRUlJSVlRUXcwdUNUakVzWkQybkVFSUlJWVFRRTVNRW5XSllaTXQ2VGlHRUVFSUlJU1lrQ1RyRmtHdlVRM21MOWJGU1lhM1JLWVFRUWdnaGhKZ1lKT2dVUXk2ejZ0cmpSSDl3a1pKWFFnZ2hoQkJDVEJpcWtlNkFHUDlrYXEwUVFnZ2h4cEtNakF6U1VrOVRVbHlNcTg2ZHZNTGNrZTZTR0dKeDBaTnA2MmdsTWpLQ2VmUG5rcHljakVLaFFLR1EwWkxCSUVHbkdISmRNOWRLRWlFaGhCQkNqR2JiWDl0Qlc2T1pxTUFwekZxeWpoRC9pSkh1a2hnbTVUVWxWTlFVYzJSZktxZlR6bkQvZy9laVVxbFFLbVZ5NkVESjM2QVlVaVlMbksrOTlueTZsRXNSUWdnaHhDajE0aC8vaHJkTEpKdVdQc0xNaE1VU2NFNHdJZjRSekV4WXpKWVZUK0N0RE9mbEYxNmxyYTBOazhrMDBsMGI4eVRvRkVQcVVoMFl6TmJIb2U3Z3BSblovZ2doaEJCQ09MUDl0UjJFZXNjelAzSFZTSGRGakFJTHA2OGwxRGVlTjdhL1JYTnpzd1NlQXlSQnB4aFNkdlU1WlQybkVFSUlJVWFoakl3TVdodk16RStTZ0ZOY3N5aDVMZm9XU0UxTnBhT2pBN1BaUE5KZEdyTWs2QlJEeWk2SmtLem5GRUlJSWNRb2xKWnltdWlnaEpIdWhoaUY0c0lTeVQ1M25zYkdSaG50SEFBSk9zV1Fza3NpSkNPZFFnZ2hoQmlGaWt1S0NmYVBIT2x1aUZFb3hEK1NxcW9xbXBxYU1CcU5XQ3lXa2U3U21DUkJweGd5alhxb2FMVStWaXNoem50ayt5T0VFRUlJNFl5cjFrMlNCZ21uUWdPaTBHcDBHQXdHOUhxOUJKMDNTSUpPTVdUT1ZsNTduQlFBU2lsekpJUVFRb2hSS0wvbzRxQ2RhNkJCeVdBRk5UWDFGVFMxTmpqZDE5YmVRa1Z0NmFCY1p5SW9LU3ZDWkRLaDErdGxYZWNOa3FCVERKbXVwVktTWkdxdEVFSUlJY2E1VHcvdDRNQ3BUL3ZjdnJtMWtRNTl1KzE1ZVhVeGYzNy81NVJYRncrNEx6dS9lWVdVYy91ZDdzc3FPTVdybi95NngrT3I2OHZKTGNxd1BUZWFqT2dOSGIzK09BdWFpOHZ6cUcyc0FpQXQreUFYQ3MvMmVHMmp5VWh6YXlQbE5TVTBOdGZaN2Z2OHlGc1VsdVU2UFM0MTZ3Qkh6dXpwOGR3M3ltS3h5UFRhQVZDTmRBZkUrSlhiSmVpYzZqZHkvUkJDQ0NHRUdBNHhZVlBZZmVRdGxzellnRmFqczIyL1ZKeEZ3Wlh6ZE9qYmFOZTMwZGhTUjNWZEdlMzZOcGJQdm9YVjh6WURFT0FiaW8rSFA2OS85aHNldU9WN1JBVEY4c2J1MzFOY2tkZnJ0VGNzMnNiY2Fjc0g3YlVjVHQ5TlZsNGFkNng5a3NUWU9ldzk4VDVwMlFkN1BlNDdkLzhDZis4Z3UyMWZwK3hrY3RSMGxzM2FTTzdsVEVMOEk1a1NNNU9jZ25RT3ArL0daRFppTkJyUUd6dm8wTGRqTkJrQTY3VG54Tmk1M0xyOEFkdTVzdk5QRVJvUVJVeW9ZK0tuNG9vODJqcGFXRFpyNHdCZnZSaHNFblNLSVhPaFM5Q1pLSmxyaFJCQ0NERU92ZlRodjFQVFVHRjdiaktiK00wYlA3UTl2M1haZzVUWFhPWmNYaXJSSVpOeDFYa1E2QlBLek1tTDhmTHdKY0E3eE5aVzVhTGluZzNQOHZhZVAzSTI5emdSUWJFc25yR2VHVzJMZXV6RFo0ZmZ3R1F5OXF2ZkNucGU5M1Ryc2dlb3FpdGo1NzYvb1ZyL05BdVQxNUlZTnhlQU14ZU9jZkZ5SnR2V2Y5dld2cnk2bUwwbjN1OVhIMXJhbTJodGIyYjF2TTJvVkJwMEdsZGN0ZTY0NlR4d2QvVkNyVkwzNjN4bXk5Qk9mWlZSemhzblFhY1lFcVhOMEhyMWQ1Ky9EcnkxSTlzZklZUVFRb2loY1BmNlo3aFFkSllnM3pDOFBIeHQyN1B5MG9nTW5rUllVQXpsTlplSkNJcmpyblhmNnZZODJRV25TY3M2d01PMy9ZQUhiL2srU3FWMUZkeWtpTVJlKy9ERjBiZWRicStxSzZPNFBJL1F3R2orZS9zUGJOc3RGak5HazVGZnZmcWNYZnR2YmYxbi9IMkNBZENvdGR5MzhidTg4dkYvY1M0dmxUdldQR0Vid1N5OGNnRzFTdTEwdExHL1hIWHV6RXhZZk1QSDcwdjVDSlBaV3Nxa3ZLWVlzOW5FM2hNZjJQWnIxRnBXemQwMDRINktnWkdnVXd5SnJsTnJFMlJxclJCQ0NDSEdLVit2QUlvckxwRmRjSXBIYi9zaFNxV1NzdXJMSEU3Znpkb0ZXNG1MbU5hbjh6UzNORkJhVlFqQU4ybTdPSDMrU0svSDNMYjhRYWJGenJiYjl0WEpEMjJqbU9VMXhieTk5ODg4c2ZuSDNMbm1TVnViM01zWlpPV2xzWFgxNHdEVU45ZXc1OWk3V0xBZnlmTjA4K2FwclQvRjNkV3pUNjlocUxTMXQ5aW1HSnZOSmlwclM4a3R5c0ROMVpQYXhpck1WNE5PL2RYMXNYVlgxNC9XTjFYVDJGSXZRZWNvSUVHbkdCSVh1cXo1bHFCVENDR0VFT1BacmNzZTRPKzcvaCtWdGFVRStvWHh5YUh0Sk1iTlpmR005VGQwdmdYSmE0Z01uc1E3ZTEvZ29WdStqN3VybDIzZitjSXpuTWs5eXIwYnZtTTNzdHFwcXU0S1VTR1RBVWllTkovaWlqemUvL29sbnRqeUU5dDAxZHJHU3RRcURRblJNd0I2VEZ3MFdBRm5WZDBWc2d0TzA5TFdTRTE5T2RrRnB3RnJvSmhma3RQdGNXRkJNVlRXWGVIRC9YOER3R0RVYy9yOFlkSXZIQ1VtYkFyMzNmUWRXOXQzOXI2QVVxSGs3dlZQQTVCeTdoc09udjVzVVBvdkJrYUNUakVrdW81MFRuSDhmU2lFRUVJSU1lYWR6VDNPTjJtN0FPdGF6bmYyL2htVDJVUkxXeFBOclEzODdxMS93dDhuaENEZk1Eb003VlRXWG5GNkhoOVArK1FYbm03ZWRGeWR5dXJuSFl4M2wrQ3lyTG9JRjZXS0lMOHdwK2VxcWE5ZzNyU1Y1QlNjUnFGUWNPdXlCeWlwekxkYkgya3dHbkJ4NlQ0TU9IMytDSWZUZHdQVzZhblAzUFh6UHZ4dFdDa1V6dGVLRmxmazBkaFNoMGF0cGJXam1kU3NiMGlhTkorRzVsbysyUDh5SGZvMlBOMnVGWFUzbTgwMHR6WHkyS1lmRVIwNm1aODg5Z2NBL252Nzg2eGRzSlU1VTVjNVhNTm9OT0NtOCtoelg4WHdrYUJUREFrcGx5S0VFRUtJOFM0MmZCcmVYUUxHMXZabTZocXJDQStLdFcxVHUyZzRsNWRDNFpVTHZQamhMNXllNThHYnY5ZnROZjc4M3Mvc0FqbUx4WXkzaC9NTWpSMzZkdXFhcWdud0RiVnRDL0lMY3doUURjWU8xQ3BOdDljTUM0aG04ZlQxRkpWZjVGTHhPY0JhOXFURGNHMzZxc0ZvNEZKeGx1Mll6aW11U29YemlveHpwaTUzeUNxYmxuT0lRTDh3Tml6YXh0dDcvc2h6OS83U3RwYTFzQ3lYN1ovOWxnQ2ZFR2VuYzBwdjdNQkhMZGtyUnlNSk9zV2d1OXdFZXV2dkhZTGN3TDEvaWNlRUVFSUlJY1lFTDNjZnZOeDliTS9QWFVybDJObTkvT2poMzlpMU81ZVhRa0wwRE81Yzh4UUE3KzU5QVc4UFB6WXV1UmV3WnEydHJpOTNlbzBudHZ5VDNRamd1VXVwcEdZZmNOcTJwYjJKOE1BWWZEMnYzZkZ2MTdmUjB0WmsxNjZodVJhbFFrbE5ReVVBalMxMXR1MXFsWWFRZ0VoQ0FpSUJiRUhuN21OdlUxRlRZbmVldC9iODBmYjRscVgzTysxVGo2NW1ndzMyQzhkb01sSlpXMnE3YnRHVlhBSjlRM0hWdVhkN3VORmtYemV6dGEwSmJiQXJCcU8xNUVwbk5sdUQwWUJTcWNSRjZkTC9Qb3BCSVVHbkdIUjJVMnRsUGFjUVFnZ2h4ckh0bi8yV05uMHJBTzBkcmJUclczbHA1My9ZOXErYXN3bTlvUU90V21lYjRxcFFLRkFxbEgwcUNhSlVLRkYwR1Qzc0hBbDB4czhya0NlMi9KUGR0b3pjRSt3NS9xN1Q5bjkrNzJkMno5Lzg0Zy80ZXdmem5idi96YUh0VTF0K2FudDg4UFJubk0wOXhuUDMvdEsyclRQUlQyY20yYTRzV0RoNlpnOXBWNFBsYWJGenVXbnhOa3htRXdvVXVPazhDUElOczlid3ZCcDA1aFNjWmtyMHJHNWZhMmYvRzVwcjdiWWR6L2lLNHhsZjJXMzcxYXYvaC9qSVpPN2YrTjBlenllR2pnU2RZdEIxcmMrWklPczV4UmpSWGcrdDFSWU1iWUJDZ2FsanBIc2t1bkxSV0xCWVFPMW13ZFhmZ3M1YmdVS2g2SGJ0a0JCaS9EbGFhdjNKcTdmK0RCYWxBdUlHY1B6aUdSc3dtYTExNGk2WFgrTDArY09zbkhPYmJYOUlRQ1NabDA3aWRvTUplVjcrNkpkOW5sN3J6S3dwUzVnU2N5MTRNNXROdkxUejN6RVk5U3lkZVJOenA2MjBhOS9kYUdEWFlMZXpQMTIzZFU3WE5SZ2Mvd00xR2czTW1iYWNwTGg1SEU3ZlRWdEhDMkNkRHF6VjZBQ1lHanViakl2SFdUNzdab3JLTDFKVlg4YTJkZDkyT0ZkWDkyLzhQN2I2cEhtbDJleEwrUWlGUXNFRE56K0htOVorYmFkVzQ5cmp1Y1RRa3FCVERMb0xNdElweHBqYVBPaG9zbUF4U1FBeldwbjAxbitiamdZRkhVMW1WTzRtZkdJc3FGU3FIdS82Q3lIR3ZtWUR2SkFPZXd1dHkzYmlmV0JKK09DZFh3RWMyM2ZqeDArT1NtYnZpUStZRWoyVHNJQm96aXFQRStJZlNWWitHa3RuM2dSWXA2MEcrVVhjMFBtL2MvY3Y3QklKbmMwOXpwRXplL3A4dkVhdFJhTytWakQ5M0tWVXpHWVRxK1p1SWpYckFNdG4zOXFuRWRmZWRDYnc2UXdvOVlZTzIzVU5SajFCdm1HRUJVYmpwdk93allhMnREV2lWVnVEd1RsVGwzTWsvUXZPNWg3blZNNGhrdUxtMldxR1hzOXNObE5Ta1U5NVRUSHpFcTFCODFjblB5VEVQeEs5c1lQQ0t4ZFlNMy9MZ0YrVEdEd1NkSXBCWmJiQXBTNTNIeVhvRktOZFpSWVkyd0VrNEJ3enpFb01UUXFxY3d4NHg3ZWgwK2x3Y1pGMU9rS01WejgvQW1lcjRLRWtlQ1JwYUs1eGJBREhsbGNYY3lMemErSWprMjNibWxvYjJKZnlFVjd1dmt5TG5VTkZiUW1yNTkvZTUzTzJkYlRhMW1GVzFKWlEwMUNCd2RoQmg3NmRnaXNYYU90bzRjQ3BUL0Z5OTNXYXhiV244MzZkc3BPa1NmTlpOSDA5S1ZuZnNQdm9XOXkrOHBGZWo5VWJPcWhwcUNBMElNcnBmZzgzYnhRS0JZMHRkVmdzRnY1bnh3KzVkOE96eEVWTW83R2x6cTdzUzZmcStuTGJkRm92ZHgrV3pOekFwNGQzb05XNHN1MXEyWk91YlF1dlhNQmc3T0NMWTI5anNWZ0lENHhoWHVKS3N2TFNLTGh5bnEyckgwZHY2T0RMNCs4eUxYWk90MzBWdzArQ1RqR29paHF2SlJFSzg1QWtRbUowcTgwRFk3c0ZDVGpISGdVS01LcXB6ZFBqRmQyTWg0ZUhCSjVDakVNZjVsb0R6bjliQ2tzSGNYUnpNQjA4L1JuaGdUSEVoVS9sM0tWVUFDS0Q0NWd6ZFJsN2pyMkxBc1hWQUNtMmx6TmQ4L3UzZjRMKzZqVFZENzUrQ2EzR0ZhMWFoMWJqaXQ3UWdkRmtvTGFoRWs4M24xN09kSTNSWk9UakE2OWlOQmxZdCtBTzFDbzFtNVkveER0WGt4cXRtcnVwMjJNTHIrVHl5YUhYQ2ZXUFl0dDY1MU5lVlM0cS9MeUNLSzhwSmo0eUdhUEpnRkxwUW1OTFBRYWpIbjl2KzFGTHZhR0Q0b3BMekpxeXhMWk5vOVpoc1Zqd2RQTkcxYVdreTdtOFZIYnVmd1dsUWtsRWNCenhrY25FUnlZVDRoOUJSVzBwbng5NWs5andxU1JQbW8vRll1Rk03akhlKytwRkhybnRlWWR5TkdKa1NOQXBCcFdzNXhSalJXc3RkRFJLd0RtMktWQVlkTlNWVmFPT1VxUFQ2V1NxclJEanpQWXNXQkkyZWdQT0sxVkZYQ2c2ZTYza1NaZi9VdFl1dUlOSkVVbWtuejlDVXR3ODI5ckZ2bmptcnAralZtblFhbHdkMWxoMlRxKzlZODBUdG0wV0xEMysvbXZyYU9XRGZYK2x1UHdTOTJ4NEZ2ZXI2MHNUb21ld2ZQWXRIRHI5T2RYMTVkeXk5SDdjdW1TTGJXaXB4V0RVcy8zejN4SWVGTXZLSGdKVGdMandhV1FYbkNZeGJoNEFudTQrRkpYbDRxcDFkd2orTGhTZHhXdzJNeWtpa1haOUczdU92a05tWGdxcjVtN20xUGxEdkxUelA5aTg0bUVtUlNReUtUeVJ1OVkrUlZ4RUlyb3Vhek5MS3d0NWM4OGZVS3UxM0w3eVVkdGEvenRXUDhIZlAvbC92UHpSTDdsenpaUEVSVXpyNVc5Y0REVUpPc1dneXEyNzlsaW0xb3JSckswR0xHWUpPTWM2SlNwb2RhT3hzUkcxV2kxQnB4RGpTSGtMdEJoZzZZMHRoUndXWVlIUlBIano5MUNyTkJTVzVaS2RmOG9XRkxscTNiQmdJYjgwaHllMy9yU1hNOW56OXVqK1M1UzNoeitUbzZhVGVTa0ZzOWxFWmQwVjlJWU9mRHlkRjBhL1VIU1d6dysvU1llaG5idlhQOE9raUVTNy9hdm5iVWF0MHZCTjJpN3lpck80WmRuOVRJOWZnTmxzNWx4ZUtpNUtGOVl1dUlPRnlXdDZUZDQyTDNFbHA4OGZac2ZudjhWRjZZSzNoeDlmSG4rWDJQQ3BEc2NleTlqTHBJaEV6aGVlNFVEYUp4aU1ldTVaL3d3SjBUT1lsYkNZZC9hK3dKdGYvSUhKa2Nsc1dmVVlpWEZ6YmNkYUxCYU9uZDNMZ1ZPZjRPYnF5U08zUFc5WHVzYlhLNEJIYi9zaE8zYi9MMjk4OFh2aUk1UFp1T1FlL0x3Q2UreS9HRG9TZElwQlpUZlNLVUduR01VTWJUTEtPVjY0V0hRME5WWGc3ZTJOU3FVYTF4bHRNekl5U0VzOVRVbHhNYTQ2ZC9JS2MwZTZTMktjaVl1ZVRGdEhLNUdSRWN5YlA1Zms1T1FSeXhSZFljMUhRNGpic0YrNlgrSWlwdkhSTjM4bjgxSUtHcldXRFl1MjJmYlZObFN5ZlBZdGhQZ1BYdVFjRTVaQVRGZ0NiMzd4Qi9KS3N0R290Y3lZdk1naG1PelUwdGFFdDRjZlcxWS9qcjkza05NMnkyWnRKRHBrTWdkUGYwWnMyRlRBbXBsMjI5cHYwZGJSeXVTb1pMdjIxNWR4NlJUb0c4clcxWSt6KytqYkpNYk50VTZSdGNETWhNVjI3U3dXTXlvWE5Tdm5idUtMbzI4VDVCZk9waFVQMllKdEx3OWZIci85eCt4UC9aaTJqaGFIV3AwMURSVWNTditjeU9CSmJGM3poRjBkMDA3K1BzRTh0ZldmMlgza0xlcWFxbkhYM1ZqMllERTRGSmF1RlZXRkdBQ3pCVzcrQUV4WDMxR2Yzd2xhV1dJbFJxbUtUSXN0STZvWTI0eDAwT3lhUjNoNE9KNmVua00rMnZsRklmd21CV1lIdzMrdjdMMzlZTm4rMmc3YUdzMUVCU1lRN0I4NXFGOWloZWlxdkthRWlwcGlDc3F6Y2ZOV2MvK0Q5NDVJcHVpemxmRDhBZmpOS3BqcFBGWWFORTgvL1RRL2UrckZBWjNEWXJHTTJwdGVJOWszZzlHQXlzWHhocURCcUVldDB0Q3ViN09iTXR0WGxiVlhDUFFON2RQck1oZ05BOHJRKzR1WG4rYlpaNThsSUNDQXdNQkExR3BKV3RKZk1nOUpESnI4aG1zQlo1U25CSnhpZEpPQWMveFFvY1ZrTXFIWDZ6R2J6U1BkblNIeDRoLy9ocmRMSkp1V1BzTE1oTVVTY0lvaEZlSWZ3Y3lFeFd4WjhRVGV5bkJlZnVGVjJ0cmFNSmxNSTkyMVVXMjBCcHd3c24xVHE5Uk9yOTlaMS9OR0FrNkFJTCt3UHIrdXdTZ0pJd1pHZ2s0eGFHUnFyUkJpcEZnc0ZveEdJK054OHM3MjEzWVE2aDNQL01SVkk5MFZNUUV0bkw2V1VOOTQzdGorRnMzTnpSSjRDaUZ1aUFTZFl0QmNsQ1JDUWdneHFESXlNbWh0TURNL1NRSk9NWElXSmE5RjN3S3BxYWwwZEhTTTJ4a0ZRb2loSTBHbkdEVDU5ZGNleDB1NUZDSEVNQnVQbzV4cEthZUpEa29ZNlc0SVFWeFlJdG5uenRQWTJEZ3VSenZqb2llUGRCZkVLQllSR2cyTTdpblVvNTBFbldMUTVIVUpPaWRMMENtRUVBTldYRkpNc0gva1NIZERDRUw4STZtcXFxS3BxV2xjVG1WdjYyaWx2S1prcExzaFJxR3k2c3UwNjl0R3VodGpuZ1NkWWxDVU5FUEgxUnVmb2U2Z2t5UkNRZ2d4WUs1YU4wa2FKRWFGMElBb3RCb2RCb01CdlY0LzdvTE9pUEJ3S21xS1I3b2JZaFFxcnluRzM5OFBoVUtCaTR1TGpIYmVJQWs2eGFESTY3S2VjNUpQOSsyRUVFTDBYWDdSeFpIdXdvZ3ltWWQyR3VkNEM1d0FtbG9iN0VabEJ2TTFscFFWamR0TTBmTVh6cU9nSW11a3V5RkdvYnpTVENiRng2RlVLbEdybldmaUZiMlRvRk1NaXE1VGF5WG9GR0p3NUplZVIyL29zTnQyb2Vnc2hWZHlCKzBhRm91RkU1bGZVMU5mMGU5akc1cHJ1VkpWNUhTZjBXU2t2THFZbHJZbUFNeG1NK1hWeFRTM05nNm92MkxpMkovNk1XL3MvbDJQYmY3K3lhLzU4dmg3TjN5TnQ3LzhVNStPTHk3UG83YXhDb0MwN0lOY0tEemJZM3VqeVVoemF5UGxOU1UwTmwrN0s2czNkTkRRWE5mdm44N1BVVis4K01Fdk9IVDZjd0FPblBxVVZ6Lzk3eHY2ZkhkbnZHYUtuajU5T203ZWFrNW03Ui9wcm9oUjVGakdWeWkwUmlJakkxR3BWR2cwbW1HdlZ6dGVxRWE2QTJKOHNBczZaVDJuRUFOVzMxVERHN3QveCtTbzZkeDMwM2NBYTNIcm5mdGZJY2d2bkNkdS8vR2dYS2Vrc29DdlRuNUlhdFlCbnRqeUU5eDA3bjArOXVqWkx6bVZjNGgvZWZJdlR2cGZ6VjgvK2s4MkxOckdvdWxyYVcxdjVxOGYvU2NyNXR6S3FybWJCcVh2b25jdmZmanZWTlNXT215Zk8zVTV0eTUvWU5Ddjk2ZjNma1pUUzMzdkRhL2o2ZTdEZCsvK2hkMjJpS0E0anB6WlExNUpOcE1pRXAwZVp6RHFNUm9OVHZlbFh6aEtXZlZsaCsxSmNmT0lEcDFNVzNzTCtTVTVUSW1lMVd2L3ZrN1p5ZVNvNlN5YnRaSGN5NW1FK0VjeUpXWW1PUVhwSEU3ZmpjbHN4R2cwb0RkMjBLRnZ4Mml5OXNsVjYwWmk3RnpiMzNYNmhhUHNQZkcrMDJ0WUxKWnVSMUNpUXVKNTVMYm5lKzNuOVdaTVhrUnVVUVl2Zi94TDdsanpKQWxSMC90OWpvbmsvZ2Z1NDY5L2VaV1RtUllXVGw4NzB0MFJJK3g0eGxlVTF1YXlmUFVTVkNvVkhoNGVxTlZTNy9OR1NkQXBCb1dNZElxSjZOTkRPMnhmTG0vVWxKaFpKTWJPY2RoK3ZqQWRnTVRZdWJadGw0clBZVERxbVQ1cHdZQ3UyVlZrY0ZkbUxYWUFBQ0FBU1VSQlZCd3I1OXpHZ1ZPZjhzbkIxN24zcG1jSDdkeGk1TFYxdEJMb0crb1FXSVVIeGd6SjlZeEdQZFBqRnhBZm1kem5ZeTRWbitOUzhUbUg3Wk9qcGhQa0cwWmE5c0Z1Zzg2ZWRPamJhVzF2dHR0MnZpQ2RBTzhRb2tNbmsxVndDcVZTU1dMYzNHN08wTHVXOWlaYTI1dFpQVzh6S3BVR25jWVZWNjA3YmpvUDNGMjlIQXJTTDB4ZXc4TGtOVTdQOVpzM2ZzUk5pKzRtT1g3K0RmZm5lbjVlZ1R5MitSL1plK0o5QW4xQ0IrMjg0MjJVRTZ4WlNWVXFGWTg5K1NBN3RyL0p6Z1A1eElZbUV1SWZTV2hBMUVoM1R3eVRzdXJMbE5jVWsxZDZEcVhXeVBMVmkzRnhjY0hkM1IwZkh4OVVLcFZNcjcxQkVuU0tBV3MyUVBYVjVTUHVhZ2gyRzluK0NERmN6dVdsWWpEcUIzUU9idzkvcDBGblZ2NHBWQzVxcHNaY0N4Wk81UnhDb1ZBUUhaYlFwMm1xSG01ZUFKekkzTmRqY0t4UUtOR3FkWmd0Wm82YzJkTnR1N2p3YVlRRlJ2ZDZYVEY2dE90Ym1SU1J5SnI1dHcvYk5ZTjh3KzNldDlEektGNWpjNTFkMEZsVlYyWmJrN2g0NWdhODNIMHByc2dId052RER5OTMrenViZFUzVlpCZWN0dHNXN0J2T291bHJBZnZScWwrOStwenQ4ZGtMeHpDYWpQenVyWDl5Mmk5WHJSdmZ2LysvZW5pbFY5dnAzSm1ac0xqWGR0a0ZwL25nNjcvMjJHYm5ONit3ODV0WG5PNExENHpoaVMzL3hLZUhkbkF1TDdYYmN4aU1lbExPN2VkVXppRzc3UmtYVDlnZVAzVEw5NGtJanV1MXp4T05VcWxFcTlWeXo3M2JTRTFONVh6MmFVNWtmWWxXNDBaSldlRklkMDhNc1lqUUdOcjFyUVFFK0JNM0pkWTJwZGJWMVJVL1B6KzBXcTFNclIwQUNUckZnRjNza2tRb1hrWTV4UVR5azhmKzBPMittb1pLL3Z6ZXo1Z1dNNXR0NjcvZHIvTlcxSlpTV2xuQXpJVEZhRFU2QUtycnk4a3Z6UUdzVXliNzFyOC9vbGFwT1hqcVV6b003YjIyNzI3RXFaUEtSVTFvUUJTN0RyNE9RR2xsQVJhTGhZOFB2QWJBL01SVm5MbHdGSUEyZmF2VGMxeThuRWxMbDREWjNjMUxwdHNPRWJQWmpON1FnVTQ3dkhjQ0cxcHErZVRnZG01ZC9nQXVTaGVhV3h0NWFlZS84K2ltSCtIdkhXUnJkNkhvTEtkekRqTXBNc251K004T3YwRnhSWjdUYzYrWnY0VmxzemJhYmNzdnpiRjlObnBxMTFWNWRUR2xWWVdzWGJBVmIzYy8yL2JNdkJUS2E0cFp2K0JPWEZ5RzVpdlNjL2YrSnlvWHh5bDZMMzc0QzFiTjNld1FzQVBzUy8ySTZyb3lBT1pPVzhIa0hxYkpmbnpnVldMRHB2WVlDUHQ1Qjk5QXp5Y0dsVXFGcDZjblM1WXNJU2twaWVibVpveEdJMmF6ZVZ5TzhBcEhDb1VDcFZKcG0xTHI3ZTJOVHFkRHBaS3dhU0RrYjA4TVdOZXB0WEVTZEFveFlHblpCd0hzdmpSMkpnYlp1T1FldEdwWGRoMThqZmlJSkdaTVh0VHRlVlJkdmpUSFJ5WngxOXB2T2JTNVVIU1d5T0JKdU9rOHVqMVBhVlVoT3o3L1g4QTZZbFZSYTYxbDF6bDFzZk41ZlZNMUdaZE8ydG81VTFGVFFuVjl1ZTI1djNld0JKMURwSzJqQlFDZFpuaURUbmVkSjFsNWFaek0zTWVTbVJ0SXYzQVVONTBIbGJXbDdFdlp5ZDNybndiZ1ZNNWh2TjE5NGJxM3ltT2JmK1J3enA1R1NtOWtmZXFKYy9zQUNBMklKaTU4cW0zNythSXpCUHFFT3AzaVdsVjNoZXlDMDdTME5WSlRYMjRiWGRYcjI4a3Z5WEZvM3lrc0tBYWR4dFgyM04zVml4ZmUvN25kN0lOSE4vMEloVUtCVHVQSzNoUHZVM0RsdkczZnVvVjNvbFpwcnAwdk1KcXd3R2d1RldmaDdlRkhvSy85dEZrWHBRcXRXdWNRdkRZMDE5SFcwU0lsZVBwQXBWTGg1dWFHUnFQQng4Y0h2VjZQd1dEQVpESko0RG5PZFpaRlVhdlZhRFFhMUdvMUtwVktSamdIZ1FTZFlzQzZsa3VKbHlSQ1FneElhM3N6bVZjRE56ZXROUkFzcnk3bVhGNHFDVkV6V0pDMEdvUFJ3SzZEcitIdkU5eVA5VjhLTkdxdDNaYWErZ28rUHZBcVlZRXhQU1ltNmpvcW8xUXErZllkL3hlQTNVZmY1bFRPSWR0emdLUko4d0RyeU93TDcvK3J3N21XemI1WmdzeGgwdDVoSFcyMldNdzBOTmVpMWJqYUJUOURSZVdpWnNPaXU5aDE4SFdTSnMwai9jSVJsc3pZUUhoZ0RCOTk4M2R5Q3RJSjhnc252eVNiWis3Nk9Ya2wyZmI5MXJleDY4QnJiRmkwRFYrdkFNRDZYbXRzcnVXK2pkOGRjUC9xbXFvNGR5a0ZsWXVheXRwU3U2Q3p2cW1hRVA5SXA4Y1ZWK1RSMkZLSFJxMmx0YU9aMUt4dlNKbzBuNGJtV2o3WS96SWQralk4M2J4dDdjMW1NODF0alR5MjZVZEVoa3dpT21ReUQ5LzJBMVF1S3A2NTYrZDI1KzRhVkc1YThUQVd5N1Z5SkNvWE5SRkJjZWk3ekZZd204MThmZkpEV3R1YmVXVFREKzFHa0FHeTh0TllNMzhMWGg3Vy81VGJPbHA1YTg4ZmFHcHQ0THQzLzN1L0VvWk5WSjNsTVZRcUZUcWREb3ZGSWdIbkJLRlFLQngreE1CSjBDa0dUSklJQ1RGNGpwM2RhMWNteFd3MjgvbVJOMUVvRkt5YXQvbUd6cmwrMFYxNGRQa3kzR2wvMmk0c0ZrdXZRYUN2WndBYkY5OURWT2prRzdxK0dCbXRWMGM2RDV6NmxBT25QZ1dzLzVZTGt0ZXdJR24xa0g2UlNveWJTMnIyQVhicy9oMXQ3UzNNbUx3SWpWckxrcGtiMkh2aWZhSkM0b21QVE1iZko5Z2g2TlNxZFJTVlh5Uy9OSWU1WHNzQktLc3VJdEEzckY5OU9KVnoyQ0ZUck1HbzUwcFZFWUYrWVlRRlJGTmNmdW5xMms5cm1aUEsydEp1WncvTW1icmNZY3B1V3M0aEF2M0MyTEJvRzIvditTUFAzZnRMMjRoSVlWa3Uyei83TFFFK0lRQzR1M3JpN3VvSndPL2YvcW5kU09lM3R2Nno3ZkhPL1grem15NjhjY2s5eko2eTFPNjZTcVdTZXpZOHk5OCsvaFZ2ZmZFSEhyLzl4N1p6ZzdXKzZmNjBYV3haOVNnZCtuYmUvdkpQMURWV2NkZTZiMHZBMlE4U2NBZ3hlQ1RvRkFOaXRrQkJnL1d4QW9qeEd0SHVDREdtTmJVMmtKcDl3RzViU3RaK1Nxc0tXWmk4eG1GYW5ORm9jTWpPMlVtbmNiTjkrWjB6ZFpuRC92THFZbklLVGhNVE5xWFh6S0FlYmw0c1NGN2RZNXVxdWpLSGFYNWlaSG01KzdKcHhVTm9WRnFNWmlNMTllV2tYempLbDhmZm83R2xqdlVMN3h6UzY5KzArQjcrdXZNL21KZTQwamJLdm5UbVJzNWNPRWJtcFpSdVM0QW9GQXFpZ3VNcEtNMWg3clRsbU13bUttdExtWis0R3JQWlRGTnJnNjJ0Mld4Q2I3VFd2dXlrMDdpaTFlZ3dtWXhZTEdidVh2K01iZDk3WC8yRnBMaDVUSTZhVHVHVkMzeWQ4aUZtc3htbFVzbVZxa0tNSmlPUndaUDYvaUt2am53Ris0WGJndGFRQU90SWFkR1ZYQUo5UTNGMUV1VDk2T0hmT0d5N1k4MlQzVTd0ZGNiWEs0QnQ2NzdORzd0L3g5R3pYN0poMFYyMmZmN2V3V1JjUEVGOFpCTEhNNzZpcHFHQysyNzZMckZkUm5XRkVHSTRTZEFwQnFTZzRkcHluQmh2VU1tVWR6R0VhdHVocWhVYTlkQnVoRGFqOWM5MjA5VS9yM3ZjWm9RT1U1ZDJWL2UzR09DMVVaaTQ4Y3ZqNzJFdzZwa1NQWk1MUmRiaTgxT2laNUZibE1IcWVZN1pSMCtkUDh5cDg0ZWRudXZKTFQ4aExEQ2FmU2tmT2MxY1cxUjJFYkN1Ky96eStIdDk3bU5pN0Z3aVEreS9sTC8vMVV0Y0tEckxJN2M5VDNiQktjQTZuYytadk9Jc09xNW1KZ1dZSHI5UU11SU9FVzhQWDRjUnNnVkphM2o1NDE5eUl2TnJsczNjNkRRZ0dpeU56YlVBRkpkZnNxM0pWS3ZVaEFmRjBsUllqNjluUUxmSFJvWEVjeXhqTDJCZEIydzBHWWtObjBwdFk2WER0TzJxdWpJeUw2WFlucStldDVubHMyOEJySm1aNDdza0tycDN3M2Z3OXduRzI4TVBsVXJOcDRkM2NMRTRreW5STThuT1A0V2J6b05nUDhjMWp4WXNIRDJ6aDdTck40V214YzdscHNYYk1KbE5LRkRncHZNZ3lEZk1Xc1B6YXRDWlUzRGFybFRONzkvK2FiYzNpZnJxdHVVUE1qMytXc21rbUxBRUhybnRlY0tEWWpHYnpXUmNQSUhlME03TWhNWDROUVN4Yy84cnVMdDY4c2h0ejB2WkR5SEVpSktnVXd5SVRLMFZnNlhkQk9VdDFxQ3lvZ1dxMnFDeUJTcXYvbG5kQmdaejcrZnBDK1VvbkMxVlhKNUhkdjRwcGtUUEpEWnNxaTNvOVBVSzRPSGJmdUQwbUVrUmlVeVBYK2gwbjgvVkwvU1psMDQ2QklBbWt4R3p4WXpLUlVWUjJVVmJBTnFWMFdUQVlySFlyVFVEQ1BJTEp6SmtFaVdWQlpSVTVHT3hXTWdyeldicHJJMVUxSlp5OHR6K0hsOW5hVlVocFZYWFNnK0VCa1FQT09oOHZRcjJOYzRZMERsdVJIb0ZyT3Q3dk41dlNnVU05cjBSRHpjdnBzWE1KaVhyRzZycXk0Z0tpUi9rSzFpWnpXYStPdmtoTXlZdklqdi9GT2tYampKbjZqSktLZ3M0WDVpT3Q0Y2ZYNmZzNUk0MVR6ZzlQaklrbnRhVW5WVFhsMU5VbG91ZmR4QmU3ajYySkZUM2JmeXUwN3FUblFtdnVoTVhNYzMyMk5QTm05andxWnc4dDUrWTBDbGtYa3BoeHVSRlRoT0dHSTBHNWt4YlRsTGNQQTZuNzdZbGFlclF0OXN5VEUrTm5VM0d4ZU1zbjMwelJlVVhxYW92WTl1NmE1bXJINzcxQjVndHpuK0o1UlZuOGVXSjkvajJIZi9TWTlaY0QxZkg2VVNSSVpQSUtVam5tN1JkZGttNmJsbDZIMyt0eU1mRDFRdHZEeitINDI1VVRUdnN6b0tVSm1nMldXYzhEYlc4ZXBnWjFIczdJY1RvSlVHbkdKQ3VRYWVVU3hIZE1WbWdzdFVhVUZaMitlbjZ2S1g3TXBJVGdxOVhJQjZ1WHR5ODlEN09GNlQzNlpnQW54Qm1USFllZEhhNnZzNmd3V2pnTHgvOEt4MzZOcDdkOW05MjY4QTZ0YmEzOFB1M2YwS1FYN2hEZ3FIVzloWmUrL1IvdUZ4K0NiQk9oWHp1M3YrMFpiK2RsN2dDNkQ2UjBJbzV0dzU2SXFHcGJyQ3ZzZXMzMytHNXErQ3BneTM5bUluWlh3cmcyTDdCUDI5bmJWbU5XamY0SjcvcTVMbDk2STBkM0xMMFBqemR2UGttYlJmVFl1ZXc1OWc3ekVwWVFuTDhBblo4L3IvTVQzSStiVHNzTUJxVmk1cXk2c3NVWERsUGJKajl0RkJQVjI5OFBQMGRqbE1xWFhydG04bHN3dVZxdThYVDEvUFduai95N3Q0WDBCdmFtWmU0MHVreEJxT2VJTjh3d2dLamNkTjVZREtiQUdocGEwU3J0aVpubWpOMU9VZlN2K0JzN25GTzVSd2lLVzRlL2o3WFNwUDRlZ1hRcm0ranNyYlU0ZnlWZGFWNHV2blEzazJwSVkxS2F4dEI3U3EvTklkdlVuZFJXbFZJZUZBc0Q5MzZEN1phb040ZWZ0eTkvbW5lMlAwN1h2L3NOengweXovWWF2Y09oTllGZ3QxaG1ocmFMQTdKaHdkVml3SHk2OEYzNk42cVFvaGhJa0duR0JBcGx5S2NxV21EYzlXUVdRM1oxWkJiMS9zeGZlR3RoVkIzY0ZlRFRtWDljVldCenVYYWM3dkhQZXl2T1RNNGZSb3NIbTVlUExiNUh4MEszdysyZzZjK3BiNnBobHVXM3VjMDRBUTRuckVYZzFIUHdxUTFEdnRjbEM1Y3FTcGkwZlIxTkxiVWtWTnd1c2R5SzhOaG9UdE1tcHBKUUVBQWdZR0JxTldPTlJBSDB4ZUY4SnNVaVBlR1I1SjZiejhReHdad2JHdDdNNjVhZDd0RUtKVzFWOGpLVDhQTDNaZGd2L0NCZDlDSit1WWEwcklQc21YMVkxZVRCOTFFUlcwSisxSjJVdGRZemYwYm44Tk41MDU4WkJKN2o3L0hkQ2MzVGx5VUxuenZ2bCtpMDdyeCtaRTMyYlJpQ1FhakFhUHh4dTlPVmRaZTRkRHB6L0QxQ21UdGdxMkF0WlJRVEdnQ2hXVzVMSnEremlFTGJLZkdsanJjbll3eVZ0ZVgyNEpCTDNjZmxzemN3S2VIZDZEVnVMTHRhbW1ZcnE1VUZ2TEdGNy9IeDlNZnhkV2JJM1ZOMVhpNGVxRldhZGgxNERXYVd1dFJxN1MyVE1OdEhTMTRlL3JiWlluT3Zaeko0ZE9mVTFwVlNLQnZLUGRzZUlZcDBUTWRyaGNkT3BtdHF4L25vMi8renF1Zi9KcmJWejA2NE5GdER6WGNGQW9QQnNJUWY5UTRXd25QSHdBL0NUcUZHUE1rNkJRRGNyRkxNSkV3ZUxOM3hCaGl0a0IrQTJSVld3UE5yR3JyeUdWL3FaVVE1TmJseDkzNlovRFZ4OEZ1MWpialdXZDVpS0ZTWGxQQ2ljeXZyNjZ0MDlxTitIUXFyc2puZU1aWGhBZkcyTXFmZEtYVjZIanUzdi9FdzgyTDNVZmZIdEwraW9FNWZmNElHUmRQTUNraUVYZFhMNnJyeThuT1R3Tmc4NHFIYmNHb3dXaGc3NG4zV1RacjQ2Qk13Nnh0ckdScXpDd1NZK2NBNEtwMTQ5NE4zK0V2SC93Ykd4YmRaY3VldW1iK1ZrN2xISElhU0xhME5WRlJVMExCbGZQb0RSM3NUL21Jai9hL1lnc1crNk9tdm9LRHB6OGpLejhOVHpjZmtpWmRTOVNUZnY0b2w4c3ZvVkFveU01UFkwYjhRb2NSeGNhV2VneEdQZjdld1hiYjlZWU9paXN1TVd2S0V0czJqZHBhV3NQVHpkdXVUdTcxbnRyNno3aHFyZlZUZi9uMzc3SjU1U08ydGFjdmYvUkxraWZOWi9HTTlRRHNTL21JU3lWWnRtTS8zUGMzNjJ0eDkySFQ4b2VZTldWSmp4bFdFK1Btb3RPNDhkN1hML0xhcC8vRDNHa3JXTHRnNjdDVXp4RkNpRTRTZElvYlZ0VjJiVXFrdjZ2MTdxY1kvOXFNa0YxekxjRE1xYkZ1NjQyWHhqb2xxek9vN0JwTUJybko5S2tia1pwMWdOUG5qempkdDNyZVpoWk5YMmUzemM4cmtBMkx0M0V5Y3grN0RyN0cvdFNQbUR0dEpmTVNWK0NtODZDeTlncnY3bjBCdFVyRGx0V1BkL3RGMXRrVXZkTEtRdHM2Vk1DMjV1MTZoVmN1c045c3Y2NXRYdUxLSVIvaG5ZaWlRdUs1ZURtVHN4ZFBvTmUzNDZiellHck1iSmJOdXBrZ3YydmxSOXJhbXltNGNwN3poZW5jcytGWklvSmlCM1RkdUxCcER0bU9sVW9sMzdyam4rM1dDSWY0UjNEcnN2c2QxZ0cvK01FdnFLeTdBbGpYTUNaRXp5QXNJSnJRZ09oK2phbzN0TlJpTU9wNTRZTi94VlhyenJvRmR6SS9hUlVxRnhXTnpYVjhlZnc5Y2dyVFNZaWF3ZnFGZC9MdVYzL2hsVjMveGRKWkcxa3lZNE10NDI1UldTNnVXbmVINmJ3WGlzNWlOcHVaRkpGSXU3Nk5QVWZmSVRNdmhWVnpOM1BxL0NGZTJ2a2ZiRjd4Y0svWm9mdHJldndDZ3Z6Q1dEUjlQV3FWL1grOEZvc0ZvOG5nOE5tTmk1akdVMXYvbVU4T3ZzN1ozT1BNVDF5RnprK0NUaUhFOEpHZ1U5eXdBbG5QT1dGVXRzTGhFamhXYXAweTIxdmlDTFVTcHZwQllnQWtYLzN4MVBSOGpPaS9zS0FZSmtjbU85MFhIdWdZT0dqVVdoWWtyV2JldEpYa0ZLWnpQR012QjA1OXdwRXp1NWtXTzRmY29neE1aaFAzYm5pMjIybUczU21ydWN5Uk0xLzAydTV5K1NYYmV0Qk9VMk5tU2RBNUJLSkM0bmxzODQ5NmJlZmw0Y3NUbTMvTVcxLytpZTJmL1paN05qd3o2SUVTWUJkd0hzLzRHclZLZzFLcDVFenVNVnk3QkpPTHBxOURvOUVSSGhqak1QTGFtU2pubFYzLzVmU21pTkYwN1E3WTVmSkxxRlVhbHM2OHlYcE90WmFHNWpwT250dEhXdlpCQURZc3VvdUZ5V3RSS0JROHVlVW43RDc2Tm9kT2YwNXExZ0ZtVFZuQzZubTNrM25wSkxIaFV4MnVkeXhqTDVNaUVqbGZlSVlEYVo5Z01PcTVaLzB6SkVUUFlGYkNZdDdaK3dKdmZ2RUhKa2NtczJYVlkvM09GSnlXZlJDbDBvVkxKVmwyZjNjSjBUTklpTDZXT0t1MHNwQzhraXkwR2xmS3FpOWpNT3FkWmdiMjl3N2kwVTAvcExMdWl0MU5CeUdFR0E0U2RJb2JWbkN0VkpxczV4eUhMdGJCMFZMclQ5ZC9hMmQ4dEpBVVlQMUpEb0FFWHltZk14ekNBMk5zcFNINlE2bFVraFEzbDZTNHVaek5QYzZuaDNiWVNrNEUrb2JDRFJSRG56TmxHVE82Wk5LdGFhamc1WTkrNmRCdTJheU5MSnQxczkyMjZ6UGtpdUhucW5QbndadS94eHU3ZjhmRnk1bERFblIyZGZGeUJqVU5GVmdzRnR4ZFBWbTc0QTdidnE3VFZidHowK0o3OFBNS2ROait5YUh0dHNlM0xuc0FGNldMWGYzWXIwNjhUMDVoT3NtVDVyTjIvbGE4UEh4dCt6UnFMVnRXUGNxc0tVdllkM0luWUMwcGhBVm1KaXkydTQ3RllrYmxvbWJsM0UxOGNmUnRndnpDMmJUaUlWdVE3T1hoeStPMy81ajlxUi9UMXRGeVE2VnBzdk5QVVYxZmpsYmp5b3JadDNiYnptZ3ljT0RVcDdiK1RvNmF6b3pKaTV5MlZTZ1VRN2FXZDd6SnlNZ2dMZlUwSmNYRnVPcmN5U3ZNSGVrdWlRa21Mbm95YlIydFJFWkdNRy8rWEpLVGsxRW9GRDFPcHgvTkpPZ1VONnlvOGRyam1JRW54Qk1qekdTeEptMDRVZ3JIUzYzVHA3c1Q3WFV0d0V3TWdJaVJ6U016N05vNldqbDI5c3NlMjdSZkxWTlNXWGVGZlNrZjlkZzJ5Qy9jcnZiZWNDZ3V6K05NN2pFeUxwN0FiREVUSDVtTTJrVk5UbUU2Yit6K0hhRUJVU3lac1lGcHNYT2NscEFBN05iaUtaVktORXF0N1hsM2dhUlM2V0tidGloR0Y2MUd4ME8zL3NPQWJnSmNueTI1TzkyVkFlcE5nRThJUDN2cXhSNnUveXZiNHhCL3gzcWJtMWMrd3VwNXQ5dGxsYjFlVEdnQ1QyejVKeXdXNjVTT2JldWZ0bHVmdVduRlE0QTFvNjFhcGVHQlc3N25kSDJreWtYRmhrVjMyVzJMaTVqbTBQK2ZQdjRudStkUGJmMHBnRzFOWjIraVF5ZnpzNmRldE5WQ0ZRTzMvYlVkdERXYWlRcWN3cXdsNjV5K2w0UVlEdVUxSlZUVUZITmtYeXFuMDg1dy80UDNvbEtwdXYxL2VUU1RvRlBjc0s2alg5SGVJOWNQY2VQYWpYQ2l6RHB0OW1SWjkyVkxWRXFZRlFUTHdtRlpoSFZrY3lMcjBMZHh0SmVnczFOTlEwV3ZiYWZGekI3eW9MT2h1WmJTcWtJS1NuTElLODJtdnFrR3NJNldycGh6RzVPanJOTjBxK3JLT0hMbUM4N2xwZkxoL3IvaDQrblBvdVIxeko2NkZMVktRMU5yQTErZi9CQ3dybWx6MXpuUGdDdkdwdkYrUTBDajF2WVljSGJWR2NCZHYyNnlVMmR3UGxvUzhrakFPVGhlL09QZkNQV0paOTNTVlNQZEZTRUk4WThneEQrQ21RbUxPWm01ajVkZmVKVkhuM29RblU2SGkwdnZKYUpHRXdrNnhRM3JERG9WV0VlK3hOalFZb0M5aFhEaUNweXE2TDZkMWdVV2hzTFNDRmdVYWkxVElxeThQZno0MGNPL0hiVHo5WlRsY3FBNjlPMzg1WU4vcGJIbDJpSnNkMWRQNWt4ZHhzeUVKVVFHeDltMUQvUU5aZXZxeDFreDV6WU9uLzZjekx3VTloeC9sNkx5aTJ4Yjl5MWN0ZTZjeTB2RllySGc1ZTdMK29WM0RsbmZoUkJpT0cxL2JRZWgzdkhNVDVTQVU0dytDNmV2NWNRNWVHUDdXOXg3LzkxNGVIaU1xY0JUZ2s1eFE2NDBnL0ZxQXNwd2ovRmZ5bUtzc3dEcEZiQ253Sm9ReUdCMjNzNUxBNHZEcktPWjgwTGszN1U3Q29YQ1Z1NWd0Tk5xZE15ZXNvenltbUxDZzJLSkRwbE1SSEJjcjZNaS90NUJiRm45R010bjM4S2g5TTl0YThwVUxpcis3eE12QURLeUlvUVlQekl5TW1odE1MTnVtUVNjWXZSYWxMeVdENy9KSnpVMWxTVkxscURUNmNiTVZGc0pPc1VOS2V5Nm5sT20xbzVhMVczV1FITlBBWlE3cjJCQm9LdDFOSE5aT013SUJLWEVFU051UWZKcWg1SVRYYWxWNmg3WHRWMXY1ZHpiYnJndi9qN0JiRjM5dU4yMnZnU2IxNis5ODNEejZsZWZoVlZjOU9TUjdvSVFOaEdoMGNENHZPR1VsbkthNktBcEk5ME5JWG9WRjVaSTlybDBrcE9UVWF2VkVuU0s4YTJ3eTNwT0NUcEhud1BGOEdVQnBKWTczeC9xRHF1aXJJSG1sSUhYZ2hkQ0RKRzJqbGJLYTBva2tZa1ljV1hWbDJuWDk1Qmhib3dyTGlsbTFwSjF2VGNVWW9TRitFZHlJbXN2VFUxTmVIdDdvMUtweHNTTklBazZ4UTJSb0hQMEtXNkN6L0xnNnlKbzZIRGNyM1dCbFpGd2N4eE1keXpoSm9RWWhTTEN3Nm1vS1phZ1U0eTQ4cHBpL1AzOVVDZ1V1TGk0aklrdnVmM2hxbldUejVrWUUwSURvdEJxZEJnTUJ2UjZQVnF0ZGt4OEhpWG9GRGVrUUlMT1VTTzdCclpuUVZvM281cnhQbkJMSEt5TEFUZjV4QXN4cHN4Zk9JOGorMU1jNmtRS01kenlTak9aTkNVT3BWS0pXcTBlRTE5eSt5Ty82T0pJZDhHT3lXekNSVGwya3NTTVZTYXppZnFtR3Z5OWcreTJXeXdXaXNvdjR1Y1ZoSmQ3NzhYb3pXWXo5YzAxVHVzSE56VFhvbEFvKzNTZXZpb3BLOEprTXFIWDZ6R2J6V05paXUzbzc2RVlkY3dXNjZnYVdEUFhSa25GaEJGeHBoS2VQd0RQN1hNTU9OMVVjTnNrZUdFOXZMZ0JOc2RMd0NuRVdEUjkrblRjdk5XY3pOby8wbDBSRTlpeGpLOVFhSTFFUmthaVVxblFhRFJqNGt2dVdMVS85V1BlMlAyN0h0djgvWk5mOCtYeDkvcDB2bE01aC9uMDBBNm4rL0pMY3ZoZzM4czB0elk2N092UXQ5UGEzanlnSDdPNW04eUZWMlhscGZHWEQvNk52U2MrNk5OcjZYVGt6QjQrUHZDYTdYbGRZelcvZStzbkZKU2U3OWQ1OGt0eStQTjdQNlB3U3E3ZGRyUEZ6UGJQZmt0dTBkbStuYWMwaHorOSt5OFVYTG5nc08vakE2L3k1YkYzKzlXdnZyQllMQmlOUmx0TjRkRk92b2FLZml2cGtyazJ5a3NTend5MzFISjRJeHV5cWgzM0pmcGJSelZYUllGT2JwRDJTS214WU5iTG0zYzhNR0tkVHo3ZVJsNDYzZi9BZmZ6MUw2OXlNdFBDd3VsclI3bzdZb0k1bnZFVnBiVzVMRis5QkpWS2hZZUhCMnExMU5DNjNwL2UreGxOWFVwVDlaV251dy9mdmZzWGR0c2lndUk0Y21ZUGVTWFpUSXBJZEhxY3dhakhhT3ltdVBaMWZEejkrZnpJbS9oNCtyTjg5aTIyN1VhVGtTK092WU5hcFVIcnBON3NKd2RmSjZjd3ZSK3Z4dEhUZC82TUlMOHdwL3RLS3d2WmRmQTExQ290YWRrSG1Cb3ppNmlRK0Q2ZDkwenVNWUo5dzIzUHMvTlAwZExXU0VoQVZMLzZsNVdmaHFlN0Q5R2g5a25iYklGY0gvOWZ5U2s0amJ1cko5RWhrNm1vTFNYWUw3ekg5cmxGR2NSSEprK29temNTZElwK2svV2NJK1BFRmRpUkRSZHFIZmN0Q29WSHAxdW4wb28rR2hzM0JrV2ZqTjkvVElWQ2dVcWw0ckVuSDJUSDlqZlplU0NmMk5CRVF2d2pDZTNubHlzaCtxcXMrakxsTmNYa2xaNURxVFd5ZlBWaVhGeGNjSGQzeDhmSFo4d2tMaGxPUnFPZTZmRUxpSTlNN3ZNeGw0clBjYW40bk1QMnlWSFRDZklOSXkzN1lMZEJaMCtLSy9McHVDN3BVMVJJUFBtbE9ZUUdSTnUyWFNnOFEyMWpKVGN2dVkraU12dVJ2dENBS0ZiUHY3M2JHMTNsTmNYc09mWXVhK2R2SlRKa1VyZDk4ZlZ5bmtTaXBMS0F0L2Y4Q1gvdllCNis3WGsrT2ZnNjcreDlnUWR2L2g1aGdkRk9qN2wyN1JKcUd5clpzUEF1d0JvZ3B1Y2VKVG8wQVl2RlRHdDdjN2ZINmpSdXRrQ3ZROS9PK2NKMEZrMWY1L0IrN2d3NmxZcmVnMEtEMFVCT1lUb3pKeS9tZkdFNkgrNy9Hdy9jL0QzaXdxYzZiWjlmZXA1MzlyN0Fxcm1iV0RIbjFsN1AzNU94TXNvSkVuU0tHMUFrUWVld3NRQkhTdUROYkxqazVBYnEwbkI0TkJsaTVkK2gzMVN1RnZRRytkSTBIaGdzcmVNMnVRbUFVcWxFcTlWeXo3M2JTRTFONVh6MmFVNWtmWWxXNDBaSldlRklkMCtNTXhHaE1iVHJXd2tJOENkdVNxeHRTcTJycXl0K2ZuNW90ZG9KTlRyVEgwRys0VXlObVdXM3pXS3hkUHQ3cWJHNXppN29yS29yczJVSVhqeHpBMTd1dmhSWDVBUGc3ZUhuc0Nhd3JxbWE3SUxUZHR1Q2ZjUDVKdlZqU3F1Yy8yNTQ3NnUvWURRWlVibFkxK1dxWE5SOGRkSnhhdXUyZGQ4bVBqS3AyOWRhV2xtSVVxRmt6clRsL2E1Ym5YczVrdysrL2l1K1hnRThlTXYzY2RXNmNlZmFwM2o3eXoveDJxZi93OWJWanpNdGRuYTN4NTgrZnhnM25ZY3R3TDk0T1pQYWhrcHFHeXI1bngwLzdQSGFUMjc1aVMyb1RiOXdGSlBKeUx4cEt5bXZMaVlrSU5MV3ptdzJBZURpWWg4cVhTZzhTM1JZQXJvdUk4UG44bEpvNzJobDNyUVZlSHY2RStRWHpxNERyL0x0Ty84Rk41MkgzZkZ0N1Mzc092Z2FmdDVCTEV5ZVdETlhKT2dVL1dhWFJNaHI1UG94M3VYVXdQK21RWDZEL1hZRnNDSVNIazZDYVBuN3YyR3VBUmIwTFdZd3laZW5zY3lNZ1ZaRjliaE5idEpKcFZMaDZlbkpraVZMU0VwS29ybTVHYVBSaU5sc0hsTjN1c1hZb1ZBb1VDcVZ0aW0xM3Q3ZTZIUTZWQ3I1NnRpZGhwWmFQam00blZ1WFA0Q0wwb1htMWtaZTJ2bnZQTHJwUjNhSmFpNFVuZVYwem1FbVhSZlVmWGI0RFlvcjhweWVlODM4TFN5YnRkRnVXMzVwRHZtbE9RN3RIcjd0QjkzMjhVVG0xK3hQM2NVL1B2Sy9xRno2OW05WmVDV1h4cFk2dTIzbkM5UHg4dkRsNHVWTXA4ZEVoMDdHMjhPK0pwdlJFd3B3N2dBQUlBQkpSRUZVWkdSLzZzZWN5UHlhcUpCNDdsNy9ERzQ2ZHdCVUxpcnUzZkFkUGp1OGcvZS9mb201MDFhd2JzRWRhRFU2dTNQb0RSMWtYanpKbE9pWktKVktMQllMMzV6NmhCRC9TTzVjK3hSSHpueEJXVlVSMjlZLzdiUmZuWDB5bVUya1pPMG5MRENHRG4wYmYvM29QOW02K25HbXh5KzR1dDhJZ0ZxbHNSMWJXbG5JKzErL3hQeWtWZHkwK0c3QWVsTWg1ZHgrd2dLajhmY0pCdUQybFkveXlzZS9ZdS94OTlteStqRzc2Kzg2K0RwdDdTMDhzT1U1aDljMjNzbHZEdEZ2UlYzV21zdEk1K0NyYVljWHo4QTNsKzIzS3hXd09oSWVUb1p3RCtmSGlyNXo4MUhTV20zRTBBaVNVMjFzc21DbW5RYU15aGJjVkc3alBybUpTcVhDemMzNk9uMThmTkRyOVJnTUJrd21rd1NlWWxCMXpoeFFxOVZvTkJyVWFqVXFsV3BjZjc0R2c3dk9rNnk4TkU1bTdtUEp6QTJrWHppS204NkR5dHBTOXFYczVPNnJnZENwbk1ONHUvczZyQXg0YlBPUEhNN1owMGpwM0tuTHVYWDVBOTMycDd5bWhIWjlxOTIyZ2lzWDhQTUtwS1F5MytreHdiN2h1RjROQkR1ZFBMZVAzTXNacUZ3YzEvSitmdVJOaC80YVRRYnVXdmN0dTZDenFPd2llNDY5UTBWdEtRdVNWck51NFowT1FhOWFwV2JyNnNjSkRZam02NU1mY3ZGeUJzdG0zY0tzS1V0c2JWT3pEOUJoYUxlTlFKNCtmNFNLbWhJZXV1WDcrSHNIb2RPNDR1S2ljc2hHZTcyMDdJUFVOOVhnN2VHSHYwOHdVMk5tOGZYSkQwbUltb0ZXbzBOdnNPWUtVTHRZZzA2OW9ZT1B2bmtGWDY5QVZzKzczWGFlN1B4VFZOU1cycTBKRGZHUFlOT0toNGtKVFhDNDd0ekVGY3lZdkxEYmRhN2ptUVNkb2wvTUZyaDhOZWhVS1NYNEdVeDZFN3g3SHQ0NUR4Mm1hOXVWQ2xnWERROGxRYWg3OThlTC92T090bENkWXdTanB2ZkdZdFF4MEVhajRqSnFsWHJDSkRmcEhORlZxVlRvZERvc0Zvc0VuR0pJS0JRS2g1L2hOdk5xM0hDbTZ0cmowVXpsb21iRG9ydllkZkIxa2liTkkvM0NFWmJNMkVCNFlBd2ZmZk4zY2dyU0NmSUxKNzhrbTJmdStqbDVKZGwyeDdmcjI5aDE0RFUyTE5wbVd3dTUrK2piTkRiWGN0L0c3L2E3UC90U2RsSlFldDVoaWlqQTIzdis1TEROWU5Sejc0Wm5TWWllNGJBdkptd0tEOTN5ZmJ0dHJlMHRxRlZxdTlIQTV0WkdmdnZtUDlxZXQzVzA4dW1oN1p3dlBJT251dzlCdm1Ha1h6aEsrb1dqUGZZOUxDZ0dzOW5FN3FOdmNUajljNzU5NTg5UXVhZzRkbmF2clUxOVV3MWZuZnlBYWJHemllMW0vYVF6cmUwdEhEcjl1ZDIyOVF2djRzL3YvWXhENloremZ1R2R0SFcwQU5iUmE0QXZqcjFEWTBzOVQyNzVDUnExRnJDT2xuNXo2aE83ODF5cEtxSzYzbHBTb1BEcU90bm0xa1lNUmowWkYwL2EybVZjUEVtSWYrU0VDajRsNkJUOVV0UjQ3Y1pjbEtka3JoMHNCNHJocjJlaDB2NkdKTE9ENEh2eklFS0MrMEhYbWFERk83Nk4yanc5Q29NT3BmeEtIQlBNR0dtbmdVWkYwWVJNYmpKU0FZQVFJMkZHSU96TWhUc1R3R01NM0ZkS2pKdExhdllCZHV6K0hXM3RMY3lZdkFpTldzdVNtUnZZZStKOW9rTGlpWTlNeHQ4bjJDSG8xS3AxRkpWZkpMODBoN2xleXdFb3F5NGkwUGZHQTVPWkNZdlp0T0toWHR2cERSMzgxMnZmNjllNS8vTEJ2eklyWVFsckYyenR0bzFPNDBwTFd4TUxrOWV3ZXQ3dDFEWlcwZHphMEczN1RoNXUzZ1Q3aFpOeDhRVDFUVFc0NmR6NTZ1U0htTTBtQW4xREFldlUxNmlRZUc1ZWNwL2RzZVUxeGZ6cTFlY2N6cmxzMXMwc24zMHplNDY5QTFoSWlKcEJoOEc2aHRiWEs0QTUwNVp6TW5NZkM1TFdVTmRvTFJGd3BiS1FQTThBenVZZTUvYVZqOW9GaVVmU3Y2Q3VzWXBnL3dqYnRuTjVxWnc4dDgvdXVwMDNCbmNkZk0xdSs2cTVteVhvRktJN1hUUFhTdkthZ1N0c3RLN2J2TDc4U2JnSFBETUxGazJjMzBVam9qTkJpMmRVTTdWbEZTamFQVkNaZFZnQUZkcVI3cDdvd3FUb3dHSUJBNjIwVVlWQmFiM0RMc2xOaEJqZi9uRUJmSHN2L1B3SS9OdXlzUkY0M3JUNEh2NjY4eitZbDdqU05pcTJkT1pHemx3NFJ1YWxGQjY1N1htbnh5a1VDcUtDNHlrb3pXSHV0T1dZekNZcWEwdVpuN2dhczlsTVU1ZGd6V3cyb1RkMjBOQjhiYTJsVHVQcXNFNndYZDlHVFVObHIzMDJHUFUzOGxKN3BWQW9lT1MyNTIyL24wUDhJNkJMa05hYm1RbUxBYWhwcU9SazVqNVd6Ny9kbG56SjNkV1QremYrSDRkamZMMEMyYmo0SHFmYmF4b3FPWmVYeXFibEQxRlNtVzhMT2dGV3pMNlYrSWdrdkQxOFNjcytBRUIrYVRhM0xuK0F1OVkrUldMY1hGdmJodVphanB6NWdyblRWbUF5R2FsdHRQNGRiMWgwRnhzVzNXVjMzZGMvK3cxdVdnKzJyZjkybjEvM2VDUkJwK2lYd2k3ck9hTWw2THhoRFIzd1NpWjhrVysvcE1OTkJROGtXdS9vcXVUNzg3RG9USktoaWxUUjBOQkFjM081SkdnWnhUcVRtN2lwM0NTNWlSQVRRSWc3UERzYlhraUhCejZENzh5R09KL1JYU0tzc2RrNkpiTzQvSkp0VGFaYXBTWThLSmFtd25wOFBaMlhFUUZyYVpOakdkWXBwQlUxSlJoTlJtTERwMUxiV01rTDcvK3JYZHVxdWpJeUw2WFlucStldDltdURpZFk2MGZtWEpmaGRyQjA2TnZ0cHRaMnB6UGd2RkpWUkgxelRaL1A3KzN1UjNoUURBQ2VidDZFQjhXeU1IbXQwekl6WFduVnVoNHo3eTZkZVJPenB5NTFXTmZxNGVabG0xcWNYNXBEUXZRTUxsMCtSMUhaUmJ1QUU4RGQxWXNRLzBqV0xiaURMNCsvMStmWE5KSEovOUtpWDJTa2MrRDJYWVkvbllhbTYyNHEzaFFEMzVvSjNqTEFOdXdrUWN2WUlNbE5oSmlZYm9xQlNUN3c2NVB3NjVUZTIvZVhVZ0Z4ZzNRdXM5bk1WeWMvWk1ia1JXVG5ueUw5d2xIbVRGMUdTV1VCNXd2VDhmYnc0K3VVbmR5eDVnbW54MGVHeE5PYXNwUHErbktLeW5MeDh3N0N5OTNIdGs3d3ZvM2ZKZEFuMU9HNEhaLy9yOVB6elVwWXdtM0xIK3kxMzNwakI3OSsvUi82L0RyYk9sb3htZ3dPSlVGNmNpcm5FR2R5anpsTlNIUTlvOGxBOHFUNWJBMTZIQUNOV3N1RHQzeS96eGwzZTlMVGRHQ0E4dXBpeXFvdnMycnVac3htTXlmUDdYT291YWx5VWZIUXJmOWdHOGtHYTczTzY3UDhBaGlOQmd3cXZkTVJaMjhQdjBGNVRXUEJ4SGlWWXRCMHpWd2JKZVU2K3FWUkQvK2RBditmdmZzT2orbzRGei8rM2I3cXZYY2hCRWhJVk5GN054Z2JZeWRnN0NSMjdEaTJrempKenluWGlkTnpjMVB1VGVJNDEvYU40NFliYm1Cc2pDbW05eWFRaEVCSVFrS29JNFI2Mi9yN1k2V1YxcEpBQ0lsVmVUL1A0OGQ3enM2Wk15dEdzTytabVhlT2xEaWVIKzBMUDV4cyt3ZFZPSThrYUJrY0JrSnlFeUhFN1JmbkRmOWFDbVVOY0xHNjY3MnJlMHNCSE41MXcySTljdXpzTGd5bUZwYlB2QjhQVnkvMm5Oek1tSmlKYkR1OGdmSHhNeGdiTjRVM1Avc2JLWW56dTd3K05DQUt0VXBENmRYTDVKZGtFUlBxR094NHVIamg3ZUhYNlRxbFV0VmxmVmFzbUMzbUx0OXpLR2V4OU9EVHRjc3Z5V3B0Yi9STlhSZnNGOEczN3ZuWkRjdTk5c2xmT3AzVHFIczJ0N3JGMkV4ZTBmbE81MTMxN2c1N2NYYm5pK01iOGZId0p6WjhERmFyaFEwN1hpQy81QUl4b2FNY3luVU1PTUUyc3YzVzU4OTFXMjl1NFM4N25YdjRycDhRRWRSWGp6d0dOZ2s2Ulk5WnJGQlNiM3V0VkVnbTFadHh2QlQrZE53MnJiYU5ueDRlSFFlTG81elhMdUZJZ2hnaGhCallndDFzLzgwTTY5dDZEL2RCSGRYMWxadzh0NDlWOHg5dVRSNjBsUEpyUmV3NnZwR3EycXVzVy9ZVXJubzM0aUlTMlhIa2ZaSkdUdTFVaDBxcDR2djMvd0c5enBYUERyN055amt6TUpxTW1FekdYclVwTGZzSWFkbEhidldqT2JCYXJSeE8ydzdBL3RUUG1EbCsyWUFLbktwcUszaHY1NHVkemtlSGp1TCtwZCs1N3JWSE0zYVJWM3llTlV1ZVFLVlVFUitWVEZUSVNEN2R2NTdIVmorTFh1dlM3YlZoZ1RFOHV1cVpUdWUzSEhnTHZjNlZSVk5XZDNyUDN6dTRCNTlvYUpDZ1UvUlljYjB0OEFTSWtNeTFQZEpvZ3VkUHdjNEN4L05MbytHN0U4RkZmZ09GRUVLSUllRmE3UlZHUjQ4bklXWWlBQzQ2VjlZdStRNHZmdmdibGt5N0Q5ZlcvUzhYcE56RHFmUDd1d3drRzVycUtLOHNJcjhrQzRPeGhkM0hON0ZwOXlzM25CTGFuWVRZU1YwR08xOW1OQmw0OGNQZmRQbmVxbmtQMjE5YkxCWStQL1F1SlJVRlRFOWV6T1d5WEY3NzVNOUVCc2N4WTl4U1JrYU01ZGxIWG5EcUE5eWVqcVorMmJuOFZIWWUrNUNFbUltTWlocG5QNzkwK2hwZTNmd24zdC94SXV2dWVLcmI2YkE2clo3UWdNNGpDVHF0SGhldGE1ZnZEU2Z5bFZmMFdHRmQrK3R3RCtlMVk3Qkl1d0ovT0FxVnplM252SFh3ZEFwTWw2eTBRZ2doeEpBU0d6cUdLV01kcDgwcWxVb2VXLzF6aDRRN3dYN2hySmkxam1ObmR6dVVmZW5EMzNLbHlyWUd4OTNGbHRRbTFEK0tFUCtvbTFvNzJaRk9vKzl5T3U2WEdZd3QzYjdYbGhIM2Nsa3VYeHpmU0ZGNUhsTVM1N040NnIwQTVCWm1zaTkxQ3h1Mi95OUJmdUhNbjN3MzhaRkp2V3F2czZUbEhPWFRmZXNKOVkvaTdnNUJOdGordk82Yy9TQWY3MzJOdHo5L2pxOHNldHorQUVIMG5BU2Rvc2NLTzZ6bmpKQ2dzMXN0Wm5qcERIeDYwZkg4dEZCYjZuZlBHeWQ2RTBJSUljUVEwVEhnUEpMK0JScTFGcVZTeVpuc3c3aDBDQ2FuSlMxQ3E5VVRGaENObDd1dlF4MXRpWVJlMmZ6SExrY1JUV1pUbC9kT3l6N0MyWXNuZXRWdXE5WEtsYW9TY2d2UGN2YmlDY29yaTlEclhGazUrMnRNR0QzVFhpNHVJcEc0aUVSeUxwL2xpK01mc1dINy94SVJOSUlGS2F1SUNobnBVR2ZwMWN2ODl1WEhlM1QvbmdUTGZXSDNpWTg1ZUdZYm9RRlJyRjM2blM3WGppYVBuRXB0UXhXN1Qzek0vMjM4SGQ5ZS9Rc0pQRytTQkoyaXh6cU9kRVpJRXFFdW5hK0UzeCtCOHNiMmMyNGFXNHIzSlRlMzFsNElJWVFRUTB6TzVYUXFhOHF4V3EyNHVYaXdzTVBVMS9Halp0encrcVhUMStEckdkRHAvQ2Y3MTNkWmZrUjRBdFBITGJsaHZVYWpnWGUzLzlQaDNJYnQvMHRPNi9Za2dUNmhMSjU2THhOSHorNjBGMmlia1pGakdSR2VRR3JXQWZhYy9JU3RoOTdoMjZ0LzRaQmgzTThyaUpWenZuYkQ5bXc5K000TnkvUVZGNTBiQ2JHVHVIdnVROWROVmpSci9ETGNYRHhvYktxWGdMTVhGRlpKenloNjZQdTdJZk9xN2ZVL0ZrTEM3WGtBTldqOEt3M2V2K0I0Ymx3Zy9IUUtCTG82cDAxQ2lMNzMrU1g0bitNd0lRaitNdGZaclJGQzlJWEhIMytjWDM3ckpXYzNZMEM1V2wxR1h0RjVZc1BIM0hUQ202YVdScHBiR3ZIeGJOK1QxR0t4WUxGYWhzMFdJZjNwdHk4L3pwTlBQb20vdno4QkFRRm9ORDNMN090TThxY3VlcXpqOUZyWm83TmRkUXY4NHFCdGxMT05SZ25mU29aNzRtMnAySVVRUWdnaEJoTi83K0JlWjFkMTBibmlvbk44NHE1VUtsRWkreW9QVnhKMGloNXBNdG4ybVFUdzBrblcxVGJaVmZEc0FialdJVmxRbkRjOE93UENlN2ZtWHdnaGhCQkNpQ0ZGUWdmUkkza2RObUdPbENSQ0FHek5nNytlZER5M1pyUnRoRk1JSVlRUVFnaGhJMEduNkpITHNsMktuZEVDejZmYWdzNDJXaFU4TXhWbWh6dXZYVUlJSVlUb25kaW9rVGN1Sk1RQUVSNWkyL1BUbWZ1aDNpd0pPa1dQRkVubVdzQzI1K2F6QnlDbnF2MWNvQ3Y4WVE1RUQrT2ZpeEJDQ0RHWU5iVTBVbFpaUkxDZlBEMFdBMXZwMWNzMEc1cWMzWXliSnF0NVJZOTBUQ0kwWEtmWG5xdUV4N1k3QnB6akErRmZTeVhnRkVJSUlRYXo4TEF3eWlzTG5kME1JVzZvckxJUVB6OWZGQW9GS3BWcTBJeDJTdEFwZXNSaGV1MHdETEEreVlVZjdvYWFsdlp6YTBmRG4rZUMrOERQVWkyRUVFS0k2MGlaT3BuODhreG5OME9JRzdwWW5NR0l1RmlVU2lVYWpVYUNUakYwV0t4UVVtOTdyVlJBNkREYUQ5ZUtiZjNtUDFMQjNMcWpyVjRGdjU4Rmp5YmJmaDVDQ0NHRUdOeVNrcEp3OWRKd0xITzNzNXNpUkxjT3ArOUVvVE1SRVJHQldxMUdxOVdpVkE2T2NHNXd0Rkk0VlVtOUxmQUUyellnd3lYUU1sdmhQNC9BNXR6MmN5RnU4T0lTbUJicXZIWUpJWVFRb3UrdGUrQitpcXR5T0pheHk5bE5FYUtUSStrN0tiNld6Y3haTTFDcjFiaTd1NlBSREo3cGRwSklTTnpRNVdHWVJLakZETDg4Q0tmSzI4L0YrOEJmNW9IYjRQbjlGa0lJSVVRUEtCUUsxR28xRHovNklHK3VmNXVOZS9PSUNVa2cyQytDRVA5SVp6ZFBERk9sVnk5VFZsbkl4ZUt6S0hVbVpzK2Zqa3Fsd3MzTkRXOXZiOVJxOWFDWlhpdEJwN2loamttRWhzTjJLZlZHK09rK3VIQ3QvZHpFSU51VVdxM0tlZTBTUWdnaFJQOVJLcFhvZERyV3JQMEtKMDZjSU90Y0trY3p0NlBUdWxKVWVzblp6UlBEVEhoSU5NMkdSdno5L1lnZEZXT2ZVdXZpNG9LdnJ5ODZuVzdRVEswRkNUcEZEM1RjTGlWeWlJOTBWamJEai9aQVlZZlB2REFTZmpwMStFd3JGa0lJSVlZcnRWcU5oNGNITTJiTUlERXhrZnI2ZWt3bUV4YUxCYXZWNnV6bWlXRklvVkNnVkNydFUycTl2THpRNi9XbzFZTXJqQnRjclJWTzRUQzlkZ2lQZEJiWDJ3TE9pZzViSDMxMUZEdzJ6bmx0RWtJSUljVHRwVmFyY1hWMVJhdlY0dTN0amNGZ3dHZzBZamFiSmZBVXQxWGJ0aWdhalFhdFZvdEdvMEd0VmcrcUVjNDJFblNLRytvNHZUYkd5M250NkUrNTFmQ1R2VkJyYUQvMzFFUzRLODU1YlJKQ0NDR0VjN1J0UjZGV3E5SHI5Vml0VmdrNGhWTW9GSXBPL3cxR0VuU0s2Mm93dGdkaW5scHdHWUk5NXV4VitJOTkwR3kySFNzVjhQTnBNRGZDdWUwU1FnZ2hoUE1NNWkvNFFndzBRekNFRUgycDQzck9FSGZudGFPL3BGZllrZ1laTGJaampSTCtjN1l0Y1pBUVFnZ2hoQkRpMWtuUUthNnJwTDc5ZGRnUUN6clBWY0l6KzlzRFRnOHQvSEVPalBKMWJydUVFRUlJSVlRWVNpVG9GTmRWUEVTRHpyd2ErTWsrMjM2Y1lOdDc4KzhMSUdxSVorY1ZRZ2doaEJEaWRodDhxWS9FYmRWeHBETjBpR1N1TGFpRnAvZEFzOGwyckZmRFgrWkp3Q21FRUVJSUlVUi9rS0JUWEpkRDBPbm12SGIwbGFKNitIOTdvSzQxT1pKT0JYK2VDL0Urem0yWEVFSUlJWVFRUTVVRW5lSzZITlowRHZLUnppdU44UDkyUTAyTDdWaWpoUCthQXdsK3ptMlhFRUlJSVlRUVE1a0VuYUpiUmd0Y2E3YTkxaWpCVytmYzl0eUt5bWJiQ0dmYjUxRzNacWxORG5CdXU0UVFRZ2doaEJqcUpPZ1UzU3Jzc0YxSzVDQmU3MWpkWWh2aExHdXdIU3NWOEp1WnNpMktFRUlJSVlRUXQ0TmtyeFhkR2dyYnBiU1k0Y2Q3MjdQd0tvQmZ6WUNwSVU1dGxoQkM5RXA2ZWpvblQ2UlNWRmlJaTk2Tmk1ZXluZDBrY1l0aW8wYlMxTkpJUkVRNGsxTW1NWGJzV0JRS0JRcUZ3dGxOdTYya2I5ODg2VHRpTUpHZ1UzU3J1TU5JWitnZ0REcXR3TzhPUTM1Tis3bWZUSVdaWVU1cmtoQkM5TnI2MTkra3FkWkNaTUFveHM5WVJMQmZ1TE9iSlBwSVdXVVI1WldGSE54MWd0U1RaMWozNEZyVWFqVks1ZkNZa0xiKzlUZHBxakVUR1NoOSsyYlorODRYSjBnOWVacDFEOTQvclBxT0dEeWtSNHB1RGZZa1F2OUtnNk9sN2NmZlNvYkZVYzVyanhCQzlOWkx6LzhiTDFVRUsyZCtnM0h4MCtWTCtSQVQ3QmZPdVBqcHJKcnpDRjdLTUY1KzRUV2FtcG93bTgzT2JscS9zL2Z0V1E5SjMrNEZlOStaK3doZXl2QmgxWGZFNENKQnAraldZTjR1WlZzK2ZIQ2gvWGhwTkt3WjdiejJDQ0ZFYjYxLy9VMUN2T0pJU1pqbjdLYUkyMkJxMGtKQ2ZPSjRhLzA3MU5mWEQrbmc0WTNYM3lURWE0VDA3VDR5TldraG9jT2s3NGpCUjRKTzBhM2lqa0huSUJycFRLdUF2NTVzUDA0T2dLZFRuTmNlSVlUb3JmVDBkQnByTEtRa3lwZnk0V1RhMklVWUd1REVpUk8wdExSZ3NWaWMzYVErbDU2V1RsTzFtWlRFK2M1dXlwQXlkUmowSFRFNFNkQXB1bVN4MnZhMUJOdDJLUUV1em0xUFR4WFZ3eThPMk5vUHRnUkl2NXRseTFncmhCQ0R6Y25qcVVRRnhqdTdHY0lKWWtNVE9IYzJpOXJhMmlFNVluWHlSQ3BSUWFPYzNZd2hhYWozSFRFNFNkQXB1dVF3eWpsSWtnalZ0TUJQOTBLanlYYnNyb0UvelFVM2pYUGJKWVFRdlZWWVZFaVFYNFN6bXlHY0lOZ3Znb3FLQ3VycTZqQ1pURml0Vm1jM3FVOUozKzQvUTczdmlNRkpnazdScGNFV2RCb3Q4TXgrS084d092dUhPUkE4eU5haUNpRkVSeTQ2VjBtc01reUYrRWVpMCtveEdvMFlESVloRnpoSTMrNC9RNzN2aU1GSmdrN1JwZEpCdGtmbkg0NUNkbFg3OFRQVElNSFBlZTBSUW9pK2tGZVE0K3dtOUVyWjFVS2FXaHE3ZksrdXNZYkxaYmw5OWtXNHFibWhUK29aaUlwS0N6Q2J6UmdNaGlHM05tK3c5dTNCWWlqM0hURTRTZEFwdWpTWVJqcmZ5NElEUmUzSFgwK0VPZkx3VkFnaG5PYkQzUyt6YWMrclhiNTNQaStWMXovOWI0d21RN2ZYVjlkVjhwZjFUMU5XMmY2WCs2RXoyemw0WnB0RHVZcXFVdjd5NXRNVWxsM3NkVnRmK3ZDM3BHWWR2RzRaaThWQytiWGlUdWViV2hxcHFhL3E4ci91Z3U2YlpiVmFaWXJrRUxMMTBMdTg4TUd2KzZ4L1hJLzBIVEdRcUozZEFERXdGZGUxdng3SVFXZDJGYnlTMFg2OElOSVdkQW9oaExBeG1vd2NTZDlCUnU1eGF1b3JVYXMwaEFmRnNtN1o5L3JsZnBYVjVWeXJ1Y0xVeEFXOXJxT2dOQnVMeFV5QVQ0ajluTVZxNGVTNXZjeElYbUxmK0Q2ditEdzZqWjdRd09oT2RaUmZLOFpnYkhFNDUrc1pnTUhZUW4xVHJmMWNZM005VjZ2TEtDelBzNS96OGZESDNkWFRmbnpnOUZZT3BXMW43ZEx2RUJ2V3Z2L1c3dU9iT0pWMW9NdlBNR24wYkZiTWZ1QW1QN25vcWZQNXAvbmdpLy9yOHIzLzk4Q2ZIZjc4akNZakIwNXZKU1AzR0ExTnRYaTUrNUdTT0krVWhIa29GSTZaQm1zYnF0bDFmQ081aFprWVRRYUMvU09ZTjJrbHNXRmpPdDBuTGZzSVI4L3Vvcks2REwzV2xZVFlTU3hJV1lWV28rdXlYUm01eHpsNWJoOVR4eTdnYW5WWnQ1OU5wOUVUNkJ2YWt4K0RFSU9HQkoyaVN3N1Rhd2ZvZGluMVJ2akZ3ZlpNdFRGZThKTXB6bTJURUVJTUpDMkdadFovOWxmS0tnc1pIVDJCY2ZIVE1SaWJLYWtvNkxkN25zdFBCV0JrWkZLdjY4aTZkQVpmcjBBdUZtWUM0T251UzBMTVJQYWMzTXlsa2d2a0ZHWndxVFNiMnZvcXpCWXovLzc0dit6WGVydjdzV2JKRTN5eTd3M0tLZ3Z0NTYxV0t5dm5mSTJhK210a1htemZWNnV4dVo2TTNHUGtYTFk5d2F5dXU4ckNLYXVabHJUUVhtYkd1Q1hrbDJTeFlmdi9zbTdaOTRnT3RXVVV0bUlseURlTXUrYys1TkQrVFh1N0h1WHRMUm1wNnF5NWRhUncwcGc1dU9nY0V6aDBEUHFzVmlzZmZQRVN1WVdaSk1WTkljQW5sSE41cDloMitEMmFtaHVZTytsT2U5bjZ4bHBlM2Z3bm1nMk5UQmcxQzYxR3grbXNnN3o5K1Q5NDRJN3ZPenh3T0hobUc3dFBmRXhFMEFqbVRMeVRrb3BMSE0vY3c1V3FFcjYyL0FlZGd0bXIxV1Y4ZHZCdDFDbzFxVmtIdXgxZE41b01oQVZFODhpcS83amxuMUhiNXhkaUlKQ2dVM1NwcEhXSmpGSUJRYTdPYlV0M2ZuY1lLcHRzci9WcStQMXNVTXVFY1NHRXNQdnM0TnRVVkpYd3dCMVBkVGxTMHgvU2NvNEE4T0tIdjNFNDcrc1p3TGZ2L2NVTnIyOXFhZVJpMFRtVVNxVjlpdTdZdUNtc21MV09BSjhRenVXZllsVDBlTnhkdmRoMWZCTXBDZlB3OHdxeVgrK2l0d1VnMzdyblovWnpIKzk1alV1bDJjUkhKdVBtNHNHOFNTdnQ3ejMzN3MrWW5yU1lLV1BuZDlsdUFJMWF5NW9sVC9MNnAzK2h1Q0xmSG5SVzFWM0Z4ek9BWUgvSExLeHFsYVJONzIvTkJsdlFPWHZDY2p6ZHZMc3RsM254SkxtRm1jeWVzSno1ays4Q2JIdFovbXZqN3ptVXRvMUpZK2JZUjBYM25mcVUyb1lxSGx6K0EzdUFtUnczbFpjKytpMWZIUHVJeDFiL0hJQ2ErbXZzTy9VcDBTSHhQTGo4Qi9hUjk0LzN2azU2emxHeUM5SVpGVDNPM29icXVrcmUzZlpQVENZamZ0NUJQTERzS1R6ZGZSemEyV0pvNXBOOWI1QlhmSjc1S1hmMzBVOUppSUZEZ2s3UnlaWEc5dEhESU5lQnVjZmxoaXc0VmQ1Ky9QTnBBemM0RmtJTUxRUHg3OFN1bEZVV2NmYmlDV1pQV0g3YkFzNUxKZGxjcTduQ2xNVDVoUGhIMnM4Zk83c2JpNlZuK3dXZXVYQVlGNzBiMzEvN0IvdVgrVFozem5vUUx3OC9QTjI4YVdwdVFLdlJNWFBjVXZhbGJtRkJ5aXJjWERwUHpUbWE4UVhuOGxONWFPV1B1RnlXeTRXQ05JZjMyMFk2UzY3YVJuL3JHcW81ZS9FNFpaV0ZURTllVEpCdkdHREx0dnJZNm1kUktWV0E3ZWQ3cWVRQ0N5YXY2blJQcFVKSlhWTU5WcXUxMDRpWDZCdHRheUpkZE5mL3gvOU05bUhVS2pYVGt4ZmJ6Mm5VR2xJUzVySHR5SHZrRkdZd1lkUk1UR1lUR1JlUEV4WVk0ekNpNmVjZFJIeGtNdWN2bmVaYWJRVytuZ0ZrNUI3SGJERXpZOXhTaHo0Nkkza0o2VGxIV3grTTJJTE95cG9ydlBuWjMzRFJ1L0hkTmIvamszMXY4TXJtUDdKcTNzUEV0TjZuc093aW0vZS9nZFZpNFp0My85UmhXcmtRUTRVRW5hS1RzZzZKQUlNRzRKWWo1eXJoMVE3ck9PK0tnK215OUVFSWNadDR0YzdjYXpRNnR4MDNjamIzT0FBVFI4OEdvTm5RaEFJRk9xMiszKzU1T0cwNzdpNmVMSnA2TDJwVisxZU1RMm5iQ2ZCMi9DSjk2dngrWWtKSE80d1NHazBHanFUdklIbmtOT29hYSt6blBkMjhVU2dVUkFTUHNKOUx6em5LNk9nSldLd1dUbDg0eEl4eFN6c0ZuWGxGNTlsNTdDTld6WHVZMElBb2pDWUQvdDdCRG1WVVNoVnVMcDcyOHhlTE11M0hTb1dTN0lKMGU5a0FuMUI4UFAwcHZuS0o5M2UraUl2T2pZbWpaM1g2T1FUN1JYQXE2d0QvOWRyM1VDaVVyRjN5cEQzQUVIMmpxYVVCcFVLSlJxM3R0b3pWYXVWeVdTN0IvcEhvdFM0TzcwV0dqQVNncEtLQUNhTm1VbDVaaE1IWVFrem9xRTcxUklhTTVQeWwwNVJXRk9EckdjRGwwaHdVQ2dWUklmRU81UUo5UTNIUnVkcW5yNXZNSnQ3NS9CKzQ2dDE1Y1BrUGNOVzdjZit5NzdIdDhBYmUzUHAzeG81SVFhVlNrNTV6bEltalpyRjQybjNkcmdjVllyQ1RvRk4wMGpIb0hHajdYTllhNEpkZldzZjU1SGpudGtrSU1ieW9Xd2V1cXJ0UHZqb2dGRjNKdzhQVmk2YVdCdDdiOFlKOWZXTjRVQ3dyWmoxZ0g4SHJLMlZYQzhrdHltVFJsTlVPQWFmUlpLU3lwcHl4STFJY3lxZm5IbVBQeWMzY01mTitKb3lhQ2RpeXhMcm8zYWlvTHVXNWQ1K3hsMTIzN0hzY1NyTmxycDJTdUlDSW9CSGtsMlR4d0IxUGRkdWVxdHFyZkxqN1phWWxMU0lwenJiZ1B5cGtKRkd0d1VhYlUrZjNFeHMyeGo2OU5pUDNHREdobzVtV3RKQ2EraW8yN0hqQlhuYngxSHRKU1p6UHh0My94bVEyY2YvUzc5aW44M2EwYk9aYVJrWW0wV3l3clFFSjhvdm9WRWJjbXVhV1JyUmFQZFYxbGFoVWF0ejBIcDFHeHVzYWF6Q1pqZmg0K0hlNjN0dkR0cTlhVFYwbEFOZHFyN1NlNzc1c2RZZXlIcTVlYU5TZHAxRjd1dnRTV1cyYmlxVldxYmwzNGJmdzl2REh0YldmcUZWcWtrWk9wZWhLSG1jdm5nREEzenVZcUpCNGpDYURCSjFpeUpLZ1UzUlNQa0JIT3EzQWJ3NUJkV3N5UWxuSEtZUndwdklHdUZRRDBWN09ia25YcW1vclVDaVV2THY5bnlURVRHSkc4aEpLS3k5ekxHTVg2N2Y4bFNmdSs1VkRoczlidGVQWWg3anEzWmswWmc1bGxVVUUrOW4ycnJwVWVnR3IxVXIwbDBhUXZyYjhCMnc5OUM2ZjduK1Rvdkk4N3BoNVB6cXRubS9jK1RTZzRQa05QMmQreXQyTWlocVB5V3drSWlpT1UrZjNVOWRRVGRhbDB5aFFjT1ZhTVFXbHR2MGUwN0tQNEtwM0o5Z3ZndWpRZUxJdW5hYTVwWkhVOHdkSVBXL0xNTHQ4MWpvdWwrWjB5amk3N2NoN2JEdnlYcWZQNU9sSFE0bGVBQUFnQUVsRVFWVG16WSsrOXQ4QS9Hdmpmd0syb09HclM1NmdxYVVCdmM2MTJ5eWt2bDZCdUxsNDNuRDZwK2lkWmtNanpTMk4vR09EYloybFdxVm1SSGdpaTZiZWk1OVhvSzFNNnhSYzNaZEdPY0dXSVJiQVlHcTVZVm50bDhvMnRUUjIrN3VqMTdwZ01odXhXQ3dvbFVwQy9DTzVWbk9GQ3dWbnVGUnlnZHpDVEZvTVRZeUlTR1RSbEhzeG1ZMmN1WENJemZ0ZXgyd3g0K1BoVDZCdkdQN2V3WGg1K0RFaUxBRWZ6ODZCc0JDRGpRU2RvcFB5RGx0SERhU1J6bmZQUTFwRis3R3M0eFJDT0pPWERuNTlDUDQ4RHdJSDROOUZMY1ptRE1ZVzdwaXhscFRFZVFDTWpVdkIzY1dMbmNjKzVNUzV2ZmJFS3JmcVFrRWFsMG91c0hMMjE3aGFYY1lybS85SThzaHBMSjk1UDJrWER1T2ljeU04TU5iaEdyVkt3NzBMSHNYWE01Q0RaejdueXJYaTFpbUk3ZnQwNmJXdWVMVW1YRm1RY2pmbld6UGphdFE2UXZ3anlieDRFcFBGQkVCT1lRWnFwZTFyVFhSb1BBbXhrd2p5dFFXK0ZxdUZkN2YvRTUxR3o5SVphMWc4N1Q3N1BWNzQ0TmRNUzFwb240Wjgrc0lod2dKc1c3QW9GQXA3ZXpxdXpWUXBWYXpmOHRjYi9seVdUVjlqSDBFVmZXdHl3bHpHanBpQ1dxMmhvYW1XM010bnVWQ1F4dVd5WEI1Yi9YTzgzSDN0NjRpVmlzNVBwOXYrUE52K2I3NWVXUnpMV2l4bSs3bnJsZDI0K3hWeUM4L1NiR2hDcTlFUkhUS0toVlB1WVV6MEJGejBibXcvOGo1ZTdyN2N2K3k3dEJpYXlTcytUMEZwTnBmTGNza3RQSXRDb2VUNzkvL2hWbjVNUWd3WUVuU0tUaHpXZEE2UUwxSjVOZkJhaDNXYzk0eVVkWnhDQ09jYUh3aG5yOENqMitDcFNaRGdON0QyTlZZcWxDZ1ZTaVo4YWMzaCtQanA3RHoySVVVZDlxVzhWVjV1dm9RRnhqQisxQXdVQ2dXcjV6L0Nsb052VVh3bG41cjZTaVluek9zMDlSRnNYOHdYcE55Tmw3c3ZCYVhaTkRUWDhmNFhMd0cyOVoySDByYVJsbk9FaEpoSlRCb3oyMzdkdVBocGpJdWZCdGltUFA1anc4KzViK0ZqOWhFdWdFc2xGekJiekV3Y1BZdks2bktzVml2QmZoR2N6MCtscWJuOUh6cURxWVhDOGp5VUNsdUNJQVVLYWh1cnIvdDUvYnlDZVBJcnYrYkZEMy9EbXNWUGRCckZQWDNoRU51UHZFOWtjTnhOL2lSRlQ0MktHdWR3UENWeFB2dFR0N0wzMUNjY3pmaUNwZE8vaXFaMXFtcUxzYm5UOVcxN3VPbzB0cEhOdG1tdGJhT1pqbVdiTzVYdHFsemJ2WFFhUFFxRmdsRlI0d2p4anlROGFBU2hBVkgySkZSdFNpb0sydHVoMVRNbVpnSmpZaVlBdHZXZ2RRM1ZYU2JIRW1Jd2txQlRkRkkrd05aMEdpMjI3VkhhZHBvYTZRUGZIbmZkUzRRUW90OTVhdUdWWmZEZkorQ1B4L3ErZnFVQ1ltOWNyRnR1THA2WXpOY2MxbGNDNkhXdUtCVktqT2ErVzVRYTdCL0IvVXUvYXg4SkdodVhRckIvQks5OThoZkFGaEJjejZReHM1azBaamIxamJWRUJObVNCUldXNWVMbkZVU2diNWg5VGQzTnFLbS94dm44VkNhT25rVlpaU0Y2blN1ZTdqNlVWUlpTM3lGSmtkbHNvcWEra3VLSzlwK1RUMHNBQ1RFVHU2MWJvVkRnN3gxTWZHUXloOUsyTXpJeXlmN1pXd3pOSEU3ZlFVTHNwRTVicWZSR1RRdHN6WVRqZFZCdmJzOXBNSmpkYXQvdVRrcmlQUGFlK29RclZTVUFlTHI1b0ZBb3FLbS8xcWxzMi9wTTM5WUhGVjd1dmtEN0dzK3V5clk5MVBEeThLTzBvc0EraGZiTFpkdnFUQnd4bWR6Q1RON2ErdmN1MjJzeUd5bStrbTlmMjlsUmJOZ1kxaXg1NHNZZldvaEJRb0pPNGNCSysvUmFwUUlDQnNCSTUrdG5vYkRPOWxxamhGL1BsSFdjUW9pQndWMXIrenVwc2hseXFpQy9HZ3lXdnFsYkFSemUxZnZyd3dLaXFhd3BwN0xtaXNNSVlFMzlOU3hXQzk3dU54L0lYWS9ybHhMcVZOZFYwdFRTd1BUa3hUME9HdDFkUGUxN2FCN0wyTVhvNkFra2o1emFxZHpmMzNtR2x0WWtQZGJXUjVJdmIvcFArOVRHSHo3d0o1TGlwckwzMUtjVWxlZHhMdThVc2FHMjdMR0xwOTdyVU5kejcvNk01TGhwdlpvR3UzREtQZnpmUjcvamFNWVhURTllak5WcTVkTURiMkl5R1ZnMmZjMU4xOWNWdlJyR0JVSmtDSmdVN1E5Z0I3TmI3ZHZkYVJzMTFLcHRvNVlhdFlaQTN6QktLaTVoTkJrZEV2OWNMczhGSUNyWWxsZ3ExRDhLaFVKaFh5UGMwZVh5WEpRS0plR3REMFRDQXFJcEtzK2orRXErUTBibHE5VmxOTFUwa0R4eW12MWNpSDhrOXk1NHRNdjI3anF4Q1E5WDd5NGZ5cmk1OU4xNmF5RUdBZ2s2aFlPclRlMVBVUU5kNldiRnd1MlRYUVh2WjdVZlB6WnU0RXo1RlVLSU5uNTY4QXVCYVgyOHZkN2hXN2cyT1g0YTZibkgySis2aFZYekhyYVB4QjFLMnc3QW1PdU01TjJxeXBvcmZMejNOZnk5ZzVrMzZkYldqVFlibWlpdkxITElPbnYzM0cvWTErQTFOTld5ZWQ4YkxKdStCbmRYVzFZbnRVcURqNmMvWTZJbnNPM0llNVJYRnJGMjZYZEl5ejdDNGZRZER2WFhOVlJ6OE16bm5NcmE3M0ErTVhZeWN5YXU2TlNleHVaNkRxZnRZTkhVMWZoN0I3TWc1UjYrT1A0UmJpNmVGSlpmNUh4K0t2Y3YvVzZmSlduU3FXQ2NQd1FFZ0taenN0UkI2MWI2TmtCRFU1M0QxRk9yMWNxK1U1OENNREl5eVg0K2FjUVV2amkra1pQbjl0cjM2alNhakp6STNJT0htemNqSWhJQmNORzdFUmVlU0c1UkpzVlhMaEVXYUZ2WFcxbGRUblpCR3FPang5c2ZySXdkTVlWalozZHpLSDA3YTRLZTZQUzdOWDdVRFB2OTNWdzhpSTlLeG1RMnNlWEFXd0NzbXZlUXZieVh1eS94VWNua2wxemdkTlpCRnFTczZ0WEl2aEFEblFTZHdzRkFXcy81NVdtMWlmNndhdVIxTHhGQ0NORXFObXdNaWJHVHljZzlUbjFUTFZIQkl5a3F6eU8zS0pQUjBlTVpIVzNiYjhwb01yTGo2QWZNR3IvTVBzWHdWbFJXbC9QbTFyOWpzVnI0eXFKdmQ3bXRSRTgxTnRmeHhwYi9JU1owTkJGQkl6Q2FXbWd4Tmp2c2VkazI5VEVpT001aFJCZGcwZFI3ZWVtajM2TFY2SWtORzBOOVV5MitYa0VPWlQ3WStSSmo0NlowQ3NMZHZ6VFNaRGFidUZSeWdjUHBPOUJwWFZnMGRUVUEwNU1YVVZaNW1ZLzN2Z2JBUGZPL1NWeHJJQ1A2enovZit3VWpJaElKOUFuRmFES1FXM2lXOG12RnhJYU5ZWHg4ZTlDWGtqaVB0SndqZkhGOEl4VlZwZmg2QlhJdTd4UlhxOHRZcy9nSmgrbm5pNmJlUzBGWkRtOS8vaHdUUjg5R3BWSnpPdXNnV28yZVJSMUd5TU1Db3hrWFA1MjA3Q084dGZVNVlzSkdVM3dsbndzRmFVeFBYdHhwTzZLR3BqcmUzL2tTcFZjdmM5ZmNyM2Y1ZVpRS0pXV1ZoYnp3d2ErWWxyU0lXZVB2a08xVHhKQWlRYWR3TUpDMlMza2xIVXBiMjZOUndzK21PWC9rVlFnaEJwTlY4eDhtd0NlRU05bUhLU2pKeHN2ZGwzbVRWakp6L0RMNzZFeFRjejM1SlZsa1hUck5taVZQRWg0WTArdjc1UlNlWmRQdVYwQ2g0SUZsVHhIZzAvdWhYN1BGekJmSE5oSVdHTU84U1N2WmRXSVRCbU1MUnpKMmtoQTdxVk9BMlpXNnhtcE1aaU1tczVIM2Q3N0UwdWxmSlNMSWNUV2hTcVhHMjkydjAvbU9ybGFYVWQ5VVMwN2hXY2FPU0dIWmpMVUExTlJYY1RSakorZnlUdUh0NFVkOVl3MjdUM3lNMFdSZ2ZQeU1McE1uaWI2Uk5ISXF1WVZueVM1SUEyeHJiSmRNK3dwVEV1YzcvTncxYWkxZlgvSC8ySG5zSTdJS3ptQXlHUW54aitTQlpVOFJHejdHb2M0QW54QWV1dk5IN0R6MkVjY3o5NkJXcVlrSkhjMmlxZmQyR24xY09mdHIrSGo0azVwMWtNdGxPZmg0Qm5ESGpMVk1UcGpyVU81Q1FScGJEcnlGUnEzbG0zZjl4R0dkcjlIVXZxNDZLbVFrMzc3M0Z4eEozOG4rMU05SXp6bkdzaGxyN0ErSGhCanNKT2dVRHNvR1NCS2g3Q3I0TUx2OStQSHh6aDk1RlVLSXdVYWxWREZuNG9vdXA0bTI4WFQzNFpHN2ZzbzcyLy9KK2kxL1pjMlNKeGdSbm5EVDk5cDIrRDJPWis3QjN6dVlOVXVlN0ZGUTJKMktxbEpNWmlOQmZ1SGN2K3k3NUJXZjUwajZUdTViK0JpRjVSZDVaZk1mbVpxNGdKQ0FLRFJxTGV1V2ZZLzZ4aHBxNnE5aHRwaUlESXFqMmRESXh0MnZrQmc3bVNsakYvRFJycGQ1L3IxbmlRNFpSVlRJU0x3OC9IRFJ1bkxIakxXb1ZHcnlpczVqeFlyRmFzRnNOdG1ERXovdklLeFdLMjR1SGl5ZDlsWGlvNUs1V0hTT2pOeGpaQmVrbzlQcW1UdHBKZE9TRmxIWFVNMzJJKyt6NWNCYjdEMzVDYkhoQ1l3SVQyQmtaQkw2THZaL0ZMMjNmT2I5UFM3cjV1SmhuOUo2SThIK0VYeHR4UTl1V0U2cFZON3dkeXUzTUpQM2RyeElZdXhrVnN4K0FMM1doZjJwbjZGUjYyaG9xcVdzc3RCaFZGeWxWREZyL0RMR3hFeGs4NzdYMlhIMEEwYUVKOTdTYkFFaEJnb0pPb1dEZ1pDNTFtQzJUYXR0aytnUGQwdldlU0dFNkRjdWVqY2V2T1A3dkxYMTcrUmN6dWhWMEJrWkhJZGFwV0h1cEpXMy9DVlpxOUVSN0JmQnVtWGZRNjkxSWZYOEFXTENScE1RTzVHRTJJa0Urb1p5SW5Ndmg5SzJZVEtiSEs1MWQvSGtCK3YreUJ0Yi9nZFh2VHNyWmoyQVRxdm51MnQreDltTEo4Z3VTQ2N0K3dpTnpmWDJiUytzMXM3cGVSUUtCZC85NnU4QTJ3allVMnYvZ0VLaDRQOCsraDJWTmVYNGVRV3hhT3E5VEJnMUU1MVdENENQcHo5cmx6NUpRV2tPcDdNT2NqNC9sY0t5WEljMWhtTDRpSXRJNU1IbFB5QzJ3M1R3ekx5VFZGU1ZvbFFvQ1F1SVp0S1l1WjJ1OC9NSzVPR1ZQNmEyb1VvQ1RqRmtTTkFwSExSbHJnWG5qU3krM0dGYXJWNWxtMVlyaEJDaWYrbTBlcjYyNG9kbzFOcGVYWjhRTzRtRTJFazNMRGRsN1B3YlpvcjFjdmZsMFZYUDJLZEozalAvbXpRMjE5dmZuekJxSmhOR3pRVEFZckZnTWh1eFdxMG9GQXFVU2hWS3BaTDVLWGNUSGhockR3aFZTaFhqUms1ajNNanIvNk5pdFZydFFhampORTNibC8rdkxQbzJKck9SMElDb2J1dUlDaGxKVk1oSWxodlgwZHpTS0tPY3cxakhnQlBnaWZ0KzFhUHJGQXBGbjZ5eEZtS2drS0JUT0Noejhwck96S3V3cVVPMmNzbFdLNFFRdDg5QVNselNNZUJ6MGJ2aG91LzZIeVdsVW9sVzJibmRJeVBHOXVxK0NvWEN2dDYxSzRHK29UMnVTNnZSRGFpZnFSQkNPSXVzY0JkMlZoeUR6dHU5UjJlekNmN3phUHR4b2ovY0pkTnFoUkJDQ0NHRUdOUWs2QlIyMTc2MFI2ZnFOcWVLZlNNVHJyUk83NVZwdFVJSUlZUVFRZ3dORW5RS08yZG1yaTF0Z0kwZHN0VStuQ1RUYW9VUUlqWktOaWNlenNKRGJPdEdyemZkZDdDU3Z0Mi9obkxmRVlPVEJKM0Nyc3lKU1lUK2VnTE1yYU9zNFI1d2oveGJKSVFRTkxVMFVsWlo1T3htQ0Njb3ZYcVpaa09UczV2UmI2UnY5NStoM25mRTRDUkJwN0J6MW5ZcEI0dmg5SlgyNHgrbmdGSWV6QWtoQk9GaFlaUlhGanE3R2NJSnlpb0w4ZlB6UmFGUW9GS3BodHlJbGZUdC9qUFUrNDRZbkNUb0ZIYmxUc2hjYTdUQS82YTJIOCtMc0NVUUVrSUlBU2xUSjVOZm51bnNaZ2dudUZpY3dZaTRXSlJLSlJxTlpzZ0ZEdEszKzg5UTd6dGljSktnVTlnNVkwM251K2Vob25VR2lGWUZUMDY0UGZjVlFvakJJQ2twQ1ZjdkRjY3lkenU3S2VJMk9weStFNFhPUkVSRUJHcTFHcTFXNjdDRnpGRFEzcmQzT2JzcFE4cmg5QjFEdnUrSXdVbDZvYkM3MG1GTlorQnRXTk41cGRFV2RMYjVlaUw0NnZ2L3ZrSUlNWmlzZStCK2lxdHlPSlloWDg2SGd5UHBPeW0rbHMzTVdUTlFxOVc0dTd1ajBXaWMzYXgrWWV2YnVkSzMrNGl0NytRTWk3NGpCaCsxc3hzZ0JvN3lqb21FYnNOSTV3dW5iZE5yQVVMYzRMNzQvcituRUVJTUpncUZBclZhemNPUFBzaWI2OTltNDk0OFlrSVNDUGFMSU1RLzB0bk5FMzJrOU9wbHlpb0x1Vmg4RnFYT3hPejUwMUdwVkxpNXVlSHQ3WTFhclI1eVV5U2xiL2VOOXI2VGdVSm5IaFo5Und4T0VuUUtBT3FOWUREYlhudnArbitQenRSeVd3S2hOaytuZ0ZyRzNZVVFvaE9sVW9sT3AyUE4ycTl3NHNRSnNzNmxjalJ6T3pxdEswV2xsNXpkUEhHTHdrT2lhVFkwNHUvdlIreW9HUHUwU0JjWEYzeDlmZEhwZEVOMmVtUmIzMTU3LzFjNWZ2eTQ5TzJiTkp6N2poaDhKT2dVQUZSMEdPVU1jT25mZTFtczhMZVQ3Y2N6dzJCOFlQL2VVd2doQmpPMVdvMkhod2N6WnN3Z01UR1IrdnA2VENZVEZvc0ZxOVhxN09hSlBxQlFLRkFxbGZacGtWNWVYdWoxZXRUcW9mMVZyZTN6U3QvdXZlSGFkOFRnSXIxUkFGOEtPdnQ1UGVlbkY2RzBOV21SUmduZmtlUkJRZ2h4UTJxMUdsZFhWN1JhTGQ3ZTNoZ01Cb3hHSTJheldiNmNEM0p0VzF0b05CcTBXaTBhalFhMVdqMXNScW1rYi9mZWNPODdZdkNRb0ZNQWprbUUralBvYkRiQm14MHlwSzlMdUQxSmk0UVFZaWhvMndKQnJWYWoxK3V4V3EzeXBYeUlVQ2dVbmY0YlRxUnY5OTV3N3p0aWNKQ2dVd0J3dGFuOWRYOU9yLzB3RzZwYmJLKzlkYkJtVlAvZFN3Z2hoaUw1VWltR0t1bmJRZ3hkTXZZdWdOc3owbGxyZ0EwZHRraDVhS3h0YjA0aGhCQkNDQ0hFMENWQnB3QnV6NXJPZDg1QmMydUczR0EzV0I3YlAvY1JRZ2doaEJCQ0RCd1NkQW9BS3ZwNWV1M1ZKdGlVMDM3OGNCSW9aUWFORUVJSUlZUVFRNTRFblFKd25GNGI1TmIzOWIrV0FlYldmQUF4WHJCUTluMFdRZ2doaEJCaVdKQ2dVMUJuQUVQcnRGY3ZIYWo2ZUFTeXFBNTJkTmpqK1pHa3ZxMWZDQ0dFRUVJSU1YQkowQ242ZldydHkrblFsdlE4M2dlbWhmYjlQWVFRUWdnaGhCQURrd1Nkb2wrVENPVlV3YUhpOXVNbkp2UnQvVUlJSVlRUVFvaUJUWUpPMGE5QjUvT3A3YThuQjBPU2Y5L1dMNFFRUWdnaGhCalkxTTV1Z0hDKy9wcGVlN0lNemxXMkh6K2EzSGQxQ3lIRWNKU2VuczdKRTZrVUZSYmlvbmZqNHFWc1p6ZEozS0xZcUpFMHRUUVNFUkhPNUpSSmpCMDdGb1ZDZ1VJeHZGSzhTOSsrdmFUZmlkdE5nazdSYnlPZDc1eHZmejBuSE9LOCs2NXVJWVFZYnRhLy9pWk50UllpQTBZeGZzWWlndjNDbmQwazBVZktLb3Nvcnl6azRLNFRwSjQ4dzdvSDE2SldxMUVxaDhlRU5PbmJ6akhjKzUyNHZhUlhpWDRKT2k5Y2cvU0s5dU52ak8yYmVvVVFZamg2NmZsLzQ2V0tZT1hNYnpBdWZycDhLUjlpZ3YzQ0dSYy9uVlZ6SHNGTEdjYkxMN3hHVTFNVFpyUFoyVTNyZDlLM25XYzQ5enR4KzBuUUtSeUR6ajZhWHZ0ZVZ2dnJxU0VRNWRrMzlRb2h4SEN6L3ZVM0NmR0tJeVZobnJPYkltNkRxVWtMQ2ZHSjQ2MzE3MUJmWHora0F3RHAyd1BIY09wM3dqa2s2QlJjNmJDbU04anQxdXNyYTRBRFJlM0hhMGJmZXAxQ0NERWNwYWVuMDFoaklTVlJ2cFFQSjlQR0xzVFFBQ2RPbktDbHBRV0x4ZUxzSnZVNTZkc0R6M0RvZDhKNUpPZ2M1bW9OWUdoOW1PV2xBMVVmckIvZmtPVzRMMmR5d0szWEtZUVF3OUhKNDZsRUJjWTd1eG5DQ1dKREV6aDNOb3ZhMnRvaE9lb2tmWHRnR3VyOVRqaVBCSjNEWEY5UHJhMHp3TGI4OXVOMUNiZGVweEJDREZlRlJZVUUrVVU0dXhuQ0NZTDlJcWlvcUtDdXJnNlR5WVRWYXIzeFJZT0k5TzJCYWFqM08rRThFblFPY3c3YnBmUkJFcUdQc3NIVU9oc2p5QlZtaHQxNm5VSUlNVnk1NkZ3bHNjb3dGZUlmaVU2cngyZzBZakFZaHR5WGYrbmJBOU5RNzNmQ2VTVG9IT2F1ZGhqcDlML0ZrYzRXTTN5YzAzNjhMZ0ZrdHljaGhPaTl2SUtjR3hjYW9pcHJydERZM05EdCsrWFhpc2t2dWRCbjkydTZ6cjE2d21xMVlyYjA3WFRFb3RJQ3pHWXpCb05oeUsydkc4NTl1ei9jYXYvdGFDajNPK0U4RW5RT2M5ZWEyMS83M21MUXVUVVA2bzIyMTE0NldCSjlhL1VKSVlRWTNETHpUdkhYdDM1Q1ZlM1ZtNzcyL1owdmNqYjNlTGZ2cDJVZllmZnhUZGV0bzdxdWtyK3NmNXF5eXZic2RvZk9iT2ZnbVcwTzVTcXFTdm5MbTA5VFdIYXgyN3JlL3Z3Zm5hN3I2TlhOZitKb3hoZlhiVTl2V0sxV21lYm9aTG1GbWZ4bC9kTjh1di9OWGwzZjBGVEhuOS80SVdkelQ5ejB0Uzk4OEd0U3N3NDZ0R1hqN2xjY3lsaXRWbDc0OE5mc1Q5M2FxL1oxUmZxZDZHdHFaemRBT0pkRDBLbnZmVDBXSzJ3NDMzNThYenhvNUpHR0VFSTRoZEZrNUw5ZSs5NTF5eVNQbk1hcWVRLzFhenNxcTh0cGFLN0QzZFhybHVxcHFhK2lwcjdTNFZ4ZFF6VUdVd3VYeTNJN2xZOElHb0ZDb2FDZ05CdUx4VXlBVDRqOVBZdlZ3c2x6ZTVtUnZBU2wwdllQVlY3eGVYUWFQYUdCM1Q4dGJXNXB4R0JzNmZiOXVJaXhIRXJiVGtyQ1BMUWEzYzErUkhHVG1sb2FPWGptYzg3bnAxTGZXSU9IcXpjeFlhT1pOK2t1M0YwZDkya3ptb3djT0wyVmpOeGpORFRWNHVYdVIwcmlQRklTNXFGUVhIOU9WbE56QTUvc2V3T2pxWVV6MlljWkZ6K2R5T0M0bTJycnRab3JOQnVhY05IZjNCWUIxWFdWWEswdUk5QzNmYTJTVHFQbjdNVVR6Sm00QW4vdllNQTI2dC9RVk1lSWNFbWtJUVl1Q1RxSHVjb09henI5YmlIbzNGc0lsYTBCcklzYTdoNTVhKzBTUWdqUmV5cWxpbG5qNytqeXZiS3JsOGt0eXJ6cEw4NDNVbGxkVGszOU5ZZHp4VmZ5MEd0ZEtld2lNT3hLZE9nb2V5RFlVYzdsZEE2bGJYYzQxOXpTaU1sc1pOT2VWenVWZi9JcnYwYWoxcEoxNlF5K1hvRmNMTXdFd05QZGw0U1lpZXc1dVpsTEpSZklLY3pnVW1rMnRmVlZtQzFtL3YzeGY5bnI4SGIzWTgyU0o3cHNaMDM5TmRadithdkRPWlBGaE1IUXpQOTk5RHVIOHpGaG83bHo5b005K3Z6ZGtkR216dDcrL0RrcXE4dEppSjJFbDdzdjVkZUtTTTA2U0haQk9vK3RmdFllZUZxdFZqNzQ0aVZ5Q3pOSmlwdENnRThvNS9KT3NlM3dlelExTnpCMzBwM2Qzc05zTWJOeHp5czBHNXA0YU9XUDJYTGdMVGJ0ZVpYSDd2bDV0d0ZrUTFNZDVSMUcxZ0V1bGRxbWdkYzMxcEJYZEw2cnl4d0UrWVhqNXVMQmhZSTAxQ28xalUxMVpCZWtvMVpyaVFrZGhZZXJGK2s1eHdqd0NlRncrZzZhVzJ4cnBiWWNlQk02Qk5GZlgvN0RtdzUwTzVKK0ovcVNCSjNEWEY5TnIzM25YUHZyRlNQQVZYcVdFRUk0alZLcFpFSEszVjIrOThySGY4VEh3NS94OFRQNjlKN0hNbmR6OHR5K0x0OTc2L1BuZWxUSGo3LytWMXgwN1ZudENzcHk4UFVLWkhMQ1hHSkNSMk9sL1V2d29iVHRsRlVXY3UrQ1J4M3FjTkc1b1ZGcmFXcHA1R0xST1pSS3BUMHdIUnMzaFJXejFoSGdFOEs1L0ZPTWloNlB1NnNYdTQ1dklpVmhIbjVlUWUzMXRINVp6N3AwQm9BbVF5T1ZOZVZrWFRxRG05NkRsTVQ1V0sxV2F1b3I4ZmJ3ZDJpRHdkaENpN0VKRDFkdmZMNzBudWdidnA2QnJGM3lIWWRSemVPWmU5aDIrRDFPbk52TC9NbDNBWkI1OFNTNWhabk1uckRjZm03cTJJWDhhK1B2T1pTMmpVbGo1blFhR1FWYndMVnB6NnRjTERySHl0bGZJelFnaW5zWFBNckxILytCOVZ2LzFtMUFWMUNXdzRkZi9LdkxObS9lOTBhUFB0dFhGei9PNk9qeG5MMTRBbERZKzYrWHV5K1AzL2RMUmtXUDUxeitLZTZMZll3SjhUTTVsTGFORWVFSmpJeEljcWhIcmRiMDZINUMzQTRTR2d4ekhVYzZlenU5TnJVY0x0WGFYaXNWOEJYWmRrc0lNWVFwQjNHR3RPeUNkSW9yTG5IM3ZJZTZIRkc4Rll1bXJHYmVwSlgyWTZQSndQTWJubVhHdUNWTVMxclVvenIwV2hmMm5Qd0ViM2MvQUV3bUF4L3UraGNQM3ZGOTN0Myt2NWpNUm50WnM5bUVGU3N2Yi9xRFF4MHBDZk5ZTkhVMVp5NGN4a1h2eHZmWC9xSFRaNzF6MW9ONGVmamg2ZVpOVTNNRFdvMk9tZU9Xc2k5MUN3dFNWdUhtNG1FdjIvYUYzMlEyVWwxN2xkekNzMHhQWHN5OFNTdkpMY3hrejhuTmZPUE9wd25yTURWMzQrNVh1RlJ5Z2Nmdit4V3V0ekRTSkxwM3oveHZkcG9hbXhRM2xXMkgzK05xVmFuOTNKbnN3NmhWYXFZbkw3YWYwNmcxcENUTVk5dVI5OGdwekdEQ3FKa085UmhOUmpidmU1MXplYWVZTitrdUpveTJ2ZS9uSGNTYUpVL3k3clovc243cjMxaXorQW04UGZ3Y3JvMlBUT1pIWC90dmgzUHZiSHNlalZyTFZ4Wjl1MGVmVGF2UlUzYTFrT0lyK1R4eDM2OGNwb2VETFdpZU9Hb1d3WDdodU9oYzJYYmtQZTVkK0MxeUxtY3dNaktwejJjeENORVhKT2djeHF3NGpuVDY5WEtrYzBOVysrdEZVYjJ2UndnaEJvTzJCM1RWemRjdk45QllyVmIyblBvRVA2OGdra1pNNmZQNnRScWR3MXJHdk9MeldLd1dva05INDZwMzczRTlSZVY1OXFCelJIZ2lzZUVKMURSVThlT3YvNDlEdVIxSFA2U3dMSmRIVnYxSHB6cU1KZ05IMG5lUVBISWFkWTAxOXZPZWJ0NG9GQW9pZ2tmWXo2WG5IR1YwOUFRc1ZndW5MeHhpeHJpbERrSG5Ndy8vQTdDTkVNZUVqWEVZUVk2TFNDUWxjUjc3VTdkdy83THZBbkE0YlFjWGk4N3h3QjFQU2NEWmo3cGFpOW4yVUVMZk9scHV0VnE1WEpaTHNIOGtlcTNqbDVQSUVOczZvSktLQW9lZ3M3YStpZzA3WHFDc3NwQTVFMWN3WitKeWgrdGlRa2V4ZHVtVHZMZmpSZjYxOGZlc21QVUFpU01tMjk5WHE5U29WZTM5M1dneVVIYTFrSm5qbDkzVTc4SGUxRStKREk1RHE5RlRVMThGZ0t2ZUhZMWFnNTlYb0wxY1J1NXh2RDM4aUFnYXdhWTlyK0xqR1NCQnB4aVFKT2djeG1wYWJBbUFBTHgxdmR2ZUpML0dOdExaWnQyWVBtbWFFRUlNV09yV1FiT3l4dXVYRzJoeUN6TXByeXhpeGF3SCtueVVzeXY1eGJZbmtnMU50ZllwcXQySkNSMk5UbXVMNXF2cnJ1TG4zVDdOZGVyWUJmenovVit5OWVBN0R0Y1lUUVlzRmpOL1dmOTBwL3JtVGxxSmk5Nk5pdXBTbm52M0dmdjVkY3UreDZFMFd3YmFLWWtMaUFnYVFYNUpGZy9jOGRSTmZiWjNQbitleXBweWgzUFBiM2pXMXY3NlN2UmFGejdhOWJMOXZXK3MvQkdlYnQ0M2RROXg4ekp5amdIWWc2NjZ4aHBNWm1PWFU1emJSaWhyNnRvVFZKM09Pc1RPNHg5aE1obTRlKzVEakl1ZkJ0aldLNy8xK1hQTW1iQ0NDYU5uRWhzMmhrZFhQY1A3TzEvaW85My9KdlhDUWVaTVdFRlVTT2VFRmdXbE9WaXNGaXdXOHcxL0Q0Sjh3L0h4dExYVlpETGk1eFhrMEgvdlhmQW9KOC9icHJCSGhjUXpiOUpLTW5LUE1YWkV5ZzBUSWduaGJCSjBEbU45a2JsMlkzYjc2NGxCRU83UmZWa2hoQmhLTGxiQnBScUl2clhFckxmTjhjemQ2TFV1SkkrY2VsdnVsMTlpQ3pvMzdYa1ZqVnJiWlJtTHhZelpZdWJ4ZTM5Sm9HOG9MWVptcXVxdTR1c1o2RkR1RzNjK2ZWUDdCYnJvWEJrN1lqS2c0UGtOUDJkK3l0Mk1paHFQeVd3a0lpaU9VK2YzVTlkUVRkYWwweWhRY09WYU1RV2x0bjBqMDdLUDRLcDNKOWd2Z3VqUXp1dEZhdXFybURSbWpzUDYwdHI2S3RScVRiY2pXUjNYcVlyK2tWZWN4ZDVUbnhMZ0UwTGlpQlFBZTRJZG5iYnpGQ3lkeHZiRngyQnF3V0t4OE5ibnozR3A1QUsrWG9IY00rK2JEdE9selJZek5mWFhhREcyZjNFSzhBbmgwVlhQc1BQWWg1eStjSWo4NGl3ZVcvMHN3WDdoRHZkcCt6MDRsTFlkdFVyVFpYQm90Vm94bVkzY01XTXRLWW56QUZpOTRCSFVLZzIxRFZXNDZOeFlPR1UxTGpwWHlxOFZrMXQ0bG9wckpWUlVsVkpSVlVwTTZHaU9adXpDWUd3bXIvZzhCbU1MYmk0ZUpNWDEvWXdHSVhwTGdzNWh6R0U5WnkrbXhEYWJZTS9sOXVNVnNiZmVKaUdFR0N3QzNlRFhoK0RQOHlCd2dNY1VsZFhsWEN3Nng3U2tSZDBHZ0gxOXY3WnBpNmN2SE9MaGxUOG0yRCtpVTdsTmUxNGxyL2c4dnEzVEJhMVlXVHoxM2s2SlhUeGN2V3hUSHE5ZTdsVEhsMzNybnA5M211cXIxN3JpNWU0RHdJS1V1em1mbndxQVJxMGp4RCtTeklzbk1WbE1BT1FVWnFCVzJyNGV0UVdkVFMyTkdFd3RwR1lkNEZEYU5oNjUrejhJRFlpeTE3OXg5eXVVVkZ6aU8xLzlyWXc0T2NHSnpMM3NPUG9CSG03ZXJGM3lIZFFxMjUrZnhXSUdRS25vUExMZjl1ZWtVQ2hRS3BVRStvUVM3QmZCL01sM28rbGhBb1YvWm5zQUFDQUFTVVJCVkI2ZFZzK2RzeDlrNHVqWlhDeks3QlJ3V2l3V01pK2VZSFQwZUFwS2M1ZzEvZzZtSjNkZTMzejZ3aUUrM2Y4bUVSMm14Ylk5d0ZDck5HalVXb2YrMjlSY1QyTnpQVmFybGJDQWFJcXY1Rk44SlIrRHNZWFNpZ0pxNmlwdDArZ2w2QlFEaUFTZHc5aXRqblR1S1lSbTI5L25lR3BoVnZqMXl3c2h4RkN5SWhZK3pvWkh0OEZUa3lEQkQwSjd2bVRydGpwNWZqOEFFMGZQdWkzM1M3MXdFSlZTeGFJcHF5bXB1TVNSakozY00vK2JEbVZxNnE5eFBqK1ZXZVB2c0FjSmVxMkxROEtYamhvYWE0a0lpck9QQkgxWldXVWgydzYvaDlWcTVWcHRCWjhkZkJ1d1RjTTlsTGFOdEp3akpNUk1ZdEtZMmZacnhzVlBzMCtocks2cjVCOGJmczU5Q3grenI1bXJxYS9pNDcydmNya3NGNnZWaW9lYk4zTW1yS0RGMkV4aGVSNEFMWVltTXZOT01ubk1YSXF1NUhmWnRvZ2dlU3JiSHd6R0ZqN1p2NTV6ZWFlSURSdkQ2Z1dQT3F5ajFiUStlT2c0UXRueFdnQ2R4dmJVZmRtTU5iMXVSMmhBbE1ORGlEWVhpODlSMjFETjhwa3o4SFR6NGVTNXZVd1pPeCtWVW1Vdlk3RllPSmF4aStpUWVJZWc5YjBkTDJJd3RWQmVXWVJLcWVMTnJYL0h6eXVJNVRQdnQ1Y0o5QTExV05QODNMcy9ZK2I0WmJmdDkxeUlteUZCNXpCMnJlTWVuYjBZNmZ3OHIvMzFzaGhReWNOZEljUXdFdWdLcnl5RC96NEJmenpXOS9VckZkQVhvWXJWYXVWYy9pa0NmRUxzbThuM0o1UFpSSHJPVVVaR0p1R2lkMlBXaE9WOHRPdGxKaWZNc3dkZlZxdVZ6dzl2UUs5MTdYRm1XN0NOTEhtNitYVDVYbTFyc2hVQXJWcEhSSkF0V1ZCaFdTNStYa0VFK29aMXlqUjZJd3FGZ3RyNkttYU9XOHE1L0ZRU1lpWXhkOUtkdlBqaGI2aHVYUXRvTkJsUUtWV2N5VDdNbWV6RHJUOERXMElidGNvMll2YlRiL3k5MSt0b2ExcGdheVljcjRONmMzc3Voc0dzTC9wMlkzTURiMjM5TzFldUZiTjQ2cjFNUzFyVWFaVFowODBIaFVMUmFmOVl3UDduNStzVjJPbTl2cEo2L2dCdUxoNk1pRWdreUMrQzFLd0RITTM0Z3Buamx0ckxIRHU3aXl0VkpUeHl0Mk5DckxEQUdFeG1JN1gxVldqVVdpS0NSdURoS3V1Q3hlQWxRZWN3ZGlzam5VVjFjSzU5N1Qyck9xK2RGMEtJSWM5ZEM3K2VDWlhOa0ZNRitkVmc2UG5Tdyt0U0FJZDMzWG85UmVWNTFEVlU5L20rbk4wNWZuWTNEVTExVEU5ZUFrQkN6RVJPaDQxaDQrNS84NjE3Zm9hcjNwMTlxVnZJTGtobnpaSW5IS2JCM3NpWkM0Zkp5RDNlNVh0V2Evc1AzdDNWMDc1OXk3R01YWXlPbnREbFd0YS92L01NTFFiYkU5aTJOWm92Yi9wUEZLMnA5WDc0d0ovNDN0cmZBKzJKa1FDZXVPOVhBSnc2ZjRBZFJ6L2dzZFhQMmtkSEc1dnJlWDdEc3l5Y3VwckpZK2IwK0xOMVI2K0djWUVRR1FJbUJReUJtTE5QK3ZZbis5L2dhblVwNis1NGl0aXcwVjJXMGFnMUJQcUdVVkp4Q2FQSjZEQnQ5bko1TGdCUndmM3pCYWI0eWlVdUZLU3hjTW85cUpRcXZOeDltRFYrT1h0T2JDWXFlQ1RoUWJGY0xEckhydU9ibURwMm9jTWFVb0JaNDVjQlVGNVpoS3ZlM1dFN29qWWJkNzlDenVVTSszR0xzWmx0aDk5ajU5RVBBYmgzNGJlSWkwanNsODhueE0yU29ITVl1NVU5T3JkMkdPVWNGemp3MXpNSklVUi84dE9EWHdoTUM3bHgyWnR4dUEvcXlMNmNEc0RJaUxGOVVOdjFOVGJYYytEMFZtSkNSOXRITlJVS0JYZk4vUWF2YnY0VGIzNzJONkpEUjNIczdHNW1UMWpPcUtoeE4xVi9TdUk4RnFUYzArVjdsOHR5ZVB2emYzUjdiYk9oaWZMS0lvY01vM2ZQL1FibTFuVi9EVTIxYk43M0JzdW1yOEhkMVpZZHFtMmtzaXRWdFZmWmZ1UTlRZ1BhZ3dXcjFjcTJ3Ky9ocW5mdnN5QmZwNEp4L2hBUUFKcWVMVFVjRkc2bGI1ZFZGcEZka002MHBFWGRCcHh0a2taTTRZdmpHemw1YnE5OTZyYlJaT1JFNWg0ODNMd1owVTlCMlk2akgrQ2ljMlh5bUxuMmM3UEdMK055V1E3dmJIdWVHZU9Xc2o5MUM1RWhJMWswZGZVTjY3TmFyZVJjemlBK0t0bCtia2J5RXBKSFRyTWZiOTczT21OSHBEQWkzUGFaUXZ3aisvQVRDWEZySk9nY3hoeEdPbTlpZXEzRkN0czZMRnU1VTVhcUNDSEVnRlYwSlErRlFrR1FYK2RFUG1EN0FyN2o2QWZNR3I4TUwzZmZXN3JYOWlQdll6UVpXRHp0UG9mem5tN2VMSjk1UHh0MnZFRDV0V0pHUmlZeGYvSmROMTMvc2JPN09YWjI5MDFmMTloY3h4dGIvcWMxR0I2QjBkUkNpN0dabUE0QlM5dDB5NGpnT0lkOUVMdmo0K25QUXl0L3pQSE1QZnpmUjc4akxEQWF2ZGFWL0pJc0hyN3JKL1oxcXFMdmxWUmNBdUJxVlNtN2ptL3Fzc3lzOFhlZzArcEpTWnhIV3M0UnZqaStrWXFxVW55OUFqbVhkNHFyMVdXc1dmeEV2L3c1cFdZZHBMRDhJc3RucmJOdkJRU2dWQ3E1YSs0M2VQR0RYN1A3eE1kNHVubXpadkVURG1zOHUySzJtTm04OTNXdVZKVVFINVZNazZHUkZtTnpwK1JjYXBXR0FKOVFHZDBVQTVMOGpUaU05WGFrODBnSjFCcHNyejIxTUtmcjd6RkNDQ0djekdxMVVucjFNdjdld2QxbTVHeHFyaWUvSkl1c1M2ZFpzK1JKd2dOamVuV3ZveGxma0pGN25Ea1RWemdrUkttc3VjTFI5SjJjdm5BSVR6ZHZ2RDM4eWJtY3dmclAvc2IwNU1YRWhTZjJPT05yU3NJODVuVVRyQmFXNWJKaHh3dWR6cHN0WnI0NHRwR3d3QmptVFZySnJoT2JNQmhiT0pLeGs0VFlTVDBLTUFHSExWTGFoQVpFc1h6bS9maDdCN1BuNUdZQU5Hb3RwN01PTWpsaDdtMVpRenNjdFUySnppM0tKTGNvczhzeWt4UG1vZFBxMGFpMWZIM0YvMlBuc1kvSUtqaUR5V1FreEQrU0I1WTlSV3g0MzI4dVhsU2V4N2JERzRnT2lXZlM2UGFrVlkzTkRadzZ2NThqR1RzeFc4ekVSeVdUWFpET3l4Ly9nUm5KUzBpS205SmxabW16MmNUWjNPTzQ2TjE0Nk00ZmtWTjRscXo4MDJqVVdzN2xwWklRTzdIUFA0TVEvVUdDem1Hc3ZNUEc1c0Z1M1pmN3NvNEpoSlpJQWlFaGhCaXdGQW9GLy9IUWM5Y3Q0K251d3lOMy9aUjN0ditUOVZ2K3lwb2xUekFpUE9HbTd0UFUwc2p1RXg4ek1tSXNjeWFzb0w2eGxwekNEREp5am5HcE5CdXRSc2VNY1V1Wk5YNFpHcldXTXhjT3N6ZjFVOTdkOWsvY1hEeUlqMHdtTWppT1VkSGowWGV4cDJJYmxVcnRzT2RsVzFaZWxVTEZoY3RwcUpRcVhEcGtMNjJvS3NWa05oTGtGODc5eTc1TFh2RjVqcVR2NUw2RmoxRllmcEZYTnYrUnFZa0xDQW1JUXFQV3NtN1o5Nmh2cktHbS9ocG1pNG53Z0ZneWNvOWh4Y3FWYThXTWlaNkkwV1NnN0dvaHBaV1h1VlJ5Z2R6Q1RGUktGVFBITFdWNjhoS3lDOUk0bkw2RDQ1bDdpQTZKSnlWeFBtTmlKdHpVejFOYzMvVGt4ZDFtT2U2S200c0hxK1k5MUk4dGFyZjl5UHU0dVhoeXo0SkhNSm9NNUpka2NUYjNCQmNLem1DMm1FbU1uY3lDbEZWNGUvaFJVSnJERjhjK1lzdUJ0OWgyK0QzaUloS0pDb2tuUGpJWkgwOS96Qll6VjZxSzBhaTFQSERIOTFFcVZYeTg1MVVtalpsRGRPZ29OdTE1aGZ6aTg4U0dKNkRYdWJKaTFnT29WUm91bFdaak1obng5dzYrNmVSWlF2UVhDVHFIcVFaamV3WThGM1hQQThmS1pqaFcybjY4Y2tUZnQwMElJY1R0NWFKMzQ4RTd2czliVy85T3p1V01tdzQ2WFhTdXJGN3dLTEZoWTFBb0ZMeTk3UitVVnhiaDdlSEh3aW4zTUdIVUxJZXRMQ2FNbnNuWXVDbWN6VDNPcWF6OW5MNXdpQ3RWSlNURmRVNzJjejBGSmRrVVY5aldlK2cwZXBiTldPc3dWVkdyMFJIc0Y4RzZaZDlEcjNVaDlmd0JZc0pHa3hBN2tZVFlpUVQ2aG5JaWN5K0gwclpoTXBzYzZuWjM4ZVFINi83SXdUT2ZVOTlVUzRCUENHUGpVcWlwdjhiclcvNGJyVnBIVkVnOEsyYXRZMHpNUkh0Q3BISHgwMGtlT1kyc1MyZlluN3FGbk1zWkVuUU9JM2ZNdkIrTldvdUhxeGVmSDlyQWlYTjcwV24wVEJ3OW01VEUrUTRqNjFFaEkzbGsxWDl3c2VnY0o4N3RKYnNnbllMU2JFWkhqd2RzTXhYOHZJT1pOZjRPZ3YzQ09YUm1PNkJnM3VTN2NORzU0cXIvUHZ0VFArUHN2amU2M0JibThYdC9lYnMrdGhBM3BMQmFyVU1oRVpxNFNZVjE4UERudHRkaDd2REc4cDVkOTg1NWVMVTFVVnBTQVB4dGZ2KzBUd2doQnFxaWVuaG9Lend6RFJiMmM1Nk94eDkvbkY5KzY2WCt2VWtIQm1NTEdyVzJ4OU5kdTFOUlZVcFRTd01SUVNONlZOZTEyZ3JVS2cyZWJuMi9KWVRGWXJGdlY5TFUzRUJqY3oxKzNrRmRsak9aalZpdFZoUUtCVXFscXR2MWZsVzFWL0gyOEx2aFo3TmFyWmpNcG02bk50L0liMTkrbkNlZmZCSi9mMzhDQWdMUURLRk1RcmU3Ynp0RGk2R1p2T0x6akl4TTZ0SGEwY2JtQnVvYmF3ajBEYldmNjloL3JWWXJSVmZ5dTl6MzFkYlhqRmdzRmhRS0JRcUZVdnFkR0ZCa3BIT1k2cmhINTgwa0VkcHlzZjIxSkJBU1FvaWg1V2EyTDdtZUFKK2JTK1ByNnhuUUovZnRTc2Y5TVYzMGJ2K2Z2ZnNPai9PcUVqLytuVDRhOWQ2ckxjbVc1TjVyWEJMSGRwemVHd0VDV1VxQXNMQ0YzWVhORDNZWGRpSEFRb0N3QkVpY1hvamp4SEZjNHRpSmU3ZmxKa3V5MVh2dm12NzdZNnlSeHVyU3lDTnB6dWQ1OUdUbUxmYzlvM2tqejVsNzc3a3V3Mit2UDA2ckhOcnJEdzRJRzlKeENvVml4Qi84eGNTbjArcUgxY3R0MFB1NmpBZ0ExL3RYb1ZEMG1YQjI3ZXRyVHFnUTQ4WElWaW9XRTE1ZGoxRVlvVU1zSW5TMkJxcXZ6UU0xcUtXQWtCQkNDQ0dFRUdKd2tuUjZxWkgwZFBZc0lMUStCVFJ5OXdnaGhCQkNDQ0VHSVdtRGx4cHVUNmZKQ3ArVmREOWZQN0tLK2tJSUlZWWhKVEhWMHlFSUQ0cUxUZ1FZOVJ6YjhVanU3ZkZyTXQ5M3duTWs2ZlJTalQyU3pzQWhUR0U1VkE1bW0rTnh0QytrQkk1TlhFSUlJYnAxR051cHJDdjFkQmpDQXlwcWkrazBkUXgrNEFRbDkvYjROTm52TytFNWtuUjZxUVpqOStQZ0lmUjBmbHJVL1ZoNk9ZVVE0c2FJaTQybHFxNWs4QVBGcEZOWlYwSm9hQWdLaFFLVlNqWHBlcDNrM2g2Zkp2dDlKenhIa2s0djFiT25jN0NrczhQaXVqYm5Pa2s2aFJEaWhsaXdhRDRGVlJjOEhZYndnQ3RsNTVneU5RV2xVb2xHbzVsMEgvN2wzaDZmSnZ0OUp6eEhrazR2MVRDTXBITmZDVml2cmVZNlBSVENoN0hFaWhCQ2lKR2JNV01HaGtBTlJ5OTg2dWxReEExMEtIczNDcDJGK1BoNDFHbzFXcTNXWmVtTXlVRHU3ZkhIRys0NzRUbHlKM2toTzY2RmhJSUhtZE81dDdqNzhab3hYZ2hkQ0NHRXEwY2VmWml5aGp5T250dmo2VkRFRFhBNGV6ZGw5YmtzVzc0VXRWcU5uNThmR3Mza1hPdFQ3dTN4dzV2dU8rRVphazhISUc2OEZsUDNZejhOcUFmNDZxSFJDR2VxSFkrVkNsZ3RTYWNRUXR3d0NvVUN0VnJObDc3eUdLOXNmbzMzOWwwbE9UcURxTkI0b3NQa0QvSmtVVkZiVEdWZENWZkt6cVBVV1ZpeGVna3FsUXBmWDErQ2dvSlFxOVdUYnBpajNOdWU1NDMzbmZBY1NUcTlVTStodFVHRERLM2RXd3kyYTBOclowZEEwQkFxM1FvaGhIQWZwVktKVHFmandZZnU1L2p4NCtSY1BNV1JDenZSYVEyVVZoUjZPand4U25IUlNYU2EyZ2tMQ3lVbFBkazV0TkhIeDRlUWtCQjBPdDJrSGVJbzk3Ym5lUE45Snp4RGtrNHZOSno1bkRLMFZnZ2hQRSt0VnVQdjc4L1NwVXZKek15a3RiVVZpOFdDeldiRGJyZDdPanpoQmdxRkFxVlM2UnphR0JnWWlGNnZSNjJlM0IvVjVONzJMRys5NzhTTkozZVVGMm9ZNG56T21nNjRXT2Q0ckZMQVRmRmpHNWNRUW9qK3FkVnFEQVlEV3EyV29LQWdUQ1lUWnJNWnE5VXFIODRudUs3bEtUUWFEVnF0Rm8xR2cxcXQ5cHFlSnJtM1BjUGI3enR4WTBuUzZZVWFoN2hHNTJjOWVqa1hSSUdQM0MxQ0NPRlJYY3NZcU5WcTlIbzlkcnRkUHBSUEVncUZvdGVQTjVGNzJ6TzgvYjRUTjQ2a0VWNW9xTU5yRDVWM1AxNGFPM2J4Q0NHRUdEcjVZQ2dtSzdtM2haaThwUC9jQzdrVUV1cG5lRzJiR2JKcnVwOHZqeHZibUlRUVFnZ2hoQkNUa3lTZFhxaHBDTU5yZS9aeVpvUkNnSFpzWXhKQ0NDR0VFRUpNVHBKMGVxR2Vjem9EKytucFBGelcvWGlaREswVlFnZ2hoQkJDakpBa25WNm9aMDluWDhOcnpUWTRVdEg5WE9aekNpR0VFRUlJSVVaS2trNHYxTE9uTTZpUDRiVm5xc0ZrZFR5T05FQzgvNDJKU3dnaGhCQkNDREg1U05McFpldzRpZ1IxOGRQMFB1WlFqNkcxcXhMR1BDUWhoQkJDQ0NIRUpDWkpwNWVwNzFHNU5yU2ZJa0lIZXlTZFMyUEdOaDRoaEJCQ0NDSEU1Q1pKcDVkcEdxU0lVRjVEZDJJYW9JV01zQnNUbHhCQ0NDR0VFR0p5VW5zNkFIRmpOZlpjbzdPUG5zNmVTNlVzaXdWWm9sa0lJY2FQN094c1Rody9SV2xKQ1Q1Nlg2NFU1bm82SkRISnBDU20wbUZzSno0K2p2a0w1cEdWbFlWQ29VQ2hrRThFUW9pUms2VFR5d3hXdWZhWVZLMFZRb2h4YWZOTHI5RFJiQ01oUEozWlMyOG1LalRPMHlHSlNhcXlycFNxdWhJTzdEbk9xUk5uZU9TeGgxQ3IxU2lWTWtCT0NERXk4dGZEeXd5MFJtZWJHUzdYT3g0ckZUQS82c2JGSllRUW9uOHYvUFpGQWxYeDNMN3NDV2FsTFpHRVU0eXBxTkE0WnFVdDRhNlZUeEtvak9WUHYvOHJIUjBkV0sxV1Q0Y21oSmlnSk9uME1nUE42VHhWMWYwNEt3dzBjbmNJSVlUSGJYN3BGYUlEcDdJZ1k1V25ReEZlYU5HTXRVUUhUK1hWemEvVDJ0b3FpYWNRWWtRa3JmQXlRMDA2NTBiZW1IaUVFRUwwTHpzN20vWW1Hd3N5SmVFVW5yTTRheTJtTmpoKy9EaEdveEdiemVicGtJUVFFNHdrblY1bW9LVHpwQ1NkUWdneHJwdzRkb3JFaURSUGh5RUVLVEVaWER5ZlEzTnpzL1IyQ2lHR1RaSk9MOU5rNm40Y29PMStYTk1CNWEyT3gzb1ZUQSs5c1hFSklZVG9yYVMwaE1qUWVFK0hJUVJSb2ZIVTFOVFEwdEtDeFdMQmJyZDdPaVFoeEFRaVNhZVhhZTZucC9ORVpmZmpPWkd5VklvUVFvd0hQanFERkEwUzQwSjBXQUk2clI2ejJZekpaSktrVXdneExKSjBlcG1lU1dmUG5zNlRQWkpPR1ZvcmhCRGp3OVdpUEUrSE1LYnNkanZsTlVXMGRiUU02N3k2eGlxYTJ4cmRjbjB4ZEtVVlJWaXRWa3dtazh6ckZFSU1peVNkWHNabGVHMlBuczdqa25RS0lZUVlCYlBGUkYxVDlZQS83WjF0THVkWXJCWmVmUCtubk1zLzV0eFcyMWpKMXM5ZXhtUTJYbjhKQUd3MkcyL3MraDN2N3ZrL3JMYVJ6eTNjZjNvN0wzMzRpMkVsVDZWVlY5bC9lanNkeG5ibnRzUFp1L25KaTE4ZmNodXZmZndiOWh6YjRyTE5aRGJTMU5yUTU4OUF2NGVkaDkvaGN1SFpQdmVmeWpuQU83di9PT1M0aHNwdXQ4dndXaUhFc0trOUhZQzRjZG90WUxuMmI2dGUzYjBrU242alk0MU9nQ0FkSkFaNEpqNGhoQkR1MWQ3WnhyNlRINUJUY0pwT1V6dGhRZEVzbVhrTE02WXVkUHUxQ3NweWVIUFg3d2M4WnZuc0RheFpjT2VBeDVqTVJ2Skx6dlBYRDMvT3c3YytUWUJ2a010K3BWTEo3U3NlNTdXUGYwTnhaVDdKTWVramlqYzBLSXE5Sno3Zzg5TWZzV3JlN1VNNjUrRFpuUlJYNXJOazVyb1JYUk9nMDlpTzBkenBzdTNNNVVQc09QeFduOGV2WC9JZ0M3Tlc5OXF1VkNwcGFXOWs1NUczU1luTFFLUFd1T3pQS1R5RFFpR1RaWVFRNDRNa25WN0VwWEp0ajZHMVBaZEttUmQxNCtJUlFnZ3hkc3dXTTV1M1BVZHRZeVd6MDVjUzVCOUdUdUZwdHV6OUMwWlRCL016Ym5McjlaSmkwdm5HL2MvMnUvOHZXLzk3U08zRWhDZnl4ZHYvZ1ZjKytoV3ZmUFFyRm1XdDZkVXo2R0RuN1YxLzZMVjFkdm95YmwxeXYvTjVaVzBKOVMwMWZWNHJKQ0NjMnNaS0xoYWM2blAvMUxoTXRCckhzS0RtMWdaeWk3TkpqWjlCYWZWVjV6SDF6WTYyQ3l0eSsyd2pQbklLS3FXcXozMDkrZmtFOE9VNy84bGwyMkMvczFzVzNjc0w3LzZZNHNvOHBzUmxPTGViTFNhS0svTzRkY2tEZzE1M0pLU1hVd2d4WEpKMGVoR1grWnc5aHRhNkpKMHl0RllJSVNhRml3VW5xVzRvWjlPS3g1ZzdiVGtBUzJldTQ4OWJmOGJlRXg4d2IvcEt0L2FFYVRVNndvTDYvK1pTb1JqNmpKN1F3QWllMlBROW10c2FDUEFOeHM4UTZOejN5YkgzaUF5SlpjYlVSWDJlRytRZjV2TDgxT1VEbkxqNFdiL1hxbSt1NGVMVmszM3UrK1lEUHlZME1BSndETWUxMisza0ZtZVRXNXpkNjlqTjIzN1paeHZmZi93WEtCUktDc3B6QU9nd3RkUFlVc3ZGZ2xPRStJY1RGUlpQcDZrZFh4OS9ndnhkUzhjcmxhNi9NNHZWd3FmSDMzZlpsalZsQVZkS0wzS2w5Q0lBMDVQbTBOaGFoOGxzcEsyamhWTTVCM3JGTkQxNUxqNDZRNS94Q2lIRVdKQ2swNHMwOTVqUDJWVzUxbWFIczlYZDIyZUczOWlZaEJCaW9sRjE1V25qdkxPbnZzbnh4ejB0WWFaem0xS3BKRFZoQnArZitvZ09ZenNHdmErbnd1dFhXMGNMdmo3K0JBZUVFUnpnU0NDNy92djVxZTNVTjFXemJPYXRURXVhRFRoNjljN2xIM01tMW4xUktCUjg5NUdoOWJUMlpORDdBVkJVa2NmSm5QMHN5bHJMeXJtM3VSeHo0dUkrOXAzOGtPOC8vbHlmYmVpMVBsVFZsYkoxMzBzQVdLeG1HcHRyS2FySVk5NzBsVVNGeFZOWlYwSm9Id203SFZ6S3lkdnRkaXBxaXdBb3Jzd24yRDhNLyt1R0g4ZEhUdUg0eFgyb1ZScU9udC9qM0c0MGRXQzMyOUhyRENSR3BVclNLWVM0b1NUcDlDTE5mYXpSZWFVUnpOZm1lWWJxSVdyOGZmNFFRb2h4SmR6SGtRZDByVzA4WGtXR3hBSlEzVkNHbjZGN3NuNWxiUWtCdmtGamtuQmV1SEtDRHo3ZjNPYytzOFhVNS9hZTJqcGErTjA3Lzg2TUtRdFp0K1IrbDJHcHAzSU9zTy9rQjZ4YmZCOXpwaTF6YnErb0xlYWpBNi9SM3RuSzh0bnIrMjI3NSs5Z09PeDJPeDhmZkFOLzN5Qld6Ny9ET2R5MmkxcmxtRXM1VUJJWEZSYlBENzcwR3dEKy9QN1BpQTVQWk9PeWh3Rkg0YVQ4a3ZQY3QvYXBYdWNaOUg2Y3l6dUtRZWVIVXFVaUtUcU5Kelo5RDRDZnZmUWRGbWF1NlRYZjgwcnBSVXFycmpJcmJRbDMzdlNFYy92bWJiL0V6eERJUFd1ZUhNRnZRUWdoUmtlU1RpL1MwbU40cmYrMXBQTjhiZmUyTE9ubEZFS0lRYW1Wa0J6b0tNSTJuazFMbWtOaWRDcGJQM3VaVzVjOFFMQi9HTmw1UjhrdHp1YSttM3NuT081UVZsT0lScTFsL1pJSGUrM2JkdURWUWMvMzlmRm54ZXlOZkhMc2IxUTNsUEhBelY5RHJ6TndLSHNYbng1L243VUw3bVpXNmhLYTJ4cXhXTTFZTEdaVVNqVlRZalBZZTJJcnNlRkpKTWRPYyt0cnNsZ3QzTGJpTVRvNkhkOHlYRjlOMW1LMTlMbTlKN1ZLMDJ1b0xEaUc5cjY1Ni9la0pjNGlMWEZtci8xcjV0L0Z6aU52TzM5M1R6L3dFK2MrdTkyTzhycTVvaGFyaFIySDNrS2hVTkJ5M1pJeXJSM054RVlrRC9SU2hSQml6RWpTNlVWYSt1anB2TkF6NlhTZEJpT0VFS0lmbTZiQUg4NUFZUk1rQlE1K3ZDY29sVXJ1V3ZVbFhuei9wN3o3eWY4NXQ4K2J2cEtNNUxsamNzM0sybUppd2hQSm1ycWcxNzdVaEJtOWtxUytMSmw1TTRIK0lYencyY3RVTjVSanRwaWNoWVQySE4vQ251Tzlpd3FwVldwVVNoVmI5djZGdjd2M2gvajYrSS8reFZ5emVkdHpsTlVVRG5yY3oxNzZUci83ZXM2cjdkSmhiS2V0dlptTTVMbmMxRS8xM05TRUxGSVRzdnJjWjdmYktLc3BRSm5UbmN5YXpFYWEyeHBZTVdjanB5OGZkRzYzMnF3MHR0UVNIQ0RmTGdzaFBHUFNKSjJmVnAzblZFTUJ4VzIxbExUWGVUcWNjY3MvMnZIZjl4dmcvZjJ1MnpaWE9uNjhTYndobEVUZmNPWUdKN002TXRQVDRRZ2hKb2c3cHNMT1FuajJJUHpQS29nWWg5UGo2aHFyZUduYkwxQXBWYXhaY0JkK1BnRVVWdVJ5OHRMbjJHeFdibC81dU51dldWVmZ5cnpwSy92Y3A5UHFoOXhPUnZKY2txTFRNZWg5c2R2dDNMcmtBUUo4ZzlGcDlHaTFlblFheDQ5R28wT24wYU5VS3FsdHJPVGxiYzlSVVZ2TTFQanV2K2QybXczbE1Jb1lYVy85MG9jd21qcEdmRDVBV0xEakg5cnErbkk2akcyY3l6dkt5VXVmczNUbU9ncktjemg2L3RNQno3OWwwYjB1MVlidGRqc1dxNFZMQmFmSUxYSVVOZW93dG5IbnFpL3krTVpuc0FPZm4vcUlsdlltL0EyQlZOV1ZZckZhcEtkVENPRXhFejdwYkRTMTg3dThIWnlvdnpyNHdVSmNwNlM5anBMMk9nN1U1SENrTG85dnBhN0hUelAwRDBaQ0NPLzEvUVh3ejUvQlYzYkF0K2RCUmlqRStIazZxbTdiRHJ5S3pXYmo3Kzc1b1hNKzQrejBwWVFIUmJQbitCYlMreG5TT1ZJTnpiVjBHTnM1bkwyNzN5UnFldEljN2xyOXBTRzExelZIVXFGUU1DZDlHWC9hOGwvY3NmSUx4RVVrcy8vMGR1cWJhN2p6cGllNFdIQ0szVWZlNVRzUC94ZmZmdWkvZXExWDJXNXNReitLb2pteEVVa2pQcmRMZnNrRi9yejFaODRocnpIaGlheWN1NG5rbUdsTWpjL2k5UjIvWmVuTWRiMlN3dXI2TWo0NTlsNnZpcnhkODJQdlcvc1VVK016TVZ0TS9QU3YzMGFqMGhJWG1ZTEZha0d0MHBCZmZKNDUwNWFSVzV5TlhtY2dJamhtMUs5RkNDRkdZa0lubmRtTlJmd3laeHRONXRGOUF5a0V3TEc2Zko1cGVabS9uM1liR1lGeG5nNUhDREhPSlFmQ245ZkRMNDdEejQ2NnYzMmxBbEpHZUc2bnFZT2lpanhtcGk3dVZVQm5Yc1pLOWh6ZlFtNXh0bHVUVG8xYXkxMnIrazhvZHg5OUYvVjFDV0YvT296dC9QRnZQK2IybFY5Z1Nsd0dab3VKdXFZcWJIWkg1YnVXOWlhYTJ4b0FzRmpNdEYrYmIzbDl3dWxvcXcyOWR2UmQwU2N2N1dmWGtYZUdkYzR6RC84VUg3MHZhcldHYVltenlVaVp4KzZqN3hJVG5rUmF3Z3dBRXFOVHlVaVpSMlZkQ1RmTjIrUTgxMjYzODluSkQwbUpuZTdTY3dzNFg2K1B6bEVNeW1JeEF6aUxIS2xWYXBKaTBqbC81VGl6MDVkeVB2OFlXVk1XdUhXSkhDR0VHSTRKblhUdXFzeVdoRk80VloycGhlMFZweVhwRkVJTWlaOFdubDBHZFoyUTF3QUZqV0N5dWFkdEJYQm96NkNIOWNsbXN3S09lWC9YczlzZGE3MTBGY0J4Rno5REFETlQrMTQ3RTJEbjRiZWRTNUFNcHFReW4rYTJSalJxUndHQ3JpUkxwL1VaVmt4MnU1M0t1aExpSTBhYXZuZXpXaTFZckdidXYvbnZCajIydE9vcWg3SjNZYisycms1U2RCcEowV2tBS09pZCtDMmZ2WUUvdlBNc2w0dk9rcDQ0QzRCOUp6K2tvcmFZcCs3NXQxN0hkL1dZZHMxZE5abzdBVndxNjg1T1c4SzdlLzdFcmlQdlVOOWN3MzNwL1M4cEk0UVFZMjNDSnAzN2EzSTRXSFBaMDJHSVNlaGd6V1VXaGFheUl0eTlGUkNGRUpOWHFCNUNvMkZ4dEh2YlBUVEM4d3g2UDhLRG84a3R5cWF4cFk0Zy8xRG52aVBuUGdFY1BXdzNpczFtbzhQWWhrRS90QUkveFpYNWFOUmE1M0RUaHVZYUFBSjlnd2M5dDY2eGl0Q2dTTUN4SEVtbnNaMjR5Q2tqakx5M3J2VkJCMkxySTlrZlNHaGdCQ3ZuM3NiN2UvL0tZeHVmSWJjNG13Tm5QdWJ1MVY4bUlxVDNrTmlxaGpKOGRMN085N1U3NmV5ZUhqSXRhUTZoZ1pFY1BmOHBNNll1SkNvc2ZsZ3hDU0dFTzQxOFpyMkg3YXc0NCtrUXhDUW05NWNRWXFKYnYvUWh6QllULzdmbFA5bDE1RjBPbk5uQkd6dWVaLy9wN2NSRnBqQmpxcU5YMG13eDg5R0IxMmxxclIreldGcmFIVDF6QWI1QlF6cStxQ0tYaEtpcHpuVTZyNVpkSXNBM0dKOGhyQzM2KzNlZkphLzRQQUJuY2gxcGUwcnM5SkdFZlVPdG1MT1JsTmpwL1BXRC8ySC82ZTFzV1BvUVdWTjZWd0VHS0N6TElTNnl1L2UyMDlnT2dLNUgwbWswZGFCV09mb1dOR3F0czRkYkNDRThZY0ltbmRXZHpaNE9RVXhpY244SklTYTY1Smgwdm5MWEQwaU9TZWRzN21FK1A3V04rdVlhVnMyN25jYzNmdGVaa0hSMHRsSlFuc09MNy8rVTB1cUNNWW1scE9vS3dKQ1c3R2pyYUtHOHRvakVhOE5SRzVwck9aTjdpSXlVZVgwZTMzT2VZa2RuRzNhN0hiM09RSHRuRzZjdW8xL1doQUFBSUFCSlJFRlU3U2NtUE5FdHhZRGNwV3ZJYlU5bWk0bEQyYnNvcUxpTVZxdEhvVkJ3TnZjd2x3dlBZck81OXBvMnR6Wnd1ZWdzbVNuem5kdTZrdnF1Z2ttdDdjMjh2TzA1bXRvYW1EZDlKYWR5RHJCdC82dVNlQW9oUEdaQ0RxKzEybTNVR1ZzOEhZYVl4T3FNTFZqdE5sU2pLTE12aEJDZUZoVVdQK2djeEFDL1lKNjg0NTk0ZmVmemJONzJTeDVjOTNXbXhHV00rSnBIejM5S1RVTTVXbzBldmRhSFRsTUhaeTRmeE44UVNHVEk0UFBsODRyUFliZmJTWXhPbzZLMm1IYysrU042cllIbHM5ZjNlYnhlWjhCc01YR3g0QlRWOVdVQWhBWkc4dUhubXpHYU8xaytlOE9JWDh2MTdIWTcvL1dYcHdjOTd2cEVzYjJ6amV5OEk0Q2Q2dnB5VW1Lblk3YVlLU2pQSWJmb0xEbUZaekNaTzFtVXRaYmxzemRRMjFqSm5tUHY4ZGJ1UCtEcjQ4K1V1RXppSWxMSVNKbkx4NGZlUks4emtCQTFsZjJuUDBhdDBuQXFaejlCL3FINDZBd1VsT1h3L21jdlliTlplV0xUOTRnTWlTWEFONWk5SjdaU1hsdkVyVXNlY000dkZVS0lHMlZDSnAwcWhSSmJIOThVQ3VFdU51eVNjQW9odklhUDNwZkhObnlIVjdmL21yemljNk5LT2kxV002Y3ZIM1QycWlrVUNpSkNZdG00N0JHVXlzSC9ybGJWbDZIVjZBZ0xqT1Q1dDMrRWo5NlhSOWQvdTk4aVJNa3gwMGlNVHVWdmUvNkVBZ1VMTWxhaDFlaFFLcFRNVEYwOHBEbVlRNlZRS0hqZ2xxOFBlbHh4WlQ0SHpuenNmSzVSYTV5VmIwTUNJNWlWdW9TcXVoTGUydlY3d29PaVdaaTVtbGxwU3dqMEN3RWN5N1I4WWRQZlUxRmJUSGJlVWZKTHpsTldYVUJVV0FLWGk4NXl6NW9uOGZYeDU4aTUzVmh0VnZ3TWdXeGE4UmlIc3orNVZoMDNrWHZYZkpYZ0FNZFNLeXZtYkNESVA1U1BENzNKNngvL2xxY2YvTW1RaHpvTElZUTdLT3dUZEt6RjNmdC80ZWtReENTM1pjWDNQUjJDRU1MTGZlMXJYK05IWDMzaGhsM1BaRGFpVVd2ZHNyU0cxV2JGWnJPaVZLcWNjek9IcXIyekRZUGVsOHJhRWtLRG92cGNDbVV3ZHJzZGk5WHNySUE3SHJXME4rRnZDQnpTc1ZhYkZaVlNSVjd4ZVZJVHN2bzhwbXNvOHNxNXQvWDVPMjl0YjZhOHRzaTVYTXR3L2ZoUFgrTWIzL2dHWVdGaGhJZUhvOUVNLzMwUlFuaW5DZG5US1lRUVFnajM2N25reG1pcFJwQnNkakZjS3hnMG1vcXJDb1ZpWENlY3dKQVRUc0Q1dSt3djRRUUlEZ2hqOWZ3Nyt0M3Zad2dZY2NJcGhCQ2pJZU1IaFJCQ0NDR0VFRUtNR1VrNmhSQkNDQ0dFRUVLTUdVazZoUkJDaUhFcUpUSFYweUVJNFJRWG5Ramdsam0vUWdqdklrbW5FRUlJTVU1MUdOdXByQ3YxZEJoQ1VGRmJUS2VwdzlOaENDRW1LRWs2aFJCQ2lIRXFMamFXcXJvU1Q0Y2hCSlYxSllTR2hxQlFLRkNwVk5MYktZUVlGa2s2aFJCQ2lIRnF3YUw1RkZSZDhIUVlRbkNsN0J4VHBxYWdWQ3JSYURTU2RBb2hoa1dTVGlHRUVHS2NtakZqQm9aQURVY3ZmT3JwVUlRWE81UzlHNFhPUW54OFBHcTFHcTFXaTFJcEh5R0ZFRU1uZnpHRUVFS0ljZXlSUngrbXJDR1BvK2YyZURvVTRZVU9aKyttckQ2WFpjdVhvbGFyOGZQelE2UFJlRG9zSWNRRW8vWjBBRUlJSVlUb20wS2hRSzFXODZXdlBNWXJtMS9qdlgxWFNZN09JQ28wbnVpd0JFK0hKeWFwaXRwaUt1dEt1RkoySHFYT3dvclZTMUNwVlBqNitoSVVGSVJhclpiaHRVS0lZWkdrVXdnaGhCakhsRW9sT3AyT0J4KzZuK1BIajVOejhSUkhMdXhFcHpWUVdsSG82ZkRFSkJNWG5VU25xWjJ3c0ZCUzBwT2RRMnA5Zkh3SUNRbEJwOVBKMEZvaHhMQkowaW1FRUVLTWMycTFHbjkvZjVZdVhVcG1aaWF0cmExWUxCWnNOaHQydTkzVDRZbEpTS0ZRb0ZRcW5VTnFBd01EMGV2MXFOWHkwVkVJTVh6eWw4TUx4QmxDcVRVMjAyazFlem9VSVlRUUk2UldxekVZREdpMVdvS0NnakNaVEpqTlpxeFdxeVNld3EyNmxrWFJhRFJvdFZvMEdnMXF0VnA2T0lVUUl5Wko1eml3TVdZT3FmN1JQSis3QTZ2ZDVyWjJad1FtY0ZmOEF1WUVKL05SK1NuK2ZHVnNxaDlHNkFMcHRKbG9Oc3VpMFVJSU1aYTZscXRRcTlYbzlYcnNkcnNrbkdKTUtCU0tYajlDQ0RGU2tuUjYyTHFvbVh4bHlsb1VRTERXbDU5ZGZOOXRQWktySWpPWUc1d01PQkxiZlZVWHVOSmE1WmEydTB6eGkrVGZzdTZsd2RUS0Q4KytSWnZWMk9keEJwVVdsVUxsMW10M01ka3NHRzNTaXl1RThBNlNBQWdoaEpob0pPbkUwU080S1hhdVc5dmNYNVBEZ1pxY0FZOVpHNW5GMTFMWDBmWFJ3UTVZYmU3cjZkeGM4RG1MdzlJd3FMUW9VZkRrbERYOHk5azMzTlora01iQVQyWStpSTlLUzVER3dJOW0zTWUvWjc5Tlp4OEo0TDlrM2sxbVlMemJydDNUem9xenZKQy9lMHphRmtJSUlZUVFRb3lPSkoxQXVONmZoYUZUM2RwbVFWdjFnUHZ2VDFqQ0k0bkxuTSt6RzR2NTZZVXRtTzFXdDhYUVpHN256YUtEZkRsbE5RRFRBMkpaSEpyS2tibzh0N1RmYUc3bmpSN3RwL2xIOHk5WmQvT1RjMzl6NitzUVFnZ2hoQkJDVEZ5U2RONWdLb1dTYjZTdVkwMWtsblBiK2FZUy92UENlNWhzbGw3SEx3bEw0NjY0QmFPNlhrL2ZTRnZIM1IwTFI5VFdhNFVIeUc0c2N0bjJZZGxKL05VKzNKK3dHSEQwR3Y5anhwMzg5TUlXYkhUUE04cHZyWExyZk5WZ3JSL3hobEMzdFNlRUVFSUlJWVFZRzVKMEF2dXFMbktvSnRmNWZFNUlNdjg0L1E0QUR0VGs4THZjbmIzT0NkSDU4YnY1VHdKUTFGYkRQNTk1M1dXL3BZK2V2bUN0TDkrYnRzbGxtT25CbXN2OCt2TDJQby92T2lmTlAzcjRMNm9mL21vZi9QMTlSblJ1Z0tidjgxNHZPb0NmUnMrRzZOa0F6QTlKNFR2cEcvblY1WStjeDd4MGRkK0lydG1mTlpHWmZDdHRnMXZiRkVJSUlZUVFRcmlmSkoyQURidkxQRVJ6ang1SHE5M1c1eHhGWTQ5aVAzYm84NWllNW9XazhPMjBEUzZKMjliUzQ3eFU4Tm1RNDdUYWJUZDgyS3BXcVViSjRBVXIvcFQvQ1pINlFHZmhvcFVSMDZrenRiSjVHSzlQQ0NHRUVFSUlNZmxJMGpuR3RFbzFqeWV0WUZQc1BPYzJzOTNLaS9sNzJGV1pQYXkyUHErK3hHOXlQM1ozaUFQNmZ6UHVaMlpRNHFESDJZRmZYdHJHLzh4NWpCaWZZQnJON1J3Y3BKQ1NFRUlJSVlRUVl2S1RwSE1NelErWndsTlQxeEt1QzNCdXEreHM0dWVYdG5LMWRlQkNReU1WNXhOQ2FVZjlvTWNaVkZwMEtnME5wamEzWGJ2TmF1US9MN3pITStrYitjV2xiVlFibTl6V3RoQkNDQ0dFRUdKaWtxUnpEQ2lBZjVoK0IwdkMwbHkySDYzTDQ3ZVhkL1M3bHVWbytLcDBmSEhLS3RaR3p1RG5sN1p5dUhiZ0NyVlBUYjJacGVIcGZGcDVudmRLanJrdFFTenZhT0Fmejd6bXN1Mmh4S1Z1YVJzZ3Q3bUNVdzBGYm10UENDR0VFRUlJTWJZazZSd0RkaUMzcGNLWmRMWmFPdm5MMWIzc3JiclE3emxhcGJyUDZyWDF4bFl1TlpjQlVOWlBEK2JLaU9sOE1Ya1Z3VnBmQUo1T1c4K1ZsdXArRThuRm9hbmNGSkVCd0szUnM3Z2xlaWI3cXkveGJzbFJTdHZyWEk0OVdWOUFkV2N6QUpVZGpRTzg2djQ5bU9DK3BITjcrV2xKT29VUVFnZ2hoSmhBSk9rY0krK1hIbWRhUUF3S0ZMeVF2M3ZBWWF6QldsLytjOWJEN0syNndEdkZoMTMySGFuTDYzZGR6VlQvYUo2Y3NwcDAveGlYN2VjYlM3RDNXSzdrZWxkYXE5aFZlWlkxa1Ztb0ZTcVVLTGdwSW9PVkVSa2NyY3ZqemFKREZMWFZBUEJCMlltaHZtUWhoQkJDQ0NHRTZFV1N6akgwaTB2YitsMEtwWXVmV3Mrek0rNG5XaC9FSTRuTENORDQ4T2Nybnc1NFRvSWhqSWVUbHJFb05OV2xybXhwUnoxL3p0L0RtUjVyYWM0SVRHQmg2QlRLT3VvcGJhL25ZbE1wTmNabS9wQzNtN2VMajNCZi9DSnVqcHFCV3FGQ2dhTVhkRkZvS2dkcmNuaWo2Q0RsSFExOXhqQlFWVnVUemVLeVJ1ZVB6Nzg3NE9zWmpwcHJ2YTVDQ0NHRUVFS0lpVUdTempFMFdNS3BWMm40VWRaOUpCakNBTWV5Sy91ckwvVjdmTEp2QlBjbUxHSnBXTHBMdXRkaTZlRE5va1BzS0Qvamt1eE5ENGpsWDdQdVJxZlVBSEMyc1lobno3M2ozRjluYk9HUCtaL3dYc2t4SGtoY3d1cUlURlFLUnlxNVBId2FTOFBUMlZ0MWdiZUtEbEZqZEUzMm5wLy9aWmNDU1QzOSt2SjJQcXUrNkh4K3VxRnd3TitERUVJSUlZUVFZdktTcE5OREFqUSsvRERyWHFiNlJRR09aVlIrZW1FTHVTMFZ2WTZkRzV6TW5YRUxtQm1VNExMZGJMZnlVZGtwM2kwKzBxczQwYXlnUlA0NTR5NW53dG0xN1pIRTVieGVkTURsMkJwak03L0wzY2w3eFVkNU5Ia0Z5OExTQVZDaVlHMWtGamRGVE9mbHE1K3hyZnlVVzE2N0VFSUlJWVFRd250NGZkS3BVaWpSS0ZRdTJ6Ukt0Y3QrZlkvRXJZdE8xYjFOQVgwZVk3WGJNUGZSMnhtbTgrZlpHZmNUNnhQaVBPNjVTeCtTM1ZqY1o0eTNSTTkwU1RodDJQbTA2anh2RmgyaXp0alM2L2liSWpKNE9tMDlhb1VTZ09QMVY4Z01qTWVnMG5KL3dtSmlmSUo1UG5jSG5UYXp5M2tWblkzODR0S0hiUFUvemhQSnE4Z01qSE8rd25OTkpTN0hubTBzSWtqajYzeWU0QnRLaEM2d3ovaUZFRUlJSVlRUTNzdnJrODZOTVhQNGNzcnFmdmN2RDUvRzh2QnBBN2FSNkJ2T0c4dSswMnY3NlliQ1h2TVpFd3hoL0dqR2ZZUnEvUURIL01mL3ZyaDF3SXFzejEvZVFmcjhHQUsxQnZaWFgrTHQ0c045enJWVW91QUxLVGR4Wit4ODU3WVB5MDd5bDZ0N1NmR0w0RWRaOXhHb01iQXNQSjBrdjNEKzUrSUhGTGZYOW1vbnI2V1NmOHQra3lWaHFUeVJ2SXE5VlJlY2hZVzYvQzUzcDh2enIwNVp5OGFZT2YyK0JnQ2RVb05XT2Z4YnpteXo5RXFRaFJCQ0NDR0VFQk9EMXllZE45S3lzSFNlVGwvdjdCVnR0eHI1ai9Qdk9aZEU2VStiMWNqUEwzMUFnNm1OeXM2K2x5MEoxd1h3bmZTTnp0NUpPL0I2NFFIZUxUa0N3TlhXYXY3bDdCdjhLT3MrSXZXQnhQcUU4TnpjeDNtejZCQmJTbzY1ekFYdGNyZzJqK04xVndlc2hEc2NqeVV0WjFQc3ZHR2Y5MW4xUlg1OWVidGJZaEJDQ0NHRUVFTGNXRjZmZEZaME5IS3NMdDlsVzdEV2wxVC9hTUF4MzdHZ3RiclhlUnFsbWpuQlNRQzBXMDJjNzJObzdKWFdLdUJhRDJUeVN1Nk1XK0RjVjI5cTVTZm4vMGJoZFQySS9Sa29NVjBWa2NGWHA5Nk1RYVVGSEFXSmZuUDVZdzdYNXJvY1Y5N1J3UGRPYitidnAyMWlibkF5YW9XS3g1SldzRHg4R2k5ZTJjT0ZwdEplYlE5V0RFa0lJWVFRUWdnaEJ1TDFTZWVKK2l1Y3FML2lzbTFaV0RyZm4zNDdBS2ZxQzNnaGYzZXY4MEsxZnJ5NDZHc0FWSGMyOGRPTDcvZlpmb1F1a08ra2J5RERPVDhTTGplWDg5K1h0ZzY0ZHVkUVJPdURlQ3IxRm1ZSEpUcTNWUnViK09tRjkvdE5adHNzUm41eS9tODhrTENFQnhLV29GSW9TZklONXo5bVBzU1I2OWJvSEVzSGF5N1RhdW5zZDc5V3FXWjFaT2FZeHlHRUVFSUlJWVFZVzE2ZmRQWkZvK3d1TEdTMldVYmN6dnJvMlR5UmNwTkxrYUZQS3MveHgvemRXT3kyRWJkclVHbTVKMzRSZDhUTmR5bUNkTERtTXIvUDIwbTcxVFJvRzI4WEgrWmsvVlcrbGJhZVJOOXdvSHVOenFOMWVYeFlkcEtMZmZSOHVzdmJ4WWY3bkUvYUpVaGprS1JUQ0NHRUVFS0lTVUNTemo3MHJFeHJIR0hTK2YxcHQ3TXNQTDFITzJiK2NtVWZ1eXJQOW51T0FnYWNQYWxScUZnZk01djdFeGJqci9aeGJ1K3dtdmpMbGIxOFVuVnVXREZlYWEzaSs2ZGY0YjZFeGR3ZHR4Q3RVbzBDUi9LNU9EU1Y0dlphUHFrOHg0R2FuRkgzeWdvaGhCQkNDQ0c4a3lTZGZRaldkaThGMG1SdUgxRWI3NWNlWjE1SUNucVZoaXV0VmZ3eVoxdWZGV2U3S0ZId3IxbjNjTDZ4aEMybHgxejI2WlFhMWtmUDRzNjRCUzZ4Z1dNNWxEL203YWJPMURxaU9DMTJHMjhXSFdKMzVUbStrTFNTRlJIVFVWemJsMkFJNDhzcHEvbGl5aW91TlpWeXN2NHFweHNLaHp3UFZRZ2hoQkJDQ0NFazZleER5TFhsVElBKzE4RWNpdnpXU242VCt6RlQvQ0o1bytnZzFrR0cwejZkdHA2NXdjbk1EVTRtVk9mSGkxYytKVXpuejhhWU9kd1NOUk0vdGI3WE9VM21kb3hXTTE5TVdUV2lHUHRTM2xIdlhEKzBpeElGbVlIeFpBYkdNeXM0aVdmUHZlTzI2d2toaEJCQ0NDRW1OMGs2K3hCbkNIVStyaGxoMGdsd3VEYTNWd1hadmp5V3RNSmwvbUpaZXowR2xaWmZ6bjBDLyt1U3pVNmJtZXJPSmhJTVlRUnFESU91SVRwU3V5dXpDZEQ0c0NCMEtzcHJmWjltdTVVWDhub1hWUkpDQ0NHRUVFS0kva2pTMllla2E0VjFiTmdwYWV1LzJJMDdiSXFaeTczeGk1elAzeTQrek1jVlp3RFlYUEFaMzB5OUZRQ1R6Y0t1aXJPOFczS1VEVEd6U1VnSUc5TzRDdHRxMkY1K21taDlFTGZHekdaMVJDYWZWMS9zZDUxUUlZUVFRZ2doaE9pTEpKM1hTVENFNFhOdHZjdnlqZ1k2YmVZeHU5WURDVXQ0T0hHWjgvbXV5ck84VVhUUStYeFA1VGxXaEUvalVuTVoyOHRQMDJ6dTZOWEdqb296dkZWMHlDM3hmR1hLV3BmaVJ3QVZuWTI4ZEhVZnJ4WjhqcXBIcGR6Ujh0Zm9DZElZK3QwZk1NQStJWVFRUWdnaHhNUWhTZWQxRm9ST2NUN09hUzRiazJzb2dLOU92WmtOMGJPZDIvYlg1UERIdkU5Y2pyTUQvejdJL0VtajFVempDSXNkWGM4MFFLVmVpOTAycW1WZXJ2Y2ZNeDl5VzF0Q0NDR0VFRUtJOFV2cDZRREdteVZoYWM3SEordXV1cjE5dFVMSjk2YmY3cEp3N3FnNHk2OXl0bUViY01HVWlTczlJTWJUSVFnaGhCQkNDQ0U4UkhvNmUwajFqMmFLWHlUZzZQVTcwMURvMXZZamRJRjhmL29tVXYyam5kdmVMVG5DYTRVSDNIcWQ4Y0pQcmVjYnFldUkwQWZ5L2RPdnVPemJYM09KRm5QbmtOckphNmtZaS9DRUVFSUlJWVFRTjRBa25UM2NFNy9RK2ZoZ3pXVzN6dWRjR3BiR045TnV4YURTQVk2aHMzKzl1cGNQeTA2NjdScmp5ZHpnWko1T1cwK3cxcmZQNGtQdkZoK2x1SDFzaXpRSklZUVFRZ2doUEUrU3ptdXlBdU5aSEpycWZQNVIrU20zdEt0UnFQanlsRFdzajU3bDNOWm1NZkxyeXg5eG90Nzl3M2M5cGF2NEVqaVM5d1JEZDNYZHJrSERScHVGZHFzUkFKc2I1NGNLSVlRUVFnZ2h4aTlKT25FTUEvMVcrbnJuODJOMStWeHByUnAxdTdPREV2bnExSnVKOFFsMmJpdHFxK0ZuRjdlNmJla1JsVktGWHFseFMxdEtoV0xFNThZYVFweVBleWFjeCtyeStYM2VMZ0JlTGR6UHE0WDdSeDVnRDEwOXhnRDJTVG9YVmdnaGhCQkNpTW5BNjVOT3RVTEY5NmJmVG9RdUVIQlVhWDI1NExOUnRSbW04K2ZMS2F0ZGloS0JvMEx0ODdrN0Jxd1NPMXliWXVheUtXYXUyOW9iaVJTL0NKZDVxZ0NkTmpNdjV1OWhUOVg1RWJXcFZhcjcvVDFwbFdwV1JFeDNQbSt6R0VkMERTR0VFRUlJSWNUWTgvcWs4d2VaZHpFN0tOSDUvTldDenludmFCaHhlK3VqWi9QRmxKdlE5ZWg5N0xDYStPdlZmZXl1ekI1VnJPUFZ2ZkdMNmRsSGVxVzFpdWN1ZlVqRktIcHp2NWw2S3lzaXB0TmhOZEptTVdLMldiSFlyVmhzTmlMMWdmaXF1M3M2cGRDUUVFSUlJWVFRNDVmWEo1MFhtMHFaRzV3TXdORzZQTGFXblJoVmUva3RsZGg3alBZODExVE04NWQzVUcxc0hsVzcvYW5vYktTa3pUMEZlVkw4SWduVCtRLzd2SmV2N21OMmNCSUdsWlpkbGRuOEtYOFBGcnQxVkxGY2JDNWxaY1IwRENxZHkxRGE2NVcwMTAycXViRkNDQ0dFRUVKTU5sNmZkUDZ0NUNoVC9DSXhxSFU4ZDJuYnFOdkxiNjNrMTVjLzRydlRidU9WZ3YxdUswalVuMk8xZWJ3MHl1SEFYYjZkdG9IVmtabkRQcS9hMk13ZjgzZmpwOWF6dmZ5MFcySXBhYS9ERHZRM3k3VGRhdVJFM1ZWZUt0aUhWWW9TQ1NHRUVFSUlNVzRwN0hiN2hLekNjdmYrWDdpdExiMVNndzI3VytkYStxdDlhTEYwdUswOWI2ZEVnVUtoY0NhaGxodVFhRzVaOGYweHY0WVFRZ2doaEJDVG5kZjNkQUp1WFkreml5U2M3bVhERGhQeit4RWhoQkJDQ0NHOG10TFRBUWdoaEJCQ0NDR0VtTHdrNlJSQ0NDR0VFRUlJTVdZazZSUkNDQ0dFRUVJSU1XWWs2UlJDQ0NHRUVFSUlNV2Fra0pBUVFnZ3hRV1JuWjNQaStDbEtTMHJ3MGZ0eXBURFgweUdKVVVwSlRLWEQyRTU4ZkJ6ekY4d2pLeXZMVWExZDBkK2lZWk9UTjkzYjhwNExieVJMcGdqUkQxa3lSUWd4bm14KzZSVTZtbTBraEtjUkdScFBWR2ljcDBNU2JsSlpWMHBWWFFrRmxSY3hCR3A0NUxHSFVLdlZLSlhlTVNCdDgwdXYwTkZrSlNFaTNXdnViZWQ3WG5FUlE1Q2FSeDU3Mkt2ZWMrRjlKT2tVb2grU2RBb2h4b3NYZnZzaTBVRlRXWkN4eXRPaGlERjI5TndleWh2eitlSlhIME92MTZOU3FUd2QwcGlTZTl2NzNuUGhuZVRyRkNHRUVHSWMyL3pTSzBRSGV2ZUhjbSt5YU1aYW9vT244dXJtMTJsdGJjVnF0WG82cERIejhrdXZFQjA0eGV2djdVVXoxaExqSmUrNThGNlNkQW9oaEJEalZIWjJOdTFOTmhaa2V2ZUhjbSt6T0dzdHBqWTRmdnc0UnFNUm04M202WkRjTHZ0c05oMk5WaFprcnZaMEtPUENJaTk0ejRWM2s2UlRDQ0dFR0tkT0hEdEZZa1NhcDhNUUhwQVNrOEhGOHprME56ZFB5cDZ2RThkUGtSaVo3dWt3eHBYSi9wNEw3eVpKcHhCQ0NERk9sWlNXRUJrYTcra3doQWRFaGNaVFUxTkRTMHNMRm91RkNWcUNvMTl5Yi9jMjJkOXo0ZDBrNlJSQ0NDSEdLUitkd1NzcWVZcmVvc01TMEduMW1NMW1UQ2JUcEV0QTVON3ViYksvNThLN1NkSXBoQkJDakZOWGkvSThIWUx3b05LS0lxeFdLeWFUYWRMTjhaTjd1MitUK1QwWDNrMlNUaUdFRUVLNFZXVnRDUjNHOWo3M3RiUTNVVnlaNzdaZW5JN09OcmUwTTE3WjdYWVphdWxsNUQwWGs5R0VUVHBUL2FNOUhZS1l4T1QrRWtLSWtYdjMweit4WmU5Zit0eDM2ZW9wWHZyd0Y1Z3RwbjdQYjJ5cDQrZWJ2MGRsWGFsejI4RXpPemx3Wm9mTGNUVU5GZno4bGU5UlVubWwzN2JNRmhQUHZmb1A1QlNlNlIxTHdXbWVmL3RITkxYV0QvYVNlckhaYkx5NTgvZnNPUFRXc004VlFnaHZvL1owQUNPVjdCdEJYa3VGcDhNUWsxU3liNFNuUXhCQ0NMY3htWTNzT2JhRmhwWWFIbG4vclRHOVZsMWpGZlZOMVN6S1hEUGlOb29xY3JIWnJJUUhkMzhCYUxQYk9IRnhIMHRucmtPcGRIeG5mclhzRWpxTm5waUlwSDdiS3E3TXA2MmpoWml3eEY3N3N2T09vRUJCb0YvSXNHTlVLcFVFK0FWei9PSStacWN2RzlQNWlkTGoxVnVIc1owRFp6N21Vc0VwV3R1YjhEY0VrUnc3alZYejdzRFBFT0J5N0IvLzloT3E2c3Q2dFRGdjJncHVXL0dveTdibXRrYjJISHVQL0pJTG1DMG1vc0xpV1RYdmRsSmlwL2M2LzJ6dVlZNmMzME5kWXlWNnJZR01sSG1zV1hBWFdvMXUxSzlQM25NeDJVellwUE9XcUJsOFVwbU5EZm1mVXJpWEVnVzNScy8wZEJoQ0NERnFSbE1uWjNJUGNlanNUbHJhbTVnU2x6SG0xN3hZY0FxQTFJUVpJMjRqcC9BTUlZRVJYQ201QUVDQVh3Z1p5WFBaZTJJcmhlV1h5U3M1UjJGRkxzMnREVmh0Vmw1OC82Zk9jNFA4UW5sdzNkZXByQ3ZGWnJOeS9zcHhRZ0lqYU8xb3ByV2oyWEdNZnhobWk1Rzg0bk9zbkhzYkpyT3h6emcwYWkwS2hhTGZPRythdTRuY29yTlUxNWRKVVp3YjdMV1AvNWU2eGlveVV1WVI2QmRDVlgwcHAzSU9rRnVVelZQMy9KdEw0dGxoYkNjOE9KcjB4Tmt1YmNTR3UzNVowZHJlekYrMi9qZWRwbmJtcEM5SHE5RnhPdWNBcjMzOEd4N2Q4QjFTWXFjNWp6MXdaZ2VmSG4rZitNZ3BySnk3aWZLYVFvNWQyRXQxUXptUGIzeG13UHRHQ0c4MFlaUE9xZjVSM0J3MWsxMlZaejBkaXBoa05zYk1JY1V2MHROaENDSEVxRFMzTnZEODJ6L0VZcldRa1R5WFM0V25iOGgxeitZZEJ1QVA3LzQvbCswaEFlSDgzYjAvSFBUOERtTTdWMG92b2xRcW5VTjBzNll1NUxibGp4QWVITTNGZ3BPa0o4M0d6eERJbm1OYldKQ3hpdERBN3IvWlBucGZBTjdkODMrMHREVml0cGhRcTlTOHZPMDU1ekYzclB3Q1pUV0YyT3cyOXAzOGtIMG5QK3d6bGlkdSt4NnY3L3p0Z1BIYTdYWStPdkFhSHgxNHJjLzlxZkZaM0hmelU0TytiakU4SVFFUlBMVHVteTdKNWJFTGU5bHg2QzJPWDl6SDZ2bDNPTGQzbXRxWkVwZkJtZ1YzRHRqbVp5Yy9wTG10Z2NjMlB1Tk1NR2RPWGNRTGYvc3hueHo5RzAvZDg2OEFOTFhXODluSkQwbUtUdU94amM4NGU5N2YzL2NTMlhsSHlDM0tKajFwbHJ0ZnNoQVQyb1JOT2dFZVRWckc0ZHBjV2l3ZG5nNUZUQkloV2o4ZVNWcnU2VENFRUdMVWJIWWJLYkVaTE14YVEwcnNOSDd5NHRmSC9KcUY1Ym5VTjFXek1ITTEwV0VKenUxSHozK0t6VGEweGU3UFhENkVqOTZYN3p6MFg4NFA4MTAyTFgrTVFQOVFBbnlENk9oc1E2dlJzV3pXclh4MmFodHJGdHlGcjQrLzg5aW5IL2d4UlJWNXZQTFJyL2pDcHU5eDhlcEpibGwwTHdxRmd1YTJSclorOWpMenBxOWtRY1lxY2dyUEVCWVVSVmhRRkFBZkhYZ05vNm1EOEpBWWJsL3h1TFBOZmFjK3hOOFF5THhwSy91TXZkM1l5bzVEYnpGditrb1NvMUlCOFBjTkd0b3ZUd3pMM2F1LzNLczNjY2JVUmV3NDlCYTFEZDNUcjJ3Mkd5YXpFYjNPTUdCN0ZxdUZjMWVPRVJ1UjdOS2pHUm9VU1ZyQ1RDNFZucWErdVlhUWdIRE81Ui9EYXJPeWROYXRMdmZvMHBucnlNNDdjdTJMRVVrNmhlaHBRaWVkQVJvRHY1Ly9KTC9OMjhHeHVueFBoeU1tdVBraEtUeVR2aEVmbGRiVG9RZ2h4S2dGK1lmeTBLM2Z1S0hYUEhSMkozNCtBZHk4NkY3VXF1NlBHQWZQN2lROHlMVkEyOGxMbjVNY000Mm9zSGpuTnJQRnhPSHNYY3hNWFV4TGU1TnplNEJ2RUFxRmd2aW9LYzV0MlhsSG1KWTBCNXZkeHVuTEIxazY2MWFYcEJQZ1RPNGgwcE5tWWJmYk9YTHVFMjVlZUE4S2hZSTl4OTVEcmRhd1pzRmQrT2dNdkxMOVZ5eWJkU3NaS1hNcHJzeW5wT29LajI3NE5nYTlMMWxURnpqYks2c3BJTC9rZ3N1Mm5ycUdGaS9LV3VOTVlNWFk2R3Y0cXNWcUJuQkpNRHVNanVyR2V1M0FTV2RWWFNrbXM1SGttUFJlK3hLaVU3bFVlSnFLbWlKQ0FzSXByc2hEb1ZDUUdKM21jbHhFU0F3K09nUGxOVVhEZmoxQ1RIWVRPdWtFOE5QbytVSEdYZXl0dXNDcGhnS0sybW9vYWEvemRGaGlnb2czaEpMZ0c4YmM0R1RXUkdaNU9od2hoSml3S210THlDKzl3TTBMNzNGSk9NMFdNM1ZOVldSTmNVM1Vzdk9Qc3ZmRVZqWXNlNWc1NmNzQVI2K1VqOTZYbXNZSy92ZU5IemlQZldUOXR6aDQxbEc1ZG1IbUd1SWpwMUJRbnNPakc3N2RienhHVXljWHI1N2tnVnUrMWl2T2Mvbkh1UE9tSi9DNWxwelliRFlVQ2tlUDFlNmpmeU0xUHF2UCthOHBzUmtjUGY4cERjMjFCQWVFOWRwZlVKYUR2eUZRRWs0UE9aZDNGSUNFcUtuT2JaM1hsdTZ4MjIwMHRkYWowL3FnMS9yME9yZSt1UnB3elBlOVhwQi9LT0NvcXR4MXJMOGhFSTFhMCt2WUFMOFE2aHFyUnZsS2hKaDhKbnpTMldWMVpDYXJJek05SGNhNDl0eHgrTGlnKy9uakdmQkVIM2xXZmlOOGJaZmpzVm9KNzl3Qi90TDVKNFFRWWdDN2pyNkxRZS9Idk9rcnFhd3JkUmJXS2F5NGpOMXVKK202SHFUSE56N0Q5b052OE9IbnIxQmFkWlVOeXg1R3A5WHp4S2J2QVFwKysrYS9zbnJCbmFRbnpzWmlOUk1mT1pXVGx6Nm5wYTJSbk1MVEtGQlFYVjlHVVVVZTRLZ2thdEQ3RVJVYVQxSk1HdWZ5aitMcjQwOUs3SFJLcTd2LzhZc0tpK2VwdS8vVnBZZlZack9pdXBZb2YrRzI3Mkt4V3ZwOGpWUGlNZ2p3ZFZTc1hiZjRQcGQ5Wm91SjgvbkhtSjl4MDZoL2wyTDRycGJsc08va2g0UUhSNVBaNHd1TzltczluVDNuN2diN2g3RXdhdzBMTTFjN2UweTdrbE5kSHdtcFZxTUh3R1J4Rkp6cU1MYjNxcERiUmEvMXdXSTFZN1BaZWcwUEY4S2JUWnBobHA3b0FBQWdBRWxFUVZTa1V3d3VvRWNGYjdzZGF2dVpDanMxQ09aRXdPbHFzTmhnU3g1OFFmSjVJWVFRL2JoY2RKYkM4c3ZjdnVKeGFoc3IrZlBXbnpFemRURWJsejNNMmN1SDhOSDVFaGVSNG5LT1dxWGgzalZmSVNRZ2dnTm5QcWE2dm96SE5qNkRRZS9uUEVhdk5SRG9Gd3pBbWdWM2N1bmE4RldOV2tkMFdBSVhycHpBWW5Na2lIa2w1MUFySFI5cmttTFNLQ3kvVEd0N0U3OTg3Uit4WHB0UCtxdlgvd21BdFF2dWRpYWRWcHNWazhWSWUwZkx0YmExYU5SOWY5T3FWQ3Baa0xtS0E2Yy9adW5NZFM2Sng2bWNBNWdzUnVaT1d6RzZYNllZdHVNWDlySHJ5RHY0K3dieDBMcHZ1dlMwQi9nR2Mvdkt4OUdxZFZoc0Z1b2FLemw5K1NBN0Q3OU5jMXNEdHl5NkY4QjVqeWdWdlJORkJZN0V0Q3RCdGRtc3ptMkRIU3VFY0pDazA0djQ5UndGb29EcTl2NlB2VC9ka1hRQ3ZKY0xEMDhIalh4aEo0UVF2V1RYd0k0Q3lHdUFncWJCang4cXBRSlNCajlzWEFqMERTRTJJcG5aNlV0UktCVGNzL3BKdGgxNGxiTHFBcHBhNjVpZnNhclBYaCtGUXNHYUJYY1M2QmRDVVVVdWJaMHR2UDNKQzRDajUvRGcyUjJjelR0TVJ2STg1azN2VHVabXBTMW1WdHBpd0RIazhUZHYvaXYzclgySzBNRHVOWlpYenQzRS9NeFZBTlEyVkxEOTRCdmNzL3BKRkVvbElRSGR4elUyMTJLMzJ5a296MkhsM05zR2ZhMExNOWR3OHRMbjdEajhGdmV0L1NvQUxlMU43RHZ4QVhPbnJlaHoyTzFvMUhiQTlndHdyQVZhcldDYkJDdkZ1ZXZlTnBtTmZQRDVaaTVlUFVsSzdIVHVXZk1WRE5lcUYzY0o5QXQyRHQvdXNqQnpEWDk2Lzc4NGN1NFRsczlhajQvZTE3bTJabGR2cHV0MU9nSFFhUnk5b0ZxTnJzL2pBSXptVG5RYXZTU2RRbHhIa2s0djBuT0lyQUtvR1NEcFhCZ05DZjVRM0FLdFp0aFpBSnVtOUgrOEVFSjRveGZPd0x1NWppL2xNc0xna2VtZ2N0TVhkQXJnMEI3M3REWFdvc0xpZWZqV3A1MGZ0TE9tTGlBcUxKNi9mdkJ6QUJabXJoN3cvSG5UVnpCditncGEyNXVKajNUOFkxTlNtVTlvWUNRUkliSE9PWFhERVJFUzQzeXN1dFlEbWhpZDFpdjVMYXJNUTZsUVVseVpUM05iSXdHRFZKdlZxRFdzWC9vUWIrNzhIVWNqcHpCditrcmUrL1JGWjJFaWR6Tm9ZRllFSkVTRFJjR2tXSjNjSGZkMmUyY2JyMjcvTmRYMVpkeXk2RjRXejdoNXlJbWVueUdBNlVsek9IWmhMeldORlNSRVRTWFFMd1NBcHBiZWRVRzY1bkoyZmFrUjZCOUtSVTFSbjBOb0cxdnFDT254NVljUXdrR1NUaS9TTSttMEExVURKSjBBRDB5RFh4eDNQSDR6QjI2YlFqK0RTWVFRd3Z2ODlDanNMWWE3VStGTE04QXdCditpSG5KL2syUG0raDZteHBZNk9veHRMSmw1eTVDVFJqOURBS3ZtM1E3QTBYTjdtSlkwaDVtcGkzb2Q5K3ZYZjREUjVKZ2pZcitXaHYxcHkzODZoelorOTlIL2R2WmM5VlJkWDBaTFJ4TkdZNGV6QXUyWjNFTmtUVjFJVlgwcEp5OTk3cksrWTMvU0VtYXdmUFo2ZGg1K20zUDVSNm11TCtQeGpkOTFGaVp5SjRNYUVzSWdQQncwdmV2V1RGaWp2YmMvK1B4bGFoc3JlR1REdDEyV09Ca3FzOFVFZE0vWGpBbExSS0ZRT09jSTkxUmNsWTlTb1NUdTJoY2lzZUZKbEZaZHBheTZ3S1dpY20xakpSM0dObWFtTGg3SlN4SmlVcE9rMDR1NEZBT3lnOUhxNk1YMDYrY2ZzVnVTNE1Wc2FEUkNaUnNjS29ObHNUY2tWQ0dFR05jT2xzR2VJdmptSEVmU0tWelZOVlh6L3I2L0VoWVV4YXA1Z3lkeEErazBkVkJWVjBwaWRQY3YrczZibm5ET3dXdnJhR2JyWnkremZzbUQrQmtDQVVmbDJxMzdYcUtsbzRuV2RzY1B3UDl0K1U5OGZmeEpqcGxHMXRRRlhDNDZTMm5WVmRiTXY0dXErbEwybmZpQWhabXJleTI5MHBlc0tRczVldjVUeW11S1NJNlpSdVMxd2tsaTdGWFdsWkpibE0zaUdUY1BtbkMyZDdiaW8vTjE2UVd0cmkvbnd0VVRCUGdHRXhuaStHRGpvL2RsYWx3bSthVVhLS3N1SkRZaUNZQzZ4aXB5aTg0eUxXbTI4NHVWcnZmK1lQWk9Ib3o4dXJQdGcyZDNBakE3ZmFuYlg3TVFFNTBrblY2a1p5R2hyaTdMbW5id0MrejdlSlVDN2ttRHY1eHpQSC83c2lTZFFnZ0I4RllPVEErZEhBbW4yV0ptMTVGM1dENTd2WE9JNFdqVU5WYnh5dlpmWTdQYnVQL212K3R6V1ltaGF1OXM0ZVZ0ejVFY000MzR5Q21ZTFVhTTVrNlNleVFhWFVNZjQ2T21Pb2MvbWkwbTFHb055VEhUQ1BJTHhXdzFzZVBRVy96Z1M3OXhGZ2xxYktuamc4ODJrNUV5ajZTWU5HSWpram1jdlpzUFAzK0ZCOWQ5dmQraG1xM3R6UnpLM3NYeEMzc3grUGlUTldVQlozSVA4ZnQzbm1YNTdQWE1TbHM2cXRjc0JsZGVVd2c0NXVydU9iYWx6Mk9Xejk2QVRxdm5WTTRCc3ZPT01DVXVBMStmQUdvYks3bDQ5UVFBZDZ6OGdzdjdmUE9pZXltcXpPTzFqLytYdWROV29GS3BPWjF6QUsxR3o4M1hDZzRCeEVZa01TdHRDV2R6RC9QcTl2OGxPWFlhWmRVRlhDNDZ5NUtadHpnVFdTRkVOMGs2dlVqQWRUMmRLQnhKWjNJL1NTZkFYYW53MmtWSHIraUZXamhURGJObHFvSVF3b3RaYlpCVEQwL084SFFrN3RIUjJVcEJlUTQ1aGFkNWNOMDNpSXRJSG5GYmVTWG4yZkxwbjBHaDROSDEzeVk4T0hyRWJWbHRWajQ1K2g2eEVjbXNtbmM3ZTQ1dndXUTJjdmpjYmpKUzVya1VEYnFlUnEzbDd0VmZkajR2cWJvS2RNL3RyR21vNFBVZHY4Vkg3OHVHcFE5ZE8wZkRobVVQOGRhdVA3RDk0QnRzV1BxUXkzeTlzdXBDVHVYczUxeitNV3cySy9NemJtTFYvRHZRYTMyWW1icVluWWZmWnZ2Qk4vajB4Rll5VStZemMrb2k0aUpUcEtETUdPZ2FXcDFmZW9IODBndDlIak0vWXhVNnJaNkVxS25rRlovamJONFJUS1pPREhvL3BpWE5ZZm5zRFM3emZnSENnNlA1NHFidnMvdm8zemgyWVM5cWxacmttR25jdk9qZVhrUEViMS94T01IK1laektPVUJ4WlI3QkFlRnNXUHFRTEpralJEOGs2ZlFpTGtubnRYOERCNnBnQzQ2NUpQZW13ZXVYSE0rZlB3WC9kNnVqOHB3UVFuaWozQVpIQmRIVVlFOUhNancvL01vZit0d2U0QmZNazNmOEU2L3ZmSjdOMjM3SmcrdSt6cFM0akdHM3YrUFFXeHk3c0pld29DZ2VYUGVOQVpQQ3dkUTBWR0N4bW9rTWplUGg5VTl6dGV3U2g3TjNjOS9hcHlpcHVzS2Z0LzZNUlpscmlBNVBSS1BXOHNqNmI5SGEza1JUYXoxV200V0V5S25vdFBwZTdkcnNOazVjK0l3OXg3WVE0QnZNRnpiOXZjdFEydlRFV2F4ZGVEZDdqbTF4RktoWmZCOTV4ZWU0ZVBVa2RVMVZxRlVhWnFVdFllbk1kUzVWYWhPalUvbnEzZi9DcFlMVEhENjNtNU9YUHVma3BjOHg2UDFZTVdjamk3TFdqUGgzSVhwYk12TVdsc3k4WlVqSEprUk41VXQzL01PUTI0NEtpK2Z4MjU0WjlEaWxVc25LdWJjTnFlS3hFRUtTVHEraVZ6c3FMSnB0M1FXQmF2cFpxN09uUjZiRDlxdU91WjJGemZCeEFkdzJVZXI0Q3lHRW03V1pIZi9WcVR3Ymh6djU2SDE1Yk1OM2VIWDdyOGtyUGplaXBETWhhaXBxbFlhYjV0MCs2dUdsV28yT3FOQjRIbG4vTGZSYUgwNWQyazl5N0RReVV1YVNrVEtYaUpBWWpsL1l4OEd6TzdCWUxTN24rdmtFOE13alArdTM3Y3VGWjVreGRTSHJGdC9mWjdHaFpiTnV4ZDhReEpuTEJ3a0xqR0ozK2Jzb2xVcHVXWFF2czlLV3VLd2oycE5Db1hER1YxWmR5Sm5jUXhSWDVwR1pNbjlVdndzaGhKZ01KT24wTWdGYXFITXNONFdkZ1pkTjZhSlhPeW96L3NveEJZSy9ub08xQ1k3dFFnZ2hKZ2VkVnMvanQzM1hPZWR4dURKUzVwR1JNbS9RNHhabXJXWmgxc0JMcUFUNmhmQ1Z1MzdnSE41Njkrb3YwOTdaNnR3L0ozMlpjKzFGbTgyR3hXckdicmVqVUNoUUtsVzlsckdJajB6aFIxOTFyUC81Nkladjk3bG1hRTh6VXhjNXErWSt0dkdaWVNmUnNSRkp6a0kwUWdnaHdFMnJpWW1KSXVDNkwzVUhHMTdiWlVNeUpBVTRIamNhdTRmYkNpR0VtRHkwR3QyNG1ZUFlNekgwMGZzU0doVFo3M0ZhalE2ZFZvOVdvME90R3ZnYjBjRVN6dXRKVVNBaGhCZzlTVHE5VE1CMVgyQVBwYWNUSEhNNG41N2IvZnlkeTFBN2hLRzVRZ2doaEJCQ0NPOG1TYWVYNmRuVHFRQXEyb1orN3V3SVdCRGxlR3kyd1oreTNScWFFRUtJNjZRa1RvSTFXY1NJeFVVbkFveWIzbWQza251N2I1UDVQUmZlVFpKT0wrTi9YVStuelE3TnBxR2YvODA1M1pWcjl4UkJYb1A3WWhOQ0NPR3F3OWhPWlYycHA4TVFIbEJSVzB5bmFmSU9LWko3dTdmSi9wNEw3eVpKcDVlNWZuZ3RESDFlSjBDY1AyenNVYm4ydDZkR0g1TVFRb2kreGNYR1VsVlg0dWt3aEFkVTFwVVFHaHFDUXFGQXBWSk51cDR2dWJkN20renZ1ZkJ1a25SNm1jQWV3MnZ0MS80NzFIbWRYYjZZQmZwclN3VmNySVA5OGtXbEVFS01pUVdMNWxOUWRjSFRZUWdQdUZKMmppbFRVMUFxbFdnMG1rbVhnTWk5M2R0a2Y4K0ZkNU9rMDhzRTlsNlNiTmhKWjVBT0h1bXhoTnNMWjhCaUcxMWNRZ2doZXBzeFl3YUdRQTFITDN6cTZWREVEWFFvZXpjS25ZWDQrSGpVYWpWYXJYYllWWGZIdSs1N2U0K25ReGtYRG1Ydm12VHZ1ZkJ1Y2pkN0daZWs4MXBYWjNscm40Y082TDQwQ1BWeFBLNXFoL2Z6UngyYUVFS0lQanp5Nk1PVU5lUng5Sng4T1BjR2g3TjNVMWFmeTdMbFMxR3IxZmo1K2FIUlRNNWxXeHozZHI3WDM5dU85enpQSzk1ejRiMVV6ejc3N0xPZURrTGNPSzFtMkg3VjhiaHIxRWFRRGxZbkRLOGRsUkpDZk9EQXRhRzE1MnZnNWlUd2xiK1JRb2hKcnJ3VlBpbHlyRjhjWVJqYmF5a1VDaFFLQlZrek16aDA4ak11NUoyaTA5Z0pnTDhoY0d3dkxtNllpdHBpOGt2T2N6RDdZOXFzTlN5L2FRa3FsUW8vUHovQ3dzTFE2WFNUcnRmTDIrL3Q3dmQ4TzYzV1d1ZDc3dS92VDJobzZLUjh6NFYzRzNnRlpUSHB1TXpwdERzU3orRXNtOUxUMmdUNE1CL08xMEtuRmY3ak1QenZXc2RTTEVJSUlkeERxVlNpMCtsNDhLSDdPWDc4T0RrWFQzSGt3azUwV2dPbEZZV2VEaytNVWx4MEVwMm1kc0xDUWtsSlQzWU9yL1R4OFNFa0pHUlNKeDlkOS9aRER6L0FzV1BIdk9iZUh1dzkxK3Yxay9ZOUY5NUxrazR2NDFLOTlscDJXRGFDNGJWZGZyQVludHdCblJaSFVhRjNMOFA5NmFNS1VRZ2h4SFhVYWpYKy92NHNYYnFVek14TVdsdGJzVmdzMkd3MjdIYjc0QTJJY1UraFVLQlVLcDNES3dNREE5SHI5YWpWay91ald0ZnI5Y1o3dTYvMzNNZkhCNVZLNWVuUWhIQzd5ZjJYVFBUaXF3RzEwbEg0UjRGaldxZkpDZzJkRUt3ZmZudVJCbmhxSnZ6bTJ0SXBmejRIaTJJZ3dkK2RVUXNoaEZDcjFSZ01CclJhTFVGQlFaaE1Kc3htTTFhcmRkSi9PSi9zdXBiSTBHZzBhTFZhTkJvTmFyWGFhM3E3dlBIZTl2YjNYSGdmU1RxOVVLQVc2anBkdDVXM2ppenBCTGhqS254YTdCaG1hN0hCVHc3QkMrdEFKZU5zaFJEQ3JicVdVbENyMWVqMWV1eDIrNlQ5VU81dHV1WTQ5dnp4SnQ1NGIzdjdleTY4aXlTZFhpaEExenZwckdpRHpMQ1J0L21EeGZDbGp4MjlwZ1ZOOFBKNStQS00wY1VwaEJDaU4vbHdLaVlydWJlRm1MeWtEOThMQmZVb0p0VDFwMzBreTZiMDFEWE10c3NibHlDM1lYUnRDaUdFRUVJSUlTWStTVHE5MFBVVmJHSDBTU2Z3LzltNzc3QTRyblB4NDkrdExMMzNya1lUYWdqMWdwclZYZVFpVzY2eDA1eDdZeWR4NmkvSlRiMDNUbktUNjlpSmt6aXg0eDVYV2E2UzFTV3JBUklTSUJDaUNRU2lpRjYzNy83K0dGaDIyVVVWaEdEUDUzbjJZWGRtZHVZc00wTDd6bnZPZTdoOU1renR5NVpha2JyWkdzelh2MTlCRUFSQkVBUkJFTVl1RVhTNklmdWdzei9WZWEzVHBnejJvM21nVmd6czgvbFR3N05mUVJBRVFSQUVRUkRHSmhGMHVxRUFGd1dEaGlQVENWSTMyeS9iamVYOHBBSnlHNFpuMzRJZ0NJSWdDSUlnakQwaTZIUkRnWGFaenY0S3MyMDYwQTlUVjloTlV3YTYyUUw4TGdlNkRNT3piMEVRQkVFUUJFRVF4aFlSZExvaCsweW5oOTM4dzhPVjdRVDQzcHlCYnJadE92ajFVV21jcHlBSWdpQUlnaUFJN2tVRW5XNG93RVdtRTRadlhDZEF0STlqTjlzVGpkSTBLb0lnQ0lJZ0NJSWd1QmNSZExvaCs2RFRQdnM0bkpsT2tMclp6b3NhZVAxNk1Sd1g0enNGUVJBRVFSQUV3YTBvUjdzQndvMW4zNzNXYURlT3MzNllnMDZBSDgrRHIrMGNDR2gvZFJSZVdDMFZIQklFUVJDdVRrRkJBY2R6ODZpdHFjRlQ0MDFGVmVsb04wbTRUaFBpSjZQVjl4SWJHOFBzekF5bVRwMktUQ1pESnBOZC9zM2ppRHRkMitLY0MrNUlaclZheFZBN043VG1QVEJacE9kV3BKbFRNaVBnTjB1Ry8xalZuZkNOWFFPRmloTDk0ZmxWb0JKNWRrRVF4cURqRGZERGcvQ241WkFXY3ZudGg4dXJMNytHdHROQ1hPZ1V3b05qaVFpT3VYRUhGMFpVUTBzdGpTMDFuR3NveHN0ZnhaWUg3a1dwVkNLWHU4ZC9sSysrL0JyYURqTnhZVWx1YzIzYnpubDlNVjRCU3JZOGNKOWJuWFBCL1lpZzAwMXQvaGhhdE5KenF4VmtNb2p4Z1pmWGpjenhEdGJDTDQ4TXZGNFJEeithT3pMSEVnUkJHRW1qRVhUKzdibC9FaGt3aWN6VXJCdHpRR0hVWkJmdW9hNjluRWUrOGdBYWpRYUZRbkg1TjQxaDR0cDJ2M011dUNkeE84Vk4yVStiUWw5dmpycWVrYXN3dXlRR2JwMDA4SHBQTlh4VVBrSUhFd1JCR0VkZWZmazFJdjNkKzB1NU81bWJ2b0xJd0VtOC91cWJkSGQzWXpZUDAzeG1ONkZYWG42TlNQK0pibjl0ejAxZlFaU2JuSFBCZlltZzAwM1pqK3YwVTBzL0xWWm82aDI1WTM1akJrd09ISGo5bDVPUTN6Unl4eE1FUVJqckNnb0s2TzJ3a0pubTNsL0szYzI4cVNzdzlFQnViaTU2dlI2THhUTGFUUnAyQmZrRmFOdk5aS1l0RysybTNCVG11c0U1Rjl5YkNEcmRsSDBGVzMrNzV5TlJUS2lmVWc2L1dqUVE1SnF0OE5NdnBER2ZnaUFJZ3JQak9YbkVoMDBaN1dZSW8yQkNWQ3JGcDB2bzdPd2NsNW12NDdsNXhJY25qWFl6Ymlyai9ad0w3azBFblc0cXlDN1Q2YWthZUY0M2pITjF1aExpQ1Q5YllPdlJTNjhKZm5BQVduVWplMXhCRUlTeHFLYTJodkRnMk5GdWhqQUtJb0pqYVdwcW9xdXJDNVBKeEhncndTR3ViV2ZqL1p3TDdrMEVuVzdLUHVoVTJsWG9Ic2xNWjcvcFlmQmt4c0RyWnEwVWVPcE1JMzlzUVJDRXNjVFR3OHN0S25rS3ppSkQ0dkJRYXpBYWpSZ01obkVYZ0locjI5bDRQK2VDZXhOQnA1c0s5SFM5dk80R0JKMEFHeWJDNXVTQjErYzY0TDhPUytOS0JVRVFCRWxsZGRsb04wRVlSYlgxMVpqTlpnd0d3N2diNHlldWJkZkc4emtYM0pzSU90MlVmYWJUYVBjM3JYNkV1OWZhKzhvMHlMTHJXWlBYQ0gvSXZYSEhGd1JCRUc1ZUxSMFg2ZFVOL1o5U1krc0Z6dFdkSGJiamFTOXhyQ3RodFZveFc0Wi9ISjdWYWhWZExkMk1PT2ZDZUNTQ1RqZGxIM1QyR2dlZTM2aE1aNzhmem9YMDBJSFhuMWZCbTJkdWJCc0VRUkNFa1ZGVWVZSS92djU5MmpxYnIvcTk3K3o2SzZmTGM0WmNuMTk2bEwwNUgxeHlIKzFkTGZ6KzFhZG9hS20xTFR0ODZuTU9uZHJoc0YxVFd6Mi9mKzBwYWhvcWh0elhHOXVmZFhxZnZaYysvQzNIQ25kZnNqMkNJQWp1U2puYURSQkdSNkJkME5taEI3VUNER2JvTWtDM0VYeFVRNzkzT0NubDhPdEY4SzI5VWhkYmdKY0tJZHdiVnNUZG1EWUlnaUNNVnhXMXhSek8vNXk2cGlwa3lBZ0pqR1QrdEZXa0pzNjZJY2R2YVcra1I5ZUZqNWYvZGUybm83dU5qdTRXaDJWZFBlMFlUSHJPTnpoUCtod2JQaEdaVEVaMWZTa1dpNW5Rd0VqYk9vdlZ3dkhpL1N5WWRndHl1WFR2dmZMQ0dUeFVHcUxDRW9ac2cwN2ZpOEdvSDNMOXBOaXBITTcvbk16VUxOUXFqeUczdXhZaTQrVk1xKy9sMEtudG5EbVhSM2R2Qjc1ZUFTUkdKNU9WY1NzK1huNE8yeHBOUnI0NCtSbUY1ZG4wYUR2eDl3a21NeTJMek5Rc1pES1p3N2FkUGUzc3lkbEtlVTBSUnBPQmlKQllzakkyTWlFNnhha04rYVZIT1haNkR5M3REV2pVWHFST3lHQjU1dTNEY3Y3Rk9SZkdHeEYwdWlrL3RSVHdtU3pRWTRRSkFWRFpMcTJyNzNhY1QzT2tlYXZnZDB2aDY3dWdSU3N0KzIwMmVDcGhRZFNOYTRjZ0NNSjRVbHBkd0ZzN255YzZOSUY1NlNzeG1nd1VWUnpudmQwdmtKV3hrU1d6MWcvcjhWcmFHK25vYm5WWWR1RmlKUnExRnpVdUFrTlhFcUtTYklHZ3ZiTHpCUnpPLzl4aG1VN2ZpOGxzNUlOOUx6bHQvNDI3ZjQ1S3FhYWs2aFJCL21GVTFCUUI0T2NUUkdyaUxQWWQvNUNxdXJPVTFSUlNWVjlLWjNjYlpvdVpmMjc3alcwZkFUN0JiTDdsY1pmdDdPaHU1ZFZQL3Vpd3pHUXhZVERvK1B2N3YzSlluaGlkekliRkQxelI1eGV1M0J2Yi8wUkxleU9wRXpMdzl3bWlzYldXdkpKRGxGWVg4TlZOUDdFRm5sYXJsWGQzLzQzeW1pTFNKODBoTkRDSzRzb1Q3RGp5TmxwZEQwc3pOdGoyMmQzYnlVc2YvaGFkb1plWlNZdFFxenc0V1hLSU43WS95LzFybjJSQzlFQXhpa09uZHJBM2R4dXg0Uk5aTW1zRGRVMVY1QlR0NDJKYkhRK3UrNVpUTUNzSTdrNEVuVzRzd0VPcUhBc1E1QUdWZmN2cmJuRFFDVkxtOWZkWjhNUnVLZE5xc2NMUEQ4UFBGNHJBVXhBRTRWcG85VDNjbnZVbHBrMmVhMXUyWk9aNi9yNzFWeHc2dFoxNTZTdUhOU09YWGJTWDQ4VUhYSzU3ZmZ1ZnJtZ2YzM3ZvajNoNmVObGVWemVVRWVRZnh1elVwU1JHSldObElQdHpPUDl6R2xwcXVIUDVseDMyNGVuaGpVcXBScXZ2cGFLMkdMbGNiZ3RNcDA2YXcvcEZXd2dOaktUNDNBbVNFbWJnNCtYUG5wd1B5RXpOSXRnL2ZHQS9HbThBU3FwT0FhQTE5TkxTMFVoSjFTbThOYjVrcGkzRGFyWFMwZDFDZ0crSVF4c01SajE2b3haZnJ3QUNCNjBUaGtlUVh4ajMzdklmRGxuTm5LSjk3RGp5TnJuRisxazIrMVlBaWlxT1UxNVR4T0taNjJ6TDVrNWR3UXRiZjgzaC9CMWtwQ3l4N2VQQWlZL3A3R25qZ1hYZnNnV1kweWJONVcvdi81TGQyZS96MVUwL0JxU2JEZ2RPZkV4QzVCUWVXUGN0MjQyU2JmdGZwcURzR0tYVkJTUWxUTDlodnd0QkdBdEUwT25HZ2pRRFFhZWYzZmVPRzFsTXlGNmNyeFI0Zm51Zk5IMktDRHdGUVJDdTNiVEo4NXl5TFI1cURVbngwOGsrdlpmMnJoYkNnb2J2ait2S09adkl5dGhvZTIwMEdYanVyWit3WVBvdHpFdGZlVVg3MEtnOTJYZjhJd0o4Z2dFd21ReTh0K2NGSGxqN0pQLysvQytZekFORkNNeG1FMWFzL09PRC8zSFlSMlpxRml2bmJ1TFUyU040YXJ4NTh0Ny9jY3FlYmxqMEFQNit3Zmg1QjZEVjlhQldlYkJ3K21vTzVIM0M4c3piOGZiMHRXM2JIN0NhekViYU81c3Byem5OL0dtcnlNcllTSGxORWZ1T2Y4akRHNTRpMnE1cjd0YTlMMUpWZDVhdjMvVXp2UHFDVjJGNDNiSHNVYWZyTzMzU1hIWWNlWnZtdG5yYnNsT2xSMUFxbE15ZnRzcTJUS1ZVa1ptYXhZNmpiMU5XVThqTXBJV1l6Q1lLSzNLSURrdDB5R2dHQjRRekpXNGFaNnBPMHRyWlJKQmZLSVhsT1pndFpoWk1YKzF3YlMyWWRnc0ZaY2Y2Ym1pSW9GTVE3SW1nMDQzWkZ4UHlzaHZEZWFPTENkbWJIQWkvWHdyZk95QUNUMEVRaE9zeFZQYytvOGtBZ01ZdW96Z2MxQ29QaDh4cDVZVXpXS3dXRXFLUzhkTDRYUEYrYWhzcmJVSG54SmcwSnNTazB0SFR4dmNlK29QRGRqdVB2VWROUXptUDNmNURwMzBZVFFhT0Z1eGsydVI1ZFBWMjJKYjdlUWNnazhtSWpaaG9XMVpRZG96a2hKbFlyQlpPbmozTWd1bXJIWUxPSDMzcFdRQmUzUFkwaWRFcExNKzh6Ylp1VW13YW1XbFpITXo3aFB2Vy9DY0FSL0ozVWxGYnpQMXJueEFCNXdoeWRYMzMzNVRvdjdhdFZpdm5HOHFKQ0lsRG8zYWNLeTR1Y2pJQWRVM1Z6RXhhU0dOTExRYWpuc1NvSktmOXhrVk81a3pWU2VxYnFnbnlDK1Y4ZlJreW1ZejR5Q2tPMjRVRlJlSHA0VVZkVS9Xd2ZFWkJHRTlFME9uRzdJc0pxUlVEejJ1NmJueGI3S1VFaThCVEVBUmhKQmlNZXM1VzV4UG9HNEx2ZFJiM3VaeHpGMG9BNk5GMjJycW9EaVV4S2hrUHRmU2ZVbnRYTThFQkE5MWM1MDVkenAvZitTOCtPL1NtdzN1TUpnTVdpNW5mdi9xVTAvNldabXpFVStOTlUzczlmL3IzajJ6THQ2ejVKb2Z6cFFxMGM5S1dFeHMra1hOMUpkeS85b21yK214dmJuK09sbzVHaDJYUHZmVVRxZjNkTFdqVW5yeS81eCsyZFE5di9DNSszZ0ZYZFF6aDZoV1daUU1RRnpFSmdLN2VEa3htbzhzdXpnRyswbzJOamk2cFFGVnI1OFcrNVVOdjIyNjNyYStYUHlxbGM5VkZQNThnV3RvYm5aWUxncnNUUWFjYkM3Szc2YWV3NjNsVTNlRzg3WTBtQWs5QkVJVGhaVEtiMkxyM1JYcTBYYXpLdW12RUM1MmNxNU9DemcvMnZZUktxWGE1amNWaXhtd3g4L1U3LzR1d29DajBCaDF0WGMwRStZVTViUGZ3aHFld1dDd3U5K0dLcDRjWFV5Zk9CbVE4OTlhUFdaWjVHMG54TXpDWmpjU0dUK0xFbVlOMDliUlRVblVTR1RJdXRsNmd1cjRNa0NxU2VtbDhpQWlPSlNGcWl0TytPN3JieUVoWjRqQyt0TE83RGFWU05XUkcxM09ZczhxQ3M4b0xKZXcvOFRHaGdaR2tUY3dFcEdKVEFCNkRzcHdBSGlycEpvZkJwTC9zdHVwQjIycjF2VTRWY3Z0cDFKNll6RVlzRm92TG9saUM0SzVFME9uRzdMdlhhbzFTUmR0T2cvUm8xMHVGaGtaVGYrRDUzZjJnTnc4RW5qK2VCMHRqUjdkdGdpQUlZMGxuZHh2djdubUJDeGZQc1dUV2VvZmlRaU9ocGIzUjFtM3g1Tm5EZkduajk0Z0ljZjdEL2NHK2w2aThjSVlnZnluSXRHSmwxZHc3bmI3USszcjU4OWJPNTJsb1BuL1pZMy9samg4N2RmWFZxTDN3OTVFcTVDM1B2STB6NS9JQVVDazlpQXlKbzZqaU9DYUxDWUN5bWtLVWN1bnJVWC9RcWRYM1lqRHB5U3Y1Z3NQNU8zanN0aDhTRlJwdjIvL1d2UzlTMTFURmY5enpTMUcxZEJUa0Z1MW41N0YzOGZVTzRONWIvZ09sUWpwL0Zvc1pBTG5NT2ZqclAwLzlQODJYMmhiSGJTMFdzMjNaNWJZVkJFRWlnazQzWnQrOXRsVUw4ZjVRMkNTOXJ1cUFHV0d1MzNjanBRVEQwMHZoaHdjR0FzOWZIWVhHWHJqSGVkaUZJQWpDRFpkL0VUNnZnb3AyNlRGYzVES1lNQXo3S1R0L21tMzcvNFhaWW1MVHNzZVlPaWx6R1BaNmFYbG5ENkdRSzFnNVp4TjFUVlVjTGR6Rkhjc2VkZGltbzd1Vk0rZnlXRFJqclMxSTBLZzlIUXErMk92cDdTUTJmQktaYVZrdTF6ZTAxTERqeU50WXJWWmFPNXY0OU5BYmdOUU45M0QrRHZMTGpwS2FtRUZHeW1MYmU2WlBtY2YwS2ZNQXFldmtzMi85bUx0V2ZKWGd2aUM0bzd1TmJmdGY0bnhET1ZhckZWL3ZBSmJNWEkvZXFLT21VYXI1cmpkb0thbzh6dXlVcGRSZVBPZXliYkhoMTM0bW03WHdXUkhrZEVGMzMvK0RZOTF3WGRzR281NlBEcjVLY2VVSkprU25zR241bHgzRzBhcjZianpvalRxWDd3WHdVRW1aemY2YkZQM1pUTWR0ZFU3YnV0cXUvMWdlS28wSU9nVmhFQkYwdWpHSG9GTW5GZkc1MllKT2dQUVF4OEFUNElWOGFUN1JKek5HdDIyQ0lMZ3ZyUW1lUHdWYlN5SE1DeVlGd0lMbzRkdS9ERGl5NS9yMmNiTGtNSjhjZXAySTRGZzJMZit5TFpnYVNTYXppWUt5WTB5T1M4ZFQ0ODJpbWV0NGY4OC9tSjJhWlF1K3JGWXIyNCs4aFVidGRjV1ZiVUdxdnV2bjdYcE9yODd1TnR0enRkS0QySENwV0ZCTlF6bkIvdUdFQlVYYnh1WmRLWmxNUm1kM0d3dW5yNmI0WEI2cGlSa3N6ZGpBWDkvN2hXMThuOUZrUUNGWGNLcjBDS2RLai9UOURxU0NOa3FGTk9idkJ3OC9jODFkTGIxVU1EME00aUxCSklOeEVITU95N1hkcSt2aDljK2U0V0xyQlZiTnZaTjU2U3VkQWowLzcwQmtNcG5UL0xFd01ENnpQOHZ1N3hNRURJenhkTFZ0Lzc4ZmY5OWc2cHVxWFhhaGJlOXFzZTFURUlRQklpbXFJQzBBQUNBQVNVUkJWT2gwWS9iZGE5dDBFRy9YbTZtcTg4YTM1MUxTUStDUHkrQ0hCNkZMS3J6SXh4WFFvWWYvTncrVVl0aUVJQWczMkJ2RlVOZ01ENmJCdzJramM0d2oxL0hlQ3hlcitQVFFHMHlPVGVldWxWKzFaUk5IV3M3cHZmUm91NWcvN1JZQVVoTm5jVEk2aGExNy84bFg3dmgvZUdsOE9KRDNDYVhWQld5KzVmR3JtaXYwMU5rakZKYm51RnhudFE2TStmVHg4ck5OMzVKZHVJZmtoSmt1dXhRLzgrYVAwQnVrdWNQNngyais0NFAvdG5XUi9QYjl2K1diOS80YUdDaU1CUEQ0WFQ4RDRNU1pMOWg1N0YyK3V1a250b0NrVjlmTmMyLzloQlZ6TnpFN1pja1ZmN2FoZUNraExnUkNRMEhsWExkbXpMcWVheHZnbzRPdjBOeGV6NWExVHpoTWNXSlBwVlFSRmhSTlhWTVZScFBSb2ZEUCtjWnlBT0lqcENxMlVTSHh5R1F5MjloZWUrY2J5NUhMNU1UMDNjaUlEazJndHJHU0N4ZlBPVlJDYm01dlFLdnZZZHJrZWRmNTZRUmgvQkZCcHh1ekR6cGJkSkJnVjhqd1ppZ21ORmhTRVB4bHBUVEc4NkkwM3ArRHRkQitBUDVuQ1dnVWwzNi9JQWpDY0Nwc2hzZG53SjNPdFdadUNvZnpkMkRGeW0xWmo5eXdnTE5YMTgwWEp6OGpNU3JabHRXVXlXVGN1dlJoWHZyd3Q3ejI2ZitSRUpWRTl1bTlMSjY1anFUNHE1dkxNRE10aStXWmQ3aGNkNzZoakRlMlB6dmtlM1VHTFkwdHRjVDNUWlVCY052U2gyMWorWHEwblh4NDRCWFd6TitNVDE5bDMvNU1wU3R0bmMxOGZ2UnRva0lINXVlMFdxM3NPUEkyWGhvZlpreFpjRldmVGJoeURTMjFsRllYTUM5OTVaQUJaNy8waVhQWW5iT1Y0OFg3YlYyM2pTWWp1VVg3OFBVT1lHS3NkTWZJVStQTnBKZzB5bXVMdUhDeHlqYnZha3Q3STZYVitTUW56TEIxM1owNmNRN1pwL2R5dU9Cek5vYy9ic3V3SHM3L0hJQVpTZUxjQzhKZ0l1aDBZNTVLS1VOb3NraVBVTHZpZXRVM1dhYXpYNVFQUEw4S2ZuQmdZT3hVUVJNOHVRZCt1M1QwaXg4Smd1QStKZ2JjdkFFblFGMVRGU3FsbWlOOVg0UUhpd3BOSUNWeEprYVRrWjNIM21YUmpEVzJMb2JYNnZPajcyQTBHVmcxN3k2SDVYN2VBYXhiZUI5djdYeWV4dFlMVEk1TFo5bnNXNjk2Lzltbjk1SjlldTlWdjY5WDE4VXJuL3loTHhpZWlOR2tSMi9Va1dnWHNQUjNvWXlObUhSRjNaQUQvVUo0Wk9QM3lDbmF4OS9mL3hYUllRbG8xRjZjcXl2aFM3ZCsvNFlGK3U2b3Jxa0tnT2EyZXZia2ZPQnltMFV6MXVLaDFwQ1psa1YrMlZGMjUyeWxxYTJlSVA4d2lpdFAwTnpld09aVmp6dWNwNVZ6NzZTNm9ZdzN0ditKV2NtTFVTaVVuQ3c1aEZxbFllWGNPMjNiUlljbE1IM0tmUEpMai9MNlozOGlNVHFaQ3hmUGNiWTZuL25UVmhFZU5Jejk3QVZobkJCL0VkMWNxQ2ZVOTBqUExWYkhDclp0T3NkeG56ZUxBQS80MHdyNHIwT1ExemNWVmtVN2ZHTVgvRytXRkpnS2dpQ010RW11aHhiZU5IUUdMUWFqM3BaOUdXeG0wa0pTRW1laTFYVnpycTZFa3FxVGJMN2xHOFNFSlY3VDhZNFY3cWF3UEljbHM5WVRFUnhqVzk3U2NaRmpCYnM0ZWZZd2Z0NEJCUGlHVUhhK2tGYy8vVC9tVDF2RnBKaTBLeTY2a3BtYVJkWVF3V3BOUXpsdjdYemVhYm5aWW1aMzlsYWl3eExKeXRqSW50d1BNQmoxSEMzY1JlcUVqQ3NlNTJwMU1ab3lLalNlZFF2dkl5UWdnbjNIUHdSQXBWUnpzdVFRczFPWEVoSVFjVVg3RnE1T2Y1Zm84dG9peW11TFhHNHpPelVMRDdVR2xWTE5RK3UvdzY3czl5bXBQb1hKWkNReUpJNzcxenpCaEpnVWgvZUVCa2J5eUlidnNpdjdmWEtLOXFGVUtFbU1TbWJsM0R1ZHhnTnZYUHdnZ2I0aDVKVWM0bnhER1lGK29heGRjQyt6VTVlT3pJY1doREZPQkoxdUxzZ3U2R3pWRGFwZzIzbHpCcDBnZGFWOWVnbjhOaHYyOUZYUXY5Z0xqKytTNXZLY0tjYndDNEl3UWlyN2VsbE1DUmpkZGx6T0R4LzUweFZ0NStjVHlHTzMvb0EzUC84enIzN3lSemJmOGpnVFkxS3Y2bGhhZlM5N2M3Y3hPWFlxUzJhdXA3dTNrN0thUWdyTHNxbXFMMFd0OG1EQjlOVXNtckVHbFZMTnFiTkgySi8zTWYvZThXZThQWDJaRWplTnVJaEpKQ1hNUU9OaW5zUitDb1hTWWM3TDQyY09Tc3RsQ3M2ZXowY2hWK0JwVjcyMHFhMGVrOWxJZUhBTTk2MzVUeW92bk9Gb3dTN3VXdkZWYWhvcmVQSERwNW1idHB6STBIaFVTalZiMW55VDd0NE9PcnBiTVZ0TXhJUk9vTEE4R3l0V0xyWmVJQ1ZoRmthVGdZYm1HdXBiemxOVmQ1YnltaUlVY2dVTHA2OW0vclJiS0szTzUwakJUbktLOXBFUU9ZWE10R1drSk02OHF0K25jR256cDYwYXNzcXhLOTZldnR5ZTljZ1ZiUnNSRXN1RDY3OTEyZTNrY2psTFpxMW55YXoxVjl3T1FYQm5JdWgwYzRGMjNWSGJkSkRnNTFqQjltWU8zdVF5K05FOENQZUdOODlJeTNxTThQMzk4S1YwMkpKeTZmY0xnaUFJRWsrTk53K3NmWkxYUDN1R3N2T0ZWeDEwZW5wNHNXbjVsNWtRbllKTUp1T05IYy9TMkZKTGdHOHdLK2Jjd2N5a1JRNVRXY3hNWHNqVVNYTTRYWjdEaVpLRG5EeDdtSXR0ZGFSUHVycjVRNnZyU3JuUUpFMVQ0cUhTc0diQnZTamtBd1A4MVNvUElvSmoyYkxtbTJqVW51U2QrWUxFNkdSU0o4d2lkY0lzd29LaXlDM2F6K0g4SFpqTUpvZDkrM2o2OGEwdFQzUG8xSGE2dFoyRUJrWXlkVkltSGQydHZQekovNkpXZWhBZk9ZWDFpN2FRa2pqTFZoQnArcFQ1VEpzOGo1S3FVeHpNKzRTeTg0VWk2QlFFd2UySm9OUE5CZG5kVUc3VkRpb21kSk9PNnh6czBYU1lFQ0JsUFkwV3FaejhTNFZRM0N3RnBkN2pxTnFmSUFqQ1NQRlFhM2h3L2JkUktkWFg5UDdraEJtMjU1dVdQWVpXMzBOcytNUWh1ODZxbENwbUppOWtadkpDV2p1YlVDcFVEdE5QOUZlSTdmZlk3VDkwMnNlZEs3NTh5VGI1K3dUeDVkdC9aTnZ2SGNzZXBWZlhiVnMvTTJraE01TVdBbUN4V0RDWmpWaXRWbVF5R1hLNUFybGN6bmNlK0ozVGZ2L3pubDhSNEJzODVHZVR5V1NrSk00a09XR0dVekFyQ0lMZ2pzUkVFMjV1OEZ5ZER0T20zSVFWYkllU0ZRdC9YZ2toZGtIMHNYcjQrczZiYi9vWFFSQ0VtNVZhNVRFc2s5cUhCa1lTRnpIcGl2Y1Y1QmVLbi9mSTlGZTJEMlE5TmQ0RUI0UVB1WjFhNVlHSFdvTmE1WEhKUWtDQmZpRlg5TmxrTXBuRE5CMkNJQWp1U2dTZGJpNW9VTkJwbitrc2I3L3g3YmtlRXdQZ2hkWFNuSjc5Nm51a0FrTmYxSTVldXdSQkVBUkJFQVRCblltZzA4M1pCNTF0T3FreXJGOWZ6eXFkU1pxL2N5enhVOE1mbHNIZFNRUExER2I0eFJINFc3NVVvVmNRQkdHc21CQS8rZkliQ2VOV1RHUTh3TEJrbjI4MjR0cDJiVHlmYzhHOWlhRFR6ZGtIbmMxU0JYTGk3Y2QxanFFdXR2M2tNdmphZFBqWkFsQVAxSlBndmJQd3pUMEQxWG9GUVJCdWRscDlMdzB0b3F1R082cHZQbyt1YjJxUThVaGMyODdHK3prWDNKc0lPdDFjNkVEbGVWcjYvczRsMkkzckhDdkZoRnhaSEFQUHI0SXd1ODk0dGhXK3NnTStxUmk5ZGdtQ0lGeXBtT2hvR2x0cVJyc1p3aWhvYUtraE9EZ0ltVXlHUXFFWWQ1a3ZjVzA3RysvblhIQnZJdWgwYzRFYVVQVDlUZXMwZ01uaU9LNXpMQlVUY2lYQkQvNnhHbGJFRFN6VG1lR1pFL0NqZzlDdUg3MjJDWUlnWEU3bTNObWNheXdhN1dZSW82RGlRaUVUSjAxQUxwZWpVcW5HWFFBaXJtMW40LzJjQys1TkJKMXVUZ1lFMjFWOHZkZzdxSUx0R001MDl2TldTVk9uL0d3QmVOa1ZJOHh0Z0VlM3c5RzYwV3ViSUFqQ3BhU25wK1BscnlLN2FPOW9OMFc0Z1k0VTdFTG1ZU0kyTmhhbFVvbGFyWGFvd2pzZURGemJlMGE3S1RlRkl3VTd4LzA1Rjl5YnVKb0ZoMmxHbWdiTjFWa3h4aXJZWHNyaUdIaHBMYVNIRGl6ck5NQlBEOEh2Y2tBcnBsSVRCT0VtdE9YKys3alFWa1oyb2ZoeTdnNk9GdXppUW1zcEN4Y3RRS2xVNHVQamcwbzFQcWRka2E3dGNyZS90cVZ6WHVZVzUxeHdYNHFmLy96blB4L3RSZ2lqSzdkaFlPeG1SZ1NrQnNPMk10Q2JwZTYyNnllQTF6ajUyK2VsZ3RXSlV2WXovK0pBTmR1S2R0aFZCUkUrRU9kMzZYMElndURlaXByaFJDUE1qWVRrNEpFOWxrd21ReWFUTVhWYUtrZE9IS0NvTEErZFhpb3I3dXZsZjVsM0MyTkZmZk41eW10T2M3aGdPejNtSmhZdG5ZOUNvY0RIeDRlUWtCQThQRHpHWGRiTDNhL3RnWFArR2QzbVp0czU5L1gxSlRnNGVGeWVjOEc5RFQzenNlQTJRdXdLN1RUM1NqL2ovYUd3U1hwZTFlbllCWGVza3dGM1RZSE1DUGpGWVRqZkpTMXYxc0xQRDhQc0NQak9iTWNDUklJZ0NLTkZMcGZqNGVIQjVudnZKamMzbDVMaVBJNFZmWTZIMm92YStxclJicDV3bldJaUU5QVplZ2tKQ1daQ1VxS3RlNlducHlkQlFVSGpPdmpvdjdidnZlOGVjbkp5M09iYXZ0dzUxMmcwNC9hY0MrNUxCSjJDUS9mYVpyc0t0cmFnc3dNeXdtOTh1MFphdkIvOGZUVzhXQ2hOcDlMdmVBTjhhVHM4bUNiTjk2a1E0L2dGUVJobFNxVVNYMTlmRml4WVFGcGFHdDNkM1poTUppd1dDMWFybUlCNFBKREpaTWpsY2x2M1NuOS9melFhRFVybCtQNnExdjk1M2ZIYWRuWE9QVDA5VVNnVWwzK3pJSXd4NC9zdm1YQkZRdTNIZFBabE91M0hkWTdsYVZNdVJ5V0hyMCtIckZqNGZjN0FaOVdiNFo4RnNPTWNmQzhUMGtKR3Q1MkNJQWhLcFJJdkx5L1VhalVCQVFFWURBYU1SaU5tczNuY2Z6a2Y3L3FueUZDcFZLalZhbFFxRlVxbDBtMnlYZTU0YmJ2N09SZmNqd2c2aFNFem5mM0crclFwVnlJNVNKcGE1ZjFTZUtVSWRIMUZoV3E3NE1tOXNEb0J2allEL05TajIwNUJFTnhiLzFRS1NxVVNqVWFEMVdvZHQxL0szVTMvR0VmN2h6dHh4MnZiM2MrNTRGNUUwQ2s0ak9sczZnczY0KzB5blpWdUVIUUN5R1ZTZDlybGNmQmNIaHk2TUxEdTh5bzRmQUh1VDRYYkowc1pVa0VRaE5FZ3Zwd0s0NVc0dGdWaC9CSmZuUVdIN3JVdFdyQUNBUjREV1QyZGFTQUQ2ZzZDUGVIbkMrRTNTeHgvTjkxRytIcytQUHdaN0ttV2ZrK0NJQWlDSUFpQ0lGeWFDRG9GbEhMSGJxTXQvVjFzN2JLZDd0REZkckRNQ0hobEhXeEpjU3dtZExFWGZwTU5YOWtCK1UyajF6NUJFQVJCRUFSQkdBdEUwQ2tBRUdyZnhiWi8yaFQ3Y1ozanVKalFwYWdWOEdnNnZMd09Wc1JKMDYzMHErcUVwL2JCRHcvQ09UY015Z1ZCRUFSQkVBVGhTb2d4blFJZ0ZST3FhSmVlTjd2SWRGYTdlVkFWNlEwL21nZGJVdUVmQlhDc2JtRGQ4UVk0MFFDckV1Q3g5UEUxcDZrNzBiVkRiN01Wb3hhUXlURHJSN3RGZ2oyRjJvclZDaW92SzU3QlZqVCtvdkNHSUFpQ0lJd1ZJdWdVQU1kTVozL1FPU0ZnWUZsL1FPcnU0djNnMTR2Z2JDdjg5UlNjYnBhV1c0R2RWYkR2dkJSODNwY2lCYXJDMk5CYUFmb3VLMWF6Q0dCdVZtYURkRzcwSFRMMFhSYVUzbVlDRXF4aWlnRkJFQVJCR0FQRS85UUM0SmlkNnc4Nkp3Y09kQ2V0YUFlVDVZWTM2NmFWRkFUUExJZW5sOEFrdStEY2FJSFBLdUdoVCtIbmg2RmNCT3Mzdll0RlVwWlRCSnhqaUVXT3NVdEo4eG5RYXJXWXplYlJicEVnQ0lJZ0NKY2dnazRCY0p5cnMzOU1wMFlCY1gzak9zMVc5NWs2NVdyTWpvQy8zUUkvblE5eHZnUExyVWhUcm54OUozeDdMK1EyakZvVGhVdG9yUUNUVHRRaEhvdGt5TUNrb3JYQ1NuZDN0d2c4QlVFUUJPRW1Kb0pPQVhDY0dzUitlcFNrb0lIbnBhMDNyajFqemRKWWVHa3QvR29ScElVNHJpdHNoaDhkaEs5OERudk9nMFhFT0RlRjNsYlFkMXB4TEE4bGpDMHlaRVlOYmZWYTlIbzlGb3ZvamlFSWdpQUlOeU14cGxNQUlNUkY5VnFRdXRqdXJKS2VsN2JkMkRhTlJmT2pwTWZaVm5pOUdJN2FGUnc2MXdHL09RWXZGc0RkU2JCdUFuZ29ScSt0N2s3YkFsYUxDRGpIT2psSzZQV2lzN01UbFVvMTdzZDNGaFFVY0R3M2o5cWFHancxM2xSVWxZNTJrNFRyTkNGK01scDlMN0d4TWN6T3pHRHExS2x1V1NUTG5hNXRjYzRGZHlTQ1RnRnd6SFJldEFzNlJhYnoyaVFGU1ZuUEM5M3dSakhzcVphNktJUDArLzNMU1hqNU5LeUloNDBUSWRILzB2c1RocDlSSzdLYzQ0WENxcUdycXhGL2YzK1VTdVc0L2VMMjZzdXZvZTIwRUJlYXhJd0ZLNGtJamhudEpnbkRwS0dsbHNhV0dnN3R5U1h2K0NtMlBIQ3ZXeFhKZXZYbDE5QjJtSWtMYzU5cjIzYk9kK2VTZC93a1d4NjR6NjNPdWVCK1pGYXJWWFQyRXdEWThEN28rb1pGYmIwZC9OUlM4YUMxNzBsakZHWEE5cnRBS2Y0ZVhyVldIYnh6Rmo2dEFLM0plZjJrQUNuenVUSUJ2TVN0b0J1aXNkQnFxNGdxakcwbTlIUjdWaEFkSFkydnIrK0lmMmw3cHdSZUtJQnZ6b1RiSm8vb29Xeis5dHcvaVF5WVJHWnExbzA1b0RCcXNndjNVTmRlemlOZmVRQ05Sb05DTWI2N3hJaHIyLzNPdWVDZVJQZ2cySVM0R05lcGxBL00xMmxGVkdPOVZrRWErUHAwZUdzalBKb09BUjZPNjh2YjRkazh1T3REK0cwMkZEYU5UanZkaVFnNHh3OGxIcGpOWmd3R3c3Z2MxL25xeTY4UjZlL2VYOHJkeWR6MEZVUUdUdUwxVjk4YzkwV3lYbm41TlNMOUo3cjl0VDAzZlFWUmJuTE9CZmNsZ2s3QlpxaHhuYUtMN2ZEeFZzR1dGQ240L09sOHlJeHc3T0JwTU1PdWF2ajJQbmprTTNpN0JEcjBvOVpjUVJnenJGWXJKcE9KOGRaNXA2Q2dnTjRPQzVscDd2MmwzTjNNbTdvQ1F3L2s1dWFPMnlKWkJma0ZhTnZOWktZdEcrMm0zQlRtdXNFNUY5eWJDRG9GbTdBaGdzNHBnUVBQejRxZ2MxZ281VkxGMjk4c2dYOXZoRWVtUW9TMzR6YTEzZkNQQXJqN0kvaitBZmk0QXRwRkFDb0lidVY0VGg3eFlWTkd1eG5DS0pnUWxVcng2Ukk2T3p2SFplYnJlRzRlOGVGSm85Mk1tOHA0UCtlQ2V4TkJwMkFUYmhkME50b0huZmFaVGxIQmR0aUZlTUlEcWZEYWV2amZMRmdSQnlxN2Y1a1dLK1Exd3A5T3dOMGZTdk4rZmxBR0xkcWg5eWtJN21pOFpUa0JhbXByQ0ErT0hlMW1DS01nSWppV3BxWW11cnE2eG1VV1gxemJ6c2I3T1JmY215aFpJdGlFMldYYUduc0duazhLa0xxQVdvR3FEcW00a0NnbU5QeGt3SXd3NmZHRVVhcDR1LzBjbE5rRitsYWtlVDhMbTZVS3VNbEJzQ1FXbHNRNFowb0ZRUmo3UEQyODNLS1NwK0FzTWlRT0Q3VUdvOUdJd1dEQXc4TmpYRlZtRnRlMnMvRit6Z1gzSm9KT3dXYW9US2RTRGhNRHBHSTNWcVJzWjJyd0RXK2VXL0ZXd2EyVHBFZHROeHlzZ1VPMXpwbm1rbGJwOFVLK2RITmdjUXdzallNWW45RnB0eUFJdzZ1eXVteTBteUNNb3RyNmFvY2lXZU5wT2cxeGJiczJucys1NE41RTBDbllESlhwQkpnY09GQzU5bXlyQ0RwdnBCZ2ZxZmpRbGhSbzBrb0I2QmUxVU5RczNRVG9WOTR1UGY1MUdxSjhZSGFFOUpnVkJocnhMMTBRaERHb1I5dUZoOW9UcGNMNWoxaGRVelZCL21GbzFKNHUzbmxqZFBhMDQrY2Q0TFM4Ujl1RnQ2ZnZzQnhqdkJiSkVvWW16cmt3SG9uYko0Sk5wRjNRMmF3RnM5M2ZPbEhCOXVZUTZnbDNUb0ZubHNPN3Q4RzNNbUJXT01nSDliNnA2NGFQeXVHL0RzR3RIMGpqUU44b2xtNFlXTVQvWVNPdVY5ZU4zcUJ6V3FZempMK0J1RTF0OWZ6cm85K1RWM0pveUczS2E0cjQxMGUvNTJ4MS9nMXNtVEFhT3JyYitNUHIzNk9tb2NKaCtWL2Yrd1Vuem56aDhqMS9mZThYRkpSbHUxeTM3L2lIdlBycEgxMnUrK2UyMzNDKy92TFpzaGMvL0MzSEN2ZllYbHNzbGl0NjlPdnU3V1IzOWxhbmFxTHRYUzM4K2UyZk9GMzc1VFZGUFBQbUR6bFhkL2F5YlJNRVFYQVhJdjhoMkNoa0VLaUJ0cjd2eWhkN0J3SlJVVXpvNWhQZ0FSc21Tbzh1QXh5dGc0TzFjS3pPY1R1TGRXQWM2TDlPUzExM004Smhhb2gwTXlFdFpIVGFQNTY5dU8xcEVxS1MyTGprUWR1eWYzMzBlNkxERXJrOTY1SEx2dDlrTm1HeFhGL2xRcFZTalV3bW83UzZBSzIreC9VMktnOUNBeUtwcUMyKzR2MU9qRWtsTkREUzlucFg5bnMwdGRlVG5ERFQ1ZllXaTRWZDJlK2gxZlV3SVRybDZqNkVjRjMwQmgxSEMzZFJjdTRrN2QwdEtCVXFva0xqV1Rwckk5RmhDU055ekxhdUpucTBYWGdOeXZJWmpIck1acFBMOS9UcXVqR1pqUzdYbGRXY1pzYVVCZGZWcGw1dEYwYlRRT252MXo3N1A2b3ZFNng2cURUODRKRm5BTkFidE9RVzd3ZGc1ZHhOdG0wQ2ZJT1psNzZTL2NjL0ltM0NiRHpVR3ZRR0haOTg4VHBKOGROSmpCcSt5cXdpNCtXczhrSUoyYWYzME5oU1E2K3VCMytmSUtaTm5zdTg5RldvbENxSGJZMG1JMStjL0l6QzhteDZ0SjM0K3dTVG1aWkZabXFXMDVqSnpwNTI5dVJzcGJ5bUNLUEpRRVJJTEZrWkcxMysvY292UGNxeDAzdG9hVzlBby9ZaWRVSUd5ek52UjYzeWNOcjJhb2x6TG93M0l1Z1VISVI3dVE0NkovaExRYW5aQ3VjN1FXY0dqV0wwMmlrNDhsWERMUW5TUTIrR3dpWTRlUkZPTmtxRmlPei82K294U3NIcHdWcnB0VUlHaWY2UUhDd1ZKa29PaGpoZjUreXA0S3owZkNGYVhiZlRjcTJobDdhdVp2SkxqOXFXNlExYTJqcWJISllCQkFkRUVCT1c2TEJzNTdGM09WNTg0THJhOXNTOS8wMkFiekFIOGo2aHZ2bTh5MjM4ZllMSXl0akl6bVB2WHZGK2IxdjZzQzNvUEhIbUM4cHJpcERMNUR6MzFvK2R0cDA2YVE3aHdURTB0ZFVqbDhuNTQrdmZkN25QcjI3NkNZRis0dTdIY0x2WVZrZHUwWDVTRW1jeWRkSWNPcnBhS0NqUDVsOGYvWTZITnp4RmJNVEVZVDltVzJjVFNvV1NRRi9wZkg1MDRGWE9uTXREYjlTeE8yY3IrNDUvNlBRZXZWSEhqaU52cyt2WWV6eTg0U2tpUXFTS3BoY3VWdEhWMDA3S0VEYzByc2VVdUdrc25MSEc1YnJDOG14S3F3dHNyNE1Ed2xtellETWZIM3lOdUloSkdJeDZ0aDk1cTIrdEZhUEp5TE45MTcvWllzSmcxRk5ScStYM3J6NEZnRWJ0eVRmdi9mV3dmd1ozZDZ4d0Z5YVRrV21UNXlPWHk2bW9LV0xmOFkrb2FhaGd5OXB2MnJheldxMjh1L3R2bE5jVWtUNXBEcUdCVVJSWG5tREhrYmZSNm5wWW1ySEJ0bTEzYnljdmZmaGJkSVplWmlZdFFxM3k0R1RKSWQ3WS9pejNyMzJTQ2RISnRtMFBuZHJCM3R4dHhJWlBaTW1zRGRRMVZaRlR0SStMYlhVOHVPNWJvZ0NRSUF3aWdrN0JRYmkzVkpnRytzWjFoa3JQKzRzSmxmWUZNR1Z0a0M2K0k5NlVQQlFENHprQnVvMXc2cUkwN2NxcFJqamY1Ymk5MlRvd0h2U1R2aDV4R3FVMFAydC9FSm9jNURpUHF5QXByamhPWTlzRnArVUdnNDZMclJjNGRucWdTNS9PMEV0emU3M0RzcWJXT21hbExIWUtPdnN0bWJVZXBjTHhqbjEzYndjNVJmdVlIRHVWMkloSlR1K3ByQzJtcXI3VTl2cmhEVTloSHBRMVBYWDJDTHV5MzJQR2xBVk1uektmNlZQbU82eC81Wk0vME5yWnhMZTNQRDNrWjYrdUwrUHpvMjh6YmZJODBpYk01dE5EYnpBamFRRUpkdG1kWG0wWDIvYS9URUxrRkpaa2JPQjBlUTVWZFdkWnQyZ0xjdm5BWFNzZkwvOGhqeU5jdTVDQUNKNjQ5Ny94VUd0c3l5YkhwZlBXenVmSktkbzNyRUZuWjA4N3RSY3JLYThwd2t2alEwbjFLVURLak05SVdzQjd1MThnYldJbUtZbk9BZVJiTzU4bkkza3hrK1BTQ2ZJUHN5MC9WWHFFME1CSVBOU2VsRlNkY25uYzJvdm5zRmdkdTcwcUZTcGl3aWZZdXQ0YVRRYWEyeHNvclM0Z29DOFk5dmIwSlRaOGdzdDlsbGJuNDZseExBYytNMmtoUlJYSHFhb3ZaZUgwMVd5KzVYR0g5UVZseHlpdVBNR1dOZDlrTUpsTWpHUWFDZXNXYmlIQWQ2REF4TkpaRzNqeHc2Y3ByeTJpcGIyUjRJQndBSW9xamxOZVU4VGltZXRZTnZ0V0FPWk9YY0VMVzMvTjRmd2RaS1Fzd2NmTEQ0QURKejZtczZlTkI5Wjl5eFpnVHBzMGw3KzkvMHQyWjcvUFZ6ZEpOeGM2dWxzNWNPSmpFaUtuOE1DNmI5bUsvV3piL3pJRlpjY29yUzRnS1dINkRmdGRDTUpZSUlKT3djRlFGV3hCNm1MYjM3VzJ0RlVFbldPRmp3b1dSVXNQZ0ZhZGxBVXRiWVV6TFZLd2FSalVrMU5uZ29JbTZkRlBvNVF5b3RFK0VPY24vWXoxazdMZzd1cjJaVjl5dWZ6cGw1OWtadEpDVnN5NXc3YnNMKy84ektsNzdSOWUvOTRsOXo5MzZnbzhQUnlqL1libUduS0s5cEVRbGNUOGFhdWMzbU13NmgyQ1RyWEtBNzFCUjJGNURyTlRsMUJkWDhiZTNBK1lPakhUNFE2L3ZjYVdXaEtqa2wydUF5bmdmT3Z6dnhBUkVzZUd4UStna0N1SUNJNGx0MmdmNlJQbjJMN3MvWFBiYjVESlpLeGYvQURCL21FbzVFb0t5ckk1Y2VZZ2Q2MzRxc2dFakxEQjF3NWd1MUZoTkJ1RzlWajFUZFY4Zk9CVkRDWTlDcm5DOW54MnlsTFdMcndYaFVLSnA0Y1hmdDZCVHUrVklTUFFMNVE0dTVzb0JxT2Vvb3BjNXFXdnBQTENHWWRzdk5WcXdkVFhWZmZRcWUwbzVBckhteGllZnR5MThxdTh0K2NGUU9xdVhsUnhuRFBuOHNoSVdlSjAvT1BGQjlCNGVLRldlcUEzNmlnb3ozWjUvZCs5OG11MkFONUw0K1BRL1RHbmFCOXhFWk9KQ1hNTVpHVXltYmpPUjRoOXdBblM3em8yZkNKMVRkVVk3THBUbnlvOWdsS2hkUGg3cVZLcXlFek5Zc2ZSdHltcktXUm0wa0pNWmhPRkZUbEVoeVU2WkRTREE4S1pFamVOTTFVbmFlMXNJc2d2bE1MeUhNd1dNd3VtcjNhb0xydGcyaTNTRFloekowVFFLUWlEaUtCVGNHQ2Z6Ym80YUJqWUZMdnZDcUtZME5nVnBJRVZjZElEcERHZjFaMVNodnRzMzZPeTNiR1FGRWlCNkprVzZURlltQmZFK2twQmFFeGZNQnJyQzZGZTB2eWo0OWxMSC8wT3JjN3hINHZCcUNldjVKQkRkcWE5cTVudTNnNys4czdQYk10NlhYVE5IUW5uNmtyWWZ1VGZWTldmNWR5RkVxSkNFN2gxNmNPMjlVMXQ5ZlRvcEJSNHIxWXFlT1NoOW5RSVhnR0MvTUx3OHc3Z1dPRnVBdjFDMmJ6cWNTNjJTcG5ldVZPWDA5TFJTRXRISTNxajFFZC9UdHB5bXRzYjBCdTAxRFZWbzVBcm1EOXRGUjFkTGJSMU5SUGtGM3BEUHI4d29MNnBHc0FwT0xwZVNRblQrY0Vqei9EY1d6OWhkbW9XODZldDVJV3QvKzJRTWR4LzRtUDJuL2o0aXZaMzRzeEJkQVl0R3JVWEdTbUx5VWhaYkZ2M3hjblBLS3M1VFcxakphR0JrVVNGSm5DYjNmWGM3Lzg5K21jQW5udnJKOHhJV3NEaW1lc0FLWk52TDcvMEtJMnRGN0JZekNpVkttTENKckJzOW0xTys3UFBHQmVVSGVQREE2ODRiZlByRjcvaDhEcDFRZ1ozcmZqS0ZYMW00ZnBZclZicW04K2o4ZkFpSkNEQ3R1eDhRemtSSVhGT1ZZN2pJaWNEVWhYa21Va0xhV3lweFdEVXV4eUxHeGM1bVROVko2bHZxaWJJTDVUejlXWElaRExpSTZjNGJCY1dGSVduaHhkMWZmL09CRUVZSUlKT3dVRzQvYlFwTGpLZC9jNktZa0xqaHJ4dlRHZWlQNnp0NitWcHRFQkYrMEFRZXJaVkdzczdWRm1EaTczUzQwU2o0M0sxb2k4ajZnc3h2Z1BCYUp3ZmVJMkR2ejU2ZzQ3YXhrb3lVN09JRFplNkttcjFQV3cvOGhZcGlUTkppQno0OHJJcit6MkMvTVBJU0I3SXRIeDY2STBiMHM3a2hCbHNYUHdnSHgxOEZhVkN5ZDByditZd0JjV2hVOXNwTE05eGVNK3AwaU9jS2ozaXNHek4vTTNNbWJxTVRjdS9qTWxzeEd3MjhjOXR2MEdwVU5xNkVMNi85NTlPeDgrMjYxSU1ZREliMFJ0MVRsMFVoZUZuTU9ycDBYYWgxZmRRMjFqSkY2YytJeUZ5Q25QU2xnMzdzZlFHSFcxZHpiWXhtYjI2Ym55OUJxWVQ2YjkrQmh1YzhUZWFqQnd0MkRYa2NmTExqakU3WlFtMWpaVWt4VThucDJnZjZ4YmVoMHFwdnFaMlAzYjdEeSs1L29OOUwyRXlTWVdPWmlZdllsSnNHZ0FhRHkrK3VYbm9zWm8zNnQrM08rdm9ic05rTXREZTNVTGVtUytvYTZyaWptV1AyYTZGcnQ0T1RHYWpiWXl4dmY1TWFVZVhkQ2UxdGZOaTMvS2h0MjIzMjliWHk5K3BZQkdBbjA4UUxlMk5Uc3NGd2QyTmc2OTl3bkFLdjhSY25mYkZoR3E3UkRHaDhVd2w3eHZQWXowVUhnQUFJQUJKUkVGVWFYZWp3V2lSem50TlY5L1BUcWp0bHA1M0RkRlR6MkNHY3gzU1l6QVBCZmlvd1ZjbEZVTHlVVXMvYmM5ZExPOS9LRzZTOUdsYnA5VC9PQ2xodXEyeVlVMWpKU0FWS3BrU1A4MjI3WUc4VC9EM0NXYnFwRXpiTWkrTnp5WEhNejd6cHZPWDRmNHVmWHR6dDduTUdnMVZJWFJHMGdKNnRGMGN5UHVZOXE1bTJ4aW1mdjQrUVR5ODRTbmJQb3dtQXg1cVQyUXlHVHFEbGhlMkRueTVWaWxWcUpRcXVuczdBYmgxeWNNT24rdHlCbWVhaEpGejVseWVRMFl1YmNKczFpellQQ3pWTlFkcmFLa0JJRElrRHBQWlJGZHZ1OE9YL2NiV1dvclA1VG05Yi9BMWUralVka3htSXg0cWpkTzIxZlZsdEhaY0pDVnhGanVQdlVkMGFDSXE1V0dLSzA4NGpVMTJPSWJGVE5uNTA3YlgrYVZIT1YyUmU4blA4KzM3ZjR0RzdVbFhUenRHazRINjV2TlNacXN2Nk1ScXBVZmJPZVQ3VFdhajA1aHNZWGk5L1BIdjZlaVd1bDU1ZS9weWU5YWpEdU9HZFhycDdybUhpN2xjKzYrdi9xNjRsOXBXUFdoYnJiN1g2VzlvUDQzYUU1UFppTVZpY2VoNkt3anVUZ1NkZ2dQN01aMzFQVkptcS8vN3ZWd0drd01IQ2cyZGJZSHBZWVAzSUl4WEt2bEFSblN3ZHYxQVFGclhMV1ZGYTd1a2JydEQwWnRCcjRXV2E1eTZVcU1BbFFMVWN1bW5TaTVsVnUxLzJxKzMvK21oZ05YWGRsZ0hMWDEzeG1zYksrbnFhUWVncGxHcXh0VFFVdU13VmNsUTFXdTdldHV4V0MxRUJNYzQ3WDlXOG1LSGpDUkF0N2FUL05LanhJWlBKTnBGQWFMcWhqSnErd0pmZ04vODZ3bUg5V2FMbWRjK2U4YjIrcFo1ZHdNZ2w4bHRkL09QRnV4aVYvYjdmTytoUCtMcDRZVldQNmpid3lDZkhIcmRycHJuNWVrTldpYkhwVi94OXNLMVM0aEs0cDVWWDZkWDEwMVRXejBGWmNkNC90MmZjOCtxcnhQZjE3MXd1UFIzZDlXb1BXbHN2WURWYWlVMEtNcTJ2cUsybUlhV0dycDdPOUFadExZdWtBYmp3UGc3blVITDBZS2QzREx2Ymc2ZDJ1NTBqSU1uUDJWSzNEVDhmYVE3WWpLWmpCbFRGbkF3NzFPbVRwcUR3bTVzcDFiZlMwVk5FVHBETHdmelBnVWdLME1xSkpNWW5jekVtRlIyWmIvUDVsV1BPNHdKUFYyUlMwblZTVnUyN0tFTjN3R2NNN0o2bzQ0M3RqODc1TytqVjljdHJ2TVJ0bUh4QStqMHZYVDJ0Rk4ydm9EMzlyeEEycm5aYkZyK0dES1p6RGIxbE54Rk1hZitzYmI5UDgyWDJoYkhiUzBXczIzWjViWVZCRUVpZ2s3QmdiZEsra0t1TjB0ai9kcDAwaGpBZmxPQ0JvTE8wallSZEFxU0FBL3BNWFZRcnlRclVzYmNsaDN0KzFuYkpYWEh2UjQ2cy9TNEZuSVpyQjZHSVcxR281N1F3RWlLS284RDBweVVMUjJOcUZVZXRtWDl0UG9lVEcxR2poVHNkRmplMUZiUHFybDNPUVNkL2RuTTVabTNPWFVaYkdpdUliLzBLSlBqMGwwV0V0cWIrNkZEMExuSWJscUlnckpzZElaZTVxUXRvMGZiUlU3UlBvY3Y2ZGRxMmV6Ym1CUTc5WXEzMzdidnBlcytwcjJuNjZCWU8rM3lHdzZ6NTA1S2o1RWlsOEgxWHFiK1BrRzJBQTFnZnZwSy9yNzExM3l3N3lXZXVQZS9oelVUVTkxUVJseUVGTWpXTkZiZzYrV1BiMThtZi9YOGV3Z05pQ1E0SUp3dlRuNUdhWFdCclZ0cmNXV2VyVXV1UnUxSjJzUk1NbEtXT0FXZFZYV2xuTHRRd3BkdWRaeDZaODdVNVJ3cjNFM2VtUy9JVE1zQ29LanlCRnYzL2hPcjFZcE1KaU1sWVNhcjV0MUZnRzh3NStyTzRPY2R5T3pVTFBibWZvaENvV1JpVEtwdGZ3ZnlQbUZTN05UTC90dlFxTDE0OHI3L0dYTDlCL3RlY3FvY2ZTMmF0ZkJaRWVSMFFYZmYvODFqM1hCYzI0RERlWnMvYlNXN3M3ZHlwR0FuQ1ZGSlpLUXNSdFdYMGU4ZloyNnYvMmFIaDByS2JQWm4vKzJMRUExc3EzUGExdFYyL2NmeVVHbEUwQ2tJZzRpZ1UzQVM1VFBRSGJLeFoxRFFhVmRNNkt3b0ppUmNoZ3lJOEpZZW1SR082eXhXNkRSQXQySGdaNWY5d3doZCtrSFBqZEpyazhYbDRXNjRHVWtMbUpFa1RWeHZNcHZZdHY5ZnRIUTBjdmZLcnpsOEdRTFgxV3ZidTFwNDlxMGY0K2ZqV05IVDJqY0ZoRUorL1graSs0dW5nTlQxdDZPN2hjVXoxMUZRbGcxQWRGZ2k1K3BLcnVzWUNybmk2cm9SRHZPWHNYUnZPS3V6U0JrR0dZeDArU3FMVlhxa0JrTkd4T1czdjFZeTRNaWV5MjUyVmZ4OEFwa2NsMDVCMlRIYU9wdHNsWWFIZzk2ZzVWeGRDZTFkTFpTZlAwMWlWREp0bmMxbzlUMzRlUWVpTitxb2E2cW1zNis3YW4reGxRRGZZSFQ2WHVxYXFnbjBDK1hXSlE4NWZXRTNtb3g4ZXVnTkpzV2tPVTExNHV2bHo0eWtoZXpPMlVwQ1ZCS2hnWkVFK29ad3k3eTdTVW1jeFNzZi95OFJJYkZPMVU2VkNpV3BpYlBJUHIzWDl1LzFmRU01Rnk2ZVkrV2NUWmY5dkZwOWoxTlBBbnRtczRsa0YxUEVYQzB2bFhTRE55NFNUTEtoeDlhUEpTTnhiUVBNVGwzS2tZS2RWTldkSlNObE1YN2VnY2hrTWxzWFhIdjk0elA3cCtucHZ6blRQOGJUMWJiQi9kdjZCbFBmVk8yeUMyMTdWNHZEMUQrQ0lFaEUwQ2s0Q2ZleUN6cDdJY1h1Lytra3V6RitwYUtZa0hBZDVMS0JET20xMEpxa01hTkd5OEJQKytjR3M0djFaakJZd0dRR3JyRmI3MkFtczRtelZhZlltN3VOOXU0V1ZzKy9oMkQvY051WGxINWhRZEg0ZVFmUTN0WEMxbjB2MHRYVFRvKzJDNVZTN1RCVkJFaDM0R1V5MllpT0I2cXNMY2JYeTUvUXdFaW5kZjBaZ0NzTkpIY2VlNWRkMmU5ZjhiRk5aaU5UNG9Zdk03bmVIK2FHbkNZa0pJVFEwRkJVcXBFZFIvZE9DYnhRQU12ajRQYmg3YUhxNU1qbE43bHEvVGMxaGp2NHYyL05mL0xPenIveXI0OStSNit1bTd0WGZaMERlWjl3eG00Y3A5RTBNQUJjS2tLbGNnZ3c3MWoyS01rSk01ejJ2VHY3ZmJwN08zaHczYmRjSG52Rm5Ec29PMS9BdTd2L3ppTWJ2MHRVYUR4Um9mR1hiZk84OUpYOFk5di9VRjVUUkVKVUV0c1AvNXZFNk9RcjZucXM4ZkRpUCsvNTVaRHJQenYwNW1YM2NTVzhsQkFYQXFHaE1NS1g5ZzAxRXRkMi81eXQvZGVVU3FraUxDaWF1cVlxakNhalErR2Y4NDNsQU1UM1plZWpRdUtSeVdSVTk4M3ZhdTk4WXpseW1aeVl2b0p4MGFFSjFEWldjdUhpT1lmNWJwdmJHOURxZTVnMmVkNElmRHBCR050RTBDazRDYk1ySmpTNEMyUzgzMEQzMjdwdTZEWks4MEFLd28zbXFaUWUxNnJ1eExXL1Y1cjNMNWVxK2xKS3F3c2N4bTUrZnZRZFBqLzZ6cER2UFhScUJ3Qiszb0hjdHZSaG9zTVNiVjBRKy9WM0JkdVQ4NEhUKzd2N0NwZVVuUzkwT2VWS2RZUHpGeVpYV3J1YWhnejhlblJkS0JVcWw1VVpYUkdGaEc1T05ZMlZUbG5CbHZaR3psYm5FK1FYYXN2YURCZU4ycE10YTUvZ2hhMi9wcXUzQTROUngrMVpqOWl5KzJlcjgvbHcvOHNrSmN5Z3FhME91VnhCV0dBVTZ4ZmRmOG11aURtbjk1RmJ2Si9ibGo1TVcxY3pwVFdGdG5YbHRVVjA5cmJqb2RLd2NjbER2TG5qT1Y3NjZIZmN2K1lKQXYwdVA1bDBSRWdzTTVNV3NtMy92NGlQbkV4YlZ6TjNyZnphRlgxZUdZN2pVUWN6Vzh3b0ZPSnIxa2pvN0c0RG1Rdy83d0NINVVmeVB3ZHc2TzZmUG5FT3UzTzJjcng0djIxSWd0RmtKTGRvSDc3ZUFVenNLd3pscWZGbVVrd2E1YlZGWExoWVJYUllBaUQ5bXltdHppYzVZUVplZlZNQVRaMDRoK3pUZXpsYzhEbWJ3eCszWGIrSCs0N2Yzd05HRUlRQjRxK2g0TVMrbU5EZ0NyWnlHVXdNZ09LK0pFNXBLOHdhdnQ1WmdqQW1LQlZLaWlwUFVOTlFUa3JpTEdReUdTZlBIdWF4MjM1NFJXTWtkMlcvVDYrK203U0pzMTJ1NytwcHgycTFrbE8wejJsZC8zalBtc1lLTGpSVk9hMGZxbnJ0WUkvZStuMk1mZE5BREZiZlZPM1U1ZmRTUGpyNENoOS84ZG9WYnovY21VN0J0YjI1SDZEVjlUQTVMaDJOaHhldEhSZHRVK05zWFBLUWJUdWp5Y2pPWSsreWFNWWFoL0dmMTZLMHVvQ1dqa2FTNHFlemRlK0xkUFYwTUgvYVNvb3I4L2p3d012Y3NleFJtdHJxYUc2clo5T3l4M2o1NC8vbHZUMHZzR0h4ZzNoNmVEbnRyNzI3aGV6VGU4aksyTWowS2ZQWmQvd2pUdHRONzFOeTdpUVZOVVg0K1FUeThJYW4yTFQ4eTJ3Ly9PK3Jhdk9LekRzNFhaSExtWE1uV1pGNWg4dGczR3d4TzQzUDFPcDcrZXQ3dnhoeXY4UFZ2Vlp3MXRyVnhKdmJueU01WVFaaFFkRVlqRG9xTDV5aHJxbWF5WEhwcEUrYVk5czJNeTJML0xLajdNN1pTbE5iUFVIK1lSUlhucUM1dllITnF4NTNLTmEyY3U2ZFZEZVU4Y2IyUHpFcmVURUtoWktUSllkUXF6U3NuSHVuYmJ2b3NBU21UNWxQZnVsUlh2L3NUeVJHSjNQaDRqbk9WdWN6ZjlvcXdvT2liK2p2UXhER0FoRjBDazR1TlZjblNNV0ViRUZubXdnNkJmZDB4N0pIVVNuVktCVktqaFZLZzVQQ2dxSWRzb1A1cFVlNTBGVEZ1b1gzT2J4WG8vYWtWKytjcGV6WDF0bEVUUGdFSGgxVU1BV2tRa0l2ZlBEZkxNKzhmY2hDUXE2cWZycmlLcFBaMXRuTWhhYXFTMDQvTWRqU2pJMU1qRTdGWXJXNHJQdzQyTlVFcU1LMW01ZStrdXpDUFp3cVBZSlcxNE8zcHk4cGlUTlpOR090UTdkcXJhNmJjM1VsbEZTZFpQTXQzeURHUlZYa0sxRjVvWVNQRHI3QzhzemJXVGg5TlVjTGRqTTViaXFmSDMySEUyY09jdXZTaDBudXkzS0NOSmJ6b1EzZjRlMmR6L1BudDMvS29obHJtWlc4Q0EvMVFDR0JBSjlnSHRud1hWc1h4bVd6YjJYWmJLa0M3Uy8vOFhVMkxIN0FZV3FpdEFrWlRJaE9jUWhnclpjWUJkblVWcy83ZS82QkRCa1J3YkhzTy80aFpvdUpCZE5YMjRJUnZVSEh1N3YvanQ2ZzVlVFpRNlJNbUVWSVFDU0xacXhsZWVadFErNjdvQ3o3a3NjV3JsMVlZQlN6a2hkUlhsdEVTZFVwYVZsUUZHc1gzRXRHeWhLSHpMbEtxZWFoOWQ5aFYvYjdsRlNmd21ReUVoa1N4LzFybm1CQ1RJckRma01ESTNsa3czZlpsZjArT1VYN1VDcVVKRVlsczNMdW5VNWpnamN1ZnBCQTN4RHlTZzV4dnFHTVFMOVExaTY0bDltcFMwZitGeUFJWTVBSU9nVW5sOHAwZ2xROFkxdGZENzdpNWh2VEprRzQyYmpLeWd4V1ZWOUtmVit4bEN2VjBGS0wzcWdqMlAvRzNjM3g5UERHeDhzZnE5VnE2eHA4c2ZVQ2phMFhDQStLUmk2VDQrY2Q0QkFNZ0RUUDZKZHYveEdCZnFGMDkzYnd3bnUvNE00Vlh5RnRRb2JMNC96UFMvL0p2UFNWYkZyMkdESXhmOTJJUzRxZlRsTDg5TXR1NStjVHlHTzMvb0EzUC84enIzN3lSemJmOHJoVElhekxLVHQvbXJkM1BrOW1XaFlMcDBzVEVxVk9tTVcvUHZvZGNybUNoOVovaDVodzUzcWxRWDZoZlBuMkg3RTNkeHY3am45SVRQZ0VweTdCOW1QbXJvU25oeGU5dWg1T2wrZGd0cGpvNkc2MVZSM3RaelFaMkp2N0lVY0xkaElWbXNCWE4vMEVmNThnOXAvNGlBTjVuNUJidkovWktVdFpPR01OcjN6eUJ6cTZXL25LSFQ5bVYvWjdQUC9PejVnK1pUN1JZWWxVMUJZamw4bVJ5ZVcycVRJc0ZqTW1zd2tQdFFhVDJVUmhlUTdKQ1RPdnVMdTZjSGxlR2gvV0xOaDh4ZHRMYzNnK2N2a05rYnBjUDdqZTlkaGhlM0s1bkNXejFyTmsxdm9yYm9jZ3VETVJkQXBPN0RPZGRTNlNNZE5EQjU2ZkZrR25JQXlwdnFrYXRWcERyNjdITmhib2N2cUxyaVJFVGhuSnBqbFlzMkF6Rm91Rnp3Ny9tOUx6QlVTRnhxUFY5ZkRDMWwrVG1ackYwb3lOZkd2TDA3YnRYOXoydE11dXZRRHY3L2tINysvNXg1REhPblJxaDIxY2E3OE5peDlnVnZLaTRma3d3alh4MUhqendOb25lZjJ6WnlnN1gzalZRV2RNV0NKckZteDJ5UEw0K3dTeGR1RjlKRVlsMjZhamNFV2xWTE42L2owc21iWEI0V2FPVENhLzVtSmFLcVdLSFVmZkJxU3NXT3FnR3lFR281N0tDOFZzV1B3QTB5YlBzMlhHbG1mZVR2cWt1ZXpKL1FDRlFvbFNvY1RIeTUrMUMrNGxJamlHKzljOFFWN0pGeFNVWjFOWW5vUGVvTFVWcnhsS1JIQ3NRM2RQUVJBRWR5U0NUc0ZKb0VZYXUybXhTZ1dEZW96Uy9KMzlnajJsS1RBYWVxU3BMcW82SWNGdjlOb3JDS1BOVStOTnNIKzRRNWV1VTJlUGNMR3ZHK0VmWC84ZWlkSEpwRTdJSURsK0JwbFRsNkhYTzVmUE5ab01uQ285Z2x3bXY2cDVMKzMxenlmbnFqQ0x3YWh6T2FINXhkWTZQam4wT3JXTmxVUUV4N0pselJPb2xDcjI1bTRqcDJnZlJaWEhXVDMvSHFaT2xJb0ZyVmx3TDNxRFkvdDNaYjlIZTFjTGQ2Mzg2cENUcHIreDQxbFNFek9ZbWJUUVlYbUlpd3E2d28zbm9kYnc0UHB2TzgwTmV5VThOZDR1dXhXNnlyUXVucm5PWVNvZjJ6NEc5UjY0MUJ5WUFQLzFsYjhOdVU2bFZQT1R4NTRIY0FwY0g5N3cxQ1gzR3hvWXliMjNmTVAyK3A1Vlg3ZDF0WlhMNWN4T1hlcjBXUzBXaTBQbFZCa2pXMzFhRUFSaHJCRkJwK0NrZjI3Ri9peG5ZeTlNY0N5dVNYcUlGSFFDRkZ3VVFhZmczcVpQbnNmMHlmUG82RzZsb3JhWS9OS2oxRFJXRUIyYXdMeHBxeWl1UEU3WitVSXFhb3Y1VlBZR0UyTlNTWjgwMTZtRS94Y250OVBWMDg3MEtmUHg5dlM5b21NZks5eERUV01GS3FVYWs5bElhWFcrTFRzRHNEdDdLMGFUQWIxQnkvbUdjaWJIcGR2ZTI5QlN5N0hDM1JTV1oyTzFXcG1adEpBMUN6YmJnbzdWOCs4aE5UR0REL2EveE5hOUwxSlFkb3lOU3g2eVZYVUVxWkx2dnVNZjB0aDZnWVhUVjE4MlF4YmdHK3cwamtxNGVWd3FJem5XREZmUXA3eUNDclJ5dVJ3NUlzZ1VCRUVZaWdnNkJaZnNnODc2YnVlZ2Mxb1k3T29icWxiUUJMYzZUak1vQ0c0aHIrUVFUVzExdEhSY3BMR2xocTVlYVlKYlgrOEFsbWZlenR5cEsxQXBWYVJOeUVCdjBGRlNkWkxDOGh6S2E0c29xem1OaDBwRDJzVFpyRnU0QmJsY2pvZGFnNGRLUTFiR3hpR1BLWmNyOFBUd3RzdEdXUjNtUWZUMDhHYkZuRHRzVlhRYldtcW92SEFHbVV4R2VGQTB5ekp1dFcxYlhIbWNnckpqeEVWTVlrWG1IUzdIenNWR1RPUnJtMzdLWjRmZnBMR2xGZytWTks3endzVXFUbGZrY0xvaWx4NXRGOGtKTTFnMmUraWlLb0lnQ0lJZ3VDOFJkQW91UmZsQVhxUDB2TjVGTWFGMHUrblBDcHR1VEpzRTRXYlQxRmJIOGVJREJQaUdFQnMra2NpUWVCS2lrb2dLalhmcTN1cWgxakI5eW55bVQ1bFBkMjhuUlpYSE9WMlJpOEdvdDJWa3BFeGgyaVduclFnTGl1SjdEdzNNY3prdmZTWHowbGZhdXZjTnpzbzhzTzdKSWZlMWJQWnRwQ1ptRUJFU2U4blA2YUhXY01leVJ6RVk5YlpNbUV3bUk3ZG9QNUVoY2F5ZWQ4OVZ6ZE1wWExrSjhaTkh1d25DS0lxSmpBZGNkNWNmNjhTMTdkcDRQdWVDZXhOQnArQlM1R1dLQ2NYNGdwOWFHdFBab3BPMmlmSzVjZTBUaEp2QmlqbWJ1R1hlM1ZmOTVjREh5NCs1VTVjemQrcHkyN3liL1NLQ1k2NnBMZGZTdlU4bWsxMDI0TFJuMy9VeUtqU2VweDc4M3l1cTR0dnZwMS8rNjFXMVQ1RG1nbXhvcWIzbTYwSVl1K3FiejZNek9JLzlIaS9FdGUxc3ZKOXp3YjJKQVFpQ1M1RjJBV1Q5RU5NSnpyQ2JQN3RBWkRzRk42UlVLSy83YnZSWXZwdDlOUUduY0cxaW9xTnBiS2taN1dZSW82Q2hwWWJnLzgvZWZjZEhkZC81L24vTmFFYTlvUzZRRUFnUVJWVFRpeHZZdUpjNGpudmllQjBuamplN3laYmMvVzI1U1c1MjcyWjNFMmYzYnZiYXpvMFQxN2l1SGNmWXVPQUNtR0lRVllBQVNSUTFKS0dDZXBuNisrTWdqUVpKcUkwMDBzejcrWGp3eURsblR2bkk1eHVZajc3ZjcrZWJtSURKWkNJa0pHUkMvMTNSRjdYdDNnTDluVXR3VTlJcGZabzhpS1J6UVkrbFU1UjBpb2o0M3ZLVnl6aFRmY3pmWVlnZm5LbzR3b3laMlpqTlpxeFdhOEFsSUdyYnZRWDZPNWZncHFSVCtwVFpvM0RtdVZadzkzRk96NlJUOHpwRlJIeHZ3WUlGUk1aWjJYUHNNMytISW1Ob1YvNFdUR0VPTWpNenNWZ3NoSWFHQnR3U0xKNjIvYW0vUXhrWGR1Vi9IUER2WElLYldyUDBLU3pFbUxNSnhucWROVzI5ejhtT2c0aUxzNElyVzZGTzB4QkVSSHp1Z1FmdnArSkNFWHVPNk10NU1OaWR2NFdLK2tMV3JsdUR4V0loT2pvYXE5VTY4SVVUa05HMmk0TytiUnZ2dkNnbzNya0VMeVdkMHErZTh6cjdLaVprTm5uM2RoNVdiNmRNSU9iUXZ2cnZaU0p5MEFsTTdQbXgvVEdaVEZnc0ZoNzUxa05VdDUvaTdhMi80ZURKblZUV2x2bzdOUEdoeXRwU0RwN2N5WDkvOW1zcW13dTU4dHJWaElTRUVCVVZSWHg4UEJiTHlPZVBqemZCM3JZOTcvd1p6dlY0NTlIUjBRSDd6aVc0cVhxdDlDczlDazdXRzl1VnJiQzRqM01XSnNQZVNtTTd2d2JXVHgyejhFUkdSamxuQUFuc2wyazJtd2tMQytQZSs3NUdYbDRlSndvTzhPV3hqd2dMamFTODhxeS93NU1SeWtpZlJvZXRqYVNrUkxKblQrOGVYaGtSRVVGQ1FnSmhZV0VCTzh5eXEyM2ZkLzg5N04yN04yamE5a0R2UER3OFBHRGZ1UVF2SlozU3I4a0Q5SFNDMXV1VWljc1M0Y1ptMTIrUkE0SGQzUmJ3MVI0dEZnc3hNVEdzV2JPRzNOeGNXbHBhY0RnY3VGeXVYc3Z1eU1Sa01wa3dtODNkd3l2ajR1SUlEdy9IWWduc3IycGRQMjh3dHUyKzNubEVSQVFoSVNIK0RrM0U1d0w3YnpJWmtZR0cxd0xNU1FTckdld3VLR2t5MXUzc21nc3FNcDVGSkxteHRickFxZDhtVDJRdTdMU1phb09pMnFQRllpRXlNcExRMEZEaTQrT3gyV3pZN1hhY1RtZkFmemtQZEYyL05MRmFyWVNHaG1LMVdyRllMRUhUMnhXTWJUdlkzN2tFSHlXZDBxL0JMSnNTWW9KNWlaNzVuRWRxWU8yVTBZOU5aS1FpNDgyMDFUcXdONEdtdDA5TWJseDAwSWpEM0Vxa0pUSW9xajEySmRjV2k0WHc4SERjYm5mQWZpa1BOaWFUcWRlZllCS01iVHZZMzdrRUZ5V2QwcS8wS005MmZ6MmRZTXpyN0VvNjg1VjB5Z1FTbCtXbTlyZ0RIT3FlbjRqc3ROTmtLc1Zxc1FaVnRVZDlPWlZBcGJZdEVyZ0MrMWZDTWlMSmtVYUZXb0FXdS9Hbkx6MHIyT1pyWHFkTUVGMlZFK05tMm5GYVczRGg4SGRJTWtndUhMUlJSNzNwWk1CWCtCUVJFUWtFU2pxbFh5WUdWMHhvZnBKeExrRHhCV2pUZDNlWklMb3FKOFpNZFdDTHJLYlQzSWlUenU0bE9HVDhjSnFNOTlMT0JSbzRUYk81Rkt2VlNsUlVWTUJYK0JRUkVabm9OTHhXTGlzOUNzcWJqZTF6TFpBenFmYzVvU0dRazJBc3IrSUdqdFhDOHJReERWTmsyTHFxQmxveUxUUTJOdExTVWhVMGxSTW5vcTVxajVHV3lLQ3E4Q2tpSWpLUjZWOXB1YXpCRkJNQ1kxNW4xNXFlK1RWS09tVmlDY2JLaVJPUnFqMktpSWhNVEVvNjViSUdzMndLR1BNNjN6eHBiR3RlcDB4RXdWZzVjU0pTdFVjUkVaR0pSMG1uWEpiWG5NN1cvczlibk9MWlBsNEhOcWN4N0Zaa0lsRVNJeUlpSXVKN0dwTWtsOVZ6MlpUTERhK050TUMwV0dQYjVUWVNUeEVSRVJFUkVTV2RjbGs5ZXpyUHQ0SHpNcU1OdFhTS2lJaUlpSWhjU3NOcjViTENRbUJTT0Z6b01QWXJXeUVqdXU5ekZ5YkRwbFBHdHBKT0VSSGZPM0xrQ1B2eTlsTldXa1pFZUJTbnpoYjZPeVFab2V5c1dYUjB0cEdST1lYbEs1YVRtNXNibEVQOUE3RnQ2OTJLZUNqcGxBRmx4bmlTenZLbS9wUE9SVDNtZFI2dE5YcEZRL1QzcW9pSVQ3ejQvRXUwTjdtWW1qeWJ4V3V2SXpVaHc5OGhpWTlVMTVkVFZWdkdGNS9zWlgvZVFSNTQ2TDZncXN6ODR2TXYwZDdvWkdwSzRMVnQ3M2Q3Z0FjZXVqK28zcTFJRjdWNEdWQkdqR2U3YTgzT3ZpU0VlODYxdStDb2VqdEZSSHppbVY4OVMxeElKcmV0ZlpoRk9hc0Q2a3U1UUdwQ0JvdHlWblBuVlk4U1o1N0NiNTU2anZiMmRweE9wNzlERzNYZGJYdmROd095Ylh1LzI0eWdlcmNpUFNucGxBRjVKWjJYS1NZRXNLUkhiK2VCODZNVGo0aElNSG54K1pkSWo1dko4bm5YK0RzVUdRTXJGMndnZmRKTVhuN3hGVnBhV2dJNk9YbmgrWmRJajVzUk5HMTc1WUlOVEE2U2R5dHlLU1dkTXFDZVNXZlpaWG82QVpha2VyWVBWbzlPUENJaXdTSS9QNSsyUmhmTGM0UGpTN2tZVnMzZmdLMFY4dkx5Nk96c3hPVnkrVHNrbjhzL25FOTdnNVBsdWRmNk81UXh0VElJM3ExSVg1UjB5b0FHTzd3V2pQVTZ1Nlp4SHErRGRzZW9oU1VpRXZEMjdUMUFWa3FPdjhNUVA4aWVQSStDb3lkb2Ftb0t5QjZ4ZlhrSHlFcWQ3ZTh3L0NMUTM2MUlYNVIweW9BeW9zRjhNWk9zYXpmbWEvWW5OaFJteEJ2YmJ1Q1FodGlLaUF4YldYa1pxWW1aL2c1RC9DQXRNWk9hbWhxYW01dHhPQnk0M1pkWnMyd0NDdWEySGVqdlZxUXZTanBsUUdZVHBFWjY5a3VhTG4vKzBqVFA5bjROc1JVUkdiYUlzRWpTRWdPcnNJb01UbnJTVk1KQ3c3SGI3ZGhzdG9CTFRJSzViUWY2dXhYcGk1Sk9HWlNoRExGZDJtTmU1NzZxMFlsSFJDUVluQzRwOG5jSTRrZmxsU1U0blU1c05sdkF6ZjBMOXJZZHlPOVdwQzlLT21WUWhwSjBMa2dHcTlsejd2bTIwWXRMUkVRa2tMbmRiZzNCdkF5MzI0M04zdG5uWjUyMkRtb2Jxb2I5Mzg3aEhOM0NGSHEzRWt5VWRNcWdaQTRoNmJTYWpjU3p5OTdLMFlsSlJFVEduK3I2Q3JidTMrVDFSWHJyL2syY3JqanVkVjVWYlJtL2Z2dWY2TFIxOUh1dk14VW4rSFR2SDNxZDA5N1p4a2U3MzZTbHJmLzVIbTYzbStLeVk4UDhLUmh5NzlQdS9FLzR4VXQvUGV6bnlmRHNQNzZkcDk3OE1WVjE1YjArTzFseW1LZmUvQWwyaDIzSTkvMWc1MnM4L2VaUGFHMGY0RXVQaUF5S3hkOEJ5TVF3WlFoSkp4aERiQTljbk0rNXJ3cHVuVEU2Y1ltSXlPQTRuQTZlZnZNblhHaXU1Zkd2L29pVWhNbWo4cHhQOS82QkVITklkKzlUV0dnNEpaV0ZSRWZHa1pHU2pkUHBJQ0k4aXVyNmNscmFHZ2tMRGUvM1h2dU9iNmVxdHBUMXkrLzBPbTRKc1hDeTVCQXRiWTE4ZGNPMytyeTJxUFFJcjMzOEZBdG5yZUxtdGZjVGFnMmpxUFFvTGUyTjJPeWQyQjIyaS8vYlNYdG5HMjN0emJSMk5OUGEza3hiUnpPckZselArdVYzVU5kNG5xTFNJMzArSXk0NmdiblRsd0RnY05yNzdYRWJLZldFOWEydW9acFA5cjVOU3NJVWtpZWwrL1RlczdNV3NlLzROajdaK3paM1hQMndUKy9kazk2dEJBc2xuVElvUFlmWGxnNVFTQWlNWWtLL3lUZTI5MVVabFd4Tmw3MUNSRVJHMDk2am4zR2h1WFpVbjNHME9JK3o1MDd5cC9mOEw3WWRlQStIMDg3TmErL3YvdnpReVYwVWx4L2pnUnUveDdtYUVsSVQraThrMDJucm9ManNLRmRmY1NzRnAvZmpkSGt2TFpHVm5zUHBpdU1jTHR5TnllUTljR3RLOGpSeXNoYnkxUTJQOGU2MkY2ZzRmNGI3Tmo3Qi9oUGJPVjFlZ01VU1NxZ2xES3NsbEF0Tk5jUkZKNUNlTkpYWTZFbEVoRVVSRlJGRGVsSVdBQmVhYXNnNzlubWZNV2FtemV4T090MXVOMmF6QnBDTmxmYk9OdDc0NUJuQ1F5TzRlOE8zQ1RHSFVGcFY3Slg0VjljYnZaK25LNDVqQ2JGMkg0K1BTU1FwUG8xOUJkdllzdWV0ZnAvaGRyczVkbW9mQmFmMzkvbjVJN2Y5a0xTazRLekFLekpVU2pwbFVGSWpqV0d6ZGhlME9hQ3hFK0xDK2o5L1pqeEVXYUhWRGgxT09GWUw4NVBHTGw0UkVmRm9hbTNnaTRPYmlReVBwcTJqWlZTZVVkZDRudmQzL0o1cmx0NUdYSFRDZ09lZnJUeEpWRVFzQjA3czZENjJjTllxTENIR1Y1UERoYnN4bTh4Y01mZEtubnYzMy9yc1JUU2J6R3pkdjZuWDhXdVczVTVpZkNxNTJVdEpqRXZsMDcxdkV4a1J3MzBibitoMTdwTXYvNURjR2N0WnYveU9QdU9jbVpuTG45MzNUMzErNW5BNk9ISDJFQUMxRFpXNFhLN3UvUzR4a2ZGTVNabld6MzhGR1k1T1d3ZXZmdlJmTkxWYzRPSGIvcHJZS0dPdHRpMTczcUsrMGJOV205Tmx6TW5jdFAwbHIrdVh6cjJLOWN2dndPRjA0SFE2dU8ycXJ3L3ArWGFIamMwN1g4WGxWZ0Vna2NGUzBpbUROaVVhemw3czVTeHZ2bnpTQ2JBaUhUNHZOYlozbjFQU0tTS0JJZjdpYU5ENi9xY2lqanZ2Ny9nOTBaRnh6SjIraEIySFB2VHhONlRkQUFBZ0FFbEVRVlQ1L2RzNlduajF3MTh4STJNZXF4ZGVQK0Q1VFMwWHFMbFFTVWRuRzE4YzNFeHphd01SNFZIa1ppL0RFbUxCN1hhVFY3Q1ZLK1plU1hob0JOKzkrOGREanNudGRtTXltVWhMek9EQm0vNThPRC9XZ0RvNjIzaGp5ek5leHk3ZHo4MWUxdThRWUJtNjlzNDJYdGowQ3hwYjZubm81aCtRbWpDRnB0WUdZcVBpZWZTT3YvRTZONzlvRCs5c2ZZN3YzLy9QaEZyNy90SmlOcHRabExONnlERnMzdm5xc0g4R2tXQ2twRk1HTFNPbVI5TFpBcmtESkpHcmVpU2RYNTZEeHhhT2Jud2lJbU1oNFdMU09aajU3ZVBCNGNJdktTbzl3amR1K1V2T1ZwNGNsV2UwdGpjVEVSYkZIZGM4UXZuNU14dzdsWWZKWkdKZndUYjJIOStPMisybXRLb1lnQmtadVJ3cDNndkExMi81QzVMaTAzank1Ujl5L3czZjY1N2ZtVis4aDdyR2F1S2lQRDJtUDMveHIzQmRNc1MyTHpldXVZK1ptYms4ditrWExKdDNOU3R5cjhWa01uRysvaHpsNTAvM090L2hzRk5WVitiVjQ5cGwxdFFGeEVURzlmdXM2TWhZL3ZhUlh3SHd4Y0gzT1Z5NG0rL2Q2K2tWZlhuemZ4QVNvcTlhdmhRZUdrRkNYQXAzcmY4V0tRbVQyVmV3blE5MnZjcGpkLzdka0llNnpzaVlSMFJZMUpCanNGcEN1ZlhLaDRpUFNSenl0U0xCU244VHlxQU5aZGtVZ0ZVOWFsU1VORUZkT3lSRytENHVFUkYvMkZzSlZhMlFOdlR2ckdPbXZxbUdEM2E5eXVLY05VeWJuRE5xU1dmeXBIUWV1T25Qc1Zxc2ZKNzNEbFpyR0RldmZZQUZNMWQ2blZkYVZVeFQ2d1VPRnU0RW9MMmpGWmZMUlZ0SEM5RVhrenU3dzg2MlBvYk1mblhEWXpDSW9pdEprOUlKQ2JFd0pYa2FIKzErZzRMVCsvbkt0WDlDYVZWUm4vUDM3QTRicDhzTEtLa3M3UFhacEpna1NzNzFQdDVUZW5JV2lYRXBPRjFPTENGV3JCYlAzRUdYeTBtSU9XVEFtR1h3VENZVDkxei9PQUF0YlUxOHR1OGRWaTI0anYzSHQ1TmZ2TWZyWFBmRjRhOVB2dnpEWHZlNWEvMmp2UDNaYndIWXZQT1ZZY1ZTVlZmbU5XZFpSUHFucEZNR2JhaEpaNVRWR0ZKNzlHTGRpaS9LNGM1Wm94T2JpSWcvL0hnblBIa3RSRnNIUG5lc09ad08zdnIwTjBTRngzREQ2bnRHL1hrUllaR2NyamhPU1ZVUjM3bnJmeElSRmtsZFE1WFhPU21USmhNYkZjK2VvNStTTW1reWJSMHROTGJVWXphWmlZNklCWXdlUTZmVFFXUjR0TmUxMlZQbURDbWVPNjk5aEJtWnViejN4Y3ZzUDc2ZERTdSt3cko1Vi9jNjc4bVhmOGlTMmV2Nm5OUFpZV3ZuMzM5dkRObDB1OTA0bkhZc0lSYXZ3a1ViVjMyTnhMZ1VXdHViZThYc2NEblUwem1LM3QzMkF2SFJpV3hZL2hWcUdpcVpQVzF4ditkMjJ0ckJaQ0xNYXZTbXB5WmtESmd3dnIvakZhWk56aUUzZTFtZm55ZkVwZ3cvZUpFZ283OEpaZENHbW5TQzBkdlpsWFIrV2Fta1UwUUN4NFB6NExVVDhPQjc4S2RMSUR2ZUtLSTJYbXplOFFvMUY4N3h6ZHQrZU5sbFNYekY3ckR4NGE3WG1adzhqWlNFeVZUWFYvRDZscWQ3blhmN1ZkL2dvWnUrejVsekoyaHVhOEJxRFNVaExnV3oyWXpOM3NtdXd4L3oxUTJQOGZHWGIzcGQ5Ni9QLzJCUWhWdHVYbnQvOXh5OUJUTlhNRGw1R3BOaWhsZFVJRHcwZ3I5OTVEOEJLQ3pKNTdXUG4rS3hyL3g5bjh0enRMUTFFaFVaNjNYTWRiSDNVM3h2KzRITkZKY2ZZK0dzVlpqTlpsSVRwcENhTUtYZjgxOTQ3MG1pSW1LNWU4TmozY2U2Mm9uRDZhQ3lwb1MwcEV5c2x0RHV6ei9jOVRwSjhlbERudk1wSXIwcDZaUkJHMjdTK2V6RnBWTU9uVGNxMllacnBKR0lCSUNGeVhEdFZQaTN2Y1lmWHpPYklIdVkxKzdPMzhLaHdsMWNzL1Eyb2lKaWFXeTVBQmhWUHdGYTI1dG9iSWtnS2lLbXUxcnNTSDIwK3cxcUc2cklURFVXWms1Tm1OS2RzUFdsb2JtT2tzcENiUGJPN3FWVFFxMWhiRmh4RjNPbkwrbVZkRDV3NDUvaFp1RGh0WmYyUGlYR2VmWnQ5azRhbXV1OFBqZUc5elp6dnY1Yzk3RVFjd2lKOGFsZTV4MHEzTVcwOUp6dWhOUGxjbmt0a2RMWVVzL1V0SmxlMXppZGpoSC85NjF0aDgzSFlHOHp0RGpCRlFETE9vNmtiUU1jTzdXUHJmdmY5U29PVk5kUVRXTkxmYi9YZEhTMlljTEU2ZkxqZ0RFTXU2dnE3Zm42Q3A3YjlIUHUzZmhkWm1jdEdrRmtJdElmSloweWFQRmhFR2t4bGt5eHUrQjhHNlJFWHY2YWFiR1FHQTUxSGVCd0dXdDJydXYvRjVFaUloTktXaFQ4OGxwamJ1ZXBCaWh1OE4yOVRjQ3VUNGQzYlZkUm5LMzdOL1c1cE1oTG0vOERnRWR1L3g5a3BvN2s2Ny9oN0xsQ0RwN2NTYzdVaGJSM3RuWWZQMXowcGRjOHpMam9SS1pOemdHTXVaQmZITnBNcDcyREdabTUzZWVzWG5oZG44OUlUODdDUFlnNW5aY21lVzk5K2l3ek0zTlpsTE9hOHVyVHZQekIvK2wxellFVE83d0tDY1ZGSi9EOSsvKzVlNytsclluQ2tuenV2dTdidUZ3dW5uM25aNnpJdlpiRnM5Y0FSaUdsdXNacVZpM3dqdDFtN3h4eFQyZWtGUmFsd05SMGNKZ1lSTm85L28ya2JUZTFYT0FQbi8rT2xmUFhlLzBDWWYrSkw5aC9mSHUvMXptY2RreVl1bnZmYjF4ekwwdG1yd1dncHFFU2dMVEVxYjJ1cTIybzVIRGg3bDdIb3lKaW1kbWozWXJJNVNucGxDSEpqSVdURjMrUldONDhjTklKY0dVbXZGTmtiSDk1VGttbmlBU2V0Q2pqejFvZi8vMjJhNWpYM1hMbGc5aHN2ZGQwT1hvcWo2T244cmg1N2YzRVJrMGlLVDV0WkFGZUZCK1R5SFVyN2lMRWJPSFk2WDNkeDkvZDlnSngwUW1FaFViUWFXdG5jdkswN3FRekxURUR0OXZOcWZKamJGejF0UUdmOGR5Ny8wWmxiZW1BNTMzcnpyOWxjbklXWUJRcUtqaXpuMUJybU5jUXlXOS81ZSs3Q3hkZGFzL1JUemw2S3MvcjJONWpueE1YbmNEc3JFV1lUQ2FTNHRQWWUreno3cVR6VkhrQkFObFQ1bnBkWjNOMGVnM1hISTVJQzB4Tmd1UmtzQWJRU04zaHR1M1k2RWxjdmZSVzFpMit5V3Q1bW8ycjdtYmpxcnM1VTNHQ3JQUWNyMTVvNkh0NGJaZVNjNFZFUmNRUUZ6MnAxMmRuenhWU2NmNXNyK09acVRPVWRJb01nWkpPR1pLcE1aNmtzN1FKcmtpOS9QbGdMSjNTbFhUdXFnQ1dqMXA0SWlJQ1RFdlA2ZlA0dWRvU0FLYW16U0lsWVhLZjV3eEhmRXdpcXhkZXo5NmpuM2NmYzd2ZHVOMXVibHB6UDdPbXpxZmd6QUVLVHUrbjVrSWx1L0kvNW82ckh5WXJQWWZ6OVJWTWloM2NuTXVGczFheGJ2R05mWDdXMkZMUDd6L3dIczViWEg0TXQ5dk4zT2xYZUIyUENJOG0rcEw1bDEwdVhjK3h2YU9WZmNlM3NXSDVWekNaVEFDc3lMMlczNzM3YjVSVm5TSXpiUWJIVHU4aklUYTUxODloZDloR25IUktiMWN1dWJuUDR5MXRUYnkrNVdubVRyK0NPNjUrZUZEM2NqZ2RuQ3c1Qkpobzcyd2pJc3o3dCtuTDVsM054bFYzanpSa2thQm5IdmdVRVkrc0hyOFlMbWthM0RXTFVpRHM0anpPSmh1YzZIL0toWWlJakRHN3c4NzdPMTY1N0h5NDRXaHVhd1RvcnVqcXZGaXM1ZGwzZm9ZbHhFcDFmUVVGcC9kenZyNWlVRDJZWUZUSVRZcFA2L05QZkIvRmdrNldIQ1k4TEpMcFE2eDgyOFhoZFBER0o4L2dkRG9JRDR2a3dJa2RiRCt3bWZ6aVBZU1lROWh6N0RQS3o1K2hxUFFJSythdjk3clc3ckRqZHJzSnRZNStFU2N4UkVmR2N1YzFqM0M0Y0RmYjlyODNxR3NPRis2bXZiTU5oOVBPUjd2ZkdPVUlSWUtYa2s0Wmtxd2V2eGdlYk5KcE5jT3lIaU80dmp6WC83a2lJaksyMmp0YU9IUHVCTSsrOHpQS3o1L3gyWDFQbkQySTFSSkt5c1dLb2hYbno5RGMxc2pONng3Z3FpdHU0YzFQZnMzOEdjdFpubnNONzJ4OWp2Yk9OcDg5RzR5aVNZVWwrY3pPV2pUc3RUSXRJUlk2Yk8zWUhUWTJiWCtSM2ZsYk9IdnVCQjJkYldSbnpLT3MraFFmN1hxZG1NZzRycGh6cGRlMUxSZVQ3dkN3UWN4REVaK1pNMjB4MTYvOEtvbHgza094WEM0WEpreGV4OW83Mi9oODN4L0pTTTNtZ1J2L2pDUEZlL2pqdGhmb3NMV1BaY2dpUVVIRGEyVklocE4wZ2xIRmRtZUZzZjNsT2ZqbWZOL0dKU0lpQTd0bTZXMWNzL1EycjJPeDBaTjQ5UGEvNFpXUC9vc1gzL3NsOTI3OExqTXk1bzNvT1hXTjUva3M3eDFXenQrQTFXSk1SRnkxNERybXoxeEJaSGcwejczN2IwU0dSM1BUMnZzQk42ZktDM2pwL1gvbmtkdi9SL2Y1ZmNrN3R0V3I0RTlQbHhZWk9uWjZIdzZublhuWlMzdWQrMy9mK0ZIM1VObEx1VnhPci9tZVg3LzVCNWhNNWw3REx1ME9PeC9zZkpWRGhidTQ0K3B2WWdteGNQek1RV291VkJJUkZzbnhNd2N3bVV5a0pXYjIrL1BJNkZpOThIck9uaXRrWDhFMnJKWlEyanBhT1Zkemx2UWtUNkVndThQT0cxdWVwcTJqaFhzM1BrRm1halozYi9nMjcyNTdnWk1saDVtVk9SK255OEg1K2dvT250aHB6QkUxbWNEdHh1bHk0blE2TUpsTWZhNzlLaUs5S2VtVUlaa2NiZlJjMmwzUTJHa01sNDBkeEhTVk5aUGh5WXZieFExUTF3NkpFYU1hcW9pSURGSkVlQlFQM2ZSOVh0NzhIeFNWSGhseDBwa1FtOHdOcSs3eEt0NFRINU5JZkV3aStVVjdpQWlMNHNHYnZ0K2RZRDU0MDUrelpjOWJsMDA0QVdaUFc4ektTNGF4ZG1sdWJlQ3R6NTd0M2c4UGkyUm1aaTdUSi9jZVdudlQydnVJQ0l2cTh6NEZwL2RUVm4ycWU3OXJlUENsbWxvdmtGLzBKU3R5cjJWUnppckFXQVptNi81M0FRaXpock54MWRlNmwrV1FzWFdodVliTk8xOEZ3R3d5azVhVTZUVUV1cXo2RkNXVlJheGZmbWQzQmVlNTA1Y3dPWGthQjAvdTRGVFpNY0pESXltdEt1SjB4ZkUrbjVHVHRWQkpwOGdnbWR5RHFUOHUwc04zUGphV0JnQmpxWUNGeVlPNzdrOC84UlFoK3NGU3VIWEc2TVFuSWpLYTlsWEIvN2NkL3M5NnlCMWMvWnRoZS96eHgvblJZODhNZktLUDJPeEd0ZFgrZWdGOXhlbHlEbnZJNjNoeXV2dzQweWJQN2xVcDFWYy8zMDkvOHpoUFBQRUVTVWxKSkNjbll3Mmc4clZqM2JiN2N1elVQbkpuTEJ2VXVWMkZzVnh1RnlhVENST21YdTk5S0FMNTNZcjBSWE02WmNoR01zUzJpK1oxaW9pTVA2SFdzRkZQT0lHQVNEZ0JzalBtOXBsNEJNclBGK2dHbTNBQ21FeEdrbWtKc1JCaURobFJ3aWtTalBUL0dCbXk0U2FkcTNza25mdXFqU0c2SWlJaUlpSVMySlIweXBCNUxadlNPUGpyWnNaRDRzWEs4UTRYN0svMmJWd2lJb0VtTzJ1V3YwTVFQOHBJendJWWs5N25zUmJzYlR1UTM2MUlYNVIweXBBTnQ2Y1ROTVJXUkdRbzJqdmJxS29yOTNjWTRnZVZ0YVVCdlhSSE1MZnRRSCszSW4xUjBpbEROdVZpQlZ1QStnNW9kd3orMnA1SjUrNEszOFlsSWhKb01xWk1vYnF1ek45aGlCOVUxWldSbUppQXlXUWlKQ1FrNEhyRWdybHRCL3E3RmVtTGtrNFpNck1KTW1JOCs2Y2JCbi90c2pTd1hHeDFkUjNHOGlraUl0SzM1U3VYY2FiNm1ML0RFRDg0VlhHRUdUT3pNWnZOV0szV2dFdE1ncmx0Qi9xN0ZlbUxrazRabHVFT3NiV2FZV21xWjM5bmNJNnNFUkVabEFVTEZoQVpaMlhQc2MvOEhZcU1vVjM1V3pDRk9jak16TVJpc1JBYUdocHcxVkk5YmZ0VGY0Y3lwbmJsZnh6dzcxYWtMMnJsTWl3am1kZTVMc096L1ZtcGIrSVJFUWxVRHp4NFB4VVhpdGh6SkxpK25BZXIzZmxicUtndlpPMjZOVmdzRnFLam93TjJEVWVqYlJjSFRkczIzbTFSVUx4YmtVdFovQjJBVEV3OUs5aVdEakhwWERzRi9uMGZ1TnhRMFFKbkdtRjYzTURYaVlnRUc1UEpoTVZpNFpGdlBjUkxMLzZldDdlZVpucjZQTklTTTBsUG11cnY4TVJIS210THFhb3I0MVRGVWN4aERxNjhkalVoSVNGRVJVVVJIeCtQeFdJSnVDR1l3ZEsyUGUvMkNLWXdaMUM4VzVHK0tPbVVZUmxKVDJkc3FESEVOcS9LMk45YXBxUlRSS1EvWnJPWnNMQXc3cjN2YStUbDVYR2k0QUJmSHZ1SXNOQkl5aXZQK2pzOEdhR005R2wwMk5wSVNrb2tlL2IwN21HWEVSRVJKQ1FrRUJZV0ZyRERMN3ZhOW4zMzM4UGV2WHNEcm0wSDg3c1Z1WlNTVGhtV3pCaWpvSkRMRGVmYmpBcTJFVU5vVFZkbjlrZzZTK0dSK2FNVHA0aElJTEJZTE1URXhMQm16UnB5YzNOcGFXbkI0WERnY3Jsd3U5MytEazk4d0dReVlUYWJ1NGRkeHNYRkVSNGVqc1VTMkYvVnVuN2VRRzdid2ZwdVJYcFNhNWRoTVpzZ0l4cEttNDM5MGlhWW5URDQ2Ni9LaEYvMkdHSjd1aEd5MWRzcEl0SXZpOFZDWkdRa29hR2h4TWZIWTdQWnNOdnRPSjNPZ1BseUhxeTZsczZ3V3EyRWhvWml0VnF4V0N4QjB3c1d5RzA3Mk4rdFNCY2xuVEpzV1hHZXBMTmtpRWxucE1WWVBtVnZwYkcvdFJTeUYvZytSaEdSUU5LMXhJTEZZaUU4UEJ5MzJ6M2h2NVNMd1dReTlmb1RUQUs1YlFmN3V4VUJKWjB5QWxteDhNWEY3YUhPNndSamlHMVgwcm10RFA1RVNhZUl5SUQwcFZVQ2xkcTJTT0JTMzc0TW0xY3hvY2FoWDM5bEJsZ3V0c0NLRmlodThFMWNJaUlpSWlJeWZpanBsR0diMW1NTzVwbGhKSjJSRnFPS2JaZHRaU09QU1VSRVJFUkV4aGNsblRKc1diR2Vuc3JxTnVod0RQMGVWMmQ2dGo4dDhVMWNJaUlpSWlJeWZpanBsR0V6bTJCcWpHZC9PTU5qMS9VWVludStEWW91K0NZMkVSRVJFUkVaSDVSMHlvaGt4M3UyVHc4ajZleXFZdHRscTRiWWlvaUlpSWdFRkNXZE1pSmVTZWN3NW5VQ1hOTmppTzNucFNPTFIwUkVSRVJFeGhjbG5USWkyVDJLQ1EybnB4Tmd6UlR2SWJhRkdtSXJJaUlpSWhJd2xIVEtpSXgwZUMwWVEyeFg5QmhpcXlxMklpSWlJaUtCdytMdkFHUmlTd2lIbUZCb3RrR0hFeXBiSVQxcTZQZTVlaXJzT21kc2YxNEtqeTMwYlp3aUlvRWdQeitmZlhrSEtDOHJJeUk4aWxObkMvMGRrb3hRZHRZczJqdmJ5TXpNWU5ueXBjeWZQeCtUeVlUSlpQSjNhR01xRU51MjNxMkloNUpPR2JHWjhYRHd2TEY5dW1GNFNlZTZpME5zSFM1amlPM0plcGlkNE5zNFJVUW1zaGVmZjRuMkpoZFRrMmV6ZU0xMXBDVm0rRHNrOFpHcXVuS3E2OHJZOFdrZUIvWWQ0b0dIN3NOaXNXQTJCOGVBdEJlZmY0bjJSaWRUVXdLdmJYZS8yMC95T0xEdklBODhkSDlRdlZ1UkxtcnhNbUsrS0NZVUZnSXIwejM3cW1Jckl1THh6SytlSlM0a2s5dldQc3lpbk5VQjlhVmNJQzB4ZzBVNXE3bnpxa2VKTTAvaE4wODlSM3Q3TzA2bjA5K2hqYnJ1dHIzdW13SFp0cnZmN2RXUEVtZk9DS3AzSzlLVGtrNFpzWjVKNTVsaHp1c0U3eXEybjVXQWUvaTNFaEVKR0M4Ky94THBjVE5aUHU4YWY0Y2lZMkRsZ2cya1Q1ckp5eSsrUWt0TFMwQW5KeTg4L3hMcGNUT0NwbTJ2WExDQnlVSHlia1V1cGFSVFJzd1hGV3dCMWs2QjhCQmp1NjREOWxXTkxDNFJrWWt1UHorZnRrWVh5M09ENDB1NUdGYk4zNEN0RmZMeTh1anM3TVRsY3ZrN0pKL0xQNXhQZTRPVDViblgranVVTWJVeUNONnRTRitVZE1xSVRZdURyaW54NVMxZ0grYmZuNkVoY08xVXovNkhaMFljbW9qSWhMWnY3d0d5VW5MOEhZYjRRZmJrZVJRY1BVRlRVMU5BOW9qdHl6dEFWdXBzZjRmaEY0SCtia1g2b3FSVFJzeHFoc3dZei81SWVqdHZtTzdaM2xFT0xmYmgzMHRFWktJckt5OGpOVEZ6NEJNbDRLUWxabEpUVTBOemN6TU9od08zTzdBbW5RUnoydzcwZHl2U0Z5V2Q0aE8rS0NZRU1EOEowaTVXdjNXNjRkT1NrY1VsSWpLUlJZUkZCbHhoRlJtYzlLU3BoSVdHWTdmYnNkbHNBWmVZQkhQYkR2UjNLOUlYSlozaUUxNUo1d2g2T2dGdXp2WnNhNGl0aUFTejB5VkYvZzVCL0tpOHNnU24wNG5OWmd1NHVYL0IzcllEK2QySzlFVkpwL2lFcjRvSkFkd3d6Yk5kZEFGS20wZDJQeEVSR1IvVW96TjBicmRiUXpBdncrMTJZN04zOXZsWnA2MkQyb2FxWWYrM2N6Z2RJd2x0UUhxM0VreVVkSXBQK0dwNExVQmlCQ3hMOCt5L2YycGs5eE1SRWYvNzR1Qm1udC8waXlIMTZwUlhuK2FMZzV0cDcyenJQclk3Znd2LytPeDNCMzJQMzMvd24zeTY5dzlleDJ6MlRocGJMdlQ1cDc4RXh1Vnk4ZEh1TnpsNTluQ2ZueDg0c1lNM3QveDYwSEdKYit3L3ZwMm4zdnd4VlhYbHZUNDdXWEtZcDk3OENYYUhiY2ozL1dEbmF6ejk1azlvYmRkdnZrVjh3ZUx2QUNRd3BFUWF5NTEwT0tIWkJyWHRrQlF4L1B2ZE9OMnpaTW9uSmZDZFJXQTJYZjRhRVJIeDl1dTMvcEhxK29wZXg1Zk91Wkpicm54d1RHTkpqRS9qODMzdnN2M2crMXl6OUxaQlhiUHo4RWVVVmhXemV1SEdZVCszbzdPTlRudUgxN0ZESjNmeDRlN1grenoveHRYM3NtSis3MlU4ekdZenpXME5mUFRsRzJSbnpNTnFzWHA5ZnVMc0lVeW0wZm1IU2oxaGZhdHJxT2FUdlcrVGtqQ0Y1RW5wUHIzMzdLeEY3RHUralUvMnZzMGRWei9zMDN2M3BIY3J3VUpKcC9qTXJFbHdwTmJZUHQwd3NxUnozUlNJc2tLckhSbzdZZmM1WXgxUEVSRVp2UGJPTnBJbnBUTTdhN0hYOFNuSjAvcTVZdVNxYXN1b2I2N3A4N09FMkdScUc2b29PSE9nejg5blp1UVNhZzBEb0tubEFvV2wrY3pLWEVENStkUGQ1OVEzR2ZjK1cxblk1ejB5VTJjUVlnNFpNTTdvaUZqKzVJNi84VHIydXovKzYyV3Z1WDdsVjNubXYzOUthVlVSTXpMbWRSKzNPMnlVVmhWeHcrcDdCbnl1K0VaN1p4dHZmUElNNGFFUjNMM2gyNFNZUXlpdEt2YnFxYTZ1TjNvL1QxY2N4eExpK1NWQmZFd2lTZkZwN0N2WXhwWTliL1g3RExmYnpiRlQreWc0dmIvUHp4KzU3WWVrSlFWbkJWNlJvVkxTS1Q0elBkNlRkQlkzd0lvUi9OTFJZb1lOV2ZCdXNiSC80UmtsblNJeVBuU051cGdJL1JNZHRqWm1aTXhqL2ZJN3h1eVpCMDd1WUYvQnRuNC9yMitxNmZkTC9KL2U4MU1TNDFJQVl6aXUyKzJtc0RTZnd0TDhYdWUrK040dis3ekhYMy85RjVoTVpzNmNPd0ZBdTYyTmh1WmFDczRjSUNFbW1iU2tURHBzYlVSRnhCQWZrK2gxcmRuc1Bldkk0WFR3V2Q0N1hzZm16MWpPcWZJQ1RwVVhBREIzMmhJYVd1cXcyVHRwYlcvbXdJa2R2V0thTy8wS0lzSWkrNHhYaHE3VDFzR3JILzBYVFMwWGVQaTJ2eVkyeXBqanMyWFBXOVEzbnU4K3ora3k1bVJ1MnY2UzEvVkw1MTdGK3VWMzRIQTZjRG9kM0hiVjE0ZjBmTHZEeHVhZHIrSnlxd0NReUdBcDZSU2ZtZGxqWG1mUmhaSGY3NFpwbnFUenkzUFEwQW54WVNPL3I0aklTS1JIRy85N3JzVlk1bW04Y3JsYzJPeWRoUHNoMlRHWlRQekZBNWZ2TmV4TFpManhIN2Vrc29qOUo3NWc1ZndOWEhYRkxWN243Q3ZZeXRiOW0vanJyei9aNXozQ1F5T29yaXZuajF1ZkI4RGh0TlBRVkV0SlpSRkw1MTVGV2xJbVZYVmxKTWFuOWJyV0RkQmpoS3piN2FheTFsaTdxN1NxbUVreFNjUkV4WHRkazVrNmc3eUNyVmhDck93NSttbjM4VTViTzI2M20vQ3dTTExTWmlucDlKSDJ6alplMlBRTEdsdnFlZWptSDVDYU1JV20xZ1ppbytKNTlKS2U2L3lpUGJ5ejlUbStmLzgvZC9lZ1g4cHNOck1vWi9XUVk5aTg4OVZoL3d3aXdVaEpwL2pNckVtZWJWOGtuYk1USURNR3lwcU5Md0pienNMWFpvLzh2aUlpSTVFZUJXRWhjR3FFbGJwSFczdG5Ld0Rob2Y1SmRxSWpZNGQxbmR2dDVvT2RyeElURmMrMXkyN3ZsU3gwRFpPOFhCS1hscFRKM3o3eW53RDg5cDEvSVQwNWk1dlgzZzlBYlVNVnhXVkh1WHZEdDN0ZEZ4a2V6WkdpUFVTR1JXTU9DV0ZhZWc0UDMvcFhBUHpMODk5blJlNzZYdk05VDVVWFVGNTlta1U1cTczbS9yMzQzaStKam96anJ2V1BEdU8vZ3ZRblBEU0NoTGdVN2xyL0xWSVNKck92WURzZjdIcVZ4Kzc4dXlFUGRaMlJNWStJc0tnaHgyQzFoSExybFEvMTZpa1hrZjRwNlJTZm1SNEhJU1p3dXFHcUZWcnNFRzBkK0xyTHVUa2JmbjJ4VU9EbTAwbzZSV1I4dUdPbU1lei8zdG1RTUlMNTY2T3A0MkxGVjdmYlJXTkxQV0doRVlTSGp0TmdlM0E0SGR4eTVVTzBkN1FBOUtvbTI3V01SWDlWWnNGSVRDOGRLZ3ZHME43WFBuNktuS3hGNUdRdDdQWDUrbVYzOHRHWGIvRGVqcGNCK040OS85ajltZHZ0eG56SlhGR0gwOEdIdTE3SFpETFIzT3I5VzRpVzlpYW1wRXkvM0k4cXcyQXltYmpuK3NjQmFHbHI0ck45NzdCcXdYWHNQNzZkL09JOVh1ZTZMdzUvZmZMbEgvYTZ6MTNySCtYdHozNEx3T2Fkcnd3cmxxcTZzdTVmWm9qSTVTbnBGSit4bUkzRXMvaml2N3RGRjJCSnlzanVlZjAwK0grSGpaN09zbVk0V1cvMGdJcUkrTlBEOCtIelV2akpMdmpaVlViaHMvR203V0pQNTliOW05aTZmeE1BazJLU1dERi9QU3R5cngyMVNxc2o5ZUo3VDFKUmMzYkE4LzdsK2UvMys5bXRWejdFRlhQV2VSMXI3MnlqdGEySmVkT3Y0T3ArcXVmT21qcWZXVlBuOS9tWjIrMmlvdVlNNWhPZVpOWm03NlNwOVFKWExybVpneWQzZGg5M3VwdzBOTmN5S1RaNXdKOURodS9kYlM4UUg1M0lodVZmb2FhaGt0blRGdmQ3YnFldEhVd213cXpoQUtRbVpBeVlNTDYvNHhXbVRjNGhOM3RabjU4bnhJN3dTNDVJRUZIU0tUNDFhNUp2azg3NE1GZzEyYWhlQzBiUGdwSk9FZkczc0JENC8xYkNqM2JDb3gvQzk1Y2E2eFduanFOcGU3RlJrN2p0cXE4VGFnbkQ0WEpRMTFERndaTTcrV2ozR3pTMVh1RDZsVjhkbGVlNlhTN01wdUV2QTM3am12dU1CR0VFa2k0dW4zRysvaHp0bmEwY0tkckQvdVBiV2JOd0kyZk9uV0RQMGM4dWUvMzFLNy9Lc25sWGQrKzczVzRjVGdmSHp4eWdzTVFvYXRUZTJjb2QxM3lUcjkvOEE5ekE5Z1B2MDl6V1NFeGtITlYxNVRpY0R2VjBqcUx0QnpaVFhINk1oYk5XWVRhYlNVMllRbXBDL3hVSFgzanZTYUlpWXJsN3cyUGR4N3JtY2pxY0RpcHJTa2hMeXNScUNlMysvTU5kcjVNVW56N2tPWjhpMHB1U1R2R3BXWlBnZ3pQR3RpL21kWUt4Wm1kWDB2bFpLWHgzTVlRT1hBMWZSR1JVTFVxQjM5NEEvL3RMK0orOUM1YU9tTmtFMlNPNFBpNTZFa3Rtci9VNnRpSjNQYjk1NTUvNThzZ25yRnQwSXhIaFE1L1BOcEMyenRZUkZTK2Frakx5NVZ5S3k0N3gyei8rUy9lUTE4bkpXVngxeGExTW56eUhtWm56ZWVYRFg3Rm00Y1plU2VINStnbysyZnMyOFRIZUZhTHNEaHNBZDIvNE5qTXpjN0U3YlB6c3VUL0hHaEpLUm1vMkRxY0RTNGlWNHRLakxKbXpsc0xTZk1MRElrbVpOSG5FUDB0dE8ydytCbnVib2NVSnJvbFFObmtBSTIzYngwN3RZK3YrZDczbSs5WTFWTlBZVXQvdk5SMmRiWmd3Y2JyOE9HRDhZcUtyNnUzNStncWUyL1J6N3QzNFhXWm5MUnBCWkNMU0h5V2Q0bE16ZlZ4TUNHQmxPc1NGR2V0MXR0cGhad1ZjTzlVMzl4WVJHWW1rU1BqMzljWTg5dUlHS0drRWg0K1NBaE93NjlNQlR4dVM2TWhZNWs1Ynd0NWpuMVBUVU1uVXRKbStmUUJHRDZBdmloZnRQLzRGSDMvNTVwQ3UrY0g5UHlNaVBBcUx4Y3Fjck1YTXkxN0tsajMvemVUa2FlUk1YUUJBVnZvczVtVXZwYXF1akt1WDN0cDlyZHZ0WnR2K1RXUlBtY3ZNekZ5dis3WmRuRi9hVlhURzRiQURkQ2M5bGhBTDB5YlA1dWlwUEJiUFhzUFI0cjNNbjdIY0owT1lJNjNHTHppbXBvUEROREdXNmhuSVNOcDJVOHNGL3ZENTcxZzVmejBOelhYZHgvZWYrSUw5eDdmM2U1M0RhY2VFaWRlM1BBM0FqV3Z1N2Y2bFRFMURKUUJwaWIyL1hOUTJWSEs0Y0hldjQxRVJzYjNhaVlqMFQwbW4rRlRPSk9NZkV6ZFEzZ3dkVGdnZllhK2t4UXpYWmNGYkY5Y0IzM1JLU2FlSWpDOXBVY2FmZFQ1ZVQzaVhiMjhIZUhydFFpL09iZk1sdDl0TlZWMFptU2tqNmNjeU9KME9IRTQ3WDd2dU93T2VXMTU5bWwzNUgrTyttSkpOUzg5aFdub09BQ1o2SjM3ckZ0L0UwMi8raEpNbGg3dDd0cmJ1MzBSbGJTbmZ2dXNmZXAzZjFXTWFGUkVEUUtlOUE4Q3JwMjF4em1yKys5UGY4UEdYYjFMZlZNUGRzOWYxdXM5d1JGcGdhaElrSjROMUhNNGRIcTdodHUzWTZFbGN2ZlJXMWkyK2lUZTJQTk45ZkQxUVBENEFBQ0FBU1VSQlZPT3F1OW00Nm03T1ZKd2dLejJuVnlHcHZvYlhkaWs1VjBoVVJBeHgwWk42ZlhiMlhDRVY1M3ZQTWM1TW5hR2tVMlFJbEhTS1Qxbk1NRFVXU3BxTS9hSjZXT0NET2dwM3pQUWtuZmsxeHYyemhsZU5YMFFrS0xSMXRCQVJGdVhWMjNhKy9oekhUdThqTm1yU1plZS9EVmR0UXhVZG5XMWtwTTd3MlQzblhLWTRUQmZYeFNxbGc1VVlsOEpWVjl6Q081OC94ME0zLzREQzBueDJIUHFBcjF6N0o2UWs5QjRTVzMyaGdvaXdxTzRsTWp4SnB5ZHhuek50Q1lseHFldzUraGtMWnE0WTh2SWRNbmhYTHJtNXorTXRiVTI4dnVWcDVrNi93bXY1bXN0eE9CMmNMRGtFbUdqdmJPdTFGTSt5ZVZlemNkWGRJdzFaSk9ncDZSU2Ztem1wUjlKNXdUZEo1K1JvdUNJVkRsUWIrLzk5RXY1cStjanZLeUlTcUE2YzJFRiswWmZNeUpoSFZFUXN0UTFWRkp6ZUI4RHRWMzJqT3htMU8reDgvT1dickZ0OEkzSFJJNnZVZHFqUTZML0tuakozWk1HUGdTdVgzRXgxWFRuUHZmdHZ1Tnd1Ymw1N1AvTm45UDBQeTltS0UyU2tlbnB2dTVhakNldVJkSGJhMnJHRUdGK3JySlpRM0c3M3VLMFFIS2lpSTJPNTg1cEhlR1BMTThSSEozb05uKzdQNGNMZHRIZTJZYldFOHRIdU43anptbStPUWFRaXdXZjQ1ZVZFK2pGckZPWjFBbnhsbG1mN2t4Sm9zdm51M2lJaWdXWnEya3dpd3FJNFhQUWxXL2U5eStueUF1Wk1XOEszN3Z3N3NqTThTV0Y3Und0bnpwM2cyWGQrUnZuNU04TitYbHRIS3dlT2Y4SGs1Q3lmRkFQeUZYY2ZzeUR0RGh1NzhqL21UT1ZKUWtQRE1abE1IQzdjemNtemgzRzV2SHRObTFvdWNMTGtzTmV5R2MxdHhuRGJyb0pKTFcxTnZQRGVrelMyWG1EcDNLczRjR0lINzMzeE1tNTNJTXpBbkZqbVRGdk05U3UvU21KY3F0ZHhsOHZWYTZoMWUyY2JuKy83SXhtcDJUeHc0NTl4cEhnUGY5ejJBaDBqcko0c0lyMnBwMU44YnJTU3psV1RJVGtDYXRyQjdvSVBUc085YzN4M2Z4R1JRREkxYlNhUDNQN0RBYytMalo3RW83Zi9EYTk4OUYrOCtONHZ1WGZqZDVtUk1XL0l6OXUwL1VVNjdSMnNXM3pUY01MdGs5dnQ1cDkvOTcwQno3czBVV3pyYUNXLzZFdkF6Zm42YzJSUG1ZdmRZZWZNdVJNVWxoem14TmxEMk93ZHJKeS9nWFdMYjZLMm9ZcFA5NzdONjF1ZUppb2loaGtadVdTa1pETXYrd28rMlBVYTRXR1JURTJieVJjSFA4QVNZdVhBaVMrSWowa2tJaXlTTXhVbmVHZmI4N2hjVGg2KzlhOUlUWmhDYk5Ra1B0LzNSODdWbG5ERDZudTY1NWZLMkZpOThIck9uaXRrWDhFMnJKWlEyanBhT1Zkemx2UWtUMEVJdThQT0cxdWVwcTJqaFhzM1BrRm1halozYi9nMjcyNTdnWk1saDVtVk9SK255OEg1K2dvT250aHB6QkUxbWNEdHh1bHk0blE2TUpsTVhrdnJpRWovbEhTS3ovVmNSN09rQ1J3dVk2N25TSm1BdTNMZzE0ZU4vWGVLNEd1empkTHJJaUl5ZkJIaFVUeDAwL2Q1ZWZOL1VGUjZaTWhKcDhQcHdHd3lzM0RXcWtITndSd3NrOG5FUGRkL2Q4RHpTcXVLMlhIb2crNTlxOFhhWGZrMklTNkZSYk5XVTExWHh1c2ZQMFZ5ZkRvcmNxOWxVYzdxN3VIRVUxS204WTFiLzVMSzJsTHlpL1pRWEhhVWl2Tm5TRXVheXNtU3c5eTEvbEdpSW1MNDhzZ1duQzRuMFpGeDNIcmxRK3pPLytSaWRkd3N2cnIrTVNiRkdrdXRYTG5rSnVKakV2bGcxMnU4OHNHditONjkvOWk5UEllTWpRdk5OV3plK1NvQVpwT1p0S1JNVnN4ZjMvMTVXZlVwU2lxTFdMLzhUakl2RHAyZU8zMEprNU9uY2ZEa0RrNlZIU004TkpMU3FpSk9WeHp2OHhrNVdRdVZkSW9Na3NtdHNSOHlDcjZ4R2M0WkZlYjUxUWFZbStpYis3YmE0ZTQvR2oyZEFEOWVBMWRtK09iZUlpTGp6ZU9QUDg2UEhudG00Qk45eEdidnhHb0pIZFpjUkxmYmpjTnB4Mm9KSFlYSWZLTzVyWkdZeUxoQm5ldDBPUWt4aDFCVWVwUlpVK2YzZWM2RnBsb09GZTdpcWl0dUljVGN1MVI3UzFzVDUycEx1cGRyR2FxZi91WnhubmppQ1pLU2traE9Uc1lhUU9Wcng3cHQ5K1hZcVgza3psZzI4SWtZN2R2dGR1Tnl1ekNaVEpndzlhcVFPeFNCL0c1RitxSTVuVElxUm11SWJaUVZOdmFZS3ZST2tlL3VMU0lTN0VLdFljTXVmbU15bWNaMXdna01PdUVFdXBQSS9oSk9nRW14U1Z5NzdQWStFMDR3Q3RzTU4rR1UwVGZZaEJPTTltMDJtN0dFV0FneGg0d280UlFKUnZwL2pJeUswVW82d1JoaTIrVndqYWRTcm9pSWlJaUlqRDlLT21WVWpHYlNtUlVMaTNvc3cvTGZKMzE3ZnhHUjhTSTdhOWJBSjBuQXlralBBZ2pJcFZlQ3ZXMEg4cnNWNll1U1Roa1ZQWXNKbldrMGlnbjUwcDJYTEovU2F2ZnQvVVZFeG9QMnpqYXE2c3I5SFliNFFXVnRhVUF2M1JITWJUdlEzNjFJWDVSMHlxaUl0a0tLc1h3WlRyZVJlUHJTMmluRzhpbGdGQlY2NzVSdjd5OGlNaDVrVEpsQ2RWMlp2OE1RUDZpcUt5TXhNUUdUeVVSSVNFakE5WWdGYzlzTzlIY3IwaGNsblRKcWVnNnhQVm52MjN1YlRYRDdUTS8rTzBYZ1VoMW1FUWt3eTFjdTQwejFNWCtISVg1d3F1SUlNMlptWXphYnNWcXRBWmVZQkhQYkR2UjNLOUlYSloweWFub09zVDFlNS92NzN6SURyQmRiY0UwNzdEcm4rMmVJaVBqVGdnVUxpSXl6c3VmWVovNE9SY2JRcnZ3dG1NSWNaR1ptWXJGWUNBME5EYmhxcVo2Mi9hbS9ReGxUdS9JL0R2aDNLOUlYdFhJWk5UM1g1aHlOcERNMkZOWlA5ZXovb2REM3p4QVI4YmNISHJ5ZmlndEY3RGtTWEYvT2c5WHUvQzFVMUJleWR0MGFMQllMMGRIUkFidUdvOUcyaTRPbWJSdnZ0aWdvM3EzSXBVeHV0MXVERW1WVWREcmgxcmVncTRIOThTdkdPcHUrVk53QWozL3MyZi90alVaMVd4R1JRT0Z5dVdodmIrZWxGMytQbzgzRTlQUjVwQ1Zta3A0MGRlQ0xaVUtvckMybHFxNk1VeFZITVljNVdMTnVOU0VoSWNURXhKQ2Fta3BFUkVSQTlvWUZROXYydk5zam1NS2NyQTJTZHl0eUtTV2RNcXErOVNHY3ZiaU81cjllRFV0VGZmK003MzhHeDJxTjdadXo0UzhIdjlhemlNaUU0SEE0YUc1dUppOHZqeE1GSjZtcHFTRXNOSkx5eXJQK0RrMUdLQ045R2gyMk5wS1NFc21lTWIxNzJHVkVSQVJKU1VsRVIwZGpzVmo4SGVhb2NUZ2N0TFMwc0hmdjNvQnIyOEgrYmtWNlV0SXBvK3JKUFBqZ2pMSDk4SHo0K2p6ZlAyTnJHZnpUYm1QYllvYlhiNE80TU44L1IwVEVueHdPQngwZEhUUTJOdExTMG9MRDRjRGxjcUYveGdPRHlXVENiRFozRDd1TWk0c2pQRHc4S0pLU1FHL2J3Znh1UmJxb3RjdW9tcFBvU1RwUGpNSzhUb0FyTXlBMUVxcmJqUFZBWHpzQjMxazBPczhTRWZFWGk4VkNaR1Frb2FHaHhNZkhZN1Bac052dE9KM09nUGx5SHF5NmxzNndXcTJFaG9aaXRWcXhXQ3hCTSt3eWtOdDJzTDlia1M1S09tVlV6ZXRSVE9obzdlZzhJOFFFOTgrRi85aHY3UCt4R0I2Y1o2d1ZLaUlTU0xxV1dMQllMSVNIaCtOMnV5ZjhsM0l4bUV5bVhuK0NTU0MzN1dCL3R5S2dwRk5HV1ZZc2hJYUF6UW10ZGpqWEFwT2pmZitjRzZiRFM4ZWdyc040MXBzbjRaSDV2bitPaUlpLzZVdXJCQ3ExYlpIQXBiNTlHVlZtMCtndm5RTEdlcDMzelBIc3YxVUk3WTdSZVphSWlJaUlpQXlla2s0WmRYTVRQTnZINjBmdk9iZk84QlFRNm5EQTIxcTNVMFJFUkVURTc1UjB5cWdiaTU1T2dMQVF1RHZIcy8vR1NXT3RVQkVSRVJFUjhSOGxuVExxY3BNODI4VVhqQXF6bytXT1daNENRcTEyZUxkNDlKNGxJaUlpSWlJRFU5SXBveTQrREZJaWpXMm5Hd292ak42eklpM3dsVm1lL1ZlUGczMFVrMXdSRVJFUkViazhKWjB5SnNacWlDM0FYVGtRY2JFdWM1TU5OcDhlM2VlSmlJaUlpRWovbEhUS21QQXFKalRLU1dkTUtOdyswN1AvK3dLamgxVkVSRVJFUk1hZWtrNFpFM1BHc0tjVDRHdXp3WEt4ZGRkM3dNZG5SLytaSWlJaUlpTFNtNUpPR1JOekVxQnJ1ZWZxTm1qb0hOM254WWNaUzZoMGVla1l1TlRiS1NJaUlpSXk1cFIweXBpd21HSG1KTTkrd1JqMGR0NC9COHdYTTkzemJmQlo2ZWcvVTBSRVJFUkV2Q25wbERFemxzV0VBQklqNElacG52Mlhqb0U2TzBWRVJFUkV4cGFTVGhrelk1MTBBanc0enpPc3Q2SUZQaXNabStlS2lJaUlpSWhCU2FlTW1aNFZiQXZxeG1hT1pWb1VyTS95N1A4bUh4eGF0MU5FUkVSRVpNd282WlF4a3hFRFVWWmoyK2FFa3FheGVlNGo4ejF6TzJ2YjRROUZZL05jRVJFUkVSRlIwaWxqYko0Zmh0aW1SY0Z0UFNyWnZsd0FyZmF4ZWJhSWlJaUlTTEJUMGlsanloL3pPZ0VlbmcvaEljWjJxeDErWHpCMnp4WVJFUkVSQ1daS09tVk0rU3ZwakEyRkIrWjU5dDhxaEpyMnNYdStpSWlJaUVpd1V0SXBZNnJuOE5xU0p1aDBqdDJ6Nzg0eGxsRUJjTHJoZC9sajkyd1JFUkVSa1dDbHBGUEdWSlFWTXFLTmJUZHd0SGJzbmgwYVloUVY2dkpKQ1p4cEhMdm5pNGlJaUlnRUl5V2RNdVp5a3p6Ymg4K1A3Yk0zVG9OcHNjYTJHM2ptME5nK1gwUkVSRVFrMkNqcGxERzNNTVd6ZmFSbWJKOXROc0YzRm52MjkxZkRnZXF4alVGRVJFUkVKSmdvNlpReHR6RFpzMzJzemxpemN5d3RUNE5GUFJMZnA5WGJLU0lpSWlJeWFwUjB5cGhMajRMRWNHUGI1WWJqOVdNZncvZVdlTGJQTkJyek8wVkVSRVJFeFBlVWRJcGY5T3hwekIvamVaMEEwK05nUTVabi85bDhjTGpHUGc0UkVSRVJrVUNucEZQOG91Y1EyL3d4bnRmWjViR0ZFR0l5dG12YjRROUYvb2xEUkVSRVJDU1FLZWtVdjFqUUkrazhXbXVzbXpuV2tpTGdxem1lL1pjTG9OVSs5bkdJaUlpSWlBUXlKWjNpRjFteEVCdHFiTnRkY05JUDh6b0JIcHdIa1JaanU5VU92ejNpbnpoRVJFUkVSQUtWa2s3eG01N3pPc2Q2dmM0dVVWYjRScTVuLzkxaS95WEFJaUlpSWlLQlNFbW4rTTE0bU5jSmNPY3N5SWp4N1A4aXo2aXFLeUlpSWlJaUk2ZWtVL3htNFNYek92MlY2Rm5NOE1QbG52MHpqZkIyb1g5aUVSRVJFUkVKTkVvNnhXK214MEhFeGZtVTdRNG91dUMvV0hLVDRLYnBudjNmSFlYemJmNkxSMFJFUkVRa1VDanBGTDh4bTJCUmo5N09JMzRjWWd2d25jV2U0a1kySi96N1B2L0dJeUlpSWlJU0NKUjBpbDh0N0ZsTXlNOUpaN1FWdnJ2RXM1OVhCVHNxL0JlUGlJaUlpRWdnVU5JcGZ0VnpYdWNoUDFXdzdlbjZMTytxdXY5blA3UTUvQmVQaUlpSWlNaEVwNlJUL0NwbkVsZ3Z0c0oyQjV4dTlHODhBSCs5M0JQVGhRNTQvcWgvNHhFUkVSRVJtY2lVZElwZm1VMlhMSjB5RG5vNzA2UGdnWG1lL1hlS2pJcTJJaUlpSWlJeWRFbzZ4ZS9HeTNxZFBkMC94N04ycDhzTlA5OExXcnBUUkVSRVJHVG9sSFNLMzQyM2VaM1FlKzNPd2d0R2o2ZUlpSWlJaUF5TmtrN3h1M2xKbmptVVRUWW9iZlp2UEYxeWsrQ0dhWjc5M3gyQitnNy94U01pSWlJaU1oRXA2UlMvQ3pIQjNFVFAvbmlZMTlubHUwczhhM2UyTytCZjkvZzNIaEVSRVJHUmlVWkpwNHdMNDNGZUp4aHJkejYrMkxPL3Z4citXT3kvZUVSRVJFUkVKaG9sblRJdTlFdzZENCtqbms2QWpkTmdaYnBuLzVsRFVEWk9oZ0NMaUlpSWlJeDNKcmZicmFLYzRuYzJKOXo2dGxFcEZ1Q2xXNHlsUzhhTFpodjh5WWZHdXAwQTArUGdtWTNHMEdBUmtiR1NuNTlQWHQ0QnlzcktDQStQNHV6WlFuK0hGSEN5c21iUjJkbEdabVlHeTVjdlpmNzgrWmhNSmt3bS9ZVXZJakpjU2pwbDNQakJaM0MwMXRqK3kyVndjN1ovNDdsVWZnMzg1ZWVlL2Z2bXdMY1craThlRVFrdXp6Ly9FazFOTHBLVGMwaE16Q1F4TWNQZklRV3N1cnB5NnVyS3FLb3FJQzdPeWtNUDNZZkZZc0ZzMWdBeEVaSGgwTitlTW00c1RmTnM3NnZ5WHh6OVdaZ005ODd4N0w5MkFncnEvQmVQaUFTUFgvM3FXVUpDTWxtNzltRnljbFlyNFJ4bGlZa1o1T1NzNXFxckhzVnNuc0pUVHoxSGUzczdUcWZUMzZHSmlFeElTanBsM0ZpVzZ0bmVYdzNqc1F2K1R4YkF6SGpQL2ovdWdsYTcvK0lSa2NEMy9QTXZFUmMzazNuenJ2RjNLRUZwd1lJTlRKbzBreGRmZklXV2xoWWxuaUlpdzZDa1U4YU5PWWtRWlRXMlcrMXdzdDYvOGZRbHhBUS9YZ3ZoSWNaK1RUdjg1MzcveGlRaWdTcy9QNS9HUmhlNXVVbzQvV24rL0EyMHRrSmVYaDZkbloyNFhDNS9oeVFpTXFFbzZaUnh3d1JjMGFPM00yOGNEckVGbzhEUm55MzE3SDlhQ3R2Sy9CZVBpQVN1dlhzUGtKS1M0Kzh3QkpnOGVSNUhqNTZncWFsSnZaMGlJa09rcEZQR2xhVTloOWlPMDZRVDRJWnBjR1dQS1ZWUDVrRmRoLy9pRVpIQVZGNWVSbUppcHIvREVDQXhNWk9hbWhxYW01dHhPQnlvRHFPSXlPQXA2WlJ4WlVXUDlUQUw2cURENGI5WUJ2TERGWkFjWVd5M09lQi83eDZmODFCRlpPSUtDNHRVMGFCeElpbHBLcUdoNGRqdGRtdzJtNUpPRVpFaFVOSXA0MHBLSkV5Sk5yWmRicU9nMEhnVmFZRWZyVEdHQllPeHBNcWJKLzBha29nRW1KS1NJbitISUQxVVZwYmdkRHF4Mld5YTF5a2lNZ1JLT21YYzZibDB5bmhPT2dIbUpzSTNjajM3LysvdytDeUFKQ0xCcDdoNEw0Y1BmK1R6KzdhMDFQUHV1eitucmEzSjYvaWVQVytUbi85SnY5YzVIRGJzOXM1aC9YRzVQSE1vT3pwYTZlaG84ZnJUMmRubTlheVRKM2Z4L3Z2Lzd0c2YvQ0szMjYzaHRTSWlRMlR4ZHdBaWwxcWFDdThXRzl2amNiM09TejA0RC9aVXdvbUx5ZWIvM0FILzd3YUlEL052WENJUzNGd3VKM2w1NzVDVU5KVXBVK1lDc0hYcjg1dzVjMkRBYTIrNzdZY2tKV1hTMGxKUFRjMVpyODlhV3h1b3JqN0YyYk1IaVlpSTZUNSs3dHdKSWlKaWlJbEo4RHJmYWcwbkkyTWVyNzMyOTdTM053L3JaMW05K2w3bXo3OFdnRGZlK0JHZG5hMWVuOGZGcFhMUFBmK3JSNHdYcUtrcEdkYXpSRVRFOTVSMHlyaXpOQlhNSm1ONDdia1dPTjltRExzZHI4d20rTWxhK1BaSDBHU0QrZzc0K3kvZy8xN243OGhFSkpqbDVLeW12THlBeno3N0xYZmQ5UTlFUmNXVGs3T0d5Wk5uRDNodGRMU1JPTmJWbGJOLy95YXZ6N3A2SFk4ZS9SU3pPYVQ3ZUV0TFBjM050YlMwZUEvM2lJMU5KaU5qSGdDTEZ0M0F6SmtyKzN4bWUzc1RqWTNWcEtYTjhqcSthZFBQZTUyN1lNRjF6Sm16RG9DUFAzNmFtSmlrWHVlWXphTTNtRXU5bkNJaVE2T2tVOGFkY0F2TVM0U2p0Y2IrM2txNGRZWi9ZeHBJVWdUODgxWHdGNStCM1dVTXNmMm4zZkFQcS8wZG1ZZ0VzM1hySHVUdHQvK1JreWQzY3NVVnR6QjU4dENXWDhuS1draFcxa0t2WTAxTk5iejMzcFBjZlBOZkVCMDlxZnY0MXEzUEV4MmR3TEpsdC9kN3Y0aUlXQklTSnZmNVdYRnhCWHYydk1VamoveW4xM0dUcVhmeUdCNGVUWHg4R3MzTmRUUTJWblBGRmJkNGZlNTJ1N3dTWWhFUjhTOGxuVEl1TFUzekpKMTVWZU0vNlFTWWt3Qi9zOUpJTmdHMmxzR3NTWER2SFAvR0pTTEJLelEwbk50di94c2lJMk9IZlk5MzN2a1pGeTVVOWpyKzVwcy83dlA4STBlODUzWGVlT1AzU0U4Zm5iVkdUNTNLdzJvTlk5cTB4VjdIamQ1WVU5OFhpWWpJbUZQU0tlUFNzbFI0NGFpeHZiL0tXSXBrSW54OXVDWVRpaTdBNnllTS9XZnpZWHFjOTFJd0lpSmpxU3ZoUEg3OEN6bzZCaituTWlkbkRWRlI4VGdjTm1iTVdNN3MyV3VIOUZ5YnJaMFBQL3dWVHFmVDYvaHJyLzBESFIwdHZjNTN1Wnc0blhhZWYvNEgzY2V1dWVhUnl6NmpzSEEzTTJhc3dHSUo3Zlhzam81bUhBNDdGb3QxU0hHTGlJanZLZW1VY1dsT0lrUlpvZFVPSFU0b3FJWGMzbE4yeHFWdkxZVFREVVlQclJ2NDZXNTQrbnJJakJud1VoRVJuL2ppaTk5VFhMeW5lLzhiMy9nbFpXVkhhV282RHhnSlhtUGplY0xDb3ZydEJaMDZkU0ZSVWZFQVJFWEZrNXc4allhR3dWVjNpNGlJd1dUcSsxZUZWMS85TUU2bjl5TE1wMC92NCtUSm5ZU0VXTGp1dXU5MEg3L2NHcVUxTlNVME5sYXphdFhYZW4zVzN0Nk0yKzNtd29WekpDZG5EU3BtRVJFWlBVbzZaVnd5QVZla3doZmx4djYrNm9tVGRKb3cxdS84N2hZb2I0WU9CL3pkZG5obW81RklpNGlNdHRtejE1Q2Vua05WVlJISGoyL0g3WGF6Y2VOM3V6OHZLTmpHenAydnNuSGpFNlNsWFg3K3dwVlhmcDJJaUZnNk9scDQ2NjJmWXJXR1gzYStwTTNXeHFKRk43SjA2YTNjZE5QM1NVcWE2dlY1ZXJwM29hRDYrZ3FLaS9jeVpjcGNxcXRQa1pFeGQxQS80NlJKazBsSW1NTEJnKytUbVpucmxlUTJOQmpEZ2F1cWlwVjBpb2lNQTBvNlpkeGEyaVBwM0Y4RkQrZGUvdnp4Sk1JQ1A3c0tudGdDelRhb2JJV2Y3SVIvdmRxb2Rpc2lNcHBTVXFhVGtqSWRsOHZCOGVQYnZUNXpPaDBjT3ZRaFdWbUxTRXViZ2R2dFpzZU8zNU9lbnNQTW1TdDYzU3MxTlJ1Z2UxM09HMjU0NHJKek5OOSsrNThBTUp0REJrd2dHeHZQODhFSC84bjA2VXZJekZ4QWRmV3BRZitNRm91VnRXc2ZZTk9tbjNQcTFENW16bHdPUUdkbkd3ME5WY1RFSkZGUlVjQ0NCUnNHZlU4UkVSa2RvMWRQWEdTRWVzNkRMS2d6ZWd3bmt2UW8rT2s2VDVKNThEdzhkY2kvTVltSUhEKytuYmEyUmxhcytBb0FKcE1KbDh2SmpoMnY5RnJ1cEMvVjFXY29LenZXN3grYnJXTlFjZFRXbHZMKys3OGtJV0VLVjEzMWpXSDlMR2xwTTBoTXpQUWFTbHhXWmhRRVdMWHFhNVNYSHgvMjJxQWlJdUk3NnVtVWNTc2xFcVpFUThYRmVoTjVWWEJsLzlON3hxVUZTZkRuVjhCLzdEZjIzeW1DbkVtd2NacC80eElSMzZscWhiZUw0TlFGT0Z6anUvdWFUWkR0dTlzQjBOSFJ3b0VENzdGZ3dRYmk0OU82ajY5YTlUWEt5bzZ5ZGV2ejNITExYL1E3SHhQZ3hJa3ZDQTBONy9menRyYUdBZU00ZVhJWE8zZSt3cFFwODlpdzRURkNRb2IvZFNRMU5adUtpdU5lOGFXa1RDY3JheUhoNGRFVUZHeGw2ZExiaG4xL0VSRVpPU1dkTXE0dFRZT0tZbU43Zi9YRVN6ckJXTzdsZENPOGUvSG5lRElQMHFPTmhGUkVKcmFQenNKVEI0M3RHZkh3ZFI5T0F6QUJ1ejcxM2YxY0xoZmJ0NzlFU0lpVkJRdXVvNlhsQWpaYkc1MmR4cC8wOU5tY1ByMlBFeWUrWU83L3o5NTloMlY5My9zZmY5NlRtNDBNRlJGeElPNnRjUnRYaHRscDBpUnQwcVE1VFU1ejJwNjJwLzIxcDIxTzI5TjVUazkzY3pxUzlHUTJhWnBtTlVPVHVQZkFpUXNFb29pSXlKVE5QWDkvZkJVa2dBS0NYKzZiMStPNjdpdjNkOTd2MnlEZXIvdXp4aTFxYzczTEZjbHR0MzJUQVFPR1hESjBWbFFVNFhSR3RIdXN2cjZLVmF0K3g2bFRSNWd5NVFabXpicWpPZUQ2L2Q1MjErUzhsRUFnUUUxTk9ZRkFBSURUcDQ5UlhKekxzbVdQWXJGWUdELytXckt5VmpOdTNMVlh0R3lNaUloY0dZVk82ZE5tRG00SmE3dmFMaE1YTkw0MERRcXJqUzYydmdCOGJ3czhlYjNSbWlzaXdlbURFL0R6WFRBNXllaEtIOVVMRTRWdDY4RjdaV2R2cHFEZ0FBQXZ2ZlR2clk2RmhVWGdkRVlRRVJITHpwMXZ0SnE1RmlBdmJ4Y2JOanpicGRjYk9IQWt0OTMyalZiN2JEWUhUVTMxM0hMTDEwaE96cUNxcWdTYnpZN1A1eVVuWnl0UlVmR2R1bmREUXpYUFAvOXZCQUlCUEo1R3BrKy9HYS9YdzdadGZ5VWhZU2dqUmt3SFlPTEVaUnc2dEphdFcxL211dXNlNjFMOUlpTFNjeFE2cFUrYlB0RG9ZdVlQd05sNk9GVUxRNlBNcnFycnJCYjR6L253MklmR3BFSTFidmpHQnZqdE1vZ0xNN3M2RWVtcU0zVkdDK2ZrSlBqVkVyT3I2ZGpGNjJHT0dER2RzcktUREJ3NGdxaW9CQ0lpWW9tSWlDRXNMTEs1dGJHNnVwUjMzLzBsTlRYbHJVTG5oWmJFKys3N2FhZGVkOSsrbFpTWEY3YlpIeFlXeVIxM2ZLdDVlKy9lZDhuUHp3U01RTHAwNmVjNmRmL3c4QmhtenJ3ZHQ3dUJwS1EwVWxMR3NXSERzMVJYbDNMTExmK3YrZjA0blM1bXo3NkxUWnRlSkRQekxXYk51cU5UOXhjUmtaNmwwQ2w5bXNzTzR4UGdVSm14dmVjTURFMDN0NmJ1aW5UQVR4Y1pTNmswZW8yeHFsOWJCNzlaQmpIT3kxOHZJbjNINjhlTS8vNXdnYmwxWEVwMjloWjI3WG9UaThYSzVzMS9ZZUhDQjFpMDZET1h2Q1ltSm9sNzcvMXhoMk1zbzZJR2RPcTFIWTdPZlpzMmQrNDlUSjI2QW9EbzZJUk9Yd2N3WWNKaWdQT3o3NzVNWHQ0dUZpMzZEQU1IdGg0MFAyYk1mTTZjeVdQLy92ZHBiS3hqN3R4N3NOdTFmcFdJeU5XazBDbDkzb3pCTGFGejl4bTRQVWhESjBCcU5QeDBJWHg3RXpUNTRHUU5mSDA5L0hLSmdxZElNTW12TXNadzlrYVgycDV3Nk5BNnRtOS9sWEhqRnBHUk1aZFZxMzdIcTY5K2w1RWpaeElUazRUZDdzUm1zMk8xMnJCWWJGaXROZ0lCSDE2dnUva3hhTkNvVm10c0JnS0I1dVZRTHFldXJvcm82TFlEMTNmdGVvUGR1Ly9ScGZmaTlibzdQT1oyTjdKbXpaTVVGUjNsbW12dVpNeVkrZTJldDJEQi9YaTlickt6TnhNZUhzM01tYmQxcVFZUkVia3lDcDNTNTgxT2h1ZU5HZkRaV3dJZVB6aUNlTEdmeVVuR0dwNy92dEY0TDhmUEdjSHpOMHVOMWxBUjZmdXlTbnQyMHFDZUZoMmRTSHI2YkJZcytEUUFkOS85ZlE0ZVhNUHAwOW5rNXU3QTcvY1JDUGp4Ky8xQTRQeFZGaXdXeS9tdXFSYnV2UE03cmU1cHNWaVlOZXZPVHIxK2R2WVc2dW9xMit6UHlKakg4T0ZUdS9SZTFxNTl1c05qRGtjWTBkRUpMRm55dWVaMU90dGpzOWxadXZRUlVsTEdrWkV4dDB1dkx5SWlWODRTdURCUVE2UVB1L2R0S0QrLzlOdFBGaHBCTk5qdExZSHZiQWF2MzlnZVBjQVlHeGF1cjRKRStyemxyeHFoODZGZURwNlBQZllZano3NnAyNWQ2L2Y3c1ZyN3pqZDBmci8vb2xBYm5KNSsrakcrOElVdmtKaVlTRkpTRWc2SHZpa1VFZW1NdnZPdmtjZ2x6RXRwZWI2dHlMdzZldEwwUWZDRCtXQS8vN2N3dHhLK3VSRWFmZWJXSlNLaG9TOEZUakRxQ2ViQUtTSWkzZGUzL2tVUzZjREZvWFB6cVpiT1lNRnVkcklSUEszblA0Y2RMVGZHZTdvVlBFVkVSRVFrUkNoMFNsQ1lPaERDYk1iemFqZGtsNXRiVDArYW5RemZuOWNTUEErV3duOXNNY1o3aW9pSWlJZ0VPNFZPQ1FvT2ErdHhuTnRPbTFkTGI1aWZBdCtaMHhJODk1YkE5N2NxZUlyMGQybHBvODB1UVM2U25Kd0dvRzdDSWlKZHBOQXBRU01VeDNWZWJIR3FFVHd2ZkpUWlZXd0VUMStvOUNVV2tTNXJhcXFudlB5VTJXVUlVRloyRXJlN3dld3lSRVNDa2tLbkJJMjVRMXBhQWd1cW9iak8zSHA2dytKVStPYnNsdTFkeGZERGJlQlg4QlRwbDFKU1VpZ3ZMelM3REFIS3l3dEpTSWpIWXJGZ3M5blUyaWtpMGdVS25SSTBJaDB3NmFLMXhyZUU2SmYvMTZYQnY4MXMyZDVhWkN5dDB1QTFyeVlSTWNmczJUTXBLVGxzZGhrQ0ZCVWRKRDE5SkZhckZZZkRvZEFwSXRJRkNwMFNWRUs5aSswRk40K0VMMDFyMmQ1OUJyNjBCc3JVczB1a1g1azBhUkt4c1E0T0gxNW5kaW45V2xiV2FzTEN2S1NtcG1LMzIzRTZuWDF1U1JvUmtiNU12ekVscUZ3Y09nK1d3YmttODJycGJYZU1oc2ZuZ08yaUxzV1BmUWpIS3MydFMwU3VydnZ2L3hTVmxia2NQTGpXN0ZMNnBheXMxVlJVSEdQQmdublk3WGFpb3FKd09CeG1seVVpRWxRVU9pV29KRWZDOEppVzdSM0Y1dFZ5TlN3WkJyOVlBbEhuUDk5VU5jRlgxc0tPRUp1OVYwVGFaN0ZZc052dFBQTElBelEwNUxOaHc5UGs1R3lsck95azJhV0Z0TEt5aytUa2JHWGR1aWVwcVRuR2tpVnpzZGxzUkVaR0VoY1hoOTF1Vi9kYUVaRXVzQVFDQVUxUklrSGxtWVB3OGxIaitmd1UrTUY4Yyt1NUdvcnI0TnNiNFZSdHk3NUhKc045WTgyclNhUS9XLzRxZkdZQ1BEVGg2cnllMSt1bHBxYUd6TXhNamh6Sm9iUzBGS2N6Z3VMaUUxZW5nSDRrT1hrNGJuYzlpWWtKakJvMW9ybExiWGg0T0ltSmlVUkZSV0czMjgwdVUwUWt6YTNXZWdBQUlBQkpSRUZVcUNoMFN0QTVXZzcvZXI2WFdaZ04zcnJUV01jejFOVjU0UEhOY0tpc1pkOTFhZkQxV1dEdkIrOWZwQys1MnFFVGpPRFoyTmpJdVhQbnFLMnR4ZXYxNHZmNzBUL2p2Y05pc1dDMVdwdTcxTWJHeHVKeXVSUTRSVVM2UWI4NUplaU1TNEFZSjFTN29jbG5UTEl6ZDRqWlZmVytTQWY4WWpIOE1oTldGeGo3VmhjWXJhQS9XV2djRjVIUVpiZmJpWWlJd09sMEVoY1hoOXZ0eHVQeDRQUDVGRHg3MklWbFVSd09CMDZuRTRmRGdkMXUxK1JCSWlMZHBOQXBRV25CVUZqNWtmRjhXMUgvQ0oxZ3RHaisrMnhJaTRVL1p4bjdEcFhCRjFmRGYxMXJqSGtWa2RCMVlia091OTJPeStVaUVBZ29jUFlTaThYUzVpRWlJdDJqMENsQmFWNUtTK2pjV2dSZm13WDk2ZVBBZldNaEpRcCt1Z004Zm1PczU3OThDUCsxeUdnSkZwSFFwUUFrSWlMQlJ2MUVKQ2pOR0dTTTV3U2ptKzJSc2t1Zkg0b1dEb1hmTG9PNE1HTzcxZ05mWFFldlpJUGFQVVJFUkVTa3IxRG9sS0Rrc01MTXdTM2IyL3JwRWlJWkErQlAxMFBhK1dWa2ZBR2oyKzNYMWtORm83bTFpWWlJaUlpQXV0ZEtFSnVYWW5TdEJlTy9qMDQydHg2ekpJYkQveTZISDJ3ekpsVUNPRmdLRDYrQ2I4M3VQK05kcjFSVkZaU1ZCV2hvTUxvdk5qV1pYWkZjek9rTUVBaEFSRVNBaElRQXNiRWFaeWNpSWhJczFOSXBRV3RPY3N2elV6WEdMSzc5VmJnZGZyclFXTHZUZHY0emVKMEh2cnNGZnI0TEduM20xdGZYNWVmRGlSTUJ6cDJ6NEhZcmNQWkZicmNGajhmQ3VYTldUcHl3a0pmbncrUHg0UGY3elM1TlJFUkVMa09oVTRKV2JCaE1UR3paM2xSb1hpMTlnZFZpVEREMHArdGhXSFRML2c5T3dLUHZRMTZWZWJYMVpZY1BHNjJjUHA5YXpJS0YzMitscHNiTzBhUFEwTkNBejZkdlZVUkVSUG95aFU0SmFvdUd0anpmZE1xOE92cVNFYkh3NUExdzUraVdmY1YxOElYVjhKY2o0TmNzUTgzeTg2R3hVWDhnd2NtQzErc2dQejlBYlcydGdxZUlpRWdmcHRBcFFXM0pzSmJuT1JWd3R0NjhXdm9TaHhXK09BMys1MW9ZNERMMitRUHczQ0ZqaHR1eUJuUHI2d3NxS3FDNk9rRC9XbXduMUZqd2VGd1VGemZRMU5Ta3JyWWlJaUo5bEVLbkJMVUJMcGlTMUxLOStvUjV0ZlJGMHdmQnN5dGdRVXJMdmlQbDhFK3I0RGQ3akdWVytxdnljdkQ3RlRpRG41MzYrZ2lxcTZ2VjJpa2lJdEpIYWZaYUNYcExoc0dCVXVQNXVwTncvM2h6Nitscm9oenduL05oN1VuNDNSNWpncUY2TDd5YmI0eURmV1F5ckJqWi85cjdHaHJVeWhrcUFnRVhOVFVseE1iR1lyZmJRM3BHMjZ5c0xESXo5MUpZV0lqTEZjbUpFOGZNTGlua3BLV05wcW1wbnRUVW9jeWFOWU9KRXlkcXBtUVJrU3RrQ1FRQ0d0QWtRYTNHRFhmOW8yV3M0dE0zR09NYXBhMnlCdmpKRG1OSmxZdU5pWWV2em9EUkE4eXB5d3dIRHdad3UvVWhNalEwRVI2ZVQwcEtDdEhSMFZpdHZkK0paL21yOEprSjhOQ0VYbitwWnM4OTl5TFYxWDZTa2pKSVNFZ2xJV0hvNVMrU2Jpa3ZQMFY1ZVNGbnpod2hOdGJCQXcvY2g5MXV2eW8vV3lJaW9VaS9QU1hvUlR0aHhxQ1c3ZlVuemF1bHIwc01oMTh0Z2M5UGFiMC9wd0wrWlhYLzZuS3J3QmxLd3ZENWZMamQ3cEFkMS9uRUUzL0daa3RsL3Z5SHlNaVlxOERaeXhJU2hwS1JNWmRGaXo2SDFackNILzd3ckdaS0ZoRzVBZ3FkRWhJdW5sQkk0em92elFKOGNneThlRE5NRzlqNjJMdjU4TUM3OFBKUnJlMHB3U1VRQ09EMWVnbkZ6anZQUGZjaXNiSHBqQisvMk94UytxVkprNVl4WUVBNkw3endzbVpLRmhIcEpvVk9DUWtMaG9MdGZNTlZhUU5rVjVoYlR6Qklqb1NmTDRhZkxJU1VxSmI5dFI1NDVpQjgraDE0TlFlYTlQbEt4RFJaV1ZtY08rZG53Z1FGVGpOTm5MaU11anJJek16VVRNa2lJdDJnMENraEljSU9jNGEwYks5VEY5dE9tNTBNLzNjalBEb1p3aSthV3F6YURVOGRnQWZlZ3pkendhUFBXTkxIaFdJcjU2NWRleGs0TU1Qc01nUVlNbVE4aHc1bGE2WmtFWkZ1VU9pVWtIRnhGOXQxQlJCNkh6OTdqOTBLOTQ0MXV0eGVQN3oxc2NwRytQMCtJM3krblFkZWhVK1JxK2JVcVVJU0VsTE5Ma09BaElSVVNrdExxYW1wQ2RtdTNDSWl2VVdoVTBMRzNDSGd0Qm5QcTVyZ3dGbHo2d2xHY1dId3pXdU1sczlyVTFzdktGTGVBTC9iQy9lL0N5OGVOdjZNUmFSM2hZVkZhTktnUGlJeGNSaE9wd3VQeDRQYjdWYm9GQkhwQW9WT0NSbGhOcGlmMHJLdFdXeTdMeTBHdmpzWG5yc0pscVdCOWFMMFdkNEl6eCtHZTkrR0gyK0h3MlhtMVNrUzZnb0tjczB1NFpJcUs0czVmbnhmODNhb0I3SGk0b0tRbnlsWlJLUTNLSFJLU0xtNGkrM0d3cGExTzZWN1VxTGcyN1BoK1p0Z3hZaVd5Wm9BZkFIWVVBaGZXUWVmL3hCV0hRZTNoam4xdXBxYWNpb3FUbE5mWDkydDZ3T0JBQlVWcDN1c25vS0NyQjY3bC9TOFU2ZU84c1liUDc1a1FIcjExZTl4OE9DYWJ0Mi9vT0FBR3pjK0QwQkRRdzF2dlBGalB2cG9UN3ZuZXIxdVBKNm1iajM4L3BaZkxvMk5kVFEyMXJaNk5EWFZ0M3F0bkp4dHZQZmVyN3Yxbmk0bmxHZEtGaEhwTGZiTG55SVNQSzRaYkV5RzArQTFabUhkZFFibUpKdGRWZkJMam9Tdno0S0hKOEU3K2ZCZVBsUTB0aHpQcjRKZlpzSWY5eG10elV2VFlQcWcxaUUxMU5UV1Z1SjJOM1RxM0xDd0NNNmUvYWpENDJscFU3QmFiWmU5VDNGeExpdFgvZ2EvMzhmaXhROHpldlRzVHRkN3dZNGRmK2ZvMFUzY2ZmZC9FaE9UMk9hNDI5M1E2Z1AreGF4V08wNm5xM243MEtIMWJOLytOeVpQdm83WnMrL3FjaTNTK3p5ZUJzckxUMTN5bk1iR09yeGU5eFcvbHNQaElpNHVtYlZybjZhMDlBU3padDJKMWRyeTNmWXJyenhPUTBOTnQrNDlkKzY5VEp5NEJEQkNjbE5UWGF2anNiR0R1T2VlSHpSdjE5VlZVbHBhMEszWEVoR1JucWZRS1NIRmJvVkZRK0dEODJ0MXJpOVE2T3hKOFM1NGFBSThNQjQybjRKLzVNSEIwcGJqOVY1WVhXQThZcHl3S05Wb2ZaNmMxSHA4YUNqSXpIeVR2THhkblRwMzd0eDcyYjc5YngwZWYvREJYeEVXRm5ISmUxUlhsN0o2OVordzJleUVoVVd3ZmZ2ZlNFd2N4b0FCWGZzQm56QmhLWWNQYjJEUG5yZFpzdVNmMmh6LzhNTS9VRnpjZnBmT29VUEhzMkxGbDV1M016TG1rcDI5aWF5czFkanRZY3lZY1FzN2Ryelc2VmF6OGVPdlpmNzhUM1dwZnVtNzdIWUhTNWQranRqWWdlemJ0NUxCZzlOSlM1dlM2cHdwVTI0Z1BiMzlMMHNhR3FvNWQ2NkV3WU5IdDlyL3pqcy9iM1B1cEVuTEdUdDJBUUFmZnZoSG9xUGJmb0Z5Y2VEdGFXcmxGQkhwR29WT0NUbEwwMXBDNStZaStKclBHTzhwUGNkbWdjV3B4cU9nMmxoU1pVMEJOSHBienFsMnc3djV4aU1oSEphY0Q2Qmo0czJydXlmTm1uVUhreVpkQjBCVlZUSHIxei9EaWhWZjV2anhmUlFYNTdCMDZhUE41OGJFSkRKeTVJdzI5emgyYkJ1Wm1XOWQ5cldxcXM2d2N1VnZjYnZydWU2NmZ5RXFLcDczM3ZzVnExYjlqbHR1K1hxN0xaWVhmUFRSWG1wcnkxdnRpNGxKcEttcGpxeXMxYTMyWHdnREVSR3hUSjU4ZmZQK3BxWTY5dTFiaWMzbWFIVyswK25paGh1K3hKdHYvcFNEQjFjemZ2eTFKQ2RmZm5rUG44L0xrU01iTG51ZWRGOUZSUkgxOWRWVVZCUUJjUHAwTm1DaHZQeGttNSs1UUNEQW5qM3ZzR2ZQTzYzMnIxanhGVkpTeG5icGRTMFdDek5uM3NidzRWTkpUQnpXNW5oNGVBeng4VVBhdVJMeThvcll1Zk4xSG43NGR4KzdaOXZ3NkhKRkVSYzNtSnFhY3M2ZEsySDY5SnMvOXA3OG5lbzlJQ0lpVjRkQ3A0U2NhUU1oeW1GMHIzWDdZTWRwWXlaVzZSMXBNZkRWR2ZEUFUrQ0Q0OGF5S29VZjYwRlgzZ0N2SFRNZUNTNllPc2o0L3pSOUVBeThkQU5mbnhVVkZVOVVsSkdnQXdGanZGeGNYRElSRWZuWTdVNFNFMXYvMERtZDRXM3VZYmVIWGZaMXpwNDl6dnZ2L3k5dWR6M1hYdnRaMHRJbUEzREREVjlpNWNyZjhOWmIvOFgxMTMrQndZTkh0WHY5OGVON0tDcktick8vc2JHT3MyZFB0TnFYa2pJT2dQRHdhQ1pOV3RhOGY5KytsUUNNSGoybnpYMmlveE5ZdXZRUkFnRS80ZUhScEtWTmJxNnhJMDFOOVFxZHZlekFnUTg0Y1dKLzg4L202dFYvQXVDbW03N0tzbVdQdGpwMzQ4Ym5TVTJkeE1pUjAxdnRqNDlQb2E2dWlsZGYvVjZIcitQMysvRDdmVHo3N0pjN1BDYzlmVFlMRjk3ZjNiZHlTZm41bVRnY1lRd2ZQclZOWGFIWHYwSkVKSGdwZEVySXNWcU0xczYzODR6dGRTY1ZPcStHQ0R2Y09kcDRIS3VFTGFlTUxyaHRBbWdqckMwd0htQ01GNTEyUG9ST0cyUXMyeElzYW1xTUZzVDYrbk9BTVk3TTdXN0E1L00ySDdQWjdFUkV4SGI1M29GQWdNT0gxN05yMXhzQUxGMzZTS3ZXMGtHRFJuTGpqZi9LNnRWL1l1WEtYek5yMXAxTW5MZ1VpNlgxQisxbHl4N0Y3VzVrMzc3M0dEZHVFVEV4U2ExZVk4MmFweGcxYW1hN0xiRUFYcStIdzRmWEV4YzN1TlVIKzh6TXQ4akoyY285OS95SW9VUEhkZm45U2UrNjBIWDYrUEc5ckZuekZBODk5SnNPdTV0dTN2d1M4ZkZER0RGaWVwdGpYcStIaFFzLzArNTFKU1Y1SERteUVZREl5RGltVDcrMTNmTSszaEwveWl2L1FXTmpiWnZ6L0g0ZlBwK0g1NTc3YXZPK3hZc2ZidmVlRnh3N3RwMVJvNjdCYm5lMjJ1OTJOOURZV0lQWDY4RnVkM1J3dFlpSVhDMEtuUktTbHFTMmhNNGRwNDJ4aGhINmFiOXFNZ1lZajMrYVpIUy92UkJBODZyYW5sdGNCOFVmd2Nyejgrd01pb0RSQTFvZUdmRjlONGkrOHNyanJiYmZmdnQvMmh4TFNock9IWGQ4cTB2M3JhdXJZdE9tRnpoMTZnZ1JFYkVzWC81NUJnMGEyZWE4NU9UUmZPSVRqN042OVovWXNlUHY1T2Ruc25EaEEyM1dkUXdFL09UbTdxU2s1Q051dmZYL05RZlQvUHpkbkRpeHI5MTdYNUNidTUyR2hocm16TG1uVmFCMXV4dG9hS2hwYmttVDRPRDF1bWxzclB2WTNnQnVkd08xdFpYTmU4TERvN0haN05qdER0TFRaN1c1ajgvblplL2VkeGt3SUptYW1uSzhYamN1VjFTbnZvQzQ5dHFIOFBtOHJmWjk5TkZ1Y25LMllyUFpXYjc4ODgzN0w3VkdhV2xwQWVmT2xUQm56aWZiSEROK05nTlVWcDRtS1NudHNqV0ppRWp2MHNkd0NVa1RrNHlnVXRWa0xPMng1UlJjUDl6c3F2cW50QmhJR3cvM2p6ZG12TjEzRnZhZWdmMW5vYVMrN2ZrbDljWmpTMUhMdmdFdUk0Q214eGtoZEZBRXhMa2dxVzJQMWF0dXhveGJpWWxKYW5kTTU0RUQ3emUzZUhhRzErc2hLK3RERGh6NEFLL1hUVmhZQk5PbTNVUjlmUlhIaisvdDhMcUpFNWV4ZS9jL0tDMDl3UnR2L0ppMHRDbE1uWG9qQXdlT0FJelpjK2ZOdTQrMWE1L2k0TUUxVEo1OEhUNmZsOTI3M3lJcEtZMkpFNWUxZTErLzM4ZStmYXVJajA5aDFLaVpYZnVEa1Q3RjUvTlFXSmhEUTBNMW16Zi9wYzN4ckt6VnJjYjQzbnJyTnpyc3NnMndmLy83V0swMlJvMmF4WUVESHpCOStpMXMzLzQzN3JycnU1Y2RTNW1jM0hxaW9JcUtJdkx5ZHBHU01vNlNrdnhPdDV3UEdEQ0UrUGdVOXUxN2o5VFVDYTIrRkttcUtnYmd6Sms4aFU0UmtUNUFvVk5Da2dWWW5tYU1JUVNqaTYxQ3AvbmlYYkJzbVBFQW81VnovMW5ZVjJLRTBjckc5cStyYklSZHhjYmo0eUlkTUNETUNLRURYTWFYRFFOY0VPRXdqa1U2akZidVNJZXhMK3I4dnA0U0ZSVlBSRVFjQUltSmFaU1V0SXpwZExtaW1rUG5rU01iMnl6emNQYnM4ZWJuYm5janI3LytRMnBySzNDNW9wZ3o1MjYyYkhtWnJWdi8ycWs2TEJZTHQ5enlkWGJ1ZkkyQ2dnT2NQWHVjTys5OG5NcEtZMDFPcHpPYzVPVFJPSjNobkRwMWxNTENROVRVbEROaHdsSk9uODVwZmk4WHk4N2VTbDFkSmJObjM5V20yNjcwZlkyTnRjM2pkdi95bDIvZzgzbDQrT0VuR0RKa0xLKysrbDJXTDMrc3pVUkJCdzU4d0tGRGE0bVBUK253dnFkUEgyUGZ2cFhjY01NWEtTOHZCQ0FqWXg1Wldhdlp1Zk1ONXM1dDIvTFlrWFBuenJKcTFlOFlNV0lhcWFtVEtDbko3L1MxZHJ1RCtmTS96VHZ2L0p6OC9OM05MYkpOVGZWVVZaMGhPanFSb3FJanJjWW5pNGlJT1JRNkpXUmRON3dsZE80NVk0d2xUSEJkK2hxNXVwSWpJWGtFckRBYTVDaXBoMk1Wa0ZzSk9lZi9XMzJaNVFQclBNYmpWTnNoWWgyeVd1Qy9PdTVSMm1WMWRaVllyYlpMTG51U2xiV2EydG9LYkxhV1g3c1hyNGZwZExvWVBYb09IazhqTTJiY2l0TVp6dENoRTdwVVIzUjBBcmZmL2kzeThuWVJFUkZEVTFNZHExYjl0dFU1SDE4T1pjZU92emMvSHovKzJqYjNjempDMkxQbmJRWU9IRUYwZEVLWDZoSHpmUGpoSHpsNU1xdDVhWTk1OCs1bDJMREoyR3gyWW1JU0dUdzRuZVBIOXpKOGVNdVNKbDZ2aDJQSHRwT1JNYS9WZXF3WHE2MnRaTjI2cHhrOWVnNnBxUk9hUTZmVmFtWFJvZ2Q1OTkxZk1IRGdjRWFOYXRzbDkrUEt5azd5NFlkL0lENCtoVVdMSHVUNDhYMWRmcCtEQjQ4aUlTR1Z2THlkemFHenNQQVFBSFBtZkpJMWE1NmtvYUdHOFBEb0x0OWJSRVI2amtLbmhLeFJjVWFYek54S0NHRE1yUHBwelhmU3B3MktNQjRMTHhyRzFaMGdlcldkUHAxTlFrSXFGb3NGaThWR2JXMEZsWlhGZUwydEMwMVB2NGJGaXovYnZGMVllSmpzN0MzTlFYVG16TnRhbmQrZGtHZXhXQmc5MmxqNnhPLzM4NmxQL1ZlbnIzVTR3bGk5K28vTjI2bXBFN2psbHEvejdydS81SU1QZnM4ZGQzeTd6MDdLOHJYc1M4K1kyeHRlT0F3dkh1NjkrMXN0ME4zdlJ1TGpVeGd4WWhvK240L05tMTlrOU9pNXJTWVNHajkrQ2V2Vy9abnAwMjhtTm5ZZ0FBY1BycWFwcVk2cFUxZTBlOCtHaGhyZWYvOEpIQTRYOCtiZDIrYjQ0TUdqbURwMUJSczN2b0RMRlgzSjVWWnljcmF4ZGV2THBLU01aOW15UjF0OUdkTlZnd2FOcEtqb2FQTjJkdlptQmc0Y1FWcmFaRnl1S0k0YzJjQ01HZTFQY2lRaUlsZUhRcWVFdEJVampKQUN4bnFSbnhxblNmU0RUWHRCdE00RGxVMXdydEg0YjJValZKMS9YdFVJNTl6UTVBV1AzMWcyeCtNSGo2OWwyOTJEYzkvVTFKU1RuNS9KekptM0E4WjR0YjE3MytXMTEzNEFHQk1KZFNRMWRRS3BxVzFiTTV1YTZzbkoyZHF0ZWpJeTV1RnlSUUpHNjFOVTFJQnUzZWVDeE1SaExGcjBJR3ZYUHMyaFEydVpPdlhHSzdwZmI0bHp1TEZaclZodE5peFg0Vy81MlhvWUdRY0xPdTZGZXNVc3dMYTEzYnYyd2hjWUhZMEZIakZpR3ZIeEtXemUvQmR1dnZuZk9IdjJPSHYydk11Y09YY1RFUkhUNXZ6R3hscmVlKy9YMU5WVmN1dXQzOERoYUg5MnIrblRiNkdzcklBUFB2aGZsaTE3bExTMEthMk8xOWRYc1dyVjd6aDE2Z2hUcHR6QXJGbDNOSGZkOXZ1OTdhN0plU21CUUlDYW12TG1GdDNUcDQ5UlhKekxzbVdQWXJGWUdELytXckt5VmpOdTNMWHR2aThSRWJrNkZEb2xwRjAvSFA2NDN3Z2JaK3VOOFlQVEJwcGRsVnlwQzJNMWgwWjEveDU3OXZSTUxZV0ZoM0E2d3hrelpqNWdoTTc3Ny84WkRRMDE3TisvaXVycTBpN2ZzN0d4bHAwN1grOVdQY09HVFdvT25SZXNXZk5VYzVmRGp0eDU1K1BFeFExcTk5aklrVFBZdDI4bHg0NXQ3N09oODN1anNrbE1UQ1FwS1FtSG8vZGJZNWUvYWdUT2g3cldBN3JMdHZYU2ZTMFdDd3NYUHNEYmIvOFA2OWMvdzZsVGh4aytmQW9USml4cGMyNWxaVEdyVi8rUjJ0cEticnJwSzhUSEQrbnd2bGFybGVYTFA4L0tsYjloOWVvL01XWEtqVXlmZm5OelM2Yk41cUNwcVo1YmJ2a2F5Y2taVkZXVllMUFo4Zm04NU9Sc2JUT3V1Q01ORGRVOC8veS9FUWdFOEhnYW1UNzlacnhlRDl1Mi9aV0VoS0hOeTc5TW5MaU1RNGZXc25YcnkxeDMzV1BkK0pNU0VaR2VvTkFwSWMxbE45Ym9YSE4rVGNpVkh5bDBTczhhUC81YWtwTXpXbzNuREErUEpqdzgrcEpqUER0ajZ0UWJPK3pxK0hFSERuekF2bjByMnozbTlicHhPRnp0M3F1c3JJRGMzQjBZbmRBN05uRGdDSEp5dHVIMyt6dGM3MUdDUzFKU0dxTkd6U0kzZHdkaFlaRXNXUEJBbXdtakNnc1BzM2J0VTRDRjY2Ly9Bb01IcDEvMnZuYTdreHR1K0JKcjFqekYvdjJyS0M3TzRkWmJ2d0ZBV0Zoa3F5V0U5dTU5bC96OFRNQUlwRXVYZnE1VHRZZUh4ekJ6NXUyNDNRMGtKYVdSa2pLT0RSdWVwYnE2bEZ0dWFWa1d5T2wwTVh2MlhXemE5Q0tabVc4eGE5WWRuYnEvaUlqMExJVk9DWGtyUnJhRXprMkY4TlVaUFR0N3FmUnZXN2E4MUdHWFFKL1BTMkxpc0V0ZWYrTEVmdkx5ZGpGdjNuMXR1djlacmJZT3V6RiszT1hHeExsY2tVeWMyTFlWS3pkMzUvblFlV2srbnhlcjFhckFHV1F1ZER2OXVNcktZclp0ZTRYaTRtT2twMTlEUWNFQjNuampSOHlaY3c4alIwNXZQaTg4UElidzhCaVdMLy84SmRmTS9MaXdzQWhXclBneXUzYTlRWEp5Um9lekg4K2RlMC96bHlFWEpxN3FyQWtURmdQR2U5eXk1V1h5OG5heGFORm5HRGl3ZFpmMk1XUG1jK1pNSHZ2M3YwOWpZeDF6NTk3VFo4Y21pNGlFS29WT0NYbFRrbUJ3Skp5cE05YnMvUEFFM0RuNjh0ZUpkTWFZTWZNWk1tUk11OGR5Y3JiUzJGalg3ckVMR2hxcU9YNThMOWRjODRuZUtLL2JxcXJPNEhSRzRIU0dVMUZSeE1tVFdaZGNSa1A2bHNMQ3c5VFZWZkxSUjN1dzJSeFlyVllDZ2NENXlhczJjL0prRmdNR0RPSDIyNzlGVWxJYU5UWGxiTno0UEd2WFBzWHUzUU5KVDUvRG1ESHpTRXhNNVpPZi9FRzN2bXl3V3EzTW1YTjNxMzI3ZHIzQjd0My82Tko5UGo0aDE4WGM3a2JXckhtU29xS2pYSFBObmMzZDNEOXV3WUw3OFhyZFpHZHZKanc4dXMya1hTSWkwcnNVT3FWZnVHa2tQSFBRZVA2UFhJVk82VGxKU2NPYng0OTkzT25UT1pjTm5kWFZwVmdzMWs2UFpidGFkdTkrdTlVa05CYUxsV25UYmpheEl1bUtzMmMvWXUvZTk3RFpITTNqY0QvNmFEZnIxdjBmQXdZa2MrMjFEekZxMURYTllUSTZPb0diYi80M1RwN01ZdCsrbFdSbGZjRHc0Vk9Kakl6cjBkYnRqSXg1REI4K3RVdlhyRjM3ZElmSEhJNHdvcU1UV0xMa2M4MUxwclRIWnJPemRPa2pwS1NNSXlOamJwZGVYMFJFcnB4Q3AvUUxONDJFWnc4YW85Wk8xVUoyQll6dFc1L3hKVWcxTnRaUlcxdlo3ckdMVzJpY1RoY05EZFZ0emlrdlAwVk1UR0t2ZDF0MXV4dkl6ZDNaWm45SlNYNjc1NmVuejhicERNZm44eEFSRWN1SUVUUGFkRnZzcmd1VEt6bWQ0VDF5UDJscnhveGJtVGJ0NWxZL1Y2Tkd6U0l5TXA1QmcwYTIyOTNWWXJHUWxqYUZ0TFFwMU5WVkVSa1pkOW5YTWNZZGQyNXlxVTkvK21mbmx4WHEydXpDbi8zc2IxcHRQL2pnTDF2VnZIRGhBNTI2ajhWaVllellCVjE2YlJFUjZSa0tuZEl2eElYQjdDR3c0N1N4L1Y2K1FxZjBqSjA3WDJQbnp0YzZQSDVoeVpTRWhGU09IZHZPcGswdk5xKy9XVk5UVGxIUlVjYU5XOVR1dFh2M3ZzZmV2ZS8xU0oxMWRWVnMyUEJzcDg4ZlBud0t3NGRQdWZ5Sm5iQnIxNXZVMUpSaHN6a0lCQUxOYXlvbUpZM29rZnRMKzlyN0ltUHc0RkdkdXJZemdiT3JOQjVZUktUL1V1aVVmbVBGaUpiUXVmNGtmSEdhTWJ1dHlKV1lQdjFtaGcyYjNPNnhyS3dQcWFrcEIyREdqTnVvcVNrak4zY0hmcjhQTUdiclRFMmQyTHpHNThlbHBJeGo2TkR4bmFyajlPbHNDZ3NQZDNnOExtNHd0OTMyelRiN1AvcG9EMXUydk5TcDErZ3VyOWZOOGVON215ZTFDUStQWnVyVUczc3MxSXFJaUVqZnBvL2MwbS9NSFFLeFlYQ3VDUnA5c0w3UUNLSWkzZlc1ei8zaGt0MEZseTE3dFBsNVZOUUFicm5sNjEyNi82QkJJNWs4K2JwT25ldnplVG9NblM1WEZINi90OTBsWE1MRG80bUtpc2RxdFhXcHRxNllOKzllNXMyN3R6bDBkclY3cFlpSWlBUTNoVTdwTjZ3V3VIRUUvQzNiMkY3NWtVS25YSm5lNmk0WUU1UEV3dzgvMGFVZ09HM2FUVXliZGxPN3h4WXYvbXlIMXcwZlByWFZ4QzZkRGNiejUzK0srZk0vMWVuNlFHR3pPOUxTTk90Wlg1S2NuQWJvWjFsRXBLczB3RUw2bFZzdUdzNTB0QnhPMVpoWGkwaEhMQllMZHJ0RFkrQ0VwcVo2eXN0UG1WMkdBR1ZsSjNHN0c4d3VRMFFrS09rVGpmUXJ5WkV3S2JGbCsrMzJKKzRVRWVrVFVsSlNLQzh2TkxzTUFjckxDMGxJaU1kaXNXQ3oyZFRhS1NMU0JRcWQwdStzR05ueS9JUGo0UFdiVjR1SXlLWE1uajJUa3BLT0o0aVNxNmVvNkNEcDZTT3hXcTA0SEE2RlRoR1JMbERvbEg1bmNTcTR6ZytWcS9QQWxpSno2eEVSNmNpa1NaT0lqWFZ3K1BBNnMwdnAxN0t5VmhNVzVpVTFOUlc3M1k3VDZWVDNkeEdSTHRCdlRPbDNuRFpZZnRFYTl5cy9NcThXTVkvVEdUQzdCT2t4VFVEb1R1NXkvLzJmb3JJeWw0TUgxNXBkU3IrVWxiV2Fpb3BqTEZnd0Q3dmRUbFJVRkE2SHcreXlSRVNDaWtLbjlFc1h6MXE3dHdSSzZzMnJSY3dSVU9ZTUlhSDdQOU9ZVk1yT0k0ODhRRU5EUGhzMlBFMU96bGJLeWs2YVhWcElLeXM3U1U3T1Z0YXRlNUthbW1Nc1dUSVhtODFHWkdRa2NYRngyTzMya1AyU1EwU2tOMmpKRk9tWHhzUkRlaHprVlJuYmIrZkJvNVBOclVtdXJ2RHdBQjZQUGpTR2drQ2dQcVFuZDdGYXJZU0ZoWEhmZlo4a016T1RJMGYyY3Zqd0J6aWRFUlFYbnpDN3ZKQ1RuRHdjdDd1ZXhNUUV4b3daMGR5bE5qdzhuUGo0ZU1MQ3d0UzFWa1NraXhRNnBkKzZld3o4OTA3aitkdDU4SmtKTFdNOUpmUWxKZ2FvcS9QajgrbkRZM0R6WUxHVWhmemtMbmE3bmVqb2FPYk5tOGVFQ1JPb3JhM0Y2L1hpOS9zSnFObStWMWdzRnF4V2EzT1gydGpZV0Z3dUYzYTdQanFKaUhTVmZuTkt2N1ZrR1B4cFAxUTFRWVBYbU1uMjluU3pxNUtySlM3T1NsbVpsK3BxMEVpRFlPVUh6bUcxMW1HM1I0VDg1QzUydTUySUNPTjl4c1hGNFhhNzhYZzgrSHcrQmM4ZWRxSGwzT0Z3NEhRNmNUZ2MyTzMya1A3NUVoSHBUUXFkMG0vWkxIREhhSGp1a0xIOVdnN2NsZzZoMlU0aTdVbExDM0QwcUJldjEybDJLZEl0RFZnc0o3SGJIZjFtY3BjTExicDJ1eDJYeTBVZ0VGRGc3Q1VXaTZYTlEwUkV1a2VoVS9xMTI5TGhwU1BnOFVOeEhldzhEWE9HbUYyVlhBMFhKbWhKVDI4Z1A5K054K05DdnhLRGhSYzRoOFZTMEM4bmQxRUFFaEdSWUtOK0l0S3Z4VGhoV1ZyTDltdkh6S3RGcnI0TEU3UU1HK1lsSXFJRXEvVWN4dkliVFdhWEpoOWpzVno0LzFJSmZJVFZlaEtIdzBGa1pLUW1keEVSRWVuajlMVys5SHVmSEFQdkh6ZWU3ejhMQmRXUUZtTnVUWEwxWEpna0pEWFZ6cmx6NTZpdFBhTUpXdnF3bHNsZElqUzVpNGlJU0pEUXY5TFM3NlhGd05TQlJ1QUUrRnMyZlBNYWMydVNxMHNUdEFRSFRlNGlJaUlTbkJRNlJZQzdNbHBDNS9xVHhwcWRBMXptMWlSWGx5Wm9DUTZhM0VWRVJDVDRLSFNLWUV3ZWxCeHBUQ2JrOGNQYitmRFFCTE9ya3F0TklVWkVSRVNrNTZsUGtnakdNaW1meUdqWmZpdlhDSjhpSWlJaUluSmxGRHBGemxzeEVpTE90LzNYdUdGTmdibjFpSWlJaUlpRUFvVk9rZk5jTmlONFh2RDNiUE5xRVJFUkVSRUpGUnJUS1hLUnV6TGdqV01RQUU3V3dONFNtRDdJN0twRVJBeFpXVmxrWnU2bHNMQVFseXVTRXllMHVIQlBTMHNiVFZOVFBhbXBRNWsxYXdZVEowN1VlRzhSa1N1azBDbHlrWUVSTUM4RnRoWVoyNjhmVStnVWtiN2h1ZWRlcExyYVQxTFNHT2JOVzA1Q3dsQ3pTd3BaNWVXbktDOHZaTzNhVEhidjNzOEREOXluNVhsRVJLNkFmbnVLZk14ZEYwMG90TFBZbU5GV1JNUk1Uenp4WjJ5MlZPYlBmNGlNakxrS25MMHNJV0VvR1JseldiVG9jMWl0S2Z6aEQ4L1MwTkNBeitjenV6UVJrYUNrMENueU1aT1RJRDJ1WmZ0VmplMFVFUk05OTl5THhNYW1NMzc4WXJPMW1IWG5BQUFnQUVsRVFWUkw2WmNtVFZyR2dBSHB2UERDeTlUVzFpcDRpb2gwZzBLblNEc3VYajdsd3hOUTd6V3ZGaEhwdjdLeXNqaDN6cytFQ1FxY1pwbzRjUmwxZFpDWm1VbFRVeE4rdjliVUVoSHBDb1ZPa1hZc1N6UEdkd0kwK2VDMUhIUHJFWkgrYWRldXZRd2NtSEg1RTZYWERSa3lua09Ic3FtdXJsWnJwNGhJRnlsMGlyVERab0ZQald2WmZ2MFlOS2kxVTBTdXNsT25Da2xJU0RXN0RBRVNFbElwTFMybHBxWUdyOWRMSUJBd3V5UVJrYUNoMENuU2dSdEhRTHpMZUY3bmdkZTBNb0dJWEdWaFlSR2FOS2lQU0V3Y2h0UHB3dVB4NEhhN0ZUcEZSTHBBb1ZPa0F3NHJQREMrWmZ1MUhMVjJpc2pWVlZDUWEzWUpsOVRZV0l2YjNXREthemMxMVYvMTF5d3VMc0RuOCtGMnV6V3VVMFNrQ3hRNlJTNWh4Y2pXcloydnE3VlRSRUxBd1lOcjJiangrU3Urei9yMXo3Qm56enRkdXNidjk3TjE2MTg1ZWZKUXQxLzM1TW1EL1BXdjM2RzQrT3IvVWc0RUF1cGVLeUxTUlhhekN4RHB5eHhXdUg4OFBMSFgyUDU3anJHT1o3ais1b2hJRUNzcU9rcDlmZFZsejl1NDhYbkt5d3M3UEY1ZFhVcHBhY0Vsdzkrc1dYZVNtanFoZWR0cXRkTFFVTVBPbmErUm1qb0JpOFhTZkt5eXNwaXRXMTl1OXo3VHA5L0trQ0hHcEVwRGhvd2xJV0VvcTFZOXdZb1ZYMmJBZ0NHODhzcmpsMzAvTTJmZXpzU0pTeTU3bm9pSTlDeDlkQmE1akp0R3drdEhvS0xSYU8xODQ1Z1JSRVZFZ2xWall3MFJFWEdYUFcvY3VFV1g3TWE2ZS9jL2lJd2N3TGh4aXpvOEp5RWhsWXFLMDYzQ2ExemNZTTZjeVNNN2V6TjJleGdBZHJ1VGlJaFlpb3R6R1R0MkFRNkgwYzJrb3FLSW9xS2plRHlOemRmYjdRNXV1T0dMdlBQT0x6aDlPcHVCQTBjd1o4N2RsM3d2MjdhOWd0L2ZNMk1rMU1vcEl0STFDcDBpbCtHd3dxZkh3Zi91TTdaZnpUSFc4VlJycDRnRXErcnFNdUxqTHo5QjBjQ0JJd0R3ZUpwb2JLeHRjOXpoQ0NNc0xJSzR1TUZ0amtWR3htRzEyZ0FvTER6RTRjUHJXaDJQaUlqaDZORk56ZHN1VnpRelp0d0t3TlNwSzRpT1RnRGd2ZmQrVFdSa0hFT0hHdC8yRlJmbmtwMjltV3V2ZllqYmIvOFdkcnNEZ0xGakYxenl2V3pmL3VwbDM2K0lpUFFPZld3VzZZU2JSOEhMUjF0YU85L01OWUtvaUVpd3FhMnRwS21wanBxYThrNWZVMUNReFlZTnp4SVZGZDlxZjMzOU9jcktDaWt1YmozaFVVMU5HWGZkOVQzaTQ0Y0FNR2JNUElZTm04VDY5Yyt3Y09FRHpZRXlFQWp3empzL0p5TmpIbVBITHFDazVLTlc5eWtyTzhucDB6bk1uLzhwYkRaNzg3M3o4bmF4Y09Gbm1nT25pSWowYlFxZElwM2dzQnJyZHY3K2ZHdm4zN0xoenRGcTdSVHByd1pHUUVtZDJWVjBUMW5aU1FET25NbkY0Mm5DNFFqcjFIV1JrWEhjYzg4UFcrMTcvLzBuaUlzYnpKdzVuMnplNS9ONWVPNjVyN1M1M3VXS3d1LzNzWEhqODl4ODg3OWhzVmpJeTl0RmFXa0JDeFk4ME81cjd0dTNpdGpZUVl3ZHU3Q3piMDlFUlBvZ2ZXUVc2YVJiUnNGZkwycnRmQ3ZYQ0tJaTB2K2t4MEgrNWVmaDZaTUtDdytkYnpXMFVGQndnUFQwYXpwMVhXMXRCYzg5OStWVysveCtINmRQWjVPZHZmbXkxMXNzRmhZcytEUnIxanhGVFUwNTRlSFJaR2EreWJScE56VzNpRjZzdlB3VUowN3M0L3JydjREVnFzbjJSVVNDbVVLblNDYzVySERmV1BqRGZtUDc3K2ZIZG9iWnpLMUxSSzYrK1VQaDU3dU1aWlR1eWpDN21zNExCQUlVRmg0a05YVVNGb3VGbkp4dG5RcWQwZEVKakIrL21Qbno3MnUxZjlXcTN4RVhONWk1Yys5cDN1ZjMrMWkvL2htY3p2RG1mYSsvL2lPcXEwc3YydjRoZ1VBQW44L0QvdjN2YytEQUJ3RE1ubjFYOHptVmxjVllMQmFxcXM2UWxqYTUyKzlaUkVUTXA5QXAwZ1czcHNOZmprQzEyM2k4bFF2M2pqVzdLaEc1Mm00WURoOGNoeGNPRzYyZVV3YWFYVkhuRkJSa1VWZFh4ZHk1UnRCY3MrWkpLaXFLaUk5UDZmQ2FRNGZXa1puNUZnREhqbTFyZGN6bjgxQlVsRTEyOXBZMjEwVkZKVEI3OWljQXVQYmF6K0x6ZVM1Ym45ZnJibjZlbmo0TENMQisvVE80WEZHTUdUUHZzdGVMaUVqZnBOQXAwZ1VYMXUzODQvbld6cjlsd3gyajFkb3AwaC85Y0FGOGJSMThmWVBSNjJGK0NreEpNcnVxU3p0MGFBMU9aempEaGszQ1lyRVNHUm5IbmozdmN0MTFuKy93bXJGakZ6Qnk1TXgyajYxYjkyZGlZd2N5WThadHJmWnYydlI4cStWSkVoTlRPMVhmeHljU1NrKy9ockt5azJ6Zi9pb2pSODdvOVBoVEVSSHBXeFE2UmJyb2xsSEd1cDFxN1JUcDM2SWM4S3VsOFB3aFkvM2VONDcxN1AydEZoalpnL2M3Y1dJL3hjVzV6Smh4Vy9OTXNKTW1YY2VPSFgrbnFPZ29LU2x0QjZtWGxoYmc5VFoxZUUrdnQ0bkd4anJPblR2VGFyL2IzVWh0YlNYRnhjZUlpa29nT2pxQjdkdGZiYmRGRk1CaXNmTFp6LzZtM1dOVHB0ekF3WU5yS0N3OHpNaVIwenY3ZGtWRXBBOVI2QlRwb2pDYnNWektudzRZMjJydEZPbS9vaHp3eFdudzBFVElyNFQ5cFplL3ByTXN3TGExUFhPdnBxWjZ0bTM3RzlIUkNVeWVmRjN6L3ZIanIrWHc0WFZzMnZRaWQ5NzVPQzVYWkt2cjl1OS92MDJndkZodGJRWFYxV1Z0enFtdHJjQnF0WFB1M0JrbVRGakt1SEVMOFhvOUpDUU01WnByUHRIcTNETm44dGk5K3g4ZHZrWjRlRFFPaDR1NnVzcXV2R1VSRWVsREZEcEZ1dUcyZFBoYkRsUTJHcTJkNytUQjNXUE1ya3BFekJMbE1NWjE5dlRZem0yWFArV3kvSDQvNjliOW1icTZTcFl2LzN5cnRTMXROanZ6NTMrYTk5OS9nalZybnVUR0cvKzExZkhycnZzOFhxK253L0dZYTljK1JVek1RR2JOdXFQVi92WHJueUUyZG1DckNZWUFuTTRJQmc5T2I3V3ZzYkgya3ZYWDFWWGg5VFlSSGg3ZHFmY3JJaUo5ajBLblNEYzRiZkRBZUhoaXI3SDk4bEdqMjYxTGY2TkVwQS94Ky8xczJ2UUNwMDRkWWZMazZ4Z3hZbHFiYzFKVEp6QnAwbklPSGx6RGh4LytudVhMSDhQcGREVWZ6OHI2a0wxNzMyMzMvb0ZBNFB4RVFwdmI3SStOWGRydHVvOGQyOGJaczhkeE9zTXBLZmtJdXoyTTFOU0ozYjZmaUlpWVN4K1JSYnJwcHBId3lsRW9iVEJhTy8rYURRL3JNNUdJOUJGTlRmV3NYLzhNaFlXSEdEbHlacHR1clJlNzVwcFBVRnRienZIaiszampqUit6ZVBIRERCNDhDb0RwMDI5bSt2U2IyNzF1NWNyZk1tQkFjcHNXemIxN1Z4SVJFZFBtL01iR1drNmRPdHBxWDBWRlVadnpZbUtTS0M0K1JrMU5QWU1IcHpONTh2V0VoVVZjOWoxM3hPLzM0L041c1ZvMURrSkV4QXdLblNMZDVMREM1eWJEZis4MHRsL05oanZTWVlEcjB0ZUppUFMyb3FKc05tNThqcnE2S2pJeTVySmd3ZjFZTEpZT3o3ZGFyU3hkK2dpYk5yMUlidTRPM25ubjU4eWRldzhUSjdadXJYUzdHOG5MMjBsWVdDUit2NWV5c2dJR0R4N2Q1bjdUcDkvVTd1dVVsUld3ZXZVZlcrMExCUHh0emhzOGVEU2pSOC9wekZ2dFVGYldHdXgySjFhcmpaS1NQQUlCUDNGeGc2L29uaUlpMGowS25TSlhZSG1hTVpIUThYUGc4Y016QitIcnM4eXVTa1Q2TzRjakRLL1h3K0xGRHpONjlPeE9YV08xMmxpOCtMTU1IanlhM056dFpHUzBYUmZUWnJPemJkdmZDQVQ4V0N3V0VoSlNPNzErcHRNWnpxaFJzMWl5NUo5YTdTOHNQTXlXTFM5MTZoNWRjZXpZVmlvcml3SGp6MlBjdUVVTUhUcSt4MTlIUkVRdXp4SUlCQUptRnlFU3pETFB3TGMzdFd6LzM0MlExclpYbVloSWx6MzIyR004K3VpZnVuV3QxK3RwTlNsUVQ3cncwZUZTcmFkOVFTQVFJQkFJWUxWYWUrUitUei85R0YvNHdoZElURXdrS1NrSmg2TjMvbnhGUkVKTnovd1dGdW5IWmcyR2lZa3QyNy9mWjE0dElpSVg5RmJnQkNOczl2WEFDVWFkUFJVNFJVU2srL1NiV0tRSGZPbWk5Y3IzbHNDTzArYlZJaUlpSWlMU2x5aDBpdlNBOURoWU1hSmwrdy83d2R0MmJnd1JFUkVSa1g1SG9WT2toM3h1TW9TZm41cnJkQzI4ZnN6Y2VrUWsrS1dsdFowWlZzeVRuSndHOVAyeHJDSWlmWTFDcDBnUGlRdUR6MHhvMlg3aE1GUTFtVmVQaUFTL3BxWjZ5c3RQbVYyR0FHVmxKM0c3Rzh3dVEwUWtLQ2wwaXZTZ1Q0eUdJVkhHOHlZZlBIM0EzSHBFSkxpbHBLUlFYbDVvZGhrQ2xKY1hrcEFRajhWaXdXYXpxYlZUUktRTEZEcEZlcERkQ2wrWTJyTDl3UW5JcXpLdkhoRUpick5uejZTazVMRFpaUWhRVkhTUTlQU1JXSzFXSEE2SFFxZUlTQmNvZElyMHNEbERZUHFnbHUzZjdEYXZGaEVKYnBNbVRTSTIxc0hodyt2TUxxVmZ5OHBhVFZpWWw5VFVWT3gyTzA2blUwdXhpSWgwZ1g1aml2U0NyOHdBNi9rdndiTXI0UDNqNXRZaklzSHIvdnMvUldWbExnY1Byalc3bEg0cEsyczFGUlhIV0xCZ0huYTduYWlvS0J5TzNsc0RWVVFrRkZrQ2dVREE3Q0pFUXRIdjk4R2J1Y2J6U0FlOGNCUEVocGxiazRnRUg3L2ZUME5EQXkrODhCTDE5UmFTazhlVGtKQktZdUl3czBzTFdXVmxKeWt2TDZTbzZCQmhZVjRXTEppTHpXWWpPanFhUVlNR0VSNGVycFpPRVpFdVVPZ1U2U1VOWG5od0pWUTJHdHZYRDRkdlhtTnVUU0lTbkx4ZUx6VTFOV1JtWm5Ma1NBNmxwYVU0blJFVUY1OHd1N1NRazV3OEhMZTduc1RFQkVhTkd0SGNwVFk4UEp6RXhFU2lvcUt3MisxbWx5a2lFbFFVT2tWNjBjWkMrTkgybHUxZkxJYXBBODJyUjBTQ2w5ZnJwYkd4a1hQbnpsRmJXNHZYNjhYdjk2Ti94bnVIeFdMQmFyVTJkNm1OalkzRjVYSXBjSXFJZElOQ3AwZ3YrOVltMkgzR2VKNGNDYyt1TUdhNUZSSHBLci9majlmcnhlUHg0SGE3OFhnOCtIdytCYzhlZG1GWkZJZkRnZFBweE9Gd1lMZmIxYVZXUktTYkZEcEZlbGxwQXp5MEV0dytZL3ZCQ2NaRFJLUTdBb0ZBbTRmMFBJdkYwdVloSWlMZG85QXBjaFc4bWdOUEhUQ2VPNnp3ekFxajFWTkVSRVJFSk5TcG40aklWWEIzQmd5UE1aNTcvUENMVEhQckVSRVJFUkc1V2hRNlJhNENxd1crT2J0bCs4QlplRGZmdkhwRVJFUkVSSzRXaFU2UnF5UmpBTnllM3JMOXAvMVFVbTllUFNJaUlpSWlWNE5DcDhoVjlNaGtHT0F5bmpmNjRLYzdRSU9xUlVSRVJDU1VLWFNLWEVYaGR2akdySmJ0dzJYd1ZxNTU5WWlJaUlpSTlEYUZUcEdyN0pwa1dER2laZnVwQTNDNjFyeDZSRVJFUkVSNmswS25pQW0rT0EwR1JoalBQWDc0eVE3d3E1K3RpSWlJaUlRZ2hVNFJFN2pzOEowNUxkczVGY1phbmlJaUlpSWlvVWFoVThRa0V4UGhrMk5hdHA4N0JBWFY1dFVqSWlJaUl0SWJGRHBGVFBSUGsyQll0UEhjNjRjZmJnTzN6OXlhUkVSRVJFUjZra0tuaUlrY1ZuaDhMbGd0eG5aQk5meGh2N2sxaVlpSWlJajBKSVZPRVpPTmlvTUhKN1JzdjVzUFc0ck1xMGRFUkVSRXBDY3BkSXIwQVo4ZVo0enh2T0JuTytGTW5YbjFpSWlJaUlqMEZJVk9rVDdBYW9IdnpZTVlwN0hkNElYdmJ6V1dVeEVSRVJFUkNXWUtuU0o5Ukx3TC9tTnV5M1orRlR4MXdMeDZSRVJFUkVSNmdrS25TQjh5ZlpEUjFmYUNOM05oWjdGNTlZaUlpSWlJWENtRlRwRSs1ck1UVzQvdi9Pa09PRjFyWGowaUlpSWlJbGRDb1ZPa2ovbjQrTTQ2RHp5KzJSam5LU0lpSWlJU2JCUTZSZnFnajQvdkxLeUJIMitIZ0hrbGlZaUlpSWgwaTBLblNCODFmWkRSMWZhQ25jWHcvQ0h6NmhFUkVSRVI2UTZGVHBFKzdJSHhNRCtsWmZzdlIyRHpLZlBxRVJFUkVSSHBLb1ZPa1Q3dU8zTWdQYTVsKzc5M3d2Rno1dFVqSWlJaUl0SVZDcDBpZlZ5WURYNnlDR0xEak8wbW56R3hVTFhiM0xwRVJFUkVSRHBEb1ZNa0NDUzQ0Q2NMd1dZeHRzL1d3N2MzZ2NkdmJsMGlJaUlpSXBlajBDa1NKTWJHdzlkbnRXem5WTUFQdDRGZlU5cUtpSWlJU0IrbTBDa1NSSzRmRG5kbnRHeHZQdzIvM20xZVBTSWlJaUlpbDZQUUtSSmsvbmtLekIzU3NyM3FPUHoxcUhuMWlJaUlpSWhjaWtLblNKQ3hXdUI3ODJCaVlzdSsvenNJR3d2TnEwbEVSRVJFcENNS25TSkJ5R0dGbnk2QzRURXQrMzZ5QS9hZE5hOG1FUkVSRVpIMktIU0tCS2tJTy94OE1TUkhHdHYrQVB6SFpqaFlabTVkSWlJaUlpSVhVK2dVQ1dJRFhQRExKUkIzMFJxZTM5b0lSOHZOclV0RVJFUkU1QUtGVHBFZ056RENhUEVNdHh2YlRUNzRob0tuaUlpSWlQUVJDcDBpSVdCRXJESEcwMzcrYjNTalY4RlRSRVJFUlBvR2hVNlJFREVwRVg2eTBKaGtDQlE4UlVSRVJLUnZzQVFDZ1lEWlJZaEl6emx3RnI2MUNUeCtZOXRsaDE4dmdkRUR6SzFMUkVSRVJQb250WFNLaEpncEErRy9GNEhUWm13M2V1RnI2K0ZBcWJsMWlZaUlpRWovcEpaT2tSQjF1QXorZlpNUk9nRnNGdmpPSExnMjFkeTZSRVJFUktSL1VlZ1VDV0U1RmZEMURTM0JFK0RSeVhEdldQTnFFaEVSRVpIK1JhRlRKTVRsVk1BM05rRDlSY0h6MWxId3I5UEJhakd2TGhFUkVSSHBIeFE2UmZxQkU5WHduVTF3dHI1bDMrUWsrTUY4aUhhYVY1ZUlpSWlJaEQ2RlRwRis0bHdUUEw0WnNpdGE5ZzJLZ1A5WkRDbFI1dFVsSWlJaUlxRk5vVk9rSC9INDRXYzdZVU5oeTc0SU8vem5mSmcreUx5NitvS0FweExjWmVDcncyS3hFUEEzbVYyU1hNenFKQkFBckJFRUhJbFlISEZZTEJZc0Z2VVJGeEVSNmVzVU9rWDZvYjhjZ2VjT3RkNzMrU253eVRIbTFHTzJRRjB1ZUtzQm45bWxTQ2Y0c2VLM1JCRndqY1J1dDJPMWF2VXZFUkdSdmt5aFU2U2ZldTBZUEhVQS9CZjlCbGcyREw0NTIxaGVwYjhJMUJ3RWY0UFpaVWdYQlFMZzlUdndoR1hnY3JtdzJXeG1seVFpSWlJZFVPZ1U2Y2NPbHNMM3QwSzF1MlZmZWh6OHh6d1kyZy9HZVFicWNnbDRLK2xIR1R1a0JBSlE1M2JpRHh0QlZGU1VncWVJaUVnZnBkQXAwcytWTnNEam0rQ2pjeTM3d216dzJGUmphWlZRRlhCWFFNTngxS1UydUhsOVVGWVhUV3hDR2k2WFMxMXRSVVJFK2lDRlRoRnBkNEloZ0ZtRDRkOW5RMXlZT1hYMXBrQmREbmpQWGY1RTZmT3FHNncwTUpTRWhBUWNEb2ZaNWZTcXJLd3M5dTdKcExDd2tNaUlNSTdsRlpoZFVzZ1puWjVHZlgwVFE0Y09aY2JNYTVnNGNhSW1yUklSdVVJS25TTFM3SzFjK09OKzhGMzBXeUhHQ2QrZVl3VFFVQktvM2c4QjkrVlBsRDdQN1lHVGxRTVlPblFvTHBjclpNUEJpeTgraDg5ZFJjYUlKRktURXhnNkpON3Nra0xXcWRNVkZCYVhjelMzQkljcmp2cys5WUFtclJJUnVRSUtuU0xTU240Vi9HZzduS3BwdmYvV1VmQXZVOEVaSXNQbUZEcERoOXNEK1dlalNFbEpJVG82T2lTRHdaK2ZmSUpSdzJKWVBHK2MyYVgwTytzMkh5YnY1RGtlZU9oUlRWb2xJdEpOb2ZjdnM0aGNrVkZ4OFBRTmNNOFlXazJ3ODA0K1BQb0I1RldaVmxyUFV1QU1HVTRIK0h3KzNHNDNmci9mN0hKNjNJc3ZQc2VvWWRFS25DWlp1bkFDbzlKaWVmbWxGNml0cmNYbjB6aHdFWkd1VXVnVWtUWWNWdmpuS2ZDN1pUQW9vbVYvVVMxOFlUVThzYmYxakxjaVpnc0VBbmk5WGtLdDgwNVdWaGErcGlvV3p4dHZkaW45MnJJRkU4QlhTMlptSmsxTlRTSDU1WWFJU0c5UzZCU1JEbzFMZ0dkV3dPM3BMZnY4QWZoSEhqejRIcnh4clBYNFR4SHBXWHYzN0NSalpKTFpaUWd3Zm5ReTJVY1BVVjFkcmRaT0VaRXVVdWdVa1VzS3M4Ry9Ub2RmTG9hazhKYjl0Ujc0dzM3NDNQdXdzOWk4K2tRdUNMVldUb0RDd2lKU2t4UE1Ma09BMUNFSmxKYVdVbE5URTVLdDZpSWl2VW1oVTBRNlpjcEFlUFltZUdCODY4bUVUdFhBNDV2aEd4dmdaRTNIMTR0STEwV0VoMm1XMmo0aU5TVUJWNWdUajhlRDIrMVc2QlFSNlFLRlRoSHBOSmNOUGpzUm5yOEpscVcxUHJidkxEenlQdng0T3h6WDhwY2lQU0kzWCt0dzlpVUZoY1VoUFdtVmlFaHZVZWdVa1M1TENvZHZ6NFkvWEFjVEVsdjIrd093b2RDWTVmYmJteUNyMUx3YVJTUTQ5ZlV3RjZxVFZvbUk5Q2FGVGhIcHRvd0I4TnVsOE4yNU1EaXk5YkhNTS9DMTlmRGx0YkR0dERuMW1hbWh3YzJxZFFlb3FLenQ4clVyMSs1bjg4N3N5NTduOWZyNHkydGJPSlJkMkowU203MjFhamQ3RHg3djl2Vm56bFpkTWlpVWxLcnB1eS9KT25LUzcvN3M3MVJXMVYzeHZWNzgrMmJlZUc5WHA4OXZhdkx3cXlkWGtwM1g5cGRDSUJEZ2o4K3Y0Wm0vYnV6VXZmNzgwbnJXYkQ3VTZ2cmF1c1pMUGp3ZWI2ZHJGUkdSbm1NM3V3QVJDWDdYcHNLOEZHTTIyNWVPUVAxRm4rdU9sTVAzdGtCYUROdzNEcFlPQTV1bDQzdUZpdnlDRXQ3K1lBK0ZSZVg4ODJlV2R2bzZqOGZMQnh1eW1EbDVCQXRuajcza3VUNmZuNjJaeDBoTWlHYmkyTlFPejZ1cGJXRGo5cVBNbWpxS1FVbXhiWTV2M0hHVTJkTkdNWDNTaURiSFRoU1djaWk3a0J1WFRNRnV0N1U1WHQvUXhJOSsvU2JKZytMNGo2L2UyZWI0ODY5dVlrL1djYjcrMkUya0RkVXNySDNCME9SNHp0WFU4OXE3TzNuMGdjdi9iSlpYMUZCYjM5VHVNWWZEenRvdGh4azlNcG1ZNlBCMnp4bVdrb0RGWXZ5bDM3RTNqL3dUSlNUR1J3Tncra3hscTNNanc4UFl2aWVYOFdOU0dIN1J6NHZWYW1Id3dMam1iYS9YUjliUmswd2VQNng1WDJsNU5kLy8rZXM0SExibTE3dVl4K1BqdGh1bWMrT1NLWmQ5ejVlalZrNFJrYTVSNkJTUkh1R3d3cjFqNFpaUjhFNCt2SlVMWlEwdHh3dXE0V2M3NGNuOXNHU1lFVDdIaGZDa25CUEhwakp4N0ZBT0hDbWd1S1NLNUVGeGw3OElPSlJ6Q3JmYnk4eXBJM3VzbHByYVJ0NWJzNTloS1ludGhzNUxPWDZ5bFBmVzdPZTZSWlBhRFoxWlIwN2k5d2VZTWo2dG5hdGgyc1RoN05pVHg1TXZydVB4cjl4QlpFUll0OTZEOUp6NEFWRXNuVCtCL0lJU21wbzhoSVU1TG5uK3FuVUgyTFk3RjRlajdmOS9BTHZkeHA5Zlh0OW12OThmd092MThic2ZQNGpEWVNjUUNMQis2eEZtVDBzbk1UNGF2OS9QajM3OVpwdVE2SFRhK2RzL2RyUzZUNWpUemkrK2Z6OU5UUjQ4WGgvNUowcndldjBNVDAya3RxNFJnQXM1OE1mL2ZrKzdBZmhYVDY2ODdKK05pSWowRG9WT0VlbFJrUTY0Ynl4OGNneHNMSVRYajBGT1JjdnhxaVo0TTlkNEpFZkMwalFqZ0tiRm1GZHpkeHpPT2NWVGYxbDN5WFA4L2dDQkFQejMvNzU5eWZNZWUzQVo0MGFuQUxBM3kram0rc1QvZmRqbXZJaHdKNy80L3YzZHJMaDM3RHRrVEhSenpiUlI3UjZmUEg0WWkrYU1aZlBPSFBZZkxtRCtySXlyV1Y2Lzlld3JHOWwvdU9OSmlBS0JBQmFMaFcvKytLOGRudlAvL3VWbVVvY1kzd3lOR1pYTVZ4NjlzZm1ZMys5bjlhWkRqTTlJYVQ3bjQvWWZMdURKRjlZMmJ4ODRjcExTOG1xKytQQjFyYzc3MXBkdVk4amdBUjNXY1RTM2lQOTdlUU1BYjMrNGgzVmJqalFmKy83UFgyOSsvaThQTFFlTWx2MzIrSHg5ZTZ5b2lFZ29VK2dVa1Y1aHN4aGhjdWt3T0ZSbWhNK3RSY1prUXhjVTF4bmRjVjg2QXFQaWpIT1hwMEZDKzczMCtoU2Z6NC9iN1dYMHlNRU1UT2hlWWo1VFdrWCtpYlA0ei8raGxGWFVzUGZnQ2FaUEdrNzZpTUc4L3Q0dXhveEtidTQ2NjNEWUtDazl4MDkvOTQ5VzkzbDM5VDVXclR2UXZEMXJ5a2dldUh0Qm05ZDcrcVgxV0sxdHV4MjYzVjQyNzh4aCs1NjhkdDluUnlxcjZqaDR0SkNNa1lPSmpBamo3Ky9zYVBjOHY5OW9rVHA5cHFMTk9XRk9CN2ZkTUtQRDE1RHVXVFJuTEJQL2YzdDNIdDMwZWVkNy9DMXJzZVFkVzdiQk96Yll4Z1pqd095QlFBZ1FJQ1FwS1duVE1GMXkyMDQ2elV4bW1zek5MSGZhU1RQVG1aemJkRTN2YlpNMmJkTnNiWnBtQjhMaXNPK0x3UVpzd09EZDRBVzgyN0prYS82UUVSakxaZ2tLMitkMXp1ODQwdS9SenovbENNUEh6L2Y1UHBrSmdLZUVkZlVuQjNub3ZtbUVCUHVlYWQ2OHM0VGEwMDA4ZE45VTczTlJ3MElBR0RjbWtjNnU3bjdySWQ5WnRZZHRlNDZST1NwdTBIV1NNVkZoTEYwd0VZUEJRRzl2TCsrdTJzT2QwOGRnand6bHB5K3Raa2JmTHlDNm5TNGNEdWVnNzhYcDdQSCs5K0o1dWR4MVJ6YlAvM0lsT1dPUzZPaDBjUDg5bnM5UGQ3Zm5QcDc3eFFlRGx0ZU9Hek40R2JxSWlQaVBRcWVJK04xWXUrYzQwd1ViS21COVJmL1pUNERTSnMveDBrSFByT2U0YU1pSmh0d1lpTFJlbi91K0hOUHpSak45MG1qdjQ5N2VYaHJPdEJKajcxL0dXdGZRVEhSVVdMOS9ERy9aVlVKcFdaMzM4Y3AxK3dGWXZuUXFFZUhCdkx0NkQ4a0pkdWJPelBLT2FlOXdzSEJPRHVCWjE3WXEvd0NabytKSVRZNEJZTU8ySXpoZDUvK1JEaEFhWW1YcGdvbFg5ZjdLS3VzcFBPSzdVZEhXM1NXNDNXN216TXlpeStGa3k2NmpRMTZyK3FMMWV3QWh3VmFGVGo5SVM0a2xqVmpBcys3MjR3MkZoQVFITWpuWDk0ejBxdndEWktTTkdIQytyYjJMWC9iTlZ2NytUNXNIdk82L2Z6NzBMRDU0UHFlaElUWmFXanRaY3ZjRUNnNlZVMUpheTdJbGt3RjQ3b1VQTG5tTmMyWFp3VUZXempaMTBOVGNRWFpHQXI5Ky9STWVmWGlPOTMzZWY4OGs1czdJOGxreXZHdC9xWGN0cVlpSWZMWVVPa1hrTXhOcGhXWHBucU8ySGRhWFEzNDVWTFQySDFmZTRqaytMUFU4SGhGOFBvVG1SRU5jeUdkLzc1ZmpiRk03TDcrNWdjcWFSdjdobTR1OGpYUE96VTRtaklqazRRZG1rQkFYT2VDMXpTMGQ3TnhmeXRRSm80Z0lEeDV3L3B6Z29FQVd6OHNGUEFGMFZmNEJNa2ZIY2Zlc3NRRHNPWEJpd0d0Q1EyemUxMXpOZTVvN3MybkFlajZIdzhtR2JVY0FTRW1JWmxoRU1EOTk5c3RYOVQzRXY0SnNnU1FuMkRsOHROcG42R3h1NmFEMmRGTy9YMjZjRXh3VXlILzgwM0x2NDhJamxmeGw1VzYrOHRCc1VoTHQvY1pXMVp6aE4yOXNZT21DaVV3Y2wrSjkzbWExOE9hNzIrbHlPUG5mejc1T2I2K2JtWlBUaWU4cnFYM3lzY1g5bWdSZDdIUjlNN3YybDNvZjd6MTRnb3kwL28yTEhBNG4vL3lEUHdMMG0vWDNaZW1DaWQ0L0x5SWk4dGxRNkJTUjYySkVNS3pJOGh5bFRaQmZBWjlVUUYzSHdMRzE3WjVqVFpubmNiQVpFa0xQSDRrWGZBMzAzZXZrbWhzM0pwR2YvY2VYTVJvOU8wOFZIQ3JuRDI5dHBxT3ptenVuWnhJLy9IeXdqTEdIY2YvQ1NieS9aaDgvK05sN3pMc2ptM3ZuVDJCRzNtaW1Ua2pEWlBJMFVubnlzU1dFRDlJQjFKZHoyNVFFK0NnbHZORHhrNmM0ZXVMVVZiekw4MnhXQ3ltSjU3dUpmckx0TU8wK09wb2VQRnhCVmUyWklVTnVTV2tOYXpjV01YdGFaci91bytJL002ZWs4OGYzZHZEZ2tpbUVCUGN2SGRpNit5aG1zNUZKT1FPN0Z4c01CcUtHZVdZSEhRNG5KOHJyc0ZrdGZMQm1INmxKMGFTbXhKS1NZS2U0dEpaVjZ3dVlQM3NzODJlUEczQ2RaWXNucytUdUNaU1UxdkwyUjd0WXVtQ2l0L0dQMld6QzBUMTRlVzFFZUJBTDVvekQ1ZXJCYUF4Z1Y4RUpsdHpkLy9ObHNaajQ3bmMreDc4OTkyZSs5c1haM3BuL0MvM2dwKyt6Yk1sa0pvNU5HWEJPUkVUOFM2RlRSSzY3dEFqUDhZMGNLR3VCZ3ROd3NCNzIxMEZyOThEeDdVNVBlZTdGSmJyZ21VMk5EL1VFVTE5SFVOL1hxVUdmN3A0TkJnTm1zNG1XMWc3ZVc3MlhiWHVPRVdTejhJMFZjd2RzUFdJd0dManJqbXpHWnlYeDZ0dGJXYmU1aUgxRlpheDRjS2EzZ1ZCTGF3ZE5MWjZqdkxvUjhEUWlPbFhYeEw3Q011KzFvcU5DdlkxYnpxMjM5TFYrN1VKSFQ1emlnelg3c0ZpdTdrZCtkN2VMd0VDek4zUzJkemhZdTdIUTU5aGQrMHZaVjFqR0hWTXlCdDFDbytoSUZZZEtxc2dkNjd2anJWeDdVM0xUZUhmVkh0WnRLdUtCUlhuZTV6M3JlWXZKeTBrbHlEWjBaK0hBUURPUFBqd0h0OXROVVhFVmF6WWU3TGNPT0hKWUNHYXppZU1uVDVHU0dOMnYyM0ZFZURBdVZ3OXJOeGF5Y0U0TzRXRkIzbldjcFdXbmVldURuVTlKaE0wQUFCRm5TVVJCVkpkOEQvL3l4UDEwZDdzNDI5Uk9aRVFJdGFmUDRuYTdLYTlxQUNBNXdUUHphakdiQ0xUNDZzanJKalRZaXMxbXVlVDNFaEdSYTB1aFUwUnVLQ2xobnVPQjBlREdVMlo3b0E0SzZqeGZXM3lFMEF1ZDZmSWNRd2t3d01jTFB0MTl1bHc5NUc4OXpLcjhBcnE2bkdSbkpMRGl3WmxEbHNaR1JZYnlkMTlmeUtZZHhiejkwUzUrOXV1UG1UazVuYy9mTzRYS21qTzg1S01iN3Y2aWNtK0hXSUE3cDJmeXhRZG1BSGpYYnA2YmJiMlVIMzczUzVqTkpweE9GMmJ6NEQvK1cxbzdDUTJ4WWpBWWFHdnY0aCsvLzNxLzgzLzVhQmNkbmQya0pOb3BxMnpvZDI3S2hEVDJIanpKcm9MU1FVc1lEeDJ0SWlEQXdJUnJHRHBYTjhRUzFCRkVVRU1BeHM5b3R0dmZydVYydGhhTGlmc1dUdUtQNzIwbmIveElFdnArY2ZIaDJuMjBkemhZZlBmZ005TW5LK280VkZKRnc1bFdUdFUxVTF2WGhOUFpRMHFpbmJ0bVpwR1ZrVUNNUFl4OWhXVWNPRlRPZTZ2M1lqSVpTVTJLNFZ0ZnVSdXIxUk1BMS9UOW9tTCtiTS9ub3FzdmROcHNGakpIeGZIRU4rN2h1UmZlWjlGZHVlUmtKZkhVTTYveDFMZVdNRHdtZ3IvNXA5OENjTGE1SGJQWnlQLy8vVHJjYmpkT1o0OTNLNVFmUDdNQ2dKZmYzT2l6WVZaWDErQ3pxU0lpNGw4S25TSnl3ekp3UG9UZVA4cnozTWxtT05FTU5hMVEyUXJWYlZEVjZwbjkvS3c0blM2ZSs4VUhWTmVlSlRnb2tLODhOSXRwRnpRVEdvckJZT0RPNldQSUhCWEhiMTdmd05iZFI2bXRhK0k3ZjcyWS8vdmRML1ViKzYvLy9TZG1UODFrNGR3YzczUGxWUTFzMmxFTVFITkxPd0FueWs5N3ozZDBkbFBYME1LbUhjVk15VTNGYXUwL3ExTjcraXcvZm5FMTl5MmN5QjFUTWdiY1gzbFZBeSs4dkliYzdHUWVlWERtZ1BOTnplMXMyM09NMU9RWThzYW5EZ2lkV2VueDJLd1c5aFNjOEJrNnp6YTFVM3U2aWV5TUJJS0RybDJIcURVTnNkZnNXamVLQUFOY3U5MWFZZGJVRExidk9jcExyMzNDVTk5YXdzbUtldFp0UHNTOTh5Y00yV0NudDlmTjBST25pTFdITTNsQ0drbHhVU1RGUnhFWWFHYlRqbUxlZkhjN3p6NjluSVZ6Y2xnNEo0ZW01bllLRHBWVDM5RGlEWnpsVmZXc1hGOUFldXB3M2xtMWgrYVdEakpIeDJFd0dBaThnaG40dlBHcDVJMVA3YnRtQXovNjFjb0JhNG0vL2JYNXBLZU9HUERhcDU1NTdiSy9qNGlJWEZzS25TSnlVeGtaN2prdTF1endoTS9xTmpqZERsMDkwTjBEemw1dzlrQjMzOWR6ano4TnM5bkVzc1ZUS0NxdUpDaytpamZlM2M0YjcyNi80dXQ4L1V0ektUN3VhZTVpTkFiUTI5dkxpWXA2eG95SzgzYmZOSnVOaEFSYnFhcHBwSzNEUWVHUkNqWnVMKzUzblozN1N0bTU3M3lqbGVhV0Rzb3E2OG5PaUI4UU9rTkRiQ1RHUmZMYTIxc3BQbGJESTh0bWVzc05qeHlyNWxkL3lDZklabUhlckd5Zjl4d1JIa3hxY2d3ckhweEo4ZkhhQWVkTkppUGpzNVBZc2ZjNDlZMHRSRiswbmN6Qkl4VUFUTXk1dHV2cWZwUjVFTHZkVG5SME5HYXpyOUxLbTlOajZ5ODk1bklaREFhK3VXSWUvL1h6OS9qSlM2dXBiMndoSnl1UlJYZU5IL1ExTGxjUGJyZWIreTdxZmx4WjR5a0JiMmhzd2RYVHcvR1QvZGNNSjR5SUpHRkVKTWRQbmlJMHhFWjdSemZEd29QcDZlbWxyYjJMeUlnUXVoeE9ZdXhoQkFRRTRIUjV5bVo3ZXR5MGR6ZzQyOVNPMisyWmRmZGRLdHYvSHM4MHRYazczTDd4emphc1Byclhkblpkb2t4Q1JFVDhScUZUUkc0SjRZR2VJOXQrNmJFQTd1WlA5LzJ5MHVQSlNvK25xdVlNVXlmNDNvWmk1LzVTakFFQjVJMGYyS0FGd0I0Wnl2S2wwN3lQeXlvYitOVXI2M25tSHg4a0pyQi9zdDZ5cTRUaTQ3Vjg3OGxsUEhTZjV6VWZyZHZQeXZVSFNJcVA0dW5IbHc2NGZrREF3TExia0dBcmp6KzZnRlg1Qi9odzdYNU9WdGJ6dng2ZXc5bm1kbjc3NWtic2thRTg4ZlY3R0JZeGVKbnczM3gxUHNGQmdUNURKMEJ1ZGpJNzloNW43OEdUM0RPM2Y2QXBQRkpKUUlDQjNHeXQ1N3dld3NOczVJeEpZdXR1ei9ZMnM2Wm1EcmttdUsyOWk1Ky92TWJudWQ1ZU42NitFdS9uZjdseTBEWERFOGVsOEpXSFp2UHMwOHY3UGYvVyt6dElHT0ZwdUhXaXZKNS9mLzV0bk00ZVhuOW5Hd0VCQnJxN1hiencyelVZREFiY2ZWMkhkdXc5UmxsbFBjMHRuZFNmYWFHNzI4WGYvdXZ2QWZqT1h5OEdZUGEwTVNUNjZCRDlpOSt0SGZSOWlvaUlmeWwwaW9oOENnbHhrWHhwMmNBeVZJREM0a29DTGVaQnoxOE5nOEhnRFFuSFRwN0daREpTVWQzSXFicG00dnEyb0xpY2F5eWVsOHVvbEZoKzg4WUdudi9sUjdqZGtCUWZ4ZU9QTGhqUTNmUmk1MmFVQnBPVkhvL1piR1IvWVZtLzBPbHdPQ2twclNVclBmNlNUV3ZrMmp0NHVJSVAxdTZqcXVZTVV5YWtVVlpaendzdnJ5RnYvRWdXemhudmN5dWZpUENCVytHMGR6allzcXVFRGRzT0V4NGFSSDFqSzZFaFZtS2p3MWwwMS9oK1hZN1BxVzlzb2ZaMEUzV05MZFEzdEhDNnZwbXlxZ1lldU1lelIydEcyb2pMV3RONXFxNlo1cFpPN0pHaFJFZUZVdGZRd3IvODNmMUVSb1I0UTIvYzhBZ1M0Nkp3ZER2cGN2UWRmZXM1UzQ3WFlEUUdrSjJSY0UzLzM0cUl5TkFVT2tWRWJrS3RiWjJjS0svam5yazViTmgyaEEzYkRsOXh1RTFPc0pPV0hNditJazkzWEl2RjVPMkkrMm1ZelNheTB1TTVjS2lDTTJmYmlCem0yVmkxcUtRS2w2dkg1OVljNGg5ZFhkM3NLampCcGgxSHFLNDl5NGpZQ0I1L2RBSFpHUWwwZDd0WXViNkE5VnNPc2VmQVNWS1RZNWc2Y1JRVHhpWVRHdEsvODNCSHA0TkRKZFVVRkpWeCtGZzFrOGFONU1uSGxuRDRhRFZyTnhieWYvNytBZkszSHViLy9XNHRZYUUySm94TklUc2pnYVQ0S0FJQ0F2aHc3WDUyRjV3Z3hoNUcvUEJoQk5rQ2NUcGRUTTVONDlqSnk5L081OExPdStWVkRXemNVY3p3bUFoV2YzS0FUN1lleHUxMjg1TVhWM3ZIbU0xR3JJRVdBaTBtSEE0WGg0OVZFeFlXcE5BcEl2SVpVK2dVRWJrSmJkcFJURTlQTDNualUrbnFjcEsvOVREVEpvMzJ1VCtoTHpXbnp2TGlxL21jcm05bXlkMjV1Rnk5Zkx6aElQLzUwL2Y0MmhkbmU3ZHl1VnBqTXhNNWNLaUMvWWZLbVhlSFozM28vc0l5VENZanVkbmFKOUhmQ285VXNuM1BNWXBLS25FNmUwaUlpK1NyWDVqTjVOeFViOW0xeFdMaWdVVjUzRGw5RE9zM0Y3Rmxkd2x2dkxPTk45L2R6c2lrYUI3NzhqeGEyN3A0NWEzTlZGUTNFbU1QWTNyZWFMNXcvelRDUXZ2dk9XUXlHVmx3NXpqbXpoakQzb01uMmJtdmxJL1dGV0F5QlRBamJ6VExsMDVseFlNek1adE4zbUE0WlVMYUpXZk5UOVUzMDNpMkRiZmJqV21JdHNRVHg2V1FsaHlMeldyQlpqTmpzMXF3QnByN2xaZy85Y3hyZkc3UlpPME5LeUp5SFNoMGlvamNnSHA3UFRPT2ptNG5qV2RiNmJ4Z3U0ZVcxazd5dHh4aTNKaEVoc2RFc0hCdUR0djNIdU9WdHpiejVHT0xCOHhTWFh6ZDlWc084ZjdIKzdDWVRYejdhL01abTVrSXdNaWthSDczcDAzOC9EZHJXSFJYRHZmT256am9kUzVsZkZZU1lTRTJNa2ZGZWQ2SHc4bkJJeFZrcGNkN081cUsveGdNVUZSU1NXNTJNak9ucEpPUkZqZm8yR0VSd1h4KzZWVHVuVCtSM1FkSzJiSDNPRm5wOFlTRzJBZ05zVEZ2VmpZallvYjVMTCs5bU5sc1l0cWswVXliTkpyMmppNE9sVlNUa1RhaVg4bDJlNGNEUjdlVEI1ZE1HZkQ2ZStkUEpMNnZUUHlyWDVqTnIxL2ZnTUVBWXpNVGlJME9HekQrbkJoN09ERjJIeDNHUkVUa2hxRFFLU0p5Zy9uM0gvN0YyemdsZjh0aDhyY2NCaUEyT2h5MzI4MnJiMitoczh2SjByNk9vcUVoTmo2L2RDcXYvR2t6UDM1eEZVOTgvUjdDdzRJR1hMZTl3OEd2L3JDZXNzb0cwbE9IOCtYbHM0aTZZS3VNOGRuSi9QUGYzc2VMcithemN2MEJnb0tzZ3paSnVwVFFFRnUvR2FYOVJlVTRuU3F0L2F5TXpVemsrZTg5TXVSK3JCZXpXczNNbXBySnJLbVovWjZmbkR2NFoyRDJ0RXhtVDh2MGVTNDR5TW9VSDUrZmtHQXJUeisrMUxzMk9UYzcyZHRZNnNLeTE3R1ppZnprKzM4MTZQZE9UckFQV0c4NmxCOSs3NUhMSGlzaUl0ZVdRcWVJeUZYWXZMT1lQMys0YThneDNkMHVBSjc0dDFlR0hQZkYrNmN6UFc4MHcyUEMrZHppeVpoTlJpd1dFMmFURWJQWmlNVnNZdk9PWW1ycm1uamxyYzBVSHFuazN2a1RTSXlMOGw1aitxVFJuRHJkeEpxTmhYei9SKyt3NU81YzVzd1kwNis4TURnb2tMallZVXlaTUlvNU04YjQ3Rm9hWXcvbjZXOHZaZlBPRXViTUdNT1pKczllb0lQM04vVjQrOE5kYk5wWlBPajVjMTFPWDMxN0M2LzlaV3UvYzk5Y2NaZlcyUG5CbFFUT3o5cFFIWE5GUk9UV2MrUCtqU1FpY2dPTHNZY3h1VytUK2s4ck9pcTA3NXJoTExoem5NOHg2YW5EK1doZEFSOXZPTWo0N0NRV3o4c2RNT2FCUlhrWWpRR3N5ai9BbmdNbm1EVTFZOEMyS1grMWZOYVE5MUpTV3NNbld3NFRHR2ptMVQ5dm9iemFzeDlqYlBUUXBZc3BTZEU0WGE0aHh3eG1XUGpnMjdPSWlJakl6VStoVTBUa0ttU2t4UTI1VHU1YU01dE5MSmd6am02bmkyV0xKL3VjS1RJWUROeTNjQkpwS2JFa3hVZGQxVXhYV0VnUXArclBiMkpxTVp0WVBDK1hyUFNoR3d0TnlobXAwbGsvR0oybXBqYzNrdVRFRVlCbWFrVkVycFRCZlc3aGtJakliY1RkUEhScHJOeGNDc3V0Mk8xMm9xT2pNWnR2blVaRnozNy9lM3gxK2ZUTGF1SWovbFZaM2NpdjM5akM1NWQvZ2Vqb2FPeDIreTMxV1JNUjhhZUFTdzhSRVJHUjZ5RStJWUhLMnNicmZSc0NWTlkwRWhrWmhjRmd3R2cwYXJaVFJPUUtLSFNLaUlqY29QTHlwbkw0Nk9ucmZSc0NIQ3l1SlRWdEZBRUJBWmpOWm9WT0VaRXJvTkFwSWlKeWd4bzNiaHhtMnpEdnRqbHlmYXpkV0VRUGdTUW1KbUl5bWJCWUxBT2FkSW1JeU9EMEUxTkVST1FHOXZERGozQzh2SW44TFVYWCsxWnVTK3MyRlhLczdBd3padHlCeVdRaUpDUkVhemxGUks2UUdnbUp5RzJwdDZVQWc3djdldCtHWEFNT0p4eXRzZDZ5elYxNmUzdnA3T3prdFZkZndkRGJUdGJvNFNUR1JaRVlIM1hwRjh0VnFheHVwTEtta2NLU0ducXdNbjM2SFJpTlJrSkRRNG1OamNWbXMybW1VMFRrQ2loMGlzaHRxYmRsUHdhMzgzcmZobHdEdDNyb0JIQzVYTFMydHJKNzkyNUtpZzlUWDE5UGtNMUNXVVh0OWI2MVcwNUswZ2c2T3J1SmlvcGlaT29vYjBtdHpXYkRicmNURWhLQ3lhUWQ1MFJFcm9SQ3A0amNsbnJhU2dqb2FiNzBRTG5obldtRm1yTTJZbU5qaVl5TXZHVURnY3Zsb3F1cmkrYm1adHJhMm5DNVhQVDI5cUsveHYzRFlEQVFFQkRnTGFrTkR3L0hhclhlc3A4dkVSRi8wazlPRWJrOW1hUHA3V2tqZ0o3cmZTZnlLVGhkME5nU2NGdDBGRFdaVEFRRkJXR3hXSWlJaUtDN3V4dW4wMGxQVDQrQzV6VjJibHNVczltTXhXTEJiRFpqTXBsVVVpc2ljcFVVT2tYa3RoUmdHWWJMVVkraHQ1bGJPS2ZjMG5yZDBOSUI3UTRqUVVHM1IwZlJjK0hhWkRKaHRWcHh1OTBLbkg1aU1CZ0dIQ0lpY25VVU9rWGt0dVcyanNUWldvVEY1THJldHlKWG9kTUJGZlVtek9iYnE2T29BcENJaU54c2J1MWZDWXVJRE1KZ01HQXltWEJaTTJoeldIQ3B5dmFtNGVxQnhoWTRXbTNDYURRU0hCeE1SRVFFSnBOSllVeEVST1FHcEVaQ0luSmJjN2xjdExXMTBkNWNRN0NsRTZ1NUJ3TUdMR2I5YUx5UmRMc011TjF1T2h3R0dwb050RHVNNmlncUlpSnlrMURvRkpIYm5ycUMzanpVVVZSRVJPVG1vOUFwSWdMMDl2Ymljcmx3T3AzcUNucURVa2RSRVJHUm01TkNwNGhJbjNPZFFDODg1TWFpanFJaUlpSTNINFZPRVJFUkVSRVI4UnZWSklt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Mvd1BmUE9GeDM3NTlad0FBQUFBU1VWT1JLNUNZSUk9IiwKCSJUaGVtZSIgOiAiIiwKCSJUeXBlIiA6ICJtaW5kIiwKCSJWZXJzaW9uIiA6ICIiCn0K"/>
    </extobj>
  </extobjs>
</s:customData>
</file>

<file path=customXml/item22.xml><?xml version="1.0" encoding="utf-8"?>
<s:customData xmlns="http://www.wps.cn/officeDocument/2013/wpsCustomData" xmlns:s="http://www.wps.cn/officeDocument/2013/wpsCustomData">
  <extobjs>
    <extobj name="C9F754DE-2CAD-44b6-B708-469DEB6407EB-2">
      <extobjdata type="C9F754DE-2CAD-44b6-B708-469DEB6407EB" data="ewoJIkZpbGVJZCIgOiAiMzI2NjU1OTI5NzU4IiwKCSJHcm91cElkIiA6ICI5Mjk5MDI2MDIiLAoJIkltYWdlIiA6ICJpVkJPUncwS0dnb0FBQUFOU1VoRVVnQUFBNTBBQUFTVkNBWUFBQUF2MkxxcEFBQUFBWE5TUjBJQXJzNGM2UUFBSUFCSlJFRlVlSnpzM1hkNGxOZWQ5dkh2akdha1VaZVFCSktRa0FTaWk5NnJBV1BjY1k5clhPSjRZM3MzWmJPSk45bTg2WnZOSnRuMHhIRVN4M1p3alUzY2pRM0dCdE43a1lRQWdVQkNFdXE5VDMzL0dKQVFFakFxbzFHNVA5ZWxDejFsenZPYlFZSzU1NXpuSElQTDVYSWhJaUlpSWlJaTRnVkdYeGNnSWlJaUlpSWlnNWR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5ZGNGaUlpSWlHZlMwOVBadSs4QStRWDVXQUtEeWMzSjluVkowazhralI1TFMxTWppWWtKekprOWk3UzBOQXdHQXdhRHdkZWxpWWhnY0xsY0xsOFhJU0lpSXBmM3dwb1hxVzF5RWpOcUhGRWpFb21LVGZCMVNkTFBWQlFYVUZHU1QvSHBMTUtEekR4dzN6MllUQ2FNUmcxc0V4SGZVdWdVRVJIcDUzNy96TE5FeEtVeWFjNHlYNWNpQTBURzdrK29QbnVTeHg1K0FJdkZncCtmbjY5TEVwRWhUS0ZUUkVTa0gzdGh6WXNZd3hPWnJNQXBYWlM1NnhNYXkwNXgzejJmSXlRa1JNRlRSSHhHNHkxRVJFVDZxZlQwZEdvYW5RcWMwaTFwODYrbXdRcDc5KzZscGFVRnA5UHA2NUpFWkloUzZCUVJFZW1uOXV3N3dQQ2tjYjR1UXdhdytOR1R5TXc2Um0xdExRNkh3OWZsaU1nUXBkQXBJaUxTVHhYazV4TTFJdEhYWmNnQUZoV2JTRmxaR1hWMWRkanRkblJYbFlqNGdrS25pSWhJUHhVUUdLUlphcVZIb3VORzRSOWd3V2F6WWJWYUZUcEZ4Q2NVT2tWRVJQcXB2Rk1uZkYyQ0RBSkZCWGs0SEE2c1ZxdnU2eFFSbjFEb0ZCRVJFZWxGTHBlTHNyTjVORFhVZGVseDFSVWxOTlJXZTYwbURhOFZFVjlSNkJRUkVSR3ZhcXl2WmNNLy9rUkJUbGFmdGRQVVVNZk85YTlqczdiMDZKcDJtNVdhaXRMTGZqVTNOclI3ak1OdTUrMW5mOHJKakQydCs2ckxpL25zbmI5ZnNoNm4wOG1HVi8vSUoydi9nbE1UL29qSUlHUHlkUUVpSWlMaVhUWnJDM3MrZVl1NnFqS3V1Ky9MZlg3OStwcEs4bzRmWnZ6MGhYM1dUbFZaRWNjUGJpZi9SQ1lyN255TTZOaEVqdTdmeXE0TmIzaDByYWdSQ2F6K3dsTVVuajdHaHRlZXZ1eTUweGRmejV3VnQxejJISnUxaGZ5VG1iejMvQys0OXQ1L0l6Z3NvdDF4bzlISWtwcy96NGN2LzQ3aU15ZUpUeG52VVoxZG9WNU9FZkVWaFU0UkVaRkJ5dHJTVFBhaEhSemVzWjdHdWhvU3hrenlTUjB0amZVQUJJYUU5MWs3OGNuanVPWFJiN0hoSDAvejduTS9ZL1VqVCtGdzJMSGJyTXk3NWc3TTVvRExQdDRTRkhLdW5mSGM5ZVFQTG5uZU84Lzl6S1BhWStLVHVQbmhiL0xCaTcvbWd4ZC9UZHE4RmV6NTVLMU96blN4NGZVL2RkZzdmdm9pRmx4N2wwZlhFaEhwYnhRNlJVUkVCcUg2MmlwZS84TjNjZGp0cEV5YVNlN1JnejZycGJhcURJRGcwSWdybk5tNzdVVEd4SEhybzk4bWE5OW5STVVtVXB5ZkE4QzRhUXRhUStXVm1QMERpSWlPdmVSeGc4SHpPNVhDbzRaejAwUC9RVU50RmNGaGtRUmRFSjczYkh5VFlTTkdranBsWHFlUERZMkk5dmc2SWlMOWpVS25pSWpJSU9SeU9oazVlaEpwYzFjd2N2UUVudjN4RXo2cnBhS2tBSUM2bW9vT3cwcTkxVTV6WXoyV29CQUNBb09Zc2VUNmJsK3p0elExMUJFWUhFcFlaRFJoa2U0QWVmN1BBMXZXVVZOWnl0UkYxNUk4WVRyZ3ZwZjBaTVllSnN4YzdMT2FSVVI2aTBLbmlJaklJQlFhRWNXMTl6enA2eklBS0M4NkEwRCtpUXhpRThkNHZaMmFpbExlK3V0UEdETmxMdk91dmgxL1MyQzNyd21RYzJRZlc5NWQwK2t4dTgxNnhjYzNOZFR4eGgrL3o1Z3BjMW13Nmk2TWZuNnR4NDRkMk1iK3plOHlmOVdkVEppeHFIVi9lZEVadG4zd01zMk45VXhmZkYyUDZoY1I4VFdGVGhFUkVmR2F4cm9hS29yekNiQUVjVHJyQUhOVzNPcjFka0lqbzBtYmR6V0h0bjFJL29sTWx0LzZDSEhKNDdyN0ZDZ3J6TVZrOW1mQmRYZDNPTGJ0L1pldStQakE0RkNtTDdtQlBSdi9TVlZwSVNzLzl6Z0JsaURTZDJ4Zzc2ZHZNK2ZxMnhnN2JRRU50ZFU0N0Ric2RodEdQeE1qeDB4aTM2WjNpQm1aek1pVUNkMnVYMFRFMXhRNlJVUkV4R3Z5c3RNQldIVGpmWHo2ejJjcHpzL3BWbTluVjlveEdvM01YcjZha1NrVDJQVDJjMVJYbFBRb2RKWVhueUVtUG9uVXREa2RqbzBhT3dXajBhK1RSN1UzZGNGS1FzT0g4ZG03ZjZlcTlDeDJtN1YxSXFHOW43ekYzazRtRmZJem1URDYrYkhwcmVlNDQwdmZKVEE0dE52UFFVVEVseFE2UlVSRXhHdU83dC9Dc0JFakdUTjVOb2UzZlVUR3JvM2RDcDNkYVNjdWVSeDNQdkVEL0FNczNTMGZnTXFTQWliT1d0cnBzYTYwblRKcEpuSEo0N0VFQmVOeXVWaHc3ZWNJRG92RUhHREIzOStDT2VEY2x6a0FjNEFGbzlGSWRYa3g3Ly85bDVRWG5TRXhkWEtQbm9lSWlLOG9kSXFJaVBUQXlXcllrQXM1VlhDNHJQZmFOUnBnZE84MTV4TkZ1ZGxVRk9jejUrcmJBSmd3YXluYjE3MUNSWEVCVWJFSmZkS095ZXpmL1NjQTFGYVYwOUxVU1ByT2o4bmMvV21uNXlSUG5NSHlXeC94cUwyQXdDQUFEQVlENDJjczRxMi8vZzlMVnovSThJUVVEbTVkUjIxbEdWZmQ4aENuc3c2dzYrTzEzUHZWLytHZXIvd1BKck81Ujg5RFJNU1hGRHBGUklEcVppaHZkTkZrQXdNR1doeStya2d1NU8vbnd1V0NJTE9McUVBWDRSWURCb1A3eTVmZXpJYW5EMEd3R2NaRXdPZDdzU1BLQU96NHBQZmE2MnRPcDVPZEc5NGdJRENZaVRPWEFPNmxTZzVzZVovdEg3N0t6UTkvdzZPL3Y1NjI4Kzd6UHlkbDRreW1MVnpWcmVkaE12dXo3REtCY3ZmSGF6R1pQQXVFTFUyTi9QUFBQMkxwelErU01HWVNkcHVWbW9vU1hFNG40TDV2dGFHMkNnQzczVWJ6dVhWSkZUaEZaS0JUNkJTUklTK25FdXBhWERoY3ZnMHdjbWxXaC92dnBxYkZRRjJMazJDVGcrUUlGeWFUQ2FQUjgzVVNlOVBmajhDTFIyQmhQRHcxRDBLOGtBdDI5SDZUZmViSW5rK3BLTTVuMFEzM3RmYnVtY3htWmk2OWllM3JYaUZqMTBhbUxyakdxKzNVMTFSU1Zwakx5SlNKM1g0ZVFTRmhqSjNhK2RxWkFEdlh2Kzd4bXAvRitTZHBxSzF1N1gwOUh5cjlBM28ydTY2SVNIL25tLytwUlVUNmlTT2w3bDVPQmM2Qnc0bVJPcHVKbytYUTFOU0V3OUgzM2RJbnE5MkI4N2F4OEtQRjNnbWNBMWxSYmphN043NUoxSWdFSnM1YTB1N1l4RmxMR0pFd21qMGIzeVQvUktaWDJ6bS8vL3phbDczTjZYVFMwdFNBSmNpekNYNkt6NXpFWlBabitNZ1VBR3FyM09PeGc4TWpyL2pZNm9xUzdoY3FJdUpqQ3AwaU1tVGxWRUt6M2VYck1xUTdEQWJzbU1tcGRGRmZYOS9ud1hOTkpnd1Bnb2ZTK3ZTeVhtRzMyZGoyd1N2VTExVDJTbnVsQmFmNStQVm5zQVFHcy9KemozY1krbW93R0ZoKys2UDRXNEw0K0kxbk9IMzBvTmZheWNzK1RIQllKREh4U2IzeTNDN1dXRmNOUUhCWWhFZm5GK1ZsRXpzcXRYV2R6c0pUUndrT2k4UVNHSHpGeDY1OStnZWN1VUpJRnhIcHJ4UTZSV1JJcW15RTJoWVg3anZuWkdBeVlETllLS3Bxb3FXbEJlZTUrK0w2UWs0MVRCOCtPSG80bTV2cU9YdjZHRzgvKzFOS0MwNzNxSzNjWTRkNGY4MnZjRGpzWEh2dnZ4RVdHZDNwZWFFUlVheTYrd2tNQmlNYjMvZ3p1emFzeFc2ejltbzdqWFUxRk9Sa2tUSnhSbytlMCtXVTVPY0FFQllaYzhWem14cnFLRCtiUjF5U2UrbVcycXB5c2cvdFlQU2tXWjJlZjJISWJtNXF3T1Z5RVdBSjZvV3FSVVQ2bnU3cEZKRWhxYUlKbkJwU08vQVpUVFFTUkcxdExXYXp1Yy91N3l4cGhCRlg3cHpxVjc3NDNUOTF1ajhrTEpMVmovNG42MS81QSsrditSV3I3bjZDaERHVHV0UzIzV1pqKzdwWHlENjhrOENRTUs2KzQ3RXI5aTdHamtybCtnZSt5c2YvK0JNWnV6WnkrdWdCYnYzaXQ5bXo4YzBldDNQSDQ5L2paT1llWEM0WFNlTTdEcTE5OWJmLzVkSHp1di9mZjRhL3hYMi9aZWJ1VDZrcU80dlozNEsvSlJCcmN4UEhEMjBuS0RTY1lTT3VQQlB2bVJNWnVGd3U0cExHVVY1MGhvMXYvQmwvU3hEVEYxL1g2ZmtCbGlEc05pdW5zdzVRV1ZvSVFIalVDSS9xRmhIcGJ4UTZSV1JJYXJLcGwzT3djUGxacUtzcklUdzhISlBKNVBNWmJRY2lTMkF3MXovd1ZkYTk5QnZPbk1qb2N1ajBNNW13dGpReGN2UkVsdC8yQlFLRFBidkhNVFp4RExjOTloMjJyWHVaMFpObVlRa0s2WlYyL0FNc2hBMGJUbHpTV0dKSHBiYWVGNTgwamdYWDNkMkY1OVhXbGUydzJ6aCtjRHN1bDN0SXZzRmdZTmp3a1N5NjRUNlBQdXlvTENuRTdCOUFlUFFJWHYvRDk3QUVCblBkL1YrNTVDUkU4U2tUaUVzYXl5Zi8vQ3NZREV5YXN3eEwwQUQ3cEVORTVCeUQ2L3kvbmlJaVEwaEdpYXQxUmxRWjRPd3RCTmJuTUhMa1NFSkRRL3VrdDNQbDYrN2xVUjdxeFNWU092UDQ0NC96MlBlZThlNUZMbUN6dG1BeSszY3J1TnR0TnZ4NklmVDNWanZlNG5RNGNEb2RHSTErcmZkbWVxcTVzUUZMVUREbHhmbEVSTVgyMlZJb2YvM1I0eno1NUpORVIwY1RFeE9EV1V1d2lFZ2ZVMCtuaUF4SkNweURpQ2tBaDhPQjFXckY2WFQ2YkFtVndjRHNIOUR0eC9aV2dPcnZhMUlhL2JvZU5zODczMU1aSFp2WW15V0ppUFI3K3A5WlJFUUdQSmZMaGQxdVI0TjNSRVJFK2grRlRoRVJrWDRxYWZSWVg1Y2dnMEJjZ25zeXB2NDZaRmxFQmorRlRoRVJHUlFHWXk5blMxTWpGY1VGdmk1REJyRHlvak5ZbTV0OFhZYUlESEVLblNJaUl2M1V5SVNSVkpUays3b01HY0FxaXZPSmlocUd3V0RBejg5UHZaMGk0aE1LblNJaUl2M1V2RG16S1RsOXhOZGx5QUJXbUpOQjZwalJHSTFHekdhelFxZUkrSVJDcDRpSVNEODFaY29Vd29QTUhObjlxYTlMa1FFb2ZjZkhCQmpzSkNZbVlqS1o4UGYzMSt6T0l1SVQrcGRIUktTZktqeDFESnUxcGQyK3ZPT0hPWnViN2FPS3hCZnV2KzllcWdwUGtMSDdFMStYSWdOSStzNlBxU3pNWnZHaWhaaE1Ka0pDUXJRK3A0ajRqTmJwRkJIcGgrcXFLMWozMG04WU5YWUsxOTc3cndEWWJUWStmZk52REJzK2tsc2UvYzh1dFZkZWRJYUNuS3h1MVpJd1poTFJjYU02UGZiMjMvNlh5Smg0cmxyOVlPdSsrcG9xckMyZVRWd1NHaEhWbzdVaEJ6dUR3WURKWk9LTGp6ekFtaGRmWnZPYnA0aExtVVJVYk9JbC8wNWs2Q292T2tORmNUNkZPWmtFR08wc1g3SUFQejgvUWtKQ2lJaUl3R1F5YVhpdGlQaUVRcWVJU0RkdGVlOUZISFpiajlwSUhqK2RsRWt6Tyt6UFBYWVFnSlJKczFyMzVaL014RzZ6TW1iSzNDNWZwemcvaDcyZnZ0MnRHazMrQVpjTU9DNm5FNWZUMlc3ZjdvL1hjaXBydjBkdDMvVGcxNGxMSHRldHVvWUtvOUZJUUVBQTk5eDlGM3YzN2lYcjJBR083RnFQZjBBUVJRVzV2aTVQK29tNGhHU3N6WTFFUjBjeGZuUks2NURhd01CQWhnMGJoc1ZpMGRCYUVmRVpoVTRSa1c3S3lkeUwzV2J0VVJzaDRWR2RoczVUUi9ialp6S1RQR0Y2Njc2ais3ZGdNQmlJVHhwSFkzM3RGZHNPQ2ducnNHL1pyWSswYS9OeThyTFQyZlRtM3p3NjkwSXpsdDdJK0ptTFBUcDMySWlFTHJjL0ZKbE1Ka0pEUTFtNGNDR1RKMCttdnI0ZXU5Mk8wK2tjbEV2RlNQY1pEQWFNUm1QcmtOcnc4SEFDQXdQeDgvUHpkV2tpTW9RcGRJcUlkTk1qMy83ZEpZL1ZWSlR5K2grL1IvTEVHVnh6MTVlNjFHNWxTU0dsaGFjWk4yMEIvZ0VXQUtyTGl5azhkUlNBZi83NXh4N1c5M3RNRjkzRFpUS1pQUjdPYWpKMWZ2L1g2YXdEMk0vMThMWTBOVkJYWGM2SjlOMEF4SXhNWnRqd2VJWU5qL2ZvR3VJNWs4bEVVRkFRL3Y3K1JFUkVZTFZhc2Rsc09Cd09CVThCYUYwV3hXdzI0Ky92ajlsc3htUXlxWWRUUkh4T29WTkVwSi9KMnZjWkFPT21MV2pkZDJETEJ3QXN2TzV1ekFHQmZQYk9DeVNrVG1iczFQbVhiTWZQNUoxLzRyZCs4REl0VFEydDIzWFZGUlNmT1FuQWd1dnVKaUpxaEZldUs3UXVlMkV5bWJCWUxMaGNMZ1ZPYWNkZ01IVDRFaEh4TllWT0VaRitwTG14bnBNWjdsN0RnS0FRQU1xTDg4bkozTXVvY1ZPWlBIYzVkcHVOejk1NWdZaW9FYVNtemVsYSswME4xTmRVZVhUdWhjSHlRdmYvKzg5d3VWeTBORFh3eW0rK1JlcVV1U3k1NmZNQUdEV0V6K3NVSkVSRVpLQlI2QlFSNlVjTzc5alFicGtVcDlQSnRnOWV4bUF3TUh2WjZoNjN2KzJEbDN2Y3h2a2UxTnpqSndBd0dJeXR3M2diNjJ1eE5qZDJxYjJROEtnT3c0QkZSRVJrOEZEb0ZKRkJxZDRHalRab3VPQ3I4WUkveDNTY1k4Zm5HdXRxeU5xN3VkMitJM3MrcGF3d2w3UjVLNGlLYlQvcGp0MXVvN214dnRPMi9DMUJuZDdITldYK1NrWWtqUGFvbnRLenVhVHYySERKNDZlTzdHdjl2cVdwa1lEQUlQWi85aDdIOW0vMXFQM3pidjNpdDRtSlQrclNZMFJFUkdUZ1VPZ1VrUUduMWdxbGplNnZzbk4vbGpTMDdhdHNCdWRsYm5Nekd1Q25pL3F1WGsvdFhQODZkcHVWcFBIVHlEdCtHSUNrOGRQSnkwNW45dkpiT3B4L2JQL1dTd2E4U3dXNUVRbWpPNTB0dHpPR3kwdyswbGhmeTVrVEdaak0vbFNWbmVYVjMzNmIrYXZ1SW0zdUNwTEhYelE3cnN2RlI2LytnZEdUWmpGdStzSU9iWVgzd2oyZ1h6ODJ0Y2R0ZE5XaFVuaG9jcDlmVmtSRVpNQlI2QlNSZnMzcGdwUFZrRmtHR2VXUVVRYlZMVmQrM0VCVG5KL0RxYXo5SkkyZlJuektoTmJRR1JZWnpVMFBmcjNUeHlTTW1VVHFsSG1kSGd1TmlQWmFyUURwT3pZUUZoR05PY0JDUkV3Y0VkR3hiSDMvSmVaZGN5ZFRGNnhzZDY3ejNEcWVvWkhSSktaNko2V05EcXJIYkRaak5wc3hHTHcvVTJkR0djUUdlLzB5SWlJaWc0SkNwNGowTzRkTDNRRXp2UXl5S3FEWjN2VTJna3dRWkliZ0M3N09iNGYwdzlzSHd5SmpDQXdKWTlIMTkzTDYyRUdQSGhNUkhjdllxWjJIVG05cXFLMG1hOTluekx6cUprNW43Y2VBZ2FXM1BJU2Z5Y3lJeE5HNFhDNCtmdjBaeGt5ZXpaaUxKanB5T3AxazdQd1lGekI5MGJXOVZ0Ty9qVHBGZEhRME1URXhtTTNlRDUwclgxZm9GQkVSOFpSQ3A0ajRYSU1OdGhmQzFnTFlWd3cyNStYUEQvV0g0VUh1cjVnZ0dCSFV0ajA4R0tJczdpRzBsN1AvYk8vVjN4dUNRc0pZL2NoVEJJZEZlUFU2bTk1K2pzM3Z2T0RSdVM1WDUzOFJ1emE4Z2RGb1pPTE1KWnpPMmcrNGwvSlllck43QnR2VFdRZklPMzZZNFozY08ybzBHamx6SW9PeXMzbU1uVExQNjg5WFJFUkVmRStoVTBSOG9xWUZ0cDBMbWdkTHdIR1plekFUUW1INmNKZ1dBOU9Hd3pCTDM5WFpsOElpdlRza0ZpQmw0a3dpWStJOU9yZXF2SWlUNmJ2YjdYTzVYQlRsWlRObC9rb0NBb002UE1ibGNuRnc2em9DQW9PWlBHZFpwKzNPV3JhYUQ5YjhpZ05iM21mSlRROTAvVW1JaUlqSWdLTFFLU0o5cHJJWnR1UzdnMlpHK2FVbit4a3FJYk9uanV6ZHpMRUQyem85Tm52NWFxYk1YOWxoZi9MNDZSNVBKSlI3N0ZDSDBHa3dHSmgxMWMyTW5iYmdrbytwS0NsZ3pvcGJNZnNIZEhwT2ZQSTQ0cFBIYy96UURxWXVXRVY0MUhDUDZoRVJFWkdCU2FGVFJMenVjQm1zUFE2N3pzS2xPalJUSStDcVJMZzZ5VDFNVnE1c2VId3lpV1BUT2owV016TEZhOWVkT0h0cHAvdWRUaWQ3UDMyYndPQlFKczlkZnRrMlppeTVnYk12L3BvRFd6OWcrYTJQZUtQTVFTazlQWjI5K3c2UVg1Q1BKVENZM0p4c1g1Y2tBMXpTNkxHME5EV1NtSmpBbk5telNFdEx3MkF3WURCYzRSNEZFWkV1VU9nVUVhOXd1R0R6R1hqanVIdjIyYzZNRG9kbG8yREZLRTNLMGgweEk1T1pzZVFHWDVmUjZzaWVUZFJVbExEa3BnY3UyY3Q1WG56S2VHTGlrOGpKMk1QTUpUZXF0OU1ETDZ4NWtkb21KekdqeHJOdytzb082N2FLZEZkRmNRRVZKZmw4c20wdit3NGM0b0g3N3NGa01uVzYxcStJU0hjb2RJcElyMnF3d1hzNThQWUpLRy9xZUR3bDNOMmp1V0lVeElmMGZYMjlvYVdwa2NNNzFsLytuT1pHQUtwS3o3TG5rN2N1ZSs2dzRTTkpuVEszMStxN25CTVp1eWtyeXZQbzNOckswaTYxWFYxZVJOU0loQTVyY1RiVjF3SjBXTXBrNm9KVjdOdjhMdlUxbFFxZFYvRDdaNTRsSWk2VlJTczd2MDlXcENlaVloT0lpazFnM0xRRlpPeitoS2YvK2p5UFBmd0FGb3NGUHo4L1g1Y25Jb09BUXFlSTlJcG1CN3h4ek4yejJYalJFaWRHQXl4TmdMdkd3L2hodnFtdk4xbGJtamk4L2ZLaDg3eWFpcElybnBzOGNVYWZoYzR6MmVtY3lVNzNTdHRMYm5vQXA5T0owV2hrNzZkdjA5UlFoNS9KVE1tWmt3Q0VSNDFvZDM3S3BKbU1uanpMSzdVTUppK3NlWkh3dUZRbVhXSmlKcEhlTkdYZTFXVHVnalV2dmNKOTkzeU9rSkFRQlU4UjZUR0ZUaEhwRWJ2VDNiUDVjaFpVdDdRL0ZtaUNHMGJEbmVNaEp0QTM5WGxEU1Bnd0h2em1yM3F0UFQ5VDMvMVRmUFVkajNWcElxR1BYMyttUysyZkg0N1hXRmREOXVHZEFKajlBeGlUTm9mVWk5YnMxRDFqVjVhZW5rNU5vNVBGNnVHVVBwUTIvMm8yL2ZNVWUvZnVaZUhDaFZnc0ZnMjFGWkVlVWVnVWtXNXhBUnZ6NE8rWlVOelEvbGhNSU53K3poMDRnODArS2MrckRBWkRwOHVGOUdkcGM1ZVRkb1hKZlM2V1BHRTZqMzJ2YTZIenZLdHVlWWlscXg4RUZDNTdZcysrQXd4UEd1L3JNbVFJaWg4OWljeXNnNlNscFdFMm14VTZSYVJIRkRwRnBNdDJuWVcvWmNEcG12Yjd4MFc2ZXpXWEpicUgxRXIzWENrZ21zem1ib2ZCM25iYlkvOTF5V01LbXoxWGtKL1B3dWtkbDc0UjhiYW8yRVNPN05wQVhWMGQ0ZUhobUV3bS9VNkxTTGNwZElxSXg4cWE0UC8yd1A2Uzl2dmpndUh4NmJCb3BHL3FFaG1zQWdLRE5FdXQrRVIwM0NqOEF5elliRGFzVmlzQkFRRUtuU0xTYlFxZEluSkZMdUNmMmZCQ2hudkNvUE1DVFhEZlJIZnZwbGtqcjBSNlhkNnBFNzR1UVlhd29vSThIQTRIVnF1MWRaSXdFWkh1VU9nVWtjdktxNFdmN1lic3F2YjdWeVhEdjB5RGlNc3Z4eWdpUTFCNWNUNmg0VkdkM3Z2Y1dGZERiVlVaSXhMSHFPZnNJdGFXWm1vcVNvaU1pY2RrOXZ5RytMTzUyY1NPU3ZWS0tIUzVYTmp0ZGx3dVY2KzNMU0pEaHo2eUVwRk8yWnp3WEFiOHkvcjJnWFBDTUhqNkduaHFyZ0tuaUhUdTA3Vi9aZE5iejNWNjdOVFJBN3ozd3Y5aHQxazdQZDdVVU1mTzlhOWpzN1owZW55Z2FHNXFvS2FpOUxKZmRwdXQzV05LOG5ONCs5bWZVbDFSM0xydlZOWitEbTVkZDhucjFGYVZzKzZsMzdEM0N1c0JpNGo0a25vNlJhU0RyQXAzNzJaaGZkcytpNSs3WjNOMXF1L3E2azMrUmhkV3AzcFpCZ1c3TzV5bzE2eWpncHdzRG05ZlQ5blpYREFZaUl5T1krcUNhenhlTnFjN3FpdEtxS2tzWmZLOEZkMTZmRlZaRWNjUGJpZi9SQ1lyN255TTZOaEVqdTdmeXE0TmIzajArS2dSQ2F6K3dsTWQ5aGZsbldEVFc4OXg5UjJQTVNKeGRJZmpucjVXTlJXbEhONnhuck81eDJtc3F5WXdPSXlSb3ljeTY2cWJDUTZMYUQzdjBOWVB5ZGkxOGJLMVh2L0FWMGtZUGZHeTU5aXNMZXovN0gycXk0dFpldk9ESFpaWUNvdU1adFpWTjNOazd5YW1MYjRPUzJEd1pkdnJEdlZ5aWtoUEtYU0tTQ3VuQzU3UGhGZVB0dDgvT1JxK1BROWllLys5ak0vb0xkUmdvci9OenVSbHA3UGh0YWVKR1puTWxQa3JzZHVzNUJ6Wng4YTFmMkhXc3B1WnVmUkdyMXozZE5ZQkFFYU5uZEt0eDhjbmorT1dSNy9GaG44OHpidlAvWXpWanp5RncySEhick15NzVvN01Kc3ZQOFRDRWhUU2JydTBNSmZETzlhVGUvVGdKUi9UbGRmcTlORURGSjg1U2RLNHFWaUNRcWtvUHNQeGc5c3B5RG5DSFYvNlh1dVE0bW1Mcm1YQ3pNV2RYcSttc3BRTnJ6M3QwZXN4ZnZwQ0xFRWhiSHpqenhqOVRMaWNUbktQSCtwd250UGg0TFhmZmFmRC9xdFdQMFRLeEJrZVhVdEV4RnNVT2tVRWdPb1crTkVPU0M5cjIrZnZCMStjQXJlTmc4SFdoeFJvY21HekRyWm5OVFM1YkkwWURBYjgvUHpVMjNtQmxxWUdsdDM2Q0dPbnptdmROMlBwamJ6NTV4OXphTnVIVEptL0VyTi83NCtSUDNGNEp3QnIvL1REZHZ2RGhzVnd4NWUrNjFFYmtURngzUHJvdDhuYTl4bFJzWWtVNStjQU1HN2FnZzZoOG5LMnIzdVZySDJmRVJBWXpNaVVDUlNlUHRicGVWMTVyVktuekdQcXdsWHQ3cC9jdFdFdEdiczJrbk5rSDVObUx3VWdNRGlVd09EUVRxL25kRG85Zmc0QVNlT21jdTI5LzBaa2RCd05kZFVrVDVnT2dMV2xpVjBiMWpKKytrSkdKSTdwOUxFeDhjbGR1cGFJaURjb2RJb0lSOHJoQnp1Z3FybHQzNFJoOE8zNU1OTHo5M2NEU25TZ2l3YXJFNGR1YlIvWW5EWU1qZVVZalViTVpyTkM1d1hHVHAzZjRmWHdEN0NRTkg0YW1icy9wYTY2Z21IRDQzdjFtbWR6czkxRGErY3VKenB1Vk92K3pOMmY0blE2THZQSU5zMk45VmlDUWdnSURHTEdrdXQ3VkU5QVlEQXpyN3FKdExrcnlOcTMrWktoc3l1dlZVaDRaSWZIeDQ1S0pXUFhSaHoyenU5VDdZbW1oam9DZzBOYmgrR2VIOExyZERwWi8rb2ZjRG9kakpreWwrallSQURxcWlzb0x6cWozazBSNlZjVU9rV0d1RGVPdzEvVDNVTnJ3YjMweWNOcGNOZDRNQTdpOSs4UlFVYktHKzNVMmtCenFnMVFMaWMwMTJDME4yQUtDc0xmMzcvUGxuU1lHZ09IUzRISmZYSzVicmxVQUQ4L2dVK0FwZVBNc2oxMWVNZDZBa1BDbUxmeWpuYjNIaDdldnA2SW1MaDI1eDdkdjRYNGxBbXRZUW5jOTB1KzlkZWZNR2JLWE9aZGZUditsc0FlMVRONytXcVB6dXZwYTFWMk5nK0E0U1BiM3l1NmZkMnJaSi9yK2IyUXAvZElGcDQ2eXZyWG5tYmg5ZmN3WWNhaWRvL2Y4dTRhaXMrYzVMcjd2dHp1TlR5WnNZZjluNzNIalovL2QrS1N4bnAwSFJFUmIxUG9GQm1pR3UzdzAxMnc4MnpidnVGQjhKTWxrQkx1dTdyNlVsSzRpNlBsZHV6NCs3b1U2UTViRTRiYU01ak1aa0pDUWpCM1lZbUpucG8ySEY0ODRnNmUwNGIzMldWN3pHWnRJZS80WVVJam93a0s3ZDFmOVBMaWZBcE9IbUh1eXR2YkJVNjd6VVpOUlFsajB1YTBPLzlrK203MmJYcUhSZGZmeS9oemdTbzBNcHEwZVZkemFOdUg1Si9JWlBtdGp4Q1hQSzVYNi9UVTVWNnI1c1o2ck0xTk5EYlVjaVk3bmZTZEh6TjF3VFVkSmlncUtUaEZUSHdTRTJZdGJiZS9zYTZhM1IvLzg0bzFqRWhNSlhuQ2RMYSs5eUtWSlFYTVgzVVhkbXNMVzk5L2lmeVRtYXk4NjB0RVJNZFNYMXVGdzJiRGJyTVNsenlPb0gxaGZMTDJMOXorcGU4U0ZCTFc4eGREUktTSEZEcEZocUREWmZDTFBWRGMwTFp2NWdqNC9rSUk3cnYzN1Q1bE1CZ3dtVXlraGplUlUybkZackNBVWY4a0RnaE9PelRYWUtqTnc4L1BqK0RvWWIwc0FBQWdBRWxFUVZUZ1lDSWlJakNaVEgwMnZQYWh5YkM5QUg2K0IzNjRHRklqcnZ3WVgzUFk3WHo2NXQ5b2FxaGoyVFYzOXZwcnRYdkRXaXhCSVV5Y3RaU0s0Z0tpWWhNQUtNbzlqc3ZsSWo1NWZMdnpiL2o4MTlpKzdsVzJ2UGNpSlFXbldIVDl2ZmlaVE14ZXZwcVJLUlBZOVBaelZGZVUrQ1IwWHVtMTJyVmhMU2ZTZHdGZ01CcVp1ZlFtcGkxYzFlNGNwOE5CZFhrUnM2NjZtZFNMQXJmTDVXTDg5RVdZQXl5WHJjTmtOclA4dGk4UUZCTE9xYXo5ekZoeUF4bTdObklxYXo4QUg3M3krMDRmNTJjeTQzUTYyUHpXYzF6L3dGYzE3RnhFZkU3dnNFU0dtSTlPdzYvMnRRMm5CWGdrRGU2ZjVMdWFmTVZvTkJJUUVNQ28wSHFLS2t0b05vVGdORm5jazZHYXRBaHBmMkp3dE9CeUFiWkdhQ3JEYUd2QVpEWVRHQmpJc0dIRENBZ0k2TE9odGVjOU5RKyt0dzBlM3dBUFRuYjNlRTZMNmRNU1BGWmZXOFVuYi95RjBzTFR6Rng2WTdzSmMzcEQzdkhEbk0wOXpwS2JQMDkxZVRIdi9PMS9HVHQxUG90dXVKZmpoM2NRRUJqTThJVDJ2WUIrSmpNcjd2Z2lZY09HYzJqYmgxU1dGbkxEQTEvRFA4QkNYUEk0N256aUIvaGZJWlI1Z3lldlZkcThGWXdhTjVYbXhqcEs4bk00dVBVRGNvOGU0THI3dnR6YUsxcFpkaGFIM1U3VUJVTmZ6ek1ZREsyejNGNkp3V0JnL3FvN21iNzRlaXhCd1V5YWZSVWg0Y01JQ28zQTM5K0NPZURjbHpuQS9hZC9BQWFEZ2V6RE96bXc1UU1hYXFzSUNSL1dzeGRGUktTSEZEcEZoZ2luQzU0NURHOW10KzBMTnJ0N04yZU84RjFkdm1ZeW1RZ0pDU0hSWktLbXBvYjYrbUxzZGp0T3AxTnIwL1ZEQm9NQm85R0lLU2lJa0pBUXdzUERzVmdzbUV4OS85OVphZ1Q4NVZyNCtXNVljd1E0MHJ2dEd3M1FjVFhKcmp0eklwUE5ieitQMDJGbitlMlBkdWgxNnczQjRjTVlQaktGOGRNWFlqQVlXSDc3bzJ4Ny95VktDMDlUWDFQQnBObkxPdjFRd0dBd01HZkZMWVNFRDZNb0w3dGR5RFNaKzM3WXU2ZXZWWFRjcU5hSmtpYk52b294YVhOWi8rb2YyUFh4V2xiYy9pZ0E1VVZuQU5qd2p6OWRzcWR4d2JXZnUrU3lLaGR5dVZ4WWd0eHJWb1dFRHlOODJBaTJmL2dxZHo3eGZZeEdJeHRlZTVyRTFEUW16bDdLenZXdjA5UlF4NHJiSDJYMHBObVkrbkRZdVlqSXBTaDBpZ3dCVFhiM2NpaDdpOXYycFViQWp4YTc3K01jNmt3bUUwSG5KcUtKaUlqQWFyVmlzOWx3T0J3S252M0krV1ZSekdZei92NyttTTFtVENaVG4vZHdYaWpFN1A0OXFyZEJUaFVjS3J2eVl6eGxBSFo4MHJNMmpoM2N6cmIzWHlJcU5wRVZ0MytSOENqdjNJQWFIWnZJdGZmK1cydTRTazJiUTNSc0l1OCsvd3NBSnM5ZGZ0bkhUNXkxaEltemxyVGI5Kzd6UHlkbDRzd093MWE5cFNldjFhaXhhWVNFRCtOczd2SFdmVEZ4U1N5NzlaRk96N2MyTjdMam8zOTR2R1RObWV4MDltMStsK3Z1L1RMQllSRzBORGRRVTFIUytyTmZXMVZHYzFNOTRMNFgxZHJjQktEQUtTTDloa0tueUNCWDJnai8rUm5rMTdYdG16QU0vckRTZHpYMVIrZVgzRENaVEZnc0Zsd3Vsd0puUDJRd0dEcDg5UWNoNW5QRGEzczUwKzNvd1dOTEMzUFo5c0hMSkk2ZHdzbzcvNlhkNUQ3ZWNMNG43cnk2NmdwYW1ocVl1dUFhUWlPaXV0UldmVTBsWllXNWpFeVoySnNsWGxKdnZGWXVwN1BkejJOVWJFTHJmYTBYcXl4MXorQVdFQmpjNmZHTEZlV2RvS2FpdEhXTjB1YkdlbytINTRxSTlBY0tuU0tEV0VFOWZPMFRxRzVwMjdkNEpIeG5nZTlxNnMvNlU0Z1I2YW5EMno4Q2w0dGx0enpzOWNCNXNacUtVamEvL1R3UjBiSE1XdWJac2lVWHlqK1JDVUR5aE9tOVhWcW51dkphbGVTZjZqQkw3Y21NUFRUVVZiZk93bnNsVGZXMUFGaUNRejA2dnpqL0pMR2pVbHRycTYwc0l5ajB5ck5YdFRRMTRuUTZDUFR3T2lJaTNxTFFLVEpJbmFxQmIyeUMyZ3ZXS3I5clBIeHBtdTlxRXBHK1UzWTJGNVBabjhNNzFuZDZQQ1krbVpTSk03RGJiT3phOEFiVEYxL1hLeFBPVkZlVXNPN0YzK0J5T2xsNTE1ZTZOY1F6TC9zd3dXR1J4TVFuOWJnZVQzajZXb0Y3Mk8vSWxBbU1HSldLMFdpa3REQ1hNOW5waEVaR00zdjVMUjVkcjdHdUdvQmdENEtqdGFXWjhxSXp6TDRndkJlZVB0cnBCRVVYcXl3dDVJTVhmODJEMy9obGo5YzhGUkhwQ1lWT2tVRW91OG9kT0J2dDdtMEQ4TFhaY0dOdnpFb2lJZ09DdGJrSm03V0Z3OXM3RDFMalp5d2laZUlNbXB2cU9YdjZHTG5IRHJMcTdpY1pucERTN1d2bW44amswN2YraGdFRDE5My9GU0pqNHJyY1JtTmREUVU1V1ZlOEQ3UTNlZnBhQWN5OStqWnlNdmVTdWZzVDdEWXJvZUZSVEYxd0RkTVhYKy94a05maS9KT1lBeXl0dzJVdnB6QW5DNWZUU1Z5U2UrbVlVMW43cVN3cDlDamdOalhVWVRRYUZUaEZ4T2NVT2tVR21Zd3krUFlXYUhhNHQ0MEc5d3kxaTBiNnRpNFI2VnNQZit1M0hwMFhFaGJKNmtmL2svV3YvSUgzMS95S1ZYYy9RY0tZcnEraHRPT2pmM0JrenlZaW9tTlpkZmVUM1o2MDZHVG1IbHd1RjBuak93NnRmZlczLytWUkcvZi8rODg2QkswWlMyNWd4cEliT2ozZjA5Y0tZTnFpYTVtMjZGcVB6OS8yd1NzQW1BTXMrQWRZcUtrbzVXVEdibEltenZSb09IOWVkanBtL3dCaVJpWnpNbU1QVzk1N2tjU3hhU1NObTlycCtRR1dJQXBQSGFYdzFERk9adXdtSWlyVzQxcEZSTHhGb1ZOa0VEbFFBdC9aQ2phbmU5dHNoQjh1Z3JsZDcyd1FrU0hFRWhqTTlROThsWFV2L1lZekp6SzZGVHJkOXh5YW1YWFZ6VDJhTlRWczJIRGlrc1lTT3lxMWRWOTgwamdXWEhlM3gyMzRtZnJQckszMXRaV3Q5NmdDK0psTUpLUk85dmo1VkpZV01pSnhES1VGcDlqMDFuT01HanVGRlhkODhaTG5qNSt4aU5QSERyTHVwZDlnRHJDdytJYjdldndjUkVSNnl1RFM5SXdpZzhLQkV2aXZyV0EvRnpqOS9lQm5TMkZLUDEyc1hrU3U3UEhISCtleDd6M1RaOWV6V1Zzd21mMDFvWllYT094MlhDNG5maVp6bDEvZjVzWUdMRUhCbEJTY1lrUkMzOTBuOGRjZlBjNlRUejVKZEhRME1URXhtTFVFaTRoMGszbzZSUWFCckFwM0QrZjV3R254ZzU4dmcwbGRXNlZBUklZNFQ5ZU5sSzdyeVF6QzU1ZWo2Y3ZBS1NMU214UTZSUWE0N0NwNDZyTzJJYlZCSnZpLzVUQXUwcmQxaVlpSWlJaUFRcWZJZ0paWEM5L2NETTNuWnFrTk5zT3ZWOERvY04vV0pTSzlJMm4wV0YrWElFTllYSUo3eVJvTnR4YVJuakw2dWdBUjZaNkNldmo2Sm1pd3ViY0RUZkNyNVFxY0lvTkpTMU1qRmNVRnZpNURocUR5b2pOWW01dDhYWWFJREJJS25TSURVR2tqZlAxVHFHbHhiNXVNOEw5TFljeVYxeGtYa1FGa1pNSklLa3J5ZlYyR0RFRVZ4ZmxFUlEzRFlERGc1K2VuM2s0UjZSR0ZUcEVCcHM0SzM5Z01sYzN1YmFNQmZyQVFKa2Y3dGk0UjZYM3o1c3ltNVBRUlg1Y2hRMUJoVGdhcFkwWmpOQm94bTdzKzQ2Nkl5SVVVT2tVR0VMdlR2U3pLMmZxMmZkK2FCL1BqZlZlVGlIalBsQ2xUQ0E4eWMyVDNwNzR1UllhUTlCMGZFMkN3azVpWWlNbGt3dC9mSDZOUmJ4bEZwUHYwTDRqSUFQSy91K0ZvUmR2Mms5Tmh4U2pmMVNNaTNuZi9mZmRTVlhpQ2pOMmYrTG9VR1FMU2QzNU1aV0UyaXhjdHhHUXlFUklTb3ZVNVJhVEhEQzZYeStYcklrVGt5djZlQ1M5bXRXM2ZPeEVlbmVLN2VrU2tiemlkVHBxYW1sano0c3MwMmczRXBVd2lLamFSNkRoOTRpUzlvN3pvREJYRitSVG1aQkpndExONDRRTDgvUHdJRFExbHhJZ1JCQVlHcXFkVFJIcEVvVk5rQU5pY0QvKzlzMjE3U1FKOGY2SHY2aEdSdm1XMzI2bXJxMlB2M3Ixa0hUdE9XVmtaL2dGQkZCWGsrcm8wR2VEaUVwS3hOamNTSFIzRm1ORXByVU5xQXdNRGlZNk9KaVFrQkpOSksreUpTTThvZElyMGMrbGw3clU0SGVkK1U4ZEZ3bSt2QnJNK2RCWVpVdXgyTzgzTnpkVFUxRkJmWDQvZGJzZnBkS0wveHFVM0dBd0dqRVpqNjVEYThQQndMQmFMQXFlSTlBcUZUcEYrckxBZW50Z0FqWGIzZG5RZy9Ia1ZoQWY0dGk0UjhRMm4wNG5kYnNkbXMyRzFXckhaYkRnY0RnVlA2Wkh6eTZLWXpXYjgvZjB4bTgyWVRDWU5xUldSWHFQUUtkSlBOZG5oWDlaRFVZTjcyK0lIZjd3R2tzSjhXNWVJK0piTDVlcndKZEpUQm9PaHc1ZUlTRy9SbUFtUmZ1cS9kN1lGVGdQd3c4VUtuQ0tDQW9HSWlBdzRHamNoMGcrOW5BVzdpOXEybjV3QnMwYjRyaDRSRVJFUmtlNVM2QlRwWjlMTDRJWE10dTBWbytDMnNiNnJSMFJFUkVTa0p4UTZSZnFSaWliNC9uWTRmNGRXU2poOGM2NVBTeElSRVJFUjZSR0ZUcEYrd3U2RTcyeUZPcXQ3MjJLQ255elIwaWdpSWlJaU1yRHA3YXhJUC9IYi9YQ3l1bTM3L3kyQTRVRytxMGRFUkVSRXBEY29kSXIwQTFzSzRNUFRiZHYzVElENWNiNnJSMFJFUkVTa3R5aDBpdmhZYVNQOFlrL2I5cFFZK01JVTM5VWpJaUlpSXRLYkZEcEZmTWpwZ2gvdGdDYTdlenNpQUg2NENJeGFnazlFUkVSRUJnbUZUaEVmZWpFTGpsVzJiWDl2SVlUNSs2NGVFUkVSRVpIZXB0QXA0aU5ISytDbEkyM2JkMCtBcVRHK3EwZEVSRVJFeEJzVU9rVjhvTkh1SGxaN2ZqM081RERkeHlraUlpSWlnNU5DcDRnUC9HSVBsRFc1dnpjYjRRZUx3RS8zY1lxSWlJaklJS1RRS2RMSE51VEMxb0syN1NlbVEwS283K29SRVJFUkVmRW1oVTZSUGxUZUJMODcwTFk5Y3dTc1R2VmRQU0lpSWlJaTNxYlFLZEtIZnJZYm1zOHRqeExtRDkrWjc5dDZSRVJFUkVTOFRhRlRwSTlzeklPRHBXM2JUODJEOEFEZjFTTWlJaUlpMGhjVU9rWDZRSzBWL25pd2JYdHBBc3lQODEwOUlpSWlJaUo5UmFGVHBBLzhaaC9VV2QzZmgvckQxMmI3dGg0UkVSRVJrYjZpMENuaVpidUtZTXNGczlYKzZ3ejMvWndpSWlJaUlrT0JRcWVJRnpYWTRQLzJ0RzNQR0E0cmszeFhqNGlJaUloSVgxUG9GUEdpUHg2RTZoYjM5eFlUL09jODM5WWpJaUlpSXRMWEZEcEZ2T1JJT1d6SWJkdCtZanBFQi9xdUhoRVJFUkVSWDFEb0ZQRUNwd3Qrc2JkdE95MGFiaHp0dTNwRVJFUkVSSHhGb1ZQRUM5N01ob0k2OS9kbW80YlZpb2lJaU1qUXBkQXAwc3RxV3VEdlI5cTI3NTRBY2NHK3EwZEVSRVJFeEpjVU9rVjYyZE9Ib01udS9qNG1FTzZmNU50NlJFUkVSRVI4U2FGVHBCY2RLWWRQOHRxMi8zMjJlM2l0aUlpSWlNaFFwYmZESXIzazRzbURGc1REM0RqZjFTTWlJaUlpMGg4b2RJcjBrbmRPdHA4ODZNc3pmVnVQaUlpSWlFaC9vTkFwMGd0cVd1QzVqTGJ0K3lmQjhDRGYxU01pSWlJaTBsOG9kSXIwZ3I5bHRFMGVGQmNNOTB6d2JUMGlJaUlpSXYyRlFxZElEK1hXd3JwVGJkdi9QaHRNK3MwU0VSRVJFUUVVT2tWNjdNK0gycjZmSFFzelIvaXVGaEVSRVJHUi9rYWhVNlFIRHBmQjN1SzI3U2VtKzY0V0VSRVJFWkgrU0tGVHBKdGN3Ty8ydDIxZm53SkpZVDRyUjBSRVJFU2tYMUxvRk9tbWowNURYcTM3K3dBL2VIU3FiK3NSRVJFUkVlbVBGRHBGdXFIWkFjK210MjNmUFFFaUFueFhqNGlJaUloSWY2WFFLZElOcng5enI4MEpFQjRBbjlNU0tTSWlJaUlpblZMb0ZPbWk2aGI0eDdHMjdTOU9CWXVmNytvUkVSRVJFZW5QRkRwRnV1aUZUR2h4dUw5UENvUHJVbnhiajRpSWlJaElmNmJRS2RJRnBZMnc3bFRiOWxkbWdjRjM1WWlJaUlpSTlIc0tuU0pkOEVJbU9GM3U3NmNQaDJreHZxMUhSRVJFUktTL00vbTZBSkdCb3FnQlBzNXQyLzZpbGtnUmtUNlducDdPdnIwSEtNalBKOUFTVEU1dXRxOUxra0ZtZE5KWW1sb2FTVXhNWVBhY1dhU2xwV0V3R0RBWWh0YTRIdjJ1OVYvNkdSMllEQzZYeStYcklrUUdndi9lQ1p2ejNkL1BpWVdmTHZWdFBTSXl0S3g1NFVXYWFwMk1paG5IaUtoRVlxTVNmRjJTREZMRkZRV1VWT1J6dWppTG9IQXo5ejF3RHlhVENhTnhhQXlRMCs5YS96ZlVmMFlISW9WT0VRK2NxWU12Zk5pMi9lZFZNQ2JDZC9XSXlORHl6TytmSlM0aWxUbVRsdm02RkJsaWRtZDh3dG5xa3p6ODJBTllMQmI4L0FiM2RPMzZYUnQ0aHRyUDZFQ2xqd05FUFBDMzlMYnZGOFFyY0lwSTMxbnp3b3ZFaGV0TnNQakd2Q2xYRXhlWnlrdHJYcUcrdmg2SHcrSHJrcnhHdjJzRDAxRDZHUjNJRkRwRnJpQ25HcllYdG0wL25PYTdXa1JrYUVsUFQ2ZXh4c21jeVhvVExMNHpQKzFxckEyd2QrOWVXbHBhY0RxZHZpNnAxK2wzYldBYkNqK2pBNTFDcDhnVlBIdEJMK2ZTQlBWeWlramYyYmZuQUVuRHgvbTZEQkZHeDA4aUsvTVl0YlcxZzdJblNiOXJBOTlnL3hrZDZCUTZSUzdqV0NYc0xYWi9id0FlbnVMVGNrUmtpTWt2eUdkRVZLS3Z5eEFoTmlxUnNySXk2dXJxc052dERMWXBRZlM3TnZBTjlwL1JnVTZoVStReW5zOW8rMzc1S0JnVjZydGFSR1RvQ1F3STBzeVowaS9FUlk4aXdOK0N6V2JEYXJVT3VqZjArbDBiK0FiN3oraEFwOUFwY2drbnFtQi9TZHYyZzdxWFUwVDYyS204RTc0dXdhY2FtdXF3Tyt5ZEhqdGJsa2V6dGFtUEsrbzlQWDFEN0lzMzFBVkZlVGdjRHF4VzY2QzdaMjZvLzY0TkZvUDVaM1NnVStnVXVZU1hzOXErWHp3U0VrSjhWNHVJeUVCUVUxL0ZMMS82SnZuRk9lMzIvMm50RDlsL2RHdW5qL25UMmgrU2ZtSjNwOGMyN1h1SE5SLzhxdE5qejc3OVU4NFVYVDRvTkxVMFVsaWEyeTZnYmR6OUpzK3MvVkhydHN2bFl1UHVONm1zTGJ0c1d4Y3JxeXJpMVkvK1FFVk5hWmNlQi9EZWxoZlp2UDg5ajgrdmI2eWx4ZHJjdWwxY25zOGYzL2creGVYNVhiNTJUN2xjTGcxZDlJTGFobXArOTlwMytOUGFIM2JwdGEycHJ5Sy81SlRIWDFaYml4ZWZSWHNIam0zajJiZC9TbjFqYllkalRxZVRGOWY5aGdQSHR2WDZkZlV6MmorWmZGMkFTSDlVVUEvYkxwaXg5djVKdnF0RlJLU25yTFlXUHRuekZsVjFaZHgzM1plOWRwMnF1aklhbXVvSUNteC9MNExWMW9MakVqMldqYzMxMkIyMlRvK2R5TTlrK3JpRjNhN24wUEh0Yk56ekp2LzJ1UjhUR1JZTlFHbFZJWmFBb05aem1sb2F5U3ZLWm0vV1pxNlpkeWV6SnkzMXFPMDlSelp4K3V4eEFnT0N1MXhYY3Z4NDFtMTdoWVZUVnhIZ2IybmRmekwvQ0tmUEhxUEYya1N6dFluYWhpcktxNHBvdGpheFpNWU5MSis5R29Eb3lEZ2lRcUw0Ky91LzVQNGJ2a3JDOEJSZVd2ZGI4a3R5TG5YSlZxdm0zOFdzaVV1NlhMTjRMcS9vQkc5dGVvNDdybjZNeEJHanIzaSt5K1hpdlMxcnFHK3N3ZTZ3cy8zd2VoWlB2ODZqYSswL3VvVnRoejY4OG9ublBMTDZxUTQxNVJSa3NmM3dlczZXNVdMQVFIUmtIQXVtWHNPa2xKbnR6bXRxYWVRWGE3N2VhYnUzTDMrVXROUTVyZHRWdGVXczMvazZzVkdKRkpTZWFuZHVWUGdJU2lvTE9GMTRqTW1qWjNNczkxQzc0OFBDaGpOOFdMekh6MGtHQm9WT2tVNjhmS1R0KzlteE1EYlNkN1dJaUhSWGk3V1pROWs3MkhGNFBYV05OWXhKOE80bmFGVzFaWmo4VEVTR3VnUGV1NSt0NGVqcEE3VFltdG00NTAwMjdYdW5ZNDIyWmo3YThROCszcldXaDI3NkQyS2ozWk81RkpibVV0ZFF6Y1RrR2QydTU4Q3hiWXhKbU53YU9BRktLZ3FZZU1HYjZTQkxNQS9kL0EzVzczeWRkZHRmb2JhaGtoVnpibTA5WGxCeWl2cW05ajAxTHBlTDlCTzdpSTlKNGt6eGxZZGxKZ3dmemNzZi9wYUttclo3Tmh4T0I3OTg2UnV0MnpjdWZvRGlpak5rNXV3bEtYWXNnWllRWWlMaW1EWjJBV0Voa1VTSHg3YWVhL0l6Y2ZlcUozbjFvOTl6T0hzbkNjTlRXREQxR3FZMnpiOXNIZTl2ZmVtUzRiOHIxSVBVdWNMU1hIWWNYcy9SM0lOZGV0eldnK3ZJS2NqaTVpV2Y1Mng1SHB2M3ZVdHkzRGdTUEFpczRMNGY5Vjl1Lys1bHp5bXB5T2UxRFU5MzJKK2RsODVyRzU1bVpFd3k4NmVzeEdhM2NpUm5IMnMzL29WbHMyNW02Y3diVzg5dGJta0VJRFZoTXJIUm85cTFFM05CU0xUYVduaHI4M09ZVGY0NG5RNjJIUGdBUDZOZjYvR3hvNlp5NE5nV1lpTGoySnUxR1pPeGZSeVpNblplajBPbmZrYjdINFZPa1l1VU5NSW5aOXEyNzV2b3UxcEVSTHFydHI2S1A3eitYZXdPTzVOU1puYjVqWENYcnRWUVRVSHBLVTdtSHlISUVzS3hQSGZQeFppRVNVd2Z2NUMxRy8vQzVERnptSmpTTVVDK3R1RnBaazFZd3RoUlV4Z1dQcngxLzZIc0hjUkV4aEhnSDlpaEorUzhndExUT0YzdDc5c3krWmxKVFp4TWZuRU9GVFVsckpwL1YrdXh1c1lhNmhwcmlMdm9EYlBKejhTTmkrOGpPVzRjU1hIdGw4M1lmbmc5cHdxUHR0dG5kOWh3dVZ3VWxaL2hyVTNQWGZIMXVXdmxsL2pjTlU5d1BPOHd3eVBqQ1F0cCt5VHpTTTQrRWtlTUlYNTRNc1VWWjBnWVBwbzdWLzdMSmR2S09uMkFmVWMyOCtCTlgrZUJHNzZHMGVpK1U4cVREeFErM1A3cUZjK1I3bG0zL1ZYMlpYMUdZRUF3S1NNbmNMcndtRWVQMjVPNWljMzczMk5xNmp4bVRGaEVtbjB1K2NVbmVlV2ozL1BBRFY4alBpYkpnMVlNaElkYy90UHgyb2FxVHZjM3RUUnc2N0pIbURwMlh1dStwVE51NU05di9waHRoejVrL3BTVitKc0RXczhGZHlpY2tqcjNFdTAxOHNwSHY2ZTZycHhIVmo5RlFja3BQanZ3SHZkZDkyV2lJMklwTE0ybHFEeVBFVkdKM0xYeVMvenRuZjhsWmVTRWRoLzB5T0NrMENseWtYOGNBK2U1RDhnbVJjSFVHTi9XSXlMU0hVNlhrOUVqSnpFM2JRV2pSMDdneDg4KzRiVnJGWlhsOGQ1bmE3RGFXL0F6K3JWK1AzdmlWVnkvNkI3OC9Fd0VCZ1FSRnR6eGpiRUJBNUZoTVl5S1RXM2RaN1cxY0NSbkwvT25yT1JVNFZFMjdIcWo5WmpMNVd5ZFhHamJvUS94TS9waHZLQVhKU1F3akMvZjg5OFVsYnMvUFh4MS9SODZYUE9kei83T081LzkvWXJQNjN1UFBjUGRxOXEvYmpYMWxmeng5ZTh6TDIwRlY4KzlqZnJHV2o3ZXZaWkYwNjY3WXU5TWZzbEpzazd2NStHYnZvSFJhS1NvL0F4YkQ2N2o2cm0zTVRyQnMwODQ2eHRxS0N6TEJkejN2SHB5VDl4TlN4N29OUEJMN3drTUNPYXFtVGN4TjIwRis3STJleFE2ZDZaL3pNZTcvOG5ZeERSdVd2cDVBTXdtTS9kZC94WCsvdDcvOGRLNjMvQzVWVStRSE9lOTlVT25qcDJQd1dCb3R5L0EzOEw0cEduc3p2eVU2cnFLMXAvcjh6MmRGdzVQdjFoMjNtRWFtK3A0NktiL0lDcDhPTVBDWWppUm44R0pNeGxFUjhSeUtIc0hSZVY1UEhyTHR6QVlETnk2N0JIZTN2dzhzeWRlMWU3REdCbDhGRHBGTGxEVEF1c3V1UFZBOTNLS3lFQVZFUnJGUGRjKzJTZlhHcDg4amY5OCtEZjgvclgveCt4SnkxZ3dkU1YvZWZNbkJGcmE3bmZjdlA4OWp5ZlAyWDkwQzgzV0ppeitRY3lhdUtUZFBZaGJENjdqUkg0bUJTV25pSW1NSXo0bW1WdXVlcWhERzJOSFRlbndKblpuK3NkVTFaWnh3K0w3dXZsTVljT3VOd2dNQ0dMSmpCc0E5L0RnakpON21EWjJ3UlZENTQyTDcrZTVkMzVHYVdVaE1jUGllWGZMR2lhTm5zV0NxZGQwcTVhNWFTdElIREdHMXpZOHplZHYrQnJCZ1dHdHg0N2xIdUpROW5idVdmV3ZlalBmQjg3ZmIrc0ptOTNHQjF0Zkl2M2tic1lrVE9MT2xWL0M1TmYybGp3c09JS0hidm9QMW56d0sxNzg0TmNzbW5ZdHkyYXRidTNWdnBqRGFTZnI5SUhMWHJQeUVoTmVYUnc0MjJxMEF1MERaclAxWE9nMEIxN3lPdFBHTFdEeW1EbDh1UDFWTW5QMnR1NC9jU2FEemZ2ZmMwL3k0N0R4MCtlLzB1N2FmM3pqK3dEY3R2d0xURWllZnRubklnT1RRcWZJQlY0L0R2WnpJN1dTd21CZW5HL3JFUkVaS0Zxc3pWVFZsYmZlazluWVhFOW9VRVRyOGVzVzNNM2N0T1VkSHZmTGw3N1pidHRtdDdFei9lTkxYdWZ3aVYzTW5yaVVncEpUakUrYXhwNGptN2hoMGIyWVRmN3R6b3NNaTI1M0w2ZkQ2ZURkTFd1WWtEUzkyMjlxaitUczQranBnOXkyL0F1dFF3NDljVGg3Wit2OXJBNm5nOWMyL0JHSDAwRkRVeDMxalRYODVwVnZFUlVSeS9ESWVGcHN6WlJXbnUyMG5ZalFxSGJib1VIaHRKd2JrandzZkVTN0laWkY1WG40R1UyYWtLV2Z5Uy9PNGYxdEwxRldWY1RjeWN0Wk5mK3UxakQ1bHpkL1FueE1FamN0ZVlDd2tFZ2V2ZlhidkwzNWViWWQrb2lqcHcreWVQcjFURW1kMnlGOFdtMHR2TFA1aGN0ZXR5djNPRnB0TFJ6UE8weGthRFNoUWVHdCt4dWIzY05yYlE0ck5mVlZCRmxDTUp2TUhSNXY4ak5oZDloSVRaak05WXZ1OWZpNnYzdnRPeDJHeTh2Z29kQXBjazY5RGQ0NTJiYjk0R1RmMVNJaU10QVVWN2lYNzRpTEhvWGRZYWV1c2JwMVFpR0Frc3FDVG50akxwN1ladHVoRDdFN2JBU1lMUjNPelNzNlFXVk5LUk5UWnJKaDExcEd4cVJnTm0wbjY5UitwbzFiY05uNlRoVWNwYm1sa1NCTENLY0tqbDc2UklPQjBTTW5kTmhkVTEvSnV1MnZZQWtJd21hM3RnNXJiV3l1QitCa3dSR3E2eXZhUFNZOFpCaGpFaWFSTW5JaTRSY0V4c2JtZXFwcXl4ZzVQS1YxbjluUG44eWNQZVNlUGM0ei8vd1JuWG5nK3E5ZXN1dy92djY5ZGoxSExwZVQ4SkNvUzU0dmZXL1R2bmZaZW5BZEFXWUx0MXoxTU5QR3RaLzRxYWEra3ZDUVlhM2JnUUZCM0xQcVNYWmxmTUpuQjk3am5jOWVvTVhXeE56SmJSL2V1RnhPUWdMRCtQb0RQNy9zdGZOTFR2SDh1NWMvQjhEdXNQUG1wMytqb2FtT2E1YmQyZTVuNm54UDUwdnJmZ3U0ZTBualk1SzVhdVpOcENhMmY5UGtjcm13MmEyWHZKZFVoaDZGVHBGejNqb0J6ZWZlKzR3TWdTVUp2cTFIUkdRZ09UL2MxZUlmU0VsbElTNlhxOTJNbGprRldSUlg1RlBmV0VPenRZbm9DUGRzckJldUc5aHNiV0puK2daV3piK3IwMlVndGh6OGdIR2pwcmErTVRjWURFd2Z0NUF0Qno0Z0xYVnV1eGt5TDVhWnN3ZUFIZWtiMkhOa1U2ZkRDczhINFAvM3hmYXpmTnJzTmw3LytCbWFXaG94R0F4c1BiaXU5WmpyWE05TXhzbmRtUHphZW4wYW11cElqaC9QbUlSSmhBVkhFQmJjMXV1YmVYSXZPdzV2NEpzUC9ySkRqZU9TcG5MSGlzY0ErTWVHcHdrUEdjWjFDKzhCM0QxSTVkWEZuVDYvUjIvOVZydGVxY3lUZTltYnRmbVNyNGYwdlJGUkNZeE5UT1BHSlErMCszbTRISVBCd0lLcEswbExuY09Pdyt1Wk9hSDljamNPcDZOTHZlNlhVMXRmeFJ1Zi9JWEMwdE1zblhsanU4bUZBRkxpSjNETFZROWhOZ2ZRMU56QTJiSmNNazd1NXRYMWYrRHVhNTVnWE5MVTFuT2RUZ2Y1SlRrZVRiUjFuc1Uvc01OTXRqSjQ2RzlXQkxBNTRaL0gyN2J2blFqR3ptOXpFQkdSVHVRVm4yQlU3RmdBOGt0eUNBMEtidzFCMXk3NEhERVJjVVJGakdEcndYVms1Nlh6NkszZkFpRHIxSUhXSWJrVy8wQW1qNW5EcklsTE80VE8zTFBabkM0OHhpT3JuMnEzZjI3YUNuWmxiT1RBMGEzTW1ieXMwOXBxNmlzNWtyT1BXUk9Ya25seUQ3Y3VlNFR4eWRQYW5lTnl1Zmp6UDM5TTZFVmg0UHdhaXNVVitTU09HRU5sYlNsZnZmZC9XbzlYMUpUeXg5ZS94MjNMdnRCdU1xQi9iUGdURHFlamRYdk4rNytpNlZ4UFVYTkxJODNXUnY3ODVuKzNIbDgyODJhc3RoWUN6SmJXSVlzR2d3R2p3ZGpwRU1hTEdRMUdESWEyWVplWHV2OVBmR2RTeXN3T2ExOTZLalFvbkdzWGZLN0RmcXV0dWNQUTh1NDRjU2FUdHpjL2o4TnA3N0RtNW5ramh5Y3pjbmh5Ni9hc2lVdVlPblkrYXo3NEZadjJ2OXN1ZERhMU5ESmw3RHlXemJxNVMzVmMrTUdOREM0S25TTEF4anozOEZxQWlBQzRKdm55NTR1SW5KZGJDKytjZ093cU9GN1plKzBhRGVEWktuMzlRNHUxaWRObmoxRmRWOEhKTTVta3hFK2dxcmFjcHBZR3dvSWphYkUxYzdZc2o5cUdhbXgySzJmTDhnRDNmWXJOTFkyY0xjc2pNaXlHMVVzZjdOQUxhYlBiK0dEYnk2UW1UTzZ3c0gxb1VEalR4eTlpNDU0M1NaSEh0d2dBQUNBQVNVUkJWSTRmVDB4a3g1dnhkeHplQU1EaTZkZGo4ak96OWRBNnhpVk5iWGVkL1VlM1VsWmQxRHFMNkhrYmRyMUJaczVlYmxoMEwwMHREZXc1MHZtRUxGZXlZT29xSEU1M1QrcVo0cE1jT0xhVnEyYmUxSG84TmpxUmpKTzdDUW9NN1ZiN2YzM3JmL3BrZUcxMUM2dzdBbnZxb043Uk50djdRRGJRZnRjdVZOOVlTMm5WV1g3Ni9GY3VlOTdsN3VrOGVHdzc3Mjk3aWRpb1JHNWY4VVdpTGxpNjZFcVM0c2IrZi9idU96eXE2MHo4K0hmNnFQY3VvWUpFa2VpOW1vNHBCZ3d1dUpmWXpqcmVKTTR2WlRmWlBKdGtzOWxrMTV0a2t6aHhuTVJ4TjNaY3NDbkdOTkdiQ2dJRUVrMElWZFI3bmY3N1kyQ2tRUldRR0pYMzh6eCtmUHM5STUwcjdqdm5uUGNRN0JkT3hVM2prT3VhcXZIMjlPUFg3MzMvcG5wcGM2emZLRlA3OVFrSnM3aC80VE85dnI4WVBDVG9GQUw3TkNrM3JFOEFsYlJ5Q2lGNllkTjVlUE9zZlRreEFEYU9BVzNYUFR4dmlRSTRsdHczMTdvYkhsM3hUVDdlL1dmZTJ2b0t6YTJOUExUc1JRNW1iT2Q4dTNHY056SmlBcnp4eGE5UXF6Uk9MNlJkWmE3Y20vSVpqYzExUExucU81M2VlOG1NOVZ3dXlPU1R2WC9obVRYZngxM3Y2ZGhYWFYvQnFZdEhtVHg2TGo2ZWZzeWZ2SW8vZmZ3VERwemM1c2c0V2xwWnlKNlVUNW1ldUpESWR1TXN3ZjRpUEcvU0NxWWxMbkRxVm51ckVrYU1ZL2VKVHhrZFBaSHd3R2pPS0k4VEdoQkZWbTQ2Y3lmZUM5aGJaSVA5YjI5c3h6OC8vSE9uUkVKbkxoM255T21kdDEzZXJ1alZNREVZUm9TQldRRkRJT1ljZE05YWU5WDE1Y1NHajJISzJQbmRIMWRYenI2MEx6cHNMeTdQNDhzakg1QVFOWjRIbDM3ZEtZdHVieGxOQnFjdXZpMnRUZFRVVnpCNTlGd0FubHYzUThLRG9xbHJyT0gzSC82SWIyMzhCYjVlQVh5eTV5OTRlL281V25CdnBTdXVHSHdrNkJURFhrWVpGRFhZbDlWS1dCdmYvZkZDQ0FIdzFqbjRJQnVXUnNPTGsreTlKUHJhc2I2L1pML1JhOTE0Yk9XMytldm1YOURRWElmUjFNcjlDNTl4dEZwY3pEL0RsZ052TXpwbUVoVTExMUFxVlFUN2hiTjYzdU5kVHRzQWtIcHVQMm5aQjFpMzRHbHFHaXE1VkhqV3NTK25LSXY2NWxwMEdqMXI3bm1LVFR0ZjVjMnRyL0Q0aW0vajV4M282QnFyVnFsWk5IMGRBTzU2RDlZditob2Y3dm9qR3JXVytLaHhiTnI1S3VGQjBTeWI5V0NIKzk4NysrRnV5OWRicFpXRm5EaTdsL2lvY1k1dERjMTFKS2QranJlSEgyTmpwMUJXWGVRb1oyKzBHSnBwYXJIL0ExWldYVVJWWFJrbXN3R0RzWldyMXk3U1ltaml3TWx0ZUh2NE1XWE12RHYrREFCNkZVd01oS0FnMEF5aG5wQ0Q2Vm03b2FXMWlhcTZNcVlsTHVpeDIyNWhXVzZuMjQrZTJZa05HK3NXUHROandOblUwb0RIVFMzeFp5NGRwNmFoa25FajI3cmpadVdtWTdQWkhJbXlETVlXbWxzYkhZbUlXZzNOTkd0MFdHd1d6R2FUSXhtWHhXSkczUWRkaGNYQUpFR25HUFkyWDJwYlhoNERYdkwzVGdqUmcwdlZzQ2tiTm95Q2x3YjVsSEltczRuZEp6NWgzcVFWVHBremI4ZWwvRXlxNnNvWUhUMlJ6ZnYrVGtOVEhiTW5MQ1U3TjRNdEI5OW0vYUt2VVZGempjcWFFallzZW82M3QvMmFUNVAveW4zem44U3Rrd25uYXh1clNEbVh6TUtwYTVnNGFqYjcwN2R5TGlmVnNmL0MxVk5jS2N6QzI5T1BwKy83SGhzV1A4OVhSejkwN0UvTjJrOSt5V1h1bS8rRVUrdG5mRlFTYSs5NW1pMEgzK1pBK2xiQ2cyTjRaUGsvZDVxSTZGWUN6aHRkQnkxV0M3V05WVTdaZXc5bWJDY2lLSWE0aURHY3k3SFBYeGdWRXNlVU1mUFllZXdmS0ZEWVg5U0RZcnU2ZkFlLy8vQkhqa1JNbis3OUN6cXRHenFOSHAzV0RhUEpnTmxpb3JxdTNHbnFHakYwbk04N2hjMW1ZMlRFN1U4cWZxMGlENDFheTdFenV6cmRIeDRVdzlqWXlRQnNPZmcyWnJPSnlKQTRWRW8xeFJWWHlTbk13dHZEajZVekh3RHN6MERHaFNPRUJZN0E5M3IzN2swN1gzVjZqdjYrNWI4ZHp3bkFtY3ZIQVh0U3BQSHh6c21MeE5BaFFhY1kxa3FhNEVSSjIvcERvMTFYRmlIRTRQSHBKUWgwZytmR3U3b2tkNjZsdFpHcjF5NXdJZThVRzVlLzFLRjdhVy9sRmw5ZzY2RjNXRHo5ZnVaT3ZKZmptWHRKR0RHT1hjYy81dVQ1UTZ4ZDhEUmpycmR5Z24wczUxUDNmWmQvN0g2TlAvN2ozNWszYVNWVHhzeERwMjJiS3NYWE00Qm43dnMrVWFFakFWZzBiYTJqUyt6UC8vWWk5ODEvd2lsNVNWTGNWT0lpeHVLbWMrZEMzbWwybi9pRXBMaHBUcTE4TnB1TkswWFpuTHBvbi9MRVRlOUJlWFV4aDA1OXllenh5L0IwOTc2dHp3L3d4My84TzgydGpWaXNGc3dXRStOSHpnRGdXa1UrRi9QUHRFMTUwaTZPWFRKakF5TWpremgxNFFoSmNkT2NQbjlQdnZIZ1Q5R290ZWkwYmgwQzVodmRhemNzZnM2eHpZWk5FZ3dORVJhcmhlT1plNGdJaWlIQU42VEg0MDNYdjV5NHVUV3oxZGlDMFdUZ2FCZEI1K1RSY3gxQjUram9TYVJtN1NNMWF6OFdpeGtmVDM5bWpWL0svRWtyY2RON0FIRDY0akZLcXdxNWYrR3pqbXM4dS9aZm5MclgvdlBEUDVmdXRjT1FCSjFpV1B1a1hjYmFxU0VRZFh2NUc0UVF3MHhXSmN3S0IxMGZqZCs4Ry83OStUOTN1dDNiMDQvbjF2NHJtM2I5a1hlMy81YU55Ny9CeU1oYmF6bTVYSENPZit4K2plbEpDeDNqRXhQanB2RFcxbGRRS2xVOHRmcTdSSVowVE5YaTd4M0U4L2YvaUgxcFg3QS9mUXVSSVhFZEVnWGRDRGg3eTAzblRsVnRHWnYzdlVGWTRBanVtLzhFTnB1TmF4WDVuTCthUVZadU9uV04xY1NFaithNWRUOGsyRCtDbEhQSkhEMjlrN1NzL1l5TVRMTFByUmsrcGxjdjgrMnRtUHNJOVkwMTJHdzJ2RDM5U0xqZWxUWThLSm9uVnI2TVJxMGxyK1FTMmJrbjBXdmRIT1cxWVNPMytEelByLyszVzdwZmR5M1RQcDRCSkl3WXo5bWNWS3hXQytVMTF6Q2FEUGkyYTMwVi9XUCs1RlhNbjd5cVgrOXg1TlJYVk5XVjhlaTkzK3gwZjR1aG1kTVhqNkxSNkxCWnJXUmNQSUphcGNiUE84anB1QjgrOC90ZTMzUHEyUGxNN1dIc2FIMVREU0VCa1l5UG4wRmRZOCtaMVd3Mkd5ZlBIOFptczVGZmN0a1I0SXFoUjRKT01XdzFtMkhuMWJiMUIwYTVyaXhDaU1HanpnQmx6UkR2MS9PeGc0V2Izb01uVnI3TSt6dCt4K1dDczdjY2RFWUd4N0ppemthbUpTNXdiUFB4OUdmbDNFZUpEUi9UN1R5Q0dyV1dlMmMvekQxVDduUHFZcXRRS0crN1ZjN2ZKNWhwaVF1WlAya2xSck9CMXo3NUtRM05kYWhWR3BKR1RtUGEyQVZPVXovTW03U0N5YVBua25JdW1WTVhqM0l4L3d5am9pZXdjZGszbkxvRlRodzF4MmxNNXMwU3V0a1hGem1Xei9lL3lkbWNWTFFhSGN0blBlVFlWMTFYenZ6SnF3Z042THNKb21QQ1J4RVRQb29QdnZvRFY0cXkwV3AwVEVpWWRjdS9Xekh3R0UwR1RsMDhTbUxzRkJKR2RGN25OR290KzlLK2NIUmg5WEwzWWZXOHh4MWZkdlNYZVpOWGtoZzN0ZE51NmRyclk2aHZUUEVTRmhTTnU5NlRNNWVPMDlCY1M0QlBDRE9TRnZkcitZVHJLR3pkNVZBV1lnajd4d1g0VzZaOU9kUUQzbHZ0MU9OSkNDRTZWZFFJeit5QUg4MkNKU1A2OTE0dnZ2Z2lQM25oOWY2OVNUdEdrd0dOV3RzbmlYTUdrcXpjazFpdEZrWkhUK3cyQUFaN3Q4V0wrV2NZR1pGNFMxMWRlNnY5bEJHRHpjLy85aUl2dmZRU2dZR0JCQVVGb1JsQ21ZVHU5ck4ycCtvYWE5QnFkSjJPaFc3djVtbEpocnFoWEVjSE8ybnBGTU9TMVFhYkw3ZXRieHdqQWFjUVF2UVVrQTFXU1hGVGUzMnNTcW5xTVJQb25SZ3VMLytpZjdXZkhxYzdVdC9FUUNHanljV3dkS2dJcWxyc3k1NGFXSEY3ZVRPRUVFSUlJWVFRUFpDZ1V3eExXOXExY3E2S0E0MDhDVUlJSVlRUVF2UUxlZFVXdzg2MVJqaGIyYlorZjRMcnlpS0VFTjJKaTVZL1VHTGdpQXlMQm9abWwwMTUxb2FHb1Z4SEJ6c0pPc1d3ODltbHR1VnBvUkRjL1JoOElZUndtUlpETTZWVlJhNHVoaENVVkJiUWFteHhkVEg2alR4cmc5OVFyNk9EblFTZFlsaHB0Y0NldkxiMU5iYzIvWnNRUXR4VmtSRVJsRlVWdXJvWVFsQmFWVWhBZ0Q4S2hRS1ZTalhrV3BMa1dSdjhobm9kSGV3azZCVER5cjU4Ky95Y0FMNDZtQjN1MnZJSUlVUjNwcytjeHRXeUxGY1hRd2l1Rko5bFpId2NTcVVTalVZejVGN281VmtiL0laNkhSM3NKT2dVdzByN3JyWHJFa0FwZjQrRUVBUFkrUEhqY2ZmUmtKSzF6OVZGRWNQWXNjdzlLSFJtb3FLaVVLdlZhTFZhbE1xaDlRb3B6OXJnTmh6cTZHQW52dzB4YkZ5c2h2eDYrN0pTQWZmRnViWThRZ2pSRzQ4OS9pakZOWmRKT1p2czZxS0lZZWg0NWg2S3F5OHhkOTRjMUdvMW5wNmVhRFFhVnhlclg4aXpOamdOcHpvNm1LbGRYUUFoN3BadFY5cVc1MFdBbjk1MVpSRkNpTjVRS0JTbzFXcWVmZjRKM252M0F6WWZ5Q1UyTEpIUWdDakNBa2U0dW5oaWlDcXBMS0MwcXBBcnhlZFE2c3pNWHpRYmxVcUZoNGNIdnI2K3FOWHFJZGQxVVo2MXdXVTQxdEhCVG9KT01TdzBtU0E1djIxOWJienJ5aUtFRUxkQ3FWU2kwK25ZK01oRHBLV2xjU0U3Z3hOWnU5QnAzU2txeWV2NUFrTGNnc2l3R0ZxTnpRUUdCaEEzT3RiUlhkSE56UTEvZjM5ME90MlE3YllvejlyZ01KenI2R0FtUWFjWUZuYm5nY2xxWHc3emdFbkJyaTJQRUVMY0NyVmFqWmVYRjNQbXpDRXBLWW5HeGtiTVpqTldxeFdiemVicTRva2hTS0ZRb0ZRcUhkMFZmWHg4ME92MXFOVkQrOVZSbnJYQlk3alcwY0ZLZml0aVdOamNMb0hRZXBuL1dRZ3hDS25WYXR6ZDNkRnF0Zmo2K21JMEdqR1pURmdzRm5rWkZuM3F4cFFUR28wR3JWYUxScU5CclZZUG05WWplZFlHdnVGZVJ3Y2pDVHJGa0hldUVrcWE3TXNhSmR3YjY5cnlDQ0hFN2JveEZZQmFyVWF2MTJPejJlUWxXUFFMaFVMUjRiL2hSSjYxZ1crNDE5SEJSb0pPTWVUdHZOcTJ2REFLUENTaG1SQmlFSk9YS3lIdURubldoT2c3MGdZdGhqU1RGUTRVdEsydmtHbFNoQkJDQ0NHRXVLc2s2QlJEMnI0Q2FMWFlsNFBkWVdLUWE4c2poQkJDQ0NIRWNDTkJweGpTMm5ldFhTV3RuRUlJSVlRUVF0eDFFblNLSWF1c0djNVd0SzJ2bEtCVENDR0VFRUtJdTA2Q1RqRmtmWG1sYlhsS0NBVG9YVmNXSVlRUVFnZ2hoaXNKT3NXUVpNTzVhKzFLbVNaRkNDR0VFRUlJbDVDZ1V3eEpKMHVodXRXKzdLR0IrWkd1TFk4UVFnZ2hoQkREbFFTZFlraHEzOHE1SkJyVVV0T0ZFRUlJSVlSd0NiV3JDeUJFWDJzeXdlR2l0dlY3WTF4WEZpR0U2RXVabVpta3AyVlFWRmlJbTk2REszbVhYRjBrTVVERVJTZlFZbWdtS2lxU2FkT25NbTdjT0JRS0JRcUZ3dFZGdTZ2a0dSbCtwTzRQRGhKMGlpRW5PUjhzTnZ0eXBDZU05bmR0ZVlRUW9pKzgrL1o3dE5SYkdSRTBta2x6bGhJYUlPTUdoTFBTcWlMS3FnbzVrcHhHUnZwcEhudmlFZFJxTlVybDhPanVJOC9JOERYYzYvNWdvTERaYkRaWEYwS0l2dlROdlhDaDJyNzg5WW53OEdqWGxrY0lNYlFVTmNJek8rQkhzMkRKaUx0eno5ZGZmWU13MzNpbUp5NjhPemNVZzE3SzJXU3UxZWJ3ekF0UG9OZnJVYWxVcmk1U3Y1Sm5STnd3M09yK1lDSGh2eGhTU3ByYUFrNkE1ZEsxVmdneHlMMzc5bnVFK2NqTHRMZzFNOGN2SWN3dm52ZmYzVVJqWXlNV2k4WFZSZW8zOG95STlvWlQzUjlNSk9nVVE4cmUvTGJsaWNIZ3EzTmRXWVFRNGs1bFptYlNYR2RsZXBLOFRJdGJOMnZjRW94TmtKYVdoc0Znd0dxMXVycElmVTZlRWRHWjRWRDNCeHNKT3NXUXNydGQxdHFsMGE0cmh4QkM5SVgwMUF5aWcwZTV1aGhpRUlzTFR5VDczQVhxNit1SFpJdVBQQ09pSzBPOTdnODJFblNLSWVOeWpiMTdMWUJLQVF1alhGc2VJWVM0VTRWRmhZUUV5Qjh6Y2Z0Q0E2S29xS2lnb2FFQnM5bk1VRXZsSWMrSTZNcFFyL3VEalFTZFlzaElMbWhibmgwT2JwS2JXUWd4eUxucDNDVURwN2dqWVlFajBHbjFtRXdtakViamtIdnhsbWRFZEdXbzEvM0JSb0pPTVNUWWdMMTViZXRMcEd1dEVHSUl5TTIvN09vaWlDR2dxQ1FmaThXQzBXZ2NjbVBiNUJrUjNSbktkWCt3a2FCVERBbG55cUhXWUYvV3ErMHRuVUlJSWU2K3N1cGlEcHpjNXRTcWNPRGtObktMenpzZFYxcFp5RjgyL3dLRHNiWExhMTB0dmtCeTZ1Y2RqbWt4TkxQcitDYzBOdGZmVmhrTnhsYisvT2wva0o1OXNNZGpiVFliT1lWWnQzVWY0SlpmZEk5bjd1WFg3MzMvdHUvWEZadk5KbDBNZTNBaDd6Uy9ldXZidEJwYm5MYm5GR2J4cTdlK1RWTkxnNHRLMXVidlgvdzM2ZWNQOWZyNDV0YW1EdHVLeS9QNCt4Zi9UV2xsWWJmblN0MFhmVWs2SUlvaElibGQxdHFGVWFDV3IxT0VFTU9jd2RqSzhiTjd1SEQxRkxXTlZhaFZHc0tEb2xrd1pRMFJ3ZjAzbjFSeTZ1ZW9sQ3FNSnZzM2dUcXRudnlTUzNpNit4QVpISWZGWXNaTjcwRlpkUkdOelhYb3RQb3VyNVYrL2hDbGxRVXNubjYvMDNhMVNzM0YvTk0wTnRmeHdKTG5iN21NVnB1Vmlwb1NHbHQ2RGxvdkY1emxvOTJ2TVNGaEZxdm1Qb3BXbytOeXdUa2FXK293bWd5WXpNYnIvemZRWW1pbXVhV0JwdFlHbWxvYWFHNXRZTmI0WlN5ZXZvNnF1bkl1RjV6dDlCNCtudjZNalowTWdObGljdnpzeE4xbHRWa3htVHQydzdSYUxaMXV2OW1tbmErU1g5TDdsbGQzdlNjdlAvckxXeXFqMldwbTU5R1AySDM4NHc3N25yN3YrMDdQOXVYQ2MzeVcvRGNXVGwzTGpLUkZLSlgybDZNV1F4UEZGWG1Zek1adTd5VjFYL1FsQ1RyRm9HZTJ3djUyWDlaSjExb2hoSUR5bW11a1pSMWdiT3hreHNYUG9LNmhpc3ljRk43YStncFAzL2M5b2tKSDl2azl6K1dra1hmdEl2Lzg4SDl3TUdNN1pvdUpWWE1mZGV3L2ZmRVlPVVZaUExiaW0xeXJ5Q2ZFdit1eGVBWmpLem1GNTFndzVUNnljMDlpc1Rwbm40d09HMFZ1OFhuT1hEcU9RdUg4VFdORVVBd0J2aUY5OHBsR1JVL2dnU1V2c1BYZ094U1hYK1dSNVM5eDhzSWhjb3V5VWF1MWFOVTZOR290TmZVVitIajZFeFk0QW05UFA5eDBIbmk0ZVJFV2FQOUhxYWErZ3JTcy9aM2VJeW8wM3ZIaWJiUFpITUZCWDVPV25qWkZaYmtkV2d6ckcrMFRmWDkxOUVPVVNwVmplME56TFFBN2ovOER0VXJqMk82bTgrRGUyUTg1MWsxbUk3NWVBY3lac0x6SCsyZm1wSFJvYVV3L2Y4Z3BtRnc2NHdGbWpGdlU0ZHpGMCs5bjhwaDVIYmJyTk01ZjRJeU1TR1RPaE9Yc1RmbU1zemtwckZ2d0RNSCtiVjNCRkQzVU02bjdvaTlKMENrR3ZaUVNhRFhibDMxMU1Dbll0ZVVSUW9pQklOQTNsRzgvOGw5T0xZa0pJOGJ6MGU3WFNNM2EzK2RCWjFWZE9WOGUrWUNGVTlmZzQrbmY0L0Y1SlJmeGNQTW00OElSeDdZSkNiTlFxK3l2Sm1jdUhVZXBVREpsN0h6ZTJ2cEtweTBnU29XU0F5ZTNkZGkrY05yYVBnczZBWkxpcGhMZ0UwSnk2bWJjM2J4NFpQbExIWTc1emZzL0lHbmtkQlpQWDlmcE5lS2prdmpXSTcvb2RKL1pZdVpDM21rQUttdExzRnF0anZVYnZOeDkrN1dGZXJpeDJxeVlMU2FuYlRlKzJMQll6Vmh0YlYxRExSYXowLy9iam5kZUIvQjA5MkhpcU5rOTNyKzRJcTlEMEdtMVdBajBEZU8rK1UrdzYvakhXRzFXam1mdTRWREdsNDVqakdZREIycTNjZmpVamc3WFRJeWJ5cHA3bm5Tc0s1Vks3cG15bWxFakp2RHB2ci94dDgvL2kvV0x2b1phcmJYdlYvUWM0RW5kRjMxRmdrNHg2TFh2V3JzMEJoU3VLNG9RUWd3WWJqcjNEdHVpUXVNQk1GbTY3MVozcTVwYkcvbHc1NnVNakV4azlvUmxQUjVmMzFoRFJVMEpyWVptRHAvYVFVTlRMVzU2RDVMaXBxRldxYkhaYktSbEgyREsyUG5vdFc1ODQ4R2YzbEg1MHJNUGNxa2drdzJMbjBldmRldXd2NnF1bkM4UHY4K3FlWThSNkJ2cXRNOW1zNkZRS0FnTmlPVHhsZCsrbzNKMHBkWFF6TWQ3WG5mYWR2TjZVdHkwMitwS0xEbzNJalNlRWRlZmh4dXlyMlpRV0hhRisrWS82ZlQ4WE1yUHBLQTBoOVh6SHNmVDNidGZ5NlhUNmdrUGlrWjN2WjZhTFNhaXcwZXg5cDZuQUVnNXR3ODNuUWR4RVdNeEdGdXcycXdFK1lYeDVaRk5hSzRIa3dENUpaZUpDaG1KVXFra05EQ0tyNi8vTWZ2U3ZpQXlaQ1RGNWZaSnpYc0tPcVh1aTc0a1FhY1kxQXdXT0ZyY3RyNUlwdW9TUW9ndWxWVFl2NldMREk3cjArczJ0VFRncHZOZzNjSm5LU3EvU3RhVk5CUUtCZW5aQnpsNS9oQTJtNDJDMGh3QVJrWW1jVFluRllBblYvOC9BbjFEK2MzN1ArRFJlNy9wYUpYTnpFbWhxcTRNSDQrMkZ0UC9mZmQ3V0swOVQvQytZczRqVEJ3MXkybmJ5UXVIc1ZtdG5RYWNBQjV1WHBSVkY3RS9iUXNQTGZzbnA4LzE5clpmTXkxeEFUT1NGcUZRS0NpdnZrWlJlVzZIYTVqTkprcXJDcDFhYm05SUdERWVMM2VmTHN2czZlN05qNTU5RllERHA3N2t6S1hqZkhOalc4dlErenQraDBvbHIyejl6ZGN6Z01tajV6cDFvUVh3OXZTM3Q4S3JOVjJjMmI5eWk4N3oyaWMvdzJJeFl6SWJVU3BWcEdidFE2ZDFJelFnaWprVGxtT3hta2thT1IyQStxWmFQdmpxRHdUNGhyQjYzdU5FQnNlaTFlaFlNV2NqQUVYWFczRzdxMU5TOTBWZms5K2lHTlNPWHdQTDlXNzZRVzR3dXVjZVhVSUlNV3dZVFFhYVdocG9NVFJSVkpiTDRkTTdpQWtieFl5a2p1UEU3a1NRWHhpUHJmdzJHcldHL1dsZm9OSG9XRFgzTWNiSHozUTZycUEwaC9xbUdrNWRPZ3BBUzJzVFZxdVY1dFpHUEsrL21Kck1KZzUyMG1YMmdTVXZRQy9HWlFYNmhUbXRsMVlXVWxaVnhMMnpIKzd5SEwzV2pWbmpsN0kvZlN2RjVYbU9ybndxbFpxSW9CaDJIZitZN055VHJGLzBOUXBLTDdNbjViTU8xekNaamVRV1paTmZjcW5EUGordlFQS3ZkZHplWGxoUU5BRSt3VmlzRnRRcURacDJBWTdWYWtIVmJveWg2QnV0eGhiS3E0dWR0azBjTlp1U3l2d094MDRaTTgvcDJNamd1SDRiZjNpemtaR0pQTGowNjZpVUtyWWNmSWZtMWtiV0xYZ0d0VXFOeFdMbXdNbHRORFhYRXhWaS96TEoyOE9YNSsvL0VWc1B2Y05iVzE5aFJ0SmlGaysvMzFHbmJpUVFhdDh5ZWpPcCs2S3ZTZEFwQnJWRDdZWkRMQnJodW5JSUljUkFkUDVxQmxzT3Z1TllUNHFieG9vNUc5RnFkSDErTHplZE83bkY1OGt2dmN3L2JmaDMzSFR1Vk5XV09oMFQ3QmVPdDRjdktlZVNDZllMcDdtMWtickdhcFFLSlo1dTltNkxoMDk5aWNWaXhsM3Y2WFJ1WE1TWTJ5cFhXdllCMUNwMWh3RDRadE9URm5Ic3pHNzJwWDNCazZ1L0E5aUQwZnNYUGN2SXFDUzJIMzZmaytjUHNXVEdlcVlsTHVody9tL2Uvd0dUUjgvcmRGeGJxN0dGLy92Z1g0SHIwemRZVEtoVmFxY0VTTXRuUFVTQVR6Qk5MUTBkUHJ2WmFwYldubjV3clR5UDk3LzYvVzJkKzI5Zit5UEtUbVllTkJoYkhLMzYzV25xUmVaa3VKRmNSK1VJdkNhTm1zUEhlMTduMSs5OXozR01wNXMzNnhkOXplbThZUDl3dnJiMlh6bHkraXNPWlh4SmFWVUJUOTluUCtkRzBObmQzd0dwKzZLdnlXOVJERm9HQzV3b2FWdGZJRjFyaFJEQ1NVejRhQjVlOWlMTnJZMVUxSlNRZWZrRXIzM3lNeDVlOWlMUllRbDllaStUMmNqT1kvOGdQQ2lHWVA5d3lxcUwrY2VlUDNjNGJ1MDlUL0hFeXBlNWV1MENEYzIxYURSYS9IMkNVU3FWR0UwR2pwM1p6UU5MWG1EM2lVK2N6dnVmdDcvamxOeWxLNnZtUHVwSTVOSmlhT1pzVGlwallpYmpydmZvOWp5OTFvMFo0eFp6K05RTzhrb3VFUk0yeXJGdmZQd013b05pOFBNSzdNMlBvdE5yLytqWlB3RDI4WUVmN1g2TkY5Yi9tS0NiV21VQkdwdnI4TGhwM0tEMWVndVE2RnN4NGFQNTRUUE9RZWZiMjM2TnYwK3dZd3pselU2ZVA4eSt0TThkQ2E5dWRxMGluN2UzL2JwWDkzZlRkVjhud1Q2bVU2bFFVbFZiaHNsc1JLZlI4K1NxNzlpbmNNR0dBb1dqeGJLK3NRWnZUei9IdVRjU0NjVkdqSFZLbW5SakhsS051dWN2bjZUdWk3NGlRYWNZdEZKS3dIaDllSTkwclJWQ2lJNThQUDJkTXNuT0hyK1V2MnorQlovdmY1TnZQL0pmZmRvOWNOZnhqNm1zTFNVcXhKNFZOOFEvd3ZHeTJabmFoaXJ5U3k1aE5Ca2NVNmRvTlRxV3pOakEyTmpKSFlMT3gxWjhDeHM5ZDYvMTkyNUxZWjZXZFFDenhjVDB4SVc5K2d3emtoWnhQSE0zaDA1dUorYSs3enJ0Qy9CcHU2N1JaS0Myb2NwcHY3MmJjQVBsMWRjYzIxUktWWWNzdXFjdkhTTW1iSlRqcGR0cXRUcjlIdW9hcXpza3VMRll6RjBHT2VMMktaVkt0RXJud0V1aFVLQlNxcnBzQmJUYUxHZzFYYzh0R3gyV3dFTkwvNm5ML1Rja3AzN2VJVXRyWjB4bUUxcU5qcjJwbTZtODNuT2d1YldSRmtNVC9qN0JLTnFsVDB5TW04cU1wRVVVbGwzcDlGbzM3bmRqYlBlVm9xeE9qOU5wOU1TMjYxa2dkVi8wQmZrdGlrR3JmZGZhaGRLMVZnamhJbm4xc09VeVhLcUJpOVY5ZDEybEF2bzIzUTk0ZS9xUk1HSThtWmRQVUZOZjBXZlRpdVJkdThTcGkwY1pOV0lDTFlZbXgvWXpsMDg0amNQMDhRd2dKdHplZ2hnV0ZNM2gwenN3bUZvWkdaWGtPR2IyaEtXZDNpTXNLTHBYYyszZGVFRTFtWTJrbkVzbUpteFVyNmVIOFhEell1S29PWnc4ZjRpQzBoeW5GK0RQa3Q4Z1BpcUppYU5tVTFTVzIybTN6SXdMUjV5U3FmaDQrdlB5bzc5MHJEYzIxM01wUDVNSGwzNGRxOVhLRzEvOGlobEppNWcwZWc1Z1Q5NVNWVmZHclBIT1B3T2p5WERIclQxMUJ0aVJCYWtOMEdnQjZ4Q1l0ckEvbnBHZXRCcWFPODBNZllOU3FlclFSYlF6dmUweWFqUzFvdGU1czJyZVl4U1VYT2JVeGFNVWwxOGwyRCtjcDFaL0Y0VkNRVk5MQTN0T2ZNcUUrSm1VVlJYeCtmNDN1NzJteVd4RW9WQjBlVnlBVHdoZjMvQmp4L3Bnci90aVlKQ2dVd3hLWmlzY2EvdENUYnJXQ2lGY1l0TjVlUE9zZlRreEFEYU9BVzBmNWJ4UUFNZVMrK1phN2RsdWRGRlY5TjBFVTc1ZUFTeWRzUUdWVWsxV2JycGorOWFENytEajZZOU82NGJCMkVKNFVJd2o2QXdOaU1SbXMzR2xLSXZsc3g3cThSNXZiWDJGa3NxQ0hvOTcvdjRmRVI0VXpmSE12YlFZbXBnL2VkVXRmWlpaNDVadzh2d2hEbVY4eVJPclhnYnNDWSt5cjU1RXE5RTV6Y0g0OWZVL2RpUkF1bG5LdVdUT1hVbHoycGFhdFI4ZlQzOUdSMDlFb1ZBUTZCdEthdForeDR2M2xhSnNBT0lpeGpxZFp6UWJ1azM2MGh0Nk5Vd01oaEZoWUZiUWl6YmpnYSsvbnBIdU5MYzJvdThtNkx4VEJtTXJoV1c1R0s1M2dhMnVMeWM2YkJSLytQRGY4UFVLWk9hNEpZd0lUZUNyWXg5eThzSmgzTFR1N0VuNWxERXhrL0h5OENYQU42VGJIZ2JWOVJYODZlT2ZNQ05wVWJmSnRXNFlDblZmREF3U2RJcEI2ZWF1dFdPa2E2MFE0aTQ3V0FqSGltRnBOTHc0Q1h6N1BqY1B4KzdnM01LeVhFYzJ5eHVxYXN1NG1IOEdmKzhncHk1emQ4clhLNERaRTVhUmVtNi9ZNXZOWnNObXM3Rnl6cU1rakJoSDl0VU1zbk5QVWxGVHdySE0zYXhiOERUUllhTW9yeTdHejd0MzQ4VW1KTXhpM3FRVm5lNnJhNnptZzYvc0w5c21zNUVUWi9jUUVSVGoxRTJ3TndKOFEwZ1lNWjdpOHFzMHRUVGc0ZVpGVGxFV05wdU5zYkZUbkk1MTAzdDJPVy9qemQwelcxcWJTRDkva0NYVDE2TzRIdkRQU0ZyRW0xdGZvYkQwQ2xHaEk4bktUY2ZmTzZqRHo4TmtOdDd4aTdkT0JSTURJU2dJTkVPbzRlaE9ucEhiVVZwVjZOUmx2YStWVnhmejBhNC9BYUJXYWFpcUxXUHV4QlZNVDF4SVNXVUIrOUsrd004cmtQc1hQc3NYQjk0aVBEQWFoVUxKa2hrYm5MSytkcWJWMk1MbWZXOWdzOW5JSzduRWxhSnNSa1ltZG52T1VLajdZbUNRb0ZNTVN1MjcxaTZRcnJWQ0NCYzRWZ3diUnNGTGsxeGRrczd0Uy91Y2x0WW1Fa2FNUjY5enA3cXUzREUvT2huUmh3QUFJQUJKUkVGVTVwcDJTVkpNWmhPN1QzekN2RWtyK3ZSbHVxRzVEc0RSMWRCaU1WTlNrYzhiWC95S0NRbXpLS3N1Smp2M0pGYXJoWkxLQXNJQ2UvNWo3cVp6SjlBM3ROTjk3Yk5oYXRSYW5sbnpBMGVXemx1MWV1NWp1T2s5SFMveEYvUFBvTmU1MzNJQWU0UFpZdWJqdmE5anNaalI2OXpKdUhDRXh1WjZHbHZxVUNsVnBHVHRRNkZVY3JuZ3JHTXV4UnRNWmhNMm02M2JjWVNpZjlUVVY1SnlMaGwzdlJmdWVnOEt5NjVRVWxuQTVESHordTJlVWFFakhWbG15NnFMYVd5cHA3eTZtTzJIM3lmUU41U2xNeCtncWFXZUErbGIwV24wTEpteGdVc0ZtZXhOK1l5VmN4L3A4cnJYS3ZMNTRzQmIxTlJYc0d6bUExek1QOE1IWC8yQkVhSHhMSnEycnN2RVlsTDNSVitSb0ZNTU9qZDNyYjBuMG5WbEVVSU1VemJ3MHNKejQxMWRrSzdOR3IrVWxMUEpuTDUwakpiV0pqemN2QmdiTzVsNWsxWTZaWTVzYVczazZyVUxYTWc3eGNibEx4RVpITnNuOTcrUWR3cU5Xa3V3ZndRQXhlVlhhV2l1WS9YOHg0bUxHTXM3MjMvRHVKSFQwV24xZkhIZ0xaNVo4NE51eDhyZHFtRC84QzczM1FoR2xZck9FeW0xendCcU1MWnlLVCtUcEpIVGJudStRTFZLVGF1eEJaUFp5TFpENytMbDdvdVh1dytlN2o3RVJTWlNXSGFGdW9ZcXZOeDltREptdnRPNWpkZUQ5LzdzMGlrNjU2YjM0R3hPS2lhekFhdlZpcWU3RDNNbjNzdlVtMzVIN1RVMTE1TjlOYVBIYTljMlZIYllObUhVTE1iRVRuYXNuNythUVdoQUZFa2pweE1mTlk3YWhrb09uL29TczluRXh1VXZzZXY0eDFUWGwzUFBsTlc4L3VuUFVTcFZMSm14M2lueFRtbFZFY2N6ZDNQdVNob2VlaThlWGZGTjRpTEdNbnZDTWk3bW4yRnZ5bWJlMmY0YjRxUEdzV3ptQTA1L0c2VHVpNzRrUWFjWWROSktvY1ZzWC9iVjJjZFJDU0hFM1dRRDR2M3RYUllIcXRIUkV4a2RQYkhINDd3OS9YaHU3Yit5YWRjZmVYZjdiOW00L0JzOWRybnJTVlZkT2Z2U3ZtRG11Q1dPMXNKWjQ1Y3lMbjRHN25wUDN0cjZDdTU2VDFiT2ZSU3djYVVvbS9lKy9EK2VYZnN2M1hZUlRNczY0SlNzcEwyZWtnenRTZm5NMFZYdlJuWlAzMTVNQTVHVm00N1pZaUl4Ym1xSGZYLzYrQ2VPN29JM3Mxb3RUbVBlbmx6MUhSUUtaWWZBMm1RMjhkWFJEemw5NlJqckZqeURXcVhtL05WVFZOU1U0S1p6NS96VkRCUUtCYUVCa3J6Z2J0TnIzZmpCVTcrNXBYTXFha3ZZY3VEdEhvK3pXTXpvdEc0ZDdxZS92cTI1dFpHMHJQM01tN1NTaytjUGN1cmlVVHowWGt3Y05adkV1S2tZaksxVTFwYmdwdk5BcjNYam1UWGY1NE92L3NEazBYUFJhblJjekQvRHVaeFVpaXZ5VUtzMFRFOWN5TUpwYXgzWEIvdmZpSVNvOGFSbEgrQkErbFplLyt6blRCNDlsNFZUMStMcDdpMTFYL1FwQ1RyRm9OTythKzJTYU5lVlF3Z3hQRFVZN1RsNFFudWVZbS9RY05ONzhNVEtsM2wveCsrNFhIRDJqb05PZis4ZzdwMzFzRlBpRVYrdkFIeTlBc2k4bklLYnpvUEhWNzdzQ0RBZlgvbHQ5cVI4MXVPWXRORXhrNWc1Ym5Hbit4cWFhdmxzM3h0ZG5sdmJVTVg1NnkxUUdyV1djU09ua3pSeVdvK2ZSYTl6Sno0cWlkandqdDBMVjg1OXBNdTVGck56VHpwTlhkRlZSdFA2cGhveUw1OWdSdElpSm82YTVTanJnWk5iQWZ2MEZjdG5QWVMzaDIrUFpSV3VGeE0rbWlkWGZhZkg0M1ljL1pDc0srbGQ3cStxSzBlajFqSmx6SHl1WHJ2QXlNZ2tvc01TMkplMmhkOS8rRytvVldwR1JpYVJNTUxlM2NMWEs0Qi9ldURmYVd5dTQ3VlBmb2JaWXNMUEs1QUZVKzVqZXRMQ0x1dWZVcWxrNXJqRkpNVk5ZL2VKVHpoejZUZ3praGJqNmU0dGRWLzBLWVd0Ti9uSGhSZ2diTUM2emRCOHZhWHp0NHRnUXBCTGl5U0VHR2JTeStDSEIyRk5QTHc4cGVmajc4U0xMNzdJVDE1NHZYOXYwbzdSWk04VTJWVUxSbCt4V0MyMzNWM3ZUdDA4TitCQWtGdDBucGp3MFIzSzFWYy9wNS8vN1VWZWV1a2xBZ01EQ1FvS1FqT0VNZ25kN1dma2JtcHViZXpWOUNzM3UxeDREbmVkSnhIQk1iZDhibjFqalZQMzh2NG1kWC80a0paT01haWNyV2dMT04zVk1GNENUaUdFNkRNM1o1M3NMNjRLT0lFQkYzQUN4RVdPN1hTN0szOU93dlZ1SitBRVNJZ2FkOXYzdkpzQkowamRIMDRHM2w5ZUlicHhyTGh0ZVc2RWZZNHVJWVFRUWdnaHhNQWxRYWNZVkE0WHRTM1BpWEJkT1lRUVFnZ2hoQkM5STBHbkdEVHk2NkdzMmI2c1ZzS01zTzZQRjBLSXdTNHV1dk81ODRTNEZaRmg5cXg3L1QxVzF4WGtHUkhkR2NwMWY3Q1JvRk1NR3NmYnpjMDVKV1JnVDFVZ2hCQjlvY1hRVEdsVlVjOEhDdEdGa3NvQ1dvMHRyaTVHdjVGblJIUmxxTmY5d1VhQ1RqRm90Qi9QT2Fmck9iK0ZFR0xJaUl5SW9LeXFzT2NEaGVoQ2FWVWhBUUgrS0JRS1ZDclZrR3Z4a1dkRWRHV28xLzNCUm9KT01TalVHeUc3cW0zOUhwa25XQWd4REV5Zk9ZMnJaVm11TG9ZWXhLNFVuMlZrZkJ4S3BSS05SalBrWHJ6bEdSRmRHZXAxZjdDUm9GTU1Da2ZidFhLTzlnZHZyZXZLSW9RUWQ4djQ4ZU54OTlHUWtyWFAxVVVSZzlDeHpEMG9kR2Fpb3FKUXE5Vm90ZG9CT1dYTW5aQm5SSFJtT05UOXdVWisrbUpRdUhtcUZDR0VHQzRlZS94Umltc3VrM0kyMmRWRkVZUEk4Y3c5RkZkZll1NjhPYWpWYWp3OVBkRm9OSzR1VnIrUVowUzBONXpxL21DaXNObHNObGNYUW9qdW1LeXdaak9ZcmZiMXY5MExzVDZ1TFpNUVl2aEtMNE1mSG9RMThmRHlsUDYvbjlWcXBhV2xoZmZlL1FCenM0TFlzRVJDQTZJSUN4elIvemNYZzBwSlpRR2xWWVZjS1Q2SFVtZG16cnpacUZRcXZMMjlDUTRPeHMzTmJVaTI5c2d6SXJxcSsxNWVYb1NFaEF6WnVqK1lxRjFkQUNGNmtsN2FGbkNHdUV2QUtZUVlYcFJLSlRxZGpvMlBQRVJhV2hvWHNqTTRrYlVMbmRhZG9wSThWeGRQREJDUllURzBHcHNKREF3Z2JuU3NvMXVobTVzYi92Nys2UFg2SWZ2U0xjL0k4TlpUM2RmcGRFTzI3ZzhtRW5TS0FhOTkxOXA1a2E0cmh4QkN1SXBhcmNiTHk0czVjK2FRbEpSRVkyTWpack1acTlXS2RGZ1M3U2tVQ3BSS3BhTmJvWStQRDI1dWJxaFVRM3VlTVhsR1JHZDFYNi9YbzFaTHVETVF5RzlCREdnMm5KTUl5VlFwUW9qaFNxMVc0Kzd1amxhcnhkZlhGNlBSaU1sa3dtS3h5RXUxQUhCTURhSFJhTkJxdFdnMEd0UnE5YkJwNVpGblpQZ2E3blYvTUpDZ1V3eG81NnZzMDZVQXVLdGhmSkJyeXlPRUVLNTBJL1cvV3ExR3I5ZGpzOW5rWlZvNFVTZ1VIZjRiVHVRWkdiNkdlOTBmNkNUb0ZBUGE4V3R0eTNNaVFDbC9QNFFRdzV5OFRBblJQWGxHaEJoNHBNMVpER2p0eDNQT2thbFNoQkJDQ0NHRUdIUWs2QlFEVm1rVDVOZmJsOVZLbUJubTJ2SUlJWVFRUWdnaGJwMEVuV0xBT3RLdWxYTnlNT2lHZHVJOUlZUVFRZ2doaGlRSk9zV0FsVnJTdGl5dG5FSUlJWVFRUWd4T0VuU0tBY2xraGJNVmJldlRKT2dVUWdnaGhCQmlVSktnVXd4SXA4dnRnU2RBb0J0RWVycTJQRUlJSVlRUVFvamJJMEduR0pEU1M5dVdaNFc3cmh4Q0NDR0VFRUtJT3lOQnB4aVEyZ2VkVTBOY1Z3NGhoQkJDQ0NIRW5WRzd1Z0JDM0t6VzBEWlZDc0QwVU5lVlJRZ2hCcExNekV6UzB6SW9LaXpFVGUvQmxieExyaTZTR0dMaW9oTm9NVFFURlJYSnRPbFRHVGR1SEFxRkFvVkM0ZXFpM1ZYeXJBMU5VcjlkUjRKT01lQ2t0TXRhbXhnQWVxbWxRZ2pCdTIrL1IwdTlsUkZCbzVrMFp5bWhBWkd1THBJWW9rcXJpaWlyS3VSSWNob1o2YWQ1N0lsSFVLdlZLSlhEbzRPY1BHdEQyM0N2MzY2aXNObHNObGNYUW9qMi91c0U3Qyt3THorZEJFOG11Ylk4UWdqUlhub1ovUEFnckltSGw2ZmNuWHUrL3VvYmhQbkdNejF4NGQyNW9SRFhwWnhONWxwdERzKzg4QVI2dlI2VmFtaFBtaTNQMnZBeTNPcTNLMGxJTHdhYzl2TnpUcFd1dFVLSVllN2R0OThqekVkZWdvVnJ6QnkvaERDL2VONS9keE9OalkxWUxCWlhGNm5meUxNMi9BeW4rdTFxRW5TS0FlVnlEVFNaN01zZUdoZ2I0TnJ5Q0NHRUsyVm1adEpjWjJWNmtyd0VDOWVaTlc0SnhpWklTMHZEWURCZ3RWcGRYYVErSjgvYThEVWM2dmRBSUVHbkdGQnV6bG9ydzdxRkVNTlplbW9HMGNHalhGME1JWWdMVHlUNzNBWHE2K3VIWkd1UVBHdkQyMUN2M3dPQkJKMWlRRWt2YTF1ZUpsMXJoUkREWEdGUklTRUJVYTR1aGhDRUJrUlJVVkZCUTBNRFpyT1pvWllTUko2MTRXMm8xKytCUUlKT01XQ1lySEMyb20xOWVwanJ5aUtFRUFPQm04NWRNbWVLQVNFc2NBUTZyUjZUeVlUUmFCeHlMK1h5ckExdlE3MStEd1FTZElvQkk2TU1yTmVmOFNndkNISnpiWG1FRU1MVmN2TXZ1N29JTG1XeER2eHVicTUrT2IyYjl5OHF5Y2Rpc1dBMEdvZmN1TGZoL3F5Sm9WMi9Cd0lKT3NXQTBYNDhwM1N0RlVLSTRXMWYyaGU4ditOMzNSN3o1dFpYMkhYODQxdStkbTd4QmY3empXOVFYbjN0ZG9zSHdJNmpIL0xocmovMTZ0aFdZd3QxalRXMy9WK3JzYVhETmJjZGVvOERKN2YxdXJ5TnpmVVlqSzI5UHI0ek5wdE51aDkySXl2M0pILzQ2TWQzWExjR3VwUG5EL09ydDc1TlMydFR2MXgvKytIMytYalA2NTNXczZxNmN2NnkrUmVVVmhiMitYMmxmdmNmdGFzTElNUU5KeVhvRkVLSWZtTzJtUG56SnoranBxR1NGeC80Q2NIKzRYMStqejkrL0JNYW1tcHYrVHd2RDErKytmRFBuYlpGQnNkeDVQUk9yaFJsTXpJeXNkUHpUR1lqWnJQcDFndHFzL1hKUzJWWTRBalNzdytTVTVoRmZGVDNrMG9mUExtTmxIUDdidnRlTThjdDV0N1pEenR0aXdrZnpZNGptNWd6WVRrNnJkNnhQYWN3aTZ2WExtQXd0dEJxYktHK3FZYkttaEphalMzTW43eUtSZFBXM25ZNVJOZE1aaFBKcVp2UnFMVlUxNWRUWFYvZXEvTjBXamRpdzBjNzFqZnRmSlg4a3Q2M3ZMcnJQWG41MFY4NjFuKzM2WWMwTk5mMXZ1QTNXVGgxTGZNbnIrejJHSXZGak1sc3hFYnZucVBjNGd1a25FdW1yS3FRNXRZbWZEejltWkF3azFuamw2RlJhNXlPUFplVFJzYUZJMHdkTTUrTCtXZWM5a1dGak9SNDVtNmFtdXVwYmF5aXRySEthWDlrY0J5ZTd0NjlLcE80dXlUb0ZBTkNSUXNVTk5pWGxRcVlFdUxhOGdnaHhGQ1RlbTRmTlEyVi9Yb1BzOW5JK1BnWnhFZU42L1U1T1lYbnlDazgxMkY3d29qeEJQdUZrNTU5c011ZzgyNDRlbm9YaDA1OTJlbStHNEhyUjd2K2hFclYrU3ZWb21scm1UVitLZk1ucjJibXVDVmQzdWNQSC8yWTViTWVZa3pNcEU3M2F6WDJvUEl2bi8wblZYVnRXZmNzVmd1L2VmLzdqdlhWODU2Z3RLcUFjMWZTaUE1TndFM3ZTWkJ2R0JNVFp1UHQ2VWVnejUxL3F5dXRRSjFMVHQxTVhXTTFhcFdHei9lLzJldnpRZ0lpaVYzN0w0NTFrOW1JcjFjQWN5WXM3L0hjekp5VURpMSs2eFkraThWaWR0cFdWVmZHcnVNZkV4WTRna1hUMW5WN3pRQ2ZqaTloRGMxMUZKWmVZWFRNUkZSS1ZZZjloekoyQUhEUGxGV2RYdlBFMlQyWXpTWW1KTXhHcVZSeXBUQ0wvZWxiS1N5OXdtTXJ2OVZXenRveXZqcjJFWDVlZ1pSVUZWQlNWWUNpM1Z3R2lYSFRPSDN4R0dHQkl6aVlzUjIxMHZtNVd6N3JvVHNPT3FWKzl3OEpPc1dBMEw1cjdZUWcwRWpIYnlHRTZEUDFUYlVjUHJVRGQ3MG56YTJOL1hxdllMK0lEb0dUeldaRG9laDhFcXo2eGhxbm9MUGllb3Njd095SnkvSDI4S093TEJjQUgwOS92RDE4bmM2dmFhZ2srMnFHMDdZUXZ3Z0NmRVA0ZE85ZnVkeEpRR3V6MmNkcnZmSEZyem90MTVReDh4eXRpbGFiQllWQ3dmMExuKzMyYzNkbTg3NDNNRjkvK1hmWGU2QldxYmxXbWQ5SmVld3Z1YzJ0RFIxYWJnRENBNlBSYW5RQVBMenNHMXpNUDBPd1h6amVubjZPWTdLdXBCTVZNcEx3NEJoS3F3cUlESTdqd2FWZnYrVXlpOXR6NXRJSlVyUDI4K0RTcjVNWU8rV09yK2ZwN3NQRVViTjdQSzY0SXE5RDBObSsxUlNncGJXSm5jYyt3dDg3aU1kV2ZBc1BOeThBRE1aV0NzcHlTT2pGbDBTcDUvWnhMSE0zTHozMEh3VDRCSGZZYjdHYU9YeHFCNTd1M2t3Wk02L0QvbFZ6SDhQWHEyM3k5UVZUN3VQdlcvNmJuS0lzcW1yTENQQU5vYlNxaUErKytqMkJ2cUU4c2VvN2ZIWDBRK3FiYW5oNDJZdW9WUm91RldSU1dsWEl2TWtybVRScURtOTg4U3ZXM1BNa282TW45bGgrNFhvU2RJb0JvWDNRT1YyNjFnb2hSSi82OHNnSGVMcjdNRFoyTWtkTzcrelhlOVUxVmJQMTRMdXNudjg0S3FXS3h1WjYvckw1UDNsbXpRK2NYbFl2NXA4aDQveGhSdDdVTFhYNzRmY3BMTHZTNmJVWFQ3K2ZlWk5XT0czTExUNVBidkg1VG84em1vMzRlUVV5ZThJeXAvM0ZGWG1rWng5azBiUjF1T3M5blBidFQ5L1NvY3V1U3FsMkJOSXRobWFTVXpjekptYXlVNWZhcjQ1K2hLZTdEOU9URnFMWDJqUGhLUlRPMzZEV05sVHg3dmJmb2xacE9nMTJUNXpkNjlRRjEyYXpZYmFZbkxwRCsza0hVbGlXUS9iVmt6eHozL2RSS3BXVVZCWncrTlFPbHN4WVQxemsyRTUvZHFML25MOTZpdTJIMzJQbXVDV29GQ3JPWERyZXEvTjBXcmN1VzdiN2l0Rms0TVBkZjhKa052TE1taDg0QWs2QXJOeDB0aDkrbnlYVDF6TjMwcjFkWHNOZ2JPWGsrVU9NR3ptOTA0QVRZT0hVTlZUWGxmUGxrUTl3MTN0MitGenRBMDRBaFVKQlZNaElybFhrWXpRYkFFZzVsMHhZNEFnZVdQd0NHcldHWlRNZllOUE9WeW11eUNNcVpDUUhNN1lUR3o2RzViTWVCR0RwakEyY3pENUVRdFI0bEVwcHJSam9KT2dVTG1mRE9laWNLa0duRUVMMG1UT1hUbkM1NEN4UHJmNHVlU1VYKy8xK0hub3ZzcTZrazNJMm1Ua1RsM1BxNGxIYzlaNlVWeGVUbkxxWmg1ZTlDTmdUa2ZoNCtISHprTEJuMS82Z3d6VzdheW1kT21ZK3ErYy8zbVY1dkR4OE83UVltYTRIbGRNUzcwR2oxanJ0TzVhNTIybDkxdmhsVEIyN0FKdk5SdWJsRlBhbWZvYlpiQ0lxWkNSbWl4bUx4WXhHcmNWTjc4R3hNN3M0ZG1ZWDA1TVdNbnZDY243MDdCODZMZFBYTi95WVFOKzJmK3pNRmpPL2ZQT2JyRnY0TEVseFV4M2JLMnRMZWUyVG4zVTRmL1c4eDNsenkvOVFYbDFNa0g4NFd3KzlTMkxjMUE3QnRlaC9OcHVOQXllM01pNStCc3RtUHNEL3Z2dGRWQ28xT28yKzIvT2FXaHZ3OXc3dTE2RFRZR3psZzUxL29LNmhpcWRXZnhjLzcwQ24vVlBHektPeHVZN2t0TStwYTZwbTVaeEhPbjNPVXM0bFl6QzFNbjl5NTExbndSNUVybDN3TkhWTjFXemU5d1pQcnY0dVVTRnhYUjV2czlrb3FTeEFyM04zUEF0cjVqOEp3R3VmL3N4cGJQaEgxNU4xV2EwV3lxcUtPSG4ra05PMS91ZWQ3d0R3blVkL2hkdE5YeUtKZ1VPQ1R1RnlPVFhRZFAxTFpTOHR4UHQyZjd3UVFvamVxYTZ2NEt0akh6SnAxQnhpd2tmZGxhQlRyZEt3Zk5hRGJEbjREa2tqcDNIcTRoSG1URmhPUkZBTW4rOS9rL05YVHhIc0gwRnVVVGJmZVBDblhDbktkanEvMWRqQ2xnTnZzM3pXUTQ2WDVCMUhQNlMrc1pwSFYzeXpUOHBZVVhNTmJ3L2ZEZ0ZuNTU5SHpjWDgweHpLK0pMSzJsTEd4ODlnNmN3SDBHdmQrV2pYbjhndFBzOGp5MTlpNGRRMXpCeTNoT09adXpseE5wbTByQVBNbnJDTU9SUHZSWDNUZU0vcXVuS25LUm5NRnZzL2dvM05kVTVaVDJ0dkdvTjc1dEp4OXFkdkFleGpPVC9hL1Njc1ZndE5MUTAwTnRmeHUwMC9KTUEzbEdDL2NBeW0xaTR6cVBwNkJUaTY2NG83bzFBb2VIemx5M2k1KzFEYlVJWEIxTW9qaTE1aVZQUUVyRllyYjIxOWhWSFJFNWszYVlWVFFQZkozci9TMUZMZmIrWEtMN25NVjBjL3BLNnhtZzFMbnNkc05WTlVmdFdlZk10aXdtdzJZYmFZOEhMM2RZeWROaGhiV0xmZ0dhZFd3K2JXSms2YzNVdFMzRFNuTDBvNm8xRnJlSGpwaS96dGkxL3k4WjQvODl5Nkh6cTFjTlkxMW1BMkc2bHRyQ0xqL0dHdVZlU3hmdEZ6anVmd3huM05aaU9McHExbDNNZ1p2ZnFzcFZXRmJOcjVhcStUR2duWGtLQlR1TnlaaXJibGlVR3VLNGNRUWd3bFpvdVp6NUwvaG9mZXEwUFcwLzZXR0RlVnRPd0R2TGZqZDdTME5qRWhZUlphalk0NUU1ZXorOFFuakFpTkp6NXFIQUcrSVIyQ1RwMUdUMzdwWlhLTHp6UFZlejRBSlpYNUJQbjFUYlpkbTgzR2xlSnNMRllMRlRVbEJQbUZkWHQ4WTBzOU80NXNJdGcvZ3ErdCsxY2lnMk5wYm0zaW85MS9vclN5a0xHeGsvazArYStzbnY4RUV4Tm1zWGo2L1V4UFdzVCt0QzNrRkdWMTJqcjAwZTdYT3IxWFQ5Ty94RWFNeGFmZFMzeHpheU0xOVJWRUJNYzZ0bWxVV3M1ZFNTWHYya1ZlLyt6bm5WMkdKMWErTE4xdys5Q05jY2FsVmZheGxhR0JJd0I3RURWN3dqSytPUEFXSlpYNWpsWitzQ2NMNmk3d054aGJLQ2pONmZIZW5RV3VKck9KemZ2LzdtZ3QvSERuSHgzN2xBb2xHclVXdFZxRFdxVkJwVktqVnFvSkRZamliRTRxWnJPSkRVdWVkeVFMT3BTeEhaUFp5SUtwYTNvc0M0Q251emNibDMyRHQ3ZjlMeC91K2lNdnJQK3g0MHVYdDdmOUwzV04xUUI0dUhseC84S3ZNVFoyY29kcjJHdzJXZ3pOMURmVjlPcWVUUzBOdlRwT3VKWUVuY0xsTXR0bEZKL1krVkFCSVlRUXQyakhrVTFVMUZ6am1UVS9jSnBPNDI2NWQvWkcvcnI1RjB4TFhPQjR1WjQ3Y1FXbkx4N2piRTRxVDkvM3ZVN1BVeWdVakFpSjUycnhlYWFPblkvRmFxRzh1cGpwaVl1d1dxMU9VMEZZclJhTVpnTjFqVzB2cDNxdFc3ZWZOenYzSk5WMTVRVDVoZkhtbHY5aHcrTG5TUmpSZFNJVkwzY2ZYbnp3cDQ3QTRscEZQcDhtL3hXQXI2MzlGL3g5Z2tsTy9ad3RCOTdtVW40bUsrWnN4TXZkaDdVTG5zSnF0WGJhWGZIRkIzN2kxR3JVMEZ6TDd6LzhONTVjOVIyaXcwWTV0bGZXbGpvRmp0NGV2azZKbE03bHBISHN6RzUrOE5Sdm5LNS83a29xbzZJbjhNRGlGd0Q0eCs3WDhQSDBaOFdjUndBNnRMeUtPMU5hV1lqVlppVzMrRHhhalk3RzVqb2FyOWRUWDY5QWxzMThrQlpERTljcTJwSklOYmMyb05Yb0hkdDhQUDJkeGx0ZXE4am43VzIvN3RYOTNYVE9YVW8xYWcyUHIvZzJCbE1yN2pvUE5Cb2RXbzBPclZwSFRsRVdaeTRlY3dvc2J6aWJrMHBkWXpYSzYyT1JTNnVLU004K3lPd0p5N29jeTlsZVUwc0RPNDV1WXNHVU5heTU1eWxVU3JWVFhidHYvaE8wR3BxcGI2cmxja0VtbnliL2xhU3IwOWl3K0RtbjU4UnNNWFBxd2hHeWMwLzI2dlBiYk5iclA3dk91K0NMZ1VIKzZnaVhzdG9nbzEzUU9VbUNUaUdFdUdQSE0vZHcrdEl4Rms1ZGc0ZWJ0eU1vTXhoYkFYdnJTRjJqR3g1dVh2MFdnTlJmYjlFb0xNMXhqTW5VcURWRUJNZlNrRmVMbjFkZ2wrZU9DSTEzakswc3F5ckNiREVUR3pHRzZ2cnlEbU1jSzJwS09KdVQ2bGhmTkcxdGwyUFBLbXRMMlhIMFF5SkQ0bmo2dnUreDVjRGJmTFQ3VDZ5YSt4aFR4ODd2c2p6ZUhyNFlUUVlPbk54RzZybDlqQWlOWjhQaTV4MVRNeXlkdVlIdzRCaTJIMzZmMXo3K0tkT1RGaklqYVhHWFV6ZTBHcHVkc2doWDFkbi9JVlFxVlU3Ylc0M05IYzU5ZC90dmFibSt2ZFhRVEt1eG1iOXMvb1ZqLzhJcGF6Q2FET2cwZXNmOGh3cUY0bm9MbDZiRDljU2RlMmY3YnpDWVdoM3JiM3p4cTA2UE8zQnlXNGR0TjQ1ZE1Yc2pNOFl0Y215UERrdmdvYVgvMU9POWsxTS81MExlNlE3YnU1cUh0N3F1blBONXA3QmFyUjJDenZIeGJkMVpiVFliMncrL2g0ZWJWN2RqT1c4d21neDh0UHMxeXFvS21UVittZE8xYm1nLzlkSHNDVXZabTdLWlk1bTdpUWtmN2ZUOEdZd3RyRnY0ekMxUGxTUmR4Z2MyQ1RxRlMxMnRnOWJyVTBsNWFTSFd4N1hsRVVLSVc1VlhEMXN1dzZVYXVGamRkOWRWS3FEck5CemR5N2h3QkxDLzVIYjJvdnZlanQ4QjhPemFmK2syMmNmdHNscXQ3RW41akFrSnM4ak9QY21waTBlWk1tWWVSZVZYdVpCM0NoOVBmL2FtYm1iRDR1YzZQVDhxTko3bTFNMVUxcGFTWDNJSmY1OWd2RDE4cWF5MVo1MTdkTVUzQ2ZMdDJDMzJ2Uy8vcjhzeTVaZGM1dFBrdjZKVUtubGdzYjJWWi8yaXI2SFQ2UG55eUFjMHR6WjArbkp0TXBzNGRlRUlSOC9zcExtMWtjWFQ3MmYyaEdVZFdqQVRZNmN3SWlTZXZTbWZjZVQwVGs2YzNVdkNpUEdNanA3RTJOZ3BUZ0ZmVnkxWTcyei9UYWZiMjVzOVlUa1dxLzBmem9MU0hESXVIR2JCbFBzYyswTURvemliazRKN3UxYXp2bFJyZ0IxWmtOb0FqUmI3bDhlRDNaMDhhd0F2UC9ZcmJEWWJyMy82SDR5T21lU1lCOU5zTWJIejZFZk1HcitVd0p1NmNmOTl5MzhUSFpyQTBwa1BBSFFZWDZ4VXFuRFhlL1o0Nzg3bWh6V2FEQlJkbjJib1pqZm1lTTI3ZHJIVCtUWTkzWDBJOWc5SG9WQnd6K1RWUU0vQlhJdWhtUTkzL1pGckZYazhzT1NGWHY5Tm1aYTRnR09adThtN2R0RVJkTlkzMVRwYWpUL2YvNmJUYzlZK29kak55Y1ZzTmh2ckZqemRxMmxtaEd0STBDbGM2a3k3VnM0Sk1wNVRDREhJYkRvUGI1NjFMeWNHd01ZeG9PMzRIbmRiRk1DeDVOczdkL1g4eHpFYVd6dHNQM2NsalhOWDBsZzE5MUc4UGZ4NlRBeHl1MUxPSldNMEcxZzE5MUc4M0gzWW43NkZzYkZUMkhuc0l5YU5tc080K0JtODkrWC9NVDFwVWFmbmh3ZEZvMVpwS0trczRPcTFDOFNHajNIYTcrWG0wMkVLQnJDL3FOL01Zcld3ODlnL1NNcytnSStuUDQrdCtCWStudjZBdlFWdzFiekhNRnZON0UvZjJ1SEZ2NjZ4aGplKytDVk5MUTBFKzRYVDJGTFB3WXp0SE16WTN1M25WeXFVSk1aT0pmdHFCbVhWeFNSZXowZ2I2QnZLdmJNZnByQTBoMld6SG5JY24zdzl3TjY0L0NXbjY5VFVWL0RlRHVkQU9tSEVPSGFmK0pUUjBSTUpENHptalBJNG9RRlJaT1dtTTNmaXZkZkxYVTJ3ZjJTM1pieGRlclY5S015SU1EQXJPaVFmSHBUdTVGa0RlNWZ1bHRZbUdwcnJpQWlPeFUzbkR0aS9zRkFvbGJ5MzQzZmNOLzhKSmlUTWRKeGpNaHR4MTNzNmp1MUx0UTFWdlAvVjc3czk1c05kZit4MGUyTGNWQjVjWXUrV1BTcDZRcGZuVHg0emozSHgwNmx2cXVYVHZYK2h0cUdLQjVhOGNFdHpsRnF2ejVmYlBuZ3NMcjhLMko4VmpWcnJ5QUNkZVRtRi9lbGJlUG5SWHdMd3YrOStqelgzUE9uSS92dTdUVC9zOVgyRmEwalFLVnlxZlJJaDZWb3JoQmhNTGxURHRtcFlHZzB2VGdMZmZ1alpkZXcyejR0cE55Nnd2V3VWOXZGakkwSVR1dXgrZDZkcUc2dEl6ejdJL1l1ZXZaNDg2RjdLcW90SVR0MU1UWDBsajYzNE51NTZEK0tqa3RoOS9HUEd0M3NSdjBHbFZQSHlvNzlFcjNQbnl5TWZzT2FlT1pqTXBnN3paL2FHU3FtaTFkakMyTmdwcko3N1dJY3BGUlFLQld2dmVRcXRXc2ZvNkVtY3VualVzYy9IMDQ4NUUrNGxObUlNUmxNcmIyLzdOY3RtUFlpblcrZmRaZ0Z5Q3M5eDZ1SlI3bC8wTEN2blBrcGpTNzJqQzdOU3FTUXlPSTdrMU0zNCt3U3phTm82akNZRE9VVlp6QjYvRkI5UFA2ZHIrWGo2OGUvUC85bHBXMmxsSVNmTzdpVStxbTBjYWtOekhjbXBuK1B0NGNmWTJDbVVWUmV4YVBxNlcvNVo5WVplQlJNRElTZ0lORU9vdCs3dFBtczNsRlFWQUJEU0x0alhxRFU4c1BoNURwemNodFZxY1RyZWFHeEZvKzZmN3FEQi91SDg1SVhYTzkxMzRtd3l1MDk4d28rZWZmV091bHVybENwU0xoemhVTWFYNkxSNm5sejkvNGdPUytqMDJQckdHbEFvbk1ZakF4dzdzd3ZBcVM1bjVhYmo0K252ZU1adWREYzNtZzNZYkRiSHVnMGJCbU9yWTcxOU5tZ3hNRW5RS1Z3cXMzM21XZ2s2aFJDRHlPVnEyREFLWHVyZnVkMzduY2xzWXZlSlQ1ZzNhWVdqQmZCT1ZOZVhNeVpta3FQRncwM256aVBMLzVrL2Yvb2ZMSi8xSU83WGc3N0YwOWR6OHZ5aFRnUEpwcFlHeXFxS3VIcDd3UmNuQUFBZ0FFbEVRVlR0QWthVGdYMnBuL1A1dnIrelpNYjYyeXJUMm51ZTZuYnllSVZDd2NxNWozUzZiL2FFcFFDT1RLS3g0V082VGFwUzN5NnBrVTZyNzVEVUtDSTRodldMbnVQei9YK251Q0xQMGJvNlpVelhZMHJiTzVpeG5ZaWdHT0lpeG5BdUp3MkFxSkE0cG95Wng4NWovMENCQXB2TlJrUlFiQTlYRW4ycHNkbWVSZmF0cmE5MGVjeFh4ejV5TEp2TVJnNmYrcEtqWjNZeVpjeTh1NTVoK25iWmJEYXlycVJ6TUdNN1ZYVmx4RWNsc1hyZUV4MitNR212dXFHQ1RWKzl5cGlZU1FUN1IyQTB0WkpiZko1ckZma2tqQmp2R1AvWjBGekhwZnhNcGlVdUFPdy9veHN0bUZhckZhdk42bGczVzh4c08vUnUyelFyRm5OL2ZtelJCeVRvRkM1enRRNGFqUFpsTHkzRXlYaE9JY1JnWWJOM00zeHV2S3NMY3VkYVdodTVldTBDRi9KT3NYSDVTMFFHMzFtd0VoYysxaWtoQ3RoYitMNis0Y2RPM1ZkREF5SlpQZTh4VXM3dGN6cjI5VTkvVG5tTmZYNUpUemR2UmtWUElEd3dtckRBNkY2TmNldE1kd0huelN4V0MzU1NjYll2alkyZFRLdmhVYllkZmcrQTBJQW9Dc3V1RUJjeHR0dnhjOWNxOHJtWWY0WW5WcjVzMzlDdW1FdG1iR0JrWkJLbkxod2hLVzZhU3pJV0QyZXhFV040Yk1XM2VuVnNUWDBGWHgzN2lQbVRWeE1lRk4zcGx6MU56ZlZrWDgzbzhWbzN6K1hhWCtvYWF6aWJrMExHaGNQVU5sVGg2eFhBK2tWZjZ6UmgwTTJDL2NLWk1tWWVPVVZaanFSSHdmN2hySnp6Q0ZQSDN1UG9YcHVjc2htcjFjTDB4SVVVbEY2VzdyVkRqQVNkd21WT3kzaE9JY1FnWlFOQ1BFRFhSK00zNzVhRlU5ZXc4S2I1OXJ3OS9YaHU3Yit5YWRjZmVYZjdiOW00L0J1M25EV3lOOW9Ibk1jejk2SlJhMUVxbFp5K2RBeTNkc0hrclBGTDBXcjFSQVRGZEhnWnY1Rkk2TzliL3J2VHFVaHVwN1VqTy9ja1ZYWGw2TFI2bWxvYXFLNHJaMkpDMThsSTN2dnl0eWdVWFFleDdiT1kzcXk1dFpFclJkbWN6VW5sU2xFV0lmNFJKSTJjem9XOFUzeTg1M1VVQ2dYKzNzR0UrRWZnNWVHSHA1czM3bnBQMUdyN2ZJcXg0V040WXVYTGFOUmE4a291a1oxN0VyM1dEYkMzS051d2tWdDhudWZYLzlzdC94ekVuZkZ5OThITHZmTnZ6NHZMODZpc0xVR25kY05zTVpHVm00NWFwV0ZhNGdKSHkvL05LbXBMMkhMZzdSN3ZhN0dZMFYydkF3RFpWelA0ZE85ZmV6enZWMjkxSFNEN2VQcnpqUWQvU2tGcERvVmxWN2hTbE9XWTJpWFlML3o2K05SWnZjNTg3YTczWk1XY2pUMGVWOTlVdzlTeDkrRG5IVWhCNmVXZWoyK3NJZVBDRVF6R0ZocWE2NXgrRG1MZ2thQlR1SXhUMTFvSk9vVVFnMFNUeWQ0UTVqT0VHcExjOUI0OHNmSmwzdC94T3k0WG5PMlhvTE85eXdXWlZOV1ZZYlBaOEhEellzbU1EWTU5azBiUDZmSDhlMmR2eE4rNzR6OGNXdys5ZTh0bHFhNnY0TURKcmRoc05sUktGZEZoQ2QxT256SXRjV0czTGE1NTF5NlNsWnZ1dE0xa052SFcxbGNvclNwRXFWQXlNaktSaDViK0U2T2pKNkpRS0pnM2FRVjFqVFVVbCtkU1hKRkhkVjA1ZVNVWHFXK3N3V0Jzd1dxejR1OFR6RXNQL295NHlMRjh2djlOenVha290WG9XTjR1SVZGMVhUbnpKNjhpTktCL2tnaUoyMVBYVk0yV2crODQxcjA5L0ZoN3oxTmRCcHdBTWVHamVYTFZkM3E4OW82akg1SjFwYTIrUlljbXRMV0UzeWFOV292SmJPVHovWCtueGRCTWdFOElzeWNzWTJ6c2xEdnVDZEdkdFF1ZTdqRG42QTNlbm41T0NjVkdSaWJpNmVIRG5oT2ZvdnIvN04xM2ZGVFhtZkR4MzR5bXFmZmVoUkFnaWQ1N3g3aUF3VGJ1dlNTMms5Zkp4c2xtazMwMzJjM3VKdnRtTjlsVXg0N2oyQWIzZ28wTHh0aGdlcEVFQWdsSklGQkRFdXE5VDMzL0dEUm9tRkZEWFhxK240OCt6Tng3N3IxbllFYk1jODg1ejZOMFlmcWtCWFpyUThYb283QllMT01oOFpnWWc3WitmRzE2N1lzYklONm41L1pDQ0RFYWZGRUl2MG1CMmNIdzN5dUg5bHBQUC8xMHR3bEJob0xlMElGYXBYRTZpamdXZGRZbjdXbTkyWEM1Vkp5RnlXd2tPalRCTmpyWlZ3YWpBWXZGYkRmMTl2cVNFY1BoRnk4L3piUFBQa3RBUUFDQmdZR294MUVtb2FIK3JGa3NGb3dtSXdxRllzaHE0dzYyeXRvcnVPazh1cTAzTzk2TTUvZjNhREEyM3ZWaTNDbHN2Qlp3NmxTeW5sTUlJVWFEOFZaY2ZUUUVtNTNpSTVOdStGaG5XVWJIeTQyQmlVS2hVQXdvVyt4SUdLb00xMkppNnZ2S2VpRUdVZGY2bkhPQ3JJV1poUkJDQ0NHRUVPT1BCSjFpUkhRTk9xVlVpaEJDQ0NHRUVPT1hCSjFpUktSTDBDbUVFTDJLaTNaZWJGMklrUkFSR2cyTXo2bTk4bGtUNC9uOVBScEkwQ21HWFpHczV4UkNpRDVwNjJpbHZLWmtwTHNoQkdYVmwyblh0NDEwTjRhTWZOWW10dkgrL2g0TkpPZ1V3NjdyMU5yWnNwNVRDQ0c2RlJFZVRrVk44VWgzUXdqS2E0cng5L2REb1ZEZzR1SXk3a2FENUxNMnNZMzM5L2RvSUVHbkdIWjI5VGxsYXEwUVFuUnIvc0o1RkZSa2pYUTNoQ0N2TkpOSjhYRW9sVXJVYXZXNCsxSXVuN1dKYmJ5L3YwY0RDVHJGc0R0VmNlM3hUTWZhM2tJSUlhNmFQbjA2YnQ1cVRtYnRIK211aUFuc1dNWlhLTFJHSWlNalVhbFVhRFFhbE1yeDlSVlNQbXNUMTBSNGY0OEc4amNxaGxWeGsvMTZ6a2srSTlzZklZUVk3ZTUvNEQ1SzZ5NXlNblBmU0hkRlRFREhNNzZpdERhWHBjdVdvRktwOFBEd1FLMGVXL1VtKzBvK2F4UFBSSHAvanpUVlNIZEFUQ3hkMTNQT2t2V2NRZ2pSSTRWQ2dVcWw0ckVuSDJUSDlqZlplU0NmMk5CRVF2d2pDUTJJR3VudWlYR3FyUG95NVRYRjVKV2VRNmsxc256MVlseGNYSEIzZDhmSHh3ZVZTalh1cGgvS1oyM2k2Tzc5N2VIaE1XN2YzNk9CQkoxaVdHVldYM3M4UFdEaytpR0VFR09GVXFsRXE5Vnl6NzNiU0UxTjVYejJhVTVrZllsVzQwWkpXZUZJZDArTU14R2hNYlRyV3drSThDZHVTcXh0eXFHcnF5dCtmbjVvdGRweE8vVlFQbXZqWDIvdmI1MU9OMjdmM3lOTmdrNHhyTEs3QkoySkVuUUtJVVNmcUZRcVBEMDlXYkprQ1VsSlNUUTNOMk0wR2pHYnpWZ3NscEh1bmhpSEZBb0ZTcVhTTnVYUTI5c2JuVTZIU2pXK3Z6cktaMjFpY1BiK2RuVjF4Y1hGWmFTN05tNk43OThjWWxScDFFTlppL1d4VWdHSi9pUGJIeUdFR0V0VUtoVnVibTVvTkJwOGZIelE2L1VZREFaTUpwTjhHUmFEcXJOc2hGcXRScVBSb0ZhclVhbFVFMllFU0Q1cjQ5dEVmMytQRkFrNnhiQTUxMldVYzdJdnVNaDBlU0dFNkpmT2RQNHFsUXFkVG9mRllwRXZ3V0pJS0JRS2g1K0pSRDVyNDl0RWYzK1BCQWs2eGJEcE9yVTJTYWJXQ2lIRURaRXZTRUlNRC9tc0NURjRaQnhaREp2c21tdVBaV3F0RUVJSUlZUVFFNE1FbldKWW1DMlEweVhvbEpGT0lZUVFRZ2doSmdZSk9zV3d1RlFQQnJQMXNiOE9BbDFIdGo5Q0NDR0VFRUtJNFNGQnB4Z1dYZGR6SmdlT1hEK0VFRUlJSVlRUXcwdUNUakVzWkQybkVFSUlJWVFRRTVNRW5XSllaTXQ2VGlHRUVFSUlJU1lrQ1RyRmtHdlVRM21MOWJGU1lhM1JLWVFRUWdnaGhKZ1lKT2dVUXk2ejZ0cmpSSDl3a1pKWFFnZ2hoQkJDVEJpcWtlNkFHUDlrYXEwUVFnZ2h4cEtNakF6U1VrOVRVbHlNcTg2ZHZNTGNrZTZTR0dKeDBaTnA2MmdsTWpLQ2VmUG5rcHljakVLaFFLR1EwWkxCSUVHbkdISmRNOWRLRWlFaGhCQkNqR2JiWDl0Qlc2T1pxTUFwekZxeWpoRC9pSkh1a2hnbTVUVWxWTlFVYzJSZktxZlR6bkQvZy9laVVxbFFLbVZ5NkVESjM2QVlVaVlMbksrOTlueTZsRXNSUWdnaHhDajE0aC8vaHJkTEpKdVdQc0xNaE1VU2NFNHdJZjRSekV4WXpKWVZUK0N0RE9mbEYxNmxyYTBOazhrMDBsMGI4eVRvRkVQcVVoMFl6TmJIb2U3Z3BSblovZ2doaEJCQ09MUDl0UjJFZXNjelAzSFZTSGRGakFJTHA2OGwxRGVlTjdhL1JYTnpzd1NlQXlSQnB4aFNkdlU1WlQybkVFSUlJVWFoakl3TVdodk16RStTZ0ZOY3N5aDVMZm9XU0UxTnBhT2pBN1BaUE5KZEdyTWs2QlJEeWk2SmtLem5GRUlJSWNRb2xKWnltdWlnaEpIdWhoaUY0c0lTeVQ1M25zYkdSaG50SEFBSk9zV1Fza3NpSkNPZFFnZ2hoQmlGaWt1S0NmYVBIT2x1aUZFb3hEK1NxcW9xbXBxYU1CcU5XQ3lXa2U3U21DUkJweGd5alhxb2FMVStWaXNoem50ayt5T0VFRUlJNFl5cjFrMlNCZ21uUWdPaTBHcDBHQXdHOUhxOUJKMDNTSUpPTVdUT1ZsNTduQlFBU2lsekpJUVFRb2hSS0wvbzRxQ2RhNkJCeVdBRk5UWDFGVFMxTmpqZDE5YmVRa1Z0NmFCY1p5SW9LU3ZDWkRLaDErdGxYZWNOa3FCVERKbXVwVktTWkdxdEVFSUlJY2E1VHcvdDRNQ3BUL3ZjdnJtMWtRNTl1KzE1ZVhVeGYzNy81NVJYRncrNEx6dS9lWVdVYy91ZDdzc3FPTVdybi95NngrT3I2OHZKTGNxd1BUZWFqT2dOSGIzK09BdWFpOHZ6cUcyc0FpQXQreUFYQ3MvMmVHMmp5VWh6YXlQbE5TVTBOdGZaN2Z2OHlGc1VsdVU2UFM0MTZ3Qkh6dXpwOGR3M3ltS3h5UFRhQVZDTmRBZkUrSlhiSmVpYzZqZHkvUkJDQ0NHRUdBNHhZVlBZZmVRdGxzellnRmFqczIyL1ZKeEZ3Wlh6ZE9qYmFOZTMwZGhTUjNWZEdlMzZOcGJQdm9YVjh6WURFT0FiaW8rSFA2OS85aHNldU9WN1JBVEY4c2J1MzFOY2tkZnJ0VGNzMnNiY2Fjc0g3YlVjVHQ5TlZsNGFkNng5a3NUWU9ldzk4VDVwMlFkN1BlNDdkLzhDZis4Z3UyMWZwK3hrY3RSMGxzM2FTTzdsVEVMOEk1a1NNNU9jZ25RT3ArL0daRFppTkJyUUd6dm8wTGRqTkJrQTY3VG54Tmk1M0xyOEFkdTVzdk5QRVJvUVJVeW9ZK0tuNG9vODJqcGFXRFpyNHdCZnZSaHNFblNLSVhPaFM5Q1pLSmxyaFJCQ0NERU92ZlRodjFQVFVHRjdiaktiK00wYlA3UTl2M1haZzVUWFhPWmNYaXJSSVpOeDFYa1E2QlBLek1tTDhmTHdKY0E3eE5aVzVhTGluZzNQOHZhZVAzSTI5emdSUWJFc25yR2VHVzJMZXV6RFo0ZmZ3R1F5OXF2ZkNucGU5M1Ryc2dlb3FpdGo1NzYvb1ZyL05BdVQxNUlZTnhlQU14ZU9jZkZ5SnR2V2Y5dld2cnk2bUwwbjN1OVhIMXJhbTJodGIyYjF2TTJvVkJwMEdsZGN0ZTY0NlR4d2QvVkNyVkwzNjN4bXk5Qk9mWlZSemhzblFhY1lFcVhOMEhyMWQ1Ky9EcnkxSTlzZklZUVFRb2loY1BmNlo3aFFkSllnM3pDOFBIeHQyN1B5MG9nTW5rUllVQXpsTlplSkNJcmpyblhmNnZZODJRV25TY3M2d01PMy9ZQUhiL2srU3FWMUZkeWtpTVJlKy9ERjBiZWRicStxSzZPNFBJL1F3R2orZS9zUGJOc3RGak5HazVGZnZmcWNYZnR2YmYxbi9IMkNBZENvdGR5MzhidTg4dkYvY1M0dmxUdldQR0Vid1N5OGNnRzFTdTEwdExHL1hIWHV6RXhZZk1QSDcwdjVDSlBaV3Nxa3ZLWVlzOW5FM2hNZjJQWnIxRnBXemQwMDRINktnWkdnVXd5SnJsTnJFMlJxclJCQ0NDSEdLVit2QUlvckxwRmRjSXBIYi9zaFNxV1NzdXJMSEU3Znpkb0ZXNG1MbU5hbjh6UzNORkJhVlFqQU4ybTdPSDMrU0svSDNMYjhRYWJGenJiYjl0WEpEMjJqbU9VMXhieTk5ODg4c2ZuSDNMbm1TVnViM01zWlpPV2xzWFgxNHdEVU45ZXc1OWk3V0xBZnlmTjA4K2FwclQvRjNkV3pUNjlocUxTMXQ5aW1HSnZOSmlwclM4a3R5c0ROMVpQYXhpck1WNE5PL2RYMXNYVlgxNC9XTjFYVDJGSXZRZWNvSUVHbkdCSVh1cXo1bHFCVENDR0VFT1BacmNzZTRPKzcvaCtWdGFVRStvWHh5YUh0Sk1iTlpmR005VGQwdmdYSmE0Z01uc1E3ZTEvZ29WdStqN3VybDIzZitjSXpuTWs5eXIwYnZtTTNzdHFwcXU0S1VTR1RBVWllTkovaWlqemUvL29sbnRqeUU5dDAxZHJHU3RRcURRblJNd0I2VEZ3MFdBRm5WZDBWc2d0TzA5TFdTRTE5T2RrRnB3RnJvSmhma3RQdGNXRkJNVlRXWGVIRC9YOER3R0RVYy9yOFlkSXZIQ1VtYkFyMzNmUWRXOXQzOXI2QVVxSGs3dlZQQTVCeTdoc09udjVzVVBvdkJrYUNUakVrdW81MFRuSDhmU2lFRUVJSU1lYWR6VDNPTjJtN0FPdGF6bmYyL2htVDJVUkxXeFBOclEzODdxMS93dDhuaENEZk1Eb003VlRXWG5GNkhoOVArK1FYbm03ZWRGeWR5dXJuSFl4M2wrQ3lyTG9JRjZXS0lMOHdwK2VxcWE5ZzNyU1Y1QlNjUnFGUWNPdXlCeWlwekxkYkgya3dHbkJ4NlQ0TU9IMytDSWZUZHdQVzZhblAzUFh6UHZ4dFdDa1V6dGVLRmxmazBkaFNoMGF0cGJXam1kU3NiMGlhTkorRzVsbysyUDh5SGZvMlBOMnVGWFUzbTgwMHR6WHkyS1lmRVIwNm1aODg5Z2NBL252Nzg2eGRzSlU1VTVjNVhNTm9OT0NtOCtoelg4WHdrYUJUREFrcGx5S0VFRUtJOFM0MmZCcmVYUUxHMXZabTZocXJDQStLdFcxVHUyZzRsNWRDNFpVTHZQamhMNXllNThHYnY5ZnROZjc4M3Mvc0FqbUx4WXkzaC9NTWpSMzZkdXFhcWdud0RiVnRDL0lMY3doUURjWU8xQ3BOdDljTUM0aG04ZlQxRkpWZjVGTHhPY0JhOXFURGNHMzZxc0ZvNEZKeGx1Mll6aW11U29YemlveHpwaTUzeUNxYmxuT0lRTDh3Tml6YXh0dDcvc2h6OS83U3RwYTFzQ3lYN1ovOWxnQ2ZFR2VuYzBwdjdNQkhMZGtyUnlNSk9zV2d1OXdFZXV2dkhZTGN3TDEvaWNlRUVFSUlJY1lFTDNjZnZOeDliTS9QWFVybDJObTkvT2poMzlpMU81ZVhRa0wwRE81Yzh4UUE3KzU5QVc4UFB6WXV1UmV3WnEydHJpOTNlbzBudHZ5VDNRamd1VXVwcEdZZmNOcTJwYjJKOE1BWWZEMnYzZkZ2MTdmUjB0WmsxNjZodVJhbFFrbE5ReVVBalMxMXR1MXFsWWFRZ0VoQ0FpSUJiRUhuN21OdlUxRlRZbmVldC9iODBmYjRscVgzTysxVGo2NW1ndzMyQzhkb01sSlpXMnE3YnRHVlhBSjlRM0hWdVhkN3VORmtYemV6dGEwSmJiQXJCcU8xNUVwbk5sdUQwWUJTcWNSRjZkTC9Qb3BCSVVHbkdIUjJVMnRsUGFjUVFnZ2h4ckh0bi8yV05uMHJBTzBkcmJUclczbHA1My9ZOXErYXN3bTlvUU90V21lYjRxcFFLRkFxbEgwcUNhSlVLRkYwR1Qzc0hBbDB4czhya0NlMi9KUGR0b3pjRSt3NS9xN1Q5bjkrNzJkMno5Lzg0Zy80ZXdmem5idi96YUh0VTF0K2FudDg4UFJubk0wOXhuUDMvdEsyclRQUlQyY20yYTRzV0RoNlpnOXBWNFBsYWJGenVXbnhOa3htRXdvVXVPazhDUElOczlid3ZCcDA1aFNjWmtyMHJHNWZhMmYvRzVwcjdiWWR6L2lLNHhsZjJXMzcxYXYvaC9qSVpPN2YrTjBlenllR2pnU2RZdEIxcmMrWklPczV4UmpSWGcrdDFSWU1iWUJDZ2FsanBIc2t1bkxSV0xCWVFPMW13ZFhmZ3M1YmdVS2g2SGJ0a0JCaS9EbGFhdjNKcTdmK0RCYWxBdUlHY1B6aUdSc3dtYTExNGk2WFgrTDArY09zbkhPYmJYOUlRQ1NabDA3aWRvTUplVjcrNkpkOW5sN3J6S3dwUzVnU2N5MTRNNXROdkxUejN6RVk5U3lkZVJOenA2MjBhOS9kYUdEWFlMZXpQMTIzZFU3WE5SZ2Mvd00xR2czTW1iYWNwTGg1SEU3ZlRWdEhDMkNkRHF6VjZBQ1lHanViakl2SFdUNzdab3JLTDFKVlg4YTJkZDkyT0ZkWDkyLzhQN2I2cEhtbDJleEwrUWlGUXNFRE56K0htOVorYmFkVzQ5cmp1Y1RRa3FCVERMb0xNdElweHBqYVBPaG9zbUF4U1FBeldwbjAxbitiamdZRkhVMW1WTzRtZkdJc3FGU3FIdS82Q3lIR3ZtWUR2SkFPZXd1dHkzYmlmV0JKK09DZFh3RWMyM2ZqeDArT1NtYnZpUStZRWoyVHNJQm96aXFQRStJZlNWWitHa3RuM2dSWXA2MEcrVVhjMFBtL2MvY3Y3QklKbmMwOXpwRXplL3A4dkVhdFJhTytWakQ5M0tWVXpHWVRxK1p1SWpYckFNdG4zOXFuRWRmZWRDYnc2UXdvOVlZTzIzVU5SajFCdm1HRUJVYmpwdk93allhMnREV2lWVnVEd1RsVGwzTWsvUXZPNWg3blZNNGhrdUxtMldxR1hzOXNObE5Ta1U5NVRUSHpFcTFCODFjblB5VEVQeEs5c1lQQ0t4ZFlNMy9MZ0YrVEdEd1NkSXBCWmJiQXBTNTNIeVhvRktOZFpSWVkyd0VrNEJ3enpFb01UUXFxY3d4NHg3ZWgwK2x3Y1pGMU9rS01WejgvQW1lcjRLRWtlQ1JwYUs1eGJBREhsbGNYY3lMemErSWprMjNibWxvYjJKZnlFVjd1dmt5TG5VTkZiUW1yNTkvZTUzTzJkYlRhMW1GVzFKWlEwMUNCd2RoQmg3NmRnaXNYYU90bzRjQ3BUL0Z5OTNXYXhiV244MzZkc3BPa1NmTlpOSDA5S1ZuZnNQdm9XOXkrOHBGZWo5VWJPcWhwcUNBMElNcnBmZzgzYnhRS0JZMHRkVmdzRnY1bnh3KzVkOE96eEVWTW83R2x6cTdzUzZmcStuTGJkRm92ZHgrV3pOekFwNGQzb05XNHN1MXEyWk91YlF1dlhNQmc3T0NMWTI5anNWZ0lENHhoWHVKS3N2TFNLTGh5bnEyckgwZHY2T0RMNCs4eUxYWk90MzBWdzArQ1RqR29paHF2SlJFSzg1QWtRbUowcTgwRFk3c0ZDVGpISGdVS01LcXB6ZFBqRmQyTWg0ZUhCSjVDakVNZjVsb0R6bjliQ2tzSGNYUnpNQjA4L1JuaGdUSEVoVS9sM0tWVUFDS0Q0NWd6ZFJsN2pyMkxBc1hWQUNtMmx6TmQ4L3UzZjRMKzZqVFZENzUrQ2EzR0ZhMWFoMWJqaXQ3UWdkRmtvTGFoRWs4M24xN09kSTNSWk9UakE2OWlOQmxZdCtBTzFDbzFtNVkveER0WGt4cXRtcnVwMjJNTHIrVHl5YUhYQ2ZXUFl0dDY1MU5lVlM0cS9MeUNLSzhwSmo0eUdhUEpnRkxwUW1OTFBRYWpIbjl2KzFGTHZhR0Q0b3BMekpxeXhMWk5vOVpoc1Zqd2RQTkcxYVdreTdtOFZIYnVmd1dsUWtsRWNCenhrY25FUnlZVDRoOUJSVzBwbng5NWs5andxU1JQbW8vRll1Rk03akhlKytwRkhybnRlWWR5TkdKa1NOQXBCcFdzNXhSalJXc3RkRFJLd0RtMktWQVlkTlNWVmFPT1VxUFQ2V1NxclJEanpQWXNXQkkyZWdQT0sxVkZYQ2c2ZTYza1NaZi9VdFl1dUlOSkVVbWtuejlDVXR3ODI5ckZ2bmptcnAralZtblFhbHdkMWxoMlRxKzlZODBUdG0wV0xEMysvbXZyYU9XRGZYK2x1UHdTOTJ4NEZ2ZXI2MHNUb21ld2ZQWXRIRHI5T2RYMTVkeXk5SDdjdW1TTGJXaXB4V0RVcy8zejN4SWVGTXZLSGdKVGdMandhV1FYbkNZeGJoNEFudTQrRkpYbDRxcDFkd2orTGhTZHhXdzJNeWtpa1haOUczdU92a05tWGdxcjVtN20xUGxEdkxUelA5aTg0bUVtUlNReUtUeVJ1OVkrUlZ4RUlyb3Vhek5MS3d0NWM4OGZVS3UxM0w3eVVkdGEvenRXUDhIZlAvbC92UHpSTDdsenpaUEVSVXpyNVc5Y0REVUpPc1dneXEyNzlsaW0xb3JSckswR0xHWUpPTWM2SlNwb2RhT3hzUkcxV2kxQnB4RGpTSGtMdEJoZzZZMHRoUndXWVlIUlBIano5MUNyTkJTVzVaS2RmOG9XRkxscTNiQmdJYjgwaHllMy9yU1hNOW56OXVqK1M1UzNoeitUbzZhVGVTa0ZzOWxFWmQwVjlJWU9mRHlkRjBhL1VIU1d6dysvU1llaG5idlhQOE9raUVTNy9hdm5iVWF0MHZCTjJpN3lpck80WmRuOVRJOWZnTmxzNWx4ZUtpNUtGOVl1dUlPRnlXdDZUZDQyTDNFbHA4OGZac2ZudjhWRjZZSzNoeDlmSG4rWDJQQ3BEc2NleTlqTHBJaEV6aGVlNFVEYUp4aU1ldTVaL3d3SjBUT1lsYkNZZC9hK3dKdGYvSUhKa2Nsc1dmVVlpWEZ6YmNkYUxCYU9uZDNMZ1ZPZjRPYnF5U08zUFc5WHVzYlhLNEJIYi9zaE8zYi9MMjk4OFh2aUk1UFp1T1FlL0x3Q2UreS9HRG9TZElwQlpUZlNLVUduR01VTWJUTEtPVjY0V0hRME5WWGc3ZTJOU3FVYTF4bHRNekl5U0VzOVRVbHhNYTQ2ZC9JS2MwZTZTMktjaVl1ZVRGdEhLNUdSRWN5YlA1Zms1T1FSeXhSZFljMUhRNGpic0YrNlgrSWlwdkhSTjM4bjgxSUtHcldXRFl1MjJmYlZObFN5ZlBZdGhQZ1BYdVFjRTVaQVRGZ0NiMzd4Qi9KS3N0R290Y3lZdk1naG1PelUwdGFFdDRjZlcxWS9qcjkza05NMnkyWnRKRHBrTWdkUGYwWnMyRlRBbXBsMjI5cHYwZGJSeXVTb1pMdjIxNWR4NlJUb0c4clcxWSt6KytqYkpNYk50VTZSdGNETWhNVjI3U3dXTXlvWE5Tdm5idUtMbzI4VDVCZk9waFVQMllKdEx3OWZIci85eCt4UC9aaTJqaGFIV3AwMURSVWNTditjeU9CSmJGM3poRjBkMDA3K1BzRTh0ZldmMlgza0xlcWFxbkhYM1ZqMllERTRGSmF1RlZXRkdBQ3pCVzcrQUV4WDMxR2Yzd2xhV1dJbFJxbUtUSXN0STZvWTI0eDAwT3lhUjNoNE9KNmVua00rMnZsRklmd21CV1lIdzMrdjdMMzlZTm4rMmc3YUdzMUVCU1lRN0I4NXFGOWloZWlxdkthRWlwcGlDc3F6Y2ZOV2MvK0Q5NDVJcHVpemxmRDhBZmpOS3BqcFBGWWFORTgvL1RRL2UrckZBWjNEWXJHTTJwdGVJOWszZzlHQXlzWHhocURCcUVldDB0Q3ViN09iTXR0WGxiVlhDUFFON2RQck1oZ05BOHJRKzR1WG4rYlpaNThsSUNDQXdNQkExR3BKV3RKZk1nOUpESnI4aG1zQlo1U25CSnhpZEpPQWMveFFvY1ZrTXFIWDZ6R2J6U1BkblNIeDRoLy9ocmRMSkp1V1BzTE1oTVVTY0lvaEZlSWZ3Y3lFeFd4WjhRVGV5bkJlZnVGVjJ0cmFNSmxNSTkyMVVXMjBCcHd3c24xVHE5Uk9yOTlaMS9OR0FrNkFJTCt3UHIrdXdTZ0pJd1pHZ2s0eGFHUnFyUkJpcEZnc0ZveEdJK054OHM3MjEzWVE2aDNQL01SVkk5MFZNUUV0bkw2V1VOOTQzdGorRnMzTnpSSjRDaUZ1aUFTZFl0QmNsQ1JDUWdneHFESXlNbWh0TURNL1NRSk9NWElXSmE5RjN3S3BxYWwwZEhTTTJ4a0ZRb2loSTBHbkdEVDU5ZGNleDB1NUZDSEVNQnVQbzV4cEthZUpEa29ZNlc0SVFWeFlJdG5uenRQWTJEZ3VSenZqb2llUGRCZkVLQllSR2cyTTdpblVvNTBFbldMUTVIVUpPaWRMMENtRUVBTldYRkpNc0gva1NIZERDRUw4STZtcXFxS3BxV2xjVG1WdjYyaWx2S1prcExzaFJxR3k2c3UwNjl0R3VodGpuZ1NkWWxDVU5FUEgxUnVmb2U2Z2t5UkNRZ2d4WUs1YU4wa2FKRWFGMElBb3RCb2RCb01CdlY0LzdvTE9pUEJ3S21xS1I3b2JZaFFxcnluRzM5OFBoVUtCaTR1TGpIYmVJQWs2eGFESTY3S2VjNUpQOSsyRUVFTDBYWDdSeFpIdXdvZ3ltWWQyR3VkNEM1d0FtbG9iN0VabEJ2TTFscFFWamR0TTBmTVh6cU9nSW11a3V5RkdvYnpTVENiRng2RlVLbEdybldmaUZiMlRvRk1NaXE1VGF5WG9GR0p3NUplZVIyL29zTnQyb2Vnc2hWZHlCKzBhRm91RkU1bGZVMU5mMGU5akc1cHJ1VkpWNUhTZjBXU2t2THFZbHJZbUFNeG1NK1hWeFRTM05nNm92MkxpMkovNk1XL3MvbDJQYmY3K3lhLzU4dmg3TjN5TnQ3LzhVNStPTHk3UG83YXhDb0MwN0lOY0tEemJZM3VqeVVoemF5UGxOU1UwTmwrN0s2czNkTkRRWE5mdm44N1BVVis4K01Fdk9IVDZjd0FPblBxVVZ6Lzk3eHY2ZkhkbnZHYUtuajU5T203ZWFrNW03Ui9wcm9oUjVGakdWeWkwUmlJakkxR3BWR2cwbW1HdlZ6dGVxRWE2QTJKOHNBczZaVDJuRUFOVzMxVERHN3QveCtTbzZkeDMwM2NBYTNIcm5mdGZJY2d2bkNkdS8vR2dYS2Vrc29DdlRuNUlhdFlCbnRqeUU5eDA3bjArOXVqWkx6bVZjNGgvZWZJdlR2cGZ6VjgvK2s4MkxOckdvdWxyYVcxdjVxOGYvU2NyNXR6S3FybWJCcVh2b25jdmZmanZWTlNXT215Zk8zVTV0eTUvWU5Ddjk2ZjNma1pUUzMzdkRhL2o2ZTdEZCsvK2hkMjJpS0E0anB6WlExNUpOcE1pRXAwZVp6RHFNUm9OVHZlbFh6aEtXZlZsaCsxSmNmT0lEcDFNVzNzTCtTVTVUSW1lMVd2L3ZrN1p5ZVNvNlN5YnRaSGN5NW1FK0VjeUpXWW1PUVhwSEU3ZmpjbHN4R2cwb0RkMjBLRnZ4Mml5OXNsVjYwWmk3RnpiMzNYNmhhUHNQZkcrMDJ0WUxKWnVSMUNpUXVKNTVMYm5lKzNuOVdaTVhrUnVVUVl2Zi94TDdsanpKQWxSMC90OWpvbmsvZ2Z1NDY5L2VaV1RtUllXVGw4NzB0MFJJK3g0eGxlVTF1YXlmUFVTVkNvVkhoNGVxTlZTNy9OR1NkQXBCb1dNZElxSjZOTkRPMnhmTG0vVWxKaFpKTWJPY2RoK3ZqQWRnTVRZdWJadGw0clBZVERxbVQ1cHdZQ3UyVlZrY0ZkbUxYWUFBQ0FBU1VSQlZCd3I1OXpHZ1ZPZjhzbkIxN24zcG1jSDdkeGk1TFYxdEJMb0crb1FXSVVIeGd6SjlZeEdQZFBqRnhBZm1kem5ZeTRWbitOUzhUbUg3Wk9qcGhQa0cwWmE5c0Z1Zzg2ZWRPamJhVzF2dHR0MnZpQ2RBTzhRb2tNbmsxVndDcVZTU1dMYzNHN08wTHVXOWlaYTI1dFpQVzh6S3BVR25jWVZWNjA3YmpvUDNGMjlIQXJTTDB4ZXc4TGtOVTdQOVpzM2ZzUk5pKzRtT1g3K0RmZm5lbjVlZ1R5MitSL1plK0o5QW4xQ0IrMjg0MjJVRTZ4WlNWVXFGWTg5K1NBN3RyL0p6Z1A1eElZbUV1SWZTV2hBMUVoM1R3eVRzdXJMbE5jVWsxZDZEcVhXeVBMVmkzRnhjY0hkM1IwZkh4OVVLcFZNcjcxQkVuU0tBV3MyUVBYVjVTUHVhZ2gyRzluK0NERmN6dVdsWWpEcUIzUU9idzkvcDBGblZ2NHBWQzVxcHNaY0N4Wk81UnhDb1ZBUUhaYlFwMm1xSG01ZUFKekkzTmRqY0t4UUtOR3FkWmd0Wm82YzJkTnR1N2p3YVlRRlJ2ZDZYVEY2dE90Ym1SU1J5SnI1dHcvYk5ZTjh3KzNldDlEektGNWpjNTFkMEZsVlYyWmJrN2g0NWdhODNIMHByc2dId052RER5OTMrenViZFUzVlpCZWN0dHNXN0J2T291bHJBZnZScWwrOStwenQ4ZGtMeHpDYWpQenVyWDl5Mmk5WHJSdmZ2LysvZW5pbFY5dnAzSm1ac0xqWGR0a0ZwL25nNjcvMjJHYm5ONit3ODV0WG5PNExENHpoaVMzL3hLZUhkbkF1TDdYYmN4aU1lbExPN2VkVXppRzc3UmtYVDlnZVAzVEw5NGtJanV1MXp4T05VcWxFcTlWeXo3M2JTRTFONVh6MmFVNWtmWWxXNDBaSldlRklkMDhNc1lqUUdOcjFyUVFFK0JNM0pkWTJwZGJWMVJVL1B6KzBXcTFNclIwQUNUckZnRjNza2tRb1hrWTV4UVR5azhmKzBPMittb1pLL3Z6ZXo1Z1dNNXR0NjcvZHIvTlcxSlpTV2xuQXpJVEZhRFU2QUtycnk4a3Z6UUdzVXliNzFyOC9vbGFwT1hqcVV6b003YjIyNzI3RXFaUEtSVTFvUUJTN0RyNE9RR2xsQVJhTGhZOFB2QWJBL01SVm5MbHdGSUEyZmF2VGMxeThuRWxMbDREWjNjMUxwdHNPRWJQWmpON1FnVTQ3dkhjQ0cxcHErZVRnZG01ZC9nQXVTaGVhV3h0NWFlZS84K2ltSCtIdkhXUnJkNkhvTEtkekRqTXBNc251K004T3YwRnhSWjdUYzYrWnY0VmxzemJhYmNzdnpiRjlObnBxMTFWNWRUR2xWWVdzWGJBVmIzYy8yL2JNdkJUS2E0cFp2K0JPWEZ5RzVpdlNjL2YrSnlvWHh5bDZMMzc0QzFiTjNld1FzQVBzUy8ySTZyb3lBT1pPVzhIa0hxYkpmbnpnVldMRHB2WVlDUHQ1Qjk5QXp5Y0dsVXFGcDZjblM1WXNJU2twaWVibVpveEdJMmF6ZVZ5TzhBcEhDb1VDcFZKcG0xTHI3ZTJOVHFkRHBaS3dhU0RrYjA4TVdOZXB0WEVTZEFveFlHblpCd0hzdmpSMkpnYlp1T1FldEdwWGRoMThqZmlJSkdaTVh0VHRlVlJkdmpUSFJ5WngxOXB2T2JTNVVIU1d5T0JKdU9rOHVqMVBhVlVoT3o3L1g4QTZZbFZSYTYxbDF6bDFzZk41ZlZNMUdaZE8ydG81VTFGVFFuVjl1ZTI1djNld0JKMURwSzJqQlFDZFpuaURUbmVkSjFsNWFaek0zTWVTbVJ0SXYzQVVONTBIbGJXbDdFdlp5ZDNybndiZ1ZNNWh2TjE5NGJxM3ltT2JmK1J3enA1R1NtOWtmZXFKYy9zQUNBMklKaTU4cW0zNythSXpCUHFFT3AzaVdsVjNoZXlDMDdTME5WSlRYMjRiWGRYcjI4a3Z5WEZvM3lrc0tBYWR4dFgyM04zVml4ZmUvN25kN0lOSE4vMEloVUtCVHVQSzNoUHZVM0RsdkczZnVvVjNvbFpwcnAwdk1KcXd3R2d1RldmaDdlRkhvSy85dEZrWHBRcXRXdWNRdkRZMDE5SFcwU0lsZVBwQXBWTGg1dWFHUnFQQng4Y0h2VjZQd1dEQVpESko0RG5PZFpaRlVhdlZhRFFhMUdvMUtwVktSamdIZ1FTZFlzQzZsa3VKbHlSQ1FneElhM3N6bVZjRE56ZXROUkFzcnk3bVhGNHFDVkV6V0pDMEdvUFJ3SzZEcitIdkU5eVA5VjhLTkdxdDNaYWErZ28rUHZBcVlZRXhQU1ltNmpvcW8xUXErZllkL3hlQTNVZmY1bFRPSWR0emdLUko4d0RyeU93TDcvK3J3N21XemI1WmdzeGgwdDVoSFcyMldNdzBOTmVpMWJqYUJUOURSZVdpWnNPaXU5aDE4SFdTSnMwai9jSVJsc3pZUUhoZ0RCOTk4M2R5Q3RJSjhnc252eVNiWis3Nk9Ya2wyZmI5MXJleDY4QnJiRmkwRFYrdkFNRDZYbXRzcnVXK2pkOGRjUC9xbXFvNGR5a0ZsWXVheXRwU3U2Q3p2cW1hRVA5SXA4Y1ZWK1RSMkZLSFJxMmx0YU9aMUt4dlNKbzBuNGJtV2o3WS96SWQralk4M2J4dDdjMW1NODF0alR5MjZVZEVoa3dpT21ReUQ5LzJBMVF1S3A2NTYrZDI1KzRhVkc1YThUQVd5N1Z5SkNvWE5SRkJjZWk3ekZZd204MThmZkpEV3R1YmVXVFREKzFHa0FHeTh0TllNMzhMWGg3Vy81VGJPbHA1YTg4ZmFHcHQ0THQzLzN1L0VvWk5WSjNsTVZRcUZUcWREb3ZGSWdIbkJLRlFLQngreE1CSjBDa0dUSklJQ1RGNGpwM2RhMWNteFd3MjgvbVJOMUVvRkt5YXQvbUd6cmwrMFYxNGRQa3kzR2wvMmk0c0ZrdXZRYUN2WndBYkY5OURWT2prRzdxK0dCbXRWMGM2RDV6NmxBT25QZ1dzLzVZTGt0ZXdJR24xa0g2UlNveWJTMnIyQVhicy9oMXQ3UzNNbUx3SWpWckxrcGtiMkh2aWZhSkM0b21QVE1iZko5Z2g2TlNxZFJTVlh5Uy9OSWU1WHNzQktLc3VJdEEzckY5OU9KVnoyQ0ZUck1HbzUwcFZFWUYrWVlRRlJGTmNmdW5xMms5cm1aUEsydEp1WncvTW1icmNZY3B1V3M0aEF2M0MyTEJvRzIvditTUFAzZnRMMjRoSVlWa3Uyei83TFFFK0lRQzR1M3JpN3VvSndPL2YvcW5kU09lM3R2Nno3ZkhPL1grem15NjhjY2s5eko2eTFPNjZTcVdTZXpZOHk5OCsvaFZ2ZmZFSEhyLzl4N1p6ZzdXKzZmNjBYV3haOVNnZCtuYmUvdkpQMURWV2NkZTZiMHZBMlE4U2NBZ3hlQ1RvRkFOaXRrQkJnL1d4QW9qeEd0SHVDREdtTmJVMmtKcDl3RzViU3RaK1Nxc0tXWmk4eG1GYW5ORm9jTWpPMlVtbmNiTjkrWjB6ZFpuRC92THFZbklLVGhNVE5xWFh6S0FlYmw0c1NGN2RZNXVxdWpLSGFYNWlaSG01KzdKcHhVTm9WRnFNWmlNMTllV2tYempLbDhmZm83R2xqdlVMN3h6UzY5KzArQjcrdXZNL21KZTQwamJLdm5UbVJzNWNPRWJtcFpSdVM0QW9GQXFpZ3VNcEtNMWg3clRsbU13bUttdExtWis0R3JQWlRGTnJnNjJ0Mld4Q2I3VFd2dXlrMDdpaTFlZ3dtWXhZTEdidVh2K01iZDk3WC8yRnBMaDVUSTZhVHVHVkMzeWQ4aUZtc3htbFVzbVZxa0tNSmlPUndaUDYvaUt2am53Ris0WGJndGFRQU90SWFkR1ZYQUo5UTNGMUV1VDk2T0hmT0d5N1k4MlQzVTd0ZGNiWEs0QnQ2NzdORzd0L3g5R3pYN0poMFYyMmZmN2V3V1JjUEVGOFpCTEhNNzZpcHFHQysyNzZMckZkUm5XRkVHSTRTZEFwQnFTZzRkcHluQmh2VU1tVWR6R0VhdHVocWhVYTlkQnVoRGFqOWM5MjA5VS9yM3ZjWm9RT1U1ZDJWL2UzR09DMVVaaTQ4Y3ZqNzJFdzZwa1NQWk1MUmRiaTgxT2laNUZibE1IcWVZN1pSMCtkUDh5cDg0ZWRudXZKTFQ4aExEQ2FmU2tmT2MxY1cxUjJFYkN1Ky96eStIdDk3bU5pN0Z3aVEreS9sTC8vMVV0Y0tEckxJN2M5VDNiQktjQTZuYytadk9Jc09xNW1KZ1dZSHI5UU11SU9FVzhQWDRjUnNnVkphM2o1NDE5eUl2TnJsczNjNkRRZ0dpeU56YlVBRkpkZnNxM0pWS3ZVaEFmRjBsUllqNjluUUxmSFJvWEVjeXhqTDJCZEIydzBHWWtObjBwdFk2WER0TzJxdWpJeUw2WFlucStldDVubHMyOEJySm1aNDdza0tycDN3M2Z3OXduRzI4TVBsVXJOcDRkM2NMRTRreW5STThuT1A0V2J6b05nUDhjMWp4WXNIRDJ6aDdTck40V214YzdscHNYYk1KbE5LRkRncHZNZ3lEZk1Xc1B6YXRDWlUzRGFybFRONzkvK2FiYzNpZnJxdHVVUE1qMytXc21rbUxBRUhybnRlY0tEWWpHYnpXUmNQSUhlME03TWhNWDROUVN4Yy84cnVMdDY4c2h0ejB2WkR5SEVpSktnVXd5SVRLMFZnNlhkQk9VdDFxQ3lvZ1dxMnFDeUJTcXYvbG5kQmdaejcrZnBDK1VvbkMxVlhKNUhkdjRwcGtUUEpEWnNxaTNvOVBVSzRPSGJmdUQwbUVrUmlVeVBYK2gwbjgvVkwvU1psMDQ2QklBbWt4R3p4WXpLUlVWUjJVVmJBTnFWMFdUQVlySFlyVFVEQ1BJTEp6SmtFaVdWQlpSVTVHT3hXTWdyeldicHJJMVUxSlp5OHR6K0hsOW5hVlVocFZYWFNnK0VCa1FQT09oOHZRcjJOYzRZMERsdVJIb0ZyT3Q3dk41dlNnVU05cjBSRHpjdnBzWE1KaVhyRzZycXk0Z0tpUi9rSzFpWnpXYStPdmtoTXlZdklqdi9GT2tYampKbjZqSktLZ3M0WDVpT3Q0Y2ZYNmZzNUk0MVR6ZzlQaklrbnRhVW5WVFhsMU5VbG91ZmR4QmU3ajYySkZUM2JmeXUwN3FUblFtdnVoTVhNYzMyMk5QTm05andxWnc4dDUrWTBDbGtYa3BoeHVSRlRoT0dHSTBHNWt4YlRsTGNQQTZuNzdZbGFlclF0OXN5VEUrTm5VM0d4ZU1zbjMwelJlVVhxYW92WTl1NmE1bXJINzcxQjVndHpuK0o1UlZuOGVXSjkvajJIZi9TWTlaY0QxZkg2VVNSSVpQSUtVam5tN1JkZGttNmJsbDZIMyt0eU1mRDFRdHZEeitINDI1VVRUdnN6b0tVSm1nMldXYzhEYlc4ZXBnWjFIczdJY1RvSlVHbkdKQ3VRYWVVU3hIZE1WbWdzdFVhVUZaMitlbjZ2S1g3TXBJVGdxOVhJQjZ1WHR5ODlEN09GNlQzNlpnQW54Qm1USFllZEhhNnZzNmd3V2pnTHgvOEt4MzZOcDdkOW05MjY4QTZ0YmEzOFB1M2YwS1FYN2hEZ3FIVzloWmUrL1IvdUZ4K0NiQk9oWHp1M3YrMFpiK2RsN2dDNkQ2UjBJbzV0dzU2SXFHcGJyQ3ZzZXMzMytHNXErQ3BneTM5bUluWlh3cmcyTDdCUDI5bmJWbU5XamY0SjcvcTVMbDk2STBkM0xMMFBqemR2UGttYlJmVFl1ZXc1OWc3ekVwWVFuTDhBblo4L3IvTVQzSStiVHNzTUJxVmk1cXk2c3NVWERsUGJKajl0RkJQVjI5OFBQMGRqbE1xWFhydG04bHN3dVZxdThYVDEvUFduai95N3Q0WDBCdmFtWmU0MHVreEJxT2VJTjh3d2dLamNkTjVZREtiQUdocGEwU3J0aVpubWpOMU9VZlN2K0JzN25GTzVSd2lLVzRlL2o3WFNwUDRlZ1hRcm0ranNyYlU0ZnlWZGFWNHV2blEzazJwSVkxS2F4dEI3U3EvTklkdlVuZFJXbFZJZUZBc0Q5MzZEN1phb040ZWZ0eTkvbW5lMlAwN1h2L3NOengweXovWWF2Y09oTllGZ3QxaG1ocmFMQTdKaHdkVml3SHk2OEYzNk42cVFvaGhJa0duR0JBcGx5S2NxV21EYzlXUVdRM1oxWkJiMS9zeGZlR3RoVkIzY0ZlRFRtWDljVldCenVYYWM3dkhQZXl2T1RNNGZSb3NIbTVlUExiNUh4MEszdysyZzZjK3BiNnBobHVXM3VjMDRBUTRuckVYZzFIUHdxUTFEdnRjbEM1Y3FTcGkwZlIxTkxiVWtWTnd1c2R5SzhOaG9UdE1tcHBKUUVBQWdZR0JxTldPTlJBSDB4ZUY4SnNVaVBlR1I1SjZiejhReHdad2JHdDdNNjVhZDd0RUtKVzFWOGpLVDhQTDNaZGd2L0NCZDlDSit1WWEwcklQc21YMVkxZVRCOTFFUlcwSisxSjJVdGRZemYwYm44Tk41MDU4WkJKN2o3L0hkQ2MzVGx5VUxuenZ2bCtpMDdyeCtaRTMyYlJpQ1FhakFhUHh4dTlPVmRaZTRkRHB6L0QxQ21UdGdxMkF0WlJRVEdnQ2hXVzVMSnEremlFTGJLZkdsanJjbll3eVZ0ZVgyNEpCTDNjZmxzemN3S2VIZDZEVnVMTHRhbW1ZcnE1VUZ2TEdGNy9IeDlNZnhkV2JJM1ZOMVhpNGVxRldhZGgxNERXYVd1dFJxN1MyVE1OdEhTMTRlL3JiWlluT3Zaeko0ZE9mVTFwVlNLQnZLUGRzZUlZcDBUTWRyaGNkT3BtdHF4L25vMi8renF1Zi9KcmJWejA2NE5GdER6WGNGQW9QQnNJUWY5UTRXd25QSHdBL0NUcUZHUE1rNkJRRGNyRkxNSkV3ZUxOM3hCaGl0a0IrQTJSVld3UE5yR3JyeUdWL3FaVVE1TmJseDkzNlovRFZ4OEZ1MWpialdXZDVpS0ZTWGxQQ2ljeXZyNjZ0MDlxTitIUXFyc2puZU1aWGhBZkcyTXFmZEtYVjZIanUzdi9FdzgyTDNVZmZIdEwraW9FNWZmNElHUmRQTUNraUVYZFhMNnJyeThuT1R3Tmc4NHFIYmNHb3dXaGc3NG4zV1RacjQ2Qk13Nnh0ckdScXpDd1NZK2NBNEtwMTQ5NE4zK0V2SC93Ykd4YmRaY3VldW1iK1ZrN2xISElhU0xhME5WRlJVMExCbGZQb0RSM3NUL21Jai9hL1lnc1crNk9tdm9LRHB6OGpLejhOVHpjZmtpWmRTOVNUZnY0b2w4c3ZvVkFveU01UFkwYjhRb2NSeGNhV2VneEdQZjdld1hiYjlZWU9paXN1TVd2S0V0czJqZHBhV3NQVHpkdXVUdTcxbnRyNno3aHFyZlZUZi9uMzc3SjU1U08ydGFjdmYvUkxraWZOWi9HTTlRRHNTL21JU3lWWnRtTS8zUGMzNjJ0eDkySFQ4b2VZTldWSmp4bFdFK1Btb3RPNDhkN1hML0xhcC8vRDNHa3JXTHRnNjdDVXp4RkNpRTRTZElvYlZ0VjJiVXFrdjZ2MTdxY1kvOXFNa0YxekxjRE1xYkZ1NjQyWHhqb2xxek9vN0JwTUJybko5S2tia1pwMWdOUG5qempkdDNyZVpoWk5YMmUzemM4cmtBMkx0M0V5Y3grN0RyN0cvdFNQbUR0dEpmTVNWK0NtODZDeTlncnY3bjBCdFVyRGx0V1BkL3RGMXRrVXZkTEtRdHM2Vk1DMjV1MTZoVmN1c045c3Y2NXRYdUxLSVIvaG5ZaWlRdUs1ZURtVHN4ZFBvTmUzNDZiellHck1iSmJOdXBrZ3YydmxSOXJhbXltNGNwN3poZW5jcytGWklvSmlCM1RkdUxCcER0bU9sVW9sMzdyam4rM1dDSWY0UjNEcnN2c2QxZ0cvK01FdnFLeTdBbGpYTUNaRXp5QXNJSnJRZ09oK2phbzN0TlJpTU9wNTRZTi94VlhyenJvRmR6SS9hUlVxRnhXTnpYVjhlZnc5Y2dyVFNZaWF3ZnFGZC9MdVYzL2hsVjMveGRKWkcxa3lZNE10NDI1UldTNnVXbmVINmJ3WGlzNWlOcHVaRkpGSXU3Nk5QVWZmSVRNdmhWVnpOM1BxL0NGZTJ2a2ZiRjd4Y0svWm9mdHJldndDZ3Z6Q1dEUjlQV3FWL1grOEZvc0ZvOG5nOE5tTmk1akdVMXYvbVU4T3ZzN1ozT1BNVDF5RnprK0NUaUhFOEpHZ1U5eXdBbG5QT1dGVXRzTGhFamhXYXAweTIxdmlDTFVTcHZwQllnQWtYLzN4MVBSOGpPaS9zS0FZSmtjbU85MFhIdWdZT0dqVVdoWWtyV2JldEpYa0ZLWnpQR012QjA1OXdwRXp1NWtXTzRmY29neE1aaFAzYm5pMjIybUczU21ydWN5Uk0xLzAydTV5K1NYYmV0Qk9VMk5tU2RBNUJLSkM0bmxzODQ5NmJlZmw0Y3NUbTMvTVcxLytpZTJmL1paN05qd3o2SUVTWUJkd0hzLzRHclZLZzFLcDVFenVNVnk3QkpPTHBxOURvOUVSSGhqak1QTGFtU2pubFYzLzVmU21pTkYwN1E3WTVmSkxxRlVhbHM2OHlYcE90WmFHNWpwT250dEhXdlpCQURZc3VvdUZ5V3RSS0JROHVlVW43RDc2Tm9kT2YwNXExZ0ZtVFZuQzZubTNrM25wSkxIaFV4MnVkeXhqTDVNaUVqbGZlSVlEYVo5Z01PcTVaLzB6SkVUUFlGYkNZdDdaK3dKdmZ2RUhKa2NtczJYVlkvM09GSnlXZlJDbDBvVkxKVmwyZjNjSjBUTklpTDZXT0t1MHNwQzhraXkwR2xmS3FpOWpNT3FkWmdiMjl3N2kwVTAvcExMdWl0MU5CeUdFR0E0U2RJb2JWbkN0VkpxczV4eUhMdGJCMFZMclQ5ZC9hMmQ4dEpBVVlQMUpEb0FFWHltZk14ekNBMk5zcFNINlE2bFVraFEzbDZTNHVaek5QYzZuaDNiWVNrNEUrb2JDRFJSRG56TmxHVE82Wk5LdGFhamc1WTkrNmRCdTJheU5MSnQxczkyMjZ6UGtpdUhucW5QbndadS94eHU3ZjhmRnk1bERFblIyZGZGeUJqVU5GVmdzRnR4ZFBWbTc0QTdidnE3VFZidHowK0o3OFBNS2ROait5YUh0dHNlM0xuc0FGNldMWGYzWXIwNjhUMDVoT3NtVDVyTjIvbGE4UEh4dCt6UnFMVnRXUGNxc0tVdllkM0luWUMwcGhBVm1KaXkydTQ3RllrYmxvbWJsM0UxOGNmUnRndnpDMmJUaUlWdVE3T1hoeStPMy81ajlxUi9UMXRGeVE2VnBzdk5QVVYxZmpsYmp5b3JadDNiYnptZ3ljT0RVcDdiK1RvNmF6b3pKaTV5MlZTZ1VRN2FXZDd6SnlNZ2dMZlUwSmNYRnVPcmN5U3ZNSGVrdWlRa21Mbm95YlIydFJFWkdNRy8rWEpLVGsxRW9GRDFPcHgvTkpPZ1VONnlvOGRyam1JRW54Qk1qekdTeEptMDRVZ3JIUzYzVHA3c1Q3WFV0d0V3TWdJaVJ6U016N05vNldqbDI5c3NlMjdSZkxWTlNXWGVGZlNrZjlkZzJ5Qy9jcnZiZWNDZ3V6K05NN2pFeUxwN0FiREVUSDVtTTJrVk5UbUU2Yit6K0hhRUJVU3lac1lGcHNYT2NscEFBN05iaUtaVktORXF0N1hsM2dhUlM2V0tidGloR0Y2MUd4ME8zL3NPQWJnSmNueTI1TzkyVkFlcE5nRThJUDN2cXhSNnUveXZiNHhCL3gzcWJtMWMrd3VwNXQ5dGxsYjFlVEdnQ1QyejVKeXdXNjVTT2JldWZ0bHVmdVduRlE0QTFvNjFhcGVHQlc3N25kSDJreWtYRmhrVjMyVzJMaTVqbTBQK2ZQdjRudStkUGJmMHBnRzFOWjIraVF5ZnpzNmRldE5WQ0ZRTzMvYlVkdERXYWlRcWN3cXdsNjV5K2w0UVlEdVUxSlZUVUZITmtYeXFuMDg1dy80UDNvbEtwdXYxL2VUU1RvRlBjc0s2alg5SGVJOWNQY2VQYWpYQ2l6RHB0OW1SWjkyVkxWRXFZRlFUTHdtRlpoSFZrY3lMcjBMZHh0SmVnczFOTlEwV3ZiYWZGekI3eW9MT2h1WmJTcWtJS1NuTElLODJtdnFrR3NJNldycGh6RzVPanJOTjBxK3JLT0hMbUM4N2xwZkxoL3IvaDQrblBvdVIxeko2NkZMVktRMU5yQTErZi9CQ3dybWx6MXpuUGdDdkdwdkYrUTBDajF2WVljSGJWR2NCZHYyNnlVMmR3UGxvUzhrakFPVGhlL09QZkNQV0paOTNTVlNQZEZTRUk4WThneEQrQ21RbUxPWm01ajVkZmVKVkhuM29RblU2SGkwdnZKYUpHRXdrNnhRM3JERG9WV0VlK3hOalFZb0M5aFhEaUNweXE2TDZkMWdVV2hzTFNDRmdVYWkxVElxeThQZno0MGNPL0hiVHo5WlRsY3FBNjlPMzg1WU4vcGJIbDJpSnNkMWRQNWt4ZHhzeUVKVVFHeDltMUQvUU5aZXZxeDFreDV6WU9uLzZjekx3VTloeC9sNkx5aTJ4Yjl5MWN0ZTZjeTB2RllySGc1ZTdMK29WM0RsbmZoUkJpT0cxL2JRZWgzdkhNVDVTQVU0dytDNmV2NWNRNWVHUDdXOXg3LzkxNGVIaU1xY0JUZ2s1eFE2NDBnL0ZxQXNwd2ovRmZ5bUtzc3dEcEZiQ253Sm9ReUdCMjNzNUxBNHZEcktPWjgwTGszN1U3Q29YQ1Z1NWd0Tk5xZE15ZXNvenltbUxDZzJLSkRwbE1SSEJjcjZNaS90NUJiRm45R010bjM4S2g5TTl0YThwVUxpcis3eE12QURLeUlvUVlQekl5TW1odE1MTnVtUVNjWXZSYWxMeVdENy9KSnpVMWxTVkxscURUNmNiTVZGc0pPc1VOS2V5Nm5sT20xbzVhMVczV1FITlBBWlE3cjJCQm9LdDFOSE5aT013SUJLWEVFU051UWZKcWg1SVRYYWxWNmg3WHRWMXY1ZHpiYnJndi9qN0JiRjM5dU4yMnZnU2IxNis5ODNEejZsZWZoVlZjOU9TUjdvSVFOaEdoMGNENHZPR1VsbkthNktBcEk5ME5JWG9WRjVaSTlybDBrcE9UVWF2VkVuU0s4YTJ3eTNwT0NUcEhud1BGOEdVQnBKWTczeC9xRHF1aXJJSG1sSUhYZ2hkQ0RKRzJqbGJLYTBva2tZa1ljV1hWbDJuWDk1Qmhib3dyTGlsbTFwSjF2VGNVWW9TRitFZHlJbXN2VFUxTmVIdDdvMUtweHNTTklBazZ4UTJSb0hQMEtXNkN6L0xnNnlKbzZIRGNyM1dCbFpGd2N4eE1keXpoSm9RWWhTTEN3Nm1vS1phZ1U0eTQ4cHBpL1AzOVVDZ1V1TGk0aklrdnVmM2hxbldUejVrWUUwSURvdEJxZEJnTUJ2UjZQVnF0ZGt4OEhpWG9GRGVrUUlMT1VTTzdCclpuUVZvM281cnhQbkJMSEt5TEFUZjV4QXN4cHN4Zk9JOGorMU1jNmtRS01kenlTak9aTkNVT3BWS0pXcTBlRTE5eSt5Ty82T0pJZDhHT3lXekNSVGwya3NTTVZTYXppZnFtR3Z5OWcreTJXeXdXaXNvdjR1Y1ZoSmQ3NzhYb3pXWXo5YzAxVHVzSE56VFhvbEFvKzNTZXZpb3BLOEprTXFIWDZ6R2J6V05paXUzbzc2RVlkY3dXNjZnYVdEUFhSa25GaEJGeHBoS2VQd0RQN1hNTU9OMVVjTnNrZUdFOXZMZ0JOc2RMd0NuRVdEUjkrblRjdk5XY3pOby8wbDBSRTlpeGpLOVFhSTFFUmthaVVxblFhRFJqNGt2dVdMVS85V1BlMlAyN0h0djgvWk5mOCtYeDkvcDB2bE01aC9uMDBBNm4rL0pMY3ZoZzM4czB0elk2N092UXQ5UGEzanlnSDdPNW04eUZWMlhscGZHWEQvNk52U2MrNk5OcjZYVGt6QjQrUHZDYTdYbGRZelcvZStzbkZKU2U3OWQ1OGt0eStQTjdQNlB3U3E3ZGRyUEZ6UGJQZmt0dTBkbStuYWMwaHorOSt5OFVYTG5nc08vakE2L3k1YkYzKzlXdnZyQllMQmlOUmx0TjRkRk92b2FLZml2cGtyazJ5a3NTend5MzFISjRJeHV5cWgzM0pmcGJSelZYUllGT2JwRDJTS214WU5iTG0zYzhNR0tkVHo3ZVJsNDYzZi9BZmZ6MUw2OXlNdFBDd3VsclI3bzdZb0k1bnZFVnBiVzVMRis5QkpWS2hZZUhCMnExMU5DNjNwL2UreGxOWFVwVDlaV251dy9mdmZzWGR0c2lndUk0Y21ZUGVTWFpUSXBJZEhxY3dhakhhT3ltdVBaMWZEejkrZnpJbS9oNCtyTjg5aTIyN1VhVGtTK092WU5hcFVIcnBON3NKd2RmSjZjd3ZSK3Z4dEhUZC82TUlMOHdwL3RLS3d2WmRmQTExQ290YWRrSG1Cb3ppNmlRK0Q2ZDkwenVNWUo5dzIzUHMvTlAwZExXU0VoQVZMLzZsNVdmaHFlN0Q5R2g5a25iYklGY0gvOWZ5U2s0amJ1cko5RWhrNm1vTFNYWUw3ekg5cmxGR2NSSEprK29temNTZElwK2svV2NJK1BFRmRpUkRSZHFIZmN0Q29WSHAxdW4wb28rR2hzM0JrV2ZqTjkvVElWQ2dVcWw0ckVuSDJUSDlqZlplU0NmMk5CRVF2d2pDZTNubHlzaCtxcXMrakxsTmNYa2xaNURxVFd5ZlBWaVhGeGNjSGQzeDhmSFo4d2tMaGxPUnFPZTZmRUxpSTlNN3ZNeGw0clBjYW40bk1QMnlWSFRDZklOSXkzN1lMZEJaMCtLSy9McHVDN3BVMVJJUFBtbE9ZUUdSTnUyWFNnOFEyMWpKVGN2dVkraU12dVJ2dENBS0ZiUHY3M2JHMTNsTmNYc09mWXVhK2R2SlRKa1VyZDk4ZlZ5bmtTaXBMS0F0L2Y4Q1gvdllCNis3WGsrT2ZnNjcreDlnUWR2L2g1aGdkRk9qN2wyN1JKcUd5clpzUEF1d0JvZ3B1Y2VKVG8wQVl2RlRHdDdjN2ZINmpSdXRrQ3ZROS9PK2NKMEZrMWY1L0IrN2d3NmxZcmVnMEtEMFVCT1lUb3pKeS9tZkdFNkgrNy9Hdy9jL0QzaXdxYzZiWjlmZXA1MzlyN0Fxcm1iV0RIbjFsN1AzNU94TXNvSkVuU0tHMUFrUWVld3NRQkhTdUROYkxqazVBYnEwbkI0TkJsaTVkK2gzMVN1RnZRRytkSTBIaGdzcmVNMnVRbUFVcWxFcTlWeXo3M2JTRTFONVh6MmFVNWtmWWxXNDBaSldlRklkMCtNTXhHaE1iVHJXd2tJOENkdVNxeHRTcTJycXl0K2ZuNW90ZG9KTlRyVEgwRys0VXlObVdXM3pXS3hkUHQ3cWJHNXppN29yS29yczJVSVhqeHpBMTd1dmhSWDVBUGc3ZUhuc0Nhd3JxbWE3SUxUZHR1Q2ZjUDVKdlZqU3F1Yy8yNTQ3NnUvWURRWlVibFkxK1dxWE5SOGRkSnhhdXUyZGQ4bVBqS3AyOWRhV2xtSVVxRmt6clRsL2E1Ym5YczVrdysrL2l1K1hnRThlTXYzY2RXNmNlZmFwM2o3eXoveDJxZi93OWJWanpNdGRuYTN4NTgrZnhnM25ZY3R3TDk0T1pQYWhrcHFHeXI1bngwLzdQSGFUMjc1aVMyb1RiOXdGSlBKeUx4cEt5bXZMaVlrSU5MV3ptdzJBZURpWWg4cVhTZzhTM1JZQXJvdUk4UG44bEpvNzJobDNyUVZlSHY2RStRWHpxNERyL0x0Ty84Rk41MkgzZkZ0N1Mzc092Z2FmdDVCTEV5ZVdETlhKT2dVL1dhWFJNaHI1UG94M3VYVXdQK21RWDZEL1hZRnNDSVNIazZDYVBuN3YyR3VBUmIwTFdZd3laZW5zY3lNZ1ZaRjliaE5idEpKcFZMaDZlbkpraVZMU0VwS29ybTVHYVBSaU5sc0hsTjN1c1hZb1ZBb1VDcVZ0aW0xM3Q3ZTZIUTZWQ3I1NnRpZGhwWmFQam00blZ1WFA0Q0wwb1htMWtaZTJ2bnZQTHJwUjNhSmFpNFVuZVYwem1FbVhSZlVmWGI0RFlvcjhweWVlODM4TFN5YnRkRnVXMzVwRHZtbE9RN3RIcjd0QjkzMjhVVG0xK3hQM2NVL1B2Sy9xRno2OW05WmVDV1h4cFk2dTIzbkM5UHg4dkRsNHVWTXA4ZEVoMDdHMjhPK0pwdlJFd3B3N2dBQUlBQkpSRUZVWkdSLzZzZWN5UHlhcUpCNDdsNy9ERzQ2ZHdCVUxpcnUzZkFkUGp1OGcvZS9mb201MDFhd2JzRWRhRFU2dTNQb0RSMWtYanpKbE9pWktKVktMQllMMzV6NmhCRC9TTzVjK3hSSHpueEJXVlVSMjlZLzdiUmZuWDB5bVUya1pPMG5MRENHRG4wYmYvM29QOW02K25HbXh5KzR1dDhJZ0ZxbHNSMWJXbG5JKzErL3hQeWtWZHkwK0c3QWVsTWg1ZHgrd2dLajhmY0pCdUQybFkveXlzZS9ZdS94OTlteStqRzc2Kzg2K0RwdDdTMDhzT1U1aDljMjNzbHZEdEZ2UlYzV21zdEk1K0NyYVljWHo4QTNsKzIzS3hXd09oSWVUb1p3RCtmSGlyNXo4MUhTV20zRTBBaVNVMjFzc21DbW5RYU15aGJjVkc3alBybUpTcVhDemMzNk9uMThmTkRyOVJnTUJrd21rd1NlWWxCMXpoeFFxOVZvTkJyVWFqVXFsV3BjZjc0R2c3dk9rNnk4TkU1bTdtUEp6QTJrWHppS204NkR5dHBTOXFYczVPNnJnZENwbk1ONHUvczZyQXg0YlBPUEhNN1owMGpwM0tuTHVYWDVBOTMycDd5bWhIWjlxOTIyZ2lzWDhQTUtwS1F5MytreHdiN2h1RjROQkR1ZFBMZVAzTXNacUZ3YzEvSitmdVJOaC80YVRRYnVXdmN0dTZDenFPd2llNDY5UTBWdEtRdVNWck51NFowT1FhOWFwV2JyNnNjSkRZam02NU1mY3ZGeUJzdG0zY0tzS1V0c2JWT3pEOUJoYUxlTlFKNCtmNFNLbWhJZXV1WDcrSHNIb2RPNDR1S2ljc2hHZTcyMDdJUFVOOVhnN2VHSHYwOHdVMk5tOGZYSkQwbUltb0ZXbzBOdnNPWUtVTHRZZzA2OW9ZT1B2bmtGWDY5QVZzKzczWGFlN1B4VFZOU1cycTBKRGZHUFlOT0toNGtKVFhDNDd0ekVGY3lZdkxEYmRhN2ptUVNkb2wvTUZyaDhOZWhVS1NYNEdVeDZFN3g3SHQ0NUR4Mm1hOXVWQ2xnWERROGxRYWg3OThlTC92T090bENkWXdTanB2ZkdZdFF4MEVhajRqSnFsWHJDSkRmcEhORlZxVlRvZERvc0Zvc0VuR0pJS0JRS2g1L2hOdk5xM0hDbTZ0cmowVXpsb21iRG9ydllkZkIxa2liTkkvM0NFWmJNMkVCNFlBd2ZmZk4zY2dyU0NmSUxKNzhrbTJmdStqbDVKZGwyeDdmcjI5aDE0RFUyTE5wbVd3dTUrK2piTkRiWGN0L0c3L2E3UC90U2RsSlFldDVoaWlqQTIzdis1TEROWU5Sejc0Wm5TWWllNGJBdkptd0tEOTN5ZmJ0dHJlMHRxRlZxdTlIQTV0WkdmdnZtUDlxZXQzVzA4dW1oN1p3dlBJT251dzlCdm1Ha1h6aEsrb1dqUGZZOUxDZ0dzOW5FN3FOdmNUajljNzU5NTg5UXVhZzRkbmF2clUxOVV3MWZuZnlBYWJHemllMW0vYVF6cmUwdEhEcjl1ZDIyOVF2djRzL3YvWXhENloremZ1R2R0SFcwQU5iUmE0QXZqcjFEWTBzOVQyNzVDUnExRnJDT2xuNXo2aE83ODF5cEtxSzYzbHBTb1BEcU90bm0xa1lNUmowWkYwL2EybVZjUEVtSWYrU0VDajRsNkJUOVV0UjQ3Y1pjbEtka3JoMHNCNHJocjJlaDB2NkdKTE9ENEh2eklFS0MrMEhYbWFERk83Nk4yanc5Q29NT3BmeEtIQlBNR0dtbmdVWkYwWVJNYmpKU0FZQVFJMkZHSU96TWhUc1R3R01NM0ZkS2pKdExhdllCZHV6K0hXM3RMY3lZdkFpTldzdVNtUnZZZStKOW9rTGlpWTlNeHQ4bjJDSG8xS3AxRkpWZkpMODBoN2xleXdFb3F5NGkwUGZHQTVPWkNZdlp0T0toWHR2cERSMzgxMnZmNjllNS8vTEJ2eklyWVFsckYyenR0bzFPNDBwTFd4TUxrOWV3ZXQ3dDFEWlcwZHphMEczN1RoNXUzZ1Q3aFpOeDhRVDFUVFc0NmR6NTZ1U0htTTBtQW4xREFldlUxNmlRZUc1ZWNwL2RzZVUxeGZ6cTFlY2N6cmxzMXMwc24zMHplNDY5QTFoSWlKcEJoOEc2aHRiWEs0QTUwNVp6TW5NZkM1TFdVTmRvTFJGd3BiS1FQTThBenVZZTUvYVZqOW9GaVVmU3Y2Q3VzWXBnL3dqYnRuTjVxWnc4dDgvdXVwMDNCbmNkZk0xdSs2cTVteVhvRktJN1hUUFhTdkthZ1N0c3RLN2J2TDc4U2JnSFBETUxGazJjMzBVam9qTkJpMmRVTTdWbEZTamFQVkNaZFZnQUZkcVI3cDdvd3FUb3dHSUJBNjIwVVlWQmFiM0RMc2xOaEJqZi9uRUJmSHN2L1B3SS9OdXlzUkY0M3JUNEh2NjY4eitZbDdqU05pcTJkT1pHemx3NFJ1YWxGQjY1N1htbnh5a1VDcUtDNHlrb3pXSHV0T1dZekNZcWEwdVpuN2dhczlsTVU1ZGd6V3cyb1RkMjBOQjhiYTJsVHVQcXNFNndYZDlHVFVObHIzMDJHUFUzOGxKN3BWQW9lT1MyNTIyL24wUDhJNkJMa05hYm1RbUxBYWhwcU9SazVqNVd6Ny9kbG56SjNkV1QremYrSDRkamZMMEMyYmo0SHFmYmF4b3FPWmVYeXFibEQxRlNtVzhMT2dGV3pMNlYrSWdrdkQxOFNjcytBRUIrYVRhM0xuK0F1OVkrUldMY1hGdmJodVphanB6NWdyblRWbUF5R2FsdHRQNGRiMWgwRnhzVzNXVjMzZGMvK3cxdVdnKzJyZjkybjEvM2VDUkJwK2lYd2k3ck9hTWw2THhoRFIzd1NpWjhrVysvcE1OTkJROGtXdS9vcXVUNzg3RG9USktoaWxUUjBOQkFjM081SkdnWnhUcVRtN2lwM0NTNWlSQVRRSWc3UERzYlhraUhCejZENzh5R09KL1JYU0tzc2RrNkpiTzQvSkp0VGFaYXBTWThLSmFtd25wOFBaMlhFUUZyYVpOakdkWXBwQlUxSlJoTlJtTERwMUxiV01rTDcvK3JYZHVxdWpJeUw2WFlucStldDltdURpZFk2MGZtWEpmaGRyQjA2TnZ0cHRaMnB6UGd2RkpWUkgxelRaL1A3KzN1UjNoUURBQ2VidDZFQjhXeU1IbXQwekl6WFduVnVoNHo3eTZkZVJPenB5NTFXTmZxNGVabG0xcWNYNXBEUXZRTUxsMCtSMUhaUmJ1QUU4RGQxWXNRLzBqV0xiaURMNCsvMStmWE5KSEovOUtpWDJTa2MrRDJYWVkvbllhbTYyNHEzaFFEMzVvSjNqTEFOdXdrUWN2WUlNbE5oSmlZYm9xQlNUN3c2NVB3NjVUZTIvZVhVZ0Z4ZzNRdXM5bk1WeWMvWk1ia1JXVG5ueUw5d2xIbVRGMUdTV1VCNXd2VDhmYnc0K3VVbmR5eDVnbW54MGVHeE5PYXNwUHErbktLeW5MeDh3N0N5OTNIdGs3d3ZvM2ZKZEFuMU9HNEhaLy9yOVB6elVwWXdtM0xIK3kxMzNwakI3OSsvUi82L0RyYk9sb3htZ3dPSlVGNmNpcm5FR2R5anpsTlNIUTlvOGxBOHFUNWJBMTZIQUNOV3N1RHQzeS96eGwzZTlMVGRHQ0E4dXBpeXFvdnMycnVac3htTXlmUDdYT291YWx5VWZIUXJmOWdHOGtHYTczTzY3UDhBaGlOQmd3cXZkTVJaMjhQdjBGNVRXUEJ4SGlWWXRCMHpWd2JKZVU2K3FWUkQvK2RBditmdmZzT2orbzRGei8rM2I3cXZYY2hCRWhJVk5GN054Z2JZeWRnN0NSMjdEaTJrempKenluWGlkTnpjMVB1VGVJNDEvYU40NFliYm1Cc2pDbW05eWFRaEVCSVFrS29JNFI2Mi9yN1k2V1YxcEpBQ0lsVmVUL1A0OGQ3enM2Wk15dEdzTytabVhlT2xEaWVIKzBMUDV4cyt3ZFZPSThrYUJrY0JrSnlFeUhFN1JmbkRmOWFDbVVOY0xHNjY3MnJlMHNCSE41MXcySTljdXpzTGd5bUZwYlB2QjhQVnkvMm5Oek1tSmlKYkR1OGdmSHhNeGdiTjRVM1Avc2JLWW56dTd3K05DQUt0VXBENmRYTDVKZGtFUlBxR094NHVIamg3ZUhYNlRxbFV0VmxmVmFzbUMzbUx0OXpLR2V4OU9EVHRjc3Z5V3B0Yi9STlhSZnNGOEczN3ZuWkRjdTk5c2xmT3AzVHFIczJ0N3JGMkV4ZTBmbE81MTMxN2c1N2NYYm5pK01iOGZId0p6WjhERmFyaFEwN1hpQy81QUl4b2FNY3luVU1PTUUyc3YzVzU4OTFXMjl1NFM4N25YdjRycDhRRWRSWGp6d0dOZ2s2Ulk5WnJGQlNiM3V0VkVnbTFadHh2QlQrZE53MnJiYU5ueDRlSFFlTG81elhMdUZJZ2hnaGhCallndDFzLzgwTTY5dDZEL2RCSGRYMWxadzh0NDlWOHg5dVRSNjBsUEpyUmV3NnZwR3EycXVzVy9ZVXJubzM0aUlTMlhIa2ZaSkdUdTFVaDBxcDR2djMvd0c5enBYUERyN055amt6TUpxTW1FekdYclVwTGZzSWFkbEhidldqT2JCYXJSeE8ydzdBL3RUUG1EbCsyWUFLbktwcUszaHY1NHVkemtlSGp1TCtwZCs1N3JWSE0zYVJWM3llTlV1ZVFLVlVFUitWVEZUSVNEN2R2NTdIVmorTFh1dlM3YlZoZ1RFOHV1cVpUdWUzSEhnTHZjNlZSVk5XZDNyUDN6dTRCNTlvYUpDZ1UvUlljYjB0OEFTSWtNeTFQZEpvZ3VkUHdjNEN4L05MbytHN0U4RkZmZ09GRUVLSUllRmE3UlZHUjQ4bklXWWlBQzQ2VjlZdStRNHZmdmdibGt5N0Q5ZlcvUzhYcE56RHFmUDd1d3drRzVycUtLOHNJcjhrQzRPeGhkM0hON0ZwOXlzM25CTGFuWVRZU1YwR08xOW1OQmw0OGNQZmRQbmVxbmtQMjE5YkxCWStQL1F1SlJVRlRFOWV6T1d5WEY3NzVNOUVCc2N4WTl4U1JrYU01ZGxIWG5EcUE5eWVqcVorMmJuOFZIWWUrNUNFbUltTWlocG5QNzkwK2hwZTNmd24zdC94SXV2dWVLcmI2YkE2clo3UWdNNGpDVHF0SGhldGE1ZnZEU2Z5bFZmMFdHRmQrK3R3RCtlMVk3Qkl1d0ovT0FxVnplM252SFh3ZEFwTWw2eTBRZ2doeEpBU0d6cUdLV01kcDgwcWxVb2VXLzF6aDRRN3dYN2hySmkxam1ObmR6dVVmZW5EMzNLbHlyWUd4OTNGbHRRbTFEK0tFUCtvbTFvNzJaRk9vKzl5T3U2WEdZd3QzYjdYbGhIM2Nsa3VYeHpmU0ZGNUhsTVM1N040NnIwQTVCWm1zaTkxQ3h1Mi95OUJmdUhNbjN3MzhaRkp2V3F2czZUbEhPWFRmZXNKOVkvaTdnNUJOdGordk82Yy9TQWY3MzJOdHo5L2pxOHNldHorQUVIMG5BU2Rvc2NLTzZ6bmpKQ2dzMXN0Wm5qcERIeDYwZkg4dEZCYjZuZlBHeWQ2RTBJSUljUVEwVEhnUEpMK0JScTFGcVZTeVpuc3c3aDBDQ2FuSlMxQ3E5VVRGaENObDd1dlF4MXRpWVJlMmZ6SExrY1JUV1pUbC9kT3l6N0MyWXNuZXRWdXE5WEtsYW9TY2d2UGN2YmlDY29yaTlEclhGazUrMnRNR0QzVFhpNHVJcEc0aUVSeUxwL2xpK01mc1dINy94SVJOSUlGS2F1SUNobnBVR2ZwMWN2ODl1WEhlM1QvbmdUTGZXSDNpWTg1ZUdZYm9RRlJyRjM2blM3WGppYVBuRXB0UXhXN1Qzek0vMjM4SGQ5ZS9Rc0pQRytTQkoyaXh6cU9kRVpJRXFFdW5hK0UzeCtCOHNiMmMyNGFXNHIzSlRlMzFsNElJWVFRUTB6TzVYUXFhOHF4V3EyNHVYaXdzTVBVMS9Halp0encrcVhUMStEckdkRHAvQ2Y3MTNkWmZrUjRBdFBITGJsaHZVYWpnWGUzLzlQaDNJYnQvMHRPNi9Za2dUNmhMSjU2THhOSHorNjBGMmlia1pGakdSR2VRR3JXQWZhYy9JU3RoOTdoMjZ0LzRaQmgzTThyaUpWenZuYkQ5bXc5K000TnkvUVZGNTBiQ2JHVHVIdnVROWROVmpSci9ETGNYRHhvYktxWGdMTVhGRlpKenloNjZQdTdJZk9xN2ZVL0ZrTEM3WGtBTldqOEt3M2V2K0I0Ymx3Zy9IUUtCTG82cDAxQ2lMNzMrU1g0bitNd0lRaitNdGZaclJGQzlJWEhIMytjWDM3ckpXYzNZMEM1V2wxR1h0RjVZc1BIM0hUQ202YVdScHBiR3ZIeGJOK1QxR0t4WUxGYWhzMFdJZjNwdHk4L3pwTlBQb20vdno4QkFRRm9ORDNMN090TThxY3VlcXpqOUZyWm83TmRkUXY4NHFCdGxMT05SZ25mU29aNzRtMnAySVVRUWdnaEJoTi83K0JlWjFkMTBibmlvbk44NHE1VUtsRWkreW9QVnhKMGloNXBNdG4ybVFUdzBrblcxVGJaVmZEc0FialdJVmxRbkRjOE93UENlN2ZtWHdnaGhCQkNpQ0ZGUWdmUkkza2RObUdPbENSQ0FHek5nNytlZER5M1pyUnRoRk1JSVlRUVFnaGhJMEduNkpITHNsMktuZEVDejZmYWdzNDJXaFU4TXhWbWh6dXZYVUlJSVlUb25kaW9rVGN1Sk1RQUVSNWkyL1BUbWZ1aDNpd0pPa1dQRkVubVdzQzI1K2F6QnlDbnF2MWNvQ3Y4WVE1RUQrT2ZpeEJDQ0RHWU5iVTBVbFpaUkxDZlBEMFdBMXZwMWNzMEc1cWMzWXliSnF0NVJZOTBUQ0kwWEtmWG5xdUV4N1k3QnB6akErRmZTeVhnRkVJSUlRYXo4TEF3eWlzTG5kME1JVzZvckxJUVB6OWZGQW9GS3BWcTBJeDJTdEFwZXNSaGV1MHdETEEreVlVZjdvYWFsdlp6YTBmRG4rZUMrOERQVWkyRUVFS0k2MGlaT3BuODhreG5OME9JRzdwWW5NR0l1RmlVU2lVYWpVYUNUakYwV0t4UVVtOTdyVlJBNkREYUQ5ZUtiZjNtUDFMQjNMcWpyVjRGdjU4Rmp5YmJmaDVDQ0NHRUdOeVNrcEp3OWRKd0xITzNzNXNpUkxjT3ArOUVvVE1SRVJHQldxMUdxOVdpVkE2T2NHNXd0Rkk0VlVtOUxmQUUyellnd3lYUU1sdmhQNC9BNXR6MmN5RnU4T0lTbUJicXZIWUpJWVFRb3UrdGUrQitpcXR5T0pheHk5bE5FYUtUSStrN0tiNld6Y3haTTFDcjFiaTd1NlBSREo3cGRwSklTTnpRNVdHWVJLakZETDg4Q0tmSzI4L0YrOEJmNW9IYjRQbjlGa0lJSVVRUEtCUUsxR28xRHovNklHK3VmNXVOZS9PSUNVa2cyQytDRVA5SVp6ZFBERk9sVnk5VFZsbkl4ZUt6S0hVbVpzK2Zqa3Fsd3MzTkRXOXZiOVJxOWFDWlhpdEJwN2loamttRWhzTjJLZlZHK09rK3VIQ3QvZHpFSU51VVdxM0tlZTBTUWdnaFJQOVJLcFhvZERyV3JQMEtKMDZjSU90Y0trY3p0NlBUdWxKVWVzblp6UlBEVEhoSU5NMkdSdno5L1lnZEZXT2ZVdXZpNG9LdnJ5ODZuVzdRVEswRkNUcEZEM1RjTGlWeWlJOTBWamJEai9aQVlZZlB2REFTZmpwMStFd3JGa0lJSVlZcnRWcU5oNGNITTJiTUlERXhrZnI2ZWt3bUV4YUxCYXZWNnV6bWlXRklvVkNnVkNydFUycTl2THpRNi9XbzFZTXJqQnRjclJWTzRUQzlkZ2lQZEJiWDJ3TE9pZzViSDMxMUZEdzJ6bmx0RWtJSUljVHRwVmFyY1hWMVJhdlY0dTN0amNGZ3dHZzBZamFiSmZBVXQxWGJ0aWdhalFhdFZvdEdvMEd0VmcrcUVjNDJFblNLRytvNHZUYkd5M250NkUrNTFmQ1R2VkJyYUQvMzFFUzRLODU1YlJKQ0NDR0VjN1J0UjZGV3E5SHI5Vml0VmdrNGhWTW9GSXBPL3cxR0VuU0s2Mm93dGdkaW5scHdHWUk5NXV4VitJOTkwR3kySFNzVjhQTnBNRGZDdWUwU1FnZ2hoUE1NNWkvNFFndzBRekNFRUgycDQzck9FSGZudGFPL3BGZllrZ1laTGJaampSTCtjN1l0Y1pBUVFnZ2hoQkRpMWtuUUthNnJwTDc5ZGRnUUN6clBWY0l6KzlzRFRnOHQvSEVPalBKMWJydUVFRUlJSVlRWVNpVG9GTmRWUEVTRHpyd2ErTWsrMjM2Y1lOdDc4KzhMSUdxSVorY1ZRZ2doaEJEaWRodDhxWS9FYmRWeHBETjBpR1N1TGFpRnAvZEFzOGwyckZmRFgrWkp3Q21FRUVJSUlVUi9rS0JUWEpkRDBPbm12SGIwbGFKNitIOTdvSzQxT1pKT0JYK2VDL0Urem0yWEVFSUlJWVFRUTVVRW5lSzZITlowRHZLUnppdU44UDkyUTAyTDdWaWpoUCthQXdsK3ptMlhFRUlJSVlRUVE1a0VuYUpiUmd0Y2E3YTkxaWpCVytmYzl0eUt5bWJiQ0dmYjUxRzNacWxORG5CdXU0UVFRZ2doaEJqcUpPZ1UzU3Jzc0YxSzVDQmU3MWpkWWh2aExHdXdIU3NWOEp1WnNpMktFRUlJSVlRUXQ0TmtyeFhkR2dyYnBiU1k0Y2Q3MjdQd0tvQmZ6WUNwSVU1dGxoQkM5RXA2ZWpvblQ2UlNWRmlJaTk2Tmk1ZXluZDBrY1l0aW8wYlMxTkpJUkVRNGsxTW1NWGJzV0JRS0JRcUZ3dGxOdTYya2I5ODg2VHRpTUpHZ1UzU3J1TU5JWitnZ0REcXR3TzhPUTM1Tis3bWZUSVdaWVU1cmtoQkM5TnI2MTkra3FkWkNaTUFveHM5WVJMQmZ1TE9iSlBwSVdXVVI1WldGSE54MWd0U1RaMWozNEZyVWFqVks1ZkNZa0xiKzlUZHBxakVUR1NoOSsyYlorODRYSjBnOWVacDFEOTQvclBxT0dEeWtSNHB1RGZZa1F2OUtnNk9sN2NmZlNvYkZVYzVyanhCQzlOWkx6LzhiTDFVRUsyZCtnM0h4MCtWTCtSQVQ3QmZPdVBqcHJKcnpDRjdLTUY1KzRUV2FtcG93bTgzT2JscS9zL2Z0V1E5SjMrNEZlOStaK3doZXl2QmgxWGZFNENKQnAraldZTjR1WlZzK2ZIQ2gvWGhwTkt3WjdiejJDQ0ZFYjYxLy9VMUN2T0pJU1pqbjdLYUkyMkJxMGtKQ2ZPSjRhLzA3MU5mWEQrbmc0WTNYM3lURWE0VDA3VDR5TldraG9jT2s3NGpCUjRKTzBhM2lqa0huSUJycFRLdUF2NTVzUDA0T2dLZFRuTmNlSVlUb3JmVDBkQnByTEtRa3lwZnk0V1RhMklVWUd1REVpUk8wdExSZ3NWaWMzYVErbDU2V1RsTzFtWlRFK2M1dXlwQXlkUmowSFRFNFNkQXB1bVN4MnZhMUJOdDJLUUV1em0xUFR4WFZ3eThPMk5vUHRnUkl2NXRseTFncmhCQ0R6Y25qcVVRRnhqdTdHY0lKWWtNVE9IYzJpOXJhMmlFNVluWHlSQ3BSUWFPYzNZd2hhYWozSFRFNFNkQXB1dVF3eWpsSWtnalZ0TUJQOTBLanlYYnNyb0UvelFVM2pYUGJKWVFRdlZWWVZFaVFYNFN6bXlHY0lOZ3Znb3FLQ3VycTZqQ1pURml0Vm1jM3FVOUozKzQvUTczdmlNRkpnazdScGNFV2RCb3Q4TXgrS084d092dUhPUkE4eU5haUNpRkVSeTQ2VjBtc01reUYrRWVpMCtveEdvMFlESVloRnpoSTMrNC9RNzN2aU1GSmdrN1JwZEpCdGtmbkg0NUNkbFg3OFRQVElNSFBlZTBSUW9pK2tGZVE0K3dtOUVyWjFVS2FXaHE3ZksrdXNZYkxaYmw5OWtXNHFibWhUK29aaUlwS0N6Q2J6UmdNaGlHM05tK3c5dTNCWWlqM0hURTRTZEFwdWpTWVJqcmZ5NElEUmUzSFgwK0VPZkx3VkFnaG5PYkQzUyt6YWMrclhiNTNQaStWMXovOWI0d21RN2ZYVjlkVjhwZjFUMU5XMmY2WCs2RXoyemw0WnB0RHVZcXFVdjd5NXRNVWxsM3NkVnRmK3ZDM3BHWWR2RzRaaThWQytiWGlUdWViV2hxcHFhL3E4ci91Z3U2YlpiVmFaWXJrRUxMMTBMdTg4TUd2KzZ4L1hJLzBIVEdRcUozZEFERXdGZGUxdng3SVFXZDJGYnlTMFg2OElOSVdkQW9oaExBeG1vd2NTZDlCUnU1eGF1b3JVYXMwaEFmRnNtN1o5L3JsZnBYVjVWeXJ1Y0xVeEFXOXJxT2dOQnVMeFV5QVQ0ajluTVZxNGVTNXZjeElYbUxmK0Q2ditEdzZqWjdRd09oT2RaUmZLOFpnYkhFNDUrc1pnTUhZUW4xVHJmMWNZM005VjZ2TEtDelBzNS96OGZESDNkWFRmbnpnOUZZT3BXMW43ZEx2RUJ2V3Z2L1c3dU9iT0pWMW9NdlBNR24wYkZiTWZ1QW1QN25vcWZQNXAvbmdpLy9yOHIzLzk4Q2ZIZjc4akNZakIwNXZKU1AzR0ExTnRYaTUrNUdTT0krVWhIa29GSTZaQm1zYnF0bDFmQ081aFprWVRRYUMvU09ZTjJrbHNXRmpPdDBuTGZzSVI4L3Vvcks2REwzV2xZVFlTU3hJV1lWV28rdXlYUm01eHpsNWJoOVR4eTdnYW5WWnQ1OU5wOUVUNkJ2YWt4K0RFSU9HQkoyaVN3N1Rhd2ZvZGluMVJ2akZ3ZlpNdFRGZThKTXB6bTJURUVJTUpDMkdadFovOWxmS0tnc1pIVDJCY2ZIVE1SaWJLYWtvNkxkN25zdFBCV0JrWkZLdjY4aTZkQVpmcjBBdUZtWUM0T251UzBMTVJQYWMzTXlsa2d2a0ZHWndxVFNiMnZvcXpCWXovLzc0dit6WGVydjdzV2JKRTN5eTd3M0tLZ3Z0NTYxV0t5dm5mSTJhK210a1htemZWNnV4dVo2TTNHUGtYTFk5d2F5dXU4ckNLYXVabHJUUVhtYkd1Q1hrbDJTeFlmdi9zbTdaOTRnT3RXVVV0bUlseURlTXUrYys1TkQrVFh1N0h1WHRMUm1wNnF5NWRhUncwcGc1dU9nY0V6aDBEUHFzVmlzZmZQRVN1WVdaSk1WTkljQW5sSE41cDloMitEMmFtaHVZTytsT2U5bjZ4bHBlM2Z3bm1nMk5UQmcxQzYxR3grbXNnN3o5K1Q5NDRJN3ZPenh3T0hobUc3dFBmRXhFMEFqbVRMeVRrb3BMSE0vY3c1V3FFcjYyL0FlZGd0bXIxV1Y4ZHZCdDFDbzFxVmtIdXgxZE41b01oQVZFODhpcS83amxuMUhiNXhkaUlKQ2dVM1NwcEhXSmpGSUJRYTdPYlV0M2ZuY1lLcHRzci9WcStQMXNVTXVFY1NHRXNQdnM0TnRVVkpYd3dCMVBkVGxTMHgvU2NvNEE4T0tIdjNFNDcrc1p3TGZ2L2NVTnIyOXFhZVJpMFRtVVNxVjlpdTdZdUNtc21MV09BSjhRenVXZllsVDBlTnhkdmRoMWZCTXBDZlB3OHdxeVgrK2l0d1VnMzdyblovWnpIKzk1alV1bDJjUkhKdVBtNHNHOFNTdnQ3ejMzN3MrWW5yU1lLV1BuZDlsdUFJMWF5NW9sVC9MNnAzK2h1Q0xmSG5SVzFWM0Z4ek9BWUgvSExLeHFsYVJONzIvTkJsdlFPWHZDY2p6ZHZMc3RsM254SkxtRm1jeWVzSno1ays4Q2JIdFovbXZqN3ptVXRvMUpZK2JZUjBYM25mcVUyb1lxSGx6K0EzdUFtUnczbFpjKytpMWZIUHVJeDFiL0hJQ2ErbXZzTy9VcDBTSHhQTGo4Qi9hUjk0LzN2azU2emxHeUM5SVpGVDNPM29icXVrcmUzZlpQVENZamZ0NUJQTERzS1R6ZGZSemEyV0pvNXBOOWI1QlhmSjc1S1hmMzBVOUppSUZEZ2s3UnlaWEc5dEhESU5lQnVjZmxoaXc0VmQ1Ky9QTnBBemM0RmtJTUxRUHg3OFN1bEZVV2NmYmlDV1pQV0g3YkFzNUxKZGxjcTduQ2xNVDVoUGhIMnM4Zk83c2JpNlZuK3dXZXVYQVlGNzBiMzEvN0IvdVgrVFozem5vUUx3OC9QTjI4YVdwdVFLdlJNWFBjVXZhbGJtRkJ5aXJjWERwUHpUbWE4UVhuOGxONWFPV1B1RnlXeTRXQ05JZjMyMFk2UzY3YVJuL3JHcW81ZS9FNFpaV0ZURTllVEpCdkdHREx0dnJZNm1kUktWV0E3ZWQ3cWVRQ0N5YXY2blJQcFVKSlhWTU5WcXUxMDRpWDZCdHRheUpkZE5mL3gvOU05bUhVS2pYVGt4ZmJ6Mm5VR2xJUzVySHR5SHZrRkdZd1lkUk1UR1lUR1JlUEV4WVk0ekNpNmVjZFJIeGtNdWN2bmVaYWJRVytuZ0ZrNUI3SGJERXpZOXhTaHo0Nkkza0o2VGxIV3grTTJJTE95cG9ydlBuWjMzRFJ1L0hkTmIvamszMXY4TXJtUDdKcTNzUEV0TjZuc093aW0vZS9nZFZpNFp0My85UmhXcmtRUTRVRW5hS1RzZzZKQUlNRzRKWWo1eXJoMVE3ck9PK0tnK215OUVFSWNadDR0YzdjYXpRNnR4MDNjamIzT0FBVFI4OEdvTm5RaEFJRk9xMiszKzU1T0cwNzdpNmVMSnA2TDJwVisxZU1RMm5iQ2ZCMi9DSjk2dngrWWtKSE80d1NHazBHanFUdklIbmtOT29hYSt6blBkMjhVU2dVUkFTUHNKOUx6em5LNk9nSldLd1dUbDg0eEl4eFN6c0ZuWGxGNTlsNTdDTld6WHVZMElBb2pDWUQvdDdCRG1WVVNoVnVMcDcyOHhlTE11M0hTb1dTN0lKMGU5a0FuMUI4UFAwcHZuS0o5M2UraUl2T2pZbWpaM1g2T1FUN1JYQXE2d0QvOWRyM1VDaVVyRjN5cEQzQUVIMmpxYVVCcFVLSlJxM3R0b3pWYXVWeVdTN0IvcEhvdFM0TzcwV0dqQVNncEtLQUNhTm1VbDVaaE1IWVFrem9xRTcxUklhTTVQeWwwNVJXRk9EckdjRGwwaHdVQ2dWUklmRU81UUo5UTNIUnVkcW5yNXZNSnQ3NS9CKzQ2dDE1Y1BrUGNOVzdjZit5NzdIdDhBYmUzUHAzeG81SVFhVlNrNTV6bEltalpyRjQybjNkcmdjVllyQ1RvRk4wMGpIb0hHajdYTllhNEpkZldzZjU1SGpudGtrSU1ieW9Xd2V1cXJ0UHZqb2dGRjNKdzhQVmk2YVdCdDdiOFlKOWZXTjRVQ3dyWmoxZ0g4SHJLMlZYQzhrdHltVFJsTlVPQWFmUlpLU3lwcHl4STFJY3lxZm5IbVBQeWMzY01mTitKb3lhQ2RpeXhMcm8zYWlvTHVXNWQ1K3hsMTIzN0hzY1NyTmxycDJTdUlDSW9CSGtsMlR4d0IxUGRkdWVxdHFyZkxqN1phWWxMU0lwenJiZ1B5cGtKRkd0d1VhYlUrZjNFeHMyeGo2OU5pUDNHREdobzVtV3RKQ2EraW8yN0hqQlhuYngxSHRKU1p6UHh0My94bVEyY2YvUzc5aW44M2EwYk9aYVJrWW0wV3l3clFFSjhvdm9WRWJjbXVhV1JyUmFQZFYxbGFoVWF0ejBIcDFHeHVzYWF6Q1pqZmg0K0hlNjN0dkR0cTlhVFYwbEFOZHFyN1NlNzc1c2RZZXlIcTVlYU5TZHAxRjd1dnRTV1cyYmlxVldxYmwzNGJmdzl2REh0YldmcUZWcWtrWk9wZWhLSG1jdm5nREEzenVZcUpCNGpDYURCSjFpeUpLZ1UzUlNQa0JIT3EzQWJ3NUJkV3N5UWxuSEtZUndwdklHdUZRRDBWN09ia25YcW1vclVDaVV2THY5bnlURVRHSkc4aEpLS3k5ekxHTVg2N2Y4bFNmdSs1VkRoczlidGVQWWg3anEzWmswWmc1bGxVVUUrOW4ycnJwVWVnR3IxVXIwbDBhUXZyYjhCMnc5OUM2ZjduK1Rvdkk4N3BoNVB6cXRubS9jK1RTZzRQa05QMmQreXQyTWlocVB5V3drSWlpT1UrZjNVOWRRVGRhbDB5aFFjT1ZhTVFXbHR2MGUwN0tQNEtwM0o5Z3ZndWpRZUxJdW5hYTVwWkhVOHdkSVBXL0xNTHQ4MWpvdWwrWjB5amk3N2NoN2JEdnlYcWZQNU9sSFE0bGVBQUFnQUVsRVFWVG16WSsrOXQ4QS9Hdmpmd0syb09HclM1NmdxYVVCdmM2MTJ5eWt2bDZCdUxsNDNuRDZwK2lkWmtNanpTMk4vR09EYloybFdxVm1SSGdpaTZiZWk1OVhvSzFNNnhSYzNaZEdPY0dXSVJiQVlHcTVZVm50bDhvMnRUUjIrN3VqMTdwZ01odXhXQ3dvbFVwQy9DTzVWbk9GQ3dWbnVGUnlnZHpDVEZvTVRZeUlTR1RSbEhzeG1ZMmN1WENJemZ0ZXgyd3g0K1BoVDZCdkdQN2V3WGg1K0RFaUxBRWZ6ODZCc0JDRGpRU2RvcFB5RGx0SERhU1J6bmZQUTFwRis3R3M0eFJDT0pPWERuNTlDUDQ4RHdJSDROOUZMY1ptRE1ZVzdwaXhscFRFZVFDTWpVdkIzY1dMbmNjKzVNUzV2ZmJFS3JmcVFrRWFsMG91c0hMMjE3aGFYY1lybS85SThzaHBMSjk1UDJrWER1T2ljeU04TU5iaEdyVkt3NzBMSHNYWE01Q0RaejdueXJYaTFpbUk3ZnQwNmJXdWVMVW1YRm1RY2pmbld6UGphdFE2UXZ3anlieDRFcFBGQkVCT1lRWnFwZTFyVFhSb1BBbXhrd2p5dFFXK0ZxdUZkN2YvRTUxR3o5SVphMWc4N1Q3N1BWNzQ0TmRNUzFwb240Wjgrc0lod2dKc1c3QW9GQXA3ZXpxdXpWUXBWYXpmOHRjYi9seVdUVjlqSDBFVmZXdHl3bHpHanBpQ1dxMmhvYW1XM010bnVWQ1F4dVd5WEI1Yi9YTzgzSDN0NjRpVmlzNVBwOXYrUE52K2I3NWVXUnpMV2l4bSs3bnJsZDI0K3hWeUM4L1NiR2hDcTlFUkhUS0toVlB1WVV6MEJGejBibXcvOGo1ZTdyN2N2K3k3dEJpYXlTcytUMEZwTnBmTGNza3RQSXRDb2VUNzkvL2hWbjVNUWd3WUVuU0tUaHpXZEE2UUwxSjVOZkJhaDNXYzk0eVVkWnhDQ09jYUh3aG5yOENqMitDcFNaRGdON0QyTlZZcWxDZ1ZTaVo4YWMzaCtQanA3RHoySVVVZDlxVzhWVjV1dm9RRnhqQisxQXdVQ2dXcjV6L0Nsb052VVh3bG41cjZTaVluek9zMDlSRnNYOHdYcE55Tmw3c3ZCYVhaTkRUWDhmNFhMd0cyOVoySDByYVJsbk9FaEpoSlRCb3oyMzdkdVBocGpJdWZCdGltUFA1anc4KzViK0ZqOWhFdWdFc2xGekJiekV3Y1BZdks2bktzVml2QmZoR2N6MCtscWJuOUh6cURxWVhDOGp5VUNsdUNJQVVLYWh1cnIvdDUvYnlDZVBJcnYrYkZEMy9EbXNWUGRCckZQWDNoRU51UHZFOWtjTnhOL2lSRlQ0MktHdWR3UENWeFB2dFR0N0wzMUNjY3pmaUNwZE8vaXFaMXFtcUxzYm5UOVcxN3VPbzB0cEhOdG1tdGJhT1pqbVdiTzVYdHFsemJ2WFFhUFFxRmdsRlI0d2p4anlROGFBU2hBVkgySkZSdFNpb0sydHVoMVRNbVpnSmpZaVlBdHZXZ2RRM1ZYU2JIRW1Jd2txQlRkRkkrd05aMEdpMjI3VkhhZHBvYTZRUGZIbmZkUzRRUW90OTVhdUdWWmZEZkorQ1B4L3ErZnFVQ1ltOWNyRnR1THA2WXpOY2MxbGNDNkhXdUtCVktqT2ErVzVRYTdCL0IvVXUvYXg4SkdodVhRckIvQks5OThoZkFGaEJjejZReHM1azBaamIxamJWRUJObVNCUldXNWVMbkZVU2diNWg5VGQzTnFLbS94dm44VkNhT25rVlpaU0Y2blN1ZTdqNlVWUlpTM3lGSmtkbHNvcWEra3VLSzlwK1RUMHNBQ1RFVHU2MWJvVkRnN3gxTWZHUXloOUsyTXpJeXlmN1pXd3pOSEU3ZlFVTHNwRTVicWZSR1RRdHN6WVRqZFZCdmJzOXBNSmpkYXQvdVRrcmlQUGFlK29RclZTVUFlTHI1b0ZBb3FLbS8xcWxzMi9wTTM5WUhGVjd1dmtEN0dzK3V5clk5MVBEeThLTzBvc0EraGZiTFpkdnFUQnd4bWR6Q1RON2ErdmN1MjJzeUd5bStrbTlmMjlsUmJOZ1kxaXg1NHNZZldvaEJRb0pPNGNCSysvUmFwUUlDQnNCSTUrdG5vYkRPOWxxamhGL1BsSFdjUW9pQndWMXIrenVwc2hseXFpQy9HZ3lXdnFsYkFSemUxZnZyd3dLaXFhd3BwN0xtaXNNSVlFMzlOU3hXQzk3dU54L0lYWS9ybHhMcVZOZFYwdFRTd1BUa3hUME9HdDFkUGUxN2FCN0wyTVhvNkFra2o1emFxZHpmMzNtR2x0WWtQZGJXUjVJdmIvcFArOVRHSHo3d0o1TGlwckwzMUtjVWxlZHhMdThVc2FHMjdMR0xwOTdyVU5kejcvNk01TGhwdlpvR3UzREtQZnpmUjcvamFNWVhURTllak5WcTVkTURiMkl5R1ZnMmZjMU4xOWNWdlJyR0JVSmtDSmdVN1E5Z0I3TmI3ZHZkYVJzMTFLcHRvNVlhdFlaQTN6QktLaTVoTkJrZEV2OWNMczhGSUNyWWxsZ3ExRDhLaFVKaFh5UGMwZVh5WEpRS0plR3REMFRDQXFJcEtzK2orRXErUTBibHE5VmxOTFUwa0R4eW12MWNpSDhrOXk1NHRNdjI3anF4Q1E5WDd5NGZ5cmk1OU4xNmF5RUdBZ2s2aFlPclRlMVBVUU5kNldiRnd1MlRYUVh2WjdVZlB6WnU0RXo1RlVLSU5uNTY4QXVCYVgyOHZkN2hXN2cyT1g0YTZibkgySis2aFZYekhyYVB4QjFLMnc3QW1PdU01TjJxeXBvcmZMejNOZnk5ZzVrMzZkYldqVFlibWlpdkxITElPbnYzM0cvWTErQTFOTld5ZWQ4YkxKdStCbmRYVzFZbnRVcURqNmMvWTZJbnNPM0llNVJYRnJGMjZYZEl5ejdDNGZRZER2WFhOVlJ6OE16bm5NcmE3M0ErTVhZeWN5YXU2TlNleHVaNkRxZnRZTkhVMWZoN0I3TWc1UjYrT1A0UmJpNmVGSlpmNUh4K0t2Y3YvVzZmSlduU3FXQ2NQd1FFZ0taenN0UkI2MWI2TmtCRFU1M0QxRk9yMWNxK1U1OENNREl5eVg0K2FjUVV2amkra1pQbjl0cjM2alNhakp6STNJT0htemNqSWhJQmNORzdFUmVlU0c1UkpzVlhMaEVXYUZ2WFcxbGRUblpCR3FPang5c2ZySXdkTVlWalozZHpLSDA3YTRLZTZQUzdOWDdVRFB2OTNWdzhpSTlLeG1RMnNlWEFXd0NzbXZlUXZieVh1eS94VWNua2wxemdkTlpCRnFTczZ0WEl2aEFEblFTZHdzRkFXcy81NVdtMWlmNndhdVIxTHhGQ0NORXFObXdNaWJHVHljZzlUbjFUTFZIQkl5a3F6eU8zS0pQUjBlTVpIVzNiYjhwb01yTGo2QWZNR3IvTVBzWHdWbFJXbC9QbTFyOWpzVnI0eXFKdmQ3bXRSRTgxTnRmeHhwYi9JU1owTkJGQkl6Q2FXbWd4Tmp2c2VkazI5VEVpT001aFJCZGcwZFI3ZWVtajM2TFY2SWtORzBOOVV5MitYa0VPWlQ3WStSSmo0NlowQ3NMZHZ6VFNaRGFidUZSeWdjUHBPOUJwWFZnMGRUVUEwNU1YVVZaNW1ZLzN2Z2JBUGZPL1NWeHJJQ1A2enovZit3VWpJaElKOUFuRmFES1FXM2lXOG12RnhJYU5ZWHg4ZTlDWGtqaVB0SndqZkhGOEl4VlZwZmg2QlhJdTd4UlhxOHRZcy9nSmgrbm5pNmJlUzBGWkRtOS8vaHdUUjg5R3BWSnpPdXNnV28yZVJSMUd5TU1Db3hrWFA1MjA3Q084dGZVNVlzSkdVM3dsbndzRmFVeFBYdHhwTzZLR3BqcmUzL2tTcFZjdmM5ZmNyM2Y1ZVpRS0pXV1ZoYnp3d2ErWWxyU0lXZVB2a08xVHhKQWlRYWR3TUpDMlMza2xIVXBiMjZOUndzK21PWC9rVlFnaEJwTlY4eDhtd0NlRU05bUhLU2pKeHN2ZGwzbVRWakp6L0RMNzZFeFRjejM1SlZsa1hUck5taVZQRWg0WTArdjc1UlNlWmRQdVYwQ2g0SUZsVHhIZzAvdWhYN1BGekJmSE5oSVdHTU84U1N2WmRXSVRCbU1MUnpKMmtoQTdxVk9BMlpXNnhtcE1aaU1tczVIM2Q3N0UwdWxmSlNMSWNUV2hTcVhHMjkydjAvbU9ybGFYVWQ5VVMwN2hXY2FPU0dIWmpMVUExTlJYY1RSakorZnlUdUh0NFVkOVl3MjdUM3lNMFdSZ2ZQeU1McE1uaWI2Uk5ISXF1WVZueVM1SUEyeHJiSmRNK3dwVEV1YzcvTncxYWkxZlgvSC8ySG5zSTdJS3ptQXlHUW54aitTQlpVOFJHejdHb2M0QW54QWV1dk5IN0R6MkVjY3o5NkJXcVlrSkhjMmlxZmQyR24xY09mdHIrSGo0azVwMWtNdGxPZmg0Qm5ESGpMVk1UcGpyVU81Q1FScGJEcnlGUnEzbG0zZjl4R0dkcjlIVXZxNDZLbVFrMzc3M0Z4eEozOG4rMU05SXp6bkdzaGxyN0ErSGhCanNKT2dVRHNvR1NCS2g3Q3I0TUx2OStQSHh6aDk1RlVLSXdVYWxWREZuNG9vdXA0bTI4WFQzNFpHN2ZzbzcyLy9KK2kxL1pjMlNKeGdSbm5EVDk5cDIrRDJPWis3QjN6dVlOVXVlN0ZGUTJKMktxbEpNWmlOQmZ1SGN2K3k3NUJXZjUwajZUdTViK0JpRjVSZDVaZk1mbVpxNGdKQ0FLRFJxTGV1V2ZZLzZ4aHBxNnE5aHRwaUlESXFqMmRESXh0MnZrQmc3bVNsakYvRFJycGQ1L3IxbmlRNFpSVlRJU0x3OC9IRFJ1bkxIakxXb1ZHcnlpczVqeFlyRmFzRnNOdG1ERXovdklLeFdLMjR1SGl5ZDlsWGlvNUs1V0hTT2pOeGpaQmVrbzlQcW1UdHBKZE9TRmxIWFVNMzJJKyt6NWNCYjdEMzVDYkhoQ1l3SVQyQmtaQkw2THZaL0ZMMjNmT2I5UFM3cjV1SmhuOUo2SThIK0VYeHR4UTl1V0U2cFZON3dkeXUzTUpQM2RyeElZdXhrVnN4K0FMM1doZjJwbjZGUjYyaG9xcVdzc3RCaFZGeWxWREZyL0RMR3hFeGs4NzdYMlhIMEEwYUVKOTdTYkFFaEJnb0pPb1dEZ1pDNTFtQzJUYXR0aytnUGQwdldlU0dFNkRjdWVqY2V2T1A3dkxYMTcrUmN6dWhWMEJrWkhJZGFwV0h1cEpXMy9DVlpxOUVSN0JmQnVtWGZRNjkxSWZYOEFXTENScE1RTzVHRTJJa0Urb1p5SW5Ndmg5SzJZVEtiSEs1MWQvSGtCK3YreUJ0Yi9nZFh2VHNyWmoyQVRxdm51MnQreDltTEo4Z3VTQ2N0K3dpTnpmWDJiUytzMXM3cGVSUUtCZC85NnU4QTJ3allVMnYvZ0VLaDRQOCsraDJWTmVYNGVRV3hhT3E5VEJnMUU1MVdENENQcHo5cmx6NUpRV2tPcDdNT2NqNC9sY0t5WEljMWhtTDRpSXRJNU1IbFB5QzJ3M1R3ekx5VFZGU1ZvbFFvQ1F1SVp0S1l1WjJ1OC9NSzVPR1ZQNmEyb1VvQ1RqRmtTTkFwSExSbHJnWG5qU3krM0dGYXJWNWxtMVlyaEJDaWYrbTBlcjYyNG9kbzFOcGVYWjhRTzRtRTJFazNMRGRsN1B3YlpvcjFjdmZsMFZYUDJLZEozalAvbXpRMjE5dmZuekJxSmhOR3pRVEFZckZnTWh1eFdxMG9GQXFVU2hWS3BaTDVLWGNUSGhockR3aFZTaFhqUms1ajNNanIvNk5pdFZydFFhampORTNibC8rdkxQbzJKck9SMElDb2J1dUlDaGxKVk1oSWxodlgwZHpTS0tPY3cxakhnQlBnaWZ0KzFhUHJGQXBGbjZ5eEZtS2drS0JUT0Noejhwck96S3V3cVVPMmNzbFdLNFFRdDg5QVNselNNZUJ6MGJ2aG91LzZIeVdsVW9sVzJibmRJeVBHOXVxK0NvWEN2dDYxSzRHK29UMnVTNnZSRGFpZnFSQkNPSXVzY0JkMlZoeUR6dHU5UjJlekNmN3phUHR4b2ovY0pkTnFoUkJDQ0NHRUdOUWs2QlIyMTc2MFI2ZnFOcWVLZlNNVHJyUk83NVZwdFVJSUlZUVFRZ3dORW5RS08yZG1yaTF0Z0kwZHN0VStuQ1RUYW9VUUlqWktOaWNlenNKRGJPdEdyemZkZDdDU3Z0Mi9obkxmRVlPVEJKM0Nyc3lKU1lUK2VnTE1yYU9zNFI1d2oveGJKSVFRTkxVMFVsWlo1T3htQ0Njb3ZYcVpaa09UczV2UmI2UnY5NStoM25mRTRDUkJwN0J6MW5ZcEI0dmg5SlgyNHgrbmdGSWV6QWtoQk9GaFlaUlhGanE3R2NJSnlpb0w4ZlB6UmFGUW9GS3BodHlJbGZUdC9qUFUrNDRZbkNUb0ZIYmxUc2hjYTdUQS82YTJIOCtMc0NVUUVrSUlBU2xUSjVOZm51bnNaZ2dudUZpY3dZaTRXSlJLSlJxTlpzZ0ZEdEszKzg5UTd6dGljSktnVTlnNVkwM251K2Vob25VR2lGWUZUMDY0UGZjVlFvakJJQ2twQ1ZjdkRjY3lkenU3S2VJMk9weStFNFhPUkVSRUJHcTFHcTFXNjdDRnpGRFEzcmQzT2JzcFE4cmg5QjFEdnUrSXdVbDZvYkM3MG1GTlorQnRXTk41cGRFV2RMYjVlaUw0NnZ2L3ZrSUlNWmlzZStCK2lxdHlPSlloWDg2SGd5UHBPeW0rbHMzTVdUTlFxOVc0dTd1ajBXaWMzYXgrWWV2YnVkSzMrNGl0NytRTWk3NGpCaCsxc3hzZ0JvN3lqb21FYnNOSTV3dW5iZE5yQVVMYzRMNzQvcituRUVJTUpncUZBclZhemNPUFBzaWI2OTltNDk0OFlrSVNDUGFMSU1RLzB0bk5FMzJrOU9wbHlpb0x1Vmg4RnFYT3hPejUwMUdwVkxpNXVlSHQ3WTFhclI1eVV5U2xiL2VOOXI2VGdVSm5IaFo5Und4T0VuUUtBT3FOWUREYlhudnArbitQenRSeVd3S2hOaytuZ0ZyRzNZVVFvaE9sVW9sT3AyUE4ycTl3NHNRSnNzNmxjalJ6T3pxdEswV2xsNXpkUEhHTHdrT2lhVFkwNHUvdlIreW9HUHUwU0JjWEYzeDlmZEhwZEVOMmVtUmIzMTU3LzFjNWZ2eTQ5TzJiTkp6N2poaDhKT2dVQUZSMEdPVU1jT25mZTFtczhMZVQ3Y2N6dzJCOFlQL2VVd2doQmpPMVdvMkhod2N6WnN3Z01UR1IrdnA2VENZVEZvc0ZxOVhxN09hSlBxQlFLRkFxbGZacGtWNWVYdWoxZXRUcW9mMVZyZTN6U3QvdXZlSGFkOFRnSXIxUkFGOEtPdnQ1UGVlbkY2RzBOV21SUmduZmtlUkJRZ2h4UTJxMUdsZFhWN1JhTGQ3ZTNoZ01Cb3hHSTJheldiNmNEM0p0VzF0b05CcTBXaTBhalFhMVdqMXNScW1rYi9mZWNPODdZdkNRb0ZNQWprbUUralBvYkRiQm14MHlwSzlMdUQxSmk0UVFZaWhvMndKQnJWYWoxK3V4V3EzeXBYeUlVQ2dVbmY0YlRxUnY5OTV3N3p0aWNKQ2dVd0J3dGFuOWRYOU9yLzB3RzZwYmJLKzlkYkJtVlAvZFN3Z2hoaUw1VWltR0t1bmJRZ3hkTXZZdWdOc3owbGxyZ0EwZHRraDVhS3h0YjA0aGhCQkNDQ0hFMENWQnB3QnV6NXJPZDg1QmMydUczR0EzV0I3YlAvY1JRZ2doaEJCQ0RCd1NkQW9BS3ZwNWV1M1ZKdGlVMDM3OGNCSW9aUWFORUVJSUlZUVFRNTRFblFKd25GNGI1TmIzOWIrV0FlYldmQUF4WHJCUTluMFdRZ2doaEJCaVdKQ2dVMUJuQUVQcnRGY3ZIYWo2ZUFTeXFBNTJkTmpqK1pHa3ZxMWZDQ0dFRUVJSU1YQkowQ242ZldydHkrblFsdlE4M2dlbWhmYjlQWVFRUWdnaGhCQURrd1Nkb2wrVENPVlV3YUhpOXVNbkp2UnQvVUlJSVlRUVFvaUJUWUpPMGE5QjUvT3A3YThuQjBPU2Y5L1dMNFFRUWdnaGhCalkxTTV1Z0hDKy9wcGVlN0lNemxXMkh6K2EzSGQxQ3lIRWNKU2VuczdKRTZrVUZSYmlvbmZqNHFWc1p6ZEozS0xZcUpFMHRUUVNFUkhPNUpSSmpCMDdGb1ZDZ1VJeHZGSzhTOSsrdmFUZmlkdE5nazdSYnlPZDc1eHZmejBuSE9LOCs2NXVJWVFZYnRhLy9pWk50UllpQTBZeGZzWWlndjNDbmQwazBVZktLb3Nvcnl6azRLNFRwSjQ4dzdvSDE2SldxMUVxaDhlRU5PbmJ6akhjKzUyNHZhUlhpWDRKT2k5Y2cvU0s5dU52ak8yYmVvVVFZamg2NmZsLzQ2V0tZT1hNYnpBdWZycDhLUjlpZ3YzQ0dSYy9uVlZ6SHNGTEdjYkxMN3hHVTFNVFpyUFoyVTNyZDlLM25XYzQ5enR4KzBuUUtSeUR6ajZhWHZ0ZVZ2dnJxU0VRNWRrMzlRb2h4SEN6L3ZVM0NmR0tJeVZobnJPYkltNkRxVWtMQ2ZHSjQ2MzE3MUJmWHora0F3RHAyd1BIY09wM3dqa2s2QlJjNmJDbU04anQxdXNyYTRBRFJlM0hhMGJmZXAxQ0NERWNwYWVuMDFoaklTVlJ2cFFQSjlQR0xzVFFBQ2RPbktDbHBRV0x4ZUxzSnZVNTZkc0R6M0RvZDhKNUpPZ2M1bW9OWUdoOW1PV2xBMVVmckIvZmtPVzRMMmR5d0szWEtZUVF3OUhKNDZsRUJjWTd1eG5DQ1dKREV6aDNOb3ZhMnRvaE9lb2tmWHRnR3VyOVRqaVBCSjNEWEY5UHJhMHp3TGI4OXVOMUNiZGVweEJDREZlRlJZVUUrVVU0dXhuQ0NZTDlJcWlvcUtDdXJnNlR5WVRWYXIzeFJZT0k5TzJCYWFqM08rRThFblFPY3c3YnBmUkJFcUdQc3NIVU9oc2p5QlZtaHQxNm5VSUlNVnk1NkZ3bHNjb3dGZUlmaVU2cngyZzBZakFZaHR5WGYrbmJBOU5RNzNmQ2VTVG9IT2F1ZGhqcDlML0ZrYzRXTTN5YzAzNjhMZ0ZrdHljaGhPaTl2SUtjR3hjYW9pcHJydERZM05EdCsrWFhpc2t2dWRCbjkydTZ6cjE2d21xMVlyYjA3WFRFb3RJQ3pHWXpCb05oeUsydkc4NTl1ei9jYXYvdGFDajNPK0U4RW5RT2M5ZWEyMS83M21MUXVUVVA2bzIyMTE0NldCSjlhL1VKSVlRWTNETHpUdkhYdDM1Q1ZlM1ZtNzcyL1owdmNqYjNlTGZ2cDJVZllmZnhUZGV0bzdxdWtyK3NmNXF5eXZic2RvZk9iT2ZnbVcwTzVTcXFTdm5MbTA5VFdIYXgyN3JlL3Z3Zm5hN3I2TlhOZitKb3hoZlhiVTl2V0sxV21lYm9aTG1GbWZ4bC9kTjh1di9OWGwzZjBGVEhuOS80SVdkelQ5ejB0Uzk4OEd0U3N3NDZ0R1hqN2xjY3lsaXRWbDc0OE5mc1Q5M2FxL1oxUmZxZDZHdHFaemRBT0pkRDBLbnZmVDBXSzJ3NDMzNThYenhvNUpHR0VFSTRoZEZrNUw5ZSs5NTF5eVNQbk1hcWVRLzFhenNxcTh0cGFLN0QzZFhybHVxcHFhK2lwcjdTNFZ4ZFF6VUdVd3VYeTNJN2xZOElHb0ZDb2FDZ05CdUx4VXlBVDRqOVBZdlZ3c2x6ZTVtUnZBU2wwdllQVlY3eGVYUWFQYUdCM1Q4dGJXNXB4R0JzNmZiOXVJaXhIRXJiVGtyQ1BMUWEzYzErUkhHVG1sb2FPWGptYzg3bnAxTGZXSU9IcXpjeFlhT1pOK2t1M0YwZDkya3ptb3djT0wyVmpOeGpORFRWNHVYdVIwcmlQRklTNXFGUVhIOU9WbE56QTUvc2V3T2pxWVV6MlljWkZ6K2R5T0M0bTJycnRab3JOQnVhY05IZjNCWUIxWFdWWEswdUk5QzNmYTJTVHFQbjdNVVR6Sm00QW4vdllNQTI2dC9RVk1lSWNFbWtJUVl1Q1RxSHVjb09henI5YmlIbzNGc0lsYTBCcklzYTdoNTVhKzBTUWdqUmV5cWxpbG5qNytqeXZiS3JsOGt0eXJ6cEw4NDNVbGxkVGszOU5ZZHp4VmZ5MEd0ZEtld2lNT3hLZE9nb2V5RFlVYzdsZEE2bGJYYzQxOXpTaU1sc1pOT2VWenVWZi9JcnYwYWoxcEoxNlF5K1hvRmNMTXdFd05QZGw0U1lpZXc1dVpsTEpSZklLY3pnVW1rMnRmVlZtQzFtL3YzeGY5bnI4SGIzWTgyU0o3cHNaMDM5TmRadithdkRPWlBGaE1IUXpQOTk5RHVIOHpGaG83bHo5b005K3Z6ZGtkR216dDcrL0RrcXE4dEppSjJFbDdzdjVkZUtTTTA2U0haQk9vK3RmdFllZUZxdFZqNzQ0aVZ5Q3pOSmlwdENnRThvNS9KT3NlM3dlelExTnpCMzBwM2Qzc05zTWJOeHp5czBHNXA0YU9XUDJYTGdMVGJ0ZVpYSDd2bDV0d0ZrUTFNZDVSMUcxZ0V1bGRxbWdkYzMxcEJYZEw2cnl4d0UrWVhqNXVMQmhZSTAxQ28xalUxMVpCZWtvMVpyaVFrZGhZZXJGK2s1eHdqd0NlRncrZzZhVzJ4cnBiWWNlQk02Qk5GZlgvN0RtdzUwTzVKK0ovcVNCSjNEWEY5TnIzM25YUHZyRlNQQVZYcVdFRUk0alZLcFpFSEszVjIrOThySGY4VEh3NS94OFRQNjlKN0hNbmR6OHR5K0x0OTc2L1BuZWxUSGo3LytWMXgwN1ZudENzcHk4UFVLWkhMQ1hHSkNSMk9sL1V2d29iVHRsRlVXY3UrQ1J4M3FjTkc1b1ZGcmFXcHA1R0xST1pSS3BUMHdIUnMzaFJXejFoSGdFOEs1L0ZPTWloNlB1NnNYdTQ1dklpVmhIbjVlUWUzMXRINVp6N3AwQm9BbVF5T1ZOZVZrWFRxRG05NkRsTVQ1V0sxV2F1b3I4ZmJ3ZDJpRHdkaENpN0VKRDFkdmZMNzBudWdidnA2QnJGM3lIWWRSemVPWmU5aDIrRDFPbk52TC9NbDNBWkI1OFNTNWhabk1uckRjZm03cTJJWDhhK1B2T1pTMmpVbGo1blFhR1FWYndMVnB6NnRjTERySHl0bGZJelFnaW5zWFBNckxILytCOVZ2LzFtMUFWMUNXdzRkZi9LdkxObS9lOTBhUFB0dFhGei9PNk9qeG5MMTRBbERZKzYrWHV5K1AzL2RMUmtXUDUxeitLZTZMZll3SjhUTTVsTGFORWVFSmpJeEljcWhIcmRiMDZINUMzQTRTR2d4ekhVYzZlenU5TnJVY0x0WGFYaXNWOEJYWmRrc0lNWVFwQjNHR3RPeUNkSW9yTG5IM3ZJZTZIRkc4Rll1bXJHYmVwSlgyWTZQSndQTWJubVhHdUNWTVMxclVvenIwV2hmMm5Qd0ViM2MvQUV3bUF4L3UraGNQM3ZGOTN0Myt2NWpNUm50WnM5bUVGU3N2Yi9xRFF4MHBDZk5ZTkhVMVp5NGN4a1h2eHZmWC9xSFRaNzF6MW9ONGVmamg2ZVpOVTNNRFdvMk9tZU9Xc2k5MUN3dFNWdUhtNG1FdjIvYUYzMlEyVWwxN2xkekNzMHhQWHN5OFNTdkpMY3hrejhuTmZPUE9wd25yTURWMzQrNVh1RlJ5Z2Nmdit4V3V0ekRTSkxwM3oveHZkcG9hbXhRM2xXMkgzK05xVmFuOTNKbnN3NmhWYXFZbkw3YWYwNmcxcENUTVk5dVI5OGdwekdEQ3FKa085UmhOUmpidmU1MXplYWVZTitrdUpveTJ2ZS9uSGNTYUpVL3k3clovc243cjMxaXorQW04UGZ3Y3JvMlBUT1pIWC90dmgzUHZiSHNlalZyTFZ4Wjl1MGVmVGF2UlUzYTFrT0lyK1R4eDM2OGNwb2VETFdpZU9Hb1d3WDdodU9oYzJYYmtQZTVkK0MxeUxtY3dNaktwejJjeENORVhKT2djeHF3NGpuVDY5WEtrYzBOVysrdEZVYjJ2UndnaEJvTzJCM1RWemRjdk45QllyVmIyblBvRVA2OGdra1pNNmZQNnRScWR3MXJHdk9MeldLd1dva05INDZwMzczRTlSZVY1OXFCelJIZ2lzZUVKMURSVThlT3YvNDlEdVIxSFA2U3dMSmRIVnYxSHB6cU1KZ05IMG5lUVBISWFkWTAxOXZPZWJ0NG9GQW9pZ2tmWXo2WG5IR1YwOUFRc1ZndW5MeHhpeHJpbERrSG5Ndy8vQTdDTkVNZUVqWEVZUVk2TFNDUWxjUjc3VTdkdy83THZBbkE0YlFjWGk4N3h3QjFQU2NEWmo3cGFpOW4yVUVMZk9scHV0VnE1WEpaTHNIOGtlcTNqbDVQSUVOczZvSktLQW9lZ3M3YStpZzA3WHFDc3NwQTVFMWN3WitKeWgrdGlRa2V4ZHVtVHZMZmpSZjYxOGZlc21QVUFpU01tMjk5WHE5U29WZTM5M1dneVVIYTFrSm5qbDkzVTc4SGUxRStKREk1RHE5RlRVMThGZ0t2ZUhZMWFnNTlYb0wxY1J1NXh2RDM4aUFnYXdhWTlyK0xqR1NCQnB4aVFKT2djeG1wYWJBbUFBTHgxdmR2ZUpML0dOdExaWnQyWVBtbWFFRUlNV09yV1FiT3l4dXVYRzJoeUN6TXByeXhpeGF3SCtueVVzeXY1eGJZbmtnMU50ZllwcXQySkNSMk5UbXVMNXF2cnJ1TG4zVDdOZGVyWUJmenovVit5OWVBN0R0Y1lUUVlzRmpOL1dmOTBwL3JtVGxxSmk5Nk5pdXBTbm52M0dmdjVkY3UreDZFMFd3YmFLWWtMaUFnYVFYNUpGZy9jOGRSTmZiWjNQbitleXBweWgzUFBiM2pXMXY3NlN2UmFGejdhOWJMOXZXK3MvQkdlYnQ0M2RROXg4ekp5amdIWWc2NjZ4aHBNWm1PWFU1emJSaWhyNnRvVFZKM09Pc1RPNHg5aE1obTRlKzVEakl1ZkJ0aldLNy8xK1hQTW1iQ0NDYU5uRWhzMmhrZFhQY1A3TzEvaW85My9KdlhDUWVaTVdFRlVTT2VFRmdXbE9WaXNGaXdXOHcxL0Q0Sjh3L0h4dExYVlpETGk1eFhrMEgvdlhmQW9KOC9icHJCSGhjUXpiOUpLTW5LUE1YWkV5ZzBUSWduaGJCSjBEbU45a2JsMlkzYjc2NGxCRU83UmZWa2hoQmhLTGxiQnBScUl2clhFckxmTjhjemQ2TFV1SkkrY2VsdnVsMTlpQ3pvMzdYa1ZqVnJiWlJtTHhZelpZdWJ4ZTM5Sm9HOG9MWVptcXVxdTR1c1o2RkR1RzNjK2ZWUDdCYnJvWEJrN1lqS2c0UGtOUDJkK3l0Mk1paHFQeVd3a0lpaU9VK2YzVTlkUVRkYWwweWhRY09WYU1RV2x0bjBqMDdLUDRLcDNKOWd2Z3VqUXp1dEZhdXFybURSbWpzUDYwdHI2S3RScVRiY2pXUjNYcVlyK2tWZWN4ZDVUbnhMZ0UwTGlpQlFBZTRJZG5iYnpGQ3lkeHZiRngyQnF3V0t4OE5ibnozR3A1QUsrWG9IY00rK2JEdE9selJZek5mWFhhREcyZjNFSzhBbmgwVlhQc1BQWWg1eStjSWo4NGl3ZVcvMHN3WDdoRHZkcCt6MDRsTFlkdFVyVFpYQm90Vm94bVkzY01XTXRLWW56QUZpOTRCSFVLZzIxRFZXNDZOeFlPR1UxTGpwWHlxOFZrMXQ0bG9wckpWUlVsVkpSVlVwTTZHaU9adXpDWUd3bXIvZzhCbU1MYmk0ZUpNWDEvWXdHSVhwTGdzNWh6R0U5WnkrbXhEYWJZTS9sOXVNVnNiZmVKaUdFR0N3QzNlRFhoK0RQOHlCd2dNY1VsZFhsWEN3Nng3U2tSZDBHZ0gxOXY3WnBpNmN2SE9MaGxUOG0yRCtpVTdsTmUxNGxyL2c4dnEzVEJhMVlXVHoxM2s2SlhUeGN2V3hUSHE5ZTdsVEhsMzNybnA5M211cXIxN3JpNWU0RHdJS1V1em1mbndxQVJxMGp4RCtTeklzbk1WbE1BT1FVWnFCVzJyNGV0UVdkVFMyTkdFd3RwR1lkNEZEYU5oNjUrejhJRFlpeTE3OXg5eXVVVkZ6aU8xLzlyWXc0T2NHSnpMM3NPUG9CSG03ZXJGM3lIZFFxMjUrZnhXSUdRS25vUExMZjl1ZWtVQ2hRS3BVRStvUVM3QmZCL01sM28rbGhBb1YvWm5zQUFDQUFTVVJCVkI2ZFZzK2RzeDlrNHVqWlhDeks3QlJ3V2l3V01pK2VZSFQwZUFwS2M1ZzEvZzZtSjNkZTMzejZ3aUUrM2Y4bUVSMm14Ylk5d0ZDck5HalVXb2YrMjlSY1QyTnpQVmFybGJDQWFJcXY1Rk44SlIrRHNZWFNpZ0pxNmlwdDArZ2w2QlFEaUFTZHc5aXRqblR1S1lSbTI5L25lR3BoVnZqMXl3c2h4RkN5SWhZK3pvWkh0OEZUa3lEQkQwSjd2bVRydGpwNWZqOEFFMGZQdWkzM1M3MXdFSlZTeGFJcHF5bXB1TVNSakozY00vK2JEbVZxNnE5eFBqK1ZXZVB2c0FjSmVxMkxROEtYamhvYWE0a0lpck9QQkgxWldXVWgydzYvaDlWcTVWcHRCWjhkZkJ1d1RjTTlsTGFOdEp3akpNUk1ZdEtZMmZacnhzVlBzMCtocks2cjVCOGJmczU5Q3grenI1bXJxYS9pNDcydmNya3NGNnZWaW9lYk4zTW1yS0RGMkV4aGVSNEFMWVltTXZOT01ubk1YSXF1NUhmWnRvZ2dlU3JiSHd6R0ZqN1p2NTV6ZWFlSURSdkQ2Z1dQT3F5ajFiUStlT2c0UXRueFdnQ2R4dmJVZmRtTU5iMXVSMmhBbE1ORGlEWVhpODlSMjFETjhwa3o4SFR6NGVTNXZVd1pPeCtWVW1Vdlk3RllPSmF4aStpUWVJZWc5YjBkTDJJd3RWQmVXWVJLcWVMTnJYL0h6eXVJNVRQdnQ1Y0o5QTExV05QODNMcy9ZK2I0WmJmdDkxeUlteUZCNXpCMnJlTWVuYjBZNmZ3OHIvMzFzaGhReWNOZEljUXdFdWdLcnl5RC96NEJmenpXOS9VckZkQVhvWXJWYXVWYy9pa0NmRUxzbThuM0o1UFpSSHJPVVVaR0p1R2lkMlBXaE9WOHRPdGxKaWZNc3dkZlZxdVZ6dzl2UUs5MTdYRm1XN0NOTEhtNitYVDVYbTFyc2hVQXJWcEhSSkF0V1ZCaFdTNStYa0VFK29aMXlqUjZJd3FGZ3RyNkttYU9XOHE1L0ZRU1lpWXhkOUtkdlBqaGI2aHVYUXRvTkJsUUtWV2N5VDdNbWV6RHJUOERXMElidGNvMll2YlRiL3k5MSt0b2ExcGdheVljcjRONmMzc3Voc0dzTC9wMlkzTURiMjM5TzFldUZiTjQ2cjFNUzFyVWFaVFowODBIaFVMUmFmOVl3UDduNStzVjJPbTl2cEo2L2dCdUxoNk1pRWdreUMrQzFLd0RITTM0Z3Buamx0ckxIRHU3aXl0VkpUeHl0Mk5DckxEQUdFeG1JN1gxVldqVVdpS0NSdURoS3V1Q3hlQWxRZWN3ZGlzam5VVjFjSzU5N1Qyck9xK2RGMEtJSWM5ZEM3K2VDWlhOa0ZNRitkVmc2UG5Tdyt0U0FJZDMzWG85UmVWNTFEVlU5L20rbk4wNWZuWTNEVTExVEU5ZUFrQkN6RVJPaDQxaDQrNS84NjE3Zm9hcjNwMTlxVnZJTGtobnpaSW5IS2JCM3NpWkM0Zkp5RDNlNVh0V2Evc1AzdDNWMDc1OXk3R01YWXlPbnREbFd0YS92L01NTFFiYkU5aTJOWm92Yi9wUEZLMnA5WDc0d0ovNDN0cmZBKzJKa1FDZXVPOVhBSnc2ZjRBZFJ6L2dzZFhQMmtkSEc1dnJlWDdEc3l5Y3VwckpZK2IwK0xOMVI2K0djWUVRR1FJbUJReUJtTE5QK3ZZbis5L2dhblVwNis1NGl0aXcwVjJXMGFnMUJQcUdVVkp4Q2FQSjZEQnQ5bko1TGdCUndmM3pCYWI0eWlVdUZLU3hjTW85cUpRcXZOeDltRFYrT1h0T2JDWXFlQ1RoUWJGY0xEckhydU9ibURwMm9jTWFVb0JaNDVjQlVGNVpoS3ZlM1dFN29qWWJkNzlDenVVTSszR0xzWmx0aDk5ajU5RVBBYmgzNGJlSWkwanNsODhueE0yU29ITVl1NVU5T3JkMkdPVWNGemp3MXpNSklVUi84dE9EWHdoTUM3bHgyWnR4dUEvcXlMNmNEc0RJaUxGOVVOdjFOVGJYYytEMFZtSkNSOXRITlJVS0JYZk4vUWF2YnY0VGIzNzJONkpEUjNIczdHNW1UMWpPcUtoeE4xVi9TdUk4RnFUYzArVjdsOHR5ZVB2emYzUjdiYk9oaWZMS0lvY01vM2ZQL1FibTFuVi9EVTIxYk43M0JzdW1yOEhkMVpZZHFtMmtzaXRWdFZmWmZ1UTlRZ1BhZ3dXcjFjcTJ3Ky9ocW5mdnN5QmZwNEp4L2hBUUFKcWVMVFVjRkc2bGI1ZFZGcEZka002MHBFWGRCcHh0a2taTTRZdmpHemw1YnE5OTZyYlJaT1JFNWg0ODNMd1owVTlCMlk2akgrQ2ljMlh5bUxuMmM3UEdMK055V1E3dmJIdWVHZU9Xc2o5MUM1RWhJMWswZGZVTjY3TmFyZVJjemlBK0t0bCtia2J5RXBKSFRyTWZiOTczT21OSHBEQWkzUGFaUXZ3aisvQVRDWEZySk9nY3hoeEdPbTlpZXEzRkN0czZMRnU1VTVhcUNDSEVnRlYwSlErRlFrR1FYK2RFUG1EN0FyN2o2QWZNR3I4TUwzZmZXN3JYOWlQdll6UVpXRHp0UG9mem5tN2VMSjk1UHh0MnZFRDV0V0pHUmlZeGYvSmROMTMvc2JPN09YWjI5MDFmMTloY3h4dGIvcWMxR0I2QjBkUkNpN0dabUE0QlM5dDB5NGpnT0lkOUVMdmo0K25QUXl0L3pQSE1QZnpmUjc4akxEQWF2ZGFWL0pJc0hyN3JKL1oxcXFMdmxWUmNBdUJxVlNtN2ptL3Fzc3lzOFhlZzArcEpTWnhIV3M0UnZqaStrWXFxVW55OUFqbVhkNHFyMVdXc1dmeEV2L3c1cFdZZHBMRDhJc3RucmJOdkJRU2dWQ3E1YSs0M2VQR0RYN1A3eE1kNHVubXpadkVURG1zOHUySzJtTm04OTNXdVZKVVFINVZNazZHUkZtTnpwK1JjYXBXR0FKOVFHZDBVQTVMOGpUaU05WGFrODBnSjFCcHNyejIxTUtmcjd6RkNDQ0djekdxMVVucjFNdjdld2QxbTVHeHFyaWUvSkl1c1M2ZFpzK1JKd2dOamVuV3ZveGxma0pGN25Ea1RWemdrUkttc3VjTFI5SjJjdm5BSVR6ZHZ2RDM4eWJtY3dmclAvc2IwNU1YRWhTZjJPT05yU3NJODVuVVRyQmFXNWJKaHh3dWR6cHN0WnI0NHRwR3d3QmptVFZySnJoT2JNQmhiT0pLeGs0VFlTVDBLTUFHSExWTGFoQVpFc1h6bS9maDdCN1BuNUdZQU5Hb3RwN01PTWpsaDdtMVpRenNjdFUySnppM0tKTGNvczhzeWt4UG1vZFBxMGFpMWZIM0YvMlBuc1kvSUtqaUR5V1FreEQrU0I1WTlSV3g0MzI4dVhsU2V4N2JERzRnT2lXZlM2UGFrVlkzTkRadzZ2NThqR1RzeFc4ekVSeVdUWFpET3l4Ly9nUm5KUzBpS205SmxabW16MmNUWjNPTzQ2TjE0Nk00ZmtWTjRscXo4MDJqVVdzN2xwWklRTzdIUFA0TVEvVUdDem1Hc3ZNUEc1c0Z1M1pmN3NvNEpoSlpJQWlFaGhCaXdGQW9GLy9IUWM5Y3Q0K251d3lOMy9aUjN0ditUOVZ2K3lwb2xUekFpUE9HbTd0UFUwc2p1RXg4ek1tSXNjeWFzb0w2eGxwekNEREp5am5HcE5CdXRSc2VNY1V1Wk5YNFpHcldXTXhjT3N6ZjFVOTdkOWsvY1hEeUlqMHdtTWppT1VkSGowWGV4cDJJYmxVcnRzT2RsVzFaZWxVTEZoY3RwcUpRcVhEcGtMNjJvS3NWa05oTGtGODc5eTc1TFh2RjVqcVR2NUw2RmoxRllmcEZYTnYrUnFZa0xDQW1JUXFQV3NtN1o5Nmh2cktHbS9ocG1pNG53Z0ZneWNvOWh4Y3FWYThXTWlaNkkwV1NnN0dvaHBaV1h1VlJ5Z2R6Q1RGUktGVFBITFdWNjhoS3lDOUk0bkw2RDQ1bDdpQTZKSnlWeFBtTmlKdHpVejFOYzMvVGt4ZDFtT2U2S200c0hxK1k5MUk4dGFyZjl5UHU0dVhoeXo0SkhNSm9NNUpka2NUYjNCQmNLem1DMm1FbU1uY3lDbEZWNGUvaFJVSnJERjhjK1lzdUJ0OWgyK0QzaUloS0pDb2tuUGpJWkgwOS96Qll6VjZxSzBhaTFQSERIOTFFcVZYeTg1MVVtalpsRGRPZ29OdTE1aGZ6aTg4U0dKNkRYdWJKaTFnT29WUm91bFdaak1obng5dzYrNmVSWlF2UVhDVHFIcVFaamV3WThGM1hQQThmS1pqaFcybjY4Y2tUZnQwMElJY1R0NWFKMzQ4RTd2czliVy85T3p1V01tdzQ2WFhTdXJGN3dLTEZoWTFBb0ZMeTk3UitVVnhiaDdlSEh3aW4zTUdIVUxJZXRMQ2FNbnNuWXVDbWN6VDNPcWF6OW5MNXdpQ3RWSlNURmRVNzJjejBGSmRrVVY5aldlK2cwZXBiTldPc3dWVkdyMFJIc0Y4RzZaZDlEcjNVaDlmd0JZc0pHa3hBN2tZVFlpUVQ2aG5JaWN5K0gwclpoTXBzYzZuWjM4ZVFINi83SXdUT2ZVOTlVUzRCUENHUGpVcWlwdjhiclcvNGJyVnBIVkVnOEsyYXRZMHpNUkh0Q3BISHgwMGtlT1kyc1MyZlluN3FGbk1zWkVuUU9JM2ZNdkIrTldvdUhxeGVmSDlyQWlYTjcwV24wVEJ3OW01VEUrUTRqNjFFaEkzbGsxWDl3c2VnY0o4N3RKYnNnbllMU2JFWkhqd2RzTXhYOHZJT1pOZjRPZ3YzQ09YUm1PNkJnM3VTN2NORzU0cXIvUHZ0VFArUHN2amU2M0JibThYdC9lYnMrdGhBM3BMQmFyVU1oRVpxNFNZVjE4UERudHRkaDd2REc4cDVkOTg1NWVMVTFVVnBTQVB4dGZ2KzBUd2doQnFxaWVuaG9Lend6RFJiMmM1Nk94eDkvbkY5KzY2WCt2VWtIQm1NTEdyVzJ4OU5kdTFOUlZVcFRTd01SUVNONlZOZTEyZ3JVS2cyZWJuMi9KWVRGWXJGdlY5TFUzRUJqY3oxKzNrRmRsak9aalZpdFZoUUtCVXFscXR2MWZsVzFWL0gyOEx2aFo3TmFyWmpNcG02bk50L0liMTkrbkNlZmZCSi9mMzhDQWdMUURLRk1RcmU3Ynp0RGk2R1p2T0x6akl4TTZ0SGEwY2JtQnVvYmF3ajBEYldmNjloL3JWWXJSVmZ5dTl6MzFkYlhqRmdzRmhRS0JRcUZVdnFkR0ZCa3BIT1k2cmhINTgwa0VkcHlzZjIxSkJBU1FvaWg1V2EyTDdtZUFKK2JTK1ByNnhuUUovZnRTc2Y5TVYzMGJ2K2Z2ZnNPai9PcUVqLytuVDRhOWQ2ckxjbVc1TjVyWEJMSGRwemVHd0VDV1VxQXNMQ0YzWVhORDNZWGRpSEFRb0N3QkVpY1hvamp4SEZjNHRpSmU3ZmxKa3V5MVh2dm12NzdZNnlSeHVyU3lDTnB6dWQ1OUdUbUxmYzlvM2tqejVsNzc3a3V3Mit2UDA2ckhOcnJEdzRJRzlKeENvVml4Qi84eGNTbjArcUgxY3R0MFB1NmpBZ0ExL3RYb1ZEMG1YQjI3ZXRyVHFnUTQ4WElWaW9XRTE1ZGoxRVlvVU1zSW5TMkJxcXZ6UU0xcUtXQWtCQkNDQ0dFRUdKd2tuUjZxWkgwZFBZc0lMUStCVFJ5OXdnaGhCQkNDQ0VHSVdtRGx4cHVUNmZKQ3ArVmREOWZQN0tLK2tJSUlZWWhKVEhWMHlFSUQ0cUxUZ1FZOVJ6YjhVanU3ZkZyTXQ5M3duTWs2ZlJTalQyU3pzQWhUR0U1VkE1bW0rTnh0QytrQkk1TlhFSUlJYnAxR051cHJDdjFkQmpDQXlwcWkrazBkUXgrNEFRbDkvYjROTm52TytFNWtuUjZxUVpqOStQZ0lmUjBmbHJVL1ZoNk9ZVVE0c2FJaTQybHFxNWs4QVBGcEZOWlYwSm9hQWdLaFFLVlNqWHBlcDNrM2g2Zkp2dDlKenhIa2s0djFiT25jN0NrczhQaXVqYm5Pa2s2aFJEaWhsaXdhRDRGVlJjOEhZYndnQ3RsNTVneU5RV2xVb2xHbzVsMEgvN2wzaDZmSnZ0OUp6eEhrazR2MVRDTXBITmZDVml2cmVZNlBSVENoN0hFaWhCQ2lKR2JNV01HaGtBTlJ5OTg2dWxReEExMEtIczNDcDJGK1BoNDFHbzFXcTNXWmVtTXlVRHU3ZkhIRys0NzRUbHlKM2toTzY2RmhJSUhtZE81dDdqNzhab3hYZ2hkQ0NHRXEwY2VmWml5aGp5T250dmo2VkRFRFhBNGV6ZGw5YmtzVzc0VXRWcU5uNThmR3Mza1hPdFQ3dTN4dzV2dU8rRVphazhISUc2OEZsUDNZejhOcUFmNDZxSFJDR2VxSFkrVkNsZ3RTYWNRUXR3d0NvVUN0VnJObDc3eUdLOXNmbzMzOWwwbE9UcURxTkI0b3NQa0QvSmtVVkZiVEdWZENWZkt6cVBVV1ZpeGVna3FsUXBmWDErQ2dvSlFxOVdUYnBpajNOdWU1NDMzbmZBY1NUcTlVTStodFVHRERLM2RXd3kyYTBOclowZEEwQkFxM1FvaGhIQWZwVktKVHFmandZZnU1L2p4NCtSY1BNV1JDenZSYVEyVVZoUjZPand4U25IUlNYU2EyZ2tMQ3lVbFBkazV0TkhIeDRlUWtCQjBPdDJrSGVJbzk3Ym5lUE45Snp4RGtrNHZOSno1bkRLMFZnZ2hQRSt0VnVQdjc4L1NwVXZKek15a3RiVVZpOFdDeldiRGJyZDdPanpoQmdxRkFxVlM2UnphR0JnWWlGNnZSNjJlM0IvVjVONzJMRys5NzhTTkozZVVGMm9ZNG56T21nNjRXT2Q0ckZMQVRmRmpHNWNRUW9qK3FkVnFEQVlEV3EyV29LQWdUQ1lUWnJNWnE5VXFIODRudUs3bEtUUWFEVnF0Rm8xR2cxcXQ5cHFlSnJtM1BjUGI3enR4WTBuUzZZVWFoN2hHNTJjOWVqa1hSSUdQM0MxQ0NPRlJYY3NZcU5WcTlIbzlkcnRkUHBSUEVncUZvdGVQTjVGNzJ6TzgvYjRUTjQ2a0VWNW9xTU5yRDVWM1AxNGFPM2J4Q0NHRUdEcjVZQ2dtSzdtM2haaThwUC9jQzdrVUV1cG5lRzJiR2JKcnVwOHZqeHZibUlRUVFnZ2hoQkNUa3lTZFhxaHBDTU5yZS9aeVpvUkNnSFpzWXhKQ0NDR0VFRUpNVHBKMGVxR2Vjem9EKytucFBGelcvWGlaREswVlFnZ2hoQkJDakpBa25WNm9aMDluWDhOcnpUWTRVdEg5WE9aekNpR0VFRUlJSVVaS2trNHYxTE9uTTZpUDRiVm5xc0ZrZFR5T05FQzgvNDJKU3dnaGhCQkNDREg1U05McFpldzRpZ1IxOGRQMFB1WlFqNkcxcXhMR1BDUWhoQkJDQ0NIRUpDWkpwNWVwNzFHNU5yU2ZJa0lIZXlTZFMyUEdOaDRoaEJCQ0NDSEU1Q1pKcDVkcEdxU0lVRjVEZDJJYW9JV01zQnNUbHhCQ0NDR0VFR0p5VW5zNkFIRmpOZlpjbzdPUG5zNmVTNlVzaXdWWm9sa0lJY2FQN094c1Rody9SV2xKQ1Q1Nlg2NFU1bm82SkRISnBDU20wbUZzSno0K2p2a0w1cEdWbFlWQ29VQ2hrRThFUW9pUms2VFR5d3hXdWZhWVZLMFZRb2h4YWZOTHI5RFJiQ01oUEozWlMyOG1LalRPMHlHSlNhcXlycFNxdWhJTzdEbk9xUk5uZU9TeGgxQ3IxU2lWTWtCT0NERXk4dGZEeXd5MFJtZWJHUzdYT3g0ckZUQS82c2JGSllRUW9uOHYvUFpGQWxYeDNMN3NDV2FsTFpHRVU0eXBxTkE0WnFVdDRhNlZUeEtvak9WUHYvOHJIUjBkV0sxV1Q0Y21oSmlnSk9uME1nUE42VHhWMWYwNEt3dzBjbmNJSVlUSGJYN3BGYUlEcDdJZ1k1V25ReEZlYU5HTXRVUUhUK1hWemEvVDJ0b3FpYWNRWWtRa3JmQXlRMDA2NTBiZW1IaUVFRUwwTHpzN20vWW1Hd3N5SmVFVW5yTTRheTJtTmpoKy9EaEdveEdiemVicGtJUVFFNHdrblY1bW9LVHpwQ1NkUWdneHJwdzRkb3JFaURSUGh5RUVLVEVaWER5ZlEzTnpzL1IyQ2lHR1RaSk9MOU5rNm40Y29PMStYTk1CNWEyT3gzb1ZUQSs5c1hFSklZVG9yYVMwaE1qUWVFK0hJUVJSb2ZIVTFOVFEwdEtDeFdMQmJyZDdPaVFoeEFRaVNhZVhhZTZucC9ORVpmZmpPWkd5VklvUVFvd0hQanFERkEwUzQwSjBXQUk2clI2ejJZekpaSktrVXdneExKSjBlcG1lU1dmUG5zNlRQWkpPR1ZvcmhCRGp3OVdpUEUrSE1LYnNkanZsTlVXMGRiUU02N3k2eGlxYTJ4cmRjbjB4ZEtVVlJWaXRWa3dtazh6ckZFSU1peVNkWHNabGVHMlBuczdqa25RS0lZUVlCYlBGUkYxVDlZQS83WjF0THVkWXJCWmVmUCtubk1zLzV0eFcyMWpKMXM5ZXhtUTJYbjhKQUd3MkcyL3MraDN2N3ZrL3JMYVJ6eTNjZjNvN0wzMzRpMkVsVDZWVlY5bC9lanNkeG5ibnRzUFp1L25KaTE4ZmNodXZmZndiOWh6YjRyTE5aRGJTMU5yUTU4OUF2NGVkaDkvaGN1SFpQdmVmeWpuQU83di9PT1M0aHNwdXQ4dndXaUhFc0trOUhZQzRjZG90WUxuMmI2dGUzYjBrU242alk0MU9nQ0FkSkFaNEpqNGhoQkR1MWQ3WnhyNlRINUJUY0pwT1V6dGhRZEVzbVhrTE02WXVkUHUxQ3NweWVIUFg3d2M4WnZuc0RheFpjT2VBeDVqTVJ2Skx6dlBYRDMvT3c3YytUWUJ2a010K3BWTEo3U3NlNTdXUGYwTnhaVDdKTWVramlqYzBLSXE5Sno3Zzg5TWZzV3JlN1VNNjUrRFpuUlJYNXJOazVyb1JYUk9nMDlpTzBkenBzdTNNNVVQc09QeFduOGV2WC9JZ0M3Tlc5OXF1VkNwcGFXOWs1NUczU1luTFFLUFd1T3pQS1R5RFFpR1RaWVFRNDRNa25WN0VwWEp0ajZHMVBaZEttUmQxNCtJUlFnZ3hkc3dXTTV1M1BVZHRZeVd6MDVjUzVCOUdUdUZwdHV6OUMwWlRCL016Ym5McjlaSmkwdm5HL2MvMnUvOHZXLzk3U08zRWhDZnl4ZHYvZ1ZjKytoV3ZmUFFyRm1XdDZkVXo2R0RuN1YxLzZMVjFkdm95YmwxeXYvTjVaVzBKOVMwMWZWNHJKQ0NjMnNaS0xoYWM2blAvMUxoTXRCckhzS0RtMWdaeWk3TkpqWjlCYWZWVjV6SDF6WTYyQ3l0eSsyd2pQbklLS3FXcXozMDkrZmtFOE9VNy84bGwyMkMvczFzVzNjc0w3LzZZNHNvOHBzUmxPTGViTFNhS0svTzRkY2tEZzE1M0pLU1hVd2d4WEpKMGVoR1grWnc5aHRhNkpKMHl0RllJSVNhRml3VW5xVzRvWjlPS3g1ZzdiVGtBUzJldTQ4OWJmOGJlRXg4d2IvcEt0L2FFYVRVNndvTDYvK1pTb1JqNmpKN1F3QWllMlBROW10c2FDUEFOeHM4UTZOejN5YkgzaUF5SlpjYlVSWDJlRytRZjV2TDgxT1VEbkxqNFdiL1hxbSt1NGVMVmszM3UrK1lEUHlZME1BSndETWUxMisza0ZtZVRXNXpkNjlqTjIzN1paeHZmZi93WEtCUktDc3B6QU9nd3RkUFlVc3ZGZ2xPRStJY1RGUlpQcDZrZFh4OS9ndnhkUzhjcmxhNi9NNHZWd3FmSDMzZlpsalZsQVZkS0wzS2w5Q0lBMDVQbTBOaGFoOGxzcEsyamhWTTVCM3JGTkQxNUxqNDZRNS94Q2lIRVdKQ2swNHMwOTVqUDJWVzUxbWFIczlYZDIyZUczOWlZaEJCaW9sRjE1V25qdkxPbnZzbnh4ejB0WWFaem0xS3BKRFZoQnArZitvZ09ZenNHdmErbnd1dFhXMGNMdmo3K0JBZUVFUnpnU0NDNy92djVxZTNVTjFXemJPYXRURXVhRFRoNjljN2xIM01tMW4xUktCUjg5NUdoOWJUMlpORDdBVkJVa2NmSm5QMHN5bHJMeXJtM3VSeHo0dUkrOXAzOGtPOC8vbHlmYmVpMVBsVFZsYkoxMzBzQVdLeG1HcHRyS2FySVk5NzBsVVNGeFZOWlYwSm9Id203SFZ6S3lkdnRkaXBxaXdBb3Jzd24yRDhNLyt1R0g4ZEhUdUg0eFgyb1ZScU9udC9qM0c0MGRXQzMyOUhyRENSR3BVclNLWVM0b1NUcDlDTE5mYXpSZWFVUnpOZm1lWWJxSVdyOGZmNFFRb2h4SmR6SGtRZDByVzA4WGtXR3hBSlEzVkNHbjZGN3NuNWxiUWtCdmtGamtuQmV1SEtDRHo3ZjNPYytzOFhVNS9hZTJqcGErTjA3Lzg2TUtRdFp0K1IrbDJHcHAzSU9zTy9rQjZ4YmZCOXpwaTF6YnErb0xlYWpBNi9SM3RuSzh0bnIrMjI3NSs5Z09PeDJPeDhmZkFOLzN5Qld6Ny9ET2R5MmkxcmxtRXM1VUJJWEZSYlBENzcwR3dEKy9QN1BpQTVQWk9PeWh3Rkg0YVQ4a3ZQY3QvYXBYdWNaOUg2Y3l6dUtRZWVIVXFVaUtUcU5Kelo5RDRDZnZmUWRGbWF1NlRYZjgwcnBSVXFycmpJcmJRbDMzdlNFYy92bWJiL0V6eERJUFd1ZUhNRnZRUWdoUmtlU1RpL1MwbU40cmYrMXBQTjhiZmUyTE9ubEZFS0lRYW1Wa0J6b0tNSTJuazFMbWtOaWRDcGJQM3VaVzVjOFFMQi9HTmw1UjhrdHp1YSttM3NuT081UVZsT0lScTFsL1pJSGUrM2JkdURWUWMvMzlmRm54ZXlOZkhMc2IxUTNsUEhBelY5RHJ6TndLSHNYbng1L243VUw3bVpXNmhLYTJ4cXhXTTFZTEdaVVNqVlRZalBZZTJJcnNlRkpKTWRPYyt0cnNsZ3QzTGJpTVRvNkhkOHlYRjlOMW1LMTlMbTlKN1ZLMDJ1b0xEaUc5cjY1Ni9la0pjNGlMWEZtci8xcjV0L0Z6aU52TzM5M1R6L3dFK2MrdTkyTzhycTVvaGFyaFIySDNrS2hVTkJ5M1pJeXJSM054RVlrRC9SU2hSQml6RWpTNlVWYSt1anB2TkF6NlhTZEJpT0VFS0lmbTZiQUg4NUFZUk1rQlE1K3ZDY29sVXJ1V3ZVbFhuei9wN3o3eWY4NXQ4K2J2cEtNNUxsamNzM0sybUppd2hQSm1ycWcxNzdVaEJtOWtxUytMSmw1TTRIK0lYencyY3RVTjVSanRwaWNoWVQySE4vQ251Tzlpd3FwVldwVVNoVmI5djZGdjd2M2gvajYrSS8reFZ5emVkdHpsTlVVRG5yY3oxNzZUci83ZXM2cjdkSmhiS2V0dlptTTVMbmMxRS8xM05TRUxGSVRzdnJjWjdmYktLc3BRSm5UbmN5YXpFYWEyeHBZTVdjanB5OGZkRzYzMnF3MHR0UVNIQ0RmTGdzaFBHUFNKSjJmVnAzblZFTUJ4VzIxbExUWGVUcWNjY3MvMnZIZjl4dmcvZjJ1MnpaWE9uNjhTYndobEVUZmNPWUdKN002TXRQVDRRZ2hKb2c3cHNMT1FuajJJUHpQS29nWWg5UGo2aHFyZUduYkwxQXBWYXhaY0JkK1BnRVVWdVJ5OHRMbjJHeFdibC81dU51dldWVmZ5cnpwSy92Y3A5UHFoOXhPUnZKY2txTFRNZWg5c2R2dDNMcmtBUUo4ZzlGcDlHaTFlblFheDQ5R28wT24wYU5VS3FsdHJPVGxiYzlSVVZ2TTFQanV2K2QybXczbE1Jb1lYVy85MG9jd21qcEdmRDVBV0xEakg5cnErbkk2akcyY3l6dkt5VXVmczNUbU9ncktjemg2L3RNQno3OWwwYjB1MVlidGRqc1dxNFZMQmFmSUxYSVVOZW93dG5IbnFpL3krTVpuc0FPZm4vcUlsdlltL0EyQlZOV1ZZckZhcEtkVENPRXhFejdwYkRTMTg3dThIWnlvdnpyNHdVSmNwNlM5anBMMk9nN1U1SENrTG85dnBhN0hUelAwRDBaQ0NPLzEvUVh3ejUvQlYzYkF0K2RCUmlqRStIazZxbTdiRHJ5S3pXYmo3Kzc1b1hNKzQrejBwWVFIUmJQbitCYlMreG5TT1ZJTnpiVjBHTnM1bkwyNzN5UnFldEljN2xyOXBTRzExelZIVXFGUU1DZDlHWC9hOGwvY3NmSUx4RVVrcy8vMGR1cWJhN2p6cGllNFdIQ0szVWZlNVRzUC94ZmZmdWkvZXExWDJXNXNReitLb2pteEVVa2pQcmRMZnNrRi9yejFaODRocnpIaGlheWN1NG5rbUdsTWpjL2k5UjIvWmVuTWRiMlN3dXI2TWo0NTlsNnZpcnhkODJQdlcvc1VVK016TVZ0TS9QU3YzMGFqMGhJWG1ZTEZha0d0MHBCZmZKNDUwNWFSVzV5TlhtY2dJamhtMUs5RkNDRkdZa0lubmRtTlJmd3laeHRONXRGOUF5a0V3TEc2Zko1cGVabS9uM1liR1lGeG5nNUhDREhPSlFmQ245ZkRMNDdEejQ2NnYzMmxBbEpHZUc2bnFZT2lpanhtcGk3dVZVQm5Yc1pLOWh6ZlFtNXh0bHVUVG8xYXkxMnIrazhvZHg5OUYvVjFDV0YvT296dC9QRnZQK2IybFY5Z1Nsd0dab3VKdXFZcWJIWkg1YnVXOWlhYTJ4b0FzRmpNdEYrYmIzbDl3dWxvcXcyOWR2UmQwU2N2N1dmWGtYZUdkYzR6RC84VUg3MHZhcldHYVltenlVaVp4KzZqN3hJVG5rUmF3Z3dBRXFOVHlVaVpSMlZkQ1RmTjIrUTgxMjYzODluSkQwbUpuZTdTY3dzNFg2K1B6bEVNeW1JeEF6aUxIS2xWYXBKaTBqbC81VGl6MDVkeVB2OFlXVk1XdUhXSkhDR0VHSTRKblhUdXFzeVdoRk80VloycGhlMFZweVhwRkVJTWlaOFdubDBHZFoyUTF3QUZqV0N5dWFkdEJYQm96NkNIOWNsbXN3S09lWC9YczlzZGE3MTBGY0J4Rno5REFETlQrMTQ3RTJEbjRiZWRTNUFNcHFReW4rYTJSalJxUndHQ3JpUkxwL1VaVmt4MnU1M0t1aExpSTBhYXZuZXpXaTFZckdidXYvbnZCajIydE9vcWg3SjNZYisycms1U2RCcEowV2tBS09pZCtDMmZ2WUUvdlBNc2w0dk9rcDQ0QzRCOUp6K2tvcmFZcCs3NXQxN0hkL1dZZHMxZE5abzdBVndxNjg1T1c4SzdlLzdFcmlQdlVOOWN3MzNwL1M4cEk0UVFZMjNDSnAzN2EzSTRXSFBaMDJHSVNlaGd6V1VXaGFheUl0eTlGUkNGRUpOWHFCNUNvMkZ4dEh2YlBUVEM4d3g2UDhLRG84a3R5cWF4cFk0Zy8xRG52aVBuUGdFY1BXdzNpczFtbzhQWWhrRS90QUkveFpYNWFOUmE1M0RUaHVZYUFBSjlnd2M5dDY2eGl0Q2dTTUN4SEVtbnNaMjR5Q2tqakx5M3J2VkJCMkxySTlrZlNHaGdCQ3ZuM3NiN2UvL0tZeHVmSWJjNG13Tm5QdWJ1MVY4bUlxVDNrTmlxaGpKOGRMN085N1U3NmV5ZUhqSXRhUTZoZ1pFY1BmOHBNNll1SkNvc2ZsZ3hDU0dFTzQxOFpyMkg3YXc0NCtrUXhDUW05NWNRWXFKYnYvUWh6QllULzdmbFA5bDE1RjBPbk5uQkd6dWVaLy9wN2NSRnBqQmpxcU5YMG13eDg5R0IxMmxxclIreldGcmFIVDF6QWI1QlF6cStxQ0tYaEtpcHpuVTZyNVpkSXNBM0dKOGhyQzM2KzNlZkphLzRQQUJuY2gxcGUwcnM5SkdFZlVPdG1MT1JsTmpwL1BXRC8ySC82ZTFzV1BvUVdWTjZWd0VHS0N6TElTNnl1L2UyMDlnT2dLNUgwbWswZGFCV09mb1dOR3F0czRkYkNDRThZY0ltbmRXZHpaNE9RVXhpY244SklTYTY1Smgwdm5MWEQwaU9TZWRzN21FK1A3V04rdVlhVnMyN25jYzNmdGVaa0hSMHRsSlFuc09MNy8rVTB1cUNNWW1scE9vS3dKQ1c3R2pyYUtHOHRvakVhOE5SRzVwck9aTjdpSXlVZVgwZTMzT2VZa2RuRzNhN0hiM09RSHRuRzZjdW8xL1doQUFBSUFCSlJFRlU3U2NtUE5FdHhZRGNwV3ZJYlU5bWk0bEQyYnNvcUxpTVZxdEhvVkJ3TnZjd2x3dlBZck81OXBvMnR6Wnd1ZWdzbVNuem5kdTZrdnF1Z2ttdDdjMjh2TzA1bXRvYW1EZDlKYWR5RHJCdC82dVNlQW9oUEdaQ0RxKzEybTNVR1ZzOEhZYVl4T3FNTFZqdE5sU2pLTE12aEJDZUZoVVdQK2djeEFDL1lKNjg0NTk0ZmVmemJONzJTeDVjOTNXbXhHV00rSnBIejM5S1RVTTVXbzBldmRhSFRsTUhaeTRmeE44UVNHVEk0UFBsODRyUFliZmJTWXhPbzZLMm1IYysrU042cllIbHM5ZjNlYnhlWjhCc01YR3g0QlRWOVdVQWhBWkc4dUhubXpHYU8xaytlOE9JWDh2MTdIWTcvL1dYcHdjOTd2cEVzYjJ6amV5OEk0Q2Q2dnB5VW1Lblk3YVlLU2pQSWJmb0xEbUZaekNaTzFtVXRaYmxzemRRMjFqSm5tUHY4ZGJ1UCtEcjQ4K1V1RXppSWxMSVNKbkx4NGZlUks4emtCQTFsZjJuUDBhdDBuQXFaejlCL3FINDZBd1VsT1h3L21jdlliTlplV0xUOTRnTWlTWEFONWk5SjdaU1hsdkVyVXNlY000dkZVS0lHMlZDSnAwcWhSSmJIOThVQ3VFdU51eVNjQW9odklhUDNwZkhObnlIVjdmL21yemljNk5LT2kxV002Y3ZIM1QycWlrVUNpSkNZdG00N0JHVXlzSC9ybGJWbDZIVjZBZ0xqT1Q1dDMrRWo5NlhSOWQvdTk4aVJNa3gwMGlNVHVWdmUvNkVBZ1VMTWxhaDFlaFFLcFRNVEYwOHBEbVlRNlZRS0hqZ2xxOFBlbHh4WlQ0SHpuenNmSzVSYTV5VmIwTUNJNWlWdW9TcXVoTGUydlY3d29PaVdaaTVtbGxwU3dqMEN3RWN5N1I4WWRQZlUxRmJUSGJlVWZKTHpsTldYVUJVV0FLWGk4NXl6NW9uOGZYeDU4aTUzVmh0VnZ3TWdXeGE4UmlIc3orNVZoMDNrWHZYZkpYZ0FNZFNLeXZtYkNESVA1U1BENzNKNngvL2xxY2YvTW1RaHpvTElZUTdLT3dUZEt6RjNmdC80ZWtReENTM1pjWDNQUjJDRU1MTGZlMXJYK05IWDMzaGhsM1BaRGFpVVd2ZHNyU0cxV2JGWnJPaVZLcWNjek9IcXIyekRZUGVsOHJhRWtLRG92cGNDbVV3ZHJzZGk5WHNySUE3SHJXME4rRnZDQnpTc1ZhYkZaVlNSVjd4ZVZJVHN2bzhwbXNvOHNxNXQvWDVPMjl0YjZhOHRzaTVYTXR3L2ZoUFgrTWIzL2dHWVdGaGhJZUhvOUVNLzMwUlFuaW5DZG5US1lRUVFnajM2N25reG1pcFJwQnNkakZjS3hnMG1vcXJDb1ZpWENlY3dKQVRUc0Q1dSt3djRRUUlEZ2hqOWZ3Nyt0M3Zad2dZY2NJcGhCQ2pJZU1IaFJCQ0NDR0VFRUtNR1VrNmhSQkNDQ0dFRUVLTUdVazZoUkJDaUhFcUpUSFYweUVJNFJRWG5Ramdsam0vUWdqdklrbW5FRUlJTVU1MUdOdXByQ3YxZEJoQ1VGRmJUS2VwdzlOaENDRW1LRWs2aFJCQ2lIRXFMamFXcXJvU1Q0Y2hCSlYxSllTR2hxQlFLRkNwVk5MYktZUVlGa2s2aFJCQ2lIRnF3YUw1RkZSZDhIUVlRbkNsN0J4VHBxYWdWQ3JSYURTU2RBb2hoa1dTVGlHRUVHS2NtakZqQm9aQURVY3ZmT3JwVUlRWE81UzlHNFhPUW54OFBHcTFHcTFXaTFJcEh5R0ZFRU1uZnpHRUVFS0ljZXlSUngrbXJDR1BvK2YyZURvVTRZVU9aKyttckQ2WFpjdVhvbGFyOGZQelE2UFJlRG9zSWNRRW8vWjBBRUlJSVlUb20wS2hRSzFXODZXdlBNWXJtMS9qdlgxWFNZN09JQ28wbnVpd0JFK0hKeWFwaXRwaUt1dEt1RkoySHFYT3dvclZTMUNwVlBqNitoSVVGSVJhclpiaHRVS0lZWkdrVXdnaGhCakhsRW9sT3AyT0J4KzZuK1BIajVOejhSUkhMdXhFcHpWUVdsSG82ZkRFSkJNWG5VU25xWjJ3c0ZCUzBwT2RRMnA5Zkh3SUNRbEJwOVBKMEZvaHhMQkowaW1FRUVLTWMycTFHbjkvZjVZdVhVcG1aaWF0cmExWUxCWnNOaHQydTkzVDRZbEpTS0ZRb0ZRcW5VTnFBd01EMGV2MXFOWHkwVkVJTVh6eWw4TUx4QmxDcVRVMjAyazFlem9VSVlRUUk2UldxekVZREdpMVdvS0NnakNaVEpqTlpxeFdxeVNld3EyNmxrWFJhRFJvdFZvMEdnMXF0VnA2T0lVUUl5Wko1eml3TVdZT3FmN1JQSis3QTZ2ZDVyWjJad1FtY0ZmOEF1WUVKL05SK1NuK2ZHVnNxaDlHNkFMcHRKbG9Oc3VpMFVJSU1aYTZscXRRcTlYbzlYcnNkcnNrbkdKTUtCU0tYajlDQ0RGU2tuUjYyTHFvbVh4bHlsb1VRTERXbDU5ZGZOOXRQWktySWpPWUc1d01PQkxiZlZVWHVOSmE1WmEydTB6eGkrVGZzdTZsd2RUS0Q4KytSWnZWMk9keEJwVVdsVUxsMW10M01ka3NHRzNTaXl1RThBNlNBQWdoaEpob0pPbkUwU080S1hhdVc5dmNYNVBEZ1pxY0FZOVpHNW5GMTFMWDBmWFJ3UTVZYmU3cjZkeGM4RG1MdzlJd3FMUW9VZkRrbERYOHk5azMzTlora01iQVQyWStpSTlLUzVER3dJOW0zTWUvWjc5Tlp4OEo0TDlrM2sxbVlMemJydDNUem9xenZKQy9lMHphRmtJSUlZUVFRb3lPSkoxQXVONmZoYUZUM2RwbVFWdjFnUHZ2VDFqQ0k0bkxuTSt6RzR2NTZZVXRtTzFXdDhYUVpHN256YUtEZkRsbE5RRFRBMkpaSEpyS2tibzh0N1RmYUc3bmpSN3RwL2xIOHk5WmQvT1RjMzl6NitzUVFnZ2hoQkJDVEZ5U2RONWdLb1dTYjZTdVkwMWtsblBiK2FZUy92UENlNWhzbGw3SEx3bEw0NjY0QmFPNlhrL2ZTRnZIM1IwTFI5VFdhNFVIeUc0c2N0bjJZZGxKL05VKzNKK3dHSEQwR3Y5anhwMzg5TUlXYkhUUE04cHZyWExyZk5WZ3JSL3hobEMzdFNlRUVFSUlJWVFZRzVKMEF2dXFMbktvSnRmNWZFNUlNdjg0L1E0QUR0VGs4THZjbmIzT0NkSDU4YnY1VHdKUTFGYkRQNTk1M1dXL3BZK2V2bUN0TDkrYnRzbGxtT25CbXN2OCt2TDJQby92T2lmTlAzcjRMNm9mL21vZi9QMTlSblJ1Z0tidjgxNHZPb0NmUnMrRzZOa0F6QTlKNFR2cEcvblY1WStjeDd4MGRkK0lydG1mTlpHWmZDdHRnMXZiRkVJSUlZUVFRcmlmSkoyQURidkxQRVJ6ang1SHE5M1c1eHhGWTQ5aVAzYm84NWllNW9XazhPMjBEUzZKMjliUzQ3eFU4Tm1RNDdUYWJUZDgyS3BXcVViSjRBVXIvcFQvQ1pINlFHZmhvcFVSMDZrenRiSjVHSzlQQ0NHRUVFSUlNZmxJMGpuR3RFbzFqeWV0WUZQc1BPYzJzOTNLaS9sNzJGV1pQYXkyUHErK3hHOXlQM1ozaUFQNmZ6UHVaMlpRNHFESDJZRmZYdHJHLzh4NWpCaWZZQnJON1J3Y3BKQ1NFRUlJSVlRUVl2S1RwSE1NelErWndsTlQxeEt1QzNCdXEreHM0dWVYdG5LMWRlQkNReU1WNXhOQ2FVZjlvTWNaVkZwMEtnME5wamEzWGJ2TmF1US9MN3pITStrYitjV2xiVlFibTl6V3RoQkNDQ0dFRUdKaWtxUnpEQ2lBZjVoK0IwdkMwbHkySDYzTDQ3ZVhkL1M3bHVWbytLcDBmSEhLS3RaR3p1RG5sN1p5dUhiZ0NyVlBUYjJacGVIcGZGcDVudmRLanJrdFFTenZhT0Fmejd6bXN1Mmh4S1Z1YVJzZ3Q3bUNVdzBGYm10UENDR0VFRUlJTWJZazZSd0RkaUMzcGNLWmRMWmFPdm5MMWIzc3JiclE3emxhcGJyUDZyWDF4bFl1TlpjQlVOWlBEK2JLaU9sOE1Ya1Z3VnBmQUo1T1c4K1ZsdXArRThuRm9hbmNGSkVCd0szUnM3Z2xlaWI3cXkveGJzbFJTdHZyWEk0OVdWOUFkV2N6QUpVZGpRTzg2djQ5bU9DK3BITjcrV2xKT29VUVFnZ2hoSmhBSk9rY0krK1hIbWRhUUF3S0ZMeVF2M3ZBWWF6QldsLytjOWJEN0syNndEdkZoMTMySGFuTDYzZGR6VlQvYUo2Y3NwcDAveGlYN2VjYlM3RDNXSzdrZWxkYXE5aFZlWlkxa1Ztb0ZTcVVLTGdwSW9PVkVSa2NyY3ZqemFKREZMWFZBUEJCMlltaHZtUWhoQkJDQ0NHRTZFV1N6akgwaTB2YitsMEtwWXVmV3Mrek0rNG5XaC9FSTRuTENORDQ4T2Nybnc1NFRvSWhqSWVUbHJFb05OV2xybXhwUnoxL3p0L0RtUjVyYWM0SVRHQmg2QlRLT3VvcGJhL25ZbE1wTmNabS9wQzNtN2VMajNCZi9DSnVqcHFCV3FGQ2dhTVhkRkZvS2dkcmNuaWo2Q0RsSFExOXhqQlFWVnVUemVLeVJ1ZVB6Nzg3NE9zWmpwcHJ2YTVDQ0NHRUVFS0lpVUdTempFMFdNS3BWMm40VWRaOUpCakNBTWV5Sy91ckwvVjdmTEp2QlBjbUxHSnBXTHBMdXRkaTZlRE5va1BzS0Qvamt1eE5ENGpsWDdQdVJxZlVBSEMyc1lobno3M2ozRjluYk9HUCtaL3dYc2t4SGtoY3d1cUlURlFLUnlxNVBId2FTOFBUMlZ0MWdiZUtEbEZqZEUzMm5wLy9aWmNDU1QzOSt2SjJQcXUrNkh4K3VxRnd3TitERUVJSUlZUVFZdktTcE5OREFqUSsvRERyWHFiNlJRR09aVlIrZW1FTHVTMFZ2WTZkRzV6TW5YRUxtQm1VNExMZGJMZnlVZGtwM2kwKzBxczQwYXlnUlA0NTR5NW53dG0xN1pIRTVieGVkTURsMkJwak03L0wzY2w3eFVkNU5Ia0Z5OExTQVZDaVlHMWtGamRGVE9mbHE1K3hyZnlVVzE2N0VFSUlJWVFRd250NGZkS3BVaWpSS0ZRdTJ6Ukt0Y3QrZlkvRXJZdE8xYjFOQVgwZVk3WGJNUGZSMnhtbTgrZlpHZmNUNnhQaVBPNjVTeCtTM1ZqY1o0eTNSTTkwU1RodDJQbTA2anh2RmgyaXp0alM2L2liSWpKNE9tMDlhb1VTZ09QMVY4Z01qTWVnMG5KL3dtSmlmSUo1UG5jSG5UYXp5M2tWblkzODR0S0hiUFUvemhQSnE4Z01qSE8rd25OTkpTN0hubTBzSWtqajYzeWU0QnRLaEM2d3ovaUZFRUlJSVlRUTNzdnJrODZOTVhQNGNzcnFmdmN2RDUvRzh2QnBBN2FSNkJ2T0c4dSswMnY3NlliQ1h2TVpFd3hoL0dqR2ZZUnEvUURIL01mL3ZyaDF3SXFzejEvZVFmcjhHQUsxQnZaWFgrTHQ0c045enJWVW91QUxLVGR4Wit4ODU3WVB5MDd5bDZ0N1NmR0w0RWRaOXhHb01iQXNQSjBrdjNEKzUrSUhGTGZYOW1vbnI2V1NmOHQra3lWaHFUeVJ2SXE5VlJlY2hZVzYvQzUzcDh2enIwNVp5OGFZT2YyK0JnQ2RVb05XT2Z4YnpteXo5RXFRaFJCQ0NDR0VFQk9EMXllZE45S3lzSFNlVGwvdjdCVnR0eHI1ai9Qdk9aZEU2VStiMWNqUEwzMUFnNm1OeXM2K2x5MEoxd1h3bmZTTnp0NUpPL0I2NFFIZUxUa0N3TlhXYXY3bDdCdjhLT3MrSXZXQnhQcUU4TnpjeDNtejZCQmJTbzY1ekFYdGNyZzJqK04xVndlc2hEc2NqeVV0WjFQc3ZHR2Y5MW4xUlg1OWVidGJZaEJDQ0NHRUVFTGNXRjZmZEZaME5IS3NMdDlsVzdEV2wxVC9hTUF4MzdHZ3RiclhlUnFsbWpuQlNRQzBXMDJjNzJObzdKWFdLdUJhRDJUeVN1Nk1XK0RjVjI5cTVTZm4vMGJoZFQySS9Sa29NVjBWa2NGWHA5Nk1RYVVGSEFXSmZuUDVZdzdYNXJvY1Y5N1J3UGRPYitidnAyMWlibkF5YW9XS3g1SldzRHg4R2k5ZTJjT0ZwdEplYlE5V0RFa0lJWVFRUWdnaEJ1TDFTZWVKK2l1Y3FML2lzbTFaV0RyZm4zNDdBS2ZxQzNnaGYzZXY4MEsxZnJ5NDZHc0FWSGMyOGRPTDcvZlpmb1F1a08ra2J5RERPVDhTTGplWDg5K1h0ZzY0ZHVkUVJPdURlQ3IxRm1ZSEpUcTNWUnViK09tRjkvdE5adHNzUm41eS9tODhrTENFQnhLV29GSW9TZklONXo5bVBzU1I2OWJvSEVzSGF5N1RhdW5zZDc5V3FXWjFaT2FZeHlHRUVFSUlJWVFZVzE2ZmRQWkZvK3d1TEdTMldVYmN6dnJvMlR5UmNwTkxrYUZQS3MveHgvemRXT3kyRWJkclVHbTVKMzRSZDhUTmR5bUNkTERtTXIvUDIwbTcxVFJvRzI4WEgrWmsvVlcrbGJhZVJOOXdvSHVOenFOMWVYeFlkcEtMZmZSOHVzdmJ4WWY3bkUvYUpVaGprS1JUQ0NHRUVFS0lTVUNTemo3MHJFeHJIR0hTK2YxcHQ3TXNQTDFITzJiK2NtVWZ1eXJQOW51T0FnYWNQYWxScUZnZk01djdFeGJqci9aeGJ1K3dtdmpMbGIxOFVuVnVXREZlYWEzaSs2ZGY0YjZFeGR3ZHR4Q3RVbzBDUi9LNU9EU1Y0dlphUHFrOHg0R2FuRkgzeWdvaGhCQkNDQ0c4a3lTZGZRaldkaThGMG1SdUgxRWI3NWNlWjE1SUNucVZoaXV0VmZ3eVoxdWZGV2U3S0ZId3IxbjNjTDZ4aEMybHgxejI2WlFhMWtmUDRzNjRCUzZ4Z1dNNWxEL203YWJPMURxaU9DMTJHMjhXSFdKMzVUbStrTFNTRlJIVFVWemJsMkFJNDhzcHEvbGl5aW91TlpWeXN2NHFweHNLaHp3UFZRZ2hoQkJDQ0NFazZleER5TFhsVElBKzE4RWNpdnpXU242VCt6RlQvQ0o1bytnZzFrR0cwejZkdHA2NXdjbk1EVTRtVk9mSGkxYytKVXpuejhhWU9kd1NOUk0vdGI3WE9VM21kb3hXTTE5TVdUV2lHUHRTM2xIdlhEKzBpeElGbVlIeFpBYkdNeXM0aVdmUHZlTzI2d2toaEJCQ0NDRW1OMGs2K3hCbkNIVStyaGxoMGdsd3VEYTNWd1hadmp5V3RNSmwvbUpaZXowR2xaWmZ6bjBDLyt1U3pVNmJtZXJPSmhJTVlRUnFESU91SVRwU3V5dXpDZEQ0c0NCMEtzcHJmWjltdTVVWDhub1hWUkpDQ0NHRUVFS0kva2pTMllla2E0VjFiTmdwYWV1LzJJMDdiSXFaeTczeGk1elAzeTQrek1jVlp3RFlYUEFaMzB5OUZRQ1R6Y0t1aXJPOFczS1VEVEd6U1VnSUc5TzRDdHRxMkY1K21taDlFTGZHekdaMVJDYWZWMS9zZDUxUUlZUVFRZ2doaE9pTEpKM1hTVENFNFhOdHZjdnlqZ1k2YmVZeHU5WURDVXQ0T0hHWjgvbXV5ck84VVhUUStYeFA1VGxXaEUvalVuTVoyOHRQMDJ6dTZOWEdqb296dkZWMHlDM3hmR1hLV3BmaVJ3QVZuWTI4ZEhVZnJ4WjhqcXBIcGR6Ujh0Zm9DZElZK3QwZk1NQStJWVFRUWdnaHhNUWhTZWQxRm9ST2NUN09hUzRiazJzb2dLOU92WmtOMGJPZDIvYlg1UERIdkU5Y2pyTUQvejdJL0VtajFVempDSXNkWGM4MFFLVmVpOTAycW1WZXJ2Y2ZNeDl5VzF0Q0NDR0VFRUtJOFV2cDZRREdteVZoYWM3SEordXV1cjE5dFVMSjk2YmY3cEp3N3FnNHk2OXl0bUViY01HVWlTczlJTWJUSVFnaGhCQkNDQ0U4UkhvNmUwajFqMmFLWHlUZzZQVTcwMURvMXZZamRJRjhmL29tVXYyam5kdmVMVG5DYTRVSDNIcWQ4Y0pQcmVjYnFldUkwQWZ5L2RPdnVPemJYM09KRm5QbmtOckphNmtZaS9DRUVFSUlJWVFRTjRBa25UM2NFNy9RK2ZoZ3pXVzN6dWRjR3BiR045TnV4YURTQVk2aHMzKzl1cGNQeTA2NjdScmp5ZHpnWko1T1cwK3cxcmZQNGtQdkZoK2x1SDFzaXpRSklZUVFRZ2doUEUrU3ptdXlBdU5aSEpycWZQNVIrU20zdEt0UnFQanlsRFdzajU3bDNOWm1NZkxyeXg5eG90Nzl3M2M5cGF2NEVqaVM5d1JEZDNYZHJrSERScHVGZHFzUkFKc2I1NGNLSVlRUVFnZ2h4aTlKT25FTUEvMVcrbnJuODJOMStWeHByUnAxdTdPREV2bnExSnVKOFFsMmJpdHFxK0ZuRjdlNmJla1JsVktGWHFseFMxdEtoV0xFNThZYVFweVBleWFjeCtyeStYM2VMZ0JlTGR6UHE0WDdSeDVnRDEwOXhnRDJTVG9YVmdnaGhCQkNpTW5BNjVOT3RVTEY5NmJmVG9RdUVIQlVhWDI1NExOUnRSbW04K2ZMS2F0ZGloS0JvMEx0ODdrN0Jxd1NPMXliWXVheUtXYXUyOW9iaVJTL0NKZDVxZ0NkTmpNdjV1OWhUOVg1RWJXcFZhcjcvVDFwbFdwV1JFeDNQbSt6R0VkMERTR0VFRUlJSWNUWTgvcWs4d2VaZHpFN0tOSDUvTldDenludmFCaHhlK3VqWi9QRmxKdlE5ZWg5N0xDYStPdlZmZXl1ekI1VnJPUFZ2ZkdMNmRsSGVxVzFpdWN1ZlVqRktIcHp2NWw2S3lzaXB0TmhOZEptTVdLMldiSFlyVmhzTmlMMWdmaXF1M3M2cGRDUUVFSUlJWVFRNDVmWEo1MFhtMHFaRzV3TXdORzZQTGFXblJoVmUva3RsZGg3alBZODExVE04NWQzVUcxc0hsVzcvYW5vYktTa3pUMEZlVkw4SWduVCtRLzd2SmV2N21OMmNCSUdsWlpkbGRuOEtYOFBGcnQxVkxGY2JDNWxaY1IwRENxZHkxRGE2NVcwMTAycXViRkNDQ0dFRUVKTU5sNmZkUDZ0NUNoVC9DSXhxSFU4ZDJuYnFOdkxiNjNrMTVjLzRydlRidU9WZ3YxdUswalVuMk8xZWJ3MHl1SEFYYjZkdG9IVmtabkRQcS9hMk13ZjgzZmpwOWF6dmZ5MFcySXBhYS9ERHZRM3k3VGRhdVJFM1ZWZUt0aUhWWW9TQ1NHRUVFSUlNVzRwN0hiN2hLekNjdmYrWDdpdExiMVNndzI3VytkYStxdDlhTEYwdUswOWI2ZEVnVUtoY0NhaGxodVFhRzVaOGYweHY0WVFRZ2doaEJDVG5kZjNkQUp1WFkreml5U2M3bVhERGhQeit4RWhoQkJDQ0NHOG10TFRBUWdoaEJCQ0NDR0VtTHdrNlJSQ0NDR0VFRUlJTVdZazZSUkNDQ0dFRUVJSU1XWWs2UlJDQ0NHRUVFSUlNV2Fra0pBUVFnZ3hRV1JuWjNQaStDbEtTMHJ3MGZ0eXBURFgweUdKVVVwSlRLWEQyRTU4ZkJ6ekY4d2pLeXZMVWExZDBkK2lZWk9UTjkzYjhwNExieVJMcGdqUkQxa3lSUWd4bm14KzZSVTZtbTBraEtjUkdScFBWR2ljcDBNU2JsSlpWMHBWWFFrRmxSY3hCR3A0NUxHSFVLdlZLSlhlTVNCdDgwdXYwTkZrSlNFaTNXdnViZWQ3WG5FUlE1Q2FSeDU3Mkt2ZWMrRjlKT2tVb2grU2RBb2h4b3NYZnZzaTBVRlRXWkN4eXRPaGlERjI5TndleWh2eitlSlhIME92MTZOU3FUd2QwcGlTZTl2NzNuUGhuZVRyRkNHRUVHSWMyL3pTSzBRSGV2ZUhjbSt5YU1aYW9vT244dXJtMTJsdGJjVnF0WG82cERIejhrdXZFQjA0eGV2djdVVXoxaExqSmUrNThGNlNkQW9oaEJEalZIWjJOdTFOTmhaa2V2ZUhjbSt6T0dzdHBqWTRmdnc0UnFNUm04M202WkRjTHZ0c05oMk5WaFprcnZaMEtPUENJaTk0ejRWM2s2UlRDQ0dFR0tkT0hEdEZZa1NhcDhNUUhwQVNrOEhGOHprME56ZFB5cDZ2RThkUGtSaVo3dWt3eHBYSi9wNEw3eVpKcHhCQ0NERk9sWlNXRUJrYTcra3doQWRFaGNaVFUxTkRTMHNMRm91RkNWcUNvMTl5Yi9jMjJkOXo0ZDBrNlJSQ0NDSEdLUitkd1NzcWVZcmVvc01TMEduMW1NMW1UQ2JUcEV0QTVON3ViYksvNThLN1NkSXBoQkJDakZOWGkvSThIWUx3b05LS0lxeFdLeWFUYWRMTjhaTjd1MitUK1QwWDNrMlNUaUdFRUVLNFZXVnRDUjNHOWo3M3RiUTNVVnlaNzdaZW5JN09OcmUwTTE3WjdYWVphdWxsNUQwWGs5R0VUVHBUL2FNOUhZS1l4T1QrRWtLSWtYdjMweit4WmU5Zit0eDM2ZW9wWHZyd0Y1Z3RwbjdQYjJ5cDQrZWJ2MGRsWGFsejI4RXpPemx3Wm9mTGNUVU5GZno4bGU5UlVubWwzN2JNRmhQUHZmb1A1QlNlNlIxTHdXbWVmL3RITkxYV0QvYVNlckhaYkx5NTgvZnNPUFRXc004VlFnaHZvL1owQUNPVjdCdEJYa3VGcDhNUWsxU3liNFNuUXhCQ0NMY3htWTNzT2JhRmhwWWFIbG4vclRHOVZsMWpGZlZOMVN6S1hEUGlOb29xY3JIWnJJUUhkMzhCYUxQYk9IRnhIMHRucmtPcGRIeG5mclhzRWpxTm5waUlwSDdiS3E3TXA2MmpoWml3eEY3N3N2T09vRUJCb0YvSXNHTlVLcFVFK0FWei9PSStacWN2RzlQNWlkTGoxVnVIc1owRFp6N21Vc0VwV3R1YjhEY0VrUnc3alZYejdzRFBFT0J5N0IvLzloT3E2c3Q2dFRGdjJncHVXL0dveTdibXRrYjJISHVQL0pJTG1DMG1vc0xpV1RYdmRsSmlwL2M2LzJ6dVlZNmMzME5kWXlWNnJZR01sSG1zV1hBWFdvMXUxSzlQM25NeDJVellwUE9XcUJsOFVwbU5EZm1mVXJpWEVnVzNScy8wZEJoQ0NERnFSbE1uWjNJUGNlanNUbHJhbTVnU2x6SG0xN3hZY0FxQTFJUVpJMjRqcC9BTUlZRVJYQ201QUVDQVh3Z1p5WFBaZTJJcmhlV1h5U3M1UjJGRkxzMnREVmh0Vmw1OC82Zk9jNFA4UW5sdzNkZXByQ3ZGWnJOeS9zcHhRZ0lqYU8xb3ByV2oyWEdNZnhobWk1Rzg0bk9zbkhzYkpyT3h6emcwYWkwS2hhTGZPRythdTRuY29yTlUxNWRKVVp3YjdMV1AvNWU2eGlveVV1WVI2QmRDVlgwcHAzSU9rRnVVelZQMy9KdEw0dGxoYkNjOE9KcjB4Tmt1YmNTR3UzNVowZHJlekYrMi9qZWRwbmJtcEM5SHE5RnhPdWNBcjMzOEd4N2Q4QjFTWXFjNWp6MXdaZ2VmSG4rZitNZ3BySnk3aWZLYVFvNWQyRXQxUXptUGIzeG13UHRHQ0c4MFlaUE9xZjVSM0J3MWsxMlZaejBkaXBoa05zYk1JY1V2MHROaENDSEVxRFMzTnZEODJ6L0VZcldRa1R5WFM0V25iOGgxeitZZEJ1QVA3LzQvbCswaEFlSDgzYjAvSFBUOERtTTdWMG92b2xRcW5VTjBzNll1NUxibGp4QWVITTNGZ3BPa0o4M0d6eERJbm1OYldKQ3hpdERBN3IvWlBucGZBTjdkODMrMHREVml0cGhRcTlTOHZPMDU1ekYzclB3Q1pUV0YyT3cyOXAzOGtIMG5QK3d6bGlkdSt4NnY3L3p0Z1BIYTdYWStPdkFhSHgxNHJjLzlxZkZaM0hmelU0TytiakU4SVFFUlBMVHVteTdKNWJFTGU5bHg2QzJPWDl6SDZ2bDNPTGQzbXRxWkVwZkJtZ1YzRHRqbVp5Yy9wTG10Z2NjMlB1Tk1NR2RPWGNRTGYvc3hueHo5RzAvZDg2OEFOTFhXODluSkQwbUtUdU94amM4NGU5N2YzL2NTMlhsSHlDM0tKajFwbHJ0ZnNoQVQyb1JOT2dFZVRWckc0ZHBjV2l3ZG5nNUZUQkloV2o4ZVNWcnU2VENFRUdMVWJIWWJLYkVaTE14YVEwcnNOSDd5NHRmSC9KcUY1Ym5VTjFXek1ITTEwV0VKenUxSHozK0t6VGEweGU3UFhENkVqOTZYN3p6MFg4NFA4MTAyTFgrTVFQOVFBbnlENk9oc1E2dlJzV3pXclh4MmFodHJGdHlGcjQrLzg5aW5IL2d4UlJWNXZQTFJyL2pDcHU5eDhlcEpibGwwTHdxRmd1YTJSclorOWpMenBxOWtRY1lxY2dyUEVCWVVSVmhRRkFBZkhYZ05vNm1EOEpBWWJsL3h1TFBOZmFjK3hOOFF5THhwSy91TXZkM1l5bzVEYnpGditrb1NvMUlCOFBjTkd0b3ZUd3pMM2F1LzNLczNjY2JVUmV3NDlCYTFEZDNUcjJ3Mkd5YXpFYjNPTUdCN0ZxdUZjMWVPRVJ1UjdOS2pHUm9VU1ZyQ1RDNFZucWErdVlhUWdIRE81Ui9EYXJPeWROYXRMdmZvMHBucnlNNDdjdTJMRVVrNmhlaHBRaWVkQVJvRHY1Ly9KTC9OMjhHeHVueFBoeU1tdVBraEtUeVR2aEVmbGRiVG9RZ2h4S2dGK1lmeTBLM2Z1S0hYUEhSMkozNCtBZHk4NkY3VXF1NlBHQWZQN2lROHlMVkEyOGxMbjVNY000Mm9zSGpuTnJQRnhPSHNYY3hNWFV4TGU1TnplNEJ2RUFxRmd2aW9LYzV0MlhsSG1KWTBCNXZkeHVuTEIxazY2MWFYcEJQZ1RPNGgwcE5tWWJmYk9YTHVFMjVlZUE4S2hZSTl4OTVEcmRhd1pzRmQrT2dNdkxMOVZ5eWJkU3NaS1hNcHJzeW5wT29LajI3NE5nYTlMMWxURnpqYks2c3BJTC9rZ3N1Mm5ycUdGaS9LV3VOTVlNWFk2R3Y0cXNWcUJuQkpNRHVNanVyR2V1M0FTV2RWWFNrbXM1SGttUFJlK3hLaVU3bFVlSnFLbWlKQ0FzSXByc2hEb1ZDUUdKM21jbHhFU0F3K09nUGxOVVhEZmoxQ1RIWVRPdWtFOE5QbytVSEdYZXl0dXNDcGhnS0sybW9vYWEvemRGaGlnb2czaEpMZ0c4YmM0R1RXUkdaNU9od2hoSml3S210THlDKzl3TTBMNzNGSk9NMFdNM1ZOVldSTmNVM1Vzdk9Qc3ZmRVZqWXNlNWc1NmNzQVI2K1VqOTZYbXNZSy92ZU5IemlQZldUOXR6aDQxbEc1ZG1IbUd1SWpwMUJRbnNPakc3N2RienhHVXljWHI1N2tnVnUrMWl2T2Mvbkh1UE9tSi9DNWxwelliRFlVQ2tlUDFlNmpmeU0xUHF2UCthOHBzUmtjUGY4cERjMjFCQWVFOWRwZlVKYUR2eUZRRWs0UE9aZDNGSUNFcUtuT2JaM1hsdTZ4MjIwMHRkYWowL3FnMS9yME9yZSt1UnB3elBlOVhwQi9LT0NvcXR4MXJMOGhFSTFhMCt2WUFMOFE2aHFyUnZsS2hKaDhKbnpTMldWMVpDYXJJek05SGNhNDl0eHgrTGlnKy9uakdmQkVIM2xXZmlOOGJaZmpzVm9KNzl3Qi90TDVKNFFRWWdDN2pyNkxRZS9Idk9rcnFhd3JkUmJXS2F5NGpOMXVKK202SHFUSE56N0Q5b052OE9IbnIxQmFkWlVOeXg1R3A5WHp4S2J2QVFwKysrYS9zbnJCbmFRbnpzWmlOUk1mT1pXVGx6Nm5wYTJSbk1MVEtGQlFYVjlHVVVVZTRLZ2thdEQ3RVJVYVQxSk1HdWZ5aitMcjQwOUs3SFJLcTd2LzhZc0tpK2VwdS8vVnBZZlZack9pdXBZb2YrRzI3Mkt4V3ZwOGpWUGlNZ2p3ZFZTc1hiZjRQcGQ5Wm91SjgvbkhtSjl4MDZoL2wyTDRycGJsc08va2g0UUhSNVBaNHd1TzltczluVDNuN2diN2g3RXdhdzBMTTFjN2UweTdrbE5kSHdtcFZxTUh3R1J4Rkp6cU1MYjNxcERiUmEvMXdXSTFZN1BaZWcwUEY4S2JUWnBobHA3b0FBQWdBRWxFUVZTa1V3d3VvRWNGYjdzZGF2dVpDanMxQ09aRXdPbHFzTmhnU3g1OFFmSjVJWVFRL2JoY2RKYkM4c3ZjdnVKeGFoc3IrZlBXbnpFemRURWJsejNNMmN1SDhOSDVFaGVSNG5LT1dxWGgzalZmSVNRZ2dnTm5QcWE2dm96SE5qNkRRZS9uUEVhdk5SRG9Gd3pBbWdWM2N1bmE4RldOV2tkMFdBSVhycHpBWW5Na2lIa2w1MUFySFI5cmttTFNLQ3kvVEd0N0U3OTg3Uit4WHB0UCtxdlgvd21BdFF2dWRpYWRWcHNWazhWSWUwZkx0YmExYU5SOWY5T3FWQ3Baa0xtS0E2Yy9adW5NZFM2Sng2bWNBNWdzUnVaT1d6RzZYNllZdHVNWDlySHJ5RHY0K3dieDBMcHZ1dlMwQi9nR2Mvdkt4OUdxZFZoc0Z1b2FLemw5K1NBN0Q3OU5jMXNEdHl5NkY4QjVqeWdWdlJORkJZN0V0Q3RCdGRtc3ptMkRIU3VFY0pDazA0djQ5UndGb29EcTl2NlB2VC9ka1hRQ3ZKY0xEMDhIalh4aEo0UVF2V1RYd0k0Q3lHdUFncWJCang4cXBRSlNCajlzWEFqMERTRTJJcG5aNlV0UktCVGNzL3BKdGgxNGxiTHFBcHBhNjVpZnNhclBYaCtGUXNHYUJYY1M2QmRDVVVVdWJaMHR2UDNKQzRDajUvRGcyUjJjelR0TVJ2STg1azN2VHVabXBTMW1WdHBpd0RIazhUZHYvaXYzclgySzBNRHVOWlpYenQzRS9NeFZBTlEyVkxEOTRCdmNzL3BKRkVvbElRSGR4elUyMTJLMzJ5a296MkhsM05zR2ZhMExNOWR3OHRMbjdEajhGdmV0L1NvQUxlMU43RHZ4QVhPbnJlaHoyTzFvMUhiQTlndHdyQVZhcldDYkJDdkZ1ZXZlTnBtTmZQRDVaaTVlUFVsSzdIVHVXZk1WRE5lcUYzY0o5QXQyRHQvdXNqQnpEWDk2Lzc4NGN1NFRsczlhajQvZTE3bTJabGR2cHV0MU9nSFFhUnk5b0ZxTnJzL2pBSXptVG5RYXZTU2RRbHhIa2s0djBuT0lyQUtvR1NEcFhCZ05DZjVRM0FLdFp0aFpBSnVtOUgrOEVFSjRveGZPd0x1NWppL2xNc0xna2VtZ2N0TVhkQXJnMEI3M3REWFdvc0xpZWZqV3A1MGZ0TE9tTGlBcUxKNi9mdkJ6QUJabXJoN3cvSG5UVnpCditncGEyNXVKajNUOFkxTlNtVTlvWUNRUkliSE9PWFhERVJFUzQzeXN1dFlEbWhpZDFpdjVMYXJNUTZsUVVseVpUM05iSXdHRFZKdlZxRFdzWC9vUWIrNzhIVWNqcHpCditrcmUrL1JGWjJFaWR6Tm9ZRllFSkVTRFJjR2tXSjNjSGZkMmUyY2JyMjcvTmRYMVpkeXk2RjRXejdoNXlJbWVueUdBNlVsek9IWmhMeldORlNSRVRTWFFMd1NBcHBiZWRVRzY1bkoyZmFrUjZCOUtSVTFSbjBOb0cxdnFDT254NVljUXdrR1NUaS9TTSttMEExVURKSjBBRDB5RFh4eDNQSDR6QjI2YlFqK0RTWVFRd3Z2ODlDanNMWWE3VStGTE04QXdCditpSG5KL2syUG0raDZteHBZNk9veHRMSmw1eTVDVFJqOURBS3ZtM1E3QTBYTjdtSlkwaDVtcGkzb2Q5K3ZYZjREUjVKZ2pZcitXaHYxcHkzODZoelorOTlIL2R2WmM5VlJkWDBaTFJ4TkdZNGV6QXUyWjNFTmtUVjFJVlgwcEp5OTk3cksrWTMvU0VtYXdmUFo2ZGg1K20zUDVSNm11TCtQeGpkOTFGaVp5SjRNYUVzSWdQQncwdmV2V1RGaWp2YmMvK1B4bGFoc3JlR1REdDEyV09Ca3FzOFVFZE0vWGpBbExSS0ZRT09jSTkxUmNsWTlTb1NUdTJoY2lzZUZKbEZaZHBheTZ3S1dpY20xakpSM0dObWFtTGg3SlN4SmlVcE9rMDR1NEZBT3lnOUhxNk1YMDYrY2ZzVnVTNE1Wc2FEUkNaUnNjS29ObHNUY2tWQ0dFR05jT2xzR2VJdmptSEVmU0tWelZOVlh6L3I2L0VoWVV4YXA1Z3lkeEErazBkVkJWVjBwaWRQY3YrczZibm5ET3dXdnJhR2JyWnkremZzbUQrQmtDQVVmbDJxMzdYcUtsbzRuV2RzY1B3UDl0K1U5OGZmeEpqcGxHMXRRRlhDNDZTMm5WVmRiTXY0dXErbEwybmZpQWhabXJleTI5MHBlc0tRczVldjVUeW11S1NJNlpSdVMxd2tsaTdGWFdsWkpibE0zaUdUY1BtbkMyZDdiaW8vTjE2UVd0cmkvbnd0VVRCUGdHRXhuaStHRGpvL2RsYWx3bSthVVhLS3N1SkRZaUNZQzZ4aXB5aTg0eUxXbTI4NHVWcnZmK1lQWk9Ib3o4dXJQdGcyZDNBakE3ZmFuYlg3TVFFNTBrblY2a1p5R2hyaTdMbW5id0MrejdlSlVDN2ttRHY1eHpQSC83c2lTZFFnZ0I4RllPVEErZEhBbW4yV0ptMTVGM1dENTd2WE9JNFdqVU5WYnh5dlpmWTdQYnVQL212K3R6V1ltaGF1OXM0ZVZ0ejVFY000MzR5Q21ZTFVhTTVrNlNleVFhWFVNZjQ2T21Pb2MvbWkwbTFHb055VEhUQ1BJTHhXdzFzZVBRVy96Z1M3OXhGZ2xxYktuamc4ODJrNUV5ajZTWU5HSWpram1jdlpzUFAzK0ZCOWQ5dmQraG1xM3R6UnpLM3NYeEMzc3grUGlUTldVQlozSVA4ZnQzbm1YNTdQWE1TbHM2cXRjc0JsZGVVd2c0NXVydU9iYWx6Mk9Xejk2QVRxdm5WTTRCc3ZPT01DVXVBMStmQUdvYks3bDQ5UVFBZDZ6OGdzdjdmUE9pZXltcXpPTzFqLytYdWROV29GS3BPWjF6QUsxR3o4M1hDZzRCeEVZa01TdHRDV2R6RC9QcTl2OGxPWFlhWmRVRlhDNDZ5NUtadHpnVFdTRkVOMGs2dlVqQWRUMmRLQnhKWjNJL1NTZkFYYW53MmtWSHIraUZXamhURGJObHFvSVF3b3RaYlpCVEQwL084SFFrN3RIUjJVcEJlUTQ1aGFkNWNOMDNpSXRJSG5GYmVTWG4yZkxwbjBHaDROSDEzeVk4T0hyRWJWbHRWajQ1K2g2eEVjbXNtbmM3ZTQ1dndXUTJjdmpjYmpKUzVya1VEYnFlUnEzbDd0VmZkajR2cWJvS2RNL3RyR21vNFBVZHY4Vkg3OHVHcFE5ZE8wZkRobVVQOGRhdVA3RDk0QnRzV1BxUXkzeTlzdXBDVHVYczUxeitNV3cySy9NemJtTFYvRHZRYTMyWW1icVluWWZmWnZ2Qk4vajB4Rll5VStZemMrb2k0aUpUcEtETUdPZ2FXcDFmZW9IODBndDlIak0vWXhVNnJaNkVxS25rRlovamJONFJUS1pPREhvL3BpWE5ZZm5zRFM3emZnSENnNlA1NHFidnMvdm8zemgyWVM5cWxacmttR25jdk9qZVhrUEViMS94T01IK1laektPVUJ4WlI3QkFlRnNXUHFRTEpralJEOGs2ZlFpTGtubnRYOERCNnBnQzQ2NUpQZW13ZXVYSE0rZlB3WC9kNnVqOHB3UVFuaWozQVpIQmRIVVlFOUhNancvL01vZit0d2U0QmZNazNmOEU2L3ZmSjdOMjM3SmcrdSt6cFM0akdHM3YrUFFXeHk3c0pld29DZ2VYUGVOQVpQQ3dkUTBWR0N4bW9rTWplUGg5VTl6dGV3U2g3TjNjOS9hcHlpcHVzS2Z0LzZNUlpscmlBNVBSS1BXOHNqNmI5SGEza1JUYXoxV200V0V5S25vdFBwZTdkcnNOazVjK0l3OXg3WVE0QnZNRnpiOXZjdFEydlRFV2F4ZGVEZDdqbTF4RktoWmZCOTV4ZWU0ZVBVa2RVMVZxRlVhWnFVdFllbk1kUzVWYWhPalUvbnEzZi9DcFlMVEhENjNtNU9YUHVma3BjOHg2UDFZTVdjamk3TFdqUGgzSVhwYk12TVdsc3k4WlVqSEprUk41VXQzL01PUTI0NEtpK2Z4MjU0WjlEaWxVc25LdWJjTnFlS3hFRUtTVHEraVZ6c3FMSnB0M1FXQmF2cFpxN09uUjZiRDlxdU91WjJGemZCeEFkdzJVZXI0Q3lHRW03V1pIZi9WcVR3Ymh6djU2SDE1Yk1OM2VIWDdyOGtyUGplaXBETWhhaXBxbFlhYjV0MCs2dUdsV28yT3FOQjRIbG4vTGZSYUgwNWQyazl5N0RReVV1YVNrVEtYaUpBWWpsL1l4OEd6TzdCWUxTN24rdmtFOE13alArdTM3Y3VGWjVreGRTSHJGdC9mWjdHaFpiTnV4ZDhReEpuTEJ3a0xqR0ozK2Jzb2xVcHVXWFF2czlLV3VLd2oycE5Db1hER1YxWmR5Sm5jUXhSWDVwR1pNbjlVdndzaGhKZ01KT24wTWdGYXFITXNONFdkZ1pkTjZhSlhPeW96L3NveEJZSy9ub08xQ1k3dFFnZ2hKZ2VkVnMvanQzM1hPZWR4dURKUzVwR1JNbS9RNHhabXJXWmgxc0JMcUFUNmhmQ1Z1MzdnSE41Njkrb3YwOTdaNnR3L0ozMlpjKzFGbTgyR3hXckdicmVqVUNoUUtsVzlsckdJajB6aFIxOTFyUC81Nkladjk3bG1hRTh6VXhjNXErWSt0dkdaWVNmUnNSRkp6a0kwUWdnaHdFMnJpWW1KSXVDNkwzVUhHMTdiWlVNeUpBVTRIamNhdTRmYkNpR0VtRHkwR3QyNG1ZUFlNekgwMGZzU0doVFo3M0ZhalE2ZFZvOVdvME90R3ZnYjBjRVN6dXRKVVNBaGhCZzlTVHE5VE1CMVgyQVBwYWNUSEhNNG41N2IvZnlkeTFBN2hLRzVRZ2doaEJCQ0NPOG1TYWVYNmRuVHFRQXEyb1orN3V3SVdCRGxlR3kyd1oreTNScWFFRUtJNjZRa1RvSTFXY1NJeFVVbkFveWIzbWQza251N2I1UDVQUmZlVFpKT0wrTi9YVStuelE3TnBxR2YvODA1M1pWcjl4UkJYb1A3WWhOQ0NPR3F3OWhPWlYycHA4TVFIbEJSVzB5bmFmSU9LWko3dTdmSi9wNEw3eVpKcDVlNWZuZ3RESDFlSjBDY1AyenNVYm4ydDZkR0g1TVFRb2kreGNYR1VsVlg0dWt3aEFkVTFwVVFHaHFDUXFGQXBWSk51cDR2dWJkN20renZ1ZkJ1a25SNm1jQWV3MnZ0MS80NzFIbWRYYjZZQmZwclN3VmNySVA5OGtXbEVFS01pUVdMNWxOUWRjSFRZUWdQdUZKMmppbFRVMUFxbFdnMG1rbVhnTWk5M2R0a2Y4K0ZkNU9rMDhzRTlsNlNiTmhKWjVBT0h1bXhoTnNMWjhCaUcxMWNRZ2doZXBzeFl3YUdRQTFITDN6cTZWREVEWFFvZXpjS25ZWDQrSGpVYWpWYXJYYllWWGZIdSs1N2U0K25ReGtYRG1Ydm12VHZ1ZkJ1Y2pkN0daZWs4MXBYWjNscm40Y082TDQwQ1BWeFBLNXFoL2Z6UngyYUVFS0lQanp5Nk1PVU5lUng5Sng4T1BjR2g3TjNVMWFmeTdMbFMxR3IxZmo1K2FIUlRNNWxXeHozZHI3WDM5dU85enpQSzk1ejRiMVV6ejc3N0xPZURrTGNPSzFtMkg3VjhiaHIxRWFRRGxZbkRLOGRsUkpDZk9EQXRhRzE1MnZnNWlUd2xiK1JRb2hKcnJ3VlBpbHlyRjhjWVJqYmF5a1VDaFFLQlZrek16aDA4ak11NUoyaTA5Z0pnTDhoY0d3dkxtNllpdHBpOGt2T2N6RDdZOXFzTlN5L2FRa3FsUW8vUHovQ3dzTFE2WFNUcnRmTDIrL3Q3dmQ4TzYzV1d1ZDc3dS92VDJobzZLUjh6NFYzRzNnRlpUSHB1TXpwdERzU3orRXNtOUxUMmdUNE1CL08xMEtuRmY3ak1QenZXc2RTTEVJSUlkeERxVlNpMCtsNDhLSDdPWDc4T0RrWFQzSGt3azUwV2dPbEZZV2VEaytNVWx4MEVwMm1kc0xDUWtsSlQzWU9yL1R4OFNFa0pHUlNKeDlkOS9aRER6L0FzV1BIdk9iZUh1dzkxK3Yxay9ZOUY5NUxrazR2NDFLOTlscDJXRGFDNGJWZGZyQVludHdCblJaSFVhRjNMOFA5NmFNS1VRZ2h4SFhVYWpYKy92NHNYYnFVek14TVdsdGJzVmdzMkd3MjdIYjc0QTJJY1UraFVLQlVLcDNES3dNREE5SHI5YWpWay91ald0ZnI5Y1o3dTYvMzNNZkhCNVZLNWVuUWhIQzd5ZjJYVFBUaXF3RzEwbEg0UjRGaldxZkpDZzJkRUt3ZmZudVJCbmhxSnZ6bTJ0SXBmejRIaTJJZ3dkK2RVUXNoaEZDcjFSZ01CclJhTFVGQlFaaE1Kc3htTTFhcmRkSi9PSi9zdXBiSTBHZzBhTFZhTkJvTmFyWGFhM3E3dlBIZTl2YjNYSGdmU1RxOVVLQVc2anBkdDVXM2ppenBCTGhqS254YTdCaG1hN0hCVHc3QkMrdEFKZU5zaFJEQ3JicVdVbENyMWVqMWV1eDIrNlQ5VU81dHV1WTQ5dnp4SnQ1NGIzdjdleTY4aXlTZFhpaEExenZwckdpRHpMQ1J0L21EeGZDbGp4MjlwZ1ZOOFBKNStQS00wY1VwaEJDaU4vbHdLaVlydWJlRm1MeWtEOThMQmZVb0p0VDFwMzBreTZiMDFEWE10c3NibHlDM1lYUnRDaUdFRUVJSUlTWStTVHE5MFBVVmJHSDBTU2Z3LzltNzc3QTRyblB4NDkrdExMMzNya1lUYWdqMWdwclZYZVFpVzY2eDA1eDdZeWR4NmkvSlRiMDNUbktUNjlpSmt6aXg0eDVYV2E2UzFTV3JBUklTSUJDaUNRU2lpRjYzNy83K0dGaDIyVVVWaEdEUDUzbjJZWGRtZHVZc00wTDd6bnZPZTdoOU1renR5NVpha2JyWkdzelh2MTlCRUFSQkVBUkJFTVl1RVhTNklmdWdzei9WZWEzVHBnejJvM21nVmd6czgvbFR3N05mUVJBRVFSQUVRUkRHSmhGMHVxRUFGd1dEaGlQVENWSTMyeS9iamVYOHBBSnlHNFpuMzRJZ0NJSWdDSUlnakQwaTZIUkRnWGFaenY0S3MyMDYwQTlUVjloTlV3YTYyUUw4TGdlNkRNT3piMEVRQkVFUUJFRVF4aFlSZExvaCsweW5oOTM4dzhPVjdRVDQzcHlCYnJadE92ajFVV21jcHlBSWdpQUlnaUFJN2tVRW5XNG93RVdtRTRadlhDZEF0STlqTjlzVGpkSTBLb0lnQ0lJZ0NJSWd1QmNSZExvaCs2RFRQdnM0bkpsT2tMclp6b3NhZVAxNk1Sd1g0enNGUVJBRVFSQUV3YTBvUjdzQndvMW4zNzNXYURlT3MzNllnMDZBSDgrRHIrMGNDR2gvZFJSZVdDMFZIQklFUVJDdVRrRkJBY2R6ODZpdHFjRlQ0MDFGVmVsb04wbTRUaFBpSjZQVjl4SWJHOFBzekF5bVRwMktUQ1pESnBOZC9zM2ppRHRkMitLY0MrNUlaclZheFZBN043VG1QVEJacE9kV3BKbFRNaVBnTjB1Ry8xalZuZkNOWFFPRmloTDk0ZmxWb0JKNWRrRVF4cURqRGZERGcvQ241WkFXY3ZudGg4dXJMNytHdHROQ1hPZ1V3b05qaVFpT3VYRUhGMFpVUTBzdGpTMDFuR3NveHN0ZnhaWUg3a1dwVkNLWHU4ZC9sSysrL0JyYURqTnhZVWx1YzIzYnpubDlNVjRCU3JZOGNKOWJuWFBCL1lpZzAwMXQvaGhhdE5KenF4VmtNb2p4Z1pmWGpjenhEdGJDTDQ4TXZGNFJEeithT3pMSEVnUkJHRW1qRVhUKzdibC9FaGt3aWN6VXJCdHpRR0hVWkJmdW9hNjluRWUrOGdBYWpRYUZRbkg1TjQxaDR0cDJ2M011dUNkeE84Vk4yVStiUWw5dmpycWVrYXN3dXlRR2JwMDA4SHBQTlh4VVBrSUhFd1JCR0VkZWZmazFJdjNkKzB1NU81bWJ2b0xJd0VtOC91cWJkSGQzWXpZUDAzeG1ONkZYWG42TlNQK0pibjl0ejAxZlFaU2JuSFBCZlltZzAwM1pqK3YwVTBzL0xWWm82aDI1WTM1akJrd09ISGo5bDVPUTN6Unl4eE1FUVJqckNnb0s2TzJ3a0pubTNsL0szYzI4cVNzdzlFQnViaTU2dlI2THhUTGFUUnAyQmZrRmFOdk5aS1l0RysybTNCVG11c0U1Rjl5YkNEcmRsSDBGVzMrNzV5TlJUS2lmVWc2L1dqUVE1SnF0OE5NdnBER2ZnaUFJZ3JQak9YbkVoMDBaN1dZSW8yQkNWQ3JGcDB2bzdPd2NsNW12NDdsNXhJY25qWFl6Ymlyai9ad0w3azBFblc0cXlDN1Q2YWthZUY0M2pITjF1aExpQ1Q5YllPdlJTNjhKZm5BQVduVWplMXhCRUlTeHFLYTJodkRnMk5GdWhqQUtJb0pqYVdwcW9xdXJDNVBKeEhncndTR3ViV2ZqL1p3TDdrMEVuVzdLUHVoVTJsWG9Ic2xNWjcvcFlmQmt4c0RyWnEwVWVPcE1JMzlzUVJDRXNjVFR3OHN0S25rS3ppSkQ0dkJRYXpBYWpSZ01obkVYZ0locjI5bDRQK2VDZXhOQnA1c0s5SFM5dk80R0JKMEFHeWJDNXVTQjErYzY0TDhPUytOS0JVRVFCRWxsZGRsb04wRVlSYlgxMVpqTlpnd0d3N2diNHlldWJkZkc4emtYM0pzSU90MlVmYWJUYVBjM3JYNkV1OWZhKzhvMHlMTHJXWlBYQ0gvSXZYSEhGd1JCRUc1ZUxSMFg2ZFVOL1o5U1krc0Z6dFdkSGJiamFTOXhyQ3RodFZveFc0Wi9ISjdWYWhWZExkMk1PT2ZDZUNTQ1RqZGxIM1QyR2dlZTM2aE1aNzhmem9YMDBJSFhuMWZCbTJkdWJCc0VRUkNFa1ZGVWVZSS92djU5MmpxYnIvcTk3K3o2SzZmTGM0WmNuMTk2bEwwNUgxeHlIKzFkTGZ6KzFhZG9hS20xTFR0ODZuTU9uZHJoc0YxVFd6Mi9mKzBwYWhvcWh0elhHOXVmZFhxZnZaYysvQzNIQ25kZnNqMkNJQWp1U2puYURSQkdSNkJkME5taEI3VUNER2JvTWtDM0VYeFVRNzkzT0NubDhPdEY4SzI5VWhkYmdKY0tJZHdiVnNUZG1EWUlnaUNNVnhXMXhSek8vNXk2cGlwa3lBZ0pqR1QrdEZXa0pzNjZJY2R2YVcra1I5ZUZqNWYvZGUybm83dU5qdTRXaDJWZFBlMFlUSHJPTnpoUCtod2JQaEdaVEVaMWZTa1dpNW5Rd0VqYk9vdlZ3dkhpL1N5WWRndHl1WFR2dmZMQ0dUeFVHcUxDRW9ac2cwN2ZpOEdvSDNMOXBOaXBITTcvbk16VUxOUXFqeUczdXhZaTQrVk1xKy9sMEtudG5EbVhSM2R2Qjc1ZUFTUkdKNU9WY1NzK1huNE8yeHBOUnI0NCtSbUY1ZG4wYUR2eDl3a21NeTJMek5Rc1pES1p3N2FkUGUzc3lkbEtlVTBSUnBPQmlKQllzakkyTWlFNnhha04rYVZIT1haNkR5M3REV2pVWHFST3lHQjU1dTNEY3Y3Rk9SZkdHeEYwdWlrL3RSVHdtU3pRWTRRSkFWRFpMcTJyNzNhY1QzT2tlYXZnZDB2aDY3dWdSU3N0KzIwMmVDcGhRZFNOYTRjZ0NNSjRVbHBkd0ZzN255YzZOSUY1NlNzeG1nd1VWUnpudmQwdmtKV3hrU1d6MWcvcjhWcmFHK25vYm5WWWR1RmlKUnExRnpVdUFrTlhFcUtTYklHZ3ZiTHpCUnpPLzl4aG1VN2ZpOGxzNUlOOUx6bHQvNDI3ZjQ1S3FhYWs2aFJCL21GVTFCUUI0T2NUUkdyaUxQWWQvNUNxdXJPVTFSUlNWVjlLWjNjYlpvdVpmMjc3alcwZkFUN0JiTDdsY1pmdDdPaHU1ZFZQL3Vpd3pHUXhZVERvK1B2N3YzSlluaGlkekliRkQxelI1eGV1M0J2Yi8wUkxleU9wRXpMdzl3bWlzYldXdkpKRGxGWVg4TlZOUDdFRm5sYXJsWGQzLzQzeW1pTFNKODBoTkRDSzRzb1Q3RGp5TmxwZEQwc3pOdGoyMmQzYnlVc2YvaGFkb1plWlNZdFFxenc0V1hLSU43WS95LzFybjJSQzlFQXhpa09uZHJBM2R4dXg0Uk5aTW1zRGRVMVY1QlR0NDJKYkhRK3UrNVpUTUNzSTdrNEVuVzRzd0VPcUhBc1E1QUdWZmN2cmJuRFFDVkxtOWZkWjhNUnVLZE5xc2NMUEQ4UFBGNHJBVXhBRTRWcG85VDNjbnZVbHBrMmVhMXUyWk9aNi9yNzFWeHc2dFoxNTZTdUhOU09YWGJTWDQ4VUhYSzU3ZmZ1ZnJtZ2YzM3ZvajNoNmVObGVWemVVRWVRZnh1elVwU1JHSldObElQdHpPUDl6R2xwcXVIUDVseDMyNGVuaGpVcXBScXZ2cGFLMkdMbGNiZ3RNcDA2YXcvcEZXd2dOaktUNDNBbVNFbWJnNCtYUG5wd1B5RXpOSXRnL2ZHQS9HbThBU3FwT0FhQTE5TkxTMFVoSjFTbThOYjVrcGkzRGFyWFMwZDFDZ0crSVF4c01SajE2b3haZnJ3QUNCNjBUaGtlUVh4ajMzdklmRGxuTm5LSjk3RGp5TnJuRisxazIrMVlBaWlxT1UxNVR4T0taNjJ6TDVrNWR3UXRiZjgzaC9CMWtwQ3l4N2VQQWlZL3A3R25qZ1hYZnNnV1kweWJONVcvdi81TGQyZS96MVUwL0JxU2JEZ2RPZkV4QzVCUWVXUGN0MjQyU2JmdGZwcURzR0tYVkJTUWxUTDlodnd0QkdBdEUwT25HZ2pRRFFhZWYzZmVPRzFsTXlGNmNyeFI0Zm51Zk5IMktDRHdGUVJDdTNiVEo4NXl5TFI1cURVbngwOGsrdlpmMnJoYkNnb2J2ait2S09adkl5dGhvZTIwMEdYanVyWit3WVBvdHpFdGZlVVg3MEtnOTJYZjhJd0o4Z2dFd21ReTh0K2NGSGxqN0pQLysvQytZekFORkNNeG1FMWFzL09PRC8zSFlSMlpxRml2bmJ1TFUyU040YXJ4NTh0Ny9jY3FlYmxqMEFQNit3Zmg1QjZEVjlhQldlYkJ3K21vTzVIM0M4c3piOGZiMHRXM2JIN0NhekViYU81c3Byem5OL0dtcnlNcllTSGxORWZ1T2Y4akRHNTRpMnE1cjd0YTlMMUpWZDVhdjMvVXp2UHFDVjJGNDNiSHNVYWZyTzMzU1hIWWNlWnZtdG5yYnNsT2xSMUFxbE15ZnRzcTJUS1ZVa1ptYXhZNmpiMU5XVThqTXBJV1l6Q1lLSzNLSURrdDB5R2dHQjRRekpXNGFaNnBPMHRyWlJKQmZLSVhsT1pndFpoWk1YKzF3YlMyWWRnc0ZaY2Y2Ym1pSW9GTVE3SW1nMDQzWkZ4UHlzaHZEZWFPTENkbWJIQWkvWHdyZk95QUNUMEVRaE9zeFZQYytvOGtBZ01ZdW96Z2MxQ29QaDh4cDVZVXpXS3dXRXFLUzhkTDRYUEYrYWhzcmJVSG54SmcwSnNTazB0SFR4dmNlK29QRGRqdVB2VWROUXptUDNmNURwMzBZVFFhT0Z1eGsydVI1ZFBWMjJKYjdlUWNnazhtSWpaaG9XMVpRZG96a2hKbFlyQlpPbmozTWd1bXJIWUxPSDMzcFdRQmUzUFkwaWRFcExNKzh6Ylp1VW13YW1XbFpITXo3aFB2Vy9DY0FSL0ozVWxGYnpQMXJueEFCNXdoeWRYMzMzNVRvdjdhdFZpdm5HOHFKQ0lsRG8zYWNLeTR1Y2pJQWRVM1Z6RXhhU0dOTExRYWpuc1NvSktmOXhrVk81a3pWU2VxYnFnbnlDK1Y4ZlJreW1ZejR5Q2tPMjRVRlJlSHA0VVZkVS9Xd2ZFWkJHRTlFME9uRzdJc0pxUlVEejJ1NmJueGI3S1VFaThCVEVBUmhKQmlNZXM1VzV4UG9HNEx2ZFJiM3VaeHpGMG9BNk5GMjJycW9EaVV4S2hrUHRmU2ZVbnRYTThFQkE5MWM1MDVkenAvZitTOCtPL1NtdzN1TUpnTVdpNW5mdi9xVTAvNldabXpFVStOTlUzczlmL3IzajJ6THQ2ejVKb2Z6cFFxMGM5S1dFeHMra1hOMUpkeS85b21yK214dmJuK09sbzVHaDJYUHZmVVRxZjNkTFdqVW5yeS81eCsyZFE5di9DNSszZ0ZYZFF6aDZoV1daUU1RRnpFSmdLN2VEa3htbzhzdXpnRyswbzJOamk2cFFGVnI1OFcrNVVOdjIyNjNyYStYUHlxbGM5VkZQNThnV3RvYm5aWUxncnNUUWFjYkM3Szc2YWV3NjNsVTNlRzg3WTBtQWs5QkVJVGhaVEtiMkxyM1JYcTBYYXpLdW12RUM1MmNxNU9DemcvMnZZUktxWGE1amNWaXhtd3g4L1U3LzR1d29DajBCaDF0WGMwRStZVTViUGZ3aHFld1dDd3U5K0dLcDRjWFV5Zk9CbVE4OTlhUFdaWjVHMG54TXpDWmpjU0dUK0xFbVlOMDliUlRVblVTR1RJdXRsNmd1cjRNa0NxU2VtbDhpQWlPSlNGcWl0TytPN3JieUVoWjRqQyt0TE83RGFWU05XUkcxM09ZczhxQ3M4b0xKZXcvOFRHaGdaR2tUY3dFcEdKVEFCNkRzcHdBSGlycEpvZkJwTC9zdHVwQjIycjF2VTRWY3Z0cDFKNll6RVlzRm92TG9saUM0SzVFME9uRzdMdlhhbzFTUmR0T2cvUm8xMHVGaGtaVGYrRDUzZjJnTnc4RW5qK2VCMHRqUjdkdGdpQUlZMGxuZHh2djdubUJDeGZQc1dUV2VvZmlRaU9ocGIzUjFtM3g1Tm5EZkduajk0Z0ljZjdEL2NHK2w2aThjSVlnZnluSXRHSmwxZHc3bmI3USszcjU4OWJPNTJsb1BuL1pZMy9samg4N2RmWFZxTDN3OTVFcTVDM1B2STB6NS9JQVVDazlpQXlKbzZqaU9DYUxDWUN5bWtLVWN1bnJVWC9RcWRYM1lqRHB5U3Y1Z3NQNU8zanN0aDhTRlJwdjIvL1d2UzlTMTFURmY5enpTMUcxZEJUa0Z1MW41N0YzOGZVTzRONWIvZ09sUWpwL0Zvc1pBTG5NT2ZqclAwLzlQODJYMmhiSGJTMFdzMjNaNWJZVkJFRWlnazQzWnQrOXRsVUw4ZjVRMkNTOXJ1cUFHV0d1MzNjanBRVEQwMHZoaHdjR0FzOWZIWVhHWHJqSGVkaUZJQWpDRFpkL0VUNnZnb3AyNlRGYzVES1lNQXo3S1R0L21tMzcvNFhaWW1MVHNzZVlPaWx6R1BaNmFYbG5ENkdRSzFnNVp4TjFUVlVjTGR6Rkhjc2VkZGltbzd1Vk0rZnlXRFJqclMxSTBLZzlIUXErMk92cDdTUTJmQktaYVZrdTF6ZTAxTERqeU50WXJWWmFPNXY0OU5BYmdOUU45M0QrRHZMTGpwS2FtRUZHeW1MYmU2WlBtY2YwS2ZNQXFldmtzMi85bUx0V2ZKWGd2aUM0bzd1TmJmdGY0bnhET1ZhckZWL3ZBSmJNWEkvZXFLT21VYXI1cmpkb0thbzh6dXlVcGRSZVBPZXliYkhoMTM0bW03WHdXUkhrZEVGMzMvK0RZOTF3WGRzR281NlBEcjVLY2VVSkprU25zR241bHgzRzBhcjZianpvalRxWDd3WHdVRW1aemY2YkZQM1pUTWR0ZFU3YnV0cXUvMWdlS28wSU9nVmhFQkYwdWpHSG9GTW5GZkc1MllKT2dQUVF4OEFUNElWOGFUN1JKek5HdDIyQ0lMZ3ZyUW1lUHdWYlN5SE1DeVlGd0lMbzRkdS9ERGl5NS9yMmNiTGtNSjhjZXAySTRGZzJMZit5TFpnYVNTYXppWUt5WTB5T1M4ZFQ0ODJpbWV0NGY4OC9tSjJhWlF1K3JGWXIyNCs4aFVidGRjV1ZiVUdxdnV2bjdYcE9yODd1TnR0enRkS0QySENwV0ZCTlF6bkIvdUdFQlVYYnh1WmRLWmxNUm1kM0d3dW5yNmI0WEI2cGlSa3N6ZGpBWDkvN2hXMThuOUZrUUNGWGNLcjBDS2RLai9UOURxU0NOa3FGTk9idkJ3OC9jODFkTGIxVU1EME00aUxCSklOeEVITU95N1hkcSt2aDljK2U0V0xyQlZiTnZaTjU2U3VkQWowLzcwQmtNcG5UL0xFd01ENnpQOHZ1N3hNRURJenhkTFZ0Lzc4ZmY5OWc2cHVxWFhhaGJlOXFzZTFURUlRQklpbXFJQzBBQUNBQVNVUkJWT2gwWS9iZGE5dDBFRy9YbTZtcTg4YTM1MUxTUStDUHkrQ0hCNkZMS3J6SXh4WFFvWWYvTncrVVl0aUVJQWczMkJ2RlVOZ01ENmJCdzJramM0d2oxL0hlQ3hlcitQVFFHMHlPVGVldWxWKzFaUk5IV3M3cHZmUm91NWcvN1JZQVVoTm5jVEk2aGExNy84bFg3dmgvZUdsOE9KRDNDYVhWQld5KzVmR3JtaXYwMU5rakZKYm51RnhudFE2TStmVHg4ck5OMzVKZHVJZmtoSmt1dXhRLzgrYVAwQnVrdWNQNngyais0NFAvdG5XUi9QYjl2K1diOS80YUdDaU1CUEQ0WFQ4RDRNU1pMOWg1N0YyK3V1a250b0NrVjlmTmMyLzloQlZ6TnpFN1pja1ZmN2FoZUNraExnUkNRMEhsWExkbXpMcWVheHZnbzRPdjBOeGV6NWExVHpoTWNXSlBwVlFSRmhSTlhWTVZScFBSb2ZEUCtjWnlBT0lqcENxMlVTSHh5R1F5MjloZWUrY2J5NUhMNU1UMDNjaUlEazJndHJHU0N4ZlBPVlJDYm01dlFLdnZZZHJrZWRmNTZRUmgvQkZCcHh1ekR6cGJkSkJnVjhqd1ppZ21ORmhTRVB4bHBUVEc4NkkwM3ArRHRkQitBUDVuQ1dnVWwzNi9JQWpDY0Nwc2hzZG53SjNPdFdadUNvZnpkMkRGeW0xWmo5eXdnTE5YMTgwWEp6OGpNU3JabHRXVXlXVGN1dlJoWHZyd3Q3ejI2ZitSRUpWRTl1bTlMSjY1anFUNHE1dkxNRE10aStXWmQ3aGNkNzZoakRlMlB6dmtlM1VHTFkwdHRjVDNUWlVCY052U2gyMWorWHEwblh4NDRCWFd6TitNVDE5bDMvNU1wU3R0bmMxOGZ2UnRva0lINXVlMFdxM3NPUEkyWGhvZlpreFpjRldmVGJoeURTMjFsRllYTUM5OTVaQUJaNy8waVhQWW5iT1Y0OFg3YlYyM2pTWWp1VVg3OFBVT1lHS3NkTWZJVStQTnBKZzB5bXVMdUhDeHlqYnZha3Q3STZYVitTUW56TEIxM1owNmNRN1pwL2R5dU9Cek5vYy9ic3V3SHM3L0hJQVpTZUxjQzhKZ0l1aDBZNTVLS1VOb3NraVBVTHZpZXRVM1dhYXpYNVFQUEw4S2ZuQmdZT3hVUVJNOHVRZCt1M1QwaXg4Smd1QStKZ2JjdkFFblFGMVRGU3FsbWlOOVg0UUhpd3BOSUNWeEprYVRrWjNIM21YUmpEVzJMb2JYNnZPajcyQTBHVmcxN3k2SDVYN2VBYXhiZUI5djdYeWV4dFlMVEk1TFo5bnNXNjk2Lzltbjk1SjlldTlWdjY5WDE4VXJuL3loTHhpZWlOR2tSMi9Va1dnWHNQUjNvWXlObUhSRjNaQUQvVUo0Wk9QM3lDbmF4OS9mL3hYUllRbG8xRjZjcXl2aFM3ZCsvNFlGK3U2b3Jxa0tnT2EyZXZia2ZPQnltMFV6MXVLaDFwQ1psa1YrMlZGMjUyeWxxYTJlSVA4d2lpdFAwTnpld09aVmp6dWNwNVZ6NzZTNm9ZdzN0ditKV2NtTFVTaVVuQ3c1aEZxbFllWGNPMjNiUlljbE1IM0tmUEpMai9MNlozOGlNVHFaQ3hmUGNiWTZuL25UVmhFZU5Jejk3QVZobkJCL0VkMWNxQ2ZVOTBqUExWYkhDclp0T3NkeG56ZUxBQS80MHdyNHIwT1ExemNWVmtVN2ZHTVgvRytXRkpnS2dpQ010RW11aHhiZU5IUUdMUWFqM3BaOUdXeG0wa0pTRW1laTFYVnpycTZFa3FxVGJMN2xHOFNFSlY3VDhZNFY3cWF3UEljbHM5WVRFUnhqVzk3U2NaRmpCYnM0ZWZZd2Z0NEJCUGlHVUhhK2tGYy8vVC9tVDF2RnBKaTBLeTY2a3BtYVJkWVF3V3BOUXpsdjdYemVhYm5aWW1aMzlsYWl3eExKeXRqSW50d1BNQmoxSEMzY1JlcUVqQ3NlNTJwMU1ab3lLalNlZFF2dkl5UWdnbjNIUHdSQXBWUnpzdVFRczFPWEVoSVFjVVg3RnE1T2Y1Zm84dG9peW11TFhHNHpPelVMRDdVR2xWTE5RK3UvdzY3czl5bXBQb1hKWkNReUpJNzcxenpCaEpnVWgvZUVCa2J5eUlidnNpdjdmWEtLOXFGVUtFbU1TbWJsM0R1ZHhnTnZYUHdnZ2I0aDVKVWM0bnhER1lGK29heGRjQyt6VTVlT3pJY1doREZPQkoxdUxzZ3U2R3pWRGFwZzIzbHpCcDBnZGFWOWVnbjhOaHYyOUZYUXY5Z0xqKytTNXZLY0tjYndDNEl3UWlyN2VsbE1DUmpkZGx6T0R4LzUweFZ0NStjVHlHTzMvb0EzUC84enIzN3lSemJmOGpnVFkxS3Y2bGhhZlM5N2M3Y3hPWFlxUzJhdXA3dTNrN0thUWdyTHNxbXFMMFd0OG1EQjlOVXNtckVHbFZMTnFiTkgySi8zTWYvZThXZThQWDJaRWplTnVJaEpKQ1hNUU9OaW5zUitDb1hTWWM3TDQyY09Tc3RsQ3M2ZXowY2hWK0JwVjcyMHFhMGVrOWxJZUhBTTk2MzVUeW92bk9Gb3dTN3VXdkZWYWhvcmVQSERwNW1idHB6STBIaFVTalZiMW55VDd0NE9PcnBiTVZ0TXhJUk9vTEE4R3l0V0xyWmVJQ1ZoRmthVGdZYm1HdXBiemxOVmQ1YnltaUlVY2dVTHA2OW0vclJiS0szTzUwakJUbktLOXBFUU9ZWE10R1drSk02OHF0K25jR256cDYwYXNzcXhLOTZldnR5ZTljZ1ZiUnNSRXN1RDY3OTEyZTNrY2psTFpxMW55YXoxVjl3T1FYQm5JdWgwYzRGMjNWSGJkSkRnNTFqQjltWU8zdVF5K05FOENQZUdOODlJeTNxTThQMzk4S1YwMkpKeTZmY0xnaUFJRWsrTk53K3NmWkxYUDN1R3N2T0ZWeDEwZW5wNHNXbjVsNWtRbllKTUp1T05IYy9TMkZKTGdHOHdLK2Jjd2N5a1JRNVRXY3hNWHNqVVNYTTRYWjdEaVpLRG5EeDdtSXR0ZGFSUHVycjVRNnZyU3JuUUpFMVQ0cUhTc0diQnZTamtBd1A4MVNvUElvSmoyYkxtbTJqVW51U2QrWUxFNkdSU0o4d2lkY0lzd29LaXlDM2F6K0g4SFpqTUpvZDkrM2o2OGEwdFQzUG8xSGE2dFoyRUJrWXlkVkltSGQydHZQekovNkpXZWhBZk9ZWDFpN2FRa2pqTFZoQnArcFQ1VEpzOGo1S3FVeHpNKzRTeTg0VWk2QlFFd2UySm9OUE5CZG5kVUc3VkRpb21kSk9PNnh6czBYU1lFQ0JsUFkwV3FaejhTNFZRM0N3RnBkN2pxTnFmSUFqQ1NQRlFhM2h3L2JkUktkWFg5UDdraEJtMjU1dVdQWVpXMzBOcytNUWh1ODZxbENwbUppOWtadkpDV2p1YlVDcFVEdE5QOUZlSTdmZlk3VDkwMnNlZEs3NTh5VGI1K3dUeDVkdC9aTnZ2SGNzZXBWZlhiVnMvTTJraE01TVdBbUN4V0RDWmpWaXRWbVF5R1hLNUFybGN6bmNlK0ozVGZ2L3pubDhSNEJzODVHZVR5V1NrSk00a09XR0dVekFyQ0lMZ2pzUkVFMjV1OEZ5ZER0T20zSVFWYkllU0ZRdC9YZ2toZGtIMHNYcjQrczZiYi9vWFFSQ0VtNVZhNVRFc2s5cUhCa1lTRnpIcGl2Y1Y1QmVLbi9mSTlGZTJEMlE5TmQ0RUI0UVB1WjFhNVlHSFdvTmE1WEhKUWtDQmZpRlg5TmxrTXBuRE5CMkNJQWp1U2dTZGJpNW9VTkJwbitrc2I3L3g3YmtlRXdQZ2hkWFNuSjc5Nm51a0FrTmYxSTVldXdSQkVBUkJFQVRCblltZzA4M1pCNTF0T3FreXJGOWZ6eXFkU1pxL2N5enhVOE1mbHNIZFNRUExER2I0eFJINFc3NVVvVmNRQkdHc21CQS8rZkliQ2VOV1RHUTh3TEJrbjI4MjR0cDJiVHlmYzhHOWlhRFR6ZGtIbmMxU0JYTGk3Y2QxanFFdXR2M2tNdmphZFBqWkFsQVAxSlBndmJQd3pUMEQxWG9GUVJCdWRscDlMdzB0b3F1R082cHZQbyt1YjJxUThVaGMyODdHK3prWDNKc0lPdDFjNkVEbGVWcjYvczRsMkkzckhDdkZoRnhaSEFQUHI0SXd1ODk0dGhXK3NnTStxUmk5ZGdtQ0lGeXBtT2hvR2x0cVJyc1p3aWhvYUtraE9EZ0ltVXlHUXFFWWQ1a3ZjVzA3RysvblhIQnZJdWgwYzRFYVVQVDlUZXMwZ01uaU9LNXpMQlVUY2lYQkQvNnhHbGJFRFN6VG1lR1pFL0NqZzlDdUg3MjJDWUlnWEU3bTNObWNheXdhN1dZSW82RGlRaUVUSjAxQUxwZWpVcW5HWFFBaXJtMW40LzJjQys1TkJKMXVUZ1lFMjFWOHZkZzdxSUx0R001MDl2TldTVk9uL0d3QmVOa1ZJOHh0Z0VlM3c5RzYwV3ViSUFqQ3BhU25wK1BscnlLN2FPOW9OMFc0Z1k0VTdFTG1ZU0kyTmhhbFVvbGFyWGFvd2pzZURGemJlMGE3S1RlRkl3VTd4LzA1Rjl5YnVKb0ZoMmxHbWdiTjFWa3h4aXJZWHNyaUdIaHBMYVNIRGl6ck5NQlBEOEh2Y2tBcnBsSVRCT0VtdE9YKys3alFWa1oyb2ZoeTdnNk9GdXppUW1zcEN4Y3RRS2xVNHVQamcwbzFQcWRka2E3dGNyZS90cVZ6WHVZVzUxeHdYNHFmLy96blB4L3RSZ2lqSzdkaFlPeG1SZ1NrQnNPMk10Q2JwZTYyNnllQTF6ajUyK2VsZ3RXSlV2WXovK0pBTmR1S2R0aFZCUkUrRU9kMzZYMElndURlaXByaFJDUE1qWVRrNEpFOWxrd21ReWFUTVhWYUtrZE9IS0NvTEErZFhpb3I3dXZsZjVsM0MyTkZmZk41eW10T2M3aGdPejNtSmhZdG5ZOUNvY0RIeDRlUWtCQThQRHpHWGRiTDNhL3RnWFArR2QzbVp0czU5L1gxSlRnNGVGeWVjOEc5RFQzenNlQTJRdXdLN1RUM1NqL2ovYUd3U1hwZTFlbllCWGVza3dGM1RZSE1DUGpGWVRqZkpTMXYxc0xQRDhQc0NQak9iTWNDUklJZ0NLTkZMcGZqNGVIQjVudnZKamMzbDVMaVBJNFZmWTZIMm92YStxclJicDV3bldJaUU5QVplZ2tKQ1daQ1VxS3RlNlducHlkQlFVSGpPdmpvdjdidnZlOGVjbkp5M09iYXZ0dzUxMmcwNC9hY0MrNUxCSjJDUS9mYVpyc0t0cmFnc3dNeXdtOTh1MFphdkIvOGZUVzhXQ2hOcDlMdmVBTjhhVHM4bUNiTjk2a1E0L2dGUVJobFNxVVNYMTlmRml4WVFGcGFHdDNkM1poTUppd1dDMWFybUlCNFBKREpaTWpsY2x2M1NuOS9melFhRFVybCtQNnExdjk1M2ZIYWRuWE9QVDA5VVNnVWwzK3pJSXd4NC9zdm1YQkZRdTNIZFBabE91M0hkWTdsYVZNdVJ5V0hyMCtIckZqNGZjN0FaOVdiNFo4RnNPTWNmQzhUMGtKR3Q1MkNJQWhLcFJJdkx5L1VhalVCQVFFWURBYU1SaU5tczNuY2Z6a2Y3L3FueUZDcFZLalZhbFFxRlVxbDBtMnlYZTU0YmJ2N09SZmNqd2c2aFNFem5mM0crclFwVnlJNVNKcGE1ZjFTZUtVSWRIMUZoV3E3NE1tOXNEb0J2allEL05TajIwNUJFTnhiLzFRS1NxVVNqVWFEMVdvZHQxL0szVTMvR0VmN2h6dHh4MnZiM2MrNTRGNUUwQ2s0ak9sczZnczY0KzB5blpWdUVIUUN5R1ZTZDlybGNmQmNIaHk2TUxEdTh5bzRmQUh1VDRYYkowc1pVa0VRaE5FZ3Zwd0s0NVc0dGdWaC9CSmZuUVdIN3JVdFdyQUNBUjREV1QyZGFTQUQ2ZzZDUGVIbkMrRTNTeHgvTjkxRytIcytQUHdaN0ttV2ZrK0NJQWlDSUFpQ0lGeWFDRG9GbEhMSGJxTXQvVjFzN2JLZDd0REZkckRNQ0hobEhXeEpjU3dtZExFWGZwTU5YOWtCK1UyajF6NUJFQVJCRUFSQkdBdEUwQ2tBRUdyZnhiWi8yaFQ3Y1ozanVKalFwYWdWOEdnNnZMd09Wc1JKMDYzMHErcUVwL2JCRHcvQ09UY015Z1ZCRUFSQkVBVGhTb2d4blFJZ0ZST3FhSmVlTjd2SWRGYTdlVkFWNlEwL21nZGJVdUVmQlhDc2JtRGQ4UVk0MFFDckV1Q3g5UEUxcDZrNzBiVkRiN01Wb3hhUXlURHJSN3RGZ2oyRjJvclZDaW92SzU3QlZqVCtvdkNHSUFpQ0lJd1ZJdWdVQU1kTVozL1FPU0ZnWUZsL1FPcnU0djNnMTR2Z2JDdjg5UlNjYnBhV1c0R2RWYkR2dkJSODNwY2lCYXJDMk5CYUFmb3VLMWF6Q0dCdVZtYURkRzcwSFRMMFhSYVUzbVlDRXF4aWlnRkJFQVJCR0FQRS85UUM0SmlkNnc4Nkp3Y09kQ2V0YUFlVDVZWTM2NmFWRkFUUExJZW5sOEFrdStEY2FJSFBLdUdoVCtIbmg2RmNCT3Mzdll0RlVwWlRCSnhqaUVXT3NVdEo4eG5RYXJXWXplYlJicEVnQ0lJZ0NKY2dnazRCY0p5cnMzOU1wMFlCY1gzak9zMVc5NWs2NVdyTWpvQy8zUUkvblE5eHZnUExyVWhUcm54OUozeDdMK1EyakZvVGhVdG9yUUNUVHRRaEhvdGt5TUNrb3JYQ1NuZDN0d2c4QlVFUUJPRW1Kb0pPQVhDY0dzUitlcFNrb0lIbnBhMDNyajFqemRKWWVHa3QvR29ScElVNHJpdHNoaDhkaEs5OERudk9nMFhFT0RlRjNsYlFkMXB4TEE4bGpDMHlaRVlOYmZWYTlIbzlGb3ZvamlFSWdpQUlOeU14cGxNQUlNUkY5VnFRdXRqdXJKS2VsN2JkMkRhTlJmT2pwTWZaVm5pOUdJN2FGUnc2MXdHL09RWXZGc0RkU2JCdUFuZ29ScSt0N2s3YkFsYUxDRGpIT2psSzZQV2lzN01UbFVvMTdzZDNGaFFVY0R3M2o5cWFHancxM2xSVWxZNTJrNFRyTkNGK01scDlMN0d4TWN6T3pHRHExS2x1V1NUTG5hNXRjYzRGZHlTQ1RnRnd6SFJldEFzNlJhYnoyaVFGU1ZuUEM5M3dSakhzcVphNktJUDArLzNMU1hqNU5LeUloNDBUSWRILzB2c1RocDlSSzdLYzQ0WENxcUdycXhGL2YzK1VTdVc0L2VMMjZzdXZvZTIwRUJlYXhJd0ZLNGtJamhudEpnbkRwS0dsbHNhV0dnN3R5U1h2K0NtMlBIQ3ZXeFhKZXZYbDE5QjJtSWtMYzU5cjIzYk9kK2VTZC93a1d4NjR6NjNPdWVCK1pGYXJWWFQyRXdEWThEN28rb1pGYmIwZC9OUlM4YUMxNzBsakZHWEE5cnRBS2Y0ZVhyVldIYnh6Rmo2dEFLM0plZjJrQUNuenVUSUJ2TVN0b0J1aXNkQnFxNGdxakcwbTlIUjdWaEFkSFkydnIrK0lmMmw3cHdSZUtJQnZ6b1RiSm8vb29Xeis5dHcvaVF5WVJHWnExbzA1b0RCcXNndjNVTmRlemlOZmVRQ05Sb05DTWI2N3hJaHIyLzNPdWVDZVJQZ2cySVM0R05lcGxBL00xMmxGVkdPOVZrRWErUHAwZUdzalBKb09BUjZPNjh2YjRkazh1T3REK0cwMkZEYU5UanZkaVFnNHh3OGxIcGpOWmd3R3c3Z2MxL25xeTY4UjZlL2VYOHJkeWR6MEZVUUdUdUwxVjk4YzkwV3lYbm41TlNMOUo3cjl0VDAzZlFWUmJuTE9CZmNsZ2s3QlpxaHhuYUtMN2ZEeFZzR1dGQ240L09sOHlJeHc3T0JwTU1PdWF2ajJQbmprTTNpN0JEcjBvOVpjUVJnenJGWXJKcE9KOGRaNXA2Q2dnTjRPQzVscDd2MmwzTjNNbTdvQ1F3L2s1dWFPMnlKWkJma0ZhTnZOWktZdEcrMm0zQlRtdXNFNUY5eWJDRG9GbTdBaGdzNHBnUVBQejRxZ2MxZ281VkxGMjk4c2dYOXZoRWVtUW9TMzR6YTEzZkNQQXJqN0kvaitBZmk0QXRwRkFDb0lidVY0VGg3eFlWTkd1eG5DS0pnUWxVcng2Ukk2T3p2SFplYnJlRzRlOGVGSm85Mk1tOHA0UCtlQ2V4TkJwMkFUYmhkME50b0huZmFaVGxIQmR0aUZlTUlEcWZEYWV2amZMRmdSQnlxN2Y1a1dLK1Exd3A5T3dOMGZTdk4rZmxBR0xkcWg5eWtJN21pOFpUa0JhbXByQ0ErT0hlMW1DS01nSWppV3BxWW11cnE2eG1VV1gxemJ6c2I3T1JmY215aFpJdGlFMldYYUduc0duazhLa0xxQVdvR3FEcW00a0NnbU5QeGt3SXd3NmZHRVVhcDR1LzBjbE5rRitsYWtlVDhMbTZVS3VNbEJzQ1FXbHNRNFowb0ZRUmo3UEQyODNLS1NwK0FzTWlRT0Q3VUdvOUdJd1dEQXc4TmpYRlZtRnRlMnMvRit6Z1gzSm9KT3dXYW9US2RTRGhNRHBHSTNWcVJzWjJyd0RXK2VXL0ZXd2EyVHBFZHROeHlzZ1VPMXpwbm1rbGJwOFVLK2RITmdjUXdzallNWW45RnB0eUFJdzZ1eXVteTBteUNNb3RyNmFvY2lXZU5wT2cxeGJiczJucys1NE41RTBDbllESlhwQkpnY09GQzU5bXlyQ0RwdnBCZ2ZxZmpRbGhSbzBrb0I2QmUxVU5RczNRVG9WOTR1UGY1MUdxSjhZSGFFOUpnVkJocnhMMTBRaERHb1I5dUZoOW9UcGNMNWoxaGRVelZCL21GbzFKNHUzbmxqZFBhMDQrY2Q0TFM4Ujl1RnQ2ZnZzQnhqdkJiSkVvWW16cmt3SG9uYko0Sk5wRjNRMmF3RnM5M2ZPbEhCOXVZUTZnbDNUb0ZubHNPN3Q4RzNNbUJXT01nSDliNnA2NGFQeXVHL0RzR3RIMGpqUU44b2xtNFlXTVQvWVNPdVY5ZU4zcUJ6V3FZempMK0J1RTF0OWZ6cm85K1RWM0pveUczS2E0cjQxMGUvNTJ4MS9nMXNtVEFhT3JyYitNUHIzNk9tb2NKaCtWL2Yrd1Vuem56aDhqMS9mZThYRkpSbHUxeTM3L2lIdlBycEgxMnUrK2UyMzNDKy92TFpzaGMvL0MzSEN2ZllYbHNzbGl0NjlPdnU3V1IzOWxhbmFxTHRYUzM4K2UyZk9GMzc1VFZGUFBQbUR6bFhkL2F5YlJNRVFYQVhJdjhoMkNoa0VLaUJ0cjd2eWhkN0J3SlJVVXpvNWhQZ0FSc21Tbzh1QXh5dGc0TzFjS3pPY1R1TGRXQWM2TDlPUzExM004Smhhb2gwTXlFdFpIVGFQNTY5dU8xcEVxS1MyTGprUWR1eWYzMzBlNkxERXJrOTY1SEx2dDlrTm1HeFhGL2xRcFZTalV3bW83UzZBSzIreC9VMktnOUNBeUtwcUMyKzR2MU9qRWtsTkREUzlucFg5bnMwdGRlVG5ERFQ1ZllXaTRWZDJlK2gxZlV3SVRybDZqNkVjRjMwQmgxSEMzZFJjdTRrN2QwdEtCVXFva0xqV1Rwckk5RmhDU055ekxhdUpucTBYWGdOeXZJWmpIck1acFBMOS9UcXVqR1pqUzdYbGRXY1pzYVVCZGZWcGw1dEYwYlRRT252MXo3N1A2b3ZFNng2cURUODRKRm5BTkFidE9RVzd3ZGc1ZHhOdG0wQ2ZJT1psNzZTL2NjL0ltM0NiRHpVR3ZRR0haOTg4VHBKOGROSmpCcSt5cXdpNCtXczhrSUoyYWYzME5oU1E2K3VCMytmSUtaTm5zdTg5RldvbENxSGJZMG1JMStjL0l6QzhteDZ0SjM0K3dTVG1aWkZabXFXMDVqSnpwNTI5dVJzcGJ5bUNLUEpRRVJJTEZrWkcxMysvY292UGNxeDAzdG9hVzlBby9ZaWRVSUd5ek52UjYzeWNOcjJhb2x6TG93M0l1Z1VISVI3dVE0NkovaExRYW5aQ3VjN1FXY0dqV0wwMmlrNDhsWERMUW5TUTIrR3dpWTRlUkZPTmtxRmlPei82K294U3NIcHdWcnB0VUlHaWY2UUhDd1ZKa29PaGpoZjUreXA0S3owZkNGYVhiZlRjcTJobDdhdVp2SkxqOXFXNlExYTJqcWJISllCQkFkRUVCT1c2TEJzNTdGM09WNTg0THJhOXNTOS8wMkFiekFIOGo2aHZ2bTh5MjM4ZllMSXl0akl6bVB2WHZGK2IxdjZzQzNvUEhIbUM4cHJpcERMNUR6MzFvK2R0cDA2YVE3aHdURTB0ZFVqbDhuNTQrdmZkN25QcjI3NkNZRis0dTdIY0x2WVZrZHUwWDVTRW1jeWRkSWNPcnBhS0NqUDVsOGYvWTZITnp4RmJNVEVZVDltVzJjVFNvV1NRRi9wZkg1MDRGWE9uTXREYjlTeE8yY3IrNDUvNlBRZXZWSEhqaU52cyt2WWV6eTg0U2tpUXFTS3BoY3VWdEhWMDA3S0VEYzByc2VVdUdrc25MSEc1YnJDOG14S3F3dHNyNE1Ed2xtellETWZIM3lOdUloSkdJeDZ0aDk1cTIrdEZhUEp5TE45MTcvWllzSmcxRk5ScStYM3J6NEZnRWJ0eVRmdi9mV3dmd1ozZDZ4d0Z5YVRrV21UNXlPWHk2bW9LV0xmOFkrb2FhaGd5OXB2MnJheldxMjh1L3R2bE5jVWtUNXBEcUdCVVJSWG5tREhrYmZSNm5wWW1ySEJ0bTEzYnljdmZmaGJkSVplWmlZdFFxM3k0R1RKSWQ3WS9pejNyMzJTQ2RISnRtMFBuZHJCM3R4dHhJWlBaTW1zRGRRMVZaRlR0SStMYlhVOHVPNWJvZ0NRSUF3aWdrN0JRYmkzVkpnRytzWjFoa3JQKzRzSmxmWUZNR1Z0a0M2K0k5NlVQQlFENHprQnVvMXc2cUkwN2NxcFJqamY1Ymk5MlRvd0h2U1R2aDV4R3FVMFAydC9FSm9jNURpUHF5QXByamhPWTlzRnArVUdnNDZMclJjNGRucWdTNS9PMEV0emU3M0RzcWJXT21hbExIWUtPdnN0bWJVZXBjTHhqbjEzYndjNVJmdVlIRHVWMkloSlR1K3ByQzJtcXI3VTl2cmhEVTloSHBRMVBYWDJDTHV5MzJQR2xBVk1uektmNlZQbU82eC81Wk0vME5yWnhMZTNQRDNrWjYrdUwrUHpvMjh6YmZJODBpYk01dE5EYnpBamFRRUpkdG1kWG0wWDIvYS9URUxrRkpaa2JPQjBlUTVWZFdkWnQyZ0xjdm5BWFNzZkwvOGhqeU5jdTVDQUNKNjQ5Ny94VUd0c3l5YkhwZlBXenVmSktkbzNyRUZuWjA4N3RSY3JLYThwd2t2alEwbjFLVURLak05SVdzQjd1MThnYldJbUtZbk9BZVJiTzU4bkkza3hrK1BTQ2ZJUHN5MC9WWHFFME1CSVBOU2VsRlNkY25uYzJvdm5zRmdkdTcwcUZTcGl3aWZZdXQ0YVRRYWEyeHNvclM0Z29DOFk5dmIwSlRaOGdzdDlsbGJuNDZseExBYytNMmtoUlJYSHFhb3ZaZUgwMVd5KzVYR0g5UVZseHlpdVBNR1dOZDlrTUpsTWpHUWFDZXNXYmlIQWQ2REF4TkpaRzNqeHc2Y3ByeTJpcGIyUjRJQndBSW9xamxOZVU4VGltZXRZTnZ0V0FPWk9YY0VMVzMvTjRmd2RaS1Fzd2NmTEQ0QURKejZtczZlTkI5Wjl5eFpnVHBzMGw3KzkvMHQyWjcvUFZ6ZEpOeGM2dWxzNWNPSmpFaUtuOE1DNmI5bUsvV3piL3pJRlpjY29yUzRnS1dINkRmdGRDTUpZSUlKT3djRlFGV3hCNm1MYjM3VzJ0RlVFbldPRmp3b1dSVXNQZ0ZhZGxBVXRiWVV6TFZLd2FSalVrMU5uZ29JbTZkRlBvNVF5b3RFK0VPY24vWXoxazdMZzd1cjJaVjl5dWZ6cGw1OWtadEpDVnN5NXc3YnNMKy84ektsNzdSOWUvOTRsOXo5MzZnbzhQUnlqL1libUduS0s5cEVRbGNUOGFhdWMzbU13NmgyQ1RyWEtBNzFCUjJGNURyTlRsMUJkWDhiZTNBK1lPakhUNFE2L3ZjYVdXaEtqa2wydUF5bmdmT3Z6dnhBUkVzZUd4UStna0N1SUNJNGx0MmdmNlJQbjJMN3MvWFBiYjVESlpLeGYvQURCL21FbzVFb0t5ckk1Y2VZZ2Q2MzRxc2dFakxEQjF3NWd1MUZoTkJ1RzlWajFUZFY4Zk9CVkRDWTlDcm5DOW54MnlsTFdMcndYaFVLSnA0Y1hmdDZCVHUrVklTUFFMNVE0dTVzb0JxT2Vvb3BjNXFXdnBQTENHWWRzdk5WcXdkVFhWZmZRcWUwbzVBckhteGllZnR5MThxdTh0K2NGUU9xdVhsUnhuRFBuOHNoSVdlSjAvT1BGQjlCNGVLRldlcUEzNmlnb3ozWjUvZCs5OG11MkFONUw0K1BRL1RHbmFCOXhFWk9KQ1hNTVpHVXltYmpPUjRoOXdBblM3em8yZkNKMVRkVVk3THBUbnlvOWdsS2hkUGg3cVZLcXlFek5Zc2ZSdHltcktXUm0wa0pNWmhPRkZUbEVoeVU2WkRTREE4S1pFamVOTTFVbmFlMXNJc2d2bE1MeUhNd1dNd3VtcjNhb0xydGcyaTNTRFloekowVFFLUWlEaUtCVGNHQ2Z6Ym80YUJqWUZMdnZDcUtZME5nVnBJRVZjZElEcERHZjFaMVNodnRzMzZPeTNiR1FGRWlCNkprVzZURlltQmZFK2twQmFFeGZNQnJyQzZGZTB2eWo0OWxMSC8wT3JjN3hINHZCcUNldjVKQkRkcWE5cTVudTNnNys4czdQYk10NlhYVE5IUW5uNmtyWWZ1VGZWTldmNWR5RkVxSkNFN2gxNmNPMjlVMXQ5ZlRvcEJSNHIxWXFlT1NoOW5RSVhnR0MvTUx3OHc3Z1dPRnVBdjFDMmJ6cWNTNjJTcG5ldVZPWDA5TFJTRXRISTNxajFFZC9UdHB5bXRzYjBCdTAxRFZWbzVBcm1EOXRGUjFkTGJSMU5SUGtGM3BEUHI4d29MNnBHc0FwT0xwZVNRblQrY0Vqei9EY1d6OWhkbW9XODZldDVJV3QvKzJRTWR4LzRtUDJuL2o0aXZaMzRzeEJkQVl0R3JVWEdTbUx5VWhaYkZ2M3hjblBLS3M1VFcxakphR0JrVVNGSm5DYjNmWGM3Lzg5K21jQW5udnJKOHhJV3NEaW1lc0FLWk52TDcvMEtJMnRGN0JZekNpVkttTENKckJzOW0xTys3UFBHQmVVSGVQREE2ODRiZlByRjcvaDhEcDFRZ1ozcmZqS0ZYMW00ZnBZclZicW04K2o4ZkFpSkNEQ3R1eDhRemtSSVhGT1ZZN2pJaWNEVWhYa21Va0xhV3lweFdEVXV4eUxHeGM1bVROVko2bHZxaWJJTDVUejlXWElaRExpSTZjNGJCY1dGSVduaHhkMWZmL09CRUVZSUlKT3dVRzQvYlFwTGpLZC9jNktZa0xqaHJ4dlRHZWlQNnp0NitWcHRFQkYrMEFRZXJaVkdzczdWRm1EaTczUzQwU2o0M0sxb2k4ajZnc3h2Z1BCYUp3ZmVJMkR2ejU2ZzQ3YXhrb3lVN09JRFplNkttcjFQV3cvOGhZcGlUTkppQno0OHJJcit6MkMvTVBJU0I3SXRIeDY2STBiMHM3a2hCbHNYUHdnSHgxOEZhVkN5ZDByditZd0JjV2hVOXNwTE05eGVNK3AwaU9jS2ozaXNHek4vTTNNbWJxTVRjdS9qTWxzeEd3MjhjOXR2MEdwVU5xNkVMNi85NTlPeDgrMjYxSU1ZREliMFJ0MVRsMFVoZUZuTU9ycDBYYWgxZmRRMjFqSkY2YytJeUZ5Q25QU2xnMzdzZlFHSFcxZHpiWXhtYjI2Ym55OUJxWVQ2YjkrQmh1YzhUZWFqQnd0MkRYa2NmTExqakU3WlFtMWpaVWt4VThucDJnZjZ4YmVoMHFwdnFaMlAzYjdEeSs1L29OOUwyRXlTWVdPWmlZdllsSnNHZ0FhRHkrK3VYbm9zWm8zNnQrM08rdm9ic05rTXREZTNVTGVtUytvYTZyaWptV1AyYTZGcnQ0T1RHYWpiWXl4dmY1TWFVZVhkQ2UxdGZOaTMvS2h0MjIzMjliWHk5K3BZQkdBbjA4UUxlMk5Uc3NGd2QyTmc2OTl3bkFLdjhSY25mYkZoR3E3UkRHaDhVd2w3eHZQWXowVUhnQUFJQUJKUkVGVWFYZWp3V2lSem50TlY5L1BUcWp0bHA1M0RkRlR6MkNHY3gzU1l6QVBCZmlvd1ZjbEZVTHlVVXMvYmM5ZExPOS9LRzZTOUdsYnA5VC9PQ2xodXEyeVlVMWpKU0FWS3BrU1A4MjI3WUc4VC9EM0NXYnFwRXpiTWkrTnp5WEhNejd6cHZPWDRmNHVmWHR6dDduTUdnMVZJWFJHMGdKNnRGMGN5UHVZOXE1bTJ4aW1mdjQrUVR5ODRTbmJQb3dtQXg1cVQyUXlHVHFEbGhlMkRueTVWaWxWcUpRcXVuczdBYmgxeWNNT24rdHlCbWVhaEpGejVseWVRMFl1YmNKczFpellQQ3pWTlFkcmFLa0JJRElrRHBQWlJGZHZ1OE9YL2NiV1dvclA1VG05Yi9BMWUralVka3htSXg0cWpkTzIxZlZsdEhaY0pDVnhGanVQdlVkMGFDSXE1V0dLSzA4NGpVMTJPSWJGVE5uNTA3YlgrYVZIT1YyUmU4blA4KzM3ZjR0RzdVbFhUenRHazRINjV2TlNacXN2Nk1ScXBVZmJPZVQ3VFdhajA1aHNZWGk5L1BIdjZlaVd1bDU1ZS9weWU5YWpEdU9HZFhycDdybUhpN2xjKzYrdi9xNjRsOXBXUFdoYnJiN1g2VzlvUDQzYUU1UFppTVZpY2VoNkt3anVUZ1NkZ2dQN01aMzFQVkptcS8vN3ZWd0drd01IQ2cyZGJZSHBZWVAzSUl4WEt2bEFSblN3ZHYxQVFGclhMV1ZGYTd1a2JydEQwWnRCcjRXV2E1eTZVcU1BbFFMVWN1bW5TaTVsVnUxLzJxKzMvK21oZ05YWGRsZ0hMWDEzeG1zYksrbnFhUWVncGxHcXh0VFFVdU13VmNsUTFXdTdldHV4V0MxRUJNYzQ3WDlXOG1LSGpDUkF0N2FUL05LanhJWlBKTnBGQWFMcWhqSnErd0pmZ04vODZ3bUg5V2FMbWRjK2U4YjIrcFo1ZHdNZ2w4bHRkL09QRnV4aVYvYjdmTytoUCtMcDRZVldQNmpid3lDZkhIcmRycHJuNWVrTldpYkhwVi94OXNLMVM0aEs0cDVWWDZkWDEwMVRXejBGWmNkNC90MmZjOCtxcnhQZjE3MXd1UFIzZDlXb1BXbHN2WURWYWlVMEtNcTJ2cUsybUlhV0dycDdPOUFadExZdWtBYmp3UGc3blVITDBZS2QzREx2Ymc2ZDJ1NTBqSU1uUDJWSzNEVDhmYVE3WWpLWmpCbFRGbkF3NzFPbVRwcUR3bTVzcDFiZlMwVk5FVHBETHdmelBnVWdLME1xSkpNWW5jekVtRlIyWmIvUDVsV1BPNHdKUFYyUlMwblZTVnUyN0tFTjN3R2NNN0o2bzQ0M3RqODc1TytqVjljdHJ2TVJ0bUh4QStqMHZYVDJ0Rk4ydm9EMzlyeEEycm5aYkZyK0dES1p6RGIxbE54Rk1hZitzYmI5UDgyWDJoYkhiUzBXczIzWjViWVZCRUVpZ2s3QmdiZEsra0t1TjB0ai9kcDAwaGpBZmxPQ0JvTE8wallSZEFxU0FBL3BNWFZRcnlRclVzYmNsaDN0KzFuYkpYWEh2UjQ2cy9TNEZuSVpyQjZHSVcxR281N1F3RWlLS284RDBweVVMUjJOcUZVZXRtWDl0UG9lVEcxR2poVHNkRmplMUZiUHFybDNPUVNkL2RuTTVabTNPWFVaYkdpdUliLzBLSlBqMGwwV0V0cWIrNkZEMExuSWJscUlnckpzZElaZTVxUXRvMGZiUlU3UlBvY3Y2ZGRxMmV6Ym1CUTc5WXEzMzdidnBlcytwcjJuNjZCWU8rM3lHdzZ6NTA1S2o1RWlsOEgxWHFiK1BrRzJBQTFnZnZwSy9yNzExM3l3N3lXZXVQZS9oelVUVTkxUVJseUVGTWpXTkZiZzYrV1BiMThtZi9YOGV3Z05pQ1E0SUp3dlRuNUdhWFdCclZ0cmNXV2VyVXV1UnUxSjJzUk1NbEtXT0FXZFZYV2xuTHRRd3BkdWRaeDZaODdVNVJ3cjNFM2VtUy9JVE1zQ29LanlCRnYzL2hPcjFZcE1KaU1sWVNhcjV0MUZnRzh3NStyTzRPY2R5T3pVTFBibWZvaENvV1JpVEtwdGZ3ZnlQbUZTN05UTC90dlFxTDE0OHI3L0dYTDlCL3RlY3FvY2ZTMmF0ZkJaRWVSMFFYZmYvODFqM1hCYzI0RERlWnMvYlNXN3M3ZHlwR0FuQ1ZGSlpLUXNSdFdYMGU4ZloyNnYvMmFIaDByS2JQWm4vKzJMRUExc3EzUGExdFYyL2NmeVVHbEUwQ2tJZzRpZ1UzQVM1VFBRSGJLeFoxRFFhVmRNNkt3b0ppUmNoZ3lJOEpZZW1SR082eXhXNkRSQXQySGdaNWY5d3doZCtrSFBqZEpyazhYbDRXNjRHVWtMbUpFa1RWeHZNcHZZdHY5ZnRIUTBjdmZLcnpsOEdRTFgxV3ZidTFwNDlxMGY0K2ZqV05IVDJqY0ZoRUorL1graSs0dW5nTlQxdDZPN2hjVXoxMUZRbGcxQWRGZ2k1K3BLcnVzWUNybmk2cm9SRHZPWHNYUnZPS3V6U0JrR0dZeDArU3FMVlhxa0JrTkd4T1czdjFZeTRNaWV5MjUyVmZ4OEFwa2NsMDVCMlRIYU9wdHNsWWFIZzk2ZzVWeGRDZTFkTFpTZlAwMWlWREp0bmMxbzlUMzRlUWVpTitxb2E2cW1zNis3YW4reGxRRGZZSFQ2WHVxYXFnbjBDK1hXSlE4NWZXRTNtb3g4ZXVnTkpzV2tPVTExNHV2bHo0eWtoZXpPMlVwQ1ZCS2hnWkVFK29ad3k3eTdTVW1jeFNzZi95OFJJYkZPMVU2VkNpV3BpYlBJUHIzWDl1LzFmRU01Rnk2ZVkrV2NUWmY5dkZwOWoxTlBBbnRtczRsa0YxUEVYQzB2bFhTRE55NFNUTEtoeDlhUEpTTnhiUVBNVGwzS2tZS2RWTldkSlNObE1YN2VnY2hrTWxzWFhIdjk0elA3cCtucHZ6blRQOGJUMWJiQi9kdjZCbFBmVk8yeUMyMTdWNHZEMUQrQ0lFaEUwQ2s0Q2ZleUN6cDdJY1h1Lytra3V6RitwYUtZa0hBZDVMS0JET20xMEpxa01hTkd5OEJQKytjR3M0djFaakJZd0dRR3JyRmI3MkFtczRtelZhZlltN3VOOXU0V1ZzKy9oMkQvY051WGxINWhRZEg0ZVFmUTN0WEMxbjB2MHRYVFRvKzJDNVZTN1RCVkJFaDM0R1V5MllpT0I2cXNMY2JYeTUvUXdFaW5kZjBaZ0NzTkpIY2VlNWRkMmU5ZjhiRk5aaU5UNG9Zdk03bmVIK2FHbkNZa0pJVFEwRkJVcXBFZFIvZE9DYnhRQU12ajRQYmg3YUhxNU1qbE43bHEvVGMxaGp2NHYyL05mL0xPenIveXI0OStSNit1bTd0WGZaMERlWjl3eG00Y3A5RTBNQUJjS2tLbGNnZ3c3MWoyS01rSk01ejJ2VHY3ZmJwN08zaHczYmRjSG52Rm5Ec29PMS9BdTd2L3ppTWJ2MHRVYUR4Um9mR1hiZk84OUpYOFk5di9VRjVUUkVKVUV0c1AvNXZFNk9RcjZucXM4ZkRpUCsvNTVaRHJQenYwNW1YM2NTVzhsQkFYQXFHaE1NS1g5ZzAxRXRkMi81eXQvZGVVU3FraUxDaWF1cVlxakNhalErR2Y4NDNsQU1UM1plZWpRdUtSeVdSVTk4M3ZhdTk4WXpseW1aeVl2b0p4MGFFSjFEWldjdUhpT1lmNWJwdmJHOURxZTVnMmVkNElmRHBCR050RTBDazRDYk1ySmpTNEMyUzgzMEQzMjdwdTZEWks4MEFLd28zbXFaUWUxNnJ1eExXL1Y1cjNMNWVxK2xKS3F3c2N4bTUrZnZRZFBqLzZ6cER2UFhScUJ3Qiszb0hjdHZSaG9zTVNiVjBRKy9WM0JkdVQ4NEhUKzd2N0NwZVVuUzkwT2VWS2RZUHpGeVpYV3J1YWhnejhlblJkS0JVcWw1VVpYUkdGaEc1T05ZMlZUbG5CbHZaR3psYm5FK1FYYXN2YURCZU4ycE10YTUvZ2hhMi9wcXUzQTROUngrMVpqOWl5KzJlcjgvbHcvOHNrSmN5Z3FhME91VnhCV0dBVTZ4ZmRmOG11aURtbjk1RmJ2Si9ibGo1TVcxY3pwVFdGdG5YbHRVVjA5cmJqb2RLd2NjbER2TG5qT1Y3NjZIZmN2K1lKQXYwdVA1bDBSRWdzTTVNV3NtMy92NGlQbkV4YlZ6TjNyZnphRlgxZUdZN2pVUWN6Vzh3b0ZPSnIxa2pvN0c0RG1Rdy83d0NINVVmeVB3ZHc2TzZmUG5FT3UzTzJjcng0djIxSWd0RmtKTGRvSDc3ZUFVenNLd3pscWZGbVVrd2E1YlZGWExoWVJYUllBaUQ5bXltdHppYzVZUVplZlZNQVRaMDRoK3pUZXpsYzhEbWJ3eCszWGIrSCs0N2Yzd05HRUlRQjRxK2g0TVMrbU5EZ0NyWnlHVXdNZ09LK0pFNXBLOHdhdnQ1WmdqQW1LQlZLaWlwUFVOTlFUa3JpTEdReUdTZlBIdWF4MjM1NFJXTWtkMlcvVDYrK203U0pzMTJ1NytwcHgycTFrbE8wejJsZC8zalBtc1lLTGpSVk9hMGZxbnJ0WUkvZStuMk1mZE5BREZiZlZPM1U1ZmRTUGpyNENoOS84ZG9WYnovY21VN0J0YjI1SDZEVjlUQTVMaDJOaHhldEhSZHRVK05zWFBLUWJUdWp5Y2pPWSsreWFNWWFoL0dmMTZLMHVvQ1dqa2FTNHFlemRlK0xkUFYwTUgvYVNvb3I4L2p3d012Y3NleFJtdHJxYUc2clo5T3l4M2o1NC8vbHZUMHZzR0h4ZzNoNmVEbnRyNzI3aGV6VGU4aksyTWowS2ZQWmQvd2pUdHRONzFOeTdpUVZOVVg0K1FUeThJYW4yTFQ4eTJ3Ly9PK3Jhdk9LekRzNFhaSExtWE1uV1pGNWg4dGczR3d4TzQzUDFPcDcrZXQ3dnhoeXY4UFZ2Vlp3MXRyVnhKdmJueU01WVFaaFFkRVlqRG9xTDV5aHJxbWF5WEhwcEUrYVk5czJNeTJML0xLajdNN1pTbE5iUFVIK1lSUlhucUM1dllITnF4NTNLTmEyY3U2ZFZEZVU4Y2IyUHpFcmVURUtoWktUSllkUXF6U3NuSHVuYmJ2b3NBU21UNWxQZnVsUlh2L3NUeVJHSjNQaDRqbk9WdWN6ZjlvcXdvT2liK2p2UXhER0FoRjBDazR1TlZjblNNV0ViRUZubXdnNkJmZDB4N0pIVVNuVktCVktqaFZLZzVQQ2dxSWRzb1A1cFVlNTBGVEZ1b1gzT2J4WG8vYWtWKytjcGV6WDF0bEVUUGdFSGgxVU1BV2tRa0l2ZlBEZkxNKzhmY2hDUXE2cWZycmlLcFBaMXRuTWhhYXFTMDQvTWRqU2pJMU1qRTdGWXJXNHJQdzQyTlVFcU1LMW01ZStrdXpDUFp3cVBZSlcxNE8zcHk4cGlUTlpOR090UTdkcXJhNmJjM1VsbEZTZFpQTXQzeURHUlZYa0sxRjVvWVNQRHI3QzhzemJXVGg5TlVjTGRqTTViaXFmSDMySEUyY09jdXZTaDBudXkzS0NOSmJ6b1EzZjRlMmR6L1BudDMvS29obHJtWlc4Q0EvMVFDR0JBSjlnSHRud1hWc1h4bVd6YjJYWmJLa0M3Uy8vOFhVMkxIN0FZV3FpdEFrWlRJaE9jUWhnclpjWUJkblVWcy83ZS82QkRCa1J3YkhzTy80aFpvdUpCZE5YMjRJUnZVSEh1N3YvanQ2ZzVlVFpRNlJNbUVWSVFDU0xacXhsZWVadFErNjdvQ3o3a3NjV3JsMVlZQlN6a2hkUlhsdEVTZFVwYVZsUUZHc1gzRXRHeWhLSHpMbEtxZWFoOWQ5aFYvYjdsRlNmd21ReUVoa1N4LzFybm1CQ1RJckRma01ESTNsa3czZlpsZjArT1VYN1VDcVVKRVlsczNMdW5VNWpnamN1ZnBCQTN4RHlTZzV4dnFHTVFMOVExaTY0bDltcFMwZitGeUFJWTVBSU9nVW5sOHAwZ2xROFkxdGZENzdpNWh2VEprRzQyYmpLeWd4V1ZWOUtmVit4bEN2VjBGS0wzcWdqMlAvRzNjM3g5UERHeDhzZnE5VnE2eHA4c2ZVQ2phMFhDQStLUmk2VDQrY2Q0QkFNZ0RUUDZKZHYveEdCZnFGMDkzYnd3bnUvNE00Vlh5RnRRb2JMNC96UFMvL0p2UFNWYkZyMkdESXhmOTJJUzRxZlRsTDg5TXR1NStjVHlHTzMvb0EzUC84enIzN3lSemJmOHJoVElhekxLVHQvbXJkM1BrOW1XaFlMcDBzVEVxVk9tTVcvUHZvZGNybUNoOVovaDVodzUzcWxRWDZoZlBuMkg3RTNkeHY3am45SVRQZ0VweTdCOW1QbXJvU25oeGU5dWg1T2wrZGd0cGpvNkc2MVZSM3RaelFaMkp2N0lVY0xkaElWbXNCWE4vMEVmNThnOXAvNGlBTjVuNUJidkovWktVdFpPR01OcjN6eUJ6cTZXL25LSFQ5bVYvWjdQUC9PejVnK1pUN1JZWWxVMUJZamw4bVJ5ZVcycVRJc0ZqTW1zd2tQdFFhVDJVUmhlUTdKQ1RPdnVMdTZjSGxlR2gvV0xOaDh4ZHRMYzNnK2N2a05rYnBjUDdqZTlkaGhlM0s1bkNXejFyTmsxdm9yYm9jZ3VETVJkQXBPN0RPZGRTNlNNZE5EQjU2ZkZrR25JQXlwdnFrYXRWcERyNjdITmhib2N2cUxyaVJFVGhuSnBqbFlzMkF6Rm91Rnp3Ny9tOUx6QlVTRnhxUFY5ZkRDMWwrVG1ackYwb3lOZkd2TDA3YnRYOXoydE11dXZRRHY3L2tINysvNXg1REhPblJxaDIxY2E3OE5peDlnVnZLaTRma3d3alh4MUhqendOb25lZjJ6WnlnN1gzalZRV2RNV0NKckZteDJ5UEw0K3dTeGR1RjlKRVlsMjZhamNFV2xWTE42L2owc21iWEI0V2FPVENhLzVtSmFLcVdLSFVmZkJxU3NXT3FnR3lFR281N0tDOFZzV1B3QTB5YlBzMlhHbG1mZVR2cWt1ZXpKL1FDRlFvbFNvY1RIeTUrMUMrNGxJamlHKzljOFFWN0pGeFNVWjFOWW5vUGVvTFVWcnhsS1JIQ3NRM2RQUVJBRWR5U0NUc0ZKb0VZYXUybXhTZ1dEZW96Uy9KMzlnajJsS1RBYWVxU3BMcW82SWNGdjlOb3JDS1BOVStOTnNIKzRRNWV1VTJlUGNMR3ZHK0VmWC84ZWlkSEpwRTdJSURsK0JwbFRsNkhYTzVmUE5ab01uQ285Z2x3bXY2cDVMKzMxenlmbnFqQ0x3YWh6T2FINXhkWTZQam4wT3JXTmxVUUV4N0pselJPb2xDcjI1bTRqcDJnZlJaWEhXVDMvSHFaT2xJb0ZyVmx3TDNxRFkvdDNaYjlIZTFjTGQ2Mzg2cENUcHIreDQxbFNFek9ZbWJUUVlYbUlpd3E2d28zbm9kYnc0UHB2TzgwTmV5VThOZDR1dXhXNnlyUXVucm5PWVNvZjJ6NEc5UjY0MUJ5WUFQLzFsYjhOdVU2bFZQT1R4NTRIY0FwY0g5N3cxQ1gzR3hvWXliMjNmTVAyK3A1Vlg3ZDF0WlhMNWN4T1hlcjBXUzBXaTBQbFZCa2pXMzFhRUFSaHJCRkJwK0NrZjI3Ri9peG5ZeTlNY0N5dVNYcUlGSFFDRkZ3VVFhZmczcVpQbnNmMHlmUG82RzZsb3JhWS9OS2oxRFJXRUIyYXdMeHBxeWl1UEU3WitVSXFhb3Y1VlBZR0UyTlNTWjgwMTZtRS94Y250OVBWMDg3MEtmUHg5dlM5b21NZks5eERUV01GS3FVYWs5bElhWFcrTFRzRHNEdDdLMGFUQWIxQnkvbUdjaWJIcGR2ZTI5QlN5N0hDM1JTV1oyTzFXcG1adEpBMUN6YmJnbzdWOCs4aE5UR0REL2EveE5hOUwxSlFkb3lOU3g2eVZYVUVxWkx2dnVNZjB0aDZnWVhUVjE4MlF4YmdHK3cwamtxNGVWd3FJem5XREZmUXA3eUNDclJ5dVJ3NUlzZ1VCRUVZaWdnNkJaZnNnODc2YnVlZ2Mxb1k3T29icWxiUUJMYzZUak1vQ0c0aHIrUVFUVzExdEhSY3BMR2xocTVlYVlKYlgrOEFsbWZlenR5cEsxQXBWYVJOeUVCdjBGRlNkWkxDOGh6S2E0c29xem1OaDBwRDJzVFpyRnU0QmJsY2pvZGFnNGRLUTFiR3hpR1BLWmNyOFBUd3RzdEdXUjNtUWZUMDhHYkZuRHRzVlhRYldtcW92SEFHbVV4R2VGQTB5ekp1dFcxYlhIbWNnckpqeEVWTVlrWG1IUzdIenNWR1RPUnJtMzdLWjRmZnBMR2xGZytWTks3endzVXFUbGZrY0xvaWx4NXRGOGtKTTFnMmUraWlLb0lnQ0lJZ3VDOFJkQW91UmZsQVhxUDB2TjVGTWFGMHUrblBDcHR1VEpzRTRXYlQxRmJIOGVJREJQaUdFQnMra2NpUWVCS2lrb2dLalhmcTN1cWgxakI5eW55bVQ1bFBkMjhuUlpYSE9WMlJpOEdvdDJWa3BFeGgyaVduclFnTGl1SjdEdzNNY3prdmZTWHowbGZhdXZjTnpzbzhzTzdKSWZlMWJQWnRwQ1ptRUJFU2U4blA2YUhXY01leVJ6RVk5YlpNbUV3bUk3ZG9QNUVoY2F5ZWQ4OVZ6ZE1wWExrSjhaTkh1d25DS0lxSmpBZGNkNWNmNjhTMTdkcDRQdWVDZXhOQnArQlM1R1dLQ2NYNGdwOWFHdFBab3BPMmlmSzVjZTBUaEp2QmlqbWJ1R1hlM1ZmOTVjREh5NCs1VTVjemQrcHkyN3liL1NLQ1k2NnBMZGZTdlU4bWsxMDI0TFJuMy9VeUtqU2VweDc4M3l1cTR0dnZwMS8rNjFXMVQ1RG1nbXhvcWIzbTYwSVl1K3FiejZNek9JLzlIaS9FdGUxc3ZKOXp3YjJKQVFpQ1M1RjJBV1Q5RU5NSnpyQ2JQN3RBWkRzRk42UlVLSy83YnZSWXZwdDlOUUduY0cxaW9xTnBiS2taN1dZSW82Q2hwWWJnLzgvZWZjZEhkZC81L24vTmFFYTlvUzZRRUFnUVJWVFRpeHZZdUpjNGpudmllQjBuamplN3laYmMvVzI1U1c1MjcyWjNFMmYzYnZiYXpvMFQxN2l1SGNmWXVPQUNtR0lRVllBQVNSUTFKS0dDZXBuNisrTWdqUVpKcUkwMDBzejcrWGp3eURsblR2bkk1eHVZajc3ZjcrZWJtSURKWkNJa0pHUkMvMTNSRjdYdDNnTDluVXR3VTlJcGZabzhpS1J6UVkrbFU1UjBpb2o0M3ZLVnl6aFRmY3pmWVlnZm5LbzR3b3laMlpqTlpxeFdhOEFsSUdyYnZRWDZPNWZncHFSVCtwVFpvM0RtdVZadzkzRk96NlJUOHpwRlJIeHZ3WUlGUk1aWjJYUHNNMytISW1Ob1YvNFdUR0VPTWpNenNWZ3NoSWFHQnR3U0xKNjIvYW0vUXhrWGR1Vi9IUER2WElLYldyUDBLU3pFbUxNSnhucWROVzI5ejhtT2c0aUxzNElyVzZGTzB4QkVSSHp1Z1FmdnArSkNFWHVPNk10NU1OaWR2NFdLK2tMV3JsdUR4V0loT2pvYXE5VTY4SVVUa05HMmk0TytiUnZ2dkNnbzNya0VMeVdkMHErZTh6cjdLaVprTm5uM2RoNVdiNmRNSU9iUXZ2cnZaU0p5MEFsTTdQbXgvVEdaVEZnc0ZoNzUxa05VdDUvaTdhMi80ZURKblZUV2x2bzdOUEdoeXRwU0RwN2N5WDkvOW1zcW13dTU4dHJWaElTRUVCVVZSWHg4UEJiTHlPZVBqemZCM3JZOTcvd1p6dlY0NTlIUjBRSDd6aVc0cVhxdDlDczlDazdXRzl1VnJiQzRqM01XSnNQZVNtTTd2d2JXVHgyejhFUkdSamxuQUFuc2wyazJtd2tMQytQZSs3NUdYbDRlSndvTzhPV3hqd2dMamFTODhxeS93NU1SeWtpZlJvZXRqYVNrUkxKblQrOGVYaGtSRVVGQ1FnSmhZV0VCTzh5eXEyM2ZkLzg5N04yN04yamE5a0R2UER3OFBHRGZ1UVF2SlozU3I4a0Q5SFNDMXV1VWljc1M0Y1ptMTIrUkE0SGQzUmJ3MVI0dEZnc3hNVEdzV2JPRzNOeGNXbHBhY0RnY3VGeXVYc3Z1eU1Sa01wa3dtODNkd3l2ajR1SUlEdy9IWWduc3IycGRQMjh3dHUyKzNubEVSQVFoSVNIK0RrM0U1d0w3YnpJWmtZR0cxd0xNU1FTckdld3VLR2t5MXUzc21nc3FNcDVGSkxteHRickFxZDhtVDJRdTdMU1phb09pMnFQRllpRXlNcExRMEZEaTQrT3gyV3pZN1hhY1RtZkFmemtQZEYyL05MRmFyWVNHaG1LMVdyRllMRUhUMnhXTWJUdlkzN2tFSHlXZDBxL0JMSnNTWW9KNWlaNzVuRWRxWU8yVTBZOU5aS1FpNDgyMDFUcXdONEdtdDA5TWJseDAwSWpEM0Vxa0pUSW9xajEySmRjV2k0WHc4SERjYm5mQWZpa1BOaWFUcWRlZllCS01iVHZZMzdrRUZ5V2QwcS8wS005MmZ6MmRZTXpyN0VvNjg1VjB5Z1FTbCtXbTlyZ0RIT3FlbjRqc3ROTmtLc1Zxc1FaVnRVZDlPWlZBcGJZdEVyZ0MrMWZDTWlMSmtVYUZXb0FXdS9Hbkx6MHIyT1pyWHFkTUVGMlZFK05tMm5GYVczRGg4SGRJTWtndUhMUlJSNzNwWk1CWCtCUVJFUWtFU2pxbFh5WUdWMHhvZnBKeExrRHhCV2pUZDNlWklMb3FKOFpNZFdDTHJLYlQzSWlUenU0bE9HVDhjSnFNOTlMT0JSbzRUYk81Rkt2VlNsUlVWTUJYK0JRUkVabm9OTHhXTGlzOUNzcWJqZTF6TFpBenFmYzVvU0dRazJBc3IrSUdqdFhDOHJReERWTmsyTHFxQmxveUxUUTJOdExTVWhVMGxSTW5vcTVxajVHV3lLQ3E4Q2tpSWpLUjZWOXB1YXpCRkJNQ1kxNW4xNXFlK1RWS09tVmlDY2JLaVJPUnFqMktpSWhNVEVvNjViSUdzMndLR1BNNjN6eHBiR3RlcDB4RXdWZzVjU0pTdFVjUkVaR0pSMG1uWEpiWG5NN1cvczlibk9MWlBsNEhOcWN4N0Zaa0lsRVNJeUlpSXVKN0dwTWtsOVZ6MlpUTERhK050TUMwV0dQYjVUWVNUeEVSRVJFUkVTV2RjbGs5ZXpyUHQ0SHpNcU1OdFhTS2lJaUlpSWhjU3NOcjViTENRbUJTT0Z6b01QWXJXeUVqdXU5ekZ5YkRwbFBHdHBKT0VSSGZPM0xrQ1B2eTlsTldXa1pFZUJTbnpoYjZPeVFab2V5c1dYUjB0cEdST1lYbEs1YVRtNXNibEVQOUE3RnQ2OTJLZUNqcGxBRmx4bmlTenZLbS9wUE9SVDNtZFI2dE5YcEZRL1QzcW9pSVQ3ejQvRXUwTjdtWW1qeWJ4V3V2SXpVaHc5OGhpWTlVMTVkVFZWdkdGNS9zWlgvZVFSNTQ2TDZncXN6ODR2TXYwZDdvWkdwSzRMVnQ3M2Q3Z0FjZXVqK28zcTFJRjdWNEdWQkdqR2U3YTgzT3ZpU0VlODYxdStDb2VqdEZSSHppbVY4OVMxeElKcmV0ZlpoRk9hc0Q2a3U1UUdwQ0JvdHlWblBuVlk4U1o1N0NiNTU2anZiMmRweE9wNzlERzNYZGJYdmROd095Ylh1LzI0eWdlcmNpUFNucGxBRjVKWjJYS1NZRXNLUkhiK2VCODZNVGo0aElNSG54K1pkSWo1dko4bm5YK0RzVUdRTXJGMndnZmRKTVhuN3hGVnBhV2dJNk9YbmgrWmRJajVzUk5HMTc1WUlOVEE2U2R5dHlLU1dkTXFDZVNXZlpaWG82QVpha2VyWVBWbzlPUENJaXdTSS9QNSsyUmhmTGM0UGpTN2tZVnMzZmdLMFY4dkx5Nk96c3hPVnkrVHNrbjhzL25FOTdnNVBsdWRmNk81UXh0VElJM3ExSVg1UjB5b0FHTzd3V2pQVTZ1Nlp4SHErRGRzZW9oU1VpRXZEMjdUMUFWa3FPdjhNUVA4aWVQSStDb3lkb2Ftb0t5QjZ4ZlhrSHlFcWQ3ZTh3L0NMUTM2MUlYNVIweW9BeW9zRjhNWk9zYXpmbWEvWW5OaFJteEJ2YmJ1Q1FodGlLaUF4YldYa1pxWW1aL2c1RC9DQXRNWk9hbWhxYW01dHhPQnk0M1pkWnMyd0NDdWEySGVqdlZxUXZTanBsUUdZVHBFWjY5a3VhTG4vKzBqVFA5bjROc1JVUkdiYUlzRWpTRWdPcnNJb01UbnJTVk1KQ3c3SGI3ZGhzdG9CTFRJSzViUWY2dXhYcGk1Sk9HWlNoRExGZDJtTmU1NzZxMFlsSFJDUVluQzRwOG5jSTRrZmxsU1U0blU1c05sdkF6ZjBMOXJZZHlPOVdwQzlLT21WUWhwSjBMa2dHcTlsejd2bTIwWXRMUkVRa2tMbmRiZzNCdkF5MzI0M04zdG5uWjUyMkRtb2Jxb2I5Mzg3aEhOM0NGSHEzRWt5VWRNcWdaQTRoNmJTYWpjU3p5OTdLMFlsSlJFVEduK3I2Q3JidTMrVDFSWHJyL2syY3JqanVkVjVWYlJtL2Z2dWY2TFIxOUh1dk14VW4rSFR2SDNxZDA5N1p4a2U3MzZTbHJmLzVIbTYzbStLeVk4UDhLUmh5NzlQdS9FLzR4VXQvUGV6bnlmRHNQNzZkcDk3OE1WVjE1YjArTzFseW1LZmUvQWwyaDIzSTkvMWc1MnM4L2VaUGFHMGY0RXVQaUF5S3hkOEJ5TVF3WlFoSkp4aERiQTljbk0rNXJ3cHVuVEU2Y1ltSXlPQTRuQTZlZnZNblhHaXU1Zkd2L29pVWhNbWo4cHhQOS82QkVITklkKzlUV0dnNEpaV0ZSRWZHa1pHU2pkUHBJQ0k4aXVyNmNscmFHZ2tMRGUvM1h2dU9iNmVxdHBUMXkrLzBPbTRKc1hDeTVCQXRiWTE4ZGNPMytyeTJxUFFJcjMzOEZBdG5yZUxtdGZjVGFnMmpxUFFvTGUyTjJPeWQyQjIyaS8vYlNYdG5HMjN0emJSMk5OUGEza3hiUnpPckZselArdVYzVU5kNG5xTFNJMzArSXk0NmdiblRsd0RnY05yNzdYRWJLZldFOWEydW9acFA5cjVOU3NJVWtpZWwrL1RlczdNV3NlLzROajdaK3paM1hQMndUKy9kazk2dEJBc2xuVElvUFlmWGxnNVFTQWlNWWtLL3lUZTI5MVVabFd4Tmw3MUNSRVJHMDk2am4zR2h1WFpVbjNHME9JK3o1MDd5cC9mOEw3WWRlQStIMDg3TmErL3YvdnpReVYwVWx4L2pnUnUveDdtYUVsSVQraThrMDJucm9ManNLRmRmY1NzRnAvZmpkSGt2TFpHVm5zUHBpdU1jTHR5TnllUTljR3RLOGpSeXNoYnkxUTJQOGU2MkY2ZzRmNGI3Tmo3Qi9oUGJPVjFlZ01VU1NxZ2xES3NsbEF0Tk5jUkZKNUNlTkpYWTZFbEVoRVVSRlJGRGVsSVdBQmVhYXNnNzlubWZNV2FtemV4T090MXVOMmF6QnBDTmxmYk9OdDc0NUJuQ1F5TzRlOE8zQ1RHSFVGcFY3Slg0VjljYnZaK25LNDVqQ2JGMkg0K1BTU1FwUG8xOUJkdllzdWV0ZnAvaGRyczVkbW9mQmFmMzkvbjVJN2Y5a0xTazRLekFLekpVU2pwbFVGSWpqV0d6ZGhlME9hQ3hFK0xDK2o5L1pqeEVXYUhWRGgxT09GWUw4NVBHTGw0UkVmRm9hbTNnaTRPYmlReVBwcTJqWlZTZVVkZDRudmQzL0o1cmx0NUdYSFRDZ09lZnJUeEpWRVFzQjA3czZENjJjTllxTENIR1Y1UERoYnN4bTh4Y01mZEtubnYzMy9yc1JUU2J6R3pkdjZuWDhXdVczVTVpZkNxNTJVdEpqRXZsMDcxdkV4a1J3MzBibitoMTdwTXYvNURjR2N0WnYveU9QdU9jbVpuTG45MzNUMzErNW5BNk9ISDJFQUMxRFpXNFhLN3UvUzR4a2ZGTVNabld6MzhGR1k1T1d3ZXZmdlJmTkxWYzRPSGIvcHJZS0dPdHRpMTczcUsrMGJOV205Tmx6TW5jdFAwbHIrdVh6cjJLOWN2dndPRjA0SFE2dU8ycXJ3L3ArWGFIamMwN1g4WGxWZ0Vna2NGUzBpbUROaVVhemw3czVTeHZ2bnpTQ2JBaUhUNHZOYlozbjFQU0tTS0JJZjdpYU5ENi9xY2lqanZ2Ny9nOTBaRnh6SjIraEIySFB2VHhONlRkQUFBZ0FFbEVRVlQ1L2RzNlduajF3MTh4STJNZXF4ZGVQK0Q1VFMwWHFMbFFTVWRuRzE4YzNFeHphd01SNFZIa1ppL0RFbUxCN1hhVFY3Q1ZLK1plU1hob0JOKzkrOGREanNudGRtTXltVWhMek9EQm0vNThPRC9XZ0RvNjIzaGp5ek5leHk3ZHo4MWUxdThRWUJtNjlzNDJYdGowQ3hwYjZubm81aCtRbWpDRnB0WUdZcVBpZWZTT3YvRTZONzlvRCs5c2ZZN3YzLy9QaEZyNy90SmlOcHRabExONnlERnMzdm5xc0g4R2tXQ2twRk1HTFNPbVI5TFpBcmtESkpHcmVpU2RYNTZEeHhhT2Jud2lJbU1oNFdMU09aajU3ZVBCNGNJdktTbzl3amR1K1V2T1ZwNGNsV2UwdGpjVEVSYkZIZGM4UXZuNU14dzdsWWZKWkdKZndUYjJIOStPMisybXRLb1lnQmtadVJ3cDNndkExMi81QzVMaTAzank1Ujl5L3czZjY1N2ZtVis4aDdyR2F1S2lQRDJtUDMveHIzQmRNc1MyTHpldXVZK1ptYms4ditrWExKdDNOU3R5cjhWa01uRysvaHpsNTAvM090L2hzRk5WVitiVjQ5cGwxdFFGeEVURzlmdXM2TWhZL3ZhUlh3SHd4Y0gzT1Z5NG0rL2Q2K2tWZlhuemZ4QVNvcTlhdmhRZUdrRkNYQXAzcmY4V0tRbVQyVmV3blE5MnZjcGpkLzdka0llNnpzaVlSMFJZMUpCanNGcEN1ZlhLaDRpUFNSenl0U0xCU244VHlxQU5aZGtVZ0ZVOWFsU1VORUZkT3lSRytENHVFUkYvMkZzSlZhMlFOdlR2ckdPbXZxbUdEM2E5eXVLY05VeWJuRE5xU1dmeXBIUWV1T25Qc1Zxc2ZKNzNEbFpyR0RldmZZQUZNMWQ2blZkYVZVeFQ2d1VPRnU0RW9MMmpGWmZMUlZ0SEM5RVhrenU3dzg2MlBvYk1mblhEWXpDSW9pdEprOUlKQ2JFd0pYa2FIKzErZzRMVCsvbkt0WDlDYVZWUm4vUDM3QTRicDhzTEtLa3M3UFhacEpna1NzNzFQdDVUZW5JV2lYRXBPRjFPTENGV3JCYlAzRUdYeTBtSU9XVEFtR1h3VENZVDkxei9PQUF0YlUxOHR1OGRWaTI0anYzSHQ1TmZ2TWZyWFBmRjRhOVB2dnpEWHZlNWEvMmp2UDNaYndIWXZQT1ZZY1ZTVlZmbU5XZFpSUHFucEZNR2JhaEpaNVRWR0ZKNzlHTGRpaS9LNGM1Wm94T2JpSWcvL0hnblBIa3RSRnNIUG5lc09ad08zdnIwTjBTRngzREQ2bnRHL1hrUllaR2NyamhPU1ZVUjM3bnJmeElSRmtsZFE1WFhPU21USmhNYkZjK2VvNStTTW1reWJSMHROTGJVWXphWmlZNklCWXdlUTZmVFFXUjR0TmUxMlZQbURDbWVPNjk5aEJtWnViejN4Y3ZzUDc2ZERTdSt3cko1Vi9jNjc4bVhmOGlTMmV2Nm5OUFpZV3ZuMzM5dkRObDB1OTA0bkhZc0lSYXZ3a1ViVjMyTnhMZ1VXdHViZThYc2NEblUwem1LM3QzMkF2SFJpV3hZL2hWcUdpcVpQVzF4ditkMjJ0ckJaQ0xNYXZTbXB5WmtESmd3dnIvakZhWk56aUUzZTFtZm55ZkVwZ3cvZUpFZ283OEpaZENHbW5TQzBkdlpsWFIrV2Fta1UwUUN4NFB6NExVVDhPQjc4S2RMSUR2ZUtLSTJYbXplOFFvMUY4N3h6ZHQrZU5sbFNYekY3ckR4NGE3WG1adzhqWlNFeVZUWFYvRDZscWQ3blhmN1ZkL2dvWnUrejVsekoyaHVhOEJxRFNVaExnV3oyWXpOM3NtdXd4L3oxUTJQOGZHWGIzcGQ5Ni9QLzJCUWhWdHVYbnQvOXh5OUJUTlhNRGw1R3BOaWhsZFVJRHcwZ3I5OTVEOEJLQ3pKNTdXUG4rS3hyL3g5bjh0enRMUTFFaFVaNjNYTWRiSDNVM3h2KzRITkZKY2ZZK0dzVlpqTlpsSVRwcENhTUtYZjgxOTQ3MG1pSW1LNWU4TmozY2U2Mm9uRDZhQ3lwb1MwcEV5c2x0RHV6ei9jOVRwSjhlbERudk1wSXIwcDZaUkJHMjdTK2V6RnBWTU9uVGNxMllacnBKR0lCSUNGeVhEdFZQaTN2Y1lmWHpPYklIdVkxKzdPMzhLaHdsMWNzL1Eyb2lKaWFXeTVBQmhWUHdGYTI1dG9iSWtnS2lLbXUxcnNTSDIwK3cxcUc2cklURFVXWms1Tm1OS2RzUFdsb2JtT2tzcENiUGJPN3FWVFFxMWhiRmh4RjNPbkwrbVZkRDV3NDUvaFp1RGh0WmYyUGlYR2VmWnQ5azRhbXV1OFBqZUc5elp6dnY1Yzk3RVFjd2lKOGFsZTV4MHEzTVcwOUp6dWhOUGxjbmt0a2RMWVVzL1V0SmxlMXppZGpoSC85NjF0aDgzSFlHOHp0RGpCRlFETE9vNmtiUU1jTzdXUHJmdmY5U29PVk5kUVRXTkxmYi9YZEhTMlljTEU2ZkxqZ0RFTXU2dnE3Zm42Q3A3YjlIUHUzZmhkWm1jdEdrRmtJdElmSloweWFQRmhFR2t4bGt5eHUrQjhHNlJFWHY2YWFiR1FHQTUxSGVCd0dXdDJydXYvRjVFaUloTktXaFQ4OGxwamJ1ZXBCaWh1OE4yOVRjQ3VUNGQzYlZkUm5LMzdOL1c1cE1oTG0vOERnRWR1L3g5a3BvN2s2Ny9oN0xsQ0RwN2NTYzdVaGJSM3RuWWZQMXowcGRjOHpMam9SS1pOemdHTXVaQmZITnBNcDcyREdabTUzZWVzWG5oZG44OUlUODdDUFlnNW5aY21lVzk5K2l3ek0zTlpsTE9hOHVyVHZQekIvK2wxellFVE83d0tDY1ZGSi9EOSsvKzVlNytsclluQ2tuenV2dTdidUZ3dW5uM25aNnpJdlpiRnM5Y0FSaUdsdXNacVZpM3dqdDFtN3h4eFQyZWtGUmFsd05SMGNKZ1lSTm85L28ya2JUZTFYT0FQbi8rT2xmUFhlLzBDWWYrSkw5aC9mSHUvMXptY2RreVl1bnZmYjF4ekwwdG1yd1dncHFFU2dMVEVxYjJ1cTIybzVIRGg3bDdIb3lKaW1kbWozWXJJNVNucGxDSEpqSVdURjMrUldONDhjTklKY0dVbXZGTmtiSDk1VGttbmlBU2V0Q2pqejFvZi8vMjJhNWpYM1hMbGc5aHN2ZGQwT1hvcWo2T244cmg1N2YzRVJrMGlLVDV0WkFGZUZCK1R5SFVyN2lMRWJPSFk2WDNkeDkvZDlnSngwUW1FaFViUWFXdG5jdkswN3FRekxURUR0OXZOcWZKamJGejF0UUdmOGR5Ny8wWmxiZW1BNTMzcnpyOWxjbklXWUJRcUtqaXpuMUJybU5jUXlXOS81ZSs3Q3hkZGFzL1JUemw2S3MvcjJONWpueE1YbmNEc3JFV1lUQ2FTNHRQWWUreno3cVR6VkhrQkFObFQ1bnBkWjNOMGVnM1hISTVJQzB4Tmd1UmtzQWJRU04zaHR1M1k2RWxjdmZSVzFpMit5V3Q1bW8ycjdtYmpxcnM1VTNHQ3JQUWNyMTVvNkh0NGJaZVNjNFZFUmNRUUZ6MnAxMmRuenhWU2NmNXNyK09acVRPVWRJb01nWkpPR1pLcE1aNmtzN1FKcmtpOS9QbGdMSjNTbFhUdXFnQ1dqMXA0SWlJQ1RFdlA2ZlA0dWRvU0FLYW16U0lsWVhLZjV3eEhmRXdpcXhkZXo5NmpuM2NmYzd2ZHVOMXVibHB6UDdPbXpxZmd6QUVLVHUrbjVrSWx1L0kvNW82ckh5WXJQWWZ6OVJWTWloM2NuTXVGczFheGJ2R05mWDdXMkZMUDd6L3dIczViWEg0TXQ5dk4zT2xYZUIyUENJOG0rcEw1bDEwdVhjK3h2YU9WZmNlM3NXSDVWekNaVEFDc3lMMlczNzM3YjVSVm5TSXpiUWJIVHU4aklUYTUxODloZDloR25IUktiMWN1dWJuUDR5MXRUYnkrNVdubVRyK0NPNjUrZUZEM2NqZ2RuQ3c1Qkpobzcyd2pJc3o3dCtuTDVsM054bFYzanpSa2thQm5IdmdVRVkrc0hyOFlMbWthM0RXTFVpRHM0anpPSmh1YzZIL0toWWlJakRHN3c4NzdPMTY1N0h5NDRXaHVhd1RvcnVqcXZGaXM1ZGwzZm9ZbHhFcDFmUVVGcC9kenZyNWlVRDJZWUZUSVRZcFA2L05QZkIvRmdrNldIQ1k4TEpMcFE2eDgyOFhoZFBER0o4L2dkRG9JRDR2a3dJa2RiRCt3bWZ6aVBZU1lROWh6N0RQS3o1K2hxUFFJSythdjk3clc3ckRqZHJzSnRZNStFU2N4UkVmR2N1YzFqM0M0Y0RmYjlyODNxR3NPRis2bXZiTU5oOVBPUjd2ZkdPVUlSWUtYa2s0Wmtxd2V2eGdlYk5KcE5jT3lIaU80dmp6WC83a2lJaksyMmp0YU9IUHVCTSsrOHpQS3o1L3gyWDFQbkQySTFSSkt5c1dLb2hYbno5RGMxc2pONng3Z3FpdHU0YzFQZnMzOEdjdFpubnNONzJ4OWp2Yk9OcDg5RzR5aVNZVWwrY3pPV2pUc3RUSXRJUlk2Yk8zWUhUWTJiWCtSM2ZsYk9IdnVCQjJkYldSbnpLT3MraFFmN1hxZG1NZzRycGh6cGRlMUxSZVQ3dkN3UWN4REVaK1pNMjB4MTYvOEtvbHgza094WEM0WEpreGV4OW83Mi9oODN4L0pTTTNtZ1J2L2pDUEZlL2pqdGhmb3NMV1BaY2dpUVVIRGEyVklocE4wZ2xIRmRtZUZzZjNsT2ZqbWZOL0dKU0lpQTd0bTZXMWNzL1EycjJPeDBaTjQ5UGEvNFpXUC9vc1gzL3NsOTI3OExqTXk1bzNvT1hXTjUva3M3eDFXenQrQTFXSk1SRnkxNERybXoxeEJaSGcwejczN2IwU0dSM1BUMnZzQk42ZktDM2pwL1gvbmtkdi9SL2Y1ZmNrN3R0V3I0RTlQbHhZWk9uWjZIdzZublhuWlMzdWQrMy9mK0ZIM1VObEx1VnhPci9tZVg3LzVCNWhNNWw3REx1ME9PeC9zZkpWRGhidTQ0K3B2WWdteGNQek1RV291VkJJUkZzbnhNd2N3bVV5a0pXYjIrL1BJNkZpOThIck9uaXRrWDhFMnJKWlEyanBhT1Zkemx2UWtUNkVndThQT0cxdWVwcTJqaFhzM1BrRm1halozYi9nMjcyNTdnWk1saDVtVk9SK255OEg1K2dvT250aHB6QkUxbWNEdHh1bHk0blE2TUpsTWZhNzlLaUs5S2VtVUlaa2NiZlJjMmwzUTJHa01sNDBkeEhTVk5aUGh5WXZieFExUTF3NkpFYU1hcW9pSURGSkVlQlFQM2ZSOVh0NzhIeFNWSGhseDBwa1FtOHdOcSs3eEt0NFRINU5JZkV3aStVVjdpQWlMNHNHYnZ0K2RZRDU0MDUrelpjOWJsMDA0QVdaUFc4ektTNGF4ZG1sdWJlQ3R6NTd0M2c4UGkyUm1aaTdUSi9jZVdudlQydnVJQ0l2cTh6NEZwL2RUVm4ycWU3OXJlUENsbWxvdmtGLzBKU3R5cjJWUnppckFXQVptNi81M0FRaXpock54MWRlNmwrV1FzWFdodVliTk8xOEZ3R3d5azVhVTZUVUV1cXo2RkNXVlJheGZmbWQzQmVlNTA1Y3dPWGthQjAvdTRGVFpNY0pESXltdEt1SjB4ZkUrbjVHVHRWQkpwOGdnbWR5RHFUOHUwc04zUGphV0JnQmpxWUNGeVlPNzdrOC84UlFoK3NGU3VIWEc2TVFuSWpLYTlsWEIvN2NkL3M5NnlCMWMvWnRoZS96eHgvblJZODhNZktLUDJPeEd0ZFgrZWdGOXhlbHlEbnZJNjNoeXV2dzQweWJQN2xVcDFWYy8zMDkvOHpoUFBQRUVTVWxKSkNjbll3Mmc4clZqM2JiN2N1elVQbkpuTEJ2VXVWMkZzVnh1RnlhVENST21YdTk5S0FMNTNZcjBSWE02WmNoR01zUzJpK1oxaW9pTVA2SFdzRkZQT0lHQVNEZ0JzalBtOXBsNEJNclBGK2dHbTNBQ21FeEdrbWtKc1JCaURobFJ3aWtTalBUL0dCbXk0U2FkcTNza25mdXFqU0c2SWlJaUlpSVMySlIweXBCNUxadlNPUGpyWnNaRDRzWEs4UTRYN0svMmJWd2lJb0VtTzJ1V3YwTVFQOHBJendJWWs5N25zUmJzYlR1UTM2MUlYNVIweXBBTnQ2Y1ROTVJXUkdRbzJqdmJxS29yOTNjWTRnZVZ0YVVCdlhSSE1MZnRRSCszSW4xUjBpbEROdVZpQlZ1QStnNW9kd3orMnA1SjUrNEszOFlsSWhKb01xWk1vYnF1ek45aGlCOVUxWldSbUppQXlXUWlKQ1FrNEhyRWdybHRCL3E3RmVtTGtrNFpNck1KTW1JOCs2Y2JCbi90c2pTd1hHeDFkUjNHOGlraUl0SzM1U3VYY2FiNm1ML0RFRDg0VlhHRUdUT3pNWnZOV0szV2dFdE1ncmx0Qi9xN0ZlbUxrazRabHVFT3NiV2FZV21xWjM5bmNJNnNFUkVabEFVTEZoQVpaMlhQc2MvOEhZcU1vVjM1V3pDRk9jak16TVJpc1JBYUdocHcxVkk5YmZ0VGY0Y3lwbmJsZnh6dzcxYWtMMnJsTWl3am1kZTVMc096L1ZtcGIrSVJFUWxVRHp4NFB4VVhpdGh6SkxpK25BZXIzZmxicUtndlpPMjZOVmdzRnFLam93TjJEVWVqYlJjSFRkczIzbTFSVUx4YmtVdFovQjJBVEV3OUs5aVdEakhwWERzRi9uMGZ1TnhRMFFKbkdtRjYzTURYaVlnRUc1UEpoTVZpNFpGdlBjUkxMLzZldDdlZVpucjZQTklTTTBsUG11cnY4TVJIS210THFhb3I0MVRGVWN4aERxNjhkalVoSVNGRVJVVVJIeCtQeFdJSnVDR1l3ZEsyUGUvMkNLWXdaMUM4VzVHK0tPbVVZUmxKVDJkc3FESEVOcS9LMk45YXBxUlRSS1EvWnJPWnNMQXc3cjN2YStUbDVYR2k0QUJmSHZ1SXNOQkl5aXZQK2pzOEdhR005R2wwMk5wSVNrb2tlL2IwN21HWEVSRVJKQ1FrRUJZV0ZyRERMN3ZhOW4zMzM4UGV2WHNEcm0wSDg3c1Z1WlNTVGhtV3pCaWpvSkRMRGVmYmpBcTJFVU5vVFZkbjlrZzZTK0dSK2FNVHA0aElJTEJZTE1URXhMQm16UnB5YzNOcGFXbkI0WERnY3Jsd3U5MytEazk4d0dReVlUYWJ1NGRkeHNYRkVSNGVqc1VTMkYvVnVuN2VRRzdid2ZwdVJYcFNhNWRoTVpzZ0l4cEttNDM5MGlhWW5URDQ2Ni9LaEYvMkdHSjd1aEd5MWRzcEl0SXZpOFZDWkdRa29hR2h4TWZIWTdQWnNOdnRPSjNPZ1BseUhxeTZsczZ3V3EyRWhvWml0VnF4V0N4QjB3c1d5RzA3Mk4rdFNCY2xuVEpzV1hHZXBMTmtpRWxucE1WWVBtVnZwYkcvdFJTeUYvZytSaEdSUU5LMXhJTEZZaUU4UEJ5MzJ6M2h2NVNMd1dReTlmb1RUQUs1YlFmN3V4VUJKWjB5QWxteDhNWEY3YUhPNndSamlHMVgwcm10RFA1RVNhZUl5SUQwcFZVQ2xkcTJTT0JTMzc0TW0xY3hvY2FoWDM5bEJsZ3V0c0NLRmlodThFMWNJaUlpSWlJeWZpanBsR0diMW1NTzVwbGhKSjJSRnFPS2JaZHRaU09QU1VSRVJFUkV4aGNsblRKc1diR2Vuc3JxTnVod0RQMGVWMmQ2dGo4dDhVMWNJaUlpSWlJeWZpanBsR0V6bTJCcWpHZC9PTU5qMS9VWVludStEWW91K0NZMkVSRVJFUkVaSDVSMHlvaGt4M3UyVHc4ajZleXFZdHRscTRiWWlvaUlpSWdFRkNXZE1pSmVTZWN3NW5VQ1hOTmppTzNucFNPTFIwUkVSRVJFeGhjbG5USWkyVDJLQ1EybnB4Tmd6UlR2SWJhRkdtSXJJaUlpSWhJd2xIVEtpSXgwZUMwWVEyeFg5QmhpcXlxMklpSWlJaUtCdytMdkFHUmlTd2lIbUZCb3RrR0hFeXBiSVQxcTZQZTVlaXJzT21kc2YxNEtqeTMwYlp3aUlvRWdQeitmZlhrSEtDOHJJeUk4aWxObkMvMGRrb3hRZHRZczJqdmJ5TXpNWU5ueXBjeWZQeCtUeVlUSlpQSjNhR01xRU51MjNxMkloNUpPR2JHWjhYRHd2TEY5dW1GNFNlZTZpME5zSFM1amlPM0plcGlkNE5zNFJVUW1zaGVmZjRuMkpoZFRrMmV6ZU0xMXBDVm0rRHNrOFpHcXVuS3E2OHJZOFdrZUIvWWQ0b0dIN3NOaXNXQTJCOGVBdEJlZmY0bjJSaWRUVXdLdmJYZS8yMC95T0xEdklBODhkSDlRdlZ1UkxtcnhNbUsrS0NZVUZnSXIwejM3cW1Jckl1THh6SytlSlM0a2s5dldQc3lpbk5VQjlhVmNJQzB4ZzBVNXE3bnpxa2VKTTAvaE4wODlSM3Q3TzA2bjA5K2hqYnJ1dHIzdW13SFp0cnZmN2RXUEVtZk9DS3AzSzlLVGtrNFpzWjVKNTVsaHp1c0U3eXEybjVXQWUvaTNFaEVKR0M4Ky94THBjVE5aUHU4YWY0Y2lZMkRsZ2cya1Q1ckp5eSsrUWt0TFMwQW5KeTg4L3hMcGNUT0NwbTJ2WExDQnlVSHlia1V1cGFSVFJzd1hGV3dCMWs2QjhCQmp1NjREOWxXTkxDNFJrWWt1UHorZnRrWVh5M09ENDB1NUdGYk4zNEN0RmZMeTh1anM3TVRsY3ZrN0pKL0xQNXhQZTRPVDViblgranVVTWJVeUNONnRTRitVZE1xSVRZdURyaW54NVMxZ0grYmZuNkVoY08xVXovNkhaMFljbW9qSWhMWnY3d0d5VW5MOEhZYjRRZmJrZVJRY1BVRlRVMU5BOW9qdHl6dEFWdXBzZjRmaEY0SCtia1g2b3FSVFJzeHFoc3dZei81SWVqdHZtTzdaM2xFT0xmYmgzMHRFWktJckt5OGpOVEZ6NEJNbDRLUWxabEpUVTBOemN6TU9od08zTzdBbW5RUnoydzcwZHl2U0Z5V2Q0aE8rS0NZRU1EOEowaTVXdjNXNjRkT1NrY1VsSWpLUlJZUkZCbHhoRlJtYzlLU3BoSVdHWTdmYnNkbHNBWmVZQkhQYkR2UjNLOUlYSlozaUUxNUo1d2g2T2dGdXp2WnNhNGl0aUFTejB5VkYvZzVCL0tpOHNnU24wNG5OWmd1NHVYL0IzcllEK2QySzlFVkpwL2lFcjRvSkFkd3d6Yk5kZEFGS20wZDJQeEVSR1IvVW96TjBicmRiUXpBdncrMTJZN04zOXZsWnA2MkQyb2FxWWYrM2N6Z2RJd2x0UUhxM0VreVVkSXBQK0dwNExVQmlCQ3hMOCt5L2YycGs5eE1SRWYvNzR1Qm1udC8waXlIMTZwUlhuK2FMZzV0cDcyenJQclk3Znd2LytPeDNCMzJQMzMvd24zeTY5dzlleDJ6MlRocGJMdlQ1cDc4RXh1Vnk4ZEh1TnpsNTluQ2ZueDg0c1lNM3QveDYwSEdKYit3L3ZwMm4zdnd4VlhYbHZUNDdXWEtZcDk3OENYYUhiY2ozL1dEbmF6ejk1azlvYmRkdnZrVjh3ZUx2QUNRd3BFUWF5NTEwT0tIWkJyWHRrQlF4L1B2ZE9OMnpaTW9uSmZDZFJXQTJYZjRhRVJIeDl1dTMvcEhxK29wZXg1Zk91Wkpicm54d1RHTkpqRS9qODMzdnN2M2crMXl6OUxaQlhiUHo4RWVVVmhXemV1SEdZVCszbzdPTlRudUgxN0ZESjNmeDRlN1grenoveHRYM3NtSis3MlU4ekdZenpXME5mUFRsRzJSbnpNTnFzWHA5ZnVMc0lVeW0wZm1IU2oxaGZhdHJxT2FUdlcrVGtqQ0Y1RW5wUHIzMzdLeEY3RHUralUvMnZzMGRWei9zMDN2M3BIY3J3VUpKcC9qTXJFbHdwTmJZUHQwd3NxUnozUlNJc2tLckhSbzdZZmM1WXgxUEVSRVp2UGJPTnBJbnBUTTdhN0hYOFNuSjAvcTVZdVNxYXN1b2I2N3A4N09FMkdScUc2b29PSE9nejg5blp1UVNhZzBEb0tubEFvV2wrY3pLWEVENStkUGQ1OVEzR2ZjK1cxblk1ejB5VTJjUVlnNFpNTTdvaUZqKzVJNi84VHIydXovKzYyV3Z1WDdsVjNubXYzOUthVlVSTXpMbWRSKzNPMnlVVmhWeHcrcDdCbnl1K0VaN1p4dHZmUElNNGFFUjNMM2gyNFNZUXlpdEt2YnFxYTZ1TjNvL1QxY2N4eExpK1NWQmZFd2lTZkZwN0N2WXhwWTliL1g3RExmYnpiRlQreWc0dmIvUHp4KzU3WWVrSlFWbkJWNlJvVkxTS1Q0elBkNlRkQlkzd0lvUi9OTFJZb1lOV2ZCdXNiSC80UmtsblNJeVBuU051cGdJL1JNZHRqWm1aTXhqL2ZJN3h1eVpCMDd1WUYvQnRuNC9yMitxNmZkTC9KL2U4MU1TNDFJQVl6aXUyKzJtc0RTZnd0TDhYdWUrK040dis3ekhYMy85RjVoTVpzNmNPd0ZBdTYyTmh1WmFDczRjSUNFbW1iU2tURHBzYlVSRnhCQWZrK2gxcmRuc1Bldkk0WFR3V2Q0N1hzZm16MWpPcWZJQ1RwVVhBREIzMmhJYVd1cXcyVHRwYlcvbXdJa2R2V0thTy8wS0lzSWkrNHhYaHE3VDFzR3JILzBYVFMwWGVQaTJ2eVkyeXBqanMyWFBXOVEzbnU4K3ora3k1bVJ1MnY2UzEvVkw1MTdGK3VWMzRIQTZjRG9kM0hiVjE0ZjBmTHZEeHVhZHIrSnlxd0NReUdBcDZSU2ZtZGxqWG1mUmhaSGY3NFpwbnFUenkzUFEwQW54WVNPL3I0aklTS1JIRy85N3JzVlk1bW04Y3JsYzJPeWRoUHNoMlRHWlRQekZBNWZ2TmV4TFpManhIN2Vrc29qOUo3NWc1ZndOWEhYRkxWN243Q3ZZeXRiOW0vanJyei9aNXozQ1F5T29yaXZuajF1ZkI4RGh0TlBRVkV0SlpSRkw1MTVGV2xJbVZYVmxKTWFuOWJyV0RkQmpoS3piN2FheTFsaTdxN1NxbUVreFNjUkV4WHRkazVrNmc3eUNyVmhDck93NSttbjM4VTViTzI2M20vQ3dTTExTWmlucDlKSDJ6alplMlBRTEdsdnFlZWptSDVDYU1JV20xZ1ppbytKNTlKS2U2L3lpUGJ5ejlUbStmLzgvZC9lZ1g4cHNOck1vWi9XUVk5aTg4OVZoL3d3aXdVaEpwL2pNckVtZWJWOGtuYk1USURNR3lwcU5Md0pienNMWFpvLzh2aUlpSTVFZUJXRWhjR3FFbGJwSFczdG5Ld0Rob2Y1SmRxSWpZNGQxbmR2dDVvT2RyeElURmMrMXkyN3ZsU3gwRFpPOFhCS1hscFRKM3o3eW53RDg5cDEvSVQwNWk1dlgzZzlBYlVNVnhXVkh1WHZEdDN0ZEZ4a2V6WkdpUFVTR1JXTU9DV0ZhZWc0UDMvcFhBUHpMODk5blJlNzZYdk05VDVVWFVGNTlta1U1cTczbS9yMzQzaStKam96anJ2V1BEdU8vZ3ZRblBEU0NoTGdVN2xyL0xWSVNKck92WURzZjdIcVZ4Kzc4dXlFUGRaMlJNWStJc0tnaHgyQzFoSExybFEvMTZpa1hrZjRwNlJTZm1SNEhJU1p3dXFHcUZWcnNFRzBkK0xyTHVUa2JmbjJ4VU9EbTAwbzZSV1I4dUdPbU1lei8zdG1RTUlMNTY2T3A0MkxGVjdmYlJXTkxQV0doRVlTSGp0TmdlM0E0SGR4eTVVTzBkN1FBOUtvbTI3V01SWDlWWnNGSVRDOGRLZ3ZHME43WFBuNktuS3hGNUdRdDdQWDUrbVYzOHRHWGIvRGVqcGNCK040OS85ajltZHZ0eG56SlhGR0gwOEdIdTE3SFpETFIzT3I5VzRpVzlpYW1wRXkvM0k4cXcyQXltYmpuK3NjQmFHbHI0ck45NzdCcXdYWHNQNzZkL09JOVh1ZTZMdzUvZmZMbEgvYTZ6MTNySCtYdHozNEx3T2Fkcnd3cmxxcTZzdTVmWm9qSTVTbnBGSit4bUkzRXMvaml2N3RGRjJCSnlzanVlZjAwK0grSGpaN09zbVk0V1cvMGdJcUkrTlBEOCtIelV2akpMdmpaVlViaHMvR203V0pQNTliOW05aTZmeE1BazJLU1dERi9QU3R5cngyMVNxc2o5ZUo3VDFKUmMzYkE4LzdsK2UvMys5bXRWejdFRlhQV2VSMXI3MnlqdGEySmVkT3Y0T3ArcXVmT21qcWZXVlBuOS9tWjIrMmlvdVlNNWhPZVpOWm03NlNwOVFKWExybVpneWQzZGg5M3VwdzBOTmN5S1RaNXdKOURodS9kYlM4UUg1M0lodVZmb2FhaGt0blRGdmQ3YnFldEhVd213cXpoQUtRbVpBeVlNTDYvNHhXbVRjNGhOM3RabjU4bnhJN3dTNDVJRUZIU0tUNDFhNUp2azg3NE1GZzEyYWhlQzBiUGdwSk9FZkczc0JENC8xYkNqM2JDb3gvQzk1Y2E2eFduanFOcGU3RlJrN2p0cXE4VGFnbkQ0WEpRMTFERndaTTcrV2ozR3pTMVh1RDZsVjhkbGVlNlhTN01wdUV2QTM3am12dU1CR0VFa2k0dW4zRysvaHp0bmEwY0tkckQvdVBiV2JOd0kyZk9uV0RQMGM4dWUvMzFLNy9Lc25sWGQrKzczVzRjVGdmSHp4eWdzTVFvYXRUZTJjb2QxM3lUcjkvOEE5ekE5Z1B2MDl6V1NFeGtITlYxNVRpY0R2VjBqcUx0QnpaVFhINk1oYk5XWVRhYlNVMllRbXBDL3hVSFgzanZTYUlpWXJsN3cyUGR4N3JtY2pxY0RpcHJTa2hMeXNScUNlMysvTU5kcjVNVW56N2tPWjhpMHB1U1R2R3BXWlBnZ3pQR3RpL21kWUt4Wm1kWDB2bFpLWHgzTVlRT1hBMWZSR1JVTFVxQjM5NEEvL3RMK0orOUM1YU9tTmtFMlNPNFBpNTZFa3Rtci9VNnRpSjNQYjk1NTUvNThzZ25yRnQwSXhIaFE1L1BOcEMyenRZUkZTK2Frakx5NVZ5S3k0N3gyei8rUy9lUTE4bkpXVngxeGExTW56eUhtWm56ZWVYRFg3Rm00Y1plU2VINStnbysyZnMyOFRIZUZhTHNEaHNBZDIvNE5qTXpjN0U3YlB6c3VUL0hHaEpLUm1vMkRxY0RTNGlWNHRLakxKbXpsc0xTZk1MRElrbVpOSG5FUDB0dE8ydytCbnVib2NVSnJvbFFObmtBSTIzYngwN3RZK3YrZDczbSs5WTFWTlBZVXQvdk5SMmRiWmd3Y2JyOE9HRDhZcUtyNnUzNStncWUyL1J6N3QzNFhXWm5MUnBCWkNMU0h5V2Q0bE16ZlZ4TUNHQmxPc1NGR2V0MXR0cGhad1ZjTzlVMzl4WVJHWW1rU1BqMzljWTg5dUlHS0drRWg0K1NBaE93NjlNQlR4dVM2TWhZNWs1Ynd0NWpuMVBUVU1uVXRKbStmUUJHRDZBdmloZnRQLzRGSDMvNTVwQ3UrY0g5UHlNaVBBcUx4Y3Fjck1YTXkxN0tsajMvemVUa2FlUk1YUUJBVnZvczVtVXZwYXF1akt1WDN0cDlyZHZ0WnR2K1RXUlBtY3ZNekZ5dis3WmRuRi9hVlhURzRiQURkQ2M5bGhBTDB5YlA1dWlwUEJiUFhzUFI0cjNNbjdIY0owT1lJNjNHTHppbXBvUEROREdXNmhuSVNOcDJVOHNGL3ZENTcxZzVmejBOelhYZHgvZWYrSUw5eDdmM2U1M0RhY2VFaWRlM1BBM0FqV3Z1N2Y2bFRFMURKUUJwaWIyL1hOUTJWSEs0Y0hldjQxRVJzYjNhaVlqMFQwbW4rRlRPSk9NZkV6ZFEzZ3dkVGdnZllhK2t4UXpYWmNGYkY5Y0IzM1JLU2FlSWpDOXBVY2FmZFQ1ZVQzaVhiMjhIZUhydFFpL09iZk1sdDl0TlZWMFptU2tqNmNjeU9KME9IRTQ3WDd2dU93T2VXMTU5bWwzNUgrTyttSkpOUzg5aFdub09BQ1o2SjM3ckZ0L0UwMi8raEpNbGg3dDd0cmJ1MzBSbGJTbmZ2dXNmZXAzZjFXTWFGUkVEUUtlOUE4Q3JwMjF4em1yKys5UGY4UEdYYjFMZlZNUGRzOWYxdXM5d1JGcGdhaElrSjROMUhNNGRIcTdodHUzWTZFbGN2ZlJXMWkyK2lUZTJQTk45ZkQxUVBENEFBQ0FBU1VSQlZPT3F1OW00Nm03T1ZKd2dLejJuVnlHcHZvYlhkaWs1VjBoVVJBeHgwWk42ZlhiMlhDRVY1M3ZQTWM1TW5hR2tVMlFJbEhTS1Qxbk1NRFVXU3BxTS9hSjZXT0NET2dwM3pQUWtuZmsxeHYyemhsZU5YMFFrS0xSMXRCQVJGdVhWMjNhKy9oekhUdThqTm1yU1plZS9EVmR0UXhVZG5XMWtwTTd3MlQzblhLWTRUQmZYeFNxbGc1VVlsOEpWVjl6Q081OC94ME0zLzREQzBueDJIUHFBcjF6N0o2UWs5QjRTVzMyaGdvaXdxTzRsTWp4SnB5ZHhuek50Q1lseHFldzUraGtMWnE0WTh2SWRNbmhYTHJtNXorTXRiVTI4dnVWcDVrNi93bXY1bXN0eE9CMmNMRGtFbUdqdmJPdTFGTSt5ZVZlemNkWGRJdzFaSk9ncDZSU2Ztem1wUjlKNXdUZEo1K1JvdUNJVkRsUWIrLzk5RXY1cStjanZLeUlTcUE2YzJFRiswWmZNeUpoSFZFUXN0UTFWRkp6ZUI4RHRWMzJqT3htMU8reDgvT1dickZ0OEkzSFJJNnZVZHFqUTZML0tuakozWk1HUGdTdVgzRXgxWFRuUHZmdHZ1Tnd1Ymw1N1AvTm45UDBQeTltS0UyU2tlbnB2dTVhakNldVJkSGJhMnJHRUdGK3JySlpRM0c3M3VLMFFIS2lpSTJPNTg1cEhlR1BMTThSSEozb05uKzdQNGNMZHRIZTJZYldFOHRIdU43anptbStPUWFRaXdXZjQ1ZVZFK2pGckZPWjFBbnhsbG1mN2t4Sm9zdm51M2lJaWdXWnEya3dpd3FJNFhQUWxXL2U5eStueUF1Wk1XOEszN3Z3N3NqTThTV0Y3Und0bnpwM2cyWGQrUnZuNU04TitYbHRIS3dlT2Y4SGs1Q3lmRkFQeUZYY2ZzeUR0RGh1NzhqL21UT1ZKUWtQRE1abE1IQzdjemNtemgzRzV2SHRObTFvdWNMTGtzTmV5R2MxdHhuRGJyb0pKTFcxTnZQRGVrelMyWG1EcDNLczRjR0lINzMzeE1tNTNJTXpBbkZqbVRGdk05U3UvU21KY3F0ZHhsOHZWYTZoMWUyY2JuKy83SXhtcDJUeHc0NTl4cEhnUGY5ejJBaDBqcko0c0lyMnBwMU44YnJTU3psV1RJVGtDYXRyQjdvSVBUc085YzN4M2Z4R1JRREkxYlNhUDNQN0RBYytMalo3RW83Zi9EYTk4OUYrOCtONHZ1WGZqZDVtUk1XL0l6OXUwL1VVNjdSMnNXM3pUY01MdGs5dnQ1cDkvOTcwQno3czBVV3pyYUNXLzZFdkF6Zm42YzJSUG1ZdmRZZWZNdVJNVWxoem14TmxEMk93ZHJKeS9nWFdMYjZLMm9ZcFA5NzdONjF1ZUppb2loaGtadVdTa1pETXYrd28rMlBVYTRXR1JURTJieVJjSFA4QVNZdVhBaVMrSWowa2tJaXlTTXhVbmVHZmI4N2hjVGg2KzlhOUlUWmhDYk5Ra1B0LzNSODdWbG5ERDZudTY1NWZLMkZpOThIck9uaXRrWDhFMnJKWlEyanBhT1Zkemx2UWtUMEVJdThQT0cxdWVwcTJqaFhzM1BrRm1halozYi9nMjcyNTdnWk1saDVtVk9SK255OEg1K2dvT250aHB6QkUxbWNEdHh1bHk0blE2TUpsTVhrdnJpRWovbEhTS3ovVmNSN09rQ1J3dVk2N25TSm1BdTNMZzE0ZU4vWGVLNEd1empkTHJJaUl5ZkJIaFVUeDAwL2Q1ZWZOL1VGUjZaTWhKcDhQcHdHd3lzM0RXcWtITndSd3NrOG5FUGRkL2Q4RHpTcXVLMlhIb2crNTlxOFhhWGZrMklTNkZSYk5XVTExWHh1c2ZQMFZ5ZkRvcmNxOWxVYzdxN3VIRVUxS204WTFiLzVMSzJsTHlpL1pRWEhhVWl2Tm5TRXVheXNtU3c5eTEvbEdpSW1MNDhzZ1duQzRuMFpGeDNIcmxRK3pPLytSaWRkd3N2cnIrTVNiRkdrdXRYTG5rSnVKakV2bGcxMnU4OHNHditONjkvOWk5UEllTWpRdk5OV3plK1NvQVpwT1p0S1JNVnN4ZjMvMTVXZlVwU2lxTFdMLzhUakl2RHAyZU8zMEprNU9uY2ZEa0RrNlZIU004TkpMU3FpSk9WeHp2OHhrNVdRdVZkSW9Na3NtdHNSOHlDcjZ4R2M0WkZlYjUxUWFZbStpYis3YmE0ZTQvR2oyZEFEOWVBMWRtK09iZUlpTGp6ZU9QUDg2UEhudG00Qk45eEdidnhHb0pIZFpjUkxmYmpjTnB4Mm9KSFlYSWZLTzVyWkdZeUxoQm5ldDBPUWt4aDFCVWVwUlpVK2YzZWM2RnBsb09GZTdpcWl0dUljVGN1MVI3UzFzVDUycEx1cGRyR2FxZi91WnhubmppQ1pLU2traE9Uc1lhUU9Wcng3cHQ5K1hZcVgza3psZzI4SWtZN2R2dGR1Tnl1ekNaVEpndzlhcVFPeFNCL0c1RitxSTVuVElxUm11SWJaUVZOdmFZS3ZST2tlL3VMU0lTN0VLdFljTXVmbU15bWNaMXdna01PdUVFdXBQSS9oSk9nRW14U1Z5NzdQWStFMDR3Q3RzTU4rR1UwVGZZaEJPTTltMDJtN0dFV0FneGg0d280UlFKUnZwL2pJeUswVW82d1JoaTIrVndqYWRTcm9pSWlJaUlqRDlLT21WVWpHYlNtUlVMaTNvc3cvTGZKMzE3ZnhHUjhTSTdhOWJBSjBuQXlralBBZ2pJcFZlQ3ZXMEg4cnNWNll1U1Roa1ZQWXNKbldrMGlnbjUwcDJYTEovU2F2ZnQvVVZFeG9QMnpqYXE2c3I5SFliNFFXVnRhVUF2M1JITWJUdlEzNjFJWDVSMHlxaUl0a0tLc1h3WlRyZVJlUHJTMmluRzhpbGdGQlY2NzVSdjd5OGlNaDVrVEpsQ2RWMlp2OE1RUDZpcUt5TXhNUUdUeVVSSVNFakE5WWdGYzlzTzlIY3IwaGNsblRKcWVnNnhQVm52MjN1YlRYRDdUTS8rTzBYZ1VoMW1FUWt3eTFjdTQwejFNWCtISVg1d3F1SUlNMlptWXphYnNWcXRBWmVZQkhQYkR2UjNLOUlYSloweWFub09zVDFlNS92NzN6SURyQmRiY0UwNzdEcm4rMmVJaVBqVGdnVUxpSXl6c3VmWVovNE9SY2JRcnZ3dG1NSWNaR1ptWXJGWUNBME5EYmhxcVo2Mi9hbS9ReGxUdS9JL0R2aDNLOUlYdFhJWk5UM1g1aHlOcERNMkZOWlA5ZXovb2REM3p4QVI4YmNISHJ5ZmlndEY3RGtTWEYvT2c5WHUvQzFVMUJleWR0MGFMQllMMGRIUkFidUdvOUcyaTRPbWJSdnZ0aWdvM3EzSXBVeHV0MXVERW1WVWREcmgxcmVncTRIOThTdkdPcHUrVk53QWozL3MyZi90alVaMVd4R1JRT0Z5dVdodmIrZWxGMytQbzgzRTlQUjVwQ1Zta3A0MGRlQ0xaVUtvckMybHFxNk1VeFZITVljNVdMTnVOU0VoSWNURXhKQ2Fta3BFUkVSQTlvWUZROXYydk5zam1NS2NyQTJTZHl0eUtTV2RNcXErOVNHY3ZiaU81cjllRFV0VGZmK003MzhHeDJxTjdadXo0UzhIdjlhemlNaUU0SEE0YUc1dUppOHZqeE1GSjZtcHFTRXNOSkx5eXJQK0RrMUdLQ045R2gyMk5wS1NFc21lTWIxNzJHVkVSQVJKU1VsRVIwZGpzVmo4SGVhb2NUZ2N0TFMwc0hmdjNvQnIyOEgrYmtWNlV0SXBvK3JKUFBqZ2pMSDk4SHo0K2p6ZlAyTnJHZnpUYm1QYllvYlhiNE80TU44L1IwVEVueHdPQngwZEhUUTJOdExTMG9MRDRjRGxjcUYveGdPRHlXVENiRFozRDd1TWk0c2pQRHc4S0pLU1FHL2J3Znh1UmJxb3RjdW9tcFBvU1RwUGpNSzhUb0FyTXlBMUVxcmJqUFZBWHpzQjMxazBPczhTRWZFWGk4VkNaR1Frb2FHaHhNZkhZN1Bac052dE9KM09nUGx5SHF5NmxzNndXcTJFaG9aaXRWcXhXQ3hCTSt3eWtOdDJzTDlia1M1S09tVlV6ZXRSVE9obzdlZzhJOFFFOTgrRi85aHY3UCt4R0I2Y1o2d1ZLaUlTU0xxV1dMQllMSVNIaCtOMnV5ZjhsM0l4bUV5bVhuK0NTU0MzN1dCL3R5S2dwRk5HV1ZZc2hJYUF6UW10ZGpqWEFwT2pmZitjRzZiRFM4ZWdyc040MXBzbjRaSDV2bitPaUlpLzZVdXJCQ3ExYlpIQXBiNTlHVlZtMCtndm5RTEdlcDMzelBIc3YxVUk3WTdSZVphSWlJaUlpQXlla2s0WmRYTVRQTnZINjBmdk9iZk84QlFRNm5EQTIxcTNVMFJFUkVURTc1UjB5cWdiaTU1T2dMQVF1RHZIcy8vR1NXT3RVQkVSRVJFUjhSOGxuVExxY3BNODI4VVhqQXF6bytXT1daNENRcTEyZUxkNDlKNGxJaUlpSWlJRFU5SXBveTQrREZJaWpXMm5Hd292ak42eklpM3dsVm1lL1ZlUGczMFVrMXdSRVJFUkViazhKWjB5SnNacWlDM0FYVGtRY2JFdWM1TU5OcDhlM2VlSmlJaUlpRWovbEhUS21QQXFKalRLU1dkTUtOdyswN1AvK3dLamgxVkVSRVJFUk1hZWtrNFpFM1BHc0tjVDRHdXp3WEt4ZGRkM3dNZG5SLytaSWlJaUlpTFNtNUpPR1JOekVxQnJ1ZWZxTm1qb0hOM254WWNaUzZoMGVla1l1TlRiS1NJaUlpSXk1cFIweXBpd21HSG1KTTkrd1JqMGR0NC9COHdYTTkzemJmQlo2ZWcvVTBSRVJFUkV2Q25wbERFemxzV0VBQklqNElacG52Mlhqb0U2TzBWRVJFUkV4cGFTVGhrelk1MTBBanc0enpPc3Q2SUZQaXNabStlS2lJaUlpSWhCU2FlTW1aNFZiQXZxeG1hT1pWb1VyTS95N1A4bUh4eGF0MU5FUkVSRVpNd282WlF4a3hFRFVWWmoyK2FFa3FheGVlNGo4ejF6TzJ2YjRROUZZL05jRVJFUkVSRlIwaWxqYko0Zmh0aW1SY0Z0UFNyWnZsd0FyZmF4ZWJhSWlJaUlTTEJUMGlsanloL3pPZ0VlbmcvaEljWjJxeDErWHpCMnp4WVJFUkVSQ1daS09tVk0rU3ZwakEyRkIrWjU5dDhxaEpyMnNYdStpSWlJaUVpd1V0SXBZNnJuOE5xU0p1aDBqdDJ6Nzg0eGxsRUJjTHJoZC9sajkyd1JFUkVSa1dDbHBGUEdWSlFWTXFLTmJUZHd0SGJzbmgwYVloUVY2dkpKQ1p4cEhMdm5pNGlJaUlnRUl5V2RNdVp5a3p6Ymg4K1A3Yk0zVG9OcHNjYTJHM2ptME5nK1gwUkVSRVFrMkNqcGxERzNNTVd6ZmFSbWJKOXROc0YzRm52MjkxZkRnZXF4alVGRVJFUkVKSmdvNlpReHR6RFpzMzJzemxpemN5d3RUNE5GUFJMZnA5WGJLU0lpSWlJeWFwUjB5cGhMajRMRWNHUGI1WWJqOVdNZncvZVdlTGJQTkJyek8wVkVSRVJFeFBlVWRJcGY5T3hwekIvamVaMEEwK05nUTVabi85bDhjTGpHUGc0UkVSRVJrVUNucEZQOG91Y1EyL3d4bnRmWjViR0ZFR0l5dG12YjRROUYvb2xEUkVSRVJDU1FLZWtVdjFqUUkrazhXbXVzbXpuV2tpTGdxem1lL1pjTG9OVSs5bkdJaUlpSWlBUXlKWjNpRjFteEVCdHFiTnRkY05JUDh6b0JIcHdIa1JaanU5VU92ejNpbnpoRVJFUkVSQUtWa2s3eG01N3pPc2Q2dmM0dVVWYjRScTVuLzkxaS95WEFJaUlpSWlLQlNFbW4rTTE0bU5jSmNPY3N5SWp4N1A4aXo2aXFLeUlpSWlJaUk2ZWtVL3htNFNYek92MlY2Rm5NOE1QbG52MHpqZkIyb1g5aUVSRVJFUkVKTkVvNnhXK214MEhFeGZtVTdRNG91dUMvV0hLVDRLYnBudjNmSFlYemJmNkxSMFJFUkVRa1VDanBGTDh4bTJCUmo5N09JMzRjWWd2d25jV2U0a1kySi96N1B2L0dJeUlpSWlJU0NKUjBpbDh0N0ZsTXlNOUpaN1FWdnJ2RXM1OVhCVHNxL0JlUGlJaUlpRWdnVU5JcGZ0VnpYdWNoUDFXdzdlbjZMTytxdXY5blA3UTUvQmVQaUlpSWlNaEVwNlJUL0NwbkVsZ3Z0c0oyQjV4dTlHODhBSCs5M0JQVGhRNTQvcWgvNHhFUkVSRVJtY2lVZElwZm1VMlhMSjB5RG5vNzA2UGdnWG1lL1hlS2pJcTJJaUlpSWlJeWRFbzZ4ZS9HeTNxZFBkMC94N04ycDhzTlA5OExXcnBUUkVSRVJHVG9sSFNLMzQyM2VaM1FlKzNPd2d0R2o2ZUlpSWlJaUF5TmtrN3h1M2xKbmptVVRUWW9iZlp2UEYxeWsrQ0dhWjc5M3gyQitnNy94U01pSWlJaU1oRXA2UlMvQ3pIQjNFVFAvbmlZMTlubHUwczhhM2UyTytCZjkvZzNIaEVSRVJHUmlVWkpwNHdMNDNGZUp4aHJkejYrMkxPL3Z4citXT3kvZUVSRVJFUkVKaG9sblRJdTlFdzZENCtqbms2QWpkTmdaYnBuLzVsRFVEWk9oZ0NMaUlpSWlJeDNKcmZicmFLYzRuYzJKOXo2dGxFcEZ1Q2xXNHlsUzhhTFpodjh5WWZHdXAwQTArUGdtWTNHMEdBUmtiR1NuNTlQWHQ0QnlzcktDQStQNHV6WlFuK0hGSEN5c21iUjJkbEdabVlHeTVjdlpmNzgrWmhNSmt3bS9ZVXZJakpjU2pwbDNQakJaM0MwMXRqK3kyVndjN1ovNDdsVWZnMzg1ZWVlL2Z2bXdMY1craThlRVFrdXp6Ly9FazFOTHBLVGMwaE16Q1F4TWNQZklRV3N1cnB5NnVyS3FLb3FJQzdPeWtNUDNZZkZZc0ZzMWdBeEVaSGgwTitlTW00c1RmTnM3NnZ5WHh6OVdaZ005ODd4N0w5MkFncnEvQmVQaUFTUFgvM3FXVUpDTWxtNzltRnljbFlyNFJ4bGlZa1o1T1NzNXFxckhzVnNuc0pUVHoxSGUzczdUcWZUMzZHSmlFeElTanBsM0ZpVzZ0bmVYdzNqc1F2K1R4YkF6SGpQL2ovdWdsYTcvK0lSa2NEMy9QTXZFUmMzazNuenJ2RjNLRUZwd1lJTlRKbzBreGRmZklXV2xoWWxuaUlpdzZDa1U4YU5PWWtRWlRXMlcrMXdzdDYvOGZRbHhBUS9YZ3ZoSWNaK1RUdjg1MzcveGlRaWdTcy9QNS9HUmhlNXVVbzQvV24rL0EyMHRrSmVYaDZkbloyNFhDNS9oeVFpTXFFbzZaUnh3d1JjMGFPM00yOGNEckVGbzhEUm55MzE3SDlhQ3R2Sy9CZVBpQVN1dlhzUGtKS1M0Kzh3QkpnOGVSNUhqNTZncWFsSnZaMGlJa09rcEZQR2xhVTloOWlPMDZRVDRJWnBjR1dQS1ZWUDVrRmRoLy9pRVpIQVZGNWVSbUppcHIvREVDQXhNWk9hbWhxYW01dHhPQnlvRHFPSXlPQXA2WlJ4WlVXUDlUQUw2cURENGI5WUJ2TERGWkFjWVd5M09lQi83eDZmODFCRlpPSUtDNHRVMGFCeElpbHBLcUdoNGRqdGRtdzJtNUpPRVpFaFVOSXA0MHBLSkV5Sk5yWmRicU9nMEhnVmFZRWZyVEdHQllPeHBNcWJKLzBha29nRW1KS1NJbitISUQxVVZwYmdkRHF4Mld5YTF5a2lNZ1JLT21YYzZibDB5bmhPT2dIbUpzSTNjajM3LysvdytDeUFKQ0xCcDdoNEw0Y1BmK1R6KzdhMDFQUHV1eitucmEzSjYvaWVQVytUbi85SnY5YzVIRGJzOXM1aC9YRzVQSE1vT3pwYTZlaG84ZnJUMmRubTlheVRKM2Z4L3Z2Lzd0c2YvQ0szMjYzaHRTSWlRMlR4ZHdBaWwxcWFDdThXRzl2amNiM09TejA0RC9aVXdvbUx5ZWIvM0FILzd3YUlEL052WENJUzNGd3VKM2w1NzVDVU5KVXBVK1lDc0hYcjg1dzVjMkRBYTIrNzdZY2tKV1hTMGxKUFRjMVpyODlhV3h1b3JqN0YyYk1IaVlpSTZUNSs3dHdKSWlKaWlJbEo4RHJmYWcwbkkyTWVyNzMyOTdTM053L3JaMW05K2w3bXo3OFdnRGZlK0JHZG5hMWVuOGZGcFhMUFBmK3JSNHdYcUtrcEdkYXpSRVRFOTVSMHlyaXpOQlhNSm1ONDdia1dPTjltRExzZHI4d20rTWxhK1BaSDBHU0QrZzc0K3kvZy8xN243OGhFSkpqbDVLeW12THlBeno3N0xYZmQ5UTlFUmNXVGs3T0d5Wk5uRDNodGRMU1JPTmJWbGJOLy95YXZ6N3A2SFk4ZS9SU3pPYVQ3ZUV0TFBjM050YlMwZUEvM2lJMU5KaU5qSGdDTEZ0M0F6SmtyKzN4bWUzc1RqWTNWcEtYTjhqcSthZFBQZTUyN1lNRjF6Sm16RG9DUFAzNmFtSmlrWHVlWXphTTNtRXU5bkNJaVE2T2tVOGFkY0F2TVM0U2p0Y2IrM2txNGRZWi9ZeHBJVWdUODgxWHdGNStCM1dVTXNmMm4zZkFQcS8wZG1ZZ0VzM1hySHVUdHQvK1JreWQzY3NVVnR6QjU4dENXWDhuS1draFcxa0t2WTAxTk5iejMzcFBjZlBOZkVCMDlxZnY0MXEzUEV4MmR3TEpsdC9kN3Y0aUlXQklTSnZmNVdYRnhCWHYydk1VamoveW4xM0dUcVhmeUdCNGVUWHg4R3MzTmRUUTJWblBGRmJkNGZlNTJ1N3dTWWhFUjhTOGxuVEl1TFUzekpKMTVWZU0vNlFTWWt3Qi9zOUpJTmdHMmxzR3NTWER2SFAvR0pTTEJLelEwbk50di94c2lJMk9IZlk5MzN2a1pGeTVVOWpyKzVwcy83dlA4STBlODUzWGVlT1AzU0U4Zm5iVkdUNTNLdzJvTlk5cTB4VjdIamQ1WVU5OFhpWWpJbUZQU0tlUFNzbFI0NGFpeHZiL0tXSXBrSW54OXVDWVRpaTdBNnllTS9XZnpZWHFjOTFJd0lpSmpxU3ZoUEg3OEN6bzZCaituTWlkbkRWRlI4VGdjTm1iTVdNN3MyV3VIOUZ5YnJaMFBQL3dWVHFmVDYvaHJyLzBESFIwdHZjNTN1Wnc0blhhZWYvNEgzY2V1dWVhUnl6NmpzSEEzTTJhc3dHSUo3Zlhzam81bUhBNDdGb3QxU0hHTGlJanZLZW1VY1dsT0lrUlpvZFVPSFU0b3FJWGMzbE4yeHFWdkxZVFREVVlQclJ2NDZXNTQrbnJJakJud1VoRVJuL2ppaTk5VFhMeW5lLzhiMy9nbFpXVkhhV282RHhnSlhtUGplY0xDb3ZydEJaMDZkU0ZSVWZFQVJFWEZrNXc4allhR3dWVjNpNGlJd1dUcSsxZUZWMS85TUU2bjl5TE1wMC92NCtUSm5ZU0VXTGp1dXU5MEg3L2NHcVUxTlNVME5sYXphdFhYZW4zVzN0Nk0yKzNtd29WekpDZG5EU3BtRVJFWlBVbzZaVnd5QVZla3doZmx4djYrNm9tVGRKb3cxdS84N2hZb2I0WU9CL3pkZG5obW81RklpNGlNdHRtejE1Q2Vua05WVlJISGoyL0g3WGF6Y2VOM3V6OHZLTmpHenAydnNuSGpFNlNsWFg3K3dwVlhmcDJJaUZnNk9scDQ2NjJmWXJXR1gzYStwTTNXeHFKRk43SjA2YTNjZE5QM1NVcWE2dlY1ZXJwM29hRDYrZ3FLaS9jeVpjcGNxcXRQa1pFeGQxQS80NlJKazBsSW1NTEJnKytUbVpucmxlUTJOQmpEZ2F1cWlwVjBpb2lNQTBvNlpkeGEyaVBwM0Y4RkQrZGUvdnp4Sk1JQ1A3c0tudGdDelRhb2JJV2Y3SVIvdmRxb2Rpc2lNcHBTVXFhVGtqSWRsOHZCOGVQYnZUNXpPaDBjT3ZRaFdWbUxTRXViZ2R2dFpzZU8zNU9lbnNQTW1TdDYzU3MxTlJ1Z2UxM09HMjU0NHJKek5OOSsrNThBTUp0REJrd2dHeHZQODhFSC84bjA2VXZJekZ4QWRmV3BRZitNRm91VnRXc2ZZTk9tbjNQcTFENW16bHdPUUdkbkd3ME5WY1RFSkZGUlVjQ0NCUnNHZlU4UkVSa2RvMWRQWEdTRWVzNkRMS2d6ZWd3bmt2UW8rT2s2VDVKNThEdzhkY2kvTVltSUhEKytuYmEyUmxhcytBb0FKcE1KbDh2SmpoMnY5RnJ1cEMvVjFXY29LenZXN3grYnJXTlFjZFRXbHZMKys3OGtJV0VLVjEzMWpXSDlMR2xwTTBoTXpQUWFTbHhXWmhRRVdMWHFhNVNYSHgvMjJxQWlJdUk3NnVtVWNTc2xFcVpFUThYRmVoTjVWWEJsLzlON3hxVUZTZkRuVjhCLzdEZjIzeW1DbkVtd2NacC80eElSMzZscWhiZUw0TlFGT0Z6anUvdWFUWkR0dTlzQjBOSFJ3b0VENzdGZ3dRYmk0OU82ajY5YTlUWEt5bzZ5ZGV2ejNITExYL1E3SHhQZ3hJa3ZDQTBONy9menRyYUdBZU00ZVhJWE8zZSt3cFFwODlpdzRURkNRb2IvZFNRMU5adUtpdU5lOGFXa1RDY3JheUhoNGRFVUZHeGw2ZExiaG4xL0VSRVpPU1dkTXE0dFRZT0tZbU43Zi9YRVN6ckJXTzdsZENPOGUvSG5lRElQMHFPTmhGUkVKcmFQenNKVEI0M3RHZkh3ZFI5T0F6QUJ1ejcxM2YxY0xoZmJ0NzlFU0lpVkJRdXVvNlhsQWpaYkc1MmR4cC8wOU5tY1ByMlBFeWUrWU83L3o5NTloMlY5My9zZmY5NlRtNDBNRlJGeElPNnRjUnRYaHRscDBpUnQwcVE1VFU1ejJwNjJwLzIxcDIxTzI5TjVUazkzY3pxUzlHUTJhWnBtTlVPVHVQZkFpUXNFb29pSXlKVE5QWDkvZkJVa2dBS0NYKzZiMStPNjdpdjNkOTd2MnlEZXIvdXp4aTFxYzczTEZjbHR0MzJUQVFPR1hESjBWbFFVNFhSR3RIdXN2cjZLVmF0K3g2bFRSNWd5NVFabXpicWpPZUQ2L2Q1MjErUzhsRUFnUUUxTk9ZRkFBSURUcDQ5UlhKekxzbVdQWXJGWUdELytXckt5VmpOdTNMVlh0R3lNaUloY0dZVk82ZE5tRG00SmE3dmFMaE1YTkw0MERRcXJqUzYydmdCOGJ3czhlYjNSbWlzaXdlbURFL0R6WFRBNXllaEtIOVVMRTRWdDY4RjdaV2R2cHFEZ0FBQXZ2ZlR2clk2RmhVWGdkRVlRRVJITHpwMXZ0SnE1RmlBdmJ4Y2JOanpicGRjYk9IQWt0OTMyalZiN2JEWUhUVTMxM0hMTDEwaE96cUNxcWdTYnpZN1A1eVVuWnl0UlVmR2R1bmREUXpYUFAvOXZCQUlCUEo1R3BrKy9HYS9YdzdadGZ5VWhZU2dqUmt3SFlPTEVaUnc2dEphdFcxL211dXNlNjFMOUlpTFNjeFE2cFUrYlB0RG9ZdVlQd05sNk9GVUxRNlBNcnFycnJCYjR6L253MklmR3BFSTFidmpHQnZqdE1vZ0xNN3M2RWVtcU0zVkdDK2ZrSlBqVkVyT3I2ZGpGNjJHT0dER2RzcktUREJ3NGdxaW9CQ0lpWW9tSWlDRXNMTEs1dGJHNnVwUjMzLzBsTlRYbHJVTG5oWmJFKys3N2FhZGVkOSsrbFpTWEY3YlpIeFlXeVIxM2ZLdDVlKy9lZDhuUHp3U01RTHAwNmVjNmRmL3c4QmhtenJ3ZHQ3dUJwS1EwVWxMR3NXSERzMVJYbDNMTExmK3YrZjA0blM1bXo3NkxUWnRlSkRQekxXYk51cU5UOXhjUmtaNmwwQ2w5bXNzTzR4UGdVSm14dmVjTURFMDN0NmJ1aW5UQVR4Y1pTNmswZW8yeHFsOWJCNzlaQmpIT3kxOHZJbjNINjhlTS8vNXdnYmwxWEVwMjloWjI3WG9UaThYSzVzMS9ZZUhDQjFpMDZET1h2Q1ltSm9sNzcvMXhoMk1zbzZJR2RPcTFIWTdPZlpzMmQrNDlUSjI2QW9EbzZJUk9Yd2N3WWNKaWdQT3o3NzVNWHQ0dUZpMzZEQU1IdGg0MFAyYk1mTTZjeVdQLy92ZHBiS3hqN3R4N3NOdTFmcFdJeU5XazBDbDkzb3pCTGFGejl4bTRQVWhESjBCcU5QeDBJWHg3RXpUNTRHUU5mSDA5L0hLSmdxZElNTW12TXNadzlrYVgycDV3Nk5BNnRtOS9sWEhqRnBHUk1aZFZxMzdIcTY5K2w1RWpaeElUazRUZDdzUm1zMk8xMnJCWWJGaXROZ0lCSDE2dnUva3hhTkNvVm10c0JnS0I1dVZRTHFldXJvcm82TFlEMTNmdGVvUGR1Ly9ScGZmaTlibzdQT1oyTjdKbXpaTVVGUjNsbW12dVpNeVkrZTJldDJEQi9YaTlickt6TnhNZUhzM01tYmQxcVFZUkVia3lDcDNTNTgxT2h1ZU5HZkRaV3dJZVB6aUNlTEdmeVVuR0dwNy92dEY0TDhmUEdjSHpOMHVOMWxBUjZmdXlTbnQyMHFDZUZoMmRTSHI2YkJZcytEUUFkOS85ZlE0ZVhNUHAwOW5rNXU3QTcvY1JDUGp4Ky8xQTRQeFZGaXdXeS9tdXFSYnV2UE03cmU1cHNWaVlOZXZPVHIxK2R2WVc2dW9xMit6UHlKakg4T0ZUdS9SZTFxNTl1c05qRGtjWTBkRUpMRm55dWVaMU90dGpzOWxadXZRUlVsTEdrWkV4dDB1dkx5SWlWODRTdURCUVE2UVB1L2R0S0QrLzlOdFBGaHBCTk5qdExZSHZiQWF2MzlnZVBjQVlHeGF1cjRKRStyemxyeHFoODZGZURwNlBQZllZano3NnAyNWQ2L2Y3c1ZyN3pqZDBmci8vb2xBYm5KNSsrakcrOElVdmtKaVlTRkpTRWc2SHZpa1VFZW1NdnZPdmtjZ2x6RXRwZWI2dHlMdzZldEwwUWZDRCtXQS8vN2N3dHhLK3VSRWFmZWJXSlNLaG9TOEZUakRxQ2ViQUtTSWkzZGUzL2tVUzZjREZvWFB6cVpiT1lNRnVkcklSUEszblA0Y2RMVGZHZTdvVlBFVkVSRVFrUkNoMFNsQ1lPaERDYk1iemFqZGtsNXRiVDArYW5RemZuOWNTUEErV3duOXNNY1o3aW9pSWlJZ0VPNFZPQ1FvT2ErdHhuTnRPbTFkTGI1aWZBdCtaMHhJODk1YkE5N2NxZUlyMGQybHBvODB1UVM2U25Kd0dvRzdDSWlKZHBOQXBRU01VeDNWZWJIR3FFVHd2ZkpUWlZXd0VUMStvOUNVV2tTNXJhcXFudlB5VTJXVUlVRloyRXJlN3dld3lSRVNDa2tLbkJJMjVRMXBhQWd1cW9iak8zSHA2dytKVStPYnNsdTFkeGZERGJlQlg4QlRwbDFKU1VpZ3ZMelM3REFIS3l3dEpTSWpIWXJGZ3M5blUyaWtpMGdVS25SSTBJaDB3NmFLMXhyZUU2SmYvMTZYQnY4MXMyZDVhWkN5dDB1QTFyeVlSTWNmczJUTXBLVGxzZGhrQ0ZCVWRKRDE5SkZhckZZZkRvZEFwSXRJRkNwMFNWRUs5aSswRk40K0VMMDFyMmQ1OUJyNjBCc3JVczB1a1g1azBhUkt4c1E0T0gxNW5kaW45V2xiV2FzTEN2S1NtcG1LMzIzRTZuWDF1U1JvUmtiNU12ekVscUZ3Y09nK1d3YmttODJycGJYZU1oc2ZuZ08yaUxzV1BmUWpIS3MydFMwU3VydnZ2L3hTVmxia2NQTGpXN0ZMNnBheXMxVlJVSEdQQmdublk3WGFpb3FKd09CeG1seVVpRWxRVU9pV29KRWZDOEppVzdSM0Y1dFZ5TlN3WkJyOVlBbEhuUDk5VU5jRlgxc0tPRUp1OVYwVGFaN0ZZc052dFBQTElBelEwNUxOaHc5UGs1R3lsck95azJhV0Z0TEt5aytUa2JHWGR1aWVwcVRuR2tpVnpzZGxzUkVaR0VoY1hoOTF1Vi9kYUVaRXVzQVFDQVUxUklrSGxtWVB3OGxIaitmd1UrTUY4Yyt1NUdvcnI0TnNiNFZSdHk3NUhKc045WTgyclNhUS9XLzRxZkdZQ1BEVGg2cnllMSt1bHBxYUd6TXhNamh6Sm9iUzBGS2N6Z3VMaUUxZW5nSDRrT1hrNGJuYzlpWWtKakJvMW9ybExiWGg0T0ltSmlVUkZSV0czMjgwdVUwUWt6YTNXZWdBQUlBQkpSRUZVcUNoMFN0QTVXZzcvZXI2WFdaZ04zcnJUV01jejFOVjU0UEhOY0tpc1pkOTFhZkQxV1dEdkIrOWZwQys1MnFFVGpPRFoyTmpJdVhQbnFLMnR4ZXYxNHZmNzBUL2p2Y05pc1dDMVdwdTcxTWJHeHVKeXVSUTRSVVM2UWI4NUplaU1TNEFZSjFTN29jbG5UTEl6ZDRqWlZmVytTQWY4WWpIOE1oTldGeGo3VmhjWXJhQS9XV2djRjVIUVpiZmJpWWlJd09sMEVoY1hoOXZ0eHVQeDRQUDVGRHg3MklWbFVSd09CMDZuRTRmRGdkMXUxK1JCSWlMZHBOQXBRV25CVUZqNWtmRjhXMUgvQ0oxZ3RHaisrMnhJaTRVL1p4bjdEcFhCRjFmRGYxMXJqSGtWa2RCMVlia091OTJPeStVaUVBZ29jUFlTaThYUzVpRWlJdDJqMENsQmFWNUtTK2pjV2dSZm13WDk2ZVBBZldNaEpRcCt1Z004Zm1PczU3OThDUCsxeUdnSkZwSFFwUUFrSWlMQlJ2MUVKQ2pOR0dTTTV3U2ptKzJSc2t1Zkg0b1dEb1hmTG9PNE1HTzcxZ05mWFFldlpJUGFQVVJFUkVTa3IxRG9sS0Rrc01MTXdTM2IyL3JwRWlJWkErQlAxMFBhK1dWa2ZBR2oyKzNYMWtORm83bTFpWWlJaUlpQXV0ZEtFSnVYWW5TdEJlTy9qMDQydHg2ekpJYkQveTZISDJ3ekpsVUNPRmdLRDYrQ2I4M3VQK05kcjFSVkZaU1ZCV2hvTUxvdk5qV1pYWkZjek9rTUVBaEFSRVNBaElRQXNiRWFaeWNpSWhJczFOSXBRV3RPY3N2elV6WEdMSzc5VmJnZGZyclFXTHZUZHY0emVKMEh2cnNGZnI0TEduM20xdGZYNWVmRGlSTUJ6cDJ6NEhZcmNQWkZicmNGajhmQ3VYTldUcHl3a0pmbncrUHg0UGY3elM1TlJFUkVMa09oVTRKV2JCaE1UR3paM2xSb1hpMTlnZFZpVEREMHArdGhXSFRML2c5T3dLUHZRMTZWZWJYMVpZY1BHNjJjUHA5YXpJS0YzMitscHNiTzBhUFEwTkNBejZkdlZVUkVSUG95aFU0SmFvdUd0anpmZE1xOE92cVNFYkh3NUExdzUraVdmY1YxOElYVjhKY2o0TmNzUTgzeTg2R3hVWDhnd2NtQzErc2dQejlBYlcydGdxZUlpRWdmcHRBcFFXM0pzSmJuT1JWd3R0NjhXdm9TaHhXK09BMys1MW9ZNERMMitRUHczQ0ZqaHR1eUJuUHI2d3NxS3FDNk9rRC9XbXduMUZqd2VGd1VGemZRMU5Ta3JyWWlJaUo5bEVLbkJMVUJMcGlTMUxLOStvUjV0ZlJGMHdmQnN5dGdRVXJMdmlQbDhFK3I0RGQ3akdWVytxdnljdkQ3RlRpRG41MzYrZ2lxcTZ2VjJpa2lJdEpIYWZaYUNYcExoc0dCVXVQNXVwTncvM2h6Nitscm9oenduL05oN1VuNDNSNWpncUY2TDd5YmI0eURmV1F5ckJqWi85cjdHaHJVeWhrcUFnRVhOVFVseE1iR1lyZmJRM3BHMjZ5c0xESXo5MUpZV0lqTEZjbUpFOGZNTGlua3BLV05wcW1wbnRUVW9jeWFOWU9KRXlkcXBtUVJrU3RrQ1FRQ0d0QWtRYTNHRFhmOW8yV3M0dE0zR09NYXBhMnlCdmpKRG1OSmxZdU5pWWV2em9EUkE4eXB5d3dIRHdad3UvVWhNalEwRVI2ZVQwcEtDdEhSMFZpdHZkK0paL21yOEprSjhOQ0VYbitwWnM4OTl5TFYxWDZTa2pKSVNFZ2xJV0hvNVMrU2Jpa3ZQMFY1ZVNGbnpod2hOdGJCQXcvY2g5MXV2eW8vV3lJaW9VaS9QU1hvUlR0aHhxQ1c3ZlVuemF1bHIwc01oMTh0Z2M5UGFiMC9wd0wrWlhYLzZuS3J3QmxLd3ZENWZMamQ3cEFkMS9uRUUzL0daa3RsL3Z5SHlNaVlxOERaeXhJU2hwS1JNWmRGaXo2SDFackNILzd3ckdaS0ZoRzVBZ3FkRWhJdW5sQkk0em92elFKOGNneThlRE5NRzlqNjJMdjU4TUM3OFBKUnJlMHB3U1VRQ09EMWVnbkZ6anZQUGZjaXNiSHBqQisvMk94UytxVkprNVl4WUVBNkw3endzbVpLRmhIcEpvVk9DUWtMaG9MdGZNTlZhUU5rVjVoYlR6Qklqb1NmTDRhZkxJU1VxSmI5dFI1NDVpQjgraDE0TlFlYTlQbEt4RFJaV1ZtY08rZG53Z1FGVGpOTm5MaU11anJJek16VVRNa2lJdDJnMENraEljSU9jNGEwYks5VEY5dE9tNTBNLzNjalBEb1p3aSthV3F6YURVOGRnQWZlZ3pkendhUFBXTkxIaFdJcjU2NWRleGs0TU1Qc01nUVlNbVE4aHc1bGE2WmtFWkZ1VU9pVWtIRnhGOXQxQlJCNkh6OTdqOTBLOTQ0MXV0eGVQN3oxc2NwRytQMCtJM3krblFkZWhVK1JxK2JVcVVJU0VsTE5Ma09BaElSVVNrdExxYW1wQ2RtdTNDSWl2VVdoVTBMRzNDSGd0Qm5QcTVyZ3dGbHo2d2xHY1dId3pXdU1sczlyVTFzdktGTGVBTC9iQy9lL0N5OGVOdjZNUmFSM2hZVkZhTktnUGlJeGNSaE9wd3VQeDRQYjdWYm9GQkhwQW9WT0NSbGhOcGlmMHJLdFdXeTdMeTBHdmpzWG5yc0pscVdCOWFMMFdkNEl6eCtHZTkrR0gyK0h3MlhtMVNrUzZnb0tjczB1NFpJcUs0czVmbnhmODNhb0I3SGk0b0tRbnlsWlJLUTNLSFJLU0xtNGkrM0d3cGExTzZWN1VxTGcyN1BoK1p0Z3hZaVd5Wm9BZkFIWVVBaGZXUWVmL3hCV0hRZTNoam4xdXBxYWNpb3FUbE5mWDkydDZ3T0JBQlVWcDN1c25vS0NyQjY3bC9TOFU2ZU84c1liUDc1a1FIcjExZTl4OE9DYWJ0Mi9vT0FBR3pjK0QwQkRRdzF2dlBGalB2cG9UN3ZuZXIxdVBKNm1iajM4L3BaZkxvMk5kVFEyMXJaNk5EWFZ0M3F0bkp4dHZQZmVyN3Yxbmk0bmxHZEtGaEhwTGZiTG55SVNQSzRaYkV5RzArQTFabUhkZFFibUpKdGRWZkJMam9Tdno0S0hKOEU3K2ZCZVBsUTB0aHpQcjRKZlpzSWY5eG10elV2VFlQcWcxaUUxMU5UV1Z1SjJOM1RxM0xDd0NNNmUvYWpENDJscFU3QmFiWmU5VDNGeExpdFgvZ2EvMzhmaXhROHpldlRzVHRkN3dZNGRmK2ZvMFUzY2ZmZC9FaE9UMk9hNDI5M1E2Z1AreGF4V08wNm5xM243MEtIMWJOLytOeVpQdm83WnMrL3FjaTNTK3p5ZUJzckxUMTN5bk1iR09yeGU5eFcvbHNQaElpNHVtYlZybjZhMDlBU3padDJKMWRyeTNmWXJyenhPUTBOTnQrNDlkKzY5VEp5NEJEQkNjbE5UWGF2anNiR0R1T2VlSHpSdjE5VlZVbHBhMEszWEVoR1JucWZRS1NIRmJvVkZRK0dEODJ0MXJpOVE2T3hKOFM1NGFBSThNQjQybjRKLzVNSEIwcGJqOVY1WVhXQThZcHl3S05Wb2ZaNmMxSHA4YUNqSXpIeVR2THhkblRwMzd0eDcyYjc5YngwZWYvREJYeEVXRm5ISmUxUlhsN0o2OVordzJleUVoVVd3ZmZ2ZlNFd2N4b0FCWGZzQm56QmhLWWNQYjJEUG5yZFpzdVNmMmh6LzhNTS9VRnpjZnBmT29VUEhzMkxGbDV1M016TG1rcDI5aWF5czFkanRZY3lZY1FzN2Ryelc2VmF6OGVPdlpmNzhUM1dwZnVtNzdIWUhTNWQranRqWWdlemJ0NUxCZzlOSlM1dlM2cHdwVTI0Z1BiMzlMMHNhR3FvNWQ2NkV3WU5IdDlyL3pqcy9iM1B1cEVuTEdUdDJBUUFmZnZoSG9xUGJmb0Z5Y2VEdGFXcmxGQkhwR29WT0NUbEwwMXBDNStZaStKclBHTzhwUGNkbWdjV3B4cU9nMmxoU1pVMEJOSHBienFsMnc3djV4aU1oSEphY0Q2Qmo0czJydXlmTm1uVUhreVpkQjBCVlZUSHIxei9EaWhWZjV2anhmUlFYNTdCMDZhUE41OGJFSkRKeTVJdzI5emgyYkJ1Wm1XOWQ5cldxcXM2d2N1VnZjYnZydWU2NmZ5RXFLcDczM3ZzVnExYjlqbHR1K1hxN0xaWVhmUFRSWG1wcnkxdnRpNGxKcEttcGpxeXMxYTMyWHdnREVSR3hUSjU4ZmZQK3BxWTY5dTFiaWMzbWFIVyswK25paGh1K3hKdHYvcFNEQjFjemZ2eTFKQ2RmZm5rUG44L0xrU01iTG51ZWRGOUZSUkgxOWRWVVZCUUJjUHAwTm1DaHZQeGttNSs1UUNEQW5qM3ZzR2ZQTzYzMnIxanhGVkpTeG5icGRTMFdDek5uM3NidzRWTkpUQnpXNW5oNGVBeng4VVBhdVJMeThvcll1Zk4xSG43NGR4KzdaOXZ3NkhKRkVSYzNtSnFhY3M2ZEsySDY5SnMvOXA3OG5lbzlJQ0lpVjRkQ3A0U2NhUU1oeW1GMHIzWDdZTWRwWXlaVzZSMXBNZkRWR2ZEUFUrQ0Q0OGF5S29VZjYwRlgzZ0N2SFRNZUNTNllPc2o0L3pSOUVBeThkQU5mbnhVVkZVOVVsSkdnQXdGanZGeGNYRElSRWZuWTdVNFNFMXYvMERtZDRXM3VZYmVIWGZaMXpwNDl6dnZ2L3k5dWR6M1hYdnRaMHRJbUEzREREVjlpNWNyZjhOWmIvOFgxMTMrQndZTkh0WHY5OGVON0tDcktick8vc2JHT3MyZFB0TnFYa2pJT2dQRHdhQ1pOV3RhOGY5KytsUUNNSGoybnpYMmlveE5ZdXZRUkFnRS80ZUhScEtWTmJxNnhJMDFOOVFxZHZlekFnUTg0Y1dKLzg4L202dFYvQXVDbW03N0tzbVdQdGpwMzQ4Ym5TVTJkeE1pUjAxdnRqNDlQb2E2dWlsZGYvVjZIcitQMysvRDdmVHo3N0pjN1BDYzlmVFlMRjk3ZjNiZHlTZm41bVRnY1lRd2ZQclZOWGFIWHYwSkVKSGdwZEVySXNWcU0xczYzODR6dGRTY1ZPcStHQ0R2Y09kcDRIS3VFTGFlTUxyaHRBbWdqckMwd0htQ01GNTEyUG9ST0cyUXMyeElzYW1xTUZzVDYrbk9BTVk3TTdXN0E1L00ySDdQWjdFUkV4SGI1M29GQWdNT0gxN05yMXhzQUxGMzZTS3ZXMGtHRFJuTGpqZi9LNnRWL1l1WEtYek5yMXAxTW5MZ1VpNlgxQisxbHl4N0Y3VzVrMzc3M0dEZHVFVEV4U2ExZVk4MmFweGcxYW1hN0xiRUFYcStIdzRmWEV4YzN1TlVIKzh6TXQ4akoyY285OS95SW9VUEhkZm45U2UrNjBIWDYrUEc5ckZuekZBODk5SnNPdTV0dTN2d1M4ZkZER0RGaWVwdGpYcStIaFFzLzArNTFKU1Y1SERteUVZREl5RGltVDcrMTNmTSszaEwveWl2L1FXTmpiWnZ6L0g0ZlBwK0g1NTc3YXZPK3hZc2ZidmVlRnh3N3RwMVJvNjdCYm5lMjJ1OTJOOURZV0lQWDY4RnVkM1J3dFlpSVhDMEtuUktTbHFTMmhNNGRwNDJ4aGhINmFiOXFNZ1lZajMrYVpIUy92UkJBODZyYW5sdGNCOFVmd2Nyejgrd01pb0RSQTFvZUdmRjlONGkrOHNyanJiYmZmdnQvMmh4TFNock9IWGQ4cTB2M3JhdXJZdE9tRnpoMTZnZ1JFYkVzWC81NUJnMGEyZWE4NU9UUmZPSVRqN042OVovWXNlUHY1T2Ruc25EaEEyM1dkUXdFL09UbTdxU2s1Q051dmZYL05RZlQvUHpkbkRpeHI5MTdYNUNidTUyR2hocm16TG1uVmFCMXV4dG9hS2hwYmttVDRPRDF1bWxzclB2WTNnQnVkd08xdFpYTmU4TERvN0haN05qdER0TFRaN1c1ajgvblplL2VkeGt3SUptYW1uSzhYamN1VjFTbnZvQzQ5dHFIOFBtOHJmWjk5TkZ1Y25LMllyUFpXYjc4ODgzN0w3VkdhV2xwQWVmT2xUQm56aWZiSEROK05nTlVWcDRtS1NudHNqV0ppRWp2MHNkd0NVa1RrNHlnVXRWa0xPMng1UlJjUDl6c3F2cW50QmhJR3cvM2p6ZG12TjEzRnZhZWdmMW5vYVMrN2ZrbDljWmpTMUhMdmdFdUk0Q214eGtoZEZBRXhMa2dxVzJQMWF0dXhveGJpWWxKYW5kTTU0RUQ3emUzZUhhRzErc2hLK3RERGh6NEFLL1hUVmhZQk5PbTNVUjlmUlhIaisvdDhMcUpFNWV4ZS9jL0tDMDl3UnR2L0ppMHRDbE1uWG9qQXdlT0FJelpjK2ZOdTQrMWE1L2k0TUUxVEo1OEhUNmZsOTI3M3lJcEtZMkpFNWUxZTErLzM4ZStmYXVJajA5aDFLaVpYZnVEa1Q3RjUvTlFXSmhEUTBNMW16Zi9wYzN4ckt6VnJjYjQzbnJyTnpyc3NnMndmLy83V0swMlJvMmF4WUVESHpCOStpMXMzLzQzN3JycnU1Y2RTNW1jM0hxaW9JcUtJdkx5ZHBHU01vNlNrdnhPdDV3UEdEQ0UrUGdVOXUxN2o5VFVDYTIrRkttcUtnYmd6Sms4aFU0UmtUNUFvVk5Da2dWWW5tYU1JUVNqaTYxQ3AvbmlYYkJzbVBFQW81VnovMW5ZVjJLRTBjckc5cStyYklSZHhjYmo0eUlkTUNETUNLRURYTWFYRFFOY0VPRXdqa1U2akZidVNJZXhMK3I4dnA0U0ZSVlBSRVFjQUltSmFaU1V0SXpwZExtaW1rUG5rU01iMnl6emNQYnM4ZWJuYm5janI3LytRMnBySzNDNW9wZ3o1MjYyYkhtWnJWdi8ycWs2TEJZTHQ5enlkWGJ1ZkkyQ2dnT2NQWHVjTys5OG5NcEtZMDFPcHpPYzVPVFJPSjNobkRwMWxNTENROVRVbEROaHdsSk9uODVwZmk4WHk4N2VTbDFkSmJObjM5V20yNjcwZlkyTnRjM2pkdi95bDIvZzgzbDQrT0VuR0RKa0xLKysrbDJXTDMrc3pVUkJCdzU4d0tGRGE0bVBUK253dnFkUEgyUGZ2cFhjY01NWEtTOHZCQ0FqWXg1Wldhdlp1Zk1ONXM1dDIvTFlrWFBuenJKcTFlOFlNV0lhcWFtVEtDbko3L1MxZHJ1RCtmTS96VHZ2L0p6OC9OM05MYkpOVGZWVVZaMGhPanFSb3FJanJjWW5pNGlJT1JRNkpXUmRON3dsZE80NVk0d2xUSEJkK2hxNXVwSWpJWGtFckRBYTVDaXBoMk1Wa0ZzSk9lZi9XMzJaNVFQclBNYmpWTnNoWWgyeVd1Qy9PdTVSMm1WMWRaVllyYlpMTG51U2xiV2EydG9LYkxhV1g3c1hyNGZwZExvWVBYb09IazhqTTJiY2l0TVp6dENoRTdwVVIzUjBBcmZmL2kzeThuWVJFUkZEVTFNZHExYjl0dFU1SDE4T1pjZU92emMvSHovKzJqYjNjempDMkxQbmJRWU9IRUYwZEVLWDZoSHpmUGpoSHpsNU1xdDVhWTk1OCs1bDJMREoyR3gyWW1JU0dUdzRuZVBIOXpKOGVNdVNKbDZ2aDJQSHRwT1JNYS9WZXF3WHE2MnRaTjI2cHhrOWVnNnBxUk9hUTZmVmFtWFJvZ2Q1OTkxZk1IRGdjRWFOYXRzbDkrUEt5azd5NFlkL0lENCtoVVdMSHVUNDhYMWRmcCtEQjQ4aUlTR1Z2THlkemFHenNQQVFBSFBtZkpJMWE1NmtvYUdHOFBEb0x0OWJSRVI2amtLbmhLeFJjVWFYek54S0NHRE1yUHBwelhmU3B3MktNQjRMTHhyRzFaMGdlcldkUHAxTlFrSXFGb3NGaThWR2JXMEZsWlhGZUwydEMwMVB2NGJGaXovYnZGMVllSmpzN0MzTlFYVG16TnRhbmQrZGtHZXhXQmc5MmxqNnhPLzM4NmxQL1ZlbnIzVTR3bGk5K28vTjI2bXBFN2psbHEvejdydS81SU1QZnM4ZGQzeTd6MDdLOHJYc1M4K1kyeHRlT0F3dkh1NjkrMXN0ME4zdlJ1TGpVeGd4WWhvK240L05tMTlrOU9pNXJTWVNHajkrQ2V2Vy9abnAwMjhtTm5ZZ0FBY1BycWFwcVk2cFUxZTBlOCtHaGhyZWYvOEpIQTRYOCtiZDIrYjQ0TUdqbURwMUJSczN2b0RMRlgzSjVWWnljcmF4ZGV2THBLU01aOW15UjF0OUdkTlZnd2FOcEtqb2FQTjJkdlptQmc0Y1FWcmFaRnl1S0k0YzJjQ01HZTFQY2lRaUlsZUhRcWVFdEJVampKQUN4bnFSbnhxblNmU0RUWHRCdE00RGxVMXdydEg0YjJValZKMS9YdFVJNTl6UTVBV1AzMWcyeCtNSGo2OWwyOTJEYzkvVTFKU1RuNS9KekptM0E4WjR0YjE3MytXMTEzNEFHQk1KZFNRMWRRS3BxVzFiTTV1YTZzbkoyZHF0ZWpJeTV1RnlSUUpHNjFOVTFJQnUzZWVDeE1SaExGcjBJR3ZYUHMyaFEydVpPdlhHSzdwZmI0bHp1TEZaclZodE5peFg0Vy81MlhvWUdRY0xPdTZGZXNVc3dMYTEzYnYyd2hjWUhZMEZIakZpR3ZIeEtXemUvQmR1dnZuZk9IdjJPSHYydk11Y09YY1RFUkhUNXZ6R3hscmVlKy9YMU5WVmN1dXQzOERoYUg5MnIrblRiNkdzcklBUFB2aGZsaTE3bExTMEthMk8xOWRYc1dyVjd6aDE2Z2hUcHR6QXJGbDNOSGZkOXZ1OTdhN0plU21CUUlDYW12TG1GdDNUcDQ5UlhKekxzbVdQWXJGWUdELytXckt5VmpOdTNMWHR2aThSRWJrNkZEb2xwRjAvSFA2NDN3Z2JaK3VOOFlQVEJwcGRsVnlwQzJNMWgwWjEveDU3OXZSTUxZV0ZoM0E2d3hrelpqNWdoTTc3Ny84WkRRMDE3TisvaXVycTBpN2ZzN0d4bHAwN1grOVdQY09HVFdvT25SZXNXZk5VYzVmRGp0eDU1K1BFeFExcTk5aklrVFBZdDI4bHg0NXQ3N09oODN1anNrbE1UQ1FwS1FtSG8vZGJZNWUvYWdUT2g3cldBN3JMdHZYU2ZTMFdDd3NYUHNEYmIvOFA2OWMvdzZsVGh4aytmQW9USml4cGMyNWxaVEdyVi8rUjJ0cEticnJwSzhUSEQrbnd2bGFybGVYTFA4L0tsYjloOWVvL01XWEtqVXlmZm5OelM2Yk41cUNwcVo1YmJ2a2F5Y2taVkZXVllMUFo4Zm04NU9Sc2JUT3V1Q01ORGRVOC8veS9FUWdFOEhnYW1UNzlacnhlRDl1Mi9aV0VoS0hOeTc5TW5MaU1RNGZXc25YcnkxeDMzV1BkK0pNU0VaR2VvTkFwSWMxbE45Ym9YSE4rVGNpVkh5bDBTczhhUC81YWtwTXpXbzNuREErUEpqdzgrcEpqUER0ajZ0UWJPK3pxK0hFSERuekF2bjByMnozbTlicHhPRnp0M3F1c3JJRGMzQjBZbmRBN05uRGdDSEp5dHVIMyt6dGM3MUdDUzFKU0dxTkd6U0kzZHdkaFlaRXNXUEJBbXdtakNnc1BzM2J0VTRDRjY2Ly9Bb01IcDEvMnZuYTdreHR1K0JKcjFqekYvdjJyS0M3TzRkWmJ2d0ZBV0Zoa3F5V0U5dTU5bC96OFRNQUlwRXVYZnE1VHRZZUh4ekJ6NXUyNDNRMGtKYVdSa2pLT0RSdWVwYnE2bEZ0dWFWa1d5T2wwTVh2MlhXemE5Q0tabVc4eGE5WWRuYnEvaUlqMExJVk9DWGtyUnJhRXprMkY4TlVaUFR0N3FmUnZXN2E4MUdHWFFKL1BTMkxpc0V0ZWYrTEVmdkx5ZGpGdjNuMXR1djlacmJZT3V6RiszT1hHeExsY2tVeWMyTFlWS3pkMzUvblFlV2srbnhlcjFhckFHV1F1ZER2OXVNcktZclp0ZTRYaTRtT2twMTlEUWNFQjNuampSOHlaY3c4alIwNXZQaTg4UElidzhCaVdMLy84SmRmTS9MaXdzQWhXclBneXUzYTlRWEp5Um9lekg4K2RlMC96bHlFWEpxN3FyQWtURmdQR2U5eXk1V1h5OG5heGFORm5HRGl3ZFpmMk1XUG1jK1pNSHZ2M3YwOWpZeDF6NTk3VFo4Y21pNGlFS29WT0NYbFRrbUJ3Skp5cE05YnMvUEFFM0RuNjh0ZUpkTWFZTWZNWk1tUk11OGR5Y3JiUzJGalg3ckVMR2hxcU9YNThMOWRjODRuZUtLL2JxcXJPNEhSRzRIU0dVMUZSeE1tVFdaZGNSa1A2bHNMQ3c5VFZWZkxSUjN1dzJSeFlyVllDZ2NENXlhczJjL0prRmdNR0RPSDIyNzlGVWxJYU5UWGxiTno0UEd2WFBzWHUzUU5KVDUvRG1ESHpTRXhNNVpPZi9FRzN2bXl3V3EzTW1YTjNxMzI3ZHIzQjd0My82Tko5UGo0aDE4WGM3a2JXckhtU29xS2pYSFBObmMzZDNEOXV3WUw3OFhyZFpHZHZKanc4dXMya1hTSWkwcnNVT3FWZnVHa2tQSFBRZVA2UFhJVk82VGxKU2NPYng0OTkzT25UT1pjTm5kWFZwVmdzMWs2UFpidGFkdTkrdTlVa05CYUxsV25UYmpheEl1bUtzMmMvWXUvZTk3RFpITTNqY0QvNmFEZnIxdjBmQXdZa2MrMjFEekZxMURYTllUSTZPb0diYi80M1RwN01ZdCsrbFdSbGZjRHc0Vk9Kakl6cjBkYnRqSXg1REI4K3RVdlhyRjM3ZElmSEhJNHdvcU1UV0xMa2M4MUxwclRIWnJPemRPa2pwS1NNSXlOamJwZGVYMFJFcnB4Q3AvUUxONDJFWnc4YW85Wk8xVUoyQll6dFc1L3hKVWcxTnRaUlcxdlo3ckdMVzJpY1RoY05EZFZ0emlrdlAwVk1UR0t2ZDF0MXV4dkl6ZDNaWm45SlNYNjc1NmVuejhicERNZm44eEFSRWN1SUVUUGFkRnZzcmd1VEt6bWQ0VDF5UDJscnhveGJtVGJ0NWxZL1Y2Tkd6U0l5TXA1QmcwYTIyOTNWWXJHUWxqYUZ0TFFwMU5WVkVSa1pkOW5YTWNZZGQyNXlxVTkvK21mbmx4WHEydXpDbi8zc2IxcHRQL2pnTDF2VnZIRGhBNTI2ajhWaVllellCVjE2YlJFUjZSa0tuZEl2eElYQjdDR3c0N1N4L1Y2K1FxZjBqSjA3WDJQbnp0YzZQSDVoeVpTRWhGU09IZHZPcGswdk5xKy9XVk5UVGxIUlVjYU5XOVR1dFh2M3ZzZmV2ZS8xU0oxMWRWVnMyUEJzcDg4ZlBud0t3NGRQdWZ5Sm5iQnIxNXZVMUpSaHN6a0lCQUxOYXlvbUpZM29rZnRMKzlyN0ltUHc0RkdkdXJZemdiT3JOQjVZUktUL1V1aVVmbVBGaUpiUXVmNGtmSEdhTWJ1dHlKV1lQdjFtaGcyYjNPNnhyS3dQcWFrcEIyREdqTnVvcVNrak4zY0hmcjhQTUdiclRFMmQyTHpHNThlbHBJeGo2TkR4bmFyajlPbHNDZ3NQZDNnOExtNHd0OTMyelRiN1AvcG9EMXUydk5TcDErZ3VyOWZOOGVON215ZTFDUStQWnVyVUczc3MxSXFJaUVqZnBvL2MwbS9NSFFLeFlYQ3VDUnA5c0w3UUNLSWkzZlc1ei8zaGt0MEZseTE3dFBsNVZOUUFicm5sNjEyNi82QkJJNWs4K2JwT25ldnplVG9NblM1WEZINi90OTBsWE1MRG80bUtpc2RxdFhXcHRxNllOKzllNXMyN3R6bDBkclY3cFlpSWlBUTNoVTdwTjZ3V3VIRUUvQzNiMkY3NWtVS25YSm5lNmk0WUU1UEV3dzgvMGFVZ09HM2FUVXliZGxPN3h4WXYvbXlIMXcwZlByWFZ4QzZkRGNiejUzK0srZk0vMWVuNlFHR3pPOUxTTk90Wlg1S2NuQWJvWjFsRXBLczB3RUw2bFZzdUdzNTB0QnhPMVpoWGkwaEhMQllMZHJ0RFkrQ0VwcVo2eXN0UG1WMkdBR1ZsSjNHN0c4d3VRMFFrS09rVGpmUXJ5WkV3S2JGbCsrMzJKKzRVRWVrVFVsSlNLQzh2TkxzTUFjckxDMGxJaU1kaXNXQ3oyZFRhS1NMU0JRcWQwdStzR05ueS9JUGo0UFdiVjR1SXlLWE1uajJUa3BLT0o0aVNxNmVvNkNEcDZTT3hXcTA0SEE2RlRoR1JMbERvbEg1bmNTcTR6ZytWcS9QQWxpSno2eEVSNmNpa1NaT0lqWFZ3K1BBNnMwdnAxN0t5VmhNVzVpVTFOUlc3M1k3VDZWVDNkeEdSTHRCdlRPbDNuRFpZZnRFYTl5cy9NcThXTVkvVEdUQzdCT2t4VFVEb1R1NXkvLzJmb3JJeWw0TUgxNXBkU3IrVWxiV2Fpb3BqTEZnd0Q3dmRUbFJVRkE2SHcreXlSRVNDaWtLbjlFc1h6MXE3dHdSSzZzMnJSY3dSVU9ZTUlhSDdQOU9ZVk1yT0k0ODhRRU5EUGhzMlBFMU96bGJLeWs2YVhWcElLeXM3U1U3T1Z0YXRlNUthbW1Nc1dUSVhtODFHWkdRa2NYRngyTzMya1AyU1EwU2tOMmpKRk9tWHhzUkRlaHprVlJuYmIrZkJvNVBOclVtdXJ2RHdBQjZQUGpTR2drQ2dQcVFuZDdGYXJZU0ZoWEhmZlo4a016T1RJMGYyY3Zqd0J6aWRFUlFYbnpDN3ZKQ1RuRHdjdDd1ZXhNUUV4b3daMGR5bE5qdzhuUGo0ZU1MQ3d0UzFWa1NraXhRNnBkKzZld3o4OTA3aitkdDU4SmtKTFdNOUpmUWxKZ2FvcS9QajgrbkRZM0R6WUxHVWhmemtMbmE3bmVqb2FPYk5tOGVFQ1JPb3JhM0Y2L1hpOS9zSnFObStWMWdzRnF4V2EzT1gydGpZV0Z3dUYzYTdQanFKaUhTVmZuTkt2N1ZrR1B4cFAxUTFRWVBYbU1uMjluU3pxNUtySlM3T1NsbVpsK3BxMEVpRFlPVUh6bUcxMW1HM1I0VDg1QzUydTUySUNPTjl4c1hGNFhhNzhYZzgrSHcrQmM4ZWRxSGwzT0Z3NEhRNmNUZ2MyTzMya1A3NUVoSHBUUXFkMG0vWkxIREhhSGp1a0xIOVdnN2NsZzZoMlU0aTdVbExDM0QwcUJldjEybDJLZEl0RFZnc0o3SGJIZjFtY3BjTExicDJ1eDJYeTBVZ0VGRGc3Q1VXaTZYTlEwUkV1a2VoVS9xMTI5TGhwU1BnOFVOeEhldzhEWE9HbUYyVlhBMFhKbWhKVDI4Z1A5K054K05DdnhLRGhSYzRoOFZTMEM4bmQxRUFFaEdSWUtOK0l0S3Z4VGhoV1ZyTDltdkh6S3RGcnI0TEU3UU1HK1lsSXFJRXEvVWN4dkliVFdhWEpoOWpzVno0LzFJSmZJVFZlaEtIdzBGa1pLUW1keEVSRWVuajlMVys5SHVmSEFQdkh6ZWU3ejhMQmRXUUZtTnVUWEwxWEpna0pEWFZ6cmx6NTZpdFBhTUpXdnF3bHNsZElqUzVpNGlJU0pEUXY5TFM3NlhGd05TQlJ1QUUrRnMyZlBNYWMydVNxMHNUdEFRSFRlNGlJaUlTbkJRNlJZQzdNbHBDNS9xVHhwcWRBMXptMWlSWGx5Wm9DUTZhM0VWRVJDVDRLSFNLWUV3ZWxCeHBUQ2JrOGNQYitmRFFCTE9ya3F0TklVWkVSRVNrNTZsUGtnakdNaW1meUdqWmZpdlhDSjhpSWlJaUluSmxGRHBGemxzeEVpTE90LzNYdUdGTmdibjFpSWlJaUlpRUFvVk9rZk5jTmlONFh2RDNiUE5xRVJFUkVSRUpGUnJUS1hLUnV6TGdqV01RQUU3V3dONFNtRDdJN0twRVJBeFpXVmxrWnU2bHNMQVFseXVTRXllMHVIQlBTMHNiVFZOVFBhbXBRNWsxYXdZVEowN1VlRzhSa1N1azBDbHlrWUVSTUM4RnRoWVoyNjhmVStnVWtiN2h1ZWRlcExyYVQxTFNHT2JOVzA1Q3dsQ3pTd3BaNWVXbktDOHZaTzNhVEhidjNzOEREOXluNVhsRVJLNkFmbnVLZk14ZEYwMG90TFBZbU5GV1JNUk1Uenp4WjJ5MlZPYlBmNGlNakxrS25MMHNJV0VvR1JseldiVG9jMWl0S2Z6aEQ4L1MwTkNBeitjenV6UVJrYUNrMENueU1aT1RJRDJ1WmZ0VmplMFVFUk05OTl5THhNYW1NMzc4WXJPMW1IWG5BQUFnQUVsRVFWUkw2WmNtVFZyR2dBSHB2UERDeTlUVzFpcDRpb2gwZzBLblNEc3VYajdsd3hOUTd6V3ZGaEhwdjdLeXNqaDN6cytFQ1FxY1pwbzRjUmwxZFpDWm1VbFRVeE4rdjliVUVoSHBDb1ZPa1hZc1N6UEdkd0kwK2VDMUhIUHJFWkgrYWRldXZRd2NtSEg1RTZYWERSa3lua09Ic3FtdXJsWnJwNGhJRnlsMGlyVERab0ZQald2WmZ2MFlOS2kxVTBTdXNsT25Da2xJU0RXN0RBRVNFbElwTFMybHBxWUdyOWRMSUJBd3V5UVJrYUNoMENuU2dSdEhRTHpMZUY3bmdkZTBNb0dJWEdWaFlSR2FOS2lQU0V3Y2h0UHB3dVB4NEhhN0ZUcEZSTHBBb1ZPa0F3NHJQREMrWmZ1MUhMVjJpc2pWVlZDUWEzWUpsOVRZV0l2YjNXREthemMxMVYvMTF5d3VMc0RuOCtGMnV6V3VVMFNrQ3hRNlJTNWh4Y2pXcloydnE3VlRSRUxBd1lOcjJiangrU3Urei9yMXo3Qm56enRkdXNidjk3TjE2MTg1ZWZKUXQxLzM1TW1EL1BXdjM2RzQrT3IvVWc0RUF1cGVLeUxTUlhhekN4RHB5eHhXdUg4OFBMSFgyUDU3anJHT1o3ais1b2hJRUNzcU9rcDlmZFZsejl1NDhYbkt5d3M3UEY1ZFhVcHBhY0Vsdzkrc1dYZVNtanFoZWR0cXRkTFFVTVBPbmErUm1qb0JpOFhTZkt5eXNwaXRXMTl1OXo3VHA5L0trQ0hHcEVwRGhvd2xJV0VvcTFZOXdZb1ZYMmJBZ0NHODhzcmpsMzAvTTJmZXpzU0pTeTU3bm9pSTlDeDlkQmE1akp0R3drdEhvS0xSYU8xODQ1Z1JSRVZFZ2xWall3MFJFWEdYUFcvY3VFV1g3TWE2ZS9jL2lJd2N3TGh4aXpvOEp5RWhsWXFLMDYzQ2ExemNZTTZjeVNNN2V6TjJleGdBZHJ1VGlJaFlpb3R6R1R0MkFRNkgwYzJrb3FLSW9xS2plRHlOemRmYjdRNXV1T0dMdlBQT0x6aDlPcHVCQTBjd1o4N2RsM3d2MjdhOWd0L2ZNMk1rMU1vcEl0STFDcDBpbCtHd3dxZkh3Zi91TTdaZnpUSFc4VlJycDRnRXErcnFNdUxqTHo5QjBjQ0JJd0R3ZUpwb2JLeHRjOXpoQ0NNc0xJSzR1TUZ0amtWR3htRzEyZ0FvTER6RTRjUHJXaDJQaUlqaDZORk56ZHN1VnpRelp0d0t3TlNwSzRpT1RnRGd2ZmQrVFdSa0hFT0hHdC8yRlJmbmtwMjltV3V2ZllqYmIvOFdkcnNEZ0xGakYxenl2V3pmL3VwbDM2K0lpUFFPZld3VzZZU2JSOEhMUjF0YU85L01OWUtvaUVpd3FhMnRwS21wanBxYThrNWZVMUNReFlZTnp4SVZGZDlxZjMzOU9jcktDaWt1YmozaFVVMU5HWGZkOVQzaTQ0Y0FNR2JNUElZTm04VDY5Yyt3Y09FRHpZRXlFQWp3empzL0p5TmpIbVBITHFDazVLTlc5eWtyTzhucDB6bk1uLzhwYkRaNzg3M3o4bmF4Y09Gbm1nT25pSWowYlFxZElwM2dzQnJyZHY3K2ZHdm4zN0xoenRGcTdSVHByd1pHUUVtZDJWVjBUMW5aU1FET25NbkY0Mm5DNFFqcjFIV1JrWEhjYzg4UFcrMTcvLzBuaUlzYnpKdzVuMnplNS9ONWVPNjVyN1M1M3VXS3d1LzNzWEhqODl4ODg3OWhzVmpJeTl0RmFXa0JDeFk4ME81cjd0dTNpdGpZUVl3ZHU3Q3piMDlFUlBvZ2ZXUVc2YVJiUnNGZkwycnRmQ3ZYQ0tJaTB2K2t4MEgrNWVmaDZaTUtDdytkYnpXMFVGQndnUFQwYXpwMVhXMXRCYzg5OStWVysveCtINmRQWjVPZHZmbXkxMXNzRmhZcytEUnIxanhGVFUwNTRlSFJaR2EreWJScE56VzNpRjZzdlB3VUowN3M0L3JydjREVnFzbjJSVVNDbVVLblNDYzVySERmV1BqRGZtUDc3K2ZIZG9iWnpLMUxSSzYrK1VQaDU3dU1aWlR1eWpDN21zNExCQUlVRmg0a05YVVNGb3VGbkp4dG5RcWQwZEVKakIrL21Qbno3MnUxZjlXcTN4RVhONWk1Yys5cDN1ZjMrMWkvL2htY3p2RG1mYSsvL2lPcXEwc3YydjRoZ1VBQW44L0QvdjN2YytEQUJ3RE1ubjFYOHptVmxjVllMQmFxcXM2UWxqYTUyKzlaUkVUTXA5QXAwZ1czcHNOZmprQzEyM2k4bFF2M2pqVzdLaEc1Mm00WURoOGNoeGNPRzYyZVV3YWFYVkhuRkJSa1VWZFh4ZHk1UnRCY3MrWkpLaXFLaUk5UDZmQ2FRNGZXa1puNUZnREhqbTFyZGN6bjgxQlVsRTEyOXBZMjEwVkZKVEI3OWljQXVQYmF6K0x6ZVM1Ym45ZnJibjZlbmo0TENMQisvVE80WEZHTUdUUHZzdGVMaUVqZnBOQXAwZ1VYMXUzODQvbld6cjlsd3gyajFkb3AwaC85Y0FGOGJSMThmWVBSNjJGK0NreEpNcnVxU3p0MGFBMU9aempEaGszQ1lyRVNHUm5IbmozdmN0MTFuKy93bXJGakZ6Qnk1TXgyajYxYjkyZGlZd2N5WThadHJmWnYydlI4cStWSkVoTlRPMVhmeHljU1NrKy9ockt5azJ6Zi9pb2pSODdvOVBoVEVSSHBXeFE2UmJyb2xsSEd1cDFxN1JUcDM2SWM4S3VsOFB3aFkvM2VONDcxN1AydEZoalpnL2M3Y1dJL3hjVzV6Smh4Vy9OTXNKTW1YY2VPSFgrbnFPZ29LU2x0QjZtWGxoYmc5VFoxZUUrdnQ0bkd4anJPblR2VGFyL2IzVWh0YlNYRnhjZUlpa29nT2pxQjdkdGZiYmRGRk1CaXNmTFp6LzZtM1dOVHB0ekF3WU5yS0N3OHpNaVIwenY3ZGtWRXBBOVI2QlRwb2pDYnNWektudzRZMjJydEZPbS9vaHp3eFdudzBFVElyNFQ5cFplL3ByTXN3TGExUFhPdnBxWjZ0bTM3RzlIUkNVeWVmRjN6L3ZIanIrWHc0WFZzMnZRaWQ5NzVPQzVYWkt2cjl1OS92MDJndkZodGJRWFYxV1Z0enFtdHJjQnF0WFB1M0JrbVRGakt1SEVMOFhvOUpDUU01WnByUHRIcTNETm44dGk5K3g4ZHZrWjRlRFFPaDR1NnVzcXV2R1VSRWVsREZEcEZ1dUcyZFBoYkRsUTJHcTJkNytUQjNXUE1ya3BFekJMbE1NWjE5dlRZem0yWFArV3kvSDQvNjliOW1icTZTcFl2LzN5cnRTMXROanZ6NTMrYTk5OS9nalZybnVUR0cvKzExZkhycnZzOFhxK253L0dZYTljK1JVek1RR2JOdXFQVi92WHJueUUyZG1DckNZWUFuTTRJQmc5T2I3V3ZzYkgya3ZYWDFWWGg5VFlSSGg3ZHFmY3JJaUo5ajBLblNEYzRiZkRBZUhoaXI3SDk4bEdqMjYxTGY2TkVwQS94Ky8xczJ2UUNwMDRkWWZMazZ4Z3hZbHFiYzFKVEp6QnAwbklPSGx6RGh4LytudVhMSDhQcGREVWZ6OHI2a0wxNzMyMzMvb0ZBNFB4RVFwdmI3SStOWGRydHVvOGQyOGJaczhkeE9zTXBLZmtJdXoyTTFOU0ozYjZmaUlpWVN4K1JSYnJwcHBId3lsRW9iVEJhTy8rYURRL3JNNUdJOUJGTlRmV3NYLzhNaFlXSEdEbHlacHR1clJlNzVwcFBVRnRienZIaiszampqUit6ZVBIRERCNDhDb0RwMDI5bSt2U2IyNzF1NWNyZk1tQkFjcHNXemIxN1Z4SVJFZFBtL01iR1drNmRPdHBxWDBWRlVadnpZbUtTS0M0K1JrMU5QWU1IcHpONTh2V0VoVVZjOWoxM3hPLzM0L041c1ZvMURrSkV4QXdLblNMZDVMREM1eWJEZis4MHRsL05oanZTWVlEcjB0ZUppUFMyb3FKc05tNThqcnE2S2pJeTVySmd3ZjFZTEpZT3o3ZGFyU3hkK2dpYk5yMUlidTRPM25ubjU4eWRldzhUSjdadXJYUzdHOG5MMjBsWVdDUit2NWV5c2dJR0R4N2Q1bjdUcDkvVTd1dVVsUld3ZXZVZlcrMExCUHh0emhzOGVEU2pSOC9wekZ2dFVGYldHdXgySjFhcmpaS1NQQUlCUDNGeGc2L29uaUlpMGowS25TSlhZSG1hTVpIUThYUGc4Y016QitIcnM4eXVTa1Q2TzRjakRLL1h3K0xGRHpONjlPeE9YV08xMmxpOCtMTU1IanlhM056dFpHUzBYUmZUWnJPemJkdmZDQVQ4V0N3V0VoSlNPNzErcHRNWnpxaFJzMWl5NUo5YTdTOHNQTXlXTFM5MTZoNWRjZXpZVmlvcml3SGp6MlBjdUVVTUhUcSt4MTlIUkVRdXp4SUlCQUptRnlFU3pETFB3TGMzdFd6LzM0MlExclpYbVloSWx6MzIyR004K3VpZnVuV3QxK3RwTlNsUVQ3cncwZUZTcmFkOVFTQVFJQkFJWUxWYWUrUitUei85R0YvNHdoZElURXdrS1NrSmg2TjMvbnhGUkVKTnovd1dGdW5IWmcyR2lZa3QyNy9mWjE0dElpSVg5RmJnQkNOczl2WEFDVWFkUFJVNFJVU2srL1NiV0tRSGZPbWk5Y3IzbHNDTzArYlZJaUlpSWlMU2x5aDBpdlNBOURoWU1hSmwrdy83d2R0MmJnd1JFUkVSa1g1SG9WT2toM3h1TW9TZm41cnJkQzI4ZnN6Y2VrUWsrS1dsdFowWlZzeVRuSndHOVAyeHJDSWlmWTFDcDBnUGlRdUR6MHhvMlg3aE1GUTFtVmVQaUFTL3BxWjZ5c3RQbVYyR0FHVmxKM0c3Rzh3dVEwUWtLQ2wwaXZTZ1Q0eUdJVkhHOHlZZlBIM0EzSHBFSkxpbHBLUlFYbDVvZGhrQ2xKY1hrcEFRajhWaXdXYXpxYlZUUktRTEZEcEZlcERkQ2wrWTJyTDl3UW5JcXpLdkhoRUpick5uejZTazVMRFpaUWhRVkhTUTlQU1JXSzFXSEE2SFFxZUlTQmNvZElyMHNEbERZUHFnbHUzZjdEYXZGaEVKYnBNbVRTSTIxc0hodyt2TUxxVmZ5OHBhVFZpWWw5VFVWT3gyTzA2blUwdXhpSWgwZ1g1aml2U0NyOHdBNi9rdndiTXI0UDNqNXRZaklzSHIvdnMvUldWbExnY1Byalc3bEg0cEsyczFGUlhIV0xCZ0huYTduYWlvS0J5TzNsc0RWVVFrRkZrQ2dVREE3Q0pFUXRIdjk4R2J1Y2J6U0FlOGNCUEVocGxiazRnRUg3L2ZUME5EQXkrODhCTDE5UmFTazhlVGtKQktZdUl3czBzTFdXVmxKeWt2TDZTbzZCQmhZVjRXTEppTHpXWWpPanFhUVlNR0VSNGVycFpPRVpFdVVPZ1U2U1VOWG5od0pWUTJHdHZYRDRkdlhtTnVUU0lTbkx4ZUx6VTFOV1JtWm5Ma1NBNmxwYVU0blJFVUY1OHd1N1NRazV3OEhMZTduc1RFQkVhTkd0SGNwVFk4UEp6RXhFU2lvcUt3MisxbWx5a2lFbFFVT2tWNjBjWkMrTkgybHUxZkxJYXBBODJyUjBTQ2w5ZnJwYkd4a1hQbnpsRmJXNHZYNjhYdjk2Ti94bnVIeFdMQmFyVTJkNm1OalkzRjVYSXBjSXFJZElOQ3AwZ3YrOVltMkgzR2VKNGNDYyt1TUdhNUZSSHBLci9majlmcnhlUHg0SGE3OFhnOCtIdytCYzhlZG1GWkZJZkRnZFBweE9Gd1lMZmIxYVZXUktTYkZEcEZlbGxwQXp5MEV0dytZL3ZCQ2NaRFJLUTdBb0ZBbTRmMFBJdkYwdVloSWlMZG85QXBjaFc4bWdOUEhUQ2VPNnp3ekFxajFWTkVSRVJFSk5TcG40aklWWEIzQmd5UE1aNTcvUENMVEhQckVSRVJFUkc1V2hRNlJhNENxd1crT2J0bCs4QlplRGZmdkhwRVJFUkVSSzRXaFU2UnF5UmpBTnllM3JMOXAvMVFVbTllUFNJaUlpSWlWNE5DcDhoVjlNaGtHT0F5bmpmNjRLYzdRSU9xUlVSRVJDU1VLWFNLWEVYaGR2akdySmJ0dzJYd1ZxNTU5WWlJaUlpSTlEYUZUcEdyN0pwa1dER2laZnVwQTNDNjFyeDZSRVJFUkVSNmswS25pQW0rT0EwR1JoalBQWDc0eVE3d3E1K3RpSWlJaUlRZ2hVNFJFN2pzOEowNUxkczVGY1phbmlJaUlpSWlvVWFoVThRa0V4UGhrMk5hdHA4N0JBWFY1dFVqSWlJaUl0SWJGRHBGVFBSUGsyQll0UEhjNjRjZmJnTzN6OXlhUkVSRVJFUjZra0tuaUlrY1ZuaDhMbGd0eG5aQk5meGh2N2sxaVlpSWlJajBKSVZPRVpPTmlvTUhKN1JzdjVzUFc0ck1xMGRFUkVSRXBDY3BkSXIwQVo4ZVo0enh2T0JuTytGTW5YbjFpSWlJaUlqMEZJVk9rVDdBYW9IdnpZTVlwN0hkNElYdmJ6V1dVeEVSRVJFUkNXWUtuU0o5Ukx3TC9tTnV5M1orRlR4MXdMeDZSRVJFUkVSNmdrS25TQjh5ZlpEUjFmYUNOM05oWjdGNTlZaUlpSWlJWENtRlRwRSs1ck1UVzQvdi9Pa09PRjFyWGowaUlpSWlJbGRDb1ZPa2ovbjQrTTQ2RHp5KzJSam5LU0lpSWlJU2JCUTZSZnFnajQvdkxLeUJIMitIZ0hrbGlZaUlpSWgwaTBLblNCODFmWkRSMWZhQ25jWHcvQ0h6NmhFUkVSRVI2UTZGVHBFKzdJSHhNRCtsWmZzdlIyRHpLZlBxRVJFUkVSSHBLb1ZPa1Q3dU8zTWdQYTVsKzc5M3d2Rno1dFVqSWlJaUl0SVZDcDBpZlZ5WURYNnlDR0xEak8wbW56R3hVTFhiM0xwRVJFUkVSRHBEb1ZNa0NDUzQ0Q2NMd1dZeHRzL1d3N2MzZ2NkdmJsMGlJaUlpSXBlajBDa1NKTWJHdzlkbnRXem5WTUFQdDRGZlU5cUtpSWlJU0IrbTBDa1NSSzRmRG5kbnRHeHZQdzIvM20xZVBTSWlJaUlpbDZQUUtSSmsvbmtLekIzU3NyM3FPUHoxcUhuMWlJaUlpSWhjaWtLblNKQ3hXdUI3ODJCaVlzdSsvenNJR3d2TnEwbEVSRVJFcENNS25TSkJ5R0dGbnk2QzRURXQrMzZ5QS9hZE5hOG1FUkVSRVpIMktIU0tCS2tJTy94OE1TUkhHdHYrQVB6SFpqaFlabTVkSWlJaUlpSVhVK2dVQ1dJRFhQRExKUkIzMFJxZTM5b0lSOHZOclV0RVJFUkU1QUtGVHBFZ056RENhUEVNdHh2YlRUNzRob0tuaUlpSWlQUVJDcDBpSVdCRXJESEcwMzcrYjNTalY4RlRSRVJFUlBvR2hVNlJFREVwRVg2eTBKaGtDQlE4UlVSRVJLUnZzQVFDZ1lEWlJZaEl6emx3RnI2MUNUeCtZOXRsaDE4dmdkRUR6SzFMUkVSRVJQb250WFNLaEpncEErRy9GNEhUWm13M2V1RnI2K0ZBcWJsMWlZaUlpRWovcEpaT2tSQjF1QXorZlpNUk9nRnNGdmpPSExnMjFkeTZSRVJFUktSL1VlZ1VDV0U1RmZEMURTM0JFK0RSeVhEdldQTnFFaEVSRVpIK1JhRlRKTVRsVk1BM05rRDlSY0h6MWxId3I5UEJhakd2TGhFUkVSSHBIeFE2UmZxQkU5WHduVTF3dHI1bDMrUWsrTUY4aUhhYVY1ZUlpSWlJaEQ2RlRwRis0bHdUUEw0WnNpdGE5ZzJLZ1A5WkRDbFI1dFVsSWlJaUlxRk5vVk9rSC9INDRXYzdZVU5oeTc0SU8vem5mSmcreUx5NitvS0FweExjWmVDcncyS3hFUEEzbVYyU1hNenFKQkFBckJFRUhJbFlISEZZTEJZc0Z2VVJGeEVSNmVzVU9rWDZvYjhjZ2VjT3RkNzMrU253eVRIbTFHTzJRRjB1ZUtzQm45bWxTQ2Y0c2VLM1JCRndqY1J1dDJPMWF2VXZFUkdSdmt5aFU2U2ZldTBZUEhVQS9CZjlCbGcyREw0NTIxaGVwYjhJMUJ3RWY0UFpaVWdYQlFMZzlUdndoR1hnY3JtdzJXeG1seVFpSWlJZFVPZ1U2Y2NPbHNMM3QwSzF1MlZmZWh6OHh6d1kyZy9HZVFicWNnbDRLK2xIR1R1a0JBSlE1M2JpRHh0QlZGU1VncWVJaUVnZnBkQXAwcytWTnNEam0rQ2pjeTM3d216dzJGUmphWlZRRlhCWFFNTngxS1UydUhsOVVGWVhUV3hDR2k2WFMxMXRSVVJFK2lDRlRoRnBkNEloZ0ZtRDRkOW5RMXlZT1hYMXBrQmREbmpQWGY1RTZmT3FHNncwTUpTRWhBUWNEb2ZaNWZTcXJLd3M5dTdKcExDd2tNaUlNSTdsRlpoZFVzZ1puWjVHZlgwVFE0Y09aY2JNYTVnNGNhSW1yUklSdVVJS25TTFM3SzFjK09OKzhGMzBXeUhHQ2QrZVl3VFFVQktvM2c4QjkrVlBsRDdQN1lHVGxRTVlPblFvTHBjclpNUEJpeTgraDg5ZFJjYUlKRktURXhnNkpON3Nra0xXcWRNVkZCYVhjelMzQkljcmp2cys5WUFtclJJUnVRSUtuU0xTU240Vi9HZzduS3BwdmYvV1VmQXZVOEVaSXNQbUZEcERoOXNEK1dlalNFbEpJVG82T2lTRHdaK2ZmSUpSdzJKWVBHK2MyYVgwTytzMkh5YnY1RGtlZU9oUlRWb2xJdEpOb2ZjdnM0aGNrVkZ4OFBRTmNNOFlXazJ3ODA0K1BQb0I1RldaVmxyUFV1QU1HVTRIK0h3KzNHNDNmci9mN0hKNjNJc3ZQc2VvWWRFS25DWlp1bkFDbzlKaWVmbWxGNml0cmNYbjB6aHdFWkd1VXVnVWtUWWNWdmpuS2ZDN1pUQW9vbVYvVVMxOFlUVThzYmYxakxjaVpnc0VBbmk5WGtLdDgwNVdWaGErcGlvV3p4dHZkaW45MnJJRkU4QlhTMlptSmsxTlRTSDU1WWFJU0c5UzZCU1JEbzFMZ0dkV3dPM3BMZnY4QWZoSEhqejRIcnh4clBYNFR4SHBXWHYzN0NSalpKTFpaUWd3Zm5ReTJVY1BVVjFkcmRaT0VaRXVVdWdVa1VzS3M4Ry9Ub2RmTG9hazhKYjl0Ujc0dzM3NDNQdXdzOWk4K2tRdUNMVldUb0RDd2lKU2t4UE1Ma09BMUNFSmxKYVdVbE5URTVLdDZpSWl2VW1oVTBRNlpjcEFlUFltZUdCODY4bUVUdFhBNDV2aEd4dmdaRTNIMTR0STEwV0VoMm1XMmo0aU5TVUJWNWdUajhlRDIrMVc2QlFSNlFLRlRoSHBOSmNOUGpzUm5yOEpscVcxUHJidkxEenlQdng0T3h6WDhwY2lQU0kzWCt0dzlpVUZoY1VoUFdtVmlFaHZVZWdVa1M1TENvZHZ6NFkvWEFjVEVsdjIrd093b2RDWTVmYmJteUNyMUx3YVJTUTQ5ZlV3RjZxVFZvbUk5Q2FGVGhIcHRvd0I4TnVsOE4yNU1EaXk5YkhNTS9DMTlmRGx0YkR0dERuMW1hbWh3YzJxZFFlb3FLenQ4clVyMSs1bjg4N3N5NTduOWZyNHkydGJPSlJkMkowU203MjFhamQ3RHg3djl2Vm56bFpkTWlpVWxLcnB1eS9KT25LUzcvN3M3MVJXMVYzeHZWNzgrMmJlZUc5WHA4OXZhdkx3cXlkWGtwM1g5cGRDSUJEZ2o4K3Y0Wm0vYnV6VXZmNzgwbnJXYkQ3VTZ2cmF1c1pMUGp3ZWI2ZHJGUkdSbm1NM3V3QVJDWDdYcHNLOEZHTTIyNWVPUVAxRm4rdU9sTVAzdGtCYUROdzNEcFlPQTV1bDQzdUZpdnlDRXQ3K1lBK0ZSZVg4ODJlV2R2bzZqOGZMQnh1eW1EbDVCQXRuajcza3VUNmZuNjJaeDBoTWlHYmkyTlFPejZ1cGJXRGo5cVBNbWpxS1FVbXhiWTV2M0hHVTJkTkdNWDNTaURiSFRoU1djaWk3a0J1WFRNRnV0N1U1WHQvUXhJOSsvU2JKZytMNGo2L2UyZWI0ODY5dVlrL1djYjcrMkUya0RkVXNySDNCME9SNHp0WFU4OXE3TzNuMGdjdi9iSlpYMUZCYjM5VHVNWWZEenRvdGh4azlNcG1ZNlBCMnp4bVdrb0RGWXZ5bDM3RTNqL3dUSlNUR1J3Tncra3hscTNNanc4UFl2aWVYOFdOU0dIN1J6NHZWYW1Id3dMam1iYS9YUjliUmswd2VQNng1WDJsNU5kLy8rZXM0SExibTE3dVl4K1BqdGh1bWMrT1NLWmQ5ejVlalZrNFJrYTVSNkJTUkh1R3d3cjFqNFpaUjhFNCt2SlVMWlEwdHh3dXE0V2M3NGNuOXNHU1lFVDdIaGZDa25CUEhwakp4N0ZBT0hDbWd1S1NLNUVGeGw3OElPSlJ6Q3JmYnk4eXBJM3VzbHByYVJ0NWJzNTloS1ludGhzNUxPWDZ5bFBmVzdPZTZSWlBhRFoxWlIwN2k5d2VZTWo2dG5hdGgyc1RoN05pVHg1TXZydVB4cjl4QlpFUll0OTZEOUp6NEFWRXNuVCtCL0lJU21wbzhoSVU1TG5uK3FuVUgyTFk3RjRlajdmOS9BTHZkeHA5Zlh0OW12OThmd092MThic2ZQNGpEWVNjUUNMQis2eEZtVDBzbk1UNGF2OS9QajM3OVpwdVE2SFRhK2RzL2RyUzZUNWpUemkrK2Z6OU5UUjQ4WGgvNUowcndldjBNVDAya3RxNFJnQXM1OE1mL2ZrKzdBZmhYVDY2ODdKK05pSWowRG9WT0VlbFJrUTY0Ynl4OGNneHNMSVRYajBGT1JjdnhxaVo0TTlkNEpFZkMwalFqZ0tiRm1GZHpkeHpPT2NWVGYxbDN5WFA4L2dDQkFQejMvNzU5eWZNZWUzQVo0MGFuQUxBM3kram0rc1QvZmRqbXZJaHdKNy80L3YzZHJMaDM3RHRrVEhSenpiUlI3UjZmUEg0WWkrYU1aZlBPSFBZZkxtRCtySXlyV1Y2Lzlld3JHOWwvdU9OSmlBS0JBQmFMaFcvKytLOGRudlAvL3VWbVVvY1kzd3lOR1pYTVZ4NjlzZm1ZMys5bjlhWkRqTTlJYVQ3bjQvWWZMdURKRjlZMmJ4ODRjcExTOG1xKytQQjFyYzc3MXBkdVk4amdBUjNXY1RTM2lQOTdlUU1BYjMrNGgzVmJqalFmKy83UFgyOSsvaThQTFFlTWx2MzIrSHg5ZTZ5b2lFZ29VK2dVa1Y1aHN4aGhjdWt3T0ZSbWhNK3RSY1prUXhjVTF4bmRjVjg2QXFQaWpIT1hwMEZDKzczMCtoU2Z6NC9iN1dYMHlNRU1UT2hlWWo1VFdrWCtpYlA0ei8raGxGWFVzUGZnQ2FaUEdrNzZpTUc4L3Q0dXhveEtidTQ2NjNEWUtDazl4MDkvOTQ5VzkzbDM5VDVXclR2UXZEMXJ5a2dldUh0Qm05ZDcrcVgxV0sxdHV4MjYzVjQyNzh4aCs1NjhkdDluUnlxcjZqaDR0SkNNa1lPSmpBamo3Ky9zYVBjOHY5OW9rVHA5cHFMTk9XRk9CN2ZkTUtQRDE1RHVXVFJuTEJQL2YzdDNIdDMwZWVkNy9DMXJzZVFkVzdiQk96Yll4Z1pqd095QlFBZ1FJQ1FwS1duVE1GMXkyMDQ2elV4bW1zek5MSGZhU1RQVG1aemJkRTN2YlpNMmJkTnNiWnBtQjhMaXNPK0x3UVpzd09EZDRBVzgyN0prYS82UUVSakxaZ2tLMitkMXp1ODQwdS9SenovbENNUEh6L2Y1UHBrSmdLZUVkZlVuQjNub3ZtbUVCUHVlYWQ2OHM0VGEwMDA4ZE45VTczTlJ3MElBR0RjbWtjNnU3bjdySWQ5WnRZZHRlNDZST1NwdTBIV1NNVkZoTEYwd0VZUEJRRzl2TCsrdTJzT2QwOGRnand6bHB5K3Raa2JmTHlDNm5TNGNEdWVnNzhYcDdQSCs5K0o1dWR4MVJ6YlAvM0lsT1dPUzZPaDBjUDg5bnM5UGQ3Zm5QcDc3eFFlRGx0ZU9Hek40R2JxSWlQaVBRcWVJK04xWXUrYzQwd1ViS21COVJmL1pUNERTSnMveDBrSFByT2U0YU1pSmh0d1lpTFJlbi91K0hOUHpSak45MG1qdjQ5N2VYaHJPdEJKajcxL0dXdGZRVEhSVVdMOS9ERy9aVlVKcFdaMzM4Y3AxK3dGWXZuUXFFZUhCdkx0NkQ4a0pkdWJPelBLT2FlOXdzSEJPRHVCWjE3WXEvd0NabytKSVRZNEJZTU8ySXpoZDUvK1JEaEFhWW1YcGdvbFg5ZjdLS3VzcFBPSzdVZEhXM1NXNDNXN216TXlpeStGa3k2NmpRMTZyK3FMMWV3QWh3VmFGVGo5SVM0a2xqVmpBcys3MjR3MkZoQVFITWpuWDk0ejBxdndEWktTTkdIQytyYjJMWC9iTlZ2NytUNXNIdk82L2Z6NzBMRDU0UHFlaElUWmFXanRaY3ZjRUNnNlZVMUpheTdJbGt3RjQ3b1VQTG5tTmMyWFp3VUZXempaMTBOVGNRWFpHQXI5Ky9STWVmWGlPOTMzZWY4OGs1czdJOGxreXZHdC9xWGN0cVlpSWZMWVVPa1hrTXhOcGhXWHBucU8ySGRhWFEzNDVWTFQySDFmZTRqaytMUFU4SGhGOFBvVG1SRU5jeUdkLzc1ZmpiRk03TDcrNWdjcWFSdjdobTR1OGpYUE96VTRtaklqazRRZG1rQkFYT2VDMXpTMGQ3TnhmeXRRSm80Z0lEeDV3L3B6Z29FQVd6OHNGUEFGMFZmNEJNa2ZIY2Zlc3NRRHNPWEJpd0d0Q1EyemUxMXpOZTVvN3MybkFlajZIdzhtR2JVY0FTRW1JWmxoRU1EOTk5c3RYOVQzRXY0SnNnU1FuMkRsOHROcG42R3h1NmFEMmRGTy9YMjZjRXh3VXlILzgwM0x2NDhJamxmeGw1VzYrOHRCc1VoTHQvY1pXMVp6aE4yOXNZT21DaVV3Y2wrSjkzbWExOE9hNzIrbHlPUG5mejc1T2I2K2JtWlBUaWU4cnFYM3lzY1g5bWdSZDdIUjlNN3YybDNvZjd6MTRnb3kwL28yTEhBNG4vL3lEUHdMMG0vWDNaZW1DaWQ0L0x5SWk4dGxRNkJTUjYySkVNS3pJOGh5bFRaQmZBWjlVUUYzSHdMRzE3WjVqVFpubmNiQVpFa0xQSDRrWGZBMzAzZXZrbWhzM0pwR2YvY2VYTVJvOU8wOFZIQ3JuRDI5dHBxT3ptenVuWnhJLy9IeXdqTEdIY2YvQ1NieS9aaDgvK05sN3pMc2ptM3ZuVDJCRzNtaW1Ua2pEWlBJMFVubnlzU1dFRDlJQjFKZHoyNVFFK0NnbHZORHhrNmM0ZXVMVVZiekw4MnhXQ3ltSjU3dUpmckx0TU8wK09wb2VQRnhCVmUyWklVTnVTV2tOYXpjV01YdGFaci91bytJL002ZWs4OGYzZHZEZ2tpbUVCUGN2SGRpNit5aG1zNUZKT1FPN0Z4c01CcUtHZVdZSEhRNG5KOHJyc0ZrdGZMQm1INmxKMGFTbXhKS1NZS2U0dEpaVjZ3dVlQM3NzODJlUEczQ2RaWXNucytUdUNaU1UxdkwyUjd0WXVtQ2l0L0dQMld6QzBUMTRlVzFFZUJBTDVvekQ1ZXJCYUF4Z1Y4RUpsdHpkLy9ObHNaajQ3bmMreDc4OTkyZSs5c1haM3BuL0MvM2dwKyt6Yk1sa0pvNU5HWEJPUkVUOFM2RlRSSzY3dEFqUDhZMGNLR3VCZ3ROd3NCNzIxMEZyOThEeDdVNVBlZTdGSmJyZ21VMk5EL1VFVTE5SFVOL1hxVUdmN3A0TkJnTm1zNG1XMWc3ZVc3MlhiWHVPRVdTejhJMFZjd2RzUFdJd0dManJqbXpHWnlYeDZ0dGJXYmU1aUgxRlpheDRjS2EzZ1ZCTGF3ZE5MWjZqdkxvUjhEUWlPbFhYeEw3Q011KzFvcU5DdlkxYnpxMjM5TFYrN1VKSFQ1emlnelg3c0ZpdTdrZCtkN2VMd0VDek4zUzJkemhZdTdIUTU5aGQrMHZaVjFqR0hWTXlCdDFDbytoSUZZZEtxc2dkNjd2anJWeDdVM0xUZUhmVkh0WnRLdUtCUlhuZTV6M3JlWXZKeTBrbHlEWjBaK0hBUURPUFBqd0h0OXROVVhFVmF6WWU3TGNPT0hKWUNHYXppZU1uVDVHU0dOMnYyM0ZFZURBdVZ3OXJOeGF5Y0U0TzRXRkIzbldjcFdXbmVldURuVTlKaE0wQUFCRm5TVVJCVkpkOEQvL3l4UDEwZDdzNDI5Uk9aRVFJdGFmUDRuYTdLYTlxQUNBNXdUUHphakdiQ0xUNDZzanJKalRZaXMxbXVlVDNFaEdSYTB1aFUwUnVLQ2xobnVPQjBlREdVMlo3b0E0SzZqeGZXM3lFMEF1ZDZmSWNRd2t3d01jTFB0MTl1bHc5NUc4OXpLcjhBcnE2bkdSbkpMRGl3WmxEbHNaR1JZYnlkMTlmeUtZZHhiejkwUzUrOXV1UG1UazVuYy9mTzRYS21qTzg1S01iN3Y2aWNtK0hXSUE3cDJmeXhRZG1BSGpYYnA2YmJiMlVIMzczUzVqTkpweE9GMmJ6NEQvK1cxbzdDUTJ4WWpBWWFHdnY0aCsvLzNxLzgzLzVhQmNkbmQya0pOb3BxMnpvZDI3S2hEVDJIanpKcm9MU1FVc1lEeDJ0SWlEQXdJUnJHRHBYTjhRUzFCRkVVRU1BeHM5b3R0dmZydVYydGhhTGlmc1dUdUtQNzIwbmIveElFdnArY2ZIaDJuMjBkemhZZlBmZ005TW5LK280VkZKRnc1bFdUdFUxVTF2WGhOUFpRMHFpbmJ0bVpwR1ZrVUNNUFl4OWhXVWNPRlRPZTZ2M1lqSVpTVTJLNFZ0ZnVSdXIxUk1BMS9UOW9tTCtiTS9ub3FzdmROcHNGakpIeGZIRU4rN2h1UmZlWjlGZHVlUmtKZkhVTTYveDFMZVdNRHdtZ3IvNXA5OENjTGE1SGJQWnlQLy8vVHJjYmpkT1o0OTNLNVFmUDdNQ2dKZmYzT2l6WVZaWDErQ3pxU0lpNGw4S25TSnl3ekp3UG9UZVA4cnozTWxtT05FTU5hMVEyUXJWYlZEVjZwbjkvS3c0blM2ZSs4VUhWTmVlSlRnb2tLODhOSXRwRnpRVEdvckJZT0RPNldQSUhCWEhiMTdmd05iZFI2bXRhK0k3ZjcyWS8vdmRML1ViKzYvLy9TZG1UODFrNGR3YzczUGxWUTFzMmxFTVFITkxPd0FueWs5N3ozZDBkbFBYME1LbUhjVk15VTNGYXUwL3ExTjcraXcvZm5FMTl5MmN5QjFUTWdiY1gzbFZBeSs4dkliYzdHUWVlWERtZ1BOTnplMXMyM09NMU9RWThzYW5EZ2lkV2VueDJLd1c5aFNjOEJrNnp6YTFVM3U2aWV5TUJJS0RybDJIcURVTnNkZnNXamVLQUFOY3U5MWFZZGJVRExidk9jcExyMzNDVTk5YXdzbUtldFp0UHNTOTh5Y00yV0NudDlmTjBST25pTFdITTNsQ0drbHhVU1RGUnhFWWFHYlRqbUxlZkhjN3p6NjluSVZ6Y2xnNEo0ZW01bllLRHBWVDM5RGlEWnpsVmZXc1hGOUFldXB3M2xtMWgrYVdEakpIeDJFd0dBaThnaG40dlBHcDVJMVA3YnRtQXovNjFjb0JhNG0vL2JYNXBLZU9HUERhcDU1NTdiSy9qNGlJWEZzS25TSnlVeGtaN2prdTF1endoTS9xTmpqZERsMDkwTjBEemw1dzlrQjMzOWR6ano4TnM5bkVzc1ZUS0NxdUpDaytpamZlM2M0YjcyNi80dXQ4L1V0ektUN3VhZTVpTkFiUTI5dkxpWXA2eG95SzgzYmZOSnVOaEFSYnFhcHBwSzNEUWVHUkNqWnVMKzUzblozN1N0bTU3M3lqbGVhV0Rzb3E2OG5PaUI4UU9rTkRiQ1RHUmZMYTIxc3BQbGJESTh0bWVzc05qeHlyNWxkL3lDZklabUhlckd5Zjl4d1JIa3hxY2d3ckhweEo4ZkhhQWVkTkppUGpzNVBZc2ZjNDlZMHRSRiswbmN6Qkl4VUFUTXk1dHV2cWZwUjVFTHZkVG5SME5HYXpyOUxLbTlOajZ5ODk1bklaREFhK3VXSWUvL1h6OS9qSlM2dXBiMndoSnl1UlJYZU5IL1ExTGxjUGJyZWIreTdxZmx4WjR5a0JiMmhzd2RYVHcvR1QvZGNNSjR5SUpHRkVKTWRQbmlJMHhFWjdSemZEd29QcDZlbWxyYjJMeUlnUXVoeE9ZdXhoQkFRRTRIUjV5bVo3ZXR5MGR6ZzQyOVNPMisyWmRmZGRLdHYvSHM4MHRYazczTDd4emphc1Byclhkblpkb2t4Q1JFVDhScUZUUkc0SjRZR2VJOXQrNmJFQTd1WlA5LzJ5MHVQSlNvK25xdVlNVXlmNDNvWmk1LzVTakFFQjVJMGYyS0FGd0I0Wnl2S2wwN3lQeXlvYitOVXI2M25tSHg4a0pyQi9zdDZ5cTRUaTQ3Vjg3OGxsUEhTZjV6VWZyZHZQeXZVSFNJcVA0dW5IbHc2NGZrREF3TExia0dBcmp6KzZnRlg1Qi9odzdYNU9WdGJ6dng2ZXc5bm1kbjc3NWtic2thRTg4ZlY3R0JZeGVKbnczM3gxUHNGQmdUNURKMEJ1ZGpJNzloNW43OEdUM0RPM2Y2QXBQRkpKUUlDQjNHeXQ1N3dld3NOczVJeEpZdXR1ei9ZMnM2Wm1EcmttdUsyOWk1Ky92TWJudWQ1ZU42NitFdS9uZjdseTBEWERFOGVsOEpXSFp2UHMwOHY3UGYvVyt6dElHT0ZwdUhXaXZKNS9mLzV0bk00ZVhuOW5Hd0VCQnJxN1hiencyelVZREFiY2ZWMkhkdXc5UmxsbFBjMHRuZFNmYWFHNzI4WGYvdXZ2QWZqT1h5OEdZUGEwTVNUNjZCRDlpOSt0SGZSOWlvaUlmeWwwaW9oOENnbHhrWHhwMmNBeVZJREM0a29DTGVaQnoxOE5nOEhnRFFuSFRwN0daREpTVWQzSXFicG00dnEyb0xpY2F5eWVsOHVvbEZoKzg4WUdudi9sUjdqZGtCUWZ4ZU9QTGhqUTNmUmk1MmFVQnBPVkhvL1piR1IvWVZtLzBPbHdPQ2twclNVclBmNlNUV3ZrMmp0NHVJSVAxdTZqcXVZTVV5YWtVVlpaendzdnJ5RnYvRWdXemhudmN5dWZpUENCVytHMGR6allzcXVFRGRzT0V4NGFSSDFqSzZFaFZtS2p3MWwwMS9oK1hZN1BxVzlzb2ZaMEUzV05MZFEzdEhDNnZwbXlxZ1lldU1lelIydEcyb2pMV3RONXFxNlo1cFpPN0pHaFJFZUZVdGZRd3IvODNmMUVSb1I0UTIvYzhBZ1M0Nkp3ZER2cGN2UWRmZXM1UzQ3WFlEUUdrSjJSY0UzLzM0cUl5TkFVT2tWRWJrS3RiWjJjS0svam5yazViTmgyaEEzYkRsOXh1RTFPc0pPV0hNditJazkzWEl2RjVPMkkrMm1ZelNheTB1TTVjS2lDTTJmYmlCem0yVmkxcUtRS2w2dkg1OVljNGg5ZFhkM3NLampCcGgxSHFLNDl5NGpZQ0I1L2RBSFpHUWwwZDd0WXViNkE5VnNPc2VmQVNWS1RZNWc2Y1JRVHhpWVRHdEsvODNCSHA0TkRKZFVVRkpWeCtGZzFrOGFONU1uSGxuRDRhRFZyTnhieWYvNytBZkszSHViLy9XNHRZYUUySm94TklUc2pnYVQ0S0FJQ0F2aHc3WDUyRjV3Z3hoNUcvUEJoQk5rQ2NUcGRUTTVONDlqSnk5L081OExPdStWVkRXemNVY3p3bUFoV2YzS0FUN1lleHUxMjg1TVhWM3ZIbU0xR3JJRVdBaTBtSEE0WGg0OVZFeFlXcE5BcEl2SVpVK2dVRWJrSmJkcFJURTlQTDNualUrbnFjcEsvOVREVEpvMzJ1VCtoTHpXbnp2TGlxL21jcm05bXlkMjV1Rnk5Zkx6aElQLzUwL2Y0MmhkbmU3ZHl1VnBqTXhNNWNLaUMvWWZLbVhlSFozM28vc0l5VENZanVkbmFKOUhmQ285VXNuM1BNWXBLS25FNmUwaUlpK1NyWDVqTjVOeFViOW0xeFdMaWdVVjUzRGw5RE9zM0Y3Rmxkd2x2dkxPTk45L2R6c2lrYUI3NzhqeGEyN3A0NWEzTlZGUTNFbU1QWTNyZWFMNXcvelRDUXZ2dk9XUXlHVmx3NXpqbXpoakQzb01uMmJtdmxJL1dGV0F5QlRBamJ6VExsMDVseFlNek1adE4zbUE0WlVMYUpXZk5UOVUzMDNpMkRiZmJqV21JdHNRVHg2V1FsaHlMeldyQlpqTmpzMXF3QnByN2xaZy85Y3hyZkc3UlpPME5LeUp5SFNoMGlvamNnSHA3UFRPT2ptNG5qV2RiNmJ4Z3U0ZVcxazd5dHh4aTNKaEVoc2RFc0hCdUR0djNIdU9WdHpiejVHT0xCOHhTWFh6ZDlWc084ZjdIKzdDWVRYejdhL01abTVrSXdNaWthSDczcDAzOC9EZHJXSFJYRHZmT256am9kUzVsZkZZU1lTRTJNa2ZGZWQ2SHc4bkJJeFZrcGNkN081cUsveGdNVUZSU1NXNTJNak9ucEpPUkZqZm8yR0VSd1h4KzZWVHVuVCtSM1FkSzJiSDNPRm5wOFlTRzJBZ05zVEZ2VmpZallvYjVMTCs5bU5sc1l0cWswVXliTkpyMmppNE9sVlNUa1RhaVg4bDJlNGNEUjdlVEI1ZE1HZkQ2ZStkUEpMNnZUUHlyWDVqTnIxL2ZnTUVBWXpNVGlJME9HekQrbkJoN09ERjJIeDNHUkVUa2hxRFFLU0p5Zy9uM0gvN0YyemdsZjh0aDhyY2NCaUEyT2h5MzI4MnJiMitoczh2SjByNk9vcUVoTmo2L2RDcXYvR2t6UDM1eEZVOTgvUjdDdzRJR1hMZTl3OEd2L3JDZXNzb0cwbE9IOCtYbHM0aTZZS3VNOGRuSi9QUGYzc2VMcithemN2MEJnb0tzZ3paSnVwVFFFRnUvR2FYOVJlVTRuU3F0L2F5TXpVemsrZTg5TXVSK3JCZXpXczNNbXBySnJLbVovWjZmbkR2NFoyRDJ0RXhtVDh2MGVTNDR5TW9VSDUrZmtHQXJUeisrMUxzMk9UYzcyZHRZNnNLeTE3R1ppZnprKzM4MTZQZE9UckFQV0c4NmxCOSs3NUhMSGlzaUl0ZVdRcWVJeUZYWXZMT1lQMys0YThneDNkMHVBSjc0dDFlR0hQZkYrNmN6UFc4MHcyUEMrZHppeVpoTlJpd1dFMmFURWJQWmlNVnNZdk9PWW1ycm1uamxyYzBVSHFuazN2a1RTSXlMOGw1aitxVFJuRHJkeEpxTmhYei9SKyt3NU81YzVzd1kwNis4TURnb2tMallZVXlaTUlvNU04YjQ3Rm9hWXcvbjZXOHZaZlBPRXViTUdNT1pKczllb0lQM04vVjQrOE5kYk5wWlBPajVjMTFPWDMxN0M2LzlaV3UvYzk5Y2NaZlcyUG5CbFFUT3o5cFFIWE5GUk9UV2MrUCtqU1FpY2dPTHNZY3h1VytUK2s4ck9pcTA3NXJoTExoem5NOHg2YW5EK1doZEFSOXZPTWo0N0NRV3o4c2RNT2FCUlhrWWpRR3N5ai9BbmdNbm1EVTFZOEMyS1grMWZOYVE5MUpTV3NNbld3NFRHR2ptMVQ5dm9iemFzeDlqYlBUUXBZc3BTZEU0WGE0aHh3eG1XUGpnMjdPSWlJakl6VStoVTBUa0ttU2t4UTI1VHU1YU01dE5MSmd6am02bmkyV0xKL3VjS1RJWUROeTNjQkpwS2JFa3hVZGQxVXhYV0VnUXArclBiMkpxTVp0WVBDK1hyUFNoR3d0TnlobXAwbGsvR0oybXBqYzNrdVRFRVlCbWFrVkVycFRCZlc3aGtJakliY1RkUEhScHJOeGNDc3V0Mk8xMm9xT2pNWnR2blVaRnozNy9lM3gxK2ZUTGF1SWovbFZaM2NpdjM5akM1NWQvZ2Vqb2FPeDIreTMxV1JNUjhhZUFTdzhSRVJHUjZ5RStJWUhLMnNicmZSc0NWTlkwRWhrWmhjRmd3R2cwYXJaVFJPUUtLSFNLaUlqY29QTHlwbkw0Nk9ucmZSc0NIQ3l1SlRWdEZBRUJBWmpOWm9WT0VaRXJvTkFwSWlKeWd4bzNiaHhtMnpEdnRqbHlmYXpkV0VRUGdTUW1KbUl5bWJCWUxBT2FkSW1JeU9EMEUxTkVST1FHOXZERGozQzh2SW44TFVYWCsxWnVTK3MyRlhLczdBd3padHlCeVdRaUpDUkVhemxGUks2UUdnbUp5RzJwdDZVQWc3djdldCtHWEFNT0p4eXRzZDZ5elYxNmUzdnA3T3prdFZkZndkRGJUdGJvNFNUR1JaRVlIM1hwRjh0VnFheHVwTEtta2NLU0ducXdNbjM2SFJpTlJrSkRRNG1OamNWbXMybW1VMFRrQ2loMGlzaHRxYmRsUHdhMzgzcmZobHdEdDNyb0JIQzVYTFMydHJKNzkyNUtpZzlUWDE5UGtNMUNXVVh0OWI2MVcwNUswZ2c2T3J1SmlvcGlaT29vYjBtdHpXYkRicmNURWhLQ3lhUWQ1MFJFcm9SQ3A0amNsbnJhU2dqb2FiNzBRTG5obldtRm1yTTJZbU5qaVl5TXZHVURnY3Zsb3F1cmkrYm1adHJhMm5DNVhQVDI5cUsveHYzRFlEQVFFQkRnTGFrTkR3L0hhclhlc3A4dkVSRi8wazlPRWJrOW1hUHA3V2tqZ0o3cmZTZnlLVGhkME5nU2NGdDBGRFdaVEFRRkJXR3hXSWlJaUtDN3V4dW4wMGxQVDQrQzV6VjJibHNVczltTXhXTEJiRFpqTXBsVVVpc2ljcFVVT2tYa3RoUmdHWWJMVVkraHQ1bGJPS2ZjMG5yZDBOSUI3UTRqUVVHM1IwZlJjK0hhWkRKaHRWcHh1OTBLbkg1aU1CZ0dIQ0lpY25VVU9rWGt0dVcyanNUWldvVEY1THJldHlKWG9kTUJGZlVtek9iYnE2T29BcENJaU54c2J1MWZDWXVJRE1KZ01HQXltWEJaTTJoeldIQ3B5dmFtNGVxQnhoWTRXbTNDYURRU0hCeE1SRVFFSnBOSllVeEVST1FHcEVaQ0luSmJjN2xjdExXMTBkNWNRN0NsRTZ1NUJ3TUdMR2I5YUx5UmRMc011TjF1T2h3R0dwb050RHVNNmlncUlpSnlrMURvRkpIYm5ycUMzanpVVVZSRVJPVG1vOUFwSWdMMDl2Ymljcmx3T3AzcUNucURVa2RSRVJHUm01TkNwNGhJbjNPZFFDODg1TWFpanFJaUlpSTNINFZPRVJFUkVSRVI4UnZWSklt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Mvd1BmUE9GeDM3NTlad0FBQUFBU1VWT1JLNUNZSUk9IiwKCSJUaGVtZSIgOiAiIiwKCSJUeXBlIiA6ICJtaW5kIiwKCSJWZXJzaW9uIiA6ICIiCn0K"/>
    </extobj>
  </extobjs>
</s:customData>
</file>

<file path=customXml/item23.xml><?xml version="1.0" encoding="utf-8"?>
<s:customData xmlns="http://www.wps.cn/officeDocument/2013/wpsCustomData" xmlns:s="http://www.wps.cn/officeDocument/2013/wpsCustomData">
  <extobjs>
    <extobj name="C9F754DE-2CAD-44b6-B708-469DEB6407EB-1">
      <extobjdata type="C9F754DE-2CAD-44b6-B708-469DEB6407EB" data="ewoJIkZpbGVJZCIgOiAiMzI2NjU1OTI5NzU4IiwKCSJHcm91cElkIiA6ICI5Mjk5MDI2MDIiLAoJIkltYWdlIiA6ICJpVkJPUncwS0dnb0FBQUFOU1VoRVVnQUFBNTBBQUFTVkNBWUFBQUF2MkxxcEFBQUFBWE5TUjBJQXJzNGM2UUFBSUFCSlJFRlVlSnpzM1hkNGxOZWQ5dkh2akdha1VaZVFCSktRa0FTaWk5NnJBV1BjY1k5clhPSjRZM3MzWmJPSk45bTg2WnZOSnRuMHhIRVN4M1p3alUzY2pRM0dCdE43a1lRQWdVQkNFdXE5VDMzL0dKQVFFakFxbzFHNVA5ZWxDejFsenZPYlFZSzU1NXpuSElQTDVYSWhJaUlpSWlJaTRnVkdYeGNnSWlJaUlpSWlnNWR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5ZGNGaUlpSWlHZlMwOVBadSs4QStRWDVXQUtEeWMzSjluVkowazhralI1TFMxTWppWWtKekprOWk3UzBOQXdHQXdhRHdkZWxpWWhnY0xsY0xsOFhJU0lpSXBmM3dwb1hxVzF5RWpOcUhGRWpFb21LVGZCMVNkTFBWQlFYVUZHU1QvSHBMTUtEekR4dzN6MllUQ2FNUmcxc0V4SGZVdWdVRVJIcDUzNy96TE5FeEtVeWFjNHlYNWNpQTBURzdrK29QbnVTeHg1K0FJdkZncCtmbjY5TEVwRWhUS0ZUUkVTa0gzdGh6WXNZd3hPWnJNQXBYWlM1NnhNYXkwNXgzejJmSXlRa1JNRlRSSHhHNHkxRVJFVDZxZlQwZEdvYW5RcWMwaTFwODYrbXdRcDc5KzZscGFVRnA5UHA2NUpFWkloUzZCUVJFZW1uOXV3N3dQQ2tjYjR1UXdhdytOR1R5TXc2Um0xdExRNkh3OWZsaU1nUXBkQXBJaUxTVHhYazV4TTFJdEhYWmNnQUZoV2JTRmxaR1hWMWRkanRkblJYbFlqNGdrS25pSWhJUHhVUUdLUlphcVZIb3VORzRSOWd3V2F6WWJWYUZUcEZ4Q2NVT2tWRVJQcXB2Rk1uZkYyQ0RBSkZCWGs0SEE2c1ZxdnU2eFFSbjFEb0ZCRVJFZWxGTHBlTHNyTjVORFhVZGVseDFSVWxOTlJXZTYwbURhOFZFVjlSNkJRUkVSR3ZhcXl2WmNNLy9rUkJUbGFmdGRQVVVNZk85YTlqczdiMDZKcDJtNVdhaXRMTGZqVTNOclI3ak1OdTUrMW5mOHJKakQydCs2ckxpL25zbmI5ZnNoNm4wOG1HVi8vSUoydi9nbE1UL29qSUlHUHlkUUVpSWlMaVhUWnJDM3MrZVl1NnFqS3V1Ky9MZlg3OStwcEs4bzRmWnZ6MGhYM1dUbFZaRWNjUGJpZi9SQ1lyN255TTZOaEVqdTdmeXE0TmIzaDByYWdSQ2F6K3dsTVVuajdHaHRlZXZ1eTUweGRmejV3VnQxejJISnUxaGZ5VG1iejMvQys0OXQ1L0l6Z3NvdDF4bzlISWtwcy96NGN2LzQ3aU15ZUpUeG52VVoxZG9WNU9FZkVWaFU0UkVaRkJ5dHJTVFBhaEhSemVzWjdHdWhvU3hrenlTUjB0amZVQUJJYUU5MWs3OGNuanVPWFJiN0hoSDAvejduTS9ZL1VqVCtGdzJMSGJyTXk3NWc3TTVvRExQdDRTRkhLdW5mSGM5ZVFQTG5uZU84Lzl6S1BhWStLVHVQbmhiL0xCaTcvbWd4ZC9UZHE4RmV6NTVLMU96blN4NGZVL2RkZzdmdm9pRmx4N2wwZlhFaEhwYnhRNlJVUkVCcUg2MmlwZS84TjNjZGp0cEV5YVNlN1JnejZycGJhcURJRGcwSWdybk5tNzdVVEd4SEhybzk4bWE5OW5STVVtVXB5ZkE4QzRhUXRhUStXVm1QMERpSWlPdmVSeGc4SHpPNVhDbzRaejAwUC9RVU50RmNGaGtRUmRFSjczYkh5VFlTTkdranBsWHFlUERZMkk5dmc2SWlMOWpVS25pSWpJSU9SeU9oazVlaEpwYzFjd2N2UUVudjN4RXo2cnBhS2tBSUM2bW9vT3cwcTkxVTV6WXoyV29CQUNBb09Zc2VUNmJsK3p0elExMUJFWUhFcFlaRFJoa2U0QWVmN1BBMXZXVVZOWnl0UkYxNUk4WVRyZ3ZwZjBaTVllSnN4YzdMT2FSVVI2aTBLbmlJaklJQlFhRWNXMTl6enA2eklBS0M4NkEwRCtpUXhpRThkNHZaMmFpbExlK3V0UEdETmxMdk91dmgxL1MyQzNyd21RYzJRZlc5NWQwK2t4dTgxNnhjYzNOZFR4eGgrL3o1Z3BjMW13Nmk2TWZuNnR4NDRkMk1iK3plOHlmOVdkVEppeHFIVi9lZEVadG4zd01zMk45VXhmZkYyUDZoY1I4VFdGVGhFUkVmR2F4cm9hS29yekNiQUVjVHJyQUhOVzNPcjFka0lqbzBtYmR6V0h0bjFJL29sTWx0LzZDSEhKNDdyN0ZDZ3J6TVZrOW1mQmRYZDNPTGJ0L1pldStQakE0RkNtTDdtQlBSdi9TVlZwSVNzLzl6Z0JsaURTZDJ4Zzc2ZHZNK2ZxMnhnN2JRRU50ZFU0N0Ric2RodEdQeE1qeDB4aTM2WjNpQm1aek1pVUNkMnVYMFRFMXhRNlJVUkV4R3Z5c3RNQldIVGpmWHo2ejJjcHpzL3BWbTluVjlveEdvM01YcjZha1NrVDJQVDJjMVJYbFBRb2RKWVhueUVtUG9uVXREa2RqbzBhT3dXajBhK1RSN1UzZGNGS1FzT0g4ZG03ZjZlcTlDeDJtN1YxSXFHOW43ekYzazRtRmZJem1URDYrYkhwcmVlNDQwdmZKVEE0dE52UFFVVEVseFE2UlVSRXhHdU83dC9Dc0JFakdUTjVOb2UzZlVUR3JvM2RDcDNkYVNjdWVSeDNQdkVEL0FNczNTMGZnTXFTQWliT1d0cnBzYTYwblRKcEpuSEo0N0VFQmVOeXVWaHc3ZWNJRG92RUhHREIzOStDT2VEY2x6a0FjNEFGbzlGSWRYa3g3Ly85bDVRWG5TRXhkWEtQbm9lSWlLOG9kSXFJaVBUQXlXcllrQXM1VlhDNHJQZmFOUnBnZE84MTV4TkZ1ZGxVRk9jejUrcmJBSmd3YXluYjE3MUNSWEVCVWJFSmZkS095ZXpmL1NjQTFGYVYwOUxVU1ByT2o4bmMvV21uNXlSUG5NSHlXeC94cUwyQXdDQUFEQVlENDJjczRxMi8vZzlMVnovSThJUVVEbTVkUjIxbEdWZmQ4aENuc3c2dzYrTzEzUHZWLytHZXIvd1BKck81Ujg5RFJNU1hGRHBGUklEcVppaHZkTkZrQXdNR1doeStya2d1NU8vbnd1V0NJTE9McUVBWDRSWURCb1A3eTVmZXpJYW5EMEd3R2NaRXdPZDdzU1BLQU96NHBQZmE2MnRPcDVPZEc5NGdJRENZaVRPWEFPNmxTZzVzZVovdEg3N0t6UTkvdzZPL3Y1NjI4Kzd6UHlkbDRreW1MVnpWcmVkaE12dXo3REtCY3ZmSGF6R1pQQXVFTFUyTi9QUFBQMkxwelErU01HWVNkcHVWbW9vU1hFNG40TDV2dGFHMkNnQzczVWJ6dVhWSkZUaEZaS0JUNkJTUklTK25FdXBhWERoY3ZnMHdjbWxXaC92dnBxYkZRRjJMazJDVGcrUUlGeWFUQ2FQUjgzVVNlOVBmajhDTFIyQmhQRHcxRDBLOGtBdDI5SDZUZmViSW5rK3BLTTVuMFEzM3RmYnVtY3htWmk2OWllM3JYaUZqMTBhbUxyakdxKzNVMTFSU1Zwakx5SlNKM1g0ZVFTRmhqSjNhK2RxWkFEdlh2Kzd4bXAvRitTZHBxSzF1N1gwOUh5cjlBM28ydTY2SVNIL25tLytwUlVUNmlTT2w3bDVPQmM2Qnc0bVJPcHVKbytYUTFOU0V3OUgzM2RJbnE5MkI4N2F4OEtQRjNnbWNBMWxSYmphN043NUoxSWdFSnM1YTB1N1l4RmxMR0pFd21qMGIzeVQvUktaWDJ6bS8vL3phbDczTjZYVFMwdFNBSmNpekNYNkt6NXpFWlBabitNZ1VBR3FyM09PeGc4TWpyL2pZNm9xUzdoY3FJdUpqQ3AwaU1tVGxWRUt6M2VYck1xUTdEQWJzbU1tcGRGRmZYOS9ud1hOTkpnd1Bnb2ZTK3ZTeVhtRzMyZGoyd1N2VTExVDJTbnVsQmFmNStQVm5zQVFHcy9KemozY1krbW93R0ZoKys2UDRXNEw0K0kxbk9IMzBvTmZheWNzK1RIQllKREh4U2IzeTNDN1dXRmNOUUhCWWhFZm5GK1ZsRXpzcXRYV2R6c0pUUndrT2k4UVNHSHpGeDY1OStnZWN1VUpJRnhIcHJ4UTZSV1JJcW15RTJoWVg3anZuWkdBeVlETllLS3Bxb3FXbEJlZTUrK0w2UWs0MVRCOCtPSG80bTV2cU9YdjZHRzgvKzFOS0MwNzNxSzNjWTRkNGY4MnZjRGpzWEh2dnZ4RVdHZDNwZWFFUlVheTYrd2tNQmlNYjMvZ3p1emFzeFc2ejltbzdqWFUxRk9Sa2tUSnhSbytlMCtXVTVPY0FFQllaYzhWem14cnFLRCtiUjF5U2UrbVcycXB5c2cvdFlQU2tXWjJlZjJISWJtNXF3T1Z5RVdBSjZvV3FSVVQ2bnU3cEZKRWhxYUlKbkJwU08vQVpUVFFTUkcxdExXYXp1Yy91N3l4cGhCRlg3cHpxVjc3NDNUOTF1ajhrTEpMVmovNG42MS81QSsrditSV3I3bjZDaERHVHV0UzIzV1pqKzdwWHlENjhrOENRTUs2KzQ3RXI5aTdHamtybCtnZSt5c2YvK0JNWnV6WnkrdWdCYnYzaXQ5bXo4YzBldDNQSDQ5L2paT1llWEM0WFNlTTdEcTE5OWJmLzVkSHp1di9mZjRhL3hYMi9aZWJ1VDZrcU80dlozNEsvSlJCcmN4UEhEMjBuS0RTY1lTT3VQQlB2bVJNWnVGd3U0cExHVVY1MGhvMXYvQmwvU3hEVEYxL1g2ZmtCbGlEc05pdW5zdzVRV1ZvSVFIalVDSS9xRmhIcGJ4UTZSV1JJYXJLcGwzT3djUGxacUtzcklUdzhISlBKNVBNWmJRY2lTMkF3MXovd1ZkYTk5QnZPbk1qb2N1ajBNNW13dGpReGN2UkVsdC8yQlFLRFBidkhNVFp4RExjOTloMjJyWHVaMFpObVlRa0s2WlYyL0FNc2hBMGJUbHpTV0dKSHBiYWVGNTgwamdYWDNkMkY1OVhXbGUydzJ6aCtjRHN1bDN0SXZzRmdZTmp3a1N5NjRUNlBQdXlvTENuRTdCOUFlUFFJWHYvRDk3QUVCblBkL1YrNTVDUkU4U2tUaUVzYXl5Zi8vQ3NZREV5YXN3eEwwQUQ3cEVORTVCeUQ2L3kvbmlJaVEwaEdpYXQxUmxRWjRPd3RCTmJuTUhMa1NFSkRRL3VrdDNQbDYrN2xVUjdxeFNWU092UDQ0NC96MlBlZThlNUZMbUN6dG1BeSszY3J1TnR0TnZ4NklmVDNWanZlNG5RNGNEb2RHSTErcmZkbWVxcTVzUUZMVUREbHhmbEVSTVgyMlZJb2YvM1I0eno1NUpORVIwY1RFeE9EV1V1d2lFZ2ZVMCtuaUF4SkNweURpQ2tBaDhPQjFXckY2WFQ2YkFtVndjRHNIOUR0eC9aV2dPcnZhMUlhL2JvZU5zODczMU1aSFp2WW15V0ppUFI3K3A5WlJFUUdQSmZMaGQxdVI0TjNSRVJFK2grRlRoRVJrWDRxYWZSWVg1Y2dnMEJjZ25zeXB2NDZaRmxFQmorRlRoRVJHUlFHWXk5blMxTWpGY1VGdmk1REJyRHlvak5ZbTV0OFhZYUlESEVLblNJaUl2M1V5SVNSVkpUays3b01HY0FxaXZPSmlocUd3V0RBejg5UHZaMGk0aE1LblNJaUl2M1V2RG16S1RsOXhOZGx5QUJXbUpOQjZwalJHSTFHekdhelFxZUkrSVJDcDRpSVNEODFaY29Vd29QTUhObjlxYTlMa1FFb2ZjZkhCQmpzSkNZbVlqS1o4UGYzMSt6T0l1SVQrcGRIUktTZktqeDFESnUxcGQyK3ZPT0hPWnViN2FPS3hCZnV2KzllcWdwUGtMSDdFMStYSWdOSStzNlBxU3pNWnZHaWhaaE1Ka0pDUXJRK3A0ajRqTmJwRkJIcGgrcXFLMWozMG04WU5YWUsxOTc3cndEWWJUWStmZk52REJzK2tsc2UvYzh1dFZkZWRJYUNuS3h1MVpJd1poTFJjYU02UGZiMjMvNlh5Smg0cmxyOVlPdSsrcG9xckMyZVRWd1NHaEhWbzdVaEJ6dUR3WURKWk9LTGp6ekFtaGRmWnZPYnA0aExtVVJVYk9JbC8wNWs2Q292T2tORmNUNkZPWmtFR08wc1g3SUFQejgvUWtKQ2lJaUl3R1F5YVhpdGlQaUVRcWVJU0RkdGVlOUZISFpiajlwSUhqK2RsRWt6Tyt6UFBYWVFnSlJKczFyMzVaL014RzZ6TW1iSzNDNWZwemcvaDcyZnZ0MnRHazMrQVpjTU9DNm5FNWZUMlc3ZjdvL1hjaXBydjBkdDMvVGcxNGxMSHRldHVvWUtvOUZJUUVBQTk5eDlGM3YzN2lYcjJBR083RnFQZjBBUVJRVzV2aTVQK29tNGhHU3N6WTFFUjBjeGZuUks2NURhd01CQWhnMGJoc1ZpMGRCYUVmRVpoVTRSa1c3S3lkeUwzV2J0VVJzaDRWR2RoczVUUi9ialp6S1RQR0Y2Njc2ais3ZGdNQmlJVHhwSFkzM3RGZHNPQ2ducnNHL1pyWSswYS9OeThyTFQyZlRtM3p3NjkwSXpsdDdJK0ptTFBUcDMySWlFTHJjL0ZKbE1Ka0pEUTFtNGNDR1RKMCttdnI0ZXU5Mk8wK2tjbEV2RlNQY1pEQWFNUm1QcmtOcnc4SEFDQXdQeDgvUHpkV2tpTW9RcGRJcUlkTk1qMy83ZEpZL1ZWSlR5K2grL1IvTEVHVnh6MTVlNjFHNWxTU0dsaGFjWk4yMEIvZ0VXQUtyTGl5azhkUlNBZi83NXh4N1c5M3RNRjkzRFpUS1pQUjdPYWpKMWZ2L1g2YXdEMk0vMThMWTBOVkJYWGM2SjlOMEF4SXhNWnRqd2VJWU5qL2ZvR3VJNWs4bEVVRkFRL3Y3K1JFUkVZTFZhc2Rsc09Cd09CVThCYUYwV3hXdzI0Ky92ajlsc3htUXlxWWRUUkh4T29WTkVwSi9KMnZjWkFPT21MV2pkZDJETEJ3QXN2TzV1ekFHQmZQYk9DeVNrVG1iczFQbVhiTWZQNUoxLzRyZCs4REl0VFEydDIzWFZGUlNmT1FuQWd1dnVKaUpxaEZldUs3UXVlMkV5bWJCWUxMaGNMZ1ZPYWNkZ01IVDRFaEh4TllWT0VaRitwTG14bnBNWjdsN0RnS0FRQU1xTDg4bkozTXVvY1ZPWlBIYzVkcHVOejk1NWdZaW9FYVNtemVsYSswME4xTmRVZVhUdWhjSHlRdmYvKzg5d3VWeTBORFh3eW0rK1JlcVV1U3k1NmZNQUdEV0V6K3NVSkVSRVpLQlI2QlFSNlVjTzc5alFicGtVcDlQSnRnOWV4bUF3TUh2WjZoNjN2KzJEbDN2Y3h2a2UxTnpqSndBd0dJeXR3M2diNjJ1eE5qZDJxYjJROEtnT3c0QkZSRVJrOEZEb0ZKRkJxZDRHalRab3VPQ3I4WUkveDNTY1k4Zm5HdXRxeU5xN3VkMitJM3MrcGF3d2w3UjVLNGlLYlQvcGp0MXVvN214dnRPMi9DMUJuZDdITldYK1NrWWtqUGFvbnRLenVhVHYySERKNDZlTzdHdjl2cVdwa1lEQUlQWi85aDdIOW0vMXFQM3pidjNpdDRtSlQrclNZMFJFUkdUZ1VPZ1VrUUduMWdxbGplNnZzbk4vbGpTMDdhdHNCdWRsYm5Nekd1Q25pL3F1WGsvdFhQODZkcHVWcFBIVHlEdCtHSUNrOGRQSnkwNW45dkpiT3B4L2JQL1dTd2E4U3dXNUVRbWpPNTB0dHpPR3kwdyswbGhmeTVrVEdaak0vbFNWbmVYVjMzNmIrYXZ1SW0zdUNwTEhYelE3cnN2RlI2LytnZEdUWmpGdStzSU9iWVgzd2oyZ1h6ODJ0Y2R0ZE5XaFVuaG9jcDlmVmtSRVpNQlI2QlNSZnMzcGdwUFZrRmtHR2VXUVVRYlZMVmQrM0VCVG5KL0RxYXo5SkkyZlJuektoTmJRR1JZWnpVMFBmcjNUeHlTTW1VVHFsSG1kSGd1TmlQWmFyUURwT3pZUUZoR05PY0JDUkV3Y0VkR3hiSDMvSmVaZGN5ZFRGNnhzZDY3ejNEcWVvWkhSSktaNko2V05EcXJIYkRaak5wc3hHTHcvVTJkR0djUUdlLzB5SWlJaWc0SkNwNGowTzRkTDNRRXp2UXl5S3FEWjN2VTJna3dRWkliZ0M3N09iNGYwdzlzSHd5SmpDQXdKWTlIMTkzTDYyRUdQSGhNUkhjdllxWjJIVG05cXFLMG1hOTluekx6cUprNW43Y2VBZ2FXM1BJU2Z5Y3lJeE5HNFhDNCtmdjBaeGt5ZXpaaUxKanB5T3AxazdQd1lGekI5MGJXOVZ0Ty9qVHBGZEhRME1URXhtTTNlRDUwclgxZm9GQkVSOFpSQ3A0ajRYSU1OdGhmQzFnTFlWd3cyNStYUEQvV0g0VUh1cjVnZ0dCSFV0ajA4R0tJczdpRzBsN1AvYk8vVjN4dUNRc0pZL2NoVEJJZEZlUFU2bTk1K2pzM3Z2T0RSdVM1WDUzOFJ1emE4Z2RGb1pPTE1KWnpPMmcrNGwvSlllck43QnR2VFdRZklPMzZZNFozY08ybzBHamx6SW9PeXMzbU1uVExQNjg5WFJFUkVmRStoVTBSOG9xWUZ0cDBMbWdkTHdIR1plekFUUW1INmNKZ1dBOU9Hd3pCTDM5WFpsOElpdlRza0ZpQmw0a3dpWStJOU9yZXF2SWlUNmJ2YjdYTzVYQlRsWlRObC9rb0NBb002UE1ibGNuRnc2em9DQW9PWlBHZFpwKzNPV3JhYUQ5YjhpZ05iM21mSlRROTAvVW1JaUlqSWdLTFFLU0o5cHJJWnR1UzdnMlpHK2FVbit4a3FJYk9uanV6ZHpMRUQyem85Tm52NWFxYk1YOWxoZi9MNDZSNVBKSlI3N0ZDSDBHa3dHSmgxMWMyTW5iYmdrbytwS0NsZ3pvcGJNZnNIZEhwT2ZQSTQ0cFBIYy96UURxWXVXRVY0MUhDUDZoRVJFWkdCU2FGVFJMenVjQm1zUFE2N3pzS2xPalJUSStDcVJMZzZ5VDFNVnE1c2VId3lpV1BUT2owV016TEZhOWVkT0h0cHAvdWRUaWQ3UDMyYndPQlFKczlkZnRrMlppeTVnYk12L3BvRFd6OWcrYTJQZUtQTVFTazlQWjI5K3c2UVg1Q1BKVENZM0p4c1g1Y2tBMXpTNkxHME5EV1NtSmpBbk5telNFdEx3MkF3WURCYzRSNEZFWkV1VU9nVUVhOXd1R0R6R1hqanVIdjIyYzZNRG9kbG8yREZLRTNLMGgweEk1T1pzZVFHWDVmUjZzaWVUZFJVbExEa3BnY3UyY3Q1WG56S2VHTGlrOGpKMk1QTUpUZXF0OU1ETDZ4NWtkb21KekdqeHJOdytzb082N2FLZEZkRmNRRVZKZmw4c20wdit3NGM0b0g3N3NGa01uVzYxcStJU0hjb2RJcElyMnF3d1hzNThQWUpLRy9xZUR3bDNOMmp1V0lVeElmMGZYMjlvYVdwa2NNNzFsLytuT1pHQUtwS3o3TG5rN2N1ZSs2dzRTTkpuVEszMStxN25CTVp1eWtyeXZQbzNOckswaTYxWFYxZVJOU0loQTVyY1RiVjF3SjBXTXBrNm9KVjdOdjhMdlUxbFFxZFYvRDdaNTRsSWk2VlJTczd2MDlXcENlaVloT0lpazFnM0xRRlpPeitoS2YvK2p5UFBmd0FGb3NGUHo4L1g1Y25Jb09BUXFlSTlJcG1CN3h4ek4yejJYalJFaWRHQXl4TmdMdkd3L2hodnFtdk4xbGJtamk4L2ZLaDg3eWFpcElybnBzOGNVYWZoYzR6MmVtY3lVNzNTdHRMYm5vQXA5T0owV2hrNzZkdjA5UlFoNS9KVE1tWmt3Q0VSNDFvZDM3S3BKbU1uanpMSzdVTUppK3NlWkh3dUZRbVhXSmlKcEhlTkdYZTFXVHVnalV2dmNKOTkzeU9rSkFRQlU4UjZUR0ZUaEhwRWJ2VDNiUDVjaFpVdDdRL0ZtaUNHMGJEbmVNaEp0QTM5WGxEU1Bnd0h2em1yM3F0UFQ5VDMvMVRmUFVkajNWcElxR1BYMyttUysyZkg0N1hXRmREOXVHZEFKajlBeGlUTm9mVWk5YnMxRDFqVjVhZW5rNU5vNVBGNnVHVVBwUTIvMm8yL2ZNVWUvZnVaZUhDaFZnc0ZnMjFGWkVlVWVnVWtXNXhBUnZ6NE8rWlVOelEvbGhNSU53K3poMDRnODArS2MrckRBWkRwOHVGOUdkcGM1ZVRkb1hKZlM2V1BHRTZqMzJ2YTZIenZLdHVlWWlscXg4RUZDNTdZcysrQXd4UEd1L3JNbVFJaWg4OWljeXNnNlNscFdFMm14VTZSYVJIRkRwRnBNdDJuWVcvWmNEcG12Yjd4MFc2ZXpXWEpicUgxRXIzWENrZ21zem1ib2ZCM25iYlkvOTF5V01LbXoxWGtKL1B3dWtkbDc0UjhiYW8yRVNPN05wQVhWMGQ0ZUhobUV3bS9VNkxTTGNwZElxSXg4cWE0UC8yd1A2Uzl2dmpndUh4NmJCb3BHL3FFaG1zQWdLRE5FdXQrRVIwM0NqOEF5elliRGFzVmlzQkFRRUtuU0xTYlFxZEluSkZMdUNmMmZCQ2hudkNvUE1DVFhEZlJIZnZwbGtqcjBSNlhkNnBFNzR1UVlhd29vSThIQTRIVnF1MWRaSXdFWkh1VU9nVWtjdktxNFdmN1lic3F2YjdWeVhEdjB5RGlNc3Z4eWdpUTFCNWNUNmg0VkdkM3Z2Y1dGZERiVlVaSXhMSHFPZnNJdGFXWm1vcVNvaU1pY2RrOXZ5RytMTzUyY1NPU3ZWS0tIUzVYTmp0ZGx3dVY2KzNMU0pEaHo2eUVwRk8yWnp3WEFiOHkvcjJnWFBDTUhqNkduaHFyZ0tuaUhUdTA3Vi9aZE5iejNWNjdOVFJBN3ozd3Y5aHQxazdQZDdVVU1mTzlhOWpzN1owZW55Z2FHNXFvS2FpOUxKZmRwdXQzV05LOG5ONCs5bWZVbDFSM0xydlZOWitEbTVkZDhucjFGYVZzKzZsMzdEM0N1c0JpNGo0a25vNlJhU0RyQXAzNzJaaGZkcytpNSs3WjNOMXF1L3E2azMrUmhkV3AzcFpCZ1c3TzV5bzE2eWpncHdzRG05ZlQ5blpYREFZaUl5T1krcUNhenhlTnFjN3FpdEtxS2tzWmZLOEZkMTZmRlZaRWNjUGJpZi9SQ1lyN255TTZOaEVqdTdmeXE0TmIzajArS2dSQ2F6K3dsTWQ5aGZsbldEVFc4OXg5UjJQTVNKeGRJZmpucjVXTlJXbEhONnhuck81eDJtc3F5WXdPSXlSb3ljeTY2cWJDUTZMYUQzdjBOWVB5ZGkxOGJLMVh2L0FWMGtZUGZHeTU5aXNMZXovN0gycXk0dFpldk9ESFpaWUNvdU1adFpWTjNOazd5YW1MYjRPUzJEd1pkdnJEdlZ5aWtoUEtYU0tTQ3VuQzU3UGhGZVB0dDgvT1JxK1BROWllLys5ak0vb0xkUmdvci9OenVSbHA3UGh0YWVKR1puTWxQa3JzZHVzNUJ6Wng4YTFmMkhXc3B1WnVmUkdyMXozZE5ZQkFFYU5uZEt0eDhjbmorT1dSNy9GaG44OHpidlAvWXpWanp5RncySEhick15NzVvN01Kc3ZQOFRDRWhUU2JydTBNSmZETzlhVGUvVGdKUi9UbGRmcTlORURGSjg1U2RLNHFWaUNRcWtvUHNQeGc5c3B5RG5DSFYvNlh1dVE0bW1Mcm1YQ3pNV2RYcSttc3BRTnJ6M3QwZXN4ZnZwQ0xFRWhiSHpqenhqOVRMaWNUbktQSCtwd250UGg0TFhmZmFmRC9xdFdQMFRLeEJrZVhVdEV4RnNVT2tVRWdPb1crTkVPU0M5cjIrZnZCMStjQXJlTmc4SFdoeFJvY21HekRyWm5OVFM1YkkwWURBYjgvUHpVMjNtQmxxWUdsdDM2Q0dPbnptdmROMlBwamJ6NTV4OXphTnVIVEptL0VyTi83NCtSUDNGNEp3QnIvL1REZHZ2RGhzVnd4NWUrNjFFYmtURngzUHJvdDhuYTl4bFJzWWtVNStjQU1HN2FnZzZoOG5LMnIzdVZySDJmRVJBWXpNaVVDUlNlUHRicGVWMTVyVktuekdQcXdsWHQ3cC9jdFdFdEdiczJrbk5rSDVObUx3VWdNRGlVd09EUVRxL25kRG85Zmc0QVNlT21jdTI5LzBaa2RCd05kZFVrVDVnT2dMV2xpVjBiMWpKKytrSkdKSTdwOUxFeDhjbGR1cGFJaURjb2RJb0lSOHJoQnp1Z3FybHQzNFJoOE8zNU1OTHo5M2NEU25TZ2l3YXJFNGR1YlIvWW5EWU1qZVVZalViTVpyTkM1d1hHVHAzZjRmWHdEN0NRTkg0YW1icy9wYTY2Z21IRDQzdjFtbWR6czkxRGErY3VKenB1Vk92K3pOMmY0blE2THZQSU5zMk45VmlDUWdnSURHTEdrdXQ3VkU5QVlEQXpyN3FKdExrcnlOcTMrWktoc3l1dlZVaDRaSWZIeDQ1S0pXUFhSaHoyenU5VDdZbW1oam9DZzBOYmgrR2VIOExyZERwWi8rb2ZjRG9kakpreWwrallSQURxcWlzb0x6cWozazBSNlZjVU9rV0d1RGVPdzEvVDNVTnJ3YjMweWNOcGNOZDRNQTdpOSs4UlFVYktHKzNVMmtCenFnMVFMaWMwMTJDME4yQUtDc0xmMzcvUGxuU1lHZ09IUzRISmZYSzVicmxVQUQ4L2dVK0FwZVBNc2oxMWVNZDZBa1BDbUxmeWpuYjNIaDdldnA2SW1MaDI1eDdkdjRYNGxBbXRZUW5jOTB1KzlkZWZNR2JLWE9aZGZUditsc0FlMVRONytXcVB6dXZwYTFWMk5nK0E0U1BiM3l1NmZkMnJaSi9yK2IyUXAvZElGcDQ2eXZyWG5tYmg5ZmN3WWNhaWRvL2Y4dTRhaXMrYzVMcjd2dHp1TlR5WnNZZjluNzNIalovL2QrS1N4bnAwSFJFUmIxUG9GQm1pR3UzdzAxMnc4MnpidnVGQjhKTWxrQkx1dTdyNlVsSzRpNlBsZHV6NCs3b1U2UTViRTRiYU01ak1aa0pDUWpCM1lZbUpucG8ySEY0ODRnNmUwNGIzMldWN3pHWnRJZS80WVVJam93a0s3ZDFmOVBMaWZBcE9IbUh1eXR2YkJVNjd6VVpOUlFsajB1YTBPLzlrK203MmJYcUhSZGZmeS9oemdTbzBNcHEwZVZkemFOdUg1Si9JWlBtdGp4Q1hQSzVYNi9UVTVWNnI1c1o2ck0xTk5EYlVjaVk3bmZTZEh6TjF3VFVkSmlncUtUaEZUSHdTRTJZdGJiZS9zYTZhM1IvLzg0bzFqRWhNSlhuQ2RMYSs5eUtWSlFYTVgzVVhkbXNMVzk5L2lmeVRtYXk4NjB0RVJNZFNYMXVGdzJiRGJyTVNsenlPb0gxaGZMTDJMOXorcGU4U0ZCTFc4eGREUktTSEZEcEZocUREWmZDTFBWRGMwTFp2NWdqNC9rSUk3cnYzN1Q1bE1CZ3dtVXlraGplUlUybkZackNBVWY4a0RnaE9PelRYWUtqTnc4L1BqK0RvWWIwc0FBQWdBRWxFUVZUZ1lDSWlJakNaVEgwMnZQYWh5YkM5QUg2K0IzNjRHRklqcnZ3WVgzUFk3WHo2NXQ5b2FxaGoyVFYzOXZwcnRYdkRXaXhCSVV5Y3RaU0s0Z0tpWWhNQUtNbzlqc3ZsSWo1NWZMdnpiL2o4MTlpKzdsVzJ2UGNpSlFXbldIVDl2ZmlaVE14ZXZwcVJLUlBZOVBaelZGZVUrQ1IwWHVtMTJyVmhMU2ZTZHdGZ01CcVp1ZlFtcGkxYzFlNGNwOE5CZFhrUnM2NjZtZFNMQXJmTDVXTDg5RVdZQXl5WHJjTmtOclA4dGk4UUZCTE9xYXo5ekZoeUF4bTdObklxYXo4QUg3M3krMDRmNTJjeTQzUTYyUHpXYzF6L3dGYzE3RnhFZkU3dnNFU0dtSTlPdzYvMnRRMm5CWGdrRGU2ZjVMdWFmTVZvTkJJUUVNQ28wSHFLS2t0b05vVGdORm5jazZHYXRBaHBmMkp3dE9CeUFiWkdhQ3JEYUd2QVpEWVRHQmpJc0dIRENBZ0k2TE9odGVjOU5RKyt0dzBlM3dBUFRuYjNlRTZMNmRNU1BGWmZXOFVuYi95RjBzTFR6Rng2WTdzSmMzcEQzdkhEbk0wOXpwS2JQMDkxZVRIdi9PMS9HVHQxUG90dXVKZmpoM2NRRUJqTThJVDJ2WUIrSmpNcjd2Z2lZY09HYzJqYmgxU1dGbkxEQTEvRFA4QkNYUEk0N256aUIvaGZJWlI1Z3lldlZkcThGWXdhTjVYbXhqcEs4bk00dVBVRGNvOGU0THI3dnR6YUsxcFpkaGFIM1U3VUJVTmZ6ek1ZREsyejNGNkp3V0JnL3FvN21iNzRlaXhCd1V5YWZSVWg0Y01JQ28zQTM5K0NPZURjbHpuQS9hZC9BQWFEZ2V6RE96bXc1UU1hYXFzSUNSL1dzeGRGUktTSEZEcEZoZ2luQzU0NURHOW10KzBMTnJ0N04yZU84RjFkdm1ZeW1RZ0pDU0hSWktLbXBvYjYrbUxzZGp0T3AxTnIwL1ZEQm9NQm85R0lLU2lJa0pBUXdzUERzVmdzbUV4OS85OVphZ1Q4NVZyNCtXNVljd1E0MHJ2dEd3M1FjVFhKcmp0eklwUE5ieitQMDJGbitlMlBkdWgxNnczQjRjTVlQaktGOGRNWFlqQVlXSDc3bzJ4Ny95VktDMDlUWDFQQnBObkxPdjFRd0dBd01HZkZMWVNFRDZNb0w3dGR5RFNaKzM3WXU2ZXZWWFRjcU5hSmtpYk52b294YVhOWi8rb2YyUFh4V2xiYy9pZ0E1VVZuQU5qd2p6OWRzcWR4d2JXZnUrU3lLaGR5dVZ4WWd0eHJWb1dFRHlOODJBaTJmL2dxZHo3eGZZeEdJeHRlZTVyRTFEUW16bDdLenZXdjA5UlF4NHJiSDJYMHBObVkrbkRZdVlqSXBTaDBpZ3dCVFhiM2NpaDdpOXYycFViQWp4YTc3K01jNmt3bUUwSG5KcUtKaUlqQWFyVmlzOWx3T0J3S252M0krV1ZSekdZei92NyttTTFtVENaVG4vZHdYaWpFN1A0OXFyZEJUaFVjS3J2eVl6eGxBSFo4MHJNMmpoM2N6cmIzWHlJcU5wRVZ0MytSOENqdjNJQWFIWnZJdGZmK1cydTRTazJiUTNSc0l1OCsvd3NBSnM5ZGZ0bkhUNXkxaEltemxyVGI5Kzd6UHlkbDRzd093MWE5cFNldjFhaXhhWVNFRCtOczd2SFdmVEZ4U1N5NzlaRk96N2MyTjdMam8zOTR2R1RObWV4MDltMStsK3Z1L1RMQllSRzBORGRRVTFIUytyTmZXMVZHYzFNOTRMNFgxZHJjQktEQUtTTDloa0tueUNCWDJnai8rUm5rMTdYdG16QU0vckRTZHpYMVIrZVgzRENaVEZnc0Zsd3Vsd0puUDJRd0dEcDg5UWNoNW5QRGEzczUwKzNvd1dOTEMzUFo5c0hMSkk2ZHdzbzcvNlhkNUQ3ZWNMNG43cnk2NmdwYW1ocVl1dUFhUWlPaXV0UldmVTBsWllXNWpFeVoySnNsWGxKdnZGWXVwN1BkejJOVWJFTHJmYTBYcXl4MXorQVdFQmpjNmZHTEZlV2RvS2FpdEhXTjB1YkdlbytINTRxSTlBY0tuU0tEV0VFOWZPMFRxRzVwMjdkNEpIeG5nZTlxNnMvNlU0Z1I2YW5EMno4Q2w0dGx0enpzOWNCNXNacUtVamEvL1R3UjBiSE1XdWJac2lVWHlqK1JDVUR5aE9tOVhWcW51dkphbGVTZjZqQkw3Y21NUFRUVVZiZk93bnNsVGZXMUFGaUNRejA2dnpqL0pMR2pVbHRycTYwc0l5ajB5ck5YdFRRMTRuUTZDUFR3T2lJaTNxTFFLVEpJbmFxQmIyeUMyZ3ZXS3I5clBIeHBtdTlxRXBHK1UzWTJGNVBabjhNNzFuZDZQQ1krbVpTSk03RGJiT3phOEFiVEYxL1hLeFBPVkZlVXNPN0YzK0J5T2xsNTE1ZTZOY1F6TC9zd3dXR1J4TVFuOWJnZVQzajZXb0Y3Mk8vSWxBbU1HSldLMFdpa3REQ1hNOW5waEVaR00zdjVMUjVkcjdHdUdvQmdENEtqdGFXWjhxSXp6TDRndkJlZVB0cnBCRVVYcXl3dDVJTVhmODJEMy9obGo5YzhGUkhwQ1lWT2tVRW91OG9kT0J2dDdtMEQ4TFhaY0dOdnpFb2lJZ09DdGJrSm03V0Z3OXM3RDFMalp5d2laZUlNbXB2cU9YdjZHTG5IRHJMcTdpY1pucERTN1d2bW44amswN2YraGdFRDE5My9GU0pqNHJyY1JtTmREUVU1V1ZlOEQ3UTNlZnBhQWN5OStqWnlNdmVTdWZzVDdEWXJvZUZSVEYxd0RkTVhYKy94a05maS9KT1lBeXl0dzJVdnB6QW5DNWZUU1Z5U2UrbVlVMW43cVN3cDlDamdOalhVWVRRYUZUaEZ4T2NVT2tVR21Zd3krUFlXYUhhNHQ0MEc5d3kxaTBiNnRpNFI2VnNQZit1M0hwMFhFaGJKNmtmL2svV3YvSUgzMS95S1ZYYy9RY0tZcnEraHRPT2pmM0JrenlZaW9tTlpkZmVUM1o2MDZHVG1IbHd1RjBuak93NnRmZlczLytWUkcvZi8rODg2QkswWlMyNWd4cEliT2ozZjA5Y0tZTnFpYTVtMjZGcVB6OS8yd1NzQW1BTXMrQWRZcUtrbzVXVEdibEltenZSb09IOWVkanBtL3dCaVJpWnpNbU1QVzk1N2tjU3hhU1NObTlycCtRR1dJQXBQSGFYdzFERk9adXdtSWlyVzQxcEZSTHhGb1ZOa0VEbFFBdC9aQ2phbmU5dHNoQjh1Z3JsZDcyd1FrU0hFRWhqTTlROThsWFV2L1lZekp6SzZGVHJkOXh5YW1YWFZ6VDJhTlRWczJIRGlrc1lTT3lxMWRWOTgwamdXWEhlM3gyMzRtZnJQckszMXRaV3Q5NmdDK0psTUpLUk85dmo1VkpZV01pSnhES1VGcDlqMDFuT01HanVGRlhkODhaTG5qNSt4aU5QSERyTHVwZDlnRHJDdytJYjdldndjUkVSNnl1RFM5SXdpZzhLQkV2aXZyV0EvRnpqOS9lQm5TMkZLUDEyc1hrU3U3UEhISCtleDd6M1RaOWV6V1Zzd21mMDFvWllYT094MlhDNG5maVp6bDEvZjVzWUdMRUhCbEJTY1lrUkMzOTBuOGRjZlBjNlRUejVKZEhRME1URXhtTFVFaTRoMGszbzZSUWFCckFwM0QrZjV3R254ZzU4dmcwbGRXNlZBUklZNFQ5ZU5sSzdyeVF6QzU1ZWo2Y3ZBS1NMU214UTZSUWE0N0NwNDZyTzJJYlZCSnZpLzVUQXUwcmQxaVlpSWlJaUFRcWZJZ0paWEM5L2NETTNuWnFrTk5zT3ZWOERvY04vV0pTSzlJMm4wV0YrWElFTllYSUo3eVJvTnR4YVJuakw2dWdBUjZaNkNldmo2Sm1pd3ViY0RUZkNyNVFxY0lvTkpTMU1qRmNVRnZpNURocUR5b2pOWW01dDhYWWFJREJJS25TSURVR2tqZlAxVHFHbHhiNXVNOEw5TFljeVYxeGtYa1FGa1pNSklLa3J5ZlYyR0RFRVZ4ZmxFUlEzRFlERGc1K2VuM2s0UjZSR0ZUcEVCcHM0SzM5Z01sYzN1YmFNQmZyQVFKa2Y3dGk0UjZYM3o1c3ltNVBRUlg1Y2hRMUJoVGdhcFkwWmpOQm94bTdzKzQ2Nkl5SVVVT2tVR0VMdlR2U3pLMmZxMmZkK2FCL1BqZlZlVGlIalBsQ2xUQ0E4eWMyVDNwNzR1UllhUTlCMGZFMkN3azVpWWlNbGt3dC9mSDZOUmJ4bEZwUHYwTDRqSUFQSy91K0ZvUmR2Mms5Tmh4U2pmMVNNaTNuZi9mZmRTVlhpQ2pOMmYrTG9VR1FMU2QzNU1aV0UyaXhjdHhHUXlFUklTb3ZVNVJhVEhEQzZYeStYcklrVGt5djZlQ1M5bXRXM2ZPeEVlbmVLN2VrU2tiemlkVHBxYW1sano0c3MwMmczRXBVd2lLamFSNkRoOTRpUzlvN3pvREJYRitSVG1aQkpndExONDRRTDgvUHdJRFExbHhJZ1JCQVlHcXFkVFJIcEVvVk5rQU5pY0QvKzlzMjE3U1FKOGY2SHY2aEdSdm1XMzI2bXJxMlB2M3Ixa0hUdE9XVmtaL2dGQkZCWGsrcm8wR2VEaUVwS3hOamNTSFIzRm1ORXByVU5xQXdNRGlZNk9KaVFrQkpOSksreUpTTThvZElyMGMrbGw3clU0SGVkK1U4ZEZ3bSt2QnJNK2RCWVpVdXgyTzgzTnpkVFUxRkJmWDQvZGJzZnBkS0wveHFVM0dBd0dqRVpqNjVEYThQQndMQmFMQXFlSTlBcUZUcEYrckxBZW50Z0FqWGIzZG5RZy9Ia1ZoQWY0dGk0UjhRMm4wNG5kYnNkbXMyRzFXckhaYkRnY0RnVlA2Wkh6eTZLWXpXYjgvZjB4bTgyWVRDWU5xUldSWHFQUUtkSlBOZG5oWDlaRFVZTjcyK0lIZjd3R2tzSjhXNWVJK0piTDVlcndKZEpUQm9PaHc1ZUlTRy9SbUFtUmZ1cS9kN1lGVGdQd3c4VUtuQ0tDQW9HSWlBdzRHamNoMGcrOW5BVzdpOXEybjV3QnMwYjRyaDRSRVJFUmtlNVM2QlRwWjlMTDRJWE10dTBWbytDMnNiNnJSMFJFUkVTa0p4UTZSZnFSaWliNC9uWTRmNGRXU2poOGM2NVBTeElSRVJFUjZSR0ZUcEYrd3U2RTcyeUZPcXQ3MjJLQ255elIwaWdpSWlJaU1yRHA3YXhJUC9IYi9YQ3l1bTM3L3kyQTRVRytxMGRFUkVSRXBEY29kSXIwQTFzSzRNUFRiZHYzVElENWNiNnJSMFJFUkVTa3R5aDBpdmhZYVNQOFlrL2I5cFFZK01JVTM5VWpJaUlpSXRLYkZEcEZmTWpwZ2gvdGdDYTdlenNpQUg2NENJeGFnazlFUkVSRUJnbUZUaEVmZWpFTGpsVzJiWDl2SVlUNSs2NGVFUkVSRVpIZXB0QXA0aU5ISytDbEkyM2JkMCtBcVRHK3EwZEVSRVJFeEJzVU9rVjhvTkh1SGxaN2ZqM081RERkeHlraUlpSWlnNU5DcDRnUC9HSVBsRFc1dnpjYjRRZUx3RS8zY1lxSWlJaklJS1RRS2RMSE51VEMxb0syN1NlbVEwS283K29SRVJFUkVmRW1oVTZSUGxUZUJMODcwTFk5Y3dTc1R2VmRQU0lpSWlJaTNxYlFLZEtIZnJZYm1zOHRqeExtRDkrWjc5dDZSRVJFUkVTOFRhRlRwSTlzeklPRHBXM2JUODJEOEFEZjFTTWlJaUlpMGhjVU9rWDZRSzBWL25pd2JYdHBBc3lQODEwOUlpSWlJaUo5UmFGVHBBLzhaaC9VV2QzZmgvckQxMmI3dGg0UkVSRVJrYjZpMENuaVpidUtZTXNGczlYKzZ3ejMvWndpSWlJaUlrT0JRcWVJRnpYWTRQLzJ0RzNQR0E0cmszeFhqNGlJaUloSVgxUG9GUEdpUHg2RTZoYjM5eFlUL09jODM5WWpJaUlpSXRMWEZEcEZ2T1JJT1d6SWJkdCtZanBFQi9xdUhoRVJFUkVSWDFEb0ZQRUNwd3Qrc2JkdE95MGFiaHp0dTNwRVJFUkVSSHhGb1ZQRUM5N01ob0k2OS9kbW80YlZpb2lJaU1qUXBkQXAwc3RxV3VEdlI5cTI3NTRBY2NHK3EwZEVSRVJFeEpjVU9rVjYyZE9Ib01udS9qNG1FTzZmNU50NlJFUkVSRVI4U2FGVHBCY2RLWWRQOHRxMi8zMjJlM2l0aUlpSWlNaFFwYmZESXIzazRzbURGc1REM0RqZjFTTWlJaUlpMGg4b2RJcjBrbmRPdHA4ODZNc3pmVnVQaUlpSWlFaC9vTkFwMGd0cVd1QzVqTGJ0K3lmQjhDRGYxU01pSWlJaTBsOG9kSXIwZ3I5bHRFMGVGQmNNOTB6d2JUMGlJaUlpSXYyRlFxZElEK1hXd3JwVGJkdi9QaHRNK3MwU0VSRVJFUUVVT2tWNjdNK0gycjZmSFFzelIvaXVGaEVSRVJHUi9rYWhVNlFIRHBmQjN1SzI3U2VtKzY0V0VSRVJFWkgrU0tGVHBKdGN3Ty8ydDIxZm53SkpZVDRyUjBSRVJFU2tYMUxvRk9tbWowNURYcTM3K3dBL2VIU3FiK3NSRVJFUkVlbVBGRHBGdXFIWkFjK210MjNmUFFFaUFueFhqNGlJaUloSWY2WFFLZElOcng5enI4MEpFQjRBbjlNU0tTSWlJaUlpblZMb0ZPbWk2aGI0eDdHMjdTOU9CWXVmNytvUkVSRVJFZW5QRkRwRnV1aUZUR2h4dUw5UENvUHJVbnhiajRpSWlJaElmNmJRS2RJRnBZMnc3bFRiOWxkbWdjRjM1WWlJaUlpSTlIc0tuU0pkOEVJbU9GM3U3NmNQaDJreHZxMUhSRVJFUktTL00vbTZBSkdCb3FnQlBzNXQyLzZpbGtnUmtUNlducDdPdnIwSEtNalBKOUFTVEU1dXRxOUxra0ZtZE5KWW1sb2FTVXhNWVBhY1dhU2xwV0V3R0RBWWh0YTRIdjJ1OVYvNkdSMllEQzZYeStYcklrUUdndi9lQ1p2ejNkL1BpWVdmTHZWdFBTSXl0S3g1NFVXYWFwMk1paG5IaUtoRVlxTVNmRjJTREZMRkZRV1VWT1J6dWppTG9IQXo5ejF3RHlhVENhTnhhQXlRMCs5YS96ZlVmMFlISW9WT0VRK2NxWU12Zk5pMi9lZFZNQ2JDZC9XSXlORHl6TytmSlM0aWxUbVRsdm02RkJsaWRtZDh3dG5xa3p6ODJBTllMQmI4L0FiM2RPMzZYUnQ0aHRyUDZFQ2xqd05FUFBDMzlMYnZGOFFyY0lwSTMxbnp3b3ZFaGV0TnNQakd2Q2xYRXhlWnlrdHJYcUcrdmg2SHcrSHJrcnhHdjJzRDAxRDZHUjNJRkRwRnJpQ25HcllYdG0wL25PYTdXa1JrYUVsUFQ2ZXh4c21jeVhvVExMNHpQKzFxckEyd2QrOWVXbHBhY0RxZHZpNnAxK2wzYldBYkNqK2pBNTFDcDhnVlBIdEJMK2ZTQlBWeWlramYyYmZuQUVuRHgvbTZEQkZHeDA4aUsvTVl0YlcxZzdJblNiOXJBOTlnL3hrZDZCUTZSUzdqV0NYc0xYWi9id0FlbnVMVGNrUmtpTWt2eUdkRVZLS3Z5eEFoTmlxUnNySXk2dXJxc052dERMWXBRZlM3TnZBTjlwL1JnVTZoVStReW5zOW8rMzc1S0JnVjZydGFSR1RvQ1F3STBzeVowaS9FUlk4aXdOK0N6V2JEYXJVT3VqZjArbDBiK0FiN3oraEFwOUFwY2drbnFtQi9TZHYyZzdxWFUwVDYyS204RTc0dXdhY2FtdXF3Tyt5ZEhqdGJsa2V6dGFtUEsrbzlQWDFEN0lzMzFBVkZlVGdjRHF4VzY2QzdaMjZvLzY0TkZvUDVaM1NnVStnVXVZU1hzOXErWHp3U0VrSjhWNHVJeUVCUVUxL0ZMMS82SnZuRk9lMzIvMm50RDlsL2RHdW5qL25UMmgrU2ZtSjNwOGMyN1h1SE5SLzhxdE5qejc3OVU4NFVYVDRvTkxVMFVsaWEyeTZnYmR6OUpzK3MvVkhydHN2bFl1UHVONm1zTGJ0c1d4Y3JxeXJpMVkvK1FFVk5hWmNlQi9EZWxoZlp2UDg5ajgrdmI2eWx4ZHJjdWwxY25zOGYzL2creGVYNVhiNTJUN2xjTGcxZDlJTGFobXArOTlwMytOUGFIM2JwdGEycHJ5Sy81SlRIWDFaYml4ZWZSWHNIam0zajJiZC9TbjFqYllkalRxZVRGOWY5aGdQSHR2WDZkZlV6MmorWmZGMkFTSDlVVUEvYkxwaXg5djVKdnF0RlJLU25yTFlXUHRuekZsVjFaZHgzM1plOWRwMnF1aklhbXVvSUNteC9MNExWMW9MakVqMldqYzMxMkIyMlRvK2R5TTlrK3JpRjNhN24wUEh0Yk56ekp2LzJ1UjhUR1JZTlFHbFZJWmFBb05aem1sb2F5U3ZLWm0vV1pxNlpkeWV6SnkzMXFPMDlSelp4K3V4eEFnT0N1MXhYY3Z4NDFtMTdoWVZUVnhIZ2IybmRmekwvQ0tmUEhxUEYya1N6dFluYWhpcktxNHBvdGpheFpNWU5MSis5R29Eb3lEZ2lRcUw0Ky91LzVQNGJ2a3JDOEJSZVd2ZGI4a3R5TG5YSlZxdm0zOFdzaVV1NlhMTjRMcS9vQkc5dGVvNDdybjZNeEJHanIzaSt5K1hpdlMxcnFHK3N3ZTZ3cy8zd2VoWlB2ODZqYSswL3VvVnRoejY4OG9ublBMTDZxUTQxNVJSa3NmM3dlczZXNVdMQVFIUmtIQXVtWHNPa2xKbnR6bXRxYWVRWGE3N2VhYnUzTDMrVXROUTVyZHRWdGVXczMvazZzVkdKRkpTZWFuZHVWUGdJU2lvTE9GMTRqTW1qWjNNczkxQzc0OFBDaGpOOFdMekh6MGtHQm9WT2tVNjhmS1R0KzlteE1EYlNkN1dJaUhSWGk3V1pROWs3MkhGNFBYV05OWXhKOE80bmFGVzFaWmo4VEVTR3VnUGV1NSt0NGVqcEE3VFltdG00NTAwMjdYdW5ZNDIyWmo3YThROCszcldXaDI3NkQyS2ozWk81RkpibVV0ZFF6Y1RrR2QydTU4Q3hiWXhKbU53YU9BRktLZ3FZZU1HYjZTQkxNQS9kL0EzVzczeWRkZHRmb2JhaGtoVnpibTA5WGxCeWl2cW05ajAxTHBlTDlCTzdpSTlKNGt6eGxZZGxKZ3dmemNzZi9wYUttclo3Tmh4T0I3OTg2UnV0MnpjdWZvRGlpak5rNXV3bEtYWXNnWllRWWlMaW1EWjJBV0Voa1VTSHg3YWVhL0l6Y2ZlcUozbjFvOTl6T0hzbkNjTlRXREQxR3FZMnpiOXNIZTl2ZmVtUzRiOHIxSVBVdWNMU1hIWWNYcy9SM0lOZGV0eldnK3ZJS2NqaTVpV2Y1Mng1SHB2M3ZVdHkzRGdTUEFpczRMNGY5Vjl1Lys1bHp5bXB5T2UxRFU5MzJKK2RsODVyRzU1bVpFd3k4NmVzeEdhM2NpUm5IMnMzL29WbHMyNW02Y3diVzg5dGJta0VJRFZoTXJIUm85cTFFM05CU0xUYVduaHI4M09ZVGY0NG5RNjJIUGdBUDZOZjYvR3hvNlp5NE5nV1lpTGoySnUxR1pPeGZSeVpNblplajBPbmZrYjdINFZPa1l1VU5NSW5aOXEyNzV2b3UxcEVSTHFydHI2S1A3eitYZXdPTzVOU1puYjVqWENYcnRWUVRVSHBLVTdtSHlISUVzS3hQSGZQeFppRVNVd2Z2NUMxRy8vQzVERnptSmpTTVVDK3R1RnBaazFZd3RoUlV4Z1dQcngxLzZIc0hjUkV4aEhnSDlpaEorUzhndExUT0YzdDc5c3krWmxKVFp4TWZuRU9GVFVsckpwL1YrdXh1c1lhNmhwcmlMdm9EYlBKejhTTmkrOGpPVzRjU1hIdGw4M1lmbmc5cHdxUHR0dG5kOWh3dVZ3VWxaL2hyVTNQWGZIMXVXdmxsL2pjTlU5d1BPOHd3eVBqQ1F0cCt5VHpTTTQrRWtlTUlYNTRNc1VWWjBnWVBwbzdWLzdMSmR2S09uMkFmVWMyOCtCTlgrZUJHNzZHMGVpK1U4cVREeFErM1A3cUZjK1I3bG0zL1ZYMlpYMUdZRUF3S1NNbmNMcndtRWVQMjVPNWljMzczMk5xNmp4bVRGaEVtbjB1K2NVbmVlV2ozL1BBRFY4alBpYkpnMVlNaElkYy90UHgyb2FxVHZjM3RUUnc2N0pIbURwMlh1dStwVE51NU05di9waHRoejVrL3BTVitKc0RXczhGZHlpY2tqcjNFdTAxOHNwSHY2ZTZycHhIVmo5RlFja3BQanZ3SHZkZDkyV2lJMklwTE0ybHFEeVBFVkdKM0xYeVMvenRuZjhsWmVTRWRoLzB5T0NrMENseWtYOGNBK2U1RDhnbVJjSFVHTi9XSXlMU0hVNlhrOUVqSnpFM2JRV2pSMDdneDg4KzRiVnJGWlhsOGQ1bmE3RGFXL0F6K3JWK1AzdmlWVnkvNkI3OC9Fd0VCZ1FSRnR6eGpiRUJBNUZoTVl5S1RXM2RaN1cxY0NSbkwvT25yT1JVNFZFMjdIcWo5WmpMNVd5ZFhHamJvUS94TS9waHZLQVhKU1F3akMvZjg5OFVsYnMvUFh4MS9SODZYUE9kei83T081LzkvWXJQNjN1UFBjUGRxOXEvYmpYMWxmeng5ZTh6TDIwRlY4KzlqZnJHV2o3ZXZaWkYwNjY3WXU5TWZzbEpzazd2NStHYnZvSFJhS1NvL0F4YkQ2N2o2cm0zTVRyQnMwODQ2eHRxS0N6TEJkejN2SHB5VDl4TlN4N29OUEJMN3drTUNPYXFtVGN4TjIwRis3STJleFE2ZDZaL3pNZTcvOG5ZeERSdVd2cDVBTXdtTS9kZC94WCsvdDcvOGRLNjMvQzVWVStRSE9lOTlVT25qcDJQd1dCb3R5L0EzOEw0cEduc3p2eVU2cnFLMXAvcjh6MmRGdzVQdjFoMjNtRWFtK3A0NktiL0lDcDhPTVBDWWppUm44R0pNeGxFUjhSeUtIc0hSZVY1UEhyTHR6QVlETnk2N0JIZTN2dzhzeWRlMWU3REdCbDhGRHBGTGxEVEF1c3V1UFZBOTNLS3lFQVZFUnJGUGRjKzJTZlhHcDg4amY5OCtEZjgvclgveCt4SnkxZ3dkU1YvZWZNbkJGcmE3bmZjdlA4OWp5ZlAyWDkwQzgzV0ppeitRY3lhdUtUZFBZaGJENjdqUkg0bUJTV25pSW1NSXo0bW1WdXVlcWhERzJOSFRlbndKblpuK3NkVTFaWnh3K0w3dXZsTVljT3VOd2dNQ0dMSmpCc0E5L0RnakpON21EWjJ3UlZENTQyTDcrZTVkMzVHYVdVaE1jUGllWGZMR2lhTm5zV0NxZGQwcTVhNWFTdElIREdHMXpZOHplZHYrQnJCZ1dHdHg0N2xIdUpROW5idVdmV3ZlalBmQjg3ZmIrc0ptOTNHQjF0Zkl2M2tic1lrVE9MT2xWL0M1TmYybGp3c09JS0hidm9QMW56d0sxNzg0TmNzbW5ZdHkyYXRidTNWdnBqRGFTZnI5SUhMWHJQeUVoTmVYUnc0MjJxMEF1MERaclAxWE9nMEIxN3lPdFBHTFdEeW1EbDh1UDFWTW5QMnR1NC9jU2FEemZ2ZmMwL3k0N0R4MCtlLzB1N2FmM3pqK3dEY3R2d0xURWllZnRubklnT1RRcWZJQlY0L0R2WnpJN1dTd21CZW5HL3JFUkVaS0Zxc3pWVFZsYmZlazluWVhFOW9VRVRyOGVzVzNNM2N0T1VkSHZmTGw3N1pidHRtdDdFei9lTkxYdWZ3aVYzTW5yaVVncEpUakUrYXhwNGptN2hoMGIyWVRmN3R6b3NNaTI1M0w2ZkQ2ZURkTFd1WWtEUzkyMjlxaitUczQranBnOXkyL0F1dFF3NDljVGg3Wit2OXJBNm5nOWMyL0JHSDAwRkRVeDMxalRYODVwVnZFUlVSeS9ESWVGcHN6WlJXbnUyMG5ZalFxSGJib1VIaHRKd2JrandzZkVTN0laWkY1WG40R1UyYWtLV2Z5Uy9PNGYxdEwxRldWY1RjeWN0Wk5mK3UxakQ1bHpkL1FueE1FamN0ZVlDd2tFZ2V2ZlhidkwzNWViWWQrb2lqcHcreWVQcjFURW1kMnlGOFdtMHR2TFA1aGN0ZXR5djNPRnB0TFJ6UE8weGthRFNoUWVHdCt4dWIzY05yYlE0ck5mVlZCRmxDTUp2TUhSNXY4ak5oZDloSVRaak05WXZ1OWZpNnYzdnRPeDJHeTh2Z29kQXBjazY5RGQ0NTJiYjk0R1RmMVNJaU10QVVWN2lYNzRpTEhvWGRZYWV1c2JwMVFpR0Frc3FDVG50akxwN1ladHVoRDdFN2JBU1lMUjNPelNzNlFXVk5LUk5UWnJKaDExcEd4cVJnTm0wbjY5UitwbzFiY05uNlRoVWNwYm1sa1NCTENLY0tqbDc2UklPQjBTTW5kTmhkVTEvSnV1MnZZQWtJd21hM3RnNXJiV3l1QitCa3dSR3E2eXZhUFNZOFpCaGpFaWFSTW5JaTRSY0V4c2JtZXFwcXl4ZzVQS1YxbjluUG44eWNQZVNlUGM0ei8vd1JuWG5nK3E5ZXN1dy92djY5ZGoxSExwZVQ4SkNvUzU0dmZXL1R2bmZaZW5BZEFXWUx0MXoxTU5QR3RaLzRxYWEra3ZDUVlhM2JnUUZCM0xQcVNYWmxmTUpuQjk3am5jOWVvTVhXeE56SmJSL2V1RnhPUWdMRCtQb0RQNy9zdGZOTFR2SDh1NWMvQjhEdXNQUG1wMytqb2FtT2E1YmQyZTVuNm54UDUwdnJmZ3U0ZTBualk1SzVhdVpOcENhMmY5UGtjcm13MmEyWHZKZFVoaDZGVHBGejNqb0J6ZWZlKzR3TWdTVUp2cTFIUkdRZ09UL2MxZUlmU0VsbElTNlhxOTJNbGprRldSUlg1RlBmV0VPenRZbm9DUGRzckJldUc5aHNiV0puK2daV3piK3IwMlVndGh6OGdIR2pwcmErTVRjWURFd2Z0NUF0Qno0Z0xYVnV1eGt5TDVhWnN3ZUFIZWtiMkhOa1U2ZkRDczhINFAvM3hmYXpmTnJzTmw3LytCbWFXaG94R0F4c1BiaXU5WmpyWE05TXhzbmRtUHphZW4wYW11cElqaC9QbUlSSmhBVkhFQmJjMXV1YmVYSXZPdzV2NEpzUC9ySkRqZU9TcG5MSGlzY0ErTWVHcHdrUEdjWjFDKzhCM0QxSTVkWEZuVDYvUjIvOVZydGVxY3lUZTltYnRmbVNyNGYwdlJGUkNZeE5UT1BHSlErMCszbTRISVBCd0lLcEswbExuY09Pdyt1Wk9hSDljamNPcDZOTHZlNlhVMXRmeFJ1Zi9JWEMwdE1zblhsanU4bUZBRkxpSjNETFZROWhOZ2ZRMU56QTJiSmNNazd1NXRYMWYrRHVhNTVnWE5MVTFuT2RUZ2Y1SlRrZVRiUjFuc1Uvc01OTXRqSjQ2RzlXQkxBNTRaL0gyN2J2blFqR3ptOXpFQkdSVHVRVm4yQlU3RmdBOGt0eUNBMEtidzFCMXk3NEhERVJjVVJGakdEcndYVms1Nlh6NkszZkFpRHIxSUhXSWJrVy8wQW1qNW5EcklsTE80VE8zTFBabkM0OHhpT3JuMnEzZjI3YUNuWmxiT1RBMGEzTW1ieXMwOXBxNmlzNWtyT1BXUk9Ya25seUQ3Y3VlNFR4eWRQYW5lTnl1Zmp6UDM5TTZFVmg0UHdhaXNVVitTU09HRU5sYlNsZnZmZC9XbzlYMUpUeXg5ZS94MjNMdnRCdU1xQi9iUGdURHFlamRYdk4rNytpNlZ4UFVYTkxJODNXUnY3ODVuKzNIbDgyODJhc3RoWUN6SmJXSVlzR2d3R2p3ZGpwRU1hTEdRMUdESWEyWVplWHV2OVBmR2RTeXN3T2ExOTZLalFvbkdzWGZLN0RmcXV0dWNQUTh1NDRjU2FUdHpjL2o4TnA3N0RtNW5ramh5Y3pjbmh5Ni9hc2lVdVlPblkrYXo3NEZadjJ2OXN1ZERhMU5ESmw3RHlXemJxNVMzVmMrTUdOREM0S25TTEF4anozOEZxQWlBQzRKdm55NTR1SW5KZGJDKytjZ093cU9GN1plKzBhRGVEWktuMzlRNHUxaWRObmoxRmRWOEhKTTVta3hFK2dxcmFjcHBZR3dvSWphYkUxYzdZc2o5cUdhbXgySzJmTDhnRDNmWXJOTFkyY0xjc2pNaXlHMVVzZjdOQUxhYlBiK0dEYnk2UW1UTzZ3c0gxb1VEalR4eTlpNDU0M1NaSEh0d2dBQUNBQVNVUkJWSTRmVDB4a3g1dnhkeHplQU1EaTZkZGo4ak96OWRBNnhpVk5iWGVkL1VlM1VsWmQxRHFMNkhrYmRyMUJaczVlYmxoMEwwMHREZXc1MHZtRUxGZXlZT29xSEU1M1QrcVo0cE1jT0xhVnEyYmUxSG84TmpxUmpKTzdDUW9NN1ZiN2YzM3JmL3BrZUcxMUM2dzdBbnZxb043Uk50djdRRGJRZnRjdVZOOVlTMm5WV1g3Ni9GY3VlOTdsN3VrOGVHdzc3Mjk3aWRpb1JHNWY4VVdpTGxpNjZFcVM0c2IrZi9idU96eXE2MHo4K0hmNnFQY3VvWUpFa2VpOW1vNHBCZ3d1dUpmWXpqcmVKTTR2WlRmWlBKdGtzOWxrMTV0a2t6aHhuTVJ4TjNaY3NDbkdOTkdiQ2dJRUVrMElWZFI3bmY3N1kyQ2tRUldRR0pYMzh6eCtmUHM5STUwcjdqdm5uUGNRN0JkT3hVM2prT3VhcXZIMjlPUFg3MzMvcG5wcGM2emZLRlA3OVFrSnM3aC80VE85dnI4WVBDVG9GQUw3TkNrM3JFOEFsYlJ5Q2lGNllkTjVlUE9zZlRreEFEYU9BVzNYUFR4dmlRSTRsdHczMTdvYkhsM3hUVDdlL1dmZTJ2b0t6YTJOUExUc1JRNW1iT2Q4dTNHY056SmlBcnp4eGE5UXF6Uk9MNlJkWmE3Y20vSVpqYzExUExucU81M2VlOG1NOVZ3dXlPU1R2WC9obVRYZngxM3Y2ZGhYWFYvQnFZdEhtVHg2TGo2ZWZzeWZ2SW8vZmZ3VERwemM1c2c0V2xwWnlKNlVUNW1ldUpESWR1TXN3ZjRpUEcvU0NxWWxMbkRxVm51ckVrYU1ZL2VKVHhrZFBaSHd3R2pPS0k4VEdoQkZWbTQ2Y3lmZUM5aGJaSVA5YjI5c3h6OC8vSE9uUkVKbkxoM255T21kdDEzZXJ1alZNREVZUm9TQldRRkRJT1ljZE05YWU5WDE1Y1NHajJISzJQbmRIMWRYenI2MEx6cHNMeTdQNDhzakg1QVFOWjRIbDM3ZEtZdHVieGxOQnFjdXZpMnRUZFRVVnpCNTlGd0FubHYzUThLRG9xbHJyT0gzSC82SWIyMzhCYjVlQVh5eTV5OTRlL281V25CdnBTdXVHSHdrNkJURFhrWVpGRFhZbDlWS1dCdmYvZkZDQ0FIdzFqbjRJQnVXUnNPTGsreTlKUHJhc2I2L1pML1JhOTE0Yk9XMytldm1YOURRWElmUjFNcjlDNTl4dEZwY3pEL0RsZ052TXpwbUVoVTExMUFxVlFUN2hiTjYzdU5kVHRzQWtIcHVQMm5aQjFpMzRHbHFHaXE1VkhqV3NTK25LSXY2NWxwMEdqMXI3bm1LVFR0ZjVjMnRyL0Q0aW0vajV4M282QnFyVnFsWk5IMGRBTzU2RDlZditob2Y3dm9qR3JXVytLaHhiTnI1S3VGQjBTeWI5V0NIKzk4NysrRnV5OWRicFpXRm5EaTdsL2lvY1k1dERjMTFKS2QranJlSEgyTmpwMUJXWGVRb1oyKzBHSnBwYXJIL0ExWldYVVJWWFJrbXN3R0RzWldyMXk3U1ltaml3TWx0ZUh2NE1XWE12RHYrREFCNkZVd01oS0FnMEF5aG5wQ0Q2Vm03b2FXMWlhcTZNcVlsTHVpeDIyNWhXVzZuMjQrZTJZa05HK3NXUHROandOblUwb0RIVFMzeFp5NGRwNmFoa25FajI3cmpadVdtWTdQWkhJbXlETVlXbWxzYkhZbUlXZzNOTkd0MFdHd1d6R2FUSXhtWHhXSkczUWRkaGNYQUpFR25HUFkyWDJwYlhoNERYdkwzVGdqUmcwdlZzQ2tiTm95Q2x3YjVsSEltczRuZEp6NWgzcVFWVHBremI4ZWwvRXlxNnNvWUhUMlJ6ZnYrVGtOVEhiTW5MQ1U3TjRNdEI5OW0vYUt2VVZGempjcWFFallzZW82M3QvMmFUNVAveW4zem44U3Rrd25uYXh1clNEbVh6TUtwYTVnNGFqYjcwN2R5TGlmVnNmL0MxVk5jS2N6QzI5T1BwKy83SGhzV1A4OVhSejkwN0UvTjJrOSt5V1h1bS8rRVUrdG5mRlFTYSs5NW1pMEgzK1pBK2xiQ2cyTjRaUGsvZDVxSTZGWUN6aHRkQnkxV0M3V05WVTdaZXc5bWJDY2lLSWE0aURHY3k3SFBYeGdWRXNlVU1mUFllZXdmS0ZEWVg5U0RZcnU2ZkFlLy8vQkhqa1JNbis3OUN6cXRHenFOSHAzV0RhUEpnTmxpb3JxdTNHbnFHakYwbk04N2hjMW1ZMlRFN1U4cWZxMGlENDFheTdFenV6cmRIeDRVdzlqWXlRQnNPZmcyWnJPSnlKQTRWRW8xeFJWWHlTbk13dHZEajZVekh3RHN6MERHaFNPRUJZN0E5M3IzN2swN1gzVjZqdjYrNWI4ZHp3bkFtY3ZIQVh0U3BQSHh6c21MeE5BaFFhY1kxa3FhNEVSSjIvcERvMTFYRmlIRTRQSHBKUWgwZytmR3U3b2tkNjZsdFpHcjF5NXdJZThVRzVlLzFLRjdhVy9sRmw5ZzY2RjNXRHo5ZnVaT3ZKZmptWHRKR0RHT1hjYy81dVQ1UTZ4ZDhEUmpycmR5Z24wczUxUDNmWmQvN0g2TlAvN2ozNWszYVNWVHhzeERwMjJiS3NYWE00Qm43dnMrVWFFakFWZzBiYTJqUyt6UC8vWWk5ODEvd2lsNVNWTGNWT0lpeHVLbWMrZEMzbWwybi9pRXBMaHBUcTE4TnB1TkswWFpuTHBvbi9MRVRlOUJlWFV4aDA1OXllenh5L0IwOTc2dHp3L3d4My84TzgydGpWaXNGc3dXRStOSHpnRGdXa1UrRi9QUHRFMTUwaTZPWFRKakF5TWpremgxNFFoSmNkT2NQbjlQdnZIZ1Q5R290ZWkwYmgwQzVodmRhemNzZnM2eHpZWk5FZ3dORVJhcmhlT1plNGdJaWlIQU42VEg0MDNYdjV5NHVUV3oxZGlDMFdUZ2FCZEI1K1RSY3gxQjUram9TYVJtN1NNMWF6OFdpeGtmVDM5bWpWL0svRWtyY2RON0FIRDY0akZLcXdxNWYrR3pqbXM4dS9aZm5MclgvdlBEUDVmdXRjT1FCSjFpV1B1a1hjYmFxU0VRZFh2NUc0UVF3MHhXSmN3S0IxMGZqZCs4Ry83OStUOTN1dDNiMDQvbjF2NHJtM2I5a1hlMy81YU55Ny9CeU1oYmF6bTVYSENPZit4K2plbEpDeDNqRXhQanB2RFcxbGRRS2xVOHRmcTdSSVowVE5YaTd4M0U4L2YvaUgxcFg3QS9mUXVSSVhFZEVnWGRDRGg3eTAzblRsVnRHWnYzdlVGWTRBanVtLzhFTnB1TmF4WDVuTCthUVZadU9uV04xY1NFaithNWRUOGsyRCtDbEhQSkhEMjlrN1NzL1l5TVRMTFByUmsrcGxjdjgrMnRtUHNJOVkwMTJHdzJ2RDM5U0xqZWxUWThLSm9uVnI2TVJxMGxyK1FTMmJrbjBXdmRIT1cxWVNPMytEelByLyszVzdwZmR5M1RQcDRCSkl3WXo5bWNWS3hXQytVMTF6Q2FEUGkyYTMwVi9XUCs1RlhNbjd5cVgrOXg1TlJYVk5XVjhlaTkzK3gwZjR1aG1kTVhqNkxSNkxCWnJXUmNQSUphcGNiUE84anB1QjgrOC90ZTMzUHEyUGxNN1dIc2FIMVREU0VCa1l5UG4wRmRZOCtaMVd3Mkd5ZlBIOFptczVGZmN0a1I0SXFoUjRKT01XdzFtMkhuMWJiMUIwYTVyaXhDaU1HanpnQmx6UkR2MS9PeGc0V2Izb01uVnI3TSt6dCt4K1dDczdjY2RFWUd4N0ppemthbUpTNXdiUFB4OUdmbDNFZUpEUi9UN1R5Q0dyV1dlMmMvekQxVDduUHFZcXRRS0crN1ZjN2ZKNWhwaVF1WlAya2xSck9CMXo3NUtRM05kYWhWR3BKR1RtUGEyQVZPVXovTW03U0N5YVBua25JdW1WTVhqM0l4L3d5am9pZXdjZGszbkxvRlRodzF4MmxNNXMwU3V0a1hGem1Xei9lL3lkbWNWTFFhSGN0blBlVFlWMTFYenZ6SnF3Z042THNKb21QQ1J4RVRQb29QdnZvRFY0cXkwV3AwVEVpWWRjdS9Xekh3R0UwR1RsMDhTbUxzRkJKR2RGN25OR290KzlLK2NIUmg5WEwzWWZXOHh4MWZkdlNYZVpOWGtoZzN0ZE51NmRyclk2aHZUUEVTRmhTTnU5NlRNNWVPMDlCY1M0QlBDRE9TRnZkcitZVHJLR3pkNVZBV1lnajd4d1g0VzZaOU9kUUQzbHZ0MU9OSkNDRTZWZFFJeit5QUg4MkNKU1A2OTE0dnZ2Z2lQM25oOWY2OVNUdEdrd0dOV3RzbmlYTUdrcXpjazFpdEZrWkhUK3cyQUFaN3Q4V0wrV2NZR1pGNFMxMWRlNnY5bEJHRHpjLy85aUl2dmZRU2dZR0JCQVVGb1JsQ21ZVHU5ck4ycCtvYWE5QnFkSjJPaFc3djVtbEpocnFoWEVjSE8ybnBGTU9TMVFhYkw3ZXRieHdqQWFjUVF2UVVrQTFXU1hGVGUzMnNTcW5xTVJQb25SZ3VMLytpZjdXZkhxYzdVdC9FUUNHanljV3dkS2dJcWxyc3k1NGFXSEY3ZVRPRUVFSUlJWVFRUFpDZ1V3eExXOXExY3E2S0E0MDhDVUlJSVlRUVF2UUxlZFVXdzg2MVJqaGIyYlorZjRMcnlpS0VFTjJKaTVZL1VHTGdpQXlMQm9abWwwMTUxb2FHb1Z4SEJ6c0pPc1d3ODltbHR1VnBvUkRjL1JoOElZUndtUlpETTZWVlJhNHVoaENVVkJiUWFteHhkVEg2alR4cmc5OVFyNk9EblFTZFlsaHB0Y0NldkxiMU5iYzIvWnNRUXR4VmtSRVJsRlVWdXJvWVFsQmFWVWhBZ0Q4S2hRS1ZTalhrV3BMa1dSdjhobm9kSGV3azZCVER5cjU4Ky95Y0FMNDZtQjN1MnZJSUlVUjNwcytjeHRXeUxGY1hRd2l1Rko5bFpId2NTcVVTalVZejVGN281VmtiL0laNkhSM3NKT2dVdzByN3JyWHJFa0FwZjQrRUVBUFkrUEhqY2ZmUmtKSzF6OVZGRWNQWXNjdzlLSFJtb3FLaVVLdlZhTFZhbE1xaDlRb3B6OXJnTmh6cTZHQW52dzB4YkZ5c2h2eDYrN0pTQWZmRnViWThRZ2pSRzQ4OS9pakZOWmRKT1p2czZxS0lZZWg0NWg2S3F5OHhkOTRjMUdvMW5wNmVhRFFhVnhlclg4aXpOamdOcHpvNm1LbGRYUUFoN3BadFY5cVc1MFdBbjk1MVpSRkNpTjVRS0JTbzFXcWVmZjRKM252M0F6WWZ5Q1UyTEpIUWdDakNBa2U0dW5oaWlDcXBMS0MwcXBBcnhlZFE2c3pNWHpRYmxVcUZoNGNIdnI2K3FOWHFJZGQxVVo2MXdXVTQxdEhCVG9KT01TdzBtU0E1djIxOWJienJ5aUtFRUxkQ3FWU2kwK25ZK01oRHBLV2xjU0U3Z3hOWnU5QnAzU2txeWV2NUFrTGNnc2l3R0ZxTnpRUUdCaEEzT3RiUlhkSE56UTEvZjM5ME90MlE3YllvejlyZ01KenI2R0FtUWFjWUZuYm5nY2xxWHc3emdFbkJyaTJQRUVMY0NyVmFqWmVYRjNQbXpDRXBLWW5HeGtiTVpqTldxeFdiemVicTRva2hTS0ZRb0ZRcUhkMFZmWHg4ME92MXFOVkQrOVZSbnJYQlk3alcwY0ZLZml0aVdOamNMb0hRZXBuL1dRZ3hDS25WYXR6ZDNkRnF0Zmo2K21JMEdqR1pURmdzRm5rWkZuM3F4cFFUR28wR3JWYUxScU5CclZZUG05WWplZFlHdnVGZVJ3Y2pDVHJGa0hldUVrcWE3TXNhSmR3YjY5cnlDQ0hFN2JveEZZQmFyVWF2MTJPejJlUWxXUFFMaFVMUjRiL2hSSjYxZ1crNDE5SEJSb0pPTWVUdHZOcTJ2REFLUENTaG1SQmlFSk9YS3lIdURubldoT2c3MGdZdGhqU1RGUTRVdEsydmtHbFNoQkJDQ0NHRXVLc2s2QlJEMnI0Q2FMWFlsNFBkWVdLUWE4c2poQkJDQ0NIRWNDTkJweGpTMm5ldFhTV3RuRUlJSVlRUVF0eDFFblNLSWF1c0djNVd0SzJ2bEtCVENDR0VFRUtJdTA2Q1RqRmtmWG1sYlhsS0NBVG9YVmNXSVlRUVFnZ2hoaXNKT3NXUVpNTzVhKzFLbVNaRkNDR0VFRUlJbDVDZ1V3eEpKMHVodXRXKzdLR0IrWkd1TFk4UVFnZ2hoQkREbFFTZFlraHEzOHE1SkJyVVV0T0ZFRUlJSVlSd0NiV3JDeUJFWDJzeXdlR2l0dlY3WTF4WEZpR0U2RXVabVpta3AyVlFWRmlJbTk2REszbVhYRjBrTVVERVJTZlFZbWdtS2lxU2FkT25NbTdjT0JRS0JRcUZ3dFZGdTZ2a0dSbCtwTzRQRGhKMGlpRW5PUjhzTnZ0eXBDZU05bmR0ZVlRUW9pKzgrL1o3dE5SYkdSRTBta2x6bGhJYUlPTUdoTFBTcWlMS3FnbzVrcHhHUnZwcEhudmlFZFJxTlVybDhPanVJOC9JOERYYzYvNWdvTERaYkRaWEYwS0l2dlROdlhDaDJyNzg5WW53OEdqWGxrY0lNYlFVTmNJek8rQkhzMkRKaUx0eno5ZGZmWU13MzNpbUp5NjhPemNVZzE3SzJXU3UxZWJ3ekF0UG9OZnJVYWxVcmk1U3Y1Sm5STnd3M09yK1lDSGh2eGhTU3ByYUFrNkE1ZEsxVmdneHlMMzc5bnVFK2NqTHRMZzFNOGN2SWN3dm52ZmYzVVJqWXlNV2k4WFZSZW8zOG95STlvWlQzUjlNSk9nVVE4cmUvTGJsaWNIZ3EzTmRXWVFRNGs1bFptYlNYR2RsZXBLOFRJdGJOMnZjRW94TmtKYVdoc0Znd0dxMXVycElmVTZlRWRHWjRWRDNCeHNKT3NXUXNydGQxdHFsMGE0cmh4QkM5SVgwMUF5aWcwZTV1aGhpRUlzTFR5VDczQVhxNit1SFpJdVBQQ09pSzBPOTdnODJFblNLSWVOeWpiMTdMWUJLQVF1alhGc2VJWVM0VTRWRmhZUUV5Qjh6Y2Z0Q0E2S29xS2lnb2FFQnM5bk1VRXZsSWMrSTZNcFFyL3VEalFTZFlzaElMbWhibmgwT2JwS2JXUWd4eUxucDNDVURwN2dqWVlFajBHbjFtRXdtakViamtIdnhsbWRFZEdXbzEvM0JSb0pPTVNUWWdMMTViZXRMcEd1dEVHSUl5TTIvN09vaWlDR2dxQ1FmaThXQzBXZ2NjbVBiNUJrUjNSbktkWCt3a2FCVERBbG55cUhXWUYvV3ErMHRuVUlJSWU2K3N1cGlEcHpjNXRTcWNPRGtObktMenpzZFYxcFp5RjgyL3dLRHNiWExhMTB0dmtCeTZ1Y2RqbWt4TkxQcitDYzBOdGZmVmhrTnhsYisvT2wva0o1OXNNZGpiVFliT1lWWnQzVWY0SlpmZEk5bjd1WFg3MzMvdHUvWEZadk5KbDBNZTNBaDd6Uy9ldXZidEJwYm5MYm5GR2J4cTdlK1RWTkxnNHRLMXVidlgvdzM2ZWNQOWZyNDV0YW1EdHVLeS9QNCt4Zi9UV2xsWWJmblN0MFhmVWs2SUlvaElibGQxdHFGVWFDV3IxT0VFTU9jd2RqSzhiTjd1SEQxRkxXTlZhaFZHc0tEb2xrd1pRMFJ3ZjAzbjFSeTZ1ZW9sQ3FNSnZzM2dUcXRudnlTUzNpNit4QVpISWZGWXNaTjcwRlpkUkdOelhYb3RQb3VyNVYrL2hDbGxRVXNubjYvMDNhMVNzM0YvTk0wTnRmeHdKTG5iN21NVnB1Vmlwb1NHbHQ2RGxvdkY1emxvOTJ2TVNGaEZxdm1Qb3BXbytOeXdUa2FXK293bWd5WXpNYnIvemZRWW1pbXVhV0JwdFlHbWxvYWFHNXRZTmI0WlN5ZXZvNnF1bkl1RjV6dDlCNCtudjZNalowTWdObGljdnpzeE4xbHRWa3htVHQydzdSYUxaMXV2OW1tbmErU1g5TDdsbGQzdlNjdlAvckxXeXFqMldwbTU5R1AySDM4NHc3N25yN3YrMDdQOXVYQ2MzeVcvRGNXVGwzTGpLUkZLSlgybDZNV1F4UEZGWG1Zek1adTd5VjFYL1FsQ1RyRm9HZTJ3djUyWDlaSjExb2hoSUR5bW11a1pSMWdiT3hreHNYUG9LNmhpc3ljRk43YStncFAzL2M5b2tKSDl2azl6K1dra1hmdEl2Lzg4SDl3TUdNN1pvdUpWWE1mZGV3L2ZmRVlPVVZaUExiaW0xeXJ5Q2ZFdit1eGVBWmpLem1GNTFndzVUNnljMDlpc1Rwbm40d09HMFZ1OFhuT1hEcU9RdUg4VFdORVVBd0J2aUY5OHBsR1JVL2dnU1V2c1BYZ094U1hYK1dSNVM5eDhzSWhjb3V5VWF1MWFOVTZOR290TmZVVitIajZFeFk0QW05UFA5eDBIbmk0ZVJFV2FQOUhxYWErZ3JTcy9aM2VJeW8wM3ZIaWJiUFpITUZCWDVPV25qWkZaYmtkV2d6ckcrMFRmWDkxOUVPVVNwVmplME56TFFBN2ovOER0VXJqMk82bTgrRGUyUTg1MWsxbUk3NWVBY3lac0x6SCsyZm1wSFJvYVV3L2Y4Z3BtRnc2NHdGbWpGdlU0ZHpGMCs5bjhwaDVIYmJyTk01ZjRJeU1TR1RPaE9Yc1RmbU1zemtwckZ2d0RNSCtiVjNCRkQzVU02bjdvaTlKMENrR3ZaUVNhRFhibDMxMU1Dbll0ZVVSUW9pQklOQTNsRzgvOGw5T0xZa0pJOGJ6MGU3WFNNM2EzK2RCWjFWZE9WOGUrWUNGVTlmZzQrbmY0L0Y1SlJmeGNQTW00OElSeDdZSkNiTlFxK3l2Sm1jdUhVZXBVREpsN0h6ZTJ2cEtweTBnU29XU0F5ZTNkZGkrY05yYVBnczZBWkxpcGhMZ0UwSnk2bWJjM2J4NFpQbExIWTc1emZzL0lHbmtkQlpQWDlmcE5lS2prdmpXSTcvb2RKL1pZdVpDM21rQUttdExzRnF0anZVYnZOeDkrN1dGZXJpeDJxeVlMU2FuYlRlKzJMQll6Vmh0YlYxRExSYXowLy9iam5kZUIvQjA5MkhpcU5rOTNyKzRJcTlEMEdtMVdBajBEZU8rK1UrdzYvakhXRzFXam1mdTRWREdsNDVqakdZREIycTNjZmpVamc3WFRJeWJ5cHA3bm5Tc0s1Vks3cG15bWxFakp2RHB2ci94dDgvL2kvV0x2b1phcmJYdlYvUWM0RW5kRjMxRmdrNHg2TFh2V3JzMEJoU3VLNG9RUWd3WWJqcjNEdHVpUXVNQk1GbTY3MVozcTVwYkcvbHc1NnVNakV4azlvUmxQUjVmMzFoRFJVMEpyWVptRHAvYVFVTlRMVzU2RDVMaXBxRldxYkhaYktSbEgyREsyUG5vdFc1ODQ4R2YzbEg1MHJNUGNxa2drdzJMbjBldmRldXd2NnF1bkM4UHY4K3FlWThSNkJ2cXRNOW1zNkZRS0FnTmlPVHhsZCsrbzNKMHBkWFF6TWQ3WG5mYWR2TjZVdHkwMitwS0xEbzNJalNlRWRlZmh4dXlyMlpRV0hhRisrWS82ZlQ4WE1yUHBLQTBoOVh6SHNmVDNidGZ5NlhUNmdrUGlrWjN2WjZhTFNhaXcwZXg5cDZuQUVnNXR3ODNuUWR4RVdNeEdGdXcycXdFK1lYeDVaRk5hSzRIa3dENUpaZUpDaG1KVXFra05EQ0tyNi8vTWZ2U3ZpQXlaQ1RGNWZaSnpYc0tPcVh1aTc0a1FhY1kxQXdXT0ZyY3RyNUlwdW9TUW9ndWxWVFl2NldMREk3cjArczJ0VFRncHZOZzNjSm5LU3EvU3RhVk5CUUtCZW5aQnpsNS9oQTJtNDJDMGh3QVJrWW1jVFluRllBblYvOC9BbjFEK2MzN1ArRFJlNy9wYUpYTnpFbWhxcTRNSDQrMkZ0UC9mZmQ3V0swOVQvQytZczRqVEJ3MXkybmJ5UXVIc1ZtdG5RYWNBQjV1WHBSVkY3RS9iUXNQTGZzbnA4LzE5clpmTXkxeEFUT1NGcUZRS0NpdnZrWlJlVzZIYTVqTkprcXJDcDFhYm05SUdERWVMM2VmTHN2czZlN05qNTU5RllERHA3N2t6S1hqZkhOalc4dlErenQraDBvbHIyejl6ZGN6Z01tajV6cDFvUVh3OXZTM3Q4S3JOVjJjMmI5eWk4N3oyaWMvdzJJeFl6SWJVU3BWcEdidFE2ZDFJelFnaWprVGxtT3hta2thT1IyQStxWmFQdmpxRHdUNGhyQjYzdU5FQnNlaTFlaFlNV2NqQUVYWFczRzdxMU5TOTBWZms5K2lHTlNPWHdQTDlXNzZRVzR3dXVjZVhVSUlNV3dZVFFhYVdocG9NVFJSVkpiTDRkTTdpQWtieFl5a2p1UEU3a1NRWHhpUHJmdzJHcldHL1dsZm9OSG9XRFgzTWNiSHozUTZycUEwaC9xbUdrNWRPZ3BBUzJzVFZxdVY1dFpHUEsrL21Kck1KZzUyMG1YMmdTVXZRQy9HWlFYNmhUbXRsMVlXVWxaVnhMMnpIKzd5SEwzV2pWbmpsN0kvZlN2RjVYbU9ybndxbFpxSW9CaDJIZitZN055VHJGLzBOUXBLTDdNbjViTU8xekNaamVRV1paTmZjcW5EUGordlFQS3ZkZHplWGxoUU5BRSt3VmlzRnRRcURacDJBWTdWYWtIVmJveWg2QnV0eGhiS3E0dWR0azBjTlp1U3l2d094MDRaTTgvcDJNamd1SDRiZjNpemtaR0pQTGowNjZpVUtyWWNmSWZtMWtiV0xYZ0d0VXFOeFdMbXdNbHRORFhYRXhWaS96TEoyOE9YNSsvL0VWc1B2Y05iVzE5aFJ0SmlGaysvMzFHbmJpUVFhdDh5ZWpPcCs2S3ZTZEFwQnJWRDdZWkRMQnJodW5JSUljUkFkUDVxQmxzT3Z1TllUNHFieG9vNUc5RnFkSDErTHplZE83bkY1OGt2dmN3L2JmaDMzSFR1Vk5XV09oMFQ3QmVPdDRjdktlZVNDZllMcDdtMWtickdhcFFLSlo1dTltNkxoMDk5aWNWaXhsM3Y2WFJ1WE1TWTJ5cFhXdllCMUNwMWh3RDRadE9URm5Ic3pHNzJwWDNCazZ1L0E5aUQwZnNYUGN2SXFDUzJIMzZmaytjUHNXVEdlcVlsTHVody9tL2Uvd0dUUjgvcmRGeGJxN0dGLy92Z1g0SHIwemRZVEtoVmFxY0VTTXRuUFVTQVR6Qk5MUTBkUHJ2WmFwYldubjV3clR5UDk3LzYvVzJkKzI5Zit5UEtUbVllTkJoYkhLMzYzV25xUmVaa3VKRmNSK1VJdkNhTm1zUEhlMTduMSs5OXozR01wNXMzNnhkOXplbThZUDl3dnJiMlh6bHkraXNPWlh4SmFWVUJUOTluUCtkRzBObmQzd0dwKzZLdnlXOVJERm9HQzV3b2FWdGZJRjFyaFJEQ1NVejRhQjVlOWlMTnJZMVUxSlNRZWZrRXIzM3lNeDVlOWlMUllRbDllaStUMmNqT1kvOGdQQ2lHWVA5d3lxcUwrY2VlUDNjNGJ1MDlUL0hFeXBlNWV1MENEYzIxYURSYS9IMkNVU3FWR0UwR2pwM1p6UU5MWG1EM2lVK2N6dnVmdDcvamxOeWxLNnZtUHVwSTVOSmlhT1pzVGlwallpYmpydmZvOWp5OTFvMFo0eFp6K05RTzhrb3VFUk0yeXJGdmZQd013b05pOFBNSzdNMlBvdE5yLytqWlB3RDI4WUVmN1g2TkY5Yi9tS0NiV21VQkdwdnI4TGhwM0tEMWVndVE2RnN4NGFQNTRUUE9RZWZiMjM2TnYwK3dZd3pselU2ZVA4eSt0TThkQ2E5dWRxMGluN2UzL2JwWDkzZlRkVjhud1Q2bVU2bFFVbFZiaHNsc1JLZlI4K1NxNzlpbmNNR0dBb1dqeGJLK3NRWnZUei9IdVRjU0NjVkdqSFZLbW5SakhsS051dWN2bjZUdWk3NGlRYWNZdEZKS3dIaDllSTkwclJWQ2lJNThQUDJkTXNuT0hyK1V2MnorQlovdmY1TnZQL0pmZmRvOWNOZnhqNm1zTFNVcXhKNFZOOFEvd3ZHeTJabmFoaXJ5U3k1aE5Ca2NVNmRvTlRxV3pOakEyTmpKSFlMT3gxWjhDeHM5ZDYvMTkyNUxZWjZXZFFDenhjVDB4SVc5K2d3emtoWnhQSE0zaDA1dUorYSs3enJ0Qy9CcHU2N1JaS0Myb2NwcHY3MmJjQVBsMWRjYzIxUktWWWNzdXFjdkhTTW1iSlRqcGR0cXRUcjlIdW9hcXpza3VMRll6RjBHT2VMMktaVkt0RXJud0V1aFVLQlNxcnBzQmJUYUxHZzFYYzh0R3gyV3dFTkwvNm5ML1Rja3AzN2VJVXRyWjB4bUUxcU5qcjJwbTZtODNuT2d1YldSRmtNVC9qN0JLTnFsVDB5TW04cU1wRVVVbGwzcDlGbzM3bmRqYlBlVm9xeE9qOU5wOU1TMjYxa2dkVi8wQmZrdGlrR3JmZGZhaGRLMVZnamhJbm4xc09VeVhLcUJpOVY5ZDEybEF2bzIzUTk0ZS9xUk1HSThtWmRQVUZOZjBXZlRpdVJkdThTcGkwY1pOV0lDTFlZbXgvWXpsMDg0amNQMDhRd2dKdHplZ2hnV0ZNM2gwenN3bUZvWkdaWGtPR2IyaEtXZDNpTXNLTHBYYyszZGVFRTFtWTJrbkVzbUpteFVyNmVIOFhEell1S29PWnc4ZjRpQzBoeW5GK0RQa3Q4Z1BpcUppYU5tVTFTVzIybTN6SXdMUjV5U3FmaDQrdlB5bzc5MHJEYzIxM01wUDVNSGwzNGRxOVhLRzEvOGlobEppNWcwZWc1Z1Q5NVNWVmZHclBIT1B3T2p5WERIclQxMUJ0aVJCYWtOMEdnQjZ4Q1l0ckEvbnBHZXRCcWFPODBNZllOU3FlclFSYlF6dmUweWFqUzFvdGU1czJyZVl4U1VYT2JVeGFNVWwxOGwyRCtjcDFaL0Y0VkNRVk5MQTN0T2ZNcUUrSm1VVlJYeCtmNDN1NzJteVd4RW9WQjBlVnlBVHdoZjMvQmp4L3Bnci90aVlKQ2dVd3hLWmlzY2EvdENUYnJXQ2lGY1l0TjVlUE9zZlRreEFEYU9BVzBmNWJ4UUFNZVMrK1phN2RsdWRGRlY5TjBFVTc1ZUFTeWRzUUdWVWsxV2JycGorOWFENytEajZZOU82NGJCMkVKNFVJd2o2QXdOaU1SbXMzR2xLSXZsc3g3cThSNXZiWDJGa3NxQ0hvOTcvdjRmRVI0VXpmSE12YlFZbXBnL2VkVXRmWlpaNDVadzh2d2hEbVY4eVJPclhnYnNDWSt5cjU1RXE5RTV6Y0g0OWZVL2RpUkF1bG5LdVdUT1hVbHoycGFhdFI4ZlQzOUdSMDlFb1ZBUTZCdEthdForeDR2M2xhSnNBT0lpeGpxZFp6UWJ1azM2MGh0Nk5Vd01oaEZoWUZiUWl6YmpnYSsvbnBIdU5MYzJvdThtNkx4VEJtTXJoV1c1R0s1M2dhMnVMeWM2YkJSLytQRGY4UFVLWk9hNEpZd0lUZUNyWXg5eThzSmgzTFR1N0VuNWxERXhrL0h5OENYQU42VGJIZ2JWOVJYODZlT2ZNQ05wVWJmSnRXNFlDblZmREF3U2RJcEI2ZWF1dFdPa2E2MFE0aTQ3V0FqSGltRnBOTHc0Q1h6N1BqY1B4KzdnM01LeVhFYzJ5eHVxYXN1NG1IOEdmKzhncHk1emQ4clhLNERaRTVhUmVtNi9ZNXZOWnNObXM3Rnl6cU1rakJoSDl0VU1zbk5QVWxGVHdySE0zYXhiOERUUllhTW9yeTdHejd0MzQ4VW1KTXhpM3FRVm5lNnJhNnptZzYvc0w5c21zNUVUWi9jUUVSVGoxRTJ3TndKOFEwZ1lNWjdpOHFzMHRUVGc0ZVpGVGxFV05wdU5zYkZUbkk1MTAzdDJPVy9qemQwelcxcWJTRDkva0NYVDE2TzRIdkRQU0ZyRW0xdGZvYkQwQ2xHaEk4bktUY2ZmTzZqRHo4TmtOdDd4aTdkT0JSTURJU2dJTkVPbzRlaE9ucEhiVVZwVjZOUmx2YStWVnhmejBhNC9BYUJXYWFpcUxXUHV4QlZNVDF4SVNXVUIrOUsrd004cmtQc1hQc3NYQjk0aVBEQWFoVUxKa2hrYm5MSytkcWJWMk1MbWZXOWdzOW5JSzduRWxhSnNSa1ltZG52T1VLajdZbUNRb0ZNTVN1MjcxaTZRcnJWQ0NCYzRWZ3diUnNGTGsxeGRrczd0Uy91Y2x0WW1Fa2FNUjY5enA3cXUzREUvT2huUmh3QUFJQUJKUkVGVTVwcDJTVkpNWmhPN1QzekN2RWtyK3ZSbHVxRzVEc0RSMWRCaU1WTlNrYzhiWC95S0NRbXpLS3N1Smp2M0pGYXJoWkxLQXNJQ2UvNWo3cVp6SjlBM3ROTjk3Yk5oYXRSYW5sbnpBMGVXemx1MWV1NWp1T2s5SFMveEYvUFBvTmU1MzNJQWU0UFpZdWJqdmE5anNaalI2OXpKdUhDRXh1WjZHbHZxVUNsVnBHVHRRNkZVY3JuZ3JHTXV4UnRNWmhNMm02M2JjWVNpZjlUVVY1SnlMaGwzdlJmdWVnOEt5NjVRVWxuQTVESHordTJlVWFFakhWbG15NnFMYVd5cHA3eTZtTzJIM3lmUU41U2xNeCtncWFXZUErbGIwV24wTEpteGdVc0ZtZXhOK1l5VmN4L3A4cnJYS3ZMNTRzQmIxTlJYc0d6bUExek1QOE1IWC8yQkVhSHhMSnEycnN2RVlsTDNSVitSb0ZNTU9qZDNyYjBuMG5WbEVVSU1VemJ3MHNKejQxMWRrSzdOR3IrVWxMUEpuTDUwakpiV0pqemN2QmdiTzVsNWsxWTZaWTVzYVczazZyVUxYTWc3eGNibEx4RVpITnNuOTcrUWR3cU5Xa3V3ZndRQXhlVlhhV2l1WS9YOHg0bUxHTXM3MjMvRHVKSFQwV24xZkhIZ0xaNVo4NE51eDhyZHFtRC84QzczM1FoR2xZck9FeW0xendCcU1MWnlLVCtUcEpIVGJudStRTFZLVGF1eEJaUFp5TFpENytMbDdvdVh1dytlN2o3RVJTWlNXSGFGdW9ZcXZOeDltREptdnRPNWpkZUQ5LzdzMGlrNjU2YjM0R3hPS2lhekFhdlZpcWU3RDNNbjNzdlVtMzVIN1RVMTE1TjlOYVBIYTljMlZIYllObUhVTE1iRVRuYXNuNythUVdoQUZFa2pweE1mTlk3YWhrb09uL29TczluRXh1VXZzZXY0eDFUWGwzUFBsTlc4L3VuUFVTcFZMSm14M2lueFRtbFZFY2N6ZDNQdVNob2VlaThlWGZGTjRpTEdNbnZDTWk3bW4yRnZ5bWJlMmY0YjRxUEdzV3ptQTA1L0c2VHVpNzRrUWFjWWROSktvY1ZzWC9iVjJjZFJDU0hFM1dRRDR2M3RYUllIcXRIUkV4a2RQYkhINDd3OS9YaHU3Yit5YWRjZmVYZjdiOW00L0JzOWRybnJTVlZkT2Z2U3ZtRG11Q1dPMXNKWjQ1Y3lMbjRHN25wUDN0cjZDdTU2VDFiT2ZSU3djYVVvbS9lKy9EK2VYZnN2M1hZUlRNczY0SlNzcEwyZWtnenRTZm5NMFZYdlJuWlAzMTVNQTVHVm00N1pZaUl4Ym1xSGZYLzYrQ2VPN29JM3Mxb3RUbVBlbmx6MUhSUUtaWWZBMm1RMjhkWFJEemw5NlJqckZqeURXcVhtL05WVFZOU1U0S1p6NS96VkRCUUtCYUVCa3J6Z2J0TnIzZmpCVTcrNXBYTXFha3ZZY3VEdEhvK3pXTXpvdEc0ZDdxZS92cTI1dFpHMHJQM01tN1NTaytjUGN1cmlVVHowWGt3Y05adkV1S2tZaksxVTFwYmdwdk5BcjNYam1UWGY1NE92L3NEazBYUFJhblJjekQvRHVaeFVpaXZ5VUtzMFRFOWN5TUpwYXgzWEIvdmZpSVNvOGFSbEgrQkErbFplLyt6blRCNDlsNFZUMStMcDdpMTFYL1FwQ1RyRm9OTythKzJTYU5lVlF3Z3hQRFVZN1RsNFFudWVZbS9RY05ONzhNVEtsM2wveCsrNFhIRDJqb05PZis4ZzdwMzFzRlBpRVYrdkFIeTlBc2k4bklLYnpvUEhWNzdzQ0RBZlgvbHQ5cVI4MXVPWXRORXhrNWc1Ym5Hbit4cWFhdmxzM3h0ZG5sdmJVTVg1NnkxUUdyV1djU09ua3pSeVdvK2ZSYTl6Sno0cWlkandqdDBMVjg1OXBNdTVGck56VHpwTlhkRlZSdFA2cGhveUw1OWdSdElpSm82YTVTanJnWk5iQWZ2MEZjdG5QWVMzaDIrUFpSV3VGeE0rbWlkWGZhZkg0M1ljL1pDc0srbGQ3cStxSzBlajFqSmx6SHl1WHJ2QXlNZ2tvc01TMkplMmhkOS8rRytvVldwR1JpYVJNTUxlM2NMWEs0Qi9ldURmYVd5dTQ3VlBmb2JaWXNMUEs1QUZVKzVqZXRMQ0x1dWZVcWxrNXJqRkpNVk5ZL2VKVHpoejZUZ3praGJqNmU0dGRWLzBLWVd0Ti9uSGhSZ2diTUM2emRCOHZhWHp0NHRnUXBCTGl5U0VHR2JTeStDSEIyRk5QTHc4cGVmajc4U0xMNzdJVDE1NHZYOXYwbzdSWk04VTJWVUxSbCt4V0MyMzNWM3ZUdDA4TitCQWtGdDBucGp3MFIzSzFWYy9wNS8vN1VWZWV1a2xBZ01EQ1FvS1FqT0VNZ25kN1dma2JtcHViZXpWOUNzM3UxeDREbmVkSnhIQk1iZDhibjFqalZQMzh2NG1kWC80a0paT01haWNyV2dMT04zVk1GNENUaUdFNkRNM1o1M3NMNjRLT0lFQkYzQUN4RVdPN1hTN0szOU93dlZ1SitBRVNJZ2FkOXYzdkpzQkowamRIMDRHM2w5ZUlicHhyTGh0ZVc2RWZZNHVJWVFRUWdnaHhNQWxRYWNZVkE0WHRTM1BpWEJkT1lRUVFnZ2hoQkM5STBHbkdEVHk2NkdzMmI2c1ZzS01zTzZQRjBLSXdTNHV1dk81ODRTNEZaRmg5cXg3L1QxVzF4WGtHUkhkR2NwMWY3Q1JvRk1NR3NmYnpjMDVKV1JnVDFVZ2hCQjlvY1hRVEdsVlVjOEhDdEdGa3NvQ1dvMHRyaTVHdjVGblJIUmxxTmY5d1VhQ1RqRm90Qi9QT2Fmck9iK0ZFR0xJaUl5SW9LeXFzT2NEaGVoQ2FWVWhBUUgrS0JRS1ZDclZrR3Z4a1dkRWRHV28xLzNCUm9KT01TalVHeUc3cW0zOUhwa25XQWd4REV5Zk9ZMnJaVm11TG9ZWXhLNFVuMlZrZkJ4S3BSS05SalBrWHJ6bEdSRmRHZXAxZjdDUm9GTU1Da2ZidFhLTzlnZHZyZXZLSW9RUWQ4djQ4ZU54OTlHUWtyWFAxVVVSZzlDeHpEMG9kR2Fpb3FKUXE5Vm90ZG9CT1dYTW5aQm5SSFJtT05UOXdVWisrbUpRdUhtcUZDR0VHQzRlZS94Umltc3VrM0kyMmRWRkVZUEk4Y3c5RkZkZll1NjhPYWpWYWp3OVBkRm9OSzR1VnIrUVowUzBONXpxL21DaXNObHNObGNYUW9qdW1LeXdaak9ZcmZiMXY5MExzVDZ1TFpNUVl2aEtMNE1mSG9RMThmRHlsUDYvbjlWcXBhV2xoZmZlL1FCenM0TFlzRVJDQTZJSUN4elIvemNYZzBwSlpRR2xWWVZjS1Q2SFVtZG16cnpacUZRcXZMMjlDUTRPeHMzTmJVaTI5c2d6SXJxcSsxNWVYb1NFaEF6WnVqK1lxRjFkQUNGNmtsN2FGbkNHdUV2QUtZUVlYcFJLSlRxZGpvMlBQRVJhV2hvWHNqTTRrYlVMbmRhZG9wSThWeGRQREJDUllURzBHcHNKREF3Z2JuU3NvMXVobTVzYi92Nys2UFg2SWZ2U0xjL0k4TlpUM2RmcGRFTzI3ZzhtRW5TS0FhOTkxOXA1a2E0cmh4QkN1SXBhcmNiTHk0czVjK2FRbEpSRVkyTWpack1acTlXS2RGZ1M3U2tVQ3BSS3BhTmJvWStQRDI1dWJxaFVRM3VlTVhsR1JHZDFYNi9YbzFaTHVETVF5RzlCREdnMm5KTUl5VlFwUW9qaFNxMVc0Kzd1amxhcnhkZlhGNlBSaU1sa3dtS3h5RXUxQUhCTURhSFJhTkJxdFdnMEd0UnE5YkJwNVpGblpQZ2E3blYvTUpDZ1V3eG81NnZzMDZVQXVLdGhmSkJyeXlPRUVLNTBJL1cvV3ExR3I5ZGpzOW5rWlZvNFVTZ1VIZjRiVHVRWkdiNkdlOTBmNkNUb0ZBUGE4V3R0eTNNaVFDbC9QNFFRdzV5OFRBblJQWGxHaEJoNHBNMVpER2p0eDNQT2thbFNoQkJDQ0NHRUdIUWs2QlFEVm1rVDVOZmJsOVZLbUJubTJ2SUlJWVFRUWdnaGJwMEVuV0xBT3RLdWxYTnlNT2lHZHVJOUlZUVFRZ2doaGlRSk9zV0FsVnJTdGl5dG5FSUlJWVFRUWd4T0VuU0tBY2xraGJNVmJldlRKT2dVUWdnaGhCQmlVSktnVXd4SXA4dnRnU2RBb0J0RWVycTJQRUlJSVlRUVFvamJJMEduR0pEU1M5dVdaNFc3cmh4Q0NDR0VFRUtJT3lOQnB4aVEyZ2VkVTBOY1Z3NGhoQkJDQ0NIRW5WRzd1Z0JDM0t6VzBEWlZDc0QwVU5lVlJRZ2hCcExNekV6UzB6SW9LaXpFVGUvQmxieExyaTZTR0dMaW9oTm9NVFFURlJYSnRPbFRHVGR1SEFxRkFvVkM0ZXFpM1ZYeXJBMU5VcjlkUjRKT01lQ2t0TXRhbXhnQWVxbWxRZ2pCdTIrL1IwdTlsUkZCbzVrMFp5bWhBWkd1THBJWW9rcXJpaWlyS3VSSWNob1o2YWQ1N0lsSFVLdlZLSlhEbzRPY1BHdEQyM0N2MzY2aXNObHNObGNYUW9qMi91c0U3Qyt3THorZEJFOG11Ylk4UWdqUlhub1ovUEFnckltSGw2ZmNuWHUrL3VvYmhQbkdNejF4NGQyNW9SRFhwWnhONWxwdERzKzg4QVI2dlI2VmFtaFBtaTNQMnZBeTNPcTNLMGxJTHdhYzl2TnpUcFd1dFVLSVllN2R0OThqekVkZWdvVnJ6QnkvaERDL2VONS9keE9OalkxWUxCWlhGNm5meUxNMi9BeW4rdTFxRW5TS0FlVnlEVFNaN01zZUdoZ2I0TnJ5Q0NHRUsyVm1adEpjWjJWNmtyd0VDOWVaTlc0SnhpWklTMHZEWURCZ3RWcGRYYVErSjgvYThEVWM2dmRBSUVHbkdGQnV6bG9ydzdxRkVNTlplbW9HMGNHalhGME1JWWdMVHlUNzNBWHE2K3VIWkd1UVBHdkQyMUN2M3dPQkJKMWlRRWt2YTF1ZUpsMXJoUkREWEdGUklTRUJVYTR1aGhDRUJrUlJVVkZCUTBNRFpyT1pvWllTUko2MTRXMm8xKytCUUlKT01XQ1lySEMyb20xOWVwanJ5aUtFRUFPQm04NWRNbWVLQVNFc2NBUTZyUjZUeVlUUmFCeHlMK1h5ckExdlE3MStEd1FTZElvQkk2TU1yTmVmOFNndkNISnpiWG1FRU1MVmN2TXZ1N29JTG1XeER2eHVicTUrT2IyYjl5OHF5Y2Rpc1dBMEdvZmN1TGZoL3F5Sm9WMi9Cd0lKT3NXQTBYNDhwM1N0RlVLSTRXMWYyaGU4ditOMzNSN3o1dFpYMkhYODQxdStkbTd4QmY3empXOVFYbjN0ZG9zSHdJNmpIL0xocmovMTZ0aFdZd3QxalRXMy9WK3JzYVhETmJjZGVvOERKN2YxdXJ5TnpmVVlqSzI5UHI0ek5wdE51aDkySXl2M0pILzQ2TWQzWExjR3VwUG5EL09ydDc1TlMydFR2MXgvKytIMytYalA2NTNXczZxNmN2NnkrUmVVVmhiMitYMmxmdmNmdGFzTElNUU5KeVhvRkVLSWZtTzJtUG56SnoranBxR1NGeC80Q2NIKzRYMStqejkrL0JNYW1tcHYrVHd2RDErKytmRFBuYlpGQnNkeDVQUk9yaFJsTXpJeXNkUHpUR1lqWnJQcDFndHFzL1hKUzJWWTRBalNzdytTVTVoRmZGVDNrMG9mUExtTmxIUDdidnRlTThjdDV0N1pEenR0aXdrZnpZNGptNWd6WVRrNnJkNnhQYWN3aTZ2WExtQXd0dEJxYktHK3FZYkttaEphalMzTW43eUtSZFBXM25ZNVJOZE1aaFBKcVp2UnFMVlUxNWRUWFYvZXEvTjBXamRpdzBjNzFqZnRmSlg4a3Q2M3ZMcnJQWG41MFY4NjFuKzM2WWMwTk5mMXZ1QTNXVGgxTGZNbnIrejJHSXZGak1sc3hFYnZucVBjNGd1a25FdW1yS3FRNXRZbWZEejltWkF3azFuamw2RlJhNXlPUFplVFJzYUZJMHdkTTUrTCtXZWM5a1dGak9SNDVtNmFtdXVwYmF5aXRySEthWDlrY0J5ZTd0NjlLcE80dXlUb0ZBTkNSUXNVTk5pWGxRcVlFdUxhOGdnaHhGQ1RlbTRmTlEyVi9Yb1BzOW5JK1BnWnhFZU42L1U1T1lYbnlDazgxMkY3d29qeEJQdUZrNTU5c011ZzgyNDRlbm9YaDA1OTJlbStHNEhyUjd2K2hFclYrU3ZWb21scm1UVitLZk1ucjJibXVDVmQzdWNQSC8yWTViTWVZa3pNcEU3M2F6WDJvUEl2bi8wblZYVnRXZmNzVmd1L2VmLzdqdlhWODU2Z3RLcUFjMWZTaUE1TndFM3ZTWkJ2R0JNVFp1UHQ2VWVnejUxL3F5dXRRSjFMVHQxTVhXTTFhcFdHei9lLzJldnpRZ0lpaVYzN0w0NTFrOW1JcjFjQWN5WXM3L0hjekp5VURpMSs2eFkraThWaWR0cFdWVmZHcnVNZkV4WTRna1hUMW5WN3pRQ2ZqaTloRGMxMUZKWmVZWFRNUkZSS1ZZZjloekoyQUhEUGxGV2RYdlBFMlQyWXpTWW1KTXhHcVZSeXBUQ0wvZWxiS1N5OXdtTXJ2OVZXenRveXZqcjJFWDVlZ1pSVUZWQlNWWUNpM1Z3R2lYSFRPSDN4R0dHQkl6aVlzUjIxMHZtNVd6N3JvVHNPT3FWKzl3OEpPc1dBMEw1cjdZUWcwRWpIYnlHRTZEUDFUYlVjUHJVRGQ3MG56YTJOL1hxdllMK0lEb0dUeldaRG9laDhFcXo2eGhxbm9MUGllb3Njd095SnkvSDI4S093TEJjQUgwOS92RDE4bmM2dmFhZ2srMnFHMDdZUXZ3Z0NmRVA0ZE85ZnVkeEpRR3V6MmNkcnZmSEZyem90MTVReDh4eXRpbGFiQllWQ3dmMExuKzMyYzNkbTg3NDNNRjkvK1hmWGU2QldxYmxXbWQ5SmVld3Z1YzJ0RFIxYWJnRENBNlBSYW5RQVBMenNHMXpNUDBPd1h6amVubjZPWTdLdXBCTVZNcEx3NEJoS3F3cUlESTdqd2FWZnYrVXlpOXR6NXRJSlVyUDI4K0RTcjVNWU8rV09yK2ZwN3NQRVViTjdQSzY0SXE5RDBObSsxUlNncGJXSm5jYyt3dDg3aU1kV2ZBc1BOeThBRE1aV0NzcHlTT2pGbDBTcDUvWnhMSE0zTHozMEh3VDRCSGZZYjdHYU9YeHFCNTd1M2t3Wk02L0QvbFZ6SDhQWHEyM3k5UVZUN3VQdlcvNmJuS0lzcW1yTENQQU5vYlNxaUErKytqMkJ2cUU4c2VvN2ZIWDBRK3FiYW5oNDJZdW9WUm91RldSU1dsWEl2TWtybVRScURtOTg4U3ZXM1BNa282TW45bGgrNFhvU2RJb0JvWDNRT1YyNjFnb2hSSi82OHNnSGVMcjdNRFoyTWtkTzcrelhlOVUxVmJQMTRMdXNudjg0S3FXS3h1WjYvckw1UDNsbXpRK2NYbFl2NXA4aDQveGhSdDdVTFhYNzRmY3BMTHZTNmJVWFQ3K2ZlWk5XT0czTExUNVBidkg1VG84em1vMzRlUVV5ZThJeXAvM0ZGWG1rWng5azBiUjF1T3M5blBidFQ5L1NvY3V1U3FsMkJOSXRobWFTVXpjekptYXlVNWZhcjQ1K2hLZTdEOU9URnFMWDJqUGhLUlRPMzZEV05sVHg3dmJmb2xacE9nMTJUNXpkNjlRRjEyYXpZYmFZbkxwRCsza0hVbGlXUS9iVmt6eHozL2RSS3BXVVZCWncrTlFPbHN4WVQxemsyRTUvZHFML25MOTZpdTJIMzJQbXVDV29GQ3JPWERyZXEvTjBXcmN1VzdiN2l0Rms0TVBkZjhKa052TE1taDg0QWs2QXJOeDB0aDkrbnlYVDF6TjMwcjFkWHNOZ2JPWGsrVU9NR3ptOTA0QVRZT0hVTlZUWGxmUGxrUTl3MTN0MitGenRBMDRBaFVKQlZNaElybFhrWXpRYkFFZzVsMHhZNEFnZVdQd0NHcldHWlRNZllOUE9WeW11eUNNcVpDUUhNN1lUR3o2RzViTWVCR0RwakEyY3pENUVRdFI0bEVwcHJSam9KT2dVTG1mRE9laWNLa0duRUVMMG1UT1hUbkM1NEN4UHJmNHVlU1VYKy8xK0hub3ZzcTZrazNJMm1Ua1RsM1BxNGxIYzlaNlVWeGVUbkxxWmg1ZTlDTmdUa2ZoNCtISHprTEJuMS82Z3d6VzdheW1kT21ZK3ErYy8zbVY1dkR4OE83UVltYTRIbGRNUzcwR2oxanJ0TzVhNTIybDkxdmhsVEIyN0FKdk5SdWJsRlBhbWZvYlpiQ0lxWkNSbWl4bUx4WXhHcmNWTjc4R3hNN3M0ZG1ZWDA1TVdNbnZDY243MDdCODZMZFBYTi95WVFOKzJmK3pNRmpPL2ZQT2JyRnY0TEVseFV4M2JLMnRMZWUyVG4zVTRmL1c4eDNsenkvOVFYbDFNa0g4NFd3KzlTMkxjMUE3QnRlaC9OcHVOQXllM01pNStCc3RtUHNEL3Z2dGRWQ28xT28yKzIvT2FXaHZ3OXc3dTE2RFRZR3psZzUxL29LNmhpcWRXZnhjLzcwQ24vVlBHektPeHVZN2t0TStwYTZwbTVaeEhPbjNPVXM0bFl6QzFNbjl5NTExbndSNUVybDN3TkhWTjFXemU5d1pQcnY0dVVTRnhYUjV2czlrb3FTeEFyM04zUEF0cjVqOEp3R3VmL3N4cGJQaEgxNU4xV2EwV3lxcUtPSG4ra05PMS91ZWQ3d0R3blVkL2hkdE5YeUtKZ1VPQ1R1RnlPVFhRZFAxTFpTOHR4UHQyZjd3UVFvamVxYTZ2NEt0akh6SnAxQnhpd2tmZGxhQlRyZEt3Zk5hRGJEbjREa2tqcDNIcTRoSG1URmhPUkZBTW4rOS9rL05YVHhIc0gwRnVVVGJmZVBDblhDbktkanEvMWRqQ2xnTnZzM3pXUTQ2WDVCMUhQNlMrc1pwSFYzeXpUOHBZVVhNTmJ3L2ZEZ0ZuNTU5SHpjWDgweHpLK0pMSzJsTEd4ODlnNmN3SDBHdmQrV2pYbjhndFBzOGp5MTlpNGRRMXpCeTNoT09adXpseE5wbTByQVBNbnJDTU9SUHZSWDNUZU0vcXVuS25LUm5NRnZzL2dvM05kVTVaVDJ0dkdvTjc1dEp4OXFkdkFleGpPVC9hL1Njc1ZndE5MUTAwTnRmeHUwMC9KTUEzbEdDL2NBeW0xaTR6cVBwNkJUaTY2NG83bzFBb2VIemx5M2k1KzFEYlVJWEIxTW9qaTE1aVZQUUVyRllyYjIxOWhWSFJFNWszYVlWVFFQZkozci9TMUZMZmIrWEtMN25NVjBjL3BLNnhtZzFMbnNkc05WTlVmdFdlZk10aXdtdzJZYmFZOEhMM2RZeWROaGhiV0xmZ0dhZFd3K2JXSms2YzNVdFMzRFNuTDBvNm8xRnJlSGpwaS96dGkxL3k4WjQvODl5Nkh6cTFjTlkxMW1BMkc2bHRyQ0xqL0dHdVZlU3hmdEZ6anVmd3huM05aaU9McHExbDNNZ1p2ZnFzcFZXRmJOcjVhcStUR2duWGtLQlR1TnlaaXJibGlVR3VLNGNRUWd3bFpvdVp6NUwvaG9mZXEwUFcwLzZXR0RlVnRPd0R2TGZqZDdTME5qRWhZUlphalk0NUU1ZXorOFFuakFpTkp6NXFIQUcrSVIyQ1RwMUdUMzdwWlhLTHp6UFZlejRBSlpYNUJQbjFUYlpkbTgzR2xlSnNMRllMRlRVbEJQbUZkWHQ4WTBzOU80NXNJdGcvZ3ErdCsxY2lnMk5wYm0zaW85MS9vclN5a0xHeGsvazArYStzbnY4RUV4Tm1zWGo2L1V4UFdzVCt0QzNrRkdWMTJqcjAwZTdYT3IxWFQ5Ty94RWFNeGFmZFMzeHpheU0xOVJWRUJNYzZ0bWxVV3M1ZFNTWHYya1ZlLyt6bm5WMkdKMWErTE4xdys5Q05jY2FsVmZheGxhR0JJd0I3RURWN3dqSytPUEFXSlpYNWpsWitzQ2NMNmk3d054aGJLQ2pONmZIZW5RV3VKck9KemZ2LzdtZ3QvSERuSHgzN2xBb2xHclVXdFZxRFdxVkJwVktqVnFvSkRZamliRTRxWnJPSkRVdWVkeVFMT3BTeEhaUFp5SUtwYTNvc0M0Q251emNibDMyRHQ3ZjlMeC91K2lNdnJQK3g0MHVYdDdmOUwzV04xUUI0dUhseC84S3ZNVFoyY29kcjJHdzJXZ3pOMURmVjlPcWVUUzBOdlRwT3VKWUVuY0xsTXR0bEZKL1krVkFCSVlRUXQyakhrVTFVMUZ6am1UVS9jSnBPNDI2NWQvWkcvcnI1RjB4TFhPQjR1WjQ3Y1FXbkx4N2piRTRxVDkvM3ZVN1BVeWdVakFpSjUycnhlYWFPblkvRmFxRzh1cGpwaVl1d1dxMU9VMEZZclJhTVpnTjFqVzB2cDNxdFc3ZWZOenYzSk5WMTVRVDVoZkhtbHY5aHcrTG5TUmpSZFNJVkwzY2ZYbnp3cDQ3QTRscEZQcDhtL3hXQXI2MzlGL3g5Z2tsTy9ad3RCOTdtVW40bUsrWnN4TXZkaDdVTG5zSnF0WGJhWGZIRkIzN2kxR3JVMEZ6TDd6LzhONTVjOVIyaXcwWTV0bGZXbGpvRmp0NGV2azZKbE03bHBISHN6RzUrOE5Sdm5LNS83a29xbzZJbjhNRGlGd0Q0eCs3WDhQSDBaOFdjUndBNnRMeUtPMU5hV1lqVlppVzMrRHhhalk3RzVqb2FyOWRUWDY5QWxzMThrQlpERTljcTJwSklOYmMyb05Yb0hkdDhQUDJkeGx0ZXE4am43VzIvN3RYOTNYVE9YVW8xYWcyUHIvZzJCbE1yN2pvUE5Cb2RXbzBPclZwSFRsRVdaeTRlY3dvc2J6aWJrMHBkWXpYSzYyT1JTNnVLU004K3lPd0p5N29jeTlsZVUwc0RPNDV1WXNHVU5heTU1eWxVU3JWVFhidHYvaE8wR3BxcGI2cmxja0VtbnliL2xhU3IwOWl3K0RtbjU4UnNNWFBxd2hHeWMwLzI2dlBiYk5iclA3dk91K0NMZ1VIKzZnaVhzdG9nbzEzUU9VbUNUaUdFdUdQSE0vZHcrdEl4Rms1ZGc0ZWJ0eU1vTXhoYkFYdnJTRjJqR3g1dVh2MFdnTlJmYjlFb0xNMXhqTW5VcURWRUJNZlNrRmVMbjFkZ2wrZU9DSTEzakswc3F5ckNiREVUR3pHRzZ2cnlEbU1jSzJwS09KdVQ2bGhmTkcxdGwyUFBLbXRMMlhIMFF5SkQ0bmo2dnUreDVjRGJmTFQ3VDZ5YSt4aFR4ODd2c2p6ZUhyNFlUUVlPbk54RzZybDlqQWlOWjhQaTV4MVRNeXlkdVlIdzRCaTJIMzZmMXo3K0tkT1RGaklqYVhHWFV6ZTBHcHVkc2doWDFkbi9JVlFxVlU3Ylc0M05IYzU5ZC90dmFibSt2ZFhRVEt1eG1iOXMvb1ZqLzhJcGF6Q2FET2cwZXNmOGh3cUY0bm9MbDZiRDljU2RlMmY3YnpDWVdoM3JiM3p4cTA2UE8zQnlXNGR0TjQ1ZE1Yc2pNOFl0Y215UERrdmdvYVgvMU9POWsxTS81MExlNlE3YnU1cUh0N3F1blBONXA3QmFyUjJDenZIeGJkMVpiVFliMncrL2g0ZWJWN2RqT1c4d21neDh0UHMxeXFvS21UVittZE8xYm1nLzlkSHNDVXZabTdLWlk1bTdpUWtmN2ZUOEdZd3RyRnY0ekMxUGxTUmR4Z2MyQ1RxRlMxMnRnOWJyVTBsNWFTSFd4N1hsRVVLSVc1VlhEMXN1dzZVYXVGamRkOWRWS3FEck5CemR5N2h3QkxDLzVIYjJvdnZlanQ4QjhPemFmK2syMmNmdHNscXQ3RW41akFrSnM4ak9QY21waTBlWk1tWWVSZVZYdVpCM0NoOVBmL2FtYm1iRDR1YzZQVDhxTko3bTFNMVUxcGFTWDNJSmY1OWd2RDE4cWF5MVo1MTdkTVUzQ2ZMdDJDMzJ2Uy8vcjhzeTVaZGM1dFBrdjZKVUtubGdzYjJWWi8yaXI2SFQ2UG55eUFjMHR6WjArbkp0TXBzNGRlRUlSOC9zcExtMWtjWFQ3MmYyaEdVZFdqQVRZNmN3SWlTZXZTbWZjZVQwVGs2YzNVdkNpUEdNanA3RTJOZ3BUZ0ZmVnkxWTcyei9UYWZiMjVzOVlUa1dxLzBmem9MU0hESXVIR2JCbFBzYyswTURvemliazRKN3UxYXp2bFJyZ0IxWmtOb0FqUmI3bDhlRDNaMDhhd0F2UC9ZcmJEWWJyMy82SDR5T21lU1lCOU5zTWJIejZFZk1HcitVd0p1NmNmOTl5MzhUSFpyQTBwa1BBSFFZWDZ4VXFuRFhlL1o0Nzg3bWh6V2FEQlJkbjJib1pqZm1lTTI3ZHJIVCtUWTkzWDBJOWc5SG9WQnd6K1RWUU0vQlhJdWhtUTkzL1pGckZYazhzT1NGWHY5Tm1aYTRnR09adThtN2R0RVJkTlkzMVRwYWpUL2YvNmJUYzlZK29kak55Y1ZzTmh2ckZqemRxMmxtaEd0STBDbGM2a3k3VnM0Sk1wNVRDREhJYkRvUGI1NjFMeWNHd01ZeG9PMzRIbmRiRk1DeDVOczdkL1g4eHpFYVd6dHNQM2NsalhOWDBsZzE5MUc4UGZ4NlRBeHl1MUxPSldNMEcxZzE5MUc4M0gzWW43NkZzYkZUMkhuc0l5YU5tc080K0JtODkrWC9NVDFwVWFmbmh3ZEZvMVpwS0trczRPcTFDOFNHajNIYTcrWG0wMkVLQnJDL3FOL01Zcld3ODlnL1NNcytnSStuUDQrdCtCWStudjZBdlFWdzFiekhNRnZON0UvZjJ1SEZ2NjZ4aGplKytDVk5MUTBFKzRYVDJGTFB3WXp0SE16WTN1M25WeXFVSk1aT0pmdHFCbVhWeFNSZXowZ2I2QnZLdmJNZnByQTBoMld6SG5JY24zdzl3TjY0L0NXbjY5VFVWL0RlRHVkQU9tSEVPSGFmK0pUUjBSTUpENHptalBJNG9RRlJaT1dtTTNmaXZkZkxYVTJ3ZjJTM1pieGRlclY5S015SU1EQXJPaVFmSHBUdTVGa0RlNWZ1bHRZbUdwcnJpQWlPeFUzbkR0aS9zRkFvbGJ5MzQzZmNOLzhKSmlUTWRKeGpNaHR4MTNzNmp1MUx0UTFWdlAvVjc3czk1c05kZit4MGUyTGNWQjVjWXUrV1BTcDZRcGZuVHg0emozSHgwNmx2cXVYVHZYK2h0cUdLQjVhOGNFdHpsRnF2ejVmYlBuZ3NMcjhLMko4VmpWcnJ5QUNkZVRtRi9lbGJlUG5SWHdMd3YrOStqelgzUE9uSS92dTdUVC9zOVgyRmEwalFLVnlxZlJJaDZWb3JoQmhNTGxURHRtcFlHZzB2VGdMZmZ1alpkZXcyejR0cE55Nnd2V3VWOXZGakkwSVR1dXgrZDZkcUc2dEl6ejdJL1l1ZXZaNDg2RjdLcW90SVR0MU1UWDBsajYzNE51NTZEK0tqa3RoOS9HUEd0M3NSdjBHbFZQSHlvNzlFcjNQbnl5TWZzT2FlT1pqTXBnN3paL2FHU3FtaTFkakMyTmdwcko3N1dJY3BGUlFLQld2dmVRcXRXc2ZvNkVtY3VualVzYy9IMDQ4NUUrNGxObUlNUmxNcmIyLzdOY3RtUFlpblcrZmRaZ0Z5Q3M5eDZ1SlI3bC8wTEN2blBrcGpTNzJqQzdOU3FTUXlPSTdrMU0zNCt3U3phTm82akNZRE9VVlp6QjYvRkI5UFA2ZHIrWGo2OGUvUC85bHBXMmxsSVNmTzdpVStxbTBjYWtOekhjbXBuK1B0NGNmWTJDbVVWUmV4YVBxNlcvNVo5WVplQlJNRElTZ0lORU9vdCs3dFBtczNsRlFWQUJEU0x0alhxRFU4c1BoNURwemNodFZxY1RyZWFHeEZvKzZmN3FEQi91SDg1SVhYTzkxMzRtd3l1MDk4d28rZWZmV091bHVybENwU0xoemhVTWFYNkxSNm5sejkvNGdPUytqMDJQckdHbEFvbk1ZakF4dzdzd3ZBcVM1bjVhYmo0K252ZU1adWREYzNtZzNZYkRiSHVnMGJCbU9yWTcxOU5tZ3hNRW5RS1Z3cXMzM21XZ2s2aFJDRHlPVnEyREFLWHVyZnVkMzduY2xzWXZlSlQ1ZzNhWVdqQmZCT1ZOZVhNeVpta3FQRncwM256aVBMLzVrL2Yvb2ZMSi8xSU83WGc3N0YwOWR6OHZ5aFRnUEpwcFlHeXFxS3VIcDd3UmNuQUFBZ0FFbEVRVlR0QWthVGdYMnBuL1A1dnIrelpNYjYyeXJUMm51ZTZuYnllSVZDd2NxNWozUzZiL2FFcFFDT1RLS3g0V082VGFwUzN5NnBrVTZyNzVEVUtDSTRodldMbnVQei9YK251Q0xQMGJvNlpVelhZMHJiTzVpeG5ZaWdHT0lpeG5BdUp3MkFxSkE0cG95Wng4NWovMENCQXB2TlJrUlFiQTlYRW4ycHNkbWVSZmF0cmE5MGVjeFh4ejV5TEp2TVJnNmYrcEtqWjNZeVpjeTh1NTVoK25iWmJEYXlycVJ6TUdNN1ZYVmx4RWNsc1hyZUV4MitNR212dXFHQ1RWKzl5cGlZU1FUN1IyQTB0WkpiZko1ckZma2tqQmp2R1AvWjBGekhwZnhNcGlVdUFPdy9veHN0bUZhckZhdk42bGczVzh4c08vUnUyelFyRm5OL2ZtelJCeVRvRkM1enRRNGFqUFpsTHkzRXlYaE9JY1JnWWJOM00zeHV2S3NMY3VkYVdodTVldTBDRi9KT3NYSDVTMFFHMzFtd0VoYysxaWtoQ3RoYitMNis0Y2RPM1ZkREF5SlpQZTh4VXM3dGN6cjI5VTkvVG5tTmZYNUpUemR2UmtWUElEd3dtckRBNkY2TmNldE1kd0huelN4V0MzU1NjYll2alkyZFRLdmhVYllkZmcrQTBJQW9Dc3V1RUJjeHR0dnhjOWNxOHJtWWY0WW5WcjVzMzlDdW1FdG1iR0JrWkJLbkxod2hLVzZhU3pJV0QyZXhFV040Yk1XM2VuVnNUWDBGWHgzN2lQbVRWeE1lRk4zcGx6MU56ZlZrWDgzbzhWbzN6K1hhWCtvYWF6aWJrMExHaGNQVU5sVGg2eFhBK2tWZjZ6UmgwTTJDL2NLWk1tWWVPVVZaanFSSHdmN2hySnp6Q0ZQSDN1UG9YcHVjc2htcjFjTDB4SVVVbEY2VzdyVkRqQVNkd21WT3kzaE9JY1FnWlFOQ1BFRFhSK00zNzVhRlU5ZXc4S2I1OXJ3OS9YaHU3Yit5YWRjZmVYZjdiOW00L0J1M25EV3lOOW9Ibk1jejk2SlJhMUVxbFp5K2RBeTNkc0hrclBGTDBXcjFSQVRGZEhnWnY1Rkk2TzliL3J2VHFVaHVwN1VqTy9ja1ZYWGw2TFI2bWxvYXFLNHJaMkpDMThsSTN2dnl0eWdVWFFleDdiT1kzcXk1dFpFclJkbWN6VW5sU2xFV0lmNFJKSTJjem9XOFUzeTg1M1VVQ2dYKzNzR0UrRWZnNWVHSHA1czM3bnBQMUdyN2ZJcXg0V040WXVYTGFOUmE4a291a1oxN0VyM1dEYkMzS051d2tWdDhudWZYLzlzdC94ekVuZkZ5OThITHZmTnZ6NHZMODZpc0xVR25kY05zTVpHVm00NWFwV0ZhNGdKSHkvL05LbXBMMkhMZzdSN3ZhN0dZMFYydkF3RFpWelA0ZE85ZmV6enZWMjkxSFNEN2VQcnpqUWQvU2tGcERvVmxWN2hTbE9XWTJpWFlML3o2K05SWnZjNTg3YTczWk1XY2pUMGVWOTlVdzlTeDkrRG5IVWhCNmVXZWoyK3NJZVBDRVF6R0ZocWE2NXgrRG1MZ2thQlR1SXhUMTFvSk9vVVFnMFNUeWQ0UTVqT0VHcExjOUI0OHNmSmwzdC94T3k0WG5PMlhvTE85eXdXWlZOV1ZZYlBaOEhEellzbU1EWTU5azBiUDZmSDhlMmR2eE4rNzR6OGNXdys5ZTh0bHFhNnY0TURKcmRoc05sUktGZEZoQ2QxT256SXRjV0czTGE1NTF5NlNsWnZ1dE0xa052SFcxbGNvclNwRXFWQXlNaktSaDViK0U2T2pKNkpRS0pnM2FRVjFqVFVVbCtkU1hKRkhkVjA1ZVNVWHFXK3N3V0Jzd1dxejR1OFR6RXNQL295NHlMRjh2djlOenVha290WG9XTjR1SVZGMVhUbnpKNjhpTktCL2tnaUoyMVBYVk0yV2crODQxcjA5L0ZoN3oxTmRCcHdBTWVHamVYTFZkM3E4OW82akg1SjFwYTIrUlljbXRMV0UzeWFOV292SmJPVHovWCtueGRCTWdFOElzeWNzWTJ6c2xEdnVDZEdkdFF1ZTdqRG42QTNlbm41T0NjVkdSaWJpNmVIRG5oT2ZvdnIvN04xM2ZGVFhtZkR4MzR5bXFmZmVoUkFnaWQ1N3g3aUF3VGJ1dlNTMms5Zkp4c2xtazMwMzJjM3VKdnRtTjlsVXg0N2oyQWIzZ28wTHh0aGdlcEVFQWdsSklGQkRFdXE5VDMzL0dEUm9tRkZEWFhxK240OCt6Tng3N3IxbllFYk1jODg1ejZOMFlmcWtCWFpyUThYb283QllMT01oOFpnWWc3WitmRzE2N1lzYklONm41L1pDQ0RFYWZGRUl2MG1CMmNIdzN5dUg5bHBQUC8xMHR3bEJob0xlMElGYXBYRTZpamdXZGRZbjdXbTkyWEM1Vkp5RnlXd2tPalRCTmpyWlZ3YWpBWXZGYkRmMTl2cVNFY1BoRnk4L3piUFBQa3RBUUFDQmdZR294MUVtb2FIK3JGa3NGb3dtSXdxRllzaHE0dzYyeXRvcnVPazh1cTAzTzk2TTUvZjNhREEyM3ZWaTNDbHN2Qlp3NmxTeW5sTUlJVWFEOFZaY2ZUUUVtNTNpSTVOdStGaG5XVWJIeTQyQmlVS2hVQXdvVyt4SUdLb00xMkppNnZ2S2VpRUdVZGY2bkhPQ3JJV1poUkJDQ0NHRUVPT1BCSjFpUkhRTk9xVlVpaEJDQ0NHRUVPT1hCSjFpUktSTDBDbUVFTDJLaTNaZWJGMklrUkFSR2cyTXo2bTk4bGtUNC9uOVBScEkwQ21HWFpHczV4UkNpRDVwNjJpbHZLWmtwTHNoQkdYVmwyblh0NDEwTjRhTWZOWW10dkgrL2g0TkpPZ1V3NjdyMU5yWnNwNVRDQ0c2RlJFZVRrVk44VWgzUXdqS2E0cng5L2REb1ZEZzR1SXk3a2FENUxNMnNZMzM5L2RvSUVHbkdIWjI5VGxsYXEwUVFuUnIvc0o1RkZSa2pYUTNoQ0N2TkpOSjhYRW9sVXJVYXZXNCsxSXVuN1dKYmJ5L3YwY0RDVHJGc0R0VmNlM3hUTWZhM2tJSUlhNmFQbjA2YnQ1cVRtYnRIK211aUFuc1dNWlhLTFJHSWlNalVhbFVhRFFhbE1yeDlSVlNQbXNUMTBSNGY0OEc4amNxaGxWeGsvMTZ6a2srSTlzZklZUVk3ZTUvNEQ1SzZ5NXlNblBmU0hkRlRFREhNNzZpdERhWHBjdVdvRktwOFBEd1FLMGVXL1VtKzBvK2F4UFBSSHAvanpUVlNIZEFUQ3hkMTNQT2t2V2NRZ2pSSTRWQ2dVcWw0ckVuSDJUSDlqZlplU0NmMk5CRVF2d2pDUTJJR3VudWlYR3FyUG95NVRYRjVKV2VRNmsxc256MVlseGNYSEIzZDhmSHh3ZVZTalh1cGgvS1oyM2k2Tzc5N2VIaE1XN2YzNk9CQkoxaVdHVldYM3M4UFdEaytpR0VFR09GVXFsRXE5Vnl6NzNiU0UxTjVYejJhVTVrZllsVzQwWkpXZUZJZDArTU14R2hNYlRyV3drSThDZHVTcXh0eXFHcnF5dCtmbjVvdGRweE8vVlFQbXZqWDIvdmI1MU9OMjdmM3lOTmdrNHhyTEs3QkoySkVuUUtJVVNmcUZRcVBEMDlXYkprQ1VsSlNUUTNOMk0wR2pHYnpWZ3NscEh1bmhpSEZBb0ZTcVhTTnVYUTI5c2JuVTZIU2pXK3Z6cktaMjFpY1BiK2RuVjF4Y1hGWmFTN05tNk43OThjWWxScDFFTlppL1d4VWdHSi9pUGJIeUdFR0V0VUtoVnVibTVvTkJwOGZIelE2L1VZREFaTUpwTjhHUmFEcXJOc2hGcXRScVBSb0ZhclVhbFVFMllFU0Q1cjQ5dEVmMytQRkFrNnhiQTUxMldVYzdJdnVNaDBlU0dFNkpmT2RQNHFsUXFkVG9mRllwRXZ3V0pJS0JRS2g1K0pSRDVyNDl0RWYzK1BCQWs2eGJEcE9yVTJTYWJXQ2lIRURaRXZTRUlNRC9tc0NURjRaQnhaREp2c21tdVBaV3F0RUVJSUlZUVFFNE1FbldKWW1DMlEweVhvbEpGT0lZUVFRZ2doSmdZSk9zV3d1RlFQQnJQMXNiOE9BbDFIdGo5Q0NDR0VFRUtJNFNGQnB4Z1dYZGR6SmdlT1hEK0VFRUlJSVlRUXcwdUNUakVzWkQybkVFSUlJWVFRRTVNRW5XSllaTXQ2VGlHRUVFSUlJU1lrQ1RyRmtHdlVRM21MOWJGU1lhM1JLWVFRUWdnaGhKZ1lKT2dVUXk2ejZ0cmpSSDl3a1pKWFFnZ2hoQkJDVEJpcWtlNkFHUDlrYXEwUVFnZ2h4cEtNakF6U1VrOVRVbHlNcTg2ZHZNTGNrZTZTR0dKeDBaTnA2MmdsTWpLQ2VmUG5rcHljakVLaFFLR1EwWkxCSUVHbkdISmRNOWRLRWlFaGhCQkNqR2JiWDl0Qlc2T1pxTUFwekZxeWpoRC9pSkh1a2hnbTVUVWxWTlFVYzJSZktxZlR6bkQvZy9laVVxbFFLbVZ5NkVESjM2QVlVaVlMbksrOTlueTZsRXNSUWdnaHhDajE0aC8vaHJkTEpKdVdQc0xNaE1VU2NFNHdJZjRSekV4WXpKWVZUK0N0RE9mbEYxNmxyYTBOazhrMDBsMGI4eVRvRkVQcVVoMFl6TmJIb2U3Z3BSblovZ2doaEJCQ09MUDl0UjJFZXNjelAzSFZTSGRGakFJTHA2OGwxRGVlTjdhL1JYTnpzd1NlQXlSQnB4aFNkdlU1WlQybkVFSUlJVWFoakl3TVdodk16RStTZ0ZOY3N5aDVMZm9XU0UxTnBhT2pBN1BaUE5KZEdyTWs2QlJEeWk2SmtLem5GRUlJSWNRb2xKWnltdWlnaEpIdWhoaUY0c0lTeVQ1M25zYkdSaG50SEFBSk9zV1Fza3NpSkNPZFFnZ2hoQmlGaWt1S0NmYVBIT2x1aUZFb3hEK1NxcW9xbXBxYU1CcU5XQ3lXa2U3U21DUkJweGd5alhxb2FMVStWaXNoem50ayt5T0VFRUlJNFl5cjFrMlNCZ21uUWdPaTBHcDBHQXdHOUhxOUJKMDNTSUpPTVdUT1ZsNTduQlFBU2lsekpJUVFRb2hSS0wvbzRxQ2RhNkJCeVdBRk5UWDFGVFMxTmpqZDE5YmVRa1Z0NmFCY1p5SW9LU3ZDWkRLaDErdGxYZWNOa3FCVERKbXVwVktTWkdxdEVFSUlJY2E1VHcvdDRNQ3BUL3ZjdnJtMWtRNTl1KzE1ZVhVeGYzNy81NVJYRncrNEx6dS9lWVdVYy91ZDdzc3FPTVdybi95NngrT3I2OHZKTGNxd1BUZWFqT2dOSGIzK09BdWFpOHZ6cUcyc0FpQXQreUFYQ3MvMmVHMmp5VWh6YXlQbE5TVTBOdGZaN2Z2OHlGc1VsdVU2UFM0MTZ3Qkh6dXpwOGR3M3ltS3h5UFRhQVZDTmRBZkUrSlhiSmVpYzZqZHkvUkJDQ0NHRUdBNHhZVlBZZmVRdGxzellnRmFqczIyL1ZKeEZ3Wlh6ZE9qYmFOZTMwZGhTUjNWZEdlMzZOcGJQdm9YVjh6WURFT0FiaW8rSFA2OS85aHNldU9WN1JBVEY4c2J1MzFOY2tkZnJ0VGNzMnNiY2Fjc0g3YlVjVHQ5TlZsNGFkNng5a3NUWU9ldzk4VDVwMlFkN1BlNDdkLzhDZis4Z3UyMWZwK3hrY3RSMGxzM2FTTzdsVEVMOEk1a1NNNU9jZ25RT3ArL0daRFppTkJyUUd6dm8wTGRqTkJrQTY3VG54Tmk1M0xyOEFkdTVzdk5QRVJvUVJVeW9ZK0tuNG9vODJqcGFXRFpyNHdCZnZSaHNFblNLSVhPaFM5Q1pLSmxyaFJCQ0NERU92ZlRodjFQVFVHRjdiaktiK00wYlA3UTl2M1haZzVUWFhPWmNYaXJSSVpOeDFYa1E2QlBLek1tTDhmTHdKY0E3eE5aVzVhTGluZzNQOHZhZVAzSTI5emdSUWJFc25yR2VHVzJMZXV6RFo0ZmZ3R1F5OXF2ZkNucGU5M1Ryc2dlb3FpdGo1NzYvb1ZyL05BdVQxNUlZTnhlQU14ZU9jZkZ5SnR2V2Y5dld2cnk2bUwwbjN1OVhIMXJhbTJodGIyYjF2TTJvVkJwMEdsZGN0ZTY0NlR4d2QvVkNyVkwzNjN4bXk5Qk9mWlZSemhzblFhY1lFcVhOMEhyMWQ1Ky9EcnkxSTlzZklZUVFRb2loY1BmNlo3aFFkSllnM3pDOFBIeHQyN1B5MG9nTW5rUllVQXpsTlplSkNJcmpyblhmNnZZODJRV25TY3M2d01PMy9ZQUhiL2srU3FWMUZkeWtpTVJlKy9ERjBiZWRicStxSzZPNFBJL1F3R2orZS9zUGJOc3RGak5HazVGZnZmcWNYZnR2YmYxbi9IMkNBZENvdGR5MzhidTg4dkYvY1M0dmxUdldQR0Vid1N5OGNnRzFTdTEwdExHL1hIWHV6RXhZZk1QSDcwdjVDSlBaV3Nxa3ZLWVlzOW5FM2hNZjJQWnIxRnBXemQwMDRINktnWkdnVXd5SnJsTnJFMlJxclJCQ0NDSEdLVit2QUlvckxwRmRjSXBIYi9zaFNxV1NzdXJMSEU3Znpkb0ZXNG1MbU5hbjh6UzNORkJhVlFqQU4ybTdPSDMrU0svSDNMYjhRYWJGenJiYjl0WEpEMjJqbU9VMXhieTk5ODg4c2ZuSDNMbm1TVnViM01zWlpPV2xzWFgxNHdEVU45ZXc1OWk3V0xBZnlmTjA4K2FwclQvRjNkV3pUNjlocUxTMXQ5aW1HSnZOSmlwclM4a3R5c0ROMVpQYXhpck1WNE5PL2RYMXNYVlgxNC9XTjFYVDJGSXZRZWNvSUVHbkdCSVh1cXo1bHFCVENDR0VFT1BacmNzZTRPKzcvaCtWdGFVRStvWHh5YUh0Sk1iTlpmR005VGQwdmdYSmE0Z01uc1E3ZTEvZ29WdStqN3VybDIzZitjSXpuTWs5eXIwYnZtTTNzdHFwcXU0S1VTR1RBVWllTkovaWlqemUvL29sbnRqeUU5dDAxZHJHU3RRcURRblJNd0I2VEZ3MFdBRm5WZDBWc2d0TzA5TFdTRTE5T2RrRnB3RnJvSmhma3RQdGNXRkJNVlRXWGVIRC9YOER3R0RVYy9yOFlkSXZIQ1VtYkFyMzNmUWRXOXQzOXI2QVVxSGs3dlZQQTVCeTdoc09udjVzVVBvdkJrYUNUakVrdW81MFRuSDhmU2lFRUVJSU1lYWR6VDNPTjJtN0FPdGF6bmYyL2htVDJVUkxXeFBOclEzODdxMS93dDhuaENEZk1Eb003VlRXWG5GNkhoOVArK1FYbm03ZWRGeWR5dXJuSFl4M2wrQ3lyTG9JRjZXS0lMOHdwK2VxcWE5ZzNyU1Y1QlNjUnFGUWNPdXlCeWlwekxkYkgya3dHbkJ4NlQ0TU9IMytDSWZUZHdQVzZhblAzUFh6UHZ4dFdDa1V6dGVLRmxmazBkaFNoMGF0cGJXam1kU3NiMGlhTkorRzVsbysyUDh5SGZvMlBOMnVGWFUzbTgwMHR6WHkyS1lmRVIwNm1aODg5Z2NBL252Nzg2eGRzSlU1VTVjNVhNTm9OT0NtOCtoelg4WHdrYUJUREFrcGx5S0VFRUtJOFM0MmZCcmVYUUxHMXZabTZocXJDQStLdFcxVHUyZzRsNWRDNFpVTHZQamhMNXllNThHYnY5ZnROZjc4M3Mvc0FqbUx4WXkzaC9NTWpSMzZkdXFhcWdud0RiVnRDL0lMY3doUURjWU8xQ3BOdDljTUM0aG04ZlQxRkpWZjVGTHhPY0JhOXFURGNHMzZxc0ZvNEZKeGx1Mll6aW11U29YemlveHpwaTUzeUNxYmxuT0lRTDh3Tml6YXh0dDcvc2h6OS83U3RwYTFzQ3lYN1ovOWxnQ2ZFR2VuYzBwdjdNQkhMZGtyUnlNSk9zV2d1OXdFZXV2dkhZTGN3TDEvaWNlRUVFSUlJY1lFTDNjZnZOeDliTS9QWFVybDJObTkvT2poMzlpMU81ZVhRa0wwRE81Yzh4UUE3KzU5QVc4UFB6WXV1UmV3WnEydHJpOTNlbzBudHZ5VDNRamd1VXVwcEdZZmNOcTJwYjJKOE1BWWZEMnYzZkZ2MTdmUjB0WmsxNjZodVJhbFFrbE5ReVVBalMxMXR1MXFsWWFRZ0VoQ0FpSUJiRUhuN21OdlUxRlRZbmVldC9iODBmYjRscVgzTysxVGo2NW1ndzMyQzhkb01sSlpXMnE3YnRHVlhBSjlRM0hWdVhkN3VORmtYemV6dGEwSmJiQXJCcU8xNUVwbk5sdUQwWUJTcWNSRjZkTC9Qb3BCSVVHbkdIUjJVMnRsUGFjUVFnZ2h4ckh0bi8yV05uMHJBTzBkcmJUclczbHA1My9ZOXErYXN3bTlvUU90V21lYjRxcFFLRkFxbEgwcUNhSlVLRkYwR1Qzc0hBbDB4czhya0NlMi9KUGR0b3pjRSt3NS9xN1Q5bjkrNzJkMno5Lzg0Zy80ZXdmem5idi96YUh0VTF0K2FudDg4UFJubk0wOXhuUDMvdEsyclRQUlQyY20yYTRzV0RoNlpnOXBWNFBsYWJGenVXbnhOa3htRXdvVXVPazhDUElOczlid3ZCcDA1aFNjWmtyMHJHNWZhMmYvRzVwcjdiWWR6L2lLNHhsZjJXMzcxYXYvaC9qSVpPN2YrTjBlenllR2pnU2RZdEIxcmMrWklPczV4UmpSWGcrdDFSWU1iWUJDZ2FsanBIc2t1bkxSV0xCWVFPMW13ZFhmZ3M1YmdVS2g2SGJ0a0JCaS9EbGFhdjNKcTdmK0RCYWxBdUlHY1B6aUdSc3dtYTExNGk2WFgrTDArY09zbkhPYmJYOUlRQ1NabDA3aWRvTUplVjcrNkpkOW5sN3J6S3dwUzVnU2N5MTRNNXROdkxUejN6RVk5U3lkZVJOenA2MjBhOS9kYUdEWFlMZXpQMTIzZFU3WE5SZ2Mvd00xR2czTW1iYWNwTGg1SEU3ZlRWdEhDMkNkRHF6VjZBQ1lHanViakl2SFdUNzdab3JLTDFKVlg4YTJkZDkyT0ZkWDkyLzhQN2I2cEhtbDJleEwrUWlGUXNFRE56K0htOVorYmFkVzQ5cmp1Y1RRa3FCVERMb0xNdElweHBqYVBPaG9zbUF4U1FBeldwbjAxbitiamdZRkhVMW1WTzRtZkdJc3FGU3FIdS82Q3lIR3ZtWUR2SkFPZXd1dHkzYmlmV0JKK09DZFh3RWMyM2ZqeDArT1NtYnZpUStZRWoyVHNJQm96aXFQRStJZlNWWitHa3RuM2dSWXA2MEcrVVhjMFBtL2MvY3Y3QklKbmMwOXpwRXplL3A4dkVhdFJhTytWakQ5M0tWVXpHWVRxK1p1SWpYckFNdG4zOXFuRWRmZWRDYnc2UXdvOVlZTzIzVU5SajFCdm1HRUJVYmpwdk93allhMnREV2lWVnVEd1RsVGwzTWsvUXZPNWg3blZNNGhrdUxtMldxR1hzOXNObE5Ta1U5NVRUSHpFcTFCODFjblB5VEVQeEs5c1lQQ0t4ZFlNMy9MZ0YrVEdEd1NkSXBCWmJiQXBTNTNIeVhvRktOZFpSWVkyd0VrNEJ3enpFb01UUXFxY3d4NHg3ZWgwK2x3Y1pGMU9rS01WejgvQW1lcjRLRWtlQ1JwYUs1eGJBREhsbGNYY3lMemErSWprMjNibWxvYjJKZnlFVjd1dmt5TG5VTkZiUW1yNTkvZTUzTzJkYlRhMW1GVzFKWlEwMUNCd2RoQmg3NmRnaXNYYU90bzRjQ3BUL0Z5OTNXYXhiV244MzZkc3BPa1NmTlpOSDA5S1ZuZnNQdm9XOXkrOHBGZWo5VWJPcWhwcUNBMElNcnBmZzgzYnhRS0JZMHRkVmdzRnY1bnh3KzVkOE96eEVWTW83R2x6cTdzUzZmcStuTGJkRm92ZHgrV3pOekFwNGQzb05XNHN1MXEyWk91YlF1dlhNQmc3T0NMWTI5anNWZ0lENHhoWHVKS3N2TFNLTGh5bnEyckgwZHY2T0RMNCs4eUxYWk90MzBWdzArQ1RqR29paHF2SlJFSzg1QWtRbUowcTgwRFk3c0ZDVGpISGdVS01LcXB6ZFBqRmQyTWg0ZUhCSjVDakVNZjVsb0R6bjliQ2tzSGNYUnpNQjA4L1JuaGdUSEVoVS9sM0tWVUFDS0Q0NWd6ZFJsN2pyMkxBc1hWQUNtMmx6TmQ4L3UzZjRMKzZqVFZENzUrQ2EzR0ZhMWFoMWJqaXQ3UWdkRmtvTGFoRWs4M24xN09kSTNSWk9UakE2OWlOQmxZdCtBTzFDbzFtNVkveER0WGt4cXRtcnVwMjJNTHIrVHl5YUhYQ2ZXUFl0dDY1MU5lVlM0cS9MeUNLSzhwSmo0eUdhUEpnRkxwUW1OTFBRYWpIbjl2KzFGTHZhR0Q0b3BMekpxeXhMWk5vOVpoc1Zqd2RQTkcxYVdreTdtOFZIYnVmd1dsUWtsRWNCenhrY25FUnlZVDRoOUJSVzBwbng5NWs5andxU1JQbW8vRll1Rk03akhlKytwRkhybnRlWWR5TkdKa1NOQXBCcFdzNXhSalJXc3RkRFJLd0RtMktWQVlkTlNWVmFPT1VxUFQ2V1NxclJEanpQWXNXQkkyZWdQT0sxVkZYQ2c2ZTYza1NaZi9VdFl1dUlOSkVVbWtuejlDVXR3ODI5ckZ2bmptcnAralZtblFhbHdkMWxoMlRxKzlZODBUdG0wV0xEMysvbXZyYU9XRGZYK2x1UHdTOTJ4NEZ2ZXI2MHNUb21ld2ZQWXRIRHI5T2RYMTVkeXk5SDdjdW1TTGJXaXB4V0RVcy8zejN4SWVGTXZLSGdKVGdMandhV1FYbkNZeGJoNEFudTQrRkpYbDRxcDFkd2orTGhTZHhXdzJNeWtpa1haOUczdU92a05tWGdxcjVtN20xUGxEdkxUelA5aTg0bUVtUlNReUtUeVJ1OVkrUlZ4RUlyb3Vhek5MS3d0NWM4OGZVS3UxM0w3eVVkdGEvenRXUDhIZlAvbC92UHpSTDdsenpaUEVSVXpyNVc5Y0REVUpPc1dneXEyNzlsaW0xb3JSckswR0xHWUpPTWM2SlNwb2RhT3hzUkcxV2kxQnB4RGpTSGtMdEJoZzZZMHRoUndXWVlIUlBIano5MUNyTkJTVzVaS2RmOG9XRkxscTNiQmdJYjgwaHllMy9yU1hNOW56OXVqK1M1UzNoeitUbzZhVGVTa0ZzOWxFWmQwVjlJWU9mRHlkRjBhL1VIU1d6dysvU1llaG5idlhQOE9raUVTNy9hdm5iVWF0MHZCTjJpN3lpck80WmRuOVRJOWZnTmxzNWx4ZUtpNUtGOVl1dUlPRnlXdDZUZDQyTDNFbHA4OGZac2ZudjhWRjZZSzNoeDlmSG4rWDJQQ3BEc2NleTlqTHBJaEV6aGVlNFVEYUp4aU1ldTVaL3d3SjBUT1lsYkNZZC9hK3dKdGYvSUhKa2Nsc1dmVVlpWEZ6YmNkYUxCYU9uZDNMZ1ZPZjRPYnF5U08zUFc5WHVzYlhLNEJIYi9zaE8zYi9MMjk4OFh2aUk1UFp1T1FlL0x3Q2UreS9HRG9TZElwQlpUZlNLVUduR01VTWJUTEtPVjY0V0hRME5WWGc3ZTJOU3FVYTF4bHRNekl5U0VzOVRVbHhNYTQ2ZC9JS2MwZTZTMktjaVl1ZVRGdEhLNUdSRWN5YlA1Zms1T1FSeXhSZFljMUhRNGpic0YrNlgrSWlwdkhSTjM4bjgxSUtHcldXRFl1MjJmYlZObFN5ZlBZdGhQZ1BYdVFjRTVaQVRGZ0NiMzd4Qi9KS3N0R290Y3lZdk1naG1PelUwdGFFdDRjZlcxWS9qcjkza05NMnkyWnRKRHBrTWdkUGYwWnMyRlRBbXBsMjI5cHYwZGJSeXVTb1pMdjIxNWR4NlJUb0c4clcxWSt6KytqYkpNYk50VTZSdGNETWhNVjI3U3dXTXlvWE5Tdm5idUtMbzI4VDVCZk9waFVQMllKdEx3OWZIci85eCt4UC9aaTJqaGFIV3AwMURSVWNTditjeU9CSmJGM3poRjBkMDA3K1BzRTh0ZldmMlgza0xlcWFxbkhYM1ZqMllERTRGSmF1RlZXRkdBQ3pCVzcrQUV4WDMxR2Yzd2xhV1dJbFJxbUtUSXN0STZvWTI0eDAwT3lhUjNoNE9KNmVua00rMnZsRklmd21CV1lIdzMrdjdMMzlZTm4rMmc3YUdzMUVCU1lRN0I4NXFGOWloZWlxdkthRWlwcGlDc3F6Y2ZOV2MvK0Q5NDVJcHVpemxmRDhBZmpOS3BqcFBGWWFORTgvL1RRL2UrckZBWjNEWXJHTTJwdGVJOWszZzlHQXlzWHhocURCcUVldDB0Q3ViN09iTXR0WGxiVlhDUFFON2RQck1oZ05BOHJRKzR1WG4rYlpaNThsSUNDQXdNQkExR3BKV3RKZk1nOUpESnI4aG1zQlo1U25CSnhpZEpPQWMveFFvY1ZrTXFIWDZ6R2J6U1BkblNIeDRoLy9ocmRMSkp1V1BzTE1oTVVTY0lvaEZlSWZ3Y3lFeFd4WjhRVGV5bkJlZnVGVjJ0cmFNSmxNSTkyMVVXMjBCcHd3c24xVHE5Uk9yOTlaMS9OR0FrNkFJTCt3UHIrdXdTZ0pJd1pHZ2s0eGFHUnFyUkJpcEZnc0ZveEdJK054OHM3MjEzWVE2aDNQL01SVkk5MFZNUUV0bkw2V1VOOTQzdGorRnMzTnpSSjRDaUZ1aUFTZFl0QmNsQ1JDUWdneHFESXlNbWh0TURNL1NRSk9NWElXSmE5RjN3S3BxYWwwZEhTTTJ4a0ZRb2loSTBHbkdEVDU5ZGNleDB1NUZDSEVNQnVQbzV4cEthZUpEa29ZNlc0SVFWeFlJdG5uenRQWTJEZ3VSenZqb2llUGRCZkVLQllSR2cyTTdpblVvNTBFbldMUTVIVUpPaWRMMENtRUVBTldYRkpNc0gva1NIZERDRUw4STZtcXFxS3BxV2xjVG1WdjYyaWx2S1prcExzaFJxR3k2c3UwNjl0R3VodGpuZ1NkWWxDVU5FUEgxUnVmb2U2Z2t5UkNRZ2d4WUs1YU4wa2FKRWFGMElBb3RCb2RCb01CdlY0LzdvTE9pUEJ3S21xS1I3b2JZaFFxcnluRzM5OFBoVUtCaTR1TGpIYmVJQWs2eGFESTY3S2VjNUpQOSsyRUVFTDBYWDdSeFpIdXdvZ3ltWWQyR3VkNEM1d0FtbG9iN0VabEJ2TTFscFFWamR0TTBmTVh6cU9nSW11a3V5RkdvYnpTVENiRng2RlVLbEdybldmaUZiMlRvRk1NaXE1VGF5WG9GR0p3NUplZVIyL29zTnQyb2Vnc2hWZHlCKzBhRm91RkU1bGZVMU5mMGU5akc1cHJ1VkpWNUhTZjBXU2t2THFZbHJZbUFNeG1NK1hWeFRTM05nNm92MkxpMkovNk1XL3MvbDJQYmY3K3lhLzU4dmg3TjN5TnQ3LzhVNStPTHk3UG83YXhDb0MwN0lOY0tEemJZM3VqeVVoemF5UGxOU1UwTmwrN0s2czNkTkRRWE5mdm44N1BVVis4K01Fdk9IVDZjd0FPblBxVVZ6Lzk3eHY2ZkhkbnZHYUtuajU5T203ZWFrNW03Ui9wcm9oUjVGakdWeWkwUmlJakkxR3BWR2cwbW1HdlZ6dGVxRWE2QTJKOHNBczZaVDJuRUFOVzMxVERHN3QveCtTbzZkeDMwM2NBYTNIcm5mdGZJY2d2bkNkdS8vR2dYS2Vrc29DdlRuNUlhdFlCbnRqeUU5eDA3bjArOXVqWkx6bVZjNGgvZWZJdlR2cGZ6VjgvK2s4MkxOckdvdWxyYVcxdjVxOGYvU2NyNXR6S3FybWJCcVh2b25jdmZmanZWTlNXT215Zk8zVTV0eTUvWU5Ddjk2ZjNma1pUUzMzdkRhL2o2ZTdEZCsvK2hkMjJpS0E0anB6WlExNUpOcE1pRXAwZVp6RHFNUm9OVHZlbFh6aEtXZlZsaCsxSmNmT0lEcDFNVzNzTCtTVTVUSW1lMVd2L3ZrN1p5ZVNvNlN5YnRaSGN5NW1FK0VjeUpXWW1PUVhwSEU3ZmpjbHN4R2cwb0RkMjBLRnZ4Mml5OXNsVjYwWmk3RnpiMzNYNmhhUHNQZkcrMDJ0WUxKWnVSMUNpUXVKNTVMYm5lKzNuOVdaTVhrUnVVUVl2Zi94TDdsanpKQWxSMC90OWpvbmsvZ2Z1NDY5L2VaV1RtUllXVGw4NzB0MFJJK3g0eGxlVTF1YXlmUFVTVkNvVkhoNGVxTlZTNy9OR1NkQXBCb1dNZElxSjZOTkRPMnhmTG0vVWxKaFpKTWJPY2RoK3ZqQWRnTVRZdWJadGw0clBZVERxbVQ1cHdZQ3UyVlZrY0ZkbUxYWUFBQ0FBU1VSQlZCd3I1OXpHZ1ZPZjhzbkIxN24zcG1jSDdkeGk1TFYxdEJMb0crb1FXSVVIeGd6SjlZeEdQZFBqRnhBZm1kem5ZeTRWbitOUzhUbUg3Wk9qcGhQa0cwWmE5c0Z1Zzg2ZWRPamJhVzF2dHR0MnZpQ2RBTzhRb2tNbmsxVndDcVZTU1dMYzNHN08wTHVXOWlaYTI1dFpQVzh6S3BVR25jWVZWNjA3YmpvUDNGMjlIQXJTTDB4ZXc4TGtOVTdQOVpzM2ZzUk5pKzRtT1g3K0RmZm5lbjVlZ1R5MitSL1plK0o5QW4xQ0IrMjg0MjJVRTZ4WlNWVXFGWTg5K1NBN3RyL0p6Z1A1eElZbUV1SWZTV2hBMUVoM1R3eVRzdXJMbE5jVWsxZDZEcVhXeVBMVmkzRnhjY0hkM1IwZkh4OVVLcFZNcjcxQkVuU0tBV3MyUVBYVjVTUHVhZ2gyRzluK0NERmN6dVdsWWpEcUIzUU9idzkvcDBGblZ2NHBWQzVxcHNaY0N4Wk81UnhDb1ZBUUhaYlFwMm1xSG01ZUFKekkzTmRqY0t4UUtOR3FkWmd0Wm82YzJkTnR1N2p3YVlRRlJ2ZDZYVEY2dE90Ym1SU1J5SnI1dHcvYk5ZTjh3KzNldDlEektGNWpjNTFkMEZsVlYyWmJrN2g0NWdhODNIMHByc2dId052RER5OTMrenViZFUzVlpCZWN0dHNXN0J2T291bHJBZnZScWwrOStwenQ4ZGtMeHpDYWpQenVyWDl5Mmk5WHJSdmZ2LysvZW5pbFY5dnAzSm1ac0xqWGR0a0ZwL25nNjcvMjJHYm5ONit3ODV0WG5PNExENHpoaVMzL3hLZUhkbkF1TDdYYmN4aU1lbExPN2VkVXppRzc3UmtYVDlnZVAzVEw5NGtJanV1MXp4T05VcWxFcTlWeXo3M2JTRTFONVh6MmFVNWtmWWxXNDBaSldlRklkMDhNc1lqUUdOcjFyUVFFK0JNM0pkWTJwZGJWMVJVL1B6KzBXcTFNclIwQUNUckZnRjNza2tRb1hrWTV4UVR5azhmKzBPMittb1pLL3Z6ZXo1Z1dNNXR0NjcvZHIvTlcxSlpTV2xuQXpJVEZhRFU2QUtycnk4a3Z6UUdzVXliNzFyOC9vbGFwT1hqcVV6b003YjIyNzI3RXFaUEtSVTFvUUJTN0RyNE9RR2xsQVJhTGhZOFB2QWJBL01SVm5MbHdGSUEyZmF2VGMxeThuRWxMbDREWjNjMUxwdHNPRWJQWmpON1FnVTQ3dkhjQ0cxcHErZVRnZG01ZC9nQXVTaGVhV3h0NWFlZS84K2ltSCtIdkhXUnJkNkhvTEtkekRqTXBNc251K004T3YwRnhSWjdUYzYrWnY0VmxzemJhYmNzdnpiRjlObnBxMTFWNWRUR2xWWVdzWGJBVmIzYy8yL2JNdkJUS2E0cFp2K0JPWEZ5RzVpdlNjL2YrSnlvWHh5bDZMMzc0QzFiTjNld1FzQVBzUy8ySTZyb3lBT1pPVzhIa0hxYkpmbnpnVldMRHB2WVlDUHQ1Qjk5QXp5Y0dsVXFGcDZjblM1WXNJU2twaWVibVpveEdJMmF6ZVZ5TzhBcEhDb1VDcFZKcG0xTHI3ZTJOVHFkRHBaS3dhU0RrYjA4TVdOZXB0WEVTZEFveFlHblpCd0hzdmpSMkpnYlp1T1FldEdwWGRoMThqZmlJSkdaTVh0VHRlVlJkdmpUSFJ5WngxOXB2T2JTNVVIU1d5T0JKdU9rOHVqMVBhVlVoT3o3L1g4QTZZbFZSYTYxbDF6bDFzZk41ZlZNMUdaZE8ydG81VTFGVFFuVjl1ZTI1djNld0JKMURwSzJqQlFDZFpuaURUbmVkSjFsNWFaek0zTWVTbVJ0SXYzQVVONTBIbGJXbDdFdlp5ZDNybndiZ1ZNNWh2TjE5NGJxM3ltT2JmK1J3enA1R1NtOWtmZXFKYy9zQUNBMklKaTU4cW0zNythSXpCUHFFT3AzaVdsVjNoZXlDMDdTME5WSlRYMjRiWGRYcjI4a3Z5WEZvM3lrc0tBYWR4dFgyM04zVml4ZmUvN25kN0lOSE4vMEloVUtCVHVQSzNoUHZVM0RsdkczZnVvVjNvbFpwcnAwdk1KcXd3R2d1RldmaDdlRkhvSy85dEZrWHBRcXRXdWNRdkRZMDE5SFcwU0lsZVBwQXBWTGg1dWFHUnFQQng4Y0h2VjZQd1dEQVpESko0RG5PZFpaRlVhdlZhRFFhMUdvMUtwVktSamdIZ1FTZFlzQzZsa3VKbHlSQ1FneElhM3N6bVZjRE56ZXROUkFzcnk3bVhGNHFDVkV6V0pDMEdvUFJ3SzZEcitIdkU5eVA5VjhLTkdxdDNaYWErZ28rUHZBcVlZRXhQU1ltNmpvcW8xUXErZllkL3hlQTNVZmY1bFRPSWR0emdLUko4d0RyeU93TDcvK3J3N21XemI1WmdzeGgwdDVoSFcyMldNdzBOTmVpMWJqYUJUOURSZVdpWnNPaXU5aDE4SFdTSnMwai9jSVJsc3pZUUhoZ0RCOTk4M2R5Q3RJSjhnc252eVNiWis3Nk9Ya2wyZmI5MXJleDY4QnJiRmkwRFYrdkFNRDZYbXRzcnVXK2pkOGRjUC9xbXFvNGR5a0ZsWXVheXRwU3U2Q3p2cW1hRVA5SXA4Y1ZWK1RSMkZLSFJxMmx0YU9aMUt4dlNKbzBuNGJtV2o3WS96SWQralk4M2J4dDdjMW1NODF0alR5MjZVZEVoa3dpT21ReUQ5LzJBMVF1S3A2NTYrZDI1KzRhVkc1YThUQVd5N1Z5SkNvWE5SRkJjZWk3ekZZd204MThmZkpEV3R1YmVXVFREKzFHa0FHeTh0TllNMzhMWGg3Vy81VGJPbHA1YTg4ZmFHcHQ0THQzLzN1L0VvWk5WSjNsTVZRcUZUcWREb3ZGSWdIbkJLRlFLQngreE1CSjBDa0dUSklJQ1RGNGpwM2RhMWNteFd3MjgvbVJOMUVvRkt5YXQvbUd6cmwrMFYxNGRQa3kzR2wvMmk0c0ZrdXZRYUN2WndBYkY5OURWT2prRzdxK0dCbXRWMGM2RDV6NmxBT25QZ1dzLzVZTGt0ZXdJR24xa0g2UlNveWJTMnIyQVhicy9oMXQ3UzNNbUx3SWpWckxrcGtiMkh2aWZhSkM0b21QVE1iZko5Z2g2TlNxZFJTVlh5Uy9OSWU1WHNzQktLc3VJdEEzckY5OU9KVnoyQ0ZUck1HbzUwcFZFWUYrWVlRRlJGTmNmdW5xMms5cm1aUEsydEp1WncvTW1icmNZY3B1V3M0aEF2M0MyTEJvRzIvditTUFAzZnRMMjRoSVlWa3Uyei83TFFFK0lRQzR1M3JpN3VvSndPL2YvcW5kU09lM3R2Nno3ZkhPL1grem15NjhjY2s5eko2eTFPNjZTcVdTZXpZOHk5OCsvaFZ2ZmZFSEhyLzl4N1p6ZzdXKzZmNjBYV3haOVNnZCtuYmUvdkpQMURWV2NkZTZiMHZBMlE4U2NBZ3hlQ1RvRkFOaXRrQkJnL1d4QW9qeEd0SHVDREdtTmJVMmtKcDl3RzViU3RaK1Nxc0tXWmk4eG1GYW5ORm9jTWpPMlVtbmNiTjkrWjB6ZFpuRC92THFZbklLVGhNVE5xWFh6S0FlYmw0c1NGN2RZNXVxdWpLSGFYNWlaSG01KzdKcHhVTm9WRnFNWmlNMTllV2tYempLbDhmZm83R2xqdlVMN3h6UzY5KzArQjcrdXZNL21KZTQwamJLdm5UbVJzNWNPRWJtcFpSdVM0QW9GQXFpZ3VNcEtNMWg3clRsbU13bUttdExtWis0R3JQWlRGTnJnNjJ0Mld4Q2I3VFd2dXlrMDdpaTFlZ3dtWXhZTEdidVh2K01iZDk3WC8yRnBMaDVUSTZhVHVHVkMzeWQ4aUZtc3htbFVzbVZxa0tNSmlPUndaUDYvaUt2am53Ris0WGJndGFRQU90SWFkR1ZYQUo5UTNGMUV1VDk2T0hmT0d5N1k4MlQzVTd0ZGNiWEs0QnQ2NzdORzd0L3g5R3pYN0poMFYyMmZmN2V3V1JjUEVGOFpCTEhNNzZpcHFHQysyNzZMckZkUm5XRkVHSTRTZEFwQnFTZzRkcHluQmh2VU1tVWR6R0VhdHVocWhVYTlkQnVoRGFqOWM5MjA5VS9yM3ZjWm9RT1U1ZDJWL2UzR09DMVVaaTQ4Y3ZqNzJFdzZwa1NQWk1MUmRiaTgxT2laNUZibE1IcWVZN1pSMCtkUDh5cDg0ZWRudXZKTFQ4aExEQ2FmU2tmT2MxY1cxUjJFYkN1Ky96eStIdDk3bU5pN0Z3aVEreS9sTC8vMVV0Y0tEckxJN2M5VDNiQktjQTZuYytadk9Jc09xNW1KZ1dZSHI5UU11SU9FVzhQWDRjUnNnVkphM2o1NDE5eUl2TnJsczNjNkRRZ0dpeU56YlVBRkpkZnNxM0pWS3ZVaEFmRjBsUllqNjluUUxmSFJvWEVjeXhqTDJCZEIydzBHWWtObjBwdFk2WER0TzJxdWpJeUw2WFlucStldDVubHMyOEJySm1aNDdza0tycDN3M2Z3OXduRzI4TVBsVXJOcDRkM2NMRTRreW5STThuT1A0V2J6b05nUDhjMWp4WXNIRDJ6aDdTck40V214YzdscHNYYk1KbE5LRkRncHZNZ3lEZk1Xc1B6YXRDWlUzRGFybFRONzkvK2FiYzNpZnJxdHVVUE1qMytXc21rbUxBRUhybnRlY0tEWWpHYnpXUmNQSUhlME03TWhNWDROUVN4Yy84cnVMdDY4c2h0ejB2WkR5SEVpSktnVXd5SVRLMFZnNlhkQk9VdDFxQ3lvZ1dxMnFDeUJTcXYvbG5kQmdaejcrZnBDK1VvbkMxVlhKNUhkdjRwcGtUUEpEWnNxaTNvOVBVSzRPSGJmdUQwbUVrUmlVeVBYK2gwbjgvVkwvU1psMDQ2QklBbWt4R3p4WXpLUlVWUjJVVmJBTnFWMFdUQVlySFlyVFVEQ1BJTEp6SmtFaVdWQlpSVTVHT3hXTWdyeldicHJJMVUxSlp5OHR6K0hsOW5hVlVocFZYWFNnK0VCa1FQT09oOHZRcjJOYzRZMERsdVJIb0ZyT3Q3dk41dlNnVU05cjBSRHpjdnBzWE1KaVhyRzZycXk0Z0tpUi9rSzFpWnpXYStPdmtoTXlZdklqdi9GT2tYampKbjZqSktLZ3M0WDVpT3Q0Y2ZYNmZzNUk0MVR6ZzlQaklrbnRhVW5WVFhsMU5VbG91ZmR4QmU3ajYySkZUM2JmeXUwN3FUblFtdnVoTVhNYzMyMk5QTm05andxWnc4dDUrWTBDbGtYa3BoeHVSRlRoT0dHSTBHNWt4YlRsTGNQQTZuNzdZbGFlclF0OXN5VEUrTm5VM0d4ZU1zbjMwelJlVVhxYW92WTl1NmE1bXJINzcxQjVndHpuK0o1UlZuOGVXSjkvajJIZi9TWTlaY0QxZkg2VVNSSVpQSUtVam5tN1JkZGttNmJsbDZIMyt0eU1mRDFRdHZEeitINDI1VVRUdnN6b0tVSm1nMldXYzhEYlc4ZXBnWjFIczdJY1RvSlVHbkdKQ3VRYWVVU3hIZE1WbWdzdFVhVUZaMitlbjZ2S1g3TXBJVGdxOVhJQjZ1WHR5ODlEN09GNlQzNlpnQW54Qm1USFllZEhhNnZzNmd3V2pnTHgvOEt4MzZOcDdkOW05MjY4QTZ0YmEzOFB1M2YwS1FYN2hEZ3FIVzloWmUrL1IvdUZ4K0NiQk9oWHp1M3YrMFpiK2RsN2dDNkQ2UjBJbzV0dzU2SXFHcGJyQ3ZzZXMzMytHNXErQ3BneTM5bUluWlh3cmcyTDdCUDI5bmJWbU5XamY0SjcvcTVMbDk2STBkM0xMMFBqemR2UGttYlJmVFl1ZXc1OWc3ekVwWVFuTDhBblo4L3IvTVQzSStiVHNzTUJxVmk1cXk2c3NVWERsUGJKajl0RkJQVjI5OFBQMGRqbE1xWFhydG04bHN3dVZxdThYVDEvUFduai95N3Q0WDBCdmFtWmU0MHVreEJxT2VJTjh3d2dLamNkTjVZREtiQUdocGEwU3J0aVpubWpOMU9VZlN2K0JzN25GTzVSd2lLVzRlL2o3WFNwUDRlZ1hRcm0ranNyYlU0ZnlWZGFWNHV2blEzazJwSVkxS2F4dEI3U3EvTklkdlVuZFJXbFZJZUZBc0Q5MzZEN1phb040ZWZ0eTkvbW5lMlAwN1h2L3NOengweXovWWF2Y09oTllGZ3QxaG1ocmFMQTdKaHdkVml3SHk2OEYzNk42cVFvaGhJa0duR0JBcGx5S2NxV21EYzlXUVdRM1oxWkJiMS9zeGZlR3RoVkIzY0ZlRFRtWDljVldCenVYYWM3dkhQZXl2T1RNNGZSb3NIbTVlUExiNUh4MEszdysyZzZjK3BiNnBobHVXM3VjMDRBUTRuckVYZzFIUHdxUTFEdnRjbEM1Y3FTcGkwZlIxTkxiVWtWTnd1c2R5SzhOaG9UdE1tcHBKUUVBQWdZR0JxTldPTlJBSDB4ZUY4SnNVaVBlR1I1SjZiejhReHdad2JHdDdNNjVhZDd0RUtKVzFWOGpLVDhQTDNaZGd2L0NCZDlDSit1WWEwcklQc21YMVkxZVRCOTFFUlcwSisxSjJVdGRZemYwYm44Tk41MDU4WkJKN2o3L0hkQ2MzVGx5VUxuenZ2bCtpMDdyeCtaRTMyYlJpQ1FhakFhUHh4dTlPVmRaZTRkRHB6L0QxQ21UdGdxMkF0WlJRVEdnQ2hXVzVMSnEremlFTGJLZkdsanJjbll3eVZ0ZVgyNEpCTDNjZmxzemN3S2VIZDZEVnVMTHRhbW1ZcnE1VUZ2TEdGNy9IeDlNZnhkV2JJM1ZOMVhpNGVxRldhZGgxNERXYVd1dFJxN1MyVE1OdEhTMTRlL3JiWlluT3Zaeko0ZE9mVTFwVlNLQnZLUGRzZUlZcDBUTWRyaGNkT3BtdHF4L25vMi8renF1Zi9KcmJWejA2NE5GdER6WGNGQW9QQnNJUWY5UTRXd25QSHdBL0NUcUZHUE1rNkJRRGNyRkxNSkV3ZUxOM3hCaGl0a0IrQTJSVld3UE5yR3JyeUdWL3FaVVE1TmJseDkzNlovRFZ4OEZ1MWpialdXZDVpS0ZTWGxQQ2ljeXZyNjZ0MDlxTitIUXFyc2puZU1aWGhBZkcyTXFmZEtYVjZIanUzdi9FdzgyTDNVZmZIdEwraW9FNWZmNElHUmRQTUNraUVYZFhMNnJyeThuT1R3Tmc4NHFIYmNHb3dXaGc3NG4zV1RacjQ2Qk13Nnh0ckdScXpDd1NZK2NBNEtwMTQ5NE4zK0V2SC93Ykd4YmRaY3VldW1iK1ZrN2xISElhU0xhME5WRlJVMExCbGZQb0RSM3NUL21Jai9hL1lnc1crNk9tdm9LRHB6OGpLejhOVHpjZmtpWmRTOVNUZnY0b2w4c3ZvVkFveU01UFkwYjhRb2NSeGNhV2VneEdQZjdld1hiYjlZWU9paXN1TVd2S0V0czJqZHBhV3NQVHpkdXVUdTcxbnRyNno3aHFyZlZUZi9uMzc3SjU1U08ydGFjdmYvUkxraWZOWi9HTTlRRHNTL21JU3lWWnRtTS8zUGMzNjJ0eDkySFQ4b2VZTldWSmp4bFdFK1Btb3RPNDhkN1hML0xhcC8vRDNHa3JXTHRnNjdDVXp4RkNpRTRTZElvYlZ0VjJiVXFrdjZ2MTdxY1kvOXFNa0YxekxjRE1xYkZ1NjQyWHhqb2xxek9vN0JwTUJybko5S2tia1pwMWdOUG5qempkdDNyZVpoWk5YMmUzemM4cmtBMkx0M0V5Y3grN0RyN0cvdFNQbUR0dEpmTVNWK0NtODZDeTlncnY3bjBCdFVyRGx0V1BkL3RGMXRrVXZkTEtRdHM2Vk1DMjV1MTZoVmN1c045c3Y2NXRYdUxLSVIvaG5ZaWlRdUs1ZURtVHN4ZFBvTmUzNDZiellHck1iSmJOdXBrZ3YydmxSOXJhbXltNGNwN3poZW5jcytGWklvSmlCM1RkdUxCcER0bU9sVW9sMzdyam4rM1dDSWY0UjNEcnN2c2QxZ0cvK01FdnFLeTdBbGpYTUNaRXp5QXNJSnJRZ09oK2phbzN0TlJpTU9wNTRZTi94VlhyenJvRmR6SS9hUlVxRnhXTnpYVjhlZnc5Y2dyVFNZaWF3ZnFGZC9MdVYzL2hsVjMveGRKWkcxa3lZNE10NDI1UldTNnVXbmVINmJ3WGlzNWlOcHVaRkpGSXU3Nk5QVWZmSVRNdmhWVnpOM1BxL0NGZTJ2a2ZiRjd4Y0svWm9mdHJldndDZ3Z6Q1dEUjlQV3FWL1grOEZvc0ZvOG5nOE5tTmk1akdVMXYvbVU4T3ZzN1ozT1BNVDF5RnprK0NUaUhFOEpHZ1U5eXdBbG5QT1dGVXRzTGhFamhXYXAweTIxdmlDTFVTcHZwQllnQWtYLzN4MVBSOGpPaS9zS0FZSmtjbU85MFhIdWdZT0dqVVdoWWtyV2JldEpYa0ZLWnpQR012QjA1OXdwRXp1NWtXTzRmY29neE1aaFAzYm5pMjIybUczU21ydWN5Uk0xLzAydTV5K1NYYmV0Qk9VMk5tU2RBNUJLSkM0bmxzODQ5NmJlZmw0Y3NUbTMvTVcxLytpZTJmL1paN05qd3o2SUVTWUJkd0hzLzRHclZLZzFLcDVFenVNVnk3QkpPTHBxOURvOUVSSGhqak1QTGFtU2pubFYzLzVmU21pTkYwN1E3WTVmSkxxRlVhbHM2OHlYcE90WmFHNWpwT250dEhXdlpCQURZc3VvdUZ5V3RSS0JROHVlVW43RDc2Tm9kT2YwNXExZ0ZtVFZuQzZubTNrM25wSkxIaFV4MnVkeXhqTDVNaUVqbGZlSVlEYVo5Z01PcTVaLzB6SkVUUFlGYkNZdDdaK3dKdmZ2RUhKa2NtczJYVlkvM09GSnlXZlJDbDBvVkxKVmwyZjNjSjBUTklpTDZXT0t1MHNwQzhraXkwR2xmS3FpOWpNT3FkWmdiMjl3N2kwVTAvcExMdWl0MU5CeUdFR0E0U2RJb2JWbkN0VkpxczV4eUhMdGJCMFZMclQ5ZC9hMmQ4dEpBVVlQMUpEb0FFWHltZk14ekNBMk5zcFNINlE2bFVraFEzbDZTNHVaek5QYzZuaDNiWVNrNEUrb2JDRFJSRG56TmxHVE82Wk5LdGFhamc1WTkrNmRCdTJheU5MSnQxczkyMjZ6UGtpdUhucW5QbndadS94eHU3ZjhmRnk1bERFblIyZGZGeUJqVU5GVmdzRnR4ZFBWbTc0QTdidnE3VFZidHowK0o3OFBNS2ROait5YUh0dHNlM0xuc0FGNldMWGYzWXIwNjhUMDVoT3NtVDVyTjIvbGE4UEh4dCt6UnFMVnRXUGNxc0tVdllkM0luWUMwcGhBVm1KaXkydTQ3RllrYmxvbWJsM0UxOGNmUnRndnpDMmJUaUlWdVE3T1hoeStPMy81ajlxUi9UMXRGeVE2VnBzdk5QVVYxZmpsYmp5b3JadDNiYnptZ3ljT0RVcDdiK1RvNmF6b3pKaTV5MlZTZ1VRN2FXZDd6SnlNZ2dMZlUwSmNYRnVPcmN5U3ZNSGVrdWlRa21Mbm95YlIydFJFWkdNRy8rWEpLVGsxRW9GRDFPcHgvTkpPZ1VONnlvOGRyam1JRW54Qk1qekdTeEptMDRVZ3JIUzYzVHA3c1Q3WFV0d0V3TWdJaVJ6U016N05vNldqbDI5c3NlMjdSZkxWTlNXWGVGZlNrZjlkZzJ5Qy9jcnZiZWNDZ3V6K05NN2pFeUxwN0FiREVUSDVtTTJrVk5UbUU2Yit6K0hhRUJVU3lac1lGcHNYT2NscEFBN05iaUtaVktORXF0N1hsM2dhUlM2V0tidGloR0Y2MUd4ME8zL3NPQWJnSmNueTI1TzkyVkFlcE5nRThJUDN2cXhSNnUveXZiNHhCL3gzcWJtMWMrd3VwNXQ5dGxsYjFlVEdnQ1QyejVKeXdXNjVTT2JldWZ0bHVmdVduRlE0QTFvNjFhcGVHQlc3N25kSDJreWtYRmhrVjMyVzJMaTVqbTBQK2ZQdjRudStkUGJmMHBnRzFOWjIraVF5ZnpzNmRldE5WQ0ZRTzMvYlVkdERXYWlRcWN3cXdsNjV5K2w0UVlEdVUxSlZUVUZITmtYeXFuMDg1dy80UDNvbEtwdXYxL2VUU1RvRlBjc0s2alg5SGVJOWNQY2VQYWpYQ2l6RHB0OW1SWjkyVkxWRXFZRlFUTHdtRlpoSFZrY3lMcjBMZHh0SmVnczFOTlEwV3ZiYWZGekI3eW9MT2h1WmJTcWtJS1NuTElLODJtdnFrR3NJNldycGh6RzVPanJOTjBxK3JLT0hMbUM4N2xwZkxoL3IvaDQrblBvdVIxeko2NkZMVktRMU5yQTErZi9CQ3dybWx6MXpuUGdDdkdwdkYrUTBDajF2WVljSGJWR2NCZHYyNnlVMmR3UGxvUzhrakFPVGhlL09QZkNQV0paOTNTVlNQZEZTRUk4WThneEQrQ21RbUxPWm01ajVkZmVKVkhuM29RblU2SGkwdnZKYUpHRXdrNnhRM3JERG9WV0VlK3hOalFZb0M5aFhEaUNweXE2TDZkMWdVV2hzTFNDRmdVYWkxVElxeThQZno0MGNPL0hiVHo5WlRsY3FBNjlPMzg1WU4vcGJIbDJpSnNkMWRQNWt4ZHhzeUVKVVFHeDltMUQvUU5aZXZxeDFreDV6WU9uLzZjekx3VTloeC9sNkx5aTJ4Yjl5MWN0ZTZjeTB2RllySGc1ZTdMK29WM0RsbmZoUkJpT0cxL2JRZWgzdkhNVDVTQVU0dytDNmV2NWNRNWVHUDdXOXg3LzkxNGVIaU1xY0JUZ2s1eFE2NDBnL0ZxQXNwd2ovRmZ5bUtzc3dEcEZiQ253Sm9ReUdCMjNzNUxBNHZEcktPWjgwTGszN1U3Q29YQ1Z1NWd0Tk5xZE15ZXNvenltbUxDZzJLSkRwbE1SSEJjcjZNaS90NUJiRm45R010bjM4S2g5TTl0YThwVUxpcis3eE12QURLeUlvUVlQekl5TW1odE1MTnVtUVNjWXZSYWxMeVdENy9KSnpVMWxTVkxscURUNmNiTVZGc0pPc1VOS2V5Nm5sT20xbzVhMVczV1FITlBBWlE3cjJCQm9LdDFOSE5aT013SUJLWEVFU051UWZKcWg1SVRYYWxWNmg3WHRWMXY1ZHpiYnJndi9qN0JiRjM5dU4yMnZnU2IxNis5ODNEejZsZWZoVlZjOU9TUjdvSVFOaEdoMGNENHZPR1VsbkthNktBcEk5ME5JWG9WRjVaSTlybDBrcE9UVWF2VkVuU0s4YTJ3eTNwT0NUcEhud1BGOEdVQnBKWTczeC9xRHF1aXJJSG1sSUhYZ2hkQ0RKRzJqbGJLYTBva2tZa1ljV1hWbDJuWDk1Qmhib3dyTGlsbTFwSjF2VGNVWW9TRitFZHlJbXN2VFUxTmVIdDdvMUtweHNTTklBazZ4UTJSb0hQMEtXNkN6L0xnNnlKbzZIRGNyM1dCbFpGd2N4eE1keXpoSm9RWWhTTEN3Nm1vS1phZ1U0eTQ4cHBpL1AzOVVDZ1V1TGk0aklrdnVmM2hxbldUejVrWUUwSURvdEJxZEJnTUJ2UjZQVnF0ZGt4OEhpWG9GRGVrUUlMT1VTTzdCclpuUVZvM281cnhQbkJMSEt5TEFUZjV4QXN4cHN4Zk9JOGorMU1jNmtRS01kenlTak9aTkNVT3BWS0pXcTBlRTE5eSt5Ty82T0pJZDhHT3lXekNSVGwya3NTTVZTYXppZnFtR3Z5OWcreTJXeXdXaXNvdjR1Y1ZoSmQ3NzhYb3pXWXo5YzAxVHVzSE56VFhvbEFvKzNTZXZpb3BLOEprTXFIWDZ6R2J6V05paXUzbzc2RVlkY3dXNjZnYVdEUFhSa25GaEJGeHBoS2VQd0RQN1hNTU9OMVVjTnNrZUdFOXZMZ0JOc2RMd0NuRVdEUjkrblRjdk5XY3pOby8wbDBSRTlpeGpLOVFhSTFFUmthaVVxblFhRFJqNGt2dVdMVS85V1BlMlAyN0h0djgvWk5mOCtYeDkvcDB2bE01aC9uMDBBNm4rL0pMY3ZoZzM4czB0elk2N092UXQ5UGEzanlnSDdPNW04eUZWMlhscGZHWEQvNk52U2MrNk5OcjZYVGt6QjQrUHZDYTdYbGRZelcvZStzbkZKU2U3OWQ1OGt0eStQTjdQNlB3U3E3ZGRyUEZ6UGJQZmt0dTBkbStuYWMwaHorOSt5OFVYTG5nc08vakE2L3k1YkYzKzlXdnZyQllMQmlOUmx0TjRkRk92b2FLZml2cGtyazJ5a3NTend5MzFISjRJeHV5cWgzM0pmcGJSelZYUllGT2JwRDJTS214WU5iTG0zYzhNR0tkVHo3ZVJsNDYzZi9BZmZ6MUw2OXlNdFBDd3VsclI3bzdZb0k1bnZFVnBiVzVMRis5QkpWS2hZZUhCMnExMU5DNjNwL2UreGxOWFVwVDlaV251dy9mdmZzWGR0c2lndUk0Y21ZUGVTWFpUSXBJZEhxY3dhakhhT3ltdVBaMWZEejkrZnpJbS9oNCtyTjg5aTIyN1VhVGtTK092WU5hcFVIcnBON3NKd2RmSjZjd3ZSK3Z4dEhUZC82TUlMOHdwL3RLS3d2WmRmQTExQ290YWRrSG1Cb3ppNmlRK0Q2ZDkwenVNWUo5dzIzUHMvTlAwZExXU0VoQVZMLzZsNVdmaHFlN0Q5R2g5a25iYklGY0gvOWZ5U2s0amJ1cko5RWhrNm1vTFNYWUw3ekg5cmxGR2NSSEprK29temNTZElwK2svV2NJK1BFRmRpUkRSZHFIZmN0Q29WSHAxdW4wb28rR2hzM0JrV2ZqTjkvVElWQ2dVcWw0ckVuSDJUSDlqZlplU0NmMk5CRVF2d2pDZTNubHlzaCtxcXMrakxsTmNYa2xaNURxVFd5ZlBWaVhGeGNjSGQzeDhmSFo4d2tMaGxPUnFPZTZmRUxpSTlNN3ZNeGw0clBjYW40bk1QMnlWSFRDZklOSXkzN1lMZEJaMCtLSy9McHVDN3BVMVJJUFBtbE9ZUUdSTnUyWFNnOFEyMWpKVGN2dVkraU12dVJ2dENBS0ZiUHY3M2JHMTNsTmNYc09mWXVhK2R2SlRKa1VyZDk4ZlZ5bmtTaXBMS0F0L2Y4Q1gvdllCNis3WGsrT2ZnNjcreDlnUWR2L2g1aGdkRk9qN2wyN1JKcUd5clpzUEF1d0JvZ3B1Y2VKVG8wQVl2RlRHdDdjN2ZINmpSdXRrQ3ZROS9PK2NKMEZrMWY1L0IrN2d3NmxZcmVnMEtEMFVCT1lUb3pKeS9tZkdFNkgrNy9Hdy9jL0QzaXdxYzZiWjlmZXA1MzlyN0Fxcm1iV0RIbjFsN1AzNU94TXNvSkVuU0tHMUFrUWVld3NRQkhTdUROYkxqazVBYnEwbkI0TkJsaTVkK2gzMVN1RnZRRytkSTBIaGdzcmVNMnVRbUFVcWxFcTlWeXo3M2JTRTFONVh6MmFVNWtmWWxXNDBaSldlRklkMCtNTXhHaE1iVHJXd2tJOENkdVNxeHRTcTJycXl0K2ZuNW90ZG9KTlRyVEgwRys0VXlObVdXM3pXS3hkUHQ3cWJHNXppN29yS29yczJVSVhqeHpBMTd1dmhSWDVBUGc3ZUhuc0Nhd3JxbWE3SUxUZHR1Q2ZjUDVKdlZqU3F1Yy8yNTQ3NnUvWURRWlVibFkxK1dxWE5SOGRkSnhhdXUyZGQ4bVBqS3AyOWRhV2xtSVVxRmt6clRsL2E1Ym5YczVrdysrL2l1K1hnRThlTXYzY2RXNmNlZmFwM2o3eXoveDJxZi93OWJWanpNdGRuYTN4NTgrZnhnM25ZY3R3TDk0T1pQYWhrcHFHeXI1bngwLzdQSGFUMjc1aVMyb1RiOXdGSlBKeUx4cEt5bXZMaVlrSU5MV3ptdzJBZURpWWg4cVhTZzhTM1JZQXJvdUk4UG44bEpvNzJobDNyUVZlSHY2RStRWHpxNERyL0x0Ty84Rk41MkgzZkZ0N1Mzc092Z2FmdDVCTEV5ZVdETlhKT2dVL1dhWFJNaHI1UG94M3VYVXdQK21RWDZEL1hZRnNDSVNIazZDYVBuN3YyR3VBUmIwTFdZd3laZW5zY3lNZ1ZaRjliaE5idEpKcFZMaDZlbkpraVZMU0VwS29ybTVHYVBSaU5sc0hsTjN1c1hZb1ZBb1VDcVZ0aW0xM3Q3ZTZIUTZWQ3I1NnRpZGhwWmFQam00blZ1WFA0Q0wwb1htMWtaZTJ2bnZQTHJwUjNhSmFpNFVuZVYwem1FbVhSZlVmWGI0RFlvcjhweWVlODM4TFN5YnRkRnVXMzVwRHZtbE9RN3RIcjd0QjkzMjhVVG0xK3hQM2NVL1B2Sy9xRno2OW05WmVDV1h4cFk2dTIzbkM5UHg4dkRsNHVWTXA4ZEVoMDdHMjhPK0pwdlJFd3B3N2dBQUlBQkpSRUZVWkdSLzZzZWN5UHlhcUpCNDdsNy9ERzQ2ZHdCVUxpcnUzZkFkUGp1OGcvZS9mb201MDFhd2JzRWRhRFU2dTNQb0RSMWtYanpKbE9pWktKVktMQllMMzV6NmhCRC9TTzVjK3hSSHpueEJXVlVSMjlZLzdiUmZuWDB5bVUya1pPMG5MRENHRG4wYmYvM29QOW02K25HbXh5KzR1dDhJZ0ZxbHNSMWJXbG5JKzErL3hQeWtWZHkwK0c3QWVsTWg1ZHgrd2dLajhmY0pCdUQybFkveXlzZS9ZdS94OTlteStqRzc2Kzg2K0RwdDdTMDhzT1U1aDljMjNzbHZEdEZ2UlYzV21zdEk1K0NyYVljWHo4QTNsKzIzS3hXd09oSWVUb1p3RCtmSGlyNXo4MUhTV20zRTBBaVNVMjFzc21DbW5RYU15aGJjVkc3alBybUpTcVhDemMzNk9uMThmTkRyOVJnTUJrd21rd1NlWWxCMXpoeFFxOVZvTkJyVWFqVXFsV3BjZjc0R2c3dk9rNnk4TkU1bTdtUEp6QTJrWHppS204NkR5dHBTOXFYczVPNnJnZENwbk1ONHUvczZyQXg0YlBPUEhNN1owMGpwM0tuTHVYWDVBOTMycDd5bWhIWjlxOTIyZ2lzWDhQTUtwS1F5MytreHdiN2h1RjROQkR1ZFBMZVAzTXNacUZ3YzEvSitmdVJOaC80YVRRYnVXdmN0dTZDenFPd2llNDY5UTBWdEtRdVNWck51NFowT1FhOWFwV2JyNnNjSkRZam02NU1mY3ZGeUJzdG0zY0tzS1V0c2JWT3pEOUJoYUxlTlFKNCtmNFNLbWhJZXV1WDcrSHNIb2RPNDR1S2ljc2hHZTcyMDdJUFVOOVhnN2VHSHYwOHdVMk5tOGZYSkQwbUltb0ZXbzBOdnNPWUtVTHRZZzA2OW9ZT1B2bmtGWDY5QVZzKzczWGFlN1B4VFZOU1cycTBKRGZHUFlOT0toNGtKVFhDNDd0ekVGY3lZdkxEYmRhN2ptUVNkb2wvTUZyaDhOZWhVS1NYNEdVeDZFN3g3SHQ0NUR4Mm1hOXVWQ2xnWERROGxRYWg3OThlTC92T090bENkWXdTanB2ZkdZdFF4MEVhajRqSnFsWHJDSkRmcEhORlZxVlRvZERvc0Zvc0VuR0pJS0JRS2g1L2hOdk5xM0hDbTZ0cmowVXpsb21iRG9ydllkZkIxa2liTkkvM0NFWmJNMkVCNFlBd2ZmZk4zY2dyU0NmSUxKNzhrbTJmdStqbDVKZGwyeDdmcjI5aDE0RFUyTE5wbVd3dTUrK2piTkRiWGN0L0c3L2E3UC90U2RsSlFldDVoaWlqQTIzdis1TEROWU5Sejc0Wm5TWWllNGJBdkptd0tEOTN5ZmJ0dHJlMHRxRlZxdTlIQTV0WkdmdnZtUDlxZXQzVzA4dW1oN1p3dlBJT251dzlCdm1Ha1h6aEsrb1dqUGZZOUxDZ0dzOW5FN3FOdmNUajljNzU5NTg5UXVhZzRkbmF2clUxOVV3MWZuZnlBYWJHemllMW0vYVF6cmUwdEhEcjl1ZDIyOVF2djRzL3YvWXhENloremZ1R2R0SFcwQU5iUmE0QXZqcjFEWTBzOVQyNzVDUnExRnJDT2xuNXo2aE83ODF5cEtxSzYzbHBTb1BEcU90bm0xa1lNUmowWkYwL2EybVZjUEVtSWYrU0VDajRsNkJUOVV0UjQ3Y1pjbEtka3JoMHNCNHJocjJlaDB2NkdKTE9ENEh2eklFS0MrMEhYbWFERk83Nk4yanc5Q29NT3BmeEtIQlBNR0dtbmdVWkYwWVJNYmpKU0FZQVFJMkZHSU96TWhUc1R3R01NM0ZkS2pKdExhdllCZHV6K0hXM3RMY3lZdkFpTldzdVNtUnZZZStKOW9rTGlpWTlNeHQ4bjJDSG8xS3AxRkpWZkpMODBoN2xleXdFb3F5NGkwUGZHQTVPWkNZdlp0T0toWHR2cERSMzgxMnZmNjllNS8vTEJ2eklyWVFsckYyenR0bzFPNDBwTFd4TUxrOWV3ZXQ3dDFEWlcwZHphMEczN1RoNXUzZ1Q3aFpOeDhRVDFUVFc0NmR6NTZ1U0htTTBtQW4xREFldlUxNmlRZUc1ZWNwL2RzZVUxeGZ6cTFlY2N6cmxzMXMwc24zMHplNDY5QTFoSWlKcEJoOEc2aHRiWEs0QTUwNVp6TW5NZkM1TFdVTmRvTFJGd3BiS1FQTThBenVZZTUvYVZqOW9GaVVmU3Y2Q3VzWXBnL3dqYnRuTjVxWnc4dDgvdXVwMDNCbmNkZk0xdSs2cTVteVhvRktJN1hUUFhTdkthZ1N0c3RLN2J2TDc4U2JnSFBETUxGazJjMzBVam9qTkJpMmRVTTdWbEZTamFQVkNaZFZnQUZkcVI3cDdvd3FUb3dHSUJBNjIwVVlWQmFiM0RMc2xOaEJqZi9uRUJmSHN2L1B3SS9OdXlzUkY0M3JUNEh2NjY4eitZbDdqU05pcTJkT1pHemx3NFJ1YWxGQjY1N1htbnh5a1VDcUtDNHlrb3pXSHV0T1dZekNZcWEwdVpuN2dhczlsTVU1ZGd6V3cyb1RkMjBOQjhiYTJsVHVQcXNFNndYZDlHVFVObHIzMDJHUFUzOGxKN3BWQW9lT1MyNTIyL24wUDhJNkJMa05hYm1RbUxBYWhwcU9SazVqNVd6Ny9kbG56SjNkV1QremYrSDRkamZMMEMyYmo0SHFmYmF4b3FPWmVYeXFibEQxRlNtVzhMT2dGV3pMNlYrSWdrdkQxOFNjcytBRUIrYVRhM0xuK0F1OVkrUldMY1hGdmJodVphanB6NWdyblRWbUF5R2FsdHRQNGRiMWgwRnhzVzNXVjMzZGMvK3cxdVdnKzJyZjkybjEvM2VDUkJwK2lYd2k3ck9hTWw2THhoRFIzd1NpWjhrVysvcE1OTkJROGtXdS9vcXVUNzg3RG9USktoaWxUUjBOQkFjM081SkdnWnhUcVRtN2lwM0NTNWlSQVRRSWc3UERzYlhraUhCejZENzh5R09KL1JYU0tzc2RrNkpiTzQvSkp0VGFaYXBTWThLSmFtd25wOFBaMlhFUUZyYVpOakdkWXBwQlUxSlJoTlJtTERwMUxiV01rTDcvK3JYZHVxdWpJeUw2WFlucStldDltdURpZFk2MGZtWEpmaGRyQjA2TnZ0cHRaMnB6UGd2RkpWUkgxelRaL1A3KzN1UjNoUURBQ2VidDZFQjhXeU1IbXQwekl6WFduVnVoNHo3eTZkZVJPenB5NTFXTmZxNGVabG0xcWNYNXBEUXZRTUxsMCtSMUhaUmJ1QUU4RGQxWXNRLzBqV0xiaURMNCsvMStmWE5KSEovOUtpWDJTa2MrRDJYWVkvbllhbTYyNHEzaFFEMzVvSjNqTEFOdXdrUWN2WUlNbE5oSmlZYm9xQlNUN3c2NVB3NjVUZTIvZVhVZ0Z4ZzNRdXM5bk1WeWMvWk1ia1JXVG5ueUw5d2xIbVRGMUdTV1VCNXd2VDhmYnc0K3VVbmR5eDVnbW54MGVHeE5PYXNwUHErbktLeW5MeDh3N0N5OTNIdGs3d3ZvM2ZKZEFuMU9HNEhaLy9yOVB6elVwWXdtM0xIK3kxMzNwakI3OSsvUi82L0RyYk9sb3htZ3dPSlVGNmNpcm5FR2R5anpsTlNIUTlvOGxBOHFUNWJBMTZIQUNOV3N1RHQzeS96eGwzZTlMVGRHQ0E4dXBpeXFvdnMycnVac3htTXlmUDdYT291YWx5VWZIUXJmOWdHOGtHYTczTzY3UDhBaGlOQmd3cXZkTVJaMjhQdjBGNVRXUEJ4SGlWWXRCMHpWd2JKZVU2K3FWUkQvK2RBditmdmZzT2orbzRGei8rM2I3cXZYY2hCRWhJVk5GN054Z2JZeWRnN0NSMjdEaTJrempKenluWGlkTnpjMVB1VGVJNDEvYU40NFliYm1Cc2pDbW05eWFRaEVCSVFrS29JNFI2Mi9yN1k2V1YxcEpBQ0lsVmVUL1A0OGQ3enM2Wk15dEdzTytabVhlT2xEaWVIKzBMUDV4cyt3ZFZPSThrYUJrY0JrSnlFeUhFN1JmbkRmOWFDbVVOY0xHNjY3MnJlMHNCSE41MXcySTljdXpzTGd5bUZwYlB2QjhQVnkvMm5Oek1tSmlKYkR1OGdmSHhNeGdiTjRVM1Avc2JLWW56dTd3K05DQUt0VXBENmRYTDVKZGtFUlBxR094NHVIamg3ZUhYNlRxbFV0VmxmVmFzbUMzbUx0OXpLR2V4OU9EVHRjc3Z5V3B0Yi9STlhSZnNGOEczN3ZuWkRjdTk5c2xmT3AzVHFIczJ0N3JGMkV4ZTBmbE81MTMxN2c1N2NYYm5pK01iOGZId0p6WjhERmFyaFEwN1hpQy81QUl4b2FNY3luVU1PTUUyc3YzVzU4OTFXMjl1NFM4N25YdjRycDhRRWRSWGp6d0dOZ2s2Ulk5WnJGQlNiM3V0VkVnbTFadHh2QlQrZE53MnJiYU5ueDRlSFFlTG81elhMdUZJZ2hnaGhCallndDFzLzgwTTY5dDZEL2RCSGRYMWxadzh0NDlWOHg5dVRSNjBsUEpyUmV3NnZwR3EycXVzVy9ZVXJubzM0aUlTMlhIa2ZaSkdUdTFVaDBxcDR2djMvd0c5enBYUERyN055amt6TUpxTW1FekdYclVwTGZzSWFkbEhidldqT2JCYXJSeE8ydzdBL3RUUG1EbCsyWUFLbktwcUszaHY1NHVkemtlSGp1TCtwZCs1N3JWSE0zYVJWM3llTlV1ZVFLVlVFUitWVEZUSVNEN2R2NTdIVmorTFh1dlM3YlZoZ1RFOHV1cVpUdWUzSEhnTHZjNlZSVk5XZDNyUDN6dTRCNTlvYUpDZ1UvUlljYjB0OEFTSWtNeTFQZEpvZ3VkUHdjNEN4L05MbytHN0U4RkZmZ09GRUVLSUllRmE3UlZHUjQ4bklXWWlBQzQ2VjlZdStRNHZmdmdibGt5N0Q5ZlcvUzhYcE56RHFmUDd1d3drRzVycUtLOHNJcjhrQzRPeGhkM0hON0ZwOXlzM25CTGFuWVRZU1YwR08xOW1OQmw0OGNQZmRQbmVxbmtQMjE5YkxCWStQL1F1SlJVRlRFOWV6T1d5WEY3NzVNOUVCc2N4WTl4U1JrYU01ZGxIWG5EcUE5eWVqcVorMmJuOFZIWWUrNUNFbUltTWlocG5QNzkwK2hwZTNmd24zdC94SXV2dWVLcmI2YkE2clo3UWdNNGpDVHF0SGhldGE1ZnZEU2Z5bFZmMFdHRmQrK3R3RCtlMVk3Qkl1d0ovT0FxVnplM252SFh3ZEFwTWw2eTBRZ2doeEpBU0d6cUdLV01kcDgwcWxVb2VXLzF6aDRRN3dYN2hySmkxam1ObmR6dVVmZW5EMzNLbHlyWUd4OTNGbHRRbTFEK0tFUCtvbTFvNzJaRk9vKzl5T3U2WEdZd3QzYjdYbGhIM2Nsa3VYeHpmU0ZGNUhsTVM1N040NnIwQTVCWm1zaTkxQ3h1Mi95OUJmdUhNbjN3MzhaRkp2V3F2czZUbEhPWFRmZXNKOVkvaTdnNUJOdGordk82Yy9TQWY3MzJOdHo5L2pxOHNldHorQUVIMG5BU2Rvc2NLTzZ6bmpKQ2dzMXN0Wm5qcERIeDYwZkg4dEZCYjZuZlBHeWQ2RTBJSUljUVEwVEhnUEpMK0JScTFGcVZTeVpuc3c3aDBDQ2FuSlMxQ3E5VVRGaENObDd1dlF4MXRpWVJlMmZ6SExrY1JUV1pUbC9kT3l6N0MyWXNuZXRWdXE5WEtsYW9TY2d2UGN2YmlDY29yaTlEclhGazUrMnRNR0QzVFhpNHVJcEc0aUVSeUxwL2xpK01mc1dINy94SVJOSUlGS2F1SUNobnBVR2ZwMWN2ODl1WEhlM1QvbmdUTGZXSDNpWTg1ZUdZYm9RRlJyRjM2blM3WGppYVBuRXB0UXhXN1Qzek0vMjM4SGQ5ZS9Rc0pQRytTQkoyaXh6cU9kRVpJRXFFdW5hK0UzeCtCOHNiMmMyNGFXNHIzSlRlMzFsNElJWVFRUTB6TzVYUXFhOHF4V3EyNHVYaXdzTVBVMS9Halp0encrcVhUMStEckdkRHAvQ2Y3MTNkWmZrUjRBdFBITGJsaHZVYWpnWGUzLzlQaDNJYnQvMHRPNi9Za2dUNmhMSjU2THhOSHorNjBGMmlia1pGakdSR2VRR3JXQWZhYy9JU3RoOTdoMjZ0LzRaQmgzTThyaUpWenZuYkQ5bXc5K000TnkvUVZGNTBiQ2JHVHVIdnVROWROVmpSci9ETGNYRHhvYktxWGdMTVhGRlpKenloNjZQdTdJZk9xN2ZVL0ZrTEM3WGtBTldqOEt3M2V2K0I0Ymx3Zy9IUUtCTG82cDAxQ2lMNzMrU1g0bitNd0lRaitNdGZaclJGQzlJWEhIMytjWDM3ckpXYzNZMEM1V2wxR1h0RjVZc1BIM0hUQ202YVdScHBiR3ZIeGJOK1QxR0t4WUxGYWhzMFdJZjNwdHk4L3pwTlBQb20vdno4QkFRRm9ORDNMN090TThxY3VlcXpqOUZyWm83TmRkUXY4NHFCdGxMT05SZ25mU29aNzRtMnAySVVRUWdnaEJoTi83K0JlWjFkMTBibmlvbk44NHE1VUtsRWkreW9QVnhKMGloNXBNdG4ybVFUdzBrblcxVGJaVmZEc0FialdJVmxRbkRjOE93UENlN2ZtWHdnaGhCQkNpQ0ZGUWdmUkkza2RObUdPbENSQ0FHek5nNytlZER5M1pyUnRoRk1JSVlRUVFnaGhJMEduNkpITHNsMktuZEVDejZmYWdzNDJXaFU4TXhWbWh6dXZYVUlJSVlUb25kaW9rVGN1Sk1RQUVSNWkyL1BUbWZ1aDNpd0pPa1dQRkVubVdzQzI1K2F6QnlDbnF2MWNvQ3Y4WVE1RUQrT2ZpeEJDQ0RHWU5iVTBVbFpaUkxDZlBEMFdBMXZwMWNzMEc1cWMzWXliSnF0NVJZOTBUQ0kwWEtmWG5xdUV4N1k3QnB6akErRmZTeVhnRkVJSUlRYXo4TEF3eWlzTG5kME1JVzZvckxJUVB6OWZGQW9GS3BWcTBJeDJTdEFwZXNSaGV1MHdETEEreVlVZjdvYWFsdlp6YTBmRG4rZUMrOERQVWkyRUVFS0k2MGlaT3BuODhreG5OME9JRzdwWW5NR0l1RmlVU2lVYWpVYUNUakYwV0t4UVVtOTdyVlJBNkREYUQ5ZUtiZjNtUDFMQjNMcWpyVjRGdjU4Rmp5YmJmaDVDQ0NHRUdOeVNrcEp3OWRKd0xITzNzNXNpUkxjT3ArOUVvVE1SRVJHQldxMUdxOVdpVkE2T2NHNXd0Rkk0VlVtOUxmQUUyellnd3lYUU1sdmhQNC9BNXR6MmN5RnU4T0lTbUJicXZIWUpJWVFRb3UrdGUrQitpcXR5T0pheHk5bE5FYUtUSStrN0tiNld6Y3haTTFDcjFiaTd1NlBSREo3cGRwSklTTnpRNVdHWVJLakZETDg4Q0tmSzI4L0YrOEJmNW9IYjRQbjlGa0lJSVVRUEtCUUsxR28xRHovNklHK3VmNXVOZS9PSUNVa2cyQytDRVA5SVp6ZFBERk9sVnk5VFZsbkl4ZUt6S0hVbVpzK2Zqa3Fsd3MzTkRXOXZiOVJxOWFDWlhpdEJwN2loamttRWhzTjJLZlZHK09rK3VIQ3QvZHpFSU51VVdxM0tlZTBTUWdnaFJQOVJLcFhvZERyV3JQMEtKMDZjSU90Y0trY3p0NlBUdWxKVWVzblp6UlBEVEhoSU5NMkdSdno5L1lnZEZXT2ZVdXZpNG9LdnJ5ODZuVzdRVEswRkNUcEZEM1RjTGlWeWlJOTBWamJEai9aQVlZZlB2REFTZmpwMStFd3JGa0lJSVlZcnRWcU5oNGNITTJiTUlERXhrZnI2ZWt3bUV4YUxCYXZWNnV6bWlXRklvVkNnVkNydFUycTl2THpRNi9XbzFZTXJqQnRjclJWTzRUQzlkZ2lQZEJiWDJ3TE9pZzViSDMxMUZEdzJ6bmx0RWtJSUljVHRwVmFyY1hWMVJhdlY0dTN0amNGZ3dHZzBZamFiSmZBVXQxWGJ0aWdhalFhdFZvdEdvMEd0VmcrcUVjNDJFblNLRytvNHZUYkd5M250NkUrNTFmQ1R2VkJyYUQvMzFFUzRLODU1YlJKQ0NDR0VjN1J0UjZGV3E5SHI5Vml0VmdrNGhWTW9GSXBPL3cxR0VuU0s2Mm93dGdkaW5scHdHWUk5NXV4VitJOTkwR3kySFNzVjhQTnBNRGZDdWUwU1FnZ2hoUE1NNWkvNFFndzBRekNFRUgycDQzck9FSGZudGFPL3BGZllrZ1laTGJaampSTCtjN1l0Y1pBUVFnZ2hoQkRpMWtuUUthNnJwTDc5ZGRnUUN6clBWY0l6KzlzRFRnOHQvSEVPalBKMWJydUVFRUlJSVlRWVNpVG9GTmRWUEVTRHpyd2ErTWsrMjM2Y1lOdDc4KzhMSUdxSVorY1ZRZ2doaEJEaWRodDhxWS9FYmRWeHBETjBpR1N1TGFpRnAvZEFzOGwyckZmRFgrWkp3Q21FRUVJSUlVUi9rS0JUWEpkRDBPbm12SGIwbGFKNitIOTdvSzQxT1pKT0JYK2VDL0Urem0yWEVFSUlJWVFRUTVVRW5lSzZITlowRHZLUnppdU44UDkyUTAyTDdWaWpoUCthQXdsK3ptMlhFRUlJSVlRUVE1a0VuYUpiUmd0Y2E3YTkxaWpCVytmYzl0eUt5bWJiQ0dmYjUxRzNacWxORG5CdXU0UVFRZ2doaEJqcUpPZ1UzU3Jzc0YxSzVDQmU3MWpkWWh2aExHdXdIU3NWOEp1WnNpMktFRUlJSVlRUXQ0TmtyeFhkR2dyYnBiU1k0Y2Q3MjdQd0tvQmZ6WUNwSVU1dGxoQkM5RXA2ZWpvblQ2UlNWRmlJaTk2Tmk1ZXluZDBrY1l0aW8wYlMxTkpJUkVRNGsxTW1NWGJzV0JRS0JRcUZ3dGxOdTYya2I5ODg2VHRpTUpHZ1UzU3J1TU5JWitnZ0REcXR3TzhPUTM1Tis3bWZUSVdaWVU1cmtoQkM5TnI2MTkra3FkWkNaTUFveHM5WVJMQmZ1TE9iSlBwSVdXVVI1WldGSE54MWd0U1RaMWozNEZyVWFqVks1ZkNZa0xiKzlUZHBxakVUR1NoOSsyYlorODRYSjBnOWVacDFEOTQvclBxT0dEeWtSNHB1RGZZa1F2OUtnNk9sN2NmZlNvYkZVYzVyanhCQzlOWkx6LzhiTDFVRUsyZCtnM0h4MCtWTCtSQVQ3QmZPdVBqcHJKcnpDRjdLTUY1KzRUV2FtcG93bTgzT2JscS9zL2Z0V1E5SjMrNEZlOStaK3doZXl2QmgxWGZFNENKQnAraldZTjR1WlZzK2ZIQ2gvWGhwTkt3WjdiejJDQ0ZFYjYxLy9VMUN2T0pJU1pqbjdLYUkyMkJxMGtKQ2ZPSjRhLzA3MU5mWEQrbmc0WTNYM3lURWE0VDA3VDR5TldraG9jT2s3NGpCUjRKTzBhM2lqa0huSUJycFRLdUF2NTVzUDA0T2dLZFRuTmNlSVlUb3JmVDBkQnByTEtRa3lwZnk0V1RhMklVWUd1REVpUk8wdExSZ3NWaWMzYVErbDU2V1RsTzFtWlRFK2M1dXlwQXlkUmowSFRFNFNkQXB1bVN4MnZhMUJOdDJLUUV1em0xUFR4WFZ3eThPMk5vUHRnUkl2NXRseTFncmhCQ0R6Y25qcVVRRnhqdTdHY0lKWWtNVE9IYzJpOXJhMmlFNVluWHlSQ3BSUWFPYzNZd2hhYWozSFRFNFNkQXB1dVF3eWpsSWtnalZ0TUJQOTBLanlYYnNyb0UvelFVM2pYUGJKWVFRdlZWWVZFaVFYNFN6bXlHY0lOZ3Znb3FLQ3VycTZqQ1pURml0Vm1jM3FVOUozKzQvUTczdmlNRkpnazdScGNFV2RCb3Q4TXgrS084d092dUhPUkE4eU5haUNpRkVSeTQ2VjBtc01reUYrRWVpMCtveEdvMFlESVloRnpoSTMrNC9RNzN2aU1GSmdrN1JwZEpCdGtmbkg0NUNkbFg3OFRQVElNSFBlZTBSUW9pK2tGZVE0K3dtOUVyWjFVS2FXaHE3ZksrdXNZYkxaYmw5OWtXNHFibWhUK29aaUlwS0N6Q2J6UmdNaGlHM05tK3c5dTNCWWlqM0hURTRTZEFwdWpTWVJqcmZ5NElEUmUzSFgwK0VPZkx3VkFnaG5PYkQzUyt6YWMrclhiNTNQaStWMXovOWI0d21RN2ZYVjlkVjhwZjFUMU5XMmY2WCs2RXoyemw0WnB0RHVZcXFVdjd5NXRNVWxsM3NkVnRmK3ZDM3BHWWR2RzRaaThWQytiWGlUdWViV2hxcHFhL3E4ci91Z3U2YlpiVmFaWXJrRUxMMTBMdTg4TUd2KzZ4L1hJLzBIVEdRcUozZEFERXdGZGUxdng3SVFXZDJGYnlTMFg2OElOSVdkQW9oaExBeG1vd2NTZDlCUnU1eGF1b3JVYXMwaEFmRnNtN1o5L3JsZnBYVjVWeXJ1Y0xVeEFXOXJxT2dOQnVMeFV5QVQ0ajluTVZxNGVTNXZjeElYbUxmK0Q2ditEdzZqWjdRd09oT2RaUmZLOFpnYkhFNDUrc1pnTUhZUW4xVHJmMWNZM005VjZ2TEtDelBzNS96OGZESDNkWFRmbnpnOUZZT3BXMW43ZEx2RUJ2V3Z2L1c3dU9iT0pWMW9NdlBNR24wYkZiTWZ1QW1QN25vcWZQNXAvbmdpLy9yOHIzLzk4Q2ZIZjc4akNZakIwNXZKU1AzR0ExTnRYaTUrNUdTT0krVWhIa29GSTZaQm1zYnF0bDFmQ081aFprWVRRYUMvU09ZTjJrbHNXRmpPdDBuTGZzSVI4L3Vvcks2REwzV2xZVFlTU3hJV1lWV28rdXlYUm01eHpsNWJoOVR4eTdnYW5WWnQ1OU5wOUVUNkJ2YWt4K0RFSU9HQkoyaVN3N1Rhd2ZvZGluMVJ2akZ3ZlpNdFRGZThKTXB6bTJURUVJTUpDMkdadFovOWxmS0tnc1pIVDJCY2ZIVE1SaWJLYWtvNkxkN25zdFBCV0JrWkZLdjY4aTZkQVpmcjBBdUZtWUM0T251UzBMTVJQYWMzTXlsa2d2a0ZHWndxVFNiMnZvcXpCWXovLzc0dit6WGVydjdzV2JKRTN5eTd3M0tLZ3Z0NTYxV0t5dm5mSTJhK210a1htemZWNnV4dVo2TTNHUGtYTFk5d2F5dXU4ckNLYXVabHJUUVhtYkd1Q1hrbDJTeFlmdi9zbTdaOTRnT3RXVVV0bUlseURlTXUrYys1TkQrVFh1N0h1WHRMUm1wNnF5NWRhUncwcGc1dU9nY0V6aDBEUHFzVmlzZmZQRVN1WVdaSk1WTkljQW5sSE41cDloMitEMmFtaHVZTytsT2U5bjZ4bHBlM2Z3bm1nMk5UQmcxQzYxR3grbXNnN3o5K1Q5NDRJN3ZPenh3T0hobUc3dFBmRXhFMEFqbVRMeVRrb3BMSE0vY3c1V3FFcjYyL0FlZGd0bXIxV1Y4ZHZCdDFDbzFxVmtIdXgxZE41b01oQVZFODhpcS83amxuMUhiNXhkaUlKQ2dVM1NwcEhXSmpGSUJRYTdPYlV0M2ZuY1lLcHRzci9WcStQMXNVTXVFY1NHRXNQdnM0TnRVVkpYd3dCMVBkVGxTMHgvU2NvNEE4T0tIdjNFNDcrc1p3TGZ2L2NVTnIyOXFhZVJpMFRtVVNxVjlpdTdZdUNtc21MV09BSjhRenVXZllsVDBlTnhkdmRoMWZCTXBDZlB3OHdxeVgrK2l0d1VnMzdyblovWnpIKzk1alV1bDJjUkhKdVBtNHNHOFNTdnQ3ejMzN3MrWW5yU1lLV1BuZDlsdUFJMWF5NW9sVC9MNnAzK2h1Q0xmSG5SVzFWM0Z4ek9BWUgvSExLeHFsYVJONzIvTkJsdlFPWHZDY2p6ZHZMc3RsM254SkxtRm1jeWVzSno1ays4Q2JIdFovbXZqN3ptVXRvMUpZK2JZUjBYM25mcVUyb1lxSGx6K0EzdUFtUnczbFpjKytpMWZIUHVJeDFiL0hJQ2ErbXZzTy9VcDBTSHhQTGo4Qi9hUjk0LzN2azU2emxHeUM5SVpGVDNPM29icXVrcmUzZlpQVENZamZ0NUJQTERzS1R6ZGZSemEyV0pvNXBOOWI1QlhmSjc1S1hmMzBVOUppSUZEZ2s3UnlaWEc5dEhESU5lQnVjZmxoaXc0VmQ1Ky9QTnBBemM0RmtJTUxRUHg3OFN1bEZVV2NmYmlDV1pQV0g3YkFzNUxKZGxjcTduQ2xNVDVoUGhIMnM4Zk83c2JpNlZuK3dXZXVYQVlGNzBiMzEvN0IvdVgrVFozem5vUUx3OC9QTjI4YVdwdVFLdlJNWFBjVXZhbGJtRkJ5aXJjWERwUHpUbWE4UVhuOGxONWFPV1B1RnlXeTRXQ05JZjMyMFk2UzY3YVJuL3JHcW81ZS9FNFpaV0ZURTllVEpCdkdHREx0dnJZNm1kUktWV0E3ZWQ3cWVRQ0N5YXY2blJQcFVKSlhWTU5WcXUxMDRpWDZCdHRheUpkZE5mL3gvOU05bUhVS2pYVGt4ZmJ6Mm5VR2xJUzVySHR5SHZrRkdZd1lkUk1UR1lUR1JlUEV4WVk0ekNpNmVjZFJIeGtNdWN2bmVaYWJRVytuZ0ZrNUI3SGJERXpZOXhTaHo0Nkkza0o2VGxIV3grTTJJTE95cG9ydlBuWjMzRFJ1L0hkTmIvamszMXY4TXJtUDdKcTNzUEV0TjZuc093aW0vZS9nZFZpNFp0My85UmhXcmtRUTRVRW5hS1RzZzZKQUlNRzRKWWo1eXJoMVE3ck9PK0tnK215OUVFSWNadDR0YzdjYXpRNnR4MDNjamIzT0FBVFI4OEdvTm5RaEFJRk9xMiszKzU1T0cwNzdpNmVMSnA2TDJwVisxZU1RMm5iQ2ZCMi9DSjk2dngrWWtKSE80d1NHazBHanFUdklIbmtOT29hYSt6blBkMjhVU2dVUkFTUHNKOUx6em5LNk9nSldLd1dUbDg0eEl4eFN6c0ZuWGxGNTlsNTdDTld6WHVZMElBb2pDWUQvdDdCRG1WVVNoVnVMcDcyOHhlTE11M0hTb1dTN0lKMGU5a0FuMUI4UFAwcHZuS0o5M2UraUl2T2pZbWpaM1g2T1FUN1JYQXE2d0QvOWRyM1VDaVVyRjN5cEQzQUVIMmpxYVVCcFVLSlJxM3R0b3pWYXVWeVdTN0IvcEhvdFM0TzcwV0dqQVNncEtLQUNhTm1VbDVaaE1IWVFrem9xRTcxUklhTTVQeWwwNVJXRk9EckdjRGwwaHdVQ2dWUklmRU81UUo5UTNIUnVkcW5yNXZNSnQ3NS9CKzQ2dDE1Y1BrUGNOVzdjZit5NzdIdDhBYmUzUHAzeG81SVFhVlNrNTV6bEltalpyRjQybjNkcmdjVllyQ1RvRk4wMGpIb0hHajdYTllhNEpkZldzZjU1SGpudGtrSU1ieW9Xd2V1cXJ0UHZqb2dGRjNKdzhQVmk2YVdCdDdiOFlKOWZXTjRVQ3dyWmoxZ0g4SHJLMlZYQzhrdHltVFJsTlVPQWFmUlpLU3lwcHl4STFJY3lxZm5IbVBQeWMzY01mTitKb3lhQ2RpeXhMcm8zYWlvTHVXNWQ1K3hsMTIzN0hzY1NyTmxycDJTdUlDSW9CSGtsMlR4d0IxUGRkdWVxdHFyZkxqN1phWWxMU0lwenJiZ1B5cGtKRkd0d1VhYlUrZjNFeHMyeGo2OU5pUDNHREdobzVtV3RKQ2EraW8yN0hqQlhuYngxSHRKU1p6UHh0My94bVEyY2YvUzc5aW44M2EwYk9aYVJrWW0wV3l3clFFSjhvdm9WRWJjbXVhV1JyUmFQZFYxbGFoVWF0ejBIcDFHeHVzYWF6Q1pqZmg0K0hlNjN0dkR0cTlhVFYwbEFOZHFyN1NlNzc1c2RZZXlIcTVlYU5TZHAxRjd1dnRTV1cyYmlxVldxYmwzNGJmdzl2REh0YldmcUZWcWtrWk9wZWhLSG1jdm5nREEzenVZcUpCNGpDYURCSjFpeUpLZ1UzUlNQa0JIT3EzQWJ3NUJkV3N5UWxuSEtZUndwdklHdUZRRDBWN09ia25YcW1vclVDaVV2THY5bnlURVRHSkc4aEpLS3k5ekxHTVg2N2Y4bFNmdSs1VkRoczlidGVQWWg3anEzWmswWmc1bGxVVUUrOW4ycnJwVWVnR3IxVXIwbDBhUXZyYjhCMnc5OUM2ZjduK1Rvdkk4N3BoNVB6cXRubS9jK1RTZzRQa05QMmQreXQyTWlocVB5V3drSWlpT1UrZjNVOWRRVGRhbDB5aFFjT1ZhTVFXbHR2MGUwN0tQNEtwM0o5Z3ZndWpRZUxJdW5hYTVwWkhVOHdkSVBXL0xNTHQ4MWpvdWwrWjB5amk3N2NoN2JEdnlYcWZQNU9sSFE0bGVBQUFnQUVsRVFWVG16WSsrOXQ4QS9Hdmpmd0syb09HclM1NmdxYVVCdmM2MTJ5eWt2bDZCdUxsNDNuRDZwK2lkWmtNanpTMk4vR09EYloybFdxVm1SSGdpaTZiZWk1OVhvSzFNNnhSYzNaZEdPY0dXSVJiQVlHcTVZVm50bDhvMnRUUjIrN3VqMTdwZ01odXhXQ3dvbFVwQy9DTzVWbk9GQ3dWbnVGUnlnZHpDVEZvTVRZeUlTR1RSbEhzeG1ZMmN1WENJemZ0ZXgyd3g0K1BoVDZCdkdQN2V3WGg1K0RFaUxBRWZ6ODZCc0JDRGpRU2RvcFB5RGx0SERhU1J6bmZQUTFwRis3R3M0eFJDT0pPWERuNTlDUDQ4RHdJSDROOUZMY1ptRE1ZVzdwaXhscFRFZVFDTWpVdkIzY1dMbmNjKzVNUzV2ZmJFS3JmcVFrRWFsMG91c0hMMjE3aGFYY1lybS85SThzaHBMSjk1UDJrWER1T2ljeU04TU5iaEdyVkt3NzBMSHNYWE01Q0RaejdueXJYaTFpbUk3ZnQwNmJXdWVMVW1YRm1RY2pmbld6UGphdFE2UXZ3anlieDRFcFBGQkVCT1lRWnFwZTFyVFhSb1BBbXhrd2p5dFFXK0ZxdUZkN2YvRTUxR3o5SVphMWc4N1Q3N1BWNzQ0TmRNUzFwb240Wjgrc0lod2dKc1c3QW9GQXA3ZXpxdXpWUXBWYXpmOHRjYi9seVdUVjlqSDBFVmZXdHl3bHpHanBpQ1dxMmhvYW1XM010bnVWQ1F4dVd5WEI1Yi9YTzgzSDN0NjRpVmlzNVBwOXYrUE52K2I3NWVXUnpMV2l4bSs3bnJsZDI0K3hWeUM4L1NiR2hDcTlFUkhUS0toVlB1WVV6MEJGejBibXcvOGo1ZTdyN2N2K3k3dEJpYXlTcytUMEZwTnBmTGNza3RQSXRDb2VUNzkvL2hWbjVNUWd3WUVuU0tUaHpXZEE2UUwxSjVOZkJhaDNXYzk0eVVkWnhDQ09jYUh3aG5yOENqMitDcFNaRGdON0QyTlZZcWxDZ1ZTaVo4YWMzaCtQanA3RHoySVVVZDlxVzhWVjV1dm9RRnhqQisxQXdVQ2dXcjV6L0Nsb052VVh3bG41cjZTaVluek9zMDlSRnNYOHdYcE55Tmw3c3ZCYVhaTkRUWDhmNFhMd0cyOVoySDByYVJsbk9FaEpoSlRCb3oyMzdkdVBocGpJdWZCdGltUFA1anc4KzViK0ZqOWhFdWdFc2xGekJiekV3Y1BZdks2bktzVml2QmZoR2N6MCtscWJuOUh6cURxWVhDOGp5VUNsdUNJQVVLYWh1cnIvdDUvYnlDZVBJcnYrYkZEMy9EbXNWUGRCckZQWDNoRU51UHZFOWtjTnhOL2lSRlQ0MktHdWR3UENWeFB2dFR0N0wzMUNjY3pmaUNwZE8vaXFaMXFtcUxzYm5UOVcxN3VPbzB0cEhOdG1tdGJhT1pqbVdiTzVYdHFsemJ2WFFhUFFxRmdsRlI0d2p4anlROGFBU2hBVkgySkZSdFNpb0sydHVoMVRNbVpnSmpZaVlBdHZXZ2RRM1ZYU2JIRW1Jd2txQlRkRkkrd05aMEdpMjI3VkhhZHBvYTZRUGZIbmZkUzRRUW90OTVhdUdWWmZEZkorQ1B4L3ErZnFVQ1ltOWNyRnR1THA2WXpOY2MxbGNDNkhXdUtCVktqT2ErVzVRYTdCL0IvVXUvYXg4SkdodVhRckIvQks5OThoZkFGaEJjejZReHM1azBaamIxamJWRUJObVNCUldXNWVMbkZVU2diNWg5VGQzTnFLbS94dm44VkNhT25rVlpaU0Y2blN1ZTdqNlVWUlpTM3lGSmtkbHNvcWEra3VLSzlwK1RUMHNBQ1RFVHU2MWJvVkRnN3gxTWZHUXloOUsyTXpJeXlmN1pXd3pOSEU3ZlFVTHNwRTVicWZSR1RRdHN6WVRqZFZCdmJzOXBNSmpkYXQvdVRrcmlQUGFlK29RclZTVUFlTHI1b0ZBb3FLbS8xcWxzMi9wTTM5WUhGVjd1dmtEN0dzK3V5clk5MVBEeThLTzBvc0EraGZiTFpkdnFUQnd4bWR6Q1RON2ErdmN1MjJzeUd5bStrbTlmMjlsUmJOZ1kxaXg1NHNZZldvaEJRb0pPNGNCSysvUmFwUUlDQnNCSTUrdG5vYkRPOWxxamhGL1BsSFdjUW9pQndWMXIrenVwc2hseXFpQy9HZ3lXdnFsYkFSemUxZnZyd3dLaXFhd3BwN0xtaXNNSVlFMzlOU3hXQzk3dU54L0lYWS9ybHhMcVZOZFYwdFRTd1BUa3hUME9HdDFkUGUxN2FCN0wyTVhvNkFra2o1emFxZHpmMzNtR2x0WWtQZGJXUjVJdmIvcFArOVRHSHo3d0o1TGlwckwzMUtjVWxlZHhMdThVc2FHMjdMR0xwOTdyVU5kejcvNk01TGhwdlpvR3UzREtQZnpmUjcvamFNWVhURTllak5WcTVkTURiMkl5R1ZnMmZjMU4xOWNWdlJyR0JVSmtDSmdVN1E5Z0I3TmI3ZHZkYVJzMTFLcHRvNVlhdFlaQTN6QktLaTVoTkJrZEV2OWNMczhGSUNyWWxsZ3ExRDhLaFVKaFh5UGMwZVh5WEpRS0plR3REMFRDQXFJcEtzK2orRXErUTBibHE5VmxOTFUwa0R4eW12MWNpSDhrOXk1NHRNdjI3anF4Q1E5WDd5NGZ5cmk1OU4xNmF5RUdBZ2s2aFlPclRlMVBVUU5kNldiRnd1MlRYUVh2WjdVZlB6WnU0RXo1RlVLSU5uNTY4QXVCYVgyOHZkN2hXN2cyT1g0YTZibkgySis2aFZYekhyYVB4QjFLMnc3QW1PdU01TjJxeXBvcmZMejNOZnk5ZzVrMzZkYldqVFlibWlpdkxITElPbnYzM0cvWTErQTFOTld5ZWQ4YkxKdStCbmRYVzFZbnRVcURqNmMvWTZJbnNPM0llNVJYRnJGMjZYZEl5ejdDNGZRZER2WFhOVlJ6OE16bm5NcmE3M0ErTVhZeWN5YXU2TlNleHVaNkRxZnRZTkhVMWZoN0I3TWc1UjYrT1A0UmJpNmVGSlpmNUh4K0t2Y3YvVzZmSlduU3FXQ2NQd1FFZ0taenN0UkI2MWI2TmtCRFU1M0QxRk9yMWNxK1U1OENNREl5eVg0K2FjUVV2amkra1pQbjl0cjM2alNhakp6STNJT0htemNqSWhJQmNORzdFUmVlU0c1UkpzVlhMaEVXYUZ2WFcxbGRUblpCR3FPang5c2ZySXdkTVlWalozZHpLSDA3YTRLZTZQUzdOWDdVRFB2OTNWdzhpSTlLeG1RMnNlWEFXd0NzbXZlUXZieVh1eS94VWNua2wxemdkTlpCRnFTczZ0WEl2aEFEblFTZHdzRkFXcy81NVdtMWlmNndhdVIxTHhGQ0NORXFObXdNaWJHVHljZzlUbjFUTFZIQkl5a3F6eU8zS0pQUjBlTVpIVzNiYjhwb01yTGo2QWZNR3IvTVBzWHdWbFJXbC9QbTFyOWpzVnI0eXFKdmQ3bXRSRTgxTnRmeHhwYi9JU1owTkJGQkl6Q2FXbWd4Tmp2c2VkazI5VEVpT001aFJCZGcwZFI3ZWVtajM2TFY2SWtORzBOOVV5MitYa0VPWlQ3WStSSmo0NlowQ3NMZHZ6VFNaRGFidUZSeWdjUHBPOUJwWFZnMGRUVUEwNU1YVVZaNW1ZLzN2Z2JBUGZPL1NWeHJJQ1A2enovZit3VWpJaElKOUFuRmFES1FXM2lXOG12RnhJYU5ZWHg4ZTlDWGtqaVB0SndqZkhGOEl4VlZwZmg2QlhJdTd4UlhxOHRZcy9nSmgrbm5pNmJlUzBGWkRtOS8vaHdUUjg5R3BWSnpPdXNnV28yZVJSMUd5TU1Db3hrWFA1MjA3Q084dGZVNVlzSkdVM3dsbndzRmFVeFBYdHhwTzZLR3BqcmUzL2tTcFZjdmM5ZmNyM2Y1ZVpRS0pXV1ZoYnp3d2ErWWxyU0lXZVB2a08xVHhKQWlRYWR3TUpDMlMza2xIVXBiMjZOUndzK21PWC9rVlFnaEJwTlY4eDhtd0NlRU05bUhLU2pKeHN2ZGwzbVRWakp6L0RMNzZFeFRjejM1SlZsa1hUck5taVZQRWg0WTArdjc1UlNlWmRQdVYwQ2g0SUZsVHhIZzAvdWhYN1BGekJmSE5oSVdHTU84U1N2WmRXSVRCbU1MUnpKMmtoQTdxVk9BMlpXNnhtcE1aaU1tczVIM2Q3N0UwdWxmSlNMSWNUV2hTcVhHMjkydjAvbU9ybGFYVWQ5VVMwN2hXY2FPU0dIWmpMVUExTlJYY1RSakorZnlUdUh0NFVkOVl3MjdUM3lNMFdSZ2ZQeU1McE1uaWI2Uk5ISXF1WVZueVM1SUEyeHJiSmRNK3dwVEV1YzcvTncxYWkxZlgvSC8ySG5zSTdJS3ptQXlHUW54aitTQlpVOFJHejdHb2M0QW54QWV1dk5IN0R6MkVjY3o5NkJXcVlrSkhjMmlxZmQyR24xY09mdHIrSGo0azVwMWtNdGxPZmg0Qm5ESGpMVk1UcGpyVU81Q1FScGJEcnlGUnEzbG0zZjl4R0dkcjlIVXZxNDZLbVFrMzc3M0Z4eEozOG4rMU05SXp6bkdzaGxyN0ErSGhCanNKT2dVRHNvR1NCS2g3Q3I0TUx2OStQSHh6aDk1RlVLSXdVYWxWREZuNG9vdXA0bTI4WFQzNFpHN2ZzbzcyLy9KK2kxL1pjMlNKeGdSbm5EVDk5cDIrRDJPWis3QjN6dVlOVXVlN0ZGUTJKMktxbEpNWmlOQmZ1SGN2K3k3NUJXZjUwajZUdTViK0JpRjVSZDVaZk1mbVpxNGdKQ0FLRFJxTGV1V2ZZLzZ4aHBxNnE5aHRwaUlESXFqMmRESXh0MnZrQmc3bVNsakYvRFJycGQ1L3IxbmlRNFpSVlRJU0x3OC9IRFJ1bkxIakxXb1ZHcnlpczVqeFlyRmFzRnNOdG1ERXovdklLeFdLMjR1SGl5ZDlsWGlvNUs1V0hTT2pOeGpaQmVrbzlQcW1UdHBKZE9TRmxIWFVNMzJJKyt6NWNCYjdEMzVDYkhoQ1l3SVQyQmtaQkw2THZaL0ZMMjNmT2I5UFM3cjV1SmhuOUo2SThIK0VYeHR4UTl1V0U2cFZON3dkeXUzTUpQM2RyeElZdXhrVnN4K0FMM1doZjJwbjZGUjYyaG9xcVdzc3RCaFZGeWxWREZyL0RMR3hFeGs4NzdYMlhIMEEwYUVKOTdTYkFFaEJnb0pPb1dEZ1pDNTFtQzJUYXR0aytnUGQwdldlU0dFNkRjdWVqY2V2T1A3dkxYMTcrUmN6dWhWMEJrWkhJZGFwV0h1cEpXMy9DVlpxOUVSN0JmQnVtWGZRNjkxSWZYOEFXTENScE1RTzVHRTJJa0Urb1p5SW5Ndmg5SzJZVEtiSEs1MWQvSGtCK3YreUJ0Yi9nZFh2VHNyWmoyQVRxdm51MnQreDltTEo4Z3VTQ2N0K3dpTnpmWDJiUytzMXM3cGVSUUtCZC85NnU4QTJ3allVMnYvZ0VLaDRQOCsraDJWTmVYNGVRV3hhT3E5VEJnMUU1MVdENENQcHo5cmx6NUpRV2tPcDdNT2NqNC9sY0t5WEljMWhtTDRpSXRJNU1IbFB5QzJ3M1R3ekx5VFZGU1ZvbFFvQ1F1SVp0S1l1WjJ1OC9NSzVPR1ZQNmEyb1VvQ1RqRmtTTkFwSExSbHJnWG5qU3krM0dGYXJWNWxtMVlyaEJDaWYrbTBlcjYyNG9kbzFOcGVYWjhRTzRtRTJFazNMRGRsN1B3YlpvcjFjdmZsMFZYUDJLZEozalAvbXpRMjE5dmZuekJxSmhOR3pRVEFZckZnTWh1eFdxMG9GQXFVU2hWS3BaTDVLWGNUSGhockR3aFZTaFhqUms1ajNNanIvNk5pdFZydFFhampORTNibC8rdkxQbzJKck9SMElDb2J1dUlDaGxKVk1oSWxodlgwZHpTS0tPY3cxakhnQlBnaWZ0KzFhUHJGQXBGbjZ5eEZtS2drS0JUT0Noejhwck96S3V3cVVPMmNzbFdLNFFRdDg5QVNselNNZUJ6MGJ2aG91LzZIeVdsVW9sVzJibmRJeVBHOXVxK0NvWEN2dDYxSzRHK29UMnVTNnZSRGFpZnFSQkNPSXVzY0JkMlZoeUR6dHU5UjJlekNmN3phUHR4b2ovY0pkTnFoUkJDQ0NHRUdOUWs2QlIyMTc2MFI2ZnFOcWVLZlNNVHJyUk83NVZwdFVJSUlZUVFRZ3dORW5RS08yZG1yaTF0Z0kwZHN0VStuQ1RUYW9VUUlqWktOaWNlenNKRGJPdEdyemZkZDdDU3Z0Mi9obkxmRVlPVEJKM0Nyc3lKU1lUK2VnTE1yYU9zNFI1d2oveGJKSVFRTkxVMFVsWlo1T3htQ0Njb3ZYcVpaa09UczV2UmI2UnY5NStoM25mRTRDUkJwN0J6MW5ZcEI0dmg5SlgyNHgrbmdGSWV6QWtoQk9GaFlaUlhGanE3R2NJSnlpb0w4ZlB6UmFGUW9GS3BodHlJbGZUdC9qUFUrNDRZbkNUb0ZIYmxUc2hjYTdUQS82YTJIOCtMc0NVUUVrSUlBU2xUSjVOZm51bnNaZ2dudUZpY3dZaTRXSlJLSlJxTlpzZ0ZEdEszKzg5UTd6dGljSktnVTlnNVkwM251K2Vob25VR2lGWUZUMDY0UGZjVlFvakJJQ2twQ1ZjdkRjY3lkenU3S2VJMk9weStFNFhPUkVSRUJHcTFHcTFXNjdDRnpGRFEzcmQzT2JzcFE4cmg5QjFEdnUrSXdVbDZvYkM3MG1GTlorQnRXTk41cGRFV2RMYjVlaUw0NnZ2L3ZrSUlNWmlzZStCK2lxdHlPSlloWDg2SGd5UHBPeW0rbHMzTVdUTlFxOVc0dTd1ajBXaWMzYXgrWWV2YnVkSzMrNGl0NytRTWk3NGpCaCsxc3hzZ0JvN3lqb21FYnNOSTV3dW5iZE5yQVVMYzRMNzQvcituRUVJTUpncUZBclZhemNPUFBzaWI2OTltNDk0OFlrSVNDUGFMSU1RLzB0bk5FMzJrOU9wbHlpb0x1Vmg4RnFYT3hPejUwMUdwVkxpNXVlSHQ3WTFhclI1eVV5U2xiL2VOOXI2VGdVSm5IaFo5Und4T0VuUUtBT3FOWUREYlhudnArbitQenRSeVd3S2hOaytuZ0ZyRzNZVVFvaE9sVW9sT3AyUE4ycTl3NHNRSnNzNmxjalJ6T3pxdEswV2xsNXpkUEhHTHdrT2lhVFkwNHUvdlIreW9HUHUwU0JjWEYzeDlmZEhwZEVOMmVtUmIzMTU3LzFjNWZ2eTQ5TzJiTkp6N2poaDhKT2dVQUZSMEdPVU1jT25mZTFtczhMZVQ3Y2N6dzJCOFlQL2VVd2doQmpPMVdvMkhod2N6WnN3Z01UR1IrdnA2VENZVEZvc0ZxOVhxN09hSlBxQlFLRkFxbGZacGtWNWVYdWoxZXRUcW9mMVZyZTN6U3QvdXZlSGFkOFRnSXIxUkFGOEtPdnQ1UGVlbkY2RzBOV21SUmduZmtlUkJRZ2h4UTJxMUdsZFhWN1JhTGQ3ZTNoZ01Cb3hHSTJheldiNmNEM0p0VzF0b05CcTBXaTBhalFhMVdqMXNScW1rYi9mZWNPODdZdkNRb0ZNQWprbUUralBvYkRiQm14MHlwSzlMdUQxSmk0UVFZaWhvMndKQnJWYWoxK3V4V3EzeXBYeUlVQ2dVbmY0YlRxUnY5OTV3N3p0aWNKQ2dVd0J3dGFuOWRYOU9yLzB3RzZwYmJLKzlkYkJtVlAvZFN3Z2hoaUw1VWltR0t1bmJRZ3hkTXZZdWdOc3owbGxyZ0EwZHRraDVhS3h0YjA0aGhCQkNDQ0hFMENWQnB3QnV6NXJPZDg1QmMydUczR0EzV0I3YlAvY1JRZ2doaEJCQ0RCd1NkQW9BS3ZwNWV1M1ZKdGlVMDM3OGNCSW9aUWFORUVJSUlZUVFRNTRFblFKd25GNGI1TmIzOWIrV0FlYldmQUF4WHJCUTluMFdRZ2doaEJCaVdKQ2dVMUJuQUVQcnRGY3ZIYWo2ZUFTeXFBNTJkTmpqK1pHa3ZxMWZDQ0dFRUVJSU1YQkowQ242ZldydHkrblFsdlE4M2dlbWhmYjlQWVFRUWdnaGhCQURrd1Nkb2wrVENPVlV3YUhpOXVNbkp2UnQvVUlJSVlRUVFvaUJUWUpPMGE5QjUvT3A3YThuQjBPU2Y5L1dMNFFRUWdnaGhCalkxTTV1Z0hDKy9wcGVlN0lNemxXMkh6K2EzSGQxQ3lIRWNKU2VuczdKRTZrVUZSYmlvbmZqNHFWc1p6ZEozS0xZcUpFMHRUUVNFUkhPNUpSSmpCMDdGb1ZDZ1VJeHZGSzhTOSsrdmFUZmlkdE5nazdSYnlPZDc1eHZmejBuSE9LOCs2NXVJWVFZYnRhLy9pWk50UllpQTBZeGZzWWlndjNDbmQwazBVZktLb3Nvcnl6azRLNFRwSjQ4dzdvSDE2SldxMUVxaDhlRU5PbmJ6akhjKzUyNHZhUlhpWDRKT2k5Y2cvU0s5dU52ak8yYmVvVVFZamg2NmZsLzQ2V0tZT1hNYnpBdWZycDhLUjlpZ3YzQ0dSYy9uVlZ6SHNGTEdjYkxMN3hHVTFNVFpyUFoyVTNyZDlLM25XYzQ5enR4KzBuUUtSeUR6ajZhWHZ0ZVZ2dnJxU0VRNWRrMzlRb2h4SEN6L3ZVM0NmR0tJeVZobnJPYkltNkRxVWtMQ2ZHSjQ2MzE3MUJmWHora0F3RHAyd1BIY09wM3dqa2s2QlJjNmJDbU04anQxdXNyYTRBRFJlM0hhMGJmZXAxQ0NERWNwYWVuMDFoaklTVlJ2cFFQSjlQR0xzVFFBQ2RPbktDbHBRV0x4ZUxzSnZVNTZkc0R6M0RvZDhKNUpPZ2M1bW9OWUdoOW1PV2xBMVVmckIvZmtPVzRMMmR5d0szWEtZUVF3OUhKNDZsRUJjWTd1eG5DQ1dKREV6aDNOb3ZhMnRvaE9lb2tmWHRnR3VyOVRqaVBCSjNEWEY5UHJhMHp3TGI4OXVOMUNiZGVweEJDREZlRlJZVUUrVVU0dXhuQ0NZTDlJcWlvcUtDdXJnNlR5WVRWYXIzeFJZT0k5TzJCYWFqM08rRThFblFPY3c3YnBmUkJFcUdQc3NIVU9oc2p5QlZtaHQxNm5VSUlNVnk1NkZ3bHNjb3dGZUlmaVU2cngyZzBZakFZaHR5WGYrbmJBOU5RNzNmQ2VTVG9IT2F1ZGhqcDlML0ZrYzRXTTN5YzAzNjhMZ0ZrdHljaGhPaTl2SUtjR3hjYW9pcHJydERZM05EdCsrWFhpc2t2dWRCbjkydTZ6cjE2d21xMVlyYjA3WFRFb3RJQ3pHWXpCb05oeUsydkc4NTl1ei9jYXYvdGFDajNPK0U4RW5RT2M5ZWEyMS83M21MUXVUVVA2bzIyMTE0NldCSjlhL1VKSVlRWTNETHpUdkhYdDM1Q1ZlM1ZtNzcyL1owdmNqYjNlTGZ2cDJVZllmZnhUZGV0bzdxdWtyK3NmNXF5eXZic2RvZk9iT2ZnbVcwTzVTcXFTdm5MbTA5VFdIYXgyN3JlL3Z3Zm5hN3I2TlhOZitKb3hoZlhiVTl2V0sxV21lYm9aTG1GbWZ4bC9kTjh1di9OWGwzZjBGVEhuOS80SVdkelQ5ejB0Uzk4OEd0U3N3NDZ0R1hqN2xjY3lsaXRWbDc0OE5mc1Q5M2FxL1oxUmZxZDZHdHFaemRBT0pkRDBLbnZmVDBXSzJ3NDMzNThYenhvNUpHR0VFSTRoZEZrNUw5ZSs5NTF5eVNQbk1hcWVRLzFhenNxcTh0cGFLN0QzZFhybHVxcHFhK2lwcjdTNFZ4ZFF6VUdVd3VYeTNJN2xZOElHb0ZDb2FDZ05CdUx4VXlBVDRqOVBZdlZ3c2x6ZTVtUnZBU2wwdllQVlY3eGVYUWFQYUdCM1Q4dGJXNXB4R0JzNmZiOXVJaXhIRXJiVGtyQ1BMUWEzYzErUkhHVG1sb2FPWGptYzg3bnAxTGZXSU9IcXpjeFlhT1pOK2t1M0YwZDkya3ptb3djT0wyVmpOeGpORFRWNHVYdVIwcmlQRklTNXFGUVhIOU9WbE56QTUvc2V3T2pxWVV6MlljWkZ6K2R5T0M0bTJycnRab3JOQnVhY05IZjNCWUIxWFdWWEswdUk5QzNmYTJTVHFQbjdNVVR6Sm00QW4vdllNQTI2dC9RVk1lSWNFbWtJUVl1Q1RxSHVjb09henI5YmlIbzNGc0lsYTBCcklzYTdoNTVhKzBTUWdqUmV5cWxpbG5qNytqeXZiS3JsOGt0eXJ6cEw4NDNVbGxkVGszOU5ZZHp4VmZ5MEd0ZEtld2lNT3hLZE9nb2V5RFlVYzdsZEE2bGJYYzQxOXpTaU1sc1pOT2VWenVWZi9JcnYwYWoxcEoxNlF5K1hvRmNMTXdFd05QZGw0U1lpZXc1dVpsTEpSZklLY3pnVW1rMnRmVlZtQzFtL3YzeGY5bnI4SGIzWTgyU0o3cHNaMDM5TmRadithdkRPWlBGaE1IUXpQOTk5RHVIOHpGaG83bHo5b005K3Z6ZGtkR216dDcrL0RrcXE4dEppSjJFbDdzdjVkZUtTTTA2U0haQk9vK3RmdFllZUZxdFZqNzQ0aVZ5Q3pOSmlwdENnRThvNS9KT3NlM3dlelExTnpCMzBwM2Qzc05zTWJOeHp5czBHNXA0YU9XUDJYTGdMVGJ0ZVpYSDd2bDV0d0ZrUTFNZDVSMUcxZ0V1bGRxbWdkYzMxcEJYZEw2cnl4d0UrWVhqNXVMQmhZSTAxQ28xalUxMVpCZWtvMVpyaVFrZGhZZXJGK2s1eHdqd0NlRncrZzZhVzJ4cnBiWWNlQk02Qk5GZlgvN0RtdzUwTzVKK0ovcVNCSjNEWEY5TnIzM25YUHZyRlNQQVZYcVdFRUk0alZLcFpFSEszVjIrOThySGY4VEh3NS94OFRQNjlKN0hNbmR6OHR5K0x0OTc2L1BuZWxUSGo3LytWMXgwN1ZudENzcHk4UFVLWkhMQ1hHSkNSMk9sL1V2d29iVHRsRlVXY3UrQ1J4M3FjTkc1b1ZGcmFXcHA1R0xST1pSS3BUMHdIUnMzaFJXejFoSGdFOEs1L0ZPTWloNlB1NnNYdTQ1dklpVmhIbjVlUWUzMXRINVp6N3AwQm9BbVF5T1ZOZVZrWFRxRG05NkRsTVQ1V0sxV2F1b3I4ZmJ3ZDJpRHdkaENpN0VKRDFkdmZMNzBudWdidnA2QnJGM3lIWWRSemVPWmU5aDIrRDFPbk52TC9NbDNBWkI1OFNTNWhabk1uckRjZm03cTJJWDhhK1B2T1pTMmpVbGo1blFhR1FWYndMVnB6NnRjTERySHl0bGZJelFnaW5zWFBNckxILytCOVZ2LzFtMUFWMUNXdzRkZi9LdkxObS9lOTBhUFB0dFhGei9PNk9qeG5MMTRBbERZKzYrWHV5K1AzL2RMUmtXUDUxeitLZTZMZll3SjhUTTVsTGFORWVFSmpJeEljcWhIcmRiMDZINUMzQTRTR2d4ekhVYzZlenU5TnJVY0x0WGFYaXNWOEJYWmRrc0lNWVFwQjNHR3RPeUNkSW9yTG5IM3ZJZTZIRkc4Rll1bXJHYmVwSlgyWTZQSndQTWJubVhHdUNWTVMxclVvenIwV2hmMm5Qd0ViM2MvQUV3bUF4L3UraGNQM3ZGOTN0Myt2NWpNUm50WnM5bUVGU3N2Yi9xRFF4MHBDZk5ZTkhVMVp5NGN4a1h2eHZmWC9xSFRaNzF6MW9ONGVmamg2ZVpOVTNNRFdvMk9tZU9Xc2k5MUN3dFNWdUhtNG1FdjIvYUYzMlEyVWwxN2xkekNzMHhQWHN5OFNTdkpMY3hrejhuTmZPUE9wd25yTURWMzQrNVh1RlJ5Z2Nmdit4V3V0ekRTSkxwM3oveHZkcG9hbXhRM2xXMkgzK05xVmFuOTNKbnN3NmhWYXFZbkw3YWYwNmcxcENUTVk5dVI5OGdwekdEQ3FKa085UmhOUmpidmU1MXplYWVZTitrdUpveTJ2ZS9uSGNTYUpVL3k3clovc243cjMxaXorQW04UGZ3Y3JvMlBUT1pIWC90dmgzUHZiSHNlalZyTFZ4Wjl1MGVmVGF2UlUzYTFrT0lyK1R4eDM2OGNwb2VETFdpZU9Hb1d3WDdodU9oYzJYYmtQZTVkK0MxeUxtY3dNaktwejJjeENORVhKT2djeHF3NGpuVDY5WEtrYzBOVysrdEZVYjJ2UndnaEJvTzJCM1RWemRjdk45QllyVmIyblBvRVA2OGdra1pNNmZQNnRScWR3MXJHdk9MeldLd1dva05INDZwMzczRTlSZVY1OXFCelJIZ2lzZUVKMURSVThlT3YvNDlEdVIxSFA2U3dMSmRIVnYxSHB6cU1KZ05IMG5lUVBISWFkWTAxOXZPZWJ0NG9GQW9pZ2tmWXo2WG5IR1YwOUFRc1ZndW5MeHhpeHJpbERrSG5Ndy8vQTdDTkVNZUVqWEVZUVk2TFNDUWxjUjc3VTdkdy83THZBbkE0YlFjWGk4N3h3QjFQU2NEWmo3cGFpOW4yVUVMZk9scHV0VnE1WEpaTHNIOGtlcTNqbDVQSUVOczZvSktLQW9lZ3M3YStpZzA3WHFDc3NwQTVFMWN3WitKeWgrdGlRa2V4ZHVtVHZMZmpSZjYxOGZlc21QVUFpU01tMjk5WHE5U29WZTM5M1dneVVIYTFrSm5qbDkzVTc4SGUxRStKREk1RHE5RlRVMThGZ0t2ZUhZMWFnNTlYb0wxY1J1NXh2RDM4aUFnYXdhWTlyK0xqR1NCQnB4aVFKT2djeG1wYWJBbUFBTHgxdmR2ZUpML0dOdExaWnQyWVBtbWFFRUlNV09yV1FiT3l4dXVYRzJoeUN6TXByeXhpeGF3SCtueVVzeXY1eGJZbmtnMU50ZllwcXQySkNSMk5UbXVMNXF2cnJ1TG4zVDdOZGVyWUJmenovVit5OWVBN0R0Y1lUUVlzRmpOL1dmOTBwL3JtVGxxSmk5Nk5pdXBTbm52M0dmdjVkY3UreDZFMFd3YmFLWWtMaUFnYVFYNUpGZy9jOGRSTmZiWjNQbitleXBweWgzUFBiM2pXMXY3NlN2UmFGejdhOWJMOXZXK3MvQkdlYnQ0M2RROXg4ekp5amdIWWc2NjZ4aHBNWm1PWFU1emJSaWhyNnRvVFZKM09Pc1RPNHg5aE1obTRlKzVEakl1ZkJ0aldLNy8xK1hQTW1iQ0NDYU5uRWhzMmhrZFhQY1A3TzEvaW85My9KdlhDUWVaTVdFRlVTT2VFRmdXbE9WaXNGaXdXOHcxL0Q0Sjh3L0h4dExYVlpETGk1eFhrMEgvdlhmQW9KOC9icHJCSGhjUXpiOUpLTW5LUE1YWkV5ZzBUSWduaGJCSjBEbU45a2JsMlkzYjc2NGxCRU83UmZWa2hoQmhLTGxiQnBScUl2clhFckxmTjhjemQ2TFV1SkkrY2VsdnVsMTlpQ3pvMzdYa1ZqVnJiWlJtTHhZelpZdWJ4ZTM5Sm9HOG9MWVptcXVxdTR1c1o2RkR1RzNjK2ZWUDdCYnJvWEJrN1lqS2c0UGtOUDJkK3l0Mk1paHFQeVd3a0lpaU9VK2YzVTlkUVRkYWwweWhRY09WYU1RV2x0bjBqMDdLUDRLcDNKOWd2Z3VqUXp1dEZhdXFybURSbWpzUDYwdHI2S3RScVRiY2pXUjNYcVlyK2tWZWN4ZDVUbnhMZ0UwTGlpQlFBZTRJZG5iYnpGQ3lkeHZiRngyQnF3V0t4OE5ibnozR3A1QUsrWG9IY00rK2JEdE9selJZek5mWFhhREcyZjNFSzhBbmgwVlhQc1BQWWg1eStjSWo4NGl3ZVcvMHN3WDdoRHZkcCt6MDRsTFlkdFVyVFpYQm90Vm94bVkzY01XTXRLWW56QUZpOTRCSFVLZzIxRFZXNDZOeFlPR1UxTGpwWHlxOFZrMXQ0bG9wckpWUlVsVkpSVlVwTTZHaU9adXpDWUd3bXIvZzhCbU1MYmk0ZUpNWDEvWXdHSVhwTGdzNWh6R0U5WnkrbXhEYWJZTS9sOXVNVnNiZmVKaUdFR0N3QzNlRFhoK0RQOHlCd2dNY1VsZFhsWEN3Nng3U2tSZDBHZ0gxOXY3WnBpNmN2SE9MaGxUOG0yRCtpVTdsTmUxNGxyL2c4dnEzVEJhMVlXVHoxM2s2SlhUeGN2V3hUSHE5ZTdsVEhsMzNybnA5M211cXIxN3JpNWU0RHdJS1V1em1mbndxQVJxMGp4RCtTeklzbk1WbE1BT1FVWnFCVzJyNGV0UVdkVFMyTkdFd3RwR1lkNEZEYU5oNjUrejhJRFlpeTE3OXg5eXVVVkZ6aU8xLzlyWXc0T2NHSnpMM3NPUG9CSG03ZXJGM3lIZFFxMjUrZnhXSUdRS25vUExMZjl1ZWtVQ2hRS3BVRStvUVM3QmZCL01sM28rbGhBb1YvWm5zQUFDQUFTVVJCVkI2ZFZzK2RzeDlrNHVqWlhDeks3QlJ3V2l3V01pK2VZSFQwZUFwS2M1ZzEvZzZtSjNkZTMzejZ3aUUrM2Y4bUVSMm14Ylk5d0ZDck5HalVXb2YrMjlSY1QyTnpQVmFybGJDQWFJcXY1Rk44SlIrRHNZWFNpZ0pxNmlwdDArZ2w2QlFEaUFTZHc5aXRqblR1S1lSbTI5L25lR3BoVnZqMXl3c2h4RkN5SWhZK3pvWkh0OEZUa3lEQkQwSjd2bVRydGpwNWZqOEFFMGZQdWkzM1M3MXdFSlZTeGFJcHF5bXB1TVNSakozY00vK2JEbVZxNnE5eFBqK1ZXZVB2c0FjSmVxMkxROEtYamhvYWE0a0lpck9QQkgxWldXVWgydzYvaDlWcTVWcHRCWjhkZkJ1d1RjTTlsTGFOdEp3akpNUk1ZdEtZMmZacnhzVlBzMCtocks2cjVCOGJmczU5Q3grenI1bXJxYS9pNDcydmNya3NGNnZWaW9lYk4zTW1yS0RGMkV4aGVSNEFMWVltTXZOT01ubk1YSXF1NUhmWnRvZ2dlU3JiSHd6R0ZqN1p2NTV6ZWFlSURSdkQ2Z1dQT3F5ajFiUStlT2c0UXRueFdnQ2R4dmJVZmRtTU5iMXVSMmhBbE1ORGlEWVhpODlSMjFETjhwa3o4SFR6NGVTNXZVd1pPeCtWVW1Vdlk3RllPSmF4aStpUWVJZWc5YjBkTDJJd3RWQmVXWVJLcWVMTnJYL0h6eXVJNVRQdnQ1Y0o5QTExV05QODNMcy9ZK2I0WmJmdDkxeUlteUZCNXpCMnJlTWVuYjBZNmZ3OHIvMzFzaGhReWNOZEljUXdFdWdLcnl5RC96NEJmenpXOS9VckZkQVhvWXJWYXVWYy9pa0NmRUxzbThuM0o1UFpSSHJPVVVaR0p1R2lkMlBXaE9WOHRPdGxKaWZNc3dkZlZxdVZ6dzl2UUs5MTdYRm1XN0NOTEhtNitYVDVYbTFyc2hVQXJWcEhSSkF0V1ZCaFdTNStYa0VFK29aMXlqUjZJd3FGZ3RyNkttYU9XOHE1L0ZRU1lpWXhkOUtkdlBqaGI2aHVYUXRvTkJsUUtWV2N5VDdNbWV6RHJUOERXMElidGNvMll2YlRiL3k5MSt0b2ExcGdheVljcjRONmMzc3Voc0dzTC9wMlkzTURiMjM5TzFldUZiTjQ2cjFNUzFyVWFaVFowODBIaFVMUmFmOVl3UDduNStzVjJPbTl2cEo2L2dCdUxoNk1pRWdreUMrQzFLd0RITTM0Z3Buamx0ckxIRHU3aXl0VkpUeHl0Mk5DckxEQUdFeG1JN1gxVldqVVdpS0NSdURoS3V1Q3hlQWxRZWN3ZGlzam5VVjFjSzU5N1Qyck9xK2RGMEtJSWM5ZEM3K2VDWlhOa0ZNRitkVmc2UG5Tdyt0U0FJZDMzWG85UmVWNTFEVlU5L20rbk4wNWZuWTNEVTExVEU5ZUFrQkN6RVJPaDQxaDQrNS84NjE3Zm9hcjNwMTlxVnZJTGtobnpaSW5IS2JCM3NpWkM0Zkp5RDNlNVh0V2Evc1AzdDNWMDc1OXk3R01YWXlPbnREbFd0YS92L01NTFFiYkU5aTJOWm92Yi9wUEZLMnA5WDc0d0ovNDN0cmZBKzJKa1FDZXVPOVhBSnc2ZjRBZFJ6L2dzZFhQMmtkSEc1dnJlWDdEc3l5Y3VwckpZK2IwK0xOMVI2K0djWUVRR1FJbUJReUJtTE5QK3ZZbis5L2dhblVwNis1NGl0aXcwVjJXMGFnMUJQcUdVVkp4Q2FQSjZEQnQ5bko1TGdCUndmM3pCYWI0eWlVdUZLU3hjTW85cUpRcXZOeDltRFYrT1h0T2JDWXFlQ1RoUWJGY0xEckhydU9ibURwMm9jTWFVb0JaNDVjQlVGNVpoS3ZlM1dFN29qWWJkNzlDenVVTSszR0xzWmx0aDk5ajU5RVBBYmgzNGJlSWkwanNsODhueE0yU29ITVl1NVU5T3JkMkdPVWNGemp3MXpNSklVUi84dE9EWHdoTUM3bHgyWnR4dUEvcXlMNmNEc0RJaUxGOVVOdjFOVGJYYytEMFZtSkNSOXRITlJVS0JYZk4vUWF2YnY0VGIzNzJONkpEUjNIczdHNW1UMWpPcUtoeE4xVi9TdUk4RnFUYzArVjdsOHR5ZVB2emYzUjdiYk9oaWZMS0lvY01vM2ZQL1FibTFuVi9EVTIxYk43M0JzdW1yOEhkMVpZZHFtMmtzaXRWdFZmWmZ1UTlRZ1BhZ3dXcjFjcTJ3Ky9ocW5mdnN5QmZwNEp4L2hBUUFKcWVMVFVjRkc2bGI1ZFZGcEZka002MHBFWGRCcHh0a2taTTRZdmpHemw1YnE5OTZyYlJaT1JFNWg0ODNMd1owVTlCMlk2akgrQ2ljMlh5bUxuMmM3UEdMK055V1E3dmJIdWVHZU9Xc2o5MUM1RWhJMWswZGZVTjY3TmFyZVJjemlBK0t0bCtia2J5RXBKSFRyTWZiOTczT21OSHBEQWkzUGFaUXZ3aisvQVRDWEZySk9nY3hoeEdPbTlpZXEzRkN0czZMRnU1VTVhcUNDSEVnRlYwSlErRlFrR1FYK2RFUG1EN0FyN2o2QWZNR3I4TUwzZmZXN3JYOWlQdll6UVpXRHp0UG9mem5tN2VMSjk1UHh0MnZFRDV0V0pHUmlZeGYvSmROMTMvc2JPN09YWjI5MDFmMTloY3h4dGIvcWMxR0I2QjBkUkNpN0dabUE0QlM5dDB5NGpnT0lkOUVMdmo0K25QUXl0L3pQSE1QZnpmUjc4akxEQWF2ZGFWL0pJc0hyN3JKL1oxcXFMdmxWUmNBdUJxVlNtN2ptL3Fzc3lzOFhlZzArcEpTWnhIV3M0UnZqaStrWXFxVW55OUFqbVhkNHFyMVdXc1dmeEV2L3c1cFdZZHBMRDhJc3RucmJOdkJRU2dWQ3E1YSs0M2VQR0RYN1A3eE1kNHVubXpadkVURG1zOHUySzJtTm04OTNXdVZKVVFINVZNazZHUkZtTnpwK1JjYXBXR0FKOVFHZDBVQTVMOGpUaU05WGFrODBnSjFCcHNyejIxTUtmcjd6RkNDQ0djekdxMVVucjFNdjdld2QxbTVHeHFyaWUvSkl1c1M2ZFpzK1JKd2dOamVuV3ZveGxma0pGN25Ea1RWemdrUkttc3VjTFI5SjJjdm5BSVR6ZHZ2RDM4eWJtY3dmclAvc2IwNU1YRWhTZjJPT05yU3NJODVuVVRyQmFXNWJKaHh3dWR6cHN0WnI0NHRwR3d3QmptVFZySnJoT2JNQmhiT0pLeGs0VFlTVDBLTUFHSExWTGFoQVpFc1h6bS9maDdCN1BuNUdZQU5Hb3RwN01PTWpsaDdtMVpRenNjdFUySnppM0tKTGNvczhzeWt4UG1vZFBxMGFpMWZIM0YvMlBuc1kvSUtqaUR5V1FreEQrU0I1WTlSV3g0MzI4dVhsU2V4N2JERzRnT2lXZlM2UGFrVlkzTkRadzZ2NThqR1RzeFc4ekVSeVdUWFpET3l4Ly9nUm5KUzBpS205SmxabW16MmNUWjNPTzQ2TjE0Nk00ZmtWTjRscXo4MDJqVVdzN2xwWklRTzdIUFA0TVEvVUdDem1Hc3ZNUEc1c0Z1M1pmN3NvNEpoSlpJQWlFaGhCaXdGQW9GLy9IUWM5Y3Q0K251d3lOMy9aUjN0ditUOVZ2K3lwb2xUekFpUE9HbTd0UFUwc2p1RXg4ek1tSXNjeWFzb0w2eGxwekNEREp5am5HcE5CdXRSc2VNY1V1Wk5YNFpHcldXTXhjT3N6ZjFVOTdkOWsvY1hEeUlqMHdtTWppT1VkSGowWGV4cDJJYmxVcnRzT2RsVzFaZWxVTEZoY3RwcUpRcVhEcGtMNjJvS3NWa05oTGtGODc5eTc1TFh2RjVqcVR2NUw2RmoxRllmcEZYTnYrUnFZa0xDQW1JUXFQV3NtN1o5Nmh2cktHbS9ocG1pNG53Z0ZneWNvOWh4Y3FWYThXTWlaNkkwV1NnN0dvaHBaV1h1VlJ5Z2R6Q1RGUktGVFBITFdWNjhoS3lDOUk0bkw2RDQ1bDdpQTZKSnlWeFBtTmlKdHpVejFOYzMvVGt4ZDFtT2U2S200c0hxK1k5MUk4dGFyZjl5UHU0dVhoeXo0SkhNSm9NNUpka2NUYjNCQmNLem1DMm1FbU1uY3lDbEZWNGUvaFJVSnJERjhjK1lzdUJ0OWgyK0QzaUloS0pDb2tuUGpJWkgwOS96Qll6VjZxSzBhaTFQSERIOTFFcVZYeTg1MVVtalpsRGRPZ29OdTE1aGZ6aTg4U0dKNkRYdWJKaTFnT29WUm91bFdaak1obng5dzYrNmVSWlF2UVhDVHFIcVFaamV3WThGM1hQQThmS1pqaFcybjY4Y2tUZnQwMElJY1R0NWFKMzQ4RTd2czliVy85T3p1V01tdzQ2WFhTdXJGN3dLTEZoWTFBb0ZMeTk3UitVVnhiaDdlSEh3aW4zTUdIVUxJZXRMQ2FNbnNuWXVDbWN6VDNPcWF6OW5MNXdpQ3RWSlNURmRVNzJjejBGSmRrVVY5aldlK2cwZXBiTldPc3dWVkdyMFJIc0Y4RzZaZDlEcjNVaDlmd0JZc0pHa3hBN2tZVFlpUVQ2aG5JaWN5K0gwclpoTXBzYzZuWjM4ZVFINi83SXdUT2ZVOTlVUzRCUENHUGpVcWlwdjhiclcvNGJyVnBIVkVnOEsyYXRZMHpNUkh0Q3BISHgwMGtlT1kyc1MyZlluN3FGbk1zWkVuUU9JM2ZNdkIrTldvdUhxeGVmSDlyQWlYTjcwV24wVEJ3OW01VEUrUTRqNjFFaEkzbGsxWDl3c2VnY0o4N3RKYnNnbllMU2JFWkhqd2RzTXhYOHZJT1pOZjRPZ3YzQ09YUm1PNkJnM3VTN2NORzU0cXIvUHZ0VFArUHN2amU2M0JibThYdC9lYnMrdGhBM3BMQmFyVU1oRVpxNFNZVjE4UERudHRkaDd2REc4cDVkOTg1NWVMVTFVVnBTQVB4dGZ2KzBUd2doQnFxaWVuaG9Lend6RFJiMmM1Nk94eDkvbkY5KzY2WCt2VWtIQm1NTEdyVzJ4OU5kdTFOUlZVcFRTd01SUVNONlZOZTEyZ3JVS2cyZWJuMi9KWVRGWXJGdlY5TFUzRUJqY3oxKzNrRmRsak9aalZpdFZoUUtCVXFscXR2MWZsVzFWL0gyOEx2aFo3TmFyWmpNcG02bk50L0liMTkrbkNlZmZCSi9mMzhDQWdMUURLRk1RcmU3Ynp0RGk2R1p2T0x6akl4TTZ0SGEwY2JtQnVvYmF3ajBEYldmNjloL3JWWXJSVmZ5dTl6MzFkYlhqRmdzRmhRS0JRcUZVdnFkR0ZCa3BIT1k2cmhINTgwa0VkcHlzZjIxSkJBU1FvaWg1V2EyTDdtZUFKK2JTK1ByNnhuUUovZnRTc2Y5TVYzMGJ2K2Z2ZnNPai9PcUVqLytuVDRhOWQ2ckxjbVc1TjVyWEJMSGRwemVHd0VDV1VxQXNMQ0YzWVhORDNZWGRpSEFRb0N3QkVpY1hvamp4SEZjNHRpSmU3ZmxKa3V5MVh2dm12NzdZNnlSeHVyU3lDTnB6dWQ1OUdUbUxmYzlvM2tqejVsNzc3a3V3Mit2UDA2ckhOcnJEdzRJRzlKeENvVml4Qi84eGNTbjArcUgxY3R0MFB1NmpBZ0ExL3RYb1ZEMG1YQjI3ZXRyVHFnUTQ4WElWaW9XRTE1ZGoxRVlvVU1zSW5TMkJxcXZ6UU0xcUtXQWtCQkNDQ0dFRUdKd2tuUjZxWkgwZFBZc0lMUStCVFJ5OXdnaGhCQkNDQ0VHSVdtRGx4cHVUNmZKQ3ArVmREOWZQN0tLK2tJSUlZWWhKVEhWMHlFSUQ0cUxUZ1FZOVJ6YjhVanU3ZkZyTXQ5M3duTWs2ZlJTalQyU3pzQWhUR0U1VkE1bW0rTnh0QytrQkk1TlhFSUlJYnAxR051cHJDdjFkQmpDQXlwcWkrazBkUXgrNEFRbDkvYjROTm52TytFNWtuUjZxUVpqOStQZ0lmUjBmbHJVL1ZoNk9ZVVE0c2FJaTQybHFxNWs4QVBGcEZOWlYwSm9hQWdLaFFLVlNqWHBlcDNrM2g2Zkp2dDlKenhIa2s0djFiT25jN0NrczhQaXVqYm5Pa2s2aFJEaWhsaXdhRDRGVlJjOEhZYndnQ3RsNTVneU5RV2xVb2xHbzVsMEgvN2wzaDZmSnZ0OUp6eEhrazR2MVRDTXBITmZDVml2cmVZNlBSVENoN0hFaWhCQ2lKR2JNV01HaGtBTlJ5OTg2dWxReEExMEtIczNDcDJGK1BoNDFHbzFXcTNXWmVtTXlVRHU3ZkhIRys0NzRUbHlKM2toTzY2RmhJSUhtZE81dDdqNzhab3hYZ2hkQ0NHRXEwY2VmWml5aGp5T250dmo2VkRFRFhBNGV6ZGw5YmtzVzc0VXRWcU5uNThmR3Mza1hPdFQ3dTN4dzV2dU8rRVphazhISUc2OEZsUDNZejhOcUFmNDZxSFJDR2VxSFkrVkNsZ3RTYWNRUXR3d0NvVUN0VnJObDc3eUdLOXNmbzMzOWwwbE9UcURxTkI0b3NQa0QvSmtVVkZiVEdWZENWZkt6cVBVV1ZpeGVna3FsUXBmWDErQ2dvSlFxOVdUYnBpajNOdWU1NDMzbmZBY1NUcTlVTStodFVHRERLM2RXd3kyYTBOclowZEEwQkFxM1FvaGhIQWZwVktKVHFmandZZnU1L2p4NCtSY1BNV1JDenZSYVEyVVZoUjZPand4U25IUlNYU2EyZ2tMQ3lVbFBkazV0TkhIeDRlUWtCQjBPdDJrSGVJbzk3Ym5lUE45Snp4RGtrNHZOSno1bkRLMFZnZ2hQRSt0VnVQdjc4L1NwVXZKek15a3RiVVZpOFdDeldiRGJyZDdPanpoQmdxRkFxVlM2UnphR0JnWWlGNnZSNjJlM0IvVjVONzJMRys5NzhTTkozZVVGMm9ZNG56T21nNjRXT2Q0ckZMQVRmRmpHNWNRUW9qK3FkVnFEQVlEV3EyV29LQWdUQ1lUWnJNWnE5VXFIODRudUs3bEtUUWFEVnF0Rm8xR2cxcXQ5cHFlSnJtM1BjUGI3enR4WTBuUzZZVWFoN2hHNTJjOWVqa1hSSUdQM0MxQ0NPRlJYY3NZcU5WcTlIbzlkcnRkUHBSUEVncUZvdGVQTjVGNzJ6TzgvYjRUTjQ2a0VWNW9xTU5yRDVWM1AxNGFPM2J4Q0NHRUdEcjVZQ2dtSzdtM2haaThwUC9jQzdrVUV1cG5lRzJiR2JKcnVwOHZqeHZibUlRUVFnZ2hoQkNUa3lTZFhxaHBDTU5yZS9aeVpvUkNnSFpzWXhKQ0NDR0VFRUpNVHBKMGVxR2Vjem9EKytucFBGelcvWGlaREswVlFnZ2hoQkJDakpBa25WNm9aMDluWDhOcnpUWTRVdEg5WE9aekNpR0VFRUlJSVVaS2trNHYxTE9uTTZpUDRiVm5xc0ZrZFR5T05FQzgvNDJKU3dnaGhCQkNDREg1U05McFpldzRpZ1IxOGRQMFB1WlFqNkcxcXhMR1BDUWhoQkJDQ0NIRUpDWkpwNWVwNzFHNU5yU2ZJa0lIZXlTZFMyUEdOaDRoaEJCQ0NDSEU1Q1pKcDVkcEdxU0lVRjVEZDJJYW9JV01zQnNUbHhCQ0NDR0VFR0p5VW5zNkFIRmpOZlpjbzdPUG5zNmVTNlVzaXdWWm9sa0lJY2FQN094c1Rody9SV2xKQ1Q1Nlg2NFU1bm82SkRISnBDU20wbUZzSno0K2p2a0w1cEdWbFlWQ29VQ2hrRThFUW9pUms2VFR5d3hXdWZhWVZLMFZRb2h4YWZOTHI5RFJiQ01oUEozWlMyOG1LalRPMHlHSlNhcXlycFNxdWhJTzdEbk9xUk5uZU9TeGgxQ3IxU2lWTWtCT0NERXk4dGZEeXd5MFJtZWJHUzdYT3g0ckZUQS82c2JGSllRUW9uOHYvUFpGQWxYeDNMN3NDV2FsTFpHRVU0eXBxTkE0WnFVdDRhNlZUeEtvak9WUHYvOHJIUjBkV0sxV1Q0Y21oSmlnSk9uME1nUE42VHhWMWYwNEt3dzBjbmNJSVlUSGJYN3BGYUlEcDdJZ1k1V25ReEZlYU5HTXRVUUhUK1hWemEvVDJ0b3FpYWNRWWtRa3JmQXlRMDA2NTBiZW1IaUVFRUwwTHpzN20vWW1Hd3N5SmVFVW5yTTRheTJtTmpoKy9EaEdveEdiemVicGtJUVFFNHdrblY1bW9LVHpwQ1NkUWdneHJwdzRkb3JFaURSUGh5RUVLVEVaWER5ZlEzTnpzL1IyQ2lHR1RaSk9MOU5rNm40Y29PMStYTk1CNWEyT3gzb1ZUQSs5c1hFSklZVG9yYVMwaE1qUWVFK0hJUVJSb2ZIVTFOVFEwdEtDeFdMQmJyZDdPaVFoeEFRaVNhZVhhZTZucC9ORVpmZmpPWkd5VklvUVFvd0hQanFERkEwUzQwSjBXQUk2clI2ejJZekpaSktrVXdneExKSjBlcG1lU1dmUG5zNlRQWkpPR1ZvcmhCRGp3OVdpUEUrSE1LYnNkanZsTlVXMGRiUU02N3k2eGlxYTJ4cmRjbjB4ZEtVVlJWaXRWa3dtazh6ckZFSU1peVNkWHNabGVHMlBuczdqa25RS0lZUVlCYlBGUkYxVDlZQS83WjF0THVkWXJCWmVmUCtubk1zLzV0eFcyMWpKMXM5ZXhtUTJYbjhKQUd3MkcyL3MraDN2N3ZrL3JMYVJ6eTNjZjNvN0wzMzRpMkVsVDZWVlY5bC9lanNkeG5ibnRzUFp1L25KaTE4ZmNodXZmZndiOWh6YjRyTE5aRGJTMU5yUTU4OUF2NGVkaDkvaGN1SFpQdmVmeWpuQU83di9PT1M0aHNwdXQ4dndXaUhFc0trOUhZQzRjZG90WUxuMmI2dGUzYjBrU242alk0MU9nQ0FkSkFaNEpqNGhoQkR1MWQ3WnhyNlRINUJUY0pwT1V6dGhRZEVzbVhrTE02WXVkUHUxQ3NweWVIUFg3d2M4WnZuc0RheFpjT2VBeDVqTVJ2Skx6dlBYRDMvT3c3YytUWUJ2a010K3BWTEo3U3NlNTdXUGYwTnhaVDdKTWVramlqYzBLSXE5Sno3Zzg5TWZzV3JlN1VNNjUrRFpuUlJYNXJOazVyb1JYUk9nMDlpTzBkenBzdTNNNVVQc09QeFduOGV2WC9JZ0M3Tlc5OXF1VkNwcGFXOWs1NUczU1luTFFLUFd1T3pQS1R5RFFpR1RaWVFRNDRNa25WN0VwWEp0ajZHMVBaZEttUmQxNCtJUlFnZ3hkc3dXTTV1M1BVZHRZeVd6MDVjUzVCOUdUdUZwdHV6OUMwWlRCL016Ym5McjlaSmkwdm5HL2MvMnUvOHZXLzk3U08zRWhDZnl4ZHYvZ1ZjKytoV3ZmUFFyRm1XdDZkVXo2R0RuN1YxLzZMVjFkdm95YmwxeXYvTjVaVzBKOVMwMWZWNHJKQ0NjMnNaS0xoYWM2blAvMUxoTXRCckhzS0RtMWdaeWk3TkpqWjlCYWZWVjV6SDF6WTYyQ3l0eSsyd2pQbklLS3FXcXozMDkrZmtFOE9VNy84bGwyMkMvczFzVzNjc0w3LzZZNHNvOHBzUmxPTGViTFNhS0svTzRkY2tEZzE1M0pLU1hVd2d4WEpKMGVoR1grWnc5aHRhNkpKMHl0RllJSVNhRml3VW5xVzRvWjlPS3g1ZzdiVGtBUzJldTQ4OWJmOGJlRXg4d2IvcEt0L2FFYVRVNndvTDYvK1pTb1JqNmpKN1F3QWllMlBROW10c2FDUEFOeHM4UTZOejN5YkgzaUF5SlpjYlVSWDJlRytRZjV2TDgxT1VEbkxqNFdiL1hxbSt1NGVMVmszM3UrK1lEUHlZME1BSndETWUxMisza0ZtZVRXNXpkNjlqTjIzN1paeHZmZi93WEtCUktDc3B6QU9nd3RkUFlVc3ZGZ2xPRStJY1RGUlpQcDZrZFh4OS9ndnhkUzhjcmxhNi9NNHZWd3FmSDMzZlpsalZsQVZkS0wzS2w5Q0lBMDVQbTBOaGFoOGxzcEsyamhWTTVCM3JGTkQxNUxqNDZRNS94Q2lIRVdKQ2swNHMwOTVqUDJWVzUxbWFIczlYZDIyZUczOWlZaEJCaW9sRjE1V25qdkxPbnZzbnh4ejB0WWFaem0xS3BKRFZoQnArZitvZ09ZenNHdmErbnd1dFhXMGNMdmo3K0JBZUVFUnpnU0NDNy92djVxZTNVTjFXemJPYXRURXVhRFRoNjljN2xIM01tMW4xUktCUjg5NUdoOWJUMlpORDdBVkJVa2NmSm5QMHN5bHJMeXJtM3VSeHo0dUkrOXAzOGtPOC8vbHlmYmVpMVBsVFZsYkoxMzBzQVdLeG1HcHRyS2FySVk5NzBsVVNGeFZOWlYwSm9Id203SFZ6S3lkdnRkaXBxaXdBb3Jzd24yRDhNLyt1R0g4ZEhUdUg0eFgyb1ZScU9udC9qM0c0MGRXQzMyOUhyRENSR3BVclNLWVM0b1NUcDlDTE5mYXpSZWFVUnpOZm1lWWJxSVdyOGZmNFFRb2h4SmR6SGtRZDByVzA4WGtXR3hBSlEzVkNHbjZGN3NuNWxiUWtCdmtGamtuQmV1SEtDRHo3ZjNPYytzOFhVNS9hZTJqcGErTjA3Lzg2TUtRdFp0K1IrbDJHcHAzSU9zTy9rQjZ4YmZCOXpwaTF6YnErb0xlYWpBNi9SM3RuSzh0bnIrMjI3NSs5Z09PeDJPeDhmZkFOLzN5Qld6Ny9ET2R5MmkxcmxtRXM1VUJJWEZSYlBENzcwR3dEKy9QN1BpQTVQWk9PeWh3Rkg0YVQ4a3ZQY3QvYXBYdWNaOUg2Y3l6dUtRZWVIVXFVaUtUcU5Kelo5RDRDZnZmUWRGbWF1NlRYZjgwcnBSVXFycmpJcmJRbDMzdlNFYy92bWJiL0V6eERJUFd1ZUhNRnZRUWdoUmtlU1RpL1MwbU40cmYrMXBQTjhiZmUyTE9ubEZFS0lRYW1Wa0J6b0tNSTJuazFMbWtOaWRDcGJQM3VaVzVjOFFMQi9HTmw1UjhrdHp1YSttM3NuT081UVZsT0lScTFsL1pJSGUrM2JkdURWUWMvMzlmRm54ZXlOZkhMc2IxUTNsUEhBelY5RHJ6TndLSHNYbng1L243VUw3bVpXNmhLYTJ4cXhXTTFZTEdaVVNqVlRZalBZZTJJcnNlRkpKTWRPYyt0cnNsZ3QzTGJpTVRvNkhkOHlYRjlOMW1LMTlMbTlKN1ZLMDJ1b0xEaUc5cjY1Ni9la0pjNGlMWEZtci8xcjV0L0Z6aU52TzM5M1R6L3dFK2MrdTkyTzhycTVvaGFyaFIySDNrS2hVTkJ5M1pJeXJSM054RVlrRC9SU2hSQml6RWpTNlVWYSt1anB2TkF6NlhTZEJpT0VFS0lmbTZiQUg4NUFZUk1rQlE1K3ZDY29sVXJ1V3ZVbFhuei9wN3o3eWY4NXQ4K2J2cEtNNUxsamNzM0sybUppd2hQSm1ycWcxNzdVaEJtOWtxUytMSmw1TTRIK0lYencyY3RVTjVSanRwaWNoWVQySE4vQ251Tzlpd3FwVldwVVNoVmI5djZGdjd2M2gvajYrSS8reFZ5emVkdHpsTlVVRG5yY3oxNzZUci83ZXM2cjdkSmhiS2V0dlptTTVMbmMxRS8xM05TRUxGSVRzdnJjWjdmYktLc3BRSm5UbmN5YXpFYWEyeHBZTVdjanB5OGZkRzYzMnF3MHR0UVNIQ0RmTGdzaFBHUFNKSjJmVnAzblZFTUJ4VzIxbExUWGVUcWNjY3MvMnZIZjl4dmcvZjJ1MnpaWE9uNjhTYndobEVUZmNPWUdKN002TXRQVDRRZ2hKb2c3cHNMT1FuajJJUHpQS29nWWg5UGo2aHFyZUduYkwxQXBWYXhaY0JkK1BnRVVWdVJ5OHRMbjJHeFdibC81dU51dldWVmZ5cnpwSy92Y3A5UHFoOXhPUnZKY2txTFRNZWg5c2R2dDNMcmtBUUo4ZzlGcDlHaTFlblFheDQ5R28wT24wYU5VS3FsdHJPVGxiYzlSVVZ2TTFQanV2K2QybXczbE1Jb1lYVy85MG9jd21qcEdmRDVBV0xEakg5cnErbkk2akcyY3l6dkt5VXVmczNUbU9ncktjemg2L3RNQno3OWwwYjB1MVlidGRqc1dxNFZMQmFmSUxYSVVOZW93dG5IbnFpL3krTVpuc0FPZm4vcUlsdlltL0EyQlZOV1ZZckZhcEtkVENPRXhFejdwYkRTMTg3dThIWnlvdnpyNHdVSmNwNlM5anBMMk9nN1U1SENrTG85dnBhN0hUelAwRDBaQ0NPLzEvUVh3ejUvQlYzYkF0K2RCUmlqRStIazZxbTdiRHJ5S3pXYmo3Kzc1b1hNKzQrejBwWVFIUmJQbitCYlMreG5TT1ZJTnpiVjBHTnM1bkwyNzN5UnFldEljN2xyOXBTRzExelZIVXFGUU1DZDlHWC9hOGwvY3NmSUx4RVVrcy8vMGR1cWJhN2p6cGllNFdIQ0szVWZlNVRzUC94ZmZmdWkvZXExWDJXNXNReitLb2pteEVVa2pQcmRMZnNrRi9yejFaODRocnpIaGlheWN1NG5rbUdsTWpjL2k5UjIvWmVuTWRiMlN3dXI2TWo0NTlsNnZpcnhkODJQdlcvc1VVK016TVZ0TS9QU3YzMGFqMGhJWG1ZTEZha0d0MHBCZmZKNDUwNWFSVzV5TlhtY2dJamhtMUs5RkNDRkdZa0lubmRtTlJmd3laeHRONXRGOUF5a0V3TEc2Zko1cGVabS9uM1liR1lGeG5nNUhDREhPSlFmQ245ZkRMNDdEejQ2NnYzMmxBbEpHZUc2bnFZT2lpanhtcGk3dVZVQm5Yc1pLOWh6ZlFtNXh0bHVUVG8xYXkxMnIrazhvZHg5OUYvVjFDV0YvT296dC9QRnZQK2IybFY5Z1Nsd0dab3VKdXFZcWJIWkg1YnVXOWlhYTJ4b0FzRmpNdEYrYmIzbDl3dWxvcXcyOWR2UmQwU2N2N1dmWGtYZUdkYzR6RC84VUg3MHZhcldHYVltenlVaVp4KzZqN3hJVG5rUmF3Z3dBRXFOVHlVaVpSMlZkQ1RmTjIrUTgxMjYzODluSkQwbUpuZTdTY3dzNFg2K1B6bEVNeW1JeEF6aUxIS2xWYXBKaTBqbC81VGl6MDVkeVB2OFlXVk1XdUhXSkhDR0VHSTRKblhUdXFzeVdoRk80VloycGhlMFZweVhwRkVJTWlaOFdubDBHZFoyUTF3QUZqV0N5dWFkdEJYQm96NkNIOWNsbXN3S09lWC9YczlzZGE3MTBGY0J4Rno5REFETlQrMTQ3RTJEbjRiZWRTNUFNcHFReW4rYTJSalJxUndHQ3JpUkxwL1VaVmt4MnU1M0t1aExpSTBhYXZuZXpXaTFZckdidXYvbnZCajIydE9vcWg3SjNZYisycms1U2RCcEowV2tBS09pZCtDMmZ2WUUvdlBNc2w0dk9rcDQ0QzRCOUp6K2tvcmFZcCs3NXQxN0hkL1dZZHMxZE5abzdBVndxNjg1T1c4SzdlLzdFcmlQdlVOOWN3MzNwL1M4cEk0UVFZMjNDSnAzN2EzSTRXSFBaMDJHSVNlaGd6V1VXaGFheUl0eTlGUkNGRUpOWHFCNUNvMkZ4dEh2YlBUVEM4d3g2UDhLRG84a3R5cWF4cFk0Zy8xRG52aVBuUGdFY1BXdzNpczFtbzhQWWhrRS90QUkveFpYNWFOUmE1M0RUaHVZYUFBSjlnd2M5dDY2eGl0Q2dTTUN4SEVtbnNaMjR5Q2tqakx5M3J2VkJCMkxySTlrZlNHaGdCQ3ZuM3NiN2UvL0tZeHVmSWJjNG13Tm5QdWJ1MVY4bUlxVDNrTmlxaGpKOGRMN085N1U3NmV5ZUhqSXRhUTZoZ1pFY1BmOHBNNll1SkNvc2ZsZ3hDU0dFTzQxOFpyMkg3YXc0NCtrUXhDUW05NWNRWXFKYnYvUWh6QllULzdmbFA5bDE1RjBPbk5uQkd6dWVaLy9wN2NSRnBqQmpxcU5YMG13eDg5R0IxMmxxclIreldGcmFIVDF6QWI1QlF6cStxQ0tYaEtpcHpuVTZyNVpkSXNBM0dKOGhyQzM2KzNlZkphLzRQQUJuY2gxcGUwcnM5SkdFZlVPdG1MT1JsTmpwL1BXRC8ySC82ZTFzV1BvUVdWTjZWd0VHS0N6TElTNnl1L2UyMDlnT2dLNUgwbWswZGFCV09mb1dOR3F0czRkYkNDRThZY0ltbmRXZHpaNE9RVXhpY244SklTYTY1Smgwdm5MWEQwaU9TZWRzN21FK1A3V04rdVlhVnMyN25jYzNmdGVaa0hSMHRsSlFuc09MNy8rVTB1cUNNWW1scE9vS3dKQ1c3R2pyYUtHOHRvakVhOE5SRzVwck9aTjdpSXlVZVgwZTMzT2VZa2RuRzNhN0hiM09RSHRuRzZjdW8xL1doQUFBSUFCSlJFRlU3U2NtUE5FdHhZRGNwV3ZJYlU5bWk0bEQyYnNvcUxpTVZxdEhvVkJ3TnZjd2x3dlBZck81OXBvMnR6Wnd1ZWdzbVNuem5kdTZrdnF1Z2ttdDdjMjh2TzA1bXRvYW1EZDlKYWR5RHJCdC82dVNlQW9oUEdaQ0RxKzEybTNVR1ZzOEhZYVl4T3FNTFZqdE5sU2pLTE12aEJDZUZoVVdQK2djeEFDL1lKNjg0NTk0ZmVmemJONzJTeDVjOTNXbXhHV00rSnBIejM5S1RVTTVXbzBldmRhSFRsTUhaeTRmeE44UVNHVEk0UFBsODRyUFliZmJTWXhPbzZLMm1IYysrU042cllIbHM5ZjNlYnhlWjhCc01YR3g0QlRWOVdVQWhBWkc4dUhubXpHYU8xaytlOE9JWDh2MTdIWTcvL1dYcHdjOTd2cEVzYjJ6amV5OEk0Q2Q2dnB5VW1Lblk3YVlLU2pQSWJmb0xEbUZaekNaTzFtVXRaYmxzemRRMjFqSm5tUHY4ZGJ1UCtEcjQ4K1V1RXppSWxMSVNKbkx4NGZlUks4emtCQTFsZjJuUDBhdDBuQXFaejlCL3FINDZBd1VsT1h3L21jdlliTlplV0xUOTRnTWlTWEFONWk5SjdaU1hsdkVyVXNlY000dkZVS0lHMlZDSnAwcWhSSmJIOThVQ3VFdU51eVNjQW9odklhUDNwZkhObnlIVjdmL21yemljNk5LT2kxV002Y3ZIM1QycWlrVUNpSkNZdG00N0JHVXlzSC9ybGJWbDZIVjZBZ0xqT1Q1dDMrRWo5NlhSOWQvdTk4aVJNa3gwMGlNVHVWdmUvNkVBZ1VMTWxhaDFlaFFLcFRNVEYwOHBEbVlRNlZRS0hqZ2xxOFBlbHh4WlQ0SHpuenNmSzVSYTV5VmIwTUNJNWlWdW9TcXVoTGUydlY3d29PaVdaaTVtbGxwU3dqMEN3RWN5N1I4WWRQZlUxRmJUSGJlVWZKTHpsTldYVUJVV0FLWGk4NXl6NW9uOGZYeDU4aTUzVmh0VnZ3TWdXeGE4UmlIc3orNVZoMDNrWHZYZkpYZ0FNZFNLeXZtYkNESVA1U1BENzNKNngvL2xxY2YvTW1RaHpvTElZUTdLT3dUZEt6RjNmdC80ZWtReENTM1pjWDNQUjJDRU1MTGZlMXJYK05IWDMzaGhsM1BaRGFpVVd2ZHNyU0cxV2JGWnJPaVZLcWNjek9IcXIyekRZUGVsOHJhRWtLRG92cGNDbVV3ZHJzZGk5WHNySUE3SHJXME4rRnZDQnpTc1ZhYkZaVlNSVjd4ZVZJVHN2bzhwbXNvOHNxNXQvWDVPMjl0YjZhOHRzaTVYTXR3L2ZoUFgrTWIzL2dHWVdGaGhJZUhvOUVNLzMwUlFuaW5DZG5US1lRUVFnajM2N25reG1pcFJwQnNkakZjS3hnMG1vcXJDb1ZpWENlY3dKQVRUc0Q1dSt3djRRUUlEZ2hqOWZ3Nyt0M3Zad2dZY2NJcGhCQ2pJZU1IaFJCQ0NDR0VFRUtNR1VrNmhSQkNDQ0dFRUVLTUdVazZoUkJDaUhFcUpUSFYweUVJNFJRWG5Ramdsam0vUWdqdklrbW5FRUlJTVU1MUdOdXByQ3YxZEJoQ1VGRmJUS2VwdzlOaENDRW1LRWs2aFJCQ2lIRXFMamFXcXJvU1Q0Y2hCSlYxSllTR2hxQlFLRkNwVk5MYktZUVlGa2s2aFJCQ2lIRnF3YUw1RkZSZDhIUVlRbkNsN0J4VHBxYWdWQ3JSYURTU2RBb2hoa1dTVGlHRUVHS2NtakZqQm9aQURVY3ZmT3JwVUlRWE81UzlHNFhPUW54OFBHcTFHcTFXaTFJcEh5R0ZFRU1uZnpHRUVFS0ljZXlSUngrbXJDR1BvK2YyZURvVTRZVU9aKyttckQ2WFpjdVhvbGFyOGZQelE2UFJlRG9zSWNRRW8vWjBBRUlJSVlUb20wS2hRSzFXODZXdlBNWXJtMS9qdlgxWFNZN09JQ28wbnVpd0JFK0hKeWFwaXRwaUt1dEt1RkoySHFYT3dvclZTMUNwVlBqNitoSVVGSVJhclpiaHRVS0lZWkdrVXdnaGhCakhsRW9sT3AyT0J4KzZuK1BIajVOejhSUkhMdXhFcHpWUVdsSG82ZkRFSkJNWG5VU25xWjJ3c0ZCUzBwT2RRMnA5Zkh3SUNRbEJwOVBKMEZvaHhMQkowaW1FRUVLTWMycTFHbjkvZjVZdVhVcG1aaWF0cmExWUxCWnNOaHQydTkzVDRZbEpTS0ZRb0ZRcW5VTnFBd01EMGV2MXFOWHkwVkVJTVh6eWw4TUx4QmxDcVRVMjAyazFlem9VSVlRUUk2UldxekVZREdpMVdvS0NnakNaVEpqTlpxeFdxeVNld3EyNmxrWFJhRFJvdFZvMEdnMXF0VnA2T0lVUUl5Wko1eml3TVdZT3FmN1JQSis3QTZ2ZDVyWjJad1FtY0ZmOEF1WUVKL05SK1NuK2ZHVnNxaDlHNkFMcHRKbG9Oc3VpMFVJSU1aYTZscXRRcTlYbzlYcnNkcnNrbkdKTUtCU0tYajlDQ0RGU2tuUjYyTHFvbVh4bHlsb1VRTERXbDU5ZGZOOXRQWktySWpPWUc1d01PQkxiZlZVWHVOSmE1WmEydTB6eGkrVGZzdTZsd2RUS0Q4KytSWnZWMk9keEJwVVdsVUxsMW10M01ka3NHRzNTaXl1RThBNlNBQWdoaEpob0pPbkUwU080S1hhdVc5dmNYNVBEZ1pxY0FZOVpHNW5GMTFMWDBmWFJ3UTVZYmU3cjZkeGM4RG1MdzlJd3FMUW9VZkRrbERYOHk5azMzTlora01iQVQyWStpSTlLUzVER3dJOW0zTWUvWjc5Tlp4OEo0TDlrM2sxbVlMemJydDNUem9xenZKQy9lMHphRmtJSUlZUVFRb3lPSkoxQXVONmZoYUZUM2RwbVFWdjFnUHZ2VDFqQ0k0bkxuTSt6RzR2NTZZVXRtTzFXdDhYUVpHN256YUtEZkRsbE5RRFRBMkpaSEpyS2tibzh0N1RmYUc3bmpSN3RwL2xIOHk5WmQvT1RjMzl6NitzUVFnZ2hoQkJDVEZ5U2RONWdLb1dTYjZTdVkwMWtsblBiK2FZUy92UENlNWhzbGw3SEx3bEw0NjY0QmFPNlhrL2ZTRnZIM1IwTFI5VFdhNFVIeUc0c2N0bjJZZGxKL05VKzNKK3dHSEQwR3Y5anhwMzg5TUlXYkhUUE04cHZyWExyZk5WZ3JSL3hobEMzdFNlRUVFSUlJWVFZRzVKMEF2dXFMbktvSnRmNWZFNUlNdjg0L1E0QUR0VGs4THZjbmIzT0NkSDU4YnY1VHdKUTFGYkRQNTk1M1dXL3BZK2V2bUN0TDkrYnRzbGxtT25CbXN2OCt2TDJQby92T2lmTlAzcjRMNm9mL21vZi9QMTlSblJ1Z0tidjgxNHZPb0NmUnMrRzZOa0F6QTlKNFR2cEcvblY1WStjeDd4MGRkK0lydG1mTlpHWmZDdHRnMXZiRkVJSUlZUVFRcmlmSkoyQURidkxQRVJ6ang1SHE5M1c1eHhGWTQ5aVAzYm84NWllNW9XazhPMjBEUzZKMjliUzQ3eFU4Tm1RNDdUYWJUZDgyS3BXcVViSjRBVXIvcFQvQ1pINlFHZmhvcFVSMDZrenRiSjVHSzlQQ0NHRUVFSUlNZmxJMGpuR3RFbzFqeWV0WUZQc1BPYzJzOTNLaS9sNzJGV1pQYXkyUHErK3hHOXlQM1ozaUFQNmZ6UHVaMlpRNHFESDJZRmZYdHJHLzh4NWpCaWZZQnJON1J3Y3BKQ1NFRUlJSVlRUVl2S1RwSE1NelErWndsTlQxeEt1QzNCdXEreHM0dWVYdG5LMWRlQkNReU1WNXhOQ2FVZjlvTWNaVkZwMEtnME5wamEzWGJ2TmF1US9MN3pITStrYitjV2xiVlFibTl6V3RoQkNDQ0dFRUdKaWtxUnpEQ2lBZjVoK0IwdkMwbHkySDYzTDQ3ZVhkL1M3bHVWbytLcDBmSEhLS3RaR3p1RG5sN1p5dUhiZ0NyVlBUYjJacGVIcGZGcDVudmRLanJrdFFTenZhT0Fmejd6bXN1Mmh4S1Z1YVJzZ3Q3bUNVdzBGYm10UENDR0VFRUlJTWJZazZSd0RkaUMzcGNLWmRMWmFPdm5MMWIzc3JiclE3emxhcGJyUDZyWDF4bFl1TlpjQlVOWlBEK2JLaU9sOE1Ya1Z3VnBmQUo1T1c4K1ZsdXArRThuRm9hbmNGSkVCd0szUnM3Z2xlaWI3cXkveGJzbFJTdHZyWEk0OVdWOUFkV2N6QUpVZGpRTzg2djQ5bU9DK3BITjcrV2xKT29VUVFnZ2hoSmhBSk9rY0krK1hIbWRhUUF3S0ZMeVF2M3ZBWWF6QldsLytjOWJEN0syNndEdkZoMTMySGFuTDYzZGR6VlQvYUo2Y3NwcDAveGlYN2VjYlM3RDNXSzdrZWxkYXE5aFZlWlkxa1Ztb0ZTcVVLTGdwSW9PVkVSa2NyY3ZqemFKREZMWFZBUEJCMlltaHZtUWhoQkJDQ0NHRTZFV1N6akgwaTB2YitsMEtwWXVmV3Mrek0rNG5XaC9FSTRuTENORDQ4T2Nybnc1NFRvSWhqSWVUbHJFb05OV2xybXhwUnoxL3p0L0RtUjVyYWM0SVRHQmg2QlRLT3VvcGJhL25ZbE1wTmNabS9wQzNtN2VMajNCZi9DSnVqcHFCV3FGQ2dhTVhkRkZvS2dkcmNuaWo2Q0RsSFExOXhqQlFWVnVUemVLeVJ1ZVB6Nzg3NE9zWmpwcHJ2YTVDQ0NHRUVFS0lpVUdTempFMFdNS3BWMm40VWRaOUpCakNBTWV5Sy91ckwvVjdmTEp2QlBjbUxHSnBXTHBMdXRkaTZlRE5va1BzS0Qvamt1eE5ENGpsWDdQdVJxZlVBSEMyc1lobno3M2ozRjluYk9HUCtaL3dYc2t4SGtoY3d1cUlURlFLUnlxNVBId2FTOFBUMlZ0MWdiZUtEbEZqZEUzMm5wLy9aWmNDU1QzOSt2SjJQcXUrNkh4K3VxRnd3TitERUVJSUlZUVFZdktTcE5OREFqUSsvRERyWHFiNlJRR09aVlIrZW1FTHVTMFZ2WTZkRzV6TW5YRUxtQm1VNExMZGJMZnlVZGtwM2kwKzBxczQwYXlnUlA0NTR5NW53dG0xN1pIRTVieGVkTURsMkJwak03L0wzY2w3eFVkNU5Ia0Z5OExTQVZDaVlHMWtGamRGVE9mbHE1K3hyZnlVVzE2N0VFSUlJWVFRd250NGZkS3BVaWpSS0ZRdTJ6Ukt0Y3QrZlkvRXJZdE8xYjFOQVgwZVk3WGJNUGZSMnhtbTgrZlpHZmNUNnhQaVBPNjVTeCtTM1ZqY1o0eTNSTTkwU1RodDJQbTA2anh2RmgyaXp0alM2L2liSWpKNE9tMDlhb1VTZ09QMVY4Z01qTWVnMG5KL3dtSmlmSUo1UG5jSG5UYXp5M2tWblkzODR0S0hiUFUvemhQSnE4Z01qSE8rd25OTkpTN0hubTBzSWtqajYzeWU0QnRLaEM2d3ovaUZFRUlJSVlRUTNzdnJrODZOTVhQNGNzcnFmdmN2RDUvRzh2QnBBN2FSNkJ2T0c4dSswMnY3NlliQ1h2TVpFd3hoL0dqR2ZZUnEvUURIL01mL3ZyaDF3SXFzejEvZVFmcjhHQUsxQnZaWFgrTHQ0c045enJWVW91QUxLVGR4Wit4ODU3WVB5MDd5bDZ0N1NmR0w0RWRaOXhHb01iQXNQSjBrdjNEKzUrSUhGTGZYOW1vbnI2V1NmOHQra3lWaHFUeVJ2SXE5VlJlY2hZVzYvQzUzcDh2enIwNVp5OGFZT2YyK0JnQ2RVb05XT2Z4YnpteXo5RXFRaFJCQ0NDR0VFQk9EMXllZE45S3lzSFNlVGwvdjdCVnR0eHI1ai9Qdk9aZEU2VStiMWNqUEwzMUFnNm1OeXM2K2x5MEoxd1h3bmZTTnp0NUpPL0I2NFFIZUxUa0N3TlhXYXY3bDdCdjhLT3MrSXZXQnhQcUU4TnpjeDNtejZCQmJTbzY1ekFYdGNyZzJqK04xVndlc2hEc2NqeVV0WjFQc3ZHR2Y5MW4xUlg1OWVidGJZaEJDQ0NHRUVFTGNXRjZmZEZaME5IS3NMdDlsVzdEV2wxVC9hTUF4MzdHZ3RiclhlUnFsbWpuQlNRQzBXMDJjNzJObzdKWFdLdUJhRDJUeVN1Nk1XK0RjVjI5cTVTZm4vMGJoZFQySS9Sa29NVjBWa2NGWHA5Nk1RYVVGSEFXSmZuUDVZdzdYNXJvY1Y5N1J3UGRPYitidnAyMWlibkF5YW9XS3g1SldzRHg4R2k5ZTJjT0ZwdEplYlE5V0RFa0lJWVFRUWdnaEJ1TDFTZWVKK2l1Y3FML2lzbTFaV0RyZm4zNDdBS2ZxQzNnaGYzZXY4MEsxZnJ5NDZHc0FWSGMyOGRPTDcvZlpmb1F1a08ra2J5RERPVDhTTGplWDg5K1h0ZzY0ZHVkUVJPdURlQ3IxRm1ZSEpUcTNWUnViK09tRjkvdE5adHNzUm41eS9tODhrTENFQnhLV29GSW9TZklONXo5bVBzU1I2OWJvSEVzSGF5N1RhdW5zZDc5V3FXWjFaT2FZeHlHRUVFSUlJWVFZVzE2ZmRQWkZvK3d1TEdTMldVYmN6dnJvMlR5UmNwTkxrYUZQS3MveHgvemRXT3kyRWJkclVHbTVKMzRSZDhUTmR5bUNkTERtTXIvUDIwbTcxVFJvRzI4WEgrWmsvVlcrbGJhZVJOOXdvSHVOenFOMWVYeFlkcEtMZmZSOHVzdmJ4WWY3bkUvYUpVaGprS1JUQ0NHRUVFS0lTVUNTemo3MHJFeHJIR0hTK2YxcHQ3TXNQTDFITzJiK2NtVWZ1eXJQOW51T0FnYWNQYWxScUZnZk01djdFeGJqci9aeGJ1K3dtdmpMbGIxOFVuVnVXREZlYWEzaSs2ZGY0YjZFeGR3ZHR4Q3RVbzBDUi9LNU9EU1Y0dlphUHFrOHg0R2FuRkgzeWdvaGhCQkNDQ0c4a3lTZGZRaldkaThGMG1SdUgxRWI3NWNlWjE1SUNucVZoaXV0VmZ3eVoxdWZGV2U3S0ZId3IxbjNjTDZ4aEMybHgxejI2WlFhMWtmUDRzNjRCUzZ4Z1dNNWxEL203YWJPMURxaU9DMTJHMjhXSFdKMzVUbStrTFNTRlJIVFVWemJsMkFJNDhzcHEvbGl5aW91TlpWeXN2NHFweHNLaHp3UFZRZ2hoQkJDQ0NFazZleER5TFhsVElBKzE4RWNpdnpXU242VCt6RlQvQ0o1bytnZzFrR0cwejZkdHA2NXdjbk1EVTRtVk9mSGkxYytKVXpuejhhWU9kd1NOUk0vdGI3WE9VM21kb3hXTTE5TVdUV2lHUHRTM2xIdlhEKzBpeElGbVlIeFpBYkdNeXM0aVdmUHZlTzI2d2toaEJCQ0NDRW1OMGs2K3hCbkNIVStyaGxoMGdsd3VEYTNWd1hadmp5V3RNSmwvbUpaZXowR2xaWmZ6bjBDLyt1U3pVNmJtZXJPSmhJTVlRUnFESU91SVRwU3V5dXpDZEQ0c0NCMEtzcHJmWjltdTVVWDhub1hWUkpDQ0NHRUVFS0kva2pTMllla2E0VjFiTmdwYWV1LzJJMDdiSXFaeTczeGk1elAzeTQrek1jVlp3RFlYUEFaMzB5OUZRQ1R6Y0t1aXJPOFczS1VEVEd6U1VnSUc5TzRDdHRxMkY1K21taDlFTGZHekdaMVJDYWZWMS9zZDUxUUlZUVFRZ2doaE9pTEpKM1hTVENFNFhOdHZjdnlqZ1k2YmVZeHU5WURDVXQ0T0hHWjgvbXV5ck84VVhUUStYeFA1VGxXaEUvalVuTVoyOHRQMDJ6dTZOWEdqb296dkZWMHlDM3hmR1hLV3BmaVJ3QVZuWTI4ZEhVZnJ4WjhqcXBIcGR6Ujh0Zm9DZElZK3QwZk1NQStJWVFRUWdnaHhNUWhTZWQxRm9ST2NUN09hUzRiazJzb2dLOU92WmtOMGJPZDIvYlg1UERIdkU5Y2pyTUQvejdJL0VtajFVempDSXNkWGM4MFFLVmVpOTAycW1WZXJ2Y2ZNeDl5VzF0Q0NDR0VFRUtJOFV2cDZRREdteVZoYWM3SEordXV1cjE5dFVMSjk2YmY3cEp3N3FnNHk2OXl0bUViY01HVWlTczlJTWJUSVFnaGhCQkNDQ0U4UkhvNmUwajFqMmFLWHlUZzZQVTcwMURvMXZZamRJRjhmL29tVXYyam5kdmVMVG5DYTRVSDNIcWQ4Y0pQcmVjYnFldUkwQWZ5L2RPdnVPemJYM09KRm5QbmtOckphNmtZaS9DRUVFSUlJWVFRTjRBa25UM2NFNy9RK2ZoZ3pXVzN6dWRjR3BiR045TnV4YURTQVk2aHMzKzl1cGNQeTA2NjdScmp5ZHpnWko1T1cwK3cxcmZQNGtQdkZoK2x1SDFzaXpRSklZUVFRZ2doUEUrU3ptdXlBdU5aSEpycWZQNVIrU20zdEt0UnFQanlsRFdzajU3bDNOWm1NZkxyeXg5eG90Nzl3M2M5cGF2NEVqaVM5d1JEZDNYZHJrSERScHVGZHFzUkFKc2I1NGNLSVlRUVFnZ2h4aTlKT25FTUEvMVcrbnJuODJOMStWeHByUnAxdTdPREV2bnExSnVKOFFsMmJpdHFxK0ZuRjdlNmJla1JsVktGWHFseFMxdEtoV0xFNThZYVFweVBleWFjeCtyeStYM2VMZ0JlTGR6UHE0WDdSeDVnRDEwOXhnRDJTVG9YVmdnaGhCQkNpTW5BNjVOT3RVTEY5NmJmVG9RdUVIQlVhWDI1NExOUnRSbW04K2ZMS2F0ZGloS0JvMEx0ODdrN0Jxd1NPMXliWXVheUtXYXUyOW9iaVJTL0NKZDVxZ0NkTmpNdjV1OWhUOVg1RWJXcFZhcjcvVDFwbFdwV1JFeDNQbSt6R0VkMERTR0VFRUlJSWNUWTgvcWs4d2VaZHpFN0tOSDUvTldDenludmFCaHhlK3VqWi9QRmxKdlE5ZWg5N0xDYStPdlZmZXl1ekI1VnJPUFZ2ZkdMNmRsSGVxVzFpdWN1ZlVqRktIcHp2NWw2S3lzaXB0TmhOZEptTVdLMldiSFlyVmhzTmlMMWdmaXF1M3M2cGRDUUVFSUlJWVFRNDVmWEo1MFhtMHFaRzV3TXdORzZQTGFXblJoVmUva3RsZGg3alBZODExVE04NWQzVUcxc0hsVzcvYW5vYktTa3pUMEZlVkw4SWduVCtRLzd2SmV2N21OMmNCSUdsWlpkbGRuOEtYOFBGcnQxVkxGY2JDNWxaY1IwRENxZHkxRGE2NVcwMTAycXViRkNDQ0dFRUVKTU5sNmZkUDZ0NUNoVC9DSXhxSFU4ZDJuYnFOdkxiNjNrMTVjLzRydlRidU9WZ3YxdUswalVuMk8xZWJ3MHl1SEFYYjZkdG9IVmtabkRQcS9hMk13ZjgzZmpwOWF6dmZ5MFcySXBhYS9ERHZRM3k3VGRhdVJFM1ZWZUt0aUhWWW9TQ1NHRUVFSUlNVzRwN0hiN2hLekNjdmYrWDdpdExiMVNndzI3VytkYStxdDlhTEYwdUswOWI2ZEVnVUtoY0NhaGxodVFhRzVaOGYweHY0WVFRZ2doaEJDVG5kZjNkQUp1WFkreml5U2M3bVhERGhQeit4RWhoQkJDQ0NHOG10TFRBUWdoaEJCQ0NDR0VtTHdrNlJSQ0NDR0VFRUlJTVdZazZSUkNDQ0dFRUVJSU1XWWs2UlJDQ0NHRUVFSUlNV2Fra0pBUVFnZ3hRV1JuWjNQaStDbEtTMHJ3MGZ0eXBURFgweUdKVVVwSlRLWEQyRTU4ZkJ6ekY4d2pLeXZMVWExZDBkK2lZWk9UTjkzYjhwNExieVJMcGdqUkQxa3lSUWd4bm14KzZSVTZtbTBraEtjUkdScFBWR2ljcDBNU2JsSlpWMHBWWFFrRmxSY3hCR3A0NUxHSFVLdlZLSlhlTVNCdDgwdXYwTkZrSlNFaTNXdnViZWQ3WG5FUlE1Q2FSeDU3Mkt2ZWMrRjlKT2tVb2grU2RBb2h4b3NYZnZzaTBVRlRXWkN4eXRPaGlERjI5TndleWh2eitlSlhIME92MTZOU3FUd2QwcGlTZTl2NzNuUGhuZVRyRkNHRUVHSWMyL3pTSzBRSGV2ZUhjbSt5YU1aYW9vT244dXJtMTJsdGJjVnF0WG82cERIejhrdXZFQjA0eGV2djdVVXoxaExqSmUrNThGNlNkQW9oaEJEalZIWjJOdTFOTmhaa2V2ZUhjbSt6T0dzdHBqWTRmdnc0UnFNUm04M202WkRjTHZ0c05oMk5WaFprcnZaMEtPUENJaTk0ejRWM2s2UlRDQ0dFR0tkT0hEdEZZa1NhcDhNUUhwQVNrOEhGOHprME56ZFB5cDZ2RThkUGtSaVo3dWt3eHBYSi9wNEw3eVpKcHhCQ0NERk9sWlNXRUJrYTcra3doQWRFaGNaVFUxTkRTMHNMRm91RkNWcUNvMTl5Yi9jMjJkOXo0ZDBrNlJSQ0NDSEdLUitkd1NzcWVZcmVvc01TMEduMW1NMW1UQ2JUcEV0QTVON3ViYksvNThLN1NkSXBoQkJDakZOWGkvSThIWUx3b05LS0lxeFdLeWFUYWRMTjhaTjd1MitUK1QwWDNrMlNUaUdFRUVLNFZXVnRDUjNHOWo3M3RiUTNVVnlaNzdaZW5JN09OcmUwTTE3WjdYWVphdWxsNUQwWGs5R0VUVHBUL2FNOUhZS1l4T1QrRWtLSWtYdjMweit4WmU5Zit0eDM2ZW9wWHZyd0Y1Z3RwbjdQYjJ5cDQrZWJ2MGRsWGFsejI4RXpPemx3Wm9mTGNUVU5GZno4bGU5UlVubWwzN2JNRmhQUHZmb1A1QlNlNlIxTHdXbWVmL3RITkxYV0QvYVNlckhaYkx5NTgvZnNPUFRXc004VlFnaHZvL1owQUNPVjdCdEJYa3VGcDhNUWsxU3liNFNuUXhCQ0NMY3htWTNzT2JhRmhwWWFIbG4vclRHOVZsMWpGZlZOMVN6S1hEUGlOb29xY3JIWnJJUUhkMzhCYUxQYk9IRnhIMHRucmtPcGRIeG5mclhzRWpxTm5waUlwSDdiS3E3TXA2MmpoWml3eEY3N3N2T09vRUJCb0YvSXNHTlVLcFVFK0FWei9PSStacWN2RzlQNWlkTGoxVnVIc1owRFp6N21Vc0VwV3R1YjhEY0VrUnc3alZYejdzRFBFT0J5N0IvLzloT3E2c3Q2dFRGdjJncHVXL0dveTdibXRrYjJISHVQL0pJTG1DMG1vc0xpV1RYdmRsSmlwL2M2LzJ6dVlZNmMzME5kWXlWNnJZR01sSG1zV1hBWFdvMXUxSzlQM25NeDJVellwUE9XcUJsOFVwbU5EZm1mVXJpWEVnVzNScy8wZEJoQ0NERnFSbE1uWjNJUGNlanNUbHJhbTVnU2x6SG0xN3hZY0FxQTFJUVpJMjRqcC9BTUlZRVJYQ201QUVDQVh3Z1p5WFBaZTJJcmhlV1h5U3M1UjJGRkxzMnREVmh0Vmw1OC82Zk9jNFA4UW5sdzNkZXByQ3ZGWnJOeS9zcHhRZ0lqYU8xb3ByV2oyWEdNZnhobWk1Rzg0bk9zbkhzYkpyT3h6emcwYWkwS2hhTGZPRythdTRuY29yTlUxNWRKVVp3YjdMV1AvNWU2eGlveVV1WVI2QmRDVlgwcHAzSU9rRnVVelZQMy9KdEw0dGxoYkNjOE9KcjB4Tmt1YmNTR3UzNVowZHJlekYrMi9qZWRwbmJtcEM5SHE5RnhPdWNBcjMzOEd4N2Q4QjFTWXFjNWp6MXdaZ2VmSG4rZitNZ3BySnk3aWZLYVFvNWQyRXQxUXptUGIzeG13UHRHQ0c4MFlaUE9xZjVSM0J3MWsxMlZaejBkaXBoa05zYk1JY1V2MHROaENDSEVxRFMzTnZEODJ6L0VZcldRa1R5WFM0V25iOGgxeitZZEJ1QVA3LzQvbCswaEFlSDgzYjAvSFBUOERtTTdWMG92b2xRcW5VTjBzNll1NUxibGp4QWVITTNGZ3BPa0o4M0d6eERJbm1OYldKQ3hpdERBN3IvWlBucGZBTjdkODMrMHREVml0cGhRcTlTOHZPMDU1ekYzclB3Q1pUV0YyT3cyOXAzOGtIMG5QK3d6bGlkdSt4NnY3L3p0Z1BIYTdYWStPdkFhSHgxNHJjLzlxZkZaM0hmelU0TytiakU4SVFFUlBMVHVteTdKNWJFTGU5bHg2QzJPWDl6SDZ2bDNPTGQzbXRxWkVwZkJtZ1YzRHRqbVp5Yy9wTG10Z2NjMlB1Tk1NR2RPWGNRTGYvc3hueHo5RzAvZDg2OEFOTFhXODluSkQwbUtUdU94amM4NGU5N2YzL2NTMlhsSHlDM0tKajFwbHJ0ZnNoQVQyb1JOT2dFZVRWckc0ZHBjV2l3ZG5nNUZUQkloV2o4ZVNWcnU2VENFRUdMVWJIWWJLYkVaTE14YVEwcnNOSDd5NHRmSC9KcUY1Ym5VTjFXek1ITTEwV0VKenUxSHozK0t6VGEweGU3UFhENkVqOTZYN3p6MFg4NFA4MTAyTFgrTVFQOVFBbnlENk9oc1E2dlJzV3pXclh4MmFodHJGdHlGcjQrLzg5aW5IL2d4UlJWNXZQTFJyL2pDcHU5eDhlcEpibGwwTHdxRmd1YTJSclorOWpMenBxOWtRY1lxY2dyUEVCWVVSVmhRRkFBZkhYZ05vNm1EOEpBWWJsL3h1TFBOZmFjK3hOOFF5THhwSy91TXZkM1l5bzVEYnpGditrb1NvMUlCOFBjTkd0b3ZUd3pMM2F1LzNLczNjY2JVUmV3NDlCYTFEZDNUcjJ3Mkd5YXpFYjNPTUdCN0ZxdUZjMWVPRVJ1UjdOS2pHUm9VU1ZyQ1RDNFZucWErdVlhUWdIRE81Ui9EYXJPeWROYXRMdmZvMHBucnlNNDdjdTJMRVVrNmhlaHBRaWVkQVJvRHY1Ly9KTC9OMjhHeHVueFBoeU1tdVBraEtUeVR2aEVmbGRiVG9RZ2h4S2dGK1lmeTBLM2Z1S0hYUEhSMkozNCtBZHk4NkY3VXF1NlBHQWZQN2lROHlMVkEyOGxMbjVNY000Mm9zSGpuTnJQRnhPSHNYY3hNWFV4TGU1TnplNEJ2RUFxRmd2aW9LYzV0MlhsSG1KWTBCNXZkeHVuTEIxazY2MWFYcEJQZ1RPNGgwcE5tWWJmYk9YTHVFMjVlZUE4S2hZSTl4OTVEcmRhd1pzRmQrT2dNdkxMOVZ5eWJkU3NaS1hNcHJzeW5wT29LajI3NE5nYTlMMWxURnpqYks2c3BJTC9rZ3N1Mm5ycUdGaS9LV3VOTVlNWFk2R3Y0cXNWcUJuQkpNRHVNanVyR2V1M0FTV2RWWFNrbXM1SGttUFJlK3hLaVU3bFVlSnFLbWlKQ0FzSXByc2hEb1ZDUUdKM21jbHhFU0F3K09nUGxOVVhEZmoxQ1RIWVRPdWtFOE5QbytVSEdYZXl0dXNDcGhnS0sybW9vYWEvemRGaGlnb2czaEpMZ0c4YmM0R1RXUkdaNU9od2hoSml3S210THlDKzl3TTBMNzNGSk9NMFdNM1ZOVldSTmNVM1Vzdk9Qc3ZmRVZqWXNlNWc1NmNzQVI2K1VqOTZYbXNZSy92ZU5IemlQZldUOXR6aDQxbEc1ZG1IbUd1SWpwMUJRbnNPakc3N2RienhHVXljWHI1N2tnVnUrMWl2T2Mvbkh1UE9tSi9DNWxwelliRFlVQ2tlUDFlNmpmeU0xUHF2UCthOHBzUmtjUGY4cERjMjFCQWVFOWRwZlVKYUR2eUZRRWs0UE9aZDNGSUNFcUtuT2JaM1hsdTZ4MjIwMHRkYWowL3FnMS9yME9yZSt1UnB3elBlOVhwQi9LT0NvcXR4MXJMOGhFSTFhMCt2WUFMOFE2aHFyUnZsS2hKaDhKbnpTMldWMVpDYXJJek05SGNhNDl0eHgrTGlnKy9uakdmQkVIM2xXZmlOOGJaZmpzVm9KNzl3Qi90TDVKNFFRWWdDN2pyNkxRZS9Idk9rcnFhd3JkUmJXS2F5NGpOMXVKK202SHFUSE56N0Q5b052OE9IbnIxQmFkWlVOeXg1R3A5WHp4S2J2QVFwKysrYS9zbnJCbmFRbnpzWmlOUk1mT1pXVGx6Nm5wYTJSbk1MVEtGQlFYVjlHVVVVZTRLZ2thdEQ3RVJVYVQxSk1HdWZ5aitMcjQwOUs3SFJLcTd2LzhZc0tpK2VwdS8vVnBZZlZack9pdXBZb2YrRzI3Mkt4V3ZwOGpWUGlNZ2p3ZFZTc1hiZjRQcGQ5Wm91SjgvbkhtSjl4MDZoL2wyTDRycGJsc08va2g0UUhSNVBaNHd1TzltczluVDNuN2diN2g3RXdhdzBMTTFjN2UweTdrbE5kSHdtcFZxTUh3R1J4Rkp6cU1MYjNxcERiUmEvMXdXSTFZN1BaZWcwUEY4S2JUWnBobHA3b0FBQWdBRWxFUVZTa1V3d3VvRWNGYjdzZGF2dVpDanMxQ09aRXdPbHFzTmhnU3g1OFFmSjVJWVFRL2JoY2RKYkM4c3ZjdnVKeGFoc3IrZlBXbnpFemRURWJsejNNMmN1SDhOSDVFaGVSNG5LT1dxWGgzalZmSVNRZ2dnTm5QcWE2dm96SE5qNkRRZS9uUEVhdk5SRG9Gd3pBbWdWM2N1bmE4RldOV2tkMFdBSVhycHpBWW5Na2lIa2w1MUFySFI5cmttTFNLQ3kvVEd0N0U3OTg3Uit4WHB0UCtxdlgvd21BdFF2dWRpYWRWcHNWazhWSWUwZkx0YmExYU5SOWY5T3FWQ3Baa0xtS0E2Yy9adW5NZFM2Sng2bWNBNWdzUnVaT1d6RzZYNllZdHVNWDlySHJ5RHY0K3dieDBMcHZ1dlMwQi9nR2Mvdkt4OUdxZFZoc0Z1b2FLemw5K1NBN0Q3OU5jMXNEdHl5NkY4QjVqeWdWdlJORkJZN0V0Q3RCdGRtc3ptMkRIU3VFY0pDazA0djQ5UndGb29EcTl2NlB2VC9ka1hRQ3ZKY0xEMDhIalh4aEo0UVF2V1RYd0k0Q3lHdUFncWJCang4cXBRSlNCajlzWEFqMERTRTJJcG5aNlV0UktCVGNzL3BKdGgxNGxiTHFBcHBhNjVpZnNhclBYaCtGUXNHYUJYY1M2QmRDVVVVdWJaMHR2UDNKQzRDajUvRGcyUjJjelR0TVJ2STg1azN2VHVabXBTMW1WdHBpd0RIazhUZHYvaXYzclgySzBNRHVOWlpYenQzRS9NeFZBTlEyVkxEOTRCdmNzL3BKRkVvbElRSGR4elUyMTJLMzJ5a296MkhsM05zR2ZhMExNOWR3OHRMbjdEajhGdmV0L1NvQUxlMU43RHZ4QVhPbnJlaHoyTzFvMUhiQTlndHdyQVZhcldDYkJDdkZ1ZXZlTnBtTmZQRDVaaTVlUFVsSzdIVHVXZk1WRE5lcUYzY0o5QXQyRHQvdXNqQnpEWDk2Lzc4NGN1NFRsczlhajQvZTE3bTJabGR2cHV0MU9nSFFhUnk5b0ZxTnJzL2pBSXptVG5RYXZTU2RRbHhIa2s0djBuT0lyQUtvR1NEcFhCZ05DZjVRM0FLdFp0aFpBSnVtOUgrOEVFSjRveGZPd0x1NWppL2xNc0xna2VtZ2N0TVhkQXJnMEI3M3REWFdvc0xpZWZqV3A1MGZ0TE9tTGlBcUxKNi9mdkJ6QUJabXJoN3cvSG5UVnpCditncGEyNXVKajNUOFkxTlNtVTlvWUNRUkliSE9PWFhERVJFUzQzeXN1dFlEbWhpZDFpdjVMYXJNUTZsUVVseVpUM05iSXdHRFZKdlZxRFdzWC9vUWIrNzhIVWNqcHpCditrcmUrL1JGWjJFaWR6Tm9ZRllFSkVTRFJjR2tXSjNjSGZkMmUyY2JyMjcvTmRYMVpkeXk2RjRXejdoNXlJbWVueUdBNlVsek9IWmhMeldORlNSRVRTWFFMd1NBcHBiZWRVRzY1bkoyZmFrUjZCOUtSVTFSbjBOb0cxdnFDT254NVljUXdrR1NUaS9TTSttMEExVURKSjBBRDB5RFh4eDNQSDR6QjI2YlFqK0RTWVFRd3Z2ODlDanNMWWE3VStGTE04QXdCditpSG5KL2syUG0raDZteHBZNk9veHRMSmw1eTVDVFJqOURBS3ZtM1E3QTBYTjdtSlkwaDVtcGkzb2Q5K3ZYZjREUjVKZ2pZcitXaHYxcHkzODZoelorOTlIL2R2WmM5VlJkWDBaTFJ4TkdZNGV6QXUyWjNFTmtUVjFJVlgwcEp5OTk3cksrWTMvU0VtYXdmUFo2ZGg1K20zUDVSNm11TCtQeGpkOTFGaVp5SjRNYUVzSWdQQncwdmV2V1RGaWp2YmMvK1B4bGFoc3JlR1REdDEyV09Ca3FzOFVFZE0vWGpBbExSS0ZRT09jSTkxUmNsWTlTb1NUdTJoY2lzZUZKbEZaZHBheTZ3S1dpY20xakpSM0dObWFtTGg3SlN4SmlVcE9rMDR1NEZBT3lnOUhxNk1YMDYrY2ZzVnVTNE1Wc2FEUkNaUnNjS29ObHNUY2tWQ0dFR05jT2xzR2VJdmptSEVmU0tWelZOVlh6L3I2L0VoWVV4YXA1Z3lkeEErazBkVkJWVjBwaWRQY3YrczZibm5ET3dXdnJhR2JyWnkremZzbUQrQmtDQVVmbDJxMzdYcUtsbzRuV2RzY1B3UDl0K1U5OGZmeEpqcGxHMXRRRlhDNDZTMm5WVmRiTXY0dXErbEwybmZpQWhabXJleTI5MHBlc0tRczVldjVUeW11S1NJNlpSdVMxd2tsaTdGWFdsWkpibE0zaUdUY1BtbkMyZDdiaW8vTjE2UVd0cmkvbnd0VVRCUGdHRXhuaStHRGpvL2RsYWx3bSthVVhLS3N1SkRZaUNZQzZ4aXB5aTg0eUxXbTI4NHVWcnZmK1lQWk9Ib3o4dXJQdGcyZDNBakE3ZmFuYlg3TVFFNTBrblY2a1p5R2hyaTdMbW5id0MrejdlSlVDN2ttRHY1eHpQSC83c2lTZFFnZ0I4RllPVEErZEhBbW4yV0ptMTVGM1dENTd2WE9JNFdqVU5WYnh5dlpmWTdQYnVQL212K3R6V1ltaGF1OXM0ZVZ0ejVFY000MzR5Q21ZTFVhTTVrNlNleVFhWFVNZjQ2T21Pb2MvbWkwbTFHb055VEhUQ1BJTHhXdzFzZVBRVy96Z1M3OXhGZ2xxYktuamc4ODJrNUV5ajZTWU5HSWpram1jdlpzUFAzK0ZCOWQ5dmQraG1xM3R6UnpLM3NYeEMzc3grUGlUTldVQlozSVA4ZnQzbm1YNTdQWE1TbHM2cXRjc0JsZGVVd2c0NXVydU9iYWx6Mk9Xejk2QVRxdm5WTTRCc3ZPT01DVXVBMStmQUdvYks3bDQ5UVFBZDZ6OGdzdjdmUE9pZXltcXpPTzFqLytYdWROV29GS3BPWjF6QUsxR3o4M1hDZzRCeEVZa01TdHRDV2R6RC9QcTl2OGxPWFlhWmRVRlhDNDZ5NUtadHpnVFdTRkVOMGs2dlVqQWRUMmRLQnhKWjNJL1NTZkFYYW53MmtWSHIraUZXamhURGJObHFvSVF3b3RaYlpCVEQwL084SFFrN3RIUjJVcEJlUTQ1aGFkNWNOMDNpSXRJSG5GYmVTWG4yZkxwbjBHaDROSDEzeVk4T0hyRWJWbHRWajQ1K2g2eEVjbXNtbmM3ZTQ1dndXUTJjdmpjYmpKUzVya1VEYnFlUnEzbDd0VmZkajR2cWJvS2RNL3RyR21vNFBVZHY4Vkg3OHVHcFE5ZE8wZkRobVVQOGRhdVA3RDk0QnRzV1BxUXkzeTlzdXBDVHVYczUxeitNV3cySy9NemJtTFYvRHZRYTMyWW1icVluWWZmWnZ2Qk4vajB4Rll5VStZemMrb2k0aUpUcEtETUdPZ2FXcDFmZW9IODBndDlIak0vWXhVNnJaNkVxS25rRlovamJONFJUS1pPREhvL3BpWE5ZZm5zRFM3emZnSENnNlA1NHFidnMvdm8zemgyWVM5cWxacmttR25jdk9qZVhrUEViMS94T01IK1laektPVUJ4WlI3QkFlRnNXUHFRTEpralJEOGs2ZlFpTGtubnRYOERCNnBnQzQ2NUpQZW13ZXVYSE0rZlB3WC9kNnVqOHB3UVFuaWozQVpIQmRIVVlFOUhNancvL01vZit0d2U0QmZNazNmOEU2L3ZmSjdOMjM3SmcrdSt6cFM0akdHM3YrUFFXeHk3c0pld29DZ2VYUGVOQVpQQ3dkUTBWR0N4bW9rTWplUGg5VTl6dGV3U2g3TjNjOS9hcHlpcHVzS2Z0LzZNUlpscmlBNVBSS1BXOHNqNmI5SGEza1JUYXoxV200V0V5S25vdFBwZTdkcnNOazVjK0l3OXg3WVE0QnZNRnpiOXZjdFEydlRFV2F4ZGVEZDdqbTF4RktoWmZCOTV4ZWU0ZVBVa2RVMVZxRlVhWnFVdFllbk1kUzVWYWhPalUvbnEzZi9DcFlMVEhENjNtNU9YUHVma3BjOHg2UDFZTVdjamk3TFdqUGgzSVhwYk12TVdsc3k4WlVqSEprUk41VXQzL01PUTI0NEtpK2Z4MjU0WjlEaWxVc25LdWJjTnFlS3hFRUtTVHEraVZ6c3FMSnB0M1FXQmF2cFpxN09uUjZiRDlxdU91WjJGemZCeEFkdzJVZXI0Q3lHRW03V1pIZi9WcVR3Ymh6djU2SDE1Yk1OM2VIWDdyOGtyUGplaXBETWhhaXBxbFlhYjV0MCs2dUdsV28yT3FOQjRIbG4vTGZSYUgwNWQyazl5N0RReVV1YVNrVEtYaUpBWWpsL1l4OEd6TzdCWUxTN24rdmtFOE13alArdTM3Y3VGWjVreGRTSHJGdC9mWjdHaFpiTnV4ZDhReEpuTEJ3a0xqR0ozK2Jzb2xVcHVXWFF2czlLV3VLd2oycE5Db1hER1YxWmR5Sm5jUXhSWDVwR1pNbjlVdndzaGhKZ01KT24wTWdGYXFITXNONFdkZ1pkTjZhSlhPeW96L3NveEJZSy9ub08xQ1k3dFFnZ2hKZ2VkVnMvanQzM1hPZWR4dURKUzVwR1JNbS9RNHhabXJXWmgxc0JMcUFUNmhmQ1Z1MzdnSE41Njkrb3YwOTdaNnR3L0ozMlpjKzFGbTgyR3hXckdicmVqVUNoUUtsVzlsckdJajB6aFIxOTFyUC81Nkladjk3bG1hRTh6VXhjNXErWSt0dkdaWVNmUnNSRkp6a0kwUWdnaHdFMnJpWW1KSXVDNkwzVUhHMTdiWlVNeUpBVTRIamNhdTRmYkNpR0VtRHkwR3QyNG1ZUFlNekgwMGZzU0doVFo3M0ZhalE2ZFZvOVdvME90R3ZnYjBjRVN6dXRKVVNBaGhCZzlTVHE5VE1CMVgyQVBwYWNUSEhNNG41N2IvZnlkeTFBN2hLRzVRZ2doaEJCQ0NPOG1TYWVYNmRuVHFRQXEyb1orN3V3SVdCRGxlR3kyd1oreTNScWFFRUtJNjZRa1RvSTFXY1NJeFVVbkFveWIzbWQza251N2I1UDVQUmZlVFpKT0wrTi9YVStuelE3TnBxR2YvODA1M1pWcjl4UkJYb1A3WWhOQ0NPR3F3OWhPWlYycHA4TVFIbEJSVzB5bmFmSU9LWko3dTdmSi9wNEw3eVpKcDVlNWZuZ3RESDFlSjBDY1AyenNVYm4ydDZkR0g1TVFRb2kreGNYR1VsVlg0dWt3aEFkVTFwVVFHaHFDUXFGQXBWSk51cDR2dWJkN20renZ1ZkJ1a25SNm1jQWV3MnZ0MS80NzFIbWRYYjZZQmZwclN3VmNySVA5OGtXbEVFS01pUVdMNWxOUWRjSFRZUWdQdUZKMmppbFRVMUFxbFdnMG1rbVhnTWk5M2R0a2Y4K0ZkNU9rMDhzRTlsNlNiTmhKWjVBT0h1bXhoTnNMWjhCaUcxMWNRZ2doZXBzeFl3YUdRQTFITDN6cTZWREVEWFFvZXpjS25ZWDQrSGpVYWpWYXJYYllWWGZIdSs1N2U0K25ReGtYRG1Ydm12VHZ1ZkJ1Y2pkN0daZWs4MXBYWjNscm40Y082TDQwQ1BWeFBLNXFoL2Z6UngyYUVFS0lQanp5Nk1PVU5lUng5Sng4T1BjR2g3TjNVMWFmeTdMbFMxR3IxZmo1K2FIUlRNNWxXeHozZHI3WDM5dU85enpQSzk1ejRiMVV6ejc3N0xPZURrTGNPSzFtMkg3VjhiaHIxRWFRRGxZbkRLOGRsUkpDZk9EQXRhRzE1MnZnNWlUd2xiK1JRb2hKcnJ3VlBpbHlyRjhjWVJqYmF5a1VDaFFLQlZrek16aDA4ak11NUoyaTA5Z0pnTDhoY0d3dkxtNllpdHBpOGt2T2N6RDdZOXFzTlN5L2FRa3FsUW8vUHovQ3dzTFE2WFNUcnRmTDIrL3Q3dmQ4TzYzV1d1ZDc3dS92VDJobzZLUjh6NFYzRzNnRlpUSHB1TXpwdERzU3orRXNtOUxUMmdUNE1CL08xMEtuRmY3ak1QenZXc2RTTEVJSUlkeERxVlNpMCtsNDhLSDdPWDc4T0RrWFQzSGt3azUwV2dPbEZZV2VEaytNVWx4MEVwMm1kc0xDUWtsSlQzWU9yL1R4OFNFa0pHUlNKeDlkOS9aRER6L0FzV1BIdk9iZUh1dzkxK3Yxay9ZOUY5NUxrazR2NDFLOTlscDJXRGFDNGJWZGZyQVludHdCblJaSFVhRjNMOFA5NmFNS1VRZ2h4SFhVYWpYKy92NHNYYnFVek14TVdsdGJzVmdzMkd3MjdIYjc0QTJJY1UraFVLQlVLcDNES3dNREE5SHI5YWpWay91ald0ZnI5Y1o3dTYvMzNNZkhCNVZLNWVuUWhIQzd5ZjJYVFBUaXF3RzEwbEg0UjRGaldxZkpDZzJkRUt3ZmZudVJCbmhxSnZ6bTJ0SXBmejRIaTJJZ3dkK2RVUXNoaEZDcjFSZ01CclJhTFVGQlFaaE1Kc3htTTFhcmRkSi9PSi9zdXBiSTBHZzBhTFZhTkJvTmFyWGFhM3E3dlBIZTl2YjNYSGdmU1RxOVVLQVc2anBkdDVXM2ppenBCTGhqS254YTdCaG1hN0hCVHc3QkMrdEFKZU5zaFJEQ3JicVdVbENyMWVqMWV1eDIrNlQ5VU81dHV1WTQ5dnp4SnQ1NGIzdjdleTY4aXlTZFhpaEExenZwckdpRHpMQ1J0L21EeGZDbGp4MjlwZ1ZOOFBKNStQS00wY1VwaEJDaU4vbHdLaVlydWJlRm1MeWtEOThMQmZVb0p0VDFwMzBreTZiMDFEWE10c3NibHlDM1lYUnRDaUdFRUVJSUlTWStTVHE5MFBVVmJHSDBTU2Z3LzltNzc3QTRyblB4NDkrdExMMzNya1lUYWdqMWdwclZYZVFpVzY2eDA1eDdZeWR4NmkvSlRiMDNUbktUNjlpSmt6aXg0eDVYV2E2UzFTV3JBUklTSUJDaUNRU2lpRjYzNy83K0dGaDIyVVVWaEdEUDUzbjJZWGRtZHVZc00wTDd6bnZPZTdoOU1renR5NVpha2JyWkdzelh2MTlCRUFSQkVBUkJFTVl1RVhTNklmdWdzei9WZWEzVHBnejJvM21nVmd6czgvbFR3N05mUVJBRVFSQUVRUkRHSmhGMHVxRUFGd1dEaGlQVENWSTMyeS9iamVYOHBBSnlHNFpuMzRJZ0NJSWdDSUlnakQwaTZIUkRnWGFaenY0S3MyMDYwQTlUVjloTlV3YTYyUUw4TGdlNkRNT3piMEVRQkVFUUJFRVF4aFlSZExvaCsweW5oOTM4dzhPVjdRVDQzcHlCYnJadE92ajFVV21jcHlBSWdpQUlnaUFJN2tVRW5XNG93RVdtRTRadlhDZEF0STlqTjlzVGpkSTBLb0lnQ0lJZ0NJSWd1QmNSZExvaCs2RFRQdnM0bkpsT2tMclp6b3NhZVAxNk1Sd1g0enNGUVJBRVFSQUV3YTBvUjdzQndvMW4zNzNXYURlT3MzNllnMDZBSDgrRHIrMGNDR2gvZFJSZVdDMFZIQklFUVJDdVRrRkJBY2R6ODZpdHFjRlQ0MDFGVmVsb04wbTRUaFBpSjZQVjl4SWJHOFBzekF5bVRwMktUQ1pESnBOZC9zM2ppRHRkMitLY0MrNUlaclZheFZBN043VG1QVEJacE9kV3BKbFRNaVBnTjB1Ry8xalZuZkNOWFFPRmloTDk0ZmxWb0JKNWRrRVF4cURqRGZERGcvQ241WkFXY3ZudGg4dXJMNytHdHROQ1hPZ1V3b05qaVFpT3VYRUhGMFpVUTBzdGpTMDFuR3NveHN0ZnhaWUg3a1dwVkNLWHU4ZC9sSysrL0JyYURqTnhZVWx1YzIzYnpubDlNVjRCU3JZOGNKOWJuWFBCL1lpZzAwMXQvaGhhdE5KenF4VmtNb2p4Z1pmWGpjenhEdGJDTDQ4TXZGNFJEeithT3pMSEVnUkJHRW1qRVhUKzdibC9FaGt3aWN6VXJCdHpRR0hVWkJmdW9hNjluRWUrOGdBYWpRYUZRbkg1TjQxaDR0cDJ2M011dUNkeE84Vk4yVStiUWw5dmpycWVrYXN3dXlRR2JwMDA4SHBQTlh4VVBrSUhFd1JCR0VkZWZmazFJdjNkKzB1NU81bWJ2b0xJd0VtOC91cWJkSGQzWXpZUDAzeG1ONkZYWG42TlNQK0pibjl0ejAxZlFaU2JuSFBCZlltZzAwM1pqK3YwVTBzL0xWWm82aDI1WTM1akJrd09ISGo5bDVPUTN6Unl4eE1FUVJqckNnb0s2TzJ3a0pubTNsL0szYzI4cVNzdzlFQnViaTU2dlI2THhUTGFUUnAyQmZrRmFOdk5aS1l0RysybTNCVG11c0U1Rjl5YkNEcmRsSDBGVzMrNzV5TlJUS2lmVWc2L1dqUVE1SnF0OE5NdnBER2ZnaUFJZ3JQak9YbkVoMDBaN1dZSW8yQkNWQ3JGcDB2bzdPd2NsNW12NDdsNXhJY25qWFl6Ymlyai9ad0w3azBFblc0cXlDN1Q2YWthZUY0M2pITjF1aExpQ1Q5YllPdlJTNjhKZm5BQVduVWplMXhCRUlTeHFLYTJodkRnMk5GdWhqQUtJb0pqYVdwcW9xdXJDNVBKeEhncndTR3ViV2ZqL1p3TDdrMEVuVzdLUHVoVTJsWG9Ic2xNWjcvcFlmQmt4c0RyWnEwVWVPcE1JMzlzUVJDRXNjVFR3OHN0S25rS3ppSkQ0dkJRYXpBYWpSZ01obkVYZ0locjI5bDRQK2VDZXhOQnA1c0s5SFM5dk80R0JKMEFHeWJDNXVTQjErYzY0TDhPUytOS0JVRVFCRWxsZGRsb04wRVlSYlgxMVpqTlpnd0d3N2diNHlldWJkZkc4emtYM0pzSU90MlVmYWJUYVBjM3JYNkV1OWZhKzhvMHlMTHJXWlBYQ0gvSXZYSEhGd1JCRUc1ZUxSMFg2ZFVOL1o5U1krc0Z6dFdkSGJiamFTOXhyQ3RodFZveFc0Wi9ISjdWYWhWZExkMk1PT2ZDZUNTQ1RqZGxIM1QyR2dlZTM2aE1aNzhmem9YMDBJSFhuMWZCbTJkdWJCc0VRUkNFa1ZGVWVZSS92djU5MmpxYnIvcTk3K3o2SzZmTGM0WmNuMTk2bEwwNUgxeHlIKzFkTGZ6KzFhZG9hS20xTFR0ODZuTU9uZHJoc0YxVFd6Mi9mKzBwYWhvcWh0elhHOXVmZFhxZnZaYysvQzNIQ25kZnNqMkNJQWp1U2puYURSQkdSNkJkME5taEI3VUNER2JvTWtDM0VYeFVRNzkzT0NubDhPdEY4SzI5VWhkYmdKY0tJZHdiVnNUZG1EWUlnaUNNVnhXMXhSek8vNXk2cGlwa3lBZ0pqR1QrdEZXa0pzNjZJY2R2YVcra1I5ZUZqNWYvZGUybm83dU5qdTRXaDJWZFBlMFlUSHJPTnpoUCtod2JQaEdaVEVaMWZTa1dpNW5Rd0VqYk9vdlZ3dkhpL1N5WWRndHl1WFR2dmZMQ0dUeFVHcUxDRW9ac2cwN2ZpOEdvSDNMOXBOaXBITTcvbk16VUxOUXFqeUczdXhZaTQrVk1xKy9sMEtudG5EbVhSM2R2Qjc1ZUFTUkdKNU9WY1NzK1huNE8yeHBOUnI0NCtSbUY1ZG4wYUR2eDl3a21NeTJMek5Rc1pES1p3N2FkUGUzc3lkbEtlVTBSUnBPQmlKQllzakkyTWlFNnhha04rYVZIT1haNkR5M3REV2pVWHFST3lHQjU1dTNEY3Y3Rk9SZkdHeEYwdWlrL3RSVHdtU3pRWTRRSkFWRFpMcTJyNzNhY1QzT2tlYXZnZDB2aDY3dWdSU3N0KzIwMmVDcGhRZFNOYTRjZ0NNSjRVbHBkd0ZzN255YzZOSUY1NlNzeG1nd1VWUnpudmQwdmtKV3hrU1d6MWcvcjhWcmFHK25vYm5WWWR1RmlKUnExRnpVdUFrTlhFcUtTYklHZ3ZiTHpCUnpPLzl4aG1VN2ZpOGxzNUlOOUx6bHQvNDI3ZjQ1S3FhYWs2aFJCL21GVTFCUUI0T2NUUkdyaUxQWWQvNUNxdXJPVTFSUlNWVjlLWjNjYlpvdVpmMjc3alcwZkFUN0JiTDdsY1pmdDdPaHU1ZFZQL3Vpd3pHUXhZVERvK1B2N3YzSlluaGlkekliRkQxelI1eGV1M0J2Yi8wUkxleU9wRXpMdzl3bWlzYldXdkpKRGxGWVg4TlZOUDdFRm5sYXJsWGQzLzQzeW1pTFNKODBoTkRDSzRzb1Q3RGp5TmxwZEQwc3pOdGoyMmQzYnlVc2YvaGFkb1plWlNZdFFxenc0V1hLSU43WS95LzFybjJSQzlFQXhpa09uZHJBM2R4dXg0Uk5aTW1zRGRVMVY1QlR0NDJKYkhRK3UrNVpUTUNzSTdrNEVuVzRzd0VPcUhBc1E1QUdWZmN2cmJuRFFDVkxtOWZkWjhNUnVLZE5xc2NMUEQ4UFBGNHJBVXhBRTRWcG85VDNjbnZVbHBrMmVhMXUyWk9aNi9yNzFWeHc2dFoxNTZTdUhOU09YWGJTWDQ4VUhYSzU3ZmZ1ZnJtZ2YzM3ZvajNoNmVObGVWemVVRWVRZnh1elVwU1JHSldObElQdHpPUDl6R2xwcXVIUDVseDMyNGVuaGpVcXBScXZ2cGFLMkdMbGNiZ3RNcDA2YXcvcEZXd2dOaktUNDNBbVNFbWJnNCtYUG5wd1B5RXpOSXRnL2ZHQS9HbThBU3FwT0FhQTE5TkxTMFVoSjFTbThOYjVrcGkzRGFyWFMwZDFDZ0crSVF4c01SajE2b3haZnJ3QUNCNjBUaGtlUVh4ajMzdklmRGxuTm5LSjk3RGp5TnJuRisxazIrMVlBaWlxT1UxNVR4T0taNjJ6TDVrNWR3UXRiZjgzaC9CMWtwQ3l4N2VQQWlZL3A3R25qZ1hYZnNnV1kweWJONVcvdi81TGQyZS96MVUwL0JxU2JEZ2RPZkV4QzVCUWVXUGN0MjQyU2JmdGZwcURzR0tYVkJTUWxUTDlodnd0QkdBdEUwT25HZ2pRRFFhZWYzZmVPRzFsTXlGNmNyeFI0Zm51Zk5IMktDRHdGUVJDdTNiVEo4NXl5TFI1cURVbngwOGsrdlpmMnJoYkNnb2J2ait2S09adkl5dGhvZTIwMEdYanVyWit3WVBvdHpFdGZlVVg3MEtnOTJYZjhJd0o4Z2dFd21ReTh0K2NGSGxqN0pQLysvQytZekFORkNNeG1FMWFzL09PRC8zSFlSMlpxRml2bmJ1TFUyU040YXJ4NTh0Ny9jY3FlYmxqMEFQNit3Zmg1QjZEVjlhQldlYkJ3K21vTzVIM0M4c3piOGZiMHRXM2JIN0NhekViYU81c3Byem5OL0dtcnlNcllTSGxORWZ1T2Y4akRHNTRpMnE1cjd0YTlMMUpWZDVhdjMvVXp2UHFDVjJGNDNiSHNVYWZyTzMzU1hIWWNlWnZtdG5yYnNsT2xSMUFxbE15ZnRzcTJUS1ZVa1ptYXhZNmpiMU5XVThqTXBJV1l6Q1lLSzNLSURrdDB5R2dHQjRRekpXNGFaNnBPMHRyWlJKQmZLSVhsT1pndFpoWk1YKzF3YlMyWWRnc0ZaY2Y2Ym1pSW9GTVE3SW1nMDQzWkZ4UHlzaHZEZWFPTENkbWJIQWkvWHdyZk95QUNUMEVRaE9zeFZQYytvOGtBZ01ZdW96Z2MxQ29QaDh4cDVZVXpXS3dXRXFLUzhkTDRYUEYrYWhzcmJVSG54SmcwSnNTazB0SFR4dmNlK29QRGRqdVB2VWROUXptUDNmNURwMzBZVFFhT0Z1eGsydVI1ZFBWMjJKYjdlUWNnazhtSWpaaG9XMVpRZG96a2hKbFlyQlpPbmozTWd1bXJIWUxPSDMzcFdRQmUzUFkwaWRFcExNKzh6Ylp1VW13YW1XbFpITXo3aFB2Vy9DY0FSL0ozVWxGYnpQMXJueEFCNXdoeWRYMzMzNVRvdjdhdFZpdm5HOHFKQ0lsRG8zYWNLeTR1Y2pJQWRVM1Z6RXhhU0dOTExRYWpuc1NvSktmOXhrVk81a3pWU2VxYnFnbnlDK1Y4ZlJreW1ZejR5Q2tPMjRVRlJlSHA0VVZkVS9Xd2ZFWkJHRTlFME9uRzdJc0pxUlVEejJ1NmJueGI3S1VFaThCVEVBUmhKQmlNZXM1VzV4UG9HNEx2ZFJiM3VaeHpGMG9BNk5GMjJycW9EaVV4S2hrUHRmU2ZVbnRYTThFQkE5MWM1MDVkenAvZitTOCtPL1NtdzN1TUpnTVdpNW5mdi9xVTAvNldabXpFVStOTlUzczlmL3IzajJ6THQ2ejVKb2Z6cFFxMGM5S1dFeHMra1hOMUpkeS85b21yK214dmJuK09sbzVHaDJYUHZmVVRxZjNkTFdqVW5yeS81eCsyZFE5di9DNSszZ0ZYZFF6aDZoV1daUU1RRnpFSmdLN2VEa3htbzhzdXpnRyswbzJOamk2cFFGVnI1OFcrNVVOdjIyNjNyYStYUHlxbGM5VkZQNThnV3RvYm5aWUxncnNUUWFjYkM3Szc2YWV3NjNsVTNlRzg3WTBtQWs5QkVJVGhaVEtiMkxyM1JYcTBYYXpLdW12RUM1MmNxNU9DemcvMnZZUktxWGE1amNWaXhtd3g4L1U3LzR1d29DajBCaDF0WGMwRStZVTViUGZ3aHFld1dDd3U5K0dLcDRjWFV5Zk9CbVE4OTlhUFdaWjVHMG54TXpDWmpjU0dUK0xFbVlOMDliUlRVblVTR1RJdXRsNmd1cjRNa0NxU2VtbDhpQWlPSlNGcWl0TytPN3JieUVoWjRqQyt0TE83RGFWU05XUkcxM09ZczhxQ3M4b0xKZXcvOFRHaGdaR2tUY3dFcEdKVEFCNkRzcHdBSGlycEpvZkJwTC9zdHVwQjIycjF2VTRWY3Z0cDFKNll6RVlzRm92TG9saUM0SzVFME9uRzdMdlhhbzFTUmR0T2cvUm8xMHVGaGtaVGYrRDUzZjJnTnc4RW5qK2VCMHRqUjdkdGdpQUlZMGxuZHh2djdubUJDeGZQc1dUV2VvZmlRaU9ocGIzUjFtM3g1Tm5EZkduajk0Z0ljZjdEL2NHK2w2aThjSVlnZnluSXRHSmwxZHc3bmI3USszcjU4OWJPNTJsb1BuL1pZMy9samg4N2RmWFZxTDN3OTVFcTVDM1B2STB6NS9JQVVDazlpQXlKbzZqaU9DYUxDWUN5bWtLVWN1bnJVWC9RcWRYM1lqRHB5U3Y1Z3NQNU8zanN0aDhTRlJwdjIvL1d2UzlTMTFURmY5enpTMUcxZEJUa0Z1MW41N0YzOGZVTzRONWIvZ09sUWpwL0Zvc1pBTG5NT2ZqclAwLzlQODJYMmhiSGJTMFdzMjNaNWJZVkJFRWlnazQzWnQrOXRsVUw4ZjVRMkNTOXJ1cUFHV0d1MzNjanBRVEQwMHZoaHdjR0FzOWZIWVhHWHJqSGVkaUZJQWpDRFpkL0VUNnZnb3AyNlRGYzVES1lNQXo3S1R0L21tMzcvNFhaWW1MVHNzZVlPaWx6R1BaNmFYbG5ENkdRSzFnNVp4TjFUVlVjTGR6Rkhjc2VkZGltbzd1Vk0rZnlXRFJqclMxSTBLZzlIUXErMk92cDdTUTJmQktaYVZrdTF6ZTAxTERqeU50WXJWWmFPNXY0OU5BYmdOUU45M0QrRHZMTGpwS2FtRUZHeW1MYmU2WlBtY2YwS2ZNQXFldmtzMi85bUx0V2ZKWGd2aUM0bzd1TmJmdGY0bnhET1ZhckZWL3ZBSmJNWEkvZXFLT21VYXI1cmpkb0thbzh6dXlVcGRSZVBPZXliYkhoMTM0bW03WHdXUkhrZEVGMzMvK0RZOTF3WGRzR281NlBEcjVLY2VVSkprU25zR241bHgzRzBhcjZianpvalRxWDd3WHdVRW1aemY2YkZQM1pUTWR0ZFU3YnV0cXUvMWdlS28wSU9nVmhFQkYwdWpHSG9GTW5GZkc1MllKT2dQUVF4OEFUNElWOGFUN1JKek5HdDIyQ0lMZ3ZyUW1lUHdWYlN5SE1DeVlGd0lMbzRkdS9ERGl5NS9yMmNiTGtNSjhjZXAySTRGZzJMZit5TFpnYVNTYXppWUt5WTB5T1M4ZFQ0ODJpbWV0NGY4OC9tSjJhWlF1K3JGWXIyNCs4aFVidGRjV1ZiVUdxdnV2bjdYcE9yODd1TnR0enRkS0QySENwV0ZCTlF6bkIvdUdFQlVYYnh1WmRLWmxNUm1kM0d3dW5yNmI0WEI2cGlSa3N6ZGpBWDkvN2hXMThuOUZrUUNGWGNLcjBDS2RLai9UOURxU0NOa3FGTk9idkJ3OC9jODFkTGIxVU1EME00aUxCSklOeEVITU95N1hkcSt2aDljK2U0V0xyQlZiTnZaTjU2U3VkQWowLzcwQmtNcG5UL0xFd01ENnpQOHZ1N3hNRURJenhkTFZ0Lzc4ZmY5OWc2cHVxWFhhaGJlOXFzZTFURUlRQklpbXFJQzBBQUNBQVNVUkJWT2gwWS9iZGE5dDBFRy9YbTZtcTg4YTM1MUxTUStDUHkrQ0hCNkZMS3J6SXh4WFFvWWYvTncrVVl0aUVJQWczMkJ2RlVOZ01ENmJCdzJramM0d2oxL0hlQ3hlcitQVFFHMHlPVGVldWxWKzFaUk5IV3M3cHZmUm91NWcvN1JZQVVoTm5jVEk2aGExNy84bFg3dmgvZUdsOE9KRDNDYVhWQld5KzVmR3JtaXYwMU5rakZKYm51RnhudFE2TStmVHg4ck5OMzVKZHVJZmtoSmt1dXhRLzgrYVAwQnVrdWNQNngyais0NFAvdG5XUi9QYjl2K1diOS80YUdDaU1CUEQ0WFQ4RDRNU1pMOWg1N0YyK3V1a250b0NrVjlmTmMyLzloQlZ6TnpFN1pja1ZmN2FoZUNraExnUkNRMEhsWExkbXpMcWVheHZnbzRPdjBOeGV6NWExVHpoTWNXSlBwVlFSRmhSTlhWTVZScFBSb2ZEUCtjWnlBT0lqcENxMlVTSHh5R1F5MjloZWUrY2J5NUhMNU1UMDNjaUlEazJndHJHU0N4ZlBPVlJDYm01dlFLdnZZZHJrZWRmNTZRUmgvQkZCcHh1ekR6cGJkSkJnVjhqd1ppZ21ORmhTRVB4bHBUVEc4NkkwM3ArRHRkQitBUDVuQ1dnVWwzNi9JQWpDY0Nwc2hzZG53SjNPdFdadUNvZnpkMkRGeW0xWmo5eXdnTE5YMTgwWEp6OGpNU3JabHRXVXlXVGN1dlJoWHZyd3Q3ejI2ZitSRUpWRTl1bTlMSjY1anFUNHE1dkxNRE10aStXWmQ3aGNkNzZoakRlMlB6dmtlM1VHTFkwdHRjVDNUWlVCY052U2gyMWorWHEwblh4NDRCWFd6TitNVDE5bDMvNU1wU3R0bmMxOGZ2UnRva0lINXVlMFdxM3NPUEkyWGhvZlpreFpjRldmVGJoeURTMjFsRllYTUM5OTVaQUJaNy8waVhQWW5iT1Y0OFg3YlYyM2pTWWp1VVg3OFBVT1lHS3NkTWZJVStQTnBKZzB5bXVMdUhDeHlqYnZha3Q3STZYVitTUW56TEIxM1owNmNRN1pwL2R5dU9Cek5vYy9ic3V3SHM3L0hJQVpTZUxjQzhKZ0l1aDBZNTVLS1VOb3NraVBVTHZpZXRVM1dhYXpYNVFQUEw4S2ZuQmdZT3hVUVJNOHVRZCt1M1QwaXg4Smd1QStKZ2JjdkFFblFGMVRGU3FsbWlOOVg0UUhpd3BOSUNWeEprYVRrWjNIM21YUmpEVzJMb2JYNnZPajcyQTBHVmcxN3k2SDVYN2VBYXhiZUI5djdYeWV4dFlMVEk1TFo5bnNXNjk2Lzltbjk1SjlldTlWdjY5WDE4VXJuL3loTHhpZWlOR2tSMi9Va1dnWHNQUjNvWXlObUhSRjNaQUQvVUo0Wk9QM3lDbmF4OS9mL3hYUllRbG8xRjZjcXl2aFM3ZCsvNFlGK3U2b3Jxa0tnT2EyZXZia2ZPQnltMFV6MXVLaDFwQ1psa1YrMlZGMjUyeWxxYTJlSVA4d2lpdFAwTnpld09aVmp6dWNwNVZ6NzZTNm9ZdzN0ditKV2NtTFVTaVVuQ3c1aEZxbFllWGNPMjNiUlljbE1IM0tmUEpMai9MNlozOGlNVHFaQ3hmUGNiWTZuL25UVmhFZU5Jejk3QVZobkJCL0VkMWNxQ2ZVOTBqUExWYkhDclp0T3NkeG56ZUxBQS80MHdyNHIwT1ExemNWVmtVN2ZHTVgvRytXRkpnS2dpQ010RW11aHhiZU5IUUdMUWFqM3BaOUdXeG0wa0pTRW1laTFYVnpycTZFa3FxVGJMN2xHOFNFSlY3VDhZNFY3cWF3UEljbHM5WVRFUnhqVzk3U2NaRmpCYnM0ZWZZd2Z0NEJCUGlHVUhhK2tGYy8vVC9tVDF2RnBKaTBLeTY2a3BtYVJkWVF3V3BOUXpsdjdYemVhYm5aWW1aMzlsYWl3eExKeXRqSW50d1BNQmoxSEMzY1JlcUVqQ3NlNTJwMU1ab3lLalNlZFF2dkl5UWdnbjNIUHdSQXBWUnpzdVFRczFPWEVoSVFjVVg3RnE1T2Y1Zm84dG9peW11TFhHNHpPelVMRDdVR2xWTE5RK3UvdzY3czl5bXBQb1hKWkNReUpJNzcxenpCaEpnVWgvZUVCa2J5eUlidnNpdjdmWEtLOXFGVUtFbU1TbWJsM0R1ZHhnTnZYUHdnZ2I0aDVKVWM0bnhER1lGK29heGRjQyt6VTVlT3pJY1doREZPQkoxdUxzZ3U2R3pWRGFwZzIzbHpCcDBnZGFWOWVnbjhOaHYyOUZYUXY5Z0xqKytTNXZLY0tjYndDNEl3UWlyN2VsbE1DUmpkZGx6T0R4LzUweFZ0NStjVHlHTzMvb0EzUC84enIzN3lSemJmOGpnVFkxS3Y2bGhhZlM5N2M3Y3hPWFlxUzJhdXA3dTNrN0thUWdyTHNxbXFMMFd0OG1EQjlOVXNtckVHbFZMTnFiTkgySi8zTWYvZThXZThQWDJaRWplTnVJaEpKQ1hNUU9OaW5zUitDb1hTWWM3TDQyY09Tc3RsQ3M2ZXowY2hWK0JwVjcyMHFhMGVrOWxJZUhBTTk2MzVUeW92bk9Gb3dTN3VXdkZWYWhvcmVQSERwNW1idHB6STBIaFVTalZiMW55VDd0NE9PcnBiTVZ0TXhJUk9vTEE4R3l0V0xyWmVJQ1ZoRmthVGdZYm1HdXBiemxOVmQ1YnltaUlVY2dVTHA2OW0vclJiS0szTzUwakJUbktLOXBFUU9ZWE10R1drSk02OHF0K25jR256cDYwYXNzcXhLOTZldnR5ZTljZ1ZiUnNSRXN1RDY3OTEyZTNrY2psTFpxMW55YXoxVjl3T1FYQm5JdWgwYzRGMjNWSGJkSkRnNTFqQjltWU8zdVF5K05FOENQZUdOODlJeTNxTThQMzk4S1YwMkpKeTZmY0xnaUFJRWsrTk53K3NmWkxYUDN1R3N2T0ZWeDEwZW5wNHNXbjVsNWtRbllKTUp1T05IYy9TMkZKTGdHOHdLK2Jjd2N5a1JRNVRXY3hNWHNqVVNYTTRYWjdEaVpLRG5EeDdtSXR0ZGFSUHVycjVRNnZyU3JuUUpFMVQ0cUhTc0diQnZTamtBd1A4MVNvUElvSmoyYkxtbTJqVW51U2QrWUxFNkdSU0o4d2lkY0lzd29LaXlDM2F6K0g4SFpqTUpvZDkrM2o2OGEwdFQzUG8xSGE2dFoyRUJrWXlkVkltSGQydHZQekovNkpXZWhBZk9ZWDFpN2FRa2pqTFZoQnArcFQ1VEpzOGo1S3FVeHpNKzRTeTg0VWk2QlFFd2UySm9OUE5CZG5kVUc3VkRpb21kSk9PNnh6czBYU1lFQ0JsUFkwV3FaejhTNFZRM0N3RnBkN2pxTnFmSUFqQ1NQRlFhM2h3L2JkUktkWFg5UDdraEJtMjU1dVdQWVpXMzBOcytNUWh1ODZxbENwbUppOWtadkpDV2p1YlVDcFVEdE5QOUZlSTdmZlk3VDkwMnNlZEs3NTh5VGI1K3dUeDVkdC9aTnZ2SGNzZXBWZlhiVnMvTTJraE01TVdBbUN4V0RDWmpWaXRWbVF5R1hLNUFybGN6bmNlK0ozVGZ2L3pubDhSNEJzODVHZVR5V1NrSk00a09XR0dVekFyQ0lMZ2pzUkVFMjV1OEZ5ZER0T20zSVFWYkllU0ZRdC9YZ2toZGtIMHNYcjQrczZiYi9vWFFSQ0VtNVZhNVRFc2s5cUhCa1lTRnpIcGl2Y1Y1QmVLbi9mSTlGZTJEMlE5TmQ0RUI0UVB1WjFhNVlHSFdvTmE1WEhKUWtDQmZpRlg5TmxrTXBuRE5CMkNJQWp1U2dTZGJpNW9VTkJwbitrc2I3L3g3YmtlRXdQZ2hkWFNuSjc5Nm51a0FrTmYxSTVldXdSQkVBUkJFQVRCblltZzA4M1pCNTF0T3FreXJGOWZ6eXFkU1pxL2N5enhVOE1mbHNIZFNRUExER2I0eFJINFc3NVVvVmNRQkdHc21CQS8rZkliQ2VOV1RHUTh3TEJrbjI4MjR0cDJiVHlmYzhHOWlhRFR6ZGtIbmMxU0JYTGk3Y2QxanFFdXR2M2tNdmphZFBqWkFsQVAxSlBndmJQd3pUMEQxWG9GUVJCdWRscDlMdzB0b3F1R082cHZQbyt1YjJxUThVaGMyODdHK3prWDNKc0lPdDFjNkVEbGVWcjYvczRsMkkzckhDdkZoRnhaSEFQUHI0SXd1ODk0dGhXK3NnTStxUmk5ZGdtQ0lGeXBtT2hvR2x0cVJyc1p3aWhvYUtraE9EZ0ltVXlHUXFFWWQ1a3ZjVzA3RysvblhIQnZJdWgwYzRFYVVQVDlUZXMwZ01uaU9LNXpMQlVUY2lYQkQvNnhHbGJFRFN6VG1lR1pFL0NqZzlDdUg3MjJDWUlnWEU3bTNObWNheXdhN1dZSW82RGlRaUVUSjAxQUxwZWpVcW5HWFFBaXJtMW40LzJjQys1TkJKMXVUZ1lFMjFWOHZkZzdxSUx0R001MDl2TldTVk9uL0d3QmVOa1ZJOHh0Z0VlM3c5RzYwV3ViSUFqQ3BhU25wK1BscnlLN2FPOW9OMFc0Z1k0VTdFTG1ZU0kyTmhhbFVvbGFyWGFvd2pzZURGemJlMGE3S1RlRkl3VTd4LzA1Rjl5YnVKb0ZoMmxHbWdiTjFWa3h4aXJZWHNyaUdIaHBMYVNIRGl6ck5NQlBEOEh2Y2tBcnBsSVRCT0VtdE9YKys3alFWa1oyb2ZoeTdnNk9GdXppUW1zcEN4Y3RRS2xVNHVQamcwbzFQcWRka2E3dGNyZS90cVZ6WHVZVzUxeHdYNHFmLy96blB4L3RSZ2lqSzdkaFlPeG1SZ1NrQnNPMk10Q2JwZTYyNnllQTF6ajUyK2VsZ3RXSlV2WXovK0pBTmR1S2R0aFZCUkUrRU9kMzZYMElndURlaXByaFJDUE1qWVRrNEpFOWxrd21ReWFUTVhWYUtrZE9IS0NvTEErZFhpb3I3dXZsZjVsM0MyTkZmZk41eW10T2M3aGdPejNtSmhZdG5ZOUNvY0RIeDRlUWtCQThQRHpHWGRiTDNhL3RnWFArR2QzbVp0czU5L1gxSlRnNGVGeWVjOEc5RFQzenNlQTJRdXdLN1RUM1NqL2ovYUd3U1hwZTFlbllCWGVza3dGM1RZSE1DUGpGWVRqZkpTMXYxc0xQRDhQc0NQak9iTWNDUklJZ0NLTkZMcGZqNGVIQjVudnZKamMzbDVMaVBJNFZmWTZIMm92YStxclJicDV3bldJaUU5QVplZ2tKQ1daQ1VxS3RlNlducHlkQlFVSGpPdmpvdjdidnZlOGVjbkp5M09iYXZ0dzUxMmcwNC9hY0MrNUxCSjJDUS9mYVpyc0t0cmFnc3dNeXdtOTh1MFphdkIvOGZUVzhXQ2hOcDlMdmVBTjhhVHM4bUNiTjk2a1E0L2dGUVJobFNxVVNYMTlmRml4WVFGcGFHdDNkM1poTUppd1dDMWFybUlCNFBKREpaTWpsY2x2M1NuOS9melFhRFVybCtQNnExdjk1M2ZIYWRuWE9QVDA5VVNnVWwzK3pJSXd4NC9zdm1YQkZRdTNIZFBabE91M0hkWTdsYVZNdVJ5V0hyMCtIckZqNGZjN0FaOVdiNFo4RnNPTWNmQzhUMGtKR3Q1MkNJQWhLcFJJdkx5L1VhalVCQVFFWURBYU1SaU5tczNuY2Z6a2Y3L3FueUZDcFZLalZhbFFxRlVxbDBtMnlYZTU0YmJ2N09SZmNqd2c2aFNFem5mM0crclFwVnlJNVNKcGE1ZjFTZUtVSWRIMUZoV3E3NE1tOXNEb0J2allEL05TajIwNUJFTnhiLzFRS1NxVVNqVWFEMVdvZHQxL0szVTMvR0VmN2h6dHh4MnZiM2MrNTRGNUUwQ2s0ak9sczZnczY0KzB5blpWdUVIUUN5R1ZTZDlybGNmQmNIaHk2TUxEdTh5bzRmQUh1VDRYYkowc1pVa0VRaE5FZ3Zwd0s0NVc0dGdWaC9CSmZuUVdIN3JVdFdyQUNBUjREV1QyZGFTQUQ2ZzZDUGVIbkMrRTNTeHgvTjkxRytIcytQUHdaN0ttV2ZrK0NJQWlDSUFpQ0lGeWFDRG9GbEhMSGJxTXQvVjFzN2JLZDd0REZkckRNQ0hobEhXeEpjU3dtZExFWGZwTU5YOWtCK1UyajF6NUJFQVJCRUFSQkdBdEUwQ2tBRUdyZnhiWi8yaFQ3Y1ozanVKalFwYWdWOEdnNnZMd09Wc1JKMDYzMHErcUVwL2JCRHcvQ09UY015Z1ZCRUFSQkVBVGhTb2d4blFJZ0ZST3FhSmVlTjd2SWRGYTdlVkFWNlEwL21nZGJVdUVmQlhDc2JtRGQ4UVk0MFFDckV1Q3g5UEUxcDZrNzBiVkRiN01Wb3hhUXlURHJSN3RGZ2oyRjJvclZDaW92SzU3QlZqVCtvdkNHSUFpQ0lJd1ZJdWdVQU1kTVozL1FPU0ZnWUZsL1FPcnU0djNnMTR2Z2JDdjg5UlNjYnBhV1c0R2RWYkR2dkJSODNwY2lCYXJDMk5CYUFmb3VLMWF6Q0dCdVZtYURkRzcwSFRMMFhSYVUzbVlDRXF4aWlnRkJFQVJCR0FQRS85UUM0SmlkNnc4Nkp3Y09kQ2V0YUFlVDVZWTM2NmFWRkFUUExJZW5sOEFrdStEY2FJSFBLdUdoVCtIbmg2RmNCT3Mzdll0RlVwWlRCSnhqaUVXT3NVdEo4eG5RYXJXWXplYlJicEVnQ0lJZ0NKY2dnazRCY0p5cnMzOU1wMFlCY1gzak9zMVc5NWs2NVdyTWpvQy8zUUkvblE5eHZnUExyVWhUcm54OUozeDdMK1EyakZvVGhVdG9yUUNUVHRRaEhvdGt5TUNrb3JYQ1NuZDN0d2c4QlVFUUJPRW1Kb0pPQVhDY0dzUitlcFNrb0lIbnBhMDNyajFqemRKWWVHa3QvR29ScElVNHJpdHNoaDhkaEs5OERudk9nMFhFT0RlRjNsYlFkMXB4TEE4bGpDMHlaRVlOYmZWYTlIbzlGb3ZvamlFSWdpQUlOeU14cGxNQUlNUkY5VnFRdXRqdXJKS2VsN2JkMkRhTlJmT2pwTWZaVm5pOUdJN2FGUnc2MXdHL09RWXZGc0RkU2JCdUFuZ29ScSt0N2s3YkFsYUxDRGpIT2psSzZQV2lzN01UbFVvMTdzZDNGaFFVY0R3M2o5cWFHancxM2xSVWxZNTJrNFRyTkNGK01scDlMN0d4TWN6T3pHRHExS2x1V1NUTG5hNXRjYzRGZHlTQ1RnRnd6SFJldEFzNlJhYnoyaVFGU1ZuUEM5M3dSakhzcVphNktJUDArLzNMU1hqNU5LeUloNDBUSWRILzB2c1RocDlSSzdLYzQ0WENxcUdycXhGL2YzK1VTdVc0L2VMMjZzdXZvZTIwRUJlYXhJd0ZLNGtJamhudEpnbkRwS0dsbHNhV0dnN3R5U1h2K0NtMlBIQ3ZXeFhKZXZYbDE5QjJtSWtMYzU5cjIzYk9kK2VTZC93a1d4NjR6NjNPdWVCK1pGYXJWWFQyRXdEWThEN28rb1pGYmIwZC9OUlM4YUMxNzBsakZHWEE5cnRBS2Y0ZVhyVldIYnh6Rmo2dEFLM0plZjJrQUNuenVUSUJ2TVN0b0J1aXNkQnFxNGdxakcwbTlIUjdWaEFkSFkydnIrK0lmMmw3cHdSZUtJQnZ6b1RiSm8vb29Xeis5dHcvaVF5WVJHWnExbzA1b0RCcXNndjNVTmRlemlOZmVRQ05Sb05DTWI2N3hJaHIyLzNPdWVDZVJQZ2cySVM0R05lcGxBL00xMmxGVkdPOVZrRWErUHAwZUdzalBKb09BUjZPNjh2YjRkazh1T3REK0cwMkZEYU5UanZkaVFnNHh3OGxIcGpOWmd3R3c3Z2MxL25xeTY4UjZlL2VYOHJkeWR6MEZVUUdUdUwxVjk4YzkwV3lYbm41TlNMOUo3cjl0VDAzZlFWUmJuTE9CZmNsZ2s3QlpxaHhuYUtMN2ZEeFZzR1dGQ240L09sOHlJeHc3T0JwTU1PdWF2ajJQbmprTTNpN0JEcjBvOVpjUVJnenJGWXJKcE9KOGRaNXA2Q2dnTjRPQzVscDd2MmwzTjNNbTdvQ1F3L2s1dWFPMnlKWkJma0ZhTnZOWktZdEcrMm0zQlRtdXNFNUY5eWJDRG9GbTdBaGdzNHBnUVBQejRxZ2MxZ281VkxGMjk4c2dYOXZoRWVtUW9TMzR6YTEzZkNQQXJqN0kvaitBZmk0QXRwRkFDb0lidVY0VGg3eFlWTkd1eG5DS0pnUWxVcng2Ukk2T3p2SFplYnJlRzRlOGVGSm85Mk1tOHA0UCtlQ2V4TkJwMkFUYmhkME50b0huZmFaVGxIQmR0aUZlTUlEcWZEYWV2amZMRmdSQnlxN2Y1a1dLK1Exd3A5T3dOMGZTdk4rZmxBR0xkcWg5eWtJN21pOFpUa0JhbXByQ0ErT0hlMW1DS01nSWppV3BxWW11cnE2eG1VV1gxemJ6c2I3T1JmY215aFpJdGlFMldYYUduc0duazhLa0xxQVdvR3FEcW00a0NnbU5QeGt3SXd3NmZHRVVhcDR1LzBjbE5rRitsYWtlVDhMbTZVS3VNbEJzQ1FXbHNRNFowb0ZRUmo3UEQyODNLS1NwK0FzTWlRT0Q3VUdvOUdJd1dEQXc4TmpYRlZtRnRlMnMvRit6Z1gzSm9KT3dXYW9US2RTRGhNRHBHSTNWcVJzWjJyd0RXK2VXL0ZXd2EyVHBFZHROeHlzZ1VPMXpwbm1rbGJwOFVLK2RITmdjUXdzallNWW45RnB0eUFJdzZ1eXVteTBteUNNb3RyNmFvY2lXZU5wT2cxeGJiczJucys1NE41RTBDbllESlhwQkpnY09GQzU5bXlyQ0RwdnBCZ2ZxZmpRbGhSbzBrb0I2QmUxVU5RczNRVG9WOTR1UGY1MUdxSjhZSGFFOUpnVkJocnhMMTBRaERHb1I5dUZoOW9UcGNMNWoxaGRVelZCL21GbzFKNHUzbmxqZFBhMDQrY2Q0TFM4Ujl1RnQ2ZnZzQnhqdkJiSkVvWW16cmt3SG9uYko0Sk5wRjNRMmF3RnM5M2ZPbEhCOXVZUTZnbDNUb0ZubHNPN3Q4RzNNbUJXT01nSDliNnA2NGFQeXVHL0RzR3RIMGpqUU44b2xtNFlXTVQvWVNPdVY5ZU4zcUJ6V3FZempMK0J1RTF0OWZ6cm85K1RWM0pveUczS2E0cjQxMGUvNTJ4MS9nMXNtVEFhT3JyYitNUHIzNk9tb2NKaCtWL2Yrd1Vuem56aDhqMS9mZThYRkpSbHUxeTM3L2lIdlBycEgxMnUrK2UyMzNDKy92TFpzaGMvL0MzSEN2ZllYbHNzbGl0NjlPdnU3V1IzOWxhbmFxTHRYUzM4K2UyZk9GMzc1VFZGUFBQbUR6bFhkL2F5YlJNRVFYQVhJdjhoMkNoa0VLaUJ0cjd2eWhkN0J3SlJVVXpvNWhQZ0FSc21Tbzh1QXh5dGc0TzFjS3pPY1R1TGRXQWM2TDlPUzExM004Smhhb2gwTXlFdFpIVGFQNTY5dU8xcEVxS1MyTGprUWR1eWYzMzBlNkxERXJrOTY1SEx2dDlrTm1HeFhGL2xRcFZTalV3bW83UzZBSzIreC9VMktnOUNBeUtwcUMyKzR2MU9qRWtsTkREUzlucFg5bnMwdGRlVG5ERFQ1ZllXaTRWZDJlK2gxZlV3SVRybDZqNkVjRjMwQmgxSEMzZFJjdTRrN2QwdEtCVXFva0xqV1Rwckk5RmhDU055ekxhdUpucTBYWGdOeXZJWmpIck1acFBMOS9UcXVqR1pqUzdYbGRXY1pzYVVCZGZWcGw1dEYwYlRRT252MXo3N1A2b3ZFNng2cURUODRKRm5BTkFidE9RVzd3ZGc1ZHhOdG0wQ2ZJT1psNzZTL2NjL0ltM0NiRHpVR3ZRR0haOTg4VHBKOGROSmpCcSt5cXdpNCtXczhrSUoyYWYzME5oU1E2K3VCMytmSUtaTm5zdTg5RldvbENxSGJZMG1JMStjL0l6QzhteDZ0SjM0K3dTVG1aWkZabXFXMDVqSnpwNTI5dVJzcGJ5bUNLUEpRRVJJTEZrWkcxMysvY292UGNxeDAzdG9hVzlBby9ZaWRVSUd5ek52UjYzeWNOcjJhb2x6TG93M0l1Z1VISVI3dVE0NkovaExRYW5aQ3VjN1FXY0dqV0wwMmlrNDhsWERMUW5TUTIrR3dpWTRlUkZPTmtxRmlPei82K294U3NIcHdWcnB0VUlHaWY2UUhDd1ZKa29PaGpoZjUreXA0S3owZkNGYVhiZlRjcTJobDdhdVp2SkxqOXFXNlExYTJqcWJISllCQkFkRUVCT1c2TEJzNTdGM09WNTg0THJhOXNTOS8wMkFiekFIOGo2aHZ2bTh5MjM4ZllMSXl0akl6bVB2WHZGK2IxdjZzQzNvUEhIbUM4cHJpcERMNUR6MzFvK2R0cDA2YVE3aHdURTB0ZFVqbDhuNTQrdmZkN25QcjI3NkNZRis0dTdIY0x2WVZrZHUwWDVTRW1jeWRkSWNPcnBhS0NqUDVsOGYvWTZITnp4RmJNVEVZVDltVzJjVFNvV1NRRi9wZkg1MDRGWE9uTXREYjlTeE8yY3IrNDUvNlBRZXZWSEhqaU52cyt2WWV6eTg0U2tpUXFTS3BoY3VWdEhWMDA3S0VEYzByc2VVdUdrc25MSEc1YnJDOG14S3F3dHNyNE1Ed2xtellETWZIM3lOdUloSkdJeDZ0aDk1cTIrdEZhUEp5TE45MTcvWllzSmcxRk5ScStYM3J6NEZnRWJ0eVRmdi9mV3dmd1ozZDZ4d0Z5YVRrV21UNXlPWHk2bW9LV0xmOFkrb2FhaGd5OXB2MnJheldxMjh1L3R2bE5jVWtUNXBEcUdCVVJSWG5tREhrYmZSNm5wWW1ySEJ0bTEzYnljdmZmaGJkSVplWmlZdFFxM3k0R1RKSWQ3WS9pejNyMzJTQ2RISnRtMFBuZHJCM3R4dHhJWlBaTW1zRGRRMVZaRlR0SStMYlhVOHVPNWJvZ0NRSUF3aWdrN0JRYmkzVkpnRytzWjFoa3JQKzRzSmxmWUZNR1Z0a0M2K0k5NlVQQlFENHprQnVvMXc2cUkwN2NxcFJqamY1Ymk5MlRvd0h2U1R2aDV4R3FVMFAydC9FSm9jNURpUHF5QXByamhPWTlzRnArVUdnNDZMclJjNGRucWdTNS9PMEV0emU3M0RzcWJXT21hbExIWUtPdnN0bWJVZXBjTHhqbjEzYndjNVJmdVlIRHVWMkloSlR1K3ByQzJtcXI3VTl2cmhEVTloSHBRMVBYWDJDTHV5MzJQR2xBVk1uektmNlZQbU82eC81Wk0vME5yWnhMZTNQRDNrWjYrdUwrUHpvMjh6YmZJODBpYk01dE5EYnpBamFRRUpkdG1kWG0wWDIvYS9URUxrRkpaa2JPQjBlUTVWZFdkWnQyZ0xjdm5BWFNzZkwvOGhqeU5jdTVDQUNKNjQ5Ny94VUd0c3l5YkhwZlBXenVmSktkbzNyRUZuWjA4N3RSY3JLYThwd2t2alEwbjFLVURLak05SVdzQjd1MThnYldJbUtZbk9BZVJiTzU4bkkza3hrK1BTQ2ZJUHN5MC9WWHFFME1CSVBOU2VsRlNkY25uYzJvdm5zRmdkdTcwcUZTcGl3aWZZdXQ0YVRRYWEyeHNvclM0Z29DOFk5dmIwSlRaOGdzdDlsbGJuNDZseExBYytNMmtoUlJYSHFhb3ZaZUgwMVd5KzVYR0g5UVZseHlpdVBNR1dOZDlrTUpsTWpHUWFDZXNXYmlIQWQ2REF4TkpaRzNqeHc2Y3ByeTJpcGIyUjRJQndBSW9xamxOZVU4VGltZXRZTnZ0V0FPWk9YY0VMVzMvTjRmd2RaS1Fzd2NmTEQ0QURKejZtczZlTkI5Wjl5eFpnVHBzMGw3KzkvMHQyWjcvUFZ6ZEpOeGM2dWxzNWNPSmpFaUtuOE1DNmI5bUsvV3piL3pJRlpjY29yUzRnS1dINkRmdGRDTUpZSUlKT3djRlFGV3hCNm1MYjM3VzJ0RlVFbldPRmp3b1dSVXNQZ0ZhZGxBVXRiWVV6TFZLd2FSalVrMU5uZ29JbTZkRlBvNVF5b3RFK0VPY24vWXoxazdMZzd1cjJaVjl5dWZ6cGw1OWtadEpDVnN5NXc3YnNMKy84ektsNzdSOWUvOTRsOXo5MzZnbzhQUnlqL1libUduS0s5cEVRbGNUOGFhdWMzbU13NmgyQ1RyWEtBNzFCUjJGNURyTlRsMUJkWDhiZTNBK1lPakhUNFE2L3ZjYVdXaEtqa2wydUF5bmdmT3Z6dnhBUkVzZUd4UStna0N1SUNJNGx0MmdmNlJQbjJMN3MvWFBiYjVESlpLeGYvQURCL21FbzVFb0t5ckk1Y2VZZ2Q2MzRxc2dFakxEQjF3NWd1MUZoTkJ1RzlWajFUZFY4Zk9CVkRDWTlDcm5DOW54MnlsTFdMcndYaFVLSnA0Y1hmdDZCVHUrVklTUFFMNVE0dTVzb0JxT2Vvb3BjNXFXdnBQTENHWWRzdk5WcXdkVFhWZmZRcWUwbzVBckhteGllZnR5MThxdTh0K2NGUU9xdVhsUnhuRFBuOHNoSVdlSjAvT1BGQjlCNGVLRldlcUEzNmlnb3ozWjUvZCs5OG11MkFONUw0K1BRL1RHbmFCOXhFWk9KQ1hNTVpHVXltYmpPUjRoOXdBblM3em8yZkNKMVRkVVk3THBUbnlvOWdsS2hkUGg3cVZLcXlFek5Zc2ZSdHltcktXUm0wa0pNWmhPRkZUbEVoeVU2WkRTREE4S1pFamVOTTFVbmFlMXNJc2d2bE1MeUhNd1dNd3VtcjNhb0xydGcyaTNTRFloekowVFFLUWlEaUtCVGNHQ2Z6Ym80YUJqWUZMdnZDcUtZME5nVnBJRVZjZElEcERHZjFaMVNodnRzMzZPeTNiR1FGRWlCNkprVzZURlltQmZFK2twQmFFeGZNQnJyQzZGZTB2eWo0OWxMSC8wT3JjN3hINHZCcUNldjVKQkRkcWE5cTVudTNnNys4czdQYk10NlhYVE5IUW5uNmtyWWZ1VGZWTldmNWR5RkVxSkNFN2gxNmNPMjlVMXQ5ZlRvcEJSNHIxWXFlT1NoOW5RSVhnR0MvTUx3OHc3Z1dPRnVBdjFDMmJ6cWNTNjJTcG5ldVZPWDA5TFJTRXRISTNxajFFZC9UdHB5bXRzYjBCdTAxRFZWbzVBcm1EOXRGUjFkTGJSMU5SUGtGM3BEUHI4d29MNnBHc0FwT0xwZVNRblQrY0Vqei9EY1d6OWhkbW9XODZldDVJV3QvKzJRTWR4LzRtUDJuL2o0aXZaMzRzeEJkQVl0R3JVWEdTbUx5VWhaYkZ2M3hjblBLS3M1VFcxakphR0JrVVNGSm5DYjNmWGM3Lzg5K21jQW5udnJKOHhJV3NEaW1lc0FLWk52TDcvMEtJMnRGN0JZekNpVkttTENKckJzOW0xTys3UFBHQmVVSGVQREE2ODRiZlByRjcvaDhEcDFRZ1ozcmZqS0ZYMW00ZnBZclZicW04K2o4ZkFpSkNEQ3R1eDhRemtSSVhGT1ZZN2pJaWNEVWhYa21Va0xhV3lweFdEVXV4eUxHeGM1bVROVko2bHZxaWJJTDVUejlXWElaRExpSTZjNGJCY1dGSVduaHhkMWZmL09CRUVZSUlKT3dVRzQvYlFwTGpLZC9jNktZa0xqaHJ4dlRHZWlQNnp0NitWcHRFQkYrMEFRZXJaVkdzczdWRm1EaTczUzQwU2o0M0sxb2k4ajZnc3h2Z1BCYUp3ZmVJMkR2ejU2ZzQ3YXhrb3lVN09JRFplNkttcjFQV3cvOGhZcGlUTkppQno0OHJJcit6MkMvTVBJU0I3SXRIeDY2STBiMHM3a2hCbHNYUHdnSHgxOEZhVkN5ZDByditZd0JjV2hVOXNwTE05eGVNK3AwaU9jS2ozaXNHek4vTTNNbWJxTVRjdS9qTWxzeEd3MjhjOXR2MEdwVU5xNkVMNi85NTlPeDgrMjYxSU1ZREliMFJ0MVRsMFVoZUZuTU9ycDBYYWgxZmRRMjFqSkY2YytJeUZ5Q25QU2xnMzdzZlFHSFcxZHpiWXhtYjI2Ym55OUJxWVQ2YjkrQmh1YzhUZWFqQnd0MkRYa2NmTExqakU3WlFtMWpaVWt4VThucDJnZjZ4YmVoMHFwdnFaMlAzYjdEeSs1L29OOUwyRXlTWVdPWmlZdllsSnNHZ0FhRHkrK3VYbm9zWm8zNnQrM08rdm9ic05rTXREZTNVTGVtUytvYTZyaWptV1AyYTZGcnQ0T1RHYWpiWXl4dmY1TWFVZVhkQ2UxdGZOaTMvS2h0MjIzMjliWHk5K3BZQkdBbjA4UUxlMk5Uc3NGd2QyTmc2OTl3bkFLdjhSY25mYkZoR3E3UkRHaDhVd2w3eHZQWXowVUhnQUFJQUJKUkVGVWFYZWp3V2lSem50TlY5L1BUcWp0bHA1M0RkRlR6MkNHY3gzU1l6QVBCZmlvd1ZjbEZVTHlVVXMvYmM5ZExPOS9LRzZTOUdsYnA5VC9PQ2xodXEyeVlVMWpKU0FWS3BrU1A4MjI3WUc4VC9EM0NXYnFwRXpiTWkrTnp5WEhNejd6cHZPWDRmNHVmWHR6dDduTUdnMVZJWFJHMGdKNnRGMGN5UHVZOXE1bTJ4aW1mdjQrUVR5ODRTbmJQb3dtQXg1cVQyUXlHVHFEbGhlMkRueTVWaWxWcUpRcXVuczdBYmgxeWNNT24rdHlCbWVhaEpGejVseWVRMFl1YmNKczFpellQQ3pWTlFkcmFLa0JJRElrRHBQWlJGZHZ1OE9YL2NiV1dvclA1VG05Yi9BMWUralVka3htSXg0cWpkTzIxZlZsdEhaY0pDVnhGanVQdlVkMGFDSXE1V0dLSzA4NGpVMTJPSWJGVE5uNTA3YlgrYVZIT1YyUmU4blA4KzM3ZjR0RzdVbFhUenRHazRINjV2TlNacXN2Nk1ScXBVZmJPZVQ3VFdhajA1aHNZWGk5L1BIdjZlaVd1bDU1ZS9weWU5YWpEdU9HZFhycDdybUhpN2xjKzYrdi9xNjRsOXBXUFdoYnJiN1g2VzlvUDQzYUU1UFppTVZpY2VoNkt3anVUZ1NkZ2dQN01aMzFQVkptcS8vN3ZWd0drd01IQ2cyZGJZSHBZWVAzSUl4WEt2bEFSblN3ZHYxQVFGclhMV1ZGYTd1a2JydEQwWnRCcjRXV2E1eTZVcU1BbFFMVWN1bW5TaTVsVnUxLzJxKzMvK21oZ05YWGRsZ0hMWDEzeG1zYksrbnFhUWVncGxHcXh0VFFVdU13VmNsUTFXdTdldHV4V0MxRUJNYzQ3WDlXOG1LSGpDUkF0N2FUL05LanhJWlBKTnBGQWFMcWhqSnErd0pmZ04vODZ3bUg5V2FMbWRjK2U4YjIrcFo1ZHdNZ2w4bHRkL09QRnV4aVYvYjdmTytoUCtMcDRZVldQNmpid3lDZkhIcmRycHJuNWVrTldpYkhwVi94OXNLMVM0aEs0cDVWWDZkWDEwMVRXejBGWmNkNC90MmZjOCtxcnhQZjE3MXd1UFIzZDlXb1BXbHN2WURWYWlVMEtNcTJ2cUsybUlhV0dycDdPOUFadExZdWtBYmp3UGc3blVITDBZS2QzREx2Ymc2ZDJ1NTBqSU1uUDJWSzNEVDhmYVE3WWpLWmpCbFRGbkF3NzFPbVRwcUR3bTVzcDFiZlMwVk5FVHBETHdmelBnVWdLME1xSkpNWW5jekVtRlIyWmIvUDVsV1BPNHdKUFYyUlMwblZTVnUyN0tFTjN3R2NNN0o2bzQ0M3RqODc1TytqVjljdHJ2TVJ0bUh4QStqMHZYVDJ0Rk4ydm9EMzlyeEEycm5aYkZyK0dES1p6RGIxbE54Rk1hZitzYmI5UDgyWDJoYkhiUzBXczIzWjViWVZCRUVpZ2s3QmdiZEsra0t1TjB0ai9kcDAwaGpBZmxPQ0JvTE8wallSZEFxU0FBL3BNWFZRcnlRclVzYmNsaDN0KzFuYkpYWEh2UjQ2cy9TNEZuSVpyQjZHSVcxR281N1F3RWlLS284RDBweVVMUjJOcUZVZXRtWDl0UG9lVEcxR2poVHNkRmplMUZiUHFybDNPUVNkL2RuTTVabTNPWFVaYkdpdUliLzBLSlBqMGwwV0V0cWIrNkZEMExuSWJscUlnckpzZElaZTVxUXRvMGZiUlU3UlBvY3Y2ZGRxMmV6Ym1CUTc5WXEzMzdidnBlcytwcjJuNjZCWU8rM3lHdzZ6NTA1S2o1RWlsOEgxWHFiK1BrRzJBQTFnZnZwSy9yNzExM3l3N3lXZXVQZS9oelVUVTkxUVJseUVGTWpXTkZiZzYrV1BiMThtZi9YOGV3Z05pQ1E0SUp3dlRuNUdhWFdCclZ0cmNXV2VyVXV1UnUxSjJzUk1NbEtXT0FXZFZYV2xuTHRRd3BkdWRaeDZaODdVNVJ3cjNFM2VtUy9JVE1zQ29LanlCRnYzL2hPcjFZcE1KaU1sWVNhcjV0MUZnRzh3NStyTzRPY2R5T3pVTFBibWZvaENvV1JpVEtwdGZ3ZnlQbUZTN05UTC90dlFxTDE0OHI3L0dYTDlCL3RlY3FvY2ZTMmF0ZkJaRWVSMFFYZmYvODFqM1hCYzI0RERlWnMvYlNXN3M3ZHlwR0FuQ1ZGSlpLUXNSdFdYMGU4ZloyNnYvMmFIaDByS2JQWm4vKzJMRUExc3EzUGExdFYyL2NmeVVHbEUwQ2tJZzRpZ1UzQVM1VFBRSGJLeFoxRFFhVmRNNkt3b0ppUmNoZ3lJOEpZZW1SR082eXhXNkRSQXQySGdaNWY5d3doZCtrSFBqZEpyazhYbDRXNjRHVWtMbUpFa1RWeHZNcHZZdHY5ZnRIUTBjdmZLcnpsOEdRTFgxV3ZidTFwNDlxMGY0K2ZqV05IVDJqY0ZoRUorL1graSs0dW5nTlQxdDZPN2hjVXoxMUZRbGcxQWRGZ2k1K3BLcnVzWUNybmk2cm9SRHZPWHNYUnZPS3V6U0JrR0dZeDArU3FMVlhxa0JrTkd4T1czdjFZeTRNaWV5MjUyVmZ4OEFwa2NsMDVCMlRIYU9wdHNsWWFIZzk2ZzVWeGRDZTFkTFpTZlAwMWlWREp0bmMxbzlUMzRlUWVpTitxb2E2cW1zNis3YW4reGxRRGZZSFQ2WHVxYXFnbjBDK1hXSlE4NWZXRTNtb3g4ZXVnTkpzV2tPVTExNHV2bHo0eWtoZXpPMlVwQ1ZCS2hnWkVFK29ad3k3eTdTVW1jeFNzZi95OFJJYkZPMVU2VkNpV3BpYlBJUHIzWDl1LzFmRU01Rnk2ZVkrV2NUWmY5dkZwOWoxTlBBbnRtczRsa0YxUEVYQzB2bFhTRE55NFNUTEtoeDlhUEpTTnhiUVBNVGwzS2tZS2RWTldkSlNObE1YN2VnY2hrTWxzWFhIdjk0elA3cCtucHZ6blRQOGJUMWJiQi9kdjZCbFBmVk8yeUMyMTdWNHZEMUQrQ0lFaEUwQ2s0Q2ZleUN6cDdJY1h1Lytra3V6RitwYUtZa0hBZDVMS0JET20xMEpxa01hTkd5OEJQKytjR3M0djFaakJZd0dRR3JyRmI3MkFtczRtelZhZlltN3VOOXU0V1ZzKy9oMkQvY051WGxINWhRZEg0ZVFmUTN0WEMxbjB2MHRYVFRvKzJDNVZTN1RCVkJFaDM0R1V5MllpT0I2cXNMY2JYeTUvUXdFaW5kZjBaZ0NzTkpIY2VlNWRkMmU5ZjhiRk5aaU5UNG9Zdk03bmVIK2FHbkNZa0pJVFEwRkJVcXBFZFIvZE9DYnhRQU12ajRQYmg3YUhxNU1qbE43bHEvVGMxaGp2NHYyL05mL0xPenIveXI0OStSNit1bTd0WGZaMERlWjl3eG00Y3A5RTBNQUJjS2tLbGNnZ3c3MWoyS01rSk01ejJ2VHY3ZmJwN08zaHczYmRjSG52Rm5Ec29PMS9BdTd2L3ppTWJ2MHRVYUR4Um9mR1hiZk84OUpYOFk5di9VRjVUUkVKVUV0c1AvNXZFNk9RcjZucXM4ZkRpUCsvNTVaRHJQenYwNW1YM2NTVzhsQkFYQXFHaE1NS1g5ZzAxRXRkMi81eXQvZGVVU3FraUxDaWF1cVlxakNhalErR2Y4NDNsQU1UM1plZWpRdUtSeVdSVTk4M3ZhdTk4WXpseW1aeVl2b0p4MGFFSjFEWldjdUhpT1lmNWJwdmJHOURxZTVnMmVkNElmRHBCR050RTBDazRDYk1ySmpTNEMyUzgzMEQzMjdwdTZEWks4MEFLd28zbXFaUWUxNnJ1eExXL1Y1cjNMNWVxK2xKS3F3c2N4bTUrZnZRZFBqLzZ6cER2UFhScUJ3Qiszb0hjdHZSaG9zTVNiVjBRKy9WM0JkdVQ4NEhUKzd2N0NwZVVuUzkwT2VWS2RZUHpGeVpYV3J1YWhnejhlblJkS0JVcWw1VVpYUkdGaEc1T05ZMlZUbG5CbHZaR3psYm5FK1FYYXN2YURCZU4ycE10YTUvZ2hhMi9wcXUzQTROUngrMVpqOWl5KzJlcjgvbHcvOHNrSmN5Z3FhME91VnhCV0dBVTZ4ZmRmOG11aURtbjk1RmJ2Si9ibGo1TVcxY3pwVFdGdG5YbHRVVjA5cmJqb2RLd2NjbER2TG5qT1Y3NjZIZmN2K1lKQXYwdVA1bDBSRWdzTTVNV3NtMy92NGlQbkV4YlZ6TjNyZnphRlgxZUdZN2pVUWN6Vzh3b0ZPSnIxa2pvN0c0RG1Rdy83d0NINVVmeVB3ZHc2TzZmUG5FT3UzTzJjcng0djIxSWd0RmtKTGRvSDc3ZUFVenNLd3pscWZGbVVrd2E1YlZGWExoWVJYUllBaUQ5bXltdHppYzVZUVplZlZNQVRaMDRoK3pUZXpsYzhEbWJ3eCszWGIrSCs0N2Yzd05HRUlRQjRxK2g0TVMrbU5EZ0NyWnlHVXdNZ09LK0pFNXBLOHdhdnQ1WmdqQW1LQlZLaWlwUFVOTlFUa3JpTEdReUdTZlBIdWF4MjM1NFJXTWtkMlcvVDYrK203U0pzMTJ1NytwcHgycTFrbE8wejJsZC8zalBtc1lLTGpSVk9hMGZxbnJ0WUkvZStuMk1mZE5BREZiZlZPM1U1ZmRTUGpyNENoOS84ZG9WYnovY21VN0J0YjI1SDZEVjlUQTVMaDJOaHhldEhSZHRVK05zWFBLUWJUdWp5Y2pPWSsreWFNWWFoL0dmMTZLMHVvQ1dqa2FTNHFlemRlK0xkUFYwTUgvYVNvb3I4L2p3d012Y3NleFJtdHJxYUc2clo5T3l4M2o1NC8vbHZUMHZzR0h4ZzNoNmVEbnRyNzI3aGV6VGU4aksyTWowS2ZQWmQvd2pUdHRONzFOeTdpUVZOVVg0K1FUeThJYW4yTFQ4eTJ3Ly9PK3Jhdk9LekRzNFhaSExtWE1uV1pGNWg4dGczR3d4TzQzUDFPcDcrZXQ3dnhoeXY4UFZ2Vlp3MXRyVnhKdmJueU01WVFaaFFkRVlqRG9xTDV5aHJxbWF5WEhwcEUrYVk5czJNeTJML0xLajdNN1pTbE5iUFVIK1lSUlhucUM1dllITnF4NTNLTmEyY3U2ZFZEZVU4Y2IyUHpFcmVURUtoWktUSllkUXF6U3NuSHVuYmJ2b3NBU21UNWxQZnVsUlh2L3NUeVJHSjNQaDRqbk9WdWN6ZjlvcXdvT2liK2p2UXhER0FoRjBDazR1TlZjblNNV0ViRUZubXdnNkJmZDB4N0pIVVNuVktCVktqaFZLZzVQQ2dxSWRzb1A1cFVlNTBGVEZ1b1gzT2J4WG8vYWtWKytjcGV6WDF0bEVUUGdFSGgxVU1BV2tRa0l2ZlBEZkxNKzhmY2hDUXE2cWZycmlLcFBaMXRuTWhhYXFTMDQvTWRqU2pJMU1qRTdGWXJXNHJQdzQyTlVFcU1LMW01ZStrdXpDUFp3cVBZSlcxNE8zcHk4cGlUTlpOR090UTdkcXJhNmJjM1VsbEZTZFpQTXQzeURHUlZYa0sxRjVvWVNQRHI3QzhzemJXVGg5TlVjTGRqTTViaXFmSDMySEUyY09jdXZTaDBudXkzS0NOSmJ6b1EzZjRlMmR6L1BudDMvS29obHJtWlc4Q0EvMVFDR0JBSjlnSHRud1hWc1h4bVd6YjJYWmJLa0M3Uy8vOFhVMkxIN0FZV3FpdEFrWlRJaE9jUWhnclpjWUJkblVWcy83ZS82QkRCa1J3YkhzTy80aFpvdUpCZE5YMjRJUnZVSEh1N3YvanQ2ZzVlVFpRNlJNbUVWSVFDU0xacXhsZWVadFErNjdvQ3o3a3NjV3JsMVlZQlN6a2hkUlhsdEVTZFVwYVZsUUZHc1gzRXRHeWhLSHpMbEtxZWFoOWQ5aFYvYjdsRlNmd21ReUVoa1N4LzFybm1CQ1RJckRma01ESTNsa3czZlpsZjArT1VYN1VDcVVKRVlsczNMdW5VNWpnamN1ZnBCQTN4RHlTZzV4dnFHTVFMOVExaTY0bDltcFMwZitGeUFJWTVBSU9nVW5sOHAwZ2xROFkxdGZENzdpNWh2VEprRzQyYmpLeWd4V1ZWOUtmVit4bEN2VjBGS0wzcWdqMlAvRzNjM3g5UERHeDhzZnE5VnE2eHA4c2ZVQ2phMFhDQStLUmk2VDQrY2Q0QkFNZ0RUUDZKZHYveEdCZnFGMDkzYnd3bnUvNE00Vlh5RnRRb2JMNC96UFMvL0p2UFNWYkZyMkdESXhmOTJJUzRxZlRsTDg5TXR1NStjVHlHTzMvb0EzUC84enIzN3lSemJmOHJoVElhekxLVHQvbXJkM1BrOW1XaFlMcDBzVEVxVk9tTVcvUHZvZGNybUNoOVovaDVodzUzcWxRWDZoZlBuMkg3RTNkeHY3am45SVRQZ0VweTdCOW1QbXJvU25oeGU5dWg1T2wrZGd0cGpvNkc2MVZSM3RaelFaMkp2N0lVY0xkaElWbXNCWE4vMEVmNThnOXAvNGlBTjVuNUJidkovWktVdFpPR01OcjN6eUJ6cTZXL25LSFQ5bVYvWjdQUC9PejVnK1pUN1JZWWxVMUJZamw4bVJ5ZVcycVRJc0ZqTW1zd2tQdFFhVDJVUmhlUTdKQ1RPdnVMdTZjSGxlR2gvV0xOaDh4ZHRMYzNnK2N2a05rYnBjUDdqZTlkaGhlM0s1bkNXejFyTmsxdm9yYm9jZ3VETVJkQXBPN0RPZGRTNlNNZE5EQjU2ZkZrR25JQXlwdnFrYXRWcERyNjdITmhib2N2cUxyaVJFVGhuSnBqbFlzMkF6Rm91Rnp3Ny9tOUx6QlVTRnhxUFY5ZkRDMWwrVG1ackYwb3lOZkd2TDA3YnRYOXoydE11dXZRRHY3L2tINysvNXg1REhPblJxaDIxY2E3OE5peDlnVnZLaTRma3d3alh4MUhqendOb25lZjJ6WnlnN1gzalZRV2RNV0NKckZteDJ5UEw0K3dTeGR1RjlKRVlsMjZhamNFV2xWTE42L2owc21iWEI0V2FPVENhLzVtSmFLcVdLSFVmZkJxU3NXT3FnR3lFR281N0tDOFZzV1B3QTB5YlBzMlhHbG1mZVR2cWt1ZXpKL1FDRlFvbFNvY1RIeTUrMUMrNGxJamlHKzljOFFWN0pGeFNVWjFOWW5vUGVvTFVWcnhsS1JIQ3NRM2RQUVJBRWR5U0NUc0ZKb0VZYXUybXhTZ1dEZW96Uy9KMzlnajJsS1RBYWVxU3BMcW82SWNGdjlOb3JDS1BOVStOTnNIKzRRNWV1VTJlUGNMR3ZHK0VmWC84ZWlkSEpwRTdJSURsK0JwbFRsNkhYTzVmUE5ab01uQ285Z2x3bXY2cDVMKzMxenlmbnFqQ0x3YWh6T2FINXhkWTZQam4wT3JXTmxVUUV4N0pselJPb2xDcjI1bTRqcDJnZlJaWEhXVDMvSHFaT2xJb0ZyVmx3TDNxRFkvdDNaYjlIZTFjTGQ2Mzg2cENUcHIreDQxbFNFek9ZbWJUUVlYbUlpd3E2d28zbm9kYnc0UHB2TzgwTmV5VThOZDR1dXhXNnlyUXVucm5PWVNvZjJ6NEc5UjY0MUJ5WUFQLzFsYjhOdVU2bFZQT1R4NTRIY0FwY0g5N3cxQ1gzR3hvWXliMjNmTVAyK3A1Vlg3ZDF0WlhMNWN4T1hlcjBXUzBXaTBQbFZCa2pXMzFhRUFSaHJCRkJwK0NrZjI3Ri9peG5ZeTlNY0N5dVNYcUlGSFFDRkZ3VVFhZmczcVpQbnNmMHlmUG82RzZsb3JhWS9OS2oxRFJXRUIyYXdMeHBxeWl1UEU3WitVSXFhb3Y1VlBZR0UyTlNTWjgwMTZtRS94Y250OVBWMDg3MEtmUHg5dlM5b21NZks5eERUV01GS3FVYWs5bElhWFcrTFRzRHNEdDdLMGFUQWIxQnkvbUdjaWJIcGR2ZTI5QlN5N0hDM1JTV1oyTzFXcG1adEpBMUN6YmJnbzdWOCs4aE5UR0REL2EveE5hOUwxSlFkb3lOU3g2eVZYVUVxWkx2dnVNZjB0aDZnWVhUVjE4MlF4YmdHK3cwamtxNGVWd3FJem5XREZmUXA3eUNDclJ5dVJ3NUlzZ1VCRUVZaWdnNkJaZnNnODc2YnVlZ2Mxb1k3T29icWxiUUJMYzZUak1vQ0c0aHIrUVFUVzExdEhSY3BMR2xocTVlYVlKYlgrOEFsbWZlenR5cEsxQXBWYVJOeUVCdjBGRlNkWkxDOGh6S2E0c29xem1OaDBwRDJzVFpyRnU0QmJsY2pvZGFnNGRLUTFiR3hpR1BLWmNyOFBUd3RzdEdXUjNtUWZUMDhHYkZuRHRzVlhRYldtcW92SEFHbVV4R2VGQTB5ekp1dFcxYlhIbWNnckpqeEVWTVlrWG1IUzdIenNWR1RPUnJtMzdLWjRmZnBMR2xGZytWTks3endzVXFUbGZrY0xvaWx4NXRGOGtKTTFnMmUraWlLb0lnQ0lJZ3VDOFJkQW91UmZsQVhxUDB2TjVGTWFGMHUrblBDcHR1VEpzRTRXYlQxRmJIOGVJREJQaUdFQnMra2NpUWVCS2lrb2dLalhmcTN1cWgxakI5eW55bVQ1bFBkMjhuUlpYSE9WMlJpOEdvdDJWa3BFeGgyaVduclFnTGl1SjdEdzNNY3prdmZTWHowbGZhdXZjTnpzbzhzTzdKSWZlMWJQWnRwQ1ptRUJFU2U4blA2YUhXY01leVJ6RVk5YlpNbUV3bUk3ZG9QNUVoY2F5ZWQ4OVZ6ZE1wWExrSjhaTkh1d25DS0lxSmpBZGNkNWNmNjhTMTdkcDRQdWVDZXhOQnArQlM1R1dLQ2NYNGdwOWFHdFBab3BPMmlmSzVjZTBUaEp2QmlqbWJ1R1hlM1ZmOTVjREh5NCs1VTVjemQrcHkyN3liL1NLQ1k2NnBMZGZTdlU4bWsxMDI0TFJuMy9VeUtqU2VweDc4M3l1cTR0dnZwMS8rNjFXMVQ1RG1nbXhvcWIzbTYwSVl1K3FiejZNek9JLzlIaS9FdGUxc3ZKOXp3YjJKQVFpQ1M1RjJBV1Q5RU5NSnpyQ2JQN3RBWkRzRk42UlVLSy83YnZSWXZwdDlOUUduY0cxaW9xTnBiS2taN1dZSW82Q2hwWWJnLzgvZWZjZEhkZC81L24vTmFFYTlvUzZRRUFnUVJWVFRpeHZZdUpjNGpudmllQjBuamplN3laYmMvVzI1U1c1MjcyWjNFMmYzYnZiYXpvMFQxN2l1SGNmWXVPQUNtR0lRVllBQVNSUTFKS0dDZXBuNisrTWdqUVpKcUkwMDBzejcrWGp3eURsblR2bkk1eHVZajc3ZjcrZWJtSURKWkNJa0pHUkMvMTNSRjdYdDNnTDluVXR3VTlJcGZabzhpS1J6UVkrbFU1UjBpb2o0M3ZLVnl6aFRmY3pmWVlnZm5LbzR3b3laMlpqTlpxeFdhOEFsSUdyYnZRWDZPNWZncHFSVCtwVFpvM0RtdVZadzkzRk96NlJUOHpwRlJIeHZ3WUlGUk1aWjJYUHNNMytISW1Ob1YvNFdUR0VPTWpNenNWZ3NoSWFHQnR3U0xKNjIvYW0vUXhrWGR1Vi9IUER2WElLYldyUDBLU3pFbUxNSnhucWROVzI5ejhtT2c0aUxzNElyVzZGTzB4QkVSSHp1Z1FmdnArSkNFWHVPNk10NU1OaWR2NFdLK2tMV3JsdUR4V0loT2pvYXE5VTY4SVVUa05HMmk0TytiUnZ2dkNnbzNya0VMeVdkMHErZTh6cjdLaVprTm5uM2RoNVdiNmRNSU9iUXZ2cnZaU0p5MEFsTTdQbXgvVEdaVEZnc0ZoNzUxa05VdDUvaTdhMi80ZURKblZUV2x2bzdOUEdoeXRwU0RwN2N5WDkvOW1zcW13dTU4dHJWaElTRUVCVVZSWHg4UEJiTHlPZVBqemZCM3JZOTcvd1p6dlY0NTlIUjBRSDd6aVc0cVhxdDlDczlDazdXRzl1VnJiQzRqM01XSnNQZVNtTTd2d2JXVHgyejhFUkdSamxuQUFuc2wyazJtd2tMQytQZSs3NUdYbDRlSndvTzhPV3hqd2dMamFTODhxeS93NU1SeWtpZlJvZXRqYVNrUkxKblQrOGVYaGtSRVVGQ1FnSmhZV0VCTzh5eXEyM2ZkLzg5N04yN04yamE5a0R2UER3OFBHRGZ1UVF2SlozU3I4a0Q5SFNDMXV1VWljc1M0Y1ptMTIrUkE0SGQzUmJ3MVI0dEZnc3hNVEdzV2JPRzNOeGNXbHBhY0RnY3VGeXVYc3Z1eU1Sa01wa3dtODNkd3l2ajR1SUlEdy9IWWduc3IycGRQMjh3dHUyKzNubEVSQVFoSVNIK0RrM0U1d0w3YnpJWmtZR0cxd0xNU1FTckdld3VLR2t5MXUzc21nc3FNcDVGSkxteHRickFxZDhtVDJRdTdMU1phb09pMnFQRllpRXlNcExRMEZEaTQrT3gyV3pZN1hhY1RtZkFmemtQZEYyL05MRmFyWVNHaG1LMVdyRllMRUhUMnhXTWJUdlkzN2tFSHlXZDBxL0JMSnNTWW9KNWlaNzVuRWRxWU8yVTBZOU5aS1FpNDgyMDFUcXdONEdtdDA5TWJseDAwSWpEM0Vxa0pUSW9xajEySmRjV2k0WHc4SERjYm5mQWZpa1BOaWFUcWRlZllCS01iVHZZMzdrRUZ5V2QwcS8wS005MmZ6MmRZTXpyN0VvNjg1VjB5Z1FTbCtXbTlyZ0RIT3FlbjRqc3ROTmtLc1Zxc1FaVnRVZDlPWlZBcGJZdEVyZ0MrMWZDTWlMSmtVYUZXb0FXdS9Hbkx6MHIyT1pyWHFkTUVGMlZFK05tMm5GYVczRGg4SGRJTWtndUhMUlJSNzNwWk1CWCtCUVJFUWtFU2pxbFh5WUdWMHhvZnBKeExrRHhCV2pUZDNlWklMb3FKOFpNZFdDTHJLYlQzSWlUenU0bE9HVDhjSnFNOTlMT0JSbzRUYk81Rkt2VlNsUlVWTUJYK0JRUkVabm9OTHhXTGlzOUNzcWJqZTF6TFpBenFmYzVvU0dRazJBc3IrSUdqdFhDOHJReERWTmsyTHFxQmxveUxUUTJOdExTVWhVMGxSTW5vcTVxajVHV3lLQ3E4Q2tpSWpLUjZWOXB1YXpCRkJNQ1kxNW4xNXFlK1RWS09tVmlDY2JLaVJPUnFqMktpSWhNVEVvNjViSUdzMndLR1BNNjN6eHBiR3RlcDB4RXdWZzVjU0pTdFVjUkVaR0pSMG1uWEpiWG5NN1cvczlibk9MWlBsNEhOcWN4N0Zaa0lsRVNJeUlpSXVKN0dwTWtsOVZ6MlpUTERhK050TUMwV0dQYjVUWVNUeEVSRVJFUkVTV2RjbGs5ZXpyUHQ0SHpNcU1OdFhTS2lJaUlpSWhjU3NOcjViTENRbUJTT0Z6b01QWXJXeUVqdXU5ekZ5YkRwbFBHdHBKT0VSSGZPM0xrQ1B2eTlsTldXa1pFZUJTbnpoYjZPeVFab2V5c1dYUjB0cEdST1lYbEs1YVRtNXNibEVQOUE3RnQ2OTJLZUNqcGxBRmx4bmlTenZLbS9wUE9SVDNtZFI2dE5YcEZRL1QzcW9pSVQ3ejQvRXUwTjdtWW1qeWJ4V3V2SXpVaHc5OGhpWTlVMTVkVFZWdkdGNS9zWlgvZVFSNTQ2TDZncXN6ODR2TXYwZDdvWkdwSzRMVnQ3M2Q3Z0FjZXVqK28zcTFJRjdWNEdWQkdqR2U3YTgzT3ZpU0VlODYxdStDb2VqdEZSSHppbVY4OVMxeElKcmV0ZlpoRk9hc0Q2a3U1UUdwQ0JvdHlWblBuVlk4U1o1N0NiNTU2anZiMmRweE9wNzlERzNYZGJYdmROd095Ylh1LzI0eWdlcmNpUFNucGxBRjVKWjJYS1NZRXNLUkhiK2VCODZNVGo0aElNSG54K1pkSWo1dko4bm5YK0RzVUdRTXJGMndnZmRKTVhuN3hGVnBhV2dJNk9YbmgrWmRJajVzUk5HMTc1WUlOVEE2U2R5dHlLU1dkTXFDZVNXZlpaWG82QVpha2VyWVBWbzlPUENJaXdTSS9QNSsyUmhmTGM0UGpTN2tZVnMzZmdLMFY4dkx5Nk96c3hPVnkrVHNrbjhzL25FOTdnNVBsdWRmNk81UXh0VElJM3ExSVg1UjB5b0FHTzd3V2pQVTZ1Nlp4SHErRGRzZW9oU1VpRXZEMjdUMUFWa3FPdjhNUVA4aWVQSStDb3lkb2Ftb0t5QjZ4ZlhrSHlFcWQ3ZTh3L0NMUTM2MUlYNVIweW9BeW9zRjhNWk9zYXpmbWEvWW5OaFJteEJ2YmJ1Q1FodGlLaUF4YldYa1pxWW1aL2c1RC9DQXRNWk9hbWhxYW01dHhPQnk0M1pkWnMyd0NDdWEySGVqdlZxUXZTanBsUUdZVHBFWjY5a3VhTG4vKzBqVFA5bjROc1JVUkdiYUlzRWpTRWdPcnNJb01UbnJTVk1KQ3c3SGI3ZGhzdG9CTFRJSzViUWY2dXhYcGk1Sk9HWlNoRExGZDJtTmU1NzZxMFlsSFJDUVluQzRwOG5jSTRrZmxsU1U0blU1c05sdkF6ZjBMOXJZZHlPOVdwQzlLT21WUWhwSjBMa2dHcTlsejd2bTIwWXRMUkVRa2tMbmRiZzNCdkF5MzI0M04zdG5uWjUyMkRtb2Jxb2I5Mzg3aEhOM0NGSHEzRWt5VWRNcWdaQTRoNmJTYWpjU3p5OTdLMFlsSlJFVEduK3I2Q3JidTMrVDFSWHJyL2syY3JqanVkVjVWYlJtL2Z2dWY2TFIxOUh1dk14VW4rSFR2SDNxZDA5N1p4a2U3MzZTbHJmLzVIbTYzbStLeVk4UDhLUmh5NzlQdS9FLzR4VXQvUGV6bnlmRHNQNzZkcDk3OE1WVjE1YjArTzFseW1LZmUvQWwyaDIzSTkvMWc1MnM4L2VaUGFHMGY0RXVQaUF5S3hkOEJ5TVF3WlFoSkp4aERiQTljbk0rNXJ3cHVuVEU2Y1ltSXlPQTRuQTZlZnZNblhHaXU1Zkd2L29pVWhNbWo4cHhQOS82QkVITklkKzlUV0dnNEpaV0ZSRWZHa1pHU2pkUHBJQ0k4aXVyNmNscmFHZ2tMRGUvM1h2dU9iNmVxdHBUMXkrLzBPbTRKc1hDeTVCQXRiWTE4ZGNPMytyeTJxUFFJcjMzOEZBdG5yZUxtdGZjVGFnMmpxUFFvTGUyTjJPeWQyQjIyaS8vYlNYdG5HMjN0emJSMk5OUGEza3hiUnpPckZselArdVYzVU5kNG5xTFNJMzArSXk0NmdiblRsd0RnY05yNzdYRWJLZldFOWEydW9acFA5cjVOU3NJVWtpZWwrL1RlczdNV3NlLzROajdaK3paM1hQMndUKy9kazk2dEJBc2xuVElvUFlmWGxnNVFTQWlNWWtLL3lUZTI5MVVabFd4Tmw3MUNSRVJHMDk2am4zR2h1WFpVbjNHME9JK3o1MDd5cC9mOEw3WWRlQStIMDg3TmErL3YvdnpReVYwVWx4L2pnUnUveDdtYUVsSVQraThrMDJucm9ManNLRmRmY1NzRnAvZmpkSGt2TFpHVm5zUHBpdU1jTHR5TnllUTljR3RLOGpSeXNoYnkxUTJQOGU2MkY2ZzRmNGI3Tmo3Qi9oUGJPVjFlZ01VU1NxZ2xES3NsbEF0Tk5jUkZKNUNlTkpYWTZFbEVoRVVSRlJGRGVsSVdBQmVhYXNnNzlubWZNV2FtemV4T090MXVOMmF6QnBDTmxmYk9OdDc0NUJuQ1F5TzRlOE8zQ1RHSFVGcFY3Slg0VjljYnZaK25LNDVqQ2JGMkg0K1BTU1FwUG8xOUJkdllzdWV0ZnAvaGRyczVkbW9mQmFmMzkvbjVJN2Y5a0xTazRLekFLekpVU2pwbFVGSWpqV0d6ZGhlME9hQ3hFK0xDK2o5L1pqeEVXYUhWRGgxT09GWUw4NVBHTGw0UkVmRm9hbTNnaTRPYmlReVBwcTJqWlZTZVVkZDRudmQzL0o1cmx0NUdYSFRDZ09lZnJUeEpWRVFzQjA3czZENjJjTllxTENIR1Y1UERoYnN4bTh4Y01mZEtubnYzMy9yc1JUU2J6R3pkdjZuWDhXdVczVTVpZkNxNTJVdEpqRXZsMDcxdkV4a1J3MzBibitoMTdwTXYvNURjR2N0WnYveU9QdU9jbVpuTG45MzNUMzErNW5BNk9ISDJFQUMxRFpXNFhLN3UvUzR4a2ZGTVNabld6MzhGR1k1T1d3ZXZmdlJmTkxWYzRPSGIvcHJZS0dPdHRpMTczcUsrMGJOV205Tmx6TW5jdFAwbHIrdVh6cjJLOWN2dndPRjA0SFE2dU8ycXJ3L3ArWGFIamMwN1g4WGxWZ0Vna2NGUzBpbUROaVVhemw3czVTeHZ2bnpTQ2JBaUhUNHZOYlozbjFQU0tTS0JJZjdpYU5ENi9xY2lqanZ2Ny9nOTBaRnh6SjIraEIySFB2VHhONlRkQUFBZ0FFbEVRVlQ1L2RzNlduajF3MTh4STJNZXF4ZGVQK0Q1VFMwWHFMbFFTVWRuRzE4YzNFeHphd01SNFZIa1ppL0RFbUxCN1hhVFY3Q1ZLK1plU1hob0JOKzkrOGREanNudGRtTXltVWhMek9EQm0vNThPRC9XZ0RvNjIzaGp5ek5leHk3ZHo4MWUxdThRWUJtNjlzNDJYdGowQ3hwYjZubm81aCtRbWpDRnB0WUdZcVBpZWZTT3YvRTZONzlvRCs5c2ZZN3YzLy9QaEZyNy90SmlOcHRabExONnlERnMzdm5xc0g4R2tXQ2twRk1HTFNPbVI5TFpBcmtESkpHcmVpU2RYNTZEeHhhT2Jud2lJbU1oNFdMU09aajU3ZVBCNGNJdktTbzl3amR1K1V2T1ZwNGNsV2UwdGpjVEVSYkZIZGM4UXZuNU14dzdsWWZKWkdKZndUYjJIOStPMisybXRLb1lnQmtadVJ3cDNndkExMi81QzVMaTAzank1Ujl5L3czZjY1N2ZtVis4aDdyR2F1S2lQRDJtUDMveHIzQmRNc1MyTHpldXVZK1ptYms4ditrWExKdDNOU3R5cjhWa01uRysvaHpsNTAvM090L2hzRk5WVitiVjQ5cGwxdFFGeEVURzlmdXM2TWhZL3ZhUlh3SHd4Y0gzT1Z5NG0rL2Q2K2tWZlhuemZ4QVNvcTlhdmhRZUdrRkNYQXAzcmY4V0tRbVQyVmV3blE5MnZjcGpkLzdka0llNnpzaVlSMFJZMUpCanNGcEN1ZlhLaDRpUFNSenl0U0xCU244VHlxQU5aZGtVZ0ZVOWFsU1VORUZkT3lSRytENHVFUkYvMkZzSlZhMlFOdlR2ckdPbXZxbUdEM2E5eXVLY05VeWJuRE5xU1dmeXBIUWV1T25Qc1Zxc2ZKNzNEbFpyR0RldmZZQUZNMWQ2blZkYVZVeFQ2d1VPRnU0RW9MMmpGWmZMUlZ0SEM5RVhrenU3dzg2MlBvYk1mblhEWXpDSW9pdEprOUlKQ2JFd0pYa2FIKzErZzRMVCsvbkt0WDlDYVZWUm4vUDM3QTRicDhzTEtLa3M3UFhacEpna1NzNzFQdDVUZW5JV2lYRXBPRjFPTENGV3JCYlAzRUdYeTBtSU9XVEFtR1h3VENZVDkxei9PQUF0YlUxOHR1OGRWaTI0anYzSHQ1TmZ2TWZyWFBmRjRhOVB2dnpEWHZlNWEvMmp2UDNaYndIWXZQT1ZZY1ZTVlZmbU5XZFpSUHFucEZNR2JhaEpaNVRWR0ZKNzlHTGRpaS9LNGM1Wm94T2JpSWcvL0hnblBIa3RSRnNIUG5lc09ad08zdnIwTjBTRngzREQ2bnRHL1hrUllaR2NyamhPU1ZVUjM3bnJmeElSRmtsZFE1WFhPU21USmhNYkZjK2VvNStTTW1reWJSMHROTGJVWXphWmlZNklCWXdlUTZmVFFXUjR0TmUxMlZQbURDbWVPNjk5aEJtWnViejN4Y3ZzUDc2ZERTdSt3cko1Vi9jNjc4bVhmOGlTMmV2Nm5OUFpZV3ZuMzM5dkRObDB1OTA0bkhZc0lSYXZ3a1ViVjMyTnhMZ1VXdHViZThYc2NEblUwem1LM3QzMkF2SFJpV3hZL2hWcUdpcVpQVzF4ditkMjJ0ckJaQ0xNYXZTbXB5WmtESmd3dnIvakZhWk56aUUzZTFtZm55ZkVwZ3cvZUpFZ283OEpaZENHbW5TQzBkdlpsWFIrV2Fta1UwUUN4NFB6NExVVDhPQjc4S2RMSUR2ZUtLSTJYbXplOFFvMUY4N3h6ZHQrZU5sbFNYekY3ckR4NGE3WG1adzhqWlNFeVZUWFYvRDZscWQ3blhmN1ZkL2dvWnUrejVsekoyaHVhOEJxRFNVaExnV3oyWXpOM3NtdXd4L3oxUTJQOGZHWGIzcGQ5Ni9QLzJCUWhWdHVYbnQvOXh5OUJUTlhNRGw1R3BOaWhsZFVJRHcwZ3I5OTVEOEJLQ3pKNTdXUG4rS3hyL3g5bjh0enRMUTFFaFVaNjNYTWRiSDNVM3h2KzRITkZKY2ZZK0dzVlpqTlpsSVRwcENhTUtYZjgxOTQ3MG1pSW1LNWU4TmozY2U2Mm9uRDZhQ3lwb1MwcEV5c2x0RHV6ei9jOVRwSjhlbERudk1wSXIwcDZaUkJHMjdTK2V6RnBWTU9uVGNxMllacnBKR0lCSUNGeVhEdFZQaTN2Y1lmWHpPYklIdVkxKzdPMzhLaHdsMWNzL1Eyb2lKaWFXeTVBQmhWUHdGYTI1dG9iSWtnS2lLbXUxcnNTSDIwK3cxcUc2cklURFVXWms1Tm1OS2RzUFdsb2JtT2tzcENiUGJPN3FWVFFxMWhiRmh4RjNPbkwrbVZkRDV3NDUvaFp1RGh0WmYyUGlYR2VmWnQ5azRhbXV1OFBqZUc5elp6dnY1Yzk3RVFjd2lKOGFsZTV4MHEzTVcwOUp6dWhOUGxjbmt0a2RMWVVzL1V0SmxlMXppZGpoSC85NjF0aDgzSFlHOHp0RGpCRlFETE9vNmtiUU1jTzdXUHJmdmY5U29PVk5kUVRXTkxmYi9YZEhTMlljTEU2ZkxqZ0RFTXU2dnE3Zm42Q3A3YjlIUHUzZmhkWm1jdEdrRmtJdElmSloweWFQRmhFR2t4bGt5eHUrQjhHNlJFWHY2YWFiR1FHQTUxSGVCd0dXdDJydXYvRjVFaUloTktXaFQ4OGxwamJ1ZXBCaWh1OE4yOVRjQ3VUNGQzYlZkUm5LMzdOL1c1cE1oTG0vOERnRWR1L3g5a3BvN2s2Ny9oN0xsQ0RwN2NTYzdVaGJSM3RuWWZQMXowcGRjOHpMam9SS1pOemdHTXVaQmZITnBNcDcyREdabTUzZWVzWG5oZG44OUlUODdDUFlnNW5aY21lVzk5K2l3ek0zTlpsTE9hOHVyVHZQekIvK2wxellFVE83d0tDY1ZGSi9EOSsvKzVlNytsclluQ2tuenV2dTdidUZ3dW5uM25aNnpJdlpiRnM5Y0FSaUdsdXNacVZpM3dqdDFtN3h4eFQyZWtGUmFsd05SMGNKZ1lSTm85L28ya2JUZTFYT0FQbi8rT2xmUFhlLzBDWWYrSkw5aC9mSHUvMXptY2RreVl1bnZmYjF4ekwwdG1yd1dncHFFU2dMVEVxYjJ1cTIybzVIRGg3bDdIb3lKaW1kbWozWXJJNVNucGxDSEpqSVdURjMrUldONDhjTklKY0dVbXZGTmtiSDk1VGttbmlBU2V0Q2pqejFvZi8vMjJhNWpYM1hMbGc5aHN2ZGQwT1hvcWo2T244cmg1N2YzRVJrMGlLVDV0WkFGZUZCK1R5SFVyN2lMRWJPSFk2WDNkeDkvZDlnSngwUW1FaFViUWFXdG5jdkswN3FRekxURUR0OXZOcWZKamJGejF0UUdmOGR5Ny8wWmxiZW1BNTMzcnpyOWxjbklXWUJRcUtqaXpuMUJybU5jUXlXOS81ZSs3Q3hkZGFzL1JUemw2S3MvcjJONWpueE1YbmNEc3JFV1lUQ2FTNHRQWWUreno3cVR6VkhrQkFObFQ1bnBkWjNOMGVnM1hISTVJQzB4Tmd1UmtzQWJRU04zaHR1M1k2RWxjdmZSVzFpMit5V3Q1bW8ycjdtYmpxcnM1VTNHQ3JQUWNyMTVvNkh0NGJaZVNjNFZFUmNRUUZ6MnAxMmRuenhWU2NmNXNyK09acVRPVWRJb01nWkpPR1pLcE1aNmtzN1FKcmtpOS9QbGdMSjNTbFhUdXFnQ1dqMXA0SWlJQ1RFdlA2ZlA0dWRvU0FLYW16U0lsWVhLZjV3eEhmRXdpcXhkZXo5NmpuM2NmYzd2ZHVOMXVibHB6UDdPbXpxZmd6QUVLVHUrbjVrSWx1L0kvNW82ckh5WXJQWWZ6OVJWTWloM2NuTXVGczFheGJ2R05mWDdXMkZMUDd6L3dIczViWEg0TXQ5dk4zT2xYZUIyUENJOG0rcEw1bDEwdVhjK3h2YU9WZmNlM3NXSDVWekNaVEFDc3lMMlczNzM3YjVSVm5TSXpiUWJIVHU4aklUYTUxODloZDloR25IUktiMWN1dWJuUDR5MXRUYnkrNVdubVRyK0NPNjUrZUZEM2NqZ2RuQ3c1Qkpobzcyd2pJc3o3dCtuTDVsM054bFYzanpSa2thQm5IdmdVRVkrc0hyOFlMbWthM0RXTFVpRHM0anpPSmh1YzZIL0toWWlJakRHN3c4NzdPMTY1N0h5NDRXaHVhd1RvcnVqcXZGaXM1ZGwzZm9ZbHhFcDFmUVVGcC9kenZyNWlVRDJZWUZUSVRZcFA2L05QZkIvRmdrNldIQ1k4TEpMcFE2eDgyOFhoZFBER0o4L2dkRG9JRDR2a3dJa2RiRCt3bWZ6aVBZU1lROWh6N0RQS3o1K2hxUFFJSythdjk3clc3ckRqZHJzSnRZNStFU2N4UkVmR2N1YzFqM0M0Y0RmYjlyODNxR3NPRis2bXZiTU5oOVBPUjd2ZkdPVUlSWUtYa2s0Wmtxd2V2eGdlYk5KcE5jT3lIaU80dmp6WC83a2lJaksyMmp0YU9IUHVCTSsrOHpQS3o1L3gyWDFQbkQySTFSSkt5c1dLb2hYbno5RGMxc2pONng3Z3FpdHU0YzFQZnMzOEdjdFpubnNONzJ4OWp2Yk9OcDg5RzR5aVNZVWwrY3pPV2pUc3RUSXRJUlk2Yk8zWUhUWTJiWCtSM2ZsYk9IdnVCQjJkYldSbnpLT3MraFFmN1hxZG1NZzRycGh6cGRlMUxSZVQ3dkN3UWN4REVaK1pNMjB4MTYvOEtvbHgza094WEM0WEpreGV4OW83Mi9oODN4L0pTTTNtZ1J2L2pDUEZlL2pqdGhmb3NMV1BaY2dpUVVIRGEyVklocE4wZ2xIRmRtZUZzZjNsT2ZqbWZOL0dKU0lpQTd0bTZXMWNzL1EycjJPeDBaTjQ5UGEvNFpXUC9vc1gzL3NsOTI3OExqTXk1bzNvT1hXTjUva3M3eDFXenQrQTFXSk1SRnkxNERybXoxeEJaSGcwejczN2IwU0dSM1BUMnZzQk42ZktDM2pwL1gvbmtkdi9SL2Y1ZmNrN3R0V3I0RTlQbHhZWk9uWjZIdzZublhuWlMzdWQrMy9mK0ZIM1VObEx1VnhPci9tZVg3LzVCNWhNNWw3REx1ME9PeC9zZkpWRGhidTQ0K3B2WWdteGNQek1RV291VkJJUkZzbnhNd2N3bVV5a0pXYjIrL1BJNkZpOThIck9uaXRrWDhFMnJKWlEyanBhT1Zkemx2UWtUNkVndThQT0cxdWVwcTJqaFhzM1BrRm1halozYi9nMjcyNTdnWk1saDVtVk9SK255OEg1K2dvT250aHB6QkUxbWNEdHh1bHk0blE2TUpsTWZhNzlLaUs5S2VtVUlaa2NiZlJjMmwzUTJHa01sNDBkeEhTVk5aUGh5WXZieFExUTF3NkpFYU1hcW9pSURGSkVlQlFQM2ZSOVh0NzhIeFNWSGhseDBwa1FtOHdOcSs3eEt0NFRINU5JZkV3aStVVjdpQWlMNHNHYnZ0K2RZRDU0MDUrelpjOWJsMDA0QVdaUFc4ektTNGF4ZG1sdWJlQ3R6NTd0M2c4UGkyUm1aaTdUSi9jZVdudlQydnVJQ0l2cTh6NEZwL2RUVm4ycWU3OXJlUENsbWxvdmtGLzBKU3R5cjJWUnppckFXQVptNi81M0FRaXpock54MWRlNmwrV1FzWFdodVliTk8xOEZ3R3d5azVhVTZUVUV1cXo2RkNXVlJheGZmbWQzQmVlNTA1Y3dPWGthQjAvdTRGVFpNY0pESXltdEt1SjB4ZkUrbjVHVHRWQkpwOGdnbWR5RHFUOHUwc04zUGphV0JnQmpxWUNGeVlPNzdrOC84UlFoK3NGU3VIWEc2TVFuSWpLYTlsWEIvN2NkL3M5NnlCMWMvWnRoZS96eHgvblJZODhNZktLUDJPeEd0ZFgrZWdGOXhlbHlEbnZJNjNoeXV2dzQweWJQN2xVcDFWYy8zMDkvOHpoUFBQRUVTVWxKSkNjbll3Mmc4clZqM2JiN2N1elVQbkpuTEJ2VXVWMkZzVnh1RnlhVENST21YdTk5S0FMNTNZcjBSWE02WmNoR01zUzJpK1oxaW9pTVA2SFdzRkZQT0lHQVNEZ0JzalBtOXBsNEJNclBGK2dHbTNBQ21FeEdrbWtKc1JCaURobFJ3aWtTalBUL0dCbXk0U2FkcTNza25mdXFqU0c2SWlJaUlpSVMySlIweXBCNUxadlNPUGpyWnNaRDRzWEs4UTRYN0svMmJWd2lJb0VtTzJ1V3YwTVFQOHBJendJWWs5N25zUmJzYlR1UTM2MUlYNVIweXBBTnQ2Y1ROTVJXUkdRbzJqdmJxS29yOTNjWTRnZVZ0YVVCdlhSSE1MZnRRSCszSW4xUjBpbEROdVZpQlZ1QStnNW9kd3orMnA1SjUrNEszOFlsSWhKb01xWk1vYnF1ek45aGlCOVUxWldSbUppQXlXUWlKQ1FrNEhyRWdybHRCL3E3RmVtTGtrNFpNck1KTW1JOCs2Y2JCbi90c2pTd1hHeDFkUjNHOGlraUl0SzM1U3VYY2FiNm1ML0RFRDg0VlhHRUdUT3pNWnZOV0szV2dFdE1ncmx0Qi9xN0ZlbUxrazRabHVFT3NiV2FZV21xWjM5bmNJNnNFUkVabEFVTEZoQVpaMlhQc2MvOEhZcU1vVjM1V3pDRk9jak16TVJpc1JBYUdocHcxVkk5YmZ0VGY0Y3lwbmJsZnh6dzcxYWtMMnJsTWl3am1kZTVMc096L1ZtcGIrSVJFUWxVRHp4NFB4VVhpdGh6SkxpK25BZXIzZmxicUtndlpPMjZOVmdzRnFLam93TjJEVWVqYlJjSFRkczIzbTFSVUx4YmtVdFovQjJBVEV3OUs5aVdEakhwWERzRi9uMGZ1TnhRMFFKbkdtRjYzTURYaVlnRUc1UEpoTVZpNFpGdlBjUkxMLzZldDdlZVpucjZQTklTTTBsUG11cnY4TVJIS210THFhb3I0MVRGVWN4aERxNjhkalVoSVNGRVJVVVJIeCtQeFdJSnVDR1l3ZEsyUGUvMkNLWXdaMUM4VzVHK0tPbVVZUmxKVDJkc3FESEVOcS9LMk45YXBxUlRSS1EvWnJPWnNMQXc3cjN2YStUbDVYR2k0QUJmSHZ1SXNOQkl5aXZQK2pzOEdhR005R2wwMk5wSVNrb2tlL2IwN21HWEVSRVJKQ1FrRUJZV0ZyRERMN3ZhOW4zMzM4UGV2WHNEcm0wSDg3c1Z1WlNTVGhtV3pCaWpvSkRMRGVmYmpBcTJFVU5vVFZkbjlrZzZTK0dSK2FNVHA0aElJTEJZTE1URXhMQm16UnB5YzNOcGFXbkI0WERnY3Jsd3U5MytEazk4d0dReVlUYWJ1NGRkeHNYRkVSNGVqc1VTMkYvVnVuN2VRRzdid2ZwdVJYcFNhNWRoTVpzZ0l4cEttNDM5MGlhWW5URDQ2Ni9LaEYvMkdHSjd1aEd5MWRzcEl0SXZpOFZDWkdRa29hR2h4TWZIWTdQWnNOdnRPSjNPZ1BseUhxeTZsczZ3V3EyRWhvWml0VnF4V0N4QjB3c1d5RzA3Mk4rdFNCY2xuVEpzV1hHZXBMTmtpRWxucE1WWVBtVnZwYkcvdFJTeUYvZytSaEdSUU5LMXhJTEZZaUU4UEJ5MzJ6M2h2NVNMd1dReTlmb1RUQUs1YlFmN3V4VUJKWjB5QWxteDhNWEY3YUhPNndSamlHMVgwcm10RFA1RVNhZUl5SUQwcFZVQ2xkcTJTT0JTMzc0TW0xY3hvY2FoWDM5bEJsZ3V0c0NLRmlodThFMWNJaUlpSWlJeWZpanBsR0diMW1NTzVwbGhKSjJSRnFPS2JaZHRaU09QU1VSRVJFUkV4aGNsblRKc1diR2Vuc3JxTnVod0RQMGVWMmQ2dGo4dDhVMWNJaUlpSWlJeWZpanBsR0V6bTJCcWpHZC9PTU5qMS9VWVludStEWW91K0NZMkVSRVJFUkVaSDVSMHlvaGt4M3UyVHc4ajZleXFZdHRscTRiWWlvaUlpSWdFRkNXZE1pSmVTZWN3NW5VQ1hOTmppTzNucFNPTFIwUkVSRVJFeGhjbG5USWkyVDJLQ1EybnB4Tmd6UlR2SWJhRkdtSXJJaUlpSWhJd2xIVEtpSXgwZUMwWVEyeFg5QmhpcXlxMklpSWlJaUtCdytMdkFHUmlTd2lIbUZCb3RrR0hFeXBiSVQxcTZQZTVlaXJzT21kc2YxNEtqeTMwYlp3aUlvRWdQeitmZlhrSEtDOHJJeUk4aWxObkMvMGRrb3hRZHRZczJqdmJ5TXpNWU5ueXBjeWZQeCtUeVlUSlpQSjNhR01xRU51MjNxMkloNUpPR2JHWjhYRHd2TEY5dW1GNFNlZTZpME5zSFM1amlPM0plcGlkNE5zNFJVUW1zaGVmZjRuMkpoZFRrMmV6ZU0xMXBDVm0rRHNrOFpHcXVuS3E2OHJZOFdrZUIvWWQ0b0dIN3NOaXNXQTJCOGVBdEJlZmY0bjJSaWRUVXdLdmJYZS8yMC95T0xEdklBODhkSDlRdlZ1UkxtcnhNbUsrS0NZVUZnSXIwejM3cW1Jckl1THh6SytlSlM0a2s5dldQc3lpbk5VQjlhVmNJQzB4ZzBVNXE3bnpxa2VKTTAvaE4wODlSM3Q3TzA2bjA5K2hqYnJ1dHIzdW13SFp0cnZmN2RXUEVtZk9DS3AzSzlLVGtrNFpzWjVKNTVsaHp1c0U3eXEybjVXQWUvaTNFaEVKR0M4Ky94THBjVE5aUHU4YWY0Y2lZMkRsZ2cya1Q1ckp5eSsrUWt0TFMwQW5KeTg4L3hMcGNUT0NwbTJ2WExDQnlVSHlia1V1cGFSVFJzd1hGV3dCMWs2QjhCQmp1NjREOWxXTkxDNFJrWWt1UHorZnRrWVh5M09ENDB1NUdGYk4zNEN0RmZMeTh1anM3TVRsY3ZrN0pKL0xQNXhQZTRPVDViblgranVVTWJVeUNONnRTRitVZE1xSVRZdURyaW54NVMxZ0grYmZuNkVoY08xVXovNkhaMFljbW9qSWhMWnY3d0d5VW5MOEhZYjRRZmJrZVJRY1BVRlRVMU5BOW9qdHl6dEFWdXBzZjRmaEY0SCtia1g2b3FSVFJzeHFoc3dZei81SWVqdHZtTzdaM2xFT0xmYmgzMHRFWktJckt5OGpOVEZ6NEJNbDRLUWxabEpUVTBOemN6TU9od08zTzdBbW5RUnoydzcwZHl2U0Z5V2Q0aE8rS0NZRU1EOEowaTVXdjNXNjRkT1NrY1VsSWpLUlJZUkZCbHhoRlJtYzlLU3BoSVdHWTdmYnNkbHNBWmVZQkhQYkR2UjNLOUlYSlozaUUxNUo1d2g2T2dGdXp2WnNhNGl0aUFTejB5VkYvZzVCL0tpOHNnU24wNG5OWmd1NHVYL0IzcllEK2QySzlFVkpwL2lFcjRvSkFkd3d6Yk5kZEFGS20wZDJQeEVSR1IvVW96TjBicmRiUXpBdncrMTJZN04zOXZsWnA2MkQyb2FxWWYrM2N6Z2RJd2x0UUhxM0VreVVkSXBQK0dwNExVQmlCQ3hMOCt5L2YycGs5eE1SRWYvNzR1Qm1udC8waXlIMTZwUlhuK2FMZzV0cDcyenJQclk3Znd2LytPeDNCMzJQMzMvd24zeTY5dzlleDJ6MlRocGJMdlQ1cDc4RXh1Vnk4ZEh1TnpsNTluQ2ZueDg0c1lNM3QveDYwSEdKYit3L3ZwMm4zdnd4VlhYbHZUNDdXWEtZcDk3OENYYUhiY2ozL1dEbmF6ejk1azlvYmRkdnZrVjh3ZUx2QUNRd3BFUWF5NTEwT0tIWkJyWHRrQlF4L1B2ZE9OMnpaTW9uSmZDZFJXQTJYZjRhRVJIeDl1dTMvcEhxK29wZXg1Zk91Wkpicm54d1RHTkpqRS9qODMzdnN2M2crMXl6OUxaQlhiUHo4RWVVVmhXemV1SEdZVCszbzdPTlRudUgxN0ZESjNmeDRlN1grenoveHRYM3NtSis3MlU4ekdZenpXME5mUFRsRzJSbnpNTnFzWHA5ZnVMc0lVeW0wZm1IU2oxaGZhdHJxT2FUdlcrVGtqQ0Y1RW5wUHIzMzdLeEY3RHUralUvMnZzMGRWei9zMDN2M3BIY3J3VUpKcC9qTXJFbHdwTmJZUHQwd3NxUnozUlNJc2tLckhSbzdZZmM1WXgxUEVSRVp2UGJPTnBJbnBUTTdhN0hYOFNuSjAvcTVZdVNxYXN1b2I2N3A4N09FMkdScUc2b29PSE9nejg5blp1UVNhZzBEb0tubEFvV2wrY3pLWEVENStkUGQ1OVEzR2ZjK1cxblk1ejB5VTJjUVlnNFpNTTdvaUZqKzVJNi84VHIydXovKzYyV3Z1WDdsVjNubXYzOUthVlVSTXpMbWRSKzNPMnlVVmhWeHcrcDdCbnl1K0VaN1p4dHZmUElNNGFFUjNMM2gyNFNZUXlpdEt2YnFxYTZ1TjNvL1QxY2N4eExpK1NWQmZFd2lTZkZwN0N2WXhwWTliL1g3RExmYnpiRlQreWc0dmIvUHp4KzU3WWVrSlFWbkJWNlJvVkxTS1Q0elBkNlRkQlkzd0lvUi9OTFJZb1lOV2ZCdXNiSC80UmtsblNJeVBuU051cGdJL1JNZHRqWm1aTXhqL2ZJN3h1eVpCMDd1WUYvQnRuNC9yMitxNmZkTC9KL2U4MU1TNDFJQVl6aXUyKzJtc0RTZnd0TDhYdWUrK040dis3ekhYMy85RjVoTVpzNmNPd0ZBdTYyTmh1WmFDczRjSUNFbW1iU2tURHBzYlVSRnhCQWZrK2gxcmRuc1Bldkk0WFR3V2Q0N1hzZm16MWpPcWZJQ1RwVVhBREIzMmhJYVd1cXcyVHRwYlcvbXdJa2R2V0thTy8wS0lzSWkrNHhYaHE3VDFzR3JILzBYVFMwWGVQaTJ2eVkyeXBqanMyWFBXOVEzbnU4K3ora3k1bVJ1MnY2UzEvVkw1MTdGK3VWMzRIQTZjRG9kM0hiVjE0ZjBmTHZEeHVhZHIrSnlxd0NReUdBcDZSU2ZtZGxqWG1mUmhaSGY3NFpwbnFUenkzUFEwQW54WVNPL3I0aklTS1JIRy85N3JzVlk1bW04Y3JsYzJPeWRoUHNoMlRHWlRQekZBNWZ2TmV4TFpManhIN2Vrc29qOUo3NWc1ZndOWEhYRkxWN243Q3ZZeXRiOW0vanJyei9aNXozQ1F5T29yaXZuajF1ZkI4RGh0TlBRVkV0SlpSRkw1MTVGV2xJbVZYVmxKTWFuOWJyV0RkQmpoS3piN2FheTFsaTdxN1NxbUVreFNjUkV4WHRkazVrNmc3eUNyVmhDck93NSttbjM4VTViTzI2M20vQ3dTTExTWmlucDlKSDJ6alplMlBRTEdsdnFlZWptSDVDYU1JV20xZ1ppbytKNTlKS2U2L3lpUGJ5ejlUbStmLzgvZC9lZ1g4cHNOck1vWi9XUVk5aTg4OVZoL3d3aXdVaEpwL2pNckVtZWJWOGtuYk1USURNR3lwcU5Md0pienNMWFpvLzh2aUlpSTVFZUJXRWhjR3FFbGJwSFczdG5Ld0Rob2Y1SmRxSWpZNGQxbmR2dDVvT2RyeElURmMrMXkyN3ZsU3gwRFpPOFhCS1hscFRKM3o3eW53RDg5cDEvSVQwNWk1dlgzZzlBYlVNVnhXVkh1WHZEdDN0ZEZ4a2V6WkdpUFVTR1JXTU9DV0ZhZWc0UDMvcFhBUHpMODk5blJlNzZYdk05VDVVWFVGNTlta1U1cTczbS9yMzQzaStKam96anJ2V1BEdU8vZ3ZRblBEU0NoTGdVN2xyL0xWSVNKck92WURzZjdIcVZ4Kzc4dXlFUGRaMlJNWStJc0tnaHgyQzFoSExybFEvMTZpa1hrZjRwNlJTZm1SNEhJU1p3dXFHcUZWcnNFRzBkK0xyTHVUa2JmbjJ4VU9EbTAwbzZSV1I4dUdPbU1lei8zdG1RTUlMNTY2T3A0MkxGVjdmYlJXTkxQV0doRVlTSGp0TmdlM0E0SGR4eTVVTzBkN1FBOUtvbTI3V01SWDlWWnNGSVRDOGRLZ3ZHME43WFBuNktuS3hGNUdRdDdQWDUrbVYzOHRHWGIvRGVqcGNCK040OS85ajltZHZ0eG56SlhGR0gwOEdIdTE3SFpETFIzT3I5VzRpVzlpYW1wRXkvM0k4cXcyQXltYmpuK3NjQmFHbHI0ck45NzdCcXdYWHNQNzZkL09JOVh1ZTZMdzUvZmZMbEgvYTZ6MTNySCtYdHozNEx3T2Fkcnd3cmxxcTZzdTVmWm9qSTVTbnBGSit4bUkzRXMvaml2N3RGRjJCSnlzanVlZjAwK0grSGpaN09zbVk0V1cvMGdJcUkrTlBEOCtIelV2akpMdmpaVlViaHMvR203V0pQNTliOW05aTZmeE1BazJLU1dERi9QU3R5cngyMVNxc2o5ZUo3VDFKUmMzYkE4LzdsK2UvMys5bXRWejdFRlhQV2VSMXI3MnlqdGEySmVkT3Y0T3ArcXVmT21qcWZXVlBuOS9tWjIrMmlvdVlNNWhPZVpOWm03NlNwOVFKWExybVpneWQzZGg5M3VwdzBOTmN5S1RaNXdKOURodS9kYlM4UUg1M0lodVZmb2FhaGt0blRGdmQ3YnFldEhVd213cXpoQUtRbVpBeVlNTDYvNHhXbVRjNGhOM3RabjU4bnhJN3dTNDVJRUZIU0tUNDFhNUp2azg3NE1GZzEyYWhlQzBiUGdwSk9FZkczc0JENC8xYkNqM2JDb3gvQzk1Y2E2eFduanFOcGU3RlJrN2p0cXE4VGFnbkQ0WEpRMTFERndaTTcrV2ozR3pTMVh1RDZsVjhkbGVlNlhTN01wdUV2QTM3am12dU1CR0VFa2k0dW4zRysvaHp0bmEwY0tkckQvdVBiV2JOd0kyZk9uV0RQMGM4dWUvMzFLNy9Lc25sWGQrKzczVzRjVGdmSHp4eWdzTVFvYXRUZTJjb2QxM3lUcjkvOEE5ekE5Z1B2MDl6V1NFeGtITlYxNVRpY0R2VjBqcUx0QnpaVFhINk1oYk5XWVRhYlNVMllRbXBDL3hVSFgzanZTYUlpWXJsN3cyUGR4N3JtY2pxY0RpcHJTa2hMeXNScUNlMysvTU5kcjVNVW56N2tPWjhpMHB1U1R2R3BXWlBnZ3pQR3RpL21kWUt4Wm1kWDB2bFpLWHgzTVlRT1hBMWZSR1JVTFVxQjM5NEEvL3RMK0orOUM1YU9tTmtFMlNPNFBpNTZFa3Rtci9VNnRpSjNQYjk1NTUvNThzZ25yRnQwSXhIaFE1L1BOcEMyenRZUkZTK2Frakx5NVZ5S3k0N3gyei8rUy9lUTE4bkpXVngxeGExTW56eUhtWm56ZWVYRFg3Rm00Y1plU2VINStnbysyZnMyOFRIZUZhTHNEaHNBZDIvNE5qTXpjN0U3YlB6c3VUL0hHaEpLUm1vMkRxY0RTNGlWNHRLakxKbXpsc0xTZk1MRElrbVpOSG5FUDB0dE8ydytCbnVib2NVSnJvbFFObmtBSTIzYngwN3RZK3YrZDczbSs5WTFWTlBZVXQvdk5SMmRiWmd3Y2JyOE9HRDhZcUtyNnUzNStncWUyL1J6N3QzNFhXWm5MUnBCWkNMU0h5V2Q0bE16ZlZ4TUNHQmxPc1NGR2V0MXR0cGhad1ZjTzlVMzl4WVJHWW1rU1BqMzljWTg5dUlHS0drRWg0K1NBaE93NjlNQlR4dVM2TWhZNWs1Ynd0NWpuMVBUVU1uVXRKbStmUUJHRDZBdmloZnRQLzRGSDMvNTVwQ3UrY0g5UHlNaVBBcUx4Y3Fjck1YTXkxN0tsajMvemVUa2FlUk1YUUJBVnZvczVtVXZwYXF1akt1WDN0cDlyZHZ0WnR2K1RXUlBtY3ZNekZ5dis3WmRuRi9hVlhURzRiQURkQ2M5bGhBTDB5YlA1dWlwUEJiUFhzUFI0cjNNbjdIY0owT1lJNjNHTHppbXBvUEROREdXNmhuSVNOcDJVOHNGL3ZENTcxZzVmejBOelhYZHgvZWYrSUw5eDdmM2U1M0RhY2VFaWRlM1BBM0FqV3Z1N2Y2bFRFMURKUUJwaWIyL1hOUTJWSEs0Y0hldjQxRVJzYjNhaVlqMFQwbW4rRlRPSk9NZkV6ZFEzZ3dkVGdnZllhK2t4UXpYWmNGYkY5Y0IzM1JLU2FlSWpDOXBVY2FmZFQ1ZVQzaVhiMjhIZUhydFFpL09iZk1sdDl0TlZWMFptU2tqNmNjeU9KME9IRTQ3WDd2dU93T2VXMTU5bWwzNUgrTyttSkpOUzg5aFdub09BQ1o2SjM3ckZ0L0UwMi8raEpNbGg3dDd0cmJ1MzBSbGJTbmZ2dXNmZXAzZjFXTWFGUkVEUUtlOUE4Q3JwMjF4em1yKys5UGY4UEdYYjFMZlZNUGRzOWYxdXM5d1JGcGdhaElrSjROMUhNNGRIcTdodHUzWTZFbGN2ZlJXMWkyK2lUZTJQTk45ZkQxUVBENEFBQ0FBU1VSQlZPT3F1OW00Nm03T1ZKd2dLejJuVnlHcHZvYlhkaWs1VjBoVVJBeHgwWk42ZlhiMlhDRVY1M3ZQTWM1TW5hR2tVMlFJbEhTS1Qxbk1NRFVXU3BxTS9hSjZXT0NET2dwM3pQUWtuZmsxeHYyemhsZU5YMFFrS0xSMXRCQVJGdVhWMjNhKy9oekhUdThqTm1yU1plZS9EVmR0UXhVZG5XMWtwTTd3MlQzblhLWTRUQmZYeFNxbGc1VVlsOEpWVjl6Q081OC94ME0zLzREQzBueDJIUHFBcjF6N0o2UWs5QjRTVzMyaGdvaXdxTzRsTWp4SnB5ZHhuek50Q1lseHFldzUraGtMWnE0WTh2SWRNbmhYTHJtNXorTXRiVTI4dnVWcDVrNi93bXY1bXN0eE9CMmNMRGtFbUdqdmJPdTFGTSt5ZVZlemNkWGRJdzFaSk9ncDZSU2Ztem1wUjlKNXdUZEo1K1JvdUNJVkRsUWIrLzk5RXY1cStjanZLeUlTcUE2YzJFRiswWmZNeUpoSFZFUXN0UTFWRkp6ZUI4RHRWMzJqT3htMU8reDgvT1dickZ0OEkzSFJJNnZVZHFqUTZML0tuakozWk1HUGdTdVgzRXgxWFRuUHZmdHZ1Tnd1Ymw1N1AvTm45UDBQeTltS0UyU2tlbnB2dTVhakNldVJkSGJhMnJHRUdGK3JySlpRM0c3M3VLMFFIS2lpSTJPNTg1cEhlR1BMTThSSEozb05uKzdQNGNMZHRIZTJZYldFOHRIdU43anptbStPUWFRaXdXZjQ1ZVZFK2pGckZPWjFBbnhsbG1mN2t4Sm9zdm51M2lJaWdXWnEya3dpd3FJNFhQUWxXL2U5eStueUF1Wk1XOEszN3Z3N3NqTThTV0Y3Und0bnpwM2cyWGQrUnZuNU04TitYbHRIS3dlT2Y4SGs1Q3lmRkFQeUZYY2ZzeUR0RGh1NzhqL21UT1ZKUWtQRE1abE1IQzdjemNtemgzRzV2SHRObTFvdWNMTGtzTmV5R2MxdHhuRGJyb0pKTFcxTnZQRGVrelMyWG1EcDNLczRjR0lINzMzeE1tNTNJTXpBbkZqbVRGdk05U3UvU21KY3F0ZHhsOHZWYTZoMWUyY2JuKy83SXhtcDJUeHc0NTl4cEhnUGY5ejJBaDBqcko0c0lyMnBwMU44YnJTU3psV1RJVGtDYXRyQjdvSVBUc085YzN4M2Z4R1JRREkxYlNhUDNQN0RBYytMalo3RW83Zi9EYTk4OUYrOCtONHZ1WGZqZDVtUk1XL0l6OXUwL1VVNjdSMnNXM3pUY01MdGs5dnQ1cDkvOTcwQno3czBVV3pyYUNXLzZFdkF6Zm42YzJSUG1ZdmRZZWZNdVJNVWxoem14TmxEMk93ZHJKeS9nWFdMYjZLMm9ZcFA5NzdONjF1ZUppb2loaGtadVdTa1pETXYrd28rMlBVYTRXR1JURTJieVJjSFA4QVNZdVhBaVMrSWowa2tJaXlTTXhVbmVHZmI4N2hjVGg2KzlhOUlUWmhDYk5Ra1B0LzNSODdWbG5ERDZudTY1NWZLMkZpOThIck9uaXRrWDhFMnJKWlEyanBhT1Zkemx2UWtUMEVJdThQT0cxdWVwcTJqaFhzM1BrRm1halozYi9nMjcyNTdnWk1saDVtVk9SK255OEg1K2dvT250aHB6QkUxbWNEdHh1bHk0blE2TUpsTVhrdnJpRWovbEhTS3ovVmNSN09rQ1J3dVk2N25TSm1BdTNMZzE0ZU4vWGVLNEd1empkTHJJaUl5ZkJIaFVUeDAwL2Q1ZWZOL1VGUjZaTWhKcDhQcHdHd3lzM0RXcWtITndSd3NrOG5FUGRkL2Q4RHpTcXVLMlhIb2crNTlxOFhhWGZrMklTNkZSYk5XVTExWHh1c2ZQMFZ5ZkRvcmNxOWxVYzdxN3VIRVUxS204WTFiLzVMSzJsTHlpL1pRWEhhVWl2Tm5TRXVheXNtU3c5eTEvbEdpSW1MNDhzZ1duQzRuMFpGeDNIcmxRK3pPLytSaWRkd3N2cnIrTVNiRkdrdXRYTG5rSnVKakV2bGcxMnU4OHNHditONjkvOWk5UEllTWpRdk5OV3plK1NvQVpwT1p0S1JNVnN4ZjMvMTVXZlVwU2lxTFdMLzhUakl2RHAyZU8zMEprNU9uY2ZEa0RrNlZIU004TkpMU3FpSk9WeHp2OHhrNVdRdVZkSW9Na3NtdHNSOHlDcjZ4R2M0WkZlYjUxUWFZbStpYis3YmE0ZTQvR2oyZEFEOWVBMWRtK09iZUlpTGp6ZU9QUDg2UEhudG00Qk45eEdidnhHb0pIZFpjUkxmYmpjTnB4Mm9KSFlYSWZLTzVyWkdZeUxoQm5ldDBPUWt4aDFCVWVwUlpVK2YzZWM2RnBsb09GZTdpcWl0dUljVGN1MVI3UzFzVDUycEx1cGRyR2FxZi91WnhubmppQ1pLU2traE9Uc1lhUU9Wcng3cHQ5K1hZcVgza3psZzI4SWtZN2R2dGR1Tnl1ekNaVEpndzlhcVFPeFNCL0c1RitxSTVuVElxUm11SWJaUVZOdmFZS3ZST2tlL3VMU0lTN0VLdFljTXVmbU15bWNaMXdna01PdUVFdXBQSS9oSk9nRW14U1Z5NzdQWStFMDR3Q3RzTU4rR1UwVGZZaEJPTTltMDJtN0dFV0FneGg0d280UlFKUnZwL2pJeUswVW82d1JoaTIrVndqYWRTcm9pSWlJaUlqRDlLT21WVWpHYlNtUlVMaTNvc3cvTGZKMzE3ZnhHUjhTSTdhOWJBSjBuQXlralBBZ2pJcFZlQ3ZXMEg4cnNWNll1U1Roa1ZQWXNKbldrMGlnbjUwcDJYTEovU2F2ZnQvVVZFeG9QMnpqYXE2c3I5SFliNFFXVnRhVUF2M1JITWJUdlEzNjFJWDVSMHlxaUl0a0tLc1h3WlRyZVJlUHJTMmluRzhpbGdGQlY2NzVSdjd5OGlNaDVrVEpsQ2RWMlp2OE1RUDZpcUt5TXhNUUdUeVVSSVNFakE5WWdGYzlzTzlIY3IwaGNsblRKcWVnNnhQVm52MjN1YlRYRDdUTS8rTzBYZ1VoMW1FUWt3eTFjdTQwejFNWCtISVg1d3F1SUlNMlptWXphYnNWcXRBWmVZQkhQYkR2UjNLOUlYSloweWFub09zVDFlNS92NzN6SURyQmRiY0UwNzdEcm4rMmVJaVBqVGdnVUxpSXl6c3VmWVovNE9SY2JRcnZ3dG1NSWNaR1ptWXJGWUNBME5EYmhxcVo2Mi9hbS9ReGxUdS9JL0R2aDNLOUlYdFhJWk5UM1g1aHlOcERNMkZOWlA5ZXovb2REM3p4QVI4YmNISHJ5ZmlndEY3RGtTWEYvT2c5WHUvQzFVMUJleWR0MGFMQllMMGRIUkFidUdvOUcyaTRPbWJSdnZ0aWdvM3EzSXBVeHV0MXVERW1WVWREcmgxcmVncTRIOThTdkdPcHUrVk53QWozL3MyZi90alVaMVd4R1JRT0Z5dVdodmIrZWxGMytQbzgzRTlQUjVwQ1Zta3A0MGRlQ0xaVUtvckMybHFxNk1VeFZITVljNVdMTnVOU0VoSWNURXhKQ2Fta3BFUkVSQTlvWUZROXYydk5zam1NS2NyQTJTZHl0eUtTV2RNcXErOVNHY3ZiaU81cjllRFV0VGZmK003MzhHeDJxTjdadXo0UzhIdjlhemlNaUU0SEE0YUc1dUppOHZqeE1GSjZtcHFTRXNOSkx5eXJQK0RrMUdLQ045R2gyMk5wS1NFc21lTWIxNzJHVkVSQVJKU1VsRVIwZGpzVmo4SGVhb2NUZ2N0TFMwc0hmdjNvQnIyOEgrYmtWNlV0SXBvK3JKUFBqZ2pMSDk4SHo0K2p6ZlAyTnJHZnpUYm1QYllvYlhiNE80TU44L1IwVEVueHdPQngwZEhUUTJOdExTMG9MRDRjRGxjcUYveGdPRHlXVENiRFozRDd1TWk0c2pQRHc4S0pLU1FHL2J3Znh1UmJxb3RjdW9tcFBvU1RwUGpNSzhUb0FyTXlBMUVxcmJqUFZBWHpzQjMxazBPczhTRWZFWGk4VkNaR1Frb2FHaHhNZkhZN1Bac052dE9KM09nUGx5SHF5NmxzNndXcTJFaG9aaXRWcXhXQ3hCTSt3eWtOdDJzTDlia1M1S09tVlV6ZXRSVE9obzdlZzhJOFFFOTgrRi85aHY3UCt4R0I2Y1o2d1ZLaUlTU0xxV1dMQllMSVNIaCtOMnV5ZjhsM0l4bUV5bVhuK0NTU0MzN1dCL3R5S2dwRk5HV1ZZc2hJYUF6UW10ZGpqWEFwT2pmZitjRzZiRFM4ZWdyc040MXBzbjRaSDV2bitPaUlpLzZVdXJCQ3ExYlpIQXBiNTlHVlZtMCtndm5RTEdlcDMzelBIc3YxVUk3WTdSZVphSWlJaUlpQXlla2s0WmRYTVRQTnZINjBmdk9iZk84QlFRNm5EQTIxcTNVMFJFUkVURTc1UjB5cWdiaTU1T2dMQVF1RHZIcy8vR1NXT3RVQkVSRVJFUjhSOGxuVExxY3BNODI4VVhqQXF6bytXT1daNENRcTEyZUxkNDlKNGxJaUlpSWlJRFU5SXBveTQrREZJaWpXMm5Hd292ak42eklpM3dsVm1lL1ZlUGczMFVrMXdSRVJFUkViazhKWjB5SnNacWlDM0FYVGtRY2JFdWM1TU5OcDhlM2VlSmlJaUlpRWovbEhUS21QQXFKalRLU1dkTUtOdyswN1AvK3dLamgxVkVSRVJFUk1hZWtrNFpFM1BHc0tjVDRHdXp3WEt4ZGRkM3dNZG5SLytaSWlJaUlpTFNtNUpPR1JOekVxQnJ1ZWZxTm1qb0hOM254WWNaUzZoMGVla1l1TlRiS1NJaUlpSXk1cFIweXBpd21HSG1KTTkrd1JqMGR0NC9COHdYTTkzemJmQlo2ZWcvVTBSRVJFUkV2Q25wbERFemxzV0VBQklqNElacG52Mlhqb0U2TzBWRVJFUkV4cGFTVGhrelk1MTBBanc0enpPc3Q2SUZQaXNabStlS2lJaUlpSWhCU2FlTW1aNFZiQXZxeG1hT1pWb1VyTS95N1A4bUh4eGF0MU5FUkVSRVpNd282WlF4a3hFRFVWWmoyK2FFa3FheGVlNGo4ejF6TzJ2YjRROUZZL05jRVJFUkVSRlIwaWxqYko0Zmh0aW1SY0Z0UFNyWnZsd0FyZmF4ZWJhSWlJaUlTTEJUMGlsanloL3pPZ0VlbmcvaEljWjJxeDErWHpCMnp4WVJFUkVSQ1daS09tVk0rU3ZwakEyRkIrWjU5dDhxaEpyMnNYdStpSWlJaUVpd1V0SXBZNnJuOE5xU0p1aDBqdDJ6Nzg0eGxsRUJjTHJoZC9sajkyd1JFUkVSa1dDbHBGUEdWSlFWTXFLTmJUZHd0SGJzbmgwYVloUVY2dkpKQ1p4cEhMdm5pNGlJaUlnRUl5V2RNdVp5a3p6Ymg4K1A3Yk0zVG9OcHNjYTJHM2ptME5nK1gwUkVSRVFrMkNqcGxERzNNTVd6ZmFSbWJKOXROc0YzRm52MjkxZkRnZXF4alVGRVJFUkVKSmdvNlpReHR6RFpzMzJzemxpemN5d3RUNE5GUFJMZnA5WGJLU0lpSWlJeWFwUjB5cGhMajRMRWNHUGI1WWJqOVdNZncvZVdlTGJQTkJyek8wVkVSRVJFeFBlVWRJcGY5T3hwekIvamVaMEEwK05nUTVabi85bDhjTGpHUGc0UkVSRVJrVUNucEZQOG91Y1EyL3d4bnRmWjViR0ZFR0l5dG12YjRROUYvb2xEUkVSRVJDU1FLZWtVdjFqUUkrazhXbXVzbXpuV2tpTGdxem1lL1pjTG9OVSs5bkdJaUlpSWlBUXlKWjNpRjFteEVCdHFiTnRkY05JUDh6b0JIcHdIa1JaanU5VU92ejNpbnpoRVJFUkVSQUtWa2s3eG01N3pPc2Q2dmM0dVVWYjRScTVuLzkxaS95WEFJaUlpSWlLQlNFbW4rTTE0bU5jSmNPY3N5SWp4N1A4aXo2aXFLeUlpSWlJaUk2ZWtVL3htNFNYek92MlY2Rm5NOE1QbG52MHpqZkIyb1g5aUVSRVJFUkVKTkVvNnhXK214MEhFeGZtVTdRNG91dUMvV0hLVDRLYnBudjNmSFlYemJmNkxSMFJFUkVRa1VDanBGTDh4bTJCUmo5N09JMzRjWWd2d25jV2U0a1kySi96N1B2L0dJeUlpSWlJU0NKUjBpbDh0N0ZsTXlNOUpaN1FWdnJ2RXM1OVhCVHNxL0JlUGlJaUlpRWdnVU5JcGZ0VnpYdWNoUDFXdzdlbjZMTytxdXY5blA3UTUvQmVQaUlpSWlNaEVwNlJUL0NwbkVsZ3Z0c0oyQjV4dTlHODhBSCs5M0JQVGhRNTQvcWgvNHhFUkVSRVJtY2lVZElwZm1VMlhMSjB5RG5vNzA2UGdnWG1lL1hlS2pJcTJJaUlpSWlJeWRFbzZ4ZS9HeTNxZFBkMC94N04ycDhzTlA5OExXcnBUUkVSRVJHVG9sSFNLMzQyM2VaM1FlKzNPd2d0R2o2ZUlpSWlJaUF5TmtrN3h1M2xKbmptVVRUWW9iZlp2UEYxeWsrQ0dhWjc5M3gyQitnNy94U01pSWlJaU1oRXA2UlMvQ3pIQjNFVFAvbmlZMTlubHUwczhhM2UyTytCZjkvZzNIaEVSRVJHUmlVWkpwNHdMNDNGZUp4aHJkejYrMkxPL3Z4citXT3kvZUVSRVJFUkVKaG9sblRJdTlFdzZENCtqbms2QWpkTmdaYnBuLzVsRFVEWk9oZ0NMaUlpSWlJeDNKcmZicmFLYzRuYzJKOXo2dGxFcEZ1Q2xXNHlsUzhhTFpodjh5WWZHdXAwQTArUGdtWTNHMEdBUmtiR1NuNTlQWHQ0QnlzcktDQStQNHV6WlFuK0hGSEN5c21iUjJkbEdabVlHeTVjdlpmNzgrWmhNSmt3bS9ZVXZJakpjU2pwbDNQakJaM0MwMXRqK3kyVndjN1ovNDdsVWZnMzg1ZWVlL2Z2bXdMY1craThlRVFrdXp6Ly9FazFOTHBLVGMwaE16Q1F4TWNQZklRV3N1cnB5NnVyS3FLb3FJQzdPeWtNUDNZZkZZc0ZzMWdBeEVaSGgwTitlTW00c1RmTnM3NnZ5WHh6OVdaZ005ODd4N0w5MkFncnEvQmVQaUFTUFgvM3FXVUpDTWxtNzltRnljbFlyNFJ4bGlZa1o1T1NzNXFxckhzVnNuc0pUVHoxSGUzczdUcWZUMzZHSmlFeElTanBsM0ZpVzZ0bmVYdzNqc1F2K1R4YkF6SGpQL2ovdWdsYTcvK0lSa2NEMy9QTXZFUmMzazNuenJ2RjNLRUZwd1lJTlRKbzBreGRmZklXV2xoWWxuaUlpdzZDa1U4YU5PWWtRWlRXMlcrMXdzdDYvOGZRbHhBUS9YZ3ZoSWNaK1RUdjg1MzcveGlRaWdTcy9QNS9HUmhlNXVVbzQvV24rL0EyMHRrSmVYaDZkbloyNFhDNS9oeVFpTXFFbzZaUnh3d1JjMGFPM00yOGNEckVGbzhEUm55MzE3SDlhQ3R2Sy9CZVBpQVN1dlhzUGtKS1M0Kzh3QkpnOGVSNUhqNTZncWFsSnZaMGlJa09rcEZQR2xhVTloOWlPMDZRVDRJWnBjR1dQS1ZWUDVrRmRoLy9pRVpIQVZGNWVSbUppcHIvREVDQXhNWk9hbWhxYW01dHhPQnlvRHFPSXlPQXA2WlJ4WlVXUDlUQUw2cURENGI5WUJ2TERGWkFjWVd5M09lQi83eDZmODFCRlpPSUtDNHRVMGFCeElpbHBLcUdoNGRqdGRtdzJtNUpPRVpFaFVOSXA0MHBLSkV5Sk5yWmRicU9nMEhnVmFZRWZyVEdHQllPeHBNcWJKLzBha29nRW1KS1NJbitISUQxVVZwYmdkRHF4Mld5YTF5a2lNZ1JLT21YYzZibDB5bmhPT2dIbUpzSTNjajM3LysvdytDeUFKQ0xCcDdoNEw0Y1BmK1R6KzdhMDFQUHV1eitucmEzSjYvaWVQVytUbi85SnY5YzVIRGJzOXM1aC9YRzVQSE1vT3pwYTZlaG84ZnJUMmRubTlheVRKM2Z4L3Z2Lzd0c2YvQ0szMjYzaHRTSWlRMlR4ZHdBaWwxcWFDdThXRzl2amNiM09TejA0RC9aVXdvbUx5ZWIvM0FILzd3YUlEL052WENJUzNGd3VKM2w1NzVDVU5KVXBVK1lDc0hYcjg1dzVjMkRBYTIrNzdZY2tKV1hTMGxKUFRjMVpyODlhV3h1b3JqN0YyYk1IaVlpSTZUNSs3dHdKSWlKaWlJbEo4RHJmYWcwbkkyTWVyNzMyOTdTM053L3JaMW05K2w3bXo3OFdnRGZlK0JHZG5hMWVuOGZGcFhMUFBmK3JSNHdYcUtrcEdkYXpSRVRFOTVSMHlyaXpOQlhNSm1ONDdia1dPTjltRExzZHI4d20rTWxhK1BaSDBHU0QrZzc0K3kvZy8xN243OGhFSkpqbDVLeW12THlBeno3N0xYZmQ5UTlFUmNXVGs3T0d5Wk5uRDNodGRMU1JPTmJWbGJOLy95YXZ6N3A2SFk4ZS9SU3pPYVQ3ZUV0TFBjM050YlMwZUEvM2lJMU5KaU5qSGdDTEZ0M0F6SmtyKzN4bWUzc1RqWTNWcEtYTjhqcSthZFBQZTUyN1lNRjF6Sm16RG9DUFAzNmFtSmlrWHVlWXphTTNtRXU5bkNJaVE2T2tVOGFkY0F2TVM0U2p0Y2IrM2txNGRZWi9ZeHBJVWdUODgxWHdGNStCM1dVTXNmMm4zZkFQcS8wZG1ZZ0VzM1hySHVUdHQvK1JreWQzY3NVVnR6QjU4dENXWDhuS1draFcxa0t2WTAxTk5iejMzcFBjZlBOZkVCMDlxZnY0MXEzUEV4MmR3TEpsdC9kN3Y0aUlXQklTSnZmNVdYRnhCWHYydk1VamoveW4xM0dUcVhmeUdCNGVUWHg4R3MzTmRUUTJWblBGRmJkNGZlNTJ1N3dTWWhFUjhTOGxuVEl1TFUzekpKMTVWZU0vNlFTWWt3Qi9zOUpJTmdHMmxzR3NTWER2SFAvR0pTTEJLelEwbk50di94c2lJMk9IZlk5MzN2a1pGeTVVOWpyKzVwcy83dlA4STBlODUzWGVlT1AzU0U4Zm5iVkdUNTNLdzJvTlk5cTB4VjdIamQ1WVU5OFhpWWpJbUZQU0tlUFNzbFI0NGFpeHZiL0tXSXBrSW54OXVDWVRpaTdBNnllTS9XZnpZWHFjOTFJd0lpSmpxU3ZoUEg3OEN6bzZCaituTWlkbkRWRlI4VGdjTm1iTVdNN3MyV3VIOUZ5YnJaMFBQL3dWVHFmVDYvaHJyLzBESFIwdHZjNTN1Wnc0blhhZWYvNEgzY2V1dWVhUnl6NmpzSEEzTTJhc3dHSUo3Zlhzam81bUhBNDdGb3QxU0hHTGlJanZLZW1VY1dsT0lrUlpvZFVPSFU0b3FJWGMzbE4yeHFWdkxZVFREVVlQclJ2NDZXNTQrbnJJakJud1VoRVJuL2ppaTk5VFhMeW5lLzhiMy9nbFpXVkhhV282RHhnSlhtUGplY0xDb3ZydEJaMDZkU0ZSVWZFQVJFWEZrNXc4allhR3dWVjNpNGlJd1dUcSsxZUZWMS85TUU2bjl5TE1wMC92NCtUSm5ZU0VXTGp1dXU5MEg3L2NHcVUxTlNVME5sYXphdFhYZW4zVzN0Nk0yKzNtd29WekpDZG5EU3BtRVJFWlBVbzZaVnd5QVZla3doZmx4djYrNm9tVGRKb3cxdS84N2hZb2I0WU9CL3pkZG5obW81RklpNGlNdHRtejE1Q2Vua05WVlJISGoyL0g3WGF6Y2VOM3V6OHZLTmpHenAydnNuSGpFNlNsWFg3K3dwVlhmcDJJaUZnNk9scDQ2NjJmWXJXR1gzYStwTTNXeHFKRk43SjA2YTNjZE5QM1NVcWE2dlY1ZXJwM29hRDYrZ3FLaS9jeVpjcGNxcXRQa1pFeGQxQS80NlJKazBsSW1NTEJnKytUbVpucmxlUTJOQmpEZ2F1cWlwVjBpb2lNQTBvNlpkeGEyaVBwM0Y4RkQrZGUvdnp4Sk1JQ1A3c0tudGdDelRhb2JJV2Y3SVIvdmRxb2Rpc2lNcHBTVXFhVGtqSWRsOHZCOGVQYnZUNXpPaDBjT3ZRaFdWbUxTRXViZ2R2dFpzZU8zNU9lbnNQTW1TdDYzU3MxTlJ1Z2UxM09HMjU0NHJKek5OOSsrNThBTUp0REJrd2dHeHZQODhFSC84bjA2VXZJekZ4QWRmV3BRZitNRm91VnRXc2ZZTk9tbjNQcTFENW16bHdPUUdkbkd3ME5WY1RFSkZGUlVjQ0NCUnNHZlU4UkVSa2RvMWRQWEdTRWVzNkRMS2d6ZWd3bmt2UW8rT2s2VDVKNThEdzhkY2kvTVltSUhEKytuYmEyUmxhcytBb0FKcE1KbDh2SmpoMnY5RnJ1cEMvVjFXY29LenZXN3grYnJXTlFjZFRXbHZMKys3OGtJV0VLVjEzMWpXSDlMR2xwTTBoTXpQUWFTbHhXWmhRRVdMWHFhNVNYSHgvMjJxQWlJdUk3NnVtVWNTc2xFcVpFUThYRmVoTjVWWEJsLzlON3hxVUZTZkRuVjhCLzdEZjIzeW1DbkVtd2NacC80eElSMzZscWhiZUw0TlFGT0Z6anUvdWFUWkR0dTlzQjBOSFJ3b0VENzdGZ3dRYmk0OU82ajY5YTlUWEt5bzZ5ZGV2ejNITExYL1E3SHhQZ3hJa3ZDQTBONy9menRyYUdBZU00ZVhJWE8zZSt3cFFwODlpdzRURkNRb2IvZFNRMU5adUtpdU5lOGFXa1RDY3JheUhoNGRFVUZHeGw2ZExiaG4xL0VSRVpPU1dkTXE0dFRZT0tZbU43Zi9YRVN6ckJXTzdsZENPOGUvSG5lRElQMHFPTmhGUkVKcmFQenNKVEI0M3RHZkh3ZFI5T0F6QUJ1ejcxM2YxY0xoZmJ0NzlFU0lpVkJRdXVvNlhsQWpaYkc1MmR4cC8wOU5tY1ByMlBFeWUrWU83L3o5NTloMlY5My9zZmY5NlRtNDBNRlJGeElPNnRjUnRYaHRscDBpUnQwcVE1VFU1ejJwNjJwLzIxcDIxTzI5TjVUazkzY3pxUzlHUTJhWnBtTlVPVHVQZkFpUXNFb29pSXlKVE5QWDkvZkJVa2dBS0NYKzZiMStPNjdpdjNkOTd2MnlEZXIvdXp4aTFxYzczTEZjbHR0MzJUQVFPR1hESjBWbFFVNFhSR3RIdXN2cjZLVmF0K3g2bFRSNWd5NVFabXpicWpPZUQ2L2Q1MjErUzhsRUFnUUUxTk9ZRkFBSURUcDQ5UlhKekxzbVdQWXJGWUdELytXckt5VmpOdTNMVlh0R3lNaUloY0dZVk82ZE5tRG00SmE3dmFMaE1YTkw0MERRcXJqUzYydmdCOGJ3czhlYjNSbWlzaXdlbURFL0R6WFRBNXllaEtIOVVMRTRWdDY4RjdaV2R2cHFEZ0FBQXZ2ZlR2clk2RmhVWGdkRVlRRVJITHpwMXZ0SnE1RmlBdmJ4Y2JOanpicGRjYk9IQWt0OTMyalZiN2JEWUhUVTMxM0hMTDEwaE96cUNxcWdTYnpZN1A1eVVuWnl0UlVmR2R1bmREUXpYUFAvOXZCQUlCUEo1R3BrKy9HYS9YdzdadGZ5VWhZU2dqUmt3SFlPTEVaUnc2dEphdFcxL211dXNlNjFMOUlpTFNjeFE2cFUrYlB0RG9ZdVlQd05sNk9GVUxRNlBNcnFycnJCYjR6L253MklmR3BFSTFidmpHQnZqdE1vZ0xNN3M2RWVtcU0zVkdDK2ZrSlBqVkVyT3I2ZGpGNjJHT0dER2RzcktUREJ3NGdxaW9CQ0lpWW9tSWlDRXNMTEs1dGJHNnVwUjMzLzBsTlRYbHJVTG5oWmJFKys3N2FhZGVkOSsrbFpTWEY3YlpIeFlXeVIxM2ZLdDVlKy9lZDhuUHp3U01RTHAwNmVjNmRmL3c4QmhtenJ3ZHQ3dUJwS1EwVWxMR3NXSERzMVJYbDNMTExmK3YrZjA0blM1bXo3NkxUWnRlSkRQekxXYk51cU5UOXhjUmtaNmwwQ2w5bXNzTzR4UGdVSm14dmVjTURFMDN0NmJ1aW5UQVR4Y1pTNmswZW8yeHFsOWJCNzlaQmpIT3kxOHZJbjNINjhlTS8vNXdnYmwxWEVwMjloWjI3WG9UaThYSzVzMS9ZZUhDQjFpMDZET1h2Q1ltSm9sNzcvMXhoMk1zbzZJR2RPcTFIWTdPZlpzMmQrNDlUSjI2QW9EbzZJUk9Yd2N3WWNKaWdQT3o3NzVNWHQ0dUZpMzZEQU1IdGg0MFAyYk1mTTZjeVdQLy92ZHBiS3hqN3R4N3NOdTFmcFdJeU5XazBDbDkzb3pCTGFGejl4bTRQVWhESjBCcU5QeDBJWHg3RXpUNTRHUU5mSDA5L0hLSmdxZElNTW12TXNadzlrYVgycDV3Nk5BNnRtOS9sWEhqRnBHUk1aZFZxMzdIcTY5K2w1RWpaeElUazRUZDdzUm1zMk8xMnJCWWJGaXROZ0lCSDE2dnUva3hhTkNvVm10c0JnS0I1dVZRTHFldXJvcm82TFlEMTNmdGVvUGR1Ly9ScGZmaTlibzdQT1oyTjdKbXpaTVVGUjNsbW12dVpNeVkrZTJldDJEQi9YaTlickt6TnhNZUhzM01tYmQxcVFZUkVia3lDcDNTNTgxT2h1ZU5HZkRaV3dJZVB6aUNlTEdmeVVuR0dwNy92dEY0TDhmUEdjSHpOMHVOMWxBUjZmdXlTbnQyMHFDZUZoMmRTSHI2YkJZcytEUUFkOS85ZlE0ZVhNUHAwOW5rNXU3QTcvY1JDUGp4Ky8xQTRQeFZGaXdXeS9tdXFSYnV2UE03cmU1cHNWaVlOZXZPVHIxK2R2WVc2dW9xMit6UHlKakg4T0ZUdS9SZTFxNTl1c05qRGtjWTBkRUpMRm55dWVaMU90dGpzOWxadXZRUlVsTEdrWkV4dDB1dkx5SWlWODRTdURCUVE2UVB1L2R0S0QrLzlOdFBGaHBCTk5qdExZSHZiQWF2MzlnZVBjQVlHeGF1cjRKRStyemxyeHFoODZGZURwNlBQZllZano3NnAyNWQ2L2Y3c1ZyN3pqZDBmci8vb2xBYm5KNSsrakcrOElVdmtKaVlTRkpTRWc2SHZpa1VFZW1NdnZPdmtjZ2x6RXRwZWI2dHlMdzZldEwwUWZDRCtXQS8vN2N3dHhLK3VSRWFmZWJXSlNLaG9TOEZUakRxQ2ViQUtTSWkzZGUzL2tVUzZjREZvWFB6cVpiT1lNRnVkcklSUEszblA0Y2RMVGZHZTdvVlBFVkVSRVFrUkNoMFNsQ1lPaERDYk1iemFqZGtsNXRiVDArYW5RemZuOWNTUEErV3duOXNNY1o3aW9pSWlJZ0VPNFZPQ1FvT2ErdHhuTnRPbTFkTGI1aWZBdCtaMHhJODk1YkE5N2NxZUlyMGQybHBvODB1UVM2U25Kd0dvRzdDSWlKZHBOQXBRU01VeDNWZWJIR3FFVHd2ZkpUWlZXd0VUMStvOUNVV2tTNXJhcXFudlB5VTJXVUlVRloyRXJlN3dld3lSRVNDa2tLbkJJMjVRMXBhQWd1cW9iak8zSHA2dytKVStPYnNsdTFkeGZERGJlQlg4QlRwbDFKU1VpZ3ZMelM3REFIS3l3dEpTSWpIWXJGZ3M5blUyaWtpMGdVS25SSTBJaDB3NmFLMXhyZUU2SmYvMTZYQnY4MXMyZDVhWkN5dDB1QTFyeVlSTWNmczJUTXBLVGxzZGhrQ0ZCVWRKRDE5SkZhckZZZkRvZEFwSXRJRkNwMFNWRUs5aSswRk40K0VMMDFyMmQ1OUJyNjBCc3JVczB1a1g1azBhUkt4c1E0T0gxNW5kaW45V2xiV2FzTEN2S1NtcG1LMzIzRTZuWDF1U1JvUmtiNU12ekVscUZ3Y09nK1d3YmttODJycGJYZU1oc2ZuZ08yaUxzV1BmUWpIS3MydFMwU3VydnZ2L3hTVmxia2NQTGpXN0ZMNnBheXMxVlJVSEdQQmdublk3WGFpb3FKd09CeG1seVVpRWxRVU9pV29KRWZDOEppVzdSM0Y1dFZ5TlN3WkJyOVlBbEhuUDk5VU5jRlgxc0tPRUp1OVYwVGFaN0ZZc052dFBQTElBelEwNUxOaHc5UGs1R3lsck95azJhV0Z0TEt5aytUa2JHWGR1aWVwcVRuR2tpVnpzZGxzUkVaR0VoY1hoOTF1Vi9kYUVaRXVzQVFDQVUxUklrSGxtWVB3OGxIaitmd1UrTUY4Yyt1NUdvcnI0TnNiNFZSdHk3NUhKc045WTgyclNhUS9XLzRxZkdZQ1BEVGg2cnllMSt1bHBxYUd6TXhNamh6Sm9iUzBGS2N6Z3VMaUUxZW5nSDRrT1hrNGJuYzlpWWtKakJvMW9ybExiWGg0T0ltSmlVUkZSV0czMjgwdVUwUWt6YTNXZWdBQUlBQkpSRUZVcUNoMFN0QTVXZzcvZXI2WFdaZ04zcnJUV01jejFOVjU0UEhOY0tpc1pkOTFhZkQxV1dEdkIrOWZwQys1MnFFVGpPRFoyTmpJdVhQbnFLMnR4ZXYxNHZmNzBUL2p2Y05pc1dDMVdwdTcxTWJHeHVKeXVSUTRSVVM2UWI4NUplaU1TNEFZSjFTN29jbG5UTEl6ZDRqWlZmVytTQWY4WWpIOE1oTldGeGo3VmhjWXJhQS9XV2djRjVIUVpiZmJpWWlJd09sMEVoY1hoOXZ0eHVQeDRQUDVGRHg3MklWbFVSd09CMDZuRTRmRGdkMXUxK1JCSWlMZHBOQXBRV25CVUZqNWtmRjhXMUgvQ0oxZ3RHaisrMnhJaTRVL1p4bjdEcFhCRjFmRGYxMXJqSGtWa2RCMVlia091OTJPeStVaUVBZ29jUFlTaThYUzVpRWlJdDJqMENsQmFWNUtTK2pjV2dSZm13WDk2ZVBBZldNaEpRcCt1Z004Zm1PczU3OThDUCsxeUdnSkZwSFFwUUFrSWlMQlJ2MUVKQ2pOR0dTTTV3U2ptKzJSc2t1Zkg0b1dEb1hmTG9PNE1HTzcxZ05mWFFldlpJUGFQVVJFUkVTa3IxRG9sS0Rrc01MTXdTM2IyL3JwRWlJWkErQlAxMFBhK1dWa2ZBR2oyKzNYMWtORm83bTFpWWlJaUlpQXV0ZEtFSnVYWW5TdEJlTy9qMDQydHg2ekpJYkQveTZISDJ3ekpsVUNPRmdLRDYrQ2I4M3VQK05kcjFSVkZaU1ZCV2hvTUxvdk5qV1pYWkZjek9rTUVBaEFSRVNBaElRQXNiRWFaeWNpSWhJczFOSXBRV3RPY3N2elV6WEdMSzc5VmJnZGZyclFXTHZUZHY0emVKMEh2cnNGZnI0TEduM20xdGZYNWVmRGlSTUJ6cDJ6NEhZcmNQWkZicmNGajhmQ3VYTldUcHl3a0pmbncrUHg0UGY3elM1TlJFUkVMa09oVTRKV2JCaE1UR3paM2xSb1hpMTlnZFZpVEREMHArdGhXSFRML2c5T3dLUHZRMTZWZWJYMVpZY1BHNjJjUHA5YXpJS0YzMitscHNiTzBhUFEwTkNBejZkdlZVUkVSUG95aFU0SmFvdUd0anpmZE1xOE92cVNFYkh3NUExdzUraVdmY1YxOElYVjhKY2o0TmNzUTgzeTg2R3hVWDhnd2NtQzErc2dQejlBYlcydGdxZUlpRWdmcHRBcFFXM0pzSmJuT1JWd3R0NjhXdm9TaHhXK09BMys1MW9ZNERMMitRUHczQ0ZqaHR1eUJuUHI2d3NxS3FDNk9rRC9XbXduMUZqd2VGd1VGemZRMU5Ta3JyWWlJaUo5bEVLbkJMVUJMcGlTMUxLOStvUjV0ZlJGMHdmQnN5dGdRVXJMdmlQbDhFK3I0RGQ3akdWVytxdnljdkQ3RlRpRG41MzYrZ2lxcTZ2VjJpa2lJdEpIYWZaYUNYcExoc0dCVXVQNXVwTncvM2h6Nitscm9oenduL05oN1VuNDNSNWpncUY2TDd5YmI0eURmV1F5ckJqWi85cjdHaHJVeWhrcUFnRVhOVFVseE1iR1lyZmJRM3BHMjZ5c0xESXo5MUpZV0lqTEZjbUpFOGZNTGlua3BLV05wcW1wbnRUVW9jeWFOWU9KRXlkcXBtUVJrU3RrQ1FRQ0d0QWtRYTNHRFhmOW8yV3M0dE0zR09NYXBhMnlCdmpKRG1OSmxZdU5pWWV2em9EUkE4eXB5d3dIRHdad3UvVWhNalEwRVI2ZVQwcEtDdEhSMFZpdHZkK0paL21yOEprSjhOQ0VYbitwWnM4OTl5TFYxWDZTa2pKSVNFZ2xJV0hvNVMrU2Jpa3ZQMFY1ZVNGbnpod2hOdGJCQXcvY2g5MXV2eW8vV3lJaW9VaS9QU1hvUlR0aHhxQ1c3ZlVuemF1bHIwc01oMTh0Z2M5UGFiMC9wd0wrWlhYLzZuS3J3QmxLd3ZENWZMamQ3cEFkMS9uRUUzL0daa3RsL3Z5SHlNaVlxOERaeXhJU2hwS1JNWmRGaXo2SDFackNILzd3ckdaS0ZoRzVBZ3FkRWhJdW5sQkk0em92elFKOGNneThlRE5NRzlqNjJMdjU4TUM3OFBKUnJlMHB3U1VRQ09EMWVnbkZ6anZQUGZjaXNiSHBqQisvMk94UytxVkprNVl4WUVBNkw3endzbVpLRmhIcEpvVk9DUWtMaG9MdGZNTlZhUU5rVjVoYlR6Qklqb1NmTDRhZkxJU1VxSmI5dFI1NDVpQjgraDE0TlFlYTlQbEt4RFJaV1ZtY08rZG53Z1FGVGpOTm5MaU11anJJek16VVRNa2lJdDJnMENraEljSU9jNGEwYks5VEY5dE9tNTBNLzNjalBEb1p3aSthV3F6YURVOGRnQWZlZ3pkendhUFBXTkxIaFdJcjU2NWRleGs0TU1Qc01nUVlNbVE4aHc1bGE2WmtFWkZ1VU9pVWtIRnhGOXQxQlJCNkh6OTdqOTBLOTQ0MXV0eGVQN3oxc2NwRytQMCtJM3krblFkZWhVK1JxK2JVcVVJU0VsTE5Ma09BaElSVVNrdExxYW1wQ2RtdTNDSWl2VVdoVTBMRzNDSGd0Qm5QcTVyZ3dGbHo2d2xHY1dId3pXdU1sczlyVTFzdktGTGVBTC9iQy9lL0N5OGVOdjZNUmFSM2hZVkZhTktnUGlJeGNSaE9wd3VQeDRQYjdWYm9GQkhwQW9WT0NSbGhOcGlmMHJLdFdXeTdMeTBHdmpzWG5yc0pscVdCOWFMMFdkNEl6eCtHZTkrR0gyK0h3MlhtMVNrUzZnb0tjczB1NFpJcUs0czVmbnhmODNhb0I3SGk0b0tRbnlsWlJLUTNLSFJLU0xtNGkrM0d3cGExTzZWN1VxTGcyN1BoK1p0Z3hZaVd5Wm9BZkFIWVVBaGZXUWVmL3hCV0hRZTNoam4xdXBxYWNpb3FUbE5mWDkydDZ3T0JBQlVWcDN1c25vS0NyQjY3bC9TOFU2ZU84c1liUDc1a1FIcjExZTl4OE9DYWJ0Mi9vT0FBR3pjK0QwQkRRdzF2dlBGalB2cG9UN3ZuZXIxdVBKNm1iajM4L3BaZkxvMk5kVFEyMXJaNk5EWFZ0M3F0bkp4dHZQZmVyN3Yxbmk0bmxHZEtGaEhwTGZiTG55SVNQSzRaYkV5RzArQTFabUhkZFFibUpKdGRWZkJMam9Tdno0S0hKOEU3K2ZCZVBsUTB0aHpQcjRKZlpzSWY5eG10elV2VFlQcWcxaUUxMU5UV1Z1SjJOM1RxM0xDd0NNNmUvYWpENDJscFU3QmFiWmU5VDNGeExpdFgvZ2EvMzhmaXhROHpldlRzVHRkN3dZNGRmK2ZvMFUzY2ZmZC9FaE9UMk9hNDI5M1E2Z1AreGF4V08wNm5xM243MEtIMWJOLytOeVpQdm83WnMrL3FjaTNTK3p5ZUJzckxUMTN5bk1iR09yeGU5eFcvbHNQaElpNHVtYlZybjZhMDlBU3padDJKMWRyeTNmWXJyenhPUTBOTnQrNDlkKzY5VEp5NEJEQkNjbE5UWGF2anNiR0R1T2VlSHpSdjE5VlZVbHBhMEszWEVoR1JucWZRS1NIRmJvVkZRK0dEODJ0MXJpOVE2T3hKOFM1NGFBSThNQjQybjRKLzVNSEIwcGJqOVY1WVhXQThZcHl3S05Wb2ZaNmMxSHA4YUNqSXpIeVR2THhkblRwMzd0eDcyYjc5YngwZWYvREJYeEVXRm5ISmUxUlhsN0o2OVordzJleUVoVVd3ZmZ2ZlNFd2N4b0FCWGZzQm56QmhLWWNQYjJEUG5yZFpzdVNmMmh6LzhNTS9VRnpjZnBmT29VUEhzMkxGbDV1M016TG1rcDI5aWF5czFkanRZY3lZY1FzN2Ryelc2VmF6OGVPdlpmNzhUM1dwZnVtNzdIWUhTNWQranRqWWdlemJ0NUxCZzlOSlM1dlM2cHdwVTI0Z1BiMzlMMHNhR3FvNWQ2NkV3WU5IdDlyL3pqcy9iM1B1cEVuTEdUdDJBUUFmZnZoSG9xUGJmb0Z5Y2VEdGFXcmxGQkhwR29WT0NUbEwwMXBDNStZaStKclBHTzhwUGNkbWdjV3B4cU9nMmxoU1pVMEJOSHBienFsMnc3djV4aU1oSEphY0Q2Qmo0czJydXlmTm1uVUhreVpkQjBCVlZUSHIxei9EaWhWZjV2anhmUlFYNTdCMDZhUE41OGJFSkRKeTVJdzI5emgyYkJ1Wm1XOWQ5cldxcXM2d2N1VnZjYnZydWU2NmZ5RXFLcDczM3ZzVnExYjlqbHR1K1hxN0xaWVhmUFRSWG1wcnkxdnRpNGxKcEttcGpxeXMxYTMyWHdnREVSR3hUSjU4ZmZQK3BxWTY5dTFiaWMzbWFIVyswK25paGh1K3hKdHYvcFNEQjFjemZ2eTFKQ2RmZm5rUG44L0xrU01iTG51ZWRGOUZSUkgxOWRWVVZCUUJjUHAwTm1DaHZQeGttNSs1UUNEQW5qM3ZzR2ZQTzYzMnIxanhGVkpTeG5icGRTMFdDek5uM3NidzRWTkpUQnpXNW5oNGVBeng4VVBhdVJMeThvcll1Zk4xSG43NGR4KzdaOXZ3NkhKRkVSYzNtSnFhY3M2ZEsySDY5SnMvOXA3OG5lbzlJQ0lpVjRkQ3A0U2NhUU1oeW1GMHIzWDdZTWRwWXlaVzZSMXBNZkRWR2ZEUFUrQ0Q0OGF5S29VZjYwRlgzZ0N2SFRNZUNTNllPc2o0L3pSOUVBeThkQU5mbnhVVkZVOVVsSkdnQXdGanZGeGNYRElSRWZuWTdVNFNFMXYvMERtZDRXM3VZYmVIWGZaMXpwNDl6dnZ2L3k5dWR6M1hYdnRaMHRJbUEzREREVjlpNWNyZjhOWmIvOFgxMTMrQndZTkh0WHY5OGVON0tDcktick8vc2JHT3MyZFB0TnFYa2pJT2dQRHdhQ1pOV3RhOGY5KytsUUNNSGoybnpYMmlveE5ZdXZRUkFnRS80ZUhScEtWTmJxNnhJMDFOOVFxZHZlekFnUTg0Y1dKLzg4L202dFYvQXVDbW03N0tzbVdQdGpwMzQ4Ym5TVTJkeE1pUjAxdnRqNDlQb2E2dWlsZGYvVjZIcitQMysvRDdmVHo3N0pjN1BDYzlmVFlMRjk3ZjNiZHlTZm41bVRnY1lRd2ZQclZOWGFIWHYwSkVKSGdwZEVySXNWcU0xczYzODR6dGRTY1ZPcStHQ0R2Y09kcDRIS3VFTGFlTUxyaHRBbWdqckMwd0htQ01GNTEyUG9ST0cyUXMyeElzYW1xTUZzVDYrbk9BTVk3TTdXN0E1L00ySDdQWjdFUkV4SGI1M29GQWdNT0gxN05yMXhzQUxGMzZTS3ZXMGtHRFJuTGpqZi9LNnRWL1l1WEtYek5yMXAxTW5MZ1VpNlgxQisxbHl4N0Y3VzVrMzc3M0dEZHVFVEV4U2ExZVk4MmFweGcxYW1hN0xiRUFYcStIdzRmWEV4YzN1TlVIKzh6TXQ4akoyY285OS95SW9VUEhkZm45U2UrNjBIWDYrUEc5ckZuekZBODk5SnNPdTV0dTN2d1M4ZkZER0RGaWVwdGpYcStIaFFzLzArNTFKU1Y1SERteUVZREl5RGltVDcrMTNmTSszaEwveWl2L1FXTmpiWnZ6L0g0ZlBwK0g1NTc3YXZPK3hZc2ZidmVlRnh3N3RwMVJvNjdCYm5lMjJ1OTJOOURZV0lQWDY4RnVkM1J3dFlpSVhDMEtuUktTbHFTMmhNNGRwNDJ4aGhINmFiOXFNZ1lZajMrYVpIUy92UkJBODZyYW5sdGNCOFVmd2Nyejgrd01pb0RSQTFvZUdmRjlONGkrOHNyanJiYmZmdnQvMmh4TFNock9IWGQ4cTB2M3JhdXJZdE9tRnpoMTZnZ1JFYkVzWC81NUJnMGEyZWE4NU9UUmZPSVRqN042OVovWXNlUHY1T2Ruc25EaEEyM1dkUXdFL09UbTdxU2s1Q051dmZYL05RZlQvUHpkbkRpeHI5MTdYNUNidTUyR2hocm16TG1uVmFCMXV4dG9hS2hwYmttVDRPRDF1bWxzclB2WTNnQnVkd08xdFpYTmU4TERvN0haN05qdER0TFRaN1c1ajgvblplL2VkeGt3SUptYW1uSzhYamN1VjFTbnZvQzQ5dHFIOFBtOHJmWjk5TkZ1Y25LMllyUFpXYjc4ODgzN0w3VkdhV2xwQWVmT2xUQm56aWZiSEROK05nTlVWcDRtS1NudHNqV0ppRWp2MHNkd0NVa1RrNHlnVXRWa0xPMng1UlJjUDl6c3F2cW50QmhJR3cvM2p6ZG12TjEzRnZhZWdmMW5vYVMrN2ZrbDljWmpTMUhMdmdFdUk0Q214eGtoZEZBRXhMa2dxVzJQMWF0dXhveGJpWWxKYW5kTTU0RUQ3emUzZUhhRzErc2hLK3RERGh6NEFLL1hUVmhZQk5PbTNVUjlmUlhIaisvdDhMcUpFNWV4ZS9jL0tDMDl3UnR2L0ppMHRDbE1uWG9qQXdlT0FJelpjK2ZOdTQrMWE1L2k0TUUxVEo1OEhUNmZsOTI3M3lJcEtZMkpFNWUxZTErLzM4ZStmYXVJajA5aDFLaVpYZnVEa1Q3RjUvTlFXSmhEUTBNMW16Zi9wYzN4ckt6VnJjYjQzbnJyTnpyc3NnMndmLy83V0swMlJvMmF4WUVESHpCOStpMXMzLzQzN3JycnU1Y2RTNW1jM0hxaW9JcUtJdkx5ZHBHU01vNlNrdnhPdDV3UEdEQ0UrUGdVOXUxN2o5VFVDYTIrRkttcUtnYmd6Sms4aFU0UmtUNUFvVk5Da2dWWW5tYU1JUVNqaTYxQ3AvbmlYYkJzbVBFQW81VnovMW5ZVjJLRTBjckc5cStyYklSZHhjYmo0eUlkTUNETUNLRURYTWFYRFFOY0VPRXdqa1U2akZidVNJZXhMK3I4dnA0U0ZSVlBSRVFjQUltSmFaU1V0SXpwZExtaW1rUG5rU01iMnl6emNQYnM4ZWJuYm5janI3LytRMnBySzNDNW9wZ3o1MjYyYkhtWnJWdi8ycWs2TEJZTHQ5enlkWGJ1ZkkyQ2dnT2NQWHVjTys5OG5NcEtZMDFPcHpPYzVPVFJPSjNobkRwMWxNTENROVRVbEROaHdsSk9uODVwZmk4WHk4N2VTbDFkSmJObjM5V20yNjcwZlkyTnRjM2pkdi95bDIvZzgzbDQrT0VuR0RKa0xLKysrbDJXTDMrc3pVUkJCdzU4d0tGRGE0bVBUK253dnFkUEgyUGZ2cFhjY01NWEtTOHZCQ0FqWXg1Wldhdlp1Zk1ONXM1dDIvTFlrWFBuenJKcTFlOFlNV0lhcWFtVEtDbko3L1MxZHJ1RCtmTS96VHZ2L0p6OC9OM05MYkpOVGZWVVZaMGhPanFSb3FJanJjWW5pNGlJT1JRNkpXUmRON3dsZE80NVk0d2xUSEJkK2hxNXVwSWpJWGtFckRBYTVDaXBoMk1Wa0ZzSk9lZi9XMzJaNVFQclBNYmpWTnNoWWgyeVd1Qy9PdTVSMm1WMWRaVllyYlpMTG51U2xiV2EydG9LYkxhV1g3c1hyNGZwZExvWVBYb09IazhqTTJiY2l0TVp6dENoRTdwVVIzUjBBcmZmL2kzeThuWVJFUkZEVTFNZHExYjl0dFU1SDE4T1pjZU92emMvSHovKzJqYjNjempDMkxQbmJRWU9IRUYwZEVLWDZoSHpmUGpoSHpsNU1xdDVhWTk1OCs1bDJMREoyR3gyWW1JU0dUdzRuZVBIOXpKOGVNdVNKbDZ2aDJQSHRwT1JNYS9WZXF3WHE2MnRaTjI2cHhrOWVnNnBxUk9hUTZmVmFtWFJvZ2Q1OTkxZk1IRGdjRWFOYXRzbDkrUEt5azd5NFlkL0lENCtoVVdMSHVUNDhYMWRmcCtEQjQ4aUlTR1Z2THlkemFHenNQQVFBSFBtZkpJMWE1NmtvYUdHOFBEb0x0OWJSRVI2amtLbmhLeFJjVWFYek54S0NHRE1yUHBwelhmU3B3MktNQjRMTHhyRzFaMGdlcldkUHAxTlFrSXFGb3NGaThWR2JXMEZsWlhGZUwydEMwMVB2NGJGaXovYnZGMVllSmpzN0MzTlFYVG16TnRhbmQrZGtHZXhXQmc5MmxqNnhPLzM4NmxQL1ZlbnIzVTR3bGk5K28vTjI2bXBFN2psbHEvejdydS81SU1QZnM4ZGQzeTd6MDdLOHJYc1M4K1kyeHRlT0F3dkh1NjkrMXN0ME4zdlJ1TGpVeGd4WWhvK240L05tMTlrOU9pNXJTWVNHajkrQ2V2Vy9abnAwMjhtTm5ZZ0FBY1BycWFwcVk2cFUxZTBlOCtHaGhyZWYvOEpIQTRYOCtiZDIrYjQ0TUdqbURwMUJSczN2b0RMRlgzSjVWWnljcmF4ZGV2THBLU01aOW15UjF0OUdkTlZnd2FOcEtqb2FQTjJkdlptQmc0Y1FWcmFaRnl1S0k0YzJjQ01HZTFQY2lRaUlsZUhRcWVFdEJVampKQUN4bnFSbnhxblNmU0RUWHRCdE00RGxVMXdydEg0YjJValZKMS9YdFVJNTl6UTVBV1AzMWcyeCtNSGo2OWwyOTJEYzkvVTFKU1RuNS9KekptM0E4WjR0YjE3MytXMTEzNEFHQk1KZFNRMWRRS3BxVzFiTTV1YTZzbkoyZHF0ZWpJeTV1RnlSUUpHNjFOVTFJQnUzZWVDeE1SaExGcjBJR3ZYUHMyaFEydVpPdlhHSzdwZmI0bHp1TEZaclZodE5peFg0Vy81MlhvWUdRY0xPdTZGZXNVc3dMYTEzYnYyd2hjWUhZMEZIakZpR3ZIeEtXemUvQmR1dnZuZk9IdjJPSHYydk11Y09YY1RFUkhUNXZ6R3hscmVlKy9YMU5WVmN1dXQzOERoYUg5MnIrblRiNkdzcklBUFB2aGZsaTE3bExTMEthMk8xOWRYc1dyVjd6aDE2Z2hUcHR6QXJGbDNOSGZkOXZ1OTdhN0plU21CUUlDYW12TG1GdDNUcDQ5UlhKekxzbVdQWXJGWUdELytXckt5VmpOdTNMWHR2aThSRWJrNkZEb2xwRjAvSFA2NDN3Z2JaK3VOOFlQVEJwcGRsVnlwQzJNMWgwWjEveDU3OXZSTUxZV0ZoM0E2d3hrelpqNWdoTTc3Ny84WkRRMDE3TisvaXVycTBpN2ZzN0d4bHAwN1grOVdQY09HVFdvT25SZXNXZk5VYzVmRGp0eDU1K1BFeFExcTk5aklrVFBZdDI4bHg0NXQ3N09oODN1anNrbE1UQ1FwS1FtSG8vZGJZNWUvYWdUT2g3cldBN3JMdHZYU2ZTMFdDd3NYUHNEYmIvOFA2OWMvdzZsVGh4aytmQW9USml4cGMyNWxaVEdyVi8rUjJ0cEticnJwSzhUSEQrbnd2bGFybGVYTFA4L0tsYjloOWVvL01XWEtqVXlmZm5OelM2Yk41cUNwcVo1YmJ2a2F5Y2taVkZXVllMUFo4Zm04NU9Sc2JUT3V1Q01ORGRVOC8veS9FUWdFOEhnYW1UNzlacnhlRDl1Mi9aV0VoS0hOeTc5TW5MaU1RNGZXc25YcnkxeDMzV1BkK0pNU0VaR2VvTkFwSWMxbE45Ym9YSE4rVGNpVkh5bDBTczhhUC81YWtwTXpXbzNuREErUEpqdzgrcEpqUER0ajZ0UWJPK3pxK0hFSERuekF2bjByMnozbTlicHhPRnp0M3F1c3JJRGMzQjBZbmRBN05uRGdDSEp5dHVIMyt6dGM3MUdDUzFKU0dxTkd6U0kzZHdkaFlaRXNXUEJBbXdtakNnc1BzM2J0VTRDRjY2Ly9Bb01IcDEvMnZuYTdreHR1K0JKcjFqekYvdjJyS0M3TzRkWmJ2d0ZBV0Zoa3F5V0U5dTU5bC96OFRNQUlwRXVYZnE1VHRZZUh4ekJ6NXUyNDNRMGtKYVdSa2pLT0RSdWVwYnE2bEZ0dWFWa1d5T2wwTVh2MlhXemE5Q0tabVc4eGE5WWRuYnEvaUlqMExJVk9DWGtyUnJhRXprMkY4TlVaUFR0N3FmUnZXN2E4MUdHWFFKL1BTMkxpc0V0ZWYrTEVmdkx5ZGpGdjNuMXR1djlacmJZT3V6RiszT1hHeExsY2tVeWMyTFlWS3pkMzUvblFlV2srbnhlcjFhckFHV1F1ZER2OXVNcktZclp0ZTRYaTRtT2twMTlEUWNFQjNuampSOHlaY3c4alIwNXZQaTg4UElidzhCaVdMLy84SmRmTS9MaXdzQWhXclBneXUzYTlRWEp5Um9lekg4K2RlMC96bHlFWEpxN3FyQWtURmdQR2U5eXk1V1h5OG5heGFORm5HRGl3ZFpmMk1XUG1jK1pNSHZ2M3YwOWpZeDF6NTk3VFo4Y21pNGlFS29WT0NYbFRrbUJ3Skp5cE05YnMvUEFFM0RuNjh0ZUpkTWFZTWZNWk1tUk11OGR5Y3JiUzJGalg3ckVMR2hxcU9YNThMOWRjODRuZUtLL2JxcXJPNEhSRzRIU0dVMUZSeE1tVFdaZGNSa1A2bHNMQ3c5VFZWZkxSUjN1dzJSeFlyVllDZ2NENXlhczJjL0prRmdNR0RPSDIyNzlGVWxJYU5UWGxiTno0UEd2WFBzWHUzUU5KVDUvRG1ESHpTRXhNNVpPZi9FRzN2bXl3V3EzTW1YTjNxMzI3ZHIzQjd0My82Tko5UGo0aDE4WGM3a2JXckhtU29xS2pYSFBObmMzZDNEOXV3WUw3OFhyZFpHZHZKanc4dXMya1hTSWkwcnNVT3FWZnVHa2tQSFBRZVA2UFhJVk82VGxKU2NPYng0OTkzT25UT1pjTm5kWFZwVmdzMWs2UFpidGFkdTkrdTlVa05CYUxsV25UYmpheEl1bUtzMmMvWXUvZTk3RFpITTNqY0QvNmFEZnIxdjBmQXdZa2MrMjFEekZxMURYTllUSTZPb0diYi80M1RwN01ZdCsrbFdSbGZjRHc0Vk9Kakl6cjBkYnRqSXg1REI4K3RVdlhyRjM3ZElmSEhJNHdvcU1UV0xMa2M4MUxwclRIWnJPemRPa2pwS1NNSXlOamJwZGVYMFJFcnB4Q3AvUUxONDJFWnc4YW85Wk8xVUoyQll6dFc1L3hKVWcxTnRaUlcxdlo3ckdMVzJpY1RoY05EZFZ0emlrdlAwVk1UR0t2ZDF0MXV4dkl6ZDNaWm45SlNYNjc1NmVuejhicERNZm44eEFSRWN1SUVUUGFkRnZzcmd1VEt6bWQ0VDF5UDJscnhveGJtVGJ0NWxZL1Y2Tkd6U0l5TXA1QmcwYTIyOTNWWXJHUWxqYUZ0TFFwMU5WVkVSa1pkOW5YTWNZZGQyNXlxVTkvK21mbmx4WHEydXpDbi8zc2IxcHRQL2pnTDF2VnZIRGhBNTI2ajhWaVllellCVjE2YlJFUjZSa0tuZEl2eElYQjdDR3c0N1N4L1Y2K1FxZjBqSjA3WDJQbnp0YzZQSDVoeVpTRWhGU09IZHZPcGswdk5xKy9XVk5UVGxIUlVjYU5XOVR1dFh2M3ZzZmV2ZS8xU0oxMWRWVnMyUEJzcDg4ZlBud0t3NGRQdWZ5Sm5iQnIxNXZVMUpSaHN6a0lCQUxOYXlvbUpZM29rZnRMKzlyN0ltUHc0RkdkdXJZemdiT3JOQjVZUktUL1V1aVVmbVBGaUpiUXVmNGtmSEdhTWJ1dHlKV1lQdjFtaGcyYjNPNnhyS3dQcWFrcEIyREdqTnVvcVNrak4zY0hmcjhQTUdiclRFMmQyTHpHNThlbHBJeGo2TkR4bmFyajlPbHNDZ3NQZDNnOExtNHd0OTMyelRiN1AvcG9EMXUydk5TcDErZ3VyOWZOOGVON215ZTFDUStQWnVyVUczc3MxSXFJaUVqZnBvL2MwbS9NSFFLeFlYQ3VDUnA5c0w3UUNLSWkzZlc1ei8zaGt0MEZseTE3dFBsNVZOUUFicm5sNjEyNi82QkJJNWs4K2JwT25ldnplVG9NblM1WEZINi90OTBsWE1MRG80bUtpc2RxdFhXcHRxNllOKzllNXMyN3R6bDBkclY3cFlpSWlBUTNoVTdwTjZ3V3VIRUUvQzNiMkY3NWtVS25YSm5lNmk0WUU1UEV3dzgvMGFVZ09HM2FUVXliZGxPN3h4WXYvbXlIMXcwZlByWFZ4QzZkRGNiejUzK0srZk0vMWVuNlFHR3pPOUxTTk90Wlg1S2NuQWJvWjFsRXBLczB3RUw2bFZzdUdzNTB0QnhPMVpoWGkwaEhMQllMZHJ0RFkrQ0VwcVo2eXN0UG1WMkdBR1ZsSjNHN0c4d3VRMFFrS09rVGpmUXJ5WkV3S2JGbCsrMzJKKzRVRWVrVFVsSlNLQzh2TkxzTUFjckxDMGxJaU1kaXNXQ3oyZFRhS1NMU0JRcWQwdStzR05ueS9JUGo0UFdiVjR1SXlLWE1uajJUa3BLT0o0aVNxNmVvNkNEcDZTT3hXcTA0SEE2RlRoR1JMbERvbEg1bmNTcTR6ZytWcS9QQWxpSno2eEVSNmNpa1NaT0lqWFZ3K1BBNnMwdnAxN0t5VmhNVzVpVTFOUlc3M1k3VDZWVDNkeEdSTHRCdlRPbDNuRFpZZnRFYTl5cy9NcThXTVkvVEdUQzdCT2t4VFVEb1R1NXkvLzJmb3JJeWw0TUgxNXBkU3IrVWxiV2Fpb3BqTEZnd0Q3dmRUbFJVRkE2SHcreXlSRVNDaWtLbjlFc1h6MXE3dHdSSzZzMnJSY3dSVU9ZTUlhSDdQOU9ZVk1yT0k0ODhRRU5EUGhzMlBFMU96bGJLeWs2YVhWcElLeXM3U1U3T1Z0YXRlNUthbW1Nc1dUSVhtODFHWkdRa2NYRngyTzMya1AyU1EwU2tOMmpKRk9tWHhzUkRlaHprVlJuYmIrZkJvNVBOclVtdXJ2RHdBQjZQUGpTR2drQ2dQcVFuZDdGYXJZU0ZoWEhmZlo4a016T1RJMGYyY3Zqd0J6aWRFUlFYbnpDN3ZKQ1RuRHdjdDd1ZXhNUUV4b3daMGR5bE5qdzhuUGo0ZU1MQ3d0UzFWa1NraXhRNnBkKzZld3o4OTA3aitkdDU4SmtKTFdNOUpmUWxKZ2FvcS9QajgrbkRZM0R6WUxHVWhmemtMbmE3bmVqb2FPYk5tOGVFQ1JPb3JhM0Y2L1hpOS9zSnFObStWMWdzRnF4V2EzT1gydGpZV0Z3dUYzYTdQanFKaUhTVmZuTkt2N1ZrR1B4cFAxUTFRWVBYbU1uMjluU3pxNUtySlM3T1NsbVpsK3BxMEVpRFlPVUh6bUcxMW1HM1I0VDg1QzUydTUySUNPTjl4c1hGNFhhNzhYZzgrSHcrQmM4ZWRxSGwzT0Z3NEhRNmNUZ2MyTzMya1A3NUVoSHBUUXFkMG0vWkxIREhhSGp1a0xIOVdnN2NsZzZoMlU0aTdVbExDM0QwcUJldjEybDJLZEl0RFZnc0o3SGJIZjFtY3BjTExicDJ1eDJYeTBVZ0VGRGc3Q1VXaTZYTlEwUkV1a2VoVS9xMTI5TGhwU1BnOFVOeEhldzhEWE9HbUYyVlhBMFhKbWhKVDI4Z1A5K054K05DdnhLRGhSYzRoOFZTMEM4bmQxRUFFaEdSWUtOK0l0S3Z4VGhoV1ZyTDltdkh6S3RGcnI0TEU3UU1HK1lsSXFJRXEvVWN4dkliVFdhWEpoOWpzVno0LzFJSmZJVFZlaEtIdzBGa1pLUW1keEVSRWVuajlMVys5SHVmSEFQdkh6ZWU3ejhMQmRXUUZtTnVUWEwxWEpna0pEWFZ6cmx6NTZpdFBhTUpXdnF3bHNsZElqUzVpNGlJU0pEUXY5TFM3NlhGd05TQlJ1QUUrRnMyZlBNYWMydVNxMHNUdEFRSFRlNGlJaUlTbkJRNlJZQzdNbHBDNS9xVHhwcWRBMXptMWlSWGx5Wm9DUTZhM0VWRVJDVDRLSFNLWUV3ZWxCeHBUQ2JrOGNQYitmRFFCTE9ya3F0TklVWkVSRVNrNTZsUGtnakdNaW1meUdqWmZpdlhDSjhpSWlJaUluSmxGRHBGemxzeEVpTE90LzNYdUdGTmdibjFpSWlJaUlpRUFvVk9rZk5jTmlONFh2RDNiUE5xRVJFUkVSRUpGUnJUS1hLUnV6TGdqV01RQUU3V3dONFNtRDdJN0twRVJBeFpXVmxrWnU2bHNMQVFseXVTRXllMHVIQlBTMHNiVFZOVFBhbXBRNWsxYXdZVEowN1VlRzhSa1N1azBDbHlrWUVSTUM4RnRoWVoyNjhmVStnVWtiN2h1ZWRlcExyYVQxTFNHT2JOVzA1Q3dsQ3pTd3BaNWVXbktDOHZaTzNhVEhidjNzOEREOXluNVhsRVJLNkFmbnVLZk14ZEYwMG90TFBZbU5GV1JNUk1Uenp4WjJ5MlZPYlBmNGlNakxrS25MMHNJV0VvR1JseldiVG9jMWl0S2Z6aEQ4L1MwTkNBeitjenV6UVJrYUNrMENueU1aT1RJRDJ1WmZ0VmplMFVFUk05OTl5THhNYW1NMzc4WXJPMW1IWG5BQUFnQUVsRVFWUkw2WmNtVFZyR2dBSHB2UERDeTlUVzFpcDRpb2gwZzBLblNEc3VYajdsd3hOUTd6V3ZGaEhwdjdLeXNqaDN6cytFQ1FxY1pwbzRjUmwxZFpDWm1VbFRVeE4rdjliVUVoSHBDb1ZPa1hZc1N6UEdkd0kwK2VDMUhIUHJFWkgrYWRldXZRd2NtSEg1RTZYWERSa3lua09Ic3FtdXJsWnJwNGhJRnlsMGlyVERab0ZQald2WmZ2MFlOS2kxVTBTdXNsT25Da2xJU0RXN0RBRVNFbElwTFMybHBxWUdyOWRMSUJBd3V5UVJrYUNoMENuU2dSdEhRTHpMZUY3bmdkZTBNb0dJWEdWaFlSR2FOS2lQU0V3Y2h0UHB3dVB4NEhhN0ZUcEZSTHBBb1ZPa0F3NHJQREMrWmZ1MUhMVjJpc2pWVlZDUWEzWUpsOVRZV0l2YjNXREthemMxMVYvMTF5d3VMc0RuOCtGMnV6V3VVMFNrQ3hRNlJTNWh4Y2pXcloydnE3VlRSRUxBd1lOcjJiangrU3Urei9yMXo3Qm56enRkdXNidjk3TjE2MTg1ZWZKUXQxLzM1TW1EL1BXdjM2RzQrT3IvVWc0RUF1cGVLeUxTUlhhekN4RHB5eHhXdUg4OFBMSFgyUDU3anJHT1o3ais1b2hJRUNzcU9rcDlmZFZsejl1NDhYbkt5d3M3UEY1ZFhVcHBhY0Vsdzkrc1dYZVNtanFoZWR0cXRkTFFVTVBPbmErUm1qb0JpOFhTZkt5eXNwaXRXMTl1OXo3VHA5L0trQ0hHcEVwRGhvd2xJV0VvcTFZOXdZb1ZYMmJBZ0NHODhzcmpsMzAvTTJmZXpzU0pTeTU3bm9pSTlDeDlkQmE1akp0R3drdEhvS0xSYU8xODQ1Z1JSRVZFZ2xWall3MFJFWEdYUFcvY3VFV1g3TWE2ZS9jL2lJd2N3TGh4aXpvOEp5RWhsWXFLMDYzQ2ExemNZTTZjeVNNN2V6TjJleGdBZHJ1VGlJaFlpb3R6R1R0MkFRNkgwYzJrb3FLSW9xS2plRHlOemRmYjdRNXV1T0dMdlBQT0x6aDlPcHVCQTBjd1o4N2RsM3d2MjdhOWd0L2ZNMk1rMU1vcEl0STFDcDBpbCtHd3dxZkh3Zi91TTdaZnpUSFc4VlJycDRnRXErcnFNdUxqTHo5QjBjQ0JJd0R3ZUpwb2JLeHRjOXpoQ0NNc0xJSzR1TUZ0amtWR3htRzEyZ0FvTER6RTRjUHJXaDJQaUlqaDZORk56ZHN1VnpRelp0d0t3TlNwSzRpT1RnRGd2ZmQrVFdSa0hFT0hHdC8yRlJmbmtwMjltV3V2ZllqYmIvOFdkcnNEZ0xGakYxenl2V3pmL3VwbDM2K0lpUFFPZld3VzZZU2JSOEhMUjF0YU85L01OWUtvaUVpd3FhMnRwS21wanBxYThrNWZVMUNReFlZTnp4SVZGZDlxZjMzOU9jcktDaWt1YmozaFVVMU5HWGZkOVQzaTQ0Y0FNR2JNUElZTm04VDY5Yyt3Y09FRHpZRXlFQWp3empzL0p5TmpIbVBITHFDazVLTlc5eWtyTzhucDB6bk1uLzhwYkRaNzg3M3o4bmF4Y09Gbm1nT25pSWowYlFxZElwM2dzQnJyZHY3K2ZHdm4zN0xoenRGcTdSVHByd1pHUUVtZDJWVjBUMW5aU1FET25NbkY0Mm5DNFFqcjFIV1JrWEhjYzg4UFcrMTcvLzBuaUlzYnpKdzVuMnplNS9ONWVPNjVyN1M1M3VXS3d1LzNzWEhqODl4ODg3OWhzVmpJeTl0RmFXa0JDeFk4ME81cjd0dTNpdGpZUVl3ZHU3Q3piMDlFUlBvZ2ZXUVc2YVJiUnNGZkwycnRmQ3ZYQ0tJaTB2K2t4MEgrNWVmaDZaTUtDdytkYnpXMFVGQndnUFQwYXpwMVhXMXRCYzg5OStWVysveCtINmRQWjVPZHZmbXkxMXNzRmhZcytEUnIxanhGVFUwNTRlSFJaR2EreWJScE56VzNpRjZzdlB3VUowN3M0L3JydjREVnFzbjJSVVNDbVVLblNDYzVySERmV1BqRGZtUDc3K2ZIZG9iWnpLMUxSSzYrK1VQaDU3dU1aWlR1eWpDN21zNExCQUlVRmg0a05YVVNGb3VGbkp4dG5RcWQwZEVKakIrL21Qbno3MnUxZjlXcTN4RVhONWk1Yys5cDN1ZjMrMWkvL2htY3p2RG1mYSsvL2lPcXEwc3YydjRoZ1VBQW44L0QvdjN2YytEQUJ3RE1ubjFYOHptVmxjVllMQmFxcXM2UWxqYTUyKzlaUkVUTXA5QXAwZ1czcHNOZmprQzEyM2k4bFF2M2pqVzdLaEc1Mm00WURoOGNoeGNPRzYyZVV3YWFYVkhuRkJSa1VWZFh4ZHk1UnRCY3MrWkpLaXFLaUk5UDZmQ2FRNGZXa1puNUZnREhqbTFyZGN6bjgxQlVsRTEyOXBZMjEwVkZKVEI3OWljQXVQYmF6K0x6ZVM1Ym45ZnJibjZlbmo0TENMQisvVE80WEZHTUdUUHZzdGVMaUVqZnBOQXAwZ1VYMXUzODQvbld6cjlsd3gyajFkb3AwaC85Y0FGOGJSMThmWVBSNjJGK0NreEpNcnVxU3p0MGFBMU9aempEaGszQ1lyRVNHUm5IbmozdmN0MTFuKy93bXJGakZ6Qnk1TXgyajYxYjkyZGlZd2N5WThadHJmWnYydlI4cStWSkVoTlRPMVhmeHljU1NrKy9ockt5azJ6Zi9pb2pSODdvOVBoVEVSSHBXeFE2UmJyb2xsSEd1cDFxN1JUcDM2SWM4S3VsOFB3aFkvM2VONDcxN1AydEZoalpnL2M3Y1dJL3hjVzV6Smh4Vy9OTXNKTW1YY2VPSFgrbnFPZ29LU2x0QjZtWGxoYmc5VFoxZUUrdnQ0bkd4anJPblR2VGFyL2IzVWh0YlNYRnhjZUlpa29nT2pxQjdkdGZiYmRGRk1CaXNmTFp6LzZtM1dOVHB0ekF3WU5yS0N3OHpNaVIwenY3ZGtWRXBBOVI2QlRwb2pDYnNWektudzRZMjJydEZPbS9vaHp3eFdudzBFVElyNFQ5cFplL3ByTXN3TGExUFhPdnBxWjZ0bTM3RzlIUkNVeWVmRjN6L3ZIanIrWHc0WFZzMnZRaWQ5NzVPQzVYWkt2cjl1OS92MDJndkZodGJRWFYxV1Z0enFtdHJjQnF0WFB1M0JrbVRGakt1SEVMOFhvOUpDUU01WnByUHRIcTNETm44dGk5K3g4ZHZrWjRlRFFPaDR1NnVzcXV2R1VSRWVsREZEcEZ1dUcyZFBoYkRsUTJHcTJkNytUQjNXUE1ya3BFekJMbE1NWjE5dlRZem0yWFArV3kvSDQvNjliOW1icTZTcFl2LzN5cnRTMXROanZ6NTMrYTk5OS9nalZybnVUR0cvKzExZkhycnZzOFhxK253L0dZYTljK1JVek1RR2JOdXFQVi92WHJueUUyZG1DckNZWUFuTTRJQmc5T2I3V3ZzYkgya3ZYWDFWWGg5VFlSSGg3ZHFmY3JJaUo5ajBLblNEYzRiZkRBZUhoaXI3SDk4bEdqMjYxTGY2TkVwQS94Ky8xczJ2UUNwMDRkWWZMazZ4Z3hZbHFiYzFKVEp6QnAwbklPSGx6RGh4LytudVhMSDhQcGREVWZ6OHI2a0wxNzMyMzMvb0ZBNFB4RVFwdmI3SStOWGRydHVvOGQyOGJaczhkeE9zTXBLZmtJdXoyTTFOU0ozYjZmaUlpWVN4K1JSYnJwcHBId3lsRW9iVEJhTy8rYURRL3JNNUdJOUJGTlRmV3NYLzhNaFlXSEdEbHlacHR1clJlNzVwcFBVRnRienZIaiszampqUit6ZVBIRERCNDhDb0RwMDI5bSt2U2IyNzF1NWNyZk1tQkFjcHNXemIxN1Z4SVJFZFBtL01iR1drNmRPdHBxWDBWRlVadnpZbUtTS0M0K1JrMU5QWU1IcHpONTh2V0VoVVZjOWoxM3hPLzM0L041c1ZvMURrSkV4QXdLblNMZDVMREM1eWJEZis4MHRsL05oanZTWVlEcjB0ZUppUFMyb3FKc05tNThqcnE2S2pJeTVySmd3ZjFZTEpZT3o3ZGFyU3hkK2dpYk5yMUlidTRPM25ubjU4eWRldzhUSjdadXJYUzdHOG5MMjBsWVdDUit2NWV5c2dJR0R4N2Q1bjdUcDkvVTd1dVVsUld3ZXZVZlcrMExCUHh0emhzOGVEU2pSOC9wekZ2dFVGYldHdXgySjFhcmpaS1NQQUlCUDNGeGc2L29uaUlpMGowS25TSlhZSG1hTVpIUThYUGc4Y016QitIcnM4eXVTa1Q2TzRjakRLL1h3K0xGRHpONjlPeE9YV08xMmxpOCtMTU1IanlhM056dFpHUzBYUmZUWnJPemJkdmZDQVQ4V0N3V0VoSlNPNzErcHRNWnpxaFJzMWl5NUo5YTdTOHNQTXlXTFM5MTZoNWRjZXpZVmlvcml3SGp6MlBjdUVVTUhUcSt4MTlIUkVRdXp4SUlCQUptRnlFU3pETFB3TGMzdFd6LzM0MlExclpYbVloSWx6MzIyR004K3VpZnVuV3QxK3RwTlNsUVQ3cncwZUZTcmFkOVFTQVFJQkFJWUxWYWUrUitUei85R0YvNHdoZElURXdrS1NrSmg2TjMvbnhGUkVKTnovd1dGdW5IWmcyR2lZa3QyNy9mWjE0dElpSVg5RmJnQkNOczl2WEFDVWFkUFJVNFJVU2srL1NiV0tRSGZPbWk5Y3IzbHNDTzArYlZJaUlpSWlMU2x5aDBpdlNBOURoWU1hSmwrdy83d2R0MmJnd1JFUkVSa1g1SG9WT2toM3h1TW9TZm41cnJkQzI4ZnN6Y2VrUWsrS1dsdFowWlZzeVRuSndHOVAyeHJDSWlmWTFDcDBnUGlRdUR6MHhvMlg3aE1GUTFtVmVQaUFTL3BxWjZ5c3RQbVYyR0FHVmxKM0c3Rzh3dVEwUWtLQ2wwaXZTZ1Q0eUdJVkhHOHlZZlBIM0EzSHBFSkxpbHBLUlFYbDVvZGhrQ2xKY1hrcEFRajhWaXdXYXpxYlZUUktRTEZEcEZlcERkQ2wrWTJyTDl3UW5JcXpLdkhoRUpick5uejZTazVMRFpaUWhRVkhTUTlQU1JXSzFXSEE2SFFxZUlTQmNvZElyMHNEbERZUHFnbHUzZjdEYXZGaEVKYnBNbVRTSTIxc0hodyt2TUxxVmZ5OHBhVFZpWWw5VFVWT3gyTzA2blUwdXhpSWgwZ1g1aml2U0NyOHdBNi9rdndiTXI0UDNqNXRZaklzSHIvdnMvUldWbExnY1Byalc3bEg0cEsyczFGUlhIV0xCZ0huYTduYWlvS0J5TzNsc0RWVVFrRkZrQ2dVREE3Q0pFUXRIdjk4R2J1Y2J6U0FlOGNCUEVocGxiazRnRUg3L2ZUME5EQXkrODhCTDE5UmFTazhlVGtKQktZdUl3czBzTFdXVmxKeWt2TDZTbzZCQmhZVjRXTEppTHpXWWpPanFhUVlNR0VSNGVycFpPRVpFdVVPZ1U2U1VOWG5od0pWUTJHdHZYRDRkdlhtTnVUU0lTbkx4ZUx6VTFOV1JtWm5Ma1NBNmxwYVU0blJFVUY1OHd1N1NRazV3OEhMZTduc1RFQkVhTkd0SGNwVFk4UEp6RXhFU2lvcUt3MisxbWx5a2lFbFFVT2tWNjBjWkMrTkgybHUxZkxJYXBBODJyUjBTQ2w5ZnJwYkd4a1hQbnpsRmJXNHZYNjhYdjk2Ti94bnVIeFdMQmFyVTJkNm1OalkzRjVYSXBjSXFJZElOQ3AwZ3YrOVltMkgzR2VKNGNDYyt1TUdhNUZSSHBLci9majlmcnhlUHg0SGE3OFhnOCtIdytCYzhlZG1GWkZJZkRnZFBweE9Gd1lMZmIxYVZXUktTYkZEcEZlbGxwQXp5MEV0dytZL3ZCQ2NaRFJLUTdBb0ZBbTRmMFBJdkYwdVloSWlMZG85QXBjaFc4bWdOUEhUQ2VPNnp3ekFxajFWTkVSRVJFSk5TcG40aklWWEIzQmd5UE1aNTcvUENMVEhQckVSRVJFUkc1V2hRNlJhNENxd1crT2J0bCs4QlplRGZmdkhwRVJFUkVSSzRXaFU2UnF5UmpBTnllM3JMOXAvMVFVbTllUFNJaUlpSWlWNE5DcDhoVjlNaGtHT0F5bmpmNjRLYzdRSU9xUlVSRVJDU1VLWFNLWEVYaGR2akdySmJ0dzJYd1ZxNTU5WWlJaUlpSTlEYUZUcEdyN0pwa1dER2laZnVwQTNDNjFyeDZSRVJFUkVSNmswS25pQW0rT0EwR1JoalBQWDc0eVE3d3E1K3RpSWlJaUlRZ2hVNFJFN2pzOEowNUxkczVGY1phbmlJaUlpSWlvVWFoVThRa0V4UGhrMk5hdHA4N0JBWFY1dFVqSWlJaUl0SWJGRHBGVFBSUGsyQll0UEhjNjRjZmJnTzN6OXlhUkVSRVJFUjZra0tuaUlrY1ZuaDhMbGd0eG5aQk5meGh2N2sxaVlpSWlJajBKSVZPRVpPTmlvTUhKN1JzdjVzUFc0ck1xMGRFUkVSRXBDY3BkSXIwQVo4ZVo0enh2T0JuTytGTW5YbjFpSWlJaUlqMEZJVk9rVDdBYW9IdnpZTVlwN0hkNElYdmJ6V1dVeEVSRVJFUkNXWUtuU0o5Ukx3TC9tTnV5M1orRlR4MXdMeDZSRVJFUkVSNmdrS25TQjh5ZlpEUjFmYUNOM05oWjdGNTlZaUlpSWlJWENtRlRwRSs1ck1UVzQvdi9Pa09PRjFyWGowaUlpSWlJbGRDb1ZPa2ovbjQrTTQ2RHp5KzJSam5LU0lpSWlJU2JCUTZSZnFnajQvdkxLeUJIMitIZ0hrbGlZaUlpSWgwaTBLblNCODFmWkRSMWZhQ25jWHcvQ0h6NmhFUkVSRVI2UTZGVHBFKzdJSHhNRCtsWmZzdlIyRHpLZlBxRVJFUkVSSHBLb1ZPa1Q3dU8zTWdQYTVsKzc5M3d2Rno1dFVqSWlJaUl0SVZDcDBpZlZ5WURYNnlDR0xEak8wbW56R3hVTFhiM0xwRVJFUkVSRHBEb1ZNa0NDUzQ0Q2NMd1dZeHRzL1d3N2MzZ2NkdmJsMGlJaUlpSXBlajBDa1NKTWJHdzlkbnRXem5WTUFQdDRGZlU5cUtpSWlJU0IrbTBDa1NSSzRmRG5kbnRHeHZQdzIvM20xZVBTSWlJaUlpbDZQUUtSSmsvbmtLekIzU3NyM3FPUHoxcUhuMWlJaUlpSWhjaWtLblNKQ3hXdUI3ODJCaVlzdSsvenNJR3d2TnEwbEVSRVJFcENNS25TSkJ5R0dGbnk2QzRURXQrMzZ5QS9hZE5hOG1FUkVSRVpIMktIU0tCS2tJTy94OE1TUkhHdHYrQVB6SFpqaFlabTVkSWlJaUlpSVhVK2dVQ1dJRFhQRExKUkIzMFJxZTM5b0lSOHZOclV0RVJFUkU1QUtGVHBFZ056RENhUEVNdHh2YlRUNzRob0tuaUlpSWlQUVJDcDBpSVdCRXJESEcwMzcrYjNTalY4RlRSRVJFUlBvR2hVNlJFREVwRVg2eTBKaGtDQlE4UlVSRVJLUnZzQVFDZ1lEWlJZaEl6emx3RnI2MUNUeCtZOXRsaDE4dmdkRUR6SzFMUkVSRVJQb250WFNLaEpncEErRy9GNEhUWm13M2V1RnI2K0ZBcWJsMWlZaUlpRWovcEpaT2tSQjF1QXorZlpNUk9nRnNGdmpPSExnMjFkeTZSRVJFUktSL1VlZ1VDV0U1RmZEMURTM0JFK0RSeVhEdldQTnFFaEVSRVpIK1JhRlRKTVRsVk1BM05rRDlSY0h6MWxId3I5UEJhakd2TGhFUkVSSHBIeFE2UmZxQkU5WHduVTF3dHI1bDMrUWsrTUY4aUhhYVY1ZUlpSWlJaEQ2RlRwRis0bHdUUEw0WnNpdGE5ZzJLZ1A5WkRDbFI1dFVsSWlJaUlxRk5vVk9rSC9INDRXYzdZVU5oeTc0SU8vem5mSmcreUx5NitvS0FweExjWmVDcncyS3hFUEEzbVYyU1hNenFKQkFBckJFRUhJbFlISEZZTEJZc0Z2VVJGeEVSNmVzVU9rWDZvYjhjZ2VjT3RkNzMrU253eVRIbTFHTzJRRjB1ZUtzQm45bWxTQ2Y0c2VLM1JCRndqY1J1dDJPMWF2VXZFUkdSdmt5aFU2U2ZldTBZUEhVQS9CZjlCbGcyREw0NTIxaGVwYjhJMUJ3RWY0UFpaVWdYQlFMZzlUdndoR1hnY3JtdzJXeG1seVFpSWlJZFVPZ1U2Y2NPbHNMM3QwSzF1MlZmZWh6OHh6d1kyZy9HZVFicWNnbDRLK2xIR1R1a0JBSlE1M2JpRHh0QlZGU1VncWVJaUVnZnBkQXAwcytWTnNEam0rQ2pjeTM3d216dzJGUmphWlZRRlhCWFFNTngxS1UydUhsOVVGWVhUV3hDR2k2WFMxMXRSVVJFK2lDRlRoRnBkNEloZ0ZtRDRkOW5RMXlZT1hYMXBrQmREbmpQWGY1RTZmT3FHNncwTUpTRWhBUWNEb2ZaNWZTcXJLd3M5dTdKcExDd2tNaUlNSTdsRlpoZFVzZ1puWjVHZlgwVFE0Y09aY2JNYTVnNGNhSW1yUklSdVVJS25TTFM3SzFjK09OKzhGMzBXeUhHQ2QrZVl3VFFVQktvM2c4QjkrVlBsRDdQN1lHVGxRTVlPblFvTHBjclpNUEJpeTgraDg5ZFJjYUlKRktURXhnNkpON3Nra0xXcWRNVkZCYVhjelMzQkljcmp2cys5WUFtclJJUnVRSUtuU0xTU240Vi9HZzduS3BwdmYvV1VmQXZVOEVaSXNQbUZEcERoOXNEK1dlalNFbEpJVG82T2lTRHdaK2ZmSUpSdzJKWVBHK2MyYVgwTytzMkh5YnY1RGtlZU9oUlRWb2xJdEpOb2ZjdnM0aGNrVkZ4OFBRTmNNOFlXazJ3ODA0K1BQb0I1RldaVmxyUFV1QU1HVTRIK0h3KzNHNDNmci9mN0hKNjNJc3ZQc2VvWWRFS25DWlp1bkFDbzlKaWVmbWxGNml0cmNYbjB6aHdFWkd1VXVnVWtUWWNWdmpuS2ZDN1pUQW9vbVYvVVMxOFlUVThzYmYxakxjaVpnc0VBbmk5WGtLdDgwNVdWaGErcGlvV3p4dHZkaW45MnJJRkU4QlhTMlptSmsxTlRTSDU1WWFJU0c5UzZCU1JEbzFMZ0dkV3dPM3BMZnY4QWZoSEhqejRIcnh4clBYNFR4SHBXWHYzN0NSalpKTFpaUWd3Zm5ReTJVY1BVVjFkcmRaT0VaRXVVdWdVa1VzS3M4Ry9Ub2RmTG9hazhKYjl0Ujc0dzM3NDNQdXdzOWk4K2tRdUNMVldUb0RDd2lKU2t4UE1Ma09BMUNFSmxKYVdVbE5URTVLdDZpSWl2VW1oVTBRNlpjcEFlUFltZUdCODY4bUVUdFhBNDV2aEd4dmdaRTNIMTR0STEwV0VoMm1XMmo0aU5TVUJWNWdUajhlRDIrMVc2QlFSNlFLRlRoSHBOSmNOUGpzUm5yOEpscVcxUHJidkxEenlQdng0T3h6WDhwY2lQU0kzWCt0dzlpVUZoY1VoUFdtVmlFaHZVZWdVa1M1TENvZHZ6NFkvWEFjVEVsdjIrd093b2RDWTVmYmJteUNyMUx3YVJTUTQ5ZlV3RjZxVFZvbUk5Q2FGVGhIcHRvd0I4TnVsOE4yNU1EaXk5YkhNTS9DMTlmRGx0YkR0dERuMW1hbWh3YzJxZFFlb3FLenQ4clVyMSs1bjg4N3N5NTduOWZyNHkydGJPSlJkMkowU203MjFhamQ3RHg3djl2Vm56bFpkTWlpVWxLcnB1eS9KT25LUzcvN3M3MVJXMVYzeHZWNzgrMmJlZUc5WHA4OXZhdkx3cXlkWGtwM1g5cGRDSUJEZ2o4K3Y0Wm0vYnV6VXZmNzgwbnJXYkQ3VTZ2cmF1c1pMUGp3ZWI2ZHJGUkdSbm1NM3V3QVJDWDdYcHNLOEZHTTIyNWVPUVAxRm4rdU9sTVAzdGtCYUROdzNEcFlPQTV1bDQzdUZpdnlDRXQ3K1lBK0ZSZVg4ODJlV2R2bzZqOGZMQnh1eW1EbDVCQXRuajcza3VUNmZuNjJaeDBoTWlHYmkyTlFPejZ1cGJXRGo5cVBNbWpxS1FVbXhiWTV2M0hHVTJkTkdNWDNTaURiSFRoU1djaWk3a0J1WFRNRnV0N1U1WHQvUXhJOSsvU2JKZytMNGo2L2UyZWI0ODY5dVlrL1djYjcrMkUya0RkVXNySDNCME9SNHp0WFU4OXE3TzNuMGdjdi9iSlpYMUZCYjM5VHVNWWZEenRvdGh4azlNcG1ZNlBCMnp4bVdrb0RGWXZ5bDM3RTNqL3dUSlNUR1J3Tncra3hscTNNanc4UFl2aWVYOFdOU0dIN1J6NHZWYW1Id3dMam1iYS9YUjliUmswd2VQNng1WDJsNU5kLy8rZXM0SExibTE3dVl4K1BqdGh1bWMrT1NLWmQ5ejVlalZrNFJrYTVSNkJTUkh1R3d3cjFqNFpaUjhFNCt2SlVMWlEwdHh3dXE0V2M3NGNuOXNHU1lFVDdIaGZDa25CUEhwakp4N0ZBT0hDbWd1S1NLNUVGeGw3OElPSlJ6Q3JmYnk4eXBJM3VzbHByYVJ0NWJzNTloS1ludGhzNUxPWDZ5bFBmVzdPZTZSWlBhRFoxWlIwN2k5d2VZTWo2dG5hdGgyc1RoN05pVHg1TXZydVB4cjl4QlpFUll0OTZEOUp6NEFWRXNuVCtCL0lJU21wbzhoSVU1TG5uK3FuVUgyTFk3RjRlajdmOS9BTHZkeHA5Zlh0OW12OThmd092MThic2ZQNGpEWVNjUUNMQis2eEZtVDBzbk1UNGF2OS9QajM3OVpwdVE2SFRhK2RzL2RyUzZUNWpUemkrK2Z6OU5UUjQ4WGgvNUowcndldjBNVDAya3RxNFJnQXM1OE1mL2ZrKzdBZmhYVDY2ODdKK05pSWowRG9WT0VlbFJrUTY0Ynl4OGNneHNMSVRYajBGT1JjdnhxaVo0TTlkNEpFZkMwalFqZ0tiRm1GZHpkeHpPT2NWVGYxbDN5WFA4L2dDQkFQejMvNzU5eWZNZWUzQVo0MGFuQUxBM3kram0rc1QvZmRqbXZJaHdKNy80L3YzZHJMaDM3RHRrVEhSenpiUlI3UjZmUEg0WWkrYU1aZlBPSFBZZkxtRCtySXlyV1Y2Lzlld3JHOWwvdU9OSmlBS0JBQmFMaFcvKytLOGRudlAvL3VWbVVvY1kzd3lOR1pYTVZ4NjlzZm1ZMys5bjlhWkRqTTlJYVQ3bjQvWWZMdURKRjlZMmJ4ODRjcExTOG1xKytQQjFyYzc3MXBkdVk4amdBUjNXY1RTM2lQOTdlUU1BYjMrNGgzVmJqalFmKy83UFgyOSsvaThQTFFlTWx2MzIrSHg5ZTZ5b2lFZ29VK2dVa1Y1aHN4aGhjdWt3T0ZSbWhNK3RSY1prUXhjVTF4bmRjVjg2QXFQaWpIT1hwMEZDKzczMCtoU2Z6NC9iN1dYMHlNRU1UT2hlWWo1VFdrWCtpYlA0ei8raGxGWFVzUGZnQ2FaUEdrNzZpTUc4L3Q0dXhveEtidTQ2NjNEWUtDazl4MDkvOTQ5VzkzbDM5VDVXclR2UXZEMXJ5a2dldUh0Qm05ZDcrcVgxV0sxdHV4MjYzVjQyNzh4aCs1NjhkdDluUnlxcjZqaDR0SkNNa1lPSmpBamo3Ky9zYVBjOHY5OW9rVHA5cHFMTk9XRk9CN2ZkTUtQRDE1RHVXVFJuTEJQL2YzdDNIdDMwZWVkNy9DMXJzZVFkVzdiQk96Yll4Z1pqd095QlFBZ1FJQ1FwS1duVE1GMXkyMDQ2elV4bW1zek5MSGZhU1RQVG1aemJkRTN2YlpNMmJkTnNiWnBtQjhMaXNPK0x3UVpzd09EZDRBVzgyN0prYS82UUVSakxaZ2tLMitkMXp1ODQwdS9SenovbENNUEh6L2Y1UHBrSmdLZUVkZlVuQjNub3ZtbUVCUHVlYWQ2OHM0VGEwMDA4ZE45VTczTlJ3MElBR0RjbWtjNnU3bjdySWQ5WnRZZHRlNDZST1NwdTBIV1NNVkZoTEYwd0VZUEJRRzl2TCsrdTJzT2QwOGRnand6bHB5K3Raa2JmTHlDNm5TNGNEdWVnNzhYcDdQSCs5K0o1dWR4MVJ6YlAvM0lsT1dPUzZPaDBjUDg5bnM5UGQ3Zm5QcDc3eFFlRGx0ZU9Hek40R2JxSWlQaVBRcWVJK04xWXUrYzQwd1ViS21COVJmL1pUNERTSnMveDBrSFByT2U0YU1pSmh0d1lpTFJlbi91K0hOUHpSak45MG1qdjQ5N2VYaHJPdEJKajcxL0dXdGZRVEhSVVdMOS9ERy9aVlVKcFdaMzM4Y3AxK3dGWXZuUXFFZUhCdkx0NkQ4a0pkdWJPelBLT2FlOXdzSEJPRHVCWjE3WXEvd0NabytKSVRZNEJZTU8ySXpoZDUvK1JEaEFhWW1YcGdvbFg5ZjdLS3VzcFBPSzdVZEhXM1NXNDNXN216TXlpeStGa3k2NmpRMTZyK3FMMWV3QWh3VmFGVGo5SVM0a2xqVmpBcys3MjR3MkZoQVFITWpuWDk0ejBxdndEWktTTkdIQytyYjJMWC9iTlZ2NytUNXNIdk82L2Z6NzBMRDU0UHFlaElUWmFXanRaY3ZjRUNnNlZVMUpheTdJbGt3RjQ3b1VQTG5tTmMyWFp3VUZXempaMTBOVGNRWFpHQXI5Ky9STWVmWGlPOTMzZWY4OGs1czdJOGxreXZHdC9xWGN0cVlpSWZMWVVPa1hrTXhOcGhXWHBucU8ySGRhWFEzNDVWTFQySDFmZTRqaytMUFU4SGhGOFBvVG1SRU5jeUdkLzc1ZmpiRk03TDcrNWdjcWFSdjdobTR1OGpYUE96VTRtaklqazRRZG1rQkFYT2VDMXpTMGQ3TnhmeXRRSm80Z0lEeDV3L3B6Z29FQVd6OHNGUEFGMFZmNEJNa2ZIY2Zlc3NRRHNPWEJpd0d0Q1EyemUxMXpOZTVvN3MybkFlajZIdzhtR2JVY0FTRW1JWmxoRU1EOTk5c3RYOVQzRXY0SnNnU1FuMkRsOHROcG42R3h1NmFEMmRGTy9YMjZjRXh3VXlILzgwM0x2NDhJamxmeGw1VzYrOHRCc1VoTHQvY1pXMVp6aE4yOXNZT21DaVV3Y2wrSjkzbWExOE9hNzIrbHlPUG5mejc1T2I2K2JtWlBUaWU4cnFYM3lzY1g5bWdSZDdIUjlNN3YybDNvZjd6MTRnb3kwL28yTEhBNG4vL3lEUHdMMG0vWDNaZW1DaWQ0L0x5SWk4dGxRNkJTUjYySkVNS3pJOGh5bFRaQmZBWjlVUUYzSHdMRzE3WjVqVFpubmNiQVpFa0xQSDRrWGZBMzAzZXZrbWhzM0pwR2YvY2VYTVJvOU8wOFZIQ3JuRDI5dHBxT3ptenVuWnhJLy9IeXdqTEdIY2YvQ1NieS9aaDgvK05sN3pMc2ptM3ZuVDJCRzNtaW1Ua2pEWlBJMFVubnlzU1dFRDlJQjFKZHoyNVFFK0NnbHZORHhrNmM0ZXVMVVZiekw4MnhXQ3ltSjU3dUpmckx0TU8wK09wb2VQRnhCVmUyWklVTnVTV2tOYXpjV01YdGFaci91bytJL002ZWs4OGYzZHZEZ2tpbUVCUGN2SGRpNit5aG1zNUZKT1FPN0Z4c01CcUtHZVdZSEhRNG5KOHJyc0ZrdGZMQm1INmxKMGFTbXhKS1NZS2U0dEpaVjZ3dVlQM3NzODJlUEczQ2RaWXNucytUdUNaU1UxdkwyUjd0WXVtQ2l0L0dQMld6QzBUMTRlVzFFZUJBTDVvekQ1ZXJCYUF4Z1Y4RUpsdHpkLy9ObHNaajQ3bmMreDc4OTkyZSs5c1haM3BuL0MvM2dwKyt6Yk1sa0pvNU5HWEJPUkVUOFM2RlRSSzY3dEFqUDhZMGNLR3VCZ3ROd3NCNzIxMEZyOThEeDdVNVBlZTdGSmJyZ21VMk5EL1VFVTE5SFVOL1hxVUdmN3A0TkJnTm1zNG1XMWc3ZVc3MlhiWHVPRVdTejhJMFZjd2RzUFdJd0dManJqbXpHWnlYeDZ0dGJXYmU1aUgxRlpheDRjS2EzZ1ZCTGF3ZE5MWjZqdkxvUjhEUWlPbFhYeEw3Q011KzFvcU5DdlkxYnpxMjM5TFYrN1VKSFQ1emlnelg3c0ZpdTdrZCtkN2VMd0VDek4zUzJkemhZdTdIUTU5aGQrMHZaVjFqR0hWTXlCdDFDbytoSUZZZEtxc2dkNjd2anJWeDdVM0xUZUhmVkh0WnRLdUtCUlhuZTV6M3JlWXZKeTBrbHlEWjBaK0hBUURPUFBqd0h0OXROVVhFVmF6WWU3TGNPT0hKWUNHYXppZU1uVDVHU0dOMnYyM0ZFZURBdVZ3OXJOeGF5Y0U0TzRXRkIzbldjcFdXbmVldURuVTlKaE0wQUFCRm5TVVJCVkpkOEQvL3l4UDEwZDdzNDI5Uk9aRVFJdGFmUDRuYTdLYTlxQUNBNXdUUHphakdiQ0xUNDZzanJKalRZaXMxbXVlVDNFaEdSYTB1aFUwUnVLQ2xobnVPQjBlREdVMlo3b0E0SzZqeGZXM3lFMEF1ZDZmSWNRd2t3d01jTFB0MTl1bHc5NUc4OXpLcjhBcnE2bkdSbkpMRGl3WmxEbHNaR1JZYnlkMTlmeUtZZHhiejkwUzUrOXV1UG1UazVuYy9mTzRYS21qTzg1S01iN3Y2aWNtK0hXSUE3cDJmeXhRZG1BSGpYYnA2YmJiMlVIMzczUzVqTkpweE9GMmJ6NEQvK1cxbzdDUTJ4WWpBWWFHdnY0aCsvLzNxLzgzLzVhQmNkbmQya0pOb3BxMnpvZDI3S2hEVDJIanpKcm9MU1FVc1lEeDJ0SWlEQXdJUnJHRHBYTjhRUzFCRkVVRU1BeHM5b3R0dmZydVYydGhhTGlmc1dUdUtQNzIwbmIveElFdnArY2ZIaDJuMjBkemhZZlBmZ005TW5LK280VkZKRnc1bFdUdFUxVTF2WGhOUFpRMHFpbmJ0bVpwR1ZrVUNNUFl4OWhXVWNPRlRPZTZ2M1lqSVpTVTJLNFZ0ZnVSdXIxUk1BMS9UOW9tTCtiTS9ub3FzdmROcHNGakpIeGZIRU4rN2h1UmZlWjlGZHVlUmtKZkhVTTYveDFMZVdNRHdtZ3IvNXA5OENjTGE1SGJQWnlQLy8vVHJjYmpkT1o0OTNLNVFmUDdNQ2dKZmYzT2l6WVZaWDErQ3pxU0lpNGw4S25TSnl3ekp3UG9UZVA4cnozTWxtT05FTU5hMVEyUXJWYlZEVjZwbjkvS3c0blM2ZSs4VUhWTmVlSlRnb2tLODhOSXRwRnpRVEdvckJZT0RPNldQSUhCWEhiMTdmd05iZFI2bXRhK0k3ZjcyWS8vdmRML1ViKzYvLy9TZG1UODFrNGR3YzczUGxWUTFzMmxFTVFITkxPd0FueWs5N3ozZDBkbFBYME1LbUhjVk15VTNGYXUwL3ExTjcraXcvZm5FMTl5MmN5QjFUTWdiY1gzbFZBeSs4dkliYzdHUWVlWERtZ1BOTnplMXMyM09NMU9RWThzYW5EZ2lkV2VueDJLd1c5aFNjOEJrNnp6YTFVM3U2aWV5TUJJS0RybDJIcURVTnNkZnNXamVLQUFOY3U5MWFZZGJVRExidk9jcExyMzNDVTk5YXdzbUtldFp0UHNTOTh5Y00yV0NudDlmTjBST25pTFdITTNsQ0drbHhVU1RGUnhFWWFHYlRqbUxlZkhjN3p6NjluSVZ6Y2xnNEo0ZW01bllLRHBWVDM5RGlEWnpsVmZXc1hGOUFldXB3M2xtMWgrYVdEakpIeDJFd0dBaThnaG40dlBHcDVJMVA3YnRtQXovNjFjb0JhNG0vL2JYNXBLZU9HUERhcDU1NTdiSy9qNGlJWEZzS25TSnlVeGtaN2prdTF1endoTS9xTmpqZERsMDkwTjBEemw1dzlrQjMzOWR6ano4TnM5bkVzc1ZUS0NxdUpDaytpamZlM2M0YjcyNi80dXQ4L1V0ektUN3VhZTVpTkFiUTI5dkxpWXA2eG95SzgzYmZOSnVOaEFSYnFhcHBwSzNEUWVHUkNqWnVMKzUzblozN1N0bTU3M3lqbGVhV0Rzb3E2OG5PaUI4UU9rTkRiQ1RHUmZMYTIxc3BQbGJESTh0bWVzc05qeHlyNWxkL3lDZklabUhlckd5Zjl4d1JIa3hxY2d3ckhweEo4ZkhhQWVkTkppUGpzNVBZc2ZjNDlZMHRSRiswbmN6Qkl4VUFUTXk1dHV2cWZwUjVFTHZkVG5SME5HYXpyOUxLbTlOajZ5ODk1bklaREFhK3VXSWUvL1h6OS9qSlM2dXBiMndoSnl1UlJYZU5IL1ExTGxjUGJyZWIreTdxZmx4WjR5a0JiMmhzd2RYVHcvR1QvZGNNSjR5SUpHRkVKTWRQbmlJMHhFWjdSemZEd29QcDZlbWxyYjJMeUlnUXVoeE9ZdXhoQkFRRTRIUjV5bVo3ZXR5MGR6ZzQyOVNPMisyWmRmZGRLdHYvSHM4MHRYazczTDd4emphc1Byclhkblpkb2t4Q1JFVDhScUZUUkc0SjRZR2VJOXQrNmJFQTd1WlA5LzJ5MHVQSlNvK25xdVlNVXlmNDNvWmk1LzVTakFFQjVJMGYyS0FGd0I0Wnl2S2wwN3lQeXlvYitOVXI2M25tSHg4a0pyQi9zdDZ5cTRUaTQ3Vjg3OGxsUEhTZjV6VWZyZHZQeXZVSFNJcVA0dW5IbHc2NGZrREF3TExia0dBcmp6KzZnRlg1Qi9odzdYNU9WdGJ6dng2ZXc5bm1kbjc3NWtic2thRTg4ZlY3R0JZeGVKbnczM3gxUHNGQmdUNURKMEJ1ZGpJNzloNW43OEdUM0RPM2Y2QXBQRkpKUUlDQjNHeXQ1N3dld3NOczVJeEpZdXR1ei9ZMnM2Wm1EcmttdUsyOWk1Ky92TWJudWQ1ZU42NitFdS9uZjdseTBEWERFOGVsOEpXSFp2UHMwOHY3UGYvVyt6dElHT0ZwdUhXaXZKNS9mLzV0bk00ZVhuOW5Hd0VCQnJxN1hiencyelVZREFiY2ZWMkhkdXc5UmxsbFBjMHRuZFNmYWFHNzI4WGYvdXZ2QWZqT1h5OEdZUGEwTVNUNjZCRDlpOSt0SGZSOWlvaUlmeWwwaW9oOENnbHhrWHhwMmNBeVZJREM0a29DTGVaQnoxOE5nOEhnRFFuSFRwN0daREpTVWQzSXFicG00dnEyb0xpY2F5eWVsOHVvbEZoKzg4WUdudi9sUjdqZGtCUWZ4ZU9QTGhqUTNmUmk1MmFVQnBPVkhvL1piR1IvWVZtLzBPbHdPQ2twclNVclBmNlNUV3ZrMmp0NHVJSVAxdTZqcXVZTVV5YWtVVlpaendzdnJ5RnYvRWdXemhudmN5dWZpUENCVytHMGR6allzcXVFRGRzT0V4NGFSSDFqSzZFaFZtS2p3MWwwMS9oK1hZN1BxVzlzb2ZaMEUzV05MZFEzdEhDNnZwbXlxZ1lldU1lelIydEcyb2pMV3RONXFxNlo1cFpPN0pHaFJFZUZVdGZRd3IvODNmMUVSb1I0UTIvYzhBZ1M0Nkp3ZER2cGN2UWRmZXM1UzQ3WFlEUUdrSjJSY0UzLzM0cUl5TkFVT2tWRWJrS3RiWjJjS0svam5yazViTmgyaEEzYkRsOXh1RTFPc0pPV0hNditJazkzWEl2RjVPMkkrMm1ZelNheTB1TTVjS2lDTTJmYmlCem0yVmkxcUtRS2w2dkg1OVljNGg5ZFhkM3NLampCcGgxSHFLNDl5NGpZQ0I1L2RBSFpHUWwwZDd0WXViNkE5VnNPc2VmQVNWS1RZNWc2Y1JRVHhpWVRHdEsvODNCSHA0TkRKZFVVRkpWeCtGZzFrOGFONU1uSGxuRDRhRFZyTnhieWYvNytBZkszSHViLy9XNHRZYUUySm94TklUc2pnYVQ0S0FJQ0F2aHc3WDUyRjV3Z3hoNUcvUEJoQk5rQ2NUcGRUTTVONDlqSnk5L081OExPdStWVkRXemNVY3p3bUFoV2YzS0FUN1lleHUxMjg1TVhWM3ZIbU0xR3JJRVdBaTBtSEE0WGg0OVZFeFlXcE5BcEl2SVpVK2dVRWJrSmJkcFJURTlQTDNualUrbnFjcEsvOVREVEpvMzJ1VCtoTHpXbnp2TGlxL21jcm05bXlkMjV1Rnk5Zkx6aElQLzUwL2Y0MmhkbmU3ZHl1VnBqTXhNNWNLaUMvWWZLbVhlSFozM28vc0l5VENZanVkbmFKOUhmQ285VXNuM1BNWXBLS25FNmUwaUlpK1NyWDVqTjVOeFViOW0xeFdMaWdVVjUzRGw5RE9zM0Y3Rmxkd2x2dkxPTk45L2R6c2lrYUI3NzhqeGEyN3A0NWEzTlZGUTNFbU1QWTNyZWFMNXcvelRDUXZ2dk9XUXlHVmx3NXpqbXpoakQzb01uMmJtdmxJL1dGV0F5QlRBamJ6VExsMDVseFlNek1adE4zbUE0WlVMYUpXZk5UOVUzMDNpMkRiZmJqV21JdHNRVHg2V1FsaHlMeldyQlpqTmpzMXF3QnByN2xaZy85Y3hyZkc3UlpPME5LeUp5SFNoMGlvamNnSHA3UFRPT2ptNG5qV2RiNmJ4Z3U0ZVcxazd5dHh4aTNKaEVoc2RFc0hCdUR0djNIdU9WdHpiejVHT0xCOHhTWFh6ZDlWc084ZjdIKzdDWVRYejdhL01abTVrSXdNaWthSDczcDAzOC9EZHJXSFJYRHZmT256am9kUzVsZkZZU1lTRTJNa2ZGZWQ2SHc4bkJJeFZrcGNkN081cUsveGdNVUZSU1NXNTJNak9ucEpPUkZqZm8yR0VSd1h4KzZWVHVuVCtSM1FkSzJiSDNPRm5wOFlTRzJBZ05zVEZ2VmpZallvYjVMTCs5bU5sc1l0cWswVXliTkpyMmppNE9sVlNUa1RhaVg4bDJlNGNEUjdlVEI1ZE1HZkQ2ZStkUEpMNnZUUHlyWDVqTnIxL2ZnTUVBWXpNVGlJME9HekQrbkJoN09ERjJIeDNHUkVUa2hxRFFLU0p5Zy9uM0gvN0YyemdsZjh0aDhyY2NCaUEyT2h5MzI4MnJiMitoczh2SjByNk9vcUVoTmo2L2RDcXYvR2t6UDM1eEZVOTgvUjdDdzRJR1hMZTl3OEd2L3JDZXNzb0cwbE9IOCtYbHM0aTZZS3VNOGRuSi9QUGYzc2VMcithemN2MEJnb0tzZ3paSnVwVFFFRnUvR2FYOVJlVTRuU3F0L2F5TXpVemsrZTg5TXVSK3JCZXpXczNNbXBySnJLbVovWjZmbkR2NFoyRDJ0RXhtVDh2MGVTNDR5TW9VSDUrZmtHQXJUeisrMUxzMk9UYzcyZHRZNnNLeTE3R1ppZnprKzM4MTZQZE9UckFQV0c4NmxCOSs3NUhMSGlzaUl0ZVdRcWVJeUZYWXZMT1lQMys0YThneDNkMHVBSjc0dDFlR0hQZkYrNmN6UFc4MHcyUEMrZHppeVpoTlJpd1dFMmFURWJQWmlNVnNZdk9PWW1ycm1uamxyYzBVSHFuazN2a1RTSXlMOGw1aitxVFJuRHJkeEpxTmhYei9SKyt3NU81YzVzd1kwNis4TURnb2tMallZVXlaTUlvNU04YjQ3Rm9hWXcvbjZXOHZaZlBPRXViTUdNT1pKczllb0lQM04vVjQrOE5kYk5wWlBPajVjMTFPWDMxN0M2LzlaV3UvYzk5Y2NaZlcyUG5CbFFUT3o5cFFIWE5GUk9UV2MrUCtqU1FpY2dPTHNZY3h1VytUK2s4ck9pcTA3NXJoTExoem5NOHg2YW5EK1doZEFSOXZPTWo0N0NRV3o4c2RNT2FCUlhrWWpRR3N5ai9BbmdNbm1EVTFZOEMyS1grMWZOYVE5MUpTV3NNbld3NFRHR2ptMVQ5dm9iemFzeDlqYlBUUXBZc3BTZEU0WGE0aHh3eG1XUGpnMjdPSWlJakl6VStoVTBUa0ttU2t4UTI1VHU1YU01dE5MSmd6am02bmkyV0xKL3VjS1RJWUROeTNjQkpwS2JFa3hVZGQxVXhYV0VnUXArclBiMkpxTVp0WVBDK1hyUFNoR3d0TnlobXAwbGsvR0oybXBqYzNrdVRFRVlCbWFrVkVycFRCZlc3aGtJakliY1RkUEhScHJOeGNDc3V0Mk8xMm9xT2pNWnR2blVaRnozNy9lM3gxK2ZUTGF1SWovbFZaM2NpdjM5akM1NWQvZ2Vqb2FPeDIreTMxV1JNUjhhZUFTdzhSRVJHUjZ5RStJWUhLMnNicmZSc0NWTlkwRWhrWmhjRmd3R2cwYXJaVFJPUUtLSFNLaUlqY29QTHlwbkw0Nk9ucmZSc0NIQ3l1SlRWdEZBRUJBWmpOWm9WT0VaRXJvTkFwSWlKeWd4bzNiaHhtMnpEdnRqbHlmYXpkV0VRUGdTUW1KbUl5bWJCWUxBT2FkSW1JeU9EMEUxTkVST1FHOXZERGozQzh2SW44TFVYWCsxWnVTK3MyRlhLczdBd3padHlCeVdRaUpDUkVhemxGUks2UUdnbUp5RzJwdDZVQWc3djdldCtHWEFNT0p4eXRzZDZ5elYxNmUzdnA3T3prdFZkZndkRGJUdGJvNFNUR1JaRVlIM1hwRjh0VnFheHVwTEtta2NLU0ducXdNbjM2SFJpTlJrSkRRNG1OamNWbXMybW1VMFRrQ2loMGlzaHRxYmRsUHdhMzgzcmZobHdEdDNyb0JIQzVYTFMydHJKNzkyNUtpZzlUWDE5UGtNMUNXVVh0OWI2MVcwNUswZ2c2T3J1SmlvcGlaT29vYjBtdHpXYkRicmNURWhLQ3lhUWQ1MFJFcm9SQ3A0amNsbnJhU2dqb2FiNzBRTG5obldtRm1yTTJZbU5qaVl5TXZHVURnY3Zsb3F1cmkrYm1adHJhMm5DNVhQVDI5cUsveHYzRFlEQVFFQkRnTGFrTkR3L0hhclhlc3A4dkVSRi8wazlPRWJrOW1hUHA3V2tqZ0o3cmZTZnlLVGhkME5nU2NGdDBGRFdaVEFRRkJXR3hXSWlJaUtDN3V4dW4wMGxQVDQrQzV6VjJibHNVczltTXhXTEJiRFpqTXBsVVVpc2ljcFVVT2tYa3RoUmdHWWJMVVkraHQ1bGJPS2ZjMG5yZDBOSUI3UTRqUVVHM1IwZlJjK0hhWkRKaHRWcHh1OTBLbkg1aU1CZ0dIQ0lpY25VVU9rWGt0dVcyanNUWldvVEY1THJldHlKWG9kTUJGZlVtek9iYnE2T29BcENJaU54c2J1MWZDWXVJRE1KZ01HQXltWEJaTTJoeldIQ3B5dmFtNGVxQnhoWTRXbTNDYURRU0hCeE1SRVFFSnBOSllVeEVST1FHcEVaQ0luSmJjN2xjdExXMTBkNWNRN0NsRTZ1NUJ3TUdMR2I5YUx5UmRMc011TjF1T2h3R0dwb050RHVNNmlncUlpSnlrMURvRkpIYm5ycUMzanpVVVZSRVJPVG1vOUFwSWdMMDl2Ymljcmx3T3AzcUNucURVa2RSRVJHUm01TkNwNGhJbjNPZFFDODg1TWFpanFJaUlpSTNINFZPRVJFUkVSRVI4UnZWSklt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Mvd1BmUE9GeDM3NTlad0FBQUFBU1VWT1JLNUNZSUk9IiwKCSJUaGVtZSIgOiAiIiwKCSJUeXBlIiA6ICJtaW5kIiwKCSJWZXJzaW9uIiA6ICIiCn0K"/>
    </extobj>
    <extobj name="C9F754DE-2CAD-44b6-B708-469DEB6407EB-2">
      <extobjdata type="C9F754DE-2CAD-44b6-B708-469DEB6407EB" data="ewoJIkZpbGVJZCIgOiAiMzI3Mzk3NDgzMDAyIiwKCSJHcm91cElkIiA6ICI5Mjk5MDI2MDIiLAoJIkltYWdlIiA6ICJpVkJPUncwS0dnb0FBQUFOU1VoRVVnQUFBMjhBQUFJMENBWUFBQUNLOFJGOEFBQUFBWE5TUjBJQXJzNGM2UUFBSUFCSlJFRlVlSnpzM1h0QWxIVytCdkJuQmdhVW02amNFYmtva0NBS3FLRXBtWkRsSlZGcjgzSnFUM2xwajRZcDFURXZLVm9ibXBkMDhiTFZTYzd1bWdtNGkrNnFleXBOdkNRQ2xhS0JtbUNBaUNBaUNNd01ERFBNdk9jUFpCSVlMZ09ET1BoOC90amluZC83dnQ5NU4zU2UrZDFFY3JsY0FCRVJFUkVSRVQzU3hOMWRBQkVSRVJFUkViV040WTJJaUlpSWlNZ0lNTHdSRVJFUkVSRVpBWVkzSWlJaUlpSWlJOER3UmtSRVJFUkVaQVFZM29pSWlJaUlpSXdBd3hzUkVSRVJFWkVSWUhnaklpSWlJaUl5QWd4dlJFUkVSRVJFUm9EaGpZaUlpSWlJeUFnd3ZCRVJFUkVSRVJrQmhqY2lJaUlpSWlJandQQkdSRVJFUkVSa0JCamVpSWlJaUlpSWpBRERHeEVSRVJFUmtSRmdlQ01pSWlJaUlqSUNERzlFUkVSRVJFUkdnT0dOaUlpSWlJaklDREM4RVJFUkVSRVJHUUdHTnlJaUlpSWlJaVBBOEVaRVJFUkVSR1FFR042SWlJaUlpSWlNQU1NYkVSRVJFUkdSRVdCNEl5SWlJaUlpTWdJTWIwUkVSRVJFUkVhQTRZMklpSWlJaU1nSU1Md1JFUkVSRVJFWkFZWTNJaUlpSWlJaUk4RHdSa1JFUkVSRVpBUVkzb2lJaUlpSWlJd0F3eHNSRVJFUkVaRVJZSGdqSWlJaUlpSXlBZ3h2UkVSRVJFUkVSb0RoallpSWlJaUl5QWd3dkJFUkVSRVJFUmtCaGpjaUlpSWlJaUlqd1BCR1JFUkVSRVJrQkJqZWlJaUlpSWlJakFEREd4RVJFUkVSa1JGZ2VDTWlJaUlpSWpJQ0RHOUVSRVJFUkVSR2dPR05pSWlJaUlqSUNEQzhFUkVSRVJFUkdRR0dOeUlpSWlJaUlpUEE4RVpFUkVSRVJHUUVHTjZJaUlpSWlJaU1BTU1iRVJFUkVSR1JFV0I0SXlJaUlpSWlNZ0lNYjBSRVJFUkVSRWFBNFkySWlJaUlpTWdJTUx3UkVSRVJFUkVaQVlZM0lpSWlJaUlpSTJEYTNRVVFFUkVSRVJtU1RDYkQ1Y3VYa1phV2h0TFNVbVJtWmdJQUFnSUNZRzl2ajlHalJ5TWtKS1JiYWhNRUFTS1JxRnZ1VGNaUEpKZkxoZTR1Z29pSWlJaklFRTZjT0lIRGh3OGpJQ0FBSVNFaENBZ0lBQUJNbno2OVVUc0hCd2ZNblRzWFlXRmhYVlpMYW1vcUtpb3FNR25TSkloRUlody9maHhIang3RnRtM2JZR0ppMHFGcnhzVEV3TXpNRE11WEwyLzNPV1ZsWmRpNWN5ZG16NTZOSVVPR2RPaStEUTRlUElpTWpBeEVSMGRESXBGMDZscWtQL2E4RVJFUkVaSFJrOGxraUl1TGcxd3VSMHhNREt5c3JGcHRmK2ZPSGNUR3hpSXpNeE1MRml4b3M3MitxcXFxOE9tbm44TGIyeHVUSjA4R0FIaDdleU0vUHgvSnljbVlPSEZpbTlkSVQwOUhuejU5OE1RVFQyaVBhVFFhcU5WcXZXbzVjZUlFTWpJeThQcnJyK1BhdFd1b3JxNkdYQzZIVENhRFZDcUZUQ1pEWldVbEtpb3FVRkZSZ1h2MzdtSGl4SWw0OWRWWEcxMm5xS2dJaVltSkdENThPRzdjdU5IcVBTVVNDZHpkM2ZXcWs5ckc4RVpFUkVSRVJtL2p4bzBJQ1FsQlJFU0VYdWNsSnllanRMUVVIMzMwa1VIcitleXp6MUJiVzR0Rml4WnBqM2w0ZUdEY3VISFl0MjhmUm93WWdYNzkrclY2amNURVJQajYrallLYndCUVhsNk90TFMwWnUzdDdPd3dlUERnUnNjMEdnMisrKzQ3QkFjSHc4UERBL1BtelVONWVUbUErb0JsYm00T21Vd0dEdzhQT0RrNXdjZkhCN2EydHMzdXFWQW9zR25USmlnVUNseThlQkdYTGwxcXNXNkZRb0VCQXdaZzkrN2RyYjQvMGgvREd4RVJFUkVadFQxNzlzRFQwMVB2NE5ZZ016TVRlL2Jzd2NLRkN3MVN6NkZEaDVDU2tvSWxTNWJBM3Q2KzBXc0xGeTVFVkZRVU5tM2FoSmlZR0ppYTZ2OXhQQ2NuQjl1M2IyOTJmTXlZTVlpS2ltcDA3T3pac3lncEtjRTc3N3dEQU5pNmRTdE1URXhnYVdrSmlVU0M2OWV2NDkxMzM4VnJyNzJHNE9CZ25mZFRLcFhZc0dFRHBGSXBuSnljNE83dWp1WExsemNiTmltWHk3Rmp4dzZrcDZkajl1elplcjh2YWh2REd4RVJFUkVaclpLU0VtUm1aaUkyTnJaVDF6bHk1QWltVFpzR1IwZkhUbDNuM0xsejJMdDNMOExDd25RT2plemJ0eStpb3FLd2Z2MTZiTnk0RWN1WEwwZXZYcjMwdWtkSVNBaFdybHpaWmp0QkVKQ1VsSVJCZ3dacGU5TDY5Kyt2MTcya1VpazJiZHFFZ29JQzdYeTdGU3RXSURvNkdzdVdMWU9Ua3hNQUlDTWpBNTkvL2ptcXFxcXdaczBhakJ3NVVxLzdVUHR3cXdBaUlpSWlNbHB4Y1hFRzZ6R0xpNHZyMVBtcHFhbll1blVyL1AzOXNYang0aGJiQlFVRlllblNwVGgvL2p4V3JWcUZrcEtTVHQyM0pjbkp5Y2pQejBmdjNyMDdmSTNkdTNlanBLUUVNVEV4Y0hOemc2T2pJN1pzMlFJQVdMSmtDZmJ1M1lzMWE5WmcvZnIxY0hWMXhZNGRPeGpjdWhCNzNvaUlpSWpJYU9YbTVtcFhsT3lzOVBUMERwK2JsSlNFTDcvOEV0N2UzbmovL2ZkaFptYldhdnZ3OEhCSUpCTEV4c1lpTWpJU0w3NzRJbDU2NlNXY09YTkdHK2JLeTh1Um5aMk5mZnYyYWMrN2Rlc1dURXhNR2gxcjZ2bm5uNGVGaFFYMjd0M2I0ZmZUNE0wMzM0UmFyVWJmdm4yMXgxUXFGVWFPSEltY25Cd2tKU1VCQUFZT0hJaG5uMzBXNXVibW5iNG50WXpoallpSWlJaU1VbVptSmthUEhtM3dhK29iQmt0TFMzSHc0RUdNSERrU00yYk13SzFidDlwMTN1REJnL0hKSjU5ZysvYnRPSGZ1SEtaTm00YVNraElVRkJRQUFIeDhmQUJBK3pOUUg1S2FIbXRLb1ZEZ3E2Kytna3Fsd3JCaHc2RFJhUFI2UHc4eU1URkJjWEV4VWxOVGtaMmRqYXlzTEpTV2xzTFIwUkVSRVJFSURRMUZmbjQrVHA0OGlTMWJ0a0N0VnNQRnhRVnVibTV3ZG5hR3JhMHRRa05EWVdkbjErRWE2RGZjNTQySWlJaUlqTkxodzRjaGw4c3hkKzdjTnRzMjNlZXRKUXNXTE9qUXdpYzNiOTZFcTZzclpzMmFCWlZLMWE1elFrSkNzSHIxYXFoVUtzaGtza2E5V3cxa01sbWpiUXhXclZxRm9LQWd6Sm8xcThYckZoWVdJakl5RXBHUmtjakt5a0paV1JsaVltS3djK2RPbkQxN3RsRmJqVVlEcFZJSmlVVFNiTys1bVRObklqRXhFUnFOQnJhMnR2RDE5WVcvdno4Q0F3T1JucDZPckt3c2ZQamhoOXIyMWRYVnVIejVNcTVldllyYzNGd1VGaGJDM3Q0ZU1URXhFSXM1VzhzUTJQTkdSRVJFUkVaSkxwZkR3Y0doWFczbnpKblRacHU4dkR6STVmSU8xZUxtNWdZQStQenp6eUVJOVgwalgzenhCWXFLaXJCdTNicG03VGR2M3F4ZHFFUWlrZWdNYnFXbHBWaTVjaVVtVFpxRWwxOStHUUJRV1ZtSm1wcWFabTJ6czdQaDVlVUZVMU5UdUxpNFlQcjA2WGp1dWVlUWxaV2xiUk1XRmdZL1A3OUc1OTI1Y3djSkNRbVlNbVZLczMzWmZIeDhFQndjalA3OSt6ZGI2Q1ErUHI1WkRSWVdGaGcxYWhSR2pSclYvQUdSUVRDOEVSRVJFWkZSc3JTMHhKMDdkOXJWdGoyOWMvSHg4YkMwdE94VVRRK0duTEt5TWpnN08rc2NNcWhXcTF0ZFpiS2lvZ0xSMGRFQWdORFEwRmJ2bVpHUmdaaVlHRXlkT2hYejVzMkRXQ3pHL1Buem03WHo5L2VIdjc5L28yUFhyMTlIUWtJQ0FnTURXOXdxNE8yMzMwWlJVVkdqWTBxbEVnQmEzQkpnNk5DaFdMdDJiYXQxay80WTNvaUlpSWpJS0hsNmVuWnFrWkdtNUhJNWhnNGRhcEJyS1pWS0ZCWVdZc1NJRVRwZnI2MnRiVEc4bFpTVVlQMzY5VkFvRk5pd1lZTjJPWDVkamg0OWlyaTRPQXdjT0JBelo4NDBTTzFOelo4L0h3cUZRdnV6VkNwRmJHd3Nac3lZb2ZONXhjZkh0N2xnQzNVTXd4c1JFUkVSR1NWUFQwL0V4c1lhYkt1QXRMUzBkZzJ2YkkrVWxCVFUxTlMwMkpzbGw4dDFocmY4L0h4RVIwZkR5c29LSDMvOGNZdjd6cFdXbHVMVFR6L0YrZlBuRVJJU2dtWExsblc2MTdBbFRSZHdPWERnQUNRU0NXYk9uQWxiVzl0bTdROGNPTkJvbmg0WkRzTWJFUkVSRVJrbEt5c3JlSGw1ZFdpRnlLWXlNelBoNWVWbGtOQ2hVQ2lRbEpRRUR3OFArUHI2Tm50ZEVBVEk1WEtkKzYvMTc5OGZ3Y0hCbUQ5L1BteHNiSnE5UG12V0xKdzZkUXFMRnkrR3ViazVJaU1qTVhIaVJJaEVvazdYM1I1WHJsekJnUU1IOE1JTEwrZ01ia0I5ejV5dTJxbnpHTjZJaUlpSXlHaE5tellOQ1FrSm5RNXZDUWtKQnVuQlV5cVYyTEpsQ3dvTEM3Rmh3d2FkYmZMejgxRmJXd3NYRjVkbXIxbGJXeU1xS3FyUk1ibGNqb3lNREp3K2ZSby8vZlFUek16TU1IWHExQlo3dnJySzk5OS9qMTI3ZHNISHh3ZXZ2UEtLempaS3BSSjM3OTV0OTBJeXBCK0dOeUlpSWlJeVdnRUJBVWhQVDBkOGZIeTdGaVhSSlQ0K0hwNmVudkQwOU94VUxkZXVYY1B1M2J0UlVGQ0F5TWhJN2NxT1I0OGVoWW1KQ2N6TnphRlVLbkhreUJIWTJOam9uQyttVkNwUlZGU0V3c0pDNU9Ua0lEczdHOWV1WFlOYXJjYWdRWU93WU1FQ2pCOC9IdGJXMW5yWGw1S1NnczJiTit0ODdZTVBQbWgyYk5ldVhYQnpjOE9WSzFlUW1KaUlpeGN2WXV6WXNWaTZkQ2trRWdrQTROdHZ2NFZJSklLRmhRWEVZakZPblRvRnRWcU40Y09INjEwZnRZM2hqWWlJaUlpTTJzS0ZDN0ZzMlRJNE9EZ2dQRHhjcjNOUG5EaUJ0TFEweE1iR2RxcUcvZnYzSXpFeEVYWjJkbGkzYmgyQ2dvSzByMTI4ZUJFWExseUFXcTJHV0N5R201c2JWcXhZb1hPTzJ0NjllM0hreUJHSVJDSTRPenZEMTljWEV5Wk1RSEJ3Y0tjM3V2Yno4OE9hTld2YTNkN2UzaDdidG0zRDZkT240ZWJtaHBVclYyTE1tREdOMnFTbHBlSENoUXZhbngwZEhSRVZGZFhxSWl2VWNkeWttNGlJaUlpTW5rd213NDRkTytEbzZJalpzMmUzT1hkTkpwTWhMaTRPY3JrY1M1Y3U3ZlJjTjZsVWlyTm56eUk4UEx6RmxSWUZRWUFnQ0sxdVdGMVpXWWw3OSs3QjFkVlYyN3ZWbllxTGkzSDc5bTBFQmdhMk9LOU9vOUZvZzJuVGpiN0pzQmplaUlpSWlLakhPSHo0TUE0ZlBvd3hZOFlnTEN5czJWREl2THc4SkNjbkl6VTFGUkVSRVlpSWlPaW1Tb24weC9CR1JFUkVSRDJLVENaRGVubzYwdFBUa1p1YnErMHhFZ1FCWGw1ZUNBa0pRVWhJQ0pleko2UEQ4RVpFUkVSRVJHUUVXaDV3UzBSRVJFUkVSSThNaGpjaUlpSWlJaUlqd1BCR1JFUkVSRVJrQkJqZWlJaUlpSWlJakFEREd4RVJFUkVSa1JFdzdlNENpSWlJaU9qeElGT3E4R3RaRmU3S2ExQlZxMEtsUW9sS1JTM1VHaTUrVHMyOUV6cTh1MHQ0NURDOEVSRVJFVkdYU0Mwb1FmTDFRcVRmTEVGdWVSVXFGY3J1TG9tTUNNTmJjOXpuallpSWlJZ001bnBaRmY2Y21vbi8rK1VHNUtvNkFNQlF4Mzd3NkdzTkoyc0xPTnRZMXYvVDJnSU9scjNoM3RlNm15c21NaDdzZVNNaUlpS2lUcnRVWEliWWxFczRubE1JQVBDMjY0UHBmcDZZNGVmSmdFWmtJT3g1SXlJaUlxSU9LNUhWNEk4bmZzUy9ydVJqUUI4clJBenh3QXgvVHd4eDZOdmRwUkgxT094NUl5SWlJcUlPMlpXYWlkaXpQME5ScDhZSEU1L0UvSkZQZEhkSlJEMGF3eHNSRVJFUjZhVllXbzNGaDA3ai9LMVNCTG5ZWVVkRUtEdzROSktveXpHOEVSRVJFVkc3SGM4cHhOTERaNkRTQ0ZnVE5oSnZQRGtFWXBHb3U4c2llaXd3dkJFUkVSRlJ1L3oxL0RXc1BaYU9BS2QrK1BPTThleHRJM3JJR042SWlJaUlxRTFKV2JsWWV5d2RUdzV3UU1KL1BBZUppYmk3U3lKNjdQQzNqb2lJaUloYWRUcTNDRzhmUFl0Qi9Xend0OW5oREc1RTNZUy9lVVJFUkVUVW90eHlLZjV3OENSc2U1a2ovaitlZzVXWnBMdExJbnBzTWJ3UkVSRVJrVTR5cFFxdkpoNkhSZ0MrbWpNUnp0WVczVjBTMFdPTmM5NklpSWlJU0tlVlg2ZWhzRktHdjc0Y2pnQ25mdDFkRHRGamp6MXZSRVJFUk5UTW1ieGkvT3RLSGhhTzhrUFlJTmZ1TG9lSXdQQkdSRVJFUkUzVXFPcnc3dEVVT0ZsWllQblRnZDFkRGhIZHgyR1RSRVJFUk5USTF1OHY0YmFzR2wvTm1ZamVFbjVjSkhwVXNPZU5pSWlJaUxTS3F1VFk4OE1WUlBoNTRtbFA1KzR1aDRnZXdQQkdSRVJFUkZxZmZIOFJKbUlSb3NOSGRuY3BSTlFFd3hzUkVSRVJBUUJ1M0pQaUg1bTVtRFBjRzQ1V3ZidTdIQ0pxZ29PWWlZaW9XNG5GWXBpWW1FQXNGa01zRmtNUUJBQ0FScU9CSUFoUXE5WFFhRFRkWENYUjQrRlBaeS9CUkN6Q3NySER1cnNVSXRLQjRZMklpTHFGbVprWnF1dnFjS0h3RnM3OG1vdWlxaXBrbDVaQ1Zsc0xLM056K05qYnc4WEdCazhQOGtMd0FGZjBOakdCU3FYcTdyS0plcXdiOTZSSXVweUxWNE44MmV0RzlJZ1N5ZVZ5b2J1TElDS2l4NGRJSklKS0pFTGl4VXY0SWpXdFhlZFltWnRqYm5BUVpnY09oMFFRdEwxelJHUTR5dzZmeFpGZjhwSDY1a3NNYjBTUEtJWTNJaUo2YU16TXpQRE50V3hzTzMwR3N0cGF2YyszTWpmSDIwK0hZdklUdmxBcWxWMVFJZEhqcVZTdXdJaWRCL0Jxa0M4MlBCL1MzZVVRVVFzNGJKS0lpQjRLYzNOenhQM3dJL2FrcFhmNEdyTGFXdnp4K0hlNExaTmgzc2dSRHpYQUtSUUsvT2xQZjBKMWRUWEN3OE14ZnZ4NHZjNi9kT2tTaGd3WkFqTXpzeTZxc0h2OC9QUFArT21ubnpCcDBpUzR1TGgwK0RvOTlma1lpNytkL3dXQ0FDd1pNN1M3U3pFSW1VeUd5NWN2SXkwdERhV2xwY2pNekFRQUJBUUV3TjdlSHFOSGowWklTUGVFVkVFUUlCS0p1dVhlWlB3WTNvaUlxTXVabVpsMU9yZzk2SXZVTkFpQ2dQbWpSajYwQUJjWEY0ZlUxRlFBZ0pXVmxWN2g3Y3laTTlpMmJSdEdqQmlCVmF0V3dkUzAvcS9mL1B4ODdOKy92MFAxdlBubW03QzF0ZTNRdVlaU1VsS0N6WnMzUXlxVllzQ0FBUjBPYnozMStSaUxPbzBHWDJWa1k3eW5DMXhzTEx1N25FNDdjZUlFRGg4K2pJQ0FBSVNGaFNFZ0lBQUFNSDM2ZEcySVMwNU9ob09EQStiT25ZdXdzTEF1cXlVMU5SVVZGUldZTkdrU1JDSVJqaDgvanFOSGoyTGJ0bTB3TVRIcDBEVmpZbUpnWm1hRzVjdVh0L3Vjc3JJeTdOeTVFN05uejhhUUlVTTZkTjhHQnc4ZVJFWkdCcUtqb3lHUlNEcDFMZElmd3hzUkVYVXBrVWlFYjY1bEd5eTROZGlUbGc1bmEyczhPOGlyeStmQXBhV2w0ZGl4WTdDMHRFUy9mdjJRa3BLQ3I3LytHcE1uVDI3WCtjT0dEWU96c3pOKyt1a25iTisrSGUrKyt5N0VZakdrVWluUzB6djJYQllzV05DaDh3eEZMcGNqSmlZR1Vxa1U0OGVQUjJob0tHcHFhdHAxYnUvZWplZFQ5Y1RuWTB5K3ZsYUF1OVVLL0Q3WXQ3dEw2UlNaVElhNHVEanRmNXRXVmxhdHRyOXo1dzVpWTJPUm1abUpCUXNXdE5sZVgxVlZWZmowMDAvaDdlMnQvYlBDMjlzYitmbjVTRTVPeHNTSkU5dThSbnA2T3ZyMDZZTW5ubmhDZTB5ajBVQ3RWdXRWeTRrVEo1Q1JrWUhYWDM4ZDE2NWRRM1YxTmVSeU9XUXlHYVJTS1dReUdTb3JLMUZSVVlHS2lncmN1M2NQRXlkT3hLdXZ2dHJvT2tWRlJVaE1UTVR3NGNOeDQ4YU5WdThwa1VqZzd1NnVWNTNVTm9ZM0lpTHFVaXFSQ050T24rbVNhMjgvOHozR0R4NEUweTRNYnpkdjNzU3VYYnNBQUV1V0xNR0FBUVB3N3J2dklpNHVEajQrUGhnMGFGQ2IxN0MxdGNYNjlldXhZc1VLbkQxN0ZsWldWbGk4ZURIOC9mMlJrSkNnVnoyYk5tMUNSa1pHaDk2TG9WUlhWK09ERHo3UWZuZzdmZm8wVHA4KzNlN3o5KzdkaXo1OSttaC83bW5QeDlqc3ZYQU5kaGE5TU5GN1FIZVgwaWtiTjI1RVNFZ0lJaUlpOURvdk9Ua1pwYVdsK09pamp3eGF6MmVmZlliYTJsb3NXclJJZTh6RHd3UGp4bzNEdm4zN01HTEVDUFRyMTYvVmF5UW1Kc0xYMTdkUmVBT0E4dkp5cEtVMVgvREp6czRPZ3djUGJuUk1vOUhndSsrK1EzQndNRHc4UERCdjNqeVVsNWNEcUE5WTV1Ym1rTWxrOFBEd2dKT1RFM3g4ZkdCcmE5dnNuZ3FGQXBzMmJZSkNvY0RGaXhkeDZkS2xGdXRXS0JRWU1HQUFkdS9lM2VyN0kvMHh2QkVSVVpjeE16UER2aDkvNnREaUpPMGhxNjFGUXNaRnpCczVva3UyRVNncUtzTGF0V3NobFVveGVmSmtQUFhVVXdDQStmUG40N1BQUHNNSEgzeUFEejc0QUo2ZW5tMWV5OUhSRWF0V3JjTDc3NytQa3lkUElpSWlBcTZ1cnMxNm9kclMwYUZXaGxKVFU0TS8vdkdQdUhidEd0emMzTFJEMHRxU2taR0I0dUppOU9yVlMrZFFxNTd5Zkl6TmpRb1owZ3BLOEU3b2NJaU5lQjdXbmoxNzRPbnBxWGR3YTVDWm1ZazllL1pnNGNLRkJxbm4wS0ZEU0VsSndaSWxTMkJ2Yjkvb3RZVUxGeUlxS2dxYk5tMUNURXlNZHBpd1BuSnljckI5Ky9abXg4ZU1HWU9vcUtoR3g4NmVQWXVTa2hLODg4NDdBSUN0VzdmQ3hNUUVscGFXa0Vna3VINzlPdDU5OTEyODl0cHJDQTRPMW5rL3BWS0pEUnMyUUNxVndzbkpDZTd1N2xpK2ZIbXozMlc1WEk0ZE8zWWdQVDBkczJmUDF2dDlVZHNZM29pSXFNdFUxOVVaYkxqa25LQkFuTDlaaUp5N2R4c2RUOGk0aURsQmdRYi9DKzNPblR1SWpvN0d2WHYzRUJnWTJHZ1kzdVRKazVHZm40OXZ2dmtHYTlldXhZY2ZmZ2d2TDY4MnIrbnI2NHUzM25vTExpNHVjSFYxTlhERlhhK3NyQXgvL09NZmtaZVhCMTlmWDZ4ZHV4YlcxdFp0bm5mZ3dBRVVGeGZEd3NJQ2E5ZXVoWVdGaGM1Mnh2NThqTkVYUDF5R1NBUzhHbVM4UXlaTFNrcVFtWm1KMk5qWVRsM255SkVqbURadEdod2RIVHQxblhQbnptSHYzcjBJQ3d2VE9UU3liOSsraUlxS3d2cjE2N0Z4NDBZc1g3NGN2WHIxMHVzZUlTRWhXTGx5Wlp2dEJFRkFVbElTQmcwYXBPMUo2OSsvdjE3M2trcWwyTFJwRXdvS0NyVHo3VmFzV0lIbzZHZ3NXN1lNVGs1T0FPcS9vUG44ODg5UlZWV0ZOV3ZXWU9USWtYcmRoOXFINFkySWlMcUVXQ3pHK1p1RkJybFc5SE1UOFlLL0g0NWV2b0lQangxdjlKcXN0aGJuYnhaaWpOc0FhRFFhZzl3dkt5c0xtemR2Um1WbEpmejkvYkZxMWFwbTN6QXZXclFJU3FVU3ljbkpXTE5tRFNJakl6RjI3Tmcyci8zZ1FpY0xGeTZFVkNwdGQxME53emM3YXR1MmJhaXJxOE43Nzcybjk3azVPVG5ZdUhFanlzcktFQlFVaEpVclYrTEdqUnV3c0xDQW01dWJ6blBrY2psMjd0eUoxTlJVV0ZsWllmMzY5ZkQyOW03MVB0MzVmQjQzS3JVR2YvLzVPaWI3dU1QZVVyL3c4Q2lKaTRzeldJOVpYRndjVnE5ZTNlSHpVMU5Uc1hYclZ2ajcrMlB4NHNVdHRnc0tDc0xTcFV1eGMrZE9yRnExQ2l0WHJ1eDBhTlFsT1RrWitmbjVHRHEwNDZ1STd0NjlHeVVsSllpSmlkSCtybS9ac2dYYnRtM0RraVZMRUJFUmdlenNiR1JtWm1Ma3lKSDQ2S09QWUdkblo2aTNRRTB3dkJFUlVaY3dNVEhCbWR6Y1RsK25JYmhsbDVhMk9IZnVURzR1eG5tNEd5UzhIVHAwQ0h2MzdvVkdvNEdmbngvV3JGbWo4MXR4a1VpRXQ5NTZDNElnNE9USms5aThlVFBDdzhQeHhodHZ0SHVvMzRBQkF5Q1h5OXRkVzJlSEJGNjVja1h2MVRrMUdnME9IanlJL2Z2M1E2MVdZOHFVS1Zpd1lBRnUzYnFGOTk5L0grYm01bGl4WWdXR0RSdlc2THhMbHk1aDE2NWR1SFBuRHJ5OHZMQml4UXJ0Ti9UdDliQ2Z6K1BtK1BXYnFGYXBNWHY0NExZYlA4SnljM1BiUFh5M0xSMWRJQWNBa3BLUzhPV1hYOExiMnh2dnYvOSttOXRlaEllSFF5S1JJRFkyRnBHUmtYanh4UmZ4MGtzdjRjeVpNeWdwS1FGUVA3Y3RPenNiKy9idDA1NTM2OVl0bUppWU5EclcxUFBQUHc4TEN3dnMzYnUzdysrbndadHZ2Z20xV28yK2ZmdHFqNmxVS293Y09SSTVPVGxJU2tvQ0FBd2NPQkRQUHZzc3pNM05PMzFQYWhuREd4RVJkUW14V0l5aXFxcE9YZVBCNExibzcwa3R6cDBycXFycTlMNUpOMjdjUUZ4Y25IWVNmbmg0T0JZdlh0enFVdGhpc1JoUlVWSHc4dkxDWC83eUY1dzRjUUkvLy93elpzMmFoYkN3TUppYW1tTGZ2bjJOUGhBNk96dHJ2OWxmdjM1OXAycCtHRzdmdm8xLy9PTWZNRE16dzVJbFN6QnUzRGdBZ0x1N08vN2pQLzREZi92YjM3QisvWHE4OWRaYm1EQmhBdTdkdTRjdnYvd1NKMDZjQUZEL0lmS05OOTVvOFRrYSsvTXhadis4bkFjYmN3bkdlM1o4Zjc3dWxwbVppZEdqUnh2OG12cUd3ZExTVWh3OGVCQWpSNDdFakJremNPdldyWGFkTjNqd1lIenl5U2ZZdm4wN3pwMDdoMm5UcHFHa3BBUUZCUVVBQUI4Zkh3RFEvZ3pVaDZTbXg1cFNLQlQ0NnF1dm9GS3BNR3pZc0U1OXNXVmlZb0xpNG1La3BxWWlPenNiV1ZsWktDMHRoYU9qSXlJaUloQWFHb3I4L0h5Y1BIa1NXN1pzZ1ZxdGhvdUxDOXpjM09EczdBeGJXMXVFaG9heU44NUFHTjZJaUtoTGlNVmlaTjhwMWZuYWlUY1g0ZlQxWDVzTmdYelF3dEVoN1FwdUFKQlRlaGRpc2JoRGRWWlZWV0gvL3YzNDl0dHZvZEZvSUJhTDhkcHJyeUVrSkFULys3Ly9DeDhmSDB5WU1FSG51UWtKQ2JoOSt6YmVlT01OZUhsNTRaTlBQa0ZwYVNsMjc5Nk5Bd2NPNEE5LytBUE16YzFoYVZtL2Q5YlZxMWM3VkdOM2NuRnh3YXBWcTJCdmI5OXNIN2NYWDN3UjF0YlcrUE9mLzR3Ly9lbFArUEhISDNIaHdnWFUxTlRBeGNVRmYvakRIeEFVRk5UcTlZMzkrUmdydWFvT3gzTUs4V3FRRDB6RXhydFFTVjVlbnZhL0gwTmVVOS93Wm05dmo0OC8vaGl1cnE2WU5XdFd1eGRRQ2drSndlclZxN0YxNjFiSVpESllXMXMzVzU1ZkpwTTEyc1pnMWFwVkNBb0t3cXhaczFxOGJtRmhJVTZlUEluSXlFaGtaV1dockt3TUFMQno1MDZjUFh1MlVkdUdZTGRodzRabXZkY3paODVFWW1JaU5Cb05iRzF0NGV2cmkyblRwaUV3TUJEcDZlbkl5c3JDZi83bmY4TFQweE1USmt4QWRYVTFMbCsrakt0WHJ5STNOeGNwS1Ntd3Q3Zkg5T25UMi9VOHFHME1iMFJFMUNVRVFZQzhoU0Y2cDYvL2loZjgvUUJBWjRDYjZqY0VmeGd6dWwzQkRVQ25WclBNeWNuQjExOS9EUUJ3YzNQRDBxVkw0ZVBqZzZ5c0xQemYvLzBmYW1wcVdneHZQL3p3QTM3OTlWZTg5dHByR0RwMEtIYnQyb1g0K0hqOCs5Ly9SbGxaR2V6czdQRGtrMC9pNVpkZkJnRDg3bmUvYTNhTjlQUjBuRDkvdnRVYXAweVpBZzhQanc2L3g4NGFQbng0aTYrRmhJUWdKU1VGR1JrWlNFbEpRZS9ldmZIS0s2OWc1c3laN2RyQTkrV1hYemI2NTJPTWpsekpSNTFHZzVsRDIxNW81MUVtbDh2aDRPRFFyclp6NXN4cHMwMWVYcDVlUTNVZjFEQWY3UFBQUDlmdVBmbkZGMStncUtnSTY5YXRhOVorOCtiTjJpSFpFb21rMGJERUJxV2xwVmk1Y2lVbVRacWsvVDJwckt6VXVhZGlkblkydkx5OFlHcHFDaGNYRjB5ZlBoM1BQZmNjc3JLeXRHM0N3c0xnNStmWDZMdzdkKzRnSVNFQlU2Wk1hYll2bTQrUEQ0S0RnOUcvZi85bUM1M0V4OGMzcThIQ3dnS2pSbzNDcUZHam1qOGdNZ2lHTnlJaTZoSWlrUWlXWm1ZNkExeERZTk1WNEtiNkRjRzY1NTlyZDNBREFNczI1cGEwWnNTSUVSZzNiaHpzN2UzeHlpdXZhQU5Id3lhNCtzeWpzclMweE1LRkN4RWVIbzVmZnZtbFhTdFE1dVRrNE50dnYyMjF6YWhSby9RT0p6dDI3RUJkWFYyalkxS3BGR3ExR3R1MmJXdDB2R0g0cHo1eWNuSnc3Tmd4bkRwMUNrcWxFdGJXMW5qaGhSY3dkZXJVZHExQXFjOTl1dUw1UE83K2VTVVBBMjJ0RU94aTNFUFpMQzB0Y2VmT25YYTFuVHQzYnB0dDR1UGpPOTJUOTJESUtTc3JnN096czg0aGcycTF1dFZWSmlzcUtoQWRIUTBBQ0EwTmJmV2VHUmtaaUltSndkU3BVekZ2M2p5SXhXTE1ueisvV1R0L2YzLzQrL3MzT25iOStuVWtKQ1FnTURDd3hhMEMzbjc3YlJRVkZUVTYxakIvdHFVdEFZWU9IWXExYTllMldqZnBqK0dOaUlpNmhGcXRobytEUFRJS2RjLzkySGI2REh3YzdCc0Z1STRFTndEd2NiRHYxSnlPLy83di8yNDJaNjVoMkZOYml3N280dW5wMmE2OTN4NjBhZE9tWnQ5Nkh6OStISEZ4Y1hyZkh3RE9uRG5UNHRDdHBodHF0emU4RlJVVjRkeTVjemh6NW94MmcyNmdQdUQ2K2ZtaHFLZ0lYM3p4Ulp2WFdicDBxZDU3V3huNitUek83bFlya0pKZmpMZkh0ZHpEUkZRakFBQWdBRWxFUVZTamFpdzhQVDA3dGNoSVUzSzV2Rk1yTXo1SXFWU2lzTEFRSTBhTTBQbDZiVzF0aStHdHBLUUU2OWV2aDBLaHdJWU5HMXBkN09mbzBhT0lpNHZEd0lFRE1YUG1USVBVM3RUOCtmT2hVQ2kwUDB1bFVzVEd4bUxHakJrNm4xZDhmSHlIL3V5a3RqRzhFUkZSbHhBRUFTNDJOc2lBN3ZBbXE2M0ZvcjhuNGJPWFg4SUwvbjV3N21PREVRTUc2QjNjQU1ERnhrWTdUS2tqZEMxMjBqQjBTdDlOb2p2SzNOeTgyYjNhTSt5d0pROE8zV3J3M252dm9hNnVybG5QVzJ1THZWeS9maDBwS1NtNGNPRUM4dlB6ZGJaUnE5VjZmWUJlc21SSnU5czJNUFR6ZVp3bFpmNEtBSGpKeUlkTUF2WGhMVFkyMW1CYkJhU2xwYlZyZUdWN3BLU2tvS2FtcHNYZUxMbGNyak84NWVmbkl6bzZHbFpXVnZqNDQ0OWIzRUtndExRVW4zNzZLYzZmUDQrUWtCQXNXN2JNNFBQL0dqU2RBM2pnd0FGSUpCTE1uRGtUdHJhMnpkb2ZPSENnMFR3OU1oeUdOeUlpNmhKcXRScFBlM25oMzFkYVhvVGl3UURYMGVBR0FFOTdlV21IT1JwS3cvNWloaHdDK0REcDJvaTNZVkVYZlZaOUt5Z293TUdEQndIVXJ6RDV6RFBQNE5DaFE1REpaTmkvZjc5ZU5iM3p6anZOaGw3UncvZlB5M2tJZHJHRGUxL2ovRy83UVZaV1Z2RHk4dXJRQ3BGTlpXWm13c3ZMeXlDaFE2RlFJQ2twQ1I0ZUh2RDFiYjRCdWlBSWtNdmxPcjhjNnQrL1A0S0RnekYvL256WTJOZzBlMzNXckZrNGRlb1VGaTllREhOemMwUkdSbUxpeEltZFhuRzN2YTVjdVlJREJ3N2doUmRlMEJuY2dQby9QM1hWVHAzSDhFWkVSRjFDbzlGZ2hOdUFGdWU5TldnSWNIT0RneEIvSVVQdjRHWnBab1lSQnR5Z3UwRjVlVGtBb0UrZlBnYTlyckVKQ3d0RFpXVWxoZzhmcnAzRGQrVElFUUQ2OTBvK3JBK1gxTEs4ZTFKa2xaUmovY1FudTdzVWc1azJiUm9TRWhJNkhkNFNFaElNMG9PblZDcXhaY3NXRkJZV1lzT0dEVHJiNU9mbm83YTJ0dGtLcmtEOUYwWk5oekhMNVhKa1pHVGc5T25UK09tbm4yQm1ab2FwVTZlMjJQUFZWYjcvL252czJyVUxQajQrZU9XVlYzUzJVU3FWdUh2M2Jyc1hraUg5TUx3UkVWR1g2VzFpZ3JuQlFkaVQxdnFRT2xsdExiNUlUZXZRUGVZR0I2RzNpUWxVQmc1dkRUMUUrbTRzM1ZHMXRiWE5WcEJyNzNMalhhMnI1dEhvNDFGK1BzYmtVRll1QUdDNlg4OVo0Q1VnSUFEcDZlbUlqNDl2MTZJa3VzVEh4M2Rvcm1wVDE2NWR3KzdkdTFGUVVJREl5RWp0eW81SGp4NkZpWWtKek0zTm9WUXFjZVRJRWRqWTJPaWNMNlpVS2xGVVZJVEN3a0xrNU9RZ096c2IxNjVkZzFxdHhxQkJnN0Jnd1FLTUh6KytRNk1DVWxKU3NIbnpacDJ2ZmZEQkI4Mk83ZHExQzI1dWJyaHk1UW9TRXhOeDhlSkZqQjA3Rmt1WEx0VU9XLzcyMjI4aEVvbGdZV0VCc1ZpTVU2ZE9RYTFXdDdwS0xYVWN3eHNSRVhVWmxVcUZPVUdCaUwrUTBXcnZXMGRabXBsaFRsQ2d3VC9FYXpRYTdaNWpUUmZKTVBSOUdxeFlzYUxMN21PcytId01MeW5yVnp6bDdnUTdpNVpYT1RSR0N4Y3V4TEpseStEZzRJRHc4SEM5emoxeDRnVFMwdElRR3h2YnFScjI3OStQeE1SRTJOblpZZDI2ZFkzMk9MeDQ4U0l1WExnQXRWb05zVmdNTnpjM3JGaXhRdWNjdGIxNzkrTElrU01RaVVSd2RuYUdyNjh2Smt5WWdPRGc0RTV2ZE8zbjU0YzFhOWEwdTcyOXZUMjJiZHVHMDZkUHc4M05EU3RYcnNTWU1XTWF0VWxMUzhPRkN4ZTBQenM2T2lJcUt1cWhmZkgxdUdGNEl5S2lMaVVSQkx6N3pQaFdOK1R1cU9qbkprSWlDT2o0VWlXNm5UMTdGaFVWRmZEeDhlbVNCUUFhNXNQVTFkVnB0eUo0NnFtbld2d20zZDdlM2lEM1hiTm1UYWNXZG5sWXV1djU5SFEvM3k1RFFZVU1TOFowYm5qaG95b21KZ1k3ZHV4QWZuNCtacytlM2ViY05abE1ocmk0T01qbGNzVEV4SFQ2L3RPbVRVUGZ2bjBSSGg3ZWJLWEZoc0FrQ0FJRVFkRE9QOVhsNVpkZnhyUFBQZ3RYVjFlRExNcnp6anZ2YVArOWI5KytldS9CTm5mdVhFeVlNQUdCZ1lFNmh6NnZXN2NPR28xR0cwejEyVjZGOU1md1JrUkVYVW9RQkV6eTlVRlJWVldid3lmMXNYQjBDTVo1dUJ1ODErMzI3ZHZhNWVjaklpSU1kbDJWU29XNnVqcVVsNWRqOGVMRktDOHZ4KzkvLzNzNE96dGovUGp4K1AzdmY5L2xJZVJSM2d2dFVYZytQZDAvTCtmQlZDeEdoSC9uaGdZK3FxeXNyTEI2OVdvY1Bud1lVVkZSR0RObURNTEN3cG9OaGN6THkwTnljakpTVTFNUkVSRmhzTjl6YTJ0clRKNDh1ZFUySXBHb3pibWZmZnIwZWFUbTJqbzdPOFBaMmJuVk5tS3h1TlZBU29iRDhFWkVSRjFPcVZSaS9xaVJBR0NRQUxkd2RBam1qeHFwM1NUV1VQTHo4L0hSUngraG9xSUNUejc1WkpzYjQrb2pKeWNIZ2lCQUpwUEIzTndjeTVZdFExaFlHQUJnN05peDdiNU9hV2twZ1BxbDg3dVRScU5wY1hQZWxqeTRUMVJUUGUzNVBHb0VBVGlZbFlzSmcxeGdLZW5aSC84aUlpSVFGaGFtblFlWG01dXJEVXlDSU1ETHl3c2hJU0h0NnAwamV0VDA3TjllSWlKNlpEUUVPQmNiRzN4eTZuU0g1c0JabXBraCtybUpHT2ZoYnZEZ2R1ellNZXpac3dlMXRiWHc4L05yTk5USUVMNy8vbnNBZ0l1TEMxYXVYTm11dVhUYnQyOUhYbDRlTEMwdElaRklVRlZWaFJzM2JxQnYzNzRQZFlXNWx1aTdJTUdsUzVkYURIQTk4Zms4U3M3a0ZhR3NXb0VaZmoyejE2MHBLeXNyaEllSDZ6My9qZWhSeC9CR1JFUVBqVktwUkxpWEo1NGU1SVdFakl2dFhzakUwc3dNYzRPRE1DY29FQkpCNkpKVkJxMnRyYUZVS2hFYUdvcTMzbnJMNEQwM2MrYk1RVlZWRlJZdFd0VHVWZUxzN2UxeDZ0U3BSc2Vjbkp5d2FORWlnOWJXRVdLeEdLdFhyOWJybkRmZmZCTzNidW5ldEwyblBaOUhUZUxQMTJGbFpvcm5mUVoyZHlsRTFBa2l1VnorNk05Y0ppS2lIa2Npa2FCR3JjYjVtNFU0azV1TG9xb3FaTjhwaFZ5cGhLV1pHWHdjN09GaVk0T252Ynd3d20xQS9YWUFYYncwZkc1dXJuWXZzMGROdzhxTG5GZWlHNTlQeTZTMUtnejdVeUplQ2ZMR1I4K0ZkSGM1Uk5RSjdIa2pJcUp1b1ZLcFlBcGdqTnNBalBOd2gwZ2thdlRCVzZQUlFCQUVxTlZxYURRYWcrL2pwc3VqR3R3QWhwSzI4UG0wN01EUDExR24wZUEvZzMyN3V4UWk2aVNHTnlJaTZsWWFqYWJSZmw1RVpGanhsM0l3ektrL2ZPdzRENURJMlBGcktpSWlJcUllNnNmQ083aFdXb0c1Z2Q3ZFhRb1JHUUI3M29pSWlJaDZxQzkrdUFKTGlTbGVHdG85UTRLTHBkVW9yMWFncWxhRkdsVWRGSFZxS09ycVVLdFNRNkZXUTZHcS85a0k5bzZuYnZCT3FINHIyajRPR042SWlJaUllcUJpYVRXK3lTN0FmejNwajk0RzN0dE5XcXRDL2owcGJsYktjTE5DaHZ4N1ZTaXNsS0ZVcmtCNXRRSVZDaVZxVkhVR3ZTYzlmaGplbW1ONEl5SWlJdXFCUGsrL0RMRkloUDhhN2QvcGF4VkxxNUZhY0J0bjg0cVJkck1FTnl0a2pWNjNrSmpDdmE4MUhLeDZ3OGV1RC9yMU5rYy95OTdvMTlzY2ZTMTZvVjl2YzVpYm1xQ1hxUWw2bVpxaWw2a1l2U1NtTURjeGdhVVpQNDRTdFJkL1c0aUlpSWg2bUZLNUF2c3lzakhkenhOMkZyMDZkSTM4ZTFMc3Y1aU5yNjhWSVArZUZBRGdZbU9KNFU3OU1XZTROOXh0clRIUTFnb0RiYTNRdjRQM0lDTDlNTHdSRVJFUjlUQTdVbjZHU3EzQjIrUDBHM1ltVjlYaDhPVThKUHg4SFJkdWxjTEZ4aEsvRytxRkVRTWNFT3hxRDl0ZVpsMVVNUkcxQjhNYkVSRVJVUTlTTEszR3ZveHN6QTMwaGtkZjYzYWRVNk9xdzU0ZnIrTFBxVm1vMDJndzJYY2czaHNmaEtjR09rRWs2dUtDaWFqZEdONklpSWlJZXBEb1kra3dGWXZ3Ym1oZ20yMVZhZzMyWDhwQjdObExHTkRIQ3UrSGpjQU1meTlZY1I0YTBTT0p2NWxFUkVSRVBjUytqR3g4azMwVEh6NzNKT3d0VzU2SEpnakFvU3U1K09UTVJhZzFBblpOZnhwUHVUczl4RXFKcUNNWTNvaUlpSWg2Z016YjVWaDc3QWRNOG5IRHZCRlB0Tmp1NUsrMzhGSHllV1RmcmNCL2hmamgzZEJBZzI4bFFFUmRnNytwUkVSRVJFYXVRcUhFdkwrZndLRCtOb2lOQ05YWkp1K2VGS3UrVGtYS2pkdndjK2lMYithL0FIL0hmZys1VWlMcURJWTNJaUlpSWlOV1dDbkRLd25ISVZmVzRWK3ZUWUZGazE0MG1iSU9XMDlmd044dVpNUEt6QlF4ejQvR0s0SGVNQkZ6SlJJaVk4UHdSa1JFUkdTa1VtN2N4aHRKSjJIYjJ4eUhYNThDVnh0TDdXdS9sRmJnYitkL3dUOHY1NkttVG8zZkIvbmd2ZkhCc0RhWGRHUEZSTlFaREc5RVJFUkVSdVpTY1JsMnBQeU1ZemszOFl5WEN6NmQrUXlzekV6eDA2MVNaTndxeGFITHVjaThYUTRBQ1BWd3hvZlBoV0J3ZjV0dXJwcUlPa3NrbDh1RjdpNkNpSWgwcTFiVm9WS2hSSlZDaWNwYUpTcHFhbEdwVUdxUDNhdFJhSCtXSzFWUWFRU29OUnJVYVFUVWFUUVAvSHZEOGNhdlZhdlUzZjBXaVl6TzZJR08rUHNyenovMCt4WlV5SEM1cEJ4L1RzdENSdEZkaUFDOE1NUUR0cjNNa0htN0RKZUt5N1J0bmF3c01NM1BBelA5dlJEZ3hIbHRSRDBGd3hzUjBVTjJyNllXSmJJYWxFaXJjVnRXalR1eUdoUlh5WEZIWG9PN2NvVTJvTjJ0Vm5SM3FVU2trd0NUaDdoenRTQUFha0dBQ0NJSUlrQUVRRUQ5UHh1NDJGamlDWHRiUE9YdWpLZmNuUmpZaUhvb0Rwc2tJaktnb2lvNTh1OUpVU1N0eGgxWk5XNVhWYU5FVmwwZjFtUTFLS3lVZFhlSlJHUlVSQkNKQlpnSVltZ0VRUnZZUkFDZXNMZEYrR0EzTEJzYndLWCtpUjRUN0hrakl1cUFuTEpLL0ZwV2laeTdsY2k1VzRIYzhpcmszSzFFdGFydW9kVmdiOWtMenRhV3NPa2xnWVZFZ3Q0U0UxaWJtOEhhWEFLYlhtYXdNVGVIVFM4SnJNM3FmN1l5azZCUEx6T1ltWnJBVkN5R3FWZ0VzVWpVYkdVNklucDAzYXFTSS9sNklVN25GZUZzWGpIa3FqcjA2V1dHMTBjOGdRV2pocUJ2Yi9QdUxwR0l1aERER3hGUkMyVEtPdVRjcmNEMUI0TGE5YklLNUpaTHUvUytkaGE5NEdodEFVZXIzbkN3c29DenRRVWNySHJEd2FvM0hLMHM0R2pkRzA1V0ZsMWFBeEU5K3BScURiN0pMc0JYR2RrNGQrTTJMQ1dtK0hUbWVFd1k1TnJkcFJGUkYyRjRJeUlDSUsxVjRXTHhYZnhjWElhZmkrOGlzNlFjTnl1NlpvaGp3OXlVb1k3OTRHUnRBY2Y3NGN6eGZsQWpJdEpYYnJrVTd4dzlpL08zU3JFb3hCL3ZoNDNvN3BLSXFBc3d2QkhSWTZkU29jU2w0akprM3U3YW9HWnVhZ0lmdXo3d2MrZ0hQOGQrOEhQc2k2R08vV0ZseG1HS1JOUTF0cDY1aU5pVW56RmhrQ3YyemdydjduS0l5TUFZM29pb1I2dFVLSEd4K0M0eWI1Y2hzN2lzeTRLYXZXVXYrRG4wd3hDSHZ2QjM2Z2QvaDM0WTFOOEc0b2U0SWgwUkVRQWsvM29McngwNHdRQkgxQU14dkJGUmoxSldyVUJxUVFsUzhvdVJldU0yZmkydk11ajFUY1FpRE9yWEIvNk9mZUh2MkI5REhQcGltSE4vMlBZeU0raDlpSWc2NC8rdUZlQy9EcDdDbk9IZTJESmxUSGVYUTBRR3dyRTdSR1RVeXFvVlNMc2YxdElLU3BCVFZ0bnVjNXZ1azlRU2I3cytHTy9wZ21lOFhQR2ttd09YNUNhaVI5NFUzNEY0YjN3UU5wL093QmgzUjd6bzc5WGRKUkdSQWJEbmpZaU15cjJhV3FRV2xPQmNmakhPRmR4R3p0M1d3NXB3UDZHSklBQVFRNEJ3Lzk5YmptMzJscjB3enNNWlQzdTU0aGt2RjloWjlETG9leUFpZWxoZU8zQUNLVGR1NDhRYjArRnVhOVhkNVJCUkp6RzhFZEVqTC9OMk9iNjdmaE1ucmhmaVVuRlpxMjEvQzJ2MVBXc05CK3VubnVrT2JMMU1UUkRpNW9pbnZWd1E2dUdNSVE1OURWYzhFVkUza2lsVmVPYnpmOExKMmdLSFg1dnkyTXpEbGNsa3VIejVNdExTMGxCYVdvck16RXdBUUVCQUFPenQ3VEY2OUdpRWhJUjBTMjJDSUVEMG1Qei9RSWJIOEVaRWo1d2FWUjIrenkvR2Q5Y0xrWHk5RUNXeW1oYmJDaEFndWgvWWhQdmhUQnZjV3ZrTGNxaGpQNFI2T3VOcFQxZU04M0F5K0hzZ0lucFVwTnk0alRuN2oySGxNOEdJSERPMHU4dnBjaWRPbk1EaHc0Y1JFQkNBa0pBUUJBUUVBQUNtVDUvZXFKMkRnd1BtenAyTHNMQ3dMcXNsTlRVVkZSVVZtRFJwRWtRaUVZNGZQNDZqUjQ5aTI3WnRNREV4NmRBMVkySmlZR1ptaHVYTGw3ZjduTEt5TXV6Y3VST3paOC9Ha0NGRE9uVGZCZ2NQSGtSR1JnYWlvNk1oa1VnNmRTM1NIeWR1RU5Fam9WaGFqZU01aFRpZVU0RFVnaExVMXFsMXRoTUVRQ1FTSUFpaSs3MXBZa0FrM085bCsyMDRaSDFIVytQZ0Z1eHFqd2cvVDB6MzgrQlFTQ0o2Ykl4MWQ4TDhrVU93NVV3R0pneHloVjhQSFYwZ2s4a1FGeGNIdVZ5T21KZ1lXRm0xUGt6MHpwMDdpSTJOUldabUpoWXNXTkJtZTMxVlZWWGgwMDgvaGJlM055WlBuZ3dBOFBiMlJuNStQcEtUa3pGeDRzUTJyNUdlbm80K2ZmcmdpU2VlMEI3VGFEUlFxM1gvSGRtU0V5ZE9JQ01qQTYrLy9qcXVYYnVHNnVwcXlPVnl5R1F5U0tWU3lHUXlWRlpXb3FLaUFoVVZGYmgzN3g0bVRweUlWMTk5dGRGMWlvcUtrSmlZaU9IRGgrUEdqUnV0M2xNaWtjRGQzVjJ2T3FsdERHOUUxQzAwZ29BTHQwcngzZlZDZkhlOUVOZEtLMXBzSzl3ZkN5a1NRVHY4VVNScWlHckNBME5RbXZleURYUHFYeC9ZL0QzZ1pNVU5zSW5vOGJUaW1TQWN2WnFQWlllL3g3RUZFVTIvMitvUk5tN2NpSkNRRUVSRVJPaDFYbkp5TWtwTFMvSFJSeDhadEo3UFB2c010YlcxV0xSb2tmYVloNGNIeG8wYmgzMzc5bUhFaUJIbzE2OWZxOWRJVEV5RXI2OXZvL0FHQU9YbDVVaExTMnZXM3M3T0RvTUhEMjUwVEtQUjRMdnZ2a053Y0RBOFBEd3diOTQ4bEplWEE2Z1BXT2JtNXBESlpQRHc4SUNUa3hOOGZIeGdhMnZiN0o0S2hRS2JObTJDUXFIQXhZc1hjZW5TcFJiclZpZ1VHREJnQUhidjN0M3EreVA5TWJ3UjBVT1ZVWFFYLzd5Y2l5Tlg4MUVxVjdUWXJqNnZDUkJCMUdqb1krT2xSaHBDWGVOUElVL1kyeUxDenhNdkR2V0NxNDJsZ2Q4QkVaSHhzWkNZNG9Qbm5zVGlRNmZ4MWNWc3ZCcmswOTBsR2RTZVBYdmc2ZW1wZDNCcmtKbVppVDE3OW1EaHdvVUdxZWZRb1VOSVNVbkJraVZMWUc5djMraTFoUXNYSWlvcUNwczJiVUpNVEF4TVRmWC9PSjZUazRQdDI3YzNPejVtekJoRVJVVTFPbmIyN0ZtVWxKVGduWGZlQVFCczNib1ZKaVltc0xTMGhFUWl3ZlhyMS9IdXUrL2l0ZGRlUTNCd3NNNzdLWlZLYk5pd0FWS3BGRTVPVG5CM2Q4Znk1Y3ViRFp1VXkrWFlzV01IMHRQVE1YdjJiTDNmRjdXTjRZMkl1bHh1dVJRSHMzN0ZQeS9uNGtZTEcyUUxndEF3MWhFaW9Oa0NJL2V6WFAyL2lScUdSdjcyK3VEK052Y0QyeUN1cUVaRXBNTUxUN2hqbjdzVE5wdzhqd2cvVDlpWTk0ejVTaVVsSmNqTXpFUnNiR3lucm5Qa3lCRk1tellOam82T25ick91WFBuc0hmdlhvU0ZoZWtjR3RtM2IxOUVSVVZoL2ZyMTJMaHhJNVl2WDQ1ZXZmUWJ5aDhTRW9LVksxZTIyVTRRQkNRbEpXSFFvRUhhbnJUKy9mdnJkUytwVklwTm16YWhvS0JBTzk5dXhZb1ZpSTZPeHJKbHkrRGtWRDl2UENNakE1OS8vam1xcXFxd1pzMGFqQnc1VXEvN1VQdUl1N3NBSXVxWjdzaHI4RDgvWE1Iay96Mks4WjhmUW16S3p6cUNtd0JCdUwrNGlFaFUzOHZXNk5YZi90bVE1UjdzWlJ0b2E0VWxZd0p3Yk1FMG5QekRETHc5YmppREd4RlJLelpNR2dOcHJRb2ZmdmRqZDVkaU1IRnhjUWJyTVl1TGkrdlUrYW1wcWRpNmRTdjgvZjJ4ZVBIaUZ0c0ZCUVZoNmRLbE9ILytQRmF0V29XU2twSk8zYmNseWNuSnlNL1BSKy9ldlR0OGpkMjdkNk9rcEFReE1URndjM09EbzZNanRtelpBZ0JZc21RSjl1N2RpelZyMW1EOSt2VndkWFhGamgwN0dOeTZFSHZlaU1oZ3BMVXFITG1hajBPWGM1RitzNlIrNkdNVERZZTBmV2N0ekxzUUhtajRZQk5YRzB1OE1NUWRFWDZlR09hazM3ZUhSRVNQTzY5KzFuanJxUURzUEplSk9jTUhZK1FBaCs0dXFkTnljM08xSzBwMlZucDZlb2ZQVFVwS3dwZGZmZ2x2YjIrOC8vNzdNRE16YTdWOWVIZzRKQklKWW1OakVSa1ppUmRmZkJFdnZmUVN6cHc1b3cxejVlWGx5TTdPeHI1OSs3VG4zYnAxQ3lZbUpvMk9OZlg4ODgvRHdzSUNlL2Z1N2ZEN2FmRG1tMjlDclZhamI5L2ZGcnBScVZRWU9YSWtjbkp5a0pTVUJBQVlPSEFnbm4zMldaaWJtM2Y2bnRReWhqY2k2aFJGblJyZlhTL0VvYXhjbk15OUJaVmFvNk9WMERBN3JaV3RzUnN2Nzk4MDFEM2o1WUlGby96d2pKZUx3V29uSW5vY0xSczdEUCs2a29kMy81MkM3eFpPaDhURWVBZGlaV1ptWXZUbzBRYS9wcjVoc0xTMEZBY1BIc1RJa1NNeFk4WU0zTHAxcTEzbkRSNDhHSjk4OGdtMmI5K09jK2ZPWWRxMGFTZ3BLVUZCUVFFQXdNZW5mbTVpdzg5QWZVaHFlcXdwaFVLQnI3NzZDaXFWQ3NPR0RZTkdvK3Z2NXZZeE1URkJjWEV4VWxOVGtaMmRqYXlzTEpTV2xzTFIwUkVSRVJFSURRMUZmbjQrVHA0OGlTMWJ0a0N0VnNQRnhRVnVibTV3ZG5hR3JhMHRRa05EWVdkbjErRWE2RGZjNTQySU9pU2o2QzYreXNqR2thdjVxRmJWNld3am9IN0JrY2FMak9pbXEwMXZpU25tREJ1TSthT0d3S092dFFHcUppSWlBRGgzNHpabTd6K0c5OFlINGEybkROTnIxUjBPSHo0TXVWeU91WFBudHRtMjZUNXZMVm13WUVHSEZqNjVlZk1tWEYxZE1XdldMS2hVcW5hZEV4SVNndFdyVjBPbFVrRW1relhxM1dvZ2s4a2FiV093YXRVcUJBVUZZZGFzV1MxZXQ3Q3dFSkdSa1lpTWpFUldWaGJLeXNvUUV4T0RuVHQzNHV6WnM0M2FhalFhS0pWS1NDU1NabnZQelp3NUU0bUppZEJvTkxDMXRZV3ZyeS84L2YwUkdCaUk5UFIwWkdWbDRjTVBQOVMycjY2dXh1WExsM0gxNmxYazV1YWlzTEFROXZiMmlJbUpnVmhzdkY4U1BFclk4MFpFN1ZhdHFzTy9MdWZoTCtkL3dkVTc5M1EzRWdRSW92dUxqank0NTFveklnaUNSanVIN2NFMjdyWlcrRVBJVUx3NDFBdFdadnhqaW9qSTBKNXlkMEtFbnlmK2RQWVNJb1o0d04xSXZ5Q1R5K1Z3Y0dqZjBNODVjK2EwMlNZdkx3OXl1YnhEdGJpNXVRRUFQdi84OC90YjNBQmZmUEVGaW9xS3NHN2R1bWJ0TjIvZXJGMm9SQ0tSNkF4dXBhV2xXTGx5SlNaTm1vU1hYMzRaQUZCWldZbWFtcHBtYmJPenMrSGw1UVZUVTFPNHVMaGcrdlRwZU82NTU1Q1ZsYVZ0RXhZV0JqOC92MGJuM2JsekJ3a0pDWmd5WlVxemZkbDhmSHdRSEJ5TS92MzdOMXZvSkQ0K3Zsa05GaFlXR0RWcUZFYU5HdFg4QVpGQjhGTVJFYlhwbDlJSy9QWDhMemlVOVN1cVZibzJCbTNZY2ExK1FaSFdlOWxFZ0tDQklCS2FMZkUvM3RNRjgwY053UVF2MXg2NUJ4RVIwYU5rM2JNamNTTG5KcFllL2g3Ly9NOHBSdm5ucnFXbEplN2N1ZE91dHUzcG5ZdVBqNGVsWmVlMm1Ia3c1SlNWbGNIWjJWbm5rRUcxV3QzcUtwTVZGUldJam80R0FJU0doclo2ejR5TURNVEV4R0RxMUttWU4yOGV4R0l4NXMrZjM2eWR2NzgvL1AzOUd4MjdmdjA2RWhJU0VCZ1kyT0pXQVcrLy9UYUtpb29hSFZNcWxRRFE0cFlBUTRjT3hkcTFhMXV0bS9USDhFWkVPdFdvNnZDdkszbllsNUdOUzhWbHpWNnZIeEtKK3dNalcrdGhhMmovMi84OEdQQXNKQ2I0WGNBZ0xIelNINTVHK3MwdkVaRXhjckRzalkrZUQ4SGJSMU93S3pYVEtJZFBlbnA2ZG1xUmthYmtjam1HRGgxcWtHc3BsVW9VRmhaaXhJZ1JPbCt2cmExdE1ieVZsSlJnL2ZyMVVDZ1UyTEJoZzNZNWZsMk9IajJLdUxnNERCdzRFRE5uempSSTdVM05uejhmQ3NWdmU3TktwVkxFeHNaaXhvd1pPcDlYZkh4OG13dTJVTWN3dkJGUkk3ZGwxWWo3NFNxK3VwZ05hYTJPTWZzQ0lEeXdCMXQ3NXJJMS9GdlRaZjdualJ5Q09jTzlPVFNTaUtpYi9DNWdFTDdMdVlsUHZyK0laN3hjRWVEVXI3dEwwb3VucHlkaVkyTU50bFZBV2xwYXU0Wlh0a2RLU2dwcWFtcGE3TTJTeStVNncxdCtmajZpbzZOaFpXV0Zqei8rdU1WOTUwcExTL0hwcDUvaS9QbnpDQWtKd2JKbHl6cmRhOWlTcGd1NEhEaHdBQktKQkRObnpvU3RyVzJ6OWdjT0hHZzBUNDhNaDUrWWlBZ0FrRlZTanMvU3NuRDBseHRRYTVxc1kzUS9zR24zV212dlJZWDdhMHcrRVBaQ1Bad3hmOVFRaEE4YVlKUkRkSWlJZXBxdEw0ekZoZi81RnhZZE9vVmpDeUpnYVVSZnFGbFpXY0hMeTZ0REswUTJsWm1aQ1M4dkw0T0VEb1ZDZ2FTa0pIaDRlTURYMTdmWjY0SWdRQzZYNjl4L3JYLy8vZ2dPRHNiOCtmTmhZMlBUN1BWWnMyYmgxS2xUV0x4NE1jek56UkVaR1ltSkV5YzJtNHJRVmE1Y3VZSURCdzdnaFJkZTBCbmNnUHFlT1YyMVUrY1p6MjhuRVJtY0lBREhjbTdpZjlJdjQ0ZkM1bk1HaFB2TDlndjZCTGI2TXlFSW9rYkRJeWNNY3NYcUNTUHdoTDN1UCtpSmlLaDdXSmxKOE5uTThaang1ZGVJL05jWi9PVjNZVWIxNWRxMGFkT1FrSkRRNmZDV2tKQmdrQjQ4cFZLSkxWdTJvTEN3RUJzMmJORFpKajgvSDdXMXRYQnhhYjc5amJXMU5hS2lvaG9kazh2bHlNakl3T25UcC9IVFR6L0J6TXdNVTZkT2JiSG5xNnQ4Ly8zMzJMVnJGM3g4ZlBES0s2L29iS05VS25IMzd0MTJMeVJEK21GNEkzb01TV3RWT0hnNUYxK2tYOGFOQ2xtajF4cm1zdFgzbUxWdmFHVGpjKyt2TTNuL3BLZmNuYkI2d2dnTWQrYUcya1JFajZwZ1YzdkVQRDhhcTc5SncwY256Mk50bU81NVdvK2lnSUFBcEtlbkl6NCt2bDJMa3VnU0h4OFBUMDlQZUhwNmRxcVdhOWV1WWZmdTNTZ29LRUJrWktSMlpjZWpSNC9DeE1RRTV1Ym1VQ3FWT0hMa0NHeHNiSFRPRjFNcWxTZ3FLa0poWVNGeWNuS1FuWjJOYTlldVFhMVdZOUNnUVZpd1lBSEdqeDhQYTJ2OTU0bW5wS1JnOCtiTk9sLzc0SU1QbWgzYnRXc1gzTnpjY09YS0ZTUW1KdUxpeFlzWU8zWXNsaTVkQ29sRUFnRDQ5dHR2SVJLSllHRmhBYkZZakZPblRrR3RWbVA0OE9GNjEwZHRZM2dqZW94SWExWDRuL1RMMlBQalZjaVV1dWV6ZFdUWVJjTWViUSt1TXhua1lvZlZZU013MmszM1dIMGlJbnEwL0Q3SUIzbmxWZmlmOU12d3NldUQyY01HZDNkSjdiWnc0VUlzVzdZTURnNE9DQThQMSt2Y0V5ZE9JQzB0RGJHeHNaMnFZZi8rL1VoTVRJU2RuUjNXclZ1SG9LQWc3V3NYTDE3RWhRc1hvRmFySVJhTDRlYm1oaFVyVnVpY283WjM3MTRjT1hJRUlwRUl6czdPOFBYMXhZUUpFeEFjSE56cGphNzkvUHl3WnMyYWRyZTN0N2ZIdG0zYmNQcjBhYmk1dVdIbHlwVVlNMlpNb3pacGFXbTRjT0dDOW1kSFIwZEVSVVcxdXNnS2RSdzM2U1o2REVoclZmZ3NMUXYvKzlOVnlKUk5OdFIrY0Q2YkhvVDcvOXQwWTRBQXAzNzQ3NmVERURiSXRSTVZFeEZSZDlBSUF1Yi80eVNTZnkxRTdMUlF6UFR2WEUvVXd5U1R5YkJqeHc0NE9qcGk5dXpaYmM1ZGs4bGtpSXVMZzF3dXg5S2xTenM5MTAwcWxlTHMyYk1JRHc5dmNhVkZRUkFnQ0VLckcxWlhWbGJpM3IxN2NIVjExZlp1ZGFmaTRtTGN2bjBiZ1lHQkxYN0JxOUZvdE1HMDZVYmZaRmdNYjBROVdJVkNpVCtuWnVKdjUzOXB0ajlid3k5K2g2WTFOSFMxUGNESHpoYi9QVDRRazMwR2R1U0tSRVQwaUtpdFUrUE5mNTdCc1p5YjJETGxLY3daYmp3OWNBQncrUEJoSEQ1OEdHUEdqRUZZV0Zpem9aQjVlWGxJVGs1R2Ftb3FJaUlpRUJFUjBVMlZFdW1QNFkyb0I2cXFWZUhUMUN6ODVhZXJrS3NhOTdRSnd2M3R0UFVjSHFranJ3R29YL0wvdmZIQm1PN24wZkdDaVlqb2tiUDZtelI4bVpHTjk4WUhHZDBlY0RLWkRPbnA2VWhQVDBkdWJxNjJ4MGdRQkhoNWVTRWtKQVFoSVNGY3p1YmVzR3NBQUNBQVNVUkJWSjZNRHNNYlVROVNWYXZDbjFNejhkZWZmbWtXMnVySFJ3SVFpZkhnN212dDFUUzhEZWhqaFdWamgrSGxnRUV3RVJ2UnNtUkVSTlJ1Tzg5bFl2UHBEQVM3Mm1QcjFLZmczYjlQZDVkRTlGaGplQ1BxQVZvYkh2bmIrRWdSOUExdHVvWldPbHIxeHRLeHd6RjMrR0JJVEZvZXMwOUVSRDNENVpKeXZITTBCZGwzSzdFb3hCOUx4d2FndDRScjNoRjFCNFkzSWlOV29WQmk5N2xNN0wxd0RkVzZldG9BZEhCV0czN2JxNjMrSjRtSkdQLzFwRCtXalJ1R1hxYWNqRXhFOURqUkNBTCtldjRhTnArNkFOdmU1dGcwWlF6R2V6YmZvNHlJdWhiREc1RVJVcWsxK09MSEs5aHg5bWVkd3lQcmh6aDJmQ2hqdytiY0RaNXlkOExtS1UvQjNaWnpBNGlJSG1jbHNocXMrVFlkMzJRWFlLaGpQN3dVTUFndkR2VkN2OTdtM1YwYTBXT0I0WTNJeUJ6THVZa1B2L3V4MmViYUVPNXZrZDNCekZhL05iZW1VZWh6dHJiQXVvbFBZcW92VjVBa0lxTGY1SlJWWW45R05nNWR6c085bWxvODdlbU0zd1VNeG5QZUF6aWtrcWdMTWJ3UkdZbThlMUtzK2pvVktUZHVOM3V0YVUrWlBuVHQxeVl4RWVPTlVYNVlObTRZTFBpWE1CRVJ0YUJPbzBIeXI3Znc5NSt2NDhTdnR5QUM0T2ZRRDhPYyt5SFF4UjdEbmZ0amNQOCtFSGYwbTBVaWFvVGhqZWdSSjYxVllmUHBDL2pyK1d2Tlh1dnNBRWtCZ0Vob3ZHMEFoMGdTRVZGSDFLanFjT2wyR2M0WGxpS2pxQlFadCs3aWpyd0d2VXhOL3ArOWU0OXJ1dXovQi83YUdiYUJuSStDZ0FLZUQzakFRMlNDbW1taVZtcGEzWlZhWDgxU08zaXJaV2JkWVhsSXcvUTJLKzc3L3BtS2VHZmRxVm5tK1Fqa0FRMDhnUUVpb0RET2JHTnNiSi9mSDNPVHNRRWJHNDdEKy9sNGxQTFp0ZXR6c1lmaVhydXU2MzJodDdjYm5QZzhPUEE0RUhBNGNPUnhJZUN5NGNEbHdwSEhwWEJIVEhvbmFvQzloOURtVUhnanBJMWlHR0QzbFV5c081V0dzcHJhaG84Mm1DdXpzTzhITjZnL1crY2pGdUtqY1VQeGRNOXVMZXlWRUVJSU1WUlFKY09Wd2hMY0tDNUhtVnlCQ29VU1ZRb2xLaFZLVkNocVVhbFFvdHpvM3poQ3RPNnUrSnU5aDlEbVVIZ2pwQTI2WEZpQzViOG00MFp4dWVFRERNQ3dXbDQvVXR1SDRVd2JsODNHdktHOThIYlVBRm9pU1FnaGhCRFNodEU3TlVMYWtIdlZjbnh5OUFJTzNyeGpjSjNSVHBVQkxEWllMVGhnMjBDOTREYXNxeGZXVFJxSjdtN08xdlZKQ0NHRUVFSmFIWVUzUXRvQVJaMGEyMUl5c0MzbEdtb2FsdjdYYm10N3NFaXloY0h0UVI4NmJvNEMvT1BKU01UMkNtcmhpQWtoaEJCQ3lLTkc0WTBRTy92bDVoMzg0OWhGRkZUSkRCL1FMVyswWXBtay9wanVlaDFNNnRrTm56ODFBaTRPL0JiMlNnZ2hoQkJDN0lIQ0d5RjJJcEVwc0dqL2Faek5iVkQ2bjRFK3RGbWxRVUVTTjBjQjFrOGFpZkdoQVZaMlRBZ2hoQkJDN0lIQ0d5RjI4RU5HTmxiOW5vcnFXcFgrbW02aVRWdVFwT1g3MnJUbC8yRXczUmJiS3doeEU0YlRiQnNoaEJCQ1NEdEc0WTJRUjBnaVUrQ2RnMmR4TXJ1d3dTTVBLMEJhZTJZYnE5NnNuWWZRQVdzbmpxRFpOa0lJSVlTUURvRENHeUdQeVArdTUyRGw0VlJVS3BRRzEzWEhiTnZrZU5KNnMyMVRld2NqYnNKd09BdDR0dWlaRUVJSUlZVFlHWVUzUWxwWnFWeUJwWWZPNDBoV2ZvTkhkTEhOV29iOWVBZ2RzUEhwVVJqVDNkL3FuZ2toaEJCQ1NOdEI0WTJRVnZSNzFsMjhjL0NjMFd5YmxpMWlHMk1RLzZLNysyTnpiQlM2ME40MlFnZ2hoSkFPaDhJYklhMmdRcUhFOGtQbjhjdXR2QWFQTkl4YkxhTTd0azNYazRETHdZY3hRL0J5UkxpVlBSTkNDQ0dFa0xhS3doc2hOdlo3MWwwcy9lVTh5bXBxOWRjWWZkbCtHd1MzQmtjQWhMZzU0ZHRueHlETXc4WEtuZ2toaEJCQ1NGdEc0WTBRRzZtcVZXSEZyOG5ZZnlQWDREb0RHSjZTM1VLNkl3RHFCN2ZuQjRUaUgrT0h3WUhMc2JwL1FnZ2hoQkRTdGxGNEk4UUdUdnhWZ0hjT25rT0pYS0cveGp4WTIyaVRLcExBdzdXU0FNUjhIalpOSG9VSllZRzI2cDBRUWdnaGhMUnhGTjRJc1VLZFJvTlBqbDdFdnkvZE5Mak93SEJwbzNVZVZKTjgwRjJFbndlMlRSc05QMmVSamZvbmhCQkNDQ0h0QVlVM1FscW9XRmFEdWY4OWdTdjNTdlRYR0RCR1N4dXRVZjhRQUJZTFdEaThIOTU3ZkNBNGJKdk41eEZDQ0NHRWtIYUN3aHNoTFhBeHZ4aHpmemhoVUpRRXVqcVNOc3BWOVF1VGlQazgvSHRHTklZSGVOdW1jMElJSVlRUTB1NVFlQ1BFUXQvK2NSMXhKeTVCcldIMDF4Z2J6clk5WENhcDdTL2Mwd1gvYjBZTS9HbVpKQ0dFRUVKSXAwYmhqUkF6eVpSMWVHdi9hUnpKeW45NFVadmFiRkZNRXJvb1dQOHdnWW5oZ2RnY0d3VUJWWk1raEJCQ0NPbjBLTHdSWW9hYzhtcjhMZWtvY3N1ckRhNHpMT3ZQYmF0UDF4ZVh6Y2JLbUNHWU82U25EWHNuaEJCQ0NDSHRHWVUzUXByeGU5WmR2UFh6R2NoVmRRYlh0VHZjbUVhZVpUNm1YbThBNE9Zb3dIOW14R0NRbjRmVmZSTkNDQ0dFa0k2RHdoc2hqVkJyR0h4MjhoSzJwMTdYWDN1NHRCRldCN2Y2ZmVuK1A5RFhBd25UeDhCTDVHaFYzNFFRUWdnaHBPT2g4RWFJQ2FWeUJlYitjQUtYQ2lUNmEvWE95TFlhOCtCLzlmZkt2VGdvRFA4WVB3eGNOdHRHZHlHRUVFSUlJUjBKaFRkQ0drZ3JMTUhjSDQ1RElsUFV1OHJBbHJ2YldQci9BV3dXQytzbWpzRE0vajFzMWo4aGhCQkNDT2w0S0x3UlVzLzNsMi9oL2NPcEJ0ZnFINVJ0YTJJK0Y5OCtHNDNIZ254YXBYOUNDQ0dFRU5KeFVIZ2pCTnFLLzU4Y3U0RHZMdHlvZDAxN1NMYk5ZaHRqdUU3UzEwbUkzYlBHbzRlN3M2M3VRQWdoaEJCQ09qQUtiNlRUVTZvMWVQM0hremgyKytINWJVeURvR1VOQmdDTGdVRi9BM3pkOGYzTXNYQjFGTmprSG9RUVFnZ2hwT09qOEVZNnRVcUZFaThsSFVWYVlVbTlxOW9aTjF2UTE2T3MxOTM0MEFCc216WWFmQTRWSmlHRUVFSUlJZWFqOEVZNnJUdmwxWmk5NXdqeUtxUU5IckZ4WVpKNjNoclpEMzhmUGNobS9STkNDQ0dFa002RHdodnBsQzRYbHVEbHBLT29VQ2hiN3lZTmxsNStOU1VLVTNzSHQ5NzlDQ0dFRUVKSWgwYmhqWFE2UjIvblkvNVBwMUJicDM1d3haWW51T2w2ZkxqMDBsbkF3LytiRVlNaFhiMXNlZzlDQ0NHRUVOSzVVSGdqblVyQ3hadFlmZVNQZWxkc0c5eDB2ZWxxVkFhNmlMRm4xbmdFdUlodGRnOUNDQ0dFRU5JNVVYZ2puUUxEQU10K1MwYmlsYXg2MTdUTEdtMTNGSUJoZ2Nwd1R4ZnNtVDBlSGtJSFc5MkJFRUlJSVlSMFloVGVTSWVucUZOai9rK25ESTRDZ00yRG0yRnlHK3p2aVozUGo0T1lUMy9GQ0NHRUVFS0liZEE3UzlLaFZTcVVtSlg0TzlMdmw5VzdhdVBnMW1ES0xhWkhWMnlmTmhvQ0xzZG1keUNFRUVJSUlZVENHK213SkRJRm50djVLN0xMcXZYWHRIdlNiSFdHR3dzc1JtTVEzQ2IzQ3NLV0tWRmcyK2ljT0VJSUlZUVFRblFvdkpFTzZWNjFITS90L0UxL2hodnpvSktJcld0SzFnOXVMMGVFNHgvakkwRzVqUkJDQ0NHRXRBWUtiNlREdVZjdHg3UWR2NktnU2diQTlvVkpHQUFzNXVGUkFBQ3c3SWxCZUhORVB4dmRnUkJDQ0NIV2tFcWx1SGJ0R2xKU1VpQ1JTSkNlbmc0QTZOZXZIenc5UFRGOCtIQkVSa2JhWld4TWcvY1FoRmlDSlpQSkdIc1BnaEJieWErVTRybWRoL1hCcldFaEVXc3hEL3JVL2RCbHNZQXZKbzNDOUg3ZGJYWVBRZ2doaExUY3NXUEhzSC8vZnZUcjF3K1JrWkhvMTAvNzRlcVVLVk1NMm5sNWVXSFdyRm1Jam81dXRiRWtKeWVqb3FJQ0V5Wk1BSXZGd3BFalIzRHc0RUZzM0xnUkhFN0w5c2JIeGNXQnorZGo2ZEtsWmorbnRMUVVYMzMxRldiT25JbGV2WHExNkw0NlAvNzRJOUxTMHJCcTFTcndlRHlyK2lLV281azMwbUhrVjBveGJjZHZ1QytWYXkrMGNuRGpzdG40OXRrbk1MWkhWNXZkZ3hCQ0NDRXRJNVZLa1pDUUFKbE1ocmk0T0lqRlRaK3hXbHhjalBqNGVLU25wMlB1M0xuTnRyZFVWVlVWdG0zYmh0RFFVRHoxMUZNQWdORFFVT1RtNXVMNDhlTVlOMjVjczMya3BxYWlTNWN1Nk5tenAvNmFScU9CV3EyMmFDekhqaDFEV2xvYVhubmxGZHk2ZFF0eXVSd3ltUXhTcVJUVjFkV1FTcVdvckt4RVJVVUZLaW9xVUY1ZWpuSGp4dUhGRjE4MDZLZXdzQkJKU1VrWU1HQUE3dHk1MCtROWVUd2V1blhyWnRFNFNmTW92SkVPNFU1NU5aN2JlZmhoY0d0NDZKcVZHZ1kzSVkrTGYwK1B4c2h1UGphN0J5R0VFRUphN3JQUFBrTmtaQ1JpWTJNdGV0N3g0OGNoa1VqdzZhZWYyblE4WDMvOU5XcHJhekYvL256OXRhQ2dJRHoyMkdQWXVYTW5CZzhlRERjM3R5YjdTRXBLUW5oNHVFRjRBNEN5c2pLa3BLUVl0ZmZ3OEVDUEhqME1ybWswR2h3OWVoUVJFUkVJQ2dyQ3E2Kytpckl5YlJWdUhvOEhnVUFBcVZTS29LQWcrUGo0SUN3c0RDNHVMa2IzVkNnVVdMdDJMUlFLQmE1Y3VZS3JWNjgyT202RlFvR3VYYnRpNjlhdFRYNS94SElVM2tpN2Q2ZThHbE4zL0lvU3VlTEJGVVpiQ2RKRy9Sc0hOdzRTWjQ5SGhKK0hqZTVBQ0NHRUVHdDg5OTEzQ0E0T3RqaTQ2YVNucCtPNzc3N0R2SG56YkRLZW4zNzZDZWZPbmNPYmI3NEpUMDlQZzhmbXpadUhKVXVXWU8zYXRZaUxpd09YYS9uYjhheXNMR3phdE1ubytvZ1JJN0JreVJLRGEyZlBua1ZSVVJIZWVlY2RBTUNHRFJ2QTRYQWdFb25BNC9GdysvWnR2UHZ1dTNqNTVaY1JFUkZoOG41S3BSSnIxcXhCZFhVMWZIeDgwSzFiTnl4ZHV0Um8yYVJNSnNQbXpadVJtcHFLbVRObld2eDlrZVpSZUNQdDJsOWxWWGp1Kzk4TWdwdnREZ05vTExnOVNjR05FRUlJYVNPS2lvcVFucDZPK1BoNHEvbzVjT0FBSmsrZURHOXZiNnY2T1gvK1BIYnMySUhvNkdpVFN5TmRYVjJ4Wk1rU3JGNjlHcDk5OWhtV0xsMEtCd2NIaSs0UkdSbUo1Y3VYTjl1T1lSanMyN2NQM2J0MzE4K2t1YnU3VzNTdjZ1cHFyRjI3Rm5sNWVmcjlkc3VXTGNPcVZhdXdlUEZpK1Bob1Z5R2xwYVZoKy9idHFLcXF3c3FWS3pGa3lCQ0w3a1BNdzdiM0FBaHBxY3lTQ2t5ck4rUEc2TTREc0JFS2JvUVFRa2pibDVDUVlMTVpzNFNFQkt1ZW41eWNqQTBiTnFCUG56NVlzR0JCbyswR0RScUVSWXNXNGRLbFMxaXhZZ1dLaW9xc3VtOWpqaDgvanR6Y1hEZzZPcmE0ajYxYnQ2S29xQWh4Y1hFSUNBaUF0N2MzMXE5ZkR3QjQ4ODAzc1dQSERxeGN1UktyVjYrR3Y3OC9ObS9lVE1HdEZkSE1HMm1YZE1HdHFsWUY0TUY4VzZ2dWNhUGdSZ2doaExSRjJkblorb3FTMWtwTlRXM3hjL2Z0MjRmdnYvOGVvYUdoK09DREQ4RG44NXRzSHhNVEF4NlBoL2o0ZUN4Y3VCRFBQUE1Nbm4zMldadytmVm9mNXNyS3lwQ1ptWW1kTzNmcW4xZFFVQUFPaDJOd3JhRW5uM3dTUXFFUU8zYnNhUEgzby9QR0cyOUFyVmJEMWRWVmYwMmxVbUhJa0NISXlzckN2bjM3QUFDQmdZRVlPM1lzQkFLQjFmY2tqYVB3UnRxZGEwVmxtTEhyc0VGd3N5VUtib1FRUWtqN2tKNmVqdUhEaDl1OFQwdkRvRVFpd1k4Ly9vZ2hRNFpnNnRTcEtDZ29NT3Q1UFhyMHdCZGZmSUZObXpiaC9QbnptRHg1TW9xS2lwQ1hsd2NBQ0FzTEF3RDkxNEEySkRXODFwQkNvY0N1WGJ1Z1VxblF2MzkvYURRYWk3NmYramdjRHU3ZHU0Zms1R1JrWm1ZaUl5TURFb2tFM3Q3ZWlJMk5SVlJVRkhKemMzSGl4QW1zWDc4ZWFyVWFmbjUrQ0FnSWdLK3ZMMXhjWEJBVkZRVVBEM29mWlF0MHpodHBWLzRxcThMay8veUM2Z2ZCRFF6QXNHeTNXRks3OFBMaDhrc0tib1FRUWtqYnRYLy9mc2hrTXN5YU5hdlp0ZzNQZVd2TTNMbHpXMVQ0NU83ZHUvRDM5OGVNR1RPZ1Vxbk1lazVrWkNUZWYvOTlxRlFxU0tWU2c5a3RIYWxVYW5DTXdZb1ZLekJvMENETW1ER2owWDd6OC9PeGNPRkNMRnk0RUJrWkdTZ3RMVVZjWEJ5Kyt1b3JuRDE3MXFDdFJxT0JVcWtFajhjek9udHUyclJwU0VwS2drYWpnWXVMQzhMRHc5R25UeDhNSERnUXFhbXB5TWpJd0NlZmZLSnZMNWZMY2UzYU5keTRjUVBaMmRuSXo4K0hwNmNuNHVMaXdHYlRiaTFib0prMzBtN2NsOG94YzlkaGcrQUdDbTZFRUVKSXB5V1R5ZURsNVdWVzIrZWZmNzdaTmprNU9aREpaQzBhUzBCQUFBQmcrL2J0RC9iaEE5OSsreTBLQ3d2eDBVY2ZHYlZmdDI2ZHZsQUpqOGN6R2R3a0VnbVdMMStPQ1JNbVlQcjA2UUNBeXNwSzFOVFVHTFhOek14RVNFZ0l1Rnd1L1B6OE1HWEtGSXdmUHg0WkdSbjZOdEhSMGVqZHU3ZkI4NHFMaTdGbnp4NU1uRGpSNkZ5MnNMQXdSRVJFd04zZDNhalFTV0ppb3RFWWhFSWhoZzRkaXFGRGh4cS9RTVFtS0x5UmRrR3FyTVBNWFlkUkpOWCtzR0xBMkh5UEd3VTNRZ2docEgwUmlVUW9MaTQycTYwNXMzT0ppWWtRaVVSV2phbCt5Q2t0TFlXdnI2L0pKWU5xdGJySktwTVZGUlZZdFdvVkFDQXFLcXJKZTZhbHBTRXVMZzZUSmszQ3E2KytDamFialRsejVoaTE2OU9uRC9yMDZXTnc3ZmJ0Mjlpelp3OEdEaHpZNkZFQmI3LzlOZ29MQ3cydUtaVktBR2owU0lDK2Zmdml3dzgvYkhMY3hISVUza2licDFScjhOS2VJOGd1cTY1M2xZSWJJWVFRMHRrRkJ3ZGJWV1NrSVpsTWhyNTkrOXFrTDZWU2lmejhmQXdlUE5qazQ3VzF0WTJHdDZLaUlxeGV2Um9LaFFKcjFxelJsK00zNWVEQmcwaElTRUJnWUNDbVRadG1rN0UzTkdmT0hDZ1VDdjNYMWRYVmlJK1B4OVNwVTAyK1hvbUppYzBXYkNFdFErR050R2thaHNIOG4wN2lZb0VFQU1BdzJxcVNMQnVWS2FIZ1JnZ2hoTFJmd2NIQmlJK1B0OWxSQVNrcEtXWXRyelRIdVhQblVGTlQwK2hzbGt3bU14bmVjbk56c1dyVktvakZZbnorK2VlTm5qc25rVWl3YmRzMlhMcDBDWkdSa1ZpOGVMSFZzNGFOYVZqQVplL2V2ZUR4ZUpnMmJScGNYRnlNMnUvZHU5ZGdueDZ4SFFwdnBFMWI5bXN5am1UbDY3L1dycFMwVlkwZEZsaU1SdGNwQkZ3T2RqMC9qb0liSVlRUTBrNkl4V0tFaElTMHFFSmtRK25wNlFnSkNiRko2RkFvRk5pM2J4K0Nnb0lRSGg1dTlEakRNSkRKWkNiUFgzTjNkMGRFUkFUbXpKa0RaMmRubzhkbnpKaUJreWRQWXNHQ0JSQUlCRmk0Y0NIR2pSdG4wKzBrVGJsKy9UcjI3dDJMcDU5KzJtUndBN1F6YzZiR1RxelhZY0pidnFJTVZ5cnpjRnQ2RDdkbHhTaFh0V3l6S1dsanZJSEh4eis2MjIwcStnRm9uWE15emVMS0U2R0h5QXVoWWw4TTZCS0lyZzV1OWhzTUlZUVEwZzVNbmp3WmUvYnNzVHE4N2Rtenh5WXplRXFsRXV2WHIwZCtmajdXckZsanNrMXViaTVxYTJ2aDUrZG45SmlUa3hPV0xGbGljRTBta3lFdExRMm5UcDNDeFlzWHdlZnpNV25TcEVabnZsckxtVE5uc0dYTEZvU0ZoZUdGRjE0dzJVYXBWS0trcE1Uc1FqTEVNdTArdkNrMWRkaFhlQUdIaXE1QVkvTVR2d2g1dE1wVk1seW95TUdGaWh6c3lVL0cwejZEOEt6Zk1IQlpWRjZYRUVJSU1hVmZ2MzVJVFUxRlltS2lXVVZKVEVsTVRFUndjRENDZzRPdEdzdXRXN2V3ZGV0VzVPWGxZZUhDaGZyS2pnY1BIZ1NIdzRGQUlJQlNxY1NCQXdmZzdPeHNjcitZVXFsRVlXRWg4dlB6a1pXVmhjek1UTnk2ZFF0cXRScmR1M2ZIM0xsek1YcjBhRGc1T1ZrOHZuUG56bUhkdW5VbUgvdjQ0NCtOcm0zWnNnVUJBUUc0ZnYwNmtwS1NjT1hLRll3YU5RcUxGaTBDajhjREFCdytmQmdzRmd0Q29SQnNOaHNuVDU2RVdxM0dnQUVETEI0ZmFWNjdEbTkzNUNYNEt2dDMzS3V0c1BkUUNMRTVEUmpzdjM4WlZ5dno4SHJRR0FRSlBlMDlKRUlJSWFSTm1qZHZIaFl2WGd3dkx5L0V4TVJZOU54ang0NGhKU1VGOGZIeFZvMWg5KzdkU0VwS2dvZUhCejc2NkNNTUdqUkkvOWlWSzFkdytmSmxxTlZxc05sc0JBUUVZTm15WlNiM3FPM1lzUU1IRGh3QWk4V0NyNjh2d3NQRE1XYk1HRVJFUkZoOTBIWHYzcjJ4Y3VWS3M5dDdlbnBpNDhhTk9IWHFGQUlDQXJCOCtYS01HREhDb0UxS1Nnb3VYNzZzLzlyYjJ4dExsaXhwc3NnS2FibDJlMGkzUXEzQ2l1dEpLRlpXMlhzb2hMUTZMNzR6MXZlWkJTNmIwM3hqUWdnaHBCT1NTcVhZdkhrenZMMjlNWFBtekdiM3JrbWxVaVFrSkVBbWsySFJva1ZXNzNXcnJxN0cyYk5uRVJNVDAyaWxSWVpod0RCTWt3ZFdWMVpXb3J5OEhQNysvdnJaTFh1NmQrOGU3dCsvajRFREJ6YTZyMDZqMGVpRGFjT0R2b2x0dGR2dzl2M2RzL2l0K0U5N0Q0T1FSK1pwNzBHWTFYVkU4dzBKSVlTUVRtei8vdjNZdjM4L1Jvd1lnZWpvYUtPbGtEazVPVGgrL0RpU2s1TVJHeHVMMk5oWU80MlVFTXUxeS9DV0tiMkhUMjc5UkR2Y1NLZkNBdkJoK0RTRWkzM3RQUlJDQ0NHa1RaTktwVWhOVFVWcWFpcXlzN1AxTTBZTXd5QWtKQVNSa1pHSWpJeWtjdmFrM1dtWDRlMnJuTitSVW5iYjNzTWc1SkdMY2cvSC9DREwxdklUUWdnaGhKQ09vVjJXc0N1c0tiZjNFQWl4aTBJRkZlY2hoQkJDQ09tczJtVjRLMUZXMjNzSWhOakZQUVY5Y0VFSUlZUVEwbG0xeS9BbVZ5dnRQUVJDN0lMKzdCTkNDQ0dFZEY3dE1yd1JRZ2doaEJCQ1NHZEQ0WTBRUWdnaGhCQkMyZ0d1dlFkQUNDR0VFRUk2aDJwRkhTVFZTaFJYMVVKU1hZc1NxUklsVWlXVWRScDdENDIwUVI4OEhXYnZJYlE1Rk40SUlZUVFRa2lycUt5cHc1RnJFaHk1Vm94ak55UzRWMWxyN3lHUmRvVENtekVLYjRRUVFnZ2h4R1pLcEVwOGMrb09mdjJ6Q0pmektnRUFYUnk1R056TkJTK082QXAvVnlHOG5mbndjUmJBcDRzREF0MGQ3VHhpUXRvUENtK0VFRUlJSWNScVdVVXliUHo5Tm5hY3p3Y0F6QnpxaDRVeHdSZ1M1SUllWGlJN2o0NlFqb0hDR3lHRUVFSUlhYkhUbWFYNDh2ZS84UHMxQ1lSOER0NFlFNFFsNDdyRDM5WEIza01qcE1PaDhFWUlJWVFRUWl4V28xVGovM1pjeGI1TDl3QUE3MDhLeFZzeElYQjJwTGVYaExRVyt0dEZDQ0dFRUVJc2tsZGFnMmUyL29FYjk2UjRQTXdOLzN4eEFJSTloZlllRmlFZEhvVTNRZ2doaEJCaXRyUzhTa3pabkFxWlVvMzRXWDB4Ny9GdTloNFNJWjBHaFRkQ0NDR0VFR0tXWDlPTDhlSzNsK0R0TE1EaGQwZWlsNi9ZM2tNaXBGT2g4RVlJSVlRUVFwcDFPS01ZTTdaZFFEZDNSNXhlSGdVM0VjL2VReUtrMDJIYmV3Q0VFRUlJSWFSdHU1SlhpUmUrdVF3UE1SKy92ajJDZ2hzaGRrTGhqUkJDQ0NHRU5DcXZ0QWF4bTFQQllRTy9MQm1PQURjNlZKc1FlNkZsazRRUVFnZ2h4S1JxUlIwbWZabUNhb1VhaDk0ZWp0NStUdlllRWlHZEdzMjhFVUlJSVlRUWt4YnRUa2R1cVJ3N1g0L0FpTzZ1OWg0T0laMGVoVGRDQ0NHRUVHTGsrSTBTN0wxUWlJWFJ3WmpVMzl2ZXd5R0VnTUliSVlRUVFnaHBvRWFweHYvdHVBby9Gd2Q4RkJ0dTcrRVFRaDZnUFcrRUVFSUlJY1RBUHc1a29yQkNnUU9MSXVISTU5aDdPSVNRQjJqbXJaTmcyWHNBaEJCQ0NHa1g4c3Ryc09WWURxWVA4VU4wTHc5N0Q0Y1FVZy9OdkhVQ3c5MUQ4V0p3RlBiblg4THY5NisyeWowK0h6Z2IzZzR1dUZxZWl5OXZIV3F5clN0ZmhMZkNuZ0lBbkNxK2psUEYxMDIyYytUd3NiUlhMQURnZFBGMW5HeWtIU0dFRUVKczU5TURtZUN3V2ZqOHVkNzJIZ29ocEFFS2IwM2dzdGpnc3V5elZFQ2hVZG1rbjFuZFJtRkc0QWdBd1ArRmpvV2t0aEpwNWJrMjZidStMandoWEhoQ2lMZ096YllWc0hrWTVCb0VBTWlzTG15MEhaZkYwYmU3WFgzZk5nTTFVNWlUcjBYdEpiVlZLRmZLV21rMGhCQkN5S09SSTVGamQwb0I1a1FGd3FlTHdON0RJWVEwUU9HdENhK0dqTUZFdjBGMnVmZmZrcmVpdXE3RzZuNSt6citBMFY2OTRlM1FCV3l3OEY2dldDeTdzZ3Y1OGxJYmpMTHQyRGIwTlRqem1nK096YmxjbG9NdmJoN0Uyb0V2V1BTOC8rU2N3cy81RjZ5K1B5R2RFWnZOQm9mREFadk5CcHZOQnNNd0FBQ05SZ09HWWFCV3E2SFJhT3c4U2tJNmg4OE9hV2ZkbGs4TXRmZFFDQ0VtVUhqcjRPUnFKVGJjT0lEUEJzNEdsOFdHa01QSGt6NzlrWkI5d3Q1RHN5a1JsdzhoeC9wUENCMDRmQnVNaGhCaURqNmZEM21OR3BldUZ1TmtTajRLaTJTNGxWMEdxVXdGc1lpSDhCQTMrSG1MOE1Ud3JoamMxd3VPRG15b1ZMWlpsVUFJTVpZamtTTXh0UUJ6bzdyUnJCc2hiUlNGTnpNZEtMZ0VoYnAxM3pRTWRPMkcwQ2FXNjAzeEg0TGVYYnEycU85cVZRMWMrU0pJYXF2ZzVkQUZLM3BQdGVqNXFhVlpPRjUwclVYMy9qTGlaYmdKeFBxdldmWEtwMHpyT3F5SjJjMkg3YVowSFlJSmZnT01XaXkrOUIrVUsyWDQ1dll4OE5tR1MxeFpZT0hOc0FrQWdCL3VwdUJlVFRsNk9YZkZXSjkrcUs2cndYK3lUeHIxVjFKYkRRQjQvMnBpczkrWGtDdkF5ajdQTk51T0VHS0l4V0pCVmNmRzkzdHZZUHV1UDAyMmtjcFV1SlJlaEV2cHdJR2oyUkNMZUhoaGFpL01taHdHSGxlam41MGpoTmhPM01GTWNObHNtblVqcEEyajhHYW1IKyttb2tJbE42dnRaUC9CNk5zbEFMV2FPbXk4ZWREc2V6aHllRTJHdHg1T1Boam0zc1BzL2t6eEZEakRVK0JzOGZQdTFaUzMrSjVpbmlPY3VJNG1IK096dWVDem0vOWoyRmc3OW9PQWQxWnkwK1JqdXZCMnVTd0hONm9LQUFCamZmcEJvVlkxR1VaMWJadlMyUGRFQ0drY244L0hvWk41MlBETlJVaGw1bjhnSnBXcHNIM1huOWoxdnh0NDk3WEJtRFNtRzVSS1pTdU9sSkRPcGJpcUZra1hhTmFOa0xhT3dsc3I2QzcyeGpEM0hqWXJPbUpLclVhRjF2N2NtUVZ0Y1JGVFJBMldLT3BtMHpnc3RzRmpkWXdHaCs5ZE1iZ200anBnckU4L0FNQ3Rxa0xjYkNRbzhUazhQT1U3VU51dXVoQTNLNDNiMWFqcHpSc2g3WVZBSU1DM2U2N2htOTNwTGU1REtsUGg0eTlUY0Y4aXg5d1p2ZXdhNEdReUdSWXZYZ3dmSHg5OCt1bW56YmEvZXZVcWV2WHFCVDYvWXk3UFZpZ1UrUExMTHlHWHl4RVRFNFBSbzBkYjlQeU8vdnEwZGR0UDVZSmhnUGNtZExmM1VHeENLcFhpMnJWclNFbEpnVVFpUVhxNjl1ZE92Mzc5NE9ucGllSERoeU15TXRJdVkyTVlCaXdXSGVKRVdvYkNXenUxNU5ML3czMUZSYXZldzhmQkJkdUd6ak82N3NSMXhJNFJDMDArWjVCckVIYU9mRXYvZFZwNUxqN0orTUdvWDExNHUxS1JpejEzenB2c3k0bnJxQTl2ZjVibllmZWRzeTM2UGdnaDlzZm44NjBPYnZWdDMvVW5HSWJCdkptOTdSYmdOQm9OSkJJSkJJTG1aeWxPbno2TmpSczNZdkRnd1ZpeFlnVzRYTzAvdjdtNXVkaTllM2VMN3YvR0cyL0F4Y1dsUmM5dERRa0pDVWhPVGdZQWlNVmlpOEpiWjNoOTJySTZOWU4vbmNsRFRDOFBkSFZ0LzZ0S2poMDdodjM3OTZOZnYzNklqbzVHdjM3YTl4eFRwa3pSaDdqang0L0R5OHNMczJiTlFuUjBkS3VOSlRrNUdSVVZGWmd3WVFKWUxCYU9IRG1DZ3djUFl1UEdqZUJ3V2xiUlBDNHVEbncrSDB1WExqWDdPYVdscGZqcXE2OHdjK1pNOU9yVnEwWDMxZm54eHgrUmxwYUdWYXRXZ2Njei9TRS9hVDBVM2tpYklHRHpFT0VXclAvNld1VmQwSllXUWpvR0ZvdUZReWZ6YkJiY2RMN1puUTVmTHhIR1ArWm45UjY0NDhlUFkvdjI3YzIyaTQrUGg0K1BqOEUxYzk2QTllL2ZINzYrdnJoNDhTSTJiZHFFZDk5OUYydzJHOVhWMVVoTlRXM1JtT2ZPbmR1aTU3V0dsSlFVL1A3Nzd4Q0pSSEJ6YzhPNWMrZnc2NisvNHFtbm5qTHIrUjM5OVducmZrNjdoK0pxSlY0YkhXVHZvVmhGS3BVaUlTRUJNcGtNY1hGeEVJdkZUYll2TGk1R2ZIdzgwdFBUTVhmdTNHYmJXNnFxcWdyYnRtMURhR2lvL3U5Q2FHZ29jbk56Y2Z6NGNZd2JONjdaOHZTbW93QUFJQUJKUkVGVVBsSlRVOUdsU3hmMDdObFRmMDJqMFVDdFZsczBsbVBIamlFdExRMnZ2UElLYnQyNkJibGNEcGxNQnFsVWl1cnFha2lsVWxSV1ZxS2lvZ0lWRlJVb0x5L0h1SEhqOE9LTEx4cjBVMWhZaUtTa0pBd1lNQUIzN3R4cDhwNDhIZy9kdW5XemFKeWtlUlRlTERUZVp3QUVuS1pmdHE1Q2R3RGFjK0ltK3c5dXRzL3pKWmtvZlZBb296Mm9VU3V4TmV1d3diVVhnNkxRaFNkRXJreUNYd292NjYrWG1QRjlzUUM4MDNPU2ZqK2ZCZ3dXWGtpQXJLN1dvbkd0Ry9naUFrVHVKaDliM1c4Nk5HREFZYkVCQUI0Q1p5U09XbXpRUnFXcHc5K1N0MXAwVDBKSTgxUjFiR3o0NW1LcjlQM0Z0NWN3Wm5oWGNEbVd2WkZwU0NRU0lUQXdzTmwydWhraEFQckFhTTd5SnhjWEY2eGV2UnJMbGkzRDJiTm5JUmFMc1dEQkF2VHAwd2Q3OXV5eGFLeHIxNjVGV2xxYVJjOXBUWGZ2M3NXV0xWc0FBRysrK1NhNmR1MktkOTk5RndrSkNRZ0xDMFAzN3MwdncrdklyMDk3OE8zcFBIZzU4VEd4djVlOWgyS1Z6ejc3REpHUmtZaU5qYlhvZWNlUEg0ZEVJakZyK2JNbHZ2NzZhOVRXMW1MKy9QbjZhMEZCUVhqc3NjZXdjK2RPREI0OEdHNXViazMya1pTVWhQRHdjSVB3QmdCbFpXVklTVWt4YXUvaDRZRWVQUXpySTJnMEdodzllaFFSRVJFSUNnckNxNisraXJLeU1nRGFnQ1VRQ0NDVlNoRVVGQVFmSHgrRWhZWEJ4Y1hGNko0S2hRSnIxNjZGUXFIQWxTdFhjUFhxMVViSHJWQW8wTFZyVjJ6ZFN1K3JiSTNDbTRWZURIN003RUlWWEJZSGMwTEdOTnZ1anF6RXJQQld4MmlnWXJSdlVKaFczL0hXMURqVU9IcmY4QlAwWndNaTBZVW5SRWx0dGRGakRkMVhWR0RXdVhoOVh5OEZQMjVRaUlVTkZwYjNub0xsVjNZYnRHdU9nTU9GUXlONzlCb1dPMkVCUm0xMXdZNFFZanQ4UGg4N2txNWJWSnpFRWxLWkNydjMzOExjR2Iyc09rWWdNakxTclAwdktwVUtOVFhhTXpnVkNnVUFiWGpUWFd2STBmSGh2eGZlM3Q1WXNXSUZQdmpnQTV3NGNRS3hzYkh3OS9jM2FHT09saTYxYWcyRmhZWDQ4TU1QVVYxZGphZWVlZ29qUjQ0RUFNeVpNd2RmZi8wMVB2NzRZM3o4OGNjSURnNXVwcWVPK2ZxMEJ6a2xjcHpKS3NYS3A4UEFic2Y3c0w3Nzdqc0VCd2RiSE54MDB0UFQ4ZDEzMzJIZVBPUHRJaTN4MDA4LzRkeTVjM2p6elRmaDZlbHA4Tmk4ZWZPd1pNa1NyRjI3Rm5GeGNRWWZDcGtyS3lzTG16WnRNcm8rWXNRSUxGbXl4T0RhMmJOblVWUlVoSGZlZVFjQXNHSERCbkE0SEloRUl2QjRQTnkrZlJ2dnZ2c3VYbjc1WlVSRVJKaThuMUtweEpvMWExQmRYUTBmSHg5MDY5WU5TNWN1TlZvMktaUEpzSG56WnFTbXBtTG16SmtXZjEra2VSVGVMS1JRcThCcnBqb2lqOFhSQndGemlwWm9HUE1PbjQyL2RRanh0dzZaMWRZVzdpc3FNTzNNaGxicFcvZTZQT2s3QU5PNkRnTUFWS3JreUtpNGkxR2U0ZWdtOHNTYllST3c0ZVlCaS9zK0s3bUpVOFhYd1FJTDcvZVpCZ0RZa1hNS2QrV2w2Ty9TRFpQOUI2TlNKY2VXek44QUFBTmRnekRKei9RUEswS0lkZVExYXBzdGw1d1ZHNDVMNlVYSXpESGM3N3Y3NTV1WUhSc083aU40ejc1MTYxYWNPR0Y0VG1aT1RnNmVmLzU1aysxMzdkcGxzQlFyUER3Y2I3MzFGdno4L09Edjc5K3FZMjF0eGNYRldMVnFGY3JMeXpGdzRFQ0RaWXBQUGZVVWNuTno4ZHR2ditIRER6L0VKNTk4Z3BDUWtHYjc3RWl2VDN2eDFkRnNzRm5BM0tqbVo1N2JxcUtpSXFTbnB5TStQdDZxZmc0Y09JREpreWZEMjl2YnFuN09ueitQSFR0MklEbzYydVRTU0ZkWFZ5eFpzZ1NyVjYvR1o1OTlocVZMbDhMQndjR2llMFJHUm1MNTh1WE50bU1ZQnZ2MjdVUDM3dDMxTTJudTdxWlhLVFdtdXJvYWE5ZXVSVjVlbm42LzNiSmx5N0JxMVNwOTBTWUFTRXRMdy9idDIxRlZWWVdWSzFkaXlKQWhGdDJIbUlmQ200VmUvK09iWnRzc0NaK0kwVjY5b2RDbzlETkgxbm9sZUxUZEQ1RCtvL1EyTHBmbjJLeS95ZjZEOVRPVE5Xb2xQc240QVhkbHBmQVh1aUZJNUlsUm51R28wU2l4TGZOM2FDeVlhYnhYVTRHTFpka0dNMmszcWdwd3M2b1F6anp0SjdoS1RSMHVsbVVEQUZ6NElwdDlUNFNRaDloc05pNWVLYkpKWDZ2ZkhvSFlzU0hZZnpRYnF6Y2xHendtbGFsd01iMElJeU84b05HWTkyRllTM1hyMWcwREJtalBuRlNwVkxoKy9UcEVJcEhSTXFWYnQyNUJvVkNZL0VTOWZpR1BlZlBtb2JyYS9HWHp1dVdKTGJWeDQwYlUxZFhoNzMvL3UxWDlaR1JrWU4yNmRhaXNyRVNmUG4yd1lzVUtvMC9nNTgrZkQ2VlNpZVBIajJQbHlwVll1SEFoUm8wYTFXemY5bng5T2h1VldvT2R5Zm1JSGVnREwrZjJlenhBUWtLQ3pXYk1FaElTOFA3Nzc3ZjQrY25KeWRpd1lRUDY5T21EQlFzV05OcHUwS0JCV0xSb0ViNzY2aXVzV0xFQ3k1Y3Z0em8wbW5MOCtISGs1dWFpYjkrK0xlNWo2OWF0S0NvcVFseGNIQUlDQWdBQTY5ZXZ4OGFORy9IbW0yOGlOallXbVptWlNFOVB4NUFoUS9EcHA1L0N3OFBEVnQ4Q2FZRENXenNSN2RQWDd1ZUtsU3FyTFFwdkl6M0M0TzNnZ3AveS96QjY3TG1BNFhnaDZERUFnSXBSWTgyMW41QXRMUVlBckxuMkU5WU9mQUd1ZkJIR2V2ZURNOWNSRzI0YzBDOFpOWmVJKy9BZklubWRaZFhvZ2tXZUNIUDJhN0pOWTBzMENTRmFIQTRISjFPYVB6T3hPYnJnZGl1N3ZORzljeWRUQ2hBMTFMZlZ3OXUwYWRNd2JacDJScitvcUFpdnYvNDZRa0pDOE1rbm54aTBXN0JnQVFvTEM1dGREdFcxYTFmSVpES3o3Mi90a3NEcjE2OWJYWjN6cDU5K3dvNGRPNkRSYU5DN2QyK3NYTG5TNUt3Qmk4WENXMis5QllaaGNPTEVDYXhidHc0eE1URjQ3YlhYekY0SythaGZuODdtMEovRmtDblYrTnZJQUhzUHhTcloyZG42aXBMV2FtbUJIQURZdDI4ZnZ2LytlNFNHaHVLRER6NW85dGlMbUpnWThIZzh4TWZIWStIQ2hYam1tV2Z3N0xQUDR2VHAweWdxMG43d1ZWWldoc3pNVE96Y3VWUC92SUtDQW5BNEhJTnJEVDM1NUpNUUNvWFlzV05IaTc4Zm5UZmVlQU5xdFJxdXJxNzZheXFWQ2tPR0RFRldWaGIyN2RzSEFBZ01ETVRZc1dQTnFzQkxXbzdDRzdHNWdhNUJlREVvQ3QzRjN2aWo5TGJCWTF3V0I2LzFpTUY0bi80QXRPZlZyYnUrSHhtVmQvVnRKTFZWK0NUakIzelNmd2FjdUk0WTV0NEQvK2cvRXh0di9vTGkya3F6eHlIbVBud3pJYXRUV1BROURISUx4a3RCajF2MEhFS0lJVGFiamNJaXFWVjkxQTl1cnkwLzB1amV1Y0lpYVl2UFRWSW9GSkJLelJzbm04M1dGeGpRN2JFekZSaDBsZUM0WEM1Mjd0eHA4SWJRMTlkWC84bis2dFdyV3pSbWU3aHo1dzRTRWhMMFJRcGlZbUt3WU1HQ0prdUZzOWxzTEZteUJDRWhJZmozdi8rTlk4ZU80YzgvLzhTTUdUTVFIUjNkb1Y2ZjlpanBqd0s0T0hJeHRyZG44NDNicVBUMGRBd2ZQdHptZlZvYUJpVVNDWDc4OFVjTUdUSUVVNmRPUlVHQmVSOWM5ZWpSQTE5ODhRVTJiZHFFOCtmUFkvTGt5U2dxS2tKZVhoNEFJQ3dzREFEMFh3UFFGMWVxZjYwaGhVS0JYYnQyUWFWU29YLy8vbFo5c01YaGNIRHYzajBrSnljak16TVRHUmtaa0VnazhQYjJSbXhzTEtLaW9wQ2JtNHNUSjA1Zy9mcjFVS3ZWOFBQelEwQkFBSHg5ZmVIaTRvS29xQ2lhamJNUkNtL3R4R3VwMzhDYWJjU3IrMDFIK0lPWnBLVnBPNUV2TDdXNEQzTm12Z2E1Qm1HSTI4TjlEZTRDSi8zdlBRUk8rSHV2S1FoMTBxNk5ycTZyd2FjWlB5S3orcDVSUDdreUNWWmVUY0xxZnRQaHloY2gzTmtQOFlOZndiK3lUK0RJL1QvTkdtK2dVUHREUXMxb1VLVXlYVXlBRU5KNjJHdzJNclBMVFQ1MkttazZUcVRrR3kyQnJPLzEyZjNNQ200QWtKbFREamE3WlVXSFRwOCtiWFpGTkNjbkovMm4zYnFDSmFabW5WUXFsVDdVQ1FRQ2lFVGE1ZGszYnR4bzBSanRxYXFxQ3J0Mzc4Ymh3NGVoMFdqQVpyUHg4c3N2SXpJeUV2LzYxNzhRRmhhR01XTk1GK2ZhczJjUDd0Ky9qOWRlZXcwaElTSDQ0b3N2SUpGSXNIWHJWdXpkdXhldnYvNTZ1Mzk5Mml0WnJScUgwb3N3TjZvYk9PejJXNmdrSnlkSC8rZkhsbjFhR3Q0OFBUM3grZWVmdzkvZkh6Tm16REM3Z0ZKa1pDVGVmLzk5Yk5pd0FWS3BGRTVPVGtibCthVlNxY0hlMlJVclZtRFFvRUdZTVdOR28vM201K2ZqeElrVFdMaHdJVEl5TWxCYXFuM2Y5OVZYWCtIc1djTnpjM1hCYnMyYU5VWWZSazJiTmcxSlNVblFhRFJ3Y1hGQmVIZzRKaytlaklFREJ5STFOUlVaR1JuNDI5LytodURnWUl3Wk13Wnl1UnpYcmwzRGpSczNrSjJkalhQbnpzSFQweE5UcGt3eDYvVWd6YVB3Wm9XNC9zOGp4TWw0ZlRLUHBmMkQ3OERtR1pXajExbDYrWHZrMTVTWmZhOWFNd3FmTktYK25qR2xwczZzUWlybVlJT0Y0UjZoY09ZSkFUeXMyRmpIYUhDaUtBUC96ZE9Xc1Izc0ZvSkZZVS9wOTV4SmFxdndjZm9QS0dqaU5jaVRsMkRwbFoxWTJlY1pCSWs4NGNEaDRZM1E4UmpwRVlZZE9hZVJJeXR1Y213OUg0VFZYSm5FS0hpeUxhZ3MrZm9mMzBCdTR0Z0NNYzhCWHc5OXpleCtDT2xzR0lhQlZHNzZaODJKbEh6RWp0ViswR01xd0QwZEU0TDVML1EzSzdnQnNLcWFwWitmbjBINHVIdjNMbTdmdm8zQXdFQ2pNdmRDb1ZEL2U5MXlQbE5MQURVYWpYN0oxUFRwMHpGOStuUUF3SFBQUFdmVU5qVTFGWmN1WFdweWpCTW5Ua1JRa0gzTzRNckt5c0t2di80S0FBZ0lDTUNpUllzUUZoYUdqSXdNSERwMENEVTFOWTJHdHovKytBTi8vZlVYWG43NVpmVHQyeGRidG14QlltSWlmdm5sRjVTV2xzTER3d1BEaGcxcjE2OVBlN1h2VWlGVWFnYlBEMnZmaFdGa01obTh2TXc3NHFDeHdrTDE1ZVRrV0xSVXR6N2RmckR0Mjdmcmp4TDU5dHR2VVZoWWlJOCsrc2lvL2JwMTYvUWYvdkI0UElObGlUb1NpUVRMbHkvSGhBa1Q5SDlQS2lzclRWYTR6Y3pNUkVoSUNMaGNMdno4L0RCbHloU01IejhlR1JrWitqYlIwZEhvM2J1M3dmT0tpNHV4Wjg4ZVRKdzQwZWhjdHJDd01FUkVSTURkM2QybzBFbGlZcUxSR0lSQ0lZWU9IWXFoUTRjYXYwREVKaWk4V1VIQTRUVzc3Nm14eHkwSkQwMlpHVGdTaFRWbHlKZVhJa2Ntc1VtZjVoQ3dlWWp4Nll0WS95SHdkdWlpdjY0QmcxTkYxN0huem5rVTExWkN6SFhBNHZDSmVNTHI0UStLT2tZRFY3NElHeUplTXV0ZWJMQlFXRk1PUDBmdEQ3V0Jya0VZNEJxRWxKSXM3TGx6RG5ueUVwUFBHZVdwcmFwMHE2cFFmMTIzOTgyTkwwYVVaeS9reTB2Z1VXOTIwQlI1WFMxa2F1UHdwdFRVNFYvWjJxcHoxK290K3lTRWFMRllMSWlGUEpNQlRoZllUQVc0cDJOQzhNazdJOHdPYmdBZ0ZyWjhEMnJmdm4wTk52T3ZXYk1HdDIvZnh0eTVjekZ3NE1CR242YzdKNmxMbHk1R2o2bFVxaWFYRTlhWGxaV0Z3NGNQTjlsbTZOQ2hGb2VUelpzM282NnV6dUJhZFhVMTFHbzFObTdjYUhCZHQ3elJsTUdEQitPeHh4NkRwNmNuWG5qaEJmMzNwVnNhYXNrK001RkloSG56NWlFbUpnWTNiOTQwcXdKbGE3MCtuVjNTSDRVSTloQmlhTENMdllkaUZaRkloT0xpcGovTTFaazFhMWF6YlJJVEU2MmV5YXNmY2twTFMrSHI2MnR5eWFCYXJXNnl5bVJGUlFWV3JWb0ZBSWlLaW1yeW5tbHBhWWlMaThPa1NaUHc2cXV2Z3MxbVk4NmNPVWJ0K3ZUcGd6NTkraGhjdTMzN052YnMyWU9CQXdjMmVsVEEyMisvamNMQ1FvTnJ1djJ6alIwSjBMZHZYM3o0NFlkTmpwdFlqc0tiRGVUSlMvRGpYZU9pSEEzMWRQYkRCTi9HM3doWXFndFBpT2U3YWMvVXFWVEo4VXJLUDIzV2QxT2N1QTc0NTlCNUJudktkQzZYNVdCenB2WVQya2ozVU13UEhRY1gzc05QcWc4VnBrSEZxREhGZndpNExQUC93VSs4Y3c1Y0Zodi8xMk1jSERnOHNBQ004QWlGUXEzVTM2KytFWjVoK2xCMlZuSlRmejFiV2d3TkdMREJ3anM5SjVsOWYxTlVqQm9IQ3ByK05KaVF6a3l0VmlNc3hCV1hNMHkvc2Ryd3pVV0VoN2dhQkxpV0JEY0FDQXR4dFVteGtxcXFLbHk2ZEFtK3ZyNzZxcEtOdVgvL1BnQ1kvTlJmclZaYnZHbC83ZHExUnA5Nkh6bHlCQWtKQ1JiMW8zUDY5T2xHbDI2ZE9uWEs0T3Vtd2hzQXZQZmVlMFo3Q25WOU4xZVV3WlRnNEdDenpuNnJ6OWF2VDJjbXFWYmkxSzBTckpnVWF1K2hXQzA0T05pcUlpTU55V1F5cXlvejFxZFVLcEdmbjQvQmd3ZWJmTHkydHJiUjhGWlVWSVRWcTFkRG9WQmd6Wm8xK25MOHBodzhlQkFKQ1FrSURBelVGMVN5dFRsejV1aVhpZ1BhRDRMaTQrTXhkZXBVazY5WFltSmlpMzQya09aUmVMT0JDcVVNcDRxdm05WFdsdUd0L296WDNSYnNZV3NwdVZvSlViM2dsbEthaFY3Ty91aFNMNlFCZ0pETDF3YzNoVnFGcjI4Zndhbmk2K2doOXJGNHoxMVc5VDBVS1NweG82b0FyL2NZaXdqWFlCUXBLdkhON2FOR2JaMTVqcGdiRWcwQXVDT1Q0RWJWdzAzRHhiV1YrUGIyTVV3UEhBNDN2dGpvdVlRUTIyRVlCbjdlNGtiRG0xU213bXZMaitEYno4Y2hkbXdJL0x4RUdOTGYyK0xnQmdCKzNtTDlNaVZybkR4NUVuVjFkWmd3WVFKWUxCYXFxcXJ3MjIrLzRlbW5uelpZTWdsb2wxY0IybVdYRFNtVlNyaTRXRGFqSVJBSWpKWmdtanQ3WjByOXBWczZmLy83MzFGWFYyYzA4OVpjc1JkVGp6ZTFiTFExMlByMTZjeDJwK1NEQVRBN3NxdTloMksxNE9CZ3hNZkgyK3lvZ0pTVUZMT1dWNXJqM0xsenFLbXBhWFEyU3lhVG1ReHZ1Ym01V0xWcUZjUmlNVDcvL1BOR2p4Q1FTQ1RZdG0wYkxsMjZoTWpJU0N4ZXZOam0rLzkwR3U0QjNMdDNMM2c4SHFaTm0yYnlaOTNldlhzTjl1a1IyNkh3MW80RmlSNSsycHNuTTE0NjJCZyttMnRSbVhzVm80YTYza0hpYWthRFNwVWNSVFVWK0UvT1NkeXNLc1Myb2ZPTXd0dUpvbXNJRm5taHA3TS9OdDQ4aVBzSzdjRzZ0NlgzY1Z0NjMrejcxMWVrcU1RL012WmhoRWNvS2xVMUp2ZnVoVG43b2d0Zk81WmR1V2VOSHYvdDNoWDhkdStLL3V1eFB2MndNUFRKRm8ySEVOSTR0VnFOSjRiNzQrQ3g3RWJiMUE5d0xRMXVBUERFY0gvOU1qNXIvUDc3NzNCd2NNRFlzV01CQUljT0hVSmlZaUxFWWpFbVRweG8wUGJtVGUyc3ZxNGFuRTV0YlMwMEdvM2R5MldiT29oWFY5VEZGbFhmZE9ldk9UazF2ZlNjdEQxN0x4UmdXTEFMZ2oyRnpUZHU0OFJpTVVKQ1FscFVJYktoOVBSMGhJU0UyQ1IwS0JRSzdOdTNEMEZCUVFnUER6ZDZuR0VZeUdReWt4OSt1THU3SXlJaUFuUG16SUd6czdQUjR6Tm16TURKa3lleFlNRUNDQVFDTEZ5NEVPUEdqV3R4eFYxTFhiOStIWHYzN3NYVFR6L2Q2SWRVMWRYVkpzZE9yRWZoclIzVFZXMEVnTCtrNWgrRXUzN1FpODAzcW1mM25iUDZ3aU02bjEvN0gyNVZGemJ5aklmK2szMFNBQ3c2Wk5zY3lTVlpqVDUyc1RRYlNYZVNNY3k5T3k2VS9XWFQreEpDektmUmFEQ2tuM2VqKzk1MGRBSHVoYW05c090L055d09ibUloRDBQNmVVT2pzUzY4WGJseUJYZnYzc1hFaVJQMWI5N0dqeCtQcEtRay9QcnJyd2JoN2ZidDI2aXNyRVJRVUpEUko5MjZRZ0lkZlZhb3FUMS9wTzM2cTFpT0szZXJzSDVHbitZYnR4T1RKMC9HbmoxN3JBNXZlL2Jzc2NrTW5sS3B4UHIxNjVHZm40ODFhOWFZYkpPYm00dmEybHFUTS9kT1RrNUd5NWhsTWhuUzB0Snc2dFFwWEx4NEVYdytINU1tVFdwMDVxdTFuRGx6Qmx1MmJFRllXQmhlZU9FRmsyMlVTaVZLU2tyTUxpUkRMRVBoclIzcjQvTHdVTTJNaXNiUCttZ041Z1EzNEdGbzQ3STRlTXJQTmt0R3o1ZGtvclMydXNrMnFhVlpTQzF0UE9BUlFoNE5Sd2MyWmsvdGlXOTJwemZaVGlwVFlmc3U4NDRCYVdqMjFKNXdkR0JEcGJJdXZQM3d3dzlnczlrR0phM2QzTnd3WXNRSW5EdDNEaGtaR2ZxOUhXZk9uQUVBaytkTDFkWnFDeHcxVllqQWxOcmFXcU1LY3VhV0c3Y0hYZkdDcHZiaTJGSjdlMzNhcWoxLzVJTUZZUG9RNDlEUVh2WHIxdytwcWFsSVRFdzBxeWlKS1ltSmlTM2FpOW5RclZ1M3NIWHJWdVRsNVdIaHdvWDZ5bzRIRHg0RWg4T0JRQ0NBVXFuRWdRTUg0T3pzYkhLL21GS3BSR0ZoSWZMejg1R1ZsWVhNekV6Y3VuVUxhclVhM2J0M3g5eTVjekY2OU9nV3pYcWZPM2NPNjlhdE0vbll4eDkvYkhSdHk1WXRDQWdJd1BYcjE1R1VsSVFyVjY1ZzFLaFJXTFJva2Y0RHFzT0hENFBGWWtFb0ZJTE5adVBreVpOUXE5WE43aHNtTFVQaHpRWWNPWHgwRjV0ZWoxeWZsNFB0UHAzMGMzU0ZyNFAya3haSmJSV0thNnZNZnU3eG9neFVXM0R1V2YxcWpTMGxZSE14SjhSMEtXbEwzWkdWTkJuZUp2Z053RWpQc0VZZmIwaklzVzVwVTZEUUF6TzZqY0RCZ2t1NGFZUFhpcENPUktWU1lYWnNPSGIvNzJhVHMyOHRKUmJ5TURzMjNPbzM4U2RQbmtSNmVqb2VmL3h4b3pBeWNlSkVuRHQzRG9jT0hVTGZ2bjJoVUNodzdOZ3hBS1lyd09rQ2hqbkxKdXNYV1ZtMmJKazEzOElqcGRGbzlHZXlOU3dpWXV2NzZMU24xNmN0UzB3dHdPUGg3dkIwNmxqRkpPYk5tNGZGaXhmRHk4c0xNVEV4RmozMzJMRmpTRWxKUVh4OHZGVmoyTDE3TjVLU2t1RGg0WUdQUHZvSWd3WU4wajkyNWNvVlhMNThHV3ExR213Mkd3RUJBVmkyYkpuSlBXbzdkdXpBZ1FNSHdHS3g0T3ZyaS9Ed2NJd1pNd1lSRVJGV0wzbnUzYnMzVnE1Y2FYWjdUMDlQYk55NEVhZE9uVUpBUUFDV0wxK09FU05HR0xSSlNVbkI1Y3VYOVY5N2UzdGp5Wklsait5RG5jNkd3cHNOaERyNVlzTWc4OHJlMjhvb3o0ZnJwL2xzTGh3NFBDalU1cjE1K1RuL29zbnkrbytLbXRHWWRlQjNmVndXMit6cWxFNWNSemh4SDgwR2VrQmJJR1dVUnpoR2VZVGo2OXRIY1BqZTFVZDJiMExhQXg1WGcvZitiMGlUQjNLMzFPcTNoNFBIMWNDYVdpWHA2ZW5ZdkhrekFPMFpSZDkvL3owcUt5dFJYbDZPc3JJeS9mTEE1T1JrbEpXVjRjU0pFNml1cnNhZ1FZUFF0YXR4d1FkZFJiYW1Dbm5vOXNQVTFkWHBTKzJQSERteTBVL1NQVDA5Vy80TjFyTnk1VXFiRkhZNWUvWXNLaW9xRUJZVzFpb0ZFdXoxK25SMGFYbVZ5Q21SNDcwSlBldzlsRllSRnhlSHpaczNJemMzRnpObnpteDI3NXBVS2tWQ1FnSmtNaG5pNHVLc3Z2L2t5WlBoNnVxS21KZ1lvMHFMdXNERU1Bd1lodEh2UHpWbCt2VHBHRHQyTFB6OS9XMnkvUHFkZDk3Ui85N1YxZFhpTTlobXpacUZNV1BHWU9EQWdTYjMxWDMwMFVmUWFEVDZZR3JKOFNIRWNoVGUyaUVXZ0hFKy9mVmZkK0VKOFZ6QWNPek1QV08vUVZuZ3JPUW12cngxeUtMblRQWWZiUGJNM1lXeXY1QlNrbWwyMzcyN0JDREd1K1ZsZ2VzWGFwR3FGRTIwSktSelloZ0dFNThJUkdHUnRObmxrNVo0ZlhZL1JBMzF0WHJXemQvZlh4OW9mdnZ0Ti8xMUxwY0xWMWRYZUhsNXdjM05EZG5aMmZqeHh4OXg1TWdSQUkyZmJWUlpXUWtBUnRVcFZTb1Y2dXJxVUZaV2hnVUxGcUNzckF3dnZmUVNmSDE5TVhyMGFMejAwa3V0SGtKc2NSYmEvZnYzOWVYNVkyTmpyZTVQcHkyOFBoM2QzZ3VGNEhGWUhXckpaSDFpc1JqdnYvOCs5dS9manlWTGxtREVpQkdJam80MldncVprNU9ENDhlUEl6azVHYkd4c1RiN2Mrems1SVNubm5xcXlUWXNGcXZad2lKZHVuUnBVM3RKZlgxOTRldnIyMlFiTnB2ZFpDQWx0a1BoelFadVZCWGdpeHNIbW0wWDZSR0sxN3BiTnBWdnlralBjSGdLREN2NFRPMDZGSCtVM2tabTlUMnIrMi92Y3FVU0hDKzZablo3Tm90dFZYaHo1VC84MUxsVTJmUmVQRUk2SzZWU2lYa3p0WHMvYkJIZ1hwL2REL05tOXRZZkVtc05OemMzTEZ5NEVDcVZDcDZlbm5CM2Q0ZTd1N3RCcGJTeXNqSmN2MzRkUC8vOE14UUtCYUtpb3RDclZ5OEFnRnd1MXdjMWxVcWxEM2NCQVFFRzk4bkt5Z0xETUpCS3BSQUlCRmk4ZURHaW83WEhtb3dhTmNyczhVb2tFZ0RtTGN1MHRkemNYSHo2NmFlb3FLakFzR0hEbWowNDJCSWQ0ZlZweXhnR1NFekp4L2crWGhBSk92Yk1TR3hzTEtLam8vWDc0TEt6cy9XQmlXRVloSVNFSURJeTBxelpPVUxhR2dwdlZ2ZzUvd0pjK0NKSUZGVW9WVXFiYlgrMS9BNytsWDBDQUZCdVJudFQyR0JoVnJlSC80Z2RLOHJBR084KzRMRFlXTjU3S2xaYzNZMGlSV1dMK2lZdFUvKzhQWHJ0Q1dtY0xzRDVlWXV4WWZ2RkZ1MkJFd3Q1V1AzMmNFUU45YlZKY05QUkhRM1FHQmNYRnlRbkp5TXpNeE51Ym01NDdiWFg5SSs5OTk1N0tDMHRoVkFvaEZ3dWgwS2hBSS9ITXlwbW9pdHk0dWZuaCtYTGw1dTFWMnpUcGszSXljbUJTQ1FDajhkRFZWVVY3dHk1QTFkWDEwZGFZUTdRSHFQdzNYZmZvYmEyRnIxNzl6WllpbVVMN2YzMWFldU8zNUJBSWxWaXh0Q09PZXZXa0Znc1JreE1qTVg3M3docDZ5aThXZUdNNUtaRjdRdHF5bEJRVUdiVlBhY0ZESU8vb3hzQW9Gd3B3emUzajZKY0tjVnpBY1BoeWhmaHN3R3o4ZG4xbjVCVjNiSnoxSWhXL1QwaGZBNFhNblZ0bzIzOWhkcXpsT1RxV3BRclphMCtOa0xhTTZWU2lYR2pmUEZFNUJUczNuL0w3RUltWWlFUHM2ZjJ4T3pZY1BDNG1rZGVaYkNpb2dJWkdSbmc4WGg0NzczM0RKWTBoWWFHNHQ2OWUvcTlidjcrL25qMTFWZU55bVEvLy96enFLcXF3dno1ODgydUV1ZnA2WW1USjA4YVhQUHg4Y0g4K2ZPdC9JNHM1K1RrQktWU2lhaW9LTHoxMWxzMm45bHE3NjlQVzdjak9SOU9BZzRtRDZBaUVvUzBaeFRlMnBGZ2tTZG1kaHVwLy9xSHV5bFFhdXF3Ty9jc0FvVWVHT2JlUXgvZ0RoWmN3by81ZjZES2dxcVNIWVdId0FtOW5QM05idS9yNEdwMHJhWmU4WmNna1dlam9ZekRZaVBjV2JzTy9LNnMxTUtSRXRJNU1Rd0RMa2VOdVRONllYWnNPQzZtRitGa1NnRUtpNlRJekM2SFZLNkNXTWhEV0lnci9MekZlR0s0UDRiMDgzNXdISURLcXVJa0xlWG01b2JWcTFmai92Mzc2TlBIOEh5c3Q5OStHMisvL1RZWWhvRkdvMmwwczM2WExsMndkT2xTaSs3NzRvc3Y0c1VYdFdkejZpb3YybXRmeVlnUkk3Qng0MGFFaElTWS9aeU5HemVhM2JhOXZ6NXRXVlZOSFg1T3U0YzVqd1ZDd0tQWGg1RDJqTUtibVY0TkdRT2xwcTVWN3hIbTNQaG0wQzQ4SVZiMG1RYmVnNHFMMmRKaS9GWjRCUURBQUZoLzR3RGU3amtKSXozQ3dHR3hNYVhyVUV6MGowQmFXUTcrck1pREUvZmhlVU9PWEQ0Y09YeW9HUTAwak9IeDJTeG85NEJ4V0d5d1dTeHdXUnp3MkJ6dzJWeHdXUndVS3lxaDBCaCs0czFqY2ZSRk8xUm1ISkxyN2VDQzBWNjl6WHRSSGpEbktBYWRNZDU5TU1iYnVzTkg4K1VQZzlpcklXTlFkZXNRY3FURkJvZU51L0pGZUNub2NmMVJBMzlXM0xIcW5vUjBOaXFWQ2x3T01ETENDMUZEZmNGaXNRemVlR3MwR2pBTUE3VmFEWTFHYmZVNWJ0WnE3Z3dvRm92VnFsWFcya0lvc1NTNFBXcHQ0ZlZwcTNZbTM0Vkt6ZUMxMGRZWHJDR0UyQmVGTnpNOTd0WExidmQyNFFueGNmOForaUlsZFl3Ry84dzZiQkFrNmhnMTF0L1lqNmY5SXZCQ2NCUWMyRHp3V0J3TWMrK0JZZTZHSllFL0h6QzdSZU9vWTlSNEpmbWZBSUQ1UGNaQnpIT0FXcU5Cb01nRGpoeHRTZHhTTTg2YjYrbnNoNTdPYlh2Ti9mWEtmRWhxcStBcGNFYUEwTDNab3lDVW1qcWNLcjd4aUVaSFNNZWkwV2dNenZNaWhOaldmODdkUlVSZ0YvVHlwZUljaExSM0ZON01WS3RSb2JWWDZuQlpISEJaeHA4Y1R2S1BRS0R3NGFHTS84NCtnYitrUlNiN09GaDRHV2NrTnpIWmZ6Q2U4T29OZDRGNSt3Yk1jYVU4VjcvM3k5dlJCUU5kakRlVG43ZWdSSDlyK1NuL0QreTlZLzU1VW1POCsrRDFIb2JGQ2pSZ3NQSG1RWHpRNXhtSTY4MmFmMHphQUFBZ0FFbEVRVlJhbWxLalZtSmIxaEVVMUZpM241RVFRZ2l4dGVTL3luQ3RzQnFiWi9lejkxQUlJVFpBNGMxTTgvLzRGaFVxZWF2ZVkyN0lHRHp0UDlqbytnOTVxWGpNc3hkOEhMcmc2UDEwSENwTWE3S2ZTcFVjTzNQUFlHZnVHUVFLUGREZHlSdStEaTRRY2dVUWNMUXpjbHcyQnp3V0Ird0h5eVBaTERhMHNiSCsyU01NTkhod29DUVkvUHBnbVNZQTNLc3BOd2h2RlNvNS9wdVhqQnRWQmMxK24yY2tOL0RWcmQrYWJWZmZSUDhJdkJJODJxeTJkUnFOMGRMT3BqUjJZUGpOcWtJc3VQQWRJdDE3d011aGk5RWg0VXBOSFlvVUZiaGNudE1wOXhZU1FnaHArNzQ2bWdPeGdJUFprZWJ2QmJlbGduSUZTcVZLVk5iVVFhNnNnMEtsUVkxS0RZVktvLzI5VWcyRlNnMk5QVGF6a2pidmc2ZkQ3RDJFTm9mQ1d6dFFxMUZoODYxRG1PQTdFUC9NT216UmMvUGtKY2lUbDloOFRMdHl6MkIvL2tWb0dBMXExQ3BVMTVrZlhqUU0wMmhnYXZ3NXpTK3BldmZ5RHJEQWd0cU10dlVkdlorT28vZE5uenNsclZQZ1dGR0dSZjIxdHJTOFNnd0tiRHVIZHhKQ0NHbWJDaXNVT0hEMVBoYVBEWUVqMzdiN01hdHE2cEF0a2VGT2FRMXlTK1RJbHNpUVYxYURvcXBhbEVxVktKT3BJRmZhZDU4cWFmOG92QmxqeVdTeWR2ZFJ4d3VYL3ZsSTdzTmxzZld6TFpiTTVCRFNtdjczblhiR3M1dTdJN3A3aWhEaUtVUjNMekhDZlVRSThSUWgxRnZVVEErRUVFSTZnNy8vOXpxMm44ekY3Yy9Id3RPSmIxVmZCZVVLbk1rcXhZa2JKVGliVlliY1VzUFZTQ0krQnlHZVF2aDBjWUM3bUFkM0VSOGVUZ0s0aS9uYS8wUjhPUERZY09DeDRjam5hSC9sYVg4VkNXZ3VnUkJ6MGQrV0p0UXhHdFJaT0l0RHlLTnlwN1FHZDBwcmNMekJjWU1jRmd1QjdvN283aWxFZHk4UlFyM0Y2TzRsUW5kUEVicTVPNExMWVpudWtCQkNTSWRSWEZXTGhETjNNSDJvWDR1RFc3WkVqbitmdllPZjArN2pMNGsyckFXNE9pS2ltek5lSGhXQVlFOGhnajJFQ1BJUXdrTnNYVGdraEppSHdoc2g3UTNEMU51YWFCekUxQXlEbkJJNWNrcmtPSHJEZU1sc3NJY2plbmlKMGQxVGlHNGVJZ1M2T3lMQTFRR0I3a0tyUDVrbGhCRFNOcXo5OVRaVWRRemVuMlRac2pOWnJSci92VmlJSGVmdklqVzdIQUd1anBnOTNCK1JJYTRZRnV3S1Z4R3ZsVVpNQ0RFSGhUZEMyaHVXaVpremhnVkFOMHZNTXBYcDlISkthcEJUVW9NakpoNXo1SEhRMWRVQmdlNk9DSFJ6UkRjUElRTGNIQkhvSmtTQW13TUMzQnh0OEEwUVFnaHBUUVhsQ2lTY3VZTlhIZ3RBaUtmUXJPZlVLTlhZY2p3SEd3Ly9CWldhd1pSQjN2Z29OaHlQaDdtYi9HZUhFR0lmRk40STZRaFlEQnBQYkErQ0hRUFR3YStlR3BVYVdjVXlaQlhMVEQ3T1piUGc3K3FBQUZkSGJjQnoxd2E3UUhkSGRIUFhCandlaHc3S0pZUVFlM292S1FOY05oc3J6U2oyb0ZKcjhPK3pkL0g1b1N3RXVqbmkwMmQ2WWVZd2Y0Z0ZyWGZnUENHazVTaThFZEt1TVE5Q21lNXJVK0hzUVFPVER6Mm9WOFJpUFZpTzJYUzRxOU13K3IxMnVHMjZqYmV6QUVFZVF2aTdDQkRzSVVKWE44Y0hzM2VPQ1BZVVFtamppbWVFRUVJZVNqaVRoLzFYaS9ERnpMN3djaFkwMm81aGdLUUxCZmowUUNiVUdnYi9tVHNJajRlNVA4S1JFa0phZ3NJYkllMWEwMHNrRFJpRVBBWjRjTEtmL3BwUmNHUFZDM2VNZG1tbUdmY3FxcXBGVVZWdG80K0wrQng0T1BIaDZTU0FweE1mbms1OGVEc0w0QzdXZlMyQXA1Z1BEeWMrL0Z5YVBpQ2RFRUxJUTFmeUt2RnVVZ1ppQjNoai9oUGRHbTMzK3pVSlB0aDNIZGZ2U2JGa1hBaFdQaDFtODZNRUNDR3RnOEliSVowRnErRVhUTk5oakdIcXRYblFIaXp0TDJoUU5LV3BWWnNOeUpScXlIU3pkMmJvNHNpRmgxZ2I4cnljSGJTL09nbmc4U0Q4YVgvUDE3Y2hoSkRPcUZ5bXduUC92SUF3YnpFUzVnd3kyZWF2WWprVzdmNFRKMitWb245WFp5Uy9INFgrQWM2UGVLU0VFR3RRZUNPa25aRnRtNFRpcWxxVVNKVW9sYW9ncWRiOVhvbmlLb1grdXU3YS9TWm13WnFrRDIyNnIxbW1yNXY0MHBZcWErcFFXVk9uTDFQZEhGMkk4OVFIT2dHOG5iWG5EdW5DbjI2R3I0c2ovUWdraExSL2VhVTFpTjJjQ2xtdEdpZitQdFJvZWJxMFZvMVBmcjZKYjA3ZmdaTURGMS9PNm9jNWp3V0F3NlpLSklTME4vVE9oWkIyeU10WjBPUmVob2FxYXVwUUlsV2k1RUhRSzVFcThVZDJPY3JsS2xUby82dER1VnlKeXBxNlZoeDU2OU45ZnpmdW1kZGVMT0JBTE9CQ0pPQkE3TUNGV01DQlNNQ0ZpSy85V3NqWFBpNTIwUDZudXk3aVAyZ240QmhjcDBCSUNIbVVUdDBxeGF6dEYrRXE1T1Brc2xFR1ZZR3ZGVlRqbTFPNVNQcWpBRFVxRGVaRkJlS2pLVDNoVEQrbkNHbTM2Rzh2SVoyQXN5TVh6bzVjZzVMUmZ4c1owR2o3Q3JrSzVUSVZLbXJxQlR1WlV2djFnK3ZsTW0zUXE2Z1hBRXRscWtmeDdkaVV0RllOYWEzYTV2MjZpWGdROFkzRDNjTlF5SWFUQXc5Y0Rnc2NOZ3RjTnJ2ZTc3Vy82bjVmdjQzMk92UnQ2aitQd3dLNEhMYlI4emlzQjIwNUQvdm1jdGpnc2xsZ3MwQjdYUWhwaHk3ZnFjVGFRMW40NWM4aWpPdmppZTlmR3d5eGdJT1U3SEpjeUtsQTBoOEZTTXVyQkFCRTkvVEFGOC8zUlppM3lNNmpKb1JZaThJYkljU0lpNUFIRjJITERtS1YxYXIxWWE2eTVzRnNucndPRlRVcVZNcFZxS3BSUWFaVVE2cW9nNnhXRFdtdDhhOWw3VEFFTmxRbVUzV0k3NE1RWWl3cTFCMi92VFA4a2Q4M3QwU09QL09yc1BId1g3aVFXd0V3d0xORC9PQXE1R0xpcG1SY3VsT3BiK3ZuNG9CRk1jR1lPY3dmQXdPN1BQS3hFa0phQjBzbWt6SDJIb1NsWHJqMFQzc1BnUkM3MlRYNERYc1A0WkdwcktuVGhyd0hZVSt1QzMzMXY2NnRRNDFTYlJBSzVVcU52cDNzUVNpVTFkYWhvcDB2Q1NXRS9ILzI3and1cW5wLy9QanJ6RERzS2k2SUd5b3VZQ0l1cUJldHJOUXN5OXhhdEc3ZWE2bDFNMXdvcjFmTk5iK2l1VjljV243SzdWNnpFTy9Wcmt1M0xNVTBGV2pEQWpQUkZQY1FkMlpnR0pnNXZ6OEdSa1pRR1dhVTdmMThQTVRPWjg1NW44OU1PczU3UHN1N2NsQlU3dWw2TVJVTFpndkYxaHdYYlNKMVEyQmRMMEtiMXVLaDRQbzhIRkpmRWpZaHFpa1plUk5DVkZwMXZPN09HakpEbnBtOEFndkdmRE41K1JieUNpeTJZMU9CYW0wdjFuYnpPZmxtQ3dWbWxRS0xpdG1pVW1DMlVHQlJzYWdVdGxzSzI5Vmk3WlppNXhmK2JyRitJTFArdHpWTzBYOFh4VEtyYW9sckxhcTFvTG9Rb2daUVZCUlZnMWFqWXJibGE5Yi82TkMwRnYzREFwajZSQnVaL2l4RURTSEpteENpeHZIeDBPTGpvUVhLTnpWVUNDRXF5dW5MdWV4SXU4RE9YN0xZL2V0RmxueHhqTmk5Si9uTEl5Mkk3Tk9LZWo3eXZpWkVkU2JUSm9Xb1ltclN0RWtoaEJDM1ppcXdzUFZnSnYvNDVpUjcweS9oNDZIbG8xZTY4bGlvZjBWM1RRaHhsMmdxdWdOQ0NDR0VFTUp4N200YW51M1dtUCs5MFlPRGJ6OUNoNmExR2JycVcyWnNQbHpSWFJOQzNDV1N2QWtoaEJCQ1ZIRnRHdnF3YS9MOVRIMnlEY3UvT3M3VHE3NnQ2QzRKSWU2Q0twbTgxWGJ6dXZOSlFsUkQ4bWRmQ0NIRTdjd2NHTUxteU83c09KUWxDWndRMVZDVlRONWFlRGVvNkM0SVVTSGt6NzRRUW9nN2VieERRejU1dFN0Zkhzb2ljdjNQRmQwZElZUUxWYzNrelVzK3dJcWFTZjdzQ3lHRUtJdkJYUm94ZTNBSS85eC9tZzNmbnEzbzdnZ2hYS1JLSm04UE4yaUhtMUlsdXk1RXVXa1ZEYjBiM0ZmUjNSQkNDRkZGVE83Zmh2NGRHaEs1L21kT1hNeXA2TzRJSVZ5Z1NwWUtBTmgwN2pzMm4vK3VvcnNoeEQwenZHa1BCalVLcitodUNDR0VxRUt5alFWMG1mTTFUZnc4K1hyS0EyZ1VwYUs3ZEUvbzlYb09IVHBFVWxJU1dWbFpwS2FtQWhBV0ZvYS92ejg5ZXZRZ0lpS2lRdnFtcWlwS0Rmbi9JRnl2eWc1ZkRXb1VUbU1QdjRydWhoRDNSQXV2Qmp3VjBMbWl1eUdFRUtLS3FlWHBSdXpMWGZqaDVEV1dmM204b3J0elQremF0WXZwMDZlVG1wcEtuejU5bURkdkhsdTJiQUVnTlRXVmhJUUU1cytmenl1dnZFSkNRc0pkN1V0aVlpS2ZmLzQ1cW1vZEsvbnFxNitJaW9yQ2JEYVhPMlowZERTTEZ5OTI2SnBMbHk0eFo4NGNEaDkydm96RTVzMmJtVGx6SnZuNStVN0hFbzV6cStnT2xKZE9vMlZVaTRlSlR0OVMwVjBSNHE1U1VIaTFaVzgwTWxWWUNDRkVPVHdjVXAvWGU3ZGs3dFlqUEJicVQxaXoyaFhkcGJ0Q3I5Y1RHeHVMd1dBZ09qb2FYMS9mMjU1LzRjSUZZbUppU0UxTlpmVG8wWGM4MzFIWHIxL252ZmZlbzIzYnRqenh4Qk1BdEczYmxveU1EQklTRXVqWHI5OGRZeVFuSjFPblRoM2F0V3RuYTdOWUxBNG5mN3QyN1NJbEpZV1hYbnFKSTBlT2tKT1RnOEZnUUsvWGs1MmRqVjZ2NTlxMWExeTllcFdyVjY5eTVjb1YrdlhyeDRnUkkremluRHQzanZqNGVEcDE2c1RKa3lkdmUwK2RUa2VMRmkwYzZxZTRzeXFidkFHMHI5V1VmNFcveHFaejM3TDk5eFFzVk1rWm9FS1VTb1BDa3dHZGVhNXBoS3p4RkVJSTRaUzNoN1JqOHcvbkdmUFBneVJOZjRqcU9HdHZ3WUlGUkVSRU1HalFJSWV1UzBoSUlDc3JpM256NXJtMFArKy8vejU1ZVhtODl0cHJ0cmFXTFZ2eTRJTVBzbjc5ZXJwMjdVcTlldlZ1R3lNK1BwNlFrQkM3NUEzZzh1WExKQ1VsbFRpL1FZTUd0R25UeHE3TllyR3djK2RPd3NQRGFkbXlKUysvL0RLWEwxOEdyQW1XaDRjSGVyMmVsaTFiMHFoUkk0S0RnL0h6OHl0eFQ2UFJ5TUtGQ3pFYWpSdzhlSkNmZnZycGx2MDJHbzAwYTlhTTFhdFgzL2I1Q2NkVjZlUU53RTNSTUx4cER4Nm9IOHhQMTA1eFZIK2VZNFlMWE1rM1ZIVFhoSEJZWFowUGJYd2Ewc2EzTVozck5LZVo1KzNmMUlVUVFvaXk4SGJYc21SNEtDUFcvTWcvOXAxaWRLL21GZDBsbDFxN2RpMUJRVUVPSjI1RlVsTlRXYnQyTFdQR2pIRkpmejc5OUZQMjc5L1B1SEhqOFBmM3QzdHN6Smd4UkVWRnNYRGhRcUtqbzNGemMvemorTkdqUjFtK2ZIbUo5cDQ5ZXhJVkZXWFh0bS9mUGpJek0zbnp6VGNCV0xKa0NWcXRGaDhmSDNRNkhjZU9IV1BTcEVtTUhEbVM4UERTMTlhYlRDYm16NTlQZG5ZMmpSbzFva1dMRmt5ZVBCbWRUbWQzbnNGZ1lNV0tGU1FuSnpOOCtIQ0huNWU0c3lxZnZCVnA1bG5QK2tGWDFnVlZhcGFUeHpFc21HNDlVRUZSY01sNHFZcUtndlZyUkkrbm5zWDlxV2RjRUZVSUlZU29Qb2FHTithUmtQck0vUFF3ejNaclFoMnY2dkV4TURNems5VFVWR0ppWXB5S3MyM2JOZ1lPSEVoQVFJQlRjUTRjT01DNmRldm8wNmRQcVZNajY5YXRTMVJVRkhQbXpHSEJnZ1ZNbmp3WlQwOVBoKzRSRVJIQjFLbFQ3M2llcXFwczJyU0oxcTFiMjBiUzZ0ZXY3OUM5c3JPeldiaHdJYWRPblNJNk9ocDNkM2VtVEpuQ3JGbXptRGh4SW8wYU5RSWdKU1dGRHo3NGdPdlhyek5qeGd5NmRldm0wSDFFMmNoY0xIRlBhVnEwd3EzTEg2d0hMa3JjQ2tQWm1MN2FocHA5M1VXUmhSQkNpT29qNW85aFhNc3RZT3AvRGxWMFYxd21OamJXWlNObXNiR3hUbDJmbUpqSWtpVkxDQTBOWmV6WXNiYzhyMHVYTGt5WU1JRWZmdmlCYWRPbWtabVo2ZFI5YnlVaElZR01qQXk4dkx6S0hXUDE2dFZrWm1ZU0hSMU5ZR0FnQVFFQnRnMVR4bzBieDdwMTY1Z3hZd1p6NXN5aGFkT21yRml4UWhLM3U2aDZmT1VpcWhUUEljK2pQL2c5cUJiQW1uZzVuOFFwcUVXeDh2TEkyL3d4bmlOdi9hWXBoQkJDMUVSdEd2cnd0LzV0V1BURk1VYmUzNXdlcmV0V2RKZWNkdno0Y2NMQ3dsd1NLems1dWR6WGJ0cTBpWTgrK29pMmJkc3lmZnAwM04zZGIzdCszNzU5MGVsMHhNVEVFQmtaeWROUFA4MHp6enpEM3IxN2JjbmM1Y3VYU1U5UFovMzY5YmJyenA0OWkxYXJ0V3U3MmVPUFA0NjN0emZyMXEwcjkvTXA4dnJycjJNMm02bGI5OGFmbGZ6OGZMcDE2OGJSbzBmWnRHa1RBTTJiTitmUlJ4L0Z3OFBENlh1S1c1UGtUZHh6U2tCamRBODhRdjQrNi9hOGxtSlRIcDJLVzVTOUFmbEozK0RlN3lrMFRRS2RqaXVFRUVKVUoxT2ZiTXUvdnovSGErdCs0cnRaRDZIVFZ0MkpXS21wcWZUbzBjUGxNUjFOQnJPeXN0aThlVFBkdW5WanlKQWhuRDE3dGt6WHRXblRocVZMbDdKOCtYSU9IRGpBd0lFRHljek01TlNwVXdBRUJ3Y0QySTdCbWlUZDNIWXpvOUhJeHg5L1RINStQaDA3ZHNSaXNUajBmSXJUYXJXY1AzK2V4TVJFMHRQVFNVdExJeXNyaTRDQUFBWU5Ha1N2WHIzSXlNaGc5KzdkTEY2OEdMUFpUSk1tVFFnTURLUng0OGI0K2ZuUnExY3ZHalJvVU80K2lCdXFiSkZ1VWJXcDE2K2huejRlYkRWQ2ltVmVMcUp0Rll6MzM5NTJhVXdoaEJDaU90aWJmb2tubGljeFozQUlrL3UzdWZNRmxkVFdyVnN4R0F5ODhNSUxkengzOE9EQlpZbzVldlRvY20xOGN2cjBhWm8yYmNxd1ljUEtYQU10SWlLQ3Q5NTZpL3o4ZlBSNnZkM29WaEc5WG05WHhtRGF0R2wwNmRLRlljT0czVEx1bVRObmlJeU1KREl5a3JTME5DNWR1a1IwZERRclY2NWszNzU5ZHVkYUxCWk1KaE02blE2dFZtdjMyTkNoUTRtUGo4ZGlzZURuNTBkSVNBaWhvYUYwN3R5WjVPUmswdExTbUR0M3J1MzhuSndjRGgwNnhPSERoemwrL0RobnpwekIzOStmNk9ob05KcXEreVZCWlNJamI2SkNLTFhyNFA3b0FFeWYveGNBVlZWUUZPY1RPQVZRQzhPWWo2ZVR2eThCM1lOOW5PNnZFRUlJVVowOEZGeWY1N28xWWNGblIzbTJheE9DL0wwcnVrdmxZakFZYU5pd1labk9mZjc1NSs5NHpva1RKekFZeXJkamVXQ2dkYmJQQng5OFlDdkt2V2JOR3M2ZE84ZnMyYk5Mbkw5bzBTTGJSaVU2bmE3VXhDMHJLNHVwVTZmU3YzOS9ubnZ1T1FDdVhidEdibTV1aVhQVDA5TnAxYW9WYm01dU5HblNoTUdEQi9QWVk0K1JscFptTzZkUG56NjBiOS9lN3JvTEZ5NndZY01Hbm56eXlSSjEyWUtEZ3drUEQ2ZCsvZm9sTmpxSmk0c3IwUWR2YjIrNmQrOU85KzdkUzc1QXdpVWtlUk1WeHIzL1lFeDd2b0ljZzh2cXphaGdsLzhaTjMyTXJuTjM4SzNsbWhzSUlZUVExY1RDNTlyemVXb21vejVNSVdIeUExV3k5cHVQanc4WExsd28wN2xsR1oyTGk0dkR4OGZIcVQ0VlQzSXVYYnBFNDhhTlM1MHlhRGFiYjd2TDVOV3JWNWsxYXhZQXZYcjF1dTA5VTFKU2lJNk9ac0NBQWJ6ODhzdG9OQnBHalJwVjRyelEwRkJDUTBQdDJvNGRPOGFHRFJ2bzNMbnpMVXNGdlBIR0c1dzdkODZ1eldReUFkeXlKRUNIRGgyWU9YUG1iZnN0SENmSm02Z3dpb2NuSGdPZUllL2ZoWXRwWFZRNlFBRXNoYitUbTBQdXY5Zmg5WEtrazFHRkVFS0k2aVdndGdmTG4rL0FLLy82aVNVN2psWEo2Wk5CUVVGT2JUSnlNNFBCUUljT0hWd1N5MlF5Y2ViTUdicDI3VnJxNDNsNWViZE0zakl6TTVrelp3NUdvNUg1OCtmYnR1TXZ6ZmJ0MjRtTmphVjU4K1lNSFRyVUpYMi8yYWhSb3pBYWpiYmo3T3hzWW1KaUdESmtTS212VjF4YzNCMDNiQkhsSTVOUFJZVnlmNlFmaWw5aElXcEZzVTB6Y0lZS2FJcUZLVWplaC9uSUwwN0hGVUlJSWFxYlAvWm94dEF1alppM0xaMkRwNjVWZEhjY0ZoUVVSRkpTa3N2aUpTVWxFUlFVNUpKWSsvZnZKemMzOTVhaldRYURvZFRrTFNNamc4bVRKNk1vQ3UrODh3Nk5HemN1OWZxc3JDem16cDNMbWpWcjZONjlPL1BuejhmUHo4OGxmYjlaV0ZpWWJUcGs5KzdkdVhqeElqcWRqcUZEaDlxMUYvM1NhclYyNi9TRTYwanlKaXFXMWcyUG9jV25NU2pXWFNPZHBOb1d2MWtaUC9vQXpBWE9CeFpDQ0NHcW1mZiszSWxHZFR3WXNlWkhESGxWNjk5S1gxOWZXclZxUldwcXF0T3hVbE5UYWRXcWxVdVNEcVBSeUtaTm0yalpzaVVoSVNFbEhsZFZGWVBCVUdyOXRmcjE2eE1lSHM0Nzc3eFRhc0h3WWNPR2NlTEVDY2FPSGN1UkkwZUlqSXhrMnJScFRrLzNMS3RmZnZtRmpSczM4dFJUVDkweVdjek96cVoyN2RyM3BEODFqU1J2b3NMcEloNjhzYVcvU3d0M0s3Yjh6WEx4QXFZdnRyZ29zaEJDQ0ZGOTFQSjA0Nk14NFp5OGxNUEkyQlJjTUFubW5obzRjQ0FiTm14d09zNkdEUnZLdEM3dVRrd21FNHNYTCtiTW1UUDg1UzkvS2ZXY2pJd004dkx5YU5La1NZbkhhdFdxUlZSVWxGM3lZekFZMkxkdkg5SFIwY1RFeEhENDhHRUdEQmpBNnRXcmVleXh4MUR1MFlMRmI3NzVocmZmZnB2ZzRHQmVmUEhGVXM4eG1VeGN2SGl4ekJ2SkNNZkltamRSS1hnK080S2NGUXVzQjRwckNuZXJTdkhTM1pEMytYOXgrOE9EYVB4TGZvc2xoQkJDMUdSL2FGV1g1YytITVRFdWxlbWJEelAvbWZzcXVrdGxGaFlXUm5KeU1uRnhjZVZPdnVMaTRnZ0tDbko2eXVTUkkwZFl2WG8xcDA2ZElqSXkwcmF6NC9idDI5RnF0WGg0ZUdBeW1kaTJiUnUxYTljdWRiMll5V1RpM0xsem5EbHpocU5IajVLZW5zNlJJMGN3bTgyMGJ0MmEwYU5IOC9EREQxT3JsdU9ic2UzZnY1OUZpeGFWK3RqYmI1Y3NyN1JxMVNvQ0F3UDU1WmRmaUkrUDUrREJnenp3d0FOTW1EQUJuVTRId0k0ZE8xQVVCVzl2YnpRYURWOS8vVFZtczVsT25UbzUzRDl4WjVLOGlVcEIyNzRqMnRCT21BLzlCTnpZN3Q5NXlvMFNjZ1VGR0QvNmYzaS9LVHNmQ1NHRUVEY2I4MUJ6amwzUUU3UHpPUGMxcnNXZjdtOVcwVjBxc3pGanhqQng0a1FhTm14STM3NTlIYnAyMTY1ZEpDVWxFUk1UNDFRZlB2bmtFK0xqNDJuUW9BR3paOCttUzVjdXRzY09IanpJanovK2lObHNScVBSRUJnWXlKUXBVMHFkNnJodTNUcTJiZHVHb2lnMGJ0eVlrSkFRZXZmdVRYaDR1Tk9GcnR1M2I4K01HVFBLZkw2L3Z6L0xsaTFqejU0OUJBWUdNblhxVkhyMjdHbDNUbEpTRWovKytLUHRPQ0FnZ0tpb3FOdHVzaUxLVDRwMGkwcER2WHdKL2V3M0lkOVUyRkM0L2FTVGJoN0Y4eHdWaWU0UER6b2RWd2doaEtodUxLcktzUGUrWjBmYUJkYSsxSVhoZnlnNXJhK3kwdXYxckZpeGdvQ0FBSVlQSDM3SHRXdDZ2WjdZMkZnTUJnTVRKa3h3ZXExYmRuWTIrL2J0bzIvZnZyZmNhVkZWVlZSVnZXM0I2bXZYcm5IbHloV2FObTFxRzkycVNPZlBuK2YzMzMrbmMrZk90NXllYWJGWWJJbnB6WVcraFd0SjhpWXFGZE1YVzhqN3IzWGV1cXFxYUJURk5XdmdpaWVDUHI3VW1oY0RYbFd6SUtrUVFnaHhOK1hsVy9qejJoLzU3T2RNM3YxVFIvNThmMkJGZDhraFc3ZHVaZXZXcmZUczJaTStmZnFVbUFwNTRzUUpFaElTU0V4TVpOQ2dRUXdhTktpQ2VpcUU0eVI1RTVXTHVRRDkyMzlEdlhDK3NNRTE4eWNWck44bUZuMWpwSHZvVVR6L09OcnB1RUlJSVVSMUZSV1h5cHE5cDVnek9LVEsxWURUNi9Va0p5ZVRuSnpNOGVQSGJmLytxNnBLcTFhdGlJaUlJQ0lpUXJhekYxV09KRytpMGpIL2RvU2N4WE9zQjRVSmw4dEgzd0NmYWRGb1dyUnlSV1FoaEJDaVdscjh4VEhtYkRsQ1JLdTZ2UGVuam9RMGttUkhpSW9rcFFKRXBhTnRIWUpiUk9HYU5FVngzWmJGTjgzVHp2M1grMkN4dUNpNEVFSUlVZjFNN3QrR3hMZDZrV3N5RXpGdkwzTzIvRXF1eVZ6UjNSS2l4cEtSTjFFNTZiUEpuaGtGdVRuV1k1ZnRQbW5QNDVrWGNlLzNsT3NEQ3lHRUVOV0lSVlg1NE91VHpObnlLL1Y4M0ZrMW9pTjk3M051NTBNaGhPTWtlUk9WVnY3ZXJ6Qis4Zy9YQnk0K2ZWTG5qdS9ieTFEcTFYZjlmWVFRUW9ocTV2ZHJlYnl4SVkydEIzK25jMkJ0L3RnamtPZi8wSVQ2dnFYdnJpaUVjQzFKM2tUbHBhb1kzcG1CNWVSeDZ5R3VHWHhUVkZDNWtjQnBRenZoUFg2cUN5SUxJWVFRTmNPUjMvWDg0NXVUeEg5N2pzdUdmUHEyYjhBZmV6VGpxWTRCZUxuTFZ2RkMzQzJTdklsS3pYTDJOSVo1VTBFdFhKdm1xZ3p1cGppZW84ZWo2MzYvQ3dJTElZUVFOVWVCV1dYSG9RdXNQM0NhTDlLeVVCUUlhMWFiOE9hMTZSWlVsL0FXZm9RMDhrSGpncnF0UWdoSjNrUVZrTGZ4WDVnU3ZyQWVxQ29LQ3FwTEVyaGkweWU5ZmF6VEoydlZka0ZnSVlRUW91YkpOWm41NGVRMWtvOWY0YnNUVi9qdXhGVit2NTZIbDA1THg4RGExUExRNHVXdXhWT25zZjd1WnYzZHkxMHJ5WjBvMWZTbmdpdTZDNVdPSkcraThzc3pvcDhaaFhyOW12WDRwaTMvbmFGaVRRWkJwazhLSVlRUXJuYjZjaTdmWjF3ajdldzFMdWxOWERIa2N6VW5uNnU1QlZ3eG1MaWFrODhsUTM1RmQxTlVVb2IzQmxSMEZ5b2RTZDVFbFpELzNRR01zU3RkSGxjQnV4cHlubi82QzdvSEhuSDVmWVFRUWdnaGhIQ1cxSGtUVllLdSsvMW9nOXU3UEs1cSsyR1Z0L0dmcUZldnVQdytRZ2doaEJCQ09FdVNOMUZsZVA3cFZYQnpLOWJpb2tIallzTnZhbDRldVIrdWNrMWNJWVFRUWdnaFhFaVNOMUZsYVB3RGNIOThzTzFZVlhGWi9sWjg1MG56a1Y5dWJKQWloQkJDQ0NGRUpTSEptNmhTUFBvUFJ0T2dJUUNLNHFKZEo0dW9OekxCdkU4L1FiMlk2Y0xnUWdnaGhCQkNPRWVTTjFHMTZIUjR2dnk2N2RDYXU3bHErcVNDV3BUQTVlZVRzMmJGamZweVFnZ2hoQkJDVkRCSjNrU1ZvMjBkZ3E3ZlUzWnRyaHFBMHlpS2JRVE9jdkk0cGgzYlhCUlpDQ0dFRUVJSTUwanlKcW9rejhIRFVRSWFGeDRweFdjOE91WG1NSG5iL29QNisxblhCQmRDQ0NHRUVNSUprcnlKcXNuTkRlOVhvMEJidVB1a3dvMHBqMDVTRkFXMUtJMHpGMWluVDVyTkxva3RoQkJDQ0NGRWVVbnlKcW9zVGRQbWVBd2VWcXhGUVhGQi9xWmFJOTJZUG5uMkZIbmJOemtmV0FnaGhCQkNDQ2RJOGlhcU5QZCtUNkZ0RlF5QW9vRHFpdXpONXNaS090TVgvOFdjOFpzTFl3c2hoQkJDQ09FWVNkNUUxYVlvZUkwWmorTGhVZFNBeXhiQUtkeUlwYXJrcmwwQkJRV3VpUzJFRUVJSUlZU0RKSGtUVlo1U3J3RWV3MThxMXFEZ3F2SUJpbkpqTXhUMTRnWHlQbzF6U1Z3aGhCQkNDQ0VjSmNtYnFCWjA5eitDVzZldXRtTlhUWjVVQWFYWVZFelRydjloK1MzZFJkR0ZFRUlJSVlRb08wbmVSTFhoTlhJcytOWUM3RGNjY1o1OUtZS2NOVEdRbStPaTJFSUlJWVFRUXBTTkpHK2krdkQyd1h0VTVJMWpSVUZ4MFJpY3BsZ1ZjUFhxWlhKaVY3b2tyaEJDQ0NHRUVHVWx5WnVvVnJUdE82RjdvTGZ0MkVMeFBTUExUNzBwampudElLYXZQbk5CWkNHRUVFSUlJY3BHa2pkUjdYZ00rek5LdmZxQWRmcWs2cUxSTnhYc3BtTG1mZm9KNWhQSFhCSmJDQ0dFRUVLSU81SGtUVlE3aW9jblhxUEhGKzQ2Q2E0dEg2Q2dGc1d5V01qOVlMbXNmeE5DQ0NHRUVQZUVKRytpV3RLMkRzSDk4VUhGV2x3eGVkSktvOXlJSmV2ZmhCQkNDQ0hFdlNMSm02aTJQQVkraDZacG9QVkF3VHA5MGdVRGNLV3VmOXYxUCtjREN5R0VFRUlJY1J1U3ZJbnFTNnZGZSt3a2NQY0FDdGUvdVdnQXJzVDZ0MDBmeS9vM0lZUVFRZ2h4VjBueUpxbzFwVUVBWHE5TXZIRU11S3lFdDFLcy9sdlIrcmM4bzJ0aUN5R0VFRUlJY1JOSjNrUzE1eGJXQmZmK2cyODB1S3AyTjlZOVVZckNxVmN2ay92aHU2NExMb1FRUWdnaFJER1N2SWthd1dQd01EUnQybGtQRkJmdVBna29Lclo0QlFlL3c1VHd1Y3RpQ3lHRUVFSUlVVVNTTjFFektCcDh4azVDcVZPMzhGakJkZE1uN1Evek5uMkM1WFNHYTJJTElZUVFRZ2hSU0pJM1VYUDQrT0lkT1JuYzNBb2JYSnZBMlFienpBWGt2cjlNMXI4SklZUVFRZ2lYa3VSTjFDaWE1a0Y0alh5dFdJdXI2cjhwZHV2ZkxKZXlaUDJiRUVJSUlZUndLVW5lUkkzajF2MEJkQS8ydWRIZ3lnMU1ibDcvdG51SDY0SUxJWVFRUW9nYVRaSTNVU041am5nRlRXQkw2NEVMQzNpajJJZkppLzhuNWlpRW5SOEFBQ0FBU1VSQlZJemZYQkJZQ0NHRUVFTFVkSks4aVJyTE8vSnY0TzBEdUxhQTk4MmJXZWErdXdRMSs3cHJnZ3NoaEJCQ2lCcExramRSWXlsK2RmRitOZXJHTWE1YUFhZlliWVdpWHI5SzdydUxYUkpaQ0NHRUVFTFVYSks4aVJwTjI2NERIa09ldHgycnJxci9wbGovY2hXRk01ODRSdTZhR05mRUZrSUlJWVFRTlpJa2I2TEdjKzgvR0xjT1hhd0hMaXpnclFLYVlrTjVCVDhrWWZycU01ZkVGa0lJSVlRUU5ZOGtiMElBWHE5TVFHblEwSHFnS0M0YmdWT0wvUVRJMi93eDVsL1RYQkpiQ0NHRUVFTFVMSks4Q1FIZzRZblB1TCtCaHljQWlxSllkNkIwaVdKYlVLb3FPUjhzUjgzS2RGRnNJWVFRUWdoUlUwanlKa1FocFZGVGZNWk5BYTNXZW96aXVoSndpbnBqTm1adURvYVZDeUhQNktyb1FnZ2hoQkNpQmxBTUJvTUxTeFFMVWZVVmZKOUk3dG9WTnhwVTFib1d6Z1ZVMU1LOUtFRWIyZ252Y1ZOY0Zsc0lJWVFROTRaZXIrZlFvVU1rSlNXUmxaVkZhbW9xQUdGaFlmajcrOU9qUnc4aUlpSXFwRytxcXFMSVo0dHFTNUkzSVVwaCt0K241RzNkZUtQQlJRbWNVaGlxcUNhQisrT0Q4Qmo2Z3ROeGhSQkNDSEZ2N05xMWk2MWJ0eElXRmtaRVJBUmhZV0VBREI0ODJPNjhoZzBiOHNJTEw5Q25UNSs3MXBmRXhFU3VYcjFLLy83OVVSU0ZyNzc2aXUzYnQ3TnMyVEswaFRPSkhCVWRIWTI3dXp1VEowOHU4eldYTGwxaTVjcVZEQjgrblB2dXU2OWM5eTJ5ZWZObVVsSlNtRFZyRmpxZHpxbFkxWkZiUlhkQWlNckkvY21obUMvOFRrSFNYbXVEeTBiZWluNWE0NWwyYkVVYjJCSzNiajFkRWw4SUlZUVFkNGRlcnljMk5oYUR3VUIwZERTK3ZyNjNQZi9DaFF2RXhNU1FtcHJLNk5HajczaStvNjVmdjg1Nzc3MUgyN1p0ZWVLSkp3Qm8yN1l0R1JrWkpDUWswSzlmdnp2R1NFNU9wazZkT3JScjE4N1dackZZTUp2TkR2VmwxNjVkcEtTazhOSkxMM0hreUJGeWNuSXdHQXpvOVhxeXM3UFI2L1ZjdTNhTnExZXZjdlhxVmE1Y3VVSy9mdjBZTVdLRVhaeHo1ODRSSHg5UHAwNmRPSG55NUczdnFkUHBhTkdpaFVQOXJBNGtlUlBpRnJ6Ky9CZHlybDR1dGp0a3NTRXpaeWlLWGFUY2Y3NkxUMEJqTklFdG5ZOHRoQkJDaUx0aXdZSUZSRVJFTUdqUUlJZXVTMGhJSUNzcmkzbno1cm0wUCsrLy96NTVlWG04OXRwcnRyYVdMVnZ5NElNUHNuNzllcnAyN1VxOWV2VnVHeU0rUHA2UWtCQzc1QTNnOHVYTEpDVWxsVGkvUVlNR3RHblR4cTdOWXJHd2MrZE93c1BEYWRteUpTKy8vREtYTDE4R3JBbVdoNGNIZXIyZWxpMWIwcWhSSTRLRGcvSHo4eXR4VDZQUnlNS0ZDekVhalJ3OGVKQ2ZmdnJwbHYwMkdvMDBhOWFNMWF0WDMvYjVWVWVTdkFseEt4b05YbU1ua2JQa2JTeW5NN0R1R3FrVzdrVHBuQnNSRkNnb0lHZkZBbnltTDBEeHUvMmJyQkJDQ0NIdXZiVnIxeElVRk9SdzRsWWtOVFdWdFd2WE1tYk1HSmYwNTlOUFAyWC8vdjJNR3pjT2YzOS91OGZHakJsRFZGUVVDeGN1SkRvNkdqYzN4ei91SHoxNmxPWExsNWRvNzltekoxRlJVWFp0Ky9idEl6TXpremZmZkJPQUpVdVdvTlZxOGZIeFFhZlRjZXpZTVNaTm1zVElrU01KRHc4djlYNG1rNG41OCtlVG5aMU5vMGFOYU5HaUJaTW5UeTR4YmRKZ01MQml4UXFTazVNWlBueTR3OCtyT3BEZEpvVzREY1hERTUrSmI2SFVhMURZb0dCeHlSNlVDcWczVWpnMSt6cUc1ZlBBbU91QzJFSUlJWVJ3bGN6TVRGSlRVNTFPdkxadDIwWm1wdk9sZ2c0Y09NQzZkZXZvMDZkUHFWTWo2OWF0UzFSVUZMLysraXNMRml6QWFIUjhkK3VJaUFqaTQrTkwvTG81Y1ZOVmxVMmJOdEc2ZFd2YlNGcjkrdlh4OC9NcjgzcTE3T3hzNXM2ZFMwWkdCbSsvL1RaejU4NGxQVDJkV2JObThmdnZ2OXZPUzBsSllkS2tTYVNtcGpKanhnd2VldWdoaDU5WGRTREpteEIzNGxzTG56ZG1nSmMzVUx5RWdKTkpuQUlhRllwcUNLaVo1ekdzV2dRRkJjN0ZGVUlJSVlUTHhNYkd1bXpFTERZMjFxbnJFeE1UV2JKa0NhR2hvWXdkTy9hVzUzWHAwb1VKRXlid3d3OC9NRzNhTkpja2phVkpTRWdnSXlNREx5K3Zjc2RZdlhvMW1abVpSRWRIRXhnWVNFQkFBSXNYTHdaZzNMaHhyRnUzamhrelpqQm56aHlhTm0zS2loVXI2TmF0bTZ1ZVFwVWoweWFGS0FQRlB3RHY4VlBKV1RvWHpBV0Y2OVdjWC8rbUtxQVVHNEd6SFB1VjNMVXI4UHJMRzFKQ1FBZ2hoS2dFamg4L2J0dFIwbG5KeWNubHZuYlRwazE4OU5GSHRHM2JsdW5UcCtQdTduN2I4L3YyN1l0T3B5TW1Kb2JJeUVpZWZ2cHBubm5tR2ZidTNXdEw1aTVmdmt4NmVqcnIxNiszWFhmMjdGbTBXcTFkMjgwZWYveHh2TDI5V2JkdVhibWZUNUhYWDM4ZHM5bE0zYnAxYlczNStmbDA2OWFObzBlUHNtblRKZ0NhTjIvT280OCtpb2VIaDlQM3JNb2tlUk9pakxTdDJ1STFaank1SHhTYkErNkNFZ0txclg0QW9DZ1VIUHlPdkUwZjQvSHNpTnRlSjRRUVFvaTdLelUxbFI0OWVyZzhwcVBKWUZaV0ZwczNiNlpidDI0TUdUS0VzMmZQbHVtNk5tM2FzSFRwVXBZdlg4NkJBd2NZT0hBZ21abVpuRHAxQ29EZzRHQUEyekZZazZTYjIyNW1OQnI1K09PUHljL1BwMlBIamxnc0ZvZWVUM0ZhclpiejU4K1RtSmhJZW5vNmFXbHBaR1ZsRVJBUXdLQkJnK2pWcXhjWkdSbnMzcjJieFlzWFl6YWJhZEtrQ1lHQmdUUnUzQmcvUHo5NjllcEZnd1lOeXQySHFrVHF2QW5oSU5QT3o4ajd6NDF2b3hTY25rQlp5SDQzUzgvaEk5SDE3dStTeUVJSUlZUnczTmF0V3pFWURMend3cDFyc3Q1YzUrMVdSbzhlWGE2TlQwNmZQazNUcGswWk5td1krZm41WmJvbUlpS0N0OTU2aS96OGZQUjZ2ZDNvVmhHOVhtOVh4bURhdEdsMDZkS0ZZY09HM1RMdW1UTm5pSXlNSkRJeWtyUzBOQzVkdWtSMGREUXJWNjVrMzc1OWR1ZGFMQlpNSmhNNm5hNUU3Ym1oUTRjU0h4K1B4V0xCejgrUGtKQVFRa05ENmR5NU04bkp5YVNscFRGMzdsemIrVGs1T1J3NmRJakRodzl6L1BoeHpwdzVnNysvUDlIUjBXZzBOV00xbUl5OENlRWc5MGNIWUxtVVJmN3VIVURKMm0zbFozKzlNZjVmS0g3MWNPdnlCeWZqQ2lHRUVLSThEQVlERFJzMkxOTzV6ei8vL0IzUE9YSGlCQWFEb1Z4OUNRd01CT0NERHo1QUxaeXhzMmJOR3M2ZE84ZnMyYk5Mbkw5bzBTSThQVDBCNjViOXBTVnVXVmxaVEowNmxmNzkrL1BjYzg4QmNPM2FOWEp6UzI2Z2xwNmVUcXRXclhCemM2TkpreVlNSGp5WXh4NTdqTFMwTk5zNWZmcjBvWDM3OW5iWFhiaHdnUTBiTnZEa2swK1dxTXNXSEJ4TWVIZzQ5ZXZYcDM3OStuYVB4Y1hGbGVpRHQ3YzMzYnQzcDN2MzdpVmZvQnBDa2pjaHlzRnoyRWpVSzVjcE9QZ2RBS3Fxb0ZGY013SlhmQ1ptN3RxVmVFK2FoYlpWV3hkRUZrSUlJWVFqZkh4OHVIRGhRcG5PTGN2b1hGeGNIRDQrUGs3MXFYaVNjK25TSlJvM2JsenFsRUd6Mld4TDNrcHo5ZXBWWnMyYUJVQ3ZYcjF1ZTgrVWxCU2lvNk1aTUdBQUw3LzhNaHFOaGxHalJwVTRMelEwbE5EUVVMdTJZOGVPc1dIREJqcDM3bnpMVWdGdnZQRUc1ODZkczJzem1Vd0F0eXdKMEtGREIyYk9uSG5iZmxkSGtyd0pVUjZLZ3RlWUNlUXNmUnZ6aVdNb0NsaFFVVnl3aVlsR0FRdUY0M0RtQW5KV3ZvUHZsUDlEYWRURTZkaENDQ0dFS0x1Z29DQ25OaG01bWNGZ29FT0hEaTZKWlRLWk9IUG1ERjI3ZGkzMThieTh2RnNtYjVtWm1jeVpNd2VqMGNqOCtmTnAxS2pSTGUremZmdDJZbU5qYWQ2OE9VT0hEblZKMzI4MmF0UW91NUlHMmRuWnhNVEVNR1RJa0ZKZnI3aTR1RHR1MkZKZDFZekpvVUxjRFc1dWVJK2ZpdElnQUNncUllRDgyRnZSQkV4YnJOd2NESCtmaDNyOW10T3hoUkJDQ0ZGMlFVRkJKQ1VsdVN4ZVVsSVNRVUZCTG9tMWYvOStjbk56YnptYVpUQVlTazNlTWpJeW1EeDVNb3FpOE00Nzc5QzRjZU5TcjgvS3ltTHUzTG1zV2JPRzd0MjdNMy8rZlB6OC9GelM5NXVGaFlYWnBrTjI3OTZkaXhjdm90UHBHRHAwcUYxNzBTK3RWbXUzVHE4bWtlUk5DR2Q0KytEenhuVHdzYjZCdUNxQkE5Q2czS2dCZC9VS09YK1BSczF6dk5DbUVFSUlJY3JIMTllWFZxMWFrWnFhNm5TczFOUlVXclZxNVpLa3cyZzBzbW5USmxxMmJFbElTRWlKeDFWVnhXQXdsRnAvclg3OStvU0hoL1BPTys4UUVCQlE0dkZodzRaeDRzUUp4bzRkeTVFalI0aU1qR1RhdEdsT1QvY3NxMTkrK1lXTkd6ZnkxRk5QM1RKWnpNN09wbmJ0MnZla1A1V05USnNVd2tsS2ZYOTgzcHlGWWZuL2dUN2Jsc0JwVUp4SzQxU3dMbjRyWEFSbk9YZWFuSlVMOFprNERYUTFjNnFBRUVJSWNhOE5IRGlRRFJzMk9GM3JiY09HRFM0cDltMHltVmk4ZURGbnpweGgvdno1cFo2VGtaRkJYbDRlVFpxVVhISlJxMVl0b3FLaTdOb01CZ01wS1NuczJiT0g3Ny8vSG5kM2R3WU1HTURRb1VQdjJtaGJhYjc1NWh0V3JWcEZjSEF3TDc3NFlxbm5tRXdtTGw2OFdPYU5aS29iU2Q2RWNBRk4wMEI4L3pvSC9aSTVOeEs0d28xSG5CMkhVN0F2NHAyemVqSGU0NmFBbS96MUZVSUlJZTYyc0xBd2twT1RpWXVMSzlPbUpLV0ppNHNqS0NqSTZTbVRSNDRjWWZYcTFadzZkWXJJeUVqYnpvN2J0MjlIcTlYaTRlR0J5V1JpMjdadDFLNWR1OVQxWWlhVGlYUG56bkhtekJtT0hqMUtlbm82UjQ0Y3dXdzIwN3AxYTBhUEhzM0REejlNclZxMUhPN2YvdjM3V2JSb1VhbVB2ZjMyMnlYYVZxMWFSV0JnSUwvODhndng4ZkVjUEhpUUJ4NTRnQWtUSnFEVDZRRFlzV01IaXFMZzdlMk5ScVBoNjYrL3htdzIwNmxUSjRmN1Z4M0lwejhoWEVScDFBVGZ2ODdCc0d5dWRYM2FqVUV6NTBiZ2JpcmliZjQxalp6M2wrSTk5cTl3VTcwVUlZUVFRcmplbURGam1EaHhJZzBiTnFSdjM3NE9YYnRyMXk2U2twS0lpWWx4cWcrZmZQSUo4Zkh4TkdqUWdObXpaOU9sU3hmYll3Y1BIdVRISDMvRWJEYWowV2dJREF4a3lwUXBwVTUxWExkdUhkdTJiVU5SRkJvM2JreElTQWk5ZS9jbVBEemM2VUxYN2R1M1o4YU1HV1UrMzkvZm4yWExsckZueng0Q0F3T1pPblVxUFh2MnREc25LU21KSDMvODBYWWNFQkJBVkZUVWJUZFpxYzZrU0xjUUxxWm1aV0pZUFB2R0JpTXVHb0c3bVZ1bmJuajk1UTJvSVVVcGhSQkNpSXFrMSt0WnNXSUZBUUVCREI4Ky9JNXIxL1I2UGJHeHNSZ01CaVpNbU9EMFdyZnM3R3oyN2R0SDM3NTliN25Ub3FxcXFLcDYyNExWMTY1ZDQ4cVZLelJ0MnRRMnVsV1J6cDgveisrLy8wN256cDFSbE5KMzdiWllMTGJFOU9aQzN6V05KRzlDM0FYM0xJSHIyZ092TVJOdUZJWVRRZ2doeEYyMWRldFd0bTdkU3MrZVBlblRwMCtKcVpBblRwd2dJU0dCeE1SRUJnMGF4S0JCZ3lxb3A2STZrdVJOaUx0RXpjckVzSFF1NnRYTGhRMnVXZ05uSDBQM1lCODhSN3ppWkZRaGhCQkNsSlZlcnljNU9abms1R1NPSHo5dUd6RlNWWlZXclZvUkVSRkJSRVJFamQzT1h0dzlrcndKY1JkWkxtYVJzMlNPeXhNNDIySzZRcnFISDhQemhaZWRqU3FFRUVJSUlTb3hXU3dqeEYya2FlQ1A5MS9ub0tudmIyMG8yc1RFMmNDS2dxcmVTQUh6OTN5SjhUL3JuWTBxaEJCQ0NDRXFNVW5laExqTHJBbmNiSmNuY01yTkNkek96ekI5L3FtVFVZVVFRZ2doUkdVbHlac1E5NEJTdHo3ZWY1Mk4waUNnc01GMUNWenhPWmg1V3phUy8vV1hUa1lWUWdnaGhCQ1ZrU1J2UXR3alN0MzYrUHh0VG9rRXp2bkE5b2ZHRFIrU24vQzVDd0lMSVlRUVFvaktSSkkzSWU0aHBiYWZOWUVMYUZ6WUFDb3FpZ3VTT0xYWUVKeHg0enJ5dHYzYithQkNDQ0dFRUtMU2tOMG1oYWdBYXZaMURFdm1vR2FlTDlhSWsvTW9Td1p3Ni9Vb1huOGNKWFhnaEJCQzFBekdYQ3laNTdGY3Z3YTVPYWc1QnVzdnM3bWlleVlxSVkrQnoxWjBGeHdteVpzUUZVVE52azdPOG5sWXpwMHUxcWc2bjJqZEZNT3Qrd040alhvZEZCbG9GMElJVWIyWTAzK2hJTzBnNXFPSE1XZWVoeHhEUlhkSlZDRzEzbytyNkM0NFRKSTNJU3BTYmc2R1ZRdXgvSlp1YTFJQmpRcXFFem5jelRtZ1c2ZXVlTDBhQlZxMzhnY1ZRZ2doS2dIMTkzUGs3ZGhDL28vZlFwNFJBRTFnU3pRTkc2SDQxVU5idHg2S1h6MDBkZXRCYlQ4MC9nRVYzR01oWEVlU055RXFtcm1BM0EvZnBlRDd4R0tOS29xcXVEU0IwNGFFNGoxdUN1aDA1UThxaEJCQ1ZCREx5ZVBrZmJhWmdwOS9BRURUdUNtNjdnL2cxdjErU2RCRWpTSEpteENWaE9uelQ4bmJzdkdtVnVjV3dxbW9LTVd1MTdRT3dYdkNWQlFQejNMSEZFSUlJZTRsOWRvVmpQOVpUOEYzQjlEVTk4ZXRXMDkwZjNnQVRkUG1GZDAxSWU0NVNkNkVxRVRNQjc4alo4MEtNQmNBSlpPdjhsREFXc3k3Y0JoTzB6d0luemRtZ0plM3M5MFZRZ2doN2lyVEYxdkkrMnd6NUp2d0hENFNYZS8rRmQwbElTcVVKRzlDVkRMbUU4ZklXYkVBY25NQUZ5Wnd4WThiTmNWM3lseEo0SVFRUWxSSzZ0WEw1UDYvR016SDA5RUd0Y0ZyMURnVW1Sb3BoQ1J2UWxSR2xxeE1jbFl1Ukwxd281VEF6UW1ZbzBva2NBMGI0L1BHZEpTNjlaMklLb1FRUXJoV3djOC9rQnU3Q2l4bVBBY05RL2ZvazdKanNoQ0ZKSGtUb3JJcVpTZEsxN2l4ams2cFhRZnZxQmxvbWpSejhUMkVFRUlJeCtWLy9TWEdEUitpYVI2RTl5c1RaYlJOaUp0SThpWkVaVmJxVHBUT1VWUVZ0ZmcybEI2ZWVFZE9SaHZjM21YM0VFSUlJUnhWa1B3TnVSKytpNlpOTzN6ZW1DN2xiWVFvaFNSdlFsUUJwcy8vUzk2VytHSXRhdUUwU0JmdFJLblY0alY2UEc3aEVVNzFVd2doaENnUDh5OC9rYk55SVVyRFJ2aE9pd1pQcjRydWtoQ1ZraVJ2UWxRUkJkOG5rcnQyUmJFV1p4TzRrbVVJUEo4ZGdlN1JBZVdNSjRRUVFqaE92WEFlL2J4cG9OUGhPM01oaWwrOWl1NlNFSldXclA0VW9vcHc2OVlUN3luL1YyeUhTQVdMVXhFVkZOVitFeFBqZjlhVCszR3N0Y0szRUVJSWNiY1pjNjA3TEtzcVBoUGZrc1JOaUR1UTVFMklLa1FiMUFhZnQrYWpOR3dFY0dQYW82cFNucjBvVmFYb1RlREd0UVhmN0NSbjlTTElNenJkWHlHRUVPSjJqQit2eFhMcElsNS9pVUxUUEtpaXV5TkVwU2ZKbXhCVmpNWS9BTjlwMFdoYUI5OW9WQlNzSTJubFNPQ3NBU2lld0puVERxS2YveGFXaTFsTzlsWUlJWVFvbmZsd0t2bmZIY0M5enhPNGRlaFMwZDBSb2txUU5XOUNWRlZtTTNsYjRqRjl1YzJ1MlpsNmNBcWdxbXBoTWdoNGVlUHorbC9SdEwzUG1aNEtJWVFROWt3bTlMT2lBUENkKzNkd2Q2L2dEZ2xSTmNqSW14QlZsVmFMeDlOL3hIdkNOUER4dFRXcldCT3c4bXhqb2dJb0NtcFIrcGViZzJINVBQTDNmT21DRGdzaGhCQldlZHMyb2w2OWd0ZklzWks0Q2VFQVNkNkVxT0swN1R2aU8zdUozVFJLUlZIS25jQkI0VnE2b3VFN2l3VmozSWNZLy9VK21NMU85MWNJSVVUTnBsNitoR25uNStpNjM0LzJ2ckNLN280UVZZb2tiMEpVQTBydE92ajhkVFllQTUrOU1lVlJVYXlqY09XZVJJbmRycFA1aVh2SVdUb1hESHJuT2l1RUVLSkd5OXYyYjlCbzhIaDJSRVYzUllncVI1STNJYW9MUllQN2dHZncrZXRzbEZxMWJ6U2pnS3FpT0pyREtkaFBvUVRNeDlQUno1dUs1ZHhwMS9SWkNDRkVqV0xKeWlRLzZSdDBEL1JHcVZPM29yc2pSSlVqeVpzUTFZeW1kUWkrczVmWVQwVXBISVVyRCtWR1FRSUExQ3VYTUx3emc0S2Z2bmVtbTBMWWFEUWFkRG9kSGg0ZWVIbDU0ZW5waWFlbkorN3U3dWgwT2pRYSthZEtpT29pNzdQTjFsRzNBVU1ydWl0Q1ZFbXkyNlFRMVZqK1Y5c3gvbmREaWJWcWltcXQ4ZVlvRmRVdWxYTi9iQ0FlZzRlRFZ1dHNWMFVONU83dWp0YVloK1h3VWRUdmYwTE51b1FsNHpUazVJSzNGNXFXZ1NqKzlWRzZkVUp6WDFzS1BOekp6OCt2Nkc0TEljckprcFdKWWRZYjZIbzlpdWNmUjFWMGQ0U29raVI1RTZLYXM1dzhUczc3eTFDdlhDcldXcGk5T1p6QXFkYU5USlFiRjJwYnRzYnIxU2lVZWcxYzBGdFJFeWlLZ3FmWmd1V0wzUlQ4WjN2Wkx2TDJ3dTNKdm1qNjk4YW8xVmhMV2dnaHFwVGNEMWRUOEgwU3Z2Tlh5SlJKSWNwSmtqY2hhb0xjSEhMLzlUNEZCNyt6TmQwOGlsWldwWTdhZVhyaDlYSWticDI2T3RsUlVkMjV1N3VqN1B1T2duVWJyU05zanZMMlF2dW41NkRYSHpDWlRLN3ZvQkRpcmxDdlgwTS9aYXlNdWduaEpFbmVoS2hCOHZkOGhUSHVIL2FOUmU4QUR1WnhDaW9Xc0VzQWRYMzY0L24waStEbTVsUS9SZlhrNGVHQnV2bC9tRGQ5NW5Rc3QyZWZRaDNTdjFJbWNHYXptU05IanRDK2ZYdUhydnYxMTEvNTczLy95N1BQUGt1Yk5tMGN2dTlQUC8zRWZmZmRoM3MxclpsbE5CcjUrOS8vVGs1T0RuMzc5dVhoaHg5MjZQcnEvdnBVZG5sYk4yTDYzNmY0emwrRlVxOStSWGZIYVhxOW5rT0hEcEdVbEVSV1ZoYXBxYWtBaElXRjRlL3ZUNDhlUFlpSWlLaVF2cW1xaXFLVXQxaVFxT3prRTVZUU5ZanU0WDVvMjk1SHpydUxVUzllc0RZV2xuUlRWTlZ1T3VTZDJNYnRpbDJYbi9BRjVtTkg4SG8xQ2syRGhpN3Z2Nmk2M04zZFhaYTRBUlQ4Wnp0YVZjVjk2Qk11U2VCTUpoTm1CK3NZZW5oNGxOaE14V3cyczNUcFVnNGNPTUNrU1pQbzFhdFhtZU1sSmlhU21Kakk1Y3VYV2Jod29VTWZ2dmJ1M2N1eVpjdm8yclVyMDZaTnc2M3dDNVNNakF3KytlU1RNc2NwN3ZYWFg4ZlB6NjljMTk0TnNiR3hKQ1ltQXVEcjYrdFE4bFlUWHA5S3pXd20vNXRkYU50M3JCYUoyNjVkdTlpNmRTdGhZV0gwNmRPSHNERHJCbUdEQncrMkpYRUpDUWswYk5pUUYxNTRnVDU5K3R5MXZpUW1KbkwxNmxYNjkrK1BvaWg4OWRWWGJOKytuV1hMbHFFdDUzcjA2T2hvM04zZG1UeDVjcG12dVhUcEVpdFhybVQ0OE9IY2Q5OTk1YnB2a2MyYk41T1Nrc0tzV2JQUTZYUk94YXFPSkhrVG9vYlJOR21Hejh4RjVMNjNCUE92YVVEaG9KdWlsSE1VVHFFdy9RUEFjdW9FaHYrYmd2ZkkxOUNHVjh5M2pxSnlVUlRGT2xYU1JZbGJFZk9tejlBMnFJL1NvNHZUYStDV0xWdG1Td3pLS2lZbWhwWXRXOXFPalVZalM1Y3U1ZHR2dnlVNE9Kanc4SERiWTNsNWVWZ3NsdHZHR3p4NE1MdDM3K2JJa1NQczNMbVRCeDk4OExibmE3VmEyeWhTeDQ0ZGFkeTRNZDkvL3ozTGx5OW4wcVJKYURRYXNyT3pTVTVPZHVoNUZSazllblM1cnJzYmtwS1MrUExMTC9IeDhhRmV2WHJzMzcrZnp6Ly9uQ2VlZUtKTTExZjMxNmV5eTAvNUZqWDdPdTRQOTZ2b3JqaEZyOWNUR3h1THdXQWdPam9hWDEvZjI1NS80Y0lGWW1KaVNFMU5aZlRvMFhjODMxSFhyMS9udmZmZW8yM2J0cmEvQzIzYnRpVWpJNE9FaEFUNjlidno2NTJjbkV5ZE9uVm8xNjZkcmMxaXNUajhaZGF1WGJ0SVNVbmhwWmRlNHNpUkkrVGs1R0F3R05EcjlXUm5aNlBYNjdsMjdScFhyMTdsNnRXclhMbHloWDc5K2pGaWhIMnR2M1BuemhFZkgwK25UcDA0ZWZMa2JlK3AwK2xvMGFLRlEvMnNEaVI1RTZJR1Vqdzg4STZhVHY3K3J6SCtleDBZQzljZUtZWFRMUnpKM2hUYmp4dnI2UEtNNVB5L3Y2UHIrVENlejc4RUhwNHVmdzZpNnZBMFd6Q3QyM2hYWXBzLytqZWUzVHVScTNGdWlsQm9hQ2p1N3U3azVPVHczWGZmRVJBUVlQZGhKaU1qZzVNblR4SVdGa2E5ZXZVQTdENklaV1ZsRVIwZHpZa1RKd2dMQzJQYXRHbjQrUGpZSHA4MmJScS8vZlpibWZ1emF0VXFWcTFhZGR0eklpSWllT3V0dHdEdzgvTmp6cHc1VEpreWhYMzc5dUhyNjh2WXNXTUpEUTFsdzRZTlpiNHZ3TUtGQzBsSlNYSG9tcnZwOU9uVHR0ZGkzTGh4Tkd2V2pFbVRKaEViRzB0d2NEQ3RXN2UrWTR6cS9QcFVCZmw3djBLcFZSdTNqdUYzUHJrU1c3QmdBUkVSRVF3YU5NaWg2eElTRXNqS3ltTGV2SGt1N2MvNzc3OVBYbDRlcjczMm1xMnRaY3VXUFBqZ2c2eGZ2NTZ1WGJ2YTNxOXVKVDQrbnBDUUVMdjNPNERMbHkrVGxKUlU0dndHRFJxVW1OWnRzVmpZdVhNbjRlSGh0R3paa3BkZmZwbkxseThEMk1yQTZQVjZXclpzU2FOR2pRZ09Ec2JQejYvRVBZMUdJd3NYTHNSb05ITHc0RUYrK3VtblcvYmJhRFRTckZrelZxOWVmZHZuVngxSjhpWkVEYVo3NEJIY1FqdVIrOUVIbUE5WjN5UnRVN1hLTVFwWGxNSVYvVmQrNGg0S2Z2a1pyOUhqMEFZN3R2NUhWQS91N3U2WVAvMjhmSnVUbEVWT0x1YlBFOUFONmU5VUdZR0JBd2NDMWtUaHUrKytvMTI3ZHJ6NTVwdTJ4OWV2WDgvSmt5Y1pQSGd3M2J0M3Q3dDIvLzc5dlB2dXUrajFlbnIzN3MyNGNlTnMwL0p1ZHYvOTl6czlEZWo2OWV1bEpnOEJBUUZNbXphTjZkT25zM3YzYmdZTkdrVFRwazN4OHZKeUtINTVwMXJkRGVmT25XUG16SmxrWjJmenhCTlBjUC85OXdNd2F0UW8zbi8vZmQ1KysyM2VmdnR0Z29LQzdoaXJPcjQrVllGNk1STnorbUU4Qmo0TFN0V3QyYmgyN1ZxQ2dvSWNUdHlLcEthbXNuYnRXc2FNR2VPUy9uejY2YWZzMzcrZmNlUEc0ZS92Yi9mWW1ERmppSXFLWXVIQ2hVUkhSOS95L2VoMmpoNDl5dkxseTB1MDkrelprNmlvS0x1MmZmdjJrWm1aYVh2UFhMSmtDVnF0Rmg4ZkgzUTZIY2VPSFdQU3BFbU1IRG5TYmtaQ2NTYVRpZm56NTVPZG5VMmpSbzFvMGFJRmt5ZFBMdkYrYVRBWVdMRmlCY25KeVF3ZlB0emg1MVVkU1BJbVJBMm4rTlhGZS94VUNyNDdRTzZHRDhHZ0wzekFPcEttd1pFQzMwcUozU2pWYTFmSVdmWi82QjU2Rkk5blhrU1JVYmdhUld2TXcrU2k2WkxhSi9wZytTVWQ5ZVFadTNiejV3bTRQOUdIZkNkSDN4eDErZkpsWW1OajJiZHZIenFkanRkZWUrMk8wL2hlZSswMTZ0U3BZOWVXbFpWVjRzTVhRRUZCQWRldlh5L3h6Zm1SSTBkdU9mSVRFaExDK1BIamFkS2tDVTJiTm5Yd0dWVXVGeTVjWU5hc1dWeTVjb1hPblR2YlRWTjg0b2tueU1qSTRJc3Z2bURtekpuTW5UdVhWcTFhM1RGbWRYcDlxZ3JUenYrQm9xRHI5V2hGZDZYY01qTXpTVTFOSlNZbXhxazQyN1p0WStEQWdRUUVCRGdWNThDQkE2eGJ0NDQrZmZxVU9qV3lidDI2UkVWRk1XZk9IQllzV01Ea3laUHg5SFRzMzk2SWlBaW1UcDE2eC9OVVZXWFRwazIwYnQzYU5wSld2NzVqNnhxenM3Tlp1SEFocDA2ZHNxMjNtekpsQ3JObXpXTGl4SWswYXRRSWdKU1VGRDc0NEFPdVg3L09qQmt6Nk5hdG0wUDNxUzRrZVJOQ0FPRFcvWDU4MjNYQUdQY1BDbjYwcmdGUkNoTTMyMVRLTW53MnRpc2pVSHd6azcwN0tVaE53WHZNQkRTdGcxMy9CRVNsbzlGb3NLUWRka2tzdDlkR29uMmtKK2F2RXlsNC8xLzJEK2JrWXZrbEhVM0grKzY0cnN4Vjh2THltRHg1TWhjdlhpUW9LSWlKRXlmZWR2UkhxOVdpMFdqc05pSEp6czVtM2JwMTdOeTVrOW16WjlPNWMyZTdhK0xpNHRpeVpRdVBQdm9vVHovOU5BMGJXamNCMHVsMDFLdFhqMXExYXBWNnIrSWJlWXdaTTRiczdPd3lQNjg3VGRXOGsyWExsbEZRVU1EZi92WTNwK0trcGFXeGFORWlybDI3Um1ob0tOT21UU3Z4RGZ4cnI3Mkd5V1FpSVNHQkdUTm1FQmtaeVFNUFBIREgyQlg1K3RRNDVnSk1CL2JnMXJrN1N1MDZkejYva29xTmpYWFppRmxzYkt4dHVuTjVKQ1ltc21USkVrSkRReGs3ZHV3dHordlNwUXNUSmt4ZzVjcVZUSnMyamFsVHB6cWROSlltSVNHQmpJd01PblRvVU80WXExZXZKak16aytqb2FBSURBd0ZZdkhneHk1WXRZOXk0Y1F3YU5JajA5SFJTVTFQcDFxMGI4K2JObzBHRG1sdGJWcEkzSVlTTlVxczJYcTlHVWZEVER4algvei9VN092V2RrV3hKbUtGcStIS09oS25Xb0NTVUFBQUlBQkpSRUZVS0FwcXNXbVU2cFZMR0JiUFJ0ZTdQNTVQdndBNjJiSzdPdE5xdFZpK3YvV2FoYklxU3R6VWpOUFcrbkNsc0h6L0U5b3VIZTVaOHViaDRVRmtaQ1RIang5bjZOQ2hkbFBwOHZMeVdMcDBLVTg4OFFSZHVuUUJyQjlFYkgyMVdQajY2Ni81NXovL3liVnIxL0R6OHlNbko2ZkVQWm8wYVlLZm54K2ZmLzQ1TzNic29IZnYzZ3dmUHB4V3JWcng0WWNmbHFtZnpabzF3MkF3bFBsNU9Uc2w4SmRmZm5GNjk4OVBQLzJVZGV2V1liRllhTisrUFRObXpDaDExRUJSRk1hUEg0K3FxdXpldlp0Rml4YlJ0MjlmWG5ubGxUSlBoYnpYcjA5TlUvRHpqMkRLUS9mQUl4WGRGYWNjUDM3Y3RxT2tzOHE3UVE3QXBrMmIrT2lqajJqYnRpM1RwMCsvWTltTHZuMzdvdFBwaUltSklUSXlrcWVmZnBwbm5ubUd2WHYza3BtWkNWaG5FS1NucDdOKy9YcmJkV2ZQbmtXcjFkcTEzZXp4eHgvSDI5dWJkZXZXbGZ2NUZIbjk5ZGN4bTgzVXJYdWpjSHQrZmo3ZHVuWGo2TkdqYk5xMENZRG16WnZ6NktPUDR1SGg0ZlE5cXpKSjNvUVFKYmgxNm9wdnV4aU1XLzlOL3RjN3dHeTJqYUJaSEpoS2FUM25wczFNZ1B6ZFgxQ1FtbUpkQ3hma2VEMHJVVFZvTkJyTVdaZWNpbEU4Y1RQTlhYYkx0WE5xMWlVMDk3aXVVWGg0ZUluMUcvbjUrU3hZc0lDVWxCUlVWYlVsYjJCTjJ2YnUzY3QvL3ZNZlRwOCtqVWFqNGFtbm51S0ZGMTdBMTllWGd3Y1BzblRwVWhvMmJNamN1WFBwMjdjdkR6MzBFRjkrK1NVYk4yNWsxNjVkN05temgvNzkrL1BzczgvYVB1aXNYNy9lN2dOaDQ4YU5iZC9zejVrejV4NjhFcTV4OHVSSlltTmpiWnNVOU8zYmw3Rmp4OTUyamFCR295RXFLc3FXME83YXRZdWZmLzZaWWNPRzBhZFBIOXpjM0tyTjYxTVY1WCs3SDd5OGNXdmZxYUs3VW02cHFhbjA2TkhENVRFZFRRYXpzckxZdkhrejNicDFZOGlRSVp3OWU3Wk0xN1ZwMDRhbFM1ZXlmUGx5RGh3NHdNQ0JBOG5Nek9UVXFWTUFCQWRiWjhJVUhZTTFTYnE1N1daR281R1BQLzZZL1B4OE9uYnM2TlFYWjFxdGx2UG56NU9ZbUVoNmVqcHBhV2xrWldVUkVCREFvRUdENk5XckZ4a1pHZXpldlp2Rml4ZGpOcHRwMHFRSmdZR0JORzdjR0Q4L1AzcjE2bFZqUnVNa2VSTkNsTTdERTgvbi9vVEh3LzB3L3VjajZ6ZW9GSnRLaVdNVkJSUzFjTXl1OEFPMmVqR1RuSVV6MGZWK0hNOGh6OHVPbE5XUVJxT2hJT04wcVk5NXhDN0QvTjFQSmFkQUZxTjlaa0NaRWpjQTllU1pFalhYN2pXRHdjQTc3N3pEenovL1RGaFltRjJOcEVPSERyRnk1VXJPbno4UFdLYzBqUm8xeXZZaEtTVWxoZWpvYVBMejg3bCsvVG94TVRHOCtlYWJlSHA2TW1EQUFQcjI3Y3VXTFZ2WXZIa3oyN2R2WitmT25heGV2Wm9HRFJyZzRlRmgyOW55OEdIWFRGTzlsNjVmdjg0bm4zekNqaDA3c0Znc2FEUWFSbzRjU1VSRUJQLzR4ejhJRGc2bWQrL2VwVjY3WWNNR2Z2LzlkMTU1NVJWYXRXckYwcVZMeWNyS1l2WHExV3pjdUpGWFgzMjF5cjgrVlZhZWtZS2ZmOEM5MTZOUXdYODNuWEhpeEFtN25XTmRGZFBSNU0zZjM1OTMzbm1IcGsyYk1tellzREp2MEZTMEsrMlNKVXZRNi9YVXFsV3J4UGI4ZXIzZWJ2ZmNhZE9tMGFWTEY0WU5HM2JMdUdmT25HSDM3dDFFUmthU2xwYkdwVXZXTCtwV3Jsekp2bjM3N000dFN1em16NTlmWXZSNjZOQ2h4TWZIWTdGWThQUHpJeVFraElFREI5SzVjMmVTazVOSlMwdmp6My8rTTBGQlFmVHUzWnVjbkJ3T0hUckU0Y09IT1g3OE9QdjM3OGZmMzUvQmd3ZVg2ZldvRGlSNUUwTGNsdEt3RVY2dlQ4Wjg2Q2R5NC8rSmV1RjNhN3ZEZ2F3L2JwNTJtYjk3QndVL0pPSDUzSjl4NjM2L1Mvb3NLZ2RWVlNIWFdPcGo1dTkrUXZ0SVQ0QlNFempOUXoxd2UyNWdtUkkzd0tuZExKT1NrbXk3cWhYVmkvdm1tMi9zUm11S1BpZ3RYTGpROXVHalZxMWFyRjI3RnNDMkRYaEdSZ2JoNGVGTW1UTEZia3BUa3laTjBPdjFoSVNFTUdMRUNEcDI3R2g3N0lzdnZyREZtVGh4b3UzZVU2ZE81YTIzM3FKaHc0WjRlbm95ZlBod0hudnNNZjcxcjMvaDV1Wm0rNWI1dWVlZTQ3bm5uZ1BnMldlZkxmSDhrcE9UK2VHSEgyNzdHano1NUpOMk5ldnVwYU5Iai9MNTU1OERFQmdZeUlRSkV3Z09EaVl0TFkzLy9lOS81T2JtM2pKNSsvYmJiL250dDk4WU9YSWtIVHAwWU5XcVZjVEZ4ZkhaWjU5eDZkSWxHalJvd0IvKzhJY3EvZnBVVmZuZko0SFpqRnZFN2VzVlZuWUdnOEcyM3ZST25uLysrVHVlYytMRUNZZW02aFpYdEI3c2d3OCtzTDFYclZtemhuUG56akY3OXV3UzV5OWF0TWcyNVZpbjA5bE5TeXlTbFpYRjFLbFQ2ZCsvdiszdnliVnIxOGpOTGZtZW1wNmVUcXRXclhCemM2TkpreVlNSGp5WXh4NTdqTFMwTk5zNWZmcjBvWDE3KzkybEwxeTR3SVlORzNqeXlTZEwxR1VycW9sWnYzNzlFaHVkeE1YRmxlaUR0N2MzM2J0M0w3SHJiMDBpeVpzUW9reTBvWjN3bmJ1Yy9OMWZZTnl5OFVadE9JcVd3NVZ0T3FWYStMTjROVG4xK2pWeVkxZWkrZnBMdlAvMENrb2oyUVd1T2xBVUJidzhTMDNnaWhLMjBoSTR6VU05MEwzK1V0a1RON0RlcDV4cTFhcEZTRWdJQUxtNXVhU25wMU9uVGgzYnFCakErZlBudVhEaEFrMmJOclh0RnVudDdRMVlSODJXTFZ2Rzlldlg2ZDI3TitQSGp5L3g3WExkdW5WWnNXS0YzYzZSdWJtNXZQdnV1K3pkdTVjNmRlcncxbHR2MGE1ZE94NTY2Q0hlZSs4OWR1N2N5Zmp4NDNueHhSZDU2cW1uMEdnMHRsM2tIQ2xLZnZUb1VYYnMySEhiYzdwMzcrNXdjckppeFFvS0NncnMyckt6c3pHYnpTeGJ0c3l1dldoNlkybTZkdTNLZ3c4K2lMKy9QeSsrK0tKdG1tUlJrV0JIMXBuNStQZ3dac3dZK3ZidHk2Ky8vbHFtSFNqdjF1dFQweFY4dHc5Tmc0WlZmbXE4ajQ4UEZ5NWNLTk81TDd6d3doM1BpWXVMYzNva3IzaVNjK25TSlJvM2JsenFsRUd6Mlh6YlhTYXZYcjNLckZtekFPalZxOWR0NzFrME8yREFnQUc4L1BMTGFEUWFSbzBhVmVLODBOQlFRa05EN2RxT0hUdkdoZzBiNk55NTh5MUxCYnp4eGh1Y08zZk9ycTFvL2V5dFNnSjA2TkNCbVRObjNyYmYxWkVrYjBJSWgraDY5MGZYL1FHTVcrTEozNWNBcWxvNEU3Slk0bmJIT1pYV3hFM0J1b2F1S0kyei9IWUUvZjlOd2Izdms3Z1BlQWFsaGk5S3J1ck1aak5LeTBEVXcwZExmYnhnM1VZMExadlpKWERsU3R3QXBXVmd1ZGRjaElhR01uZnVYQUIrL2ZWWHBreVpRdmZ1M1ltTWpMU2RzMzc5ZXY3OTczOHpZc1FJMnplK0pwT0pEei84a0MxYnRxQW9DaSs5OUJKRGh3Njk1WDJLSjI3SnljbkV4c2FTbVpsSjgrYk5tVDU5dW0wN2JEYzNOOGFQSDArN2R1MVl1M1l0c2JHeDdObXpoeEVqUnRqVzBDbmxXTiszY09IQ0V0OTZmL1hWVjhUR3hqb2NDMkR2M3IyM25McTFaODhldStQYkpXOEFmLzNyWDBzOHA2TFlkOXFVb1RSQlFVRmxxdjFXbkt0Zm41cE16YjVPd2ErSGNCL3dURVYzeFdsQlFVRk9iVEp5TTRQQjROVE9qTVdaVENiT25EbEQxNjVkUzMwOEx5L3Zsc2xiWm1ZbWMrYk13V2cwTW4vK2ZOdjdUMm0yYjk5T2JHd3N6WnMzdisxN25ETkdqUnFGMFhqamk3N3M3R3hpWW1JWU1tUklxYTlYWEZ4Y3VkNGJxZ05KM29RUWp2T3RoZWVMWTNEdi9UaDUvNDJuNEdmN0tVZXFBNk53R2hUcktFTFJCemV6R2RPWDI4ai9kaCtlejR5UXFaUlZtS3FxS1A3MWI1bThrWk9MYWU0eTNHZTlpZmFSbmlnTjY2TnBIK3h3NGdaWTcrUEFhTlN0NlBYV09vZDNxb2xrc1ZpWU1tVUt4NDhmcDE2OWVyenh4aHQyVXlIQk92WG81cHB1WjgrZVpjMmFOYVNrcEtBb0NrT0dET0hGRjE4czlVTkl2Mzc5Q0FzTFk5V3FWYVNtcGpKbnpoeUNnb0lZT25Rb1BYcjBjSGpITlE4UGp4SzdNRHBUTUx6NDFLMGlmL3ZiM3lnb0tDZ3g4bmFuWkxPMHg0dW1samxhUkx1OFhQMzYxR1Q1U1hzQjBQVzQvV2hPVlJBVUZFUk1USXpMU2dVa0pTV1ZhWHBsV2V6ZnY1L2MzTnhiam1ZWkRJWlMzOHN5TWpLWU5Xc1d2cjYrdlBQT083Y3NJWkNWbGNWNzc3M0hEei84UUVSRUJCTW5UblQ1K3I4aU42OEIzTGh4SXpxZGpxRkRoK0xuNTFmaS9JMGJOOXF0MDZ0SkpIa1RRcFNicGtrZ1hxLy9GY3ZKNCtSdS9CZVczOUlCeHpZMVVRRVVwWEFVN3NiNTZ0VXI1TWF1Ukx0dkYxNS9laFdsZ2V2cjA0aTd5Mncybyt2V0NjdmVwRnVmVkN5QksyL2lCcURwMW9uOHdtbDJ6aWhLM2tyN3NHQjNQNDJHUC83eGozenp6VGU4OHNvckpXcXU3ZDI3bDNmZmZaZkpreWZUdFd0WFRwdzR3YVpObTlpL2Z6OFdpNFg2OWV2YlJ0Zk1abk9wNjBzQTZ0U3B3L1RwMDBsTVRPU2pqejdpeElrVExGdTJERTlQVDdwMDZVTC8vdjFMMUllN1Ywb3J4RnUwYVl3cmRuMHJxcjkycTNwMm92TDYvKzNkZTF5VVpkNC84TTg5UjQ0bUlpSW9pYWpRSWlhaWhuaklCRzA5bXgwOHJOdTJwZnM4dWxwYXU2YVdxYldoZVVnWDA1LzJwUHM4NjFhS3UyWXJicTBWSnVzQlNCTU1OQUVEVkR3Z2lnZ3pNSFBQekgzLy9nQW1rWU1NREE0RG4vZnJ0UnR6enpYM2ZUR3ZYaE9mdWU3cit6VjlkeHpLbnIyaDhISCt6MjBQRHc4RUJRVTFxVUxrdlRJeU1oQVVGR1NYMEdFd0dMQnYzejRFQmdaYWIvdStteXpMME92MWRYNzU0ZTN0allpSUNMejAwa3ZvMEtGRHJlZW5UWnVHSTBlT1lONjhlZGEyS0dQR2pHblNpbjlUbkR0M0RudjM3c1hFaVJQci9Td3VLeXVyYys3dEFjTWJFVFdib2tjUTNCZS9EY3Y1VEJqMjc0WjBNUmZBWFVFTWdIRDM2bG9kYWdTOXV4NVlzczVCdC9LUDBEdzVDZHJ4VDdFM25CT1JKQW1LME9CNjk3MVpWUVU0MWZnWW1MOUl0TDM0aUtzTEZLSEJkdW54ZHZseVpYWE14aFFvcUcvVC9Ka3paeEFYRndlbFVna1BEdzlzMjdZTi8vNzN2d0g4dkUvdTFxMWJUU3BUMzcxN2Q2aFVLdVRuNXlNNU9Sbmp4NCszK1J6T29yaTRHQUJxclY1UzZ5YmZ1QTdwY2o1Y3ByM2c2S25ZemFSSms3Qm56NTVtaDdjOWUvYllaUVZQRkVXc1g3OGVCUVVGV0wxNmRaMWo4dlB6WVRRYTRlL3ZYK3M1VDAvUFdyY3g2L1Y2cEtXbElTa3BDYWRPbllKR284R0VDUlBxWGZscUtVZVBIc1dXTFZzUUhCeU1XYk5tMVRsR0ZFWGN2SG16MFlWazJocUdOeUt5RytVallYQmZGZ3R6K2trWS94a1A2VnBsSDVyS0xYRlZqYjRiODgyZFVOWGFXNjU2bmNVTThjdjlNQ1VmZ1hiQ00xQVBmUUpnczF5bllOWnFvQndmQTh1K2Z6VThzTHdDNW44Y2JOSTFsT05qWU5acWdFYVd6bTdJdVhQbkFNRG0vVkxWMHRMUzhONTc3MEdTSkN4YnRnd2hJU0hRNlhSSVRrN0c1TW1UTVc3Y09MejExbHY0NmFlZk1IVG8wRWJmbGxkYVdvcTB0RFFFQmdaaThlTEZ5TXpNeFBuejUydmRxdGtRbzlGWWE0V3ZzZVhHSGFHNmVFRkRlM0hzeWRuZW45WktUSzBzRTkrV2JubnYxNjhmVWxOVHNYdjM3a1lWSmFuTDd0MjdtN1FYODE1WldWbll1blVyTGwyNmhQbno1MXNyT3g0OGVCQktwUkphclJhaUtDSWhJUUVkT25Tb2M3K1lLSXE0ZXZVcUNnb0trSk9UZyt6c2JHUmxaY0Zpc2FCWHIxNllQWHMyUm80YzJhUlY3K1BIajJQZHVuVjFQdmYyMjIvWE9yWmx5eFlFQkFUZzNMbHppSStQUjNwNk9vWU5HNFpYWG5uRit2bDQ2TkFoQ0lJQU56YzNLQlFLSERseUJCYUxCZjM3TzIvL3dPWmdlQ01pdTFPRkQ0YXEvMENZdnpzQlk4TGZJZDJzcXRSVjNlTU5nQUpvWUUrY1VOMVpvTVlxbkZ4eUc0WlBkc0I0S0FFdVU1NkRhdERReG9WQmNoaVR5UVRYY2RHd2ZKSFk4T3BiVTdtNlFEa3VHaFYyK0NQYllEQWdKeWNISFR0MlJMZHV0bGM4VFVwS1FseGNIQlFLQlY1Ly9YVU1HalFJUUdVMXhiLzg1UzlRcVdyK0ozZnUzTG1OWGxYS3lzcENXbHFhOVhGWVdGaWppaDdjdlJxNVpNbVNSbDJyTlpBa3lkcVQ3ZDRpSXZhK1RqVm5lbjlhTTNQcVVhaEMra0x3YkZ1M3RNMlpNd2NMRnk1RWx5NWRFQk1UWTlOckV4TVRrWktTZ3JpNHVHYk40ZE5QUDBWOGZEdzZkKzZNbFN0WFdnc1lBVUI2ZWpwT256NE5pOFVDaFVLQmdJQUFMRm15cE00OWFydDI3VUpDUWdJRVFZQ2ZueDlDUWtJd2F0UW9SRVJFTlB1VzU5RFFVQ3hmdnJ6UjQzMThmTEJ4NDBZa0pTVWhJQ0FBUzVjdVJWUlVWSTB4S1NrcE9IMzZ0UFd4cjY4dkZpMWE5TUMrMkdsdEdONklxR1VJQ3FnaWgwTTFLQXFtNDkvQytLL1BJTis1WGZrVXFvS2JYRm1qVW00b2dBbFY0K1dhRGI0cmRtNkI0dC8vaEhiS2RLZ2VyYnZTRnJVT0JxVUNtaGVtTjlpUXU2bFU4MTZBUWFtbzZsZlJQRjkrK1NWTUpoTWlJeU50MnR0aHNWanc2YWVmNGgvLytBZGNYRnp3eGh0djFQcEcrTjdnMXRLcTk4T1l6V1pycWYyaFE0ZlcrMDI2ajQrUFhhNjdmUGx5dXhTT09YYnNHRXBLU2hBY0hOd2lCUkljOWY2MGRkTEZYRWczYjBBenRtMDJUSTZOamNYbXpadVJuNStQNmRPbjMzZnZtazZudzg2ZE82SFg2eEViRzl2czYwK2FOQWxlWGw2SWlZbXBWZVNvT2pESnNneFpscTM3VCt2eTNIUFBZZlRvMGVqV3JadGRpdks4OXRwcjFwKzl2THhzN3NFMmMrWk1qQm8xQ3VIaDRYVis5cTVjdVJLU0pGbURxUzN0UTlvaWhqY2lhbGxLSmRTUGo0WTZhaVJNU1YvQjhPWG5nTDZ5S0FRRVFLNk1iMVhWS2VzdWNTSlhqYTBNY1Q4UGthNWNSc1gvMndCRmp5QzRUdnNORkwxcWI5b214NU5sR2ZMd3dWQVczYnovN1pNMlVENHpBZEtBTU1oMlduWDcvUFBQQVFEanhvMXI5T3VLaW9xd1ljTUduRDkvSGo0K1BsaTJiQmw2OWVyVjdQazBoY2xrZ3Rsc1JuRnhNZWJObTRmaTRtSTgvL3p6OFBQenc4aVJJL0g4ODgrM2VBaXhSeSswNjlldlc4dnpUNTQ4dWRubnE5WWEzcCsyem5UeVJPVm5maHU2WmZKdUhoNGVlT09OTjNEZ3dBRXNXclFJVVZGUmlJNk9yblVyWkY1ZUhnNGZQbXk5WGRwZS94NTdlbnJlOS9OSkVJVDdmdm4wMEVNUHRhcTlwSDUrZnZEejgydHdqRUtoYURDUXRpY01iMFQwWUtqVlVJK2VBTldJMFRBbko4SDR6YjhnVjkxT0tUU2lyVUIxSHpsQitMblJkM1dLa3k3bVFyOStGWlNQaE1IbG1WbFFCTENaYm1zamlpSTBVOGRCQ2RnbHdDbWZtUUJNSFFkVFZSUFg1cEFrQ1gvKzg1OVJVbEtDcUtpb1J1MUpNWnZOU0VoSVFIeDhQQ29xS3RDL2YzLzg4WTkvdEtuNjJmYnQyMjNhODNZL09UazVrR1VaT3AwT1dxMFdDeGN1UkhSME5BQmcyTEJoalo1WFVWRVJBTmpjaXNBZTh2UHo4ZTY3NzZLa3BBU1BQZmJZZlJzSDI2SXR2RCt0bWl6RGxIb1VxcjdoZ0xiaFZodk9idkxreVlpT2pyYnVnOHZOemJVR0psbVdFUlFVaE1qSXlFYXR6aEhaaXVHTmlCNG9RYXVGK29rbm9SNDVCdVl6cDJEOCtxQzF4Y0RQbTl0ay9MenByU2JaT2xLQUxGZjJsS3R1OG0wNW53bDk3REtvd2dmRFplcE1DTDROZjVOSEQxWjFnRlA1ZEliNXIvRk4yd1BuNmdMVnZCY2dEUWl6UzNBRGdQMzc5eU01T1JtZW5wNk5xZ1NuMCttd2RPbFNYTDU4R1VxbEVyTm16Y0t6eno1cjg3ZkNKMDZjYU9xVTYzVDA2RkVBZ0wrL1A1WXVYZHFvdldLYk5tMUNYbDRlM04zZG9WYXJVVnBhaW9zWEw4TEx5K3VCVnBnRGdLKysrZ283ZHV5QTBXaEVhR2hvalZ1eDdNSFozNS9XenZ4akJ1U3kwalpWcUtRaEhoNGVpSW1Kc1huL0cxRnpNYndSa1dNSVFtVmhrL0RCa0M3bXd2ajFRWmhQcHdLU1ZMTUlTVlZhRXdESTl4NFc4SE16OEx2MnhKblRUMEozNWhSVWp3Mkh5NVJwRURvMXYrY1UyWWNvaWhBaXcrRXk2RkZZdmp6YytFSW1yaTVRam8rQmNsdzBERXFGWFc2VnJQYkVFMC9nMEtGRGVQbmxseHUxV2QvRHd3TWpSNDdFMGFOSDhlcXJyemE1ZXR4SEgzM1U2R3B1T1RrNWVPdXR0eG9jTTJQR0RKU1dsbUx1M0xtTlBxK1BqdytPSERsUzQxalhybDB4ZCs3Y1JyM2Vuanc5UFNHS0lrYU1HSUdYWDM3WjdpdGJ6djcrdEhibUUwY0FyUXZVNGJidGR5SWkyd2g2dmI3NU80dUppT3hBdm4wTHhzUXZZVHAyR0REVUxOa3RWNlU0b1k3Vk9Pc1lXYTU5cjc5Q0FWVkVKRFRSWTZFTUNyYjduS25wMUdvMVZFWVIwcmxzU0tmT1FDNjZCVG4vY21XWWMzV0JFQmdBd2NjYmlrSDlvUWdOaGxtcmFiSFM3YUlvMWlvQTBCQlpsbUd4V0I1NElaS1dWRjE1MFpIN1NuSnpjeEVVRk9TdzZ6ZWtOYncvclZaRk9jcisrRi9RaklpQmRzYUxqcDROVVp2RzhFWkVyWS9SQU5QeGJ5RW1mZ25wVmxFZEF5cjN1d2x5emRVNG9IS0ZUcExsbjN2TDNVWFJJd2phNkhGUURSd0N0S0UvdXAxZGRmVXdRUkJxL0dFc1NaSTFKTm1qQVRjUnRReng4SmN3N3QwRjl4WHJvZkR2N3VqcEVMVnBERzlFMUhySkVpeHBKMkg4K2lBc2VSZnFlQjdWbmJ6clB3WGtXcXQxZ21jSHFCOGZBODBUVDdhNVhrUkVSQSthL3AzWEFiVWE3c3VhWHc2ZmlCckc4RVpFVGtFcXVBanhSQkxNSjQ5RExxdGRlYTg2d2dsVmNhMmFZSDIranBDblZFSVZNUVRhSnlleVFpVVJVUk5ZTG1TaGZNTXF1UHhxTnRTUGozYjBkSWphUElZM0luSTY1aDlPUTB4T2dpWHR1enFmbHdFb2dIdmFEMVN1d0Vtb2U1MU8yYk0zTk5Iam9JcDRERkR5bGtvaW9zYW8rSEFUek9kK2dPZjZEd0ViOW8zYWkzejdGbVJkR2VTS2NzaWlFWUxKQkZrVUladEV3R1NxK3FjSVdlS2Z1MVNiZHRLempwNkN6UmplaU1oNVZaVERmUEpFWlpDcjY3WksvQnprcW44R3FpcFgxdE1RSE80ZVVBMGNBazNrOE1vQ0ovZHBka3BFMUY3SkpjWFFMVnNBelppSjBENzlLL3VldktJY1VsRWg1RnRGa0c3ZWdQbEdJZVRpSXNpbGR5ckRtcjRNc0ZPN0VHcS9QTGZ2ZHZRVWJNYndSa1J0Z2x4VUNQSDR0ekNsSElWY1VsejcrYXFzSmxTdHdOWDQ0S3NueHltOGZhQWFQQlNhSVNNZ2RPM1dRak1uSW5KT3hyMjdJQjQ1QkkrMTI1cTlmMWkrZlF1VzdCOWhQcDhCUzg2UGtHN1dMRllsYUxVUU92dENlTWdMZ29jSEJBOVBLRHc3UUhEM2hNTERFL0R3Qk5RYUNHbzFCSTBHVUdrZ2FEU1ExV29JYmJ4cE9MVXZERzlFMU9aWXptZENQSEVFNXZTVDlYNHpLNk95VktVZy9KemJwTHBhRFZSUitBZEFIVGtjNnNIRElIVHlicUdaRXhFNUI3bjBEblJ2dmd4MVJDUmNYcHpmdEhNVUZVSThtZ2hUMm5lUWl3b0JBRUluYnlnZURvS3FSMDhvT3Z0QzZOd0ZpczVkV0Z5S3FBckRHeEcxWGFJSTg0OFpNUC93UGN3WmFaQkxTK29lVjlubDJ4cmNaTG5xcHNyNmdseXZZR2dpaDBNOU1BcHc5MmlScVJNUnRXYkdQZjhITWVscmVMeXpFWUtQcncwdk5NQjA4Z1JNSjQ3QWtwc0RvWk0zMUpHUFE5bXJEMVE5Ky9BemxlZytHTjZJcU4yUUx1YkM5TVAzTVA5d0d0TGwvUG9IeWpKa0FYZmRYbG03M1VBMVJWQXcxSDM3UXhuNktKUTllN2ZFdEltSVdoWDU5aTNvbGkrRWV1Z1RjSmsxcDNFdkVrV0lpVi9BZU9nQVlMRkFOV0F3Tk1OR1FSa2N5cjNGUkRaZ2VDT2lka2t1S1libGg5TVF6NXlDNWV5WmhrWlcvcjljLzBxY2xkWUZ5dEJIb1E0YkFGVy9jQWdkT3RwdndrUkVyVVQ1OW8yd25EMERqOWpORURvODFQQmdpeG1tWTRkaC9OZG5VSGo3UUIwMUV1ckk0UUQzb1JFMUNjTWJFWkVvd253K0ErWWZUbGZlWG5ubnRsMU9LM1R0QmxYb28xQ0g5WWV5enk4QTlZTXZvMDFFWkUrbS8zd0R3NmM3NFRMOXQxQ1ArbVg5QTJVWjV1K093NWp3ZDhpU0JOY1g1a0VaRXZyZ0prclVSakc4RVJIZG8vTDJ5dE13WjV5R2RDblBQaWRWcTZIcy9ZajFGa3VGZjRCOXprdEU5SUJJbC9LZ1gvc1dsUDBpNERiM3RYckhXVExUWWZqc0UwaFhDNkFlTXhFdWs1NXpTQTg0b3JhSTRZMklxQ0VWNWJEOGxBMXozZ1ZZOG5JcSs4bFZsRGYvdks1dVVIYnZBVVgzSGxBRzlLajgyVDhBVUxGQk9CRzFRbm9kZE8rOERzSGRBMjVML2dSQnE2MDFSTDV4SFJXZjdJQWw2eXdVM1h2QTlZVzVVQVFFT21DeVJHMFh3eHNSa1kza0c5ZGd5YnNBYzI1bG1KT3VYQUlzbHVhZldGQkE4UFdEc3Z2RFVBWUVWb1c3aHlFODVOWDhjeE1STlpGOHF3ajZ1RFdRUzB2Z3NXSWRoRTZkYXc0d0dtRDRaenhNU1Y4RExxNXdtVHdONmhFeGdFTGhtQWtUdFdFTWIwUkV6V1V5d1hJcEYxTCtUekQvbEExTC9rK1FpMi9hNy94YUZ3aGUzbEIwNmd4RkoyOG92RHRENGVVTm9WUG5xdVBlZ0pJcmRrUmtmNWFzc3lqZnZoRUtkM2U0TFZnQ29XczM2M1BTbGNzUWs3NkNLZlVZWUJLaGZudzBYS1pNQjF6ZEhEaGpvcmFONFkySXFDVVlEYkJjdVFTcDhCcWtHOWNoWGJrRXk0M3JrSzlmYlpITENaNGRhb1E1aFVlSHl0dWExQm9JV2kwRXpjOC95MnBONVdOTjVUOEZyWmFWMzRpb0J1bGlMb3hmZkFiem1lK2g3TnNmYnYrMUNOQzZRUG9wRzVhOEN4Qy9PMmJkRTZ4OEpBeXVNMTZFME5YZndiTW1hdnNZM29pSUhpUlpnbnl6Q0piclZ5RVhYb1hsK2xWWXJsMkJmT01hNUxKU1I4K09pRm9CWmZBdjRQYmFpZ2QrWGVubURVaVg4MkU4ZEFCeS9rK1FBYWdIUmtGMmM0ZDBLUmZTeFZ6cldLR2pGMVNEb3FCNWJEZ1VEL2Q4NEhNbGFxOFkzb2lJV2d1ekdWSkpNZVRTRXNoM1NvQ3lVbGp1M0laY2VxZnlXT2tkU0hkS0lKZmRBVXdtUjgrV2lGcUlEUG5CN2hlVEFVZ1NBQUVLb2VxeFVOM2xzcExReVJ0Sy80ZWhDZ21GTXFRdkF4dVJnekM4RVJFNW80cHl5SGRLSUZXRk9ybTBCSkt1RExJb0FpWVJNSnNnaXliSVZUL0RKQUltTTJTVENOa2tRakNiSUlzaVpKT3A2bm1HUWFMVzRzR0dOd1VneXhBZ0EzTE5Qd2tWM1FLZzZoY0I3ZmluV2VxZnFKVmdlQ01pSWlJaUFJQmNmQlBtekRTWXovNEE4L2xNd0dnQTNOeWhlZUpKYUdQR0ErNGVqcDRpVWJ2RzhFWkVSRVJFdFpuTk1LZWZoSGowRzFpeXpnRmFGN2o5YmlHVVllR09uaGxSdThYd1JrUkVSRVFOa205Y1E4WC9iWWNsTnh1YUp5ZEIrL1N2SEQwbG9uYUo0WTJJaUlpSUdzVjRZQy9FTC9aREdSWU90d1ZMSEQwZG9uYUg0WTJJaUlpSUdzMmNtWWFLTGVzWTRJZ2M0QUhXb1NVaUlpSWlaNmNLR3dDMy8zNFZsc3gwR1A3MlA0NmVEbEc3d3ZCR1JFUkVSRFpSRG5nTTJpblRZVHIrTGN5cHh4dzlIYUoyZytHTmlJaUlpR3ltR2ZjVVZHRURVUEh4LzBDK1dlam82UkMxQzl6elJrUkVSRVJOWTZpQWJ1VWZJSFQwZ3Z2U1B3RkMrMWdYME9sME9IdjJMRkpTVWxCVVZJU01qQXdBUUw5Ky9lRGo0NE1oUTRZZ01qTFNJWE9UWlJtQ0lEamsydFR5R042SWlJaUlxTWtzV1dkUnZ1bGRhSithQWMzWUtZNmVUb3RMVEV6RWdRTUgwSzlmUDBSR1JxSmZ2MzRBZ0NsVGF2N3VYYnAwd2N5Wk14RWRIZDFpYzBsT1RrWkpTUW5HamgwTFFSRHc5ZGRmNCtEQmc5aTRjU09VU21XVHpoa2JHd3VOUm9QRml4YzMralczYnQzQ0J4OThnT25UcCtNWHYvaEZrNjViN2JQUFBrTmFXaHBXckZnQnRWcmRySE8xUlNwSFQ0Q0lpSWlJbkpjeXBDODAwV05oUExBWHFyQndLTHIzY1BTVVdvUk9wOFBPblR1aDErc1JHeHNMRHcrUEJzZmZ1SEVEY1hGeHlNakl3T3pacys4NzNsYWxwYVhZdG0wYit2VHBnM0hqeGdFQSt2VHBnL3o4ZkJ3K2ZCaGp4b3k1N3psU1UxUHgwRU1QNFpGSEhyRWVreVFKRm92RnBya2tKaVlpTFMwTnYvM3RiNUdWbFlYeThuTG85WHJvZERxVWxaVkJwOVBoenAwN0tDa3BRVWxKQ1c3ZnZvMHhZOGJnMTcvK2RZM3pYTDE2RmZIeDhlamZ2ejh1WHJ6WTREWFZhalY2OUdpYi82NDFoT0dOaUlpWVhDVzFBQUFOOEVsRVFWU0lpSnBGTTJVR1RLZFNVUEcvVytHK2ZDM1FCbS9iVzdObURTSWpJekY1OG1TYlhuZjQ4R0VVRlJYaDNYZmZ0ZXQ4dG0vZkRxUFJpTGx6NTFxUEJRWUdZdmp3NGZqNDQ0OHhjT0JBZE9yVXFjRnp4TWZISXlRa3BFWjRBNERpNG1La3BLVFVHdCs1YzJmMDd0Mjd4akZKa3ZETk45OGdJaUlDZ1lHQmVQSEZGMUZjWEF5Z01tQnB0VnJvZERvRUJnYWlhOWV1Q0E0T1JzZU9IV3RkMDJBd1lPM2F0VEFZREVoUFQ4ZVpNMmZxbmJmQllFRDM3dDJ4ZGV2V0JuKy90b2poallpSWlJaWFSZEJxNFRMOUJWUjhGQWZUMFVTb0h4L3Q2Q25aMVk0ZE85Q3paMCtiZzF1MWpJd003Tml4QTNQbXpMSExmUGJ2MzQvang0OWp3WUlGOFBIeHFmSGNuRGx6c0dqUklxeGR1eGF4c2JGUXFXei9jejhuSndlYk5tMnFkVHdxS2dxTEZpMnFjZXpZc1dNb0xDekVhNis5QmdEWXNHRURsRW9sM04zZG9WYXJjZUhDQmZ6aEQzL0FDeSs4Z0lpSWlEcXZKNG9pVnE5ZWpiS3lNblR0MmhVOWV2VEE0c1dMYTkwMnFkZnJzWG56WnFTbXBtTDY5T2syLzE1dEFjTWJFUkVSRVRXYmF1QVFLUC96RFF6N2QwTTllQ2pnNnVib0tkbEZZV0VoTWpJeUVCY1gxNnp6SkNRa1lOS2tTZkQxOVczV2VVNmNPSUZkdTNZaE9qcTZ6bHNqdmJ5OHNHalJJcXhhdFFwcjFxekI0c1dMNGVMaVl0TTFJaU1qc1hUcDB2dU9rMlVaKy9idFE2OWV2YXdyYWQ3ZTNqWmRxNnlzREd2WHJzV2xTNWVzKysyV0xGbUNGU3RXWU9IQ2hlamF0U3NBSUMwdERSOSsrQ0ZLUzB1eGZQbHlEQm8weUticnRCWHRveVFRRVJFUkViVTQxMW16Z1lweUdQNytOMGRQeFc1Mjd0eHB0eFd6blR0M051djF5Y25KMkxCaEEvcjI3WXQ1OCtiVk8yN0FnQUY0NVpWWDhQMzMzMlBac21Vb0xHeVpWZzZIRHg5R2ZuNCtYRjFkbTN5T3JWdTNvckN3RUxHeHNRZ0lDSUN2cnkvV3IxOFBBRml3WUFGMjdkcUY1Y3VYWTlXcVZlaldyUnMyYjk3Y2JvTWJ3SlUzSWlJaUlySVRvWXNmTk9PblF2eGlQOVREbm9DeVY0aWpwOVJzdWJtNTFvcVN6WldhbXRyazErN2J0dzkvKzl2ZjBLZFBIN3o1NXB2UWFEUU5qbytKaVlGYXJVWmNYQnptejUrUHA1OStHczg4OHd6Kzg1Ly9XTU5jY1hFeHNyT3o4ZkhISDF0ZmQrWEtGU2lWeWhySDd2WExYLzRTYm01dTJMVnJWNU4vbjJxLy8vM3ZZYkZZNE9YbFpUMW1NcGt3YU5BZzVPVGtZTisrZlFDQWh4OStHS05IajRaV3EyMzJOWjBad3hzUkVSRVIyWTEyM05USzRpVi8vUkFlcXpZQUN1ZTkwU3NqSXdORGhneXgremx0RFlORlJVWDQ3TFBQTUdqUUlEejExRk80Y3VWS28xN1h1M2R2dlAvKys5aTBhUk5PbkRpQlNaTW1vYkN3RUpjdVhRSUFCQWNIQTREMU1WQVprdTQ5ZGkrRHdZQlBQdmtFSnBNSmp6NzZLQ1JKc3VuM3VadFNxY1MxYTllUW5KeU03T3hzWkdabW9xaW9DTDYrdnBnOGVUSkdqQmlCL1B4OGZQdnR0MWkvZmowc0ZndjgvZjBSRUJBQVB6OC9kT3pZRVNOR2pFRG56cDJiUEFkbndqNXZSRVJFUkdSWGx0eHNsSzliQ2UzVHY0TG15VW1Pbms2VEhUaHdBSHE5SGpObnpyenYySHY3dk5Wbjl1elpUU3A4Y3ZueVpYVHIxZzNUcGsyRHlXUnExR3NpSXlQeHhodHZ3R1F5UWFmVDFWamRxcWJUNldxME1WaTJiQmtHREJpQWFkT20xWHZlZ29JQ3pKOC9IL1BuejBkbVppWnUzYnFGMk5oWWZQREJCemgyN0ZpTnNaSWtRUlJGcU5YcVdyM25wazZkaXZqNGVFaVNoSTRkT3lJa0pBUjkrL1pGZUhnNFVsTlRrWm1aaVhmZWVjYzZ2cnk4SEdmUG5zV1BQLzZJM054Y0ZCUVV3TWZIQjdHeHNWQTQ4WmNFdHVES0d4RVJFUkhabFRJb0dPckhSOE9ZOEhlb0l4NkQwTGw1UlRvY1JhL1hvMHVYTG8wYU8yUEdqUHVPeWN2TGcxNnZiOUpjQWdJQ0FBQWZmdmdoWkxseTdlV2pqejdDMWF0WHNYTGx5bHJqMTYxYlp5MVVvbGFyNnd4dVJVVkZXTHAwS2NhT0hZdm5ubnNPQUhEbnpoMVVWRlRVR3B1ZG5ZMmdvQ0NvVkNyNCsvdGp5cFFwZVBMSko1R1ptV2tkRXgwZGpkRFEwQnF2dTNIakJ2YnMyWVB4NDhmWDZzc1dIQnlNaUlnSWVIdDcxeXAwc252MzdscHpjSE56dytEQmd6RjQ4T0RhYjFBN3dmQkdSRVJFUkhibjhzd3NtTk5Qb3Z5anpYQmYraWRBY0w2VmtTNWR1dURHalJ1Tkd0dVkxYm5kdTNjM09nelc1KzZRYyt2V0xmajUrZFY1eTZERlltbXd5bVJKU1FsV3JGZ0JBQmd4WWtTRDEweExTME5zYkN3bVRKaUFGMTk4RVFxRkFpKzk5Rkt0Y1gzNzlrWGZ2bjFySEx0dzRRTDI3Tm1EOFBEd2Vsc0Z2UHJxcTdoNjlXcU5ZNklvQWtDOUxRSEN3c0x3MWx0dk5UanZ0b2poallpSWlJanNUK3NDbDFselVMSHRmWWlIRXFBWjI3amJDbHVUTGwyNklDTWp3MjduS3l3c1JGaFltRjNPSllvaUNnb0tNSERnd0RxZk54cU45WWEzd3NKQ3JGcTFDZ2FEQWF0WHI3YVc0Ni9Md1lNSHNYUG5Uano4OE1PWU9uV3FYZVorcjVkZWVna0dnOEg2dUt5c0RIRnhjWGpxcWFmcWZMOTI3OTU5MzRJdGJSWERHeEVSRVJHMUNGWC9RVkFOZUF6R0EzdWhEaDhFb1dzM1IwL0pKajE3OXF4eFcyQnpaV1ptMnEzdHdQSGp4MUZSVVZIdmFwWmVyNjh6dk9YbjUyUEZpaFh3OFBEQWUrKzlWMi9mdWFLaUltemJ0ZzNmZi84OUlpTWpzWERoUXJpN3U5dGw3dmU2dDRETDNyMTdvVmFyTVhYcVZIVHMyTEhXK0wxNzk5YllwOWVlT04vNk5SRVJFUkU1RGRkZi93N0NRMTdRYjNzZk1CcnUvNEpXeE1QREEyRmhZVWhKU1duMnVWSlNVaEFXRm1hWDBHRXdHTEJ2M3o0RUJnWWlKS1IyT3daWmxxSFg2K3ZzditidDdZMklpSWg2Zzl1MGFkT1FsNWVIZWZQbUlTc3JDL1BuejhleVpjdGFMTGpkNjl5NWM5aTdkeThtVHB4WVozQURLbGZtT25UbzhFRG0wOXB3NVkySWlJaUlXbzY3Qjl4ZVhnTDltdVdvK0dnelhCZTg3dWdaMlNRbUpnWjc5dXhwZHN1QWhJU0VSaFUxdVI5UkZMRisvWG9VRkJSZzllclZkWTdKejgrSDBXaUV2NzkvcmVjOFBUMnhhTkdpR3NmMGVqM1MwdEtRbEpTRVU2ZE9RYVBSWU1LRUNmV3VmTFdVbzBlUFlzdVdMUWdPRHNhc1diUHFIQ09LSW03ZXZObnN2WVBPaXVHTmlJaUlpRnFVd2o4QXJyTVhvR0w3Um9oZmZnN051S2NjUGFWRzY5ZXZIMUpUVTdGang0NG0zL0s0WThjTzlPelpzOW5OdnJPeXNyQjE2MVpjdW5RSjgrZlB0MVoyUEhqd0lKUktKYlJhTFVSUlJFSkNBanAwNkZEbmZqRlJGSEgxNmxVVUZCUWdKeWNIMmRuWnlNcktnc1ZpUWE5ZXZUQjc5bXlNSERrU25wNmVOcy92K1BIaldMZHVYWjNQdmYzMjI3V09iZG15QlFFQkFUaDM3aHppNCtPUm5wNk9ZY09HNFpWWFhvRmFyUVlBSERwMENJSWd3TTNORFFxRkFrZU9ISUhGWWtILy92MXRubDlid1BCR1JFUkVSQzFPRlQ0WTJvblB3dmpQZUNnNmVVTVYyWENGdzlaa3hvd1plUFBOTjVHWW1JaVltQmliWHB1WW1JaU1qQXpFeHNZMmF3NmZmdm9wNHVQajBibHpaNnhjdVJJREJneXdQcGVlbm83VHAwL0RZckZBb1ZBZ0lDQUFTNVlzcWZOV3gxMjdkaUVoSVFHQ0lNRFB6dzhoSVNFWU5Xb1VJaUlpbXQzb09qUTBGTXVYTDIvMGVCOGZIMnpjdUJGSlNVa0lDQWpBMHFWTEVSVVZWV05NU2tvS1RwOCtiWDNzNit1TFJZc1dOVmhrcFMxamsyNGlJaUlpZWpCa0dlVWZ4Y0Z5T2hXdXMxK0dhdkJRUjgrbzBYUTZIZGFzV1lPZ29DQk1uejc5dm52WGREb2Q0dVBqa1p1YmkyWExsalY3cjF0WldSbU9IVHVHbUppWWVpc3R5cklNV1pZYmJGaDk1ODRkM0w1OUc5MjZkYk91YmpuU3RXdlhjUDM2ZFlTSGgwTVFoRHJIU0pKa0RhYjNOdnB1YnhqZWlJaUlpT2pCc1ZpZzMvZ09wTndjdVA1bUxsUlJqenQ2UmpZNWNPQUFEaHc0Z0tpb0tFUkhSNk5uejU0MW5zL0x5OFBodzRlUm5KeU15Wk1uWS9Ma3lRNmFLYlZGREc5RVJFUkU5RURKUmlNTWYva0E1alBmUXp0MUpqUy9kSzZBbzlQcGtKcWFpdFRVVkJRV0ZxSzh2QndBNE9ibUJsOWZYMFJHUmlJeU1yTGRsck9ubHNQd1JrUkVSRVFPSVI3Y0IrUEJmMEFaMUFldXYvbHZwK3NEUi9TZ01id1JFUkVSa2NOSWwvTlI4ZGZ0a0s0VlFETm1JclRqbndicTJkTkYxTjR4dkJFUkVSR1JZOGtTVEVlK2d1SHplQWp1SG5EOTllK2dESDNVMGJNaWFuVVkzb2lJaUlpb1ZaRHYzSVpoOS8vQ25INFNpb0JBYUtJZWgvcXg0WUNIN1QzSGlOb2loamNpSWlJaWFsV2tLNWNoSHY4V3B1K09BWG85bEtIOW9CbnlPRlQ5Qi9HV1NtclhHTjZJaUlpSXFIV3lXR0RPVEljcE9Rbm1qTk9BSUVEWnZRY1VQWUtnQ3V3TlJZOGdLUHo4QWFIK3ZtWkViUW5ER3hFUkVSRzFlckxSQ0NuL0oxanljaXIvbDVzRHVhd1VVR3VnRE9nQnVMaENVR3NBdFJxQ1JndW8xWUJhQTBHalliaWpPbWtuUGV2b0tkaU00WTJJaUlpSW5KSjhxd2lXdkF1d1hMa01TVmNHVk9naGwrc2g2M1dROVhySUZYcEFyM1AwTkttVjh0eSsyOUZUc0JuREd4RVJFUkVSa1JQZ0dqSVJFUkVSRVpFVFlIZ2pJaUlpSWlKeUFneHZSRVJFUkVSRVRvRGhqWWlJaUlpSXlBa3d2QkVSRVJFUkVUa0JoamNpSWlJaUlpSW53UEJHUkVSRVJFVGtCQmplaUlpSWlJaUluQURER3hFUkVSRVJrUk5nZUNNaUlpSWlJbklDREc5RVJFUkVSRVJPZ09HTmlJaUlpSWpJQ1RDOEVSRVJFUkVST1FHR055SWlJaUlpSWlmQThFWkVSRVJFUk9RRUdONklpSWlJaUlpY0FNTWJFUkVSRVJHUkUyQjRJeUlpSWlJaWNnSU1iMFJFUkVSRVJFNkE0WTJJaUlpSWlNZ0pNTHdSRVJFUkVSRTVBWVkzSWlJaUlpSWlKOER3UmtSRVJFUkU1QVFZM29pSWlJaUlpSndBd3hzUkVSRVJFWkVUWUhnaklpSWlJaUp5QWd4dlJFUkVSRVJFVG9EaGpZaUlpSWlJeUFrd3ZCRVJFUkVSRVRrQmhqY2lJaUlpSWlJbndQQkdSRVJFUkVUa0JCamVpSWlJaUlpSW5BRERHeEVSRVJFUmtSTmdlQ01pSWlJaUluSUNERzlFUkVSRVJFUk9nT0dOaUlpSWlJaklDVEM4RVJFUkVSRVJPUUdHTnlJaUlpSWlJaWZBOEVaRVJFUkVST1FFR042SWlJaUlpSWljQU1NYkVSRVJFUkdSRTJCNEl5SWlJaUlpY2dJTWIwUkVSRVJFUkU3Zy93TytwcDR1Y3VUZUJBQUFBQUJKUlU1RXJrSmdnZz09IiwKCSJUaGVtZSIgOiAiIiwKCSJUeXBlIiA6ICJtaW5kIiwKCSJWZXJzaW9uIiA6ICIiCn0K"/>
    </extobj>
  </extobjs>
</s:customData>
</file>

<file path=customXml/item24.xml><?xml version="1.0" encoding="utf-8"?>
<s:customData xmlns="http://www.wps.cn/officeDocument/2013/wpsCustomData" xmlns:s="http://www.wps.cn/officeDocument/2013/wpsCustomData">
  <extobjs>
    <extobj name="C9F754DE-2CAD-44b6-B708-469DEB6407EB-2">
      <extobjdata type="C9F754DE-2CAD-44b6-B708-469DEB6407EB" data="ewoJIkZpbGVJZCIgOiAiMzI2ODY3NDU4MjcwIiwKCSJHcm91cElkIiA6ICI5Mjk5MDI2MDIiLAoJIkltYWdlIiA6ICJpVkJPUncwS0dnb0FBQUFOU1VoRVVnQUFCTTRBQUFJTkNBWUFBQURHSlROMUFBQUFBWE5TUjBJQXJzNGM2UUFBSUFCSlJFRlVlSnpzM1hsY2xOWCtCL0FQdzdBT0NDcWJJQ2lJUys0N3JtRmxicG1tcWJuOHNrVXJNNWVyWldxb2taYW1lZFZjeWx6SzVlWnVFcG1taVJ2aWlyTEpLcktJZ01nbTRzREF3TXp2RDV5SllaNVpXTXp0ODM2OXV0NTVudk9jNTh3Q05SKy81eHdUcVZTcUJCRVJFUkVSRVJFUkVXa1FQZTRCRUJFUkVSRVJFUkVSUFlrWW5CRVJFUkVSRVJFUkVRbGdjRVpFUkVSRVJFUkVSQ1NBd1JrUkVSRVJFUkVSRVpFQUJtZEVSRVJFUkVSRVJFUUNHSndSRVJFUkVSRVJFUkVKWUhCR1JFUkVSRVJFUkVRa2dNRVpFUkVSRVJFUkVSR1JBQVpuUkVSRVJFUkVSRVJFQWhpY0VSRVJFUkVSRVJFUkNXQndSa1JFUkVSRVJFUkVKSURCR1JFUkVSRVJFUkVSa1FBR1owUkVSRVJFUkVSRVJBSVluQkVSRVJFUkVSRVJFUWxnY0VaRVJFUkVSRVJFUkNTQXdSa1JFUkVSRVJFUkVaRUFCbWRFUkVSRVJFUkVSRVFDR0p3UkVSRVJFUkVSRVJFSllIQkdSRVJFUkVSRVJFUWtnTUVaRVJFUkVSRVJFUkdSQUFablJFUkVSRVJFUkVSRUFoaWNFUkVSRVJFUkVSRVJDV0J3UmtSRVJFUkVSRVJFSklEQkdSRVJFUkVSRVJFUmtRQUdaMFJFUkVSRVJFUkVSQUlZbkJFUkVSRVJFUkVSRVFsZ2NFWkVSRVJFUkVSRVJDU0F3UmtSRVJFUkVSRVJFWkVBQm1kRVJFUkVSRVJFUkVRQ0dKd1JFUkVSRVJFUkVSRUpZSEJHUkVSRVJFUkVSRVFrZ01FWkVSRVJFUkVSRVJHUkFBWm5SRVJFUkVSRVJFUkVBaGljRVJFUkVSRVJFUkVSQ1dCd1JrUkVSRVJFUkVSRUpJREJHUkVSRVJFUkVSRVJrUUFHWjBSRVJFUkVSRVJFUkFJWW5CRVJFUkVSRVJFUkVRbGdjRVpFUkVSRVJFUkVSQ1NBd1JrUkVSRVJFUkVSRVpFQUJtZEVSRVJFUkVSRVJFUUNHSndSRVJFUkVSRVJFUkVKWUhCR1JFUkVSRVJFUkVRa2dNRVpFUkVSRVJFUkVSR1JBQVpuUkVSRVJFUkVSRVJFQWhpY0VSRVJFUkVSRVJFUkNXQndSa1JFUkVSRVJFUkVKSURCR1JFUkVSRVJFUkVSa1FBR1owUkVSRVJFUkVSRVJBSVluQkVSRVJFUkVSRVJFUWxnY0VaRVJFUkVSRVJFUkNTQXdSa1JFUkVSRVJFUkVaRUFCbWRFUkVSRVJFUkVSRVFDR0p3UkVSRVJFUkVSRVJFSllIQkdSRVJFUkVSRVJFUWtnTUVaRVJFUkVSRVJFUkdSQUFablJFUkVSRVJFUkVSRUFoaWNFUkVSRVJFUkVSRVJDV0J3UmtSRVJFUkVSRVJFSklEQkdSRVJFUkVSRVJFUmtRQUdaMFJFUkVSRVJFUkVSQUlZbkJFUkVSRVJFUkVSRVFsZ2NFWkVSRVJFUkVSRVJDU0F3UmtSRVJFUkVSRVJFWkVBQm1kRVJFUUNsRXJsNHg3Q2N5c2xKUVUzYjk1ODNNTjRiT1J5K1RQOStWTW9GUC9hODN1V1gwZERTa3RMSC9jUWlJaUluZ21tZm41Ky9vOTdFRVJFUkUrSzZPaG9MRnUyRERLWkRLMWF0YXJXdGNYRnhTZ3JLNnZUZndEQTFOVDBVVHpWSjliY3VYTVJHQmlJTVdQR1BPNmgxTG1nb0NBRUJnYkMxZFVWZG5aMld1ZUxpNHZ4elRmZklESXlFdDI3ZDRlSmljbGpHT1dqYys3Y09TeGZ2aHptNXVabzFxeFpqZnNwTFMzRnJGbXpjUGZ1WFhUczJGSHJmSGw1T2ZidTNZdmR1M2ZqeFJkZmZPSitobEpTVXJCcjF5NEFnSnVibTFIWGxKU1VZTk9tVFVoUFR6ZnFkOU92di82S0gzLzhFVFkyTm1qYXRLbGdtMisrK1FhYk5tM0NxNisrQ2dzTEMrT2ZnQTdwNmVsWXVYSWxDZ3NMMGJKbHkxcjNWMWxjWEJ6Kys5Ly9vcnk4SE43ZTNuWGFOeEVSa1Q3aXh6MEFJaUtpSjRsU3FVUlNVaExTMDlQUm8wY1B1TGk0R0hWZGNYRXh4bzRkVytmajZkKy9QNlpQbjY1eGJNT0dEU2dvS0tpVC92L3puLy9BMnRwYS9WZ21rOVZabFk1WUxJYVptVm1kOUdXc1E0Y09JVEV4c1U3NkdqWnNXSjEvK1krSmljR3BVNmZRcjE4L2VIaDRhSjB2S2lwQ2VubzZJaUlpVUZwYWl0bXpaME1zRnVQOCtmTTRlL1pzdGUvM3lTZWZ3TmJXdGk2R1hpZEtTa3FRbnA2TzdkdTN3OGZIUnpBOE5FWjRlRGhTVTFOMUJrSXltUXduVDU3RTNidDM4ZU9QUDJMR2pCa0crNVRMNVhqdzRFR054cU5pWW1JQ2UzdDdnKzJ5czdOeDdOZ3gxSzlmSDkyNmRUT3FiN2xjam1QSGpxRnQyN1o0NDQwM0RMWS9kKzRjc3JLeW9GQW9kTFlwS2lwQ1lXR2gzamJWVWI5K2ZhU2twQ0ExTlJVREJneUFwYVZsamZxUnlXUW9LQ2lBczdPeitsaDVlVGxpWW1LUWtaR0J2bjM3YXZ6ZVVrbElTRUQ5K3ZYaDZPaFk0K2RBUkVSVUZZTXpJaUtpU3RxMmJZcytmZnJnM0xsejJMeDVNeFl1WEdqVWRXS3hXT2VYV1lWQ2djREFRRGc3TzZObno1N3E0NFdGaFFnS0NvS25weWM2ZE9nZ2VHM3o1czIxam9XRmhTRTdPOXVvY1JraWw4czFIaytiTnEzTytoNDVjaVRlZWVjZDllT3dzREJjdm56WjRIV0ZoWVVvTHkvSFR6LzlaTEN0V0N6R3BFbVQxSTlqWTJOeDZkS2xtZzI0aWw2OWVta0VaMXUzYmtWcWFxck85blBtektsMVNOV3dZVU44K2VXWG1EOS9Qa0pDUWxCU1VvSzVjK2ZpOXUzYnVIRGhRclg3bXp4NThoTVZuTDM4OHNzNGN1UUlFaE1Uc1hQblRreWJOcTFHL1Z5OGVCRUE0T1BqSTNoZUlwRmcxcXhaOFBQelExQlFFRnExYW9VQkF3Ym83ZlB5NWN0WXNXSkZqY2FqWW1kbmh4MDdkdFNxajdxUWtKQ0FyS3dzV0ZsWm9WZXZYblhXNzZsVHB3eitmbWpVcUJIaTR1S3dkdTFhbmNHbVN2LysvZEdnUVFPTll6RXhNVmk4ZURHNmRPbUNPWFBtcUkrM2FkTUduVHAxUWxoWUdBNGNPSUNKRXlkcTliZGl4UXBrWjJkajNicDFnc0UwRVJGUlRUQTRJeUlpcW1MaXhJa0lDd3RENDhhTlVWNWVidFEwTHpNek03ejMzbnVDNTBwTFN4RVlHQWgzZDNlTk5tbHBhUWdLQ3NJTEw3eWc4MXA5OXV6WkkzZzhLU2tKWDN6eEJYeDhmREJyMWl6Qk52UG56MGR5Y3JMV2NYZDNkMGdrRXIzM1RVOVBoMXd1aDd1N3U5N1hwdW9YNHFTa0pCdzVja1J2MzVVWjA5Yk16RXdqT0pzMmJSbysvUEJEbysraFQ5WEE2Y2FORzRpTmpkWFpYalcxdHJZOFBEeXdZTUVDTEZxMENKbVptWGp3NEFHR0R4K09nUU1IR3QzSHlwVXJFUmtaV1NmanFVc21KaVo0OTkxM3NYTGx5aG9IRzNLNUhKY3ZYNGFGaFFVNmQrNnNzMTNyMXEweGF0UW9IRDU4MktpZllRY0hCL1RwMDBmaldGSlNFakl5TXVEdDdhMjMralF2THc4eE1URXdOemZYMldiV3JGbkl5TWdBVUZFOUJRRDc5KzlIUUVDQXdiRlZGaDBkamJmZWVrdjllUDc4K1ZyVFZmLzY2eThBUUo4K2ZXQnBhUW1wVklxelo4L0N4Y1VGblRwMXF0YjlLanQzN2h6aTQrUFZqNlZTS2F5c3JDQVNhUzZiYkd0cmk4aklTSTNQWUdGaElTUVNpVWJiYnQyNmFmMmVjSFoyUm5GeE1jTER3NkZRS0RUYXYvMzIyd2dMQzhQaHc0Y3hiTmd3amVvK3FWU0s3T3hzMk5yYXd0M2R2Y2JQa1lpSXFDb0daMFJFOU54SVRFdzB1aHFrY2VQR1NFNU94bGRmZmFXM1hhZE9uVEJpeElpNkdGNjFXVmxaQ1I1WHJWVWtFb2wwdHFuNlJWZmx5eSsvTkhqZnFWT25JajA5SFFzWEx0U1lTbVhJOE9IRE1XVElFSVB0WnM2Y2lieThQT3pjdWROZzI2cHJnTldyVjgvbzhkVFVqaDA3TktZWSt2bjU0ZnIxNjdYdU56bzZHbmZ1M0VIMzd0M3h3Z3N2WU1HQ0JXalNwSWs2SEtqT0dsVC85cHBlOSsvZnh3Y2ZmR0IwKy9MeWN2ejY2Ni80OWRkZkRiWWRPWEtrUmxBVUVoS0N3c0pDK1ByNklpY25CMXUzYnRWNXJVS2hnSk9URTRLRGd4RWNIS3gxdmtHREJ1cHBuQzFidHRTb2NBSXFwa1ZuWkdUZ3RkZGV3OHN2djZ6elBxcEt0VUdEQnVsczQrbnBxUTVqQ3dvS2tKS1NBZ2NIQjZPbmc1ZVhsK1A2OWV1d3RyYldXT1BMeHNaR285MjllL2ZVMDNwZmUrMDE5ZjAyYnR3SUh4K2ZXZ1ZubFN0d2I5eTRnVGx6NXFCeDQ4YjQ5Tk5QZGY0dUtDc3J3dzgvL0lDZ29DRDA3dDBibjN6eWlkNTdOR3pZRU83dTdraExTME5jWEJ4YXQyNnRQdGVzV1ROMTFkbWhRNGMwL3NKQkZlaTk4TUlMejl6YWdFUkU5SGd4T0NNaW91ZkcvZnYzRVJFUlVhZDlWcTJXbUR4NU1nb0xDd1hiWHJ0MlRTTUFVSzBsZHV6WU1adzhlVktyL2JoeDQ0eGF5K2hwSVJhTElSWWIvazhQMVpkZVhhSGZrOHpmM3g5U3FWVG4rYXlzTEFEQWxpMWIxTSt2WjgrZUdEbHlKSTRkTzRZelo4NWd6Wm8xc0xXMTFUbDk5MGtrRW9uZzVPUWtlTzcyN2R0UUtCUndkWFUxNnYydnFtb0Y1UEhqeHdFQXZyNitLQ29xUWxoWW1NRStVbEpTQkk4YkNxMUtTa29BUUc4bFdWSlNFa0pDUW1CdmI0K2hRNGZxYkZkNW5iVXJWNjdnNjYrL3hrc3Z2WVJ4NDhicEhZUEtnd2NQTUdIQ0JIaDZlbUx4NHNVNjJ4MDdkZ3h5dVJ3ZE9uU0FwNmVuVVgycnlPVnlKQ1VsSVNFaEFUZHUzTUR3NGNOMWJ1TFF2SGx6ZlBiWloxaTdkaTIrK2VZYnJGcTFTdkQ5L2ZycnJ4RVdGb1orL2ZvWkhhNzYrUGdnTFMwTlY2OWUxUWpPQUdEVXFGRUlDd3REVEV3TWxFcWwrdmRGVkZRVUFHaTFKeUlpcWkwR1owUkU5TnpvMkxHanp1bU5sUzFZc0FDSmlZbnc5L2MzdUh0ZDFTK0tNcGtNRmhZV2VPbWxsOVRIVkd1Y09UbzZDcTV4NXVIaG9SR1NaR2RuSXlRa1JEMmQ2MWx5OGVKRmcrR2xzV3VjbVp1YjEyaUs2Nk4wKy9adG5jRXBVREZ0RndEdTNMbWpyZ3JUdHdGQlVWRVIxcTVkYS9DK3paczN4NXR2dmxuTjBkWWRHeHNickZ1M1R2RGMyMisvamZ2MzcyUEpraVZ3Y0hDbzFYMXUzcnlKNk9ob0FJQzN0emZzN096dzIyKy8xYmcvUTVWSk1wa01RTVg3cW91cWl2WE5OOStzOFdMNGRhV3dzQkNCZ1lFQUtpbzhEVkZ0Q3JCOSszYmN1blVMeWNuSkdsT09WUlZyTjI3Y3dJSUZDd1Q3a012bFNFOVB4NFFKRXdUUHF6N3pGeTllVks5TlYxblBuajN4bi8vOFIrTllyMTY5Y09EQUFadytmUm9USmt6UXFKQnQyN1l0Rml4WWdDNWR1bWk4ZjZxMURZVjJXU1VpSXFvTkJtZEVSUFRjMERkMXNXbzdvR0pxWEUycW51clhyNjhSNkZSM2piUHc4SENFaElRWXZNK3FWYXNFajZ1Q204VEVSSjF0N3Q2OWE5UnpxV3V4c2JGR3IzTm1xSjFFSW5uaWdyTXRXN2JvUGI5dTNUcWNPSEVDQ3hZc01Pb0x2bHd1VjI4S29HdDZyVUtoZ0Z3dWY2ekJtVDZxcXEyNkNKWDI3dDJyZGN6VTFCUUtoUUpSVVZGbzI3YXR3V21xaHc4ZmhwT1RFenAwNkdCdytxdnFaK240OGVNWU0yYU0xbnNRSFIyTnNMQXdPRGc0WVBEZ3dkVjhOa0J3Y0xEZ1dvTkNqRmxEYi8vKy9lcWRRU3RQNTFRcEtDakE0Y09IRVJzYmkram9hT1RuNXdNQWdvS0M0T0RnZ083ZHU2TkZpeGE0ZXZVcW9xS2kxSlYyRFJzMmZDUzdCZ01WMCtLcmF0YXNHWm8wYVlMVTFGUmN2bndaUFhyMDBEaGZkU2RTMVU3SW5wNmUxYTZ5SXlJaU1vVEJHUkVSMFZQcXpKa3plczluWjJjYmJQTnZtemh4b3M3S0ZKVnAwNlloTHk4UHUzYnQwdHV1Y3JYSmp6LytpSnljbkRvWlkxVkRoZ3hCbHk1ZEhrbmZ4dXJmdnorbVQ1OHVlTzV4cmJGbkRJVkNvUTdPcksydGE5Vlhjbkt5emgxVDE2eFpnek5uem1EaHdvWG8ycldyemo3S3lzcXdjK2RPeUdReWZQbmxsM28zRndBcTFnc0RnTnpjWEZ5NWNrVnJGODhUSjA2b3oxZWVjbWx1Ym03dzh3dFVWQjdtNXVZYWJHZU16TXhNcmJBNUlpSUNvYUdoNmswdDR1TGlFQmNYQjFOVFUzaDdlME9oVUtDZ29BRHIxNi9YV0ZBL01URVJRTVhtRzBERmxIVFY1MHdta3lFcEthbFdZM1YwZElTam82UGVOdjM3OThmV3JWdHg1TWdScmVDc0t0WHo3dCsvZjYzR1JVUkVKSVRCR1JFUlVSMjdmLzgrRGgwNnBINnNtZzZWbFpXbGNieWdvQUJBUlNCUStiaHE1ejE5UkNLUnppL21OZGxWTXo4L1h6Mmx5aEJWNVl1eFgvanQ3T3pVMVVhbXBxWUdLNEpVZ1ppK2RhV3Fpb3FLUW5wNnV0SHRxNk5xRUZOU1VvTGk0bUwxWTlYN3E1S2NuSXdUSjA1ZzBxUkpPcXZFbmhlcTZpY0ErT2FiYjR5K2J1alFvVnFMMktzMkFSQ0pSRnF2ZVpjdVhYRG16Qm1jT1hOR2IzQVdGeGNIbVV3R0d4c2J0Ry9mM3VBNFZEK2pWbFpXQ0F3TTFBck9IQndjTk5ZQUt5MHRSVnBhbXRGcnVZMGVQYnJhYTV3SlVTcVZXTDkrUGVSeXVjYnhhOWV1SVRBd1VQM3oxNlJKRTB5YU5BbXRXcldDaFlVRi9QejhVRkJRb0xXcGhxb2ZvWXE4ek14TXpKOC8zNmd4NnpKMjdGaUR6L3VWVjE3Qm5qMTdFQkVSZ2VUa1pKMlZaSGw1ZVRoejVnek16TXpnNit0YnEzRVJFUkVKWVhCR1JFUlV4L0x5OHJCdDJ6YXQ0MmxwYVlMSFkyTmoxUlVoeGxBb0ZCQ0x4WFc2cStiS2xTdXJ2VE9rc1YrZTU4K2ZqK2JObStQQWdRTkd0VGQyalRPVkZpMWFZTldxVmVyTkZneFp2MzQ5enAwN2gyblRwcUZQbno0RzIxY044QXd0Y0w1MTYxWkVSVVhCMDlQenVhK0FVUVZQQUJBYUdtcjBkWlhYQ0FRcXFpdWpvcUxnNHVJQ1YxZFhYTHQyVGVPOGo0OFBMQ3dzY1BueVpjaGtNcDNUUWxYWGRldld6V0M0VlZoWUNLbFVDbHRiVzd6eXlpc0lDQWhBV0ZpWVJxQTNZY0lFalREcjRNR0QyTEZqaDFHZnE3cjA1NTkvNHZyMTYyalFvQUVjSFIzVk8wd09IVG9VQXdjT0JBQjgvUEhIY0hGeE1XclRDZFhhYnZyQzZ3RURCbURVcUZIVkdtZGlZcUo2QjFKREpCSUpCZzBhaElNSEQyTHo1czFZdW5TcFlMdDkrL2FodExRVWd3Y1BWdTlhU2tSRVZKY1luQkVSMFhNbElpSUNCdzhlMU50R3RSRDQxcTFidFhiMHE4ekZ4UVZUcDA3Vk90NjBhVk44KysyM0dzZFdyMTROTHk4dkRCbzB5T0M2U3Rldlg4ZlhYMyt0ODN4NWVibDZDbFZkOGZiMk5yclAyTmhZeUdReXRHblR4cWlxTUh0N2U5eS9mOS9vdGMxVWpHMHZsVXExZ2hhZ0ltQVVxdmhTVmJ4VkRSOHI3OUNuVDY5ZXZUUmVxNGlJQ1BXVVBxQ2lpaWdxS2dwNzl1eUJyNjl2bmJ4WFlXRmg4UGYzRnp4WHRmcnFTYUtxU216WnNpVysrdW9yZysyWExGbUM2T2hvcldtZFI0OGVCUUM4OTk1N2dqdlFXbHBhb25QbnpyaHc0UUpDUTBOMUJsZmg0ZUVBZ042OWV4c2NTMXBhR2dEQTFkVVZyNzMyR2dJREE3Rmp4dzUwN05oUjhITlNXbHFLdzRjUEF3Q0dEUnRtc0grZ1luZE4xVHBqaHVoYjQweTFzK2lNR1RQVVl3Q2duZzVwVEJWclphcmdUTis2ZENVbEpScWZlMk5VcmtBMHhvZ1JJM0RzMkRGRVIwY2pPRGdZZmZ2MjFUaWZtSmlJWThlT1FTS1JZUHo0OGRYcW00aUl5RmdNem9pSTZMbVNsNWRuY0ZkSEZkVTZQN3BVcnFaUitlV1hYd0JBSXl5NWNPRUNMbDI2aExTME5Jd1lNY0pnY05hbFN4ZnMzNzlmWjBXTVhDNnY4K0NzT292c1Q1MDZGZW5wNlpnNWN5YWNuWjJOdWthaFVCamMwWFRQbmowSUNBaUFSQ0tCVkNyRi9QbnpkVmJIVkE3RmhGNG5xVlNLeno3N0RFT0dETUhycjc5dWNIeVptWmxZdlhvMWhnMGJackJhYU1xVUtiQ3pzMU0vOXZQejB3Z1FPblRvZ0pZdFd5SStQaDdIamgzRDBLRkREZDdma1B6OGZFaWwwbHIzODIrN2MrY09nSXFRMlppTk5sU0JUZFhnckUrZlBxaFhyeDU2OU9naEdKd0JGV0hZaFFzWGNQNzhlY0gzTUQ4L0h6ZHYzb1MxdGJWUkd6T29wako3ZUhqQXlja0pBd1lNd0Y5Ly9ZVS8vL3hUOEQwOWRPZ1E4dkx5NE92ckN3OFBENFA5QXhXN2hONjhlZE9vdHZyMDd0MGJYbDVlNk5TcGswWndWbE81dWJrd016UFQrN3RLTlRYMlViSzF0Y1c0Y2VPd2VmTm0vUExMTCtqWXNhTzZxcXkwdEJScjE2NkZRcUhBMkxGanRhYWJFaEVSMVJVR1owUkU5Rng1OGNVWERTNDB2V0RCQWlRbUpzTGYzeCt0V3JYUzJhNXlOZFBCZ3dkeC8vNTl3WGFxSFRJZEhSMk5XakM4cWw2OWVxRmx5NWJxeDhYRnhTZ3JLOE82ZGVzRTI2dDJBcng1ODZiT050bloyZFVlUjIwWTJ0RTBJQ0FBQVFFQmFOS2tDZWJObTRlWk0yZGkvLzc5Z3UvVjlldlhzWEhqUnJ6MTFsdGFGU2dxdi8zMkd6SXlNbkQ5K25XamdyT2twQ1RFeDhkanc0WU44UGIyaG91TGkvRlBUc0RJa1NPeGJOa3lIRHg0RUFNSERxeDEwUG55eXk4L2xac0RKQ1FrQUtoWVc4c1lxclhqcWxaNjl1dlhENzE2OWRKN2JaY3VYU0FXaTNIMTZsV1VscFpxVlVPcXBtbDI3OTdkcVBjak1qSVNRTVZVWUFBWU4yNGN6cDQ5aSszYnQ2Tmp4NDRhdTBHbXBhWGg0TUdETURNenc5dHZ2MjJ3YjVVMzMzd1RvMGVQTnFwdFVWRVIzbi8vZmNGemZmcjBNWHBkTlNHRmhZVTRjK1lNYkcxdGtacWFpcHljSEkyMTI0UU1IandZYjczMVZyWHVrNUNRb0hQS3BTNURoZ3pCMmJObkVSOGZqeFVyVnNEZjN4K21wcWJZdkhrelVsTlQwYlJwVXd3Wk1xUmFmUklSRVZVSGd6TWlJbnF1bUpxYUdxeDhVUVZpRmhZV1JsWEpBTUR4NDhmVjFUVzZSRVJFR0YzdFZwbUxpNHM2T0pOS3BlcWRDbFU3K3VseTkrNWRnMjBlTjRWQ2dWMjdkbUgvL3Yxd2NYSEJva1dMNE9EZ2dLRkRoK0szMzM3RDBhTkhNWGp3WUFBVk94enUzTGxUL1p3T0hqeUlIajE2YUlVZ09UazUrT09QUDJCbVpxWXphS2lxZCsvZUdEaHdJSTRkTzRidnZ2c08zMzc3YmEzQ3J1N2R1OFBGeFFWMzd0ekJwVXVYL3ZVMXI1NEVTcVZTUFRWU1h3QmRXVkZSRVFEQXhzWkc0M2pWeDBLc3JhM1J0bTFiaEllSEl5d3NUR3NoL3l0WHJnQ0F3UUFPcUtoOFU0MWRWZlZvYjIrUDk5NTdEeHMyYk1ES2xTdXhkT2xTV0Z0Ym82U2tCQ3RYcmtSSlNRbmVlKzg5Zzd0RlZtWm1abWIwNzVqeThuS2Q1NnF6a1lZUUt5c3JiTnUyVGVNZWhxYWJGaFVWNGU3ZHU5VzZUM1duZGdJVnY0OC8vZlJUeko0OUc1R1JrZGk4ZVRPY25aMXgvUGh4MUt0WEQxOTg4VVd0UWtNaUlpSkQrRzhaSWlLaU92RDk5OTlyTFU0ZkZoYUc1Y3VYdzlQVEUxOS8vYlhPM1NULzk3Ly80ZkRodytqWnN5ZG16cHlwZGI3eWwrSzh2RHdBUU1lT0hURjc5bXpCL2xKU1VyQm8wU0owNjlaTlo1WFNva1dMa0pLU1l0UnplMVFlUEhpQTFhdFhJelEwRkJLSkJOOTg4dzBjSEJ3QUFHKzk5UlpDUWtLd2RldFd1TG01SVRvNkdnRUJBWkRKWkhCM2Q4Zm8wYVBSdDI5ZndUWE10bTNiaHBLU0Vvd2FOY3JvcWFRQU1HblNKRVJIUnlNeE1SSGJ0Mi9INU1tVGEvemNSQ0lSSmt5WUFBc0xDNjBBNTNseC9mcDE1T2Jtd3RiV1ZxTmlVaC9WR2xqR0JHVkN1bmZ2anZEd2NGeTRjRUhqZFM4dExVVllXQmlzckt5MGR1c1Vjdjc4ZWNoa01yUm8wVUxqTXpSZ3dBQ0Vob2JpMHFWTFdMWnNHYjc0NGd0ODk5MTNTRWxKUVljT0hUQjgrSERCL2twTFN6VXFVbFZWb1VWRlJjakp5VEhxdWFsQ1JibGNybkdOV0N5R3ZiMjlVWDNvSWhhTE1XL2VQRWlsVW9qRlluaDdlOFBVMUJSSGp4NUZqeDQ5VUw5K2ZhMXIvbzJwbWlyT3pzNzQ3TFBQc0dUSkV2VjZkeUtSQ0hQbnpxM1d6emdSRVZGTk1EZ2pJaUtxQTFVWDBjN1B6MWZ2Q2psMTZsU2RRY0NKRXlkdytQQmhOR2pRQUo5ODhvbkI2cFBNekV3QVFPUEdqVFhXMmFwTU5jMU5MQmJyYktNcnhQdTNuRDE3Rmx1M2JsVlhvTmphMnFwRE02RGk5ZnowMDAvaDUrZUhoUXNYQXFqWWRHSDA2TkhvM2J1M3prWDhvNktpRUJ3Y2pBWU5HaGc5QlU3RndzSUNzMmZQeHB3NWMvREhIMytnUzVjdVJvVXN1cno0NG9zMXZyYXE4UEJ3TEZteVJQRGNrN281d0tGRGh3QlVWSGdaVXhHa21vSnNhV2xaNDJxL3JsMjdZdE9tVFFnTkRkVllCeTg4UEJ3eW1Rd3Z2dmlpd2Vvc2hVS2gza0RrbFZkZTBUby9jK1pNeko4L0g1R1JrZmpvbzQ5UVVGQUFWMWRYZlBiWlp6by9sOWV1WGNPeVpjdTBqZ2NHQmlJd01MQmF6ekUrUGg2VEprMVNQMjdXckJsV3JWcFZyVDZFZE8vZVhlTnhhR2dvTm03Y2lHdlhyc0hQejA5OTNOVFVGSTZPanVvcXpjcUtpb3F3YWRNbVRKdzRFUTBhTk5DNng2MWJ0N0JseXhhOW02N28wcUZEQjNUcTFFbTlPNnVYbHhlYU5tMWE3WDZBaXNvM096czdvellESVNJaVluQkdSRVQwQ0Z5K2ZGbTlDOTY4ZWZQUXVuVnJkTzNhRmQyNmRZT2JteHNVQ2dYMjc5K1BYYnQyUVNLUllONjhlZXBGci9XSmo0OEhVTEhUMzlNb05qWVd1M2Z2UmtSRUJNek16REJ4NGtTY09IRkNNUHhwMmJJbHBrMmJoalZyMWtBa0VtSDQ4T0Y2cHp5V2xwYmloeDkrQUZCUlBhWnZSMEJkbWpWcmhyZmVlZ3U3ZHUzQzJyVnJzWGJ0V3EzM3BhQ2dRR084Y3JtODJ2ZXBycnk4UEowN0VscGFXaG85VlM4NU9SbU5HemV1ODgwbHFycCsvVHF1WHIwS0V4TVRvOWFZQTZDdXlLck5JdS9PenM1bzNMZ3hNakl5a0pLU0FpOHZMd0RBeFlzWEFSZzNUZlBZc1dPNGZmczJHalpzaUpkZmZsbnJ2RVFpd2N5Wk16Rjc5bXoxQmlIdnZ2dXUzbkU3T3p2WGVCMHVRN3U5T2prNTFhaGZRMVE3b2xaZTd5OHBLUWttSmliWXNtVUxBT0RreVpPSWpJekVoQWtUNE9qb2lIUG56cW5YQ2x5NmRLbFdwWnFycXl0NjlPaUJtSmdZM0xsengraTFCRE15TXJCbXpSckV4OGZEek13TUlwRUlpWW1KbUQ1OU9xWk1tV0owVldkNGVEaldyMStQN094czJOblpZZmJzMlVadEZFRkVSTTgzQm1kRVJFU1B3TUNCQS9IS0s2OGdQRHdjSVNFaHVIejVNcUtpb3ZETEw3L0ExZFVWRmhZV1NFNU9ocjI5UGZ6OS9lSHA2V2xVdjVjdVhRSUF0R25UNWxFT3Y4NmxwNmZqaHg5K3dQWHIxd0VBM3Q3ZW1ENTlPcG8yYllxZ29DREJhL0x5OHVEdTdvNVpzMlpoN2RxMStQNzc3M0htekJtTUh6OWVjT3JmN3QyN2taR1JBUjhmbjFxdEtUWnExQ2hjdm53WmlZbUoyTGh4SStiTW1hTnhYdGYwMTBkSjMrWUF4a3BNVElTZm54K2FOR21DK2ZQbkMwNi9xd3ZGeGNYWXNHRURBTURYMXhmdTd1NUdYYWNLYW1xN08rSm5uMzBHSnljbmRWV1RYQzdIeFlzWFlXbHBpYzZkTyt1OTlzNmRPOWkrZlRzQVlQejQ4WUtCWkdob3FIclREWkZJQklWQ2dSVXJWbURreUpFWU9YS2tZTldvcDZjblB2cm9JOEY3QmdjSFk4K2VQWmczYjU3V2ExVmFXb281YytiQXc4TURnd1lOcXZPZiswV0xGa0doVUFpT1dWWGRXam1rMzdKbEM2S2pvL0hqanovQzFkVVZjWEZ4T0hYcUZJWVBIdzVIUjBmMDZkTUhHUmtaK1BYWFg3RjQ4V0lzWGJvVVZsWld1SFBuRHI3NzdqdU1IRGtTWGw1ZVdMQmdBUndkSGZIdHQ5L3EvUnptNStkajc5NjlPSDc4T01yTHk5R2tTUlBNbmowYnBxYW1XTGx5SlZKU1VyQjA2VkkwYjk0Y1k4ZU9SWmN1WFhTR2pObloyVmkyYkJsTVRVM2g2K3VMME5CUXJGaXhBai84OEVPdHA3b1NFZEd6amNFWkVSRTlGMVFMNmh2YkZnQktTa3JVdS96cEl4YUxCU3Q0eEdJeHVuYnRpcTVkdTBJbWsrSG5uMy9Hc1dQSGtKR1JvVzVUVmxhR2dJQUFkT3ZXRFowN2Q0YTF0YlhPKzZTbHBTRXRMUTMyOXZZMW5xS2tVblU5dHVvb0xTMEZnR3BOYzNKd2NNRDkrL2ZoNU9TRUNSTW13TmZYVi9CNnVWeU9hOWV1SVNnb0NGZXVYTUhJa1NQeDl0dHZ3OVhWRmQ5OTl4M0N3OE1SSGg0T2IyOXY5TzNiRngwN2RvU0hod2ZpNHVKdzZOQWhTQ1FTVEpreVJlOVlWQlZpdXNadmFtcUtHVE5tWVBiczJUaDM3aHdHRHg2TXRtM2Jxcy8zNnRWTDQvMk9pSWd3ZXRGejFlTHJ4cjUyMXRiV21ERmpSclVyRElVcStGeGRYZEdxVlN1RWg0Zmo4ODgveDhLRkMrSGg0Vkd0Zm8yNTc1bzFhNUNSa1FGYlcxdTg5OTU3Umw4YkZ4Y0hBTlZhWEY5STFSRDY2dFdya0VxbDZOT25EeXdzTEhSZVYxcGFpdi8rOTc4b0xpNUcrL2J0dGFacFptUmtZTnUyYmVyd3VtL2Z2cGc4ZVRMMjc5K1B3NGNQWTkrK2ZUaDY5Q2hlZi8xMTlPL2ZIdzFZZHB6SEFBQWdBRWxFUVZRYk50UjVMNlZTaVlzWEwyTHYzcjFJVGs0R1VERnR1K3JyRlJzYmkrenNiS1NrcE9EczJiUHc4UERBa0NGRDBLOWZQNk0zRlFEK21ab3RrOGswanV0N1BkTFMwZ0Q4ODNvbUp5Y2pPam9hN2R1MzEvdDVIRE5tRERJek0xRmNYS3orbk4rOGVST0ppWW00ZWZNbWV2ZnVqVEZqeG1EMzd0MVl2SGd4bGkxYnBsVWRldVBHRFJ3NWNnVEJ3Y0dReStXd3RMVEVtREZqTUhMa1NIV1l1WExsU3Z6KysrODRjT0FBYnR5NGdTVkxsc0RKeVFuOSt2VkR2Mzc5NE9ibXB0R25hcnJ1N05tejRldnJpOU9uVDJQMTZ0V0lqSXlzMDJuVlJFVDA3R0Z3UmtSRXo0VWJOMjdnODg4L3I5WTEvdjcrUnJYcjA2ZVBWbFZTU1VrSjB0TFNrSkNRZ0tpb0tFUkdScXFuMnJWdDJ4YSt2cjZJaVluQjVjdVhjZnIwYVp3K2ZScGlzUmh0MnJSQjkrN2Q0ZVBqb3hVZzdOcTFDd0FFcDQ5Vng3MTc5OVE3Z0JvS0VvcUtpaUNSU05SQlVXSmlvcm95cURvTHVGdFlXT0Nycjc2Q3JhMnRWc2dvbFVxaFZDcXhZY01HWExod1FiMXdldVdBc0huejVsaS9majErLy8xM0JBUUVJREV4RVltSmlRQ0E0Y09IbzJuVHBqQTFOY1drU1pNMDFsYkt6czRHVUJGQVdWdGI0L2J0MitxcU4xM3J2d0ZBa3laTjhNNDc3OERXMWxZak5BT0FLVk9tYUZ6cjUrZG5WSEJXVkZTRTJOaFlnL2V1ek16TVRIQ2RMWDN1M2J1SHBLUWtBSnJ2a2JXMU5SWXVYSWoxNjlmajFLbFRtRDkvUGhZdVhHajBqcGVHS0JRS3JGdTNEaGN2WG9TSmlRaysvZlJUclVxZXJLd3NsSmVYdzhIQlFhT2FLems1R1FFQkFRQ0ExcTFiRzMzUHJWdTNxZ00zWFZRTDZjZkh4MnY5bkFMQTVNbVQwYUpGQzZ4ZXZSb0pDUW5xcVppcTBDYytQaDZCZ1lFNGYvNDhGQW9GN08zdDhmNzc3OFBYMXhjQThNRUhINkJ2Mzc3NDVaZGZFQmNYaDEyN2RtSDM3dDFvMTY0ZE9uZnVqUGJ0MjZOWnMyWUFLajREcDA2ZHd1SERoOVVCZXJ0MjdUQisvSGpCNTkyaFF3ZjgvUFBQT0gzNk5JNGNPWUxVMUZSczNMZ1JPM2Z1eEt1dnZvcWhRNGNhRlRRMmJOZ1FJcEVJOGZIeFJrMlJ2SDc5T3NMRHd5R1JTTlRUWGZmdTNRdEFjN2ROVlhpWG01dXJFVmgrOHNrbk1EVTFWYitHNTgrZlZ6OVhBQmc3ZGl4dTNicUZrSkFRYk5pd0FaOSsraWt5TXpOeC92eDVCQWNIcThORU16TXpEQmd3QU9QR2pkTmFNODNNekF5alJvMUMvLzc5Y2ZEZ1Fmejk5OSs0ZS9jdTl1M2JoMzM3OXNIRnhRVWRPM2FFcjY4dldyZHVyUTRQVlg4Wm92b0xnRWM5YlptSWlKNStETTZJaU9pNVlHTmo4OGgyTi9UMjlrWlpXUmwrK3VrblpHVmw0ZTdkdTdoejU0NUdWWmVMaXd2NjkrK1BmdjM2cWI5Z0RoZ3dRRjFocFpyT0dSRVJnWWlJQ0d6ZXZCbHZ2UEdHdWdJbFBqNGU1OCtmaDBna3dxQkJnNm8xdm9TRUJQajcrOFBhMmhwbVptYkl5OHVEVENhRG01dWIzblhBN3Q2OWkwOCsrUVJBUmNXS1NDUlNWMnQ1ZUhqb3JZNFRJclJZZUdob3FEcDBPbjc4T016TXpOQ3JWeSs4L1BMTDZOeTVzOFltQnVibTVoZzllalNHRFJ1R2MrZk80Zno1ODhqUHo4Zi8vZC8vd2R6Y0hDMWJ0dFNxTXRtelp3OU9uRGloZFYrSlJBSnZiMis5NDYwY0VBQVZJVWJEaGcyMXZtaS8rZWFiZVBubGx6VmVqN0t5TWt5Y09CSG01dWF3dHJhR1dDeEdUazRPcEZJcEdqWnNxRFhPMnBnM2J4N3k4dkpnYVdrSnNWaU16TXhNRkJVVm9XWExsbHJ2cjFnc3hzeVpNMkZtWm9iang0OWp5WklsMkxScFU0MFdhNjlNS3BWaTllclZ1SExsQ2dEZ280OCtFdHhZNGRxMWE5aTRjU09BaWlCUElwR2d2THhjdlZ0c2d3WU5xaFVVWm1WbDRkYXRXd2JiV1ZwYW9yQ3dVQjNLVmxaY1hJelUxRlJjdW5RSklwRUljK2JNZ1lPREF4SVRFN0ZtelJwMTVaV1ZsUlZlZSswMWpCdzVVdXYxYXRXcUZaWXZYNDZ3c0REOC92dnZDQXNMUTJSa0pDSWpJL0h1dSsvQzF0WVdlL2JzUVVoSWlMcnFxM1hyMWhnN2RpdzZkT2hnY095REJnM0NvRUdERUJVVmhRTUhEaUE4UEJ3QkFRSDQ0NDgvTUdMRUNMejk5dHQ2K3hDTHhmRHg4Y0dGQ3hjd2JkbzB2ZXZjUFhqd1FCM3FxU3E4OHZQemNmWHFWWGg2ZXFKYnQyNGF6eHVvMkZXNFM1Y3VXbE5ibFVvbGJ0MjZoYmk0T0RnNk9xSjkrL2JxYzlPblQwZFpXUmxHang2TkN4Y3U0TnR2djFXZmswZ2tHREJnQUlZTkd5YjRlNk15ZTN0N1RKbzBDV1BIanNYeDQ4ZHgvUGh4WkdSazRNNmRPd2dPRGxhdnNkZWxTeGZVcTFjUFAvMzBFMDZkT29VYk4yN0F6czVPSGVZUkVSSHB3dUNNaUlpZUMyNXVidmppaXk4ZTZUMlVTcVY2MFhzUER3OTRlWG1oZGV2V2VPR0ZGM1N1ODJSbVpnWWZIeC80K1BpZ3RMUVVvYUdoQ0E0T1JuaDRPRjU5OVZWMU95Y25Kemc2T3FKbno1NXdkbmJXT3c1VFUxUFkyZG1wcTQzYzNkMVJXbG9LcVZTcWJ1UHE2b3BwMDZicDdjZlYxUlZtWm1hUXkrVW9MeTlIZVhrNXhHSXhtalZyaHNtVEp4djdzdWpWdm4xN05HclVTQjBPOU9uVHgyQWxtNFdGQlY1NTVSV3RnRVVvaktyNnVwdWJtOFBEdzBNZFpsVEh1SEhqQkk4THJac2xGb3ZSdUhGanhNZkhJejgvSDBERisrTGw1WVVwVTZiVWFaV0xnNE9EdXBJTmdIb3RydzgvL0ZDd3ZZbUpDYVpPblFvVEV4TjA3Tml4MXFFWlVCSHNob2FHUWlRUzRlT1BQOGFBQVFNRTJ6VnAwZ1JXVmxZb0xpNUdVVkVSaW9xS0FGU3NGZGF1WFR0ODlORkgxUnBQWGY1TWYvTEpKeWdySzFNSGZwNmVuckN3c0VERGhnMHhjT0JBREI0ODJPRDZhNTA2ZFVLblRwMlFtWm1KczJmUElpRWhBY09HRFlOTUpzUFZxMWRSVmxhR2Z2MzY0ZlhYWHpjWTNBcHAxNjRkMnJWcmh4czNibUR2M3IyNGN1VUtHamR1Yk5TMVU2ZE9oYlcxTmE1ZHU2YXU2QkppWm1ZR2QzZDN2UHJxcStyd3VINzkrdGk4ZWJOV1pXWFBuajB4YnR3NC9QMzMzemg5K3JUZ0ZIQXJLeXQwNk5BQkgzendnVVlRYm1WbHBYNy9QRHc4NE9Qamc2S2lJdlR2M3grOWV2VXllc01MRllsRWdoRWpSbURFaUJHSWo0L0htVE5uMEtsVEovWHJZMmRuaHkrLy9CS2JObTFDU2tvS3ZMMjlNV1hLbEdwVnpoSVIwZlBKUkNxVjFueVJFeUlpSWxKVFZiUzR1TGhBSkJMVnFxK3lzaktJeFpwL3YzWHIxaTA0T0RoVXU5S3JhcjhtSmlZYVgyQU5VYTJYcFZRcXEzV2RzZkx6ODJGdmIxK3ROZE9lSmdxRkF1WGw1ZXFxdlVkQnFWU2l2THdjU3FYeXNVMDkrL3Z2djlHb1VTT3RxYTFDbEVvbFNrcEtVRnBhQ29WQ29URWQrRWxTVUZBQUd4dWJPdm5jeDhURW9GR2pSblc2S1VOS1NnbzhQRHdlMmVmcTMyUm85MUFpSXFMSGhjRVpFUkVSRVJFUkVSR1JnS2YvcjZlSWlJaUlpSWlJaUlnZUFRWm5SRVJFUkVSRVJFUkVBaGljRVJFUkVSRVJFUkVSQ1dCd1JrUkVSRVJFUkVSRUpJREJHUkVSRVJFUkVSRVJrUUFHWjBSRVJFUkVSRVJFUkFJWW5CRVJFUkVSRVJFUkVRbGdjRVpFUkVSRVJFUkVSQ1NBd1JrUkVSRVJFUkVSRVpFQUJtZEVSRVJFUkVSRVJFUUNHSndSRVJFUkVSRVJFUkVKWUhCR1JFUkVSRVJFUkVRa2dNRVpFUkVSRVJFUkVSR1JBQVpuUkVSRVJFUkVSRVJFQWhpY0VSRVJFUkVSRVJFUkNSQS83Z0VRRWRIVEwrT2VERG1GcGNoNThNOC85NHJrS0Mwcmg3eGNpYkp5QmNyS2xTaFRLRkd1cVBpenJGd0plYmxDNjFpWm9xS3RVdm00bnhVUkVkSGowZDY5SHI0YjArWnhENE9JaU1EZ2pJaUlCTndya2lNdHJ4aDNDMHVSVlZDQ25BZWx5QzZVVllSaWhhWElrOHFSZGI4aUxDc3NLWC9jd3lVaUlucW1tSmlZUE80aEVCSFJRd3pPaUlpZVE4azVSYmlkSjhPdHZJby8wL0tLY0R0ZmhsdTVGWDlLU3htR0VSRVJFUkVSTVRnaklub0dGUlNYSVRxOUVERVpoVWpPa1NJNVc0ck1naEtrNWhZajYzN0pJNzIzblpVWTlhM04wVUJpaG9ZMjVyQXlONFdGMkFTV1pxYXdFSXRnWlc0S1N6TVJMTTFNWVdWbUNrdnpoOGZOS282cjJvajR0KzFFUlBTY3NyUGkxelFpb2ljRmZ5TVRFVDNGQ21WbGlNNG9SRXg2SWVJeUN4R1RXWWlZakFlUExCenpkTENDbDZNRVhvN1c4SEswUVhObkNSeHR6ZEZBWWc1N2F6TTBrSmc5a3ZzU0VSRVJFUkU5RGd6T2lJaWVBdEtTaWdxeTJNd0hpTW00ajdqTUI0akpmSUNNZTdJNnYxY0xad2xhT052QTA5RWF6WnhzNE8xa2phWU8xdkIwc0s3emV4RVJFUkVSRVQzSkdKd1JFVDFoRkVvbFlqTWU0RkpTUGk0bjUrTlNVajV1WkVsUmw1dE1XcG1ab3JtekJLMWNiTkNxa1MxYU5iSkJxMFkyOEhLMGhwbXBxQTd2UkVSRVJFUkU5UFJpY0VaRTlKamxTK1c0bEpTUEt5bjV1SkNZajlDVWUzVzZPTDlMUFF2NGVObWp1MWNEdEhTcENNaFlQVVpFUkVSRVJHUVlnek1pb24rUlFxbEVkSHFoUmpWWjR0MmlPdXRmWkFLMGNiV0ZqMWQ5OVBKdUNCOHZlelJsU0VaRVJFUkVSRlFqRE02SWlCNnhwT3dpQk1YbUlDam1MczdFNStLK3JLek8rcmF4TUVVM1QzdjA4R3FBbnQ0TjRPTlZIellXcG5YV1B4RVJFUkVSMGZPTXdSa1JVUjByS0M3RG1maGNCTVhjeGQ4eDJVak5MYTdUL3J0NzJ1T1ZGeHpSdjQwamVualZyOU8raVlpSWlJaUk2QjhNem9pSWFrbGVyc0NscEhzSWlzbEdVR3cyd200VlFLRnZKWDhsQUpOS2YvN3pmd1Excm0rSlYxNXd4S3R0blBES0N3Nm9aOFZmM1VSRVJFUkVSUDhHZnZzaUlxcUJ1TXdIT0JtWGc2Q1liQVFuNU9wZnpGLzU4SDlNVEFDWUFDWVBVelYxVnFZWm1sbWJtNkpQOHdibzM5b0ovVnM3b0tXTFRkMC9BU0lpSWlJaUlqS0l3UmtSa1pFdUplVWo0Rm9tQXNPemtKS3JaMEYvVmJXWmlSSlFtanpNeFV3ZUZwWUpsNkxaV3BoaWNEdG5qT2pTQ01NNnV0VHh5SW1JaUlpSWlLZ21HSndSRWVtZ1VDcHhQakVmaDY1bUlEQWlDeG4zWk1JTjFWTXZsWUNKcUZJNEp0SU15cXJNeHJTekVtUEl3N0RzMWRhT01CZUxIc0d6SUNJaUlpSWlvcHBpY0VaRVZFbTVRb2t6OGJrNGRDMFRmNFRmUWZhRFVvRldENU15VlZDbUtqRXplYmh3bVZLcGM4a3lleXN4aG5ad3dZak9qZkJLYXdlWW1USXNJeUlpSWlJaWVsSXhPQ09pNTE1cG1RSkJzVGtJdUphSlB5T3prRjhrRjJoVnFZcE1WV0dtQ3NwVTFXWjRlTXhFTXpVek16WEJ3RFpPbU5Dek1RYTNjMkpZUmtSRVJFUkU5SlJnY0VaRXp5V1p2QnpIbzNOdzZHb0dqa1psb2JCRTErTCtTZ0FpemNlVmQ4UlVLZ1hETWdEbzRGNFAvOWZUSGVPNnU2Ryt4S3pPbndNUkVSRVJFUkU5V2d6T2lPaTVjamtwSDl0QzBuQWdORVAvVHBocXFwU3NFbFZZQm1nRlprNjI1bmlydXh2ZTYrUEIzVENKaUlpSWlJaWVjZ3pPaU9pWmx5K1Y0MzhYYjJQYnVWdUl1L05BdUpHcWdzd2dwVlpZWmlFV1lYQTdKL3hmVDNjTWFPTUlVNUZSSFJFUkVSRVJFZEVUanNFWkVUMlRGRW9sZ21KeXNDM2tGbzVFM2tWcHVVSzdrUklWdTE0cVRmU0VabFVyenY1cDJMaStKVDU0c1NrbTlmWGdWRXdpSWlJaUlxSm5FSU16SW5xbTNNNHZ4clp6YWRoNUlRMjM4MlhhRFZSaEdWUmhtVUJvcG56NFB5WUMwelFCOUczZUFCKy81SW1oSFp4WlhVWkVSRVJFUlBRTVkzQkdSRSs5MGpJRi9vakl3clp6dDNBcUxrY2c2a0tsUmZ3Qi9YTXlWYUdhWmh0cmMxT003ZTZHVDE3MlJLdEdYTHVNaUlpSWlJam9lY0RnaklpZVdwbjNaTmh3TWhsYmcyL2h2cXhNdTRFUy8xU05DZXg2S2RBWVZTdlEzT3RiNFpOWFBQRnViM2ZZV3ZKWEpoRVJFUkVSMGZPRTN3S0o2S2x6TGJVQTMvOTlFd0ZoZDFDbUVLZ3YwNmd1RTZ3L3E5UVdXbFZvSmdCZWZzRUJINy9raVVGdG5ReG5ia1JFUkVSRVJQUk1ZbkJHUkU4RmhWS0ozOE95c0Q0b0NSZVQ4Z1ZhVk5vVzAyRFNWV250c2twTlRVMU1NS0t6QythLzFvTFRNWW1JaUlpSWlJakJHUkU5MlFwbFpmamxYQm8ybms1R2FtNnhkZ09CaWpIRE5LdlF6RXhOTUxhN0crWU5hWTZtRHRhMUdDMFJFUkVSRVJFOVN4aWNFZEVUNlZadU1kWUZKV0hIK1RROEtDblhQS2xVNnQ0UlU1ZEtCV2txbG1ZaXZOMnpNZVlNYWc2MytwYTFIelFSRVJFUkVSRTlVeGljRWRFVEpTUXhEK3VEa25FNDRnNjBsaTlUTGZadmRIR1o4SlJNaWJrcDN1L3JnZGtEbXNHcG5rV3R4MHhFUkVSRVJFVFBKZ1puUlBSRUNJck53ZExEQ2ZyWEx6Tm1zWCtOYXpUVnN4UmpTcittbU5IZkMvVWxaalVmTEJFUkVSRVJFVDBYR0p3UjBXUDFkM1EybGgyNWdVdFZBelBWenBpcUtqTmpxYTZyVkdKbVpXYUtLZjJhWU82UTVyQzE1Szg5SWlJaUlpSWlNZzYvUVJMUlkzRThPaHRMRHlmZ1NzcTlLbWRVMVdXcUhUS043VkUxSmZPZkMweE5UUEIvUFJ0ajRlc3QwTWllYTVnUkVSRVJFUkZSOVRBNEk2Si8xYkhyZDdIMHp4c0lyUnFZS1lGcUxmWmYrVHFCWFRXSGRYVEJraEd0NE8wa3FmRllpWWlJaUlpSTZQbkc0SXlJL2hWL1JkM0YwajhUY0RXMW9Nb1pKYUNzN3ZwbGVIaU5RbXNhWnc4dmUzdzNwaTA2TjdHcjdaQ0ppSWlJaUlqb09jZmdqSWdlcWFOUmQ3SDBjQUt1M2FvYW1EMmtyRUdWR1FDWXFFdk5BQUJ0M1d6eDFmQldHTlRPcVViakpDSWlJaUlpSXFxS3dSa1JQUkpISXJPdzlNOGJDQk1LekNwblh0VUt6WlJhUVZ1VGhsWllNTFFseHZtNFZXc1BBU0lpSWlJaUlpSkRHSndSVVoyNmxscUFtYnVpQkNyTUhxWmxtb1ZpMWZSUGFHWnRib3JQQm5yalA2OTZ3Y0pNVk9QeEVoRVJFUkVSRWVuQzRJeUk2a1RtUFJubUg0ekJnZEJNelpYS2xOQ2NWbG5qeGYvLzhVWW5GNndZM1FadTlibFRKaEVSRVJFUkVUMDZETTZJcUZha0pXWDQ3cTlFckE5S1FiRzh2TklaNWNQUXl3UzFLREhUdUxTRnN3US9UdXlBSGw3MWE5NGZFUkVSRVJFUmtaRVluQkZSalNpVndJN3phZmdxTUI1WjkwdTBUNXJVY05GL1FLdkt6TmJDRkg2dnQ4VFVsNXJDVk1TRnpJaUlpSWlJaU9qZndlQ01pS3J0WWxJK3B2OHZFakdaRDZxY2VaaDQxV1NWZnRYOHprb0ZhaVlBeHZkd3c3STNXNk9oalhtTngwdEVSRVJFUkVSVUV3ek9pTWhveVRsRm1Mcy9CbjlHWm1tZVVGZUkxYkFhVEtrSzNQNDUxTTdORmo5TzdJQk9IblkxNjVPSWlJaUlpSWlvbGhpY0VaRkJoYkl5TEE2TXgrYXpxWkNYVjFyNlh4V1kxV2IycEhvZHRBb1NjMU44T2J3VnByN1V0RWFGYTBSRVJFUkVSRVIxaGNFWkVlbTE1M0k2NXU2UFFjNkQwbjhPcW5iS3JGV3lwVjFsOW1LTEJ2aHBZa2Q0TkxTcVJiOUVSRVJFUkVSRWRZUEJHUkVKU3MrWDRlT2RFUWlLemRFOFVkdHBtV3IvWEYvZjJnekxSN2ZHaEI2TmE5a25FUkVSRVJFUlVkMWhjRVpFR3BSS1lNUEpaQ3dPakllMHRMelNDVHpjS1ZPcDgxckRuVU1yYjN1elN5T3NIdHVXaS84VEVSRVJFUkhSRTRmQkdSR3B4ZDk1Z01tL2hPUGFyUUxORStyQXE2YWhtVW5GdFpWQ001ZDZGdGp3ZisweHFKMVREZnNrSWlJaUlpSWllclFZbkJFUlN1UUtMUDB6QWQrZlNOSmUvQitvZzhYLy8rblRCTUNrdmg3NDVzM1dzTEV3clVYSFJFUkVSRVJFUkk4V2d6T2k1OXo1eEh4OHVEMGN5VGxGbFk0K0RMcHFzL2kvOHVHMHprcGROSE8weHBaM082SzdWLzJhOTB0RVJFUkVSRVQwTDJGd1J2U2N1bDljaGk4T3htQmJTSnJtQkV6VldtYTFvZFNjMG1rQzRFUGZKdmgyVkd1WWkwVzE2NXVJaUlpSWlJam9YOExnak9nNW8xQXE4ZjNmeWZqKzc1dklmbEQ2endtbEVqQVIxVzd4ZjVWS3dadHpQUXY4L0Y0bjlHdlZzUGI5RWhFUkVSRVJFZjJMR0p3UlBVZHU1UmJqdlovRGNERXBYL09FVXJYNmYyMUNNK1hENlpuL0hCblN6Z2xiM3VzRU95ditxaUVpSWlJaUlxS25ENy9ORWowbmRweFB3NXg5MFhoUVV2N1BRVlZlVnR1cG1VQkZSdys3a1ppYjRyc3hiZkJPYi9jNjZKZm8yVk5jWEF3VEV4TllXbG8rOG5zcGxVcVkxTW5QT0JFOWpRb0xDMkZyYTZ1M1RYNStQdXpzN0NBU2NUa0ZJaUtpcXZodlI2Sm5YSjVVanJFYlEvSHh6c2dxb1pteWRydGxBb0lGYWwyYTJDRjBrUzlETTNwaUZSY1hJeU1qNDVIZjU0OC8vc0QxNjljRno0MGRPeGJUcGswVFBCY1pHWWt0VzdaQUxwZnI3YiswdEJRelpzekE5dTNiQmMrWGw1ZGo5KzdkOFBQek05alhreUF5TWhJLy8veHpyZCtiaUlnSWxKYVdHbTc0RkNnc0xNU01HVE53OE9CQnJYUC8vZTkvTVhYcVZNVEd4cXFQU2FWU2czMCtTYS9QenovL2pLbFRweUkrUGg0QUVCd2NqRFZyMXVEKy9mdDFkZytwVklySmt5ZGp3WUlGdGVybmFmMThSa1pHWXVyVXFkaTFhNWZPTmdxRkFsOS8vVFZtelpxRnRMUzBmMjFzUkVSRVR3dFduQkU5dy82T3pzWUgyOEkxMXpKVHFZc05BS3Iwc2VqMWxwZzd4THQyL1JJOVF2bjUrZmo4ODg4QkFLdFdyVkpYWWVUbjV5TWdJS0RhL1ZsWVdHRDgrUEZheDIvZHVvVnQyN2Fodkx3Y0kwZU94UGp4NHlFVzYvOVhya0tod0w1OSs3Qm56eDRvbFVySVpES2Q0Um9BaEllSEl6VTFGVTJiTmhVOEw1UEpjUExrU2R5OWV4Yy8vdmdqWnN5WVlkUnprc2xrVUNycllLMURBR0t4R0dabVpnYmJaV1ZsWWNXS0ZTZ3NMRVRqeG8zaDZ1cGFvL3VkUFhzV3ExYXRRcGN1WFRCLy9uejFhNTZTa3FJM09OQm42dFNwc0xlM3I5RzF0WFhtekJta3BxWWlPVGxaNjF4K2ZqN1MwOU5SWEZ3TUFFaE5UY1dpUll2UXIxOC92UFBPTzRLVlEwL2E2MU5ZV0lqMDlIUVVGVlhzNmh3Ykc0dFRwMDdoMnJWcm1EUnBFbng5Zld2VWIyVUtoUUxaMmRtd3NMQ29jUjlQOCtmVHpjME5JcEVJZS9mdWhidTdPL3IyN2F2VkpqQXdFSW1KaVhCM2Q0ZWpvMk9OeGtGRVJQUXNZM0JHOUF3cUtpM0huSDNSMkJaUzVXK09WVk16YTZ0S2FPYnBZSTFmUCt5Q0R1NzE2cUJ6b2tlbmZ2MzZhTjY4T1VKQ1FyQjI3VnI0K2ZrQkFCNDhlSUMvL3ZyTHFENFVDb1c2WXNUVzFsWXdPUFB3OE1EeTVjdXhmUGx5SER4NEVCRVJFVmk4ZURFa0VvbGdud1VGQmZqdXUrOFFGUlVGTXpNempCbzFDcU5HamRJN2pvc1hMd0lBZkh4OEJNOUxKQkxNbWpVTGZuNStDQW9LUXF0V3JUQmd3QUNEejIvYXRHbkl6czQyMk00WUkwZU94RHZ2dktPM2pWUXF4VGZmZklQQ3drTDQrdnFpYjkrKzZqRElFQ3NySzQzSDdkdTNSNk5HalJBYUdvclZxMWZqMDA4L2hVZ2tRbUZoSVM1ZHVsU2o1ekJwMHFRYVhWY1hnb0tDQUVEd2ZUTTNOd2RROFhrRUtrSktDd3NMQkFRRUlDa3BDWjkvL3JuVzlMd243ZlZSaFZtcTUvRGhoeCtpVFpzMitPR0hIN0JxMVNva0ppWnE5SC95NUVuODlOTlBCdnY5L3Z2djRlTGlvbkhNMU5TMFJtTjgyaitmRFJzMnhILys4eC80Ky90ajgrYk42TmF0bThZVThaczNiMkxIamgyd3RiWEZGMTk4OGE5TUh5Y2lJbnJhTURnamVzWmNUYm1IZDdhR0lUbW42SitEU2xRRVhiWGRNVk4xZWFYUWJFeFhWNnovdjNhUVdQRFhDVDBkcGt5Wmd1am9hRnkrZkJtSER4L0cwS0ZENGU3dWpyMTc5d0tvcUxpNmVQRWkrdmJ0cS9GbFc2bFVJaVFrQkwvKytpc3lNakxRb2tVTFRKdzRVZWQ5dkwyOXNYcjFhcXhkdXhhTkdqWFNHWm9CRlFGQ1FVRUJXcmR1amFsVHA4TGRYZjlVWjdsY2pzdVhMOFBDd2dLZE8zZlcyYTUxNjlZWU5Xb1VEaDgrYkhSdzRPN3VybmVzQUpDZW5nNjVYQTUzZDNlOS9UWm8wRUJ2UDBWRlJmanFxNitRbXBvS29LTEM2c3laTTBhTkV3QjI3TmdCT3pzNzlXTjdlM3Y0Ky90ajd0eTVPSGZ1SEd4c2JQRHh4eCtqVFpzMjJMTm5qOUg5QXNEeTVjc1JGaFpXcld2cVVueDhQSktTa3RDNGNXTzBhOWRPNjd3cTRDZ3ZyNWlDNytibWhoVXJWbURKa2lXSWpJekV2SG56c0dqUklqZzdPNnV2ZWRKZUgxVndwbm9PQU5DN2QyKzBiTmtTbXpadHdwQWhRelRhU3lRU2VIaDRHT3kzY25XbnFucXlKdXY4UFUyZno2eXNMTUVwdlpYdjNhUkpFL3o4ODg4YXg4dkt5bUJoWVlGR2pScnByTHB0MnJTcDFudEJSRVQwUE9FM1hhSm5oTHhjZ2EvL1NNRHE0MGtvRjV4bVZRZWhXYVh2SFpabUludzN1ZzNlNzJ2NFN3elJrNlJldlhyNDZLT1BzSHo1Y216YnRnM3QyclZEa3laTjFPZVBIRG1DN2R1M1k5ZXVYUmd6Wmd4ZWV1a2xSRVpHWXVmT25iaDU4eVk4UER3d2YvNTg5T2pSUTZ0dmYzOS9qVFduVkNJaUlyUXEyckt6cy9IV1cyK3BINWVWbGNIVTFCU2ZmZmFaUnJzWFhuZ0IvdjcrR3NkQ1FrTFVGVEE1T1RuWXVuV3J6dWVyVUNqZzVPU0U0T0JnQkFjSGE1MXYwS0NCeGpUT0w3LzhVbWRmS2xPblRrVjZlam9XTGx5b0VjeFVSM0Z4TVpZc1dZTDQrSGk0dTdzTGhrTkN3c0xDa0ptWkNVdExTOEZwb003T3pwZy9mejc4L1B4dzZ0UXBEQnMyREc1dWJsclZQNGJVdEVLcHJ2ejIyMjhBZ0dIRGhnbUdQcXJnVERYTkVhZ0lSeFl2WG96Rml4Y2pMaTRPZi83NUo5NS8vMzJONng3VjZ5T1ZTckZreVpKcTlYSDM3bDBBRlFHVDZ2bFc5djMzM3dNQXVuWHJoamZmZkJNK1BqNDZLeXdyazh2bDZxb3dtVXdHb0NJNDAxVXBKdlRjbjdiUDU3MTc5M0RzMkRHOTE5eTdkdzhSRVJHQzV4SVNFcENRa0NCNHJtdlhyZ3pPaUlqb3VjYmdqT2daRUgvbkFkN2VmQTNSR1lXVmppb3JWWnJWOGdaVlFyT21EYTJ4NytPdWFPT21mNWN1b2lkVnIxNjk0T1BqZzV5Y0hLMjFvRWFPSEFsdmIyL3MzcjBiNjlhdHd5Ky8vSUlIRHg3QXlja0pNMmZPUkw5Ky9YVHVQQ2VYeXlHVHlkQ3JWeStqMXZiU1J5Nlg0L3o1ODRJTCt4OC9maHdBNE92cmk2S2lJcU1xZjFKU1VnU1BWNTNTOW0vSXpjM0ZraVZMa0p5Y2pKWXRXMkxod29VR2QvMERnSDM3OWlFek14UFcxdFpZdUhBaHJLMnRCZHUxYk5rUzA2ZFBoNnVySzl6YzNPcDYrSS9jN2R1M2NlblNKVWdrRXZUcjEwK3dqYW9xc09xR0FCS0pCUDcrL2poNjlDamVlT01Od1dzZnhldFRYbDZPeE1URWFsOERBQmtaR1hwM2M2d2NiQnRqdzRZTk9IWHFsTWF4NU9Sa2pCMDdWckQ5cjcvK0Noc2JHL1hqcC9IejJieDU4MnBYclJucmNZZklSRVJFanh1RE02S25tRklKckQrWkRQL2Y0eUNUS3lxZFFOMEVaaXFWK25tamt3dCtlcWNqYkN6NEg5TDBkSnN4WXdhc3JLelVYd29EQXdPUm01dXJQdCtpUlFzVUZSV3BBeWNyS3l1a3BxWnE3V0k1YnR3NHJYV0Jwa3lab2pGRnF5WUtDZ3B3L3Z4NXJlTTNiOTVFZEhRMGdJcnBvSFoyZG9MVk9zYXF5UlMyMnJoeDR3YVdMVnVHM054Y2RPclVDZlBtelVOcWFpcXNyYTExVGxHVlNxVll0MjRkTGx5NEFCc2JHL2o3KzZONTgrWjY3MU41WWZuSmt5ZWpzTEJRVDJ0TjY5ZXZON3J0bzdCcjF5NG9sVXJZMjl2clhOUmVGZVJVRGM2a1VpbHljM1BoNmVtSmt5ZFBJaWNuQndNR0ROQ2FObHZYcjArOWV2Vnc0TUFCby9zQWdLTkhqMkxqeG8yWVBuMDZYbnJwcFdwZHEwK1RKazNRb1VNSEFCVUJkRXhNRENRU0NieTlOVGV2aVkrUGgwd20wNWphK2JSK1BrVWlVYldyMW9pSWlNZzRETTZJbmxJWjkyUjRkK3MxaENUbVZ6bWp2ZHRsalZTcE1yTVFpN0I4ZEJ0ODhDS25adEt6b1hLRkNRQ2NQbjBhTjIvZTFBckJSQ0lSRkFvRnNyS3lOS1pieXVWeTlhNlpRZ3RxMzc5L1grK2FRL3BVbnNKWmxXb3R0c3BNVFUyaFVDZ1FGUldGdG0zYkdxd1FPWHo0TUp5Y25OQ2hRNGRhN1RaWUhRcUZBci85OWh0MjdkcUY4dkp5REJreUJKTW1UVUo2ZWpyOC9QeGdZV0dCdVhQbm9uMzc5aHJYUlVSRVlQMzY5Ymg3OXk2OHZMd3dkKzdjYWxmSk5lOXhGd2NBQUNBQVNVUkJWRzdjV0N0ZzB1ZHhWdGpFeHNZaUpDUkU4SnhVS2tWT1RnNXljM09Sa1pFQkFBZ09Ea1owZERUeTh2S1FrNU1qT0IyeFpjdVdldGViZTF5dmo2cHFydkowMDdvd1lzUUlqQmd4QWtERjJsOGZmdmdodkx5OHNIanhZbzEySDMvOE1USXlNaUFXaTUrWnoyZDBkTFI2Q3F3K2JtNXVhTkdpQllDSzMyV3F0YzVVbFg5ejVzeEJRa0lDOXV6WncwQ09pSWllZXd6T2lKNUNaK0p6TWU2blVCUVVsMVU1VTRlVkkxV21adTc2aUx0bTB0TXRJaUlDTVRFeEdzZEdqQmloRVhvNU9qcGl5NVl0R20zOC9mMlJrSkNBWGJ0MmFSei82YWVmY09USUVZMWp3NFlOUTU4K2ZXQmxaWVdjbkJ3RUJBUkFKQktwZDBBMHBMUzBGQXFGQW0rODhRWWtFZ21tVEptaUVYZ2tKeWZyM0gxdnpabzFPSFBtREJZdVhJaXVYYnZxdkVkWldSbDI3dHdKbVV5R0w3LzhVdS9tQW5YcHpwMDdPSERnQU16TnpURnQyalQwNmRNSFFFVjEwUGp4NDdGOSszYjQrL3VycTQveTgvT3hjK2RPOWM2U0F3Y094QWNmZktCekN1ei8vdmMvamRlbVVhTkcrT0tMTHdCQWE0MjRKNVZDb1JCY3IrN2JiNzlGZUhpNFlDaVdscGFHdExRMDJOall3Tm5aR1EwYU5JQ0RnNFA2bndZTkdzRGIyL3RmZTMzQ3dzSnc5T2hSdlcwKy8veHppTVZpZGRXY2FoMnl5azZmUG8ydVhidXFBMjZaVElZSER4NFlOUWFSU0tUK3VWRk5kUllLbTFSVFJjVmlNVEl5TXA2SnorY2ZmL3lCQ3hjdUdHdzNjT0JBZFhDMmNlTkduRGh4QXQ5Ly96MmFObTFhWjJNaElpSjZWakE0STNyS2ZQOTNFaFllaXF1eUFZQ3FQS3h1TndBQWdOZmFPK1BuOXp0eGFpWTk5YUtpb3JCLy8zNk5ZME9HREJHc0Zxc3BvWVhMKy9idGk5bXpaeHQxL2RLbFM5VmZyczNOelRGNDhHQ044NnBRUlZVRlYxbVhMbDNVdS83cEM4N2k0dUlnazhsZ1kyT2pVVDJUbjUrUDB0SlNvOFpaVmxZUjJsZWUycXFQblowZFhGMWRNWC8rZkRnNk9zTFYxVlhqL01pUkkyRnJhNHNmZnZnQmE5YXN3WlVyVjNEdDJqVVVGeGZEMWRVVkgzNzRJVHAxNnFUM0hoWVdGdW9LSnFFTkdwNEdnWUdCdUhIakJseGNYSERuemgzMThYcjE2c0hKeVFtT2pvN3FRRXdzRnVQLzJidnYrS2JLL1EvZ242enVYVW9YaFpaUjlwSlI5Z1psWFVHR0F3VnhJQ0tLSWc1UXhQRlRCR1dKY3U4VjhPSzRnZ01COWNwUzJadVdBbVcydElWTzJwTHVOdlBrOTBlYTA2UkoyclJObVovMzY4V0w1c2s1enpsTlU3U2ZmcC92czJIREJrUkdSbUxKa2lVMXZvOXYxdXVUbloyTlk4ZU9RYUZRV0lWVnBtRFk5TjQxQldlRmhZVVd4NldrcEdERmloVUlEQXpFdW5YcklKVktzWC8vZm56eHhSY08zWU8zdHplKysrNDdBSldobkszWFI2dlZpdmQ0dDcwLzMzLy9mWnZMeFRNek03Rmt5WklHdno0UkVkSGRoTUVaMFIxQ3JSWHc3TmZ4MkJ5YlZlVVpaell5cXd6ZVhHUlNmRFNoTFo0ZnpOOCswOTNoNFljZnhvUUpFd0FBSDM3NEljNmVQV3QxVE5XZExvSEtIL2FyanR0cTJ0K1E5dTNiaDdObnp5SWtKQVJoWVdHSWk0dXplRDRtSmdhdXJxNDRmdnc0VkNxVjNTREZkRjZQSGowc2VqdDkrdW1uU0VoSXFOVTl6WjgvMytIamV2WHFKZmFkc2lVbUpnYUhEaDNDcVZPbmNPalFJYmk3dTJQS2xDa1lQMzY4UXhzdFRKbzBDWk1tVFFJQVRKdzQwZXI1WThlT0lUWTJ0dG81Um8wYWRjc3FidExUMC9IZGQ5OUJLcFZpNXN5WkZsVklzMmJOc2pwZXE5WGltMisrd2ZYcjF4MEtmMi8yNjdOZ3dRS3Jhc1pQUHZrRUJ3OGVGQjgzYXRRSWdIVUFhNnJrSERod29MaDBNQ3dzektJUFdscGFHcEtTa3RDMGFWTzBhTkhDNG56enB2eW1KWkMybGhzS2dtQlJEWG8zdlQvRHc4UEYxOWVjd2VhdTIwUkVSRlFkQm1kRWQ0Q01mQlVtZkhFY1p6TnNOUTkyd3Y4RUd3QklER0lHRitUbGdzMHY5RUMzU0wvNnowMTBtMUFvRk9JUHVQWjI4UFB3OE1DSUVTTXN4ZzRmUG96OC9Idzg4TUFERnVPblQ1OUdTa3BLamRmZHQyOGZEaHc0NE5BOVZxMGlNMmRhL2paOStuVDgvZmZmVnMrN3Vibmh2dnZ1dzVFalIzRHk1RWx4cVZsVjhmSHhBSUMrZmZ0YWpMZHMyZExoblVBdlhMZ0FsVXFGOXUzYk83UU0xYy9QL3I4bGlZbUoyTFZyRi9idTNRdU5SZ052YjIrTUdUTUdvMGVQZG1nblEwY2xKaVppNTg2ZDFSN1RvMGVQV3hhYzdkdTNEMXF0RmhNbVRFRHo1czFyUEY2aFVDQWtKQVNabVpuSXpjMUZVRkJRdmE1L0sxNGYwK1lIZVhsNTRsaFpXUm4yNzk4UHVWeU8wYU5IaStNZE9uUkFodzRkeE1jZmZmUVJrcEtTOFBUVFQ2TkxseTUycjZGVUtnSEFadldWVnF1dDhUMS9wNzQvWTJOanJmbzRBbkNvL3hrUkVSRlpZbkJHZEpzN25KU1BoLzkxQXNwU3Mrb1dVMWJXQUx0bWRvN3d3ZVpaUFJEcTU3emxhMFIzQ2s5UFQweWZQdDFpN09yVnF5Z3RMYlVhLy9lLy8rMVFjTmFzV1RQMDdOblRZdXlubjM2Q3U3czd4b3daWXpGKzZOQWhzZWw3VmYzNjlZT1Bqdzk2OWVwbE16Z0RqR0hZa1NOSGNQandZWnZCV1g1K1BxNWN1UUlQRHcrcnNLSHE1MWVkV2JObUlTTWpBM1BtekVGd2NMREQ1NWxrWm1iaThPSEQyTDkvUDY1ZXZTcU95MlF5dEd2WERwbVptVmk3ZG0yTjg3ejAwa3NXVlhPT1dMSmtDWm8xYTJZeHRudjNicHU5eFc2bXZuMzdJajQrSG84OTlwakRqZUtiTjIrT3pNeE1YTHAwcWQ3Qm1jbk5mbjFDUTBPUmxwWW1QdDY1Y3lkVUtoVkdqaHhwczJJS01HNjhFUnNiaTlEUTBHcXJ4QUNJUzE0Yk4yNXM5WnhlcjdlNU9jYmQ4UDVjczJaTnJZNG5JaUlpK3hpY0VkM0cvclgzS2w3OW9lclNxWWJaTlJNQXhuY053YnJwWGVDbVlEOHp1bmRWYmNCdXFnS3JPbTdxODJXUHI2OHZubjc2YVVSRVJGajFQOXE4ZVRQYzNkM3grT09QVzR4SFIwY2pPenZiNXJLeVFZTUdvVStmUHRWZXMxdTNicERMNVlpTmpZVkdvN0dxQmpNdDArelpzNmZEMVdYT2twU1VoRU9IRGlFdUxnNnBxYWsyajlIcjlYWTNQN0JsOXV6WnRiNFBWMWRYcTlmM1pyOFd0a1JHUnVMdHQ5K3VWZEFTSFIyTmd3Y1A0dEtsUzNZckRHdkxXYStQUnFPeCtwNHhOZU0zRnhrWmlkVFVWT1RsNVVFbWsrSEhIMytFaTRzTEprK2ViSGZ1dlh2M1FxZlQ0WUVISG9CRUlrRlJVUkYyN05pQk1XUEdXQ3pUQkNDRzIxWDdscG51MFZRTmViZTlQMTk3N1RXYlZYWlpXVmtPOTRvaklpSWlJd1puUkxjaGpVN0FyRy9QWU9QeGpNcEJneWt3YzFLWldaVnBGdjJqTlY0ZjJkSTVjeFBkb1hKemMvSElJNC9ZZk03ZWVGVXBLU2s0ZXZTbytQaml4WXU0ZVBHaXhUR0NJS0M4dkJ3Yk4yNjBPY2VXTFZzQUFGRlJVZWpWcXhjQTJGeDJWWldIaHdjNmRPaUErUGg0bkRwMXltcXpnaE1uVGdCQWpRRmNRN2gyN1JwKytlVVhBTVlxdkVHREJtSExsaTBvS1NteDJyRzBKblBuenJWYm1YY25zeFYwVk1lMGRQSFVxVk1OY1R2MXNuanhZb2VPYTlHaUJmYnUzWXZ6NTg4akxpNE9aV1ZsbURKbGlzVnVzbFh0MnJVTGJtNXVHRFpzR0FCalQ3U05HemZDeThzTG8wYU5zampXOUwxbjJrSFNSSzFXUXhBRXNlTHNibnQvdG1uVHhtYkZuaVAvamhBUkVaRWxCbWRFdDVuc1FqVW1yam1CVTlmTWRoa3pBTTVibHdtTGFqTlBGeG0rZmZZKzNOL0JlaGtMMGIzR3k4dkxxbkgzN3QyN2taT1RneWxUcGxpTUh6dDJ6T2J1ZUttcHFkaTBhVk9OMXlvdkw2L3h1TUdEQjR2Qm1hTjY5dXlKK1BoNEhEbHl4Q0k0MDJnME9IWHFGTnpkM1d2Y0FiQWhEQmt5QklXRmhlamN1YlBZdyt1MzMzNERZTHR4ZTNVa3pxaTZ2UXMwYjk0Y2ZuNStTRXRMUTBaR0JzTER3Mi8xTFltNmRldG1GZHljUG4zYVlyZFFBT2pZc1NPQXloMUZ3OExDTUg3OGVMdnp4c2ZISXkwdERhTkdqUkpEb0JFalJ1Q0hIMzdBOXUzYkxZS3pwS1FrRkJZV0lqSXlVdHpSMHNSVURXZXE1cnJiM3A4WEwxNjBXM0ZHUkVSRXRjUGdqT2cyY2p3NUg1UCtlUko1SlJxelVTY3R6VFROQllrWW1qVUxkTWZXRjJNUUhleFo3VmxFOXdwM2QzZXJIOXBQbno2TmdvSUNxL0hyMTYvYkRNNU0rdlhyWjNlcDFtT1BQUVkvUHorN2ZZaTJiZHRtdHhxdEp0MjdkOGVYWDM2Smt5ZFBRaEFFY1NPRStQaDRxRlFxREJnd3dLR0cvZzJodWtEa1psR3IxVlpMQ0cvMkRxbk9JcEZJMEx0M2IyemZ2aDEvL2ZVWHBrNmRhdkY4Zm40Ky92enpUd3dZTU1EaFhuVE9lbjNHakJsanRhdm13WU1Ia1pxYUNwbXNzaDFBVkZRVUFnTURrWmlZQ0tsVWlwZGZmdGxpYWVLZVBYdlF2bjE3c1VmWnp6Ly9ES2xVaWdjZmZGQThKaUFnQUwxNzk4YWhRNGVRa0pBZ1Z1S1pOdVd3RlQ2cjFXb0FzTmlSOUc1NmYzN3l5U2ZPdWlXYkNnb0s0T3ZyZTF1RWhFUkVSQTJOd1JuUmJXTERvVFM4OE4wWkc4ODRPVFNyMEs5bEFINTR2anY4UEc1OWJ4K2lPMEZ4Y1RGS1Mwdmg2ZWtKbFVxRjgrZlBReXFWV2xXeW1NaGtzaG9yVmV3OVg1K2VXOEhCd1dqU3BBa3lNek9SbXBvcVZzK1lsby9laW1XYXQ1cjVicVZ2dlBGR3ZlWktTVWxCa3laTmJvdSthQUF3Yk5nd2JOKytIYnQyN2NLRUNSTXMzbytwcWFuNDdydnZjUEhpUlN4Y3VORHVITTU4ZllZT0hZbytmZnJZL0w3bzE2OGYrdlhyQjBFUW9OUHBJSmZMVVZKU0lpNlhIRFpzR0ZxM2JtMXh6cnAxNjZEWDY3RnAweWJzM2JzWFo4K2V4WUFCQXhBU0VtSngzS2hSbzNEbzBDSDg4Y2NmNk5DaEExUXFGZjc2Nnk4QVFQLysvYTN1eFJSTzJkb2M0R1p6NXV0dk1tdldMTHU3YW03WXNLSE84OGJIeCtQenp6OUhibTR1ZkgxOU1YZnUzR3AzTlNVaUlyb2JNRGdqdXNWMGVnUG0vcENBOVFldU5keEZETENvV250alpFdTg4NC9XOW84bnVvdWxwYVVoT1RrWmdIRjNQa2Y3U2wyN2RnMExGaXl3R092Y3VYT3RkODF6aEttSnVxbGFyTGJtelp1SHhvMGJpK0dGVnF2RjBhTkg0ZWJtWmxVRmREZFRxVlRZdkhremREcWRXT1hVcDA4ZmVIdDcyenkrcHAwcGs1S1M4TlpiYjZGWnMyYVlQMzgrL1AzOW5YN1B0ZFd5WlV0MDZ0UUpaODZjd1k4Ly9taXhPNnFwTVg3VlhScE5uUDM2QUlDTGk0dFkwYWpYNjVHZG5ZMzA5SFNrcDZmajJyVnJ1SHIxS3RMVDAvSDIyMitqVmF0V2VQZmRkOFYrWUhGeGNWQ3BWR0lWV0VGQkFVcEtTdEM2ZFd1Y1BYc1duMzMyR1FCakw3OXZ2LzBXaFlXRnlNL1BoMUtwaEZLcEJBQWNPWElFU3FVU2UvYnNRWEZ4TWJwMjdZb21UWnJZL055QjJpL0RkS2FHZVAxTmJDMlZCV0J6SitDZVBYdWlVYU5HNGtZSjl1VG01bUx4NHNXUXlXUVlPSEFnVHA0OGlhVkxsMkxObWpVMW5rdEVSSFFuWTNCR2RBdmxsV2d3YWMwSkhFOHBxQncwT0hOcFpvV0s2VnhrVW56MVZGZU12eStrK3VPSjdsSzV1YmxZdEdnUmlvdUxJWkZJc0diTkdyejMzbnR3Y1hGQm56NTlySlpJQWNEVFR6OE50VnFOc0xBd0RCczJERHFkRGdhREFhR2hvUmd6Wm94VDdrdXBWRUt0VnNQRHd3TnF0UnJIang4SEFBUUdCdFpwdnFpb0tJdkhzYkd4S0MwdFJiOSsvWnhTWWFQUkdKZVQzNDdMdExSYUxYUTZIWlJLSlo1Ly9ua29sVW84OGNRVENBME54Y0NCQS9IRUUwL1VLb0F3RnhZV2hqWnQyaUErUGg2dnYvNDZGaTVjaUtaTm16cjVNNmk5NmRPbjQ5VlhYOFcyYmR2UXJsMDdzYmVkYVNseHExYXR4R01iNnZYSnpjMUZiR3dzc3JLeWtKV1ZoY3pNVEdSbFpWbnRQdXZxNmlvR1dlKy8vejRTRXhQUnZuMTcrUG41NGRDaFExaS9majFlZU9FRkFCQUR0ZWJObXlNOFBCd0dnd0VBc0dQSERuRSt1VndPZjM5L05HN2NHQUVCQVVoT1RzWXZ2L3lDM2J0M0F3QWVmdmhobS9kYldHanNJMXAxRjg2RzFwRHZ6N3FLaVlteDJrakU5RnFiTXkzM25qdDNMZ1lPSElpOWUvZGl4WW9WT0hQbURBWU1HSEN6YnBlSWlPaW1ZM0JHZEl1Y3VsYUlpVitjUUhhUjJ2SUpwLzBnS2tIRnJnSUFnQ0F2RjJ4K29RZTZSZkszd25SdktpNHV4bnZ2dlljYk4yNWd5cFFwMEdxMStQSEhIL0hHRzIvZ21XZWVzZG9Vd0NRaUlrTDgrTVVYWDJ5UWV6dDQ4Q0RXcjE5dk1TYVh5MjB1TWF0cS9mcjFWcnQyVnBXWGx3Y0F1SFRwRWw1NzdUV3I1NTk1NWhtckpYS0FNU0FyS3l1RHA2ZW51RFF4S1NrSk4yN2NBT0NjSGZvRVFiQWJidGhqcWhheUpURXhFUWFEUVZ3Q09HZk9IQXdaTWdRQTBMZHZYNGV2a1p1YkM4QnlLWitIaHdjV0xseUl6ei8vSEh2MjdNSDgrZk94Y09GQ3RHblRwbGIzNzJ6Tm16ZkgxS2xUc1dIREJpeGR1aFNQUGZZWU9uWHFoTE5uendJQTJyWnRLeDdiVUs5UGJtNHUvdm5QZjRyUHU3aTRvRm16Wm9pTWpFUkVSSVQ0cDNIanhyaDY5U28rL3ZoalpHVmxvVjI3ZGxpNGNDRTBHZzBTRWhLd2E5Y3V5T1Z5VEpzMkRYRnhjUUNNTzBRR0JBVGdoUmRlZ0ZhclJWQlFFQUlEQXhFWUdBZ2ZIeC94bWtxbEV1ZlBuOGUyYmR1Z1VxblF2MzkvOFhNdkt5c1RRekt0VmlzR2ErYmYzN2JjU2U5UFI1aDZ1MVZYelZwVVZJVE16RXpJWkRLTCtVMVZjYVpmTUpnQzlOdGwyVElSRVZGRFlYQkdkQXY4ZnZvNnBxMlBnMHBiMGRmRXN2MlljeGdNNHB6dFFyM3c2MHN4Q1BWenEvNGNvcnZZcGsyYmtKYVdoZ0VEQm1EeTVNblE2L1VvTGk3Rzl1M2JzV0RCQXJGcXhjdkxDektaek9LUFZDcUZ3V0NBVHFjVEswYk1QNzd2dnZ2dzZLT1BBb0JZbVZhYk1LVlRwMDRZTW1RSUJFR0FSQ0pCWUdBZ0JnMGFWT01QOVlCeGs0SnIxMnBlNnUzbTVvYmk0bUlVRnhkYlBXZXIwZzR3OWtNeVZmK1lYZ2RUby9LbVRaczZyVnFuYytmT3RUcis5T25UZHNNSlUwUDRzTEF3dlBubW0zYVhLWnBic1dJRlVsSlN4SUN3cUtnSVY2OWVoYisvdjlVU05MbGNqamx6NWtDaFVHRFhybDM0NElNUDhPV1hYOXJ0ZFhlempCOC9Idm41K2RpMmJSdSsrZVliY2J4ejU4NFduME5EdlQ3UjBkR1lQSGt5bWpWcmhtYk5taUU4UE54bU9IUHc0RUY4OXRsblVLdlY2TnExSzk1NDR3MjR1N3ZEM2QwZDc3MzNIdDUrKzIzODhjY2YyTDE3TjdSYUxlUnl1Ymk4ZU5pd1lkWGVwNStmSDQ0Y09ZTExseThqSUNBQXp6NzdyUGpjdkhuemNPUEdEWGg0ZUtDc3JBd3FsUW9LaGNLaFhXdnZwUGVuTGQ5ODh3M1MwOU1obDh2Rlplcm1WVzFhclJiVHAwK0h0N2MzWEYxZGtaT1RnOUxTVXJSdDI5YmlhOWl0V3pmNCtQamczLy8rTi9iczJZUEV4RVQ0K3ZxS082TVNFUkhkclJpY0VkMWs2L1pmdzhzYno4SmlFVVJEckhhcW1MTmZ5d0JzZWJFblBGeGsxUjlQZEpjYk9uUW96cDQ5YXhFRXpadzVFLzM3OThlZmYvNkpLMWV1SUNNakErWGw1V0tQTVVlWlY2dTFidDNhWnZWV2RTSWpJekZuenB4YW5XTlN0ZSthTTRXRmhVR2hVRUNyMVVLdjEwT3YxME11bDZORml4WjQ1cGxubkhJTnFWUmE2ODloMXF4WnlNaklzUG5jSTQ4OGdxS2lJc3ljT2ROdXI2aXFnb0tDc0hmdlhvdXhrSkFRekp3NTArYnhFb2tFczJiTmdrUWlRWmN1WFc1NWFHYnkxRk5QSVRvNkdwczNiMFo2ZWpxaW9xTEU5N3RKUTcwK2Nya2NVNlpNY1dndW1VeUdpUk1uWXNxVUtSYkJURlJVRkpZdlg0Ny8vdmUvaUl1TGc0dUxDNlpQbjI1UlZWYWRnb0lDSkNRa1FLRlFZTjY4ZVJiOUMxdTFhb1dzckN3eDBBb1BEOGYwNmRQRjNUcnR1UlBmbjFYcDlYcWNQSGtTZXIwZUNvVUNuVHQzeG9nUkk4VG5GUW9GZkgxOWtaNmVEc0JZTGRpdVhUdk1talhMWWg1ZlgxOHNXclFJWDM3NUpWSlRVOUd5WlV2TW5EblRLWlduUkVSRXR6TkphV21wZFJNREltb1FDemFmeDZvL3pScnpHaXBLelJxb1RkQ0VicUg0NXBsN3B4RTRVVTJLaW9vYy9pRmNxOVdLRldWNnZWN3M1eVdWU2lHUlNDeit1THU3MzViOXZwekZ0T3Vmd1dBUWwydmRyVXlmYTEwM1puRFdQZVRtNWtJdWw5ZTV6MTFEY2NicjQrajNvY0ZncVBYM1ZVcEtDckt6czlHN2QyKzdjd3FDY01lK2p4dnkvV2t3R0dBd0dHN3BlNStJaU9oMnhPQ002Q2JRNmdWTVgzOEtXMDVsVnc0NmUzbG1sZm1lNmQ4VUt4L3Q2UFI5Qm9pSWlJaUlpSWp1RlZ5cVNkVEFTdFI2VFB6aU9BNGtLaXNIbmIxelpwWFE3SjJ4cmZIR3FKYk9tNStJaUlpSWlJam9Ic1RnaktnQlhTOVNZL1RLbzdpUVZWSTUySUNobVZRQ3JIdXlLeDd1R2VhOCtZbUlpSWlJaUlqdVVRek9pQnJJK2N4aWpGdDlIQmtGWmp0ckdlRGswS3d5aEhOVFNQSDlqRzY0djBQMWpZNkppSWlJaUlpSXlERU16b2dhd01GRUpTWjhjUndsYXRQT2ZBWUFVa0RpeEphQ1pxR1pwNHNNdjg2SlFhL20vczZibjRpSWlJaUlpT2dleCtDTXlNbTJ4R1ZqK2xkeDBPck5ReklKak9HWk0wZ0FDR0pvRnVDcHdPOXplcUZ6aEdNN0JSSVJFUkVSRVJHUll4aWNFVG5SaWwzSldMamxRbVZFNXV5ZE0wMmhXY1drSVQ2dTJEMnZENW9IZVRqeklrUkVSRVJFUkVRRUJtZEVUbUV3QUM5dlBJdDFCNjVaUHVIVTBBd1d5ek9iQmJwajE2dTkwY1RmM2NrWElTSWlJaUlpSWlLQXdSbFJ2YW0xQXFhdWk4UHZaNjZialRxNzFLeGl2b29wMjRkNTQzOHY5MEtRdDRzVHIwRkVSRVJFUkVSRTVoaWNFZFZEdVVhUDhaOGZ4NEZFcGRtb2swTXpzeW96QU9nZTZZZi92ZHdMWHE0eTUxMkRpSWlJaUlpSWlLd3dPQ09xbzNLTkhtTldIY1BSNVB3cXp6UmNhRFlnT2dDL3ZOQVQ3aTRNellpSWlJaUlpSWdhR29Nem9qb29WZXZ4ajgvTVFyTUdXWmxwR1pyOW8zTXd2bm4yUGloa1VpZGVpSWlJaUlpSWlJanNZWEJHVkV1bGFqMUdyamlDMkt1RnhnRURZRXpORE5XY1ZVc1N5eVJ1U3E5dy9IdHFGL01jallpSWlJaUlpSWdhR0V0WGlHcWhXS1d6SFpwSm5CaWFvV0xPQ3E4TWI0NHZwekUwSXlJaUlpSWlJcnJaV0hGRzVLQmlsUTRqbGgzQm1mUWk0NEFCRlVzcG5SU2EyVmp1dWZ5UkRuaHVZRFBuekU5RVJFUkVSRVJFdGNMZ2pNZ0JCV1ZhakZ4eDlLYUZaaElBLzU3V0dWTjZOWEhPL0VSRVJFUkVSRVJVYXd6T2lHcFFVS2JGc0U4UDQwSldpWEdnZ1VNenFRUlk5MlJYUE53enpEbnpFOVdTVnBCQUt3QTZRUUtkQU9nTkVtajFnTTVnSE5jYkpORHBBWjBBQ0Fialc5aGc2MitKeFBpM25XT0VpdThsaTNHemo0bUlpT3JLMzAxQWp4RHRyYjROSWlLNkN6QTRJNnJHalJJTjdsOStwRXBvWnZyQUNRd1drMElDaG1aVWV5cTlCRHBCQW8zZUdIcVovdFlLeHNCTEk4QVlkQm1NUVppdUlnalRteDVYQkdWYWdZMzBpSWpvN2lDUlNBQXdPQ01pb3ZwamNFWmt4NDBTRFlaK2NoaUpPYVhHQVJzOXlPclBBRlBYZndtQU5VOTBZbWgyRHlyVlNsQ3VrMEN0cnd5N1RBR1lSZzlvRGRialdzRjRQQkVSRVJFUkVUVWNCbWRFTnVRVXFURmkyUkhMME16WnhDV2ZSbXVlNklTcGZTSWE0RUowSytnTlFMbE9pbktkTVJRcjAwbFFyZ1hLZEJLb2RCS1VWWVJsbWp1d3lrc3VNVUFoQXhSU0ExeGxCa2dseGlYR01na2drUmdncTNnc2xRQlNWRHd2QmVRUzQxdmVkS3hVQ2toZzQzaXA4WGtpSXFLNmNwRnh6VDhSRVRrSGd6T2lLbktLMUJqeXlXR2s1SlZWakZTVW1qbnpCL2txMVd1ckh1M0kwT3dPb1JVa1loZ20vcWtJeE1yTkFqR2Q0ZlpNZmx5a2xhR1hRbXFBaTluSGJuSkFMb1hGdUl1Tlk0bUlpSWlJaU80VkRNNkl6Q2hMdFJpKzdPYUhaczhNYU9yRUMxQjk2QXdTbEdna0tOWklVS3FUb2xnTmxPcWtLTkVZeDIvSFFFd21BZHpsQnJqSkJIZ29ESENYRytDaE1JNTV5QTF3cnhoelllaEZSRVJFUkVSVUt3ek9pQ3FVYWZRWXRlSUlrbkxLekVhZEhKSlVDYzJXVG1yUDBPd20wd21WUVZpcFZvcGlEWXdmVjR6ZFRrc25qWUdZQUhlNVFmempXUkdJbWNJd0Q3bUJWV0JFUkVSRVJFUU5oTUVaRVFDZDNvQ0hQaitPc3huRnhnR3gvNWdUQXdrYm9ka0xReUtkTnorSkRBQkt0VklVcWlVbzBraFJwSmFnVUNOQnNjYlljK3gyNGlvendOdkZBRytGWVB6YjFRQ3Zpby9kMkorRmlJaUlpSWpvbG1Kd1J2Yzh3V0RBMUhXeE9KQ29OQTZJQVJkRHM5dWRTbThNd3dyVnhxV1ZCV3BqU0Zhc2xkWjdidE5YM3hreG00ZmNBQzhYQVQ0dUZTR1ppekVjODNFMVFDNWhPRVpFUkVSRVJIUzdZbkJHOTd6bnZ6bURiZkhYS3dlY1haQlVKVFI3ZjF3YmhtYTFJQmhnckJyVFNGR2trVlNFWk1hd1RGdkhaWlVHVStzNlE4V1h4NVN6R1NxL1hMV2QyVnNoaU5WaVBxNFFLOGg4WElRNjNTTVJFUkVSRVJIZGVnek82SjcyMGY4UzhkM1I5TXFCS2lGWHZWV1piOEhvVm5qMS9oWk92TURkbzFSclhGWlpySldpUUFVVVY0UmxwZHI2aDJOaUVtWWFrd0FRVUxudmcxblJWMDFYODVBYjRPOG13TTlWUUlDYkFYNXVBbndaamhFUkVSRVJFZDJWR0p6UlBldTdJK240OFBmTGxRTk9EODBNRlFtTjBhc2pXdUN0TWRGT3ZNQ2R5UUNnVUMzRkRaVVV5bklKbENvcGxDb3A5SFhZcmRKZzlvRkVpc3F2b2NHc2lzemlRRGk4QmxNdUJYeGRCUGk3Q2ZCM000WmwvcTRDRy9FVEVSRVJFUkhkUXhpYzBUMXAyNmxzUFAvdGFiTVJ5NUNyM3FxRVppOE1qc1Q3NDlzNGIvNDdoTjRBRktpbFVKWkx4WUNzUUMyRnZqYlpVOFh5U2JFNkRCYkZZNVlEcHVNTlZYS3hHcjYwbmdvRC9GMEYrTGtacThqODNRUjRLMWhGUmtSRVJFUkVkSzlqY0ViM25BT1hsWmk2TGc2Q1dkRGkzTkRNY3I3SGV6WEIwc250blRmL2JVb25BUGxxR1pRcUtXNVVWSklWcXFXMTMyTEJMQkdUQURCSXJITXZzOEl5bTRXQzlyNmNNb25CV0QzbUtzRGZ2ZUp2TjRFTitvbUlpSWlJaU1nbUJtZDBUem1iWG9TSHZqZ09uU2sxTXppNTBneXdTSEZHZG15TWYwN3Q1Tno1YnhORkdpbHl5NlhJS3pQK1hhQ3U1VTZXOXBaTVNxd1BFY2Nya2pMelZaM1ZmZlc4RlFLQ1BJeC9HbnV3RnhrUkVSRVJFUkhWRG9NenVtY2s1WlJpMU1xaktOUG9qUVBPcmpRVDV6UisyS3U1UDc2ZjBRMVNaMS9qRnRBWkpNZ3JseUszckRJczB6aTRvNlhGc2tuelUreWRicmJicFVXMlp2YkExcWx5S1JEZ3BrZVF1ekVrQy9JUTRNSitaRVJFUkVSRVJGUVBETTdvbnBCVm9NSUR5NDlBV2FvMURqaDdJd0RUcEJVaFdkdFFMMng3S1FZdThscFdZZDBtaXJXVklWbHVtZVBWWkxaQ3N0cmtob1lxT1ZkMXAzb3FER2prcmtld2gvRnZmemZCK1Y5U0lpSWlJaUlpdXFkSlNrdEw3NHFTakhTVkV2R0YxNUJVa29XazBoemthMHR2OVMwUjNmRmNKVjd3bDRiQ1R4YUdJRmtVdkNTTkFGUVVmNWxDc3FvZCt4MWhPa2R3clBCUEtnRUMzQVNMb014ZGZsZjgwMFZFUkVSRVJFUzNzVHMrT05NSU9tek9QSUUvcnNkRHFIMGJjaUp5a01RZ1FaU2lKNkpkK2tJaWtUb2VrcGt4d0xnTXM2YlNNRmVaQVVIdWVqVDJOUDRkNU03ZVpFUkVSRVJFUkhUejNkSEIyYlh5RzFoMVpRZXkxWVczK2xhSTdobmVrc2JvNVBvQWZLU05IVHZCZ2FCTUpqRWd4Rk5BbUplQVVFODlmTmpFbjRpSWlJaUlpRzREZDJ4d3BoSzBtSDl1RTNJMHhiZjZWb2p1T1I0U1gvUjNmd3BTeUt5ZWM2UjluQVJBb0x1QUVFODl3cndFTkhMVFE4b0daVVJFUkVSRVJIU2J1V00zQi9ncDR4aERNNkpicE14UWlNdWFRMmpqTWdCQXhhWUFwczBBN0p6anBUQWcxRk9ITUc4RFFqejBVSERIU3lJaUlpSWlJcnJOM1pIQjJlV1NiT3pNT1hPcmI0UG9ucGFpTzQ1Z2VRdjRTOE50TnZkWFNDMlhYM29wdVB5U2lJaUlpSWlJN2l4M1pIQzJNL2NNdHdFZ3VnMms2YzdBM3lVY2dMSFNySkc3Z0ZBdlBVSTk5V2prd2pLVmtnQUFJQUJKUkVGVUx0UzRaSk9JaUlpSWlJam9kblpIQm1lWjVmbTMraGFJQ0VDcG9FU0VsdzVOZlFVMDhlTHlTeUlpSWlJaUlycTczSkhCV1I1N214SGRGalNTR3hnWW9iblZ0MEZFUkVSRVJFVFVJS1MzK2dicW9relBIOVNKYmdmOFhpUWlJaUlpSXFLNzJSMFpuQkVSRVJFUkVSRVJFVFUwQm1kRVJFUkVSRVJFUkVRMk1EZ2pJaUlpSWlJaUlpS3lnY0VaRVJFUkVSRVJFUkdSRFF6T2lJaUlpSWlJaUlpSWJHQndSa1JFUkVSRVJFUkVaQU9ETXlJaUlpSWlJaUlpSWhzWW5CRVJFUkVSRVJFUkVkbkE0SXlJaUlpSWlJaUlpTWdHQm1kRVJFUkVSRVJFUkVRMk1EZ2pJaUlpSWlJaUlpS3lnY0VaRVJFUkVSRVJFUkdSRFF6T2lJaUlpSWlJaUlpSWJHQndSa1JFUkVSRVJFUkVaQU9ETXlJaUlpSWlJaUlpSWhzWW5CRVJFUkVSRVJFUkVkbkE0SXlJaUlpSWlJaUlpTWdHQm1kRVJFUkVSRVJFUkVRMk1EZ2pJaUlpSWlJaUlpS3lnY0VaRVJFUkVSRVJFUkdSRGZKYmZRTjNJN2xFQ2krNW0vaFlKV2loMG11ZE5yY0VFbWdOZXFmTTUyeDlnMXFqZjFBYm5NcFBSWnd5QmJucUlvZk82OTBvR2tPQ095Q2hNQTJ4TjY0Z3ZWeFpyL3VZR05FTHZncDNITHVSaElUQ3RIck5WUjl5aVJRZWNsY1VhY3ZyUEVjalYyK01iOUlUQUhDbTRDcU8zVWd5bTE4RzNXMzZYaUFpSWlJaUlpSzYwekU0YXdBelc0M0EwT0FPQUFDZFFjQWI4ZDhodVNTbjN2TjZ5OTN4WnJzSG9SWjArT2pjbHRzeU1Ca2UwZ21kL1pvaEpyQVZmc3VJeFZmSmV4dzZiMERqdHVnZTBCemRBNXBEQWlBOXZYN0IyZENRRGdoeDgwT2VwdVNXQldjaGJyNTR0ZTFZU0NIRi9OUGZReVBvNmpTUHI4SURvOEs2QWdDMGdrNE16aHE3K21KeGwwZnhSK1lwYkVrN0RnRUdwOTA3RVJFUkVSRVJFVEU0YzdxdS9wRmlhQVlBc2lyVlozVWxsOGp3Y1pmSEVPYnVEd0I0bzkyRFdISitLM1FHd2VLNFVXRmQ4V1R6UWZXK1hsVXpqNitGVWxOUzdURitDZzkwOUdzS0FCQmd3QitaY1E3TjdTS1ZvNnQvSkFEQUFPQkE3c1Y2M1d0MUJnZTN4NHlXdzZvOVp2RzVyVWdxenNMNlhzL1hhdTVsRjM3RFNXV3krUGlGNkFmUTBpc0VBUEJTNjVINDlNSnZ0YjloTzZTUVlINzdjUWh3OGNMamtmM1JNN0FsVmwzNkE1bmwrVTY3QmhFUkVSRVJFZEc5amozT25NaFg0WUhaMFE5WWpFa0F2QlE5RXA0eTEzck5yVFBvc1RudG1QaTRlMEJ6ekdzN0ZsSklMSTZUU2FSUVNHUk8veU9wZWtNMkRBN3VJTjdQeVJ0WGtLMHFkT2h6NitvZkJWZXBBZ0J3dmpBZE45VEZqcjBvZFNDVFNPRW1WVlQ3UnlhUlFBSkpqY2RabjJmNTdiVDYwZzZVNkZRQWdMNk5XbU5DUkl6VFBnOEJCbnlUc2crRjJqSUFRTFIzS0piZk54WERnanM2N1JwRVJFUkVSRVJFOXpwV25EbUpGQkxNYlRNR0FTNWVBSUJyWlhtNHJpcEVqNEFXQ0hUMXhrdXRSMkx4K2EzMXVzYmYxeFBnNStLQkp5SUhBQUJpQWx0aGJ0c3hXSDdoZDNHWlhsclpEZXpMT1YrL1Q2WkNhNTl3aExqNU9uejg4TkJPNHNmYk1rNDZmTjZnNEhiaXgzOWZUM0Q0dlBvbzFKWmh5Zmx0Rm1QdmQ1b011VVFHQUNqWGEvRGh1Vitzemd0MDljYk1sc01CQVA5TytoTjVaajNjRW91ekxZN05VUmRpMWFVL3NLRDlRNUFBZUN5eUh4S0xzM0dtNEtwVFBvZFQrYW1ZRy9jTjVyVWRpN1krNFhDVkt2QkM5UDNRR2ZUWTY2VDNBQkVSRVJFUkVkRzlqTUdaazB4dFBoQ2RLcFlwNmd4NnJMejRQeWcxcGZpczIzVDRLTnpSTTdBbEhtM1dGeHV2SHFyWGRYNUpPdzUvaFNmR2hIY0RZS3hrVWtkcnNmcnlEZ0JBZkg0cTR2TlQ2L2ZKVkhncGVtUzF3WmxiUlpVWUFMVHpiWUpRTno4QVFHcHBMcEtMcjFzOGI2STNDQlliRy9ncVBOQTlvQVVBWXorNHE2VzVDSGNQY09qK3Nzcno2OXpYUzJjUWNLRW93MkxNZkNZQkJvdGxseVlSSG9IaXh3a0YxMnJjeE9Da01obS9wQjNEaElnWVNDSEJxMjNHWUc3YzE3aFJ3N0pYUnlrMUpWaDQ1Z2M4MjJJbzdnL3RqRXRGbVRqWWdFdGRpYWgyOHZQejRlL3ZmNnR2dzZuS3k4dVJucDZPVnExYTNlcGJjWWhPcDROY3p2L2RxU3VWU2dVM3QvcTNuQ0FpSWlLNlUvSC9KSjFnYkhnM1BCamVYWHo4bitTOVNDbk5CUUI4a2JnVGI3WWJCd21BU1UxN0kxdFZnRDNYejlYcmVsOGw3MEdZUndEdTg0OENBQXdKN29ERTRtenN5SXF2MTd5MXRiSHZISnZqa1o1QmRwODdVM0FWaTg3K0pENGVITndlOG9vbGpuS0pGSjkyZmNMaDZ6OTVkSTI0VkxFaE5IRVB3RWRkSG9WZ01PREpvMnNBQUZLejVaaU9obllicng1Q1YvOG9OUGRxREIrRk8rYTEvUWZlT3IzUmFjMzg5UVlCLzByYWpaVFNIQnkva1dUVjk0NklibzJDZ2dLODlOSkxjSGQzeHdjZmZJRGc0R0NyWTdSYUxXYk1tSUdvcUNpODg4NDdOYzZwMVdwUlZGU0V3TUJBaTNGQkVDQ1YydTYrVUZSVWhLZWVlZ285ZS9iRTY2Ky9YcmRQcG9KU3FjUXJyN3dDclZhTFZhdFdJU2dvcU01ei9mampqN2h5NVFxbVQ1K09rQkJqUDhqdDI3ZGozNzU5bUQxN05wbzBhV0oxenR5NWM5RzJiVnM4Kyt5ekRsM0RZREJnN3R5NVVDZ1VlUG5sbHhFUkVWSG4rNzBkclZxMUNsZXZYc1diYjc2SnhvMGI0OWl4WTBoSVNNQWpqendDVDA5UGgrY3hHQXo0NnF1djBMOS9mMFJIUjR2ai8vblBmN0J6NTA2c1hMbFMvQm9SRVJFUjNXc1luTlhUb01idE1MMzVZUEh4bnV2bjhFZm1LZkh4OFJ0SjJKeDJGQk1qZWtFQ1lIYjBBMURwdFRpU2Q3bk8xelFBV0g3aGR5enQrampDM1AyeEl5c2V1N1BQMU9PenVEVWtBRWFFZHE3eithWmRSZVVTR1o2cjB2RGZSK0VCQU9qYktCcE5LaXJZTXN2elVhd3JkM2grUHhkUGVNdmRMY0k1ODU1eUJvTmp3WmZlSUdEbHBmOWgyWDFUb1pESUVPem1peEIzUDZjMzh0K1pkZHFwOHhGUi9heGZ2eDVGUlVYbzA2ZVB6ZEFNTVA0N29sUXFiVmFsS1pWSy9Qampqd2dLQ3NLRUNSTWdDQUlXTEZpQXdzSkNmUHp4eHdnSU1QN2JkdUhDQmF4WXNRS3paODlHcDA2ZHJPWXhHQXpRYXJYUTZlcTJzNis1Z0lBQXRHN2RHc2VPSGNQcTFhdngvdnZ2MTNtdVE0Y080ZHExYTNqeHhSZkZzWnljSEZ5NGNBRXFsY3JxK092WHIrUEtsU3RvMnJTcHc5ZUlqWTNGMWF0WDBhaFJJNFNHaHRiNVhxdjY1ei8vaWJ5OHZIclBNMkxFQ01URTFMMy9aVTVPRHE1Y3VRSzFXZzBBMkw5L1B3NGVQSWo5Ky9majZhZWZ4b0FCQXh5YVo5ZXVYZmoxMTE4UkZ4ZUgxYXRYaXlHc241OGZ5c3ZMc1hIalJyenl5aXQxdms4aUlpS2lPeG1EczNvWUVkSUp6N1VhTGtZcENZVnBXSk80eStxNDcxTVBJc0lqRURHQnJjUmVhS3N2YjhmK25BdDF2bmFwWG8zRjU3ZWl0WGNvL3JwSmZjSHNLZEtXVjdzODBFVXF4N0FRNjZiMWZScTF0bGplZVRqdlVvM1htaGpSQ3k1UzQ5dFdKeGdycStRU3FjMzVBYUNWZHloYWVSdC9XTHBRbEZHckhtcStGZUZia2JZeWJGTklaZUxIdGFuc1NpdTdnZTlURDZLcmZ4U1dYL3hkRE9QV3hjeUVwN3o2alNQTXc3clI0ZDF3ZjFnWGg2NDU4L2phQnEzSUk3clRaR1ZsWWVIQ2hRMHk5enZ2dkdNUjZPemJ0dy83OSs5SFZGUVVubjc2YVFEQXhZc1hzVzNiTnN5Wk02ZmFwVzhGQlFYWXVuVXIvdmUvLzBHajBjRGIyeHYzMzM4L3ZMeThNR2JNR0N4ZnZoenZ2dnN1UHYzMFU1U1dsbUxKa2lVb0tTbUJsNWRYZzN4dVZjMllNUVB4OGZFNGZmbzAvdjc3Ynd3Wk1xVFdjeFFVRkNBMU5SWHQyclZ6K0w2VGs0M0w1MXUyYk9ud2RiWnMyUUlBZVBEQkI1MjZYUFBzMmJQSXlNaW8rY0FhZE81YzkxOGVBWUNycS9HL0g2WmY1THoyMm10bzM3NDlObXpZZ0dYTGx1SDY5ZXVZTkdsU3RYTW9sVXA4L2ZYWEFJRG5uMy9lb25KeDFLaFIyTHAxSy9idDI0ZUhIbm9JelpvMXE5ZjlFaEVSRWQySkdKelYwVU1SUGNVbS9RQ1FYSktEajg1dEVhdWd6QmtBTEx2d094WjFuSVQydmswZ2wwanhjdXZSQ0hEeHd0YjBFM1craC9TeUcwZ3Z1eUUrYnV6cWkzYzZUcWp6ZkNaRjJuSXNPTDNSNGVPVm1oS3N2ZktYM2VlOTVlNDJnNjN4RVQzRmp6Y2s3OFZwQjVybWoydlNBeTRWYjF2VGE2MDE2TEVoWlo5NFRMQ2JMMGFHR3NPbGs4b3JTQ2hNQndEY1VCZkRUV2JzdXhiZzRvWC85bm5SZkdvb0pES0x4ejRLZHdDV3daa3B0QU1BalZDNzZvMXQ2U2V3TGYyRXhRSk5kNW5DWmk4NGUrUVNxYmkwdFNhTzdJUktkQzhSQkFIRnhZN3YybXVxZXBMSlpGQW9xdjgrRllUS0lEMDlQUjMvK3RlLzRPM3RqVGZlZUFNdUxpNEFnT1BIaitQdzRjTndkWFhGeXkrL2JEVkhTa29LZnZ2dE4remZ2eDlhclJhZW5wNFlOMjRjeG80ZEs0WkxBd2NPUkdabUpqWnQyb1F2di93UzZlbnB5TS9QeHdzdnZJRG16WnM3L0xuVlI2TkdqVEIrL0hnY1BYb1VqUnMzcnRNY3g0OGZCd0QwN05temhpTXJuVDl2M1BTa1RaczJEaDEvNHNRSkpDUVlmMWx5Nk5BaG5EenArS1kxNWhZdFdnU1p6UEsvRDh1WEwzZTQ2dGpjNGNPSDhhOS8vUXNhalFaUlVWSDFxallESUw2MzlQcksvL2NZTldvVU9uWHFoUC8rOTc5NDRJRUg3SjBLd1BpK1hiRmlCVXBMU3pGczJEQjA2TkRCNG5sWFYxZE1talFKYTlldXhiSmx5N0IwNlZMMk95TWlJcUo3RG9PeldwSkxaSmdkZlQ4R05xN2NDVEs1SkFmdm52MEo1WHFOM2ZPMEJqMCtQUGNMRm5hWWdMWSs0WkFBbUJZMUVNMjlHbVBONVYxUUNkcDYzNXRDS25PNHNYNTFQT1VOWDZYVVBhQTVXbmdabHk0bEZtYzVGSm9CZ0JURzBNZ0E0eEpJVlB5OXpTeUFIRnV4Y1FJQUpCU21XenhuQ3ZBa0FEeGsxVmQ2K1lnVlo1V3ZSMzJDTTFzL1l1M01PZ05YcWYxdlExZVpBa09ESzMrUVNTbk53WVZDeDZvY25QR2VJcnFiaEllSDQ0Y2ZmbkRvMkNOSGp1RGpqeitHUkNMQjRzV0wwYnAxYTRmT3k4M054YnZ2dmd1MVdvMzMzbnZQWW5uZ1k0ODlodE9uVDJQUG5qM28yTEVqaGc0ZEtqNlhrcElpaG1sQlFVRVlQWG8wN3IvL2ZyaTV1Vmt0c1p3OGVUSk9uRGlCM2J0M0F3REdqaDJMRVNOR0FBRCsrdXN2WExwa1diMnIwV2pFYTZ4WnM4YnFubWZObWlWK3ZHZlBIdXpidDgvcW1LcDBPaDE4ZlgzeDg4OC80K2VmZjY3eCtIZmZmZGZpc2VrYXZYdjNSbmw1NVM4blRBR1FXcTBXeHlVU0NkemMzSERxMUNsSXBWTGs1T1JZTFpPTWlJaEFlSGk0eFR6LytjOS94TWNYTDlaOTB4UmJ2ZU5xR3g1cHRWcHMyTEFCdi8vK093QmcrUERobURGamhoaDhtU3N0TGJWNnZlekp5c29DQUt4WXNVS3NQak5uV2tvN2ZQaHc4VDFpYnNPR0RUaHo1Z3hDUTBQeDFGTlAyYnpHcUZHamNQejRjWncrZlJxclY2L0dhNis5NXRDOUVSRVJFZDB0R0p6VlFwaTdQK2EyR1NNR1BnQnd1VGdMNzUvOUdhVjZkWTNubCtzMWVQZnNUNWpmYmh5NitFY0NBUG9IdFVXVVZ6QSt1N1FkaWNWWjliby9qYURENVhyT0FRREZXc2Y3Z05XRkZCSk1hejVJZlB6RHRTT09ueXN4MWxIWnF1d3o2ZWhYYy8rYlFtMFpscHpmWmpIMmZxZkprSnRWbmRtcU9ETXRxelFBVUZVVGxEcnFtNVRxZjBDZEdqWFE0dkdaL0tzVzFYVkU1SHo1K2ZsaXdQVGdndzg2SEpxbHBxYmluWGZlUVdGaElRWVBIb3lTa2hMczNyMGJKU1VsS0NvcVFuRnhzUmpDckYyN0ZwMDZkWUt2cjNIbllrRVEwTEZqUjR3ZVBSb3hNVEhpY1VxbEVyTm56OGE0Y2VNd2VmSms4VnBCUVVHNGN1VUtBZ01ETFFLUDA2ZFAydzIrY25KeXNIUG5UcXR4OCtBc0l5TURwMDZkc2pyR21YSnpjNUdRa0lEbzZHaGtaMmZqdWVlZXN6cG13WUlGNHNmZTN0NVl2bnc1MHRMU0FBQkxsaXl4T243S2xDa1dyOC9QUC8rTWpJd010R3paRWg5ODhBRWtrdHJWNEFxQ2dNY2Vld3hTcWJUVzUxYVZtNXVMcFV1WDR2TGx5M0IxZGNYenp6K1B3WU1IMnoxZXA5UGg4dVhMa0Vna05zTXdjMXF0OFJja21abVpWbFZ4NWdvTEM2M0cvdjc3YjJ6YnRnMHVMaTU0NDQwMzdHNG1JSlZLOGNvcnIyRE9uRGs0ZVBBZ2dvS0NNRzNhdEhxL0xrUkVSRVIzQ2dabkRob1IwZ25UV3d5MldGWjMvRVlTbGwzOHZWYVZSeHBCaC84Nzl3dWVhemtNdzBPTVRaeWJ1QWZnNHk2UDRYOFpjZmorNmtHbzlKYVZRdjJEMnFLTlQ1ak4rYjVKMlE5MVJXVlJycm9JYjhUL3Q3YWYyazAzS3F5cjJMRC9iT0UxeENxVEhUNVhWckZNVVN2WURzNmtrS0M5ci9WT2JGWHBEQUl1RkZsV2JsV3RDS3NNemlvcnpqemx4aXFEY3IzYTdwNllFbFQyUjZ0S0kraFE1bURnMXRTakVmNWhWajFIUkRmSHFsV3JVRlJVaE1qSVNFeVpNc1hoOC96OC9GQlNVZ0xBV0xtMVo4OGVxMk04UFQwUkVCQUFwVktKMWF0WDQrMjMzd1lBdEdqUkF2LzNmLzluZFh4UlVSRktTMHVSbXBvS0FDZ3ZMOGNubjN5QzJOaFl5T1Z5M0xoeEE5ZXVYVU5rWktURmVXdlhyb1czdHpjQW9MaTRHTTgrK3l5NmQrK09lZlBtaWNjc1hyd1lwMDliYmlveWNlSkVqQjA3MXVIUHVTNTI3TmdCQUFnTURFVGp4bzB4YnR3NDhibHo1ODRoTVRFUmd3WU5ncCtmc1FlbXE2c3I5dTdkQzhCWXRkZWxpM0VwL3ZidDI3Rm56eDdNbVRQSG9sZFlVbElTTm0zYUJLbFVpdG16WjhQRHcvYS94OVV4QlZMMTdZc1dHeHVMRlN0V29MaTRHT0hoNFhqOTlkZXR2bGIyTkcvZUhNdVhMNi8ybVBYcjErUFhYMy9GbTIrK2llN2R1MWQ3ckxsOSsvWmg5ZXJWQUl6QmFWUlVWTFhIKy92NzQ5VlhYOFVISDN5QUxWdTJJQzh2RDNQbXpLbHhDVE1SRVJIUjNZREJXUTJhZWpUQ2N5MkhvVjJWTUdaYitnbDhuYkxQYm5oU0hiMUJ3SnJFWGJoV21vZHB6UWRCTHBGQ0NnbkdobmZEd01idDhPTzFJOWlaRlM4Mm4rL2sxOVJ1OC90TlZ3K0x3ZG1kSXJFa0cvRUZWOUhKcnltK3VtTDlnMlYxcEJYQm1jNU9jTmJXTjl4aUNhWUVRQXV2WUZ3cHVWN3IrelF0MVN3MHF6aXJETk9zZDN3ejhWVjQ0RCs5WnRsODdtRHVSU3k3K0x0RDEzKysxUWd4S0RUbklwWFhlcGtvRVRsbTY5YXRPSFhxRkJRS0JlYk9uV3R6S1owOWZuNSttRFp0R2twTFMrSG41d2NmSHgvNCtmbkIyOXNidnI2KzhQYjJoa3dtZzA2bncwc3Z2WVRVMUZUazVPUUFzT3hSWmM3MGZGQlFFTEt5c3ZEaGh4OGlMUzBOZmZyMFFlL2V2YkZzMlRJY1BuellLb3h4ZFhXRnU3dngzeXZUVWsyWlRDYU9BZmFYSUpxV0lhcFVLdXpmdng5dDJyUnhlQ2RMclZhTGQ5OTlGNzE3OThhUUlVT3NRaXVWU2lVR1p3QVFGaGFHNmRPbmk0Ky8vdnBySkNZbVl1ellzUmFiQU15Y09STUFFQm9hS2xZQS92MzMzd0NBRGgwNklEQXdFSUF4SkZ5MmJCa0VRY0Q0OGVOckRJVHNNWDA5NmhvTUNZS0E3Ny8vSGovOTlCTUFvRisvZnBnOWU3YkY2KzhNcHE5VmFXbXB3K2ZzMjdjUEsxZXVoQ0FJbURwMWFyWFZiK1k2ZCs2TXQ5NTZDNHNYTDhhQkF3ZVFtNXVMT1hQbUlDek05aS8yaUlpSWlPNFdETTdzOEZONFlGTFQzcmcvdExORmVGR3UxK0R6eXp0d0tqOFZBeXI2bk9Xb0NxMnFsMnhSU0dRWUhtcXNNc3ZYbE9MM3pEaGNMTXJFcTIzSElLUmlkMGtmaFR1ZWFURUVEMFgweEIrWnA3QXI2elEwZ3M2aVg1VkNJck1acU53cExoVmw0cjJ6UDZHWlp4Q3VsdWJpL3RET0dCN1NDZStjK2FIYWFpd3BKR0xEZTYyZHBab3hnYTBzSHY4anZEdW1SUGJEb3JNLzRYekZKZ0dPc3JWVU05RFZXTUdScnltcDFWeTFOU3FzcTFobEdKK2ZLaTd0ZFpPNTRLUE9qK0pDVVFiK2MyVVBoRHBGdDBSa3krSERoN0Zod3dZQWdKZVhGelp2M295NWMrZldhbzRISDN5d3htUGtjamxlZSswMU5HclVDTjdlM3ZEeThrSkdSZ2FTa3BJc0FxcVNraEpzMzc0ZEFOQ3NXVFA0K1BoQUpwTmgzTGh4bURadEd2UjZQUlFLaGRnQTM5azJidHlJclZ1M1l1VElrV0p3VlpPNHVEZ2tKQ1RnL1BuejZOdTNyMVZ3dG12WExyRXF6MUVuVDU0VWUza1ZGQlNJNDZaNVRNdGRkVG9kbGl4Wmdzek1URVJHUmtLdjE0dFZWVFY1OFVYTHpXSk1mZVhxV25IMjExOS80YWVmZm9KY0xzZjA2ZE14WnN5WU9zMVRFOVByYTk0bnptVDkrdlhvMHFVTHVuYnRDcWxVYWhYbVRabzBDUk1tMUc1RG9hNWR1MkxSb2tYNDRJTVBjUEhpUmJ6NDRvc1lPM1lzSG43NFlhZUhna1JFUkVTM0N3Wm5OZ3hvM0JheldvMkFhNVhkRHErVVhNZnlpNzhqc3p3ZlRUd0M4WExyVVFDQS9Ua1hIQXJPM0dRdWVMYUZzUm4wNWVJc0hNbTdqS1NTYkx3Uzl6V21SZzNFQTZGZHhHQW93TVVMajBmMlI0NnFFR3V2L0dXeGErWExyVWRaYkU1UWxVSWlFME9mMnNqWGxON1VJT1pxYVM0bVJNVGc4Y2orQUlCWDI0N0YveVZzdG5zSDVtR2h2YVdhTVkxYVFpVm9VYUpWb1pHck4xeWtjc2dsTXJ6WjdrSE1pL3UyVnZkbldtN1p4aWNNSG5KajFVbTB0N0hSdDd2TUJmZUhkclk0UHJra0I0bkZXU2pYYS9GdDZuNXgzRldxd09TbXZSMiticVJuRUo2czZBR1hyU3JFajllT2lNSFo4TkJPa0VLQ0ZsN0JhT0lSaUUvUC8rcFFmejBpcWw1Q1FvSzRVK0xJa1NPeGZmdDJ4TVhGQVRCV2ZhMWF0UXJUcGsxRGRIUjB0Zk1VRlJWaDJyUnBOVjZ2Zi8vK1lpZzNkT2hRYk51MkRhKysrcXJOWTRPQ2doQVRFd05QVDA4c1hicFU3SHNsbFVyUnJGa3pKQ2NudzJBd09MM24xT0RCZzdGMTYxYnMyN2NQVHo3NXBFTU44UThkT2dRQXVPKysrK0R2NzIveFhFbEpDWDc2NlNkNGVucmFyYkN6WmRPbVRaREpaREFZRE1qTnpSWEhjM056NGVYbEpiNGVCdzRjd05telorSGw1WVg1OCtkajBhSkZ5TTdPZHVnYXpnN09UT2NQSHo2OHpxRlpkblkyUHZyb0k1dlBSVWRIWStMRWllSnlYUE5BRVRBdUVmMzExMSt4ZCs5ZXJGMjdGbTV1YnZqbW0yK3daY3NXQU1BVFR6eUJpUk1uMXVtKzJyZHZqK1hMbDJQbHlwVzRkT2tTdG16WkFqYzNOenp5eUNOMW1vK0lpSWpvZHNmZ3pJWnpCV25RQ1FKY0szSWFBUVpzdm5ZVVAxdzdJdTdrS0VYbER5aUdlb1pOS3IwV1h5YjlpWDA1NS9GOHkrRm81aGtFQURpcHZJSUR1YlhmQ2V5K2dDaTgyVzVjelFkVzhkenhMNUdqTHFyMWVmV3hPL3NNUm9WMVJZQ0xGKzd6ajhJVFVRUHROc3lYU3lzYkgrdHNMRlZzNVIyS3hxNitPS2xNUmhNUFl3KzFiUmtuMFQrb0RTSThBakd2N1ZqOGZkMVltYUdReU5ESnI1bkYrUkpZL3REcFhSRStqZ3JyYW5XdFNNOGd6R3c1M0dMc2w3VGpTQ3pPZ2xyUTRwZTA0NVh6eU4wZERzN2NwQXE4MXZZZlVGUnNVdkR2eEYwV3l6TGpsTWxvNWhtRUlGY2ZkUEZyaHFWZEg4ZUg1MzVCWm5tK1EvTVRrYldVbEJSODlORkgwR3ExR0Rac0dCNSsrR0d4MGdzd1ZsNGxKQ1RnOWRkZngralJvekZseWhTN2ZiTU1CZ01FUVVCUVVCQUdEUnBrOVh4aFlTRjI3ZHBsRVJ4Tm56NGRyVnExUWxKU2trWGxrSXVMQzBKQ1FqQnc0RUN4Y2J0NXMvaWNuQnhrWldXaHZMd2NOMjdjUUtOR2plcjlXcGlMakl4RTY5YXRjZW5TSlJ3NGNBRERodyt2OW5pTlJvUGp4NDMvOXRsYS92ZmpqeitpcUtnSVR6NzVKRFp2M3V6UVBSUVdGaUkxTlJValI0NUViR3lzdUVFQVlOeFJNaUlpUW53OGVQQmdKQ2NubzNQbnpnZ0pDUUZnM0ZqZ3E2KytzanYvZ2dVTGtKaVlhRFV1Q01iLzFwc0haeXFWQ2txbDBxSDdMaW95L3JlMHZMd2NtWm1aTlI2dlVDZ1FGQlJrTVZaYVdvcGp4NDdaUFI2QTJBZXU2bjM5OHNzdkFJQXhZOGFJZ2VkRER6MkUyTmhZUFByb283aHg0NGJkVUs0bUxpNHVtRGR2SGo3KytHTnMyYklGVjY1Y3djTVBQMXludVlpSWlJanVCQXpPYkxpaEtjRjNxUWZ3WE10aHVGSnlIV3NTZHlLNUpNZmlHSm5aYi9aTllWcDlYU3JLeE55NGJ6QTBwQ01tTm8zQjJxUy9uVEp2UTJ2cTJRZ2IrODZwMDdsRjJuSXN1L2c3UHVqME1LU1FZSHlUSHJoU25JMURlWmVzanBXYlY1elpXS3BwNmdOM0tqOUZETTQwZ2c2Zlh2Z05uM1I5SEg0dW52QjM4UUpnWEliNVhzZEpkdS9MVGFhQVJ0RENmT0dvQkJLNHk0eVZaeXBCQzZISzE5MFpmY2VlYXpVY1llN0dLbzA5MTg4aHZ1Q3F4UzZ1R1dWS2ZIRjVKOTd1TUFFdHZJSVI1dTZQcFYwZXg2Y1hma1Y4d2RWNlg1L29YblBxMUNrc1diSUU1ZVhsaUltSndheFpzOFRRdzJUV3JGa0lEZzdHVHovOWhOOS8veDJIRHgvR2M4ODloMTY5ZXRtZE56ZzRHSTgvL3JqVmVHcHFLbmJ0Mm1VeEpwRkkwTDkvZi9UdjM5L2grMWFyMVZpeVpJblkyeW8zTjlmcHdSa0FqQmd4QXBjdVhjTE9uVHRyRE02T0hEbUM4dkp5ZUh0N0l5WW14dXI1aXhjdklpd3NER1BHakxFSXpwS1RrekYvL253QWxVMzU1OCtmTC9aZ2UvYlpaOUc3ZDI5a1pXVWhLU2tKZ0hIbjA2S2lJdlR1YmZsTGlhZWZmdHJxdXRYMXFiTlhwV2U2RC9OejQrUGpzWGp4WXJ0ejJiSjM3MTV4WTRQcWhJZUhpenU1bWtMVnRtM2JZdEdpUlJiSFhibHlCVys5OVpaNFg2YmVidWFWZUpjdVhVSkNRZ0s4dkx3d2F0UW9jZHpIeHdlclZxMkNWQ3JGeXBVcjdZWnlOVEV0alpWS3BiVmU2a2xFUkVSMEoySndab2V4dDVnV2U2K2Z0N2w4MGNWc0dhZkd6ckxCdWhCZ3dPN3NNL2d6KzR4VEZrMXVUanVHMU5KY3U4LzNER3lCL2tGdDYzVU5LU1FXdTQzVzF2bkNkR3hNUFlRcGtmMEFBTE5iUDRDcnBibElMN2Y4RGJwNXhWblZwWm91VWpuNkJiVUJZTnp0ZEt6WmJwVFh5dkx3eVlYZmtGaWNoUjZCTFFBWVgrZFNuV1dEZjI5NTVmSldsVjZMS1ljdGUrTjA4WS9Fb2c3R3BTMnZ4SDZOYkpYbDBwajZHdCtrSndaVkxNSE5WaFhpeXl0LzJqeXVRRnVHdDA1dndyeTJZOUU5b0RrODVhNVkySEVpMWliOWhSMVo4VTY5SjZLNzJaNDllN0I2OVdybzlYcjA2OWNQYytmT2hVd21zenBPb1ZEZ2tVY2VRYTlldmJCcTFTb2tKeWRqOGVMRjZOZXZIMmJNbUNFR0NlWktTMHR4L3Z4NXEvR3FTd2VMaTR2eC9QUFBvMjNidG5qcnJiZHN6bU9xOWpMZG0wNm53eWVmZklLa3BDUjA2TkFCQ1FrSktDd3N0RGh2eG93WlZuT2RPSEhDb2pMSXRHbEFkZnIxNjRkMTY5WWhNVEVSS1NrcDFUYmJOelhySHp4NHNNMm0ra09HREVGRVJJVFZjNElnUUtWU29XWExsbWpSb29VNEhoOGZqK3ZYcjJQWXNHR1F5V1JvMWFvVlltTmprWjZlTGxhZW1XOGc0RXkyZHRVTURnN0dzR0hESERvL0l5TURGeTVjUUVSRWhMaVpRWFVDQWdMRWowMWZGM2QzZDZ1K1lhYWd6MVJGWnFxc3k4Z3d0b3NRQkFIcjE2OEhZT3hoWmxyS2FXSUtJMTk0NFFVODk5eHo0bmhtWmlibXpwMkxObTNhNE4xMzM3VjVqd2FEQVk4KytxaERTM2FKaUlpSTdpWU16dXdRWU1EZjE4L1pmVjVoRWVJNGY0ZERaM1VhTzFlWWhsUDVxWGFmYit6bVUrL2dyRWhiam9QVkxDbDFrY3J0N2dwcXNqbnRLRHI2UmFDVFh6UGpjc1YyLzhCcnA3NnpxT0l5TFY4RXJJT3pBVUZ0NFNGelFXSnhGdkxVeFZiem4xUmVzWGljcnluRk04ZitaVEgyeng3UFFDR1YyKzJmMXJsaWFXZU91dERwb1ZuZlJxM3hSTlFBQUlET0lHRDV4ZCtnMHR2ZkxWVXRhTEg0M0JiTWlyNGZRNE03UUFvSm5tczVESTNkZk8wdWRTVWlJNTFPaDQwYk4rTG5uMzhHWU93eE5udjJiSnU3VEpxTGpJekVwNTkraWsyYk51SG5uMy9Hd1lNSGNmYnNXY3lZTVFQOSt2V3pPRFlsSlVXc29xcU9JQWdvTGk1R1dWbVp4WGhCUVFGKysrMDNiTisrSGFXbHBTZ3VMc2FrU1pPZ1ZxdXhkT2xTbkR4NUV1UEdqVU9iTm0yUWtKREhxWVZoQUFBZ0FFbEVRVlJndGF0aXUzYnR4SUJLcTlVaUxpNE9QajQrRG9VNDV0emMzTkMzYjEvOCtlZWYyTGx6cDkxTkFwUktKVTZmUGczQVdLVm15NGdSSTZwOWpXTmlZakI1OG1UeDhjY2ZmNHpyMXl0M1JHN1h6dmlMaGJpNE9IR3pnSzVkclpmU080T3BSNWw1eFZsVVZKUlZMelI3dG0vZmpnc1hMcUJqeDQ0V0FaVWpUSnNlVkEyOUFHT2xJVkFabkxtN3U2TlJvMGE0ZnYwNnlzcktzSHYzYmx5NmRBbGhZV0VZUFhxMDNXc29GQXFMQU5QMC9tblVxSkhkSnY5VnIwMUVSRVIwcjJCd1ZrY2U4c28rTStYVjdBUjVMMUJxU2l3Mkw2aktXKzVlWTNCbUFQRDU1WjM0ck50MHVNa1VhT3JSQ00rMEdJSTFpWlZMbXVUVmhKVVBSdlFBQUJ6S3UxeUh6OERvK1JQcnFuMitaNkN4c2lGSFZZU1dYaUZJS25HczZYUk4ydmlFWVU2YlVXS0h0ZTlTRHlDeHVPYTVCUmp3K2VVZEtOQ1VZa0tFY1ZuVStDWTlFT1RxalZXWHRrTm5aK2RSb250Wldsb2FsaTlmanVUa1pFZ2tFa3lkT2hVUFBmU1F3K2ZMWkRKTW1USUZYYnQyeFlvVks1Q1RrNE5QUHZrRXVibTVHRDkrdkhoY3k1WXRiWVlzMmRuWjFTNzN1M2p4SW5idDJvVURCdzVBbzlFZ0tDZ0lVNmRPeGJCaHc1Q2JtNHVQUHZvSXljbkpHRFJvRUtaTm00WXpaODRBcUt4UzZ0aXhJeFFLQlo1NTVoa3hBQ2tzTE1UVXFWUFJ1blZyTEZpd3dPSFAxV1RBZ0FINDg4OC9xOTBrWVBmdTNUQVlER2pmdnIxRjN6RnpOUVdUTlduZnZqMDhQVDJ4Yjk4KzVPWGxvV25UcGxaOXdaekZWSEZtcTNLdW9lWG5HM3RXVnQxY0FZQVlzSnIzMkd2Um9nWHk4dkt3Wjg4ZWZQLzk5d0NNRldXMXVmZHIxNjRCQU1MQ3d1d2VZM3FQbWZmWkl5SWlJcm9YTURpckl3OVo1VytoUzNYYzFkQVpjdFZGK0NabEgyYTBOQzZGR1I3U0NVZnpFaEdYbndMQVdMbG1ZbDZKMWlPZ0JacTRCMEJuRUxDM21pcEJlK1FTS1VhR2RZV1B3aDMvVFQxbzg1aldQbUZpNzdFT3ZoRjR1RmtmZkhqdWwxcGZxNm9XWHNGNHEvMURZalhkM3B6ejJKWitvbFp6ZkpkNkFDVTZGYVpGRFFRQTlBdHFnd0FYTHl3K3Z4VWxWWmFqRXQzTGR1ellnWFhyMWtHcjFjTEx5d3V2dlBJS3VuZnZYcWU1MnJWcmg1VXJWMkxObWpVNGYvNDhoZ3daWXZHOG01c2JJaU1qSFo0dk16TVRMNzMwRXE1ZU5mWXFEQTRPeHZqeDR6RnMyREF4QU5Gb05NalB6OGU0Y2VQdzVKTlBRaUtSaUV2M3pIZHhyS2tYR1FDY09YTUdpWW1KRHZXbzZ0aXhJL3o5L1pHZm4yOXprd0M5WG84ZE8zWUFnRVZQTFdlVHkrWG8wNmNQZHUvZURRQVlONjdtVFhCVUtwWFlPOHlXbkp3Y20rTzNNamd6TGVjMUxjTTBaNm9NTTIwV0FRQWRPblRBc1dQSHNHN2RPZ2lDZ05HalI2TkRodzYxdXViRmk4YXE4ZXFXdnJMaWpJaUlpTzVWRE03cXlOZWw4bjlhaTNYbDFSeEp0YkU5S3g1OWc5cWd2VzhUN013NmpZVEN5aDNVRkhhQ3MwQlg0M0tXRXplU1VLaTFYTzdraUg4MDZZNG5JZ2RBZ0FHSGNpL1o3QW4zUUdpWFdzOWJrMWJlb1hpMzQwUjR5SXkvdmI5WWxJa3ZMdStzMDF4YjAwK2dUS2ZHYzYyR1F3b0oydmsyd2VJdWoyRkIvRWErUDRrcStQcjZRcXZWb25QbnpwZ3paNDdZV0wydVBEMDk4ZHBycjBHcFZGcjFPY3ZOemNXV0xWdXN6aWtvc0wzTVc2bFVRcWxVb212WHJoZzllalM2ZGVzbVZtZ3BsVW9FQkFRZ1BEd2NLMWV1RkhkU05HY3cxRzZCLytiTm14RWZINC9PblR2WDJDZE1LcFdpZi8vKytQWFhYN0ZqeHc2cjRPem8wYVBpUFZadDF1OXNJMGVPeE83ZHU2RlFLREIwNk5BYWo5ZHF0ZGk1cy9iL3JwcUNzMXRSWFpXU1l2eGxrYTNLUGRQdW1lYkJXVXhNRE5hdlh3OUJFTkNpUlF0TW56N2Q0cHpQUHZzTVBYcjBzUHUxVWF2VmlJdUxnMHdtcXpad000VjJqZ1puQlFVRjhQWDF0YnNCQXhFUkVkR2Rnc0ZaSFFXWUJXZjU2cEpiZUNkM244OHY3MEFUajBDcnZtU3Vac0daZVIreW8zbVg4V3pMb2ZndEk3Wk8xL3NqNHhUR2huZUhuOElEVDdVWWpIZk8vR2p4ZklpYkx3WTBOdmFCTXdCd3hvOEFyWDNDOEU2SGlXTGxZcGFxQUIrZjMxcXY1Wlc3c3M5QUxlandVdXVSa0VLQzVPTHJETTJJelBUdTNSc2ZmZlFSMnJWcjU5UWY1czBidTV2azVPUmcwNlpOVnVPQ1lIc1g1ckN3TUN4Y3VOQnFxWnhLcGNMVFR6K05JVU9HNE1VWFg3UUt6WXFMalQwZGExc0ZOR25TSk1USHgrTzc3NzZ6Mnd6ZTNJQUJBL0Rycjc5Q3FWU2lzTERRSWlqODdiZmZBQUNqUjQrMnVibUNNOFhIR3pkQTBXcTF1SExsU28wOXpyeTl2YkYyN2RwYVgwZWxNbGJyM29yZzdOS2xTNUJLcFJZYkpRREc5ODdKa3ljQkFFMmJOaFhIRHh3NElINDhZc1FJaXlvNWxVcUZ2Lzc2QytmT25iTWJuTzNldlJ1bHBhWG8zcjI3UlNCWFZYbTU4YjhuTmIzWDR1UGo4Zm5ubnlNM054ZSt2cjZZTzNjdXVuUngvaStmaUlpSWlHNFdCbWQxRk9KVytjT0xyV2IwVkhmWnFnS2J6ZmRkWlpVL0RLaUZ5c2I1QmRveS9IenRLQzRVWmRUcGVpcEJpNTFaOFhpNGFSOTA5RzJLN2dITmNWS1pMRDcvV0dSL1NDR0JXdERpVE1FMTlBaG9VYzFzanVrZTBGd016WExWUlhqbnpBOTFxcGFyYWwvT2VlZ05BZ1lIdDhkbmw3ZlhlejZpdTAzNzl1MXYyblUrL1BCRHEvSFUxRlRNbVRQSGFqd2dJTUJtZjZuaTRtSUlnb0M4dkR5YjF6SDFwcXBOOVZ4SlNRbjgvUHdRR2hxS1U2ZE80ZHk1Y3pXK0xxMWF0Y0piYjcyRmJ0MjZXWVJqNTg2ZHc0VUxGK0RtNW9iNzc3L2Y0WHV3NVljZmZzRG16WnZGeDFWMy9UeC8vankrLy81N0JBUUVvTGk0R0o5OTlobVdMVnRtTTdnRWdHN2R1a0dsVXRsdGRsOGRVMldYclFiOURTa3JLd3ZwNmVtSWpvNkd1N3M3UHZqZ0F4UVZGY0hEd3dPNXVibkl5TWhBa3laTjBLeVpjYk9hdi8vK0c5OSsreTFrTWhuMGVqMDJiOTZNb1VPSGl1R1phUk9GSmsyYTJMemU5ZXZYeGI1b05TMTlOVlZMVnZkNjV1Ym1ZdkhpeFpESlpCZzRjQ0JPbmp5SnBVdVhZczJhTlRZckpZbUlpSWp1QkF6TzZxaXBwN0Voc1FBRHNsV0Z0L2h1N0h1ejNUZ0kxZXpSS1pmVXIxbnp6ZVJ1MWxkT1hXVnpnSTFYRDlWcFRybEVpb2xOZTJGQ1JDOXg3SW1vQVloVkpzTUFvSXQvSlBvSHRRRUEvQy9qRkh3VXRuOWdtQjM5QUM0VlplSnczaVdIZXQ3OU4vVWdDalJsR0IvUkUrK2MrY0dwNGV2QjNJdlY3bkpLUkhjT1UxangvK3pkZDN3VWRmckE4YzlzeWFZSFVpQ1EwQ0VneFlDSWdLS0FJQ3FlcDRpSUhJcG53WWFjb0tJZzB2VXNkeFRMMlZFc2dJMGZDQ0tLOU41N0RZUWFhZ29KeWFadG1kOGZtOTFza3QzTkp0bVFCSjYzTDRHZDhwM1ptZG4yelBOOXZxNENZNWN1WFdMNTh1Vm9OQnFhTjIvTy92Mzd1WHo1TXBtWm1XUm1acEtSa1VGR1JvYWoyUHoyN2R2cDM3Ky9veDZhM1U4Ly9jU2tTWk5RVmRXUmFlVkt1M2J0U2dTejdDT1RkdS9lSFoxTzU4aEtLazZuMDVWYUw2eHg0OFlsc3F3QUZFWGh6Smt6dlB2dXV3Q01IajJhWThlTzhlbW5uekp4NGtRbVQ1N3NNaWp6OU5OUGU5eWVKL3YyN1FNZ0ppYW1YT3ZiajNGWk14dFhyRmdCUUpjdXRzK2s4UEJ3UjVZWkZBNDZvZEZvV0wxNk5SOTk5QkZhclpaeDQ4YngyMisvc1czYk5tYk9uT2tZL2ZUTUdkc05KVmYxOXRMVDAzbnJyYmN3R28zMDZOR0RkdTA4RCtKeitQQmh3RlovejUxZHUzYVJtNXZMU3krOVJQZnUzVm0xYWhYVHAwOW56NTQ5M0hiYmJXVTRFa0lJSVlRUTFZY0V6c3FobGo2UWFIOWJONVV6MlduVlp2VEMrZ0cxeWNndm1yWGtYRkMvcHZOM3pqaXptRHdzNlo1T0tjeVV1QzQwaHVkYTlLRkJvTzBIcVJVVkRRb05BeVBwVWJjTjIxSVRHZGJDbGtHUlk4bG5RZElXaGhRVTRDK3VhWEFkZXRWdFN4My9VTGNEREJTMytPd09scC9mUzY2MWZNOUZDRkh6MkFOTDlpNkE5citUazB2V1ZnUTRjdVFJWU92S2FUYWJHVHAwS0pHUmtSZ01CbzRkTzRiUmFLUjc5KzZFaFlVeFlzUUlSNmFVTXo4L1ArclhyMDlFUkFUaDRlRkYvdjd1dSsvWXRXc1hpWW1KaEllSDg4OS8vck5jeit2UFAvLzBXRXZzM252djVhbW5udkxZUnVmT25Ybm9vWWRLVEU5S1NtTGN1SEdrcDZmejdMUFAwckpsUzFxMmJNbisvZnRadTNZdHI3MzJHcSsrK3FyTG9Kczd5Y25KQkFRRUVCd2NYR1M2Mld4bTVjcVZyRjl2dXhualRSZkRqSXdNTkJvTlFVRkJhRFFhY25OejJieDVNMENKMm5lZUdJMUdmdi85ZHpRYURUMTc5Z1RnK2VlZjU0a25uaUF2TDQrQWdBQU1CZ09xcWpKNzlteCsrdWtuRkVWaDVNaVJkT2pRZ2RqWVdFYU9ITW1TSlV2UTYvWGNlKys5ckZxMUNvQzR1TGdpMnpwMjdCai8rYzkvT0h2MkxJMGJOMmJvMEtHT2VTYVRxVVNROC9qeDQ0NEJJRHdGMk96WmlQYnIzQjVvcllwQkZvUVFRZ2doZk9YcWlhcGNRVGRIdFhUOCsxQTV1d2Y2MnUxMTJ6SzBlUzllM2ZsOWtlbHJrdzl5UHNlN2pManFQanBvc0s2d3JrcXVKZC9Ea3U3VkM3QmxKZFQyQytLdCtFR09lbVVITDUvaDQ0US9lYU50ZjBMMUFWaFZsWmRhL1kzSWdvRUh2anUraGt3UEkxVGFCeTdJY2JGZmZocjNOWDhrYUNiRTFXL3g0c1drcDZlajErdlp0R2tUQUsxYTJUSlovZjM5aVltSjRjeVpNNHdiTjQ0NmRlbzQxak9aVEk0QVRJY09IZERwZFBqNys1T1FrQURZaXZaMzdkcVZaNTU1QnJBRnA3S3lzb2lLaWlJeU1wTEl5RWdpSWlJSURRMTF1MjhwS1NuTW5EbVQ1Y3VYTTJqUW9ES1B4dWd0VnlORTJzWEd4cnJ0Y3BtVWxNVG8wYVBKek16a29ZY2U0dTY3NzNiTWUvSEZGekdaVEd6YXRJa0RCdzZVS1hBMmJkbzBEaHc0Z0VhaklUQXdFTDFlajBhajRmTGx5NDZCQWZyMDZlT3krMnh4YytiTWNRU1ZBZ0lDeU12TGM5U3lLMHR0cjE5KytZV3NyQ3g2OSs3dE9CYUtvaEFRRUZDa2UyUmlZaUsvL1BJTGVyMmVrU05IY3NzdHR3QVFGUlhGbENsVG1EQmhBZ3NYTG1UaHdvV0E3UnF6QjdzdVhickVnZ1VMV0xSb0VSYUxoZWJObXpOKy9QZ2lBY1N4WThkeTl1eFpRa0pDTUJnTW1NMW16cHc1ZzlWcXBVT0hEaVdDY000NmR1eElhR2dvbjMzMkdTdFhydVRJa1NPRWhZV1ZtczBtaEJCQ0NGR2RTZUNzakFLMGZ2UnYwTm54ZUV2cTBTdStEeHFucmgraCtnQ2VhOUdIcnBFdEFBalNGUzFrdlBMQ2ZuWmVPbEdwK3hOaENPYlo1bmU0bmUrcnJMZDZBYlVkLzg0dVIrRE1UNlBqbG9KdWw1cUNrSmxadFREbnhIb1dKRzFCQlQ0KzhpZG5jaTd4VU1PdXRLOXQ2OXF5NjlJSmxwemI1Ykh0c0lJdW5NVXovdXI2aC9GNm0zNk94MDJENjFKTEgwaTZEK3FaQ1NGcUJwUEp4Sll0VzFBVWhjREFRQVlQSGx4a1JNZ1JJMGJ3eVNlZmNPREFBZmJzMmVPWXJ0Rm9pSXFLNHNrbm4zUUVoVDc0NEFPeXM3T3hXQ3dFQmdZV0tkVCt3QU1QbEhuZmV2WHFSZDI2ZGVuVXFSTWFqY1psWGJiSzV1L3Y3M1prejdwMTYxSy9mbjF1dU9FR0huNzQ0U0x6OUhvOXI3NzZLZ3NYTHVTZWUrNHAwemFiTm0zS29VT0hzRnF0WkdVVkR2Q2oxV3BwMXF3WnQ5OStPMzM3OXZXcUxlZWdZRTVPRGhxTmh2cjE2L1BnZ3cvU3NtVkxEMnNXZGNjZGQ3QjI3Vm9HRHg3c2Nibm16WnN6WXNRSW9xS2lhTjI2ZFpGNVRabzBZZXJVcVh6Ly9mZnMzTGtUZjM5L25uenlTUUlEQTdGYXJVeWFOSW5qeDQrajBXaTQvLzc3ZWVTUlIwcGtnelZyMW93VEowNXcvdng1UndBd0tDaUlXMis5dGRTTXhMQ3dNQ1pNbU1Ebm4zL09pUk1uYU42OE9jOCsrMnlKekQ0aGhCQkNpSnBFQW1kbDlFenozb1Q3MmI0QW5zMjV4STYwNDFkOEgycjdGWDRCZmFmOVB4eVpXSm5tWEl6bVBGUmdUL3BKQUM2YnlqK3FvdGFwL3BuN0tta1FvZ3Znem5yeDVkNk9OelFvWEYrcmNCU3hTL25HTXJmUktyUStFVTdIN2xSMkN0TVBMZWFFc2JDTDFKNzBVenpSdENkOW9xOEhJTXVjeTRjSmZ6am1xd1ZIb25qd01rUm5DNXhkY0twM2QxMW9ER1BhM08rWUI3YnV0RyszSDh4L0R5NGtNZXVDVi90dFZWVkhacHFwbW5RTEZ1SnFWcnQyYlg3OTlkZHlyUnNXRmxaaTNmdnZ2OTlqNGZXNHVEaW1UNS91VmZ0NnZiNU0zZjlLRXhRVVJPZk9uVXRmME1lKy8vNzcwaGZDOW53blQ1N3NkaVJIclZaTHYzNzlYTTd6Wk9qUW9Rd2RPaFJWVlRHYnpWZ3N0dmZXc281T0N0Q3ZYei82OWV1SHhXTEJhcldpMVdyUmFNcGVQN1IrL2ZxOC8vNzdIa2UydE92ZTNYWFpBTEJsbm8wY09iTEVkSTFHdytqUm8vbjU1NS9wMzcrLzIyeTZaNTU1eHBIRmFEYWJzVnF0K1BuNXVWeldsZWJObS9QZWUrOTV2YndRUWdnaFJIVW5nYk15R05La085M3JGTjdkL1RKeHVjZkMrNVVoVEI5SVhFZzl4Mk43MEd6VnhRTjhmV3lsSTFBMlllL1BGZHFPQm9YbUlZVjMwYk04ZEZPc3FBaS9ZT29GMU9aTVRwckxnSmhPMGZKNDB4NUZSakk5bW5tK3pOdlprMzZLbjA1dDVLR0dYVm1iZklnUER5OHBFb2pTS1JwZWlMdkxjWTVOcW9WM0QveEtXbjVoTm9LOU8ydWpvQ2dNR2oxNVZoTzlvd3U3b0p3MDJrYSt1NjNPZFF5UHU4dFJVMjE5OG1IMlo1em02ZWE5aWZZUDR6OGRIbVZkOGtHV25kL0wvb3drTEtyVjdYNGZOMTVrMFByM3kveDhoUkRpYWxDZVlKYTNGRVZCcjlmN3BBYVhWcXN0TXVKb2VYZ1ROS3VJNk9ob2hnOGY3dlh5T3AxOFRSUkNDQ0dFa0c5RVh0QXBHb2JGM1VVUHA2RFp3alBiS3IwTHBDdVBOTG0xU05mSGxMeE1Qajd5WjduMlJhZG9tZGp1UWZLc1puSXMrWmlzRnN5cUJWVlZhUjRTVGYyQ3JwR3ArVm5rRnh2RjB0bEpZektqZDgxeE96OUVIOERuTjdrZjNTeFFaMkRLOVFNQnlMYmtrWng3bVd4TFBrWnpIanFObHNaQlVkVFNCenFXMzUxK3NrZ3dxeXptbmx4UGFsNG1mNTNmVXlUa0dXRUk0ZVZXZitPNlVOc0lhbFpVWmh4YXpMNk0wMFhXVDhwT3RTM3ZGOHhYWFo0bHk1eExIWU10KytQdzViTmttbk5vRXhiTHlKYUYzWVkycGlRdzdkQnZXRkhSYTNRODFyUTdHaFJ1amJxT1c2T3VJOXVTejJsakNpbjVtV1RrWjJOU0xWaFZLMVpWeGFvV0Rjd3FDaWdvYUJRRkRRb2FSWU5HVWRBcUdqU0tCcDJpUWF0bzBHbTA2QlV0S3kvc1oxUHFrWElkS3lHRUVFSUlJWVFRNGxvbmdiTlNOQWlNWUdTcmUyZ1NWRml3ZVdOS0FyT09yYXFTL2ZuOXpBNTYxR21OVHRHeSt1SUJQais2ckZ6MXZzQlczOHRmNjBlYnNBWWVsMXQ4Wm9mSCtTcWVpOXpyTFo0dnM2VHNWRXlxQmIyaUpWQnJvRkZRbE50bE04MDVmSGJrTDQvdGxXYnArVDFGSGtjWVFwaCt3Mk9FRkdUdnFjQVhSNWV4SVNXaHhMcHJrdy94WU1NdVJQdlhJbEJySUZCcnF5bG5VYTE4ZDJJTllBdWdwZVJsRW1rSVlXL0dLYVlkV3V6SVRGeDRaaHY3TWs3eGRQUGV0QXl4ZFpNSjFQclJNclErM2xmQzhZNUZ0ZkxaMFdVK2JsVUlJWVFRUWdnaGhMaDJTT0RNQXdWNHFkWGZhT3dVeUZsMllTK2ZKQ3k5d2gwMEN4MDNKdlB0OFRWa21YTlplV0YvaGRzN2xuV0J4a0ZSS0lxQzdUOGJLeXJuYzlKWmZtRXZDNUsyVkhnN25xakFtZXcwR2dWRm9iaFpKc2VTejViVW8zeC9ZaTBwZVprKzNYNXFYaVliVXhMb0UzMDlKdFhDKzRkK1ozM0tZWmZMNWx2TnZMTHpPMjZKYkVVZC8xQVVGSEt0SnJhbUhuWFVTak9yVnVhZDNzUmQ5ZHJ6OXY0Rm1JdlZKVHVXZFpIUnUrYlFJRENDemhFdGFCbGFud2hETUxYOWdnblUrcUhUYUIyREYxVEVocFNFY21mbUNTR0VFRUlJSVlRUUFoU2owVmhWTWFCeUc3ejk0eXUycldqL01ONXQvd2hCT2dQZm5WakxyMGxieTkxV2lDNkFiN3NPQXlBaDh4eXY3WnJ0cTkzMEtYdklwaW91REwyaXhVK3J3MDlqKzErdmFNbTFta2pMeXlwVFBibFBPajFGdEg4dFpoMWY3ZFU1TTJqMHZCWC9NRjhtTHVmUTViTVZlUXFBclh0dnFENndRb0VycmFKeGRNZTBkOUYwRHFlcEZBeFdvTm9DbmJhdW5WWlV4eEFHVjhic2pzOWZ3YTBKSVlRUVFnZ2hoQkJYamdUT3ZHRHZVbmM0cytJQkZWRjlLVlJOc0xDbW0zM0RVNkI0UCtLYUVFSUlJWVFRUWdoUlUwaFhUUzlJd096YUlFR3o4dkZmMXh6VnJ5NVcvNGJnM3hBMW9CR3FmOFBDLy8zcWxONklFRUlJSVlRUVFnaFJEVW5nVEFoUllVcitCYlQ1RitDeWkyNnhHbitzaGxoYlFNM1FBQUliby9vM1FQVnZoTlcvQVdnQ3J2d09DeUdFRUVJSUlZUVFYcERBbVJDaWNsbHowZVFjaFp5akxtZXIra2pVZ0lhb0JudTJXZ01JYUlUVjBBRFZVUDhLNzZ3UVFnZ2hoQkJDQ0ZGSUFtZENpSW9wS0E2bm9LSXFDbGhWVUJSVVZVVlJTaDhkVkRHbG9KaFNnQjB1WnVwUkRYV3g2cVBCVUEvVkVBMys5Y0ZRRDZzK0d0VlF6OVlWVk5INi9Ha0pJWVFRUWdnaGhCQVNPQk5DVkl3S0tDcW9DZ29GUVRPY2cyYXFiVHhRQlZUVjlsaFY4U3FvaG1wQ3lVMUNtNXNFbVI0Vzg2dUQ2bWNMcktsK2RjRy9QcXFobmkzWTVsY1BxMytqaWo5UElZUVFRZ2doaEJEWEhBbWNDU0VxVGxWc2d5dW85bUJZd2QrcUNpaFlVUXV5MG13Qk5GdlF6RGJQRm5TenIyT2I1bTIybXAyU2Z4RWwveUprN1hhL2k5cGdWSDBVcWw4VXFqNGM5SkZnaUFLL1NOQkhvZnBGb3VvamJGMUh0U0ZsUHdaQ0NDR0VFRUlJSWE0NkVqZ1RRbFNlZ3VDWGduTVFySGh3cmRnOGV6YWFxcUlxb0tqMmdGcGhlK1hhRlVzV2lpVUxjbzk3dGJ4cXFJL3FWeGRWWHh2MEViWk1ObjA0cWw4azZDT2RBbTFSNWQ0bklZUVFRZ2doaEJEVm13VE9oQkFWWW00d0RNV1VDcVpMWUVwRE1WMUNNVit5VFNzUFIxeXRJTnltT0UrOGNwUzhzeWg1WjcxYVZ0V0dvdXBxZ2I0MnFpNE05TFVjangzLzFvVVZXVWJWUjFieU14QkNDQ0dFRUVJSVVWRVNPQk5DVklpNThXdHU1eW1XeXlpbVMyQzZoR0xPQUZOSzRXTlRHcW9wclNESVZoQnN5Nzk0QmZmY2R4VExaUlRMWmNnN1ZhYjFWRTJRSTdDbTZtdWhhc05ROUxWdFdXN2FJTkFGbzJvQ1VYUkJxSnBBMEFhaGFnTEEvbGdYYkd0RENDR0VFRUlJSVVTbGtNQ1pFS0xTcU5wUVZHMG9sS1U0dnlVYnhaS0pZcjRNNWd6YjM1Wk1XMkRLNURUTi9yOGxHOFdVVmhDOHlnUnJYdVU5SVI5VHJFYklNNkxrbmFsWVE1b0FWSzA5c0JhSXFnMEdyVzJhb2cyMkJkdTBRYUFMQW8zQk5rOHhnTllmUlJPQTZqeE5ZNXV1S3Y0RmZ4dHM2d29oaEJCQ0NDSEVOVWdDWjBLSTZrVWJpS29OdE5VVUt5ZkZsT3dJcmltV2JEQm5ndFdJWWpHQ3hRZ0YweFJyTnBpendKb05acU10a0dVMk9xWXJWcU1QbjFnbHN1YWdXSFBBbEZvRm5Wb0xhQUpRVVVEUmdLSUZ0TGEvRlkxam1xb1cvaHRGNDJFWmJWVTlDeUhFTlVRTmJvMjUyYVNxM2cwaGhCQkNWSE1TT0JOQ1hIVlVmWlR2aXZaYnNsR3NSbHNBenVJY1ZNdEdkUXF5WWMyeEJlTUtsaXNNeGprRjVTeEcyd0FGVnlOclRxbEJ1eW9MNmdraGhBdldDZ3c0STRRUVFvaHJod1RPaEJEQ0Uzc0duTjZIYlZwem5RSnFCWCtyZWJadXB0WjhGTXlvVmhPb0p0dGoxUXpXZkZEendXb0MxZUpZRnRXRVVyQWNxZ25WYXJJdDc3U3NnaGxVcSsxL0xMYjFIZityZ0FVRnE5TzBnbjg3cGxsdDg2MDVQandJUWdnaGhCQkNDRkg5U2VCTUNDR3VOSTAvcXNZZmRPR29WYjB2WHJKbHpPVVVCUDN5Q3YrdG1xcDYxNFFRb2x4VVhXaFY3NElRUWdnaGFnQUpuQWtoaENpVnFnbUNnaEU4YTBxd1R3Z2hoQkJDQ0NFcVNsUFZPeUNFRUVJSUlZUVFRZ2doUkhVa2dUTWhoQkJDQ0NHRUVFSUlJVnlva1lHelVGMUFWZStDRUFKNUxRb2hoQkJDQ0NHRXVMclZ5TUJabzhESXF0NEZJUVR5V2hSQ0NDR0VFRUlJY1hXcm1ZR3pBUG14TGtSMUlLOUZJWVFRUWdnaGhCQlhzeG9aT09zUmRSMDZSVnZWdXlIRU5VMm5hT2daMWJxcWQwTUlJWVFRUWdnaGhLZzBOVEp3VnM5UWk3OUgzMURWdXlIRU5hMS8vWnVJTm9SVjlXNElJWVFRUWdnaGhCQ1Zwa1lHemdEK1h1OEcrZEV1UkJWcEZCREozNkk3VlBWdUNDR0VFRUlJSVlRUWxhckdCczcwaXBhbkd2ZXM2dDBRNHBxalFlSHB4cmVqUWFucVhSRkNDQ0dFRUVJSUlTcVZZalFhMWFyZWlZb3dxMWJtbmQzQ2IrZDNZcVZHUHhVaHFqVU5DbjNydG1kQVRHZDBTbzJOdVFzaGhCQkNDQ0dFRUY2cjhZRXp1NlRjTkhabm5PSkkxam1PR2k5eXlXU3M2bDBTb3NhcnJRK2llVkFkbWdmWG8zMVlRMkw5dzZ0Nmw0UVFRZ2doaEJCQ2lDdm1xZ21jaVd1UGFvV2twVG1ZY3lydkVsWlZlT0xrTWhKejAzM1RtRkxZdmJGN2svcDgra0IzZ3YzMEZXOWJDQ0dFRUVJSUlZUVFQaWY5clVTTnBXZ2dJdDZ2VXRxMmgrSVVCVjd6MVFpdWlsS2tNL0hxNDJlNWMrWWlFdE11KzZaOUlZUVFRZ2doaEJCQytKUUV6a1NORmxoUGl5SEM2VEpXZlpOOXBxQTRtbXJsSDg2ZG9ZMTgxSzR0S0tjV2hOQk9wV2ZSOTZ2ZldIWTB5U2Z0Q3lHRUVFSUlJWVFRd25ja2NDWnF2S2dPQmh3RFBDb0t2aGtqUWkweVp1U3d1dGNUcU5INW9tRVU3SUU1MjQ1bW04dzgvdk1LcHEvYjdaUDJoUkJDQ0NHRUVFSUk0UnNTT0JNMW5qNUVJYlJwc2FDV29yaGV1QXdVVFdFUXJwYld3Qk9SYlNyY1p0RU4yUFBQYkthdDNjMC9mMTZCTWQvczIrMElJWVFRUWdnaGhCQ2lYQ1J3SnE0SzRhMzlVT3cxOWhYQVd2RzBNN1ZZdDgvK3RadlQwQkJTTEJldC9CVDduMDZiV1g0MGliNWZMK0prZXBaUHRpR0VFRUlJSVlRUVFvanlrOENadUNvb09sdndySkNQUnRwVUN0dlNLZ3F2UlhkRWNWUW84eEdsYU4yelkybVo5UG55Vi81SU9PWExyUWdoaEJCQ0NDR0VFS0tNSkhBbXJocWhUWFhvUXdxeXdZcDFnNnlZd3RFdzJ3VkUwanUwQVlxUEJpRW8zRUx4dW1jV2hzNWJ4YXRMTnBKcnR2aDBXMElJSVlRUVFnZ2hoUENPQk03RVZTV3FnOEhwa2VLalRwVVVhZWVGT3ZFRTYvemNMbHV4RFNsRnVvak8zWFdFTzJjdUpESHRjdVZzVHdnaGhCQkNDQ0dFRUc1SjRFeGNWUXdSR29McWF4MlBmWlp6NWpSYVo3ak9uK0YxNGd0bnFyN01iYk50UzBYRkhqODdscGJKWFRNWE1XZlhFUjl0UlFnaGhCQkNDQ0dFRU42UXdKbTQ2b1MzODBQeDhaVmRmS0NBdThNYWMyTlFYZHNEQmZCNTEwMEZwMWdkdVdZTHJ5M1p5RlB6Vm1JMHlhaWJRZ2doaEJCQ0NDSEVsU0NCTTNIVjBRVXFoTFhRT3g3N0xLUlZyTi9ubEFaZE1HaDB0bG1LNHV2WW1ZTnowTzdQaE5QMC9tSWhlODZuVnM3R2hCQkNDQ0dFRUVJSTRTQ0JNM0ZWcXRWU2o5WmdpM1E1RFl6cEE0VURCUVNoNThjdWQrS3ZzM1VOVlFvQ2E2b1BOK2VxNjJaU1JoYjNmYk9FVHpmdjk5RldoQkJDQ0NHRUVFSUk0WXBpTkJvcktVOUdpS3FWZGRwTThyWjh3QmJJOHRWQUFjVloybHQ0L005bG5MaVVXVGhSVlZFVjN3MU80R2lXb3MvanRpYjErUEMrMndnUE1MaGJSUWdoaEJCQ0NDR0VFT1VrR1dmaXFoWGNRSWVodHUwU3Q1VWg4MTJNMkxrdHd4RWRmengrTDQ5MGlDdGN3QjQwOCtIQUFhNjJ2ZWI0T1hwOS9pc2JUcDczOFZhRUVFSUlJWVFRUWdnaEdXZmlxcGFmWWVYTWlseW5LYjdKUFZNQUt5cjJuTEt3T0QzaGJmU3NQbjZXbDM5Yno0V3NuTUl0cW1waElNMUhWS2R0MncyL3VSMnZkdS9ndzYwSUlZUVFRZ2doaEJEWE5nbWNpYXRlOG81OHNrNFdqRVNwcWdVMXczekJLUWluUUd5dkFQUWhDcGZ6VEl6OVl4TUxEaHgzdjd5UEZHK3hUZDF3UHVuWG5TYTFRM3k2SFNHRUVFSUlJWVFRNGhLTEl0NEFBQ0FBU1VSQlZGb2tnVE54MWJQbXcrbWwyVmhObGRCNFFUWVpnRitZaHBpZS9vNUkxcEtFVTd5NmVBUHB1ZmxPeStQVDJKbGFzQStLVXRob2dGN0h1TnM3OHVnTkxYMjNJU0dFRUVJSUlZUVE0aG9rZ1ROeFRYQWVLQUFLYXA1VnduYkMyL2dSRnFkelBFNDI1akxxOXcwc1A1cFVaRG0xV0xDcndwd0NlSFk5bXRabityM2RpQXowOTkxMmhCQkNDQ0dFRUVLSWE0Z0V6c1ExNDl5NlhIS1RyUVdQVkJRMHFENEluem5IckJRTnhQWU9RQmRVTklqMTQ1NmpURmk2QmFQSlhMaGV3ZCsrQ3ArNXlqNnI1ZS9IdEw5MTQ0NFdzVDdhaWhCQ0NDR0VFRUlJY2UyUXdKbTRabGh5VkU3L2xZMXE4VzJkTVZ2MldtRWZURU50RGZWN2xNenlPblBaeUloRjY5aDA2a0tSNmI3c3Zha1cvRkU4bVcxQXUyWk11Yk16UVhxZHE5V0VFRUlJSVlRUVFnamhnZ1RPeERYbDhqRXpxYnVkYW83NXFzK21VcEI1VnZBd0l0NlAwS1lsZzFTcUNsOXRQOFRiSzdlVFo3WTR6OEczQXdlVWZHSXhvVUY4K2tCMzJ0ZUw5T0YyaEJCQ0NDR0VFRUtJcTVjRXpzUTE1K3lxWFBJdU9YZlo5UDBvbTRwV3BjRWRnV2dEWEFmREV0TXVNMkxoT25hZFMzSGJobzkzeVdGa3QzaGV1alhlZDlzUVFnZ2hoQkJDQ0NHdVVoSTRFOWNjczFFbGFWa09xclgwWlN2Q1AwcER2Vzd1Qy9PcktueTNNNEczVjI0bks3OXd5RS9iQzlKMzRUemJ0b3JXUG91dkY4SHdtNi9uenJnR1B0dUdFRUlJSVlRUVFnaHh0WkhBbWJnbVpTU1lTTnR2QzFiNU5zZXJhQmZKeUk1K2hEVDBYRmNzMlpqTGhMKzJzT2pnaVJMemZMVnZyZ1lPQUxpOVdRenYzTjJWZWlHQlB0aUtFRUlJSVlRUVFnaHhkWkhBbWJnMnFaQzBQQWRUWnNIbHI3cW9xRitCdHUzUkxrVUhEZThNUk9OWCttcnJUNTdubGNVYlNNckljdFdVRDNldGFLdUJlaDJ2M05hZUoyNjhEcTNHdHdNbkNDR0VFRUlJSVlRUU5aa0V6c1ExS3ovRHlwbVZ1VTRKWXI0TFV6bkg0WUppdE5TNXllRFZlbmxtQysrdjM4TW5tL1pqdGhiMkpWVUxHcXpNc0ZaY1pDMytlOC9OZEtndmd3Y0lJWVFRUWdnaGhCQWdnVE54alV2YmwwL0dFVE1BS2lvYW4xVVdLOXBsczI1bkE0SDF0VjZ2ZlRUMU1xLyt2b0d0U1JlTFRGY0xCalB3QmJYZ0QrZEVPMFdCUnp2RU1icEhSMElNZXA5c1J3Z2hoQkJDQ0NHRXFLa2tjQ2F1YWFvVmt2N0t3Wnh0ZXhrVUw2THZLNG9PR3R3UmdOYS9iRzMvdU9jb2J5N2ZSbnB1dm1PYXIvZlJWWjVkbmFBQUp2ZTVpWHRhTmZMWmRvUVFRZ2doaEJCQ2lKcEdBbWZpbXBlWGF1WHNtbHpIWTUvV0ZYTnF6QkNob2Y1dDdrZlpkT2RTVGg1VGxtL2o1NzJKeGRwV1VYM1lmZFBWODc2dFNUM2V2YnNyc1dIQlB0cUtFRUlJSVlRUVFnaFJjMGpnVEFnZ1pWYyttY2R0WFRadEJjbzA0SU5PbTRwaWE4NHV2SzBmWVMwOGo3THB6cmFraTd5NGFCMm4wcDBIRDFBTGdsMCt6RUFybHRIbXI5TXlvbHM4VDkvVUdyMVc0N1B0Q0NHRUVFSUlJWVFRMVowRXpvUUFWQXVjK2pNYmExNWxORTVoWEV1QjJOc0QwSWVXTDlDVmI3SHl5YVo5ZkxoaEwzbG1TK0VtZkRnb3FEdk5JMEtaZXM4dDNCQVRWYmtiRWtJSUlZUVFRZ2docWdrSm5BbFJJUHU4aFFzYm5TTm5SUXY4bDVjQ1dKMksrdXVDRldKdkQwRHhmcXlBRWs2blovSEs3eHZZY1BKOGtlays3V2JxcHNGQjdWc3d0bWRId3Z6OWZMa2xJWVFRUWdnaGhCQ2kycEhBbVJCT2tyZm1rNVZrNzdLSno2SlFDcll1a1BhMHNOQ21PaUxpS3g1NCt1dElFbSt2M002UjFJeWlNMVFLNnA5VjdPV3RBb29LcWxKME5NK0lRSDhtOU81RXZ6Wk5LdFMrRUVJSUlZUVFRZ2hSblVuZ1RBZ24xbnc0dlRRYnE2bGdnaTlUdUlxMUZYMkxQd0YxS2w0enpHSlYrV25QVWY2N1poY1hqVGtldDFraEx2cURkbTFZbDNmNzNreVQyaUUrMm9nUVFnZ2hoQkJDQ0ZGOVNPQk1pR0t5ejFtNHNNbXB5MllsRGJPcDhZTUdmUUxSNkgzVGNvN0p6T2RiRHZESnhuMFlUV1lYVzZ3NHRlQVA1L2labjFiREN6ZTNZMWpYZHZqSjRBRkNDQ0dFRUVJSUlhNGlFamdUd29XVUhmbGtuaXdjWlZOUkt0cnAwVVpSRkt4V3EyUFV5c0JvTFhXN0duelFjcUZMT1hsTVhiT0wyYnVPWUxaYUhkUHRYVVY5RVVRclB2SW1RSU5hd1l5NnJRUDN0MjVTNlFNVkNDR3ViaWtwS2FpcVNsU1VERVp5TlpMelc3VmNmWVpYUjFhcmxlenNiSFE2SGY3Ky9sVzlPelhHaVJNbnNGZ3NOR3ZXcktwM1JZaEtjK2JNR2F4V0t6RXhNV2cwN20vY256MTdGb3ZGVXVweTFWRnVicTY4OTFVak5ldnFFZUlLaVlqM1F4ZFU4S1ZTVWJENkpHeG0vN0phK0xMTFBtOGg4N2pad3hwbFZ6dkF3SnQzZG1iVk0vZHpUOHVHanVsS1FkQk1wZUpESHRnRGlhcGEyTkxwOUN6K3RYQXR2Yjc4bFdWSGt5cTRCU0d1WHJtNXVienp6anVNSHorZTFhdFhsM245M2J0M2s1K2ZYd2w3VmowY1BYcVVvVU9IOHNrbm41UnIvZDkvLzUyVWxCUWY3OVcxbzZMWFoya3FlbjduenAzTHVISGpTRTVPOXZHZTJWenQxMDlDUWdLalJvMWl4WW9WbGJhTktWT21NR0hDaEFxM2MrclVLUVlQSHN4Ly92TWZ0OHRNblRxVmZ2MzZrWkNRNEZXYlYvdjVCWGo3N2JkNTdiWFh5clh1MVhCOFRDWVQ4K2ZQNTMvLysxK3B5ejc5OU5NTUdUTEU2N2F2aHVQanljbVRKM256elRmNTQ0OC95clgrbFRvK08zZnU1UG5ubitlTEw3N3dHQXc3ZE9nUXp6MzNIRE5telBCNTBPejk5OS9ucFpkZTR1TEZpd0JzM3J5Wm1UTm5ZalFheTlTT3Fxck1uRG16eEh2WTExOS96VC8vK1UvT256L3ZaazF4cGVtcWVnZUVxSTRVTGRTOXljQ1pWYm0ycm9rb1B1enpXRFJzbGJvbkgvODZXdlJCdnIzNzI2aFdNSjgrMElOZDUxS1lzbXdiVzVKc2IrejJyVlQwNlNqZzZMUHBmUGY2U0VvR2ovKzhnbzR4VWJ6UjYwWnVqSkdNQWlHY3padzVrNDBiTndJUUhCeE05KzdkdlY1M3pabzFUSnMyalk0ZE96Sm16QmgwT3R2SCtJa1RKNWd6WjA2NTl1ZjU1NStuVnExYTVWcTNNalJ2M3B3V0xWcXdmZnQyZHUvZVRYeDh2TmZyTGwyNmxNOCsrNHlGQ3hmeTczLy9tL0R3Y0FCbXpackZraVZMeXJVL1hicDBZZVRJa2VWYXQ2cVl6V1l1WHJ5SVRxZWpUcDA2WlZxM0l0ZW5OeXB5ZmdIV3IxOVBhbXFxNDl6YTVlYm1NbTNhdEhMdDA2dXZ2b3BPcDdzaTEwOXljakltazRrNmRlbzRYcjlYa3RGbzVNaVJJM3o1NVplMGI5Kyt4SEgwUmxKU0VrYWprWll0VzdxY3YyL2ZQby9CL2FOSGo2TFJhR2phdEdtWnQxMmN5V1J5WlBKYkxCYW1UWnRHZkh3OGZmcjBLYkdzdkQ5NGRyVWNIMVZWV2Jod0lXbHBhZlR1M2R2dGRRcVFrWkZCYm02dVYrMWVMY2ZIazRTRUJMWnUzY3IyN2R1cFc3Y3VIVHAwOEhyZEszVjhyRllyMzN6ekRRQ1BQZmFZeC9YdDM0c0dEUnBVcnUxN2N2SGlSUklURThuTHM1WDNXYk5tRGV2V3JXUE5talU4K2VTVDNIYmJiVjYxczNUcFVoWXVYTWlPSFR2NDhNTVBIUUcrV3JWcWtaT1R3OXk1YzZ2Vk5YSXRrOENaRUc3NDFkSlF1N1dlUy9zTFJncFE3SC80cE5NbUtxcXROU3RjM0p4SFRFOS9IOVpTSzlTK1hpVHpIcjJyeEFpY2prMzVJQ0JvRDVyWm5wUHQzOXZQSk5QdjJ5WGMzaXlHMTN0MnBHVlU5ZmxoTGtSNW5EcDFpdUhEaHpOa3lCRDY5KzlQVWxJU3c0WU5ZL0Rnd1R6MDBFTmV0YkZwMHlhV0xsMUtVRkFRNGVIaHJGKy9uaVZMbG5EMzNYZDd0ZjcxMTE5UHZYcjEyTFp0RzlPblQrZmxsMTlHbzlHUW1abko1czJieS9XOG5uenl5WEt0Vng2SER4OW0xYXBWcFM3bjUyY2JkZmlUVHo0cDlZdDdlSGc0QXdZTUFLQm56NTZzV2JPR3ZYdjNNbjc4ZU41ODgwMXExYXBGVEV4TWtRQk5YbDRldTNidElqdzhuQll0V25oc3YxR2pSa1VlcjF5NWtoa3padEMxYTFkR2p4N04rdlhyZWUrOTk3anh4aHNaTjI1Y3FjL3RTdmpmLy83SGloVXJlUGJaWjcyK3RxRGkxMmRsbjkrTEZ5OXkrdlJwdW5UcGdsYXJMYktjeFdKaDkrN2RYdTFuY2ZiczZTdHgvZXpaczRjUFB2aUFuajE3TW1MRWlITHRiMFYwNk5DQjd0MjdzM3IxYXBZc1djTGd3WVBMdEg1MmRqWmp4NDRsTHkrUGlSTW4wcXBWcXpLdGYrSENCU1pQbmt4T1RnNlRKazJpZGV2V1pWcS9PUHU1VXhTRlU2ZE9zVzNiTnRhdFc4ZlJvMGQ1NXBsbmlsd25WK0w4VnFhZE8zZXlaY3VXVXBmTHpNekVZckh3MldlZmxicXNUcWR6ZkFiVTlPTmo1K2ZueDBNUFBjU25uMzdLN05tem1UeDVzay9hcmVuSHgycTFPb0k4N25UcjFvMXQyN2F4YWRNbVZxMWFWZXJyVzYvWE8yNEFYS25qODhzdnYzRDgrSEVBWG4vOWRaZnJkZXJVaWQ2OWV6cytFenhscmQ1OTk5Mzg4NS8vOUxnZnJoZ010bEk3OXZlZ1VhTkcwYVpORzJiTm1zWFVxVk81Y09HQzQ3UExuYlMwTkVjUThMbm5uaXVTRmRlM2IxOFdMRmpBNnRXcmVlQ0JCNnJrdFNTS2tzQ1pFQjdVaXRPVGZkNUNYcXF0VnBpcVd0Rm9ORVc2S0phUGlnWmJGMUFGeU0rd2N1bWdpZHF0ZlRSU2dBdDN0SWpsamhheHpOMTFoS2xyZDNFaHEyQUVUc1crUjBVZWxwTlNvbmJLaXNRenJFZzh3MzJ0Ry9OcTl4dG9XQ3U0UWxzUW9xcXNYNzhlZ0RadDJnQ3didDA2QU5xMmJldlYrcWRQbithamp6NEM0SVVYWGlBMk5wYVhYMzZabVRObkVoY1g1MVU5bWxxMWFqRng0a1JlZSswMTFxMWJSM0J3TU04OTl4eHQyclRoaHg5K0tOUHplZmZkZDltNWMyZVoxcW1vcEtRa2Z2LzlkNitYUDNmdUhPZk9uZk80VE1PR0RSMWZUdlY2UFdQR2pPSDExMS9ueElrVFRKdzRrYmZlZW9zNzdyaURPKzY0dzdGT1FrSUN1M2J0NHVhYmIyYm8wS0ZsZWc3Nzl1MERiRDh3WEQydWFzdVdMV1BGaWhWMDY5YXRURUV6WDF5ZmxYMSt0Mi9mRHRpQ0pNVXpHTUxEdy9ueHh4KzkzcllyVitMNjZkV3JGM3YyN0dIbHlwVzBidDNhWldaVWVadzdkNDZ2di83YXEyVXZYNzVNVUZBUUowK2U1Ti8vL25lcHl6Lzg4TU9PN0xEQXdFQWVlZVFSUHZyb0l5Wk9uRmltNEZsbVppYVRKMDhtSXlPRCtQaDRseithTXpNekNRbnhmcVJ1Ky9jeHJWWkxreVpObUR4NU1wTW5UK2JQUC84a09UbVpWMTk5bFlDQUFPREtuTi9LZE96WXNUSzl2cnhaVnEvWE93Sm5OZjM0T092VnF4ZHo1ODdsMUtsVFpHUmtFQllXVnVFMmEvcngyYkpsQzIrLy9iYlh5NjlhdGFyVUd5RlBQdmtrZi8vNzM0RXJjM3gyNzk3TkR6LzhRR3hzTE4yNmRjTmtNbUd4V0VyVUFRc0tDbUxHakJub2REcjY5ZXVIVnFzbEt5dUw0T0NTdjBFOFpTUjZZcjhCWkxGWUhOUDY5dTNMOWRkZnorelpzN25ycnJzOHJtKzFXcGsrZlRwR281SGV2WHVYK0M1cE1CZ1lNR0FBWDN6eEJWT25UdVc5OTk2VGVtZFZUQUpuUXBTaTdrMEdUaS9MUVRVVjFQWlNyZmdpTmN5ZWNXYVhmdGhFWUxRV1EzamxsaDRjMUw0Rjk3ZHB3bGZiRHZIRmxnT2tadHRTMUgyUmdXYnZ2bWw3WmxhY2h5TDQ5Y0FKRmg4NnhlRDJMUmg1YXp3UmdmTG1MMnFXOWV2WFl6QVlhTjY4dWVPeG41OWZxWGRNd1ZhY2R0eTRjV1JtWm5MMzNYZHo4ODAzQS9ERUUwL3c2YWVmTW1uU0pDWk5ta1NUSmsxS2JhdHUzYnFNR1RPR3NXUEhzbkxsU3Y3Kzk3OFRFeFBqK0hIb3JlSVpPMWZTMEtGRDZkR2pSNFhhTUpsTUx1OFNCd1VGOGZycnIvUHl5eStUbXByS3VYUG5IT2ZNemg2c3FWZXZYcG0zdTMvL2Znd0dBemZlZUtQanNVNm40NmFiYmlySHMvQ3Q5UFIwWnM2Y1NWQlFVSmwra1BqeStvVEtPNy8yWVBYR2pSc2QzVW50MnJadFMrZk9uU3UwVGFqODZ3ZmdxYWVlWXZ2MjdYejExVmQwNnRTSjJyVnJWM2kvalVaam1iTk92VjIrK0EvQU8rNjRnNnlzTEdiTm1zV1VLVlA0OTcvL1hXbzJoTkZvWlBMa3lTUWxKUkVYRjhlWU1XUFE2NHZlTFB6Z2d3L1l0R2tUbjMvK3Vjc2Z1SzdZdTRUYU16VmF0bXpKVzIrOXhjU0pFMGxMU3l0eG8vTktuTi9LY3Q5OTk5RzNiOTlTbDN2eHhSZEpTMHZqdSsrK0szWFo0b05FMU5Uams1dWJXeUtiNm9VWFhxQng0OGFBclV0bWFHaG9oUWZGcUtuSHgxbWRPbldJaVltcFVCc3BLU21jUG4yNnhQVEtQRDZKaVltOCsrNjdCQVFFTUhic1dLS2lvaGc5ZWpRaElTRzg4Y1lianN3M1ZWV1pNR0VDbHk1ZDRySEhIdU9CQng3ZzY2Ky9ac09HRGJ6OTl0dEVSMGU3M1liUmFHVGl4SWxlN1kvOWVVeWZQdDJSZmViTW51bDR4eDEzdUx4Qk1tdldMUGJzMlVPOWV2VjQ0b2tuWEc2amI5KytiTm15aGQyN2QvUGhoeDh5YXRRb3IvWk5WQTRKbkFsUkNxMi9RcDJPQmk1c3NuOGdLNzRyZHdZVURIWUp3SVV0ZVRUb0hZQlN5YS9NQUwyT1lWM2I4bVNuNjVpejZ3aWZidHJIdWN4czIweW5ETFR5UGtmN0VYTCtFOEJzdGZMTmpzUDh2RGVScHpwZHgzTmQyeExzVjNsWmRrTDR5cWxUcHpoOStqVHg4ZkhvZERwT256N05xVk9udVA3NjYwdjgrQ3Z1NHNXTGpCOC9ua3VYTHRHK2Zmc2lYU1B2dnZ0dVRwdzR3UjkvL01HNGNlT1lQSG15VjNWL1dyWnN5ZkRodzZsZnYzNkZ2d0JYQlQ4L1A2OS9HQVBrNU9SdzhlSkZ6cDgvejdsejU3ajExbHM5WnFYVXJWdVgxMTkvbllpSUNPcldyVXR1Ymk3ZmYvKzlZMzVpWWlKZzYvcmtydkJ1Ykd4c2lZQ0IvWWZBTGJmY2dyKy9QeGtaR1p3OGVaSk9uVG9SRkJUazlmT3BMRC8rK0NQWjJkazg4c2dqWHRldHE0enJzekxPNytuVHA5bTNieDhkTzNaazlPalJQUHJvbzdSbzBZTHg0OGNEaFFFQWU3Y1hiOFRHeHRLclY2OFMweXZyK3JFTENRbWhmLy8rekpvMWl4OSsrSUhubm52TzYzMTJwMm5UcGg2elRoY3RXc1RzMmJNSkNRbmh6VGZmcEc3ZHVsNjM3ZXBIWWI5Ky9VaE9UbWJ4NHNWTW1qU0o5OTU3ajhqSVNKZnJaMlptTW1IQ0JCSVRFMm5TcEFuang0OTNHZWl2VTZjT1JxT1JoUXNYOG85Ly9NT3JmVE9iYlFNc09iOFBOMjdjbUhmZWVRZXRWa3RnWUdDSmRTcjcvRllXblU3blZWMDgrMnVockRkVDdHcmk4WmsvZjM2cFdkZmZmdnV0VHpMUGF1THhjWGJ6elRmeitPT1BWNmlOMzM3N2pTKysrTUxsdk1vNFBrZVBIbVhjdUhGWUxCYkdqUnRIL2ZyMUFWdVh6TGx6NXpvSzlTdUt3dTdkdTJuUW9BRzFhdFhpL3Z2dkI2Qno1ODRzV3JUSThWN2w3dnVEMld3bUlTRUJSVkZjdnU4NU01bHNwWHpPbmozcjhVWmtSa1pHaVdrclZxemcxMTkveGMvUGo5ZGVlODN0OXdlTlJzUElrU041OGNVWFdiZHVIVkZSVVR6MjJHTTFZbFRrcTVFRXpvVHdRbUE5TGFGTmRWdytadnVDcG1BYk1FRDFRYjB6NS9jK1M0NUt5dTU4b2pyNlZiaGRiL2pydER4eFl5c2U3UkRITDNzVCtXampYazZsWjluMnEyQ1ppZ1hRYkg4V0Q2QmxtOHg4c0dFdjMrdzR6TDl1dVo0aE43VEVYMWQxMlM5Q2xNYmVUZE9lU3U5dE44MTkrL2J4M252dmtaR1JRWnMyYlZ4bVdUejc3TFBrNStlellzVUszbmpqRFlZTkc4WXR0OXhTNmo0NUYyMS82cW1ueU16TTlQcjUyTHZrbGRlMGFkTXdtODI4K3VxclpWb3ZPRGlZaGcwYkVoSVNncXFxTEZxMENMUFpqTWxrSWo4L245emNYSXhHSTBhamtheXNMTkxUMDdsMDZSSTVPVGxGMmpHYnpkeDMzMzAwYk5qUTdWMXI1OXBKZVhsNUxGcTBxTVF5MjdadGM3dXZIVHAwS1BIRFp1L2V2UUNPODdOLy8vNGlqNnRTWm1ZbXk1WXR3MkF3ZVAyRHpOZlhaMldlMzZWTGx3TFFvMGNQUnhjWmpVYmorTGZkLy8zZi8zbjEzTUYyamwwRnpxQnlyaDluZmZyMDRjY2ZmMlRGaWhVTUhqeVkwTkJRci9mYkZZMUc0elpRc25uelp1Yk1tWVBCWUdEY3VIR09MQnk3NU9Sa2xpNWR5cUJCZzhvMDh0eVRUejdKcVZPbjJMdDNMNnRYcjZaLy8vNHVsL3Z5eXk5SlRFd2tMaTZPQ1JNbXVBMnEzblhYWGZ6eXl5Lzg5dHR2OU92WHI4ZzhrOG5rQ0pJNXMyZWNXU3lXSXRlUlBVQ1NrNU9Edjc5L2lSK2FsWDErSzh1bVRadEtyZVhuYlkwelB6OC90d0dVbW5aOEdqWnM2TEs3ZkdabUpydDM3MGFqMGZoME1JNmFkbnl1TkY4Zm41aVlHRnEwYU1HRER6NUl1M2J0SE5NSERoeklzV1BIQ0FrSndXS3hvTlBwK09TVFQwaE5UZVdYWDM0cHNqOVBQUEVFVzdac3dXcTFscnIvVFpzMkxYV3dtWmt6WjdKdzRVSkdqeDd0eUVEM3h1clZxL253d3c4QjIrQk1wV1Z5MTY1ZG01ZGZmcGtwVTZZd2YvNThVbEpTZVBIRkYwdTlhU3Q4VHdKblFuZ3B2SzBmMlJjdG1MTnN3VEtyb3hDK2I0Sm45dDRFV2FmTUJOWFRFbGoveWdXUzlGb05nOXEzWUdCOGN4WWVQTUVINi9kd0pNWDFJQUxsQ2FRcFRuODZ5OGpOWjhyeWJYeTU1UUF2M1JyUGdIYk4wV3JrTG9xb2ZzTER3M25nZ1FmbzJyVnJrY2YyTG0ydXpKOC9uMisvL1JhcjFVcnIxcTE1NDQwM1hOYW5VQlNGNGNPSG82b3FLMWV1NUwzMzNxTlhyMTRNSFRyVTY0eUIyTmpZTWcyQlh0RnVtZ2NPSFBBNGFwNDduVHQzZG5TbnMxZ3N6Snc1MCszK0JRY0hFeFFVUk9QR2pRa0xDNk5XclZwRVJFUVFGUlZGNDhhTjBldjFqaStmcFFrTEN5dVNqVEIyN0ZpT0hUdkdkOTk5VitMSFZHNXVydHRDd2NIQndmVHYzNStPSFRzQ3RveU9CeDU0b0ZwMDAxeTNiaDM1K2ZtbFp1UFpWY2IxV1pubjEyZzBVcnQyYmNkcjBKUDQrUGhTUnlFclN6Rm9YMTAvem9LQ2d1amN1VE9yVnExaXc0WU5sZllqT2lFaGdXblRwcUVvQ3FOR2pYSlp6K2U3Nzc1ajllclZYTGh3Z1JFalJuZ2RQTk5xdFl3YU5Zck5temQ3ck5YMjlOTlBFeFlXeHNNUFArd3lBOHl1VnExYTNIenp6YXhldlpxMWE5Y1NGeGZubVBmTEw3OTR6Q2g2NFlVWDNNNzc2S09QYU5DZ2dkdjVsWEYrSzh2Qmd3ZTlybk5XMm5KQlFVRmVaUjdWaE9Oenl5MjNsQWpvcTZyS3BFbVRBQmc4ZUxESHJPRGp4NDl6NHNRSmV2YnNXZVp0MTRUakE3WmcwTEJodzBvRXpzdWpYYnQyUFB2c3MxeDMzWFdsTHV1TDR4TVFFTURreVpQWnNHRURQLzMwVTVGNVRaczJSYVBST0c2YUdJMUdMQlpMaWVYQUZrRDc4ODgvSFkvdnV1dXVjdCswc0g5ZWx1VzcxK3JWcTVreFl3WldxNVVoUTRaNGZiM0Z4OGN6ZHV4WTNuNzdiZGF1WFV0eWNqSXZ2dmlpSS9OT1hCa1NPQlBDUzRvV29qdjdjMlpsRHFyVkhnYnl4UWliQlVFenA0alV4VzI1eFBZT1JCZDRaWU5JR2tYaC90Wk51TDkxRS81SU9NV0g2L2V5NTN5cWJhWWpCVTExMURGVHl2SDg3VS9UZVJDQmM1blpqUHA5STU5czJzZHJQVHJTdDJWRG56d2ZJWHpsemp2djlQalkyY21USjVrNWM2WWpLNkJYcjE0ODk5eHpIdThPYWpRYVJvd1lRZE9tVGZuNjY2OVp2bnc1ZS9iczRhR0hIdUwyMjI5SHA5UHgvZmZmRjZsSlZLOWVQY2VJVXQ3VzVLaU9ZbU5qZWVXVlZ6QVlEQVFFQkJBUUVGQ3VBcmdmZi93eHExZXZMdEx1MUtsVEhZK2RnendYTDE0a01qS3lURVhJQVc2ODhjWWlkNVk3ZE9oUTZxaVFWOHJXclZzQlNnM2lWZGIxNlk2dnp1Ky8vdlV2VENhVFYzZlo5WHA5bWV1R1hZbnJwN2liYnJxSlZhdFdzWFhyMWtvSm5CMDVjb1NKRXllU241L1B5eSsvVEtkT25Wd3U5OXh6ejNIcTFDbFdyMTZOd1dCZzJMQmhidHZNemMwdFVqZk16OCtQVzIrOXRVVFdJT0NZcHRGb0dEUm9VSkZwWUF2S0ZyOFdldmZ1emVyVnEvbmpqeitLQk02aW82TmR2dGIyN2R1SHlXU2lWYXRXYm04MEJBUUVWTW41clF4RGhnd3BkU1RVRjE1NGdiUzBOT2JNbWVOeE9lY3N2S3ZsK0RpYk0yY09PM2Z1NUlZYmJuQmtRMW9zRnBjM2p1dzFIaTlldk1qQWdRTkx6Sy9weHljbEpZV1BQLzRZZ0EwYk52aXMzYzJiTnpOeTVFaG16NTU5Ulk3UG1qVnJTdFMzZEdmMjdObWxMdE8xYTlkeUI4N3NOd0ZjdmZmTm5EbVQ5dTNiMDZGREJ6UWFEVmFybFRsejV2RHp6ejhETUdEQUFMY1p1dTUwNk5DQkNSTW1NR1hLRkE0ZE9zVHc0Y081OTk1N0dUaHdZTG03Wll1eWtjQ1pFR1dnRDFVSWI2c25kWS9KOTQwcmltUEFBTldpY0g1akxqRTlBMUFxZDZ3QXQrNkthOGhkY1ExWmZmd3NINnpidzVha2l3VzdhUytDWmtWVmxISm1uMUdZWnFjVVRqMldsc2t6LzdlSzY2TWpHTk96STkwYXV5L2dLVVIxYy9ueVplYk1tY09mZi82SjFXb2JnZmV4eHg2amMrZk9mUFhWVjhURnhibTl1L2pERHo5dy92eDVoZzRkU3RPbVRaazZkU3JKeWNuODczLy80NmVmZnVMcHA1L0dZREE0N3BnZlBIandTajYxU21Vd0dMd3VPdTlKVkZTVW81MkRCdys2ellnekdvMWtabWI2NUs1N2RYTDQ4R0VBdHhrQWxYMTl1Z3ZZK2VyOEFwWGFOYVVxcmgvN3ViS2ZPMTg2ZlBnd2t5Wk5JaWNuaDVFalIzb2M5VFVnSUlEeDQ4Znp5aXV2c0hUcFVrSkNRaGd5WklqTFpSOTU1QkZIYlovU1BQend3eDduUjBkSGwraE8ySzVkTzJKaVltaldyRm1STGxVOWUvWjBlWDBPSERnUWs4bkVYWGZkNVRGNzQycDVmOUJxdGFWbUROdS9weFh2eHV6SjFYSjg3SllzV2NKUFAvMUVaR1FrSTBlT1JGRVVkdTdjeWVlZmY4NllNV05vMkxEb0RkclJvMGN6WmNvVTVzeVp3NlZMbDNqNjZhZUxaRjdXOU9PVGs1TlRhYU5vbTB5bUszWjhYbnJwcFNLaldMcFNsc0V4M04zRU9YLyt2TnNSaCtQaTRuand3UWNkZ2IvMDlQUWk4N2R2Mzg3Q2hRdFp0V29WWDN6eEJmNysvbno3N2JmTW56OGZnRWNmZlpRSEgzeXcxSDF6cFUyYk5reWJObzBaTTJadytQQmg1cytmajcrL2Y2bnZ0Y0kzSkhBbVJCbUZOdE9UZmQ1Q3prWGJGem9WVzZaVzhaR2J5cTRnYUZZd1dJRHBza3J5amp6cTNPaTVPR1ZsNjk2a1B0MmIxR2ZIbVdTbXJkdk42bU5uQWVjQW1xM1NXMWtMVmRwSDRDeG94Tkh4RldEUCtWUUd6VjNLRFRGUlBOMjVEWGZITlVBamhUQkZOWGZreUJHV0xGa0NRSU1HRGZqWHYvNUZYRndjKy9idDQvZmZmeWNuSjhmdEQ3c3RXN2FRbUpqSVk0ODlSdHUyYmZub280K1lPM2N1aXhjdkpqVTFsY2pJU0c2NjZTWUdEQmdBNFBKTDErYk5tOW0rZmJ2SGZlemJ0MisxKzBLZmtwSlNhaTBlVHg1NzdESDgvZjBaTUdDQXkrT1RtNXZMVjE5OTVYaHM3MWJoZkFmZW1mMUwrZW5UcHgzelc3Um93UjEzM0ZIdWZheHNhV2xwWkdWbEVSQVFRRlJVbE10bEt2djZkTWRYNTNmeTVNbEZmcURrNWVXUmtKREFTeSs5NUpnMlpjcVVjbStuS3E2ZjhQQndBZ01EeWN6TUpDTWp3eWVGeTVPVGsxbXlaQWtMRml6QVlySFF1WE5uTEJZTFM1Y3V4V3cyWXphYnNWZ3NqcHBoenYvWHExZVAxTlJVNXMyYlIxUlVGSGZmZlhlSjludjA2T0d5MWxoWm1NMW0xcTVkNjNLZW9paDg4TUVINkhRNlRwdzQ0Ykdkakl3TWNuTnRJNFB2M0xuVFkrQ3NwcjgvRksvWjVJbTNOYzdzNHVMaWF2enhjYlo4K1hMSGMzLzg4Y2NKRFEwbElTR0JkOTU1aC96OGZCSVRFMHNFenRxMmJjdkVpUk9aUEhreVM1WXNJVDA5blZkZWVjV1JUVnZUajA5c2JHeXBneWZZTFZteWhHKysrWWIrL2ZzN25yTW5WL0x6MTV0Z2NFVUh4N0R2cDd0UmgrMDNjT3dEOEtTbHBSV1piKzh5K3JlLy9jMFJtSHZnZ1FmWXZuMDdnd1lOSWpVMTFXMVFyalIrZm42ODhzb3J2UFBPTzh5ZlA1L0V4RVNYR1pLaWNramdUSWh5cU5QSm45Ti9aV1BOdDNjN3RPS3JjVGFkNDBQRzB4WXlvOHlFTktyNmwrb05NVkY4UDdBMyt5Nms4ZjY2M2Z5UlVEQU1kWkdzTTN2T1hGbVBSa0VicW9xcU9CNng0MHd5ei83ZkttTERnbm15MDNVTWF0K0NJSDNWSHdzaFhPbllzU1BkdW5VaktpcUt3WU1ITzc1YzJiOElNNnV2MEFBQUlBQkpSRUZVbHFXdVdGQlFFRTg5OVJTOWV2WGkwS0ZEWG8xa2VPVElrU0sxTzF6cDFLbFRtUU5uSDN6d1FZa2Z5dllmWnNXTDU5cTc5SlZGUmthRzF6VjdYSG40NFljOWR2M0x5OHR6ZVZ6T25Udm5HRTdlbFpTVUZNZDZScU94V2dmT1VsSlNBRHdHc0tycSt2VFYrVTFMU3l2eUEwVlZWY3htcytPNUE0NE1wZUtGNGl1aXNxK2ZpSWdJc3JPelNVdEw4MG5nN09USms4eWJOOC94ZVBQbXpXNS9BSHJ5K2VlZnUrd2U2YW1XbUxjeU1qTGNCczRBUjdDaXREcUt4NDRkYy94NzI3WnRYbmZsZFZaVDNoOHVYNzVjNXRlUnQ4c2JqVWEzUWNlYWNuenM1cytmejZ4WnN4eVA5WG85cDArZlp2TGt5WUN0dnBhN1F1N1hYWGNka3laTll1TEVpV3pjdUpGMzNubUgxMTU3emVNMVZWT09qNklvUlFKSjZlbnBIRDkrbklZTkd4SVJFVkZrV2Z2clQ2L1hWN2dMb0srT1Q5T21UVjBPTU9CS1JrWUdack9aR1RObWVMVjhkSFMwSTJQTC9ubDQzWFhYTVdIQ2hDTExKU1ltTW5ic1dFZnd6bjdja3BPVEhjc2NQbnlZZmZ2MkVSd2NUTisrZlIzVFEwTkRlZi85OTlGb05NeVlNYU5jNzhsUU9PaUpScU1wYzFkUFVYSHlDMVNJY3RENDJZSm41OWZuRmt3cFo5VjhOK3haWndDcHUvSXgxTmJpRjFvOU1xN2ExZzNuaS80OVNVeTd6UHZyZHZQcmdSTllIZGwyaXFOK21hM3JhUmtQaVZNR212T2FTUmxaVEZxMmxhbHJkaktvZlJ4RGIycE52UkQzQllhRnFDcXZ2UEpLaWV4TGU3ZW1zblNic1d2U3BFbVp1N205Kys2N05HclVxTWkwdi83NnkyMmg5dEtzV2JQR2JkY3M1NW9tVUw3QVdaTW1UWGp6elRmZHpqOTM3aHl2dlBJS1BYcjBZT2pRb1NYbWV5cjREQ1VMRTVlSEwwZGpxd3oySUZGcHRjT3E0dnIwMWZsMS9oR1VrWkhCa0NGRDZOYXRtOHZyYmVmT25UN3J1bExaMTQvOW5Qa3EwTmV4WTBmaTQrTUpDUWtoT2pxYW9LQWd6R1l6czJmUHBrbVRKano2NktNWURBWU1CZ1A1K2ZtOC92cnJ4TVRFOE00Nzc2RFg2OUhyOWZ6d3d3LzgvUFBQVEowNmxjOCsrNnpVMTFobE9IRGdBTys5OTU3SFpleGRYT1BpNGtoSVNHRHIxcTBlQjJ4eHBhYThQelJxMUtqVS9memhoeDlZc0dBQlFVRkJHSTFHeG93WlEzeDh2TXRsN2QyMXdmUCsxNVRqWXpLWitQVFRUMW0yYkJuKy92NUVSVVZ4K3ZScHBrMmJocisvUDFxdGxva1RKOUs4ZVhPUDdjVEZ4ZkhHRzI4d2Z2eDR0bTdkeXIvLy9XL0dqQm5qOXYyeHBoeWY0dmJ1M2N0Ly8vdGZ1blRwd3BneFl5cHRPNzQ2UHJ0MjdmSzZ0aG5ZU2dSNHUzelRwazBkbnhmMllMMjlIcWN6KzJlbi9UMDdPdHBXVHViTW1UT0E3VFZsLzU0MVlNQ0FFalhjN0srM1ljT0c4Y3d6enppbW56MTdscGRlZW9sV3JWcTVyVmVycWlxREJnMHFWMzFRNFR2Vis1dWdFTlZZUUIwTlljMzFaQnd0K0VGWmtDbWwrbURBQUkxR1FiVmFiY0VuSzF6WW1FdnM3UUVvMVdqazRXYmhvWHp3OTFzWjA3TWpjM1ltTUhmM0VTNWsyYjc0Mno5Y1hJZkJQQ3VlcithOGJsYSttUysySEdEbTFvUGMzYkloejNWcFMzeTlpSktOQ0ZGRlhIVlp0bmROdUZMRlcrMUYySjFWcERiVVo1OTlWcUlyK3F1dnZvclpiQzZSY1ZiV0x0dGcreklaSEJ6c2RyNzlpNkpPcC9PNG5DZlhTdUhjMG81L1ZWeWZsWEYrTDE2MDFkd01EdzkzMmNXeGJ0MjZwUTZTNEczMkFsVHU5V04vYlhrN2ttVnBGRVZ4Wk5mWUhUOStuTm16WnhNVEUrTVlFUlpzQVVpd1pSczZGOGoreHovK3daa3paK2pUcDArVkJNMFdMbHpJckZtelNxMWx0SG56WmhSRjRZVVhYbURFaUJFc1diS2t6SUV6cUJudkR4cU54dU4rTGxpd2dBVUxGdENvVVNOR2p4N05peSsreU04Ly8weVhMbDFLTEx0djN6NCsvZlJUQmc0Y3lLMjMzbHJxdG12Qzhaa3hZd2JyMXEwaklpS0NjZVBHOGV1dnYzTDY5R20wV2kzcDZlbTBidDJhOFBCd3I5cHEzYm8xbzBhTjRwMTMzbUhIamgxczNMaVI3dDI3dTEyK0poeWY0azZkT2dWUW9zdXFNNVBKNURHZ3I5UHB2UHB1NFl2ajA2bFRKMzc4OGNkeXI3OWt5Ukt5c3JKSzdYcWFsWlVGNEhMZ2dyeThQS0R3TXlzZ0lJREl5RWd1WExoQWRuWTJmLzMxRjRjUEg2WisvZnJjYzg4OWJyZGh2MEZoWi84TWpveU1kSHVzaW05YlZBMEpuQWxSQWJYYjZNbSthTVowMmZiRlYxV3RLRXA1eHBvc3lwR3hWVER5cERsYjVjS1dYS0p2cVg1dm1QVkNBbm41dHZhTTZCYlBYMGRQOC8yT0JGWWZQMXRrR2NjSXBMWmlhR1ZxdjdBTFoyR1hVS3Vxc3ZqUVNSWWZPa25IbUNpZTZkS0dPMXRJSFRSUlBXVm1aZ0t1djRqVkJNVzdjVURoajN4UFhRT3JHNlBSeURmZmZGT21kVHAyN0VqbnpwMHJhWTk4eC81bDJsN3ZxU3hxNHZWNS92eDV3RmJMYVBIaXhYejAwVWVPMm02Ly92b3J5Y25KWkdWbHVjMkdPM0RnQUU4ODhVU1pnbFdWZGYzWXoxbGwvaUN5WjBSNEd6alFhRFM4OXRwckx1ZWRPM2V1UWo5Z0FiYzEwckt5c3Zqb280L1l1SEVqZ1lHQlBQamdnM3o3N2JjdWwwMUtTdUxZc1dPMGF0V0tSbzBhRVI4Zno4NmRPMGxNVEtSWnMyWmwzcWVhK3Y3Z1BGcGZkSFEwNDhlUEp6SXlrci85N1cvODMvLzlIMHVXTEhIVXFrdFBUK2U3Nzc1ajJiSmxBTXliTjQ4dVhicDRGZnlvN3NlblVhTkduRDkvbnJGanh4YTV6bDk4OFVVMmJOakFxbFdyR0Q1OE9NOCsrNnhYd2NMT25UdnovUFBQWXphYlBRYk43S3I3OFNudStQSGpBQjR6OE9iTm0xZWsyM2R4M2JwMVk5U29VVjV0cjZxUHo2SkZpemgzN2x5cGdiTkxseTRCdUJ5Vk9UczdHeWdjVFJPZ1diTm1wS1Nrc0hMbFNzY290c09HRFN2VHpVcDdFTE4rL2ZwdWw3Rm53aGtNVlZ2Mytsb25nVE1oS2tEUlFIVFhBSktXWjZPYUFVWEJXcVRNZmNWb25JSndPUmV0WkNTWUNZdXJuaTliclVaeGpNUjU5cktSYjdZZjVzYzlSMG5OZHVyT3FsQ1FrVmZHSTFTc2pwcHpSdHIyTThrOFBXOFZEV29GODJTbjFqd2MzMXpxb0lscXhWNlh5UmYxaTBUNTVlZm5sMW9EcnJqUTBOQXEvMkhzRFh0dzA3bmVsN2RxNHZXNWI5OCtBSHIxNnNXOGVmUDQ4c3N2SGQyTlVsTlRlZTY1NTRpT2p1Yjk5OTh2VWJ2dHdvVUxqQjA3bHVqb2FQNzczLzk2blZGVldkZVBOL1hwS3NyZXBkRVhBNE5jdm55WmxTdFhWcmlkNGs2Y09NR2JiNzVKY25JeTllclZZK3pZc1Znc0ZyZUJzOTkrK3cyd0RWWUFjT2VkZDdKejUwNisrZWFiRWhsMzNxaUo3dzlaV1ZsTW56NmRiZHUyRVJRVXhGdHZ2ZVc0amdZT0hNajY5ZXVaT1hNbU1URXg3TisvbndVTEZwQ2JtMHVEQmcwWU1HQUF0OTU2cTlmQjQrcCtmUHIwNmNOOTk5MVhJckJnTUJnWU9YSWtjWEZ4ZlBubGwzeisrZWUwYjkvZXF4c0ZaYWs3VnQyUGo3UHM3R3gyNzk2TlJxT2hiZHUyYnBlTGlZa2hOamJXN2Z6U3VyMDY4OFh4MmJScEUxdTNiaTFURzNicDZlbFlyVlkrL1BEREV2T0dEeC91K0xmOXBveTlHNll6ZTJhWTgyZEcyN1p0MmJ4NU0xOSsrU1ZXcTVWNzdybkg0ekYxNWRDaFE0RG40eWtaWjlXRC9Mb1Vvb0owZ1JEZHhaOXo2MndCSXNXSDljNktaNjZsN2MvSFAxS0RJZHczWFRvcVMvM1FJTWIwdklGUjNkdXo1UEFwdnR0eG1JMm5MZ0JGUTJiT3o4Lzd3K1c2QStqcDlDd20vcldGLzY3ZXlUL2F0K0FwcVlNbXFvbXpaMjBabUs2K2lGV0d2THk4RXQwcjNOVW91NUpXclZyRko1OThVbUw2c1dQSFBJNEtaZS9LdG1MRkN0YXRXK2R5bWZEd2NKZHR1OUs1YzJkR2poenBjWmtEQnc2VTY4ZDNWWW1JaUNBd01KRHM3R3hTVWxMS0ZJVHgxZlY1SmMvdjFxMWJDUW9LNHBGSEhtSDM3dDFzMnJTSm5UdDMwcUZEQnlJaUlyamhoaHZZdkhreml4Y3Y1dTkvLzN1UnRoWXVYSWpWYXFWNTgrYmw2b2JveSt2bndvVUw1T2JtVXJ0MjdYSjNReTZOeFdKaHc0WU5BR1grUVplZm4xK2l0bE9MRmkwcVhMTW9Nek96UkQyNzJyVnJvNm9xOGZIeGpCbzFpcENRRUxlamFwNDdkNDVseTVZUkhoNU83OTY5QWVqU3BRdk5temRuOSs3ZHJGMjcxcXVzSWxkcXl2dkRtalZybURsenBtT2syWkNRa0NLdmUzOS9mMTUrK1dYR2poM0x1SEhqQUZ2Z2RNQ0FBZHh5eXkzbDZsWVAxZmY0MkVjNGRPZWVlKzZoVWFOR21NM21TczJ1cmE3SHg5bW1UWnNjR1V6SGp4OTMrNzV3NjYyM01talFJSjl1dXlMSDUrVEprMjQvSTBwanoreDF0YjV6NE15ZWlkZWdRWU1TeTlsdk1qbC9iblR1M0ptWk0yZGl0VnBwMXF3Wmp6LytlSkYxUHZqZ0F6cDE2a1RYcmwxZDdsZGVYaDQ3ZHV4QXE5VjZmSCsyQisyOERaeWxwNmNURmhaVzd0ZTVjRTBDWjBMNGdIK1VodHF0OVZ3NlVGanZyR0M4VGQ5c3dHbTBnUE9iY29udEZZaTJCbVRyNmpRYTdyMnVNZmRlMTVpVGx6S1p0ZjBRUCs5TkpDUFg5b0h0Q0lHcEJlTnhsdWtOdmpDQVpqczh0c2RaK1NZKzMzS0FtZHNPMHJkbEk1N3AzRWJxb0lrcVk3VmFPWGp3SUVDSmd2MiszbzZkdXk1V1ZTMHNMSXlXTFZ0V1N0dk85Wm1LczFxdExGdTJqRTZkT2dHbDF3cUM4aFhLcjBxS29oQVhGOGV1WGJzNGVQQ2cxMEVEWDE2ZlYrcjg3dHUzajlUVVZFZTJ6SkFoUXhnL2ZqeXpaczBpUGo0ZWpVYkRJNDg4d3BZdFcvanBwNS9vMWF1WDQ0ZE9abVlteTVZdFE2L1g4OGdqajNpMTdjcThmdXpIdmxXclZsNHRYeDUvL3ZrbktTa3B0R3paa3JwMTY1WnAzZm56NTdOdDJ6WUdEaHpvR0luUW0rZGZHbGVqWllhRmhmSFdXMjlScDA2ZFVyT2dQdi84YzB3bUUvMzY5WE4waVZJVXhYRXRmUHJwcDdScTFjclJmZGNUWDUvZjQ4ZVBFeHNiVzZHNmtwNGNQSGlRdVhQbnNudjNidlI2UFVPR0RHSFpzbVZGUGdQc1dyWnN5UXN2dk1DTUdUUFFhRFRjZDk5OWRPdldyVXpicTJuSHg1T3lCbzY5VWRPT2o5VnFaZkhpeFk3SEgzLzhNZi81ejM4cXJaYWhMNC9Qd0lFRFM5eUVXYmR1SFNkUG5tVHc0TUVlMjN6KytlZTk2bVorK1BCaE5CcE5pZTdlVnF1VmJkdTJBVVhyd2ptUER0eW5UNThpNXkwM041Zmx5NWV6Zi85K3Q0R3p2Lzc2QzZQUnlJMDMzdWp4SEhnN0FOQ3VYYnY0NktPUFNFNU9KaXdzakpkZWVvbjI3ZHQ3WEVkNFR3Sm5RdmhJclpaNmNsT3Q1Rnl3RmJOVlZTc2FSZU9Ud1FJVWpRYXJWVVZSd0pvSEZ6YmxVdjgyZjUrTjRua2xOS29kd29UZW5SalRzeU9MRHA3Z3V4MkgyWDdHTm9TejRnZzBGblRsVkpVeWxFSXJXRll0NkFSYXNLTEZxckxvNEFrV0hUekJqVEZSUE4yNURYZkdTUjAwY1dXdFc3ZU85UFIwNHVMaUt1V0xhVzV1THZQbXpjTnNOanU2cE4xODg4MXU3Nmg3ODBQU0cyKzg4VWFKQVFOSzA2RkRCenAwNk9CeTNyWnQyMWl4WWdYLyt0ZS9Tbnd4VEVwS1l0NjhlZlRvMFlOMjdkcVZxUzdWeFlzWG1UNTlPaWRQbm5SOGNiOWFkZXJVaVYyN2RyRjE2MWF2QTJlK3ZENnYxUG1kTzNjdVlQdVJBaEFmSDAvTGxpMDVmUGd3ZS9ic29YMzc5alJzMkpCYmJybUZkZXZXc1dEQkFzZVBLbnRYdGZ2dnY5K3JJRkpsWHovMmJrZWxEV1JRWG9tSmlYejExVmNBNVJwbE5EczdtNFNFQkJJU0VoeUJzOHJrVGRiandvVUwyYkZqQjAyYU5ISFU3cktMajQrblI0OGVyRnExaWttVEp2SDIyMjk3ekM3eTlmazlldlFvWThlT3BWR2pSb3daTThabG5hVHlPblBtREI5Ly9MR2ptM0x6NXMwWlBudzRqUnMzWnZueTVTN1hTVXRMbzBHREJvd2NPWklQUHZpQTk5OS9uOVdyVi9PUGYvekRxeUIzVFRvK1ZhRW1IcCsvL3ZxTG8wZVBFaHNieSsyMzM4NjMzMzdMK1BIakdUOSt2TSs3NjFmMis2ZlpiT2JubjMvbXhJa1RwS2FtOHNJTEwxUm9rSlZ6NTg2UmxKUkVYRndjQVFFQlRKa3loY3VYTHhNWUdFaHljakpuenB3aE5qYldjWk5weFlvVmZQZmRkMmkxV2l3V0MvUG16YU5YcjE2TzRObTVjK2NBM0haM3ZYRGhncU11MnYzMzMrOXgzK3lacFo2Q2pzbkp5Yno5OXR0b3RWcTZkKy9PdG0zYmVPKzk5L2o0NDQ5THpjZ1UzcEhBbVJBK1ZMZXpnYVFWT1ppemJObFR0aUwvRlcvWFBraUFQWU10TDgxSzZyNThJdHJWckt3SUFEK3RodjV0bTlLL2JkUC9iKysrNDZPcTAvYnhYMmQ2TXVra0lRVXdGQU5TREUxUUJDUE5uL0RZRUF1cnNxeXJZQkJZQkdTRlhSRnN1NVpGWkJmZGxaVkhudFVWQlZFUWxPS1AzbnNvQ3BKQUFtaDZtZFRwNTN6L21NekpUREpKSnNta1grL1hTMlhPblBua0pKT016SlhQZmQrNFVsQ00vejN4RTc2K2NCV2xGa2V6WUtHaUZ4b0F0NTEyZFhMdGcxYWxWUGJrcjdrNCtmVmVSQWY2NDhHKzNmRllRaS9jM0tudDlQT2h0aWtySzBzZVRWNjFYS3d4ckZZcmJEWWJDZ29LTUhQbVRCUVVGR0RxMUttSWpvNUdZbUlpcGs2ZDZyT0FyQ2ErNkpVa1NSS09IVHVHTDcvOEVsZXZYZ1hnYUxRN2VmSmt0L08yYk5tQzNidDNZL2Z1M1FnUEQ4ZVlNV013WnN3WVJFZEhlMXkzdkx3Y1Zxc1YrZm41ZU9HRkYxQldWbGJ2WFJadDBhaFJvN0IyN1ZvY1BYb1VwYVdsZFpiK05kWDNwMU5UUEw4blRwekFoUXNYRUJjWGgxdHZ2VlUrN2l5UHVlV1dXK1Jqano3NktBSURBekZ4NGtRQWp0MW0zMzMzSFVKQ1F2RFlZNC9WZU4zTjlmMVRVbEtDNDhlUHc4L1ByMG42SEowNmRRcC8rOXZmWUxWYU1YSGlSQXdlUExqYU9jNWZOTlVVZ2pzYlpVZEdSdnI4K2hyaTJMRmorT1NUVDZEVmFyRmd3UUtQdTNKbXpweUo5UFIwcEtlbnkyV0tycStIVGZuOHhzVEVvRStmUGtoT1RzWWYvL2hITEZteXBOYXBoZlVSSGg2TzR1SmlSRVpHNHNrbm4wUmlZcUxIWGZwV3F4V25UNS9HcmwyN2NPTEVDVHo4OE1PWU9uVXFZbUppOE82Nzd5STVPUm5KeWNubzFhc1hSbzBhSlFmTnpzQ2hyWDU5bWt0Yi92cGtaV1hoMDA4L0JlQjR6Und5WkFodTNMaUJQWHYyWU5hc1daZzhlYkpYZ3hCcTA1ei8vMVdwVkhqOTlkZng2cXV2WXRldVhTZ3VMc2JDaFFzOU50RDM1aGQ5dTNmdkJnQjVFbTFZV0ppOHl3eW9ES3NWQ2dYMjdkdUhWYXRXUWFsVVlzbVNKZGk2ZFN0T25qeUpOV3ZXSUNrcENVRGxVQlpQZjE4eUdBeDQ4ODAzVVZaV0p2L1NxRGJPUHBXMS9jSW5PVGtaSnBNSjgrZlBSMkppSXZidTNZc1ZLMWJnM0xsenVPdXV1K3I4L0tsdURNNklmRWhRQXRGM3VnNEw4Rm03TTFST3BYVGNLazYxd1M5Y0NmOW9aYTJQYXMxNmhnWGh6Zi92ZHJ3OFppZzIvNVNHVDA5ZnhybXMvTW9UM1A1U1dJK3BuRFVrYUprbDVmalhzUi94cjJNL29tOWtLQjRaMEJPVCt2ZEF1RCtiYlpKdk9SdGRHd3dHREJzMnJNSDlkanhKU1VtQkpFa29MUzJGVnF2RjNMbHpNV2JNR0FEQW5YZmU2ZlU2dWJtT0haL05QYVdwckt3TWUvYnN3Ylp0Mi9ETEw3OEFjSlFVUGZiWVl4NTN0U1FsSldIWXNHSDQvdnZ2Y2VyVUtheGZ2eDdyMTYvSGdBRURNSDc4ZUl3WU1jTHREZlRSbzBmbGp4TVVGSVNGQ3hkaTVNaVJjZ2h3NU1nUlBQamdnODN3bVRhdjRPQmdqQmt6Qmp0MjdNRDI3ZHZ4eUNPUDFIaHVVMzUvTnRYem01V1ZoWlVyVndJQW5udnVPYmMxYnJubEZxeGZ2OTVqMDNybkRyV01qQXdZalVaRVJrWldtKzQyWWNJRWVRSm5jMzMvZlAvOTk3QllMSGpnZ1FkOHVoczFMeThQbjM3NktmYnUzUXNBU0V4TXhPOS8vM3VQNXpwLzlnMEdBK3gydTlzZ0JidmRqcFNVRkFDT0p1RUE4STkvL0tQQlBZWWE2K0RCZzNqLy9mY2hpaUtlZSs0NWp6MklBRWNwMDBzdnZZUkZpeGJoMnJWcm1EZHZIdWJQbnk4SGgwMzUvUHI3KzJQSmtpVll0V29WOXV6Wmc4V0xGMlBKa2lVK0tjWFZhclY0OWRWWEVSZ1lXQzB3TENzcmd5UkorT0NERDNEa3lCRjVVbTVJU0lqOHB2M21tMi9HcWxXcnNIbnpabXphdEFtcHFhbElUVTBGQUR6NDRJUHk5MGhiL2ZvMGw3YjY5Y25QejhjcnI3eUNrcElTREJreVJINHRuanQzTHFLaW9yQmh3d2FzWGJzV2E5ZXVsYWRHN3R1M0R5a3BLUkFFQVFxRkFncUZBb0lneUwrOHM5dnRzRnF0R0QxNk5PNjk5MTRBemYvLzM2Q2dJTHoyMm10WXRtd1pDZ3NMWWJGWXF2MmRKamMzRjdtNXViWCtNcW1zckF6ZmYvODlGQW9GUm84ZURjQlIzdm43My84ZVpyTVpmbjUrMEdxMWtDUUovLzN2ZjdGKy9Yb0lnb0I1OCtaaDBLQkI2TktsQytiTm00ZHQyN1pCclZiai92dnZsMStENCtQajNUN1cxYXRYOGU2Nzd5SWpJd054Y1hGdS9SNnRWbXUxbisrMHREUnMzNzRkQUdvTjJKeXYzODZ5VG1kSmZFdVVSYmRYRE02SWZLejZzQUQ0TGoycnNsak9DVWUvTTVXK2JaY2YrcWxWbUpKd002WWszSXkwd2hKcyt2RXF0bHhNUjBwZWtjdFpyanZSQUVudzVrdnF1UThhQVB5VVU0alhkcDNFRzd0UFlWUmNOQ1lQNklsNzQ3dkNqeE01cVpGMjd0eUpqei8rR0dhekdYMzc5c1g4K2ZOOXVyNnpwMFpNVEF3V0xWcmtWVytxRlN0V0lDMHREWHE5SG1xMUdzWEZ4YmgyN1JwQ1EwT2JkUXYvSjU5OGd1M2J0OHVOZWhNU0VqQnAwcVFhUy93QXg4L3RrQ0ZETUdUSUVPVGs1T0M3Nzc3RHpwMDdjZjc4ZVp3L2Z4NXIxcXpCeXBVcjViSVc1NVRDL3YzN1k4R0NCUWdMQzNOYkx5SWlBbjM3OXEzMU9nMEdBODZlUGR1WVQ3VkYvT1kzdjhIKy9mdng5ZGRmWS96NDhSNUxiNXJ5KzdNcG45OVBQLzBVSlNVbHVQLysrejArZjRjT0hhcXhtYnlyYTlldTRkcTFhMjdIQmc4ZUxBZG56Zkg5WXpBWXNHblRKdWoxZWp6NjZLTjFYck0zVWxOVHNYSGpSaHc3ZGd4MnV4MXF0UnBUcGt6QjVNbVRhK3dmcXRWcUVSY1hoL1QwZEN4WXNBQTlldlNRZDh1bnBxWWlJeU1Eb2FHaDhodS9MbDI2K0tSUGxNMW1RM0p5c3Rmbmw1YVc0cC8vL0Nlc1ZpdWVlZVlaakIwN3R0YnpZMkppOE00NzcyRFpzbVd3V0N4dUlWdFRQNzhxbFFwejU4NkZXcTNHenAwNzhmcnJyMlAxNnRVK0NVZXJYaXZnS0lOMmxuSHQzTGtUYXJVYUkwYU13Smd4WXpCNDhHQzNNRlNqMGVEUlJ4L0ZBdzg4Z0lNSEQrTHc0Y01vTEN4MDYvZlhscjgremFHdGZuMzI3ZHVIN094c3VYVFhTUkFFVEpreUJhTkhqOGFPSFR0dzZ0UXArUmNlbVptWmNybGhiVngva2RFUy8vL1Y2L1ZZdG13WkJFR0F2NzgvWnN5WUFidmRMcGMxWm1WbHdXcTExbHB1L3RWWFg2RzB0QlRqeG8yVHIxa1FCUGo1K2JtVlIxNjVjZ1ZmZmZVVjFHbzE1czJiSi8reU1pSWlBcSsvL2pxV0xsMktiNy85RnQ5Kyt5MEFSNUR2RExzS0N3dXhhZE1tYk5teUJYYTdIYjE2OWNJcnI3emlGdWo5K2M5L1JrWkdCZ0lEQTZIVmFtR3oyZkRycjc5Q0ZFVU1HalNvV2dqbmFzaVFJUWdLQ3NKSEgzMkVQWHYySUNVbEJjSEJ3WFh1WmlQdjhSMGlVUlB3UEN6QVZ4U1FJRUtBQU1rdUlPdXdDYkZqL1NDMDdrR2JYdXNlR29oNUl4TXdiMlJDelNHYVd6V241RjZtNlZGbHo3VEtzbGNIVVpLd0x5MEQrOUl5NEs5V1lrTHZtekI1UUUvY2VWTVUrNkZSZ3dRR0JzSmlzV0RVcUZHWU0yZU96M2QwVFpreUJjWEZ4VWhLU3ZKNk9saEVSSVQ4MjArbnFLZ291YVNndWVqMWVraVNoSHZ1dVFmMzMzOS92Y3RRSWlNajhmVFRUK094eHg3RDl1M2I4ZTIzMytMMjIyOTM2d1h6eUNPUElDUWtCT1BHamZQWTc2UlhyMTUxaGtYbno1OXZrOEZaYUdnb25ubm1HYXhhdFFxclY2L0d3b1VMcTUzVGxOK2ZUZm44VHBzMkRXcTF1c2JkVSsrODg0N0hCdW5lY1AwYU5NZjN6Ny8rOVMrVWw1ZGo3dHk1dFE2MnFBK2xVb25qeDQ5RGtpU01IRGtTVTZkTzlhcG4yQXN2dklDUFB2b0lxYW1wOGtRNXdMSDdKU0VoQVU4Ly9iUWN2a3lhTkFtVEprMXE5TFVXRlJYaHQ3LzlyZGZuQndRRTRNVVhYOFQxNjllOUxpdU9pb3JDVzIrOUJZUEI0RmFxMlJ6UHJ5QUllUDc1NXlFSUFnWU9ITmlrb2RDdHQ5Nks2T2hvNkhRNjNIdnZ2Umc1Y21TZFpkcGFyUlpqeDQ3MUdFQzJ0NitQcjdYVnI4OEREenlBSDMvOHNjYS9OM1R1M0JtLy9lMXY4ZHZmL2hhaUtNSm9OTUppc2NpN3kwUlJoQ1JKOG11c0lBZ1FCQUZLcFJJeE1USHlPaTMxLzEvWHIxRnNiQ3hPbno3dGR0K1FJVU13WThhTUdoOC9mdng0SERod29NNGhBNzE2OWNJTEw3emdNUURzM3IwN2xpOWZqczgrK3d4bnpweUJUcWZETTg4OEEzOS9mNGlpaUZkZmZSVnBhV2xRS0JSNDZLR0g4TlJUVDFYYkRkYXpaMCtrcDZjakt5dEwvbHJyOVhxTUdqVUt2L3ZkNzJxOXR1RGdZQ3hkdWhTclY2OUdlbm82ZXZYcWhhU2twQ2FiMk53UkNXVmxaVDRhKzBkRVZXVWROc3ZEQWlCSkVIdzBMTUJSQTFyWlAwM2ZWWW5Jb1cxZ3pHWWp5Q0hhVCtsSXlTL3llRTU5TnZaSkFJUmFlcWhGQmZqandYNXhlRHpoWnZaRG8zcTdldlVxZXZUbzBkS1g0Wkh6TDJPTmFhTGJVQmFMQldhejJldkFyeTVXcXhWMnU5M3JFZTBkeGQvLy9uZnMyclVMTTJmT2xFdG9YRFhWOXllZjM3cDk5OTEzV0wxNk5jYVBINC9aczJmN2RPMVRwMDZoVzdkdVRkN2prRnFYd3NKQ2hJU0UxSE15T1ZIN0o0cWkxMy9YS1NzcmE5SVFOeXNyQ3hzMmJNRGt5WlBkd3NhYU9BUEx0amJsdXoxamNFYlVoQ1E3NUdFQmpnUHc0ZTR6OThYQ0Iya1FHTmN4TnBGNkU2SlY5a09yK3lYTzBUTlVxdkV2bmJkVTlFTjdtUDNRaUtnTnNOdnR5TXZMZzBxbFFxZE9uVnI2Y3NoRmZuNCtiRFlid3NQRDNjcm9pSWlJcVBWaWNFYlV4R3hsRW43WlpZVGszSGdHMzJWblZUZE14WTdXUVJQU1RtbzJ2WlNTWDRTdEY5UHIySWttUWFnSTBpUkhrV3NONXdHQ1ZIRytoeEJOSVFnWUdSZUZ5UU42WWtKOE4vWkRJeUlpSWlJaWF1Y1luQkUxZy9Jc083S1BtT1hidnB3VklMbXNwdFFLNkRMT0Q0b091cXMzSmE4SVd5L1ZFYUpWN0M2cnV5K2FjM3kxNExHYTAxK3R4TDN4am41b0krUFlENDJJaUlpSWlLZzlZbkJHMUV3TWw2d292R2lWYjN0WFJGaTNxdXRvd3hTSVNXUTVZVXBlRWJaY1RNZldpN1dVY3dLT0NaMm8zTHJuS2Y2cXF4OWFxSjhXSStPaWNYZVBXSXpwRmN0eVRpSWlJaUlpb25hQ3dSbFJNNm8rTEtDbW9zSEdDZWltUk1TUTlqMHNvRDZ1RzBweE1EMFQrOU15Y0NnOUV3YVRwWmF6bmMrSVVHMW5vRnpLS2RTK1l6QStQQVIzZFkvRzNUMWpjWHZYenRDcTJNZUdpSWlJaUlpb0xXSndSdFNNcWcwTEFDbzZidm4reHpCc2dCckJ2ZFIxbjlnQlhjZ3V3TUgwVEJ4SXk4RHhHemt3MmV3MW5pdEJnbk12V3RYK2FONlUzR3BWU2d6dkdvbTdlOFRpcnU0eDZCMFI0b1BQZ0lpSWlJaUlpSm9EZ3pPaVptWXJCMzc1LzhzZzJSMlJpNk1DMERlRm0xSkZ0T01VUFZJSFhVVEhHaGJRRUVldVorTkFXZ1lPcG1maVRFWmVyZWRXN2tlcnZDMDQveVJQOHF4WlZJQS83dW9SamNTS0lDMUUxMEViMGhFUkVSRVJFYlVCRE02SVdrRDFZUUVTRkRYT2Vxd2YxMTFRZ2dxSUhlTUh0WjZONjcxVmFySGhVTVZ1dElQcG1iaFNVRno3QXlTWDhReUNlMkduSkhrZUxPRHExcWhPU093Umc3dDd4bUpZbDhqR1hUd1JFUkVSRVJINUZJTXpvaFpTZE5tR2doOWRlMjM1YnRabVpYa2hvQW9RMEdXTUh3UzIyV3FRck5KeUhFaHpCR21IMHJPUVUyYXM4ekVTSkFpU0FNblpFQTFTUllCVysvT3JWNnR3WjV4ak4xcGlqeGpjRkJMZ2s4K0JpSWlJaUlpSUdvYkJHVkVMeWoxbFJ1bDFsLzVhUHNyT0JBQ2l5MUora1FwRWpkRDVKcGZyNEs0YlNuRStLeDluTW5KeE5qTWY1elB6VVdhMWVmRklTYTdtZEtoN04xcUVYb2YrVVozUXYzT1kvTjl1RE5PSWlJaUlpSWlhRFlNem9wWWtBWm1IVERCRVRFUzVBQUFnQUVsRVFWVGxpdkloMzNRN3ExamNKU2tMN3FsRzJLMGNGdEFVTHVjWmNDNnJBQmN5ODNBbUl3OC81aFRDWE12QWdjWUkwS2pRUDZvVEJrUjFRditvTVBUdkhJYjRjQTRjSUNJaUlpSWlhZ29Nem9oYW1HZ0RNdllZWVhWTzJwUUFRZUVZR3RCNDd1RlorQ0FOQXVOVXZsaVlhbUVYSmZ5Y1o4RFpqRHdrWitiaFhHWStMdVVhWUJQRnVoL2NBSDVxRlc2SkNFRy96bUVWZ1ZvbjlJNElnVWJKd1JCRVJFUkVSRVNOd2VDTXFCV3dHeVg4dXNjSWU4VzhBSjhPQzVCY2V0WUxGWk0yd3htb05EZUxYY1NGN0FLY3o4cEg4cStPTXMvVWdpSWZCYVRWcVJRS3hJY0hvMzlVR0FaRWhhTi9WQmh1aVFpRlhzUGdsSWlJaUlpSXlGc016b2hhQ1V1eGhJeTlSa2h5aFordmhnVzRMeVdvZ0M2ai9hQUtZTU96bGxadXRlRjhWZ0hPWnVZaE9TTVBaelB6Y04xUTJxUWZNOXhmaDloZ1BXSUM5WWdOMWlNMk9BQXhRWHJFQlBrakpraVBDSCsvT251dkVSRVJFUkVSZFJRTXpvaGFFV09PaUt6REpwY21aeElBQlJyYjlVd0FJTGxzUFZQNUMrZ3kxZzhDTngrMU91VldHNjRiU3BGZVdJenJobEtrRlJUanVxRUU2WVVsK0xXNERIYXhhVit5MVVvRm9nTWRJVnFzODUrS2NNM3haejM4MWZ6R0lTSWlJaUtpam9IQkdWRXJVNXhtUTM2eVJiN3QyQ3ptaTVFQkFpUkpoRkFSbm1rN0tSQTlVZ2VCVlp0dHlqVkRLYTRWbHVDYW9jUXRWTHR1S0lYUnErbWV2aEdzMDBDdlVVT3ZVU0dnNHI5NmpScDZ0UnIrem1OYXRlTy9haFVDdEdyNHExVUkxR25ncDZxOEhhQjEzRTlFUkVSRVJOUWFNVGdqYW9YeXoxdFFuRm9aZ3ZpdTU1a0FDWkpjQU9vZnEwVG5ZZHBHcjBxdFEwNlpFZGNMUzVCdUtNWDFRdmRncmNCb2J1bkxxNVcvV2xrUnhGWDhvMWF4WkpTSWlJaUlxSjNwMXprTXI0NGYxdEtYVVMvOE5UOVJLOVJwZ0FhMmNoSGxHWTRwakVKRjROWDRubWVTVytGbithOTJGUHhvUVZnL1RTUFhwZFlnVXUrSFNMMGZobmFKckhhZjFTNGlyOXlFL0hJVENzck5LRENha0Y5dVJuNlpVVDZXVjJhVWp4ZVpMQjQrUXRNcHQ5cFJiclVqdDh6VXJCK1hpSWlJaUlpYWo5QUdmenZPNEl5b2xlbzhUSWVzd3lZWWM4U0tJNzU1Z2FtNmE2M29zZzFxZndVQ3UvUGxvRDF6OWk2TER2VDMrakc1WlNZVWxKdFFZRFFqdnlKMHl5OHpPUUsyY2hNS1RSYVliWFpZN1NJc2RqdHNvZ2lMWFlSTmxHQzFPNDViN1NKc2tnU3p6VjczQnlRaUlpSWlJbXBsV0twSjFJcEpkaUR6Z0FubVFsRSs1b3R1WndBcVNqWXJ3N2lvRVZyNGRWYjZZR1Vpd0dpMVFRUmdGeVhZUlVlWVpwZkVpdHNTUkVtQ1RaUWdTaFgzaVJKc29naFJrbUNYcENZZmdrQkVSRVJFUk0wdlNLdEd2ODVoTFgwWjljTGdqS2lWazZ6QXIvdU1zSmI0OWtlMWFnQW5LSUdZdTNUUWhIQmFBQkVSRVJFUkVSRUE4QjB5VVNzbnFJSG9VWDVRK1ZYdURxdTZXNndoNU5CTWN2eEpzZ09aaDB5d01Vc25JaUlpSWlJaUFzRGdqS2hOVUdxQjZMdjhvRkE3YmdzUUlQcWtZQk9BSU1ncG1tZ0JNZythSURadlgzZ2lJaUlpSWlLaVZvbkJHVkVib2ZJSG9rZnBJRlMwSVhPV1d2cGtLb2tneUR2UGJPVVNNZzhZSWRrYXZ5d1JFUkVSRVJGUlc4YmdqS2dOMFFRckVEMVNCNkhpSjFjQUlFcVNEOEl6eVJHZVZiQVVTOGc4WklMRVFZaEVSRVJFUkVUVWdURTRJMnBqdEdFS1JBN1R3dG5pekhmaFdjVXV0b3F5VFhPQmlPeWpKdCtNOENRaUlpSWlJaUpxZ3hpY0ViVkIvdEZLUk42bWxXLzdLanh6bEg0Q1VrVjZac3dSa1gzTTFLZzFpWWlJaUlpSWlOb3FCbWRFYlpRK1ZvbUlvYjRQendCSDN6VG5SclB5VEJGNXlad1dRRVJFUkVSRVJCMFBnek9pTml5Z2E5T0Zad3JuOUFFQUpXazJGUHpJOEl5SWlJaUlpSWc2RmdablJHMWNRRmNsd2dkcDVOcytLOXVVNFBZS1VYVFpodUlySExWSlJFUkVSRVJFSFFlRE02SjJJREJPaGZBRUR6dlBHcnV3QkxmaEFQbm5MQ2k5emxHYlJFUkVSRVJFMURFd09DTnFKd0o3S0t1Rlp4SjhFSjRKZ0d0NmxudktqUElNc2JHckVoRVJFUkVSRWJWNkRNNkkycEhBSGtxRTlkZTRIQkY4RTU1QmtDZHRBa0QyY1JQS003bnpqSWlJaUlpSWlObzNCbWRFN1V6d3phb21DYzhVZ2xEUitBeUFCR1FmTXpNOEl5SWlJaUlpb25hTndSbFJPeFI4c3dxaHQ2aGRqalErUEpNQVFGQzRIV0I0UmtSRVJFUkVSTzBaZ3pPaWRpcWtqeHBoL1h5OTg4enhlSWs3ejRpSWlJaUlpS2dEWUhCRzFJNEZ4NnNRUHRpMzRaa0VRQkFVN3VIWlVZWm5SRVJFUkVSRTFQNHdPQ05xNXdKdlVxSHpjSzNMRVVkNDFqZ1NCTUV4dDlNcCs1Z1p4bXhPMnlRaUlpSWlJcUwyZzhFWlVRZmdINk5FMUlncTRaa2tRV2owdUUyaHlzNHpFOE16SWlJaUlpSWlhamNZbkJGMUVINmRsWWk1U3dkQjZiZ3RDQUpFRVkwT3p4UXVBd01ra2VFWkVSRVJFUkVSdFI4TXpvZzZFRzBuaFNNOFV6bHVDd0lnTmJKcTAxSDJXYm1RSkFKWmgwMG96MlI0UmtSRVJFUkVSRzBiZ3pPaURrWVRva0RzM1g1UXFOMlBOeTQva3dEQnZYZGE5bEVUeW01d1lBQVJFUkVSRVJHMVhRek9pRG9nZGFDQTJESCtVUGxYMW1rS1FHVy9zZ1pTUUhCTDRISk9tbEdTeHZDTWlJaUlpSWlJMmlZR1owUWRsTW9maUIzdEIwMndTM2dtQ0pBa1ZFek1yRDhKY0NadzhyRzhaRE9LcjlnYWQ3RkVSRVJFUkVSRUxZREJHVkVIcHRBQU1ZbCswRVZVdmhRNCtwNkpEUTdQbkl1NDdsN0xQMmRCd1kvV3hsd3FFUkVSRVJFUlViTmpjRWJVd1FsS0lQcE9IZlJkbEs1SElVa2lITnZIR3JodWxmQ3M2TElWZVdmTURiOVFJaUlpSWlJaW9tYkc0SXlJQUFHSXZFMkxrTjVxdDRPTzhLd1J5d3FDVy9SV2ttNUh6Z2x6WXljUkVCRVJFUkVSRVRVTEJtZEVKQXZ0cTBiNFlJMTgyN2xyckRGVm00Nk1ySEtCc2wvc3lENW1SaU16T1NJaUlpSWlJcUlteCtDTWlOd0UzcVJDMUFndGhJcFhCMEVRSUlwQVk4bzJBUW11ZTgvS00rM0lQR2lDeEprQlJFUkVSRVJFMUlveE9DT2lhdnc2S3hGOWx3Nktpc3BOeDQ0ekNWSWphaXdkajYwTXo4ejVJbjdkYTRUZHpMcE5JaUlpSWlJaWFwMFluQkdSUjlwUUJXTEgrRVBsWDNsTWdPQ0l2eHBjdXlrQlFtV0xNMnVKaEYvM21HQXRZWGhHUkVSRVJFUkVyWTlRVmxiR2Q2eEVWQ1BSQ21RZU5NRmljR2xLSmpsMm9UWDh4Y085ZDVwenNxZTJFN044SWlJaUlpSWlhajBZbkJGUm5TUVJ5RGxwUnZtdjlpcjNDR2g0ZkNaQWdsUlp2Q2tBbllkcDRSK2piUEIxRWhFUkVSRVJFZmtTZ3pNaThscnhGUnZ5ejF2Y3NqSkprcUFRaEFiRlo0SWdRQkpGdUk3dERPdXZRZkROcXNaZkxCRVJFUkVSRVZFak1UZ2pvbm94NTR2SU9tS0NhSzA4NXRnNXBrQkRkNTlKa2x0MmhzQTRKY0lIYVJ0M29VUkVSRVJFUkVTTnhPQ01pT3JOYnBTUWRkVHMxdmZNTVRPellhV2JBZ0JSa3R5R0R2aEhLeEY1bXhZQ0t6ZUppSWlJaUlpb2hUQTRJNklHa1VRZzk3UVpaVGRjK3A1VjNUcFdYMExGRWhVM05jRUtSSTNRUXFscnhKcEVSRVJFUkVSRURjVGdqSWdhcFRqTmh2eXpWZnFlb1RMOHFpOEJBaVNJOGdvS0RSQTFRZ2R0S0NkdUVoRVJFUkVSVWZOaWNFWkVqV1l1RUpGOTFBeTcyVDA5RTRTR3o5eDBEZDhFQlJBeFdBdDlWOVp0RWhFUkVSRVJVZk5oY0VaRVBpRmFnS3dqSnBnTHF2UTlhMWpiTThCRHY3U2dYaXAwNnE5cCtIWTJJaUlpSWlJaW9ucGdjRVpFdmlNQmVjbG1sS1RiM1k1QjhCU0RlYmxrbGJacHVnZ0ZvbTdYUVZBMThscUppSWlJaUlpSTZzRGdqSWg4cnZTR0hYbW56WkFxTjU5VjdENnI2UDVmVDQ2K1o1V1BVL2tEMFNQOW9OSno2eGtSRVJFUkVSRTFIUVpuUk5Ra3JNVVNzbzZhWUhON2laRWdDQXBJRFFuUEJFQVVKVWY0QmtCUUFWRzM2NkNMNE5BQUlpSWlJaUlpYWhvTXpvaW95VWgySVArOEdTVnBkdmZqVW1VQVZoOVZkNTRCUU9ndGFvVDBVVGZxT29tSWlJaUlpSWc4WVhCR1JFM09sQ3NpKzdnSm9zWGxvT3ZZekhvUUlEaDJyRlhwZTlaNW1BNEtUV092bElpSWlJaUlpS2dTZ3pNaWFoYWlCY2c1WVlJeHg3M3htU1JJRU9xZG9EbDJucmsrU3FrRklvZnJvT3ZFMGswaUlpSWlJaUx5RFFablJOU3NpdE5zS0RodmdlUmF2U2xKZ0VMUm9NRUJiZ1Fncko4R3dUZHo1Q1lSRVJFUkVSRTFIb016SW1wMnRqTEg0QUJyY2VYTFQwUDduZ0VDSUltTzZRRVYvRG83U2pjRjVtZEVSRVJFUkVUVUNBek9pS2hGU0NKUStKTUZSU20ycXZjQVVGVDgxenVDSUVDU1JMZzJQbFA1Q2VoOGh4YWFZSlp1RXZtYTBXaUVJQWpRNlhRdGZTbEVIbDI1Y2dVbEpTWG8zYnMzL1B6OEFEVG1GelJFUkVUVWtmRWRKUkcxQ0VFQmhQWFhJT1l1SFpRNjF6Y3lsU0dZdDI5dkpFbHlPZDhSdU5tTUVqTDJtbEJ5MVY3TEk0bXFNNWxNZU91dHQvREtLNjlnMzc1OTlYNzgyYk5uWWJGWTZqNnhoWWlpaVB6OGZGeTZkS25pWjhlekxWdTI0TUtGQ3g3dm16SmxDbWJQbnUzeHZuUG56dUhqanorRzFXcXRjZTNMbHkvamswOCtRVnBhV3AzWHUzWHJWcXhjdWJMTzh4cXFyS3dNeno3N0xGNSsrV1d2em0vdHoyOTdZTGZiOGROUFB6VnFqZi83di8vRDBxVkw4ZXV2dndJQTFxOWZqMlhMbHFHNHVOZ1hsMGhFUkVRZENBdVppS2hGYVRzcDBIVzhIM0pPbWxDZTZSZ2M0TmdSSUVGRS9RWUhTQUFFUVFGUmNnd09rRVFnNzZ3WjVkbEtSQXpXUXFGdGtrK0IycGsxYTliZ3lKRWpBSUNBZ0FBa0ppWjYvZGo5Ky9manZmZmV3NUFoUTdCNDhXS29WSTcvemFhbnArUHp6ejl2MFBVOC8venpDQWtKcWZGK204MEdrOGtFbzlHSTB0SlN0MytLaW9wUVdGZ0lnOEVBZzhHQXZMdzg1T1hsd1daejdQU2NQWHMyeG84ZlgyM042OWV2WSszYXRiRGI3WGo0NFlmeHhCTlB5SjlMVFVSUnhQcjE2L0hGRjE5QWtpU1lUS1lhdzdYMDlIUnMyclFKUFh2MlJQZnUzV3RkTnlVbEJYdjM3c1hBZ1FQcjlWeDRTeFJGNU9ibVFxdXQrd1dpSlo3Zm1odzhlQkFmZnZnaGV2ZnVqWmRmZmhsS3BiSkJIOTlYTEJZTDdQYjYvYUpDcTlWQ29YRC9IYTdkYnNmeTVjdHgrUEJoTEZpd0FLTkdqV3JROWFqVmFuazlBTWpJeUVCeWNqSVdMRmlBSlV1V29GdTNiZzFhbDRpSWlEb2VCbWRFMU9JRUZkRDVkaDNLTTBUa0padGdOMWNjaCtBSXd5cHVlVk8rS1VtU285QlRrdVMrWitWWmR0ejRvUndSUTdUd2oyN1pONWZVdWgwOWVoUTdkKzZFWHE5SFdGZ1lEaDA2aEczYnRtSENoQWxlUGY3V1cyOUZkSFEwVHA0OGlSVXJWbURCZ2dWUUtCUW9LU25Cc1dQSEduUk56enp6VExWak0yYk1RR2xwS1V3bVU3M0RDZ0FJREF4RWFHZ29rcE9UTVhiczJHcmhSYmR1M2ZEMjIyL2o3YmZmeHNhTkczSDI3Rm04OXRwcjBPdjFIdGNyS2lyQ3UrKytpL1BuejBPdFZ1T1JSeDdCSTQ4OFVxOXJ5c3pNUkhaMmRyWGpnd1lOd3I1OSs3Qng0MFlFQndkWHUxK3BWR0xBZ0FFQWdOMjdkK09qano2cTgyT3RYTGtTVVZGUjFkYXBTM005djk3WXYzOC95c3JLY1ByMGFlVG01bGI3ZkpyYmUrKzlKd2ZPM2xxNWNpWGk0dUxrMnlhVENjdVhMOGZ4NDhjUkh4K1B3WU1ITi9oNk5Cb05nTXJnYk83Y3VkRHI5ZGk2ZFNzV0xWcUVkOTk5RjdHeHNRMWVuNGlJaURvT0JtZEUxR3I0eHlqUU5kSWYrUmNzS0VsejdJaHg3amVUSUhsZnVnbklvWmxVc1d0TnRBTFpSODBJNktaRStFQXRCT1puVk1XTkd6ZXdhdFVxQUk2ZFdGMjZkTUdDQlF1d1pzMGF4TWZIbzJmUG5uV3VFUklTZ21YTGx1R2xsMTdDd1lNSEVSQVFnSmt6WjZKZnYzNzQ0b3N2Nm5VOWI3LzlOczZjT2VQeHZvS0NBbGl0VmdRSEIwT24wOEhQenc4Nm5RNysvdjRJREF5RVhxK0hYcTlIWUdBZ2dvS0NFQklTZ3FDZ0lBUUhCeU1rSktUTzNXTUEwS3RYTDZ4WXNRSi8vL3ZmRVIwZFhXTm9CamgyRGhVVkZhRnYzNzU0L3ZubjBiVnIxM3A5cmdDd2E5Y3ViTml3b2NiN3IxMjdocVZMbDFZN3J0UHA4T1dYWHdJQTlIcTlWenVKWEQ5L1o3bXFONzJ2bXV2NTljYkREejhNbzlHSStQajRGZy9OQUtCZnYzN1FhRFFvTHkvSGlSTW4wTGx6Wi9UcDAwZStQejA5SGRldVhjT0FBUU1RRmhZR3dMR2oweWszTnhkdnZ2a20wdExTTUdEQUFDeGV2TGpXNzdtNlZBM09CRUhBOU9uVEVSZ1lpTXpNVE1URXhEUjRiU0lpSXVwWU9CeUFpRm9sYzRHSW5KTm0yS3E4UkVtU0JJV2dnT1QxOEFBQlFKWEJBZjRDSW9kcW9lM0VOby9ra0pHUmdULzk2VThvTEN6RWhBa1RrSlNVQkFEWXRtMGIvdld2ZnlFNE9CaXZ2dnBxbldXRlRqLy8vRFArL09jL1E2RlFZTVdLRlEzYTJmTDY2Ni9qNU1tVFdMMTZOVHAzN3V4MjN5T1BQQUtkVG9mUFB2dXMzdXZXWnRteVpiaDQ4V0tkNTVsTUpnQndHdzVnczltZ1ZDcXJCVkMzM0hJTGxpMWJocXRYcjJMMzd0MEFIS1dnWjgrZXhlREJnK1d2emFSSmsxQmVYZzdBMFNldGE5ZXVDQTBOOWZqeGYvamhCNHdjT1JKK2ZuNVFLQlQxL3ZwYXJWYTVYTFdrcEFUVHAwOUg5KzdkOGRlLy90WGorYzdtOGs1Ti9meTJaVGR1M01EczJiT1JtSmlJK2ZQbnk4Yy8rK3d6Yk5pd0FTKy8vREp1dSswMnQ4Y2NPblFJSDM3NElVcExTekY2OUdqTW5qM2JMZHhjdlhvMUNnb0s2blVkVjY1Y1FVNU9EdnIxNjRlZ29LQWF6NXN4WTRZYzVCRVJFUkY1d2gxblJOUXFhY01VNkRMT0QwV1hyVEQ4YklYa2FIOEdRUkFnUXFySDNNM0t3UUhPODIzbEVqTDJteERVVTRXdy9ob0l6TTg2dEp5Y0hMenl5aXNvTEN6RXdJRUQzVXJuSmt5WWdQVDBkR3pmdmgxTGxpekJhNis5aGg0OWV0UzVadS9ldlRGbnpoekV4TVMwcVhJd3E5VUtrOG1FRVNOR3lEMmlHclBXNGNPSDVTRUJ2L3p5QzdaczJlSjJ6dW5UcDNINjlHa0F3Sk5QUG9sT25Ub2hMUzBOcTFldlJyOSsvZkRHRzI5VUt5UGR0MjhmTm0vZWpIUG56dUc5OTk2cmRyODNQdmpnQSt6WnM4ZnRXRnBhR3FaTW1lTHgvUC8rOTc5dXU2UGE2dlBiMmhRVUZHRE5talU0ZVBBZzFHbzFrcEtTUEpaRm56cDFDbGxaV1EzNkdELysrR090OXovNTVKTU16b2lJaUtoV0RNNklxTlVTRkVCSUh6VUN1cWlRYzhvRWMwRkZTUlVjSVpoVWorRUJjc2ptMHZ1cytJb054bXc3SW0vVFFoUEM5S3dqdW5EaEF0NTU1eDBVRlJXaFg3OStXTHg0Y2JYQUtDa3BDUmFMQmJ0Mzc4YkxMNytNV2JObTRjNDc3Nnh6YmRkRzlzOCsreXhLU2txOHZpNW55V2hMU1VwSzh0aFByRDZLaW9wdytQQmgrZmF3WWNPd2V2VnFBSTdHOXYvNXozOHdmZnAwZWZlUmMvZGE5KzdkTVdyVUtCdzRjQUNmZnZvcHBrMmJKcTlSVWxLQ05XdldRSzFXNC9ubm4yOVFhQVlBTjkxMEV4SVNFZ0E0QXI2ZmZ2b0plcjBldlhyMWNqdnY1NTkvaHNsazhsamEycGFmMzliQWJEWmo0Y0tGeU12TFEvZnUzVEYzN3R3YWQzVCs3VzkvZ3lpSzlWcC84K2JOMkxoeEk1NTc3cmxhZjE0REF3UHJ0UzRSRVJGMVBBek9pS2pWVXdVSWlFbjBRMG02RGZubkxaQWNGVlp5YUZZNVFLQnVna0lCVVpTYzJSbXNwUkorM1d0Q1VBOFZRdnRxb09DcllvZnh6VGZmNEQvLytROUVVVVRmdm4zeDhzc3Z1NVVlT2dtQ2dEbHo1a0NTSk96WnN3ZnZ2UE1PeG80ZGkrblRwMWNyNGF0Smx5NWRVRlpXNXZXMWVkT292cVNrcE40TitHdnltOS84QnBNblQzWTdWbHhjakkwYk56Wm92Y2NmZjd6YU1aMU9KMzk5bldGRlVGQ1F4ekxGR1RObTROeTVjOGpNeklRb2luSkE5dTkvL3h0RlJVV1lOV3NXNHVQakczUnRnS01zZE5La1NRQ0E3T3hzekpneEF6MTY5TUJycjczbWR0N01tVE9Sa1pGUlowKzRwbmgrNi9MTk45OWc3ZHExaUkyTnhZY2ZmaWdmVDAxTnhZSUZDd0FBYTlldWhjVml3WmRmZm9relo4Nmd1TGdZblRwMXdzaVJJL0g0NDQvWE9FbjB4bzBiK1BycnIzSHUzRGtZREFZRUJnWmkwS0JCZVBMSkovSEREei9naXkrK1FNK2VQZkhlZSs4MStQcTFXaTFtelpxRnExZXZZdEtrU1c1ZkU3UFpqT1hMbDJQQ2hBa1lOR2hRZzhJdDU2UlNTWklhSFFJVEVSRlJ4OGEzaUVUVVpnVEdxYUNQVmlFMzJZenlqTXBKZ3ZXSnp5VEpFWm9KY0d3K2MyNWZLNzVpUTFtR0hlRUROZkNQNHVTQTl1emF0V3RZczJZTnpwNDlDd0FZTzNZc1pzNmNXV3Rwb2tLaHdBc3Z2SUFlUFhyZ2swOCt3YTVkdTNEdTNEazg5dGhqR0RObURGUXFGVDc3N0RPM3lZclIwZEg0MDUvK0JNRFJPOHpYRkFxRjF6M1g2dUlNR1I1NDRBRzVkMWhlWGg0MmJkb0VoVUloTjFxdmk4VmlnU2lLZU9paGg2RFg2NUdVbE9SVkdkelBQLytNRXlkT3VCMGJPSEFnSWlNajhmbm5ud01BeXNyS3NHL2ZQb1NFaENBbko4ZXR2MXYvL3YzUnAwOGZsSmFXZW5XZENvVkN2aTVuS2Ftbk1NdlpXTDRsbmw5ZlNFdEx3L0xseTJFMEdoRWNIQXlielliczdHeHMzTGdSVjY5ZXhkS2xTNnYxcER0NDhDQldyRmdoOTRBTENRbUJLSXJZdlhzM1RwOCtqU0ZEaHZqcytnWVBIbHh0Y3FiVmFzVmYvL3BYbkRsekJwSWtZZENnUVExYTIxbGE2K3liUjBSRVJOUlFETTZJcUUxUmFJSE93N1V3WnR1UmU5b0N1OGxaaEZrNWYxT0FVR2YvTStma1RRbWl2SFBOYnBTUWZjUU0veGdsd2hNMFVPcTgzY2RHYlVGeGNURSsvL3h6N05peFE5N0ZORzNhTkF3ZlBoei8rNy8vaS9qNGVJd2VQZHJqWTcvNDRndGtaV1ZoK3ZUcDZOR2pCNVl2WDQ3YzNGeDg4TUVIV0w5K1BXYk1tQUd0Vml0UEFmU213WDVqQlFZRzR0MTMzL1hwbXNPSEQ2OTJiTlNvVVc1TjNtdnpsNy84UlE2WE5CcU54MzVWbnFTa3BOUTZVZE9Wd1dEd2VHNU9UZzQrK09BRHI5WUlEQXlVZ3pkUGd3NmNyRmFySEtnMTkvUHJDKysvL3o1R2poeUpxVk9uSWlBZ0FHVmxaZmpuUC8rSkF3Y080TXlaTXpoMTZoU0dEaDBxbjUrZW5vNzMzMzhmTnBzTkNRa0pTRXBLa3FkUHBxU2tZT1hLbGRpMWExZVRYVzlaV1JuZWV1c3RuRHQzRGdNR0RNRENoUXNidkpaeklFQnhjYkd2TG8rSWlJZzZLQVpuUk5RbStYVldvc3Q0UHhUK1pFSHhGWnZMUFk3UXpMdnBtNDZRVFFBZ1NwSzg4Nkk4dzQ0YjJVWjBHcUJGWUhmdVBtc3ZVbEpTc0czYk5nQkExNjVkOFljLy9BSHg4Zkc0Y09FQ3Z2LytleGlOeGhxRHMrUEhqK1BLbFN1WU5tMGErdmZ2ajFXclZtSGR1blg0N3J2dmtKK2ZqL0R3Y0F3Yk5neVBQdm9vQUhnc29UeDI3QmhPblRwVjZ6Vk9uRGdSY1hGeGRYNHVvaWhXMnluVVZxV2twS0JMbHk3NDRvc3ZxdDMzNDQ4L3dtNjM0OVpiYjYxMURaVktoWjkvL3RudCtidHg0d1pTVTFQUnJWczM5T3paMCsxOGYzOS8rYy9PRWt0UFpiZWlLTXE3N1I1OTlORm1lMzU5cFZ1M2JwZzVjNlo4VzYvWFkvYnMyVWhPVGtaSlNRbE9uanpwRnB5dFc3Y09WcXNWWGJ0MnhaSWxTOXgyWWQ1ODg4MTQ3YlhYTUd2V3JHcTd1STRlUFlvVksxWUFjTHoyQXNDQkF3ZmNkdWc1ZC9hOS9mYmJjaGdaR0JpSWp6LytHQUNRbTV1TE45NTRBK25wNlJnOGVEQmVldWtsdDUyTzc3Ly9QZ3dHZzFlZjk1UXBVK1FkaGZXZHhrbEVSRVJVRllNekltcXpGQ3FnMDYwYUJQZlNJUCtjQ2VXWmxjMmpCVUZ3dklFVDZpN2hsQ3JPZDYzMmxPeEFYcklaeGVrS1JBN1JRaDNVUGtLS2pteklrQ0VZT1hJa0lpSWk4T1NUVDhxaGdMTWNyejU5cC9SNlBaNTk5bG1NSFRzV2x5NWQ4bXJTWmtwS0NuYnMyRkhyT2JmZGRwdFh3WXJkYnErejc1YXY3TnUzRHdjT0hQRHFYRzhhdU50c051VG01Z0p3VExjMG1VeVlPSEVpQmc0YzZIYWUzVzdIbWpWcmtKR1JnZVhMbDFkcjNGOVYvLzc5MGI5L2YvbjJYLzd5RjZTbXB1S1paNTZwdHJZclo3RGlxUStXMVdyMWVycW9MNTlmWDNud3dRZXJIZFBwZEJnd1lBQU9IejdzTnFuU2JEYkw1YktUSmszeStIbUhoWVhoamp2dXFMYnJMREF3RUwxNzl3WUFHSTFHWEw1OEdjSEJ3ZWpXclp0OFRtWm1Kbkp5Y2hBYkd5dC9yWjBCNXBrelovRGVlKytodUxnWW8wZVB4cHc1YzZyOVBGNjRjRUgrdnFuTHZmZmVpejU5K2dCZ2NFWkVSRVNOeCtDTWlObzhsVC9RK1hZZHpJVWk4czlhWUM2c2VQTXVWUHlyWWdjRTZ0cWg0K0Z1aTBIRUw3dU5DT3FwUWxoZkRRUnVRR3ZUWG56eHhXbzd0Wnc3WWJ6dDQrV3FlL2Z1OWU0ejl2YmJiK09tbTI1eU8vYkREejlnelpvMVhqM2UwL1YrOE1FSERlcmxsSlNVVkdmajladHV1Z25EaGcxek83Wmh3d2I0K2ZuaHZ2dnVjenQrNk5BaFpHUmtlRnpuekprejJMRmpCODZlUFN0ZnF5aUt1UDMyMnpGMDZGQVlqVWEzODNmdDJvV01qQXdrSmlZaU5qYTIydjJ1TkJxTlc5QlNYRnlNVTZkT0lUbzZXcDZlV1JObmVCUVpHVm50UHJ2ZFhtTUQvWm8wNXZuTnpzNnVzZHkwZS9mdWVQcnBwK3QxTFYyNmRQRjR2Rk9uVGdBY1lablR0V3ZYNUJDNWI5KytOYTRaSGg1ZTdWaS9mdjNrd1FxWExsM0NTeSs5aE50dXV3MnpaczJTei9uc3M4K3dZY01HUFBYVVUvSWtWWXZGZ2s4KytRU2JOMitHSUFqNDNlOStKdzl0cUdyVnFsWHliamJueDFtMmJCa1NFaEt3ZVBGaXQzTzFXaTBVQ2dYMGVuMk4zNDlFUkVSRTNtSndSa1R0aGpaVWdaaTdkU2pQdENQL2dnVzJVZytCV2NVd2dEbzU2amNkajVXQTRsUWJ5alBzQ0Ira2hWK2tvZ211bnBxRHAvTEcya3IxbW9KV3E2MzJzYnpkMVFSVVhxOXJ1ZUdSSTBkUVVsSlM3MnQ1K3VtbmF3ek9nb09EOGN3eno2QnIxNjdWR3JSdjNMZ1JmbjUrZU9xcHA5eU94OGZISXlzcnkrUFg4dno1OHpoeTVBaTBXaTI2ZHUyS0d6ZHVZUGJzMlVoTVRNUzZkZXVxVGJSMDJyZHZIL2J0MjFmcjU3Rmd3UUxjZGRkZDh1MjllL2ZDWnJQaDNudnZoU0FJS0M0dXh2YnQyM0hmZmZlNWZkMEFSd045QUhJdkwxY1dpMFVlbk9DdHhqeS9ScU5SSGxyaEM1NzZ0cmxlajJzUTVmcjlVOXNVeXJwS2hKMERHbXI2MkU2aUtPS2xsMTdDMWF0WEVSWVdobm56NWxVcnlTMHFLcEt2cGVwNnprQlRvVkRVK0xNYkhSMk4xTlJVbEpTVU5HZ3lKeEVSRVJIQTRJeUkyaUgvYUNYOG8veFFrbTVENFVVTDdHYVhPeVhuWk0wNmRwOUpBQVFGWEZNMlc3bUVyRU1tK01jb0VKNmc1ZkNBZHNJWkdMU1ZOOWJPUGsvT3FZRk9PcDBPYTlldTlXcU5wVXVYNHVlZmYvWjRYMXBhR280ZVBTcmZ2blRwRWk1ZHV1UjJqaWlLTUJxTldMZHVuY2MxdnZubUd3Q09YVkszMzM0N0FNZVV6SnR1dWduRGh3L0gvdjM3OGNFSEg4Zy9oMzM3OXBYN2h3SEF6cDA3VVZSVWhIdnV1YWRhaUxOLy8zNWtaMmRqd29RSjh0ZkF0U1RRK1hpZFRvZHg0OFlCQUw3Ly9udXNXN2NPQVFFQm1EaHhvdHU1enM4dFBqN2U3YmpaYklZb2l2WGVjZFlZY1hGeDJMeDVjN045UEZjS1JlVXZCSXFMaTZzRmpFNFdpNlhXZFp6QldWMkJvMEtod0JOUFBJRURCdzVnK3ZUcDFYNys5dS9manc4Ly9CQUxGeTVzOENUUG5qMTdJalUxRmFtcHFRMmV6a2xFUkVURTRJeUkyaWNCQ095dWdyNnJDc1dwVmhndVd5RFpIVy9TSzBNenFhSVhXazJMdUU3c0ZPR3M1U3pQRUhFajI0aVFlRFdDZXFtaDRDdHBtMVpiajZ2V0tEczdHMEJsdVowcmIzZk51WVlrVmFXbnAzdHMxRitWMFdpczg3elJvMGZMd1ZsdERmNFRFaExra3NyRGh3K2pxS2dJdzRjUGR5djFBNERDd2tKczJyUUpQWHIwUUZKU2tzZTFrcE9UY2VQR0RVeWNPRkVPMXU2NTV4NTgrWTJrUGFrQUFCSG1TVVJCVk9XWDJMWnRtMXR3bHBxYWlxS2lJc1RGeGNrVE0xMC9QNkIrdXdIYk10ZFMxYlMwTkVSRlJYazg3K3JWcTdXdWMrUEdqV3JyMWVTMjIyNlR5elpkblQxN0ZpdFhyb1JTcWF3V0VOZEg3OTY5c1dQSERseThlSkhCR1JFUkVUVVkzKzRSVWJ1bVVBRWhmZFFJNnFGR3dZOW1sRnl6dTJ3aXF3ak42cHdmSUZXY1c3bFRUYklEaFJldEtMcGlSZGd0V2dURUtSMGIxS2pOY2ZaQXFpa284RFd6MlZ5dFg1ZXpiNWszbktXRnNiR3hQcjJ1cWthT0hJblpzMmQ3dk8rSko1NUFTRWdJUHZ6d1E0LzNiOTY4dWNiZGFMVXBLQ2lRMTN6NDRZZXIzZi94eHgvRGFyVjZuR3JwOU5WWFgwR2hVTGcxeG5jMnRUOTA2QkF1WExnZ0R4RndEajF3aG51dW5QMi82aW81OVBTNHhqeS9MU1UyTmhZUkVSSEl6YzNGVjE5OWhkdHZ2NzNhenR6TGx5L1hXVXI2MDA4L0FVQzllLzg1blRsekJtKzk5UlpFVWNUaXhZdmxvUU1ONFF4clQ1dzRnU2VlZU1MdHZyTm56OEpvTkdMZ3dJSFZubU9Ed1lEZzRPQjJNN21XaUlpSUdvZkJHUkYxQ0FvTkVENUlpNURlcURhQjB6VTBrNmR4ZXVDNlU4MzVJTkVDNUowMXc1QXFJS3l2QnZvdW5CN1Fsb2lpaUlzWEx3SkF0WWJ1dnY0NFRpKzk5RktqMWpwMzdod0E0SlpiYm1uVU9uVlJLcFYxN21DcjZmNkc3dEl5bTgwWU1tUUlEaHc0Z0VXTEZtSG8wS0dZTUdFQ0JnOGVqQTBiTnVEZ3dZTVlQbnc0Um93WTRmSHhlL2Z1eGZuejUzSFhYWGRWQzBJblRweUlRNGNPNGZ2dnYwZi8vdjFoTXBuazZaQ2pSbzJxdHBZei9QS21WTk9YejI5TG1qUnBFbGF2WG8zVTFGUzgvLzc3ZVBycHB4RVNFZ0pSRkhIeTVFbXNXclVLQVFFQk5mYlRNNWxNU0VsSlFVaElTSU9DM1gzNzltSGx5cFZRS0JUNDR4Ly9pS0ZEaDlicjhTVWxKY2pLeWtKR1JnYTZkZXVHN3QyN0l5NHVEbGV2WHNVdnYvemlOaXpoK1BIajJMcDFxMXQvdk9Ua1pLeGF0UXE1dWJrSURnN0cvUG56YTUzSVNrUkVSQjBEZ3pNaTZsQ2NFemd0UlNJS0wxbFJubUYzdTErU0pFaVNNeVNycVlhemVvQm1LNU9RYzhJTXpXVUZ3dnByT0VDZ2pUaDQ4Q0FNQmdQaTQrT3JsZXI1Z3Nsa3dzYU5HMkd6MmVTcGp5TkdqS2l4bjFwRVJFU3Q2K1htNXVMaXhZc0lDUWxCbno1OWZINjl2dUtjemxoYlNhZ24wZEhSbURkdkhxWk5tNFp2di8wV08zZnV4SWtUSnhBU0VnS0R3WURZMkZqTW5Udlg0MDZnOCtmUDQrOS8venNBeCtDRVR6LzlGRVZGUlNnc0xFUkJRWUZja252a3lCRVVGQlJnejU0OUtDa3B3YUJCZ3p4T256U1pUQUJxTDMvMTlmUGIwaVpPbkloTGx5NWgvLzc5Mkx0M0wvYnYzNCt3c0RDVWw1ZWp2THdjUTRZTVFjK2VQYkYrL1hxUHo4RzJiZHRndFZveGZQandldTNXc3R2dCtQenp6L0hWVjE5QnA5UGhUMy82azhkcHFLSW9JajgvSDluWjJmTE90N1MwTkN4Y3VCQ1ptWmx1Z2Q0Zi92QUhkTy9lSFdQSGpzV2FOV3Z3elRmZllNNmNPZkw5di96eUN3QkhYem5BOGJQMTE3LytGVXFsRW9tSmlUaDU4aVRlZWVjZGZQamhoL1VlRUVGRVJFVHRDNE16SXVxUU5NRUtkQjZ1aGExTWd1R3lGYVhYYlpBcU5vMDQzdTlKemdKTmViSm1kVUtWN21lQXBVaEUxaUVUdEowVUNFL1FRQlBNQUsyMXlzckt3cG8xYXdBQUR6endnTS9XdFZxdHNObHNLQ2dvd015Wk0xRlFVSUNwVTZjaU9qb2FpWW1KbURwMWFvTURsSzFidDBJVVJkeHp6ejBlUTZtcUpZSTFjZDBoNVFzRkJRVXdtODN3OS9lSDJXekc4ZVBIQVhqdXcrYU5zTEF3UFBYVVV3Z1BEOGVhTld2a2dRZzVPVG40NUpOUGNOOTk5OG1CaDFOc2JLeThXM1Q3OXUzeWNaVktoZERRVUVSR1JpSXNMQXhYcjE3RjExOS9qUjkrK0FFQThQampqM3U4aHFLaUlnQ28xaVMvS1ovZmxpWUlncnpMYXNlT0hiaDI3UnBLUzBzUkd4dUxNV1BHWU9MRWlmanNzODhBVkM5aE5abE0yTFJwRXdCZ3dvUUpYbi9NM054Yy9PMXZmOE9sUzVjUUVSR0J4WXNYbzJmUG5tN25yRnUzRG52MzdrVnVicTRjeWpvWkRBWVlEQWJvZERyRXhjVWhPam9hMGRIUjhyQ0hzV1BIWXNPR0RkaTFheGRHang0dGwrbW1wYVZCcDlQSm9XbHljakpNSmhQbXo1K1B4TVJFN04yN0Z5dFdyTUM1YytmY0pyWVNFUkZSeDhQZ2pJZzZOSlZlUVBnZ0RVTDdhbENVWWtIeFZSdWtpdmRsZ3ZQZlVzMXQwQnpISy9xZVNSS2NteXpNK1NKKzNXMkNmNHdTblFab29mSThvSTVhU0hwNk90NTQ0dzBZREFZTUd6Yk1ZNmxlUTZXa3BFQ1NKSlNXbGtLcjFXTHUzTGtZTTJZTUFPRE9PKy8wZXAzYzNGd0FsYVdDT1RrNStPNjc3K0RuNTRmLytaLy9xWGEreVdUQ2xDbFRmUEFaMU4vQmd3ZmxFTkpKcFZMVitIWE55c29DVUwyazAydzI0K0xGaXpoMjdCZ09IejRNZzhFQWpVYUR5Wk1uSXpJeVVnNjhmdmpoQnlRa0pPRCsrKy9IMEtGRElRZ0N3c0xDTUd2V0xGaXRWa1JFUktCVHAwN28xS2tUZ29LQzVQVUxDZ3J3MDA4L1lmUG16VENaVEJnMWFwUmM4bHBlWGk2SFpGYXJWUTdXdW5idDZuYU5UZlg4MXRla1NaTXdhZEtrYXNkNzllcFY1MlRPYWRPbVlkcTBhUjd2RXdRQlk4ZU94ZGl4WXozZW41K2ZEOEI5bUlZb2luai8vZmRoTUJod3h4MTNlTlhmekdhelljdVdMZmp5eXk5aE5CcVJrSkNBRjE5ODBlMzVjdEpxdGNqS3lvSmFyVVpzYkN5aW82TVJFeE9ETGwyNklDb3FDakV4TVFnTEMvUDRjZlI2UGFaTm00Wi8vT01mK010Zi9vSVhYbmdCUnFNUlJVVkZHRGh3b0J4QU8zY01Pc05uNS9UUWpqSWNnb2lJaUdyRzRJeUlDSUJTQzRUMTF5QzBqd1pGVjZ3b1NyVkN0RlRlN3hhYVZhdmlkTnh3Ymt3VEpNbTViUTNsR1hhVVo1WkRINnRFYUI4TjFJRnNOdDNTZHU3Y2lZOC8vaGhtc3hsOSsvYkYvUG56ZmJxK3MrRjhURXdNRmkxYTVGWHZ0QlVyVmlBdExRMTZ2UjVxdFJyRnhjVzRkdTBhUWtORDVUS3hkZXZXd1dxMVlzcVVLUjVMeHhRS0JSSVRFNzI2eGpObnpzaTd1S3FLaVluQnVISGo2bFVLZXV1dHQyTE1tREVRUlJHQ0lLQlRwMDY0Kys2NzNVS25JMGVPNE4vLy9qZTBXaTB5TXpNQkFGMjZkRUZKU1FuKzg1Ly9JRDA5SFdscGFYSWovWUNBQUR6MDBFTzQvLzc3RVI0ZURzQXhwZlBvMGFOWXYzNDl6cDQ5aTdObnp5SW1KZ2F2di80NndzUERNVzdjdUZxdk15UWtCRWVPSE1IbHk1Y1JGaGFHNmRPbnkvZTkrT0tMeU0vUGg3Ky9QOHJMeTJFeW1hQldxNnNORG1pcTU3Y3RFRVVSNTgrZkIrQUk2SnkrK2VZYkhEbHlCSUdCZ1hqMjJXZnJYS2UwdEJTTEZpM0NqUnMzb0ZRcThlU1RUK0tSUng2cHNiUjMvUGp4R0RGaUJDSWpJK3RkL2dzQTQ4YU5RM3A2T3JaczJZSTMzM3hUUGo1OCtIRDV6ME9HREVGUVVCQSsrdWdqN05tekJ5a3BLUWdPRHNhQUFRUHEvZkdJaUlpb2ZXRndSa1RrUWxBQkliM1ZDTzZsUnVsMU93eVhMYkNWVjZuVGxKei9Va0NvS09tVUh3OEFndU9vSUFseXlGYjJpeDFsdnhqaEY2bEFTRzhOZE9FczRXd3BnWUdCc0Znc0dEVnFGT2JNbWRQZ0hUODFtVEpsQ29xTGk1R1VsRlJqcjZ1cUlpSWlzSGZ2WHJkalVWRlJTRXBLY2x1M29LQUFEejMwa01jMU5Cb05YbmpoQmE4KzNxSkZpMm9Nem5yMzdsM3ZTWVp4Y1hHWU8zZHVyZWRFUlVXaHNMQVFvaWdpTURBUTk5MTNueHlzWGI5K0haY3ZYMFpvYUNnU0VoSXdZc1FJREJvMENCcU54bTBOUVJCd3h4MTM0STQ3N3NEUm8wZXhidDA2QkFjSHk4RmFYUXdHQXk1Y3VBQzFXbzBYWDN6UmJkZlV6VGZmak16TVRMbTNXV3hzTEo1KyttbEVSa2E2cmRGVXoyOXJZTFBab0ZMVi9GZkRyVnUzSWo4L0g0SWd1QTFvdVB2dXU3Rmp4dzdNbVRQSHErY2lJQ0FBaVltSk9IRGdBT2JObTFmbkRyWEF3RUN2djlZMWVmYlpaOUdqUnc5OC9mWFh5TXJLd3JCaHd6QisvSGo1L3VEZ1lDeGR1aFNyVjY5R2VubzZldlhxaGFTa0pBUUVCRFRxNHhJUkVWSGJKNVNWbGRYVS9acUlpQ3BDcjhLZkxiQ1dWSCs1ZE1abUNrRkExV0djQWdSSWtpanZQbk9sRFZVZ0pGNEQveGdHYUMzaDZ0V3I2TkdqUjB0ZmhrZk8vbU1OMlZuVFZtVm5ad01BT25mdVhLL0hTWktFc3JLeWVvVWJhV2xweU1yS3doMTMzRkhqbXFJb3lxVjd2dGFhbjkvZHUzZmowS0ZEbURCaEFnWU1HQ0NIeXZuNStkaTZkU3UrK2VZYlNKS0VpUk1uNHJubm5uTjdyTVZpcVJaMDFrYVNKTmp0OWxxRE9pSWlJcUxXZ01FWkVaR1h5clBzTVB4c2dibWd0cGROb1dLVFdkVnpKTUM1QTgyRlNpOGc1R1kxQW01U1FXaDk3Nk9KcUFQWnRXdVhQSmxVb1ZBZ09EZ1lOcHZOYlZwbFltSWk1c3ladzk1ZlJFUkUxR0V3T0NNaXFpZUxRVVJ4dWhXbE4reVFiSjdQOFR4TXdGbkNLVlhiaGFiUUFpRzkxQWpxb1liQURSaEUxQUpLUzB1eGYvOStIRDE2RkptWm1TZ3NMSVJTcVVSSVNBajY5T21ETVdQR0lDRWhvYVV2azRpSWlLaFpNVGdqSW1vZ3lRNlVaZGhSbkdhRk9WK3M0MnpYaVFJQ0lFa2V4M1FLU2lDd3V3b2g4V29vdFJ3a1FFUkVSRVJFMUpJWW5CRVIrWUMxVEVKSm1oV2wxMjJ3bXoyZlUzVVhXbVZScDRmOWFRTGdINlZFWURjVi9LT1ZIa00ySWlJaUlpSWlhbG9Nem9pSWZLdzgwNDZTZEJ2S3MrdzFudU1hbFRuM29ubW80QVFBS0RSQVFCY1ZncnFyb1E1aWdrWkVSRVJFUk5SY0dKd1JFVFVSdTFsQ1Nib05KZWxXMk1wclBrK0NCQVVVa0VjSzFKU2dBZEFFQ3dpOFNZMkFyaW9vdkI5Z1IwUkVSRVJFUkEzQTRJeUlxQm1ZOGtRVXAxbFJubUdIVkdzN05BbVNKRUFRS21kejFyVEh6RC9HcFpTVGlJaUlpSWlJZkk3QkdSRlJNeEp0Z0NuSGp0SmZiU2pQdGtPeTFueXVJelNyQ00ra2lvbWNIbmFpS1RSQVFGY1ZndUpZeWtsRVJFUkVST1JMRE02SWlGcVFLVmRFV2FZTjVabDIyTXByZVRtV0pFaUNjL2RaemVHWUtrQ0FmMmNsL0tOVThJdFUrUHB5aVlpSWlJaUlPaFFHWjBSRXJZU2xXRUo1cGcxbEdYWllETFhXYzNwRlVBSitrVXI0ZDFiQ0wwb0psUjkzb3hFUkVSRVJFZFVIZ3pNaW9sYkliZ2JLTW13b3o3REJsQ2ZXMFJmTk8rcEFBZjVSU3VpalZkQ0VLaUJ3UXhvUkVSRVJFVkd0R0p3UkViVnlraDB3RjRndzV0bGh6TFhEVXRqNElFMVFBWDRSQ3ZoSHErQWZwWUpTNjV0ckpTSWlJaUlpYWs4WW5CRVJ0VEdTQ0ZnTUlveTVkcGp5N0REbDJ5SFpHMWVHcWZJWG9Ba1dvQTFWT3Y0SlVVQ2g4ZEVGRXhFUkVSRVJ0VkVNem9pSTJqb0pNQnRFbVBKRW1QTHNNT2JaSWRrYXY2elNUNEEyUkFGdGlBS2FpdjhxZGV5VFJrUkVSRVJFSFFlRE15S2lkc2hTSk1HVWI0Y3h4d1pUdmdqUjRwdDFCUldnOWhlZzBpdWc4aGVncnZpdnlsOEJ0VjZBb1BMTnh5RWlJaUlpSW1vTkdKd1JFWFVBTnFNRWE0a0VhNGtJUzVFSVM0a2RsbUxKSnp2VFhBa3F1SVJwbGNHYVVxdUFvSlNnVUFxQUVsQW9CUWhLeCtSUElpSWlJaUtpMW9yQkdSRlJCMlkzT1FJMVM3RUlTMFdvWmkwUklWcWI3eHFjQVpwYnFNYWRhMFJFTmZLTFVDTDBGblZMWHdZUkVWR0h3TGNtUkVRZG1GSW5RS2tUb0l0UXVCMlhiSUN0WElMTktNSldMc0hxOG1lN1VZTE5LQUUrK3JXTFpIZjhJOG9MOHZjNVJFUzFVV25aYjVLSWlLaTVNRGdqSXFKcUJCV2dEaEtnRHFxNWx0SnVrdHlDTkV1WkNMdFJjdXhpSy9OZFh6VWlJaUlpSXFLV3d1Q01pSWdheExsYnJTNlNIWUFFU0JJQUVaQWtDWklJQUFJZ1NwQWtPRzY3SHBjY3g0bUlxRG9sZDV3UkVSRTFHd1puUkVUVXBKd0RBQ3JmNXJtKzRmUG16MFJFUkVSRVJDMURVZmNwUkVSRVJFUkVSRVJFSFErRE15SWlJaUlpSWlJaUlnOFluQkVSRVJFUkVSRVJFWG5BNEl5SWlJaUlpSWlJaU1nREJtZEVSRVJFUkVSRVJFUWVNRGdqSWlJaUlpSWlJaUx5Z01FWkVSRVJFUkVSRVJHUkJ3ek9pSWlJaUlpSWlJaUlQR0J3UmtSRVJFUkVSRVJFNUFHRE15SWlJaUlpSWlJaUlnOFluQkVSRVJFUkVSRVJFWG5BNEl5SWlJaUlpSWlJaU1nREJtZEVSRVJFUkVSRVJFUWVNRGdqSWlJaUlpSWlJaUx5Z01FWkVSRVJFUkVSRVJHUkJ3ek9pSWlJaUlpSWlJaUlQR0J3UmtSRVJFUkVSRVJFNUFHRE15SWlJaUlpSWlJaUlnOFluQkVSRVJFUkVSRVJFWG5BNEl5SWlJaUlpSWlJaU1nREJtZEVSRVJFUkVSRVJFUWVNRGdqSWlJaUlpSWlJaUx5Z01FWkVSRVJFUkVSRVJHUkJ3ek9pSWlJaUlpSWlJaUlQR0J3UmtSRVJFUkVSRVJFNUFHRE15SWlJaUlpSWlJaUlnOFluQkVSRVJFUkVSRVJFWG5BNEl5SWlJaUlpSWlJaU1nREJtZEVSRVJFUkVSRVJFUWVNRGdqSWlJaUlpSWlJaUx5Z01FWkVSRVJFUkVSRVJHUkJ3ek9pSWlJaUlpSWlJaUlQR0J3UmtSRVJFUkVSRVJFNUFHRE15SWlJaUlpSWlJaUlnOFluQkVSRVJFUkVSRVJFWG5BNEl5SWlJaUlpSWlJaU1nREJtZEVSRVJFUkVSRVJFUWVNRGdqSWlJaUlpSWlJaUx5Z01FWkVSRVJFUkVSRVJHUkJ3ek9pSWlJaUlpSWlJaUlQR0J3UmtSRVJFUkVSRVJFNUFHRE15SWlJaUlpSWlJaUlnLytIeTFsL1M3YllONmFBQUFBQUVsRlRrU3VRbUNDIiwKCSJUaGVtZSIgOiAiIiwKCSJUeXBlIiA6ICJtaW5kIiwKCSJWZXJzaW9uIiA6ICIiCn0K"/>
    </extobj>
  </extobjs>
</s:customData>
</file>

<file path=customXml/item25.xml><?xml version="1.0" encoding="utf-8"?>
<s:customData xmlns="http://www.wps.cn/officeDocument/2013/wpsCustomData" xmlns:s="http://www.wps.cn/officeDocument/2013/wpsCustomData">
  <extobjs>
    <extobj name="C9F754DE-2CAD-44b6-B708-469DEB6407EB-2">
      <extobjdata type="C9F754DE-2CAD-44b6-B708-469DEB6407EB" data="ewoJIkZpbGVJZCIgOiAiMzI2NjU1OTI5NzU4IiwKCSJHcm91cElkIiA6ICI5Mjk5MDI2MDIiLAoJIkltYWdlIiA6ICJpVkJPUncwS0dnb0FBQUFOU1VoRVVnQUFBNTBBQUFTVkNBWUFBQUF2MkxxcEFBQUFBWE5TUjBJQXJzNGM2UUFBSUFCSlJFRlVlSnpzM1hkNGxOZWQ5dkh2akdha1VaZVFCSktRa0FTaWk5NnJBV1BjY1k5clhPSjRZM3MzWmJPSk45bTg2WnZOSnRuMHhIRVN4M1p3alUzY2pRM0dCdE43a1lRQWdVQkNFdXE5VDMzL0dKQVFFakFxbzFHNVA5ZWxDejFsenZPYlFZSzU1NXpuSElQTDVYSWhJaUlpSWlJaTRnVkdYeGNnSWlJaUlpSWlnNWR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5ZGNGaUlpSWlHZlMwOVBadSs4QStRWDVXQUtEeWMzSjluVkowazhralI1TFMxTWppWWtKekprOWk3UzBOQXdHQXdhRHdkZWxpWWhnY0xsY0xsOFhJU0lpSXBmM3dwb1hxVzF5RWpOcUhGRWpFb21LVGZCMVNkTFBWQlFYVUZHU1QvSHBMTUtEekR4dzN6MllUQ2FNUmcxc0V4SGZVdWdVRVJIcDUzNy96TE5FeEtVeWFjNHlYNWNpQTBURzdrK29QbnVTeHg1K0FJdkZncCtmbjY5TEVwRWhUS0ZUUkVTa0gzdGh6WXNZd3hPWnJNQXBYWlM1NnhNYXkwNXgzejJmSXlRa1JNRlRSSHhHNHkxRVJFVDZxZlQwZEdvYW5RcWMwaTFwODYrbXdRcDc5KzZscGFVRnA5UHA2NUpFWkloUzZCUVJFZW1uOXV3N3dQQ2tjYjR1UXdhdytOR1R5TXc2Um0xdExRNkh3OWZsaU1nUXBkQXBJaUxTVHhYazV4TTFJdEhYWmNnQUZoV2JTRmxaR1hWMWRkanRkblJYbFlqNGdrS25pSWhJUHhVUUdLUlphcVZIb3VORzRSOWd3V2F6WWJWYUZUcEZ4Q2NVT2tWRVJQcXB2Rk1uZkYyQ0RBSkZCWGs0SEE2c1ZxdnU2eFFSbjFEb0ZCRVJFZWxGTHBlTHNyTjVORFhVZGVseDFSVWxOTlJXZTYwbURhOFZFVjlSNkJRUkVSR3ZhcXl2WmNNLy9rUkJUbGFmdGRQVVVNZk85YTlqczdiMDZKcDJtNVdhaXRMTGZqVTNOclI3ak1OdTUrMW5mOHJKakQydCs2ckxpL25zbmI5ZnNoNm4wOG1HVi8vSUoydi9nbE1UL29qSUlHUHlkUUVpSWlMaVhUWnJDM3MrZVl1NnFqS3V1Ky9MZlg3OStwcEs4bzRmWnZ6MGhYM1dUbFZaRWNjUGJpZi9SQ1lyN255TTZOaEVqdTdmeXE0TmIzaDByYWdSQ2F6K3dsTVVuajdHaHRlZXZ1eTUweGRmejV3VnQxejJISnUxaGZ5VG1iejMvQys0OXQ1L0l6Z3NvdDF4bzlISWtwcy96NGN2LzQ3aU15ZUpUeG52VVoxZG9WNU9FZkVWaFU0UkVaRkJ5dHJTVFBhaEhSemVzWjdHdWhvU3hrenlTUjB0amZVQUJJYUU5MWs3OGNuanVPWFJiN0hoSDAvejduTS9ZL1VqVCtGdzJMSGJyTXk3NWc3TTVvRExQdDRTRkhLdW5mSGM5ZVFQTG5uZU84Lzl6S1BhWStLVHVQbmhiL0xCaTcvbWd4ZC9UZHE4RmV6NTVLMU96blN4NGZVL2RkZzdmdm9pRmx4N2wwZlhFaEhwYnhRNlJVUkVCcUg2MmlwZS84TjNjZGp0cEV5YVNlN1JnejZycGJhcURJRGcwSWdybk5tNzdVVEd4SEhybzk4bWE5OW5STVVtVXB5ZkE4QzRhUXRhUStXVm1QMERpSWlPdmVSeGc4SHpPNVhDbzRaejAwUC9RVU50RmNGaGtRUmRFSjczYkh5VFlTTkdranBsWHFlUERZMkk5dmc2SWlMOWpVS25pSWpJSU9SeU9oazVlaEpwYzFjd2N2UUVudjN4RXo2cnBhS2tBSUM2bW9vT3cwcTkxVTV6WXoyV29CQUNBb09Zc2VUNmJsK3p0elExMUJFWUhFcFlaRFJoa2U0QWVmN1BBMXZXVVZOWnl0UkYxNUk4WVRyZ3ZwZjBaTVllSnN4YzdMT2FSVVI2aTBLbmlJaklJQlFhRWNXMTl6enA2eklBS0M4NkEwRCtpUXhpRThkNHZaMmFpbExlK3V0UEdETmxMdk91dmgxL1MyQzNyd21RYzJRZlc5NWQwK2t4dTgxNnhjYzNOZFR4eGgrL3o1Z3BjMW13Nmk2TWZuNnR4NDRkMk1iK3plOHlmOVdkVEppeHFIVi9lZEVadG4zd01zMk45VXhmZkYyUDZoY1I4VFdGVGhFUkVmR2F4cm9hS29yekNiQUVjVHJyQUhOVzNPcjFka0lqbzBtYmR6V0h0bjFJL29sTWx0LzZDSEhKNDdyN0ZDZ3J6TVZrOW1mQmRYZDNPTGJ0L1pldStQakE0RkNtTDdtQlBSdi9TVlZwSVNzLzl6Z0JsaURTZDJ4Zzc2ZHZNK2ZxMnhnN2JRRU50ZFU0N0Ric2RodEdQeE1qeDB4aTM2WjNpQm1aek1pVUNkMnVYMFRFMXhRNlJVUkV4R3Z5c3RNQldIVGpmWHo2ejJjcHpzL3BWbTluVjlveEdvM01YcjZha1NrVDJQVDJjMVJYbFBRb2RKWVhueUVtUG9uVXREa2RqbzBhT3dXajBhK1RSN1UzZGNGS1FzT0g4ZG03ZjZlcTlDeDJtN1YxSXFHOW43ekYzazRtRmZJem1URDYrYkhwcmVlNDQwdmZKVEE0dE52UFFVVEVseFE2UlVSRXhHdU83dC9Dc0JFakdUTjVOb2UzZlVUR3JvM2RDcDNkYVNjdWVSeDNQdkVEL0FNczNTMGZnTXFTQWliT1d0cnBzYTYwblRKcEpuSEo0N0VFQmVOeXVWaHc3ZWNJRG92RUhHREIzOStDT2VEY2x6a0FjNEFGbzlGSWRYa3g3Ly85bDVRWG5TRXhkWEtQbm9lSWlLOG9kSXFJaVBUQXlXcllrQXM1VlhDNHJQZmFOUnBnZE84MTV4TkZ1ZGxVRk9jejUrcmJBSmd3YXluYjE3MUNSWEVCVWJFSmZkS095ZXpmL1NjQTFGYVYwOUxVU1ByT2o4bmMvV21uNXlSUG5NSHlXeC94cUwyQXdDQUFEQVlENDJjczRxMi8vZzlMVnovSThJUVVEbTVkUjIxbEdWZmQ4aENuc3c2dzYrTzEzUHZWLytHZXIvd1BKck81Ujg5RFJNU1hGRHBGUklEcVppaHZkTkZrQXdNR1doeStya2d1NU8vbnd1V0NJTE9McUVBWDRSWURCb1A3eTVmZXpJYW5EMEd3R2NaRXdPZDdzU1BLQU96NHBQZmE2MnRPcDVPZEc5NGdJRENZaVRPWEFPNmxTZzVzZVovdEg3N0t6UTkvdzZPL3Y1NjI4Kzd6UHlkbDRreW1MVnpWcmVkaE12dXo3REtCY3ZmSGF6R1pQQXVFTFUyTi9QUFBQMkxwelErU01HWVNkcHVWbW9vU1hFNG40TDV2dGFHMkNnQzczVWJ6dVhWSkZUaEZaS0JUNkJTUklTK25FdXBhWERoY3ZnMHdjbWxXaC92dnBxYkZRRjJMazJDVGcrUUlGeWFUQ2FQUjgzVVNlOVBmajhDTFIyQmhQRHcxRDBLOGtBdDI5SDZUZmViSW5rK3BLTTVuMFEzM3RmYnVtY3htWmk2OWllM3JYaUZqMTBhbUxyakdxKzNVMTFSU1Zwakx5SlNKM1g0ZVFTRmhqSjNhK2RxWkFEdlh2Kzd4bXAvRitTZHBxSzF1N1gwOUh5cjlBM28ydTY2SVNIL25tLytwUlVUNmlTT2w3bDVPQmM2Qnc0bVJPcHVKbytYUTFOU0V3OUgzM2RJbnE5MkI4N2F4OEtQRjNnbWNBMWxSYmphN043NUoxSWdFSnM1YTB1N1l4RmxMR0pFd21qMGIzeVQvUktaWDJ6bS8vL3phbDczTjZYVFMwdFNBSmNpekNYNkt6NXpFWlBabitNZ1VBR3FyM09PeGc4TWpyL2pZNm9xUzdoY3FJdUpqQ3AwaU1tVGxWRUt6M2VYck1xUTdEQWJzbU1tcGRGRmZYOS9ud1hOTkpnd1Bnb2ZTK3ZTeVhtRzMyZGoyd1N2VTExVDJTbnVsQmFmNStQVm5zQVFHcy9KemozY1krbW93R0ZoKys2UDRXNEw0K0kxbk9IMzBvTmZheWNzK1RIQllKREh4U2IzeTNDN1dXRmNOUUhCWWhFZm5GK1ZsRXpzcXRYV2R6c0pUUndrT2k4UVNHSHpGeDY1OStnZWN1VUpJRnhIcHJ4UTZSV1JJcW15RTJoWVg3anZuWkdBeVlETllLS3Bxb3FXbEJlZTUrK0w2UWs0MVRCOCtPSG80bTV2cU9YdjZHRzgvKzFOS0MwNzNxSzNjWTRkNGY4MnZjRGpzWEh2dnZ4RVdHZDNwZWFFUlVheTYrd2tNQmlNYjMvZ3p1emFzeFc2ejltbzdqWFUxRk9Sa2tUSnhSbytlMCtXVTVPY0FFQllaYzhWem14cnFLRCtiUjF5U2UrbVcycXB5c2cvdFlQU2tXWjJlZjJISWJtNXF3T1Z5RVdBSjZvV3FSVVQ2bnU3cEZKRWhxYUlKbkJwU08vQVpUVFFTUkcxdExXYXp1Yy91N3l4cGhCRlg3cHpxVjc3NDNUOTF1ajhrTEpMVmovNG42MS81QSsrditSV3I3bjZDaERHVHV0UzIzV1pqKzdwWHlENjhrOENRTUs2KzQ3RXI5aTdHamtybCtnZSt5c2YvK0JNWnV6WnkrdWdCYnYzaXQ5bXo4YzBldDNQSDQ5L2paT1llWEM0WFNlTTdEcTE5OWJmLzVkSHp1di9mZjRhL3hYMi9aZWJ1VDZrcU80dlozNEsvSlJCcmN4UEhEMjBuS0RTY1lTT3VQQlB2bVJNWnVGd3U0cExHVVY1MGhvMXYvQmwvU3hEVEYxL1g2ZmtCbGlEc05pdW5zdzVRV1ZvSVFIalVDSS9xRmhIcGJ4UTZSV1JJYXJLcGwzT3djUGxacUtzcklUdzhISlBKNVBNWmJRY2lTMkF3MXovd1ZkYTk5QnZPbk1qb2N1ajBNNW13dGpReGN2UkVsdC8yQlFLRFBidkhNVFp4RExjOTloMjJyWHVaMFpObVlRa0s2WlYyL0FNc2hBMGJUbHpTV0dKSHBiYWVGNTgwamdYWDNkMkY1OVhXbGUydzJ6aCtjRHN1bDN0SXZzRmdZTmp3a1N5NjRUNlBQdXlvTENuRTdCOUFlUFFJWHYvRDk3QUVCblBkL1YrNTVDUkU4U2tUaUVzYXl5Zi8vQ3NZREV5YXN3eEwwQUQ3cEVORTVCeUQ2L3kvbmlJaVEwaEdpYXQxUmxRWjRPd3RCTmJuTUhMa1NFSkRRL3VrdDNQbDYrN2xVUjdxeFNWU092UDQ0NC96MlBlZThlNUZMbUN6dG1BeSszY3J1TnR0TnZ4NklmVDNWanZlNG5RNGNEb2RHSTErcmZkbWVxcTVzUUZMVUREbHhmbEVSTVgyMlZJb2YvM1I0eno1NUpORVIwY1RFeE9EV1V1d2lFZ2ZVMCtuaUF4SkNweURpQ2tBaDhPQjFXckY2WFQ2YkFtVndjRHNIOUR0eC9aV2dPcnZhMUlhL2JvZU5zODczMU1aSFp2WW15V0ppUFI3K3A5WlJFUUdQSmZMaGQxdVI0TjNSRVJFK2grRlRoRVJrWDRxYWZSWVg1Y2dnMEJjZ25zeXB2NDZaRmxFQmorRlRoRVJHUlFHWXk5blMxTWpGY1VGdmk1REJyRHlvak5ZbTV0OFhZYUlESEVLblNJaUl2M1V5SVNSVkpUays3b01HY0FxaXZPSmlocUd3V0RBejg5UHZaMGk0aE1LblNJaUl2M1V2RG16S1RsOXhOZGx5QUJXbUpOQjZwalJHSTFHekdhelFxZUkrSVJDcDRpSVNEODFaY29Vd29QTUhObjlxYTlMa1FFb2ZjZkhCQmpzSkNZbVlqS1o4UGYzMSt6T0l1SVQrcGRIUktTZktqeDFESnUxcGQyK3ZPT0hPWnViN2FPS3hCZnV2KzllcWdwUGtMSDdFMStYSWdOSStzNlBxU3pNWnZHaWhaaE1Ka0pDUXJRK3A0ajRqTmJwRkJIcGgrcXFLMWozMG04WU5YWUsxOTc3cndEWWJUWStmZk52REJzK2tsc2UvYzh1dFZkZWRJYUNuS3h1MVpJd1poTFJjYU02UGZiMjMvNlh5Smg0cmxyOVlPdSsrcG9xckMyZVRWd1NHaEhWbzdVaEJ6dUR3WURKWk9LTGp6ekFtaGRmWnZPYnA0aExtVVJVYk9JbC8wNWs2Q292T2tORmNUNkZPWmtFR08wc1g3SUFQejgvUWtKQ2lJaUl3R1F5YVhpdGlQaUVRcWVJU0RkdGVlOUZISFpiajlwSUhqK2RsRWt6Tyt6UFBYWVFnSlJKczFyMzVaL014RzZ6TW1iSzNDNWZwemcvaDcyZnZ0MnRHazMrQVpjTU9DNm5FNWZUMlc3ZjdvL1hjaXBydjBkdDMvVGcxNGxMSHRldHVvWUtvOUZJUUVBQTk5eDlGM3YzN2lYcjJBR083RnFQZjBBUVJRVzV2aTVQK29tNGhHU3N6WTFFUjBjeGZuUks2NURhd01CQWhnMGJoc1ZpMGRCYUVmRVpoVTRSa1c3S3lkeUwzV2J0VVJzaDRWR2RoczVUUi9ialp6S1RQR0Y2Njc2ais3ZGdNQmlJVHhwSFkzM3RGZHNPQ2ducnNHL1pyWSswYS9OeThyTFQyZlRtM3p3NjkwSXpsdDdJK0ptTFBUcDMySWlFTHJjL0ZKbE1Ka0pEUTFtNGNDR1RKMCttdnI0ZXU5Mk8wK2tjbEV2RlNQY1pEQWFNUm1QcmtOcnc4SEFDQXdQeDgvUHpkV2tpTW9RcGRJcUlkTk1qMy83ZEpZL1ZWSlR5K2grL1IvTEVHVnh6MTVlNjFHNWxTU0dsaGFjWk4yMEIvZ0VXQUtyTGl5azhkUlNBZi83NXh4N1c5M3RNRjkzRFpUS1pQUjdPYWpKMWZ2L1g2YXdEMk0vMThMWTBOVkJYWGM2SjlOMEF4SXhNWnRqd2VJWU5qL2ZvR3VJNWs4bEVVRkFRL3Y3K1JFUkVZTFZhc2Rsc09Cd09CVThCYUYwV3hXdzI0Ky92ajlsc3htUXlxWWRUUkh4T29WTkVwSi9KMnZjWkFPT21MV2pkZDJETEJ3QXN2TzV1ekFHQmZQYk9DeVNrVG1iczFQbVhiTWZQNUoxLzRyZCs4REl0VFEydDIzWFZGUlNmT1FuQWd1dnVKaUpxaEZldUs3UXVlMkV5bWJCWUxMaGNMZ1ZPYWNkZ01IVDRFaEh4TllWT0VaRitwTG14bnBNWjdsN0RnS0FRQU1xTDg4bkozTXVvY1ZPWlBIYzVkcHVOejk1NWdZaW9FYVNtemVsYSswME4xTmRVZVhUdWhjSHlRdmYvKzg5d3VWeTBORFh3eW0rK1JlcVV1U3k1NmZNQUdEV0V6K3NVSkVSRVpLQlI2QlFSNlVjTzc5alFicGtVcDlQSnRnOWV4bUF3TUh2WjZoNjN2KzJEbDN2Y3h2a2UxTnpqSndBd0dJeXR3M2diNjJ1eE5qZDJxYjJROEtnT3c0QkZSRVJrOEZEb0ZKRkJxZDRHalRab3VPQ3I4WUkveDNTY1k4Zm5HdXRxeU5xN3VkMitJM3MrcGF3d2w3UjVLNGlLYlQvcGp0MXVvN214dnRPMi9DMUJuZDdITldYK1NrWWtqUGFvbnRLenVhVHYySERKNDZlTzdHdjl2cVdwa1lEQUlQWi85aDdIOW0vMXFQM3pidjNpdDRtSlQrclNZMFJFUkdUZ1VPZ1VrUUduMWdxbGplNnZzbk4vbGpTMDdhdHNCdWRsYm5Nekd1Q25pL3F1WGsvdFhQODZkcHVWcFBIVHlEdCtHSUNrOGRQSnkwNW45dkpiT3B4L2JQL1dTd2E4U3dXNUVRbWpPNTB0dHpPR3kwdyswbGhmeTVrVEdaak0vbFNWbmVYVjMzNmIrYXZ1SW0zdUNwTEhYelE3cnN2RlI2LytnZEdUWmpGdStzSU9iWVgzd2oyZ1h6ODJ0Y2R0ZE5XaFVuaG9jcDlmVmtSRVpNQlI2QlNSZnMzcGdwUFZrRmtHR2VXUVVRYlZMVmQrM0VCVG5KL0RxYXo5SkkyZlJuektoTmJRR1JZWnpVMFBmcjNUeHlTTW1VVHFsSG1kSGd1TmlQWmFyUURwT3pZUUZoR05PY0JDUkV3Y0VkR3hiSDMvSmVaZGN5ZFRGNnhzZDY3ejNEcWVvWkhSSktaNko2V05EcXJIYkRaak5wc3hHTHcvVTJkR0djUUdlLzB5SWlJaWc0SkNwNGowTzRkTDNRRXp2UXl5S3FEWjN2VTJna3dRWkliZ0M3N09iNGYwdzlzSHd5SmpDQXdKWTlIMTkzTDYyRUdQSGhNUkhjdllxWjJIVG05cXFLMG1hOTluekx6cUprNW43Y2VBZ2FXM1BJU2Z5Y3lJeE5HNFhDNCtmdjBaeGt5ZXpaaUxKanB5T3AxazdQd1lGekI5MGJXOVZ0Ty9qVHBGZEhRME1URXhtTTNlRDUwclgxZm9GQkVSOFpSQ3A0ajRYSU1OdGhmQzFnTFlWd3cyNStYUEQvV0g0VUh1cjVnZ0dCSFV0ajA4R0tJczdpRzBsN1AvYk8vVjN4dUNRc0pZL2NoVEJJZEZlUFU2bTk1K2pzM3Z2T0RSdVM1WDUzOFJ1emE4Z2RGb1pPTE1KWnpPMmcrNGwvSlllck43QnR2VFdRZklPMzZZNFozY08ybzBHamx6SW9PeXMzbU1uVExQNjg5WFJFUkVmRStoVTBSOG9xWUZ0cDBMbWdkTHdIR1plekFUUW1INmNKZ1dBOU9Hd3pCTDM5WFpsOElpdlRza0ZpQmw0a3dpWStJOU9yZXF2SWlUNmJ2YjdYTzVYQlRsWlRObC9rb0NBb002UE1ibGNuRnc2em9DQW9PWlBHZFpwKzNPV3JhYUQ5YjhpZ05iM21mSlRROTAvVW1JaUlqSWdLTFFLU0o5cHJJWnR1UzdnMlpHK2FVbit4a3FJYk9uanV6ZHpMRUQyem85Tm52NWFxYk1YOWxoZi9MNDZSNVBKSlI3N0ZDSDBHa3dHSmgxMWMyTW5iYmdrbytwS0NsZ3pvcGJNZnNIZEhwT2ZQSTQ0cFBIYy96UURxWXVXRVY0MUhDUDZoRVJFWkdCU2FGVFJMenVjQm1zUFE2N3pzS2xPalJUSStDcVJMZzZ5VDFNVnE1c2VId3lpV1BUT2owV016TEZhOWVkT0h0cHAvdWRUaWQ3UDMyYndPQlFKczlkZnRrMlppeTVnYk12L3BvRFd6OWcrYTJQZUtQTVFTazlQWjI5K3c2UVg1Q1BKVENZM0p4c1g1Y2tBMXpTNkxHME5EV1NtSmpBbk5telNFdEx3MkF3WURCYzRSNEZFWkV1VU9nVUVhOXd1R0R6R1hqanVIdjIyYzZNRG9kbG8yREZLRTNLMGgweEk1T1pzZVFHWDVmUjZzaWVUZFJVbExEa3BnY3UyY3Q1WG56S2VHTGlrOGpKMk1QTUpUZXF0OU1ETDZ4NWtkb21KekdqeHJOdytzb082N2FLZEZkRmNRRVZKZmw4c20wdit3NGM0b0g3N3NGa01uVzYxcStJU0hjb2RJcElyMnF3d1hzNThQWUpLRy9xZUR3bDNOMmp1V0lVeElmMGZYMjlvYVdwa2NNNzFsLytuT1pHQUtwS3o3TG5rN2N1ZSs2dzRTTkpuVEszMStxN25CTVp1eWtyeXZQbzNOckswaTYxWFYxZVJOU0loQTVyY1RiVjF3SjBXTXBrNm9KVjdOdjhMdlUxbFFxZFYvRDdaNTRsSWk2VlJTczd2MDlXcENlaVloT0lpazFnM0xRRlpPeitoS2YvK2p5UFBmd0FGb3NGUHo4L1g1Y25Jb09BUXFlSTlJcG1CN3h4ek4yejJYalJFaWRHQXl4TmdMdkd3L2hodnFtdk4xbGJtamk4L2ZLaDg3eWFpcElybnBzOGNVYWZoYzR6MmVtY3lVNzNTdHRMYm5vQXA5T0owV2hrNzZkdjA5UlFoNS9KVE1tWmt3Q0VSNDFvZDM3S3BKbU1uanpMSzdVTUppK3NlWkh3dUZRbVhXSmlKcEhlTkdYZTFXVHVnalV2dmNKOTkzeU9rSkFRQlU4UjZUR0ZUaEhwRWJ2VDNiUDVjaFpVdDdRL0ZtaUNHMGJEbmVNaEp0QTM5WGxEU1Bnd0h2em1yM3F0UFQ5VDMvMVRmUFVkajNWcElxR1BYMyttUysyZkg0N1hXRmREOXVHZEFKajlBeGlUTm9mVWk5YnMxRDFqVjVhZW5rNU5vNVBGNnVHVVBwUTIvMm8yL2ZNVWUvZnVaZUhDaFZnc0ZnMjFGWkVlVWVnVWtXNXhBUnZ6NE8rWlVOelEvbGhNSU53K3poMDRnODArS2MrckRBWkRwOHVGOUdkcGM1ZVRkb1hKZlM2V1BHRTZqMzJ2YTZIenZLdHVlWWlscXg4RUZDNTdZcysrQXd4UEd1L3JNbVFJaWg4OWljeXNnNlNscFdFMm14VTZSYVJIRkRwRnBNdDJuWVcvWmNEcG12Yjd4MFc2ZXpXWEpicUgxRXIzWENrZ21zem1ib2ZCM25iYlkvOTF5V01LbXoxWGtKL1B3dWtkbDc0UjhiYW8yRVNPN05wQVhWMGQ0ZUhobUV3bS9VNkxTTGNwZElxSXg4cWE0UC8yd1A2Uzl2dmpndUh4NmJCb3BHL3FFaG1zQWdLRE5FdXQrRVIwM0NqOEF5elliRGFzVmlzQkFRRUtuU0xTYlFxZEluSkZMdUNmMmZCQ2hudkNvUE1DVFhEZlJIZnZwbGtqcjBSNlhkNnBFNzR1UVlhd29vSThIQTRIVnF1MWRaSXdFWkh1VU9nVWtjdktxNFdmN1lic3F2YjdWeVhEdjB5RGlNc3Z4eWdpUTFCNWNUNmg0VkdkM3Z2Y1dGZERiVlVaSXhMSHFPZnNJdGFXWm1vcVNvaU1pY2RrOXZ5RytMTzUyY1NPU3ZWS0tIUzVYTmp0ZGx3dVY2KzNMU0pEaHo2eUVwRk8yWnp3WEFiOHkvcjJnWFBDTUhqNkduaHFyZ0tuaUhUdTA3Vi9aZE5iejNWNjdOVFJBN3ozd3Y5aHQxazdQZDdVVU1mTzlhOWpzN1owZW55Z2FHNXFvS2FpOUxKZmRwdXQzV05LOG5ONCs5bWZVbDFSM0xydlZOWitEbTVkZDhucjFGYVZzKzZsMzdEM0N1c0JpNGo0a25vNlJhU0RyQXAzNzJaaGZkcytpNSs3WjNOMXF1L3E2azMrUmhkV3AzcFpCZ1c3TzV5bzE2eWpncHdzRG05ZlQ5blpYREFZaUl5T1krcUNhenhlTnFjN3FpdEtxS2tzWmZLOEZkMTZmRlZaRWNjUGJpZi9SQ1lyN255TTZOaEVqdTdmeXE0TmIzajArS2dSQ2F6K3dsTWQ5aGZsbldEVFc4OXg5UjJQTVNKeGRJZmpucjVXTlJXbEhONnhuck81eDJtc3F5WXdPSXlSb3ljeTY2cWJDUTZMYUQzdjBOWVB5ZGkxOGJLMVh2L0FWMGtZUGZHeTU5aXNMZXovN0gycXk0dFpldk9ESFpaWUNvdU1adFpWTjNOazd5YW1MYjRPUzJEd1pkdnJEdlZ5aWtoUEtYU0tTQ3VuQzU3UGhGZVB0dDgvT1JxK1BROWllLys5ak0vb0xkUmdvci9OenVSbHA3UGh0YWVKR1puTWxQa3JzZHVzNUJ6Wng4YTFmMkhXc3B1WnVmUkdyMXozZE5ZQkFFYU5uZEt0eDhjbmorT1dSNy9GaG44OHpidlAvWXpWanp5RncySEhick15NzVvN01Kc3ZQOFRDRWhUU2JydTBNSmZETzlhVGUvVGdKUi9UbGRmcTlORURGSjg1U2RLNHFWaUNRcWtvUHNQeGc5c3B5RG5DSFYvNlh1dVE0bW1Mcm1YQ3pNV2RYcSttc3BRTnJ6M3QwZXN4ZnZwQ0xFRWhiSHpqenhqOVRMaWNUbktQSCtwd250UGg0TFhmZmFmRC9xdFdQMFRLeEJrZVhVdEV4RnNVT2tVRWdPb1crTkVPU0M5cjIrZnZCMStjQXJlTmc4SFdoeFJvY21HekRyWm5OVFM1YkkwWURBYjgvUHpVMjNtQmxxWUdsdDM2Q0dPbnptdmROMlBwamJ6NTV4OXphTnVIVEptL0VyTi83NCtSUDNGNEp3QnIvL1REZHZ2RGhzVnd4NWUrNjFFYmtURngzUHJvdDhuYTl4bFJzWWtVNStjQU1HN2FnZzZoOG5LMnIzdVZySDJmRVJBWXpNaVVDUlNlUHRicGVWMTVyVktuekdQcXdsWHQ3cC9jdFdFdEdiczJrbk5rSDVObUx3VWdNRGlVd09EUVRxL25kRG85Zmc0QVNlT21jdTI5LzBaa2RCd05kZFVrVDVnT2dMV2xpVjBiMWpKKytrSkdKSTdwOUxFeDhjbGR1cGFJaURjb2RJb0lSOHJoQnp1Z3FybHQzNFJoOE8zNU1OTHo5M2NEU25TZ2l3YXJFNGR1YlIvWW5EWU1qZVVZalViTVpyTkM1d1hHVHAzZjRmWHdEN0NRTkg0YW1icy9wYTY2Z21IRDQzdjFtbWR6czkxRGErY3VKenB1Vk92K3pOMmY0blE2THZQSU5zMk45VmlDUWdnSURHTEdrdXQ3VkU5QVlEQXpyN3FKdExrcnlOcTMrWktoc3l1dlZVaDRaSWZIeDQ1S0pXUFhSaHoyenU5VDdZbW1oam9DZzBOYmgrR2VIOExyZERwWi8rb2ZjRG9kakpreWwrallSQURxcWlzb0x6cWozazBSNlZjVU9rV0d1RGVPdzEvVDNVTnJ3YjMweWNOcGNOZDRNQTdpOSs4UlFVYktHKzNVMmtCenFnMVFMaWMwMTJDME4yQUtDc0xmMzcvUGxuU1lHZ09IUzRISmZYSzVicmxVQUQ4L2dVK0FwZVBNc2oxMWVNZDZBa1BDbUxmeWpuYjNIaDdldnA2SW1MaDI1eDdkdjRYNGxBbXRZUW5jOTB1KzlkZWZNR2JLWE9aZGZUditsc0FlMVRONytXcVB6dXZwYTFWMk5nK0E0U1BiM3l1NmZkMnJaSi9yK2IyUXAvZElGcDQ2eXZyWG5tYmg5ZmN3WWNhaWRvL2Y4dTRhaXMrYzVMcjd2dHp1TlR5WnNZZjluNzNIalovL2QrS1N4bnAwSFJFUmIxUG9GQm1pR3UzdzAxMnc4MnpidnVGQjhKTWxrQkx1dTdyNlVsSzRpNlBsZHV6NCs3b1U2UTViRTRiYU01ak1aa0pDUWpCM1lZbUpucG8ySEY0ODRnNmUwNGIzMldWN3pHWnRJZS80WVVJam93a0s3ZDFmOVBMaWZBcE9IbUh1eXR2YkJVNjd6VVpOUlFsajB1YTBPLzlrK203MmJYcUhSZGZmeS9oemdTbzBNcHEwZVZkemFOdUg1Si9JWlBtdGp4Q1hQSzVYNi9UVTVWNnI1c1o2ck0xTk5EYlVjaVk3bmZTZEh6TjF3VFVkSmlncUtUaEZUSHdTRTJZdGJiZS9zYTZhM1IvLzg0bzFqRWhNSlhuQ2RMYSs5eUtWSlFYTVgzVVhkbXNMVzk5L2lmeVRtYXk4NjB0RVJNZFNYMXVGdzJiRGJyTVNsenlPb0gxaGZMTDJMOXorcGU4U0ZCTFc4eGREUktTSEZEcEZocUREWmZDTFBWRGMwTFp2NWdqNC9rSUk3cnYzN1Q1bE1CZ3dtVXlraGplUlUybkZackNBVWY4a0RnaE9PelRYWUtqTnc4L1BqK0RvWWIwc0FBQWdBRWxFUVZUZ1lDSWlJakNaVEgwMnZQYWh5YkM5QUg2K0IzNjRHRklqcnZ3WVgzUFk3WHo2NXQ5b2FxaGoyVFYzOXZwcnRYdkRXaXhCSVV5Y3RaU0s0Z0tpWWhNQUtNbzlqc3ZsSWo1NWZMdnpiL2o4MTlpKzdsVzJ2UGNpSlFXbldIVDl2ZmlaVE14ZXZwcVJLUlBZOVBaelZGZVUrQ1IwWHVtMTJyVmhMU2ZTZHdGZ01CcVp1ZlFtcGkxYzFlNGNwOE5CZFhrUnM2NjZtZFNMQXJmTDVXTDg5RVdZQXl5WHJjTmtOclA4dGk4UUZCTE9xYXo5ekZoeUF4bTdObklxYXo4QUg3M3krMDRmNTJjeTQzUTYyUHpXYzF6L3dGYzE3RnhFZkU3dnNFU0dtSTlPdzYvMnRRMm5CWGdrRGU2ZjVMdWFmTVZvTkJJUUVNQ28wSHFLS2t0b05vVGdORm5jazZHYXRBaHBmMkp3dE9CeUFiWkdhQ3JEYUd2QVpEWVRHQmpJc0dIRENBZ0k2TE9odGVjOU5RKyt0dzBlM3dBUFRuYjNlRTZMNmRNU1BGWmZXOFVuYi95RjBzTFR6Rng2WTdzSmMzcEQzdkhEbk0wOXpwS2JQMDkxZVRIdi9PMS9HVHQxUG90dXVKZmpoM2NRRUJqTThJVDJ2WUIrSmpNcjd2Z2lZY09HYzJqYmgxU1dGbkxEQTEvRFA4QkNYUEk0N256aUIvaGZJWlI1Z3lldlZkcThGWXdhTjVYbXhqcEs4bk00dVBVRGNvOGU0THI3dnR6YUsxcFpkaGFIM1U3VUJVTmZ6ek1ZREsyejNGNkp3V0JnL3FvN21iNzRlaXhCd1V5YWZSVWg0Y01JQ28zQTM5K0NPZURjbHpuQS9hZC9BQWFEZ2V6RE96bXc1UU1hYXFzSUNSL1dzeGRGUktTSEZEcEZoZ2luQzU0NURHOW10KzBMTnJ0N04yZU84RjFkdm1ZeW1RZ0pDU0hSWktLbXBvYjYrbUxzZGp0T3AxTnIwL1ZEQm9NQm85R0lLU2lJa0pBUXdzUERzVmdzbUV4OS85OVphZ1Q4NVZyNCtXNVljd1E0MHJ2dEd3M1FjVFhKcmp0eklwUE5ieitQMDJGbitlMlBkdWgxNnczQjRjTVlQaktGOGRNWFlqQVlXSDc3bzJ4Ny95VktDMDlUWDFQQnBObkxPdjFRd0dBd01HZkZMWVNFRDZNb0w3dGR5RFNaKzM3WXU2ZXZWWFRjcU5hSmtpYk52b294YVhOWi8rb2YyUFh4V2xiYy9pZ0E1VVZuQU5qd2p6OWRzcWR4d2JXZnUrU3lLaGR5dVZ4WWd0eHJWb1dFRHlOODJBaTJmL2dxZHo3eGZZeEdJeHRlZTVyRTFEUW16bDdLenZXdjA5UlF4NHJiSDJYMHBObVkrbkRZdVlqSXBTaDBpZ3dCVFhiM2NpaDdpOXYycFViQWp4YTc3K01jNmt3bUUwSG5KcUtKaUlqQWFyVmlzOWx3T0J3S252M0krV1ZSekdZei92NyttTTFtVENaVG4vZHdYaWpFN1A0OXFyZEJUaFVjS3J2eVl6eGxBSFo4MHJNMmpoM2N6cmIzWHlJcU5wRVZ0MytSOENqdjNJQWFIWnZJdGZmK1cydTRTazJiUTNSc0l1OCsvd3NBSnM5ZGZ0bkhUNXkxaEltemxyVGI5Kzd6UHlkbDRzd093MWE5cFNldjFhaXhhWVNFRCtOczd2SFdmVEZ4U1N5NzlaRk96N2MyTjdMam8zOTR2R1RObWV4MDltMStsK3Z1L1RMQllSRzBORGRRVTFIUytyTmZXMVZHYzFNOTRMNFgxZHJjQktEQUtTTDloa0tueUNCWDJnai8rUm5rMTdYdG16QU0vckRTZHpYMVIrZVgzRENaVEZnc0Zsd3Vsd0puUDJRd0dEcDg5UWNoNW5QRGEzczUwKzNvd1dOTEMzUFo5c0hMSkk2ZHdzbzcvNlhkNUQ3ZWNMNG43cnk2NmdwYW1ocVl1dUFhUWlPaXV0UldmVTBsWllXNWpFeVoySnNsWGxKdnZGWXVwN1BkejJOVWJFTHJmYTBYcXl4MXorQVdFQmpjNmZHTEZlV2RvS2FpdEhXTjB1YkdlbytINTRxSTlBY0tuU0tEV0VFOWZPMFRxRzVwMjdkNEpIeG5nZTlxNnMvNlU0Z1I2YW5EMno4Q2w0dGx0enpzOWNCNXNacUtVamEvL1R3UjBiSE1XdWJac2lVWHlqK1JDVUR5aE9tOVhWcW51dkphbGVTZjZqQkw3Y21NUFRUVVZiZk93bnNsVGZXMUFGaUNRejA2dnpqL0pMR2pVbHRycTYwc0l5ajB5ck5YdFRRMTRuUTZDUFR3T2lJaTNxTFFLVEpJbmFxQmIyeUMyZ3ZXS3I5clBIeHBtdTlxRXBHK1UzWTJGNVBabjhNNzFuZDZQQ1krbVpTSk03RGJiT3phOEFiVEYxL1hLeFBPVkZlVXNPN0YzK0J5T2xsNTE1ZTZOY1F6TC9zd3dXR1J4TVFuOWJnZVQzajZXb0Y3Mk8vSWxBbU1HSldLMFdpa3REQ1hNOW5waEVaR00zdjVMUjVkcjdHdUdvQmdENEtqdGFXWjhxSXp6TDRndkJlZVB0cnBCRVVYcXl3dDVJTVhmODJEMy9obGo5YzhGUkhwQ1lWT2tVRW91OG9kT0J2dDdtMEQ4TFhaY0dOdnpFb2lJZ09DdGJrSm03V0Z3OXM3RDFMalp5d2laZUlNbXB2cU9YdjZHTG5IRHJMcTdpY1pucERTN1d2bW44amswN2YraGdFRDE5My9GU0pqNHJyY1JtTmREUVU1V1ZlOEQ3UTNlZnBhQWN5OStqWnlNdmVTdWZzVDdEWXJvZUZSVEYxd0RkTVhYKy94a05maS9KT1lBeXl0dzJVdnB6QW5DNWZUU1Z5U2UrbVlVMW43cVN3cDlDamdOalhVWVRRYUZUaEZ4T2NVT2tVR21Zd3krUFlXYUhhNHQ0MEc5d3kxaTBiNnRpNFI2VnNQZit1M0hwMFhFaGJKNmtmL2svV3YvSUgzMS95S1ZYYy9RY0tZcnEraHRPT2pmM0JrenlZaW9tTlpkZmVUM1o2MDZHVG1IbHd1RjBuak93NnRmZlczLytWUkcvZi8rODg2QkswWlMyNWd4cEliT2ozZjA5Y0tZTnFpYTVtMjZGcVB6OS8yd1NzQW1BTXMrQWRZcUtrbzVXVEdibEltenZSb09IOWVkanBtL3dCaVJpWnpNbU1QVzk1N2tjU3hhU1NObTlycCtRR1dJQXBQSGFYdzFERk9adXdtSWlyVzQxcEZSTHhGb1ZOa0VEbFFBdC9aQ2phbmU5dHNoQjh1Z3JsZDcyd1FrU0hFRWhqTTlROThsWFV2L1lZekp6SzZGVHJkOXh5YW1YWFZ6VDJhTlRWczJIRGlrc1lTT3lxMWRWOTgwamdXWEhlM3gyMzRtZnJQckszMXRaV3Q5NmdDK0psTUpLUk85dmo1VkpZV01pSnhES1VGcDlqMDFuT01HanVGRlhkODhaTG5qNSt4aU5QSERyTHVwZDlnRHJDdytJYjdldndjUkVSNnl1RFM5SXdpZzhLQkV2aXZyV0EvRnpqOS9lQm5TMkZLUDEyc1hrU3U3UEhISCtleDd6M1RaOWV6V1Zzd21mMDFvWllYT094MlhDNG5maVp6bDEvZjVzWUdMRUhCbEJTY1lrUkMzOTBuOGRjZlBjNlRUejVKZEhRME1URXhtTFVFaTRoMGszbzZSUWFCckFwM0QrZjV3R254ZzU4dmcwbGRXNlZBUklZNFQ5ZU5sSzdyeVF6QzU1ZWo2Y3ZBS1NMU214UTZSUWE0N0NwNDZyTzJJYlZCSnZpLzVUQXUwcmQxaVlpSWlJaUFRcWZJZ0paWEM5L2NETTNuWnFrTk5zT3ZWOERvY04vV0pTSzlJMm4wV0YrWElFTllYSUo3eVJvTnR4YVJuakw2dWdBUjZaNkNldmo2Sm1pd3ViY0RUZkNyNVFxY0lvTkpTMU1qRmNVRnZpNURocUR5b2pOWW01dDhYWWFJREJJS25TSURVR2tqZlAxVHFHbHhiNXVNOEw5TFljeVYxeGtYa1FGa1pNSklLa3J5ZlYyR0RFRVZ4ZmxFUlEzRFlERGc1K2VuM2s0UjZSR0ZUcEVCcHM0SzM5Z01sYzN1YmFNQmZyQVFKa2Y3dGk0UjZYM3o1c3ltNVBRUlg1Y2hRMUJoVGdhcFkwWmpOQm94bTdzKzQ2Nkl5SVVVT2tVR0VMdlR2U3pLMmZxMmZkK2FCL1BqZlZlVGlIalBsQ2xUQ0E4eWMyVDNwNzR1UllhUTlCMGZFMkN3azVpWWlNbGt3dC9mSDZOUmJ4bEZwUHYwTDRqSUFQSy91K0ZvUmR2Mms5Tmh4U2pmMVNNaTNuZi9mZmRTVlhpQ2pOMmYrTG9VR1FMU2QzNU1aV0UyaXhjdHhHUXlFUklTb3ZVNVJhVEhEQzZYeStYcklrVGt5djZlQ1M5bXRXM2ZPeEVlbmVLN2VrU2tiemlkVHBxYW1sano0c3MwMmczRXBVd2lLamFSNkRoOTRpUzlvN3pvREJYRitSVG1aQkpndExONDRRTDgvUHdJRFExbHhJZ1JCQVlHcXFkVFJIcEVvVk5rQU5pY0QvKzlzMjE3U1FKOGY2SHY2aEdSdm1XMzI2bXJxMlB2M3Ixa0hUdE9XVmtaL2dGQkZCWGsrcm8wR2VEaUVwS3hOamNTSFIzRm1ORXByVU5xQXdNRGlZNk9KaVFrQkpOSksreUpTTThvZElyMGMrbGw3clU0SGVkK1U4ZEZ3bSt2QnJNK2RCWVpVdXgyTzgzTnpkVFUxRkJmWDQvZGJzZnBkS0wveHFVM0dBd0dqRVpqNjVEYThQQndMQmFMQXFlSTlBcUZUcEYrckxBZW50Z0FqWGIzZG5RZy9Ia1ZoQWY0dGk0UjhRMm4wNG5kYnNkbXMyRzFXckhaYkRnY0RnVlA2Wkh6eTZLWXpXYjgvZjB4bTgyWVRDWU5xUldSWHFQUUtkSlBOZG5oWDlaRFVZTjcyK0lIZjd3R2tzSjhXNWVJK0piTDVlcndKZEpUQm9PaHc1ZUlTRy9SbUFtUmZ1cS9kN1lGVGdQd3c4VUtuQ0tDQW9HSWlBdzRHamNoMGcrOW5BVzdpOXEybjV3QnMwYjRyaDRSRVJFUmtlNVM2QlRwWjlMTDRJWE10dTBWbytDMnNiNnJSMFJFUkVTa0p4UTZSZnFSaWliNC9uWTRmNGRXU2poOGM2NVBTeElSRVJFUjZSR0ZUcEYrd3U2RTcyeUZPcXQ3MjJLQ255elIwaWdpSWlJaU1yRHA3YXhJUC9IYi9YQ3l1bTM3L3kyQTRVRytxMGRFUkVSRXBEY29kSXIwQTFzSzRNUFRiZHYzVElENWNiNnJSMFJFUkVTa3R5aDBpdmhZYVNQOFlrL2I5cFFZK01JVTM5VWpJaUlpSXRLYkZEcEZmTWpwZ2gvdGdDYTdlenNpQUg2NENJeGFnazlFUkVSRUJnbUZUaEVmZWpFTGpsVzJiWDl2SVlUNSs2NGVFUkVSRVpIZXB0QXA0aU5ISytDbEkyM2JkMCtBcVRHK3EwZEVSRVJFeEJzVU9rVjhvTkh1SGxaN2ZqM081RERkeHlraUlpSWlnNU5DcDRnUC9HSVBsRFc1dnpjYjRRZUx3RS8zY1lxSWlJaklJS1RRS2RMSE51VEMxb0syN1NlbVEwS283K29SRVJFUkVmRW1oVTZSUGxUZUJMODcwTFk5Y3dTc1R2VmRQU0lpSWlJaTNxYlFLZEtIZnJZYm1zOHRqeExtRDkrWjc5dDZSRVJFUkVTOFRhRlRwSTlzeklPRHBXM2JUODJEOEFEZjFTTWlJaUlpMGhjVU9rWDZRSzBWL25pd2JYdHBBc3lQODEwOUlpSWlJaUo5UmFGVHBBLzhaaC9VV2QzZmgvckQxMmI3dGg0UkVSRVJrYjZpMENuaVpidUtZTXNGczlYKzZ3ejMvWndpSWlJaUlrT0JRcWVJRnpYWTRQLzJ0RzNQR0E0cmszeFhqNGlJaUloSVgxUG9GUEdpUHg2RTZoYjM5eFlUL09jODM5WWpJaUlpSXRMWEZEcEZ2T1JJT1d6SWJkdCtZanBFQi9xdUhoRVJFUkVSWDFEb0ZQRUNwd3Qrc2JkdE95MGFiaHp0dTNwRVJFUkVSSHhGb1ZQRUM5N01ob0k2OS9kbW80YlZpb2lJaU1qUXBkQXAwc3RxV3VEdlI5cTI3NTRBY2NHK3EwZEVSRVJFeEpjVU9rVjYyZE9Ib01udS9qNG1FTzZmNU50NlJFUkVSRVI4U2FGVHBCY2RLWWRQOHRxMi8zMjJlM2l0aUlpSWlNaFFwYmZESXIzazRzbURGc1REM0RqZjFTTWlJaUlpMGg4b2RJcjBrbmRPdHA4ODZNc3pmVnVQaUlpSWlFaC9vTkFwMGd0cVd1QzVqTGJ0K3lmQjhDRGYxU01pSWlJaTBsOG9kSXIwZ3I5bHRFMGVGQmNNOTB6d2JUMGlJaUlpSXYyRlFxZElEK1hXd3JwVGJkdi9QaHRNK3MwU0VSRVJFUUVVT2tWNjdNK0gycjZmSFFzelIvaXVGaEVSRVJHUi9rYWhVNlFIRHBmQjN1SzI3U2VtKzY0V0VSRVJFWkgrU0tGVHBKdGN3Ty8ydDIxZm53SkpZVDRyUjBSRVJFU2tYMUxvRk9tbWowNURYcTM3K3dBL2VIU3FiK3NSRVJFUkVlbVBGRHBGdXFIWkFjK210MjNmUFFFaUFueFhqNGlJaUloSWY2WFFLZElOcng5enI4MEpFQjRBbjlNU0tTSWlJaUlpblZMb0ZPbWk2aGI0eDdHMjdTOU9CWXVmNytvUkVSRVJFZW5QRkRwRnV1aUZUR2h4dUw5UENvUHJVbnhiajRpSWlJaElmNmJRS2RJRnBZMnc3bFRiOWxkbWdjRjM1WWlJaUlpSTlIc0tuU0pkOEVJbU9GM3U3NmNQaDJreHZxMUhSRVJFUktTL00vbTZBSkdCb3FnQlBzNXQyLzZpbGtnUmtUNlducDdPdnIwSEtNalBKOUFTVEU1dXRxOUxra0ZtZE5KWW1sb2FTVXhNWVBhY1dhU2xwV0V3R0RBWWh0YTRIdjJ1OVYvNkdSMllEQzZYeStYcklrUUdndi9lQ1p2ejNkL1BpWVdmTHZWdFBTSXl0S3g1NFVXYWFwMk1paG5IaUtoRVlxTVNmRjJTREZMRkZRV1VWT1J6dWppTG9IQXo5ejF3RHlhVENhTnhhQXlRMCs5YS96ZlVmMFlISW9WT0VRK2NxWU12Zk5pMi9lZFZNQ2JDZC9XSXlORHl6TytmSlM0aWxUbVRsdm02RkJsaWRtZDh3dG5xa3p6ODJBTllMQmI4L0FiM2RPMzZYUnQ0aHRyUDZFQ2xqd05FUFBDMzlMYnZGOFFyY0lwSTMxbnp3b3ZFaGV0TnNQakd2Q2xYRXhlWnlrdHJYcUcrdmg2SHcrSHJrcnhHdjJzRDAxRDZHUjNJRkRwRnJpQ25HcllYdG0wL25PYTdXa1JrYUVsUFQ2ZXh4c21jeVhvVExMNHpQKzFxckEyd2QrOWVXbHBhY0RxZHZpNnAxK2wzYldBYkNqK2pBNTFDcDhnVlBIdEJMK2ZTQlBWeWlramYyYmZuQUVuRHgvbTZEQkZHeDA4aUsvTVl0YlcxZzdJblNiOXJBOTlnL3hrZDZCUTZSUzdqV0NYc0xYWi9id0FlbnVMVGNrUmtpTWt2eUdkRVZLS3Z5eEFoTmlxUnNySXk2dXJxc052dERMWXBRZlM3TnZBTjlwL1JnVTZoVStReW5zOW8rMzc1S0JnVjZydGFSR1RvQ1F3STBzeVowaS9FUlk4aXdOK0N6V2JEYXJVT3VqZjArbDBiK0FiN3oraEFwOUFwY2drbnFtQi9TZHYyZzdxWFUwVDYyS204RTc0dXdhY2FtdXF3Tyt5ZEhqdGJsa2V6dGFtUEsrbzlQWDFEN0lzMzFBVkZlVGdjRHF4VzY2QzdaMjZvLzY0TkZvUDVaM1NnVStnVXVZU1hzOXErWHp3U0VrSjhWNHVJeUVCUVUxL0ZMMS82SnZuRk9lMzIvMm50RDlsL2RHdW5qL25UMmgrU2ZtSjNwOGMyN1h1SE5SLzhxdE5qejc3OVU4NFVYVDRvTkxVMFVsaWEyeTZnYmR6OUpzK3MvVkhydHN2bFl1UHVONm1zTGJ0c1d4Y3JxeXJpMVkvK1FFVk5hWmNlQi9EZWxoZlp2UDg5ajgrdmI2eWx4ZHJjdWwxY25zOGYzL2creGVYNVhiNTJUN2xjTGcxZDlJTGFobXArOTlwMytOUGFIM2JwdGEycHJ5Sy81SlRIWDFaYml4ZWZSWHNIam0zajJiZC9TbjFqYllkalRxZVRGOWY5aGdQSHR2WDZkZlV6MmorWmZGMkFTSDlVVUEvYkxwaXg5djVKdnF0RlJLU25yTFlXUHRuekZsVjFaZHgzM1plOWRwMnF1aklhbXVvSUNteC9MNExWMW9MakVqMldqYzMxMkIyMlRvK2R5TTlrK3JpRjNhN24wUEh0Yk56ekp2LzJ1UjhUR1JZTlFHbFZJWmFBb05aem1sb2F5U3ZLWm0vV1pxNlpkeWV6SnkzMXFPMDlSelp4K3V4eEFnT0N1MXhYY3Z4NDFtMTdoWVZUVnhIZ2IybmRmekwvQ0tmUEhxUEYya1N6dFluYWhpcktxNHBvdGpheFpNWU5MSis5R29Eb3lEZ2lRcUw0Ky91LzVQNGJ2a3JDOEJSZVd2ZGI4a3R5TG5YSlZxdm0zOFdzaVV1NlhMTjRMcS9vQkc5dGVvNDdybjZNeEJHanIzaSt5K1hpdlMxcnFHK3N3ZTZ3cy8zd2VoWlB2ODZqYSswL3VvVnRoejY4OG9ublBMTDZxUTQxNVJSa3NmM3dlczZXNVdMQVFIUmtIQXVtWHNPa2xKbnR6bXRxYWVRWGE3N2VhYnUzTDMrVXROUTVyZHRWdGVXczMvazZzVkdKRkpTZWFuZHVWUGdJU2lvTE9GMTRqTW1qWjNNczkxQzc0OFBDaGpOOFdMekh6MGtHQm9WT2tVNjhmS1R0KzlteE1EYlNkN1dJaUhSWGk3V1pROWs3MkhGNFBYV05OWXhKOE80bmFGVzFaWmo4VEVTR3VnUGV1NSt0NGVqcEE3VFltdG00NTAwMjdYdW5ZNDIyWmo3YThROCszcldXaDI3NkQyS2ozWk81RkpibVV0ZFF6Y1RrR2QydTU4Q3hiWXhKbU53YU9BRktLZ3FZZU1HYjZTQkxNQS9kL0EzVzczeWRkZHRmb2JhaGtoVnpibTA5WGxCeWl2cW05ajAxTHBlTDlCTzdpSTlKNGt6eGxZZGxKZ3dmemNzZi9wYUttclo3Tmh4T0I3OTg2UnV0MnpjdWZvRGlpak5rNXV3bEtYWXNnWllRWWlMaW1EWjJBV0Voa1VTSHg3YWVhL0l6Y2ZlcUozbjFvOTl6T0hzbkNjTlRXREQxR3FZMnpiOXNIZTl2ZmVtUzRiOHIxSVBVdWNMU1hIWWNYcy9SM0lOZGV0eldnK3ZJS2NqaTVpV2Y1Mng1SHB2M3ZVdHkzRGdTUEFpczRMNGY5Vjl1Lys1bHp5bXB5T2UxRFU5MzJKK2RsODVyRzU1bVpFd3k4NmVzeEdhM2NpUm5IMnMzL29WbHMyNW02Y3diVzg5dGJta0VJRFZoTXJIUm85cTFFM05CU0xUYVduaHI4M09ZVGY0NG5RNjJIUGdBUDZOZjYvR3hvNlp5NE5nV1lpTGoySnUxR1pPeGZSeVpNblplajBPbmZrYjdINFZPa1l1VU5NSW5aOXEyNzV2b3UxcEVSTHFydHI2S1A3eitYZXdPTzVOU1puYjVqWENYcnRWUVRVSHBLVTdtSHlISUVzS3hQSGZQeFppRVNVd2Z2NUMxRy8vQzVERnptSmpTTVVDK3R1RnBaazFZd3RoUlV4Z1dQcngxLzZIc0hjUkV4aEhnSDlpaEorUzhndExUT0YzdDc5c3krWmxKVFp4TWZuRU9GVFVsckpwL1YrdXh1c1lhNmhwcmlMdm9EYlBKejhTTmkrOGpPVzRjU1hIdGw4M1lmbmc5cHdxUHR0dG5kOWh3dVZ3VWxaL2hyVTNQWGZIMXVXdmxsL2pjTlU5d1BPOHd3eVBqQ1F0cCt5VHpTTTQrRWtlTUlYNTRNc1VWWjBnWVBwbzdWLzdMSmR2S09uMkFmVWMyOCtCTlgrZUJHNzZHMGVpK1U4cVREeFErM1A3cUZjK1I3bG0zL1ZYMlpYMUdZRUF3S1NNbmNMcndtRWVQMjVPNWljMzczMk5xNmp4bVRGaEVtbjB1K2NVbmVlV2ozL1BBRFY4alBpYkpnMVlNaElkYy90UHgyb2FxVHZjM3RUUnc2N0pIbURwMlh1dStwVE51NU05di9waHRoejVrL3BTVitKc0RXczhGZHlpY2tqcjNFdTAxOHNwSHY2ZTZycHhIVmo5RlFja3BQanZ3SHZkZDkyV2lJMklwTE0ybHFEeVBFVkdKM0xYeVMvenRuZjhsWmVTRWRoLzB5T0NrMENseWtYOGNBK2U1RDhnbVJjSFVHTi9XSXlMU0hVNlhrOUVqSnpFM2JRV2pSMDdneDg4KzRiVnJGWlhsOGQ1bmE3RGFXL0F6K3JWK1AzdmlWVnkvNkI3OC9Fd0VCZ1FSRnR6eGpiRUJBNUZoTVl5S1RXM2RaN1cxY0NSbkwvT25yT1JVNFZFMjdIcWo5WmpMNVd5ZFhHamJvUS94TS9waHZLQVhKU1F3akMvZjg5OFVsYnMvUFh4MS9SODZYUE9kei83T081LzkvWXJQNjN1UFBjUGRxOXEvYmpYMWxmeng5ZTh6TDIwRlY4KzlqZnJHV2o3ZXZaWkYwNjY3WXU5TWZzbEpzazd2NStHYnZvSFJhS1NvL0F4YkQ2N2o2cm0zTVRyQnMwODQ2eHRxS0N6TEJkejN2SHB5VDl4TlN4N29OUEJMN3drTUNPYXFtVGN4TjIwRis3STJleFE2ZDZaL3pNZTcvOG5ZeERSdVd2cDVBTXdtTS9kZC94WCsvdDcvOGRLNjMvQzVWVStRSE9lOTlVT25qcDJQd1dCb3R5L0EzOEw0cEduc3p2eVU2cnFLMXAvcjh6MmRGdzVQdjFoMjNtRWFtK3A0NktiL0lDcDhPTVBDWWppUm44R0pNeGxFUjhSeUtIc0hSZVY1UEhyTHR6QVlETnk2N0JIZTN2dzhzeWRlMWU3REdCbDhGRHBGTGxEVEF1c3V1UFZBOTNLS3lFQVZFUnJGUGRjKzJTZlhHcDg4amY5OCtEZjgvclgveCt4SnkxZ3dkU1YvZWZNbkJGcmE3bmZjdlA4OWp5ZlAyWDkwQzgzV0ppeitRY3lhdUtUZFBZaGJENjdqUkg0bUJTV25pSW1NSXo0bW1WdXVlcWhERzJOSFRlbndKblpuK3NkVTFaWnh3K0w3dXZsTVljT3VOd2dNQ0dMSmpCc0E5L0RnakpON21EWjJ3UlZENTQyTDcrZTVkMzVHYVdVaE1jUGllWGZMR2lhTm5zV0NxZGQwcTVhNWFTdElIREdHMXpZOHplZHYrQnJCZ1dHdHg0N2xIdUpROW5idVdmV3ZlalBmQjg3ZmIrc0ptOTNHQjF0Zkl2M2tic1lrVE9MT2xWL0M1TmYybGp3c09JS0hidm9QMW56d0sxNzg0TmNzbW5ZdHkyYXRidTNWdnBqRGFTZnI5SUhMWHJQeUVoTmVYUnc0MjJxMEF1MERaclAxWE9nMEIxN3lPdFBHTFdEeW1EbDh1UDFWTW5QMnR1NC9jU2FEemZ2ZmMwL3k0N0R4MCtlLzB1N2FmM3pqK3dEY3R2d0xURWllZnRubklnT1RRcWZJQlY0L0R2WnpJN1dTd21CZW5HL3JFUkVaS0Zxc3pWVFZsYmZlazluWVhFOW9VRVRyOGVzVzNNM2N0T1VkSHZmTGw3N1pidHRtdDdFei9lTkxYdWZ3aVYzTW5yaVVncEpUakUrYXhwNGptN2hoMGIyWVRmN3R6b3NNaTI1M0w2ZkQ2ZURkTFd1WWtEUzkyMjlxaitUczQranBnOXkyL0F1dFF3NDljVGg3Wit2OXJBNm5nOWMyL0JHSDAwRkRVeDMxalRYODVwVnZFUlVSeS9ESWVGcHN6WlJXbnUyMG5ZalFxSGJib1VIaHRKd2JrandzZkVTN0laWkY1WG40R1UyYWtLV2Z5Uy9PNGYxdEwxRldWY1RjeWN0Wk5mK3UxakQ1bHpkL1FueE1FamN0ZVlDd2tFZ2V2ZlhidkwzNWViWWQrb2lqcHcreWVQcjFURW1kMnlGOFdtMHR2TFA1aGN0ZXR5djNPRnB0TFJ6UE8weGthRFNoUWVHdCt4dWIzY05yYlE0ck5mVlZCRmxDTUp2TUhSNXY4ak5oZDloSVRaak05WXZ1OWZpNnYzdnRPeDJHeTh2Z29kQXBjazY5RGQ0NTJiYjk0R1RmMVNJaU10QVVWN2lYNzRpTEhvWGRZYWV1c2JwMVFpR0Frc3FDVG50akxwN1ladHVoRDdFN2JBU1lMUjNPelNzNlFXVk5LUk5UWnJKaDExcEd4cVJnTm0wbjY5UitwbzFiY05uNlRoVWNwYm1sa1NCTENLY0tqbDc2UklPQjBTTW5kTmhkVTEvSnV1MnZZQWtJd21hM3RnNXJiV3l1QitCa3dSR3E2eXZhUFNZOFpCaGpFaWFSTW5JaTRSY0V4c2JtZXFwcXl4ZzVQS1YxbjluUG44eWNQZVNlUGM0ei8vd1JuWG5nK3E5ZXN1dy92djY5ZGoxSExwZVQ4SkNvUzU0dmZXL1R2bmZaZW5BZEFXWUx0MXoxTU5QR3RaLzRxYWEra3ZDUVlhM2JnUUZCM0xQcVNYWmxmTUpuQjk3am5jOWVvTVhXeE56SmJSL2V1RnhPUWdMRCtQb0RQNy9zdGZOTFR2SDh1NWMvQjhEdXNQUG1wMytqb2FtT2E1YmQyZTVuNm54UDUwdnJmZ3U0ZTBualk1SzVhdVpOcENhMmY5UGtjcm13MmEyWHZKZFVoaDZGVHBGejNqb0J6ZWZlKzR3TWdTVUp2cTFIUkdRZ09UL2MxZUlmU0VsbElTNlhxOTJNbGprRldSUlg1RlBmV0VPenRZbm9DUGRzckJldUc5aHNiV0puK2daV3piK3IwMlVndGh6OGdIR2pwcmErTVRjWURFd2Z0NUF0Qno0Z0xYVnV1eGt5TDVhWnN3ZUFIZWtiMkhOa1U2ZkRDczhINFAvM3hmYXpmTnJzTmw3LytCbWFXaG94R0F4c1BiaXU5WmpyWE05TXhzbmRtUHphZW4wYW11cElqaC9QbUlSSmhBVkhFQmJjMXV1YmVYSXZPdzV2NEpzUC9ySkRqZU9TcG5MSGlzY0ErTWVHcHdrUEdjWjFDKzhCM0QxSTVkWEZuVDYvUjIvOVZydGVxY3lUZTltYnRmbVNyNGYwdlJGUkNZeE5UT1BHSlErMCszbTRISVBCd0lLcEswbExuY09Pdyt1Wk9hSDljamNPcDZOTHZlNlhVMXRmeFJ1Zi9JWEMwdE1zblhsanU4bUZBRkxpSjNETFZROWhOZ2ZRMU56QTJiSmNNazd1NXRYMWYrRHVhNTVnWE5MVTFuT2RUZ2Y1SlRrZVRiUjFuc1Uvc01OTXRqSjQ2RzlXQkxBNTRaL0gyN2J2blFqR3ptOXpFQkdSVHVRVm4yQlU3RmdBOGt0eUNBMEtidzFCMXk3NEhERVJjVVJGakdEcndYVms1Nlh6NkszZkFpRHIxSUhXSWJrVy8wQW1qNW5EcklsTE80VE8zTFBabkM0OHhpT3JuMnEzZjI3YUNuWmxiT1RBMGEzTW1ieXMwOXBxNmlzNWtyT1BXUk9Ya25seUQ3Y3VlNFR4eWRQYW5lTnl1Zmp6UDM5TTZFVmg0UHdhaXNVVitTU09HRU5sYlNsZnZmZC9XbzlYMUpUeXg5ZS94MjNMdnRCdU1xQi9iUGdURHFlamRYdk4rNytpNlZ4UFVYTkxJODNXUnY3ODVuKzNIbDgyODJhc3RoWUN6SmJXSVlzR2d3R2p3ZGpwRU1hTEdRMUdESWEyWVplWHV2OVBmR2RTeXN3T2ExOTZLalFvbkdzWGZLN0RmcXV0dWNQUTh1NDRjU2FUdHpjL2o4TnA3N0RtNW5ramh5Y3pjbmh5Ni9hc2lVdVlPblkrYXo3NEZadjJ2OXN1ZERhMU5ESmw3RHlXemJxNVMzVmMrTUdOREM0S25TTEF4anozOEZxQWlBQzRKdm55NTR1SW5KZGJDKytjZ093cU9GN1plKzBhRGVEWktuMzlRNHUxaWRObmoxRmRWOEhKTTVta3hFK2dxcmFjcHBZR3dvSWphYkUxYzdZc2o5cUdhbXgySzJmTDhnRDNmWXJOTFkyY0xjc2pNaXlHMVVzZjdOQUxhYlBiK0dEYnk2UW1UTzZ3c0gxb1VEalR4eTlpNDU0M1NaSEh0d2dBQUNBQVNVUkJWSTRmVDB4a3g1dnhkeHplQU1EaTZkZGo4ak96OWRBNnhpVk5iWGVkL1VlM1VsWmQxRHFMNkhrYmRyMUJaczVlYmxoMEwwMHREZXc1MHZtRUxGZXlZT29xSEU1M1QrcVo0cE1jT0xhVnEyYmUxSG84TmpxUmpKTzdDUW9NN1ZiN2YzM3JmL3BrZUcxMUM2dzdBbnZxb043Uk50djdRRGJRZnRjdVZOOVlTMm5WV1g3Ni9GY3VlOTdsN3VrOGVHdzc3Mjk3aWRpb1JHNWY4VVdpTGxpNjZFcVM0c2IrZi9idU96eXE2MHo4K0hmNnFQY3VvWUpFa2VpOW1vNHBCZ3d1dUpmWXpqcmVKTTR2WlRmWlBKdGtzOWxrMTV0a2t6aHhuTVJ4TjNaY3NDbkdOTkdiQ2dJRUVrMElWZFI3bmY3N1kyQ2tRUldRR0pYMzh6eCtmUHM5STUwcjdqdm5uUGNRN0JkT3hVM2prT3VhcXZIMjlPUFg3MzMvcG5wcGM2emZLRlA3OVFrSnM3aC80VE85dnI4WVBDVG9GQUw3TkNrM3JFOEFsYlJ5Q2lGNllkTjVlUE9zZlRreEFEYU9BVzNYUFR4dmlRSTRsdHczMTdvYkhsM3hUVDdlL1dmZTJ2b0t6YTJOUExUc1JRNW1iT2Q4dTNHY056SmlBcnp4eGE5UXF6Uk9MNlJkWmE3Y20vSVpqYzExUExucU81M2VlOG1NOVZ3dXlPU1R2WC9obVRYZngxM3Y2ZGhYWFYvQnFZdEhtVHg2TGo2ZWZzeWZ2SW8vZmZ3VERwemM1c2c0V2xwWnlKNlVUNW1ldUpESWR1TXN3ZjRpUEcvU0NxWWxMbkRxVm51ckVrYU1ZL2VKVHhrZFBaSHd3R2pPS0k4VEdoQkZWbTQ2Y3lmZUM5aGJaSVA5YjI5c3h6OC8vSE9uUkVKbkxoM255T21kdDEzZXJ1alZNREVZUm9TQldRRkRJT1ljZE05YWU5WDE1Y1NHajJISzJQbmRIMWRYenI2MEx6cHNMeTdQNDhzakg1QVFOWjRIbDM3ZEtZdHVieGxOQnFjdXZpMnRUZFRVVnpCNTlGd0FubHYzUThLRG9xbHJyT0gzSC82SWIyMzhCYjVlQVh5eTV5OTRlL281V25CdnBTdXVHSHdrNkJURFhrWVpGRFhZbDlWS1dCdmYvZkZDQ0FIdzFqbjRJQnVXUnNPTGsreTlKUHJhc2I2L1pML1JhOTE0Yk9XMytldm1YOURRWElmUjFNcjlDNTl4dEZwY3pEL0RsZ052TXpwbUVoVTExMUFxVlFUN2hiTjYzdU5kVHRzQWtIcHVQMm5aQjFpMzRHbHFHaXE1VkhqV3NTK25LSXY2NWxwMEdqMXI3bm1LVFR0ZjVjMnRyL0Q0aW0vajV4M282QnFyVnFsWk5IMGRBTzU2RDlZditob2Y3dm9qR3JXVytLaHhiTnI1S3VGQjBTeWI5V0NIKzk4NysrRnV5OWRicFpXRm5EaTdsL2lvY1k1dERjMTFKS2QranJlSEgyTmpwMUJXWGVRb1oyKzBHSnBwYXJIL0ExWldYVVJWWFJrbXN3R0RzWldyMXk3U1ltaml3TWx0ZUh2NE1XWE12RHYrREFCNkZVd01oS0FnMEF5aG5wQ0Q2Vm03b2FXMWlhcTZNcVlsTHVpeDIyNWhXVzZuMjQrZTJZa05HK3NXUHROandOblUwb0RIVFMzeFp5NGRwNmFoa25FajI3cmpadVdtWTdQWkhJbXlETVlXbWxzYkhZbUlXZzNOTkd0MFdHd1d6R2FUSXhtWHhXSkczUWRkaGNYQUpFR25HUFkyWDJwYlhoNERYdkwzVGdqUmcwdlZzQ2tiTm95Q2x3YjVsSEltczRuZEp6NWgzcVFWVHBremI4ZWwvRXlxNnNvWUhUMlJ6ZnYrVGtOVEhiTW5MQ1U3TjRNdEI5OW0vYUt2VVZGempjcWFFallzZW82M3QvMmFUNVAveW4zem44U3Rrd25uYXh1clNEbVh6TUtwYTVnNGFqYjcwN2R5TGlmVnNmL0MxVk5jS2N6QzI5T1BwKy83SGhzV1A4OVhSejkwN0UvTjJrOSt5V1h1bS8rRVUrdG5mRlFTYSs5NW1pMEgzK1pBK2xiQ2cyTjRaUGsvZDVxSTZGWUN6aHRkQnkxV0M3V05WVTdaZXc5bWJDY2lLSWE0aURHY3k3SFBYeGdWRXNlVU1mUFllZXdmS0ZEWVg5U0RZcnU2ZkFlLy8vQkhqa1JNbis3OUN6cXRHenFOSHAzV0RhUEpnTmxpb3JxdTNHbnFHakYwbk04N2hjMW1ZMlRFN1U4cWZxMGlENDFheTdFenV6cmRIeDRVdzlqWXlRQnNPZmcyWnJPSnlKQTRWRW8xeFJWWHlTbk13dHZEajZVekh3RHN6MERHaFNPRUJZN0E5M3IzN2swN1gzVjZqdjYrNWI4ZHp3bkFtY3ZIQVh0U3BQSHh6c21MeE5BaFFhY1kxa3FhNEVSSjIvcERvMTFYRmlIRTRQSHBKUWgwZytmR3U3b2tkNjZsdFpHcjF5NXdJZThVRzVlLzFLRjdhVy9sRmw5ZzY2RjNXRHo5ZnVaT3ZKZmptWHRKR0RHT1hjYy81dVQ1UTZ4ZDhEUmpycmR5Z24wczUxUDNmWmQvN0g2TlAvN2ozNWszYVNWVHhzeERwMjJiS3NYWE00Qm43dnMrVWFFakFWZzBiYTJqUyt6UC8vWWk5ODEvd2lsNVNWTGNWT0lpeHVLbWMrZEMzbWwybi9pRXBMaHBUcTE4TnB1TkswWFpuTHBvbi9MRVRlOUJlWFV4aDA1OXllenh5L0IwOTc2dHp3L3d4My84TzgydGpWaXNGc3dXRStOSHpnRGdXa1UrRi9QUHRFMTUwaTZPWFRKakF5TWpremgxNFFoSmNkT2NQbjlQdnZIZ1Q5R290ZWkwYmgwQzVodmRhemNzZnM2eHpZWk5FZ3dORVJhcmhlT1plNGdJaWlIQU42VEg0MDNYdjV5NHVUV3oxZGlDMFdUZ2FCZEI1K1RSY3gxQjUram9TYVJtN1NNMWF6OFdpeGtmVDM5bWpWL0svRWtyY2RON0FIRDY0akZLcXdxNWYrR3pqbXM4dS9aZm5MclgvdlBEUDVmdXRjT1FCSjFpV1B1a1hjYmFxU0VRZFh2NUc0UVF3MHhXSmN3S0IxMGZqZCs4Ry83OStUOTN1dDNiMDQvbjF2NHJtM2I5a1hlMy81YU55Ny9CeU1oYmF6bTVYSENPZit4K2plbEpDeDNqRXhQanB2RFcxbGRRS2xVOHRmcTdSSVowVE5YaTd4M0U4L2YvaUgxcFg3QS9mUXVSSVhFZEVnWGRDRGg3eTAzblRsVnRHWnYzdlVGWTRBanVtLzhFTnB1TmF4WDVuTCthUVZadU9uV04xY1NFaithNWRUOGsyRCtDbEhQSkhEMjlrN1NzL1l5TVRMTFByUmsrcGxjdjgrMnRtUHNJOVkwMTJHdzJ2RDM5U0xqZWxUWThLSm9uVnI2TVJxMGxyK1FTMmJrbjBXdmRIT1cxWVNPMytEelByLyszVzdwZmR5M1RQcDRCSkl3WXo5bWNWS3hXQytVMTF6Q2FEUGkyYTMwVi9XUCs1RlhNbjd5cVgrOXg1TlJYVk5XVjhlaTkzK3gwZjR1aG1kTVhqNkxSNkxCWnJXUmNQSUphcGNiUE84anB1QjgrOC90ZTMzUHEyUGxNN1dIc2FIMVREU0VCa1l5UG4wRmRZOCtaMVd3Mkd5ZlBIOFptczVGZmN0a1I0SXFoUjRKT01XdzFtMkhuMWJiMUIwYTVyaXhDaU1HanpnQmx6UkR2MS9PeGc0V2Izb01uVnI3TSt6dCt4K1dDczdjY2RFWUd4N0ppemthbUpTNXdiUFB4OUdmbDNFZUpEUi9UN1R5Q0dyV1dlMmMvekQxVDduUHFZcXRRS0crN1ZjN2ZKNWhwaVF1WlAya2xSck9CMXo3NUtRM05kYWhWR3BKR1RtUGEyQVZPVXovTW03U0N5YVBua25JdW1WTVhqM0l4L3d5am9pZXdjZGszbkxvRlRodzF4MmxNNXMwU3V0a1hGem1Xei9lL3lkbWNWTFFhSGN0blBlVFlWMTFYenZ6SnF3Z042THNKb21QQ1J4RVRQb29QdnZvRFY0cXkwV3AwVEVpWWRjdS9Xekh3R0UwR1RsMDhTbUxzRkJKR2RGN25OR290KzlLK2NIUmg5WEwzWWZXOHh4MWZkdlNYZVpOWGtoZzN0ZE51NmRyclk2aHZUUEVTRmhTTnU5NlRNNWVPMDlCY1M0QlBDRE9TRnZkcitZVHJLR3pkNVZBV1lnajd4d1g0VzZaOU9kUUQzbHZ0MU9OSkNDRTZWZFFJeit5QUg4MkNKU1A2OTE0dnZ2Z2lQM25oOWY2OVNUdEdrd0dOV3RzbmlYTUdrcXpjazFpdEZrWkhUK3cyQUFaN3Q4V0wrV2NZR1pGNFMxMWRlNnY5bEJHRHpjLy85aUl2dmZRU2dZR0JCQVVGb1JsQ21ZVHU5ck4ycCtvYWE5QnFkSjJPaFc3djVtbEpocnFoWEVjSE8ybnBGTU9TMVFhYkw3ZXRieHdqQWFjUVF2UVVrQTFXU1hGVGUzMnNTcW5xTVJQb25SZ3VMLytpZjdXZkhxYzdVdC9FUUNHanljV3dkS2dJcWxyc3k1NGFXSEY3ZVRPRUVFSUlJWVFRUFpDZ1V3eExXOXExY3E2S0E0MDhDVUlJSVlRUVF2UUxlZFVXdzg2MVJqaGIyYlorZjRMcnlpS0VFTjJKaTVZL1VHTGdpQXlMQm9abWwwMTUxb2FHb1Z4SEJ6c0pPc1d3ODltbHR1VnBvUkRjL1JoOElZUndtUlpETTZWVlJhNHVoaENVVkJiUWFteHhkVEg2alR4cmc5OVFyNk9EblFTZFlsaHB0Y0NldkxiMU5iYzIvWnNRUXR4VmtSRVJsRlVWdXJvWVFsQmFWVWhBZ0Q4S2hRS1ZTalhrV3BMa1dSdjhobm9kSGV3azZCVER5cjU4Ky95Y0FMNDZtQjN1MnZJSUlVUjNwcytjeHRXeUxGY1hRd2l1Rko5bFpId2NTcVVTalVZejVGN281VmtiL0laNkhSM3NKT2dVdzByN3JyWHJFa0FwZjQrRUVBUFkrUEhqY2ZmUmtKSzF6OVZGRWNQWXNjdzlLSFJtb3FLaVVLdlZhTFZhbE1xaDlRb3B6OXJnTmh6cTZHQW52dzB4YkZ5c2h2eDYrN0pTQWZmRnViWThRZ2pSRzQ4OS9pakZOWmRKT1p2czZxS0lZZWg0NWg2S3F5OHhkOTRjMUdvMW5wNmVhRFFhVnhlclg4aXpOamdOcHpvNm1LbGRYUUFoN3BadFY5cVc1MFdBbjk1MVpSRkNpTjVRS0JTbzFXcWVmZjRKM252M0F6WWZ5Q1UyTEpIUWdDakNBa2U0dW5oaWlDcXBMS0MwcXBBcnhlZFE2c3pNWHpRYmxVcUZoNGNIdnI2K3FOWHFJZGQxVVo2MXdXVTQxdEhCVG9KT01TdzBtU0E1djIxOWJienJ5aUtFRUxkQ3FWU2kwK25ZK01oRHBLV2xjU0U3Z3hOWnU5QnAzU2txeWV2NUFrTGNnc2l3R0ZxTnpRUUdCaEEzT3RiUlhkSE56UTEvZjM5ME90MlE3YllvejlyZ01KenI2R0FtUWFjWUZuYm5nY2xxWHc3emdFbkJyaTJQRUVMY0NyVmFqWmVYRjNQbXpDRXBLWW5HeGtiTVpqTldxeFdiemVicTRva2hTS0ZRb0ZRcUhkMFZmWHg4ME92MXFOVkQrOVZSbnJYQlk3alcwY0ZLZml0aVdOamNMb0hRZXBuL1dRZ3hDS25WYXR6ZDNkRnF0Zmo2K21JMEdqR1pURmdzRm5rWkZuM3F4cFFUR28wR3JWYUxScU5CclZZUG05WWplZFlHdnVGZVJ3Y2pDVHJGa0hldUVrcWE3TXNhSmR3YjY5cnlDQ0hFN2JveEZZQmFyVWF2MTJPejJlUWxXUFFMaFVMUjRiL2hSSjYxZ1crNDE5SEJSb0pPTWVUdHZOcTJ2REFLUENTaG1SQmlFSk9YS3lIdURubldoT2c3MGdZdGhqU1RGUTRVdEsydmtHbFNoQkJDQ0NHRXVLc2s2QlJEMnI0Q2FMWFlsNFBkWVdLUWE4c2poQkJDQ0NIRWNDTkJweGpTMm5ldFhTV3RuRUlJSVlRUVF0eDFFblNLSWF1c0djNVd0SzJ2bEtCVENDR0VFRUtJdTA2Q1RqRmtmWG1sYlhsS0NBVG9YVmNXSVlRUVFnZ2hoaXNKT3NXUVpNTzVhKzFLbVNaRkNDR0VFRUlJbDVDZ1V3eEpKMHVodXRXKzdLR0IrWkd1TFk4UVFnZ2hoQkREbFFTZFlraHEzOHE1SkJyVVV0T0ZFRUlJSVlSd0NiV3JDeUJFWDJzeXdlR2l0dlY3WTF4WEZpR0U2RXVabVpta3AyVlFWRmlJbTk2REszbVhYRjBrTVVERVJTZlFZbWdtS2lxU2FkT25NbTdjT0JRS0JRcUZ3dFZGdTZ2a0dSbCtwTzRQRGhKMGlpRW5PUjhzTnZ0eXBDZU05bmR0ZVlRUW9pKzgrL1o3dE5SYkdSRTBta2x6bGhJYUlPTUdoTFBTcWlMS3FnbzVrcHhHUnZwcEhudmlFZFJxTlVybDhPanVJOC9JOERYYzYvNWdvTERaYkRaWEYwS0l2dlROdlhDaDJyNzg5WW53OEdqWGxrY0lNYlFVTmNJek8rQkhzMkRKaUx0eno5ZGZmWU13MzNpbUp5NjhPemNVZzE3SzJXU3UxZWJ3ekF0UG9OZnJVYWxVcmk1U3Y1Sm5STnd3M09yK1lDSGh2eGhTU3ByYUFrNkE1ZEsxVmdneHlMMzc5bnVFK2NqTHRMZzFNOGN2SWN3dm52ZmYzVVJqWXlNV2k4WFZSZW8zOG95STlvWlQzUjlNSk9nVVE4cmUvTGJsaWNIZ3EzTmRXWVFRNGs1bFptYlNYR2RsZXBLOFRJdGJOMnZjRW94TmtKYVdoc0Znd0dxMXVycElmVTZlRWRHWjRWRDNCeHNKT3NXUXNydGQxdHFsMGE0cmh4QkM5SVgwMUF5aWcwZTV1aGhpRUlzTFR5VDczQVhxNit1SFpJdVBQQ09pSzBPOTdnODJFblNLSWVOeWpiMTdMWUJLQVF1alhGc2VJWVM0VTRWRmhZUUV5Qjh6Y2Z0Q0E2S29xS2lnb2FFQnM5bk1VRXZsSWMrSTZNcFFyL3VEalFTZFlzaElMbWhibmgwT2JwS2JXUWd4eUxucDNDVURwN2dqWVlFajBHbjFtRXdtakViamtIdnhsbWRFZEdXbzEvM0JSb0pPTVNUWWdMMTViZXRMcEd1dEVHSUl5TTIvN09vaWlDR2dxQ1FmaThXQzBXZ2NjbVBiNUJrUjNSbktkWCt3a2FCVERBbG55cUhXWUYvV3ErMHRuVUlJSWU2K3N1cGlEcHpjNXRTcWNPRGtObktMenpzZFYxcFp5RjgyL3dLRHNiWExhMTB0dmtCeTZ1Y2RqbWt4TkxQcitDYzBOdGZmVmhrTnhsYisvT2wva0o1OXNNZGpiVFliT1lWWnQzVWY0SlpmZEk5bjd1WFg3MzMvdHUvWEZadk5KbDBNZTNBaDd6Uy9ldXZidEJwYm5MYm5GR2J4cTdlK1RWTkxnNHRLMXVidlgvdzM2ZWNQOWZyNDV0YW1EdHVLeS9QNCt4Zi9UV2xsWWJmblN0MFhmVWs2SUlvaElibGQxdHFGVWFDV3IxT0VFTU9jd2RqSzhiTjd1SEQxRkxXTlZhaFZHc0tEb2xrd1pRMFJ3ZjAzbjFSeTZ1ZW9sQ3FNSnZzM2dUcXRudnlTUzNpNit4QVpISWZGWXNaTjcwRlpkUkdOelhYb3RQb3VyNVYrL2hDbGxRVXNubjYvMDNhMVNzM0YvTk0wTnRmeHdKTG5iN21NVnB1Vmlwb1NHbHQ2RGxvdkY1emxvOTJ2TVNGaEZxdm1Qb3BXbytOeXdUa2FXK293bWd5WXpNYnIvemZRWW1pbXVhV0JwdFlHbWxvYWFHNXRZTmI0WlN5ZXZvNnF1bkl1RjV6dDlCNCtudjZNalowTWdObGljdnpzeE4xbHRWa3htVHQydzdSYUxaMXV2OW1tbmErU1g5TDdsbGQzdlNjdlAvckxXeXFqMldwbTU5R1AySDM4NHc3N25yN3YrMDdQOXVYQ2MzeVcvRGNXVGwzTGpLUkZLSlgybDZNV1F4UEZGWG1Zek1adTd5VjFYL1FsQ1RyRm9HZTJ3djUyWDlaSjExb2hoSUR5bW11a1pSMWdiT3hreHNYUG9LNmhpc3ljRk43YStncFAzL2M5b2tKSDl2azl6K1dra1hmdEl2Lzg4SDl3TUdNN1pvdUpWWE1mZGV3L2ZmRVlPVVZaUExiaW0xeXJ5Q2ZFdit1eGVBWmpLem1GNTFndzVUNnljMDlpc1Rwbm40d09HMFZ1OFhuT1hEcU9RdUg4VFdORVVBd0J2aUY5OHBsR1JVL2dnU1V2c1BYZ094U1hYK1dSNVM5eDhzSWhjb3V5VWF1MWFOVTZOR290TmZVVitIajZFeFk0QW05UFA5eDBIbmk0ZVJFV2FQOUhxYWErZ3JTcy9aM2VJeW8wM3ZIaWJiUFpITUZCWDVPV25qWkZaYmtkV2d6ckcrMFRmWDkxOUVPVVNwVmplME56TFFBN2ovOER0VXJqMk82bTgrRGUyUTg1MWsxbUk3NWVBY3lac0x6SCsyZm1wSFJvYVV3L2Y4Z3BtRnc2NHdGbWpGdlU0ZHpGMCs5bjhwaDVIYmJyTk01ZjRJeU1TR1RPaE9Yc1RmbU1zemtwckZ2d0RNSCtiVjNCRkQzVU02bjdvaTlKMENrR3ZaUVNhRFhibDMxMU1Dbll0ZVVSUW9pQklOQTNsRzgvOGw5T0xZa0pJOGJ6MGU3WFNNM2EzK2RCWjFWZE9WOGUrWUNGVTlmZzQrbmY0L0Y1SlJmeGNQTW00OElSeDdZSkNiTlFxK3l2Sm1jdUhVZXBVREpsN0h6ZTJ2cEtweTBnU29XU0F5ZTNkZGkrY05yYVBnczZBWkxpcGhMZ0UwSnk2bWJjM2J4NFpQbExIWTc1emZzL0lHbmtkQlpQWDlmcE5lS2prdmpXSTcvb2RKL1pZdVpDM21rQUttdExzRnF0anZVYnZOeDkrN1dGZXJpeDJxeVlMU2FuYlRlKzJMQll6Vmh0YlYxRExSYXowLy9iam5kZUIvQjA5MkhpcU5rOTNyKzRJcTlEMEdtMVdBajBEZU8rK1UrdzYvakhXRzFXam1mdTRWREdsNDVqakdZREIycTNjZmpVamc3WFRJeWJ5cHA3bm5Tc0s1Vks3cG15bWxFakp2RHB2ci94dDgvL2kvV0x2b1phcmJYdlYvUWM0RW5kRjMxRmdrNHg2TFh2V3JzMEJoU3VLNG9RUWd3WWJqcjNEdHVpUXVNQk1GbTY3MVozcTVwYkcvbHc1NnVNakV4azlvUmxQUjVmMzFoRFJVMEpyWVptRHAvYVFVTlRMVzU2RDVMaXBxRldxYkhaYktSbEgyREsyUG5vdFc1ODQ4R2YzbEg1MHJNUGNxa2drdzJMbjBldmRldXd2NnF1bkM4UHY4K3FlWThSNkJ2cXRNOW1zNkZRS0FnTmlPVHhsZCsrbzNKMHBkWFF6TWQ3WG5mYWR2TjZVdHkwMitwS0xEbzNJalNlRWRlZmh4dXlyMlpRV0hhRisrWS82ZlQ4WE1yUHBLQTBoOVh6SHNmVDNidGZ5NlhUNmdrUGlrWjN2WjZhTFNhaXcwZXg5cDZuQUVnNXR3ODNuUWR4RVdNeEdGdXcycXdFK1lYeDVaRk5hSzRIa3dENUpaZUpDaG1KVXFra05EQ0tyNi8vTWZ2U3ZpQXlaQ1RGNWZaSnpYc0tPcVh1aTc0a1FhY1kxQXdXT0ZyY3RyNUlwdW9TUW9ndWxWVFl2NldMREk3cjArczJ0VFRncHZOZzNjSm5LU3EvU3RhVk5CUUtCZW5aQnpsNS9oQTJtNDJDMGh3QVJrWW1jVFluRllBblYvOC9BbjFEK2MzN1ArRFJlNy9wYUpYTnpFbWhxcTRNSDQrMkZ0UC9mZmQ3V0swOVQvQytZczRqVEJ3MXkybmJ5UXVIc1ZtdG5RYWNBQjV1WHBSVkY3RS9iUXNQTGZzbnA4LzE5clpmTXkxeEFUT1NGcUZRS0NpdnZrWlJlVzZIYTVqTkprcXJDcDFhYm05SUdERWVMM2VmTHN2czZlN05qNTU5RllERHA3N2t6S1hqZkhOalc4dlErenQraDBvbHIyejl6ZGN6Z01tajV6cDFvUVh3OXZTM3Q4S3JOVjJjMmI5eWk4N3oyaWMvdzJJeFl6SWJVU3BWcEdidFE2ZDFJelFnaWprVGxtT3hta2thT1IyQStxWmFQdmpxRHdUNGhyQjYzdU5FQnNlaTFlaFlNV2NqQUVYWFczRzdxMU5TOTBWZms5K2lHTlNPWHdQTDlXNzZRVzR3dXVjZVhVSUlNV3dZVFFhYVdocG9NVFJSVkpiTDRkTTdpQWtieFl5a2p1UEU3a1NRWHhpUHJmdzJHcldHL1dsZm9OSG9XRFgzTWNiSHozUTZycUEwaC9xbUdrNWRPZ3BBUzJzVFZxdVY1dFpHUEsrL21Kck1KZzUyMG1YMmdTVXZRQy9HWlFYNmhUbXRsMVlXVWxaVnhMMnpIKzd5SEwzV2pWbmpsN0kvZlN2RjVYbU9ybndxbFpxSW9CaDJIZitZN055VHJGLzBOUXBLTDdNbjViTU8xekNaamVRV1paTmZjcW5EUGordlFQS3ZkZHplWGxoUU5BRSt3VmlzRnRRcURacDJBWTdWYWtIVmJveWg2QnV0eGhiS3E0dWR0azBjTlp1U3l2d094MDRaTTgvcDJNamd1SDRiZjNpemtaR0pQTGowNjZpVUtyWWNmSWZtMWtiV0xYZ0d0VXFOeFdMbXdNbHRORFhYRXhWaS96TEoyOE9YNSsvL0VWc1B2Y05iVzE5aFJ0SmlGaysvMzFHbmJpUVFhdDh5ZWpPcCs2S3ZTZEFwQnJWRDdZWkRMQnJodW5JSUljUkFkUDVxQmxzT3Z1TllUNHFieG9vNUc5RnFkSDErTHplZE83bkY1OGt2dmN3L2JmaDMzSFR1Vk5XV09oMFQ3QmVPdDRjdktlZVNDZllMcDdtMWtickdhcFFLSlo1dTltNkxoMDk5aWNWaXhsM3Y2WFJ1WE1TWTJ5cFhXdllCMUNwMWh3RDRadE9URm5Ic3pHNzJwWDNCazZ1L0E5aUQwZnNYUGN2SXFDUzJIMzZmaytjUHNXVEdlcVlsTHVody9tL2Uvd0dUUjgvcmRGeGJxN0dGLy92Z1g0SHIwemRZVEtoVmFxY0VTTXRuUFVTQVR6Qk5MUTBkUHJ2WmFwYldubjV3clR5UDk3LzYvVzJkKzI5Zit5UEtUbVllTkJoYkhLMzYzV25xUmVaa3VKRmNSK1VJdkNhTm1zUEhlMTduMSs5OXozR01wNXMzNnhkOXplbThZUDl3dnJiMlh6bHkraXNPWlh4SmFWVUJUOTluUCtkRzBObmQzd0dwKzZLdnlXOVJERm9HQzV3b2FWdGZJRjFyaFJEQ1NVejRhQjVlOWlMTnJZMVUxSlNRZWZrRXIzM3lNeDVlOWlMUllRbDllaStUMmNqT1kvOGdQQ2lHWVA5d3lxcUwrY2VlUDNjNGJ1MDlUL0hFeXBlNWV1MENEYzIxYURSYS9IMkNVU3FWR0UwR2pwM1p6UU5MWG1EM2lVK2N6dnVmdDcvamxOeWxLNnZtUHVwSTVOSmlhT1pzVGlwallpYmpydmZvOWp5OTFvMFo0eFp6K05RTzhrb3VFUk0yeXJGdmZQd013b05pOFBNSzdNMlBvdE5yLytqWlB3RDI4WUVmN1g2TkY5Yi9tS0NiV21VQkdwdnI4TGhwM0tEMWVndVE2RnN4NGFQNTRUUE9RZWZiMjM2TnYwK3dZd3pselU2ZVA4eSt0TThkQ2E5dWRxMGluN2UzL2JwWDkzZlRkVjhud1Q2bVU2bFFVbFZiaHNsc1JLZlI4K1NxNzlpbmNNR0dBb1dqeGJLK3NRWnZUei9IdVRjU0NjVkdqSFZLbW5SakhsS051dWN2bjZUdWk3NGlRYWNZdEZKS3dIaDllSTkwclJWQ2lJNThQUDJkTXNuT0hyK1V2MnorQlovdmY1TnZQL0pmZmRvOWNOZnhqNm1zTFNVcXhKNFZOOFEvd3ZHeTJabmFoaXJ5U3k1aE5Ca2NVNmRvTlRxV3pOakEyTmpKSFlMT3gxWjhDeHM5ZDYvMTkyNUxZWjZXZFFDenhjVDB4SVc5K2d3emtoWnhQSE0zaDA1dUorYSs3enJ0Qy9CcHU2N1JaS0Myb2NwcHY3MmJjQVBsMWRjYzIxUktWWWNzdXFjdkhTTW1iSlRqcGR0cXRUcjlIdW9hcXpza3VMRll6RjBHT2VMMktaVkt0RXJud0V1aFVLQlNxcnBzQmJUYUxHZzFYYzh0R3gyV3dFTkwvNm5ML1Rja3AzN2VJVXRyWjB4bUUxcU5qcjJwbTZtODNuT2d1YldSRmtNVC9qN0JLTnFsVDB5TW04cU1wRVVVbGwzcDlGbzM3bmRqYlBlVm9xeE9qOU5wOU1TMjYxa2dkVi8wQmZrdGlrR3JmZGZhaGRLMVZnamhJbm4xc09VeVhLcUJpOVY5ZDEybEF2bzIzUTk0ZS9xUk1HSThtWmRQVUZOZjBXZlRpdVJkdThTcGkwY1pOV0lDTFlZbXgvWXpsMDg0amNQMDhRd2dKdHplZ2hnV0ZNM2gwenN3bUZvWkdaWGtPR2IyaEtXZDNpTXNLTHBYYyszZGVFRTFtWTJrbkVzbUpteFVyNmVIOFhEell1S29PWnc4ZjRpQzBoeW5GK0RQa3Q4Z1BpcUppYU5tVTFTVzIybTN6SXdMUjV5U3FmaDQrdlB5bzc5MHJEYzIxM01wUDVNSGwzNGRxOVhLRzEvOGlobEppNWcwZWc1Z1Q5NVNWVmZHclBIT1B3T2p5WERIclQxMUJ0aVJCYWtOMEdnQjZ4Q1l0ckEvbnBHZXRCcWFPODBNZllOU3FlclFSYlF6dmUweWFqUzFvdGU1czJyZVl4U1VYT2JVeGFNVWwxOGwyRCtjcDFaL0Y0VkNRVk5MQTN0T2ZNcUUrSm1VVlJYeCtmNDN1NzJteVd4RW9WQjBlVnlBVHdoZjMvQmp4L3Bnci90aVlKQ2dVd3hLWmlzY2EvdENUYnJXQ2lGY1l0TjVlUE9zZlRreEFEYU9BVzBmNWJ4UUFNZVMrK1phN2RsdWRGRlY5TjBFVTc1ZUFTeWRzUUdWVWsxV2JycGorOWFENytEajZZOU82NGJCMkVKNFVJd2o2QXdOaU1SbXMzR2xLSXZsc3g3cThSNXZiWDJGa3NxQ0hvOTcvdjRmRVI0VXpmSE12YlFZbXBnL2VkVXRmWlpaNDVadzh2d2hEbVY4eVJPclhnYnNDWSt5cjU1RXE5RTV6Y0g0OWZVL2RpUkF1bG5LdVdUT1hVbHoycGFhdFI4ZlQzOUdSMDlFb1ZBUTZCdEthdForeDR2M2xhSnNBT0lpeGpxZFp6UWJ1azM2MGh0Nk5Vd01oaEZoWUZiUWl6YmpnYSsvbnBIdU5MYzJvdThtNkx4VEJtTXJoV1c1R0s1M2dhMnVMeWM2YkJSLytQRGY4UFVLWk9hNEpZd0lUZUNyWXg5eThzSmgzTFR1N0VuNWxERXhrL0h5OENYQU42VGJIZ2JWOVJYODZlT2ZNQ05wVWJmSnRXNFlDblZmREF3U2RJcEI2ZWF1dFdPa2E2MFE0aTQ3V0FqSGltRnBOTHc0Q1h6N1BqY1B4KzdnM01LeVhFYzJ5eHVxYXN1NG1IOEdmKzhncHk1emQ4clhLNERaRTVhUmVtNi9ZNXZOWnNObXM3Rnl6cU1rakJoSDl0VU1zbk5QVWxGVHdySE0zYXhiOERUUllhTW9yeTdHejd0MzQ4VW1KTXhpM3FRVm5lNnJhNnptZzYvc0w5c21zNUVUWi9jUUVSVGoxRTJ3TndKOFEwZ1lNWjdpOHFzMHRUVGc0ZVpGVGxFV05wdU5zYkZUbkk1MTAzdDJPVy9qemQwelcxcWJTRDkva0NYVDE2TzRIdkRQU0ZyRW0xdGZvYkQwQ2xHaEk4bktUY2ZmTzZqRHo4TmtOdDd4aTdkT0JSTURJU2dJTkVPbzRlaE9ucEhiVVZwVjZOUmx2YStWVnhmejBhNC9BYUJXYWFpcUxXUHV4QlZNVDF4SVNXVUIrOUsrd004cmtQc1hQc3NYQjk0aVBEQWFoVUxKa2hrYm5MSytkcWJWMk1MbWZXOWdzOW5JSzduRWxhSnNSa1ltZG52T1VLajdZbUNRb0ZNTVN1MjcxaTZRcnJWQ0NCYzRWZ3diUnNGTGsxeGRrczd0Uy91Y2x0WW1Fa2FNUjY5enA3cXUzREUvT2huUmh3QUFJQUJKUkVGVTVwcDJTVkpNWmhPN1QzekN2RWtyK3ZSbHVxRzVEc0RSMWRCaU1WTlNrYzhiWC95S0NRbXpLS3N1Smp2M0pGYXJoWkxLQXNJQ2UvNWo3cVp6SjlBM3ROTjk3Yk5oYXRSYW5sbnpBMGVXemx1MWV1NWp1T2s5SFMveEYvUFBvTmU1MzNJQWU0UFpZdWJqdmE5anNaalI2OXpKdUhDRXh1WjZHbHZxVUNsVnBHVHRRNkZVY3JuZ3JHTXV4UnRNWmhNMm02M2JjWVNpZjlUVVY1SnlMaGwzdlJmdWVnOEt5NjVRVWxuQTVESHordTJlVWFFakhWbG15NnFMYVd5cHA3eTZtTzJIM3lmUU41U2xNeCtncWFXZUErbGIwV24wTEpteGdVc0ZtZXhOK1l5VmN4L3A4cnJYS3ZMNTRzQmIxTlJYc0d6bUExek1QOE1IWC8yQkVhSHhMSnEycnN2RVlsTDNSVitSb0ZNTU9qZDNyYjBuMG5WbEVVSU1VemJ3MHNKejQxMWRrSzdOR3IrVWxMUEpuTDUwakpiV0pqemN2QmdiTzVsNWsxWTZaWTVzYVczazZyVUxYTWc3eGNibEx4RVpITnNuOTcrUWR3cU5Xa3V3ZndRQXhlVlhhV2l1WS9YOHg0bUxHTXM3MjMvRHVKSFQwV24xZkhIZ0xaNVo4NE51eDhyZHFtRC84QzczM1FoR2xZck9FeW0xendCcU1MWnlLVCtUcEpIVGJudStRTFZLVGF1eEJaUFp5TFpENytMbDdvdVh1dytlN2o3RVJTWlNXSGFGdW9ZcXZOeDltREptdnRPNWpkZUQ5LzdzMGlrNjU2YjM0R3hPS2lhekFhdlZpcWU3RDNNbjNzdlVtMzVIN1RVMTE1TjlOYVBIYTljMlZIYllObUhVTE1iRVRuYXNuNythUVdoQUZFa2pweE1mTlk3YWhrb09uL29TczluRXh1VXZzZXY0eDFUWGwzUFBsTlc4L3VuUFVTcFZMSm14M2lueFRtbFZFY2N6ZDNQdVNob2VlaThlWGZGTjRpTEdNbnZDTWk3bW4yRnZ5bWJlMmY0YjRxUEdzV3ptQTA1L0c2VHVpNzRrUWFjWWROSktvY1ZzWC9iVjJjZFJDU0hFM1dRRDR2M3RYUllIcXRIUkV4a2RQYkhINDd3OS9YaHU3Yit5YWRjZmVYZjdiOW00L0JzOWRybnJTVlZkT2Z2U3ZtRG11Q1dPMXNKWjQ1Y3lMbjRHN25wUDN0cjZDdTU2VDFiT2ZSU3djYVVvbS9lKy9EK2VYZnN2M1hZUlRNczY0SlNzcEwyZWtnenRTZm5NMFZYdlJuWlAzMTVNQTVHVm00N1pZaUl4Ym1xSGZYLzYrQ2VPN29JM3Mxb3RUbVBlbmx6MUhSUUtaWWZBMm1RMjhkWFJEemw5NlJqckZqeURXcVhtL05WVFZOU1U0S1p6NS96VkRCUUtCYUVCa3J6Z2J0TnIzZmpCVTcrNXBYTXFha3ZZY3VEdEhvK3pXTXpvdEc0ZDdxZS92cTI1dFpHMHJQM01tN1NTaytjUGN1cmlVVHowWGt3Y05adkV1S2tZaksxVTFwYmdwdk5BcjNYam1UWGY1NE92L3NEazBYUFJhblJjekQvRHVaeFVpaXZ5VUtzMFRFOWN5TUpwYXgzWEIvdmZpSVNvOGFSbEgrQkErbFplLyt6blRCNDlsNFZUMStMcDdpMTFYL1FwQ1RyRm9OTythKzJTYU5lVlF3Z3hQRFVZN1RsNFFudWVZbS9RY05ONzhNVEtsM2wveCsrNFhIRDJqb05PZis4ZzdwMzFzRlBpRVYrdkFIeTlBc2k4bklLYnpvUEhWNzdzQ0RBZlgvbHQ5cVI4MXVPWXRORXhrNWc1Ym5Hbit4cWFhdmxzM3h0ZG5sdmJVTVg1NnkxUUdyV1djU09ua3pSeVdvK2ZSYTl6Sno0cWlkandqdDBMVjg1OXBNdTVGck56VHpwTlhkRlZSdFA2cGhveUw1OWdSdElpSm82YTVTanJnWk5iQWZ2MEZjdG5QWVMzaDIrUFpSV3VGeE0rbWlkWGZhZkg0M1ljL1pDc0srbGQ3cStxSzBlajFqSmx6SHl1WHJ2QXlNZ2tvc01TMkplMmhkOS8rRytvVldwR1JpYVJNTUxlM2NMWEs0Qi9ldURmYVd5dTQ3VlBmb2JaWXNMUEs1QUZVKzVqZXRMQ0x1dWZVcWxrNXJqRkpNVk5ZL2VKVHpoejZUZ3praGJqNmU0dGRWLzBLWVd0Ti9uSGhSZ2diTUM2emRCOHZhWHp0NHRnUXBCTGl5U0VHR2JTeStDSEIyRk5QTHc4cGVmajc4U0xMNzdJVDE1NHZYOXYwbzdSWk04VTJWVUxSbCt4V0MyMzNWM3ZUdDA4TitCQWtGdDBucGp3MFIzSzFWYy9wNS8vN1VWZWV1a2xBZ01EQ1FvS1FqT0VNZ25kN1dma2JtcHViZXpWOUNzM3UxeDREbmVkSnhIQk1iZDhibjFqalZQMzh2NG1kWC80a0paT01haWNyV2dMT04zVk1GNENUaUdFNkRNM1o1M3NMNjRLT0lFQkYzQUN4RVdPN1hTN0szOU93dlZ1SitBRVNJZ2FkOXYzdkpzQkowamRIMDRHM2w5ZUlicHhyTGh0ZVc2RWZZNHVJWVFRUWdnaHhNQWxRYWNZVkE0WHRTM1BpWEJkT1lRUVFnZ2hoQkM5STBHbkdEVHk2NkdzMmI2c1ZzS01zTzZQRjBLSXdTNHV1dk81ODRTNEZaRmg5cXg3L1QxVzF4WGtHUkhkR2NwMWY3Q1JvRk1NR3NmYnpjMDVKV1JnVDFVZ2hCQjlvY1hRVEdsVlVjOEhDdEdGa3NvQ1dvMHRyaTVHdjVGblJIUmxxTmY5d1VhQ1RqRm90Qi9QT2Fmck9iK0ZFR0xJaUl5SW9LeXFzT2NEaGVoQ2FWVWhBUUgrS0JRS1ZDclZrR3Z4a1dkRWRHV28xLzNCUm9KT01TalVHeUc3cW0zOUhwa25XQWd4REV5Zk9ZMnJaVm11TG9ZWXhLNFVuMlZrZkJ4S3BSS05SalBrWHJ6bEdSRmRHZXAxZjdDUm9GTU1Da2ZidFhLTzlnZHZyZXZLSW9RUWQ4djQ4ZU54OTlHUWtyWFAxVVVSZzlDeHpEMG9kR2Fpb3FKUXE5Vm90ZG9CT1dYTW5aQm5SSFJtT05UOXdVWisrbUpRdUhtcUZDR0VHQzRlZS94Umltc3VrM0kyMmRWRkVZUEk4Y3c5RkZkZll1NjhPYWpWYWp3OVBkRm9OSzR1VnIrUVowUzBONXpxL21DaXNObHNObGNYUW9qdW1LeXdaak9ZcmZiMXY5MExzVDZ1TFpNUVl2aEtMNE1mSG9RMThmRHlsUDYvbjlWcXBhV2xoZmZlL1FCenM0TFlzRVJDQTZJSUN4elIvemNYZzBwSlpRR2xWWVZjS1Q2SFVtZG16cnpacUZRcXZMMjlDUTRPeHMzTmJVaTI5c2d6SXJxcSsxNWVYb1NFaEF6WnVqK1lxRjFkQUNGNmtsN2FGbkNHdUV2QUtZUVlYcFJLSlRxZGpvMlBQRVJhV2hvWHNqTTRrYlVMbmRhZG9wSThWeGRQREJDUllURzBHcHNKREF3Z2JuU3NvMXVobTVzYi92Nys2UFg2SWZ2U0xjL0k4TlpUM2RmcGRFTzI3ZzhtRW5TS0FhOTkxOXA1a2E0cmh4QkN1SXBhcmNiTHk0czVjK2FRbEpSRVkyTWpack1acTlXS2RGZ1M3U2tVQ3BSS3BhTmJvWStQRDI1dWJxaFVRM3VlTVhsR1JHZDFYNi9YbzFaTHVETVF5RzlCREdnMm5KTUl5VlFwUW9qaFNxMVc0Kzd1amxhcnhkZlhGNlBSaU1sa3dtS3h5RXUxQUhCTURhSFJhTkJxdFdnMEd0UnE5YkJwNVpGblpQZ2E3blYvTUpDZ1V3eG81NnZzMDZVQXVLdGhmSkJyeXlPRUVLNTBJL1cvV3ExR3I5ZGpzOW5rWlZvNFVTZ1VIZjRiVHVRWkdiNkdlOTBmNkNUb0ZBUGE4V3R0eTNNaVFDbC9QNFFRdzV5OFRBblJQWGxHaEJoNHBNMVpER2p0eDNQT2thbFNoQkJDQ0NHRUdIUWs2QlFEVm1rVDVOZmJsOVZLbUJubTJ2SUlJWVFRUWdnaGJwMEVuV0xBT3RLdWxYTnlNT2lHZHVJOUlZUVFRZ2doaGlRSk9zV0FsVnJTdGl5dG5FSUlJWVFRUWd4T0VuU0tBY2xraGJNVmJldlRKT2dVUWdnaGhCQmlVSktnVXd4SXA4dnRnU2RBb0J0RWVycTJQRUlJSVlRUVFvamJJMEduR0pEU1M5dVdaNFc3cmh4Q0NDR0VFRUtJT3lOQnB4aVEyZ2VkVTBOY1Z3NGhoQkJDQ0NIRW5WRzd1Z0JDM0t6VzBEWlZDc0QwVU5lVlJRZ2hCcExNekV6UzB6SW9LaXpFVGUvQmxieExyaTZTR0dMaW9oTm9NVFFURlJYSnRPbFRHVGR1SEFxRkFvVkM0ZXFpM1ZYeXJBMU5VcjlkUjRKT01lQ2t0TXRhbXhnQWVxbWxRZ2pCdTIrL1IwdTlsUkZCbzVrMFp5bWhBWkd1THBJWW9rcXJpaWlyS3VSSWNob1o2YWQ1N0lsSFVLdlZLSlhEbzRPY1BHdEQyM0N2MzY2aXNObHNObGNYUW9qMi91c0U3Qyt3THorZEJFOG11Ylk4UWdqUlhub1ovUEFnckltSGw2ZmNuWHUrL3VvYmhQbkdNejF4NGQyNW9SRFhwWnhONWxwdERzKzg4QVI2dlI2VmFtaFBtaTNQMnZBeTNPcTNLMGxJTHdhYzl2TnpUcFd1dFVLSVllN2R0OThqekVkZWdvVnJ6QnkvaERDL2VONS9keE9OalkxWUxCWlhGNm5meUxNMi9BeW4rdTFxRW5TS0FlVnlEVFNaN01zZUdoZ2I0TnJ5Q0NHRUsyVm1adEpjWjJWNmtyd0VDOWVaTlc0SnhpWklTMHZEWURCZ3RWcGRYYVErSjgvYThEVWM2dmRBSUVHbkdGQnV6bG9ydzdxRkVNTlplbW9HMGNHalhGME1JWWdMVHlUNzNBWHE2K3VIWkd1UVBHdkQyMUN2M3dPQkJKMWlRRWt2YTF1ZUpsMXJoUkREWEdGUklTRUJVYTR1aGhDRUJrUlJVVkZCUTBNRFpyT1pvWllTUko2MTRXMm8xKytCUUlKT01XQ1lySEMyb20xOWVwanJ5aUtFRUFPQm04NWRNbWVLQVNFc2NBUTZyUjZUeVlUUmFCeHlMK1h5ckExdlE3MStEd1FTZElvQkk2TU1yTmVmOFNndkNISnpiWG1FRU1MVmN2TXZ1N29JTG1XeER2eHVicTUrT2IyYjl5OHF5Y2Rpc1dBMEdvZmN1TGZoL3F5Sm9WMi9Cd0lKT3NXQTBYNDhwM1N0RlVLSTRXMWYyaGU4ditOMzNSN3o1dFpYMkhYODQxdStkbTd4QmY3empXOVFYbjN0ZG9zSHdJNmpIL0xocmovMTZ0aFdZd3QxalRXMy9WK3JzYVhETmJjZGVvOERKN2YxdXJ5TnpmVVlqSzI5UHI0ek5wdE51aDkySXl2M0pILzQ2TWQzWExjR3VwUG5EL09ydDc1TlMydFR2MXgvKytIMytYalA2NTNXczZxNmN2NnkrUmVVVmhiMitYMmxmdmNmdGFzTElNUU5KeVhvRkVLSWZtTzJtUG56SnoranBxR1NGeC80Q2NIKzRYMStqejkrL0JNYW1tcHYrVHd2RDErKytmRFBuYlpGQnNkeDVQUk9yaFJsTXpJeXNkUHpUR1lqWnJQcDFndHFzL1hKUzJWWTRBalNzdytTVTVoRmZGVDNrMG9mUExtTmxIUDdidnRlTThjdDV0N1pEenR0aXdrZnpZNGptNWd6WVRrNnJkNnhQYWN3aTZ2WExtQXd0dEJxYktHK3FZYkttaEphalMzTW43eUtSZFBXM25ZNVJOZE1aaFBKcVp2UnFMVlUxNWRUWFYvZXEvTjBXamRpdzBjNzFqZnRmSlg4a3Q2M3ZMcnJQWG41MFY4NjFuKzM2WWMwTk5mMXZ1QTNXVGgxTGZNbnIrejJHSXZGak1sc3hFYnZucVBjNGd1a25FdW1yS3FRNXRZbWZEejltWkF3azFuamw2RlJhNXlPUFplVFJzYUZJMHdkTTUrTCtXZWM5a1dGak9SNDVtNmFtdXVwYmF5aXRySEthWDlrY0J5ZTd0NjlLcE80dXlUb0ZBTkNSUXNVTk5pWGxRcVlFdUxhOGdnaHhGQ1RlbTRmTlEyVi9Yb1BzOW5JK1BnWnhFZU42L1U1T1lYbnlDazgxMkY3d29qeEJQdUZrNTU5c011ZzgyNDRlbm9YaDA1OTJlbStHNEhyUjd2K2hFclYrU3ZWb21scm1UVitLZk1ucjJibXVDVmQzdWNQSC8yWTViTWVZa3pNcEU3M2F6WDJvUEl2bi8wblZYVnRXZmNzVmd1L2VmLzdqdlhWODU2Z3RLcUFjMWZTaUE1TndFM3ZTWkJ2R0JNVFp1UHQ2VWVnejUxL3F5dXRRSjFMVHQxTVhXTTFhcFdHei9lLzJldnpRZ0lpaVYzN0w0NTFrOW1JcjFjQWN5WXM3L0hjekp5VURpMSs2eFkraThWaWR0cFdWVmZHcnVNZkV4WTRna1hUMW5WN3pRQ2ZqaTloRGMxMUZKWmVZWFRNUkZSS1ZZZjloekoyQUhEUGxGV2RYdlBFMlQyWXpTWW1KTXhHcVZSeXBUQ0wvZWxiS1N5OXdtTXJ2OVZXenRveXZqcjJFWDVlZ1pSVUZWQlNWWUNpM1Z3R2lYSFRPSDN4R0dHQkl6aVlzUjIxMHZtNVd6N3JvVHNPT3FWKzl3OEpPc1dBMEw1cjdZUWcwRWpIYnlHRTZEUDFUYlVjUHJVRGQ3MG56YTJOL1hxdllMK0lEb0dUeldaRG9laDhFcXo2eGhxbm9MUGllb3Njd095SnkvSDI4S093TEJjQUgwOS92RDE4bmM2dmFhZ2srMnFHMDdZUXZ3Z0NmRVA0ZE85ZnVkeEpRR3V6MmNkcnZmSEZyem90MTVReDh4eXRpbGFiQllWQ3dmMExuKzMyYzNkbTg3NDNNRjkvK1hmWGU2QldxYmxXbWQ5SmVld3Z1YzJ0RFIxYWJnRENBNlBSYW5RQVBMenNHMXpNUDBPd1h6amVubjZPWTdLdXBCTVZNcEx3NEJoS3F3cUlESTdqd2FWZnYrVXlpOXR6NXRJSlVyUDI4K0RTcjVNWU8rV09yK2ZwN3NQRVViTjdQSzY0SXE5RDBObSsxUlNncGJXSm5jYyt3dDg3aU1kV2ZBc1BOeThBRE1aV0NzcHlTT2pGbDBTcDUvWnhMSE0zTHozMEh3VDRCSGZZYjdHYU9YeHFCNTd1M2t3Wk02L0QvbFZ6SDhQWHEyM3k5UVZUN3VQdlcvNmJuS0lzcW1yTENQQU5vYlNxaUErKytqMkJ2cUU4c2VvN2ZIWDBRK3FiYW5oNDJZdW9WUm91RldSU1dsWEl2TWtybVRScURtOTg4U3ZXM1BNa282TW45bGgrNFhvU2RJb0JvWDNRT1YyNjFnb2hSSi82OHNnSGVMcjdNRFoyTWtkTzcrelhlOVUxVmJQMTRMdXNudjg0S3FXS3h1WjYvckw1UDNsbXpRK2NYbFl2NXA4aDQveGhSdDdVTFhYNzRmY3BMTHZTNmJVWFQ3K2ZlWk5XT0czTExUNVBidkg1VG84em1vMzRlUVV5ZThJeXAvM0ZGWG1rWng5azBiUjF1T3M5blBidFQ5L1NvY3V1U3FsMkJOSXRobWFTVXpjekptYXlVNWZhcjQ1K2hLZTdEOU9URnFMWDJqUGhLUlRPMzZEV05sVHg3dmJmb2xacE9nMTJUNXpkNjlRRjEyYXpZYmFZbkxwRCsza0hVbGlXUS9iVmt6eHozL2RSS3BXVVZCWncrTlFPbHN4WVQxemsyRTUvZHFML25MOTZpdTJIMzJQbXVDV29GQ3JPWERyZXEvTjBXcmN1VzdiN2l0Rms0TVBkZjhKa052TE1taDg0QWs2QXJOeDB0aDkrbnlYVDF6TjMwcjFkWHNOZ2JPWGsrVU9NR3ptOTA0QVRZT0hVTlZUWGxmUGxrUTl3MTN0MitGenRBMDRBaFVKQlZNaElybFhrWXpRYkFFZzVsMHhZNEFnZVdQd0NHcldHWlRNZllOUE9WeW11eUNNcVpDUUhNN1lUR3o2RzViTWVCR0RwakEyY3pENUVRdFI0bEVwcHJSam9KT2dVTG1mRE9laWNLa0duRUVMMG1UT1hUbkM1NEN4UHJmNHVlU1VYKy8xK0hub3ZzcTZrazNJMm1Ua1RsM1BxNGxIYzlaNlVWeGVUbkxxWmg1ZTlDTmdUa2ZoNCtISHprTEJuMS82Z3d6VzdheW1kT21ZK3ErYy8zbVY1dkR4OE83UVltYTRIbGRNUzcwR2oxanJ0TzVhNTIybDkxdmhsVEIyN0FKdk5SdWJsRlBhbWZvYlpiQ0lxWkNSbWl4bUx4WXhHcmNWTjc4R3hNN3M0ZG1ZWDA1TVdNbnZDY243MDdCODZMZFBYTi95WVFOKzJmK3pNRmpPL2ZQT2JyRnY0TEVseFV4M2JLMnRMZWUyVG4zVTRmL1c4eDNsenkvOVFYbDFNa0g4NFd3KzlTMkxjMUE3QnRlaC9OcHVOQXllM01pNStCc3RtUHNEL3Z2dGRWQ28xT28yKzIvT2FXaHZ3OXc3dTE2RFRZR3psZzUxL29LNmhpcWRXZnhjLzcwQ24vVlBHektPeHVZN2t0TStwYTZwbTVaeEhPbjNPVXM0bFl6QzFNbjl5NTExbndSNUVybDN3TkhWTjFXemU5d1pQcnY0dVVTRnhYUjV2czlrb3FTeEFyM04zUEF0cjVqOEp3R3VmL3N4cGJQaEgxNU4xV2EwV3lxcUtPSG4ra05PMS91ZWQ3d0R3blVkL2hkdE5YeUtKZ1VPQ1R1RnlPVFhRZFAxTFpTOHR4UHQyZjd3UVFvamVxYTZ2NEt0akh6SnAxQnhpd2tmZGxhQlRyZEt3Zk5hRGJEbjREa2tqcDNIcTRoSG1URmhPUkZBTW4rOS9rL05YVHhIc0gwRnVVVGJmZVBDblhDbktkanEvMWRqQ2xnTnZzM3pXUTQ2WDVCMUhQNlMrc1pwSFYzeXpUOHBZVVhNTmJ3L2ZEZ0ZuNTU5SHpjWDgweHpLK0pMSzJsTEd4ODlnNmN3SDBHdmQrV2pYbjhndFBzOGp5MTlpNGRRMXpCeTNoT09adXpseE5wbTByQVBNbnJDTU9SUHZSWDNUZU0vcXVuS25LUm5NRnZzL2dvM05kVTVaVDJ0dkdvTjc1dEp4OXFkdkFleGpPVC9hL1Njc1ZndE5MUTAwTnRmeHUwMC9KTUEzbEdDL2NBeW0xaTR6cVBwNkJUaTY2NG83bzFBb2VIemx5M2k1KzFEYlVJWEIxTW9qaTE1aVZQUUVyRllyYjIxOWhWSFJFNWszYVlWVFFQZkozci9TMUZMZmIrWEtMN25NVjBjL3BLNnhtZzFMbnNkc05WTlVmdFdlZk10aXdtdzJZYmFZOEhMM2RZeWROaGhiV0xmZ0dhZFd3K2JXSms2YzNVdFMzRFNuTDBvNm8xRnJlSGpwaS96dGkxL3k4WjQvODl5Nkh6cTFjTlkxMW1BMkc2bHRyQ0xqL0dHdVZlU3hmdEZ6anVmd3huM05aaU9McHExbDNNZ1p2ZnFzcFZXRmJOcjVhcStUR2duWGtLQlR1TnlaaXJibGlVR3VLNGNRUWd3bFpvdVp6NUwvaG9mZXEwUFcwLzZXR0RlVnRPd0R2TGZqZDdTME5qRWhZUlphalk0NUU1ZXorOFFuakFpTkp6NXFIQUcrSVIyQ1RwMUdUMzdwWlhLTHp6UFZlejRBSlpYNUJQbjFUYlpkbTgzR2xlSnNMRllMRlRVbEJQbUZkWHQ4WTBzOU80NXNJdGcvZ3ErdCsxY2lnMk5wYm0zaW85MS9vclN5a0xHeGsvazArYStzbnY4RUV4Tm1zWGo2L1V4UFdzVCt0QzNrRkdWMTJqcjAwZTdYT3IxWFQ5Ty94RWFNeGFmZFMzeHpheU0xOVJWRUJNYzZ0bWxVV3M1ZFNTWHYya1ZlLyt6bm5WMkdKMWErTE4xdys5Q05jY2FsVmZheGxhR0JJd0I3RURWN3dqSytPUEFXSlpYNWpsWitzQ2NMNmk3d054aGJLQ2pONmZIZW5RV3VKck9KemZ2LzdtZ3QvSERuSHgzN2xBb2xHclVXdFZxRFdxVkJwVktqVnFvSkRZamliRTRxWnJPSkRVdWVkeVFMT3BTeEhaUFp5SUtwYTNvc0M0Q251emNibDMyRHQ3ZjlMeC91K2lNdnJQK3g0MHVYdDdmOUwzV04xUUI0dUhseC84S3ZNVFoyY29kcjJHdzJXZ3pOMURmVjlPcWVUUzBOdlRwT3VKWUVuY0xsTXR0bEZKL1krVkFCSVlRUXQyakhrVTFVMUZ6am1UVS9jSnBPNDI2NWQvWkcvcnI1RjB4TFhPQjR1WjQ3Y1FXbkx4N2piRTRxVDkvM3ZVN1BVeWdVakFpSjUycnhlYWFPblkvRmFxRzh1cGpwaVl1d1dxMU9VMEZZclJhTVpnTjFqVzB2cDNxdFc3ZWZOenYzSk5WMTVRVDVoZkhtbHY5aHcrTG5TUmpSZFNJVkwzY2ZYbnp3cDQ3QTRscEZQcDhtL3hXQXI2MzlGL3g5Z2tsTy9ad3RCOTdtVW40bUsrWnN4TXZkaDdVTG5zSnF0WGJhWGZIRkIzN2kxR3JVMEZ6TDd6LzhONTVjOVIyaXcwWTV0bGZXbGpvRmp0NGV2azZKbE03bHBISHN6RzUrOE5Sdm5LNS83a29xbzZJbjhNRGlGd0Q0eCs3WDhQSDBaOFdjUndBNnRMeUtPMU5hV1lqVlppVzMrRHhhalk3RzVqb2FyOWRUWDY5QWxzMThrQlpERTljcTJwSklOYmMyb05Yb0hkdDhQUDJkeGx0ZXE4am43VzIvN3RYOTNYVE9YVW8xYWcyUHIvZzJCbE1yN2pvUE5Cb2RXbzBPclZwSFRsRVdaeTRlY3dvc2J6aWJrMHBkWXpYSzYyT1JTNnVLU004K3lPd0p5N29jeTlsZVUwc0RPNDV1WXNHVU5heTU1eWxVU3JWVFhidHYvaE8wR3BxcGI2cmxja0VtbnliL2xhU3IwOWl3K0RtbjU4UnNNWFBxd2hHeWMwLzI2dlBiYk5iclA3dk91K0NMZ1VIKzZnaVhzdG9nbzEzUU9VbUNUaUdFdUdQSE0vZHcrdEl4Rms1ZGc0ZWJ0eU1vTXhoYkFYdnJTRjJqR3g1dVh2MFdnTlJmYjlFb0xNMXhqTW5VcURWRUJNZlNrRmVMbjFkZ2wrZU9DSTEzakswc3F5ckNiREVUR3pHRzZ2cnlEbU1jSzJwS09KdVQ2bGhmTkcxdGwyUFBLbXRMMlhIMFF5SkQ0bmo2dnUreDVjRGJmTFQ3VDZ5YSt4aFR4ODd2c2p6ZUhyNFlUUVlPbk54RzZybDlqQWlOWjhQaTV4MVRNeXlkdVlIdzRCaTJIMzZmMXo3K0tkT1RGaklqYVhHWFV6ZTBHcHVkc2doWDFkbi9JVlFxVlU3Ylc0M05IYzU5ZC90dmFibSt2ZFhRVEt1eG1iOXMvb1ZqLzhJcGF6Q2FET2cwZXNmOGh3cUY0bm9MbDZiRDljU2RlMmY3YnpDWVdoM3JiM3p4cTA2UE8zQnlXNGR0TjQ1ZE1Yc2pNOFl0Y215UERrdmdvYVgvMU9POWsxTS81MExlNlE3YnU1cUh0N3F1blBONXA3QmFyUjJDenZIeGJkMVpiVFliMncrL2g0ZWJWN2RqT1c4d21neDh0UHMxeXFvS21UVittZE8xYm1nLzlkSHNDVXZabTdLWlk1bTdpUWtmN2ZUOEdZd3RyRnY0ekMxUGxTUmR4Z2MyQ1RxRlMxMnRnOWJyVTBsNWFTSFd4N1hsRVVLSVc1VlhEMXN1dzZVYXVGamRkOWRWS3FEck5CemR5N2h3QkxDLzVIYjJvdnZlanQ4QjhPemFmK2syMmNmdHNscXQ3RW41akFrSnM4ak9QY21waTBlWk1tWWVSZVZYdVpCM0NoOVBmL2FtYm1iRDR1YzZQVDhxTko3bTFNMVUxcGFTWDNJSmY1OWd2RDE4cWF5MVo1MTdkTVUzQ2ZMdDJDMzJ2Uy8vcjhzeTVaZGM1dFBrdjZKVUtubGdzYjJWWi8yaXI2SFQ2UG55eUFjMHR6WjArbkp0TXBzNGRlRUlSOC9zcExtMWtjWFQ3MmYyaEdVZFdqQVRZNmN3SWlTZXZTbWZjZVQwVGs2YzNVdkNpUEdNanA3RTJOZ3BUZ0ZmVnkxWTcyei9UYWZiMjVzOVlUa1dxLzBmem9MU0hESXVIR2JCbFBzYyswTURvemliazRKN3UxYXp2bFJyZ0IxWmtOb0FqUmI3bDhlRDNaMDhhd0F2UC9ZcmJEWWJyMy82SDR5T21lU1lCOU5zTWJIejZFZk1HcitVd0p1NmNmOTl5MzhUSFpyQTBwa1BBSFFZWDZ4VXFuRFhlL1o0Nzg3bWh6V2FEQlJkbjJib1pqZm1lTTI3ZHJIVCtUWTkzWDBJOWc5SG9WQnd6K1RWUU0vQlhJdWhtUTkzL1pGckZYazhzT1NGWHY5Tm1aYTRnR09adThtN2R0RVJkTlkzMVRwYWpUL2YvNmJUYzlZK29kak55Y1ZzTmh2ckZqemRxMmxtaEd0STBDbGM2a3k3VnM0Sk1wNVRDREhJYkRvUGI1NjFMeWNHd01ZeG9PMzRIbmRiRk1DeDVOczdkL1g4eHpFYVd6dHNQM2NsalhOWDBsZzE5MUc4UGZ4NlRBeHl1MUxPSldNMEcxZzE5MUc4M0gzWW43NkZzYkZUMkhuc0l5YU5tc080K0JtODkrWC9NVDFwVWFmbmh3ZEZvMVpwS0trczRPcTFDOFNHajNIYTcrWG0wMkVLQnJDL3FOL01Zcld3ODlnL1NNcytnSStuUDQrdCtCWStudjZBdlFWdzFiekhNRnZON0UvZjJ1SEZ2NjZ4aGplKytDVk5MUTBFKzRYVDJGTFB3WXp0SE16WTN1M25WeXFVSk1aT0pmdHFCbVhWeFNSZXowZ2I2QnZLdmJNZnByQTBoMld6SG5JY24zdzl3TjY0L0NXbjY5VFVWL0RlRHVkQU9tSEVPSGFmK0pUUjBSTUpENHptalBJNG9RRlJaT1dtTTNmaXZkZkxYVTJ3ZjJTM1pieGRlclY5S015SU1EQXJPaVFmSHBUdTVGa0RlNWZ1bHRZbUdwcnJpQWlPeFUzbkR0aS9zRkFvbGJ5MzQzZmNOLzhKSmlUTWRKeGpNaHR4MTNzNmp1MUx0UTFWdlAvVjc3czk1c05kZit4MGUyTGNWQjVjWXUrV1BTcDZRcGZuVHg0emozSHgwNmx2cXVYVHZYK2h0cUdLQjVhOGNFdHpsRnF2ejVmYlBuZ3NMcjhLMko4VmpWcnJ5QUNkZVRtRi9lbGJlUG5SWHdMd3YrOStqelgzUE9uSS92dTdUVC9zOVgyRmEwalFLVnlxZlJJaDZWb3JoQmhNTGxURHRtcFlHZzB2VGdMZmZ1alpkZXcyejR0cE55Nnd2V3VWOXZGakkwSVR1dXgrZDZkcUc2dEl6ejdJL1l1ZXZaNDg2RjdLcW90SVR0MU1UWDBsajYzNE51NTZEK0tqa3RoOS9HUEd0M3NSdjBHbFZQSHlvNzlFcjNQbnl5TWZzT2FlT1pqTXBnN3paL2FHU3FtaTFkakMyTmdwcko3N1dJY3BGUlFLQld2dmVRcXRXc2ZvNkVtY3VualVzYy9IMDQ4NUUrNGxObUlNUmxNcmIyLzdOY3RtUFlpblcrZmRaZ0Z5Q3M5eDZ1SlI3bC8wTEN2blBrcGpTNzJqQzdOU3FTUXlPSTdrMU0zNCt3U3phTm82akNZRE9VVlp6QjYvRkI5UFA2ZHIrWGo2OGUvUC85bHBXMmxsSVNmTzdpVStxbTBjYWtOekhjbXBuK1B0NGNmWTJDbVVWUmV4YVBxNlcvNVo5WVplQlJNRElTZ0lORU9vdCs3dFBtczNsRlFWQUJEU0x0alhxRFU4c1BoNURwemNodFZxY1RyZWFHeEZvKzZmN3FEQi91SDg1SVhYTzkxMzRtd3l1MDk4d28rZWZmV091bHVybENwU0xoemhVTWFYNkxSNm5sejkvNGdPUytqMDJQckdHbEFvbk1ZakF4dzdzd3ZBcVM1bjVhYmo0K252ZU1adWREYzNtZzNZYkRiSHVnMGJCbU9yWTcxOU5tZ3hNRW5RS1Z3cXMzM21XZ2s2aFJDRHlPVnEyREFLWHVyZnVkMzduY2xzWXZlSlQ1ZzNhWVdqQmZCT1ZOZVhNeVpta3FQRncwM256aVBMLzVrL2Yvb2ZMSi8xSU83WGc3N0YwOWR6OHZ5aFRnUEpwcFlHeXFxS3VIcDd3UmNuQUFBZ0FFbEVRVlR0QWthVGdYMnBuL1A1dnIrelpNYjYyeXJUMm51ZTZuYnllSVZDd2NxNWozUzZiL2FFcFFDT1RLS3g0V082VGFwUzN5NnBrVTZyNzVEVUtDSTRodldMbnVQei9YK251Q0xQMGJvNlpVelhZMHJiTzVpeG5ZaWdHT0lpeG5BdUp3MkFxSkE0cG95Wng4NWovMENCQXB2TlJrUlFiQTlYRW4ycHNkbWVSZmF0cmE5MGVjeFh4ejV5TEp2TVJnNmYrcEtqWjNZeVpjeTh1NTVoK25iWmJEYXlycVJ6TUdNN1ZYVmx4RWNsc1hyZUV4MitNR212dXFHQ1RWKzl5cGlZU1FUN1IyQTB0WkpiZko1ckZma2tqQmp2R1AvWjBGekhwZnhNcGlVdUFPdy9veHN0bUZhckZhdk42bGczVzh4c08vUnUyelFyRm5OL2ZtelJCeVRvRkM1enRRNGFqUFpsTHkzRXlYaE9JY1JnWWJOM00zeHV2S3NMY3VkYVdodTVldTBDRi9KT3NYSDVTMFFHMzFtd0VoYysxaWtoQ3RoYitMNis0Y2RPM1ZkREF5SlpQZTh4VXM3dGN6cjI5VTkvVG5tTmZYNUpUemR2UmtWUElEd3dtckRBNkY2TmNldE1kd0huelN4V0MzU1NjYll2alkyZFRLdmhVYllkZmcrQTBJQW9Dc3V1RUJjeHR0dnhjOWNxOHJtWWY0WW5WcjVzMzlDdW1FdG1iR0JrWkJLbkxod2hLVzZhU3pJV0QyZXhFV040Yk1XM2VuVnNUWDBGWHgzN2lQbVRWeE1lRk4zcGx6MU56ZlZrWDgzbzhWbzN6K1hhWCtvYWF6aWJrMExHaGNQVU5sVGg2eFhBK2tWZjZ6UmgwTTJDL2NLWk1tWWVPVVZaanFSSHdmN2hySnp6Q0ZQSDN1UG9YcHVjc2htcjFjTDB4SVVVbEY2VzdyVkRqQVNkd21WT3kzaE9JY1FnWlFOQ1BFRFhSK00zNzVhRlU5ZXc4S2I1OXJ3OS9YaHU3Yit5YWRjZmVYZjdiOW00L0J1M25EV3lOOW9Ibk1jejk2SlJhMUVxbFp5K2RBeTNkc0hrclBGTDBXcjFSQVRGZEhnWnY1Rkk2TzliL3J2VHFVaHVwN1VqTy9ja1ZYWGw2TFI2bWxvYXFLNHJaMkpDMThsSTN2dnl0eWdVWFFleDdiT1kzcXk1dFpFclJkbWN6VW5sU2xFV0lmNFJKSTJjem9XOFUzeTg1M1VVQ2dYKzNzR0UrRWZnNWVHSHA1czM3bnBQMUdyN2ZJcXg0V040WXVYTGFOUmE4a291a1oxN0VyM1dEYkMzS051d2tWdDhudWZYLzlzdC94ekVuZkZ5OThITHZmTnZ6NHZMODZpc0xVR25kY05zTVpHVm00NWFwV0ZhNGdKSHkvL05LbXBMMkhMZzdSN3ZhN0dZMFYydkF3RFpWelA0ZE85ZmV6enZWMjkxSFNEN2VQcnpqUWQvU2tGcERvVmxWN2hTbE9XWTJpWFlML3o2K05SWnZjNTg3YTczWk1XY2pUMGVWOTlVdzlTeDkrRG5IVWhCNmVXZWoyK3NJZVBDRVF6R0ZocWE2NXgrRG1MZ2thQlR1SXhUMTFvSk9vVVFnMFNUeWQ0UTVqT0VHcExjOUI0OHNmSmwzdC94T3k0WG5PMlhvTE85eXdXWlZOV1ZZYlBaOEhEellzbU1EWTU5azBiUDZmSDhlMmR2eE4rNzR6OGNXdys5ZTh0bHFhNnY0TURKcmRoc05sUktGZEZoQ2QxT256SXRjV0czTGE1NTF5NlNsWnZ1dE0xa052SFcxbGNvclNwRXFWQXlNaktSaDViK0U2T2pKNkpRS0pnM2FRVjFqVFVVbCtkU1hKRkhkVjA1ZVNVWHFXK3N3V0Jzd1dxejR1OFR6RXNQL295NHlMRjh2djlOenVha290WG9XTjR1SVZGMVhUbnpKNjhpTktCL2tnaUoyMVBYVk0yV2crODQxcjA5L0ZoN3oxTmRCcHdBTWVHamVYTFZkM3E4OW82akg1SjFwYTIrUlljbXRMV0UzeWFOV292SmJPVHovWCtueGRCTWdFOElzeWNzWTJ6c2xEdnVDZEdkdFF1ZTdqRG42QTNlbm41T0NjVkdSaWJpNmVIRG5oT2ZvdnIvN04xM2ZGVFhtZkR4MzR5bXFmZmVoUkFnaWQ1N3g3aUF3VGJ1dlNTMms5Zkp4c2xtazMwMzJjM3VKdnRtTjlsVXg0N2oyQWIzZ28wTHh0aGdlcEVFQWdsSklGQkRFdXE5VDMzL0dEUm9tRkZEWFhxK240OCt6Tng3N3IxbllFYk1jODg1ejZOMFlmcWtCWFpyUThYb283QllMT01oOFpnWWc3WitmRzE2N1lzYklONm41L1pDQ0RFYWZGRUl2MG1CMmNIdzN5dUg5bHBQUC8xMHR3bEJob0xlMElGYXBYRTZpamdXZGRZbjdXbTkyWEM1Vkp5RnlXd2tPalRCTmpyWlZ3YWpBWXZGYkRmMTl2cVNFY1BoRnk4L3piUFBQa3RBUUFDQmdZR294MUVtb2FIK3JGa3NGb3dtSXdxRllzaHE0dzYyeXRvcnVPazh1cTAzTzk2TTUvZjNhREEyM3ZWaTNDbHN2Qlp3NmxTeW5sTUlJVWFEOFZaY2ZUUUVtNTNpSTVOdStGaG5XVWJIeTQyQmlVS2hVQXdvVyt4SUdLb00xMkppNnZ2S2VpRUdVZGY2bkhPQ3JJV1poUkJDQ0NHRUVPT1BCSjFpUkhRTk9xVlVpaEJDQ0NHRUVPT1hCSjFpUktSTDBDbUVFTDJLaTNaZWJGMklrUkFSR2cyTXo2bTk4bGtUNC9uOVBScEkwQ21HWFpHczV4UkNpRDVwNjJpbHZLWmtwTHNoQkdYVmwyblh0NDEwTjRhTWZOWW10dkgrL2g0TkpPZ1V3NjdyMU5yWnNwNVRDQ0c2RlJFZVRrVk44VWgzUXdqS2E0cng5L2REb1ZEZzR1SXk3a2FENUxNMnNZMzM5L2RvSUVHbkdIWjI5VGxsYXEwUVFuUnIvc0o1RkZSa2pYUTNoQ0N2TkpOSjhYRW9sVXJVYXZXNCsxSXVuN1dKYmJ5L3YwY0RDVHJGc0R0VmNlM3hUTWZhM2tJSUlhNmFQbjA2YnQ1cVRtYnRIK211aUFuc1dNWlhLTFJHSWlNalVhbFVhRFFhbE1yeDlSVlNQbXNUMTBSNGY0OEc4amNxaGxWeGsvMTZ6a2srSTlzZklZUVk3ZTUvNEQ1SzZ5NXlNblBmU0hkRlRFREhNNzZpdERhWHBjdVdvRktwOFBEd1FLMGVXL1VtKzBvK2F4UFBSSHAvanpUVlNIZEFUQ3hkMTNQT2t2V2NRZ2pSSTRWQ2dVcWw0ckVuSDJUSDlqZlplU0NmMk5CRVF2d2pDUTJJR3VudWlYR3FyUG95NVRYRjVKV2VRNmsxc256MVlseGNYSEIzZDhmSHh3ZVZTalh1cGgvS1oyM2k2Tzc5N2VIaE1XN2YzNk9CQkoxaVdHVldYM3M4UFdEaytpR0VFR09GVXFsRXE5Vnl6NzNiU0UxTjVYejJhVTVrZllsVzQwWkpXZUZJZDArTU14R2hNYlRyV3drSThDZHVTcXh0eXFHcnF5dCtmbjVvdGRweE8vVlFQbXZqWDIvdmI1MU9OMjdmM3lOTmdrNHhyTEs3QkoySkVuUUtJVVNmcUZRcVBEMDlXYkprQ1VsSlNUUTNOMk0wR2pHYnpWZ3NscEh1bmhpSEZBb0ZTcVhTTnVYUTI5c2JuVTZIU2pXK3Z6cktaMjFpY1BiK2RuVjF4Y1hGWmFTN05tNk43OThjWWxScDFFTlppL1d4VWdHSi9pUGJIeUdFR0V0VUtoVnVibTVvTkJwOGZIelE2L1VZREFaTUpwTjhHUmFEcXJOc2hGcXRScVBSb0ZhclVhbFVFMllFU0Q1cjQ5dEVmMytQRkFrNnhiQTUxMldVYzdJdnVNaDBlU0dFNkpmT2RQNHFsUXFkVG9mRllwRXZ3V0pJS0JRS2g1K0pSRDVyNDl0RWYzK1BCQWs2eGJEcE9yVTJTYWJXQ2lIRURaRXZTRUlNRC9tc0NURjRaQnhaREp2c21tdVBaV3F0RUVJSUlZUVFFNE1FbldKWW1DMlEweVhvbEpGT0lZUVFRZ2doSmdZSk9zV3d1RlFQQnJQMXNiOE9BbDFIdGo5Q0NDR0VFRUtJNFNGQnB4Z1dYZGR6SmdlT1hEK0VFRUlJSVlRUXcwdUNUakVzWkQybkVFSUlJWVFRRTVNRW5XSllaTXQ2VGlHRUVFSUlJU1lrQ1RyRmtHdlVRM21MOWJGU1lhM1JLWVFRUWdnaGhKZ1lKT2dVUXk2ejZ0cmpSSDl3a1pKWFFnZ2hoQkJDVEJpcWtlNkFHUDlrYXEwUVFnZ2h4cEtNakF6U1VrOVRVbHlNcTg2ZHZNTGNrZTZTR0dKeDBaTnA2MmdsTWpLQ2VmUG5rcHljakVLaFFLR1EwWkxCSUVHbkdISmRNOWRLRWlFaGhCQkNqR2JiWDl0Qlc2T1pxTUFwekZxeWpoRC9pSkh1a2hnbTVUVWxWTlFVYzJSZktxZlR6bkQvZy9laVVxbFFLbVZ5NkVESjM2QVlVaVlMbksrOTlueTZsRXNSUWdnaHhDajE0aC8vaHJkTEpKdVdQc0xNaE1VU2NFNHdJZjRSekV4WXpKWVZUK0N0RE9mbEYxNmxyYTBOazhrMDBsMGI4eVRvRkVQcVVoMFl6TmJIb2U3Z3BSblovZ2doaEJCQ09MUDl0UjJFZXNjelAzSFZTSGRGakFJTHA2OGwxRGVlTjdhL1JYTnpzd1NlQXlSQnB4aFNkdlU1WlQybkVFSUlJVWFoakl3TVdodk16RStTZ0ZOY3N5aDVMZm9XU0UxTnBhT2pBN1BaUE5KZEdyTWs2QlJEeWk2SmtLem5GRUlJSWNRb2xKWnltdWlnaEpIdWhoaUY0c0lTeVQ1M25zYkdSaG50SEFBSk9zV1Fza3NpSkNPZFFnZ2hoQmlGaWt1S0NmYVBIT2x1aUZFb3hEK1NxcW9xbXBxYU1CcU5XQ3lXa2U3U21DUkJweGd5alhxb2FMVStWaXNoem50ayt5T0VFRUlJNFl5cjFrMlNCZ21uUWdPaTBHcDBHQXdHOUhxOUJKMDNTSUpPTVdUT1ZsNTduQlFBU2lsekpJUVFRb2hSS0wvbzRxQ2RhNkJCeVdBRk5UWDFGVFMxTmpqZDE5YmVRa1Z0NmFCY1p5SW9LU3ZDWkRLaDErdGxYZWNOa3FCVERKbXVwVktTWkdxdEVFSUlJY2E1VHcvdDRNQ3BUL3ZjdnJtMWtRNTl1KzE1ZVhVeGYzNy81NVJYRncrNEx6dS9lWVdVYy91ZDdzc3FPTVdybi95NngrT3I2OHZKTGNxd1BUZWFqT2dOSGIzK09BdWFpOHZ6cUcyc0FpQXQreUFYQ3MvMmVHMmp5VWh6YXlQbE5TVTBOdGZaN2Z2OHlGc1VsdVU2UFM0MTZ3Qkh6dXpwOGR3M3ltS3h5UFRhQVZDTmRBZkUrSlhiSmVpYzZqZHkvUkJDQ0NHRUdBNHhZVlBZZmVRdGxzellnRmFqczIyL1ZKeEZ3Wlh6ZE9qYmFOZTMwZGhTUjNWZEdlMzZOcGJQdm9YVjh6WURFT0FiaW8rSFA2OS85aHNldU9WN1JBVEY4c2J1MzFOY2tkZnJ0VGNzMnNiY2Fjc0g3YlVjVHQ5TlZsNGFkNng5a3NUWU9ldzk4VDVwMlFkN1BlNDdkLzhDZis4Z3UyMWZwK3hrY3RSMGxzM2FTTzdsVEVMOEk1a1NNNU9jZ25RT3ArL0daRFppTkJyUUd6dm8wTGRqTkJrQTY3VG54Tmk1M0xyOEFkdTVzdk5QRVJvUVJVeW9ZK0tuNG9vODJqcGFXRFpyNHdCZnZSaHNFblNLSVhPaFM5Q1pLSmxyaFJCQ0NERU92ZlRodjFQVFVHRjdiaktiK00wYlA3UTl2M1haZzVUWFhPWmNYaXJSSVpOeDFYa1E2QlBLek1tTDhmTHdKY0E3eE5aVzVhTGluZzNQOHZhZVAzSTI5emdSUWJFc25yR2VHVzJMZXV6RFo0ZmZ3R1F5OXF2ZkNucGU5M1Ryc2dlb3FpdGo1NzYvb1ZyL05BdVQxNUlZTnhlQU14ZU9jZkZ5SnR2V2Y5dld2cnk2bUwwbjN1OVhIMXJhbTJodGIyYjF2TTJvVkJwMEdsZGN0ZTY0NlR4d2QvVkNyVkwzNjN4bXk5Qk9mWlZSemhzblFhY1lFcVhOMEhyMWQ1Ky9EcnkxSTlzZklZUVFRb2loY1BmNlo3aFFkSllnM3pDOFBIeHQyN1B5MG9nTW5rUllVQXpsTlplSkNJcmpyblhmNnZZODJRV25TY3M2d01PMy9ZQUhiL2srU3FWMUZkeWtpTVJlKy9ERjBiZWRicStxSzZPNFBJL1F3R2orZS9zUGJOc3RGak5HazVGZnZmcWNYZnR2YmYxbi9IMkNBZENvdGR5MzhidTg4dkYvY1M0dmxUdldQR0Vid1N5OGNnRzFTdTEwdExHL1hIWHV6RXhZZk1QSDcwdjVDSlBaV3Nxa3ZLWVlzOW5FM2hNZjJQWnIxRnBXemQwMDRINktnWkdnVXd5SnJsTnJFMlJxclJCQ0NDSEdLVit2QUlvckxwRmRjSXBIYi9zaFNxV1NzdXJMSEU3Znpkb0ZXNG1MbU5hbjh6UzNORkJhVlFqQU4ybTdPSDMrU0svSDNMYjhRYWJGenJiYjl0WEpEMjJqbU9VMXhieTk5ODg4c2ZuSDNMbm1TVnViM01zWlpPV2xzWFgxNHdEVU45ZXc1OWk3V0xBZnlmTjA4K2FwclQvRjNkV3pUNjlocUxTMXQ5aW1HSnZOSmlwclM4a3R5c0ROMVpQYXhpck1WNE5PL2RYMXNYVlgxNC9XTjFYVDJGSXZRZWNvSUVHbkdCSVh1cXo1bHFCVENDR0VFT1BacmNzZTRPKzcvaCtWdGFVRStvWHh5YUh0Sk1iTlpmR005VGQwdmdYSmE0Z01uc1E3ZTEvZ29WdStqN3VybDIzZitjSXpuTWs5eXIwYnZtTTNzdHFwcXU0S1VTR1RBVWllTkovaWlqemUvL29sbnRqeUU5dDAxZHJHU3RRcURRblJNd0I2VEZ3MFdBRm5WZDBWc2d0TzA5TFdTRTE5T2RrRnB3RnJvSmhma3RQdGNXRkJNVlRXWGVIRC9YOER3R0RVYy9yOFlkSXZIQ1VtYkFyMzNmUWRXOXQzOXI2QVVxSGs3dlZQQTVCeTdoc09udjVzVVBvdkJrYUNUakVrdW81MFRuSDhmU2lFRUVJSU1lYWR6VDNPTjJtN0FPdGF6bmYyL2htVDJVUkxXeFBOclEzODdxMS93dDhuaENEZk1Eb003VlRXWG5GNkhoOVArK1FYbm03ZWRGeWR5dXJuSFl4M2wrQ3lyTG9JRjZXS0lMOHdwK2VxcWE5ZzNyU1Y1QlNjUnFGUWNPdXlCeWlwekxkYkgya3dHbkJ4NlQ0TU9IMytDSWZUZHdQVzZhblAzUFh6UHZ4dFdDa1V6dGVLRmxmazBkaFNoMGF0cGJXam1kU3NiMGlhTkorRzVsbysyUDh5SGZvMlBOMnVGWFUzbTgwMHR6WHkyS1lmRVIwNm1aODg5Z2NBL252Nzg2eGRzSlU1VTVjNVhNTm9OT0NtOCtoelg4WHdrYUJUREFrcGx5S0VFRUtJOFM0MmZCcmVYUUxHMXZabTZocXJDQStLdFcxVHUyZzRsNWRDNFpVTHZQamhMNXllNThHYnY5ZnROZjc4M3Mvc0FqbUx4WXkzaC9NTWpSMzZkdXFhcWdud0RiVnRDL0lMY3doUURjWU8xQ3BOdDljTUM0aG04ZlQxRkpWZjVGTHhPY0JhOXFURGNHMzZxc0ZvNEZKeGx1Mll6aW11U29YemlveHpwaTUzeUNxYmxuT0lRTDh3Tml6YXh0dDcvc2h6OS83U3RwYTFzQ3lYN1ovOWxnQ2ZFR2VuYzBwdjdNQkhMZGtyUnlNSk9zV2d1OXdFZXV2dkhZTGN3TDEvaWNlRUVFSUlJY1lFTDNjZnZOeDliTS9QWFVybDJObTkvT2poMzlpMU81ZVhRa0wwRE81Yzh4UUE3KzU5QVc4UFB6WXV1UmV3WnEydHJpOTNlbzBudHZ5VDNRamd1VXVwcEdZZmNOcTJwYjJKOE1BWWZEMnYzZkZ2MTdmUjB0WmsxNjZodVJhbFFrbE5ReVVBalMxMXR1MXFsWWFRZ0VoQ0FpSUJiRUhuN21OdlUxRlRZbmVldC9iODBmYjRscVgzTysxVGo2NW1ndzMyQzhkb01sSlpXMnE3YnRHVlhBSjlRM0hWdVhkN3VORmtYemV6dGEwSmJiQXJCcU8xNUVwbk5sdUQwWUJTcWNSRjZkTC9Qb3BCSVVHbkdIUjJVMnRsUGFjUVFnZ2h4ckh0bi8yV05uMHJBTzBkcmJUclczbHA1My9ZOXErYXN3bTlvUU90V21lYjRxcFFLRkFxbEgwcUNhSlVLRkYwR1Qzc0hBbDB4czhya0NlMi9KUGR0b3pjRSt3NS9xN1Q5bjkrNzJkMno5Lzg0Zy80ZXdmem5idi96YUh0VTF0K2FudDg4UFJubk0wOXhuUDMvdEsyclRQUlQyY20yYTRzV0RoNlpnOXBWNFBsYWJGenVXbnhOa3htRXdvVXVPazhDUElOczlid3ZCcDA1aFNjWmtyMHJHNWZhMmYvRzVwcjdiWWR6L2lLNHhsZjJXMzcxYXYvaC9qSVpPN2YrTjBlenllR2pnU2RZdEIxcmMrWklPczV4UmpSWGcrdDFSWU1iWUJDZ2FsanBIc2t1bkxSV0xCWVFPMW13ZFhmZ3M1YmdVS2g2SGJ0a0JCaS9EbGFhdjNKcTdmK0RCYWxBdUlHY1B6aUdSc3dtYTExNGk2WFgrTDArY09zbkhPYmJYOUlRQ1NabDA3aWRvTUplVjcrNkpkOW5sN3J6S3dwUzVnU2N5MTRNNXROdkxUejN6RVk5U3lkZVJOenA2MjBhOS9kYUdEWFlMZXpQMTIzZFU3WE5SZ2Mvd00xR2czTW1iYWNwTGg1SEU3ZlRWdEhDMkNkRHF6VjZBQ1lHanViakl2SFdUNzdab3JLTDFKVlg4YTJkZDkyT0ZkWDkyLzhQN2I2cEhtbDJleEwrUWlGUXNFRE56K0htOVorYmFkVzQ5cmp1Y1RRa3FCVERMb0xNdElweHBqYVBPaG9zbUF4U1FBeldwbjAxbitiamdZRkhVMW1WTzRtZkdJc3FGU3FIdS82Q3lIR3ZtWUR2SkFPZXd1dHkzYmlmV0JKK09DZFh3RWMyM2ZqeDArT1NtYnZpUStZRWoyVHNJQm96aXFQRStJZlNWWitHa3RuM2dSWXA2MEcrVVhjMFBtL2MvY3Y3QklKbmMwOXpwRXplL3A4dkVhdFJhTytWakQ5M0tWVXpHWVRxK1p1SWpYckFNdG4zOXFuRWRmZWRDYnc2UXdvOVlZTzIzVU5SajFCdm1HRUJVYmpwdk93allhMnREV2lWVnVEd1RsVGwzTWsvUXZPNWg3blZNNGhrdUxtMldxR1hzOXNObE5Ta1U5NVRUSHpFcTFCODFjblB5VEVQeEs5c1lQQ0t4ZFlNMy9MZ0YrVEdEd1NkSXBCWmJiQXBTNTNIeVhvRktOZFpSWVkyd0VrNEJ3enpFb01UUXFxY3d4NHg3ZWgwK2x3Y1pGMU9rS01WejgvQW1lcjRLRWtlQ1JwYUs1eGJBREhsbGNYY3lMemErSWprMjNibWxvYjJKZnlFVjd1dmt5TG5VTkZiUW1yNTkvZTUzTzJkYlRhMW1GVzFKWlEwMUNCd2RoQmg3NmRnaXNYYU90bzRjQ3BUL0Z5OTNXYXhiV244MzZkc3BPa1NmTlpOSDA5S1ZuZnNQdm9XOXkrOHBGZWo5VWJPcWhwcUNBMElNcnBmZzgzYnhRS0JZMHRkVmdzRnY1bnh3KzVkOE96eEVWTW83R2x6cTdzUzZmcStuTGJkRm92ZHgrV3pOekFwNGQzb05XNHN1MXEyWk91YlF1dlhNQmc3T0NMWTI5anNWZ0lENHhoWHVKS3N2TFNLTGh5bnEyckgwZHY2T0RMNCs4eUxYWk90MzBWdzArQ1RqR29paHF2SlJFSzg1QWtRbUowcTgwRFk3c0ZDVGpISGdVS01LcXB6ZFBqRmQyTWg0ZUhCSjVDakVNZjVsb0R6bjliQ2tzSGNYUnpNQjA4L1JuaGdUSEVoVS9sM0tWVUFDS0Q0NWd6ZFJsN2pyMkxBc1hWQUNtMmx6TmQ4L3UzZjRMKzZqVFZENzUrQ2EzR0ZhMWFoMWJqaXQ3UWdkRmtvTGFoRWs4M24xN09kSTNSWk9UakE2OWlOQmxZdCtBTzFDbzFtNVkveER0WGt4cXRtcnVwMjJNTHIrVHl5YUhYQ2ZXUFl0dDY1MU5lVlM0cS9MeUNLSzhwSmo0eUdhUEpnRkxwUW1OTFBRYWpIbjl2KzFGTHZhR0Q0b3BMekpxeXhMWk5vOVpoc1Zqd2RQTkcxYVdreTdtOFZIYnVmd1dsUWtsRWNCenhrY25FUnlZVDRoOUJSVzBwbng5NWs5andxU1JQbW8vRll1Rk03akhlKytwRkhybnRlWWR5TkdKa1NOQXBCcFdzNXhSalJXc3RkRFJLd0RtMktWQVlkTlNWVmFPT1VxUFQ2V1NxclJEanpQWXNXQkkyZWdQT0sxVkZYQ2c2ZTYza1NaZi9VdFl1dUlOSkVVbWtuejlDVXR3ODI5ckZ2bmptcnAralZtblFhbHdkMWxoMlRxKzlZODBUdG0wV0xEMysvbXZyYU9XRGZYK2x1UHdTOTJ4NEZ2ZXI2MHNUb21ld2ZQWXRIRHI5T2RYMTVkeXk5SDdjdW1TTGJXaXB4V0RVcy8zejN4SWVGTXZLSGdKVGdMandhV1FYbkNZeGJoNEFudTQrRkpYbDRxcDFkd2orTGhTZHhXdzJNeWtpa1haOUczdU92a05tWGdxcjVtN20xUGxEdkxUelA5aTg0bUVtUlNReUtUeVJ1OVkrUlZ4RUlyb3Vhek5MS3d0NWM4OGZVS3UxM0w3eVVkdGEvenRXUDhIZlAvbC92UHpSTDdsenpaUEVSVXpyNVc5Y0REVUpPc1dneXEyNzlsaW0xb3JSckswR0xHWUpPTWM2SlNwb2RhT3hzUkcxV2kxQnB4RGpTSGtMdEJoZzZZMHRoUndXWVlIUlBIano5MUNyTkJTVzVaS2RmOG9XRkxscTNiQmdJYjgwaHllMy9yU1hNOW56OXVqK1M1UzNoeitUbzZhVGVTa0ZzOWxFWmQwVjlJWU9mRHlkRjBhL1VIU1d6dysvU1llaG5idlhQOE9raUVTNy9hdm5iVWF0MHZCTjJpN3lpck80WmRuOVRJOWZnTmxzNWx4ZUtpNUtGOVl1dUlPRnlXdDZUZDQyTDNFbHA4OGZac2ZudjhWRjZZSzNoeDlmSG4rWDJQQ3BEc2NleTlqTHBJaEV6aGVlNFVEYUp4aU1ldTVaL3d3SjBUT1lsYkNZZC9hK3dKdGYvSUhKa2Nsc1dmVVlpWEZ6YmNkYUxCYU9uZDNMZ1ZPZjRPYnF5U08zUFc5WHVzYlhLNEJIYi9zaE8zYi9MMjk4OFh2aUk1UFp1T1FlL0x3Q2UreS9HRG9TZElwQlpUZlNLVUduR01VTWJUTEtPVjY0V0hRME5WWGc3ZTJOU3FVYTF4bHRNekl5U0VzOVRVbHhNYTQ2ZC9JS2MwZTZTMktjaVl1ZVRGdEhLNUdSRWN5YlA1Zms1T1FSeXhSZFljMUhRNGpic0YrNlgrSWlwdkhSTjM4bjgxSUtHcldXRFl1MjJmYlZObFN5ZlBZdGhQZ1BYdVFjRTVaQVRGZ0NiMzd4Qi9KS3N0R290Y3lZdk1naG1PelUwdGFFdDRjZlcxWS9qcjkza05NMnkyWnRKRHBrTWdkUGYwWnMyRlRBbXBsMjI5cHYwZGJSeXVTb1pMdjIxNWR4NlJUb0c4clcxWSt6KytqYkpNYk50VTZSdGNETWhNVjI3U3dXTXlvWE5Tdm5idUtMbzI4VDVCZk9waFVQMllKdEx3OWZIci85eCt4UC9aaTJqaGFIV3AwMURSVWNTditjeU9CSmJGM3poRjBkMDA3K1BzRTh0ZldmMlgza0xlcWFxbkhYM1ZqMllERTRGSmF1RlZXRkdBQ3pCVzcrQUV4WDMxR2Yzd2xhV1dJbFJxbUtUSXN0STZvWTI0eDAwT3lhUjNoNE9KNmVua00rMnZsRklmd21CV1lIdzMrdjdMMzlZTm4rMmc3YUdzMUVCU1lRN0I4NXFGOWloZWlxdkthRWlwcGlDc3F6Y2ZOV2MvK0Q5NDVJcHVpemxmRDhBZmpOS3BqcFBGWWFORTgvL1RRL2UrckZBWjNEWXJHTTJwdGVJOWszZzlHQXlzWHhocURCcUVldDB0Q3ViN09iTXR0WGxiVlhDUFFON2RQck1oZ05BOHJRKzR1WG4rYlpaNThsSUNDQXdNQkExR3BKV3RKZk1nOUpESnI4aG1zQlo1U25CSnhpZEpPQWMveFFvY1ZrTXFIWDZ6R2J6U1BkblNIeDRoLy9ocmRMSkp1V1BzTE1oTVVTY0lvaEZlSWZ3Y3lFeFd4WjhRVGV5bkJlZnVGVjJ0cmFNSmxNSTkyMVVXMjBCcHd3c24xVHE5Uk9yOTlaMS9OR0FrNkFJTCt3UHIrdXdTZ0pJd1pHZ2s0eGFHUnFyUkJpcEZnc0ZveEdJK054OHM3MjEzWVE2aDNQL01SVkk5MFZNUUV0bkw2V1VOOTQzdGorRnMzTnpSSjRDaUZ1aUFTZFl0QmNsQ1JDUWdneHFESXlNbWh0TURNL1NRSk9NWElXSmE5RjN3S3BxYWwwZEhTTTJ4a0ZRb2loSTBHbkdEVDU5ZGNleDB1NUZDSEVNQnVQbzV4cEthZUpEa29ZNlc0SVFWeFlJdG5uenRQWTJEZ3VSenZqb2llUGRCZkVLQllSR2cyTTdpblVvNTBFbldMUTVIVUpPaWRMMENtRUVBTldYRkpNc0gva1NIZERDRUw4STZtcXFxS3BxV2xjVG1WdjYyaWx2S1prcExzaFJxR3k2c3UwNjl0R3VodGpuZ1NkWWxDVU5FUEgxUnVmb2U2Z2t5UkNRZ2d4WUs1YU4wa2FKRWFGMElBb3RCb2RCb01CdlY0LzdvTE9pUEJ3S21xS1I3b2JZaFFxcnluRzM5OFBoVUtCaTR1TGpIYmVJQWs2eGFESTY3S2VjNUpQOSsyRUVFTDBYWDdSeFpIdXdvZ3ltWWQyR3VkNEM1d0FtbG9iN0VabEJ2TTFscFFWamR0TTBmTVh6cU9nSW11a3V5RkdvYnpTVENiRng2RlVLbEdybldmaUZiMlRvRk1NaXE1VGF5WG9GR0p3NUplZVIyL29zTnQyb2Vnc2hWZHlCKzBhRm91RkU1bGZVMU5mMGU5akc1cHJ1VkpWNUhTZjBXU2t2THFZbHJZbUFNeG1NK1hWeFRTM05nNm92MkxpMkovNk1XL3MvbDJQYmY3K3lhLzU4dmg3TjN5TnQ3LzhVNStPTHk3UG83YXhDb0MwN0lOY0tEemJZM3VqeVVoemF5UGxOU1UwTmwrN0s2czNkTkRRWE5mdm44N1BVVis4K01Fdk9IVDZjd0FPblBxVVZ6Lzk3eHY2ZkhkbnZHYUtuajU5T203ZWFrNW03Ui9wcm9oUjVGakdWeWkwUmlJakkxR3BWR2cwbW1HdlZ6dGVxRWE2QTJKOHNBczZaVDJuRUFOVzMxVERHN3QveCtTbzZkeDMwM2NBYTNIcm5mdGZJY2d2bkNkdS8vR2dYS2Vrc29DdlRuNUlhdFlCbnRqeUU5eDA3bjArOXVqWkx6bVZjNGgvZWZJdlR2cGZ6VjgvK2s4MkxOckdvdWxyYVcxdjVxOGYvU2NyNXR6S3FybWJCcVh2b25jdmZmanZWTlNXT215Zk8zVTV0eTUvWU5Ddjk2ZjNma1pUUzMzdkRhL2o2ZTdEZCsvK2hkMjJpS0E0anB6WlExNUpOcE1pRXAwZVp6RHFNUm9OVHZlbFh6aEtXZlZsaCsxSmNmT0lEcDFNVzNzTCtTVTVUSW1lMVd2L3ZrN1p5ZVNvNlN5YnRaSGN5NW1FK0VjeUpXWW1PUVhwSEU3ZmpjbHN4R2cwb0RkMjBLRnZ4Mml5OXNsVjYwWmk3RnpiMzNYNmhhUHNQZkcrMDJ0WUxKWnVSMUNpUXVKNTVMYm5lKzNuOVdaTVhrUnVVUVl2Zi94TDdsanpKQWxSMC90OWpvbmsvZ2Z1NDY5L2VaV1RtUllXVGw4NzB0MFJJK3g0eGxlVTF1YXlmUFVTVkNvVkhoNGVxTlZTNy9OR1NkQXBCb1dNZElxSjZOTkRPMnhmTG0vVWxKaFpKTWJPY2RoK3ZqQWRnTVRZdWJadGw0clBZVERxbVQ1cHdZQ3UyVlZrY0ZkbUxYWUFBQ0FBU1VSQlZCd3I1OXpHZ1ZPZjhzbkIxN24zcG1jSDdkeGk1TFYxdEJMb0crb1FXSVVIeGd6SjlZeEdQZFBqRnhBZm1kem5ZeTRWbitOUzhUbUg3Wk9qcGhQa0cwWmE5c0Z1Zzg2ZWRPamJhVzF2dHR0MnZpQ2RBTzhRb2tNbmsxVndDcVZTU1dMYzNHN08wTHVXOWlaYTI1dFpQVzh6S3BVR25jWVZWNjA3YmpvUDNGMjlIQXJTTDB4ZXc4TGtOVTdQOVpzM2ZzUk5pKzRtT1g3K0RmZm5lbjVlZ1R5MitSL1plK0o5QW4xQ0IrMjg0MjJVRTZ4WlNWVXFGWTg5K1NBN3RyL0p6Z1A1eElZbUV1SWZTV2hBMUVoM1R3eVRzdXJMbE5jVWsxZDZEcVhXeVBMVmkzRnhjY0hkM1IwZkh4OVVLcFZNcjcxQkVuU0tBV3MyUVBYVjVTUHVhZ2gyRzluK0NERmN6dVdsWWpEcUIzUU9idzkvcDBGblZ2NHBWQzVxcHNaY0N4Wk81UnhDb1ZBUUhaYlFwMm1xSG01ZUFKekkzTmRqY0t4UUtOR3FkWmd0Wm82YzJkTnR1N2p3YVlRRlJ2ZDZYVEY2dE90Ym1SU1J5SnI1dHcvYk5ZTjh3KzNldDlEektGNWpjNTFkMEZsVlYyWmJrN2g0NWdhODNIMHByc2dId052RER5OTMrenViZFUzVlpCZWN0dHNXN0J2T291bHJBZnZScWwrOStwenQ4ZGtMeHpDYWpQenVyWDl5Mmk5WHJSdmZ2LysvZW5pbFY5dnAzSm1ac0xqWGR0a0ZwL25nNjcvMjJHYm5ONit3ODV0WG5PNExENHpoaVMzL3hLZUhkbkF1TDdYYmN4aU1lbExPN2VkVXppRzc3UmtYVDlnZVAzVEw5NGtJanV1MXp4T05VcWxFcTlWeXo3M2JTRTFONVh6MmFVNWtmWWxXNDBaSldlRklkMDhNc1lqUUdOcjFyUVFFK0JNM0pkWTJwZGJWMVJVL1B6KzBXcTFNclIwQUNUckZnRjNza2tRb1hrWTV4UVR5azhmKzBPMittb1pLL3Z6ZXo1Z1dNNXR0NjcvZHIvTlcxSlpTV2xuQXpJVEZhRFU2QUtycnk4a3Z6UUdzVXliNzFyOC9vbGFwT1hqcVV6b003YjIyNzI3RXFaUEtSVTFvUUJTN0RyNE9RR2xsQVJhTGhZOFB2QWJBL01SVm5MbHdGSUEyZmF2VGMxeThuRWxMbDREWjNjMUxwdHNPRWJQWmpON1FnVTQ3dkhjQ0cxcHErZVRnZG01ZC9nQXVTaGVhV3h0NWFlZS84K2ltSCtIdkhXUnJkNkhvTEtkekRqTXBNc251K004T3YwRnhSWjdUYzYrWnY0VmxzemJhYmNzdnpiRjlObnBxMTFWNWRUR2xWWVdzWGJBVmIzYy8yL2JNdkJUS2E0cFp2K0JPWEZ5RzVpdlNjL2YrSnlvWHh5bDZMMzc0QzFiTjNld1FzQVBzUy8ySTZyb3lBT1pPVzhIa0hxYkpmbnpnVldMRHB2WVlDUHQ1Qjk5QXp5Y0dsVXFGcDZjblM1WXNJU2twaWVibVpveEdJMmF6ZVZ5TzhBcEhDb1VDcFZKcG0xTHI3ZTJOVHFkRHBaS3dhU0RrYjA4TVdOZXB0WEVTZEFveFlHblpCd0hzdmpSMkpnYlp1T1FldEdwWGRoMThqZmlJSkdaTVh0VHRlVlJkdmpUSFJ5WngxOXB2T2JTNVVIU1d5T0JKdU9rOHVqMVBhVlVoT3o3L1g4QTZZbFZSYTYxbDF6bDFzZk41ZlZNMUdaZE8ydG81VTFGVFFuVjl1ZTI1djNld0JKMURwSzJqQlFDZFpuaURUbmVkSjFsNWFaek0zTWVTbVJ0SXYzQVVONTBIbGJXbDdFdlp5ZDNybndiZ1ZNNWh2TjE5NGJxM3ltT2JmK1J3enA1R1NtOWtmZXFKYy9zQUNBMklKaTU4cW0zNythSXpCUHFFT3AzaVdsVjNoZXlDMDdTME5WSlRYMjRiWGRYcjI4a3Z5WEZvM3lrc0tBYWR4dFgyM04zVml4ZmUvN25kN0lOSE4vMEloVUtCVHVQSzNoUHZVM0RsdkczZnVvVjNvbFpwcnAwdk1KcXd3R2d1RldmaDdlRkhvSy85dEZrWHBRcXRXdWNRdkRZMDE5SFcwU0lsZVBwQXBWTGg1dWFHUnFQQng4Y0h2VjZQd1dEQVpESko0RG5PZFpaRlVhdlZhRFFhMUdvMUtwVktSamdIZ1FTZFlzQzZsa3VKbHlSQ1FneElhM3N6bVZjRE56ZXROUkFzcnk3bVhGNHFDVkV6V0pDMEdvUFJ3SzZEcitIdkU5eVA5VjhLTkdxdDNaYWErZ28rUHZBcVlZRXhQU1ltNmpvcW8xUXErZllkL3hlQTNVZmY1bFRPSWR0emdLUko4d0RyeU93TDcvK3J3N21XemI1WmdzeGgwdDVoSFcyMldNdzBOTmVpMWJqYUJUOURSZVdpWnNPaXU5aDE4SFdTSnMwai9jSVJsc3pZUUhoZ0RCOTk4M2R5Q3RJSjhnc252eVNiWis3Nk9Ya2wyZmI5MXJleDY4QnJiRmkwRFYrdkFNRDZYbXRzcnVXK2pkOGRjUC9xbXFvNGR5a0ZsWXVheXRwU3U2Q3p2cW1hRVA5SXA4Y1ZWK1RSMkZLSFJxMmx0YU9aMUt4dlNKbzBuNGJtV2o3WS96SWQralk4M2J4dDdjMW1NODF0alR5MjZVZEVoa3dpT21ReUQ5LzJBMVF1S3A2NTYrZDI1KzRhVkc1YThUQVd5N1Z5SkNvWE5SRkJjZWk3ekZZd204MThmZkpEV3R1YmVXVFREKzFHa0FHeTh0TllNMzhMWGg3Vy81VGJPbHA1YTg4ZmFHcHQ0THQzLzN1L0VvWk5WSjNsTVZRcUZUcWREb3ZGSWdIbkJLRlFLQngreE1CSjBDa0dUSklJQ1RGNGpwM2RhMWNteFd3MjgvbVJOMUVvRkt5YXQvbUd6cmwrMFYxNGRQa3kzR2wvMmk0c0ZrdXZRYUN2WndBYkY5OURWT2prRzdxK0dCbXRWMGM2RDV6NmxBT25QZ1dzLzVZTGt0ZXdJR24xa0g2UlNveWJTMnIyQVhicy9oMXQ3UzNNbUx3SWpWckxrcGtiMkh2aWZhSkM0b21QVE1iZko5Z2g2TlNxZFJTVlh5Uy9OSWU1WHNzQktLc3VJdEEzckY5OU9KVnoyQ0ZUck1HbzUwcFZFWUYrWVlRRlJGTmNmdW5xMms5cm1aUEsydEp1WncvTW1icmNZY3B1V3M0aEF2M0MyTEJvRzIvditTUFAzZnRMMjRoSVlWa3Uyei83TFFFK0lRQzR1M3JpN3VvSndPL2YvcW5kU09lM3R2Nno3ZkhPL1grem15NjhjY2s5eko2eTFPNjZTcVdTZXpZOHk5OCsvaFZ2ZmZFSEhyLzl4N1p6ZzdXKzZmNjBYV3haOVNnZCtuYmUvdkpQMURWV2NkZTZiMHZBMlE4U2NBZ3hlQ1RvRkFOaXRrQkJnL1d4QW9qeEd0SHVDREdtTmJVMmtKcDl3RzViU3RaK1Nxc0tXWmk4eG1GYW5ORm9jTWpPMlVtbmNiTjkrWjB6ZFpuRC92THFZbklLVGhNVE5xWFh6S0FlYmw0c1NGN2RZNXVxdWpLSGFYNWlaSG01KzdKcHhVTm9WRnFNWmlNMTllV2tYempLbDhmZm83R2xqdlVMN3h6UzY5KzArQjcrdXZNL21KZTQwamJLdm5UbVJzNWNPRWJtcFpSdVM0QW9GQXFpZ3VNcEtNMWg3clRsbU13bUttdExtWis0R3JQWlRGTnJnNjJ0Mld4Q2I3VFd2dXlrMDdpaTFlZ3dtWXhZTEdidVh2K01iZDk3WC8yRnBMaDVUSTZhVHVHVkMzeWQ4aUZtc3htbFVzbVZxa0tNSmlPUndaUDYvaUt2am53Ris0WGJndGFRQU90SWFkR1ZYQUo5UTNGMUV1VDk2T0hmT0d5N1k4MlQzVTd0ZGNiWEs0QnQ2NzdORzd0L3g5R3pYN0poMFYyMmZmN2V3V1JjUEVGOFpCTEhNNzZpcHFHQysyNzZMckZkUm5XRkVHSTRTZEFwQnFTZzRkcHluQmh2VU1tVWR6R0VhdHVocWhVYTlkQnVoRGFqOWM5MjA5VS9yM3ZjWm9RT1U1ZDJWL2UzR09DMVVaaTQ4Y3ZqNzJFdzZwa1NQWk1MUmRiaTgxT2laNUZibE1IcWVZN1pSMCtkUDh5cDg0ZWRudXZKTFQ4aExEQ2FmU2tmT2MxY1cxUjJFYkN1Ky96eStIdDk3bU5pN0Z3aVEreS9sTC8vMVV0Y0tEckxJN2M5VDNiQktjQTZuYytadk9Jc09xNW1KZ1dZSHI5UU11SU9FVzhQWDRjUnNnVkphM2o1NDE5eUl2TnJsczNjNkRRZ0dpeU56YlVBRkpkZnNxM0pWS3ZVaEFmRjBsUllqNjluUUxmSFJvWEVjeXhqTDJCZEIydzBHWWtObjBwdFk2WER0TzJxdWpJeUw2WFlucStldDVubHMyOEJySm1aNDdza0tycDN3M2Z3OXduRzI4TVBsVXJOcDRkM2NMRTRreW5STThuT1A0V2J6b05nUDhjMWp4WXNIRDJ6aDdTck40V214YzdscHNYYk1KbE5LRkRncHZNZ3lEZk1Xc1B6YXRDWlUzRGFybFRONzkvK2FiYzNpZnJxdHVVUE1qMytXc21rbUxBRUhybnRlY0tEWWpHYnpXUmNQSUhlME03TWhNWDROUVN4Yy84cnVMdDY4c2h0ejB2WkR5SEVpSktnVXd5SVRLMFZnNlhkQk9VdDFxQ3lvZ1dxMnFDeUJTcXYvbG5kQmdaejcrZnBDK1VvbkMxVlhKNUhkdjRwcGtUUEpEWnNxaTNvOVBVSzRPSGJmdUQwbUVrUmlVeVBYK2gwbjgvVkwvU1psMDQ2QklBbWt4R3p4WXpLUlVWUjJVVmJBTnFWMFdUQVlySFlyVFVEQ1BJTEp6SmtFaVdWQlpSVTVHT3hXTWdyeldicHJJMVUxSlp5OHR6K0hsOW5hVlVocFZYWFNnK0VCa1FQT09oOHZRcjJOYzRZMERsdVJIb0ZyT3Q3dk41dlNnVU05cjBSRHpjdnBzWE1KaVhyRzZycXk0Z0tpUi9rSzFpWnpXYStPdmtoTXlZdklqdi9GT2tYampKbjZqSktLZ3M0WDVpT3Q0Y2ZYNmZzNUk0MVR6ZzlQaklrbnRhVW5WVFhsMU5VbG91ZmR4QmU3ajYySkZUM2JmeXUwN3FUblFtdnVoTVhNYzMyMk5QTm05andxWnc4dDUrWTBDbGtYa3BoeHVSRlRoT0dHSTBHNWt4YlRsTGNQQTZuNzdZbGFlclF0OXN5VEUrTm5VM0d4ZU1zbjMwelJlVVhxYW92WTl1NmE1bXJINzcxQjVndHpuK0o1UlZuOGVXSjkvajJIZi9TWTlaY0QxZkg2VVNSSVpQSUtVam5tN1JkZGttNmJsbDZIMyt0eU1mRDFRdHZEeitINDI1VVRUdnN6b0tVSm1nMldXYzhEYlc4ZXBnWjFIczdJY1RvSlVHbkdKQ3VRYWVVU3hIZE1WbWdzdFVhVUZaMitlbjZ2S1g3TXBJVGdxOVhJQjZ1WHR5ODlEN09GNlQzNlpnQW54Qm1USFllZEhhNnZzNmd3V2pnTHgvOEt4MzZOcDdkOW05MjY4QTZ0YmEzOFB1M2YwS1FYN2hEZ3FIVzloWmUrL1IvdUZ4K0NiQk9oWHp1M3YrMFpiK2RsN2dDNkQ2UjBJbzV0dzU2SXFHcGJyQ3ZzZXMzMytHNXErQ3BneTM5bUluWlh3cmcyTDdCUDI5bmJWbU5XamY0SjcvcTVMbDk2STBkM0xMMFBqemR2UGttYlJmVFl1ZXc1OWc3ekVwWVFuTDhBblo4L3IvTVQzSStiVHNzTUJxVmk1cXk2c3NVWERsUGJKajl0RkJQVjI5OFBQMGRqbE1xWFhydG04bHN3dVZxdThYVDEvUFduai95N3Q0WDBCdmFtWmU0MHVreEJxT2VJTjh3d2dLamNkTjVZREtiQUdocGEwU3J0aVpubWpOMU9VZlN2K0JzN25GTzVSd2lLVzRlL2o3WFNwUDRlZ1hRcm0ranNyYlU0ZnlWZGFWNHV2blEzazJwSVkxS2F4dEI3U3EvTklkdlVuZFJXbFZJZUZBc0Q5MzZEN1phb040ZWZ0eTkvbW5lMlAwN1h2L3NOengweXovWWF2Y09oTllGZ3QxaG1ocmFMQTdKaHdkVml3SHk2OEYzNk42cVFvaGhJa0duR0JBcGx5S2NxV21EYzlXUVdRM1oxWkJiMS9zeGZlR3RoVkIzY0ZlRFRtWDljVldCenVYYWM3dkhQZXl2T1RNNGZSb3NIbTVlUExiNUh4MEszdysyZzZjK3BiNnBobHVXM3VjMDRBUTRuckVYZzFIUHdxUTFEdnRjbEM1Y3FTcGkwZlIxTkxiVWtWTnd1c2R5SzhOaG9UdE1tcHBKUUVBQWdZR0JxTldPTlJBSDB4ZUY4SnNVaVBlR1I1SjZiejhReHdad2JHdDdNNjVhZDd0RUtKVzFWOGpLVDhQTDNaZGd2L0NCZDlDSit1WWEwcklQc21YMVkxZVRCOTFFUlcwSisxSjJVdGRZemYwYm44Tk41MDU4WkJKN2o3L0hkQ2MzVGx5VUxuenZ2bCtpMDdyeCtaRTMyYlJpQ1FhakFhUHh4dTlPVmRaZTRkRHB6L0QxQ21UdGdxMkF0WlJRVEdnQ2hXVzVMSnEremlFTGJLZkdsanJjbll3eVZ0ZVgyNEpCTDNjZmxzemN3S2VIZDZEVnVMTHRhbW1ZcnE1VUZ2TEdGNy9IeDlNZnhkV2JJM1ZOMVhpNGVxRldhZGgxNERXYVd1dFJxN1MyVE1OdEhTMTRlL3JiWlluT3Zaeko0ZE9mVTFwVlNLQnZLUGRzZUlZcDBUTWRyaGNkT3BtdHF4L25vMi8renF1Zi9KcmJWejA2NE5GdER6WGNGQW9QQnNJUWY5UTRXd25QSHdBL0NUcUZHUE1rNkJRRGNyRkxNSkV3ZUxOM3hCaGl0a0IrQTJSVld3UE5yR3JyeUdWL3FaVVE1TmJseDkzNlovRFZ4OEZ1MWpialdXZDVpS0ZTWGxQQ2ljeXZyNjZ0MDlxTitIUXFyc2puZU1aWGhBZkcyTXFmZEtYVjZIanUzdi9FdzgyTDNVZmZIdEwraW9FNWZmNElHUmRQTUNraUVYZFhMNnJyeThuT1R3Tmc4NHFIYmNHb3dXaGc3NG4zV1RacjQ2Qk13Nnh0ckdScXpDd1NZK2NBNEtwMTQ5NE4zK0V2SC93Ykd4YmRaY3VldW1iK1ZrN2xISElhU0xhME5WRlJVMExCbGZQb0RSM3NUL21Jai9hL1lnc1crNk9tdm9LRHB6OGpLejhOVHpjZmtpWmRTOVNUZnY0b2w4c3ZvVkFveU01UFkwYjhRb2NSeGNhV2VneEdQZjdld1hiYjlZWU9paXN1TVd2S0V0czJqZHBhV3NQVHpkdXVUdTcxbnRyNno3aHFyZlZUZi9uMzc3SjU1U08ydGFjdmYvUkxraWZOWi9HTTlRRHNTL21JU3lWWnRtTS8zUGMzNjJ0eDkySFQ4b2VZTldWSmp4bFdFK1Btb3RPNDhkN1hML0xhcC8vRDNHa3JXTHRnNjdDVXp4RkNpRTRTZElvYlZ0VjJiVXFrdjZ2MTdxY1kvOXFNa0YxekxjRE1xYkZ1NjQyWHhqb2xxek9vN0JwTUJybko5S2tia1pwMWdOUG5qempkdDNyZVpoWk5YMmUzemM4cmtBMkx0M0V5Y3grN0RyN0cvdFNQbUR0dEpmTVNWK0NtODZDeTlncnY3bjBCdFVyRGx0V1BkL3RGMXRrVXZkTEtRdHM2Vk1DMjV1MTZoVmN1c045c3Y2NXRYdUxLSVIvaG5ZaWlRdUs1ZURtVHN4ZFBvTmUzNDZiellHck1iSmJOdXBrZ3YydmxSOXJhbXltNGNwN3poZW5jcytGWklvSmlCM1RkdUxCcER0bU9sVW9sMzdyam4rM1dDSWY0UjNEcnN2c2QxZ0cvK01FdnFLeTdBbGpYTUNaRXp5QXNJSnJRZ09oK2phbzN0TlJpTU9wNTRZTi94VlhyenJvRmR6SS9hUlVxRnhXTnpYVjhlZnc5Y2dyVFNZaWF3ZnFGZC9MdVYzL2hsVjMveGRKWkcxa3lZNE10NDI1UldTNnVXbmVINmJ3WGlzNWlOcHVaRkpGSXU3Nk5QVWZmSVRNdmhWVnpOM1BxL0NGZTJ2a2ZiRjd4Y0svWm9mdHJldndDZ3Z6Q1dEUjlQV3FWL1grOEZvc0ZvOG5nOE5tTmk1akdVMXYvbVU4T3ZzN1ozT1BNVDF5RnprK0NUaUhFOEpHZ1U5eXdBbG5QT1dGVXRzTGhFamhXYXAweTIxdmlDTFVTcHZwQllnQWtYLzN4MVBSOGpPaS9zS0FZSmtjbU85MFhIdWdZT0dqVVdoWWtyV2JldEpYa0ZLWnpQR012QjA1OXdwRXp1NWtXTzRmY29neE1aaFAzYm5pMjIybUczU21ydWN5Uk0xLzAydTV5K1NYYmV0Qk9VMk5tU2RBNUJLSkM0bmxzODQ5NmJlZmw0Y3NUbTMvTVcxLytpZTJmL1paN05qd3o2SUVTWUJkd0hzLzRHclZLZzFLcDVFenVNVnk3QkpPTHBxOURvOUVSSGhqak1QTGFtU2pubFYzLzVmU21pTkYwN1E3WTVmSkxxRlVhbHM2OHlYcE90WmFHNWpwT250dEhXdlpCQURZc3VvdUZ5V3RSS0JROHVlVW43RDc2Tm9kT2YwNXExZ0ZtVFZuQzZubTNrM25wSkxIaFV4MnVkeXhqTDVNaUVqbGZlSVlEYVo5Z01PcTVaLzB6SkVUUFlGYkNZdDdaK3dKdmZ2RUhKa2NtczJYVlkvM09GSnlXZlJDbDBvVkxKVmwyZjNjSjBUTklpTDZXT0t1MHNwQzhraXkwR2xmS3FpOWpNT3FkWmdiMjl3N2kwVTAvcExMdWl0MU5CeUdFR0E0U2RJb2JWbkN0VkpxczV4eUhMdGJCMFZMclQ5ZC9hMmQ4dEpBVVlQMUpEb0FFWHltZk14ekNBMk5zcFNINlE2bFVraFEzbDZTNHVaek5QYzZuaDNiWVNrNEUrb2JDRFJSRG56TmxHVE82Wk5LdGFhamc1WTkrNmRCdTJheU5MSnQxczkyMjZ6UGtpdUhucW5QbndadS94eHU3ZjhmRnk1bERFblIyZGZGeUJqVU5GVmdzRnR4ZFBWbTc0QTdidnE3VFZidHowK0o3OFBNS2ROait5YUh0dHNlM0xuc0FGNldMWGYzWXIwNjhUMDVoT3NtVDVyTjIvbGE4UEh4dCt6UnFMVnRXUGNxc0tVdllkM0luWUMwcGhBVm1KaXkydTQ3RllrYmxvbWJsM0UxOGNmUnRndnpDMmJUaUlWdVE3T1hoeStPMy81ajlxUi9UMXRGeVE2VnBzdk5QVVYxZmpsYmp5b3JadDNiYnptZ3ljT0RVcDdiK1RvNmF6b3pKaTV5MlZTZ1VRN2FXZDd6SnlNZ2dMZlUwSmNYRnVPcmN5U3ZNSGVrdWlRa21Mbm95YlIydFJFWkdNRy8rWEpLVGsxRW9GRDFPcHgvTkpPZ1VONnlvOGRyam1JRW54Qk1qekdTeEptMDRVZ3JIUzYzVHA3c1Q3WFV0d0V3TWdJaVJ6U016N05vNldqbDI5c3NlMjdSZkxWTlNXWGVGZlNrZjlkZzJ5Qy9jcnZiZWNDZ3V6K05NN2pFeUxwN0FiREVUSDVtTTJrVk5UbUU2Yit6K0hhRUJVU3lac1lGcHNYT2NscEFBN05iaUtaVktORXF0N1hsM2dhUlM2V0tidGloR0Y2MUd4ME8zL3NPQWJnSmNueTI1TzkyVkFlcE5nRThJUDN2cXhSNnUveXZiNHhCL3gzcWJtMWMrd3VwNXQ5dGxsYjFlVEdnQ1QyejVKeXdXNjVTT2JldWZ0bHVmdVduRlE0QTFvNjFhcGVHQlc3N25kSDJreWtYRmhrVjMyVzJMaTVqbTBQK2ZQdjRudStkUGJmMHBnRzFOWjIraVF5ZnpzNmRldE5WQ0ZRTzMvYlVkdERXYWlRcWN3cXdsNjV5K2w0UVlEdVUxSlZUVUZITmtYeXFuMDg1dy80UDNvbEtwdXYxL2VUU1RvRlBjc0s2alg5SGVJOWNQY2VQYWpYQ2l6RHB0OW1SWjkyVkxWRXFZRlFUTHdtRlpoSFZrY3lMcjBMZHh0SmVnczFOTlEwV3ZiYWZGekI3eW9MT2h1WmJTcWtJS1NuTElLODJtdnFrR3NJNldycGh6RzVPanJOTjBxK3JLT0hMbUM4N2xwZkxoL3IvaDQrblBvdVIxeko2NkZMVktRMU5yQTErZi9CQ3dybWx6MXpuUGdDdkdwdkYrUTBDajF2WVljSGJWR2NCZHYyNnlVMmR3UGxvUzhrakFPVGhlL09QZkNQV0paOTNTVlNQZEZTRUk4WThneEQrQ21RbUxPWm01ajVkZmVKVkhuM29RblU2SGkwdnZKYUpHRXdrNnhRM3JERG9WV0VlK3hOalFZb0M5aFhEaUNweXE2TDZkMWdVV2hzTFNDRmdVYWkxVElxeThQZno0MGNPL0hiVHo5WlRsY3FBNjlPMzg1WU4vcGJIbDJpSnNkMWRQNWt4ZHhzeUVKVVFHeDltMUQvUU5aZXZxeDFreDV6WU9uLzZjekx3VTloeC9sNkx5aTJ4Yjl5MWN0ZTZjeTB2RllySGc1ZTdMK29WM0RsbmZoUkJpT0cxL2JRZWgzdkhNVDVTQVU0dytDNmV2NWNRNWVHUDdXOXg3LzkxNGVIaU1xY0JUZ2s1eFE2NDBnL0ZxQXNwd2ovRmZ5bUtzc3dEcEZiQ253Sm9ReUdCMjNzNUxBNHZEcktPWjgwTGszN1U3Q29YQ1Z1NWd0Tk5xZE15ZXNvenltbUxDZzJLSkRwbE1SSEJjcjZNaS90NUJiRm45R010bjM4S2g5TTl0YThwVUxpcis3eE12QURLeUlvUVlQekl5TW1odE1MTnVtUVNjWXZSYWxMeVdENy9KSnpVMWxTVkxscURUNmNiTVZGc0pPc1VOS2V5Nm5sT20xbzVhMVczV1FITlBBWlE3cjJCQm9LdDFOSE5aT013SUJLWEVFU051UWZKcWg1SVRYYWxWNmg3WHRWMXY1ZHpiYnJndi9qN0JiRjM5dU4yMnZnU2IxNis5ODNEejZsZWZoVlZjOU9TUjdvSVFOaEdoMGNENHZPR1VsbkthNktBcEk5ME5JWG9WRjVaSTlybDBrcE9UVWF2VkVuU0s4YTJ3eTNwT0NUcEhud1BGOEdVQnBKWTczeC9xRHF1aXJJSG1sSUhYZ2hkQ0RKRzJqbGJLYTBva2tZa1ljV1hWbDJuWDk1Qmhib3dyTGlsbTFwSjF2VGNVWW9TRitFZHlJbXN2VFUxTmVIdDdvMUtweHNTTklBazZ4UTJSb0hQMEtXNkN6L0xnNnlKbzZIRGNyM1dCbFpGd2N4eE1keXpoSm9RWWhTTEN3Nm1vS1phZ1U0eTQ4cHBpL1AzOVVDZ1V1TGk0aklrdnVmM2hxbldUejVrWUUwSURvdEJxZEJnTUJ2UjZQVnF0ZGt4OEhpWG9GRGVrUUlMT1VTTzdCclpuUVZvM281cnhQbkJMSEt5TEFUZjV4QXN4cHN4Zk9JOGorMU1jNmtRS01kenlTak9aTkNVT3BWS0pXcTBlRTE5eSt5Ty82T0pJZDhHT3lXekNSVGwya3NTTVZTYXppZnFtR3Z5OWcreTJXeXdXaXNvdjR1Y1ZoSmQ3NzhYb3pXWXo5YzAxVHVzSE56VFhvbEFvKzNTZXZpb3BLOEprTXFIWDZ6R2J6V05paXUzbzc2RVlkY3dXNjZnYVdEUFhSa25GaEJGeHBoS2VQd0RQN1hNTU9OMVVjTnNrZUdFOXZMZ0JOc2RMd0NuRVdEUjkrblRjdk5XY3pOby8wbDBSRTlpeGpLOVFhSTFFUmthaVVxblFhRFJqNGt2dVdMVS85V1BlMlAyN0h0djgvWk5mOCtYeDkvcDB2bE01aC9uMDBBNm4rL0pMY3ZoZzM4czB0elk2N092UXQ5UGEzanlnSDdPNW04eUZWMlhscGZHWEQvNk52U2MrNk5OcjZYVGt6QjQrUHZDYTdYbGRZelcvZStzbkZKU2U3OWQ1OGt0eStQTjdQNlB3U3E3ZGRyUEZ6UGJQZmt0dTBkbStuYWMwaHorOSt5OFVYTG5nc08vakE2L3k1YkYzKzlXdnZyQllMQmlOUmx0TjRkRk92b2FLZml2cGtyazJ5a3NTend5MzFISjRJeHV5cWgzM0pmcGJSelZYUllGT2JwRDJTS214WU5iTG0zYzhNR0tkVHo3ZVJsNDYzZi9BZmZ6MUw2OXlNdFBDd3VsclI3bzdZb0k1bnZFVnBiVzVMRis5QkpWS2hZZUhCMnExMU5DNjNwL2UreGxOWFVwVDlaV251dy9mdmZzWGR0c2lndUk0Y21ZUGVTWFpUSXBJZEhxY3dhakhhT3ltdVBaMWZEejkrZnpJbS9oNCtyTjg5aTIyN1VhVGtTK092WU5hcFVIcnBON3NKd2RmSjZjd3ZSK3Z4dEhUZC82TUlMOHdwL3RLS3d2WmRmQTExQ290YWRrSG1Cb3ppNmlRK0Q2ZDkwenVNWUo5dzIzUHMvTlAwZExXU0VoQVZMLzZsNVdmaHFlN0Q5R2g5a25iYklGY0gvOWZ5U2s0amJ1cko5RWhrNm1vTFNYWUw3ekg5cmxGR2NSSEprK29temNTZElwK2svV2NJK1BFRmRpUkRSZHFIZmN0Q29WSHAxdW4wb28rR2hzM0JrV2ZqTjkvVElWQ2dVcWw0ckVuSDJUSDlqZlplU0NmMk5CRVF2d2pDZTNubHlzaCtxcXMrakxsTmNYa2xaNURxVFd5ZlBWaVhGeGNjSGQzeDhmSFo4d2tMaGxPUnFPZTZmRUxpSTlNN3ZNeGw0clBjYW40bk1QMnlWSFRDZklOSXkzN1lMZEJaMCtLSy9McHVDN3BVMVJJUFBtbE9ZUUdSTnUyWFNnOFEyMWpKVGN2dVkraU12dVJ2dENBS0ZiUHY3M2JHMTNsTmNYc09mWXVhK2R2SlRKa1VyZDk4ZlZ5bmtTaXBMS0F0L2Y4Q1gvdllCNis3WGsrT2ZnNjcreDlnUWR2L2g1aGdkRk9qN2wyN1JKcUd5clpzUEF1d0JvZ3B1Y2VKVG8wQVl2RlRHdDdjN2ZINmpSdXRrQ3ZROS9PK2NKMEZrMWY1L0IrN2d3NmxZcmVnMEtEMFVCT1lUb3pKeS9tZkdFNkgrNy9Hdy9jL0QzaXdxYzZiWjlmZXA1MzlyN0Fxcm1iV0RIbjFsN1AzNU94TXNvSkVuU0tHMUFrUWVld3NRQkhTdUROYkxqazVBYnEwbkI0TkJsaTVkK2gzMVN1RnZRRytkSTBIaGdzcmVNMnVRbUFVcWxFcTlWeXo3M2JTRTFONVh6MmFVNWtmWWxXNDBaSldlRklkMCtNTXhHaE1iVHJXd2tJOENkdVNxeHRTcTJycXl0K2ZuNW90ZG9KTlRyVEgwRys0VXlObVdXM3pXS3hkUHQ3cWJHNXppN29yS29yczJVSVhqeHpBMTd1dmhSWDVBUGc3ZUhuc0Nhd3JxbWE3SUxUZHR1Q2ZjUDVKdlZqU3F1Yy8yNTQ3NnUvWURRWlVibFkxK1dxWE5SOGRkSnhhdXUyZGQ4bVBqS3AyOWRhV2xtSVVxRmt6clRsL2E1Ym5YczVrdysrL2l1K1hnRThlTXYzY2RXNmNlZmFwM2o3eXoveDJxZi93OWJWanpNdGRuYTN4NTgrZnhnM25ZY3R3TDk0T1pQYWhrcHFHeXI1bngwLzdQSGFUMjc1aVMyb1RiOXdGSlBKeUx4cEt5bXZMaVlrSU5MV3ptdzJBZURpWWg4cVhTZzhTM1JZQXJvdUk4UG44bEpvNzJobDNyUVZlSHY2RStRWHpxNERyL0x0Ty84Rk41MkgzZkZ0N1Mzc092Z2FmdDVCTEV5ZVdETlhKT2dVL1dhWFJNaHI1UG94M3VYVXdQK21RWDZEL1hZRnNDSVNIazZDYVBuN3YyR3VBUmIwTFdZd3laZW5zY3lNZ1ZaRjliaE5idEpKcFZMaDZlbkpraVZMU0VwS29ybTVHYVBSaU5sc0hsTjN1c1hZb1ZBb1VDcVZ0aW0xM3Q3ZTZIUTZWQ3I1NnRpZGhwWmFQam00blZ1WFA0Q0wwb1htMWtaZTJ2bnZQTHJwUjNhSmFpNFVuZVYwem1FbVhSZlVmWGI0RFlvcjhweWVlODM4TFN5YnRkRnVXMzVwRHZtbE9RN3RIcjd0QjkzMjhVVG0xK3hQM2NVL1B2Sy9xRno2OW05WmVDV1h4cFk2dTIzbkM5UHg4dkRsNHVWTXA4ZEVoMDdHMjhPK0pwdlJFd3B3N2dBQUlBQkpSRUZVWkdSLzZzZWN5UHlhcUpCNDdsNy9ERzQ2ZHdCVUxpcnUzZkFkUGp1OGcvZS9mb201MDFhd2JzRWRhRFU2dTNQb0RSMWtYanpKbE9pWktKVktMQllMMzV6NmhCRC9TTzVjK3hSSHpueEJXVlVSMjlZLzdiUmZuWDB5bVUya1pPMG5MRENHRG4wYmYvM29QOW02K25HbXh5KzR1dDhJZ0ZxbHNSMWJXbG5JKzErL3hQeWtWZHkwK0c3QWVsTWg1ZHgrd2dLajhmY0pCdUQybFkveXlzZS9ZdS94OTlteStqRzc2Kzg2K0RwdDdTMDhzT1U1aDljMjNzbHZEdEZ2UlYzV21zdEk1K0NyYVljWHo4QTNsKzIzS3hXd09oSWVUb1p3RCtmSGlyNXo4MUhTV20zRTBBaVNVMjFzc21DbW5RYU15aGJjVkc3alBybUpTcVhDemMzNk9uMThmTkRyOVJnTUJrd21rd1NlWWxCMXpoeFFxOVZvTkJyVWFqVXFsV3BjZjc0R2c3dk9rNnk4TkU1bTdtUEp6QTJrWHppS204NkR5dHBTOXFYczVPNnJnZENwbk1ONHUvczZyQXg0YlBPUEhNN1owMGpwM0tuTHVYWDVBOTMycDd5bWhIWjlxOTIyZ2lzWDhQTUtwS1F5MytreHdiN2h1RjROQkR1ZFBMZVAzTXNacUZ3YzEvSitmdVJOaC80YVRRYnVXdmN0dTZDenFPd2llNDY5UTBWdEtRdVNWck51NFowT1FhOWFwV2JyNnNjSkRZam02NU1mY3ZGeUJzdG0zY0tzS1V0c2JWT3pEOUJoYUxlTlFKNCtmNFNLbWhJZXV1WDcrSHNIb2RPNDR1S2ljc2hHZTcyMDdJUFVOOVhnN2VHSHYwOHdVMk5tOGZYSkQwbUltb0ZXbzBOdnNPWUtVTHRZZzA2OW9ZT1B2bmtGWDY5QVZzKzczWGFlN1B4VFZOU1cycTBKRGZHUFlOT0toNGtKVFhDNDd0ekVGY3lZdkxEYmRhN2ptUVNkb2wvTUZyaDhOZWhVS1NYNEdVeDZFN3g3SHQ0NUR4Mm1hOXVWQ2xnWERROGxRYWg3OThlTC92T090bENkWXdTanB2ZkdZdFF4MEVhajRqSnFsWHJDSkRmcEhORlZxVlRvZERvc0Zvc0VuR0pJS0JRS2g1L2hOdk5xM0hDbTZ0cmowVXpsb21iRG9ydllkZkIxa2liTkkvM0NFWmJNMkVCNFlBd2ZmZk4zY2dyU0NmSUxKNzhrbTJmdStqbDVKZGwyeDdmcjI5aDE0RFUyTE5wbVd3dTUrK2piTkRiWGN0L0c3L2E3UC90U2RsSlFldDVoaWlqQTIzdis1TEROWU5Sejc0Wm5TWWllNGJBdkptd0tEOTN5ZmJ0dHJlMHRxRlZxdTlIQTV0WkdmdnZtUDlxZXQzVzA4dW1oN1p3dlBJT251dzlCdm1Ha1h6aEsrb1dqUGZZOUxDZ0dzOW5FN3FOdmNUajljNzU5NTg5UXVhZzRkbmF2clUxOVV3MWZuZnlBYWJHemllMW0vYVF6cmUwdEhEcjl1ZDIyOVF2djRzL3YvWXhENloremZ1R2R0SFcwQU5iUmE0QXZqcjFEWTBzOVQyNzVDUnExRnJDT2xuNXo2aE83ODF5cEtxSzYzbHBTb1BEcU90bm0xa1lNUmowWkYwL2EybVZjUEVtSWYrU0VDajRsNkJUOVV0UjQ3Y1pjbEtka3JoMHNCNHJocjJlaDB2NkdKTE9ENEh2eklFS0MrMEhYbWFERk83Nk4yanc5Q29NT3BmeEtIQlBNR0dtbmdVWkYwWVJNYmpKU0FZQVFJMkZHSU96TWhUc1R3R01NM0ZkS2pKdExhdllCZHV6K0hXM3RMY3lZdkFpTldzdVNtUnZZZStKOW9rTGlpWTlNeHQ4bjJDSG8xS3AxRkpWZkpMODBoN2xleXdFb3F5NGkwUGZHQTVPWkNZdlp0T0toWHR2cERSMzgxMnZmNjllNS8vTEJ2eklyWVFsckYyenR0bzFPNDBwTFd4TUxrOWV3ZXQ3dDFEWlcwZHphMEczN1RoNXUzZ1Q3aFpOeDhRVDFUVFc0NmR6NTZ1U0htTTBtQW4xREFldlUxNmlRZUc1ZWNwL2RzZVUxeGZ6cTFlY2N6cmxzMXMwc24zMHplNDY5QTFoSWlKcEJoOEc2aHRiWEs0QTUwNVp6TW5NZkM1TFdVTmRvTFJGd3BiS1FQTThBenVZZTUvYVZqOW9GaVVmU3Y2Q3VzWXBnL3dqYnRuTjVxWnc4dDgvdXVwMDNCbmNkZk0xdSs2cTVteVhvRktJN1hUUFhTdkthZ1N0c3RLN2J2TDc4U2JnSFBETUxGazJjMzBVam9qTkJpMmRVTTdWbEZTamFQVkNaZFZnQUZkcVI3cDdvd3FUb3dHSUJBNjIwVVlWQmFiM0RMc2xOaEJqZi9uRUJmSHN2L1B3SS9OdXlzUkY0M3JUNEh2NjY4eitZbDdqU05pcTJkT1pHemx3NFJ1YWxGQjY1N1htbnh5a1VDcUtDNHlrb3pXSHV0T1dZekNZcWEwdVpuN2dhczlsTVU1ZGd6V3cyb1RkMjBOQjhiYTJsVHVQcXNFNndYZDlHVFVObHIzMDJHUFUzOGxKN3BWQW9lT1MyNTIyL24wUDhJNkJMa05hYm1RbUxBYWhwcU9SazVqNVd6Ny9kbG56SjNkV1QremYrSDRkamZMMEMyYmo0SHFmYmF4b3FPWmVYeXFibEQxRlNtVzhMT2dGV3pMNlYrSWdrdkQxOFNjcytBRUIrYVRhM0xuK0F1OVkrUldMY1hGdmJodVphanB6NWdyblRWbUF5R2FsdHRQNGRiMWgwRnhzVzNXVjMzZGMvK3cxdVdnKzJyZjkybjEvM2VDUkJwK2lYd2k3ck9hTWw2THhoRFIzd1NpWjhrVysvcE1OTkJROGtXdS9vcXVUNzg3RG9USktoaWxUUjBOQkFjM081SkdnWnhUcVRtN2lwM0NTNWlSQVRRSWc3UERzYlhraUhCejZENzh5R09KL1JYU0tzc2RrNkpiTzQvSkp0VGFaYXBTWThLSmFtd25wOFBaMlhFUUZyYVpOakdkWXBwQlUxSlJoTlJtTERwMUxiV01rTDcvK3JYZHVxdWpJeUw2WFlucStldDltdURpZFk2MGZtWEpmaGRyQjA2TnZ0cHRaMnB6UGd2RkpWUkgxelRaL1A3KzN1UjNoUURBQ2VidDZFQjhXeU1IbXQwekl6WFduVnVoNHo3eTZkZVJPenB5NTFXTmZxNGVabG0xcWNYNXBEUXZRTUxsMCtSMUhaUmJ1QUU4RGQxWXNRLzBqV0xiaURMNCsvMStmWE5KSEovOUtpWDJTa2MrRDJYWVkvbllhbTYyNHEzaFFEMzVvSjNqTEFOdXdrUWN2WUlNbE5oSmlZYm9xQlNUN3c2NVB3NjVUZTIvZVhVZ0Z4ZzNRdXM5bk1WeWMvWk1ia1JXVG5ueUw5d2xIbVRGMUdTV1VCNXd2VDhmYnc0K3VVbmR5eDVnbW54MGVHeE5PYXNwUHErbktLeW5MeDh3N0N5OTNIdGs3d3ZvM2ZKZEFuMU9HNEhaLy9yOVB6elVwWXdtM0xIK3kxMzNwakI3OSsvUi82L0RyYk9sb3htZ3dPSlVGNmNpcm5FR2R5anpsTlNIUTlvOGxBOHFUNWJBMTZIQUNOV3N1RHQzeS96eGwzZTlMVGRHQ0E4dXBpeXFvdnMycnVac3htTXlmUDdYT291YWx5VWZIUXJmOWdHOGtHYTczTzY3UDhBaGlOQmd3cXZkTVJaMjhQdjBGNVRXUEJ4SGlWWXRCMHpWd2JKZVU2K3FWUkQvK2RBditmdmZzT2orbzRGei8rM2I3cXZYY2hCRWhJVk5GN054Z2JZeWRnN0NSMjdEaTJrempKenluWGlkTnpjMVB1VGVJNDEvYU40NFliYm1Cc2pDbW05eWFRaEVCSVFrS29JNFI2Mi9yN1k2V1YxcEpBQ0lsVmVUL1A0OGQ3enM2Wk15dEdzTytabVhlT2xEaWVIKzBMUDV4cyt3ZFZPSThrYUJrY0JrSnlFeUhFN1JmbkRmOWFDbVVOY0xHNjY3MnJlMHNCSE41MXcySTljdXpzTGd5bUZwYlB2QjhQVnkvMm5Oek1tSmlKYkR1OGdmSHhNeGdiTjRVM1Avc2JLWW56dTd3K05DQUt0VXBENmRYTDVKZGtFUlBxR094NHVIamg3ZUhYNlRxbFV0VmxmVmFzbUMzbUx0OXpLR2V4OU9EVHRjc3Z5V3B0Yi9STlhSZnNGOEczN3ZuWkRjdTk5c2xmT3AzVHFIczJ0N3JGMkV4ZTBmbE81MTMxN2c1N2NYYm5pK01iOGZId0p6WjhERmFyaFEwN1hpQy81QUl4b2FNY3luVU1PTUUyc3YzVzU4OTFXMjl1NFM4N25YdjRycDhRRWRSWGp6d0dOZ2s2Ulk5WnJGQlNiM3V0VkVnbTFadHh2QlQrZE53MnJiYU5ueDRlSFFlTG81elhMdUZJZ2hnaGhCallndDFzLzgwTTY5dDZEL2RCSGRYMWxadzh0NDlWOHg5dVRSNjBsUEpyUmV3NnZwR3EycXVzVy9ZVXJubzM0aUlTMlhIa2ZaSkdUdTFVaDBxcDR2djMvd0c5enBYUERyN055amt6TUpxTW1FekdYclVwTGZzSWFkbEhidldqT2JCYXJSeE8ydzdBL3RUUG1EbCsyWUFLbktwcUszaHY1NHVkemtlSGp1TCtwZCs1N3JWSE0zYVJWM3llTlV1ZVFLVlVFUitWVEZUSVNEN2R2NTdIVmorTFh1dlM3YlZoZ1RFOHV1cVpUdWUzSEhnTHZjNlZSVk5XZDNyUDN6dTRCNTlvYUpDZ1UvUlljYjB0OEFTSWtNeTFQZEpvZ3VkUHdjNEN4L05MbytHN0U4RkZmZ09GRUVLSUllRmE3UlZHUjQ4bklXWWlBQzQ2VjlZdStRNHZmdmdibGt5N0Q5ZlcvUzhYcE56RHFmUDd1d3drRzVycUtLOHNJcjhrQzRPeGhkM0hON0ZwOXlzM25CTGFuWVRZU1YwR08xOW1OQmw0OGNQZmRQbmVxbmtQMjE5YkxCWStQL1F1SlJVRlRFOWV6T1d5WEY3NzVNOUVCc2N4WTl4U1JrYU01ZGxIWG5EcUE5eWVqcVorMmJuOFZIWWUrNUNFbUltTWlocG5QNzkwK2hwZTNmd24zdC94SXV2dWVLcmI2YkE2clo3UWdNNGpDVHF0SGhldGE1ZnZEU2Z5bFZmMFdHRmQrK3R3RCtlMVk3Qkl1d0ovT0FxVnplM252SFh3ZEFwTWw2eTBRZ2doeEpBU0d6cUdLV01kcDgwcWxVb2VXLzF6aDRRN3dYN2hySmkxam1ObmR6dVVmZW5EMzNLbHlyWUd4OTNGbHRRbTFEK0tFUCtvbTFvNzJaRk9vKzl5T3U2WEdZd3QzYjdYbGhIM2Nsa3VYeHpmU0ZGNUhsTVM1N040NnIwQTVCWm1zaTkxQ3h1Mi95OUJmdUhNbjN3MzhaRkp2V3F2czZUbEhPWFRmZXNKOVkvaTdnNUJOdGordk82Yy9TQWY3MzJOdHo5L2pxOHNldHorQUVIMG5BU2Rvc2NLTzZ6bmpKQ2dzMXN0Wm5qcERIeDYwZkg4dEZCYjZuZlBHeWQ2RTBJSUljUVEwVEhnUEpMK0JScTFGcVZTeVpuc3c3aDBDQ2FuSlMxQ3E5VVRGaENObDd1dlF4MXRpWVJlMmZ6SExrY1JUV1pUbC9kT3l6N0MyWXNuZXRWdXE5WEtsYW9TY2d2UGN2YmlDY29yaTlEclhGazUrMnRNR0QzVFhpNHVJcEc0aUVSeUxwL2xpK01mc1dINy94SVJOSUlGS2F1SUNobnBVR2ZwMWN2ODl1WEhlM1QvbmdUTGZXSDNpWTg1ZUdZYm9RRlJyRjM2blM3WGppYVBuRXB0UXhXN1Qzek0vMjM4SGQ5ZS9Rc0pQRytTQkoyaXh6cU9kRVpJRXFFdW5hK0UzeCtCOHNiMmMyNGFXNHIzSlRlMzFsNElJWVFRUTB6TzVYUXFhOHF4V3EyNHVYaXdzTVBVMS9Halp0encrcVhUMStEckdkRHAvQ2Y3MTNkWmZrUjRBdFBITGJsaHZVYWpnWGUzLzlQaDNJYnQvMHRPNi9Za2dUNmhMSjU2THhOSHorNjBGMmlia1pGakdSR2VRR3JXQWZhYy9JU3RoOTdoMjZ0LzRaQmgzTThyaUpWenZuYkQ5bXc5K000TnkvUVZGNTBiQ2JHVHVIdnVROWROVmpSci9ETGNYRHhvYktxWGdMTVhGRlpKenloNjZQdTdJZk9xN2ZVL0ZrTEM3WGtBTldqOEt3M2V2K0I0Ymx3Zy9IUUtCTG82cDAxQ2lMNzMrU1g0bitNd0lRaitNdGZaclJGQzlJWEhIMytjWDM3ckpXYzNZMEM1V2wxR1h0RjVZc1BIM0hUQ202YVdScHBiR3ZIeGJOK1QxR0t4WUxGYWhzMFdJZjNwdHk4L3pwTlBQb20vdno4QkFRRm9ORDNMN090TThxY3VlcXpqOUZyWm83TmRkUXY4NHFCdGxMT05SZ25mU29aNzRtMnAySVVRUWdnaEJoTi83K0JlWjFkMTBibmlvbk44NHE1VUtsRWkreW9QVnhKMGloNXBNdG4ybVFUdzBrblcxVGJaVmZEc0FialdJVmxRbkRjOE93UENlN2ZtWHdnaGhCQkNpQ0ZGUWdmUkkza2RObUdPbENSQ0FHek5nNytlZER5M1pyUnRoRk1JSVlRUVFnaGhJMEduNkpITHNsMktuZEVDejZmYWdzNDJXaFU4TXhWbWh6dXZYVUlJSVlUb25kaW9rVGN1Sk1RQUVSNWkyL1BUbWZ1aDNpd0pPa1dQRkVubVdzQzI1K2F6QnlDbnF2MWNvQ3Y4WVE1RUQrT2ZpeEJDQ0RHWU5iVTBVbFpaUkxDZlBEMFdBMXZwMWNzMEc1cWMzWXliSnF0NVJZOTBUQ0kwWEtmWG5xdUV4N1k3QnB6akErRmZTeVhnRkVJSUlRYXo4TEF3eWlzTG5kME1JVzZvckxJUVB6OWZGQW9GS3BWcTBJeDJTdEFwZXNSaGV1MHdETEEreVlVZjdvYWFsdlp6YTBmRG4rZUMrOERQVWkyRUVFS0k2MGlaT3BuODhreG5OME9JRzdwWW5NR0l1RmlVU2lVYWpVYUNUakYwV0t4UVVtOTdyVlJBNkREYUQ5ZUtiZjNtUDFMQjNMcWpyVjRGdjU4Rmp5YmJmaDVDQ0NHRUdOeVNrcEp3OWRKd0xITzNzNXNpUkxjT3ArOUVvVE1SRVJHQldxMUdxOVdpVkE2T2NHNXd0Rkk0VlVtOUxmQUUyellnd3lYUU1sdmhQNC9BNXR6MmN5RnU4T0lTbUJicXZIWUpJWVFRb3UrdGUrQitpcXR5T0pheHk5bE5FYUtUSStrN0tiNld6Y3haTTFDcjFiaTd1NlBSREo3cGRwSklTTnpRNVdHWVJLakZETDg4Q0tmSzI4L0YrOEJmNW9IYjRQbjlGa0lJSVVRUEtCUUsxR28xRHovNklHK3VmNXVOZS9PSUNVa2cyQytDRVA5SVp6ZFBERk9sVnk5VFZsbkl4ZUt6S0hVbVpzK2Zqa3Fsd3MzTkRXOXZiOVJxOWFDWlhpdEJwN2loamttRWhzTjJLZlZHK09rK3VIQ3QvZHpFSU51VVdxM0tlZTBTUWdnaFJQOVJLcFhvZERyV3JQMEtKMDZjSU90Y0trY3p0NlBUdWxKVWVzblp6UlBEVEhoSU5NMkdSdno5L1lnZEZXT2ZVdXZpNG9LdnJ5ODZuVzdRVEswRkNUcEZEM1RjTGlWeWlJOTBWamJEai9aQVlZZlB2REFTZmpwMStFd3JGa0lJSVlZcnRWcU5oNGNITTJiTUlERXhrZnI2ZWt3bUV4YUxCYXZWNnV6bWlXRklvVkNnVkNydFUycTl2THpRNi9XbzFZTXJqQnRjclJWTzRUQzlkZ2lQZEJiWDJ3TE9pZzViSDMxMUZEdzJ6bmx0RWtJSUljVHRwVmFyY1hWMVJhdlY0dTN0amNGZ3dHZzBZamFiSmZBVXQxWGJ0aWdhalFhdFZvdEdvMEd0VmcrcUVjNDJFblNLRytvNHZUYkd5M250NkUrNTFmQ1R2VkJyYUQvMzFFUzRLODU1YlJKQ0NDR0VjN1J0UjZGV3E5SHI5Vml0VmdrNGhWTW9GSXBPL3cxR0VuU0s2Mm93dGdkaW5scHdHWUk5NXV4VitJOTkwR3kySFNzVjhQTnBNRGZDdWUwU1FnZ2hoUE1NNWkvNFFndzBRekNFRUgycDQzck9FSGZudGFPL3BGZllrZ1laTGJaampSTCtjN1l0Y1pBUVFnZ2hoQkRpMWtuUUthNnJwTDc5ZGRnUUN6clBWY0l6KzlzRFRnOHQvSEVPalBKMWJydUVFRUlJSVlRWVNpVG9GTmRWUEVTRHpyd2ErTWsrMjM2Y1lOdDc4KzhMSUdxSVorY1ZRZ2doaEJEaWRodDhxWS9FYmRWeHBETjBpR1N1TGFpRnAvZEFzOGwyckZmRFgrWkp3Q21FRUVJSUlVUi9rS0JUWEpkRDBPbm12SGIwbGFKNitIOTdvSzQxT1pKT0JYK2VDL0Urem0yWEVFSUlJWVFRUTVVRW5lSzZITlowRHZLUnppdU44UDkyUTAyTDdWaWpoUCthQXdsK3ptMlhFRUlJSVlRUVE1a0VuYUpiUmd0Y2E3YTkxaWpCVytmYzl0eUt5bWJiQ0dmYjUxRzNacWxORG5CdXU0UVFRZ2doaEJqcUpPZ1UzU3Jzc0YxSzVDQmU3MWpkWWh2aExHdXdIU3NWOEp1WnNpMktFRUlJSVlRUXQ0TmtyeFhkR2dyYnBiU1k0Y2Q3MjdQd0tvQmZ6WUNwSVU1dGxoQkM5RXA2ZWpvblQ2UlNWRmlJaTk2Tmk1ZXluZDBrY1l0aW8wYlMxTkpJUkVRNGsxTW1NWGJzV0JRS0JRcUZ3dGxOdTYya2I5ODg2VHRpTUpHZ1UzU3J1TU5JWitnZ0REcXR3TzhPUTM1Tis3bWZUSVdaWVU1cmtoQkM5TnI2MTkra3FkWkNaTUFveHM5WVJMQmZ1TE9iSlBwSVdXVVI1WldGSE54MWd0U1RaMWozNEZyVWFqVks1ZkNZa0xiKzlUZHBxakVUR1NoOSsyYlorODRYSjBnOWVacDFEOTQvclBxT0dEeWtSNHB1RGZZa1F2OUtnNk9sN2NmZlNvYkZVYzVyanhCQzlOWkx6LzhiTDFVRUsyZCtnM0h4MCtWTCtSQVQ3QmZPdVBqcHJKcnpDRjdLTUY1KzRUV2FtcG93bTgzT2JscS9zL2Z0V1E5SjMrNEZlOStaK3doZXl2QmgxWGZFNENKQnAraldZTjR1WlZzK2ZIQ2gvWGhwTkt3WjdiejJDQ0ZFYjYxLy9VMUN2T0pJU1pqbjdLYUkyMkJxMGtKQ2ZPSjRhLzA3MU5mWEQrbmc0WTNYM3lURWE0VDA3VDR5TldraG9jT2s3NGpCUjRKTzBhM2lqa0huSUJycFRLdUF2NTVzUDA0T2dLZFRuTmNlSVlUb3JmVDBkQnByTEtRa3lwZnk0V1RhMklVWUd1REVpUk8wdExSZ3NWaWMzYVErbDU2V1RsTzFtWlRFK2M1dXlwQXlkUmowSFRFNFNkQXB1bVN4MnZhMUJOdDJLUUV1em0xUFR4WFZ3eThPMk5vUHRnUkl2NXRseTFncmhCQ0R6Y25qcVVRRnhqdTdHY0lKWWtNVE9IYzJpOXJhMmlFNVluWHlSQ3BSUWFPYzNZd2hhYWozSFRFNFNkQXB1dVF3eWpsSWtnalZ0TUJQOTBLanlYYnNyb0UvelFVM2pYUGJKWVFRdlZWWVZFaVFYNFN6bXlHY0lOZ3Znb3FLQ3VycTZqQ1pURml0Vm1jM3FVOUozKzQvUTczdmlNRkpnazdScGNFV2RCb3Q4TXgrS084d092dUhPUkE4eU5haUNpRkVSeTQ2VjBtc01reUYrRWVpMCtveEdvMFlESVloRnpoSTMrNC9RNzN2aU1GSmdrN1JwZEpCdGtmbkg0NUNkbFg3OFRQVElNSFBlZTBSUW9pK2tGZVE0K3dtOUVyWjFVS2FXaHE3ZksrdXNZYkxaYmw5OWtXNHFibWhUK29aaUlwS0N6Q2J6UmdNaGlHM05tK3c5dTNCWWlqM0hURTRTZEFwdWpTWVJqcmZ5NElEUmUzSFgwK0VPZkx3VkFnaG5PYkQzUyt6YWMrclhiNTNQaStWMXovOWI0d21RN2ZYVjlkVjhwZjFUMU5XMmY2WCs2RXoyemw0WnB0RHVZcXFVdjd5NXRNVWxsM3NkVnRmK3ZDM3BHWWR2RzRaaThWQytiWGlUdWViV2hxcHFhL3E4ci91Z3U2YlpiVmFaWXJrRUxMMTBMdTg4TUd2KzZ4L1hJLzBIVEdRcUozZEFERXdGZGUxdng3SVFXZDJGYnlTMFg2OElOSVdkQW9oaExBeG1vd2NTZDlCUnU1eGF1b3JVYXMwaEFmRnNtN1o5L3JsZnBYVjVWeXJ1Y0xVeEFXOXJxT2dOQnVMeFV5QVQ0ajluTVZxNGVTNXZjeElYbUxmK0Q2ditEdzZqWjdRd09oT2RaUmZLOFpnYkhFNDUrc1pnTUhZUW4xVHJmMWNZM005VjZ2TEtDelBzNS96OGZESDNkWFRmbnpnOUZZT3BXMW43ZEx2RUJ2V3Z2L1c3dU9iT0pWMW9NdlBNR24wYkZiTWZ1QW1QN25vcWZQNXAvbmdpLy9yOHIzLzk4Q2ZIZjc4akNZakIwNXZKU1AzR0ExTnRYaTUrNUdTT0krVWhIa29GSTZaQm1zYnF0bDFmQ081aFprWVRRYUMvU09ZTjJrbHNXRmpPdDBuTGZzSVI4L3Vvcks2REwzV2xZVFlTU3hJV1lWV28rdXlYUm01eHpsNWJoOVR4eTdnYW5WWnQ1OU5wOUVUNkJ2YWt4K0RFSU9HQkoyaVN3N1Rhd2ZvZGluMVJ2akZ3ZlpNdFRGZThKTXB6bTJURUVJTUpDMkdadFovOWxmS0tnc1pIVDJCY2ZIVE1SaWJLYWtvNkxkN25zdFBCV0JrWkZLdjY4aTZkQVpmcjBBdUZtWUM0T251UzBMTVJQYWMzTXlsa2d2a0ZHWndxVFNiMnZvcXpCWXovLzc0dit6WGVydjdzV2JKRTN5eTd3M0tLZ3Z0NTYxV0t5dm5mSTJhK210a1htemZWNnV4dVo2TTNHUGtYTFk5d2F5dXU4ckNLYXVabHJUUVhtYkd1Q1hrbDJTeFlmdi9zbTdaOTRnT3RXVVV0bUlseURlTXUrYys1TkQrVFh1N0h1WHRMUm1wNnF5NWRhUncwcGc1dU9nY0V6aDBEUHFzVmlzZmZQRVN1WVdaSk1WTkljQW5sSE41cDloMitEMmFtaHVZTytsT2U5bjZ4bHBlM2Z3bm1nMk5UQmcxQzYxR3grbXNnN3o5K1Q5NDRJN3ZPenh3T0hobUc3dFBmRXhFMEFqbVRMeVRrb3BMSE0vY3c1V3FFcjYyL0FlZGd0bXIxV1Y4ZHZCdDFDbzFxVmtIdXgxZE41b01oQVZFODhpcS83amxuMUhiNXhkaUlKQ2dVM1NwcEhXSmpGSUJRYTdPYlV0M2ZuY1lLcHRzci9WcStQMXNVTXVFY1NHRXNQdnM0TnRVVkpYd3dCMVBkVGxTMHgvU2NvNEE4T0tIdjNFNDcrc1p3TGZ2L2NVTnIyOXFhZVJpMFRtVVNxVjlpdTdZdUNtc21MV09BSjhRenVXZllsVDBlTnhkdmRoMWZCTXBDZlB3OHdxeVgrK2l0d1VnMzdyblovWnpIKzk1alV1bDJjUkhKdVBtNHNHOFNTdnQ3ejMzN3MrWW5yU1lLV1BuZDlsdUFJMWF5NW9sVC9MNnAzK2h1Q0xmSG5SVzFWM0Z4ek9BWUgvSExLeHFsYVJONzIvTkJsdlFPWHZDY2p6ZHZMc3RsM254SkxtRm1jeWVzSno1ays4Q2JIdFovbXZqN3ptVXRvMUpZK2JZUjBYM25mcVUyb1lxSGx6K0EzdUFtUnczbFpjKytpMWZIUHVJeDFiL0hJQ2ErbXZzTy9VcDBTSHhQTGo4Qi9hUjk0LzN2azU2emxHeUM5SVpGVDNPM29icXVrcmUzZlpQVENZamZ0NUJQTERzS1R6ZGZSemEyV0pvNXBOOWI1QlhmSjc1S1hmMzBVOUppSUZEZ2s3UnlaWEc5dEhESU5lQnVjZmxoaXc0VmQ1Ky9QTnBBemM0RmtJTUxRUHg3OFN1bEZVV2NmYmlDV1pQV0g3YkFzNUxKZGxjcTduQ2xNVDVoUGhIMnM4Zk83c2JpNlZuK3dXZXVYQVlGNzBiMzEvN0IvdVgrVFozem5vUUx3OC9QTjI4YVdwdVFLdlJNWFBjVXZhbGJtRkJ5aXJjWERwUHpUbWE4UVhuOGxONWFPV1B1RnlXeTRXQ05JZjMyMFk2UzY3YVJuL3JHcW81ZS9FNFpaV0ZURTllVEpCdkdHREx0dnJZNm1kUktWV0E3ZWQ3cWVRQ0N5YXY2blJQcFVKSlhWTU5WcXUxMDRpWDZCdHRheUpkZE5mL3gvOU05bUhVS2pYVGt4ZmJ6Mm5VR2xJUzVySHR5SHZrRkdZd1lkUk1UR1lUR1JlUEV4WVk0ekNpNmVjZFJIeGtNdWN2bmVaYWJRVytuZ0ZrNUI3SGJERXpZOXhTaHo0Nkkza0o2VGxIV3grTTJJTE95cG9ydlBuWjMzRFJ1L0hkTmIvamszMXY4TXJtUDdKcTNzUEV0TjZuc093aW0vZS9nZFZpNFp0My85UmhXcmtRUTRVRW5hS1RzZzZKQUlNRzRKWWo1eXJoMVE3ck9PK0tnK215OUVFSWNadDR0YzdjYXpRNnR4MDNjamIzT0FBVFI4OEdvTm5RaEFJRk9xMiszKzU1T0cwNzdpNmVMSnA2TDJwVisxZU1RMm5iQ2ZCMi9DSjk2dngrWWtKSE80d1NHazBHanFUdklIbmtOT29hYSt6blBkMjhVU2dVUkFTUHNKOUx6em5LNk9nSldLd1dUbDg0eEl4eFN6c0ZuWGxGNTlsNTdDTld6WHVZMElBb2pDWUQvdDdCRG1WVVNoVnVMcDcyOHhlTE11M0hTb1dTN0lKMGU5a0FuMUI4UFAwcHZuS0o5M2UraUl2T2pZbWpaM1g2T1FUN1JYQXE2d0QvOWRyM1VDaVVyRjN5cEQzQUVIMmpxYVVCcFVLSlJxM3R0b3pWYXVWeVdTN0IvcEhvdFM0TzcwV0dqQVNncEtLQUNhTm1VbDVaaE1IWVFrem9xRTcxUklhTTVQeWwwNVJXRk9EckdjRGwwaHdVQ2dWUklmRU81UUo5UTNIUnVkcW5yNXZNSnQ3NS9CKzQ2dDE1Y1BrUGNOVzdjZit5NzdIdDhBYmUzUHAzeG81SVFhVlNrNTV6bEltalpyRjQybjNkcmdjVllyQ1RvRk4wMGpIb0hHajdYTllhNEpkZldzZjU1SGpudGtrSU1ieW9Xd2V1cXJ0UHZqb2dGRjNKdzhQVmk2YVdCdDdiOFlKOWZXTjRVQ3dyWmoxZ0g4SHJLMlZYQzhrdHltVFJsTlVPQWFmUlpLU3lwcHl4STFJY3lxZm5IbVBQeWMzY01mTitKb3lhQ2RpeXhMcm8zYWlvTHVXNWQ1K3hsMTIzN0hzY1NyTmxycDJTdUlDSW9CSGtsMlR4d0IxUGRkdWVxdHFyZkxqN1phWWxMU0lwenJiZ1B5cGtKRkd0d1VhYlUrZjNFeHMyeGo2OU5pUDNHREdobzVtV3RKQ2EraW8yN0hqQlhuYngxSHRKU1p6UHh0My94bVEyY2YvUzc5aW44M2EwYk9aYVJrWW0wV3l3clFFSjhvdm9WRWJjbXVhV1JyUmFQZFYxbGFoVWF0ejBIcDFHeHVzYWF6Q1pqZmg0K0hlNjN0dkR0cTlhVFYwbEFOZHFyN1NlNzc1c2RZZXlIcTVlYU5TZHAxRjd1dnRTV1cyYmlxVldxYmwzNGJmdzl2REh0YldmcUZWcWtrWk9wZWhLSG1jdm5nREEzenVZcUpCNGpDYURCSjFpeUpLZ1UzUlNQa0JIT3EzQWJ3NUJkV3N5UWxuSEtZUndwdklHdUZRRDBWN09ia25YcW1vclVDaVV2THY5bnlURVRHSkc4aEpLS3k5ekxHTVg2N2Y4bFNmdSs1VkRoczlidGVQWWg3anEzWmswWmc1bGxVVUUrOW4ycnJwVWVnR3IxVXIwbDBhUXZyYjhCMnc5OUM2ZjduK1Rvdkk4N3BoNVB6cXRubS9jK1RTZzRQa05QMmQreXQyTWlocVB5V3drSWlpT1UrZjNVOWRRVGRhbDB5aFFjT1ZhTVFXbHR2MGUwN0tQNEtwM0o5Z3ZndWpRZUxJdW5hYTVwWkhVOHdkSVBXL0xNTHQ4MWpvdWwrWjB5amk3N2NoN2JEdnlYcWZQNU9sSFE0bGVBQUFnQUVsRVFWVG16WSsrOXQ4QS9Hdmpmd0syb09HclM1NmdxYVVCdmM2MTJ5eWt2bDZCdUxsNDNuRDZwK2lkWmtNanpTMk4vR09EYloybFdxVm1SSGdpaTZiZWk1OVhvSzFNNnhSYzNaZEdPY0dXSVJiQVlHcTVZVm50bDhvMnRUUjIrN3VqMTdwZ01odXhXQ3dvbFVwQy9DTzVWbk9GQ3dWbnVGUnlnZHpDVEZvTVRZeUlTR1RSbEhzeG1ZMmN1WENJemZ0ZXgyd3g0K1BoVDZCdkdQN2V3WGg1K0RFaUxBRWZ6ODZCc0JDRGpRU2RvcFB5RGx0SERhU1J6bmZQUTFwRis3R3M0eFJDT0pPWERuNTlDUDQ4RHdJSDROOUZMY1ptRE1ZVzdwaXhscFRFZVFDTWpVdkIzY1dMbmNjKzVNUzV2ZmJFS3JmcVFrRWFsMG91c0hMMjE3aGFYY1lybS85SThzaHBMSjk1UDJrWER1T2ljeU04TU5iaEdyVkt3NzBMSHNYWE01Q0RaejdueXJYaTFpbUk3ZnQwNmJXdWVMVW1YRm1RY2pmbld6UGphdFE2UXZ3anlieDRFcFBGQkVCT1lRWnFwZTFyVFhSb1BBbXhrd2p5dFFXK0ZxdUZkN2YvRTUxR3o5SVphMWc4N1Q3N1BWNzQ0TmRNUzFwb240Wjgrc0lod2dKc1c3QW9GQXA3ZXpxdXpWUXBWYXpmOHRjYi9seVdUVjlqSDBFVmZXdHl3bHpHanBpQ1dxMmhvYW1XM010bnVWQ1F4dVd5WEI1Yi9YTzgzSDN0NjRpVmlzNVBwOXYrUE52K2I3NWVXUnpMV2l4bSs3bnJsZDI0K3hWeUM4L1NiR2hDcTlFUkhUS0toVlB1WVV6MEJGejBibXcvOGo1ZTdyN2N2K3k3dEJpYXlTcytUMEZwTnBmTGNza3RQSXRDb2VUNzkvL2hWbjVNUWd3WUVuU0tUaHpXZEE2UUwxSjVOZkJhaDNXYzk0eVVkWnhDQ09jYUh3aG5yOENqMitDcFNaRGdON0QyTlZZcWxDZ1ZTaVo4YWMzaCtQanA3RHoySVVVZDlxVzhWVjV1dm9RRnhqQisxQXdVQ2dXcjV6L0Nsb052VVh3bG41cjZTaVluek9zMDlSRnNYOHdYcE55Tmw3c3ZCYVhaTkRUWDhmNFhMd0cyOVoySDByYVJsbk9FaEpoSlRCb3oyMzdkdVBocGpJdWZCdGltUFA1anc4KzViK0ZqOWhFdWdFc2xGekJiekV3Y1BZdks2bktzVml2QmZoR2N6MCtscWJuOUh6cURxWVhDOGp5VUNsdUNJQVVLYWh1cnIvdDUvYnlDZVBJcnYrYkZEMy9EbXNWUGRCckZQWDNoRU51UHZFOWtjTnhOL2lSRlQ0MktHdWR3UENWeFB2dFR0N0wzMUNjY3pmaUNwZE8vaXFaMXFtcUxzYm5UOVcxN3VPbzB0cEhOdG1tdGJhT1pqbVdiTzVYdHFsemJ2WFFhUFFxRmdsRlI0d2p4anlROGFBU2hBVkgySkZSdFNpb0sydHVoMVRNbVpnSmpZaVlBdHZXZ2RRM1ZYU2JIRW1Jd2txQlRkRkkrd05aMEdpMjI3VkhhZHBvYTZRUGZIbmZkUzRRUW90OTVhdUdWWmZEZkorQ1B4L3ErZnFVQ1ltOWNyRnR1THA2WXpOY2MxbGNDNkhXdUtCVktqT2ErVzVRYTdCL0IvVXUvYXg4SkdodVhRckIvQks5OThoZkFGaEJjejZReHM1azBaamIxamJWRUJObVNCUldXNWVMbkZVU2diNWg5VGQzTnFLbS94dm44VkNhT25rVlpaU0Y2blN1ZTdqNlVWUlpTM3lGSmtkbHNvcWEra3VLSzlwK1RUMHNBQ1RFVHU2MWJvVkRnN3gxTWZHUXloOUsyTXpJeXlmN1pXd3pOSEU3ZlFVTHNwRTVicWZSR1RRdHN6WVRqZFZCdmJzOXBNSmpkYXQvdVRrcmlQUGFlK29RclZTVUFlTHI1b0ZBb3FLbS8xcWxzMi9wTTM5WUhGVjd1dmtEN0dzK3V5clk5MVBEeThLTzBvc0EraGZiTFpkdnFUQnd4bWR6Q1RON2ErdmN1MjJzeUd5bStrbTlmMjlsUmJOZ1kxaXg1NHNZZldvaEJRb0pPNGNCSysvUmFwUUlDQnNCSTUrdG5vYkRPOWxxamhGL1BsSFdjUW9pQndWMXIrenVwc2hseXFpQy9HZ3lXdnFsYkFSemUxZnZyd3dLaXFhd3BwN0xtaXNNSVlFMzlOU3hXQzk3dU54L0lYWS9ybHhMcVZOZFYwdFRTd1BUa3hUME9HdDFkUGUxN2FCN0wyTVhvNkFra2o1emFxZHpmMzNtR2x0WWtQZGJXUjVJdmIvcFArOVRHSHo3d0o1TGlwckwzMUtjVWxlZHhMdThVc2FHMjdMR0xwOTdyVU5kejcvNk01TGhwdlpvR3UzREtQZnpmUjcvamFNWVhURTllak5WcTVkTURiMkl5R1ZnMmZjMU4xOWNWdlJyR0JVSmtDSmdVN1E5Z0I3TmI3ZHZkYVJzMTFLcHRvNVlhdFlaQTN6QktLaTVoTkJrZEV2OWNMczhGSUNyWWxsZ3ExRDhLaFVKaFh5UGMwZVh5WEpRS0plR3REMFRDQXFJcEtzK2orRXErUTBibHE5VmxOTFUwa0R4eW12MWNpSDhrOXk1NHRNdjI3anF4Q1E5WDd5NGZ5cmk1OU4xNmF5RUdBZ2s2aFlPclRlMVBVUU5kNldiRnd1MlRYUVh2WjdVZlB6WnU0RXo1RlVLSU5uNTY4QXVCYVgyOHZkN2hXN2cyT1g0YTZibkgySis2aFZYekhyYVB4QjFLMnc3QW1PdU01TjJxeXBvcmZMejNOZnk5ZzVrMzZkYldqVFlibWlpdkxITElPbnYzM0cvWTErQTFOTld5ZWQ4YkxKdStCbmRYVzFZbnRVcURqNmMvWTZJbnNPM0llNVJYRnJGMjZYZEl5ejdDNGZRZER2WFhOVlJ6OE16bm5NcmE3M0ErTVhZeWN5YXU2TlNleHVaNkRxZnRZTkhVMWZoN0I3TWc1UjYrT1A0UmJpNmVGSlpmNUh4K0t2Y3YvVzZmSlduU3FXQ2NQd1FFZ0taenN0UkI2MWI2TmtCRFU1M0QxRk9yMWNxK1U1OENNREl5eVg0K2FjUVV2amkra1pQbjl0cjM2alNhakp6STNJT0htemNqSWhJQmNORzdFUmVlU0c1UkpzVlhMaEVXYUZ2WFcxbGRUblpCR3FPang5c2ZySXdkTVlWalozZHpLSDA3YTRLZTZQUzdOWDdVRFB2OTNWdzhpSTlLeG1RMnNlWEFXd0NzbXZlUXZieVh1eS94VWNua2wxemdkTlpCRnFTczZ0WEl2aEFEblFTZHdzRkFXcy81NVdtMWlmNndhdVIxTHhGQ0NORXFObXdNaWJHVHljZzlUbjFUTFZIQkl5a3F6eU8zS0pQUjBlTVpIVzNiYjhwb01yTGo2QWZNR3IvTVBzWHdWbFJXbC9QbTFyOWpzVnI0eXFKdmQ3bXRSRTgxTnRmeHhwYi9JU1owTkJGQkl6Q2FXbWd4Tmp2c2VkazI5VEVpT001aFJCZGcwZFI3ZWVtajM2TFY2SWtORzBOOVV5MitYa0VPWlQ3WStSSmo0NlowQ3NMZHZ6VFNaRGFidUZSeWdjUHBPOUJwWFZnMGRUVUEwNU1YVVZaNW1ZLzN2Z2JBUGZPL1NWeHJJQ1A2enovZit3VWpJaElKOUFuRmFES1FXM2lXOG12RnhJYU5ZWHg4ZTlDWGtqaVB0SndqZkhGOEl4VlZwZmg2QlhJdTd4UlhxOHRZcy9nSmgrbm5pNmJlUzBGWkRtOS8vaHdUUjg5R3BWSnpPdXNnV28yZVJSMUd5TU1Db3hrWFA1MjA3Q084dGZVNVlzSkdVM3dsbndzRmFVeFBYdHhwTzZLR3BqcmUzL2tTcFZjdmM5ZmNyM2Y1ZVpRS0pXV1ZoYnp3d2ErWWxyU0lXZVB2a08xVHhKQWlRYWR3TUpDMlMza2xIVXBiMjZOUndzK21PWC9rVlFnaEJwTlY4eDhtd0NlRU05bUhLU2pKeHN2ZGwzbVRWakp6L0RMNzZFeFRjejM1SlZsa1hUck5taVZQRWg0WTArdjc1UlNlWmRQdVYwQ2g0SUZsVHhIZzAvdWhYN1BGekJmSE5oSVdHTU84U1N2WmRXSVRCbU1MUnpKMmtoQTdxVk9BMlpXNnhtcE1aaU1tczVIM2Q3N0UwdWxmSlNMSWNUV2hTcVhHMjkydjAvbU9ybGFYVWQ5VVMwN2hXY2FPU0dIWmpMVUExTlJYY1RSakorZnlUdUh0NFVkOVl3MjdUM3lNMFdSZ2ZQeU1McE1uaWI2Uk5ISXF1WVZueVM1SUEyeHJiSmRNK3dwVEV1YzcvTncxYWkxZlgvSC8ySG5zSTdJS3ptQXlHUW54aitTQlpVOFJHejdHb2M0QW54QWV1dk5IN0R6MkVjY3o5NkJXcVlrSkhjMmlxZmQyR24xY09mdHIrSGo0azVwMWtNdGxPZmg0Qm5ESGpMVk1UcGpyVU81Q1FScGJEcnlGUnEzbG0zZjl4R0dkcjlIVXZxNDZLbVFrMzc3M0Z4eEozOG4rMU05SXp6bkdzaGxyN0ErSGhCanNKT2dVRHNvR1NCS2g3Q3I0TUx2OStQSHh6aDk1RlVLSXdVYWxWREZuNG9vdXA0bTI4WFQzNFpHN2ZzbzcyLy9KK2kxL1pjMlNKeGdSbm5EVDk5cDIrRDJPWis3QjN6dVlOVXVlN0ZGUTJKMktxbEpNWmlOQmZ1SGN2K3k3NUJXZjUwajZUdTViK0JpRjVSZDVaZk1mbVpxNGdKQ0FLRFJxTGV1V2ZZLzZ4aHBxNnE5aHRwaUlESXFqMmRESXh0MnZrQmc3bVNsakYvRFJycGQ1L3IxbmlRNFpSVlRJU0x3OC9IRFJ1bkxIakxXb1ZHcnlpczVqeFlyRmFzRnNOdG1ERXovdklLeFdLMjR1SGl5ZDlsWGlvNUs1V0hTT2pOeGpaQmVrbzlQcW1UdHBKZE9TRmxIWFVNMzJJKyt6NWNCYjdEMzVDYkhoQ1l3SVQyQmtaQkw2THZaL0ZMMjNmT2I5UFM3cjV1SmhuOUo2SThIK0VYeHR4UTl1V0U2cFZON3dkeXUzTUpQM2RyeElZdXhrVnN4K0FMM1doZjJwbjZGUjYyaG9xcVdzc3RCaFZGeWxWREZyL0RMR3hFeGs4NzdYMlhIMEEwYUVKOTdTYkFFaEJnb0pPb1dEZ1pDNTFtQzJUYXR0aytnUGQwdldlU0dFNkRjdWVqY2V2T1A3dkxYMTcrUmN6dWhWMEJrWkhJZGFwV0h1cEpXMy9DVlpxOUVSN0JmQnVtWGZRNjkxSWZYOEFXTENScE1RTzVHRTJJa0Urb1p5SW5Ndmg5SzJZVEtiSEs1MWQvSGtCK3YreUJ0Yi9nZFh2VHNyWmoyQVRxdm51MnQreDltTEo4Z3VTQ2N0K3dpTnpmWDJiUytzMXM3cGVSUUtCZC85NnU4QTJ3allVMnYvZ0VLaDRQOCsraDJWTmVYNGVRV3hhT3E5VEJnMUU1MVdENENQcHo5cmx6NUpRV2tPcDdNT2NqNC9sY0t5WEljMWhtTDRpSXRJNU1IbFB5QzJ3M1R3ekx5VFZGU1ZvbFFvQ1F1SVp0S1l1WjJ1OC9NSzVPR1ZQNmEyb1VvQ1RqRmtTTkFwSExSbHJnWG5qU3krM0dGYXJWNWxtMVlyaEJDaWYrbTBlcjYyNG9kbzFOcGVYWjhRTzRtRTJFazNMRGRsN1B3YlpvcjFjdmZsMFZYUDJLZEozalAvbXpRMjE5dmZuekJxSmhOR3pRVEFZckZnTWh1eFdxMG9GQXFVU2hWS3BaTDVLWGNUSGhockR3aFZTaFhqUms1ajNNanIvNk5pdFZydFFhampORTNibC8rdkxQbzJKck9SMElDb2J1dUlDaGxKVk1oSWxodlgwZHpTS0tPY3cxakhnQlBnaWZ0KzFhUHJGQXBGbjZ5eEZtS2drS0JUT0Noejhwck96S3V3cVVPMmNzbFdLNFFRdDg5QVNselNNZUJ6MGJ2aG91LzZIeVdsVW9sVzJibmRJeVBHOXVxK0NvWEN2dDYxSzRHK29UMnVTNnZSRGFpZnFSQkNPSXVzY0JkMlZoeUR6dHU5UjJlekNmN3phUHR4b2ovY0pkTnFoUkJDQ0NHRUdOUWs2QlIyMTc2MFI2ZnFOcWVLZlNNVHJyUk83NVZwdFVJSUlZUVFRZ3dORW5RS08yZG1yaTF0Z0kwZHN0VStuQ1RUYW9VUUlqWktOaWNlenNKRGJPdEdyemZkZDdDU3Z0Mi9obkxmRVlPVEJKM0Nyc3lKU1lUK2VnTE1yYU9zNFI1d2oveGJKSVFRTkxVMFVsWlo1T3htQ0Njb3ZYcVpaa09UczV2UmI2UnY5NStoM25mRTRDUkJwN0J6MW5ZcEI0dmg5SlgyNHgrbmdGSWV6QWtoQk9GaFlaUlhGanE3R2NJSnlpb0w4ZlB6UmFGUW9GS3BodHlJbGZUdC9qUFUrNDRZbkNUb0ZIYmxUc2hjYTdUQS82YTJIOCtMc0NVUUVrSUlBU2xUSjVOZm51bnNaZ2dudUZpY3dZaTRXSlJLSlJxTlpzZ0ZEdEszKzg5UTd6dGljSktnVTlnNVkwM251K2Vob25VR2lGWUZUMDY0UGZjVlFvakJJQ2twQ1ZjdkRjY3lkenU3S2VJMk9weStFNFhPUkVSRUJHcTFHcTFXNjdDRnpGRFEzcmQzT2JzcFE4cmg5QjFEdnUrSXdVbDZvYkM3MG1GTlorQnRXTk41cGRFV2RMYjVlaUw0NnZ2L3ZrSUlNWmlzZStCK2lxdHlPSlloWDg2SGd5UHBPeW0rbHMzTVdUTlFxOVc0dTd1ajBXaWMzYXgrWWV2YnVkSzMrNGl0NytRTWk3NGpCaCsxc3hzZ0JvN3lqb21FYnNOSTV3dW5iZE5yQVVMYzRMNzQvcituRUVJTUpncUZBclZhemNPUFBzaWI2OTltNDk0OFlrSVNDUGFMSU1RLzB0bk5FMzJrOU9wbHlpb0x1Vmg4RnFYT3hPejUwMUdwVkxpNXVlSHQ3WTFhclI1eVV5U2xiL2VOOXI2VGdVSm5IaFo5Und4T0VuUUtBT3FOWUREYlhudnArbitQenRSeVd3S2hOaytuZ0ZyRzNZVVFvaE9sVW9sT3AyUE4ycTl3NHNRSnNzNmxjalJ6T3pxdEswV2xsNXpkUEhHTHdrT2lhVFkwNHUvdlIreW9HUHUwU0JjWEYzeDlmZEhwZEVOMmVtUmIzMTU3LzFjNWZ2eTQ5TzJiTkp6N2poaDhKT2dVQUZSMEdPVU1jT25mZTFtczhMZVQ3Y2N6dzJCOFlQL2VVd2doQmpPMVdvMkhod2N6WnN3Z01UR1IrdnA2VENZVEZvc0ZxOVhxN09hSlBxQlFLRkFxbGZacGtWNWVYdWoxZXRUcW9mMVZyZTN6U3QvdXZlSGFkOFRnSXIxUkFGOEtPdnQ1UGVlbkY2RzBOV21SUmduZmtlUkJRZ2h4UTJxMUdsZFhWN1JhTGQ3ZTNoZ01Cb3hHSTJheldiNmNEM0p0VzF0b05CcTBXaTBhalFhMVdqMXNScW1rYi9mZWNPODdZdkNRb0ZNQWprbUUralBvYkRiQm14MHlwSzlMdUQxSmk0UVFZaWhvMndKQnJWYWoxK3V4V3EzeXBYeUlVQ2dVbmY0YlRxUnY5OTV3N3p0aWNKQ2dVd0J3dGFuOWRYOU9yLzB3RzZwYmJLKzlkYkJtVlAvZFN3Z2hoaUw1VWltR0t1bmJRZ3hkTXZZdWdOc3owbGxyZ0EwZHRraDVhS3h0YjA0aGhCQkNDQ0hFMENWQnB3QnV6NXJPZDg1QmMydUczR0EzV0I3YlAvY1JRZ2doaEJCQ0RCd1NkQW9BS3ZwNWV1M1ZKdGlVMDM3OGNCSW9aUWFORUVJSUlZUVFRNTRFblFKd25GNGI1TmIzOWIrV0FlYldmQUF4WHJCUTluMFdRZ2doaEJCaVdKQ2dVMUJuQUVQcnRGY3ZIYWo2ZUFTeXFBNTJkTmpqK1pHa3ZxMWZDQ0dFRUVJSU1YQkowQ242ZldydHkrblFsdlE4M2dlbWhmYjlQWVFRUWdnaGhCQURrd1Nkb2wrVENPVlV3YUhpOXVNbkp2UnQvVUlJSVlRUVFvaUJUWUpPMGE5QjUvT3A3YThuQjBPU2Y5L1dMNFFRUWdnaGhCalkxTTV1Z0hDKy9wcGVlN0lNemxXMkh6K2EzSGQxQ3lIRWNKU2VuczdKRTZrVUZSYmlvbmZqNHFWc1p6ZEozS0xZcUpFMHRUUVNFUkhPNUpSSmpCMDdGb1ZDZ1VJeHZGSzhTOSsrdmFUZmlkdE5nazdSYnlPZDc1eHZmejBuSE9LOCs2NXVJWVFZYnRhLy9pWk50UllpQTBZeGZzWWlndjNDbmQwazBVZktLb3Nvcnl6azRLNFRwSjQ4dzdvSDE2SldxMUVxaDhlRU5PbmJ6akhjKzUyNHZhUlhpWDRKT2k5Y2cvU0s5dU52ak8yYmVvVVFZamg2NmZsLzQ2V0tZT1hNYnpBdWZycDhLUjlpZ3YzQ0dSYy9uVlZ6SHNGTEdjYkxMN3hHVTFNVFpyUFoyVTNyZDlLM25XYzQ5enR4KzBuUUtSeUR6ajZhWHZ0ZVZ2dnJxU0VRNWRrMzlRb2h4SEN6L3ZVM0NmR0tJeVZobnJPYkltNkRxVWtMQ2ZHSjQ2MzE3MUJmWHora0F3RHAyd1BIY09wM3dqa2s2QlJjNmJDbU04anQxdXNyYTRBRFJlM0hhMGJmZXAxQ0NERWNwYWVuMDFoaklTVlJ2cFFQSjlQR0xzVFFBQ2RPbktDbHBRV0x4ZUxzSnZVNTZkc0R6M0RvZDhKNUpPZ2M1bW9OWUdoOW1PV2xBMVVmckIvZmtPVzRMMmR5d0szWEtZUVF3OUhKNDZsRUJjWTd1eG5DQ1dKREV6aDNOb3ZhMnRvaE9lb2tmWHRnR3VyOVRqaVBCSjNEWEY5UHJhMHp3TGI4OXVOMUNiZGVweEJDREZlRlJZVUUrVVU0dXhuQ0NZTDlJcWlvcUtDdXJnNlR5WVRWYXIzeFJZT0k5TzJCYWFqM08rRThFblFPY3c3YnBmUkJFcUdQc3NIVU9oc2p5QlZtaHQxNm5VSUlNVnk1NkZ3bHNjb3dGZUlmaVU2cngyZzBZakFZaHR5WGYrbmJBOU5RNzNmQ2VTVG9IT2F1ZGhqcDlML0ZrYzRXTTN5YzAzNjhMZ0ZrdHljaGhPaTl2SUtjR3hjYW9pcHJydERZM05EdCsrWFhpc2t2dWRCbjkydTZ6cjE2d21xMVlyYjA3WFRFb3RJQ3pHWXpCb05oeUsydkc4NTl1ei9jYXYvdGFDajNPK0U4RW5RT2M5ZWEyMS83M21MUXVUVVA2bzIyMTE0NldCSjlhL1VKSVlRWTNETHpUdkhYdDM1Q1ZlM1ZtNzcyL1owdmNqYjNlTGZ2cDJVZllmZnhUZGV0bzdxdWtyK3NmNXF5eXZic2RvZk9iT2ZnbVcwTzVTcXFTdm5MbTA5VFdIYXgyN3JlL3Z3Zm5hN3I2TlhOZitKb3hoZlhiVTl2V0sxV21lYm9aTG1GbWZ4bC9kTjh1di9OWGwzZjBGVEhuOS80SVdkelQ5ejB0Uzk4OEd0U3N3NDZ0R1hqN2xjY3lsaXRWbDc0OE5mc1Q5M2FxL1oxUmZxZDZHdHFaemRBT0pkRDBLbnZmVDBXSzJ3NDMzNThYenhvNUpHR0VFSTRoZEZrNUw5ZSs5NTF5eVNQbk1hcWVRLzFhenNxcTh0cGFLN0QzZFhybHVxcHFhK2lwcjdTNFZ4ZFF6VUdVd3VYeTNJN2xZOElHb0ZDb2FDZ05CdUx4VXlBVDRqOVBZdlZ3c2x6ZTVtUnZBU2wwdllQVlY3eGVYUWFQYUdCM1Q4dGJXNXB4R0JzNmZiOXVJaXhIRXJiVGtyQ1BMUWEzYzErUkhHVG1sb2FPWGptYzg3bnAxTGZXSU9IcXpjeFlhT1pOK2t1M0YwZDkya3ptb3djT0wyVmpOeGpORFRWNHVYdVIwcmlQRklTNXFGUVhIOU9WbE56QTUvc2V3T2pxWVV6MlljWkZ6K2R5T0M0bTJycnRab3JOQnVhY05IZjNCWUIxWFdWWEswdUk5QzNmYTJTVHFQbjdNVVR6Sm00QW4vdllNQTI2dC9RVk1lSWNFbWtJUVl1Q1RxSHVjb09henI5YmlIbzNGc0lsYTBCcklzYTdoNTVhKzBTUWdqUmV5cWxpbG5qNytqeXZiS3JsOGt0eXJ6cEw4NDNVbGxkVGszOU5ZZHp4VmZ5MEd0ZEtld2lNT3hLZE9nb2V5RFlVYzdsZEE2bGJYYzQxOXpTaU1sc1pOT2VWenVWZi9JcnYwYWoxcEoxNlF5K1hvRmNMTXdFd05QZGw0U1lpZXc1dVpsTEpSZklLY3pnVW1rMnRmVlZtQzFtL3YzeGY5bnI4SGIzWTgyU0o3cHNaMDM5TmRadithdkRPWlBGaE1IUXpQOTk5RHVIOHpGaG83bHo5b005K3Z6ZGtkR216dDcrL0RrcXE4dEppSjJFbDdzdjVkZUtTTTA2U0haQk9vK3RmdFllZUZxdFZqNzQ0aVZ5Q3pOSmlwdENnRThvNS9KT3NlM3dlelExTnpCMzBwM2Qzc05zTWJOeHp5czBHNXA0YU9XUDJYTGdMVGJ0ZVpYSDd2bDV0d0ZrUTFNZDVSMUcxZ0V1bGRxbWdkYzMxcEJYZEw2cnl4d0UrWVhqNXVMQmhZSTAxQ28xalUxMVpCZWtvMVpyaVFrZGhZZXJGK2s1eHdqd0NlRncrZzZhVzJ4cnBiWWNlQk02Qk5GZlgvN0RtdzUwTzVKK0ovcVNCSjNEWEY5TnIzM25YUHZyRlNQQVZYcVdFRUk0alZLcFpFSEszVjIrOThySGY4VEh3NS94OFRQNjlKN0hNbmR6OHR5K0x0OTc2L1BuZWxUSGo3LytWMXgwN1ZudENzcHk4UFVLWkhMQ1hHSkNSMk9sL1V2d29iVHRsRlVXY3UrQ1J4M3FjTkc1b1ZGcmFXcHA1R0xST1pSS3BUMHdIUnMzaFJXejFoSGdFOEs1L0ZPTWloNlB1NnNYdTQ1dklpVmhIbjVlUWUzMXRINVp6N3AwQm9BbVF5T1ZOZVZrWFRxRG05NkRsTVQ1V0sxV2F1b3I4ZmJ3ZDJpRHdkaENpN0VKRDFkdmZMNzBudWdidnA2QnJGM3lIWWRSemVPWmU5aDIrRDFPbk52TC9NbDNBWkI1OFNTNWhabk1uckRjZm03cTJJWDhhK1B2T1pTMmpVbGo1blFhR1FWYndMVnB6NnRjTERySHl0bGZJelFnaW5zWFBNckxILytCOVZ2LzFtMUFWMUNXdzRkZi9LdkxObS9lOTBhUFB0dFhGei9PNk9qeG5MMTRBbERZKzYrWHV5K1AzL2RMUmtXUDUxeitLZTZMZll3SjhUTTVsTGFORWVFSmpJeEljcWhIcmRiMDZINUMzQTRTR2d4ekhVYzZlenU5TnJVY0x0WGFYaXNWOEJYWmRrc0lNWVFwQjNHR3RPeUNkSW9yTG5IM3ZJZTZIRkc4Rll1bXJHYmVwSlgyWTZQSndQTWJubVhHdUNWTVMxclVvenIwV2hmMm5Qd0ViM2MvQUV3bUF4L3UraGNQM3ZGOTN0Myt2NWpNUm50WnM5bUVGU3N2Yi9xRFF4MHBDZk5ZTkhVMVp5NGN4a1h2eHZmWC9xSFRaNzF6MW9ONGVmamg2ZVpOVTNNRFdvMk9tZU9Xc2k5MUN3dFNWdUhtNG1FdjIvYUYzMlEyVWwxN2xkekNzMHhQWHN5OFNTdkpMY3hrejhuTmZPUE9wd25yTURWMzQrNVh1RlJ5Z2Nmdit4V3V0ekRTSkxwM3oveHZkcG9hbXhRM2xXMkgzK05xVmFuOTNKbnN3NmhWYXFZbkw3YWYwNmcxcENUTVk5dVI5OGdwekdEQ3FKa085UmhOUmpidmU1MXplYWVZTitrdUpveTJ2ZS9uSGNTYUpVL3k3clovc243cjMxaXorQW04UGZ3Y3JvMlBUT1pIWC90dmgzUHZiSHNlalZyTFZ4Wjl1MGVmVGF2UlUzYTFrT0lyK1R4eDM2OGNwb2VETFdpZU9Hb1d3WDdodU9oYzJYYmtQZTVkK0MxeUxtY3dNaktwejJjeENORVhKT2djeHF3NGpuVDY5WEtrYzBOVysrdEZVYjJ2UndnaEJvTzJCM1RWemRjdk45QllyVmIyblBvRVA2OGdra1pNNmZQNnRScWR3MXJHdk9MeldLd1dva05INDZwMzczRTlSZVY1OXFCelJIZ2lzZUVKMURSVThlT3YvNDlEdVIxSFA2U3dMSmRIVnYxSHB6cU1KZ05IMG5lUVBISWFkWTAxOXZPZWJ0NG9GQW9pZ2tmWXo2WG5IR1YwOUFRc1ZndW5MeHhpeHJpbERrSG5Ndy8vQTdDTkVNZUVqWEVZUVk2TFNDUWxjUjc3VTdkdy83THZBbkE0YlFjWGk4N3h3QjFQU2NEWmo3cGFpOW4yVUVMZk9scHV0VnE1WEpaTHNIOGtlcTNqbDVQSUVOczZvSktLQW9lZ3M3YStpZzA3WHFDc3NwQTVFMWN3WitKeWgrdGlRa2V4ZHVtVHZMZmpSZjYxOGZlc21QVUFpU01tMjk5WHE5U29WZTM5M1dneVVIYTFrSm5qbDkzVTc4SGUxRStKREk1RHE5RlRVMThGZ0t2ZUhZMWFnNTlYb0wxY1J1NXh2RDM4aUFnYXdhWTlyK0xqR1NCQnB4aVFKT2djeG1wYWJBbUFBTHgxdmR2ZUpML0dOdExaWnQyWVBtbWFFRUlNV09yV1FiT3l4dXVYRzJoeUN6TXByeXhpeGF3SCtueVVzeXY1eGJZbmtnMU50ZllwcXQySkNSMk5UbXVMNXF2cnJ1TG4zVDdOZGVyWUJmenovVit5OWVBN0R0Y1lUUVlzRmpOL1dmOTBwL3JtVGxxSmk5Nk5pdXBTbm52M0dmdjVkY3UreDZFMFd3YmFLWWtMaUFnYVFYNUpGZy9jOGRSTmZiWjNQbitleXBweWgzUFBiM2pXMXY3NlN2UmFGejdhOWJMOXZXK3MvQkdlYnQ0M2RROXg4ekp5amdIWWc2NjZ4aHBNWm1PWFU1emJSaWhyNnRvVFZKM09Pc1RPNHg5aE1obTRlKzVEakl1ZkJ0aldLNy8xK1hQTW1iQ0NDYU5uRWhzMmhrZFhQY1A3TzEvaW85My9KdlhDUWVaTVdFRlVTT2VFRmdXbE9WaXNGaXdXOHcxL0Q0Sjh3L0h4dExYVlpETGk1eFhrMEgvdlhmQW9KOC9icHJCSGhjUXpiOUpLTW5LUE1YWkV5ZzBUSWduaGJCSjBEbU45a2JsMlkzYjc2NGxCRU83UmZWa2hoQmhLTGxiQnBScUl2clhFckxmTjhjemQ2TFV1SkkrY2VsdnVsMTlpQ3pvMzdYa1ZqVnJiWlJtTHhZelpZdWJ4ZTM5Sm9HOG9MWVptcXVxdTR1c1o2RkR1RzNjK2ZWUDdCYnJvWEJrN1lqS2c0UGtOUDJkK3l0Mk1paHFQeVd3a0lpaU9VK2YzVTlkUVRkYWwweWhRY09WYU1RV2x0bjBqMDdLUDRLcDNKOWd2Z3VqUXp1dEZhdXFybURSbWpzUDYwdHI2S3RScVRiY2pXUjNYcVlyK2tWZWN4ZDVUbnhMZ0UwTGlpQlFBZTRJZG5iYnpGQ3lkeHZiRngyQnF3V0t4OE5ibnozR3A1QUsrWG9IY00rK2JEdE9selJZek5mWFhhREcyZjNFSzhBbmgwVlhQc1BQWWg1eStjSWo4NGl3ZVcvMHN3WDdoRHZkcCt6MDRsTFlkdFVyVFpYQm90Vm94bVkzY01XTXRLWW56QUZpOTRCSFVLZzIxRFZXNDZOeFlPR1UxTGpwWHlxOFZrMXQ0bG9wckpWUlVsVkpSVlVwTTZHaU9adXpDWUd3bXIvZzhCbU1MYmk0ZUpNWDEvWXdHSVhwTGdzNWh6R0U5WnkrbXhEYWJZTS9sOXVNVnNiZmVKaUdFR0N3QzNlRFhoK0RQOHlCd2dNY1VsZFhsWEN3Nng3U2tSZDBHZ0gxOXY3WnBpNmN2SE9MaGxUOG0yRCtpVTdsTmUxNGxyL2c4dnEzVEJhMVlXVHoxM2s2SlhUeGN2V3hUSHE5ZTdsVEhsMzNybnA5M211cXIxN3JpNWU0RHdJS1V1em1mbndxQVJxMGp4RCtTeklzbk1WbE1BT1FVWnFCVzJyNGV0UVdkVFMyTkdFd3RwR1lkNEZEYU5oNjUrejhJRFlpeTE3OXg5eXVVVkZ6aU8xLzlyWXc0T2NHSnpMM3NPUG9CSG03ZXJGM3lIZFFxMjUrZnhXSUdRS25vUExMZjl1ZWtVQ2hRS3BVRStvUVM3QmZCL01sM28rbGhBb1YvWm5zQUFDQUFTVVJCVkI2ZFZzK2RzeDlrNHVqWlhDeks3QlJ3V2l3V01pK2VZSFQwZUFwS2M1ZzEvZzZtSjNkZTMzejZ3aUUrM2Y4bUVSMm14Ylk5d0ZDck5HalVXb2YrMjlSY1QyTnpQVmFybGJDQWFJcXY1Rk44SlIrRHNZWFNpZ0pxNmlwdDArZ2w2QlFEaUFTZHc5aXRqblR1S1lSbTI5L25lR3BoVnZqMXl3c2h4RkN5SWhZK3pvWkh0OEZUa3lEQkQwSjd2bVRydGpwNWZqOEFFMGZQdWkzM1M3MXdFSlZTeGFJcHF5bXB1TVNSakozY00vK2JEbVZxNnE5eFBqK1ZXZVB2c0FjSmVxMkxROEtYamhvYWE0a0lpck9QQkgxWldXVWgydzYvaDlWcTVWcHRCWjhkZkJ1d1RjTTlsTGFOdEp3akpNUk1ZdEtZMmZacnhzVlBzMCtocks2cjVCOGJmczU5Q3grenI1bXJxYS9pNDcydmNya3NGNnZWaW9lYk4zTW1yS0RGMkV4aGVSNEFMWVltTXZOT01ubk1YSXF1NUhmWnRvZ2dlU3JiSHd6R0ZqN1p2NTV6ZWFlSURSdkQ2Z1dQT3F5ajFiUStlT2c0UXRueFdnQ2R4dmJVZmRtTU5iMXVSMmhBbE1ORGlEWVhpODlSMjFETjhwa3o4SFR6NGVTNXZVd1pPeCtWVW1Vdlk3RllPSmF4aStpUWVJZWc5YjBkTDJJd3RWQmVXWVJLcWVMTnJYL0h6eXVJNVRQdnQ1Y0o5QTExV05QODNMcy9ZK2I0WmJmdDkxeUlteUZCNXpCMnJlTWVuYjBZNmZ3OHIvMzFzaGhReWNOZEljUXdFdWdLcnl5RC96NEJmenpXOS9VckZkQVhvWXJWYXVWYy9pa0NmRUxzbThuM0o1UFpSSHJPVVVaR0p1R2lkMlBXaE9WOHRPdGxKaWZNc3dkZlZxdVZ6dzl2UUs5MTdYRm1XN0NOTEhtNitYVDVYbTFyc2hVQXJWcEhSSkF0V1ZCaFdTNStYa0VFK29aMXlqUjZJd3FGZ3RyNkttYU9XOHE1L0ZRU1lpWXhkOUtkdlBqaGI2aHVYUXRvTkJsUUtWV2N5VDdNbWV6RHJUOERXMElidGNvMll2YlRiL3k5MSt0b2ExcGdheVljcjRONmMzc3Voc0dzTC9wMlkzTURiMjM5TzFldUZiTjQ2cjFNUzFyVWFaVFowODBIaFVMUmFmOVl3UDduNStzVjJPbTl2cEo2L2dCdUxoNk1pRWdreUMrQzFLd0RITTM0Z3Buamx0ckxIRHU3aXl0VkpUeHl0Mk5DckxEQUdFeG1JN1gxVldqVVdpS0NSdURoS3V1Q3hlQWxRZWN3ZGlzam5VVjFjSzU5N1Qyck9xK2RGMEtJSWM5ZEM3K2VDWlhOa0ZNRitkVmc2UG5Tdyt0U0FJZDMzWG85UmVWNTFEVlU5L20rbk4wNWZuWTNEVTExVEU5ZUFrQkN6RVJPaDQxaDQrNS84NjE3Zm9hcjNwMTlxVnZJTGtobnpaSW5IS2JCM3NpWkM0Zkp5RDNlNVh0V2Evc1AzdDNWMDc1OXk3R01YWXlPbnREbFd0YS92L01NTFFiYkU5aTJOWm92Yi9wUEZLMnA5WDc0d0ovNDN0cmZBKzJKa1FDZXVPOVhBSnc2ZjRBZFJ6L2dzZFhQMmtkSEc1dnJlWDdEc3l5Y3VwckpZK2IwK0xOMVI2K0djWUVRR1FJbUJReUJtTE5QK3ZZbis5L2dhblVwNis1NGl0aXcwVjJXMGFnMUJQcUdVVkp4Q2FQSjZEQnQ5bko1TGdCUndmM3pCYWI0eWlVdUZLU3hjTW85cUpRcXZOeDltRFYrT1h0T2JDWXFlQ1RoUWJGY0xEckhydU9ibURwMm9jTWFVb0JaNDVjQlVGNVpoS3ZlM1dFN29qWWJkNzlDenVVTSszR0xzWmx0aDk5ajU5RVBBYmgzNGJlSWkwanNsODhueE0yU29ITVl1NVU5T3JkMkdPVWNGemp3MXpNSklVUi84dE9EWHdoTUM3bHgyWnR4dUEvcXlMNmNEc0RJaUxGOVVOdjFOVGJYYytEMFZtSkNSOXRITlJVS0JYZk4vUWF2YnY0VGIzNzJONkpEUjNIczdHNW1UMWpPcUtoeE4xVi9TdUk4RnFUYzArVjdsOHR5ZVB2emYzUjdiYk9oaWZMS0lvY01vM2ZQL1FibTFuVi9EVTIxYk43M0JzdW1yOEhkMVpZZHFtMmtzaXRWdFZmWmZ1UTlRZ1BhZ3dXcjFjcTJ3Ky9ocW5mdnN5QmZwNEp4L2hBUUFKcWVMVFVjRkc2bGI1ZFZGcEZka002MHBFWGRCcHh0a2taTTRZdmpHemw1YnE5OTZyYlJaT1JFNWg0ODNMd1owVTlCMlk2akgrQ2ljMlh5bUxuMmM3UEdMK055V1E3dmJIdWVHZU9Xc2o5MUM1RWhJMWswZGZVTjY3TmFyZVJjemlBK0t0bCtia2J5RXBKSFRyTWZiOTczT21OSHBEQWkzUGFaUXZ3aisvQVRDWEZySk9nY3hoeEdPbTlpZXEzRkN0czZMRnU1VTVhcUNDSEVnRlYwSlErRlFrR1FYK2RFUG1EN0FyN2o2QWZNR3I4TUwzZmZXN3JYOWlQdll6UVpXRHp0UG9mem5tN2VMSjk1UHh0MnZFRDV0V0pHUmlZeGYvSmROMTMvc2JPN09YWjI5MDFmMTloY3h4dGIvcWMxR0I2QjBkUkNpN0dabUE0QlM5dDB5NGpnT0lkOUVMdmo0K25QUXl0L3pQSE1QZnpmUjc4akxEQWF2ZGFWL0pJc0hyN3JKL1oxcXFMdmxWUmNBdUJxVlNtN2ptL3Fzc3lzOFhlZzArcEpTWnhIV3M0UnZqaStrWXFxVW55OUFqbVhkNHFyMVdXc1dmeEV2L3c1cFdZZHBMRDhJc3RucmJOdkJRU2dWQ3E1YSs0M2VQR0RYN1A3eE1kNHVubXpadkVURG1zOHUySzJtTm04OTNXdVZKVVFINVZNazZHUkZtTnpwK1JjYXBXR0FKOVFHZDBVQTVMOGpUaU05WGFrODBnSjFCcHNyejIxTUtmcjd6RkNDQ0djekdxMVVucjFNdjdld2QxbTVHeHFyaWUvSkl1c1M2ZFpzK1JKd2dOamVuV3ZveGxma0pGN25Ea1RWemdrUkttc3VjTFI5SjJjdm5BSVR6ZHZ2RDM4eWJtY3dmclAvc2IwNU1YRWhTZjJPT05yU3NJODVuVVRyQmFXNWJKaHh3dWR6cHN0WnI0NHRwR3d3QmptVFZySnJoT2JNQmhiT0pLeGs0VFlTVDBLTUFHSExWTGFoQVpFc1h6bS9maDdCN1BuNUdZQU5Hb3RwN01PTWpsaDdtMVpRenNjdFUySnppM0tKTGNvczhzeWt4UG1vZFBxMGFpMWZIM0YvMlBuc1kvSUtqaUR5V1FreEQrU0I1WTlSV3g0MzI4dVhsU2V4N2JERzRnT2lXZlM2UGFrVlkzTkRadzZ2NThqR1RzeFc4ekVSeVdUWFpET3l4Ly9nUm5KUzBpS205SmxabW16MmNUWjNPTzQ2TjE0Nk00ZmtWTjRscXo4MDJqVVdzN2xwWklRTzdIUFA0TVEvVUdDem1Hc3ZNUEc1c0Z1M1pmN3NvNEpoSlpJQWlFaGhCaXdGQW9GLy9IUWM5Y3Q0K251d3lOMy9aUjN0ditUOVZ2K3lwb2xUekFpUE9HbTd0UFUwc2p1RXg4ek1tSXNjeWFzb0w2eGxwekNEREp5am5HcE5CdXRSc2VNY1V1Wk5YNFpHcldXTXhjT3N6ZjFVOTdkOWsvY1hEeUlqMHdtTWppT1VkSGowWGV4cDJJYmxVcnRzT2RsVzFaZWxVTEZoY3RwcUpRcVhEcGtMNjJvS3NWa05oTGtGODc5eTc1TFh2RjVqcVR2NUw2RmoxRllmcEZYTnYrUnFZa0xDQW1JUXFQV3NtN1o5Nmh2cktHbS9ocG1pNG53Z0ZneWNvOWh4Y3FWYThXTWlaNkkwV1NnN0dvaHBaV1h1VlJ5Z2R6Q1RGUktGVFBITFdWNjhoS3lDOUk0bkw2RDQ1bDdpQTZKSnlWeFBtTmlKdHpVejFOYzMvVGt4ZDFtT2U2S200c0hxK1k5MUk4dGFyZjl5UHU0dVhoeXo0SkhNSm9NNUpka2NUYjNCQmNLem1DMm1FbU1uY3lDbEZWNGUvaFJVSnJERjhjK1lzdUJ0OWgyK0QzaUloS0pDb2tuUGpJWkgwOS96Qll6VjZxSzBhaTFQSERIOTFFcVZYeTg1MVVtalpsRGRPZ29OdTE1aGZ6aTg4U0dKNkRYdWJKaTFnT29WUm91bFdaak1obng5dzYrNmVSWlF2UVhDVHFIcVFaamV3WThGM1hQQThmS1pqaFcybjY4Y2tUZnQwMElJY1R0NWFKMzQ4RTd2czliVy85T3p1V01tdzQ2WFhTdXJGN3dLTEZoWTFBb0ZMeTk3UitVVnhiaDdlSEh3aW4zTUdIVUxJZXRMQ2FNbnNuWXVDbWN6VDNPcWF6OW5MNXdpQ3RWSlNURmRVNzJjejBGSmRrVVY5aldlK2cwZXBiTldPc3dWVkdyMFJIc0Y4RzZaZDlEcjNVaDlmd0JZc0pHa3hBN2tZVFlpUVQ2aG5JaWN5K0gwclpoTXBzYzZuWjM4ZVFINi83SXdUT2ZVOTlVUzRCUENHUGpVcWlwdjhiclcvNGJyVnBIVkVnOEsyYXRZMHpNUkh0Q3BISHgwMGtlT1kyc1MyZlluN3FGbk1zWkVuUU9JM2ZNdkIrTldvdUhxeGVmSDlyQWlYTjcwV24wVEJ3OW01VEUrUTRqNjFFaEkzbGsxWDl3c2VnY0o4N3RKYnNnbllMU2JFWkhqd2RzTXhYOHZJT1pOZjRPZ3YzQ09YUm1PNkJnM3VTN2NORzU0cXIvUHZ0VFArUHN2amU2M0JibThYdC9lYnMrdGhBM3BMQmFyVU1oRVpxNFNZVjE4UERudHRkaDd2REc4cDVkOTg1NWVMVTFVVnBTQVB4dGZ2KzBUd2doQnFxaWVuaG9Lend6RFJiMmM1Nk94eDkvbkY5KzY2WCt2VWtIQm1NTEdyVzJ4OU5kdTFOUlZVcFRTd01SUVNONlZOZTEyZ3JVS2cyZWJuMi9KWVRGWXJGdlY5TFUzRUJqY3oxKzNrRmRsak9aalZpdFZoUUtCVXFscXR2MWZsVzFWL0gyOEx2aFo3TmFyWmpNcG02bk50L0liMTkrbkNlZmZCSi9mMzhDQWdMUURLRk1RcmU3Ynp0RGk2R1p2T0x6akl4TTZ0SGEwY2JtQnVvYmF3ajBEYldmNjloL3JWWXJSVmZ5dTl6MzFkYlhqRmdzRmhRS0JRcUZVdnFkR0ZCa3BIT1k2cmhINTgwa0VkcHlzZjIxSkJBU1FvaWg1V2EyTDdtZUFKK2JTK1ByNnhuUUovZnRTc2Y5TVYzMGJ2K2Z2ZnNPai9PcUVqLytuVDRhOWQ2ckxjbVc1TjVyWEJMSGRwemVHd0VDV1VxQXNMQ0YzWVhORDNZWGRpSEFRb0N3QkVpY1hvamp4SEZjNHRpSmU3ZmxKa3V5MVh2dm12NzdZNnlSeHVyU3lDTnB6dWQ1OUdUbUxmYzlvM2tqejVsNzc3a3V3Mit2UDA2ckhOcnJEdzRJRzlKeENvVml4Qi84eGNTbjArcUgxY3R0MFB1NmpBZ0ExL3RYb1ZEMG1YQjI3ZXRyVHFnUTQ4WElWaW9XRTE1ZGoxRVlvVU1zSW5TMkJxcXZ6UU0xcUtXQWtCQkNDQ0dFRUdKd2tuUjZxWkgwZFBZc0lMUStCVFJ5OXdnaGhCQkNDQ0VHSVdtRGx4cHVUNmZKQ3ArVmREOWZQN0tLK2tJSUlZWWhKVEhWMHlFSUQ0cUxUZ1FZOVJ6YjhVanU3ZkZyTXQ5M3duTWs2ZlJTalQyU3pzQWhUR0U1VkE1bW0rTnh0QytrQkk1TlhFSUlJYnAxR051cHJDdjFkQmpDQXlwcWkrazBkUXgrNEFRbDkvYjROTm52TytFNWtuUjZxUVpqOStQZ0lmUjBmbHJVL1ZoNk9ZVVE0c2FJaTQybHFxNWs4QVBGcEZOWlYwSm9hQWdLaFFLVlNqWHBlcDNrM2g2Zkp2dDlKenhIa2s0djFiT25jN0NrczhQaXVqYm5Pa2s2aFJEaWhsaXdhRDRGVlJjOEhZYndnQ3RsNTVneU5RV2xVb2xHbzVsMEgvN2wzaDZmSnZ0OUp6eEhrazR2MVRDTXBITmZDVml2cmVZNlBSVENoN0hFaWhCQ2lKR2JNV01HaGtBTlJ5OTg2dWxReEExMEtIczNDcDJGK1BoNDFHbzFXcTNXWmVtTXlVRHU3ZkhIRys0NzRUbHlKM2toTzY2RmhJSUhtZE81dDdqNzhab3hYZ2hkQ0NHRXEwY2VmWml5aGp5T250dmo2VkRFRFhBNGV6ZGw5YmtzVzc0VXRWcU5uNThmR3Mza1hPdFQ3dTN4dzV2dU8rRVphazhISUc2OEZsUDNZejhOcUFmNDZxSFJDR2VxSFkrVkNsZ3RTYWNRUXR3d0NvVUN0VnJObDc3eUdLOXNmbzMzOWwwbE9UcURxTkI0b3NQa0QvSmtVVkZiVEdWZENWZkt6cVBVV1ZpeGVna3FsUXBmWDErQ2dvSlFxOVdUYnBpajNOdWU1NDMzbmZBY1NUcTlVTStodFVHRERLM2RXd3kyYTBOclowZEEwQkFxM1FvaGhIQWZwVktKVHFmandZZnU1L2p4NCtSY1BNV1JDenZSYVEyVVZoUjZPand4U25IUlNYU2EyZ2tMQ3lVbFBkazV0TkhIeDRlUWtCQjBPdDJrSGVJbzk3Ym5lUE45Snp4RGtrNHZOSno1bkRLMFZnZ2hQRSt0VnVQdjc4L1NwVXZKek15a3RiVVZpOFdDeldiRGJyZDdPanpoQmdxRkFxVlM2UnphR0JnWWlGNnZSNjJlM0IvVjVONzJMRys5NzhTTkozZVVGMm9ZNG56T21nNjRXT2Q0ckZMQVRmRmpHNWNRUW9qK3FkVnFEQVlEV3EyV29LQWdUQ1lUWnJNWnE5VXFIODRudUs3bEtUUWFEVnF0Rm8xR2cxcXQ5cHFlSnJtM1BjUGI3enR4WTBuUzZZVWFoN2hHNTJjOWVqa1hSSUdQM0MxQ0NPRlJYY3NZcU5WcTlIbzlkcnRkUHBSUEVncUZvdGVQTjVGNzJ6TzgvYjRUTjQ2a0VWNW9xTU5yRDVWM1AxNGFPM2J4Q0NHRUdEcjVZQ2dtSzdtM2haaThwUC9jQzdrVUV1cG5lRzJiR2JKcnVwOHZqeHZibUlRUVFnZ2hoQkNUa3lTZFhxaHBDTU5yZS9aeVpvUkNnSFpzWXhKQ0NDR0VFRUpNVHBKMGVxR2Vjem9EKytucFBGelcvWGlaREswVlFnZ2hoQkJDakpBa25WNm9aMDluWDhOcnpUWTRVdEg5WE9aekNpR0VFRUlJSVVaS2trNHYxTE9uTTZpUDRiVm5xc0ZrZFR5T05FQzgvNDJKU3dnaGhCQkNDREg1U05McFpldzRpZ1IxOGRQMFB1WlFqNkcxcXhMR1BDUWhoQkJDQ0NIRUpDWkpwNWVwNzFHNU5yU2ZJa0lIZXlTZFMyUEdOaDRoaEJCQ0NDSEU1Q1pKcDVkcEdxU0lVRjVEZDJJYW9JV01zQnNUbHhCQ0NDR0VFR0p5VW5zNkFIRmpOZlpjbzdPUG5zNmVTNlVzaXdWWm9sa0lJY2FQN094c1Rody9SV2xKQ1Q1Nlg2NFU1bm82SkRISnBDU20wbUZzSno0K2p2a0w1cEdWbFlWQ29VQ2hrRThFUW9pUms2VFR5d3hXdWZhWVZLMFZRb2h4YWZOTHI5RFJiQ01oUEozWlMyOG1LalRPMHlHSlNhcXlycFNxdWhJTzdEbk9xUk5uZU9TeGgxQ3IxU2lWTWtCT0NERXk4dGZEeXd5MFJtZWJHUzdYT3g0ckZUQS82c2JGSllRUW9uOHYvUFpGQWxYeDNMN3NDV2FsTFpHRVU0eXBxTkE0WnFVdDRhNlZUeEtvak9WUHYvOHJIUjBkV0sxV1Q0Y21oSmlnSk9uME1nUE42VHhWMWYwNEt3dzBjbmNJSVlUSGJYN3BGYUlEcDdJZ1k1V25ReEZlYU5HTXRVUUhUK1hWemEvVDJ0b3FpYWNRWWtRa3JmQXlRMDA2NTBiZW1IaUVFRUwwTHpzN20vWW1Hd3N5SmVFVW5yTTRheTJtTmpoKy9EaEdveEdiemVicGtJUVFFNHdrblY1bW9LVHpwQ1NkUWdneHJwdzRkb3JFaURSUGh5RUVLVEVaWER5ZlEzTnpzL1IyQ2lHR1RaSk9MOU5rNm40Y29PMStYTk1CNWEyT3gzb1ZUQSs5c1hFSklZVG9yYVMwaE1qUWVFK0hJUVJSb2ZIVTFOVFEwdEtDeFdMQmJyZDdPaVFoeEFRaVNhZVhhZTZucC9ORVpmZmpPWkd5VklvUVFvd0hQanFERkEwUzQwSjBXQUk2clI2ejJZekpaSktrVXdneExKSjBlcG1lU1dmUG5zNlRQWkpPR1ZvcmhCRGp3OVdpUEUrSE1LYnNkanZsTlVXMGRiUU02N3k2eGlxYTJ4cmRjbjB4ZEtVVlJWaXRWa3dtazh6ckZFSU1peVNkWHNabGVHMlBuczdqa25RS0lZUVlCYlBGUkYxVDlZQS83WjF0THVkWXJCWmVmUCtubk1zLzV0eFcyMWpKMXM5ZXhtUTJYbjhKQUd3MkcyL3MraDN2N3ZrL3JMYVJ6eTNjZjNvN0wzMzRpMkVsVDZWVlY5bC9lanNkeG5ibnRzUFp1L25KaTE4ZmNodXZmZndiOWh6YjRyTE5aRGJTMU5yUTU4OUF2NGVkaDkvaGN1SFpQdmVmeWpuQU83di9PT1M0aHNwdXQ4dndXaUhFc0trOUhZQzRjZG90WUxuMmI2dGUzYjBrU242alk0MU9nQ0FkSkFaNEpqNGhoQkR1MWQ3WnhyNlRINUJUY0pwT1V6dGhRZEVzbVhrTE02WXVkUHUxQ3NweWVIUFg3d2M4WnZuc0RheFpjT2VBeDVqTVJ2Skx6dlBYRDMvT3c3YytUWUJ2a010K3BWTEo3U3NlNTdXUGYwTnhaVDdKTWVramlqYzBLSXE5Sno3Zzg5TWZzV3JlN1VNNjUrRFpuUlJYNXJOazVyb1JYUk9nMDlpTzBkenBzdTNNNVVQc09QeFduOGV2WC9JZ0M3Tlc5OXF1VkNwcGFXOWs1NUczU1luTFFLUFd1T3pQS1R5RFFpR1RaWVFRNDRNa25WN0VwWEp0ajZHMVBaZEttUmQxNCtJUlFnZ3hkc3dXTTV1M1BVZHRZeVd6MDVjUzVCOUdUdUZwdHV6OUMwWlRCL016Ym5McjlaSmkwdm5HL2MvMnUvOHZXLzk3U08zRWhDZnl4ZHYvZ1ZjKytoV3ZmUFFyRm1XdDZkVXo2R0RuN1YxLzZMVjFkdm95YmwxeXYvTjVaVzBKOVMwMWZWNHJKQ0NjMnNaS0xoYWM2blAvMUxoTXRCckhzS0RtMWdaeWk3TkpqWjlCYWZWVjV6SDF6WTYyQ3l0eSsyd2pQbklLS3FXcXozMDkrZmtFOE9VNy84bGwyMkMvczFzVzNjc0w3LzZZNHNvOHBzUmxPTGViTFNhS0svTzRkY2tEZzE1M0pLU1hVd2d4WEpKMGVoR1grWnc5aHRhNkpKMHl0RllJSVNhRml3VW5xVzRvWjlPS3g1ZzdiVGtBUzJldTQ4OWJmOGJlRXg4d2IvcEt0L2FFYVRVNndvTDYvK1pTb1JqNmpKN1F3QWllMlBROW10c2FDUEFOeHM4UTZOejN5YkgzaUF5SlpjYlVSWDJlRytRZjV2TDgxT1VEbkxqNFdiL1hxbSt1NGVMVmszM3UrK1lEUHlZME1BSndETWUxMisza0ZtZVRXNXpkNjlqTjIzN1paeHZmZi93WEtCUktDc3B6QU9nd3RkUFlVc3ZGZ2xPRStJY1RGUlpQcDZrZFh4OS9ndnhkUzhjcmxhNi9NNHZWd3FmSDMzZlpsalZsQVZkS0wzS2w5Q0lBMDVQbTBOaGFoOGxzcEsyamhWTTVCM3JGTkQxNUxqNDZRNS94Q2lIRVdKQ2swNHMwOTVqUDJWVzUxbWFIczlYZDIyZUczOWlZaEJCaW9sRjE1V25qdkxPbnZzbnh4ejB0WWFaem0xS3BKRFZoQnArZitvZ09ZenNHdmErbnd1dFhXMGNMdmo3K0JBZUVFUnpnU0NDNy92djVxZTNVTjFXemJPYXRURXVhRFRoNjljN2xIM01tMW4xUktCUjg5NUdoOWJUMlpORDdBVkJVa2NmSm5QMHN5bHJMeXJtM3VSeHo0dUkrOXAzOGtPOC8vbHlmYmVpMVBsVFZsYkoxMzBzQVdLeG1HcHRyS2FySVk5NzBsVVNGeFZOWlYwSm9Id203SFZ6S3lkdnRkaXBxaXdBb3Jzd24yRDhNLyt1R0g4ZEhUdUg0eFgyb1ZScU9udC9qM0c0MGRXQzMyOUhyRENSR3BVclNLWVM0b1NUcDlDTE5mYXpSZWFVUnpOZm1lWWJxSVdyOGZmNFFRb2h4SmR6SGtRZDByVzA4WGtXR3hBSlEzVkNHbjZGN3NuNWxiUWtCdmtGamtuQmV1SEtDRHo3ZjNPYytzOFhVNS9hZTJqcGErTjA3Lzg2TUtRdFp0K1IrbDJHcHAzSU9zTy9rQjZ4YmZCOXpwaTF6YnErb0xlYWpBNi9SM3RuSzh0bnIrMjI3NSs5Z09PeDJPeDhmZkFOLzN5Qld6Ny9ET2R5MmkxcmxtRXM1VUJJWEZSYlBENzcwR3dEKy9QN1BpQTVQWk9PeWh3Rkg0YVQ4a3ZQY3QvYXBYdWNaOUg2Y3l6dUtRZWVIVXFVaUtUcU5Kelo5RDRDZnZmUWRGbWF1NlRYZjgwcnBSVXFycmpJcmJRbDMzdlNFYy92bWJiL0V6eERJUFd1ZUhNRnZRUWdoUmtlU1RpL1MwbU40cmYrMXBQTjhiZmUyTE9ubEZFS0lRYW1Wa0J6b0tNSTJuazFMbWtOaWRDcGJQM3VaVzVjOFFMQi9HTmw1UjhrdHp1YSttM3NuT081UVZsT0lScTFsL1pJSGUrM2JkdURWUWMvMzlmRm54ZXlOZkhMc2IxUTNsUEhBelY5RHJ6TndLSHNYbng1L243VUw3bVpXNmhLYTJ4cXhXTTFZTEdaVVNqVlRZalBZZTJJcnNlRkpKTWRPYyt0cnNsZ3QzTGJpTVRvNkhkOHlYRjlOMW1LMTlMbTlKN1ZLMDJ1b0xEaUc5cjY1Ni9la0pjNGlMWEZtci8xcjV0L0Z6aU52TzM5M1R6L3dFK2MrdTkyTzhycTVvaGFyaFIySDNrS2hVTkJ5M1pJeXJSM054RVlrRC9SU2hSQml6RWpTNlVWYSt1anB2TkF6NlhTZEJpT0VFS0lmbTZiQUg4NUFZUk1rQlE1K3ZDY29sVXJ1V3ZVbFhuei9wN3o3eWY4NXQ4K2J2cEtNNUxsamNzM0sybUppd2hQSm1ycWcxNzdVaEJtOWtxUytMSmw1TTRIK0lYencyY3RVTjVSanRwaWNoWVQySE4vQ251Tzlpd3FwVldwVVNoVmI5djZGdjd2M2gvajYrSS8reFZ5emVkdHpsTlVVRG5yY3oxNzZUci83ZXM2cjdkSmhiS2V0dlptTTVMbmMxRS8xM05TRUxGSVRzdnJjWjdmYktLc3BRSm5UbmN5YXpFYWEyeHBZTVdjanB5OGZkRzYzMnF3MHR0UVNIQ0RmTGdzaFBHUFNKSjJmVnAzblZFTUJ4VzIxbExUWGVUcWNjY3MvMnZIZjl4dmcvZjJ1MnpaWE9uNjhTYndobEVUZmNPWUdKN002TXRQVDRRZ2hKb2c3cHNMT1FuajJJUHpQS29nWWg5UGo2aHFyZUduYkwxQXBWYXhaY0JkK1BnRVVWdVJ5OHRMbjJHeFdibC81dU51dldWVmZ5cnpwSy92Y3A5UHFoOXhPUnZKY2txTFRNZWg5c2R2dDNMcmtBUUo4ZzlGcDlHaTFlblFheDQ5R28wT24wYU5VS3FsdHJPVGxiYzlSVVZ2TTFQanV2K2QybXczbE1Jb1lYVy85MG9jd21qcEdmRDVBV0xEakg5cnErbkk2akcyY3l6dkt5VXVmczNUbU9ncktjemg2L3RNQno3OWwwYjB1MVlidGRqc1dxNFZMQmFmSUxYSVVOZW93dG5IbnFpL3krTVpuc0FPZm4vcUlsdlltL0EyQlZOV1ZZckZhcEtkVENPRXhFejdwYkRTMTg3dThIWnlvdnpyNHdVSmNwNlM5anBMMk9nN1U1SENrTG85dnBhN0hUelAwRDBaQ0NPLzEvUVh3ejUvQlYzYkF0K2RCUmlqRStIazZxbTdiRHJ5S3pXYmo3Kzc1b1hNKzQrejBwWVFIUmJQbitCYlMreG5TT1ZJTnpiVjBHTnM1bkwyNzN5UnFldEljN2xyOXBTRzExelZIVXFGUU1DZDlHWC9hOGwvY3NmSUx4RVVrcy8vMGR1cWJhN2p6cGllNFdIQ0szVWZlNVRzUC94ZmZmdWkvZXExWDJXNXNReitLb2pteEVVa2pQcmRMZnNrRi9yejFaODRocnpIaGlheWN1NG5rbUdsTWpjL2k5UjIvWmVuTWRiMlN3dXI2TWo0NTlsNnZpcnhkODJQdlcvc1VVK016TVZ0TS9QU3YzMGFqMGhJWG1ZTEZha0d0MHBCZmZKNDUwNWFSVzV5TlhtY2dJamhtMUs5RkNDRkdZa0lubmRtTlJmd3laeHRONXRGOUF5a0V3TEc2Zko1cGVabS9uM1liR1lGeG5nNUhDREhPSlFmQ245ZkRMNDdEejQ2NnYzMmxBbEpHZUc2bnFZT2lpanhtcGk3dVZVQm5Yc1pLOWh6ZlFtNXh0bHVUVG8xYXkxMnIrazhvZHg5OUYvVjFDV0YvT296dC9QRnZQK2IybFY5Z1Nsd0dab3VKdXFZcWJIWkg1YnVXOWlhYTJ4b0FzRmpNdEYrYmIzbDl3dWxvcXcyOWR2UmQwU2N2N1dmWGtYZUdkYzR6RC84VUg3MHZhcldHYVltenlVaVp4KzZqN3hJVG5rUmF3Z3dBRXFOVHlVaVpSMlZkQ1RmTjIrUTgxMjYzODluSkQwbUpuZTdTY3dzNFg2K1B6bEVNeW1JeEF6aUxIS2xWYXBKaTBqbC81VGl6MDVkeVB2OFlXVk1XdUhXSkhDR0VHSTRKblhUdXFzeVdoRk80VloycGhlMFZweVhwRkVJTWlaOFdubDBHZFoyUTF3QUZqV0N5dWFkdEJYQm96NkNIOWNsbXN3S09lWC9YczlzZGE3MTBGY0J4Rno5REFETlQrMTQ3RTJEbjRiZWRTNUFNcHFReW4rYTJSalJxUndHQ3JpUkxwL1VaVmt4MnU1M0t1aExpSTBhYXZuZXpXaTFZckdidXYvbnZCajIydE9vcWg3SjNZYisycms1U2RCcEowV2tBS09pZCtDMmZ2WUUvdlBNc2w0dk9rcDQ0QzRCOUp6K2tvcmFZcCs3NXQxN0hkL1dZZHMxZE5abzdBVndxNjg1T1c4SzdlLzdFcmlQdlVOOWN3MzNwL1M4cEk0UVFZMjNDSnAzN2EzSTRXSFBaMDJHSVNlaGd6V1VXaGFheUl0eTlGUkNGRUpOWHFCNUNvMkZ4dEh2YlBUVEM4d3g2UDhLRG84a3R5cWF4cFk0Zy8xRG52aVBuUGdFY1BXdzNpczFtbzhQWWhrRS90QUkveFpYNWFOUmE1M0RUaHVZYUFBSjlnd2M5dDY2eGl0Q2dTTUN4SEVtbnNaMjR5Q2tqakx5M3J2VkJCMkxySTlrZlNHaGdCQ3ZuM3NiN2UvL0tZeHVmSWJjNG13Tm5QdWJ1MVY4bUlxVDNrTmlxaGpKOGRMN085N1U3NmV5ZUhqSXRhUTZoZ1pFY1BmOHBNNll1SkNvc2ZsZ3hDU0dFTzQxOFpyMkg3YXc0NCtrUXhDUW05NWNRWXFKYnYvUWh6QllULzdmbFA5bDE1RjBPbk5uQkd6dWVaLy9wN2NSRnBqQmpxcU5YMG13eDg5R0IxMmxxclIreldGcmFIVDF6QWI1QlF6cStxQ0tYaEtpcHpuVTZyNVpkSXNBM0dKOGhyQzM2KzNlZkphLzRQQUJuY2gxcGUwcnM5SkdFZlVPdG1MT1JsTmpwL1BXRC8ySC82ZTFzV1BvUVdWTjZWd0VHS0N6TElTNnl1L2UyMDlnT2dLNUgwbWswZGFCV09mb1dOR3F0czRkYkNDRThZY0ltbmRXZHpaNE9RVXhpY244SklTYTY1Smgwdm5MWEQwaU9TZWRzN21FK1A3V04rdVlhVnMyN25jYzNmdGVaa0hSMHRsSlFuc09MNy8rVTB1cUNNWW1scE9vS3dKQ1c3R2pyYUtHOHRvakVhOE5SRzVwck9aTjdpSXlVZVgwZTMzT2VZa2RuRzNhN0hiM09RSHRuRzZjdW8xL1doQUFBSUFCSlJFRlU3U2NtUE5FdHhZRGNwV3ZJYlU5bWk0bEQyYnNvcUxpTVZxdEhvVkJ3TnZjd2x3dlBZck81OXBvMnR6Wnd1ZWdzbVNuem5kdTZrdnF1Z2ttdDdjMjh2TzA1bXRvYW1EZDlKYWR5RHJCdC82dVNlQW9oUEdaQ0RxKzEybTNVR1ZzOEhZYVl4T3FNTFZqdE5sU2pLTE12aEJDZUZoVVdQK2djeEFDL1lKNjg0NTk0ZmVmemJONzJTeDVjOTNXbXhHV00rSnBIejM5S1RVTTVXbzBldmRhSFRsTUhaeTRmeE44UVNHVEk0UFBsODRyUFliZmJTWXhPbzZLMm1IYysrU042cllIbHM5ZjNlYnhlWjhCc01YR3g0QlRWOVdVQWhBWkc4dUhubXpHYU8xaytlOE9JWDh2MTdIWTcvL1dYcHdjOTd2cEVzYjJ6amV5OEk0Q2Q2dnB5VW1Lblk3YVlLU2pQSWJmb0xEbUZaekNaTzFtVXRaYmxzemRRMjFqSm5tUHY4ZGJ1UCtEcjQ4K1V1RXppSWxMSVNKbkx4NGZlUks4emtCQTFsZjJuUDBhdDBuQXFaejlCL3FINDZBd1VsT1h3L21jdlliTlplV0xUOTRnTWlTWEFONWk5SjdaU1hsdkVyVXNlY000dkZVS0lHMlZDSnAwcWhSSmJIOThVQ3VFdU51eVNjQW9odklhUDNwZkhObnlIVjdmL21yemljNk5LT2kxV002Y3ZIM1QycWlrVUNpSkNZdG00N0JHVXlzSC9ybGJWbDZIVjZBZ0xqT1Q1dDMrRWo5NlhSOWQvdTk4aVJNa3gwMGlNVHVWdmUvNkVBZ1VMTWxhaDFlaFFLcFRNVEYwOHBEbVlRNlZRS0hqZ2xxOFBlbHh4WlQ0SHpuenNmSzVSYTV5VmIwTUNJNWlWdW9TcXVoTGUydlY3d29PaVdaaTVtbGxwU3dqMEN3RWN5N1I4WWRQZlUxRmJUSGJlVWZKTHpsTldYVUJVV0FLWGk4NXl6NW9uOGZYeDU4aTUzVmh0VnZ3TWdXeGE4UmlIc3orNVZoMDNrWHZYZkpYZ0FNZFNLeXZtYkNESVA1U1BENzNKNngvL2xxY2YvTW1RaHpvTElZUTdLT3dUZEt6RjNmdC80ZWtReENTM1pjWDNQUjJDRU1MTGZlMXJYK05IWDMzaGhsM1BaRGFpVVd2ZHNyU0cxV2JGWnJPaVZLcWNjek9IcXIyekRZUGVsOHJhRWtLRG92cGNDbVV3ZHJzZGk5WHNySUE3SHJXME4rRnZDQnpTc1ZhYkZaVlNSVjd4ZVZJVHN2bzhwbXNvOHNxNXQvWDVPMjl0YjZhOHRzaTVYTXR3L2ZoUFgrTWIzL2dHWVdGaGhJZUhvOUVNLzMwUlFuaW5DZG5US1lRUVFnajM2N25reG1pcFJwQnNkakZjS3hnMG1vcXJDb1ZpWENlY3dKQVRUc0Q1dSt3djRRUUlEZ2hqOWZ3Nyt0M3Zad2dZY2NJcGhCQ2pJZU1IaFJCQ0NDR0VFRUtNR1VrNmhSQkNDQ0dFRUVLTUdVazZoUkJDaUhFcUpUSFYweUVJNFJRWG5Ramdsam0vUWdqdklrbW5FRUlJTVU1MUdOdXByQ3YxZEJoQ1VGRmJUS2VwdzlOaENDRW1LRWs2aFJCQ2lIRXFMamFXcXJvU1Q0Y2hCSlYxSllTR2hxQlFLRkNwVk5MYktZUVlGa2s2aFJCQ2lIRnF3YUw1RkZSZDhIUVlRbkNsN0J4VHBxYWdWQ3JSYURTU2RBb2hoa1dTVGlHRUVHS2NtakZqQm9aQURVY3ZmT3JwVUlRWE81UzlHNFhPUW54OFBHcTFHcTFXaTFJcEh5R0ZFRU1uZnpHRUVFS0ljZXlSUngrbXJDR1BvK2YyZURvVTRZVU9aKyttckQ2WFpjdVhvbGFyOGZQelE2UFJlRG9zSWNRRW8vWjBBRUlJSVlUb20wS2hRSzFXODZXdlBNWXJtMS9qdlgxWFNZN09JQ28wbnVpd0JFK0hKeWFwaXRwaUt1dEt1RkoySHFYT3dvclZTMUNwVlBqNitoSVVGSVJhclpiaHRVS0lZWkdrVXdnaGhCakhsRW9sT3AyT0J4KzZuK1BIajVOejhSUkhMdXhFcHpWUVdsSG82ZkRFSkJNWG5VU25xWjJ3c0ZCUzBwT2RRMnA5Zkh3SUNRbEJwOVBKMEZvaHhMQkowaW1FRUVLTWMycTFHbjkvZjVZdVhVcG1aaWF0cmExWUxCWnNOaHQydTkzVDRZbEpTS0ZRb0ZRcW5VTnFBd01EMGV2MXFOWHkwVkVJTVh6eWw4TUx4QmxDcVRVMjAyazFlem9VSVlRUUk2UldxekVZREdpMVdvS0NnakNaVEpqTlpxeFdxeVNld3EyNmxrWFJhRFJvdFZvMEdnMXF0VnA2T0lVUUl5Wko1eml3TVdZT3FmN1JQSis3QTZ2ZDVyWjJad1FtY0ZmOEF1WUVKL05SK1NuK2ZHVnNxaDlHNkFMcHRKbG9Oc3VpMFVJSU1aYTZscXRRcTlYbzlYcnNkcnNrbkdKTUtCU0tYajlDQ0RGU2tuUjYyTHFvbVh4bHlsb1VRTERXbDU5ZGZOOXRQWktySWpPWUc1d01PQkxiZlZVWHVOSmE1WmEydTB6eGkrVGZzdTZsd2RUS0Q4KytSWnZWMk9keEJwVVdsVUxsMW10M01ka3NHRzNTaXl1RThBNlNBQWdoaEpob0pPbkUwU080S1hhdVc5dmNYNVBEZ1pxY0FZOVpHNW5GMTFMWDBmWFJ3UTVZYmU3cjZkeGM4RG1MdzlJd3FMUW9VZkRrbERYOHk5azMzTlora01iQVQyWStpSTlLUzVER3dJOW0zTWUvWjc5Tlp4OEo0TDlrM2sxbVlMemJydDNUem9xenZKQy9lMHphRmtJSUlZUVFRb3lPSkoxQXVONmZoYUZUM2RwbVFWdjFnUHZ2VDFqQ0k0bkxuTSt6RzR2NTZZVXRtTzFXdDhYUVpHN256YUtEZkRsbE5RRFRBMkpaSEpyS2tibzh0N1RmYUc3bmpSN3RwL2xIOHk5WmQvT1RjMzl6NitzUVFnZ2hoQkJDVEZ5U2RONWdLb1dTYjZTdVkwMWtsblBiK2FZUy92UENlNWhzbGw3SEx3bEw0NjY0QmFPNlhrL2ZTRnZIM1IwTFI5VFdhNFVIeUc0c2N0bjJZZGxKL05VKzNKK3dHSEQwR3Y5anhwMzg5TUlXYkhUUE04cHZyWExyZk5WZ3JSL3hobEMzdFNlRUVFSUlJWVFZRzVKMEF2dXFMbktvSnRmNWZFNUlNdjg0L1E0QUR0VGs4THZjbmIzT0NkSDU4YnY1VHdKUTFGYkRQNTk1M1dXL3BZK2V2bUN0TDkrYnRzbGxtT25CbXN2OCt2TDJQby92T2lmTlAzcjRMNm9mL21vZi9QMTlSblJ1Z0tidjgxNHZPb0NmUnMrRzZOa0F6QTlKNFR2cEcvblY1WStjeDd4MGRkK0lydG1mTlpHWmZDdHRnMXZiRkVJSUlZUVFRcmlmSkoyQURidkxQRVJ6ang1SHE5M1c1eHhGWTQ5aVAzYm84NWllNW9XazhPMjBEUzZKMjliUzQ3eFU4Tm1RNDdUYWJUZDgyS3BXcVViSjRBVXIvcFQvQ1pINlFHZmhvcFVSMDZrenRiSjVHSzlQQ0NHRUVFSUlNZmxJMGpuR3RFbzFqeWV0WUZQc1BPYzJzOTNLaS9sNzJGV1pQYXkyUHErK3hHOXlQM1ozaUFQNmZ6UHVaMlpRNHFESDJZRmZYdHJHLzh4NWpCaWZZQnJON1J3Y3BKQ1NFRUlJSVlRUVl2S1RwSE1NelErWndsTlQxeEt1QzNCdXEreHM0dWVYdG5LMWRlQkNReU1WNXhOQ2FVZjlvTWNaVkZwMEtnME5wamEzWGJ2TmF1US9MN3pITStrYitjV2xiVlFibTl6V3RoQkNDQ0dFRUdKaWtxUnpEQ2lBZjVoK0IwdkMwbHkySDYzTDQ3ZVhkL1M3bHVWbytLcDBmSEhLS3RaR3p1RG5sN1p5dUhiZ0NyVlBUYjJacGVIcGZGcDVudmRLanJrdFFTenZhT0Fmejd6bXN1Mmh4S1Z1YVJzZ3Q3bUNVdzBGYm10UENDR0VFRUlJTWJZazZSd0RkaUMzcGNLWmRMWmFPdm5MMWIzc3JiclE3emxhcGJyUDZyWDF4bFl1TlpjQlVOWlBEK2JLaU9sOE1Ya1Z3VnBmQUo1T1c4K1ZsdXArRThuRm9hbmNGSkVCd0szUnM3Z2xlaWI3cXkveGJzbFJTdHZyWEk0OVdWOUFkV2N6QUpVZGpRTzg2djQ5bU9DK3BITjcrV2xKT29VUVFnZ2hoSmhBSk9rY0krK1hIbWRhUUF3S0ZMeVF2M3ZBWWF6QldsLytjOWJEN0syNndEdkZoMTMySGFuTDYzZGR6VlQvYUo2Y3NwcDAveGlYN2VjYlM3RDNXSzdrZWxkYXE5aFZlWlkxa1Ztb0ZTcVVLTGdwSW9PVkVSa2NyY3ZqemFKREZMWFZBUEJCMlltaHZtUWhoQkJDQ0NHRTZFV1N6akgwaTB2YitsMEtwWXVmV3Mrek0rNG5XaC9FSTRuTENORDQ4T2Nybnc1NFRvSWhqSWVUbHJFb05OV2xybXhwUnoxL3p0L0RtUjVyYWM0SVRHQmg2QlRLT3VvcGJhL25ZbE1wTmNabS9wQzNtN2VMajNCZi9DSnVqcHFCV3FGQ2dhTVhkRkZvS2dkcmNuaWo2Q0RsSFExOXhqQlFWVnVUemVLeVJ1ZVB6Nzg3NE9zWmpwcHJ2YTVDQ0NHRUVFS0lpVUdTempFMFdNS3BWMm40VWRaOUpCakNBTWV5Sy91ckwvVjdmTEp2QlBjbUxHSnBXTHBMdXRkaTZlRE5va1BzS0Qvamt1eE5ENGpsWDdQdVJxZlVBSEMyc1lobno3M2ozRjluYk9HUCtaL3dYc2t4SGtoY3d1cUlURlFLUnlxNVBId2FTOFBUMlZ0MWdiZUtEbEZqZEUzMm5wLy9aWmNDU1QzOSt2SjJQcXUrNkh4K3VxRnd3TitERUVJSUlZUVFZdktTcE5OREFqUSsvRERyWHFiNlJRR09aVlIrZW1FTHVTMFZ2WTZkRzV6TW5YRUxtQm1VNExMZGJMZnlVZGtwM2kwKzBxczQwYXlnUlA0NTR5NW53dG0xN1pIRTVieGVkTURsMkJwak03L0wzY2w3eFVkNU5Ia0Z5OExTQVZDaVlHMWtGamRGVE9mbHE1K3hyZnlVVzE2N0VFSUlJWVFRd250NGZkS3BVaWpSS0ZRdTJ6Ukt0Y3QrZlkvRXJZdE8xYjFOQVgwZVk3WGJNUGZSMnhtbTgrZlpHZmNUNnhQaVBPNjVTeCtTM1ZqY1o0eTNSTTkwU1RodDJQbTA2anh2RmgyaXp0alM2L2liSWpKNE9tMDlhb1VTZ09QMVY4Z01qTWVnMG5KL3dtSmlmSUo1UG5jSG5UYXp5M2tWblkzODR0S0hiUFUvemhQSnE4Z01qSE8rd25OTkpTN0hubTBzSWtqajYzeWU0QnRLaEM2d3ovaUZFRUlJSVlRUTNzdnJrODZOTVhQNGNzcnFmdmN2RDUvRzh2QnBBN2FSNkJ2T0c4dSswMnY3NlliQ1h2TVpFd3hoL0dqR2ZZUnEvUURIL01mL3ZyaDF3SXFzejEvZVFmcjhHQUsxQnZaWFgrTHQ0c045enJWVW91QUxLVGR4Wit4ODU3WVB5MDd5bDZ0N1NmR0w0RWRaOXhHb01iQXNQSjBrdjNEKzUrSUhGTGZYOW1vbnI2V1NmOHQra3lWaHFUeVJ2SXE5VlJlY2hZVzYvQzUzcDh2enIwNVp5OGFZT2YyK0JnQ2RVb05XT2Z4YnpteXo5RXFRaFJCQ0NDR0VFQk9EMXllZE45S3lzSFNlVGwvdjdCVnR0eHI1ai9Qdk9aZEU2VStiMWNqUEwzMUFnNm1OeXM2K2x5MEoxd1h3bmZTTnp0NUpPL0I2NFFIZUxUa0N3TlhXYXY3bDdCdjhLT3MrSXZXQnhQcUU4TnpjeDNtejZCQmJTbzY1ekFYdGNyZzJqK04xVndlc2hEc2NqeVV0WjFQc3ZHR2Y5MW4xUlg1OWVidGJZaEJDQ0NHRUVFTGNXRjZmZEZaME5IS3NMdDlsVzdEV2wxVC9hTUF4MzdHZ3RiclhlUnFsbWpuQlNRQzBXMDJjNzJObzdKWFdLdUJhRDJUeVN1Nk1XK0RjVjI5cTVTZm4vMGJoZFQySS9Sa29NVjBWa2NGWHA5Nk1RYVVGSEFXSmZuUDVZdzdYNXJvY1Y5N1J3UGRPYitidnAyMWlibkF5YW9XS3g1SldzRHg4R2k5ZTJjT0ZwdEplYlE5V0RFa0lJWVFRUWdnaEJ1TDFTZWVKK2l1Y3FML2lzbTFaV0RyZm4zNDdBS2ZxQzNnaGYzZXY4MEsxZnJ5NDZHc0FWSGMyOGRPTDcvZlpmb1F1a08ra2J5RERPVDhTTGplWDg5K1h0ZzY0ZHVkUVJPdURlQ3IxRm1ZSEpUcTNWUnViK09tRjkvdE5adHNzUm41eS9tODhrTENFQnhLV29GSW9TZklONXo5bVBzU1I2OWJvSEVzSGF5N1RhdW5zZDc5V3FXWjFaT2FZeHlHRUVFSUlJWVFZVzE2ZmRQWkZvK3d1TEdTMldVYmN6dnJvMlR5UmNwTkxrYUZQS3MveHgvemRXT3kyRWJkclVHbTVKMzRSZDhUTmR5bUNkTERtTXIvUDIwbTcxVFJvRzI4WEgrWmsvVlcrbGJhZVJOOXdvSHVOenFOMWVYeFlkcEtMZmZSOHVzdmJ4WWY3bkUvYUpVaGprS1JUQ0NHRUVFS0lTVUNTemo3MHJFeHJIR0hTK2YxcHQ3TXNQTDFITzJiK2NtVWZ1eXJQOW51T0FnYWNQYWxScUZnZk01djdFeGJqci9aeGJ1K3dtdmpMbGIxOFVuVnVXREZlYWEzaSs2ZGY0YjZFeGR3ZHR4Q3RVbzBDUi9LNU9EU1Y0dlphUHFrOHg0R2FuRkgzeWdvaGhCQkNDQ0c4a3lTZGZRaldkaThGMG1SdUgxRWI3NWNlWjE1SUNucVZoaXV0VmZ3eVoxdWZGV2U3S0ZId3IxbjNjTDZ4aEMybHgxejI2WlFhMWtmUDRzNjRCUzZ4Z1dNNWxEL203YWJPMURxaU9DMTJHMjhXSFdKMzVUbStrTFNTRlJIVFVWemJsMkFJNDhzcHEvbGl5aW91TlpWeXN2NHFweHNLaHp3UFZRZ2hoQkJDQ0NFazZleER5TFhsVElBKzE4RWNpdnpXU242VCt6RlQvQ0o1bytnZzFrR0cwejZkdHA2NXdjbk1EVTRtVk9mSGkxYytKVXpuejhhWU9kd1NOUk0vdGI3WE9VM21kb3hXTTE5TVdUV2lHUHRTM2xIdlhEKzBpeElGbVlIeFpBYkdNeXM0aVdmUHZlTzI2d2toaEJCQ0NDRW1OMGs2K3hCbkNIVStyaGxoMGdsd3VEYTNWd1hadmp5V3RNSmwvbUpaZXowR2xaWmZ6bjBDLyt1U3pVNmJtZXJPSmhJTVlRUnFESU91SVRwU3V5dXpDZEQ0c0NCMEtzcHJmWjltdTVVWDhub1hWUkpDQ0NHRUVFS0kva2pTMllla2E0VjFiTmdwYWV1LzJJMDdiSXFaeTczeGk1elAzeTQrek1jVlp3RFlYUEFaMzB5OUZRQ1R6Y0t1aXJPOFczS1VEVEd6U1VnSUc5TzRDdHRxMkY1K21taDlFTGZHekdaMVJDYWZWMS9zZDUxUUlZUVFRZ2doaE9pTEpKM1hTVENFNFhOdHZjdnlqZ1k2YmVZeHU5WURDVXQ0T0hHWjgvbXV5ck84VVhUUStYeFA1VGxXaEUvalVuTVoyOHRQMDJ6dTZOWEdqb296dkZWMHlDM3hmR1hLV3BmaVJ3QVZuWTI4ZEhVZnJ4WjhqcXBIcGR6Ujh0Zm9DZElZK3QwZk1NQStJWVFRUWdnaHhNUWhTZWQxRm9ST2NUN09hUzRiazJzb2dLOU92WmtOMGJPZDIvYlg1UERIdkU5Y2pyTUQvejdJL0VtajFVempDSXNkWGM4MFFLVmVpOTAycW1WZXJ2Y2ZNeDl5VzF0Q0NDR0VFRUtJOFV2cDZRREdteVZoYWM3SEordXV1cjE5dFVMSjk2YmY3cEp3N3FnNHk2OXl0bUViY01HVWlTczlJTWJUSVFnaGhCQkNDQ0U4UkhvNmUwajFqMmFLWHlUZzZQVTcwMURvMXZZamRJRjhmL29tVXYyam5kdmVMVG5DYTRVSDNIcWQ4Y0pQcmVjYnFldUkwQWZ5L2RPdnVPemJYM09KRm5QbmtOckphNmtZaS9DRUVFSUlJWVFRTjRBa25UM2NFNy9RK2ZoZ3pXVzN6dWRjR3BiR045TnV4YURTQVk2aHMzKzl1cGNQeTA2NjdScmp5ZHpnWko1T1cwK3cxcmZQNGtQdkZoK2x1SDFzaXpRSklZUVFRZ2doUEUrU3ptdXlBdU5aSEpycWZQNVIrU20zdEt0UnFQanlsRFdzajU3bDNOWm1NZkxyeXg5eG90Nzl3M2M5cGF2NEVqaVM5d1JEZDNYZHJrSERScHVGZHFzUkFKc2I1NGNLSVlRUVFnZ2h4aTlKT25FTUEvMVcrbnJuODJOMStWeHByUnAxdTdPREV2bnExSnVKOFFsMmJpdHFxK0ZuRjdlNmJla1JsVktGWHFseFMxdEtoV0xFNThZYVFweVBleWFjeCtyeStYM2VMZ0JlTGR6UHE0WDdSeDVnRDEwOXhnRDJTVG9YVmdnaGhCQkNpTW5BNjVOT3RVTEY5NmJmVG9RdUVIQlVhWDI1NExOUnRSbW04K2ZMS2F0ZGloS0JvMEx0ODdrN0Jxd1NPMXliWXVheUtXYXUyOW9iaVJTL0NKZDVxZ0NkTmpNdjV1OWhUOVg1RWJXcFZhcjcvVDFwbFdwV1JFeDNQbSt6R0VkMERTR0VFRUlJSWNUWTgvcWs4d2VaZHpFN0tOSDUvTldDenludmFCaHhlK3VqWi9QRmxKdlE5ZWg5N0xDYStPdlZmZXl1ekI1VnJPUFZ2ZkdMNmRsSGVxVzFpdWN1ZlVqRktIcHp2NWw2S3lzaXB0TmhOZEptTVdLMldiSFlyVmhzTmlMMWdmaXF1M3M2cGRDUUVFSUlJWVFRNDVmWEo1MFhtMHFaRzV3TXdORzZQTGFXblJoVmUva3RsZGg3alBZODExVE04NWQzVUcxc0hsVzcvYW5vYktTa3pUMEZlVkw4SWduVCtRLzd2SmV2N21OMmNCSUdsWlpkbGRuOEtYOFBGcnQxVkxGY2JDNWxaY1IwRENxZHkxRGE2NVcwMTAycXViRkNDQ0dFRUVKTU5sNmZkUDZ0NUNoVC9DSXhxSFU4ZDJuYnFOdkxiNjNrMTVjLzRydlRidU9WZ3YxdUswalVuMk8xZWJ3MHl1SEFYYjZkdG9IVmtabkRQcS9hMk13ZjgzZmpwOWF6dmZ5MFcySXBhYS9ERHZRM3k3VGRhdVJFM1ZWZUt0aUhWWW9TQ1NHRUVFSUlNVzRwN0hiN2hLekNjdmYrWDdpdExiMVNndzI3VytkYStxdDlhTEYwdUswOWI2ZEVnVUtoY0NhaGxodVFhRzVaOGYweHY0WVFRZ2doaEJDVG5kZjNkQUp1WFkreml5U2M3bVhERGhQeit4RWhoQkJDQ0NHOG10TFRBUWdoaEJCQ0NDR0VtTHdrNlJSQ0NDR0VFRUlJTVdZazZSUkNDQ0dFRUVJSU1XWWs2UlJDQ0NHRUVFSUlNV2Fra0pBUVFnZ3hRV1JuWjNQaStDbEtTMHJ3MGZ0eXBURFgweUdKVVVwSlRLWEQyRTU4ZkJ6ekY4d2pLeXZMVWExZDBkK2lZWk9UTjkzYjhwNExieVJMcGdqUkQxa3lSUWd4bm14KzZSVTZtbTBraEtjUkdScFBWR2ljcDBNU2JsSlpWMHBWWFFrRmxSY3hCR3A0NUxHSFVLdlZLSlhlTVNCdDgwdXYwTkZrSlNFaTNXdnViZWQ3WG5FUlE1Q2FSeDU3Mkt2ZWMrRjlKT2tVb2grU2RBb2h4b3NYZnZzaTBVRlRXWkN4eXRPaGlERjI5TndleWh2eitlSlhIME92MTZOU3FUd2QwcGlTZTl2NzNuUGhuZVRyRkNHRUVHSWMyL3pTSzBRSGV2ZUhjbSt5YU1aYW9vT244dXJtMTJsdGJjVnF0WG82cERIejhrdXZFQjA0eGV2djdVVXoxaExqSmUrNThGNlNkQW9oaEJEalZIWjJOdTFOTmhaa2V2ZUhjbSt6T0dzdHBqWTRmdnc0UnFNUm04M202WkRjTHZ0c05oMk5WaFprcnZaMEtPUENJaTk0ejRWM2s2UlRDQ0dFR0tkT0hEdEZZa1NhcDhNUUhwQVNrOEhGOHprME56ZFB5cDZ2RThkUGtSaVo3dWt3eHBYSi9wNEw3eVpKcHhCQ0NERk9sWlNXRUJrYTcra3doQWRFaGNaVFUxTkRTMHNMRm91RkNWcUNvMTl5Yi9jMjJkOXo0ZDBrNlJSQ0NDSEdLUitkd1NzcWVZcmVvc01TMEduMW1NMW1UQ2JUcEV0QTVON3ViYksvNThLN1NkSXBoQkJDakZOWGkvSThIWUx3b05LS0lxeFdLeWFUYWRMTjhaTjd1MitUK1QwWDNrMlNUaUdFRUVLNFZXVnRDUjNHOWo3M3RiUTNVVnlaNzdaZW5JN09OcmUwTTE3WjdYWVphdWxsNUQwWGs5R0VUVHBUL2FNOUhZS1l4T1QrRWtLSWtYdjMweit4WmU5Zit0eDM2ZW9wWHZyd0Y1Z3RwbjdQYjJ5cDQrZWJ2MGRsWGFsejI4RXpPemx3Wm9mTGNUVU5GZno4bGU5UlVubWwzN2JNRmhQUHZmb1A1QlNlNlIxTHdXbWVmL3RITkxYV0QvYVNlckhaYkx5NTgvZnNPUFRXc004VlFnaHZvL1owQUNPVjdCdEJYa3VGcDhNUWsxU3liNFNuUXhCQ0NMY3htWTNzT2JhRmhwWWFIbG4vclRHOVZsMWpGZlZOMVN6S1hEUGlOb29xY3JIWnJJUUhkMzhCYUxQYk9IRnhIMHRucmtPcGRIeG5mclhzRWpxTm5waUlwSDdiS3E3TXA2MmpoWml3eEY3N3N2T09vRUJCb0YvSXNHTlVLcFVFK0FWei9PSStacWN2RzlQNWlkTGoxVnVIc1owRFp6N21Vc0VwV3R1YjhEY0VrUnc3alZYejdzRFBFT0J5N0IvLzloT3E2c3Q2dFRGdjJncHVXL0dveTdibXRrYjJISHVQL0pJTG1DMG1vc0xpV1RYdmRsSmlwL2M2LzJ6dVlZNmMzME5kWXlWNnJZR01sSG1zV1hBWFdvMXUxSzlQM25NeDJVellwUE9XcUJsOFVwbU5EZm1mVXJpWEVnVzNScy8wZEJoQ0NERnFSbE1uWjNJUGNlanNUbHJhbTVnU2x6SG0xN3hZY0FxQTFJUVpJMjRqcC9BTUlZRVJYQ201QUVDQVh3Z1p5WFBaZTJJcmhlV1h5U3M1UjJGRkxzMnREVmh0Vmw1OC82Zk9jNFA4UW5sdzNkZXByQ3ZGWnJOeS9zcHhRZ0lqYU8xb3ByV2oyWEdNZnhobWk1Rzg0bk9zbkhzYkpyT3h6emcwYWkwS2hhTGZPRythdTRuY29yTlUxNWRKVVp3YjdMV1AvNWU2eGlveVV1WVI2QmRDVlgwcHAzSU9rRnVVelZQMy9KdEw0dGxoYkNjOE9KcjB4Tmt1YmNTR3UzNVowZHJlekYrMi9qZWRwbmJtcEM5SHE5RnhPdWNBcjMzOEd4N2Q4QjFTWXFjNWp6MXdaZ2VmSG4rZitNZ3BySnk3aWZLYVFvNWQyRXQxUXptUGIzeG13UHRHQ0c4MFlaUE9xZjVSM0J3MWsxMlZaejBkaXBoa05zYk1JY1V2MHROaENDSEVxRFMzTnZEODJ6L0VZcldRa1R5WFM0V25iOGgxeitZZEJ1QVA3LzQvbCswaEFlSDgzYjAvSFBUOERtTTdWMG92b2xRcW5VTjBzNll1NUxibGp4QWVITTNGZ3BPa0o4M0d6eERJbm1OYldKQ3hpdERBN3IvWlBucGZBTjdkODMrMHREVml0cGhRcTlTOHZPMDU1ekYzclB3Q1pUV0YyT3cyOXAzOGtIMG5QK3d6bGlkdSt4NnY3L3p0Z1BIYTdYWStPdkFhSHgxNHJjLzlxZkZaM0hmelU0TytiakU4SVFFUlBMVHVteTdKNWJFTGU5bHg2QzJPWDl6SDZ2bDNPTGQzbXRxWkVwZkJtZ1YzRHRqbVp5Yy9wTG10Z2NjMlB1Tk1NR2RPWGNRTGYvc3hueHo5RzAvZDg2OEFOTFhXODluSkQwbUtUdU94amM4NGU5N2YzL2NTMlhsSHlDM0tKajFwbHJ0ZnNoQVQyb1JOT2dFZVRWckc0ZHBjV2l3ZG5nNUZUQkloV2o4ZVNWcnU2VENFRUdMVWJIWWJLYkVaTE14YVEwcnNOSDd5NHRmSC9KcUY1Ym5VTjFXek1ITTEwV0VKenUxSHozK0t6VGEweGU3UFhENkVqOTZYN3p6MFg4NFA4MTAyTFgrTVFQOVFBbnlENk9oc1E2dlJzV3pXclh4MmFodHJGdHlGcjQrLzg5aW5IL2d4UlJWNXZQTFJyL2pDcHU5eDhlcEpibGwwTHdxRmd1YTJSclorOWpMenBxOWtRY1lxY2dyUEVCWVVSVmhRRkFBZkhYZ05vNm1EOEpBWWJsL3h1TFBOZmFjK3hOOFF5THhwSy91TXZkM1l5bzVEYnpGditrb1NvMUlCOFBjTkd0b3ZUd3pMM2F1LzNLczNjY2JVUmV3NDlCYTFEZDNUcjJ3Mkd5YXpFYjNPTUdCN0ZxdUZjMWVPRVJ1UjdOS2pHUm9VU1ZyQ1RDNFZucWErdVlhUWdIRE81Ui9EYXJPeWROYXRMdmZvMHBucnlNNDdjdTJMRVVrNmhlaHBRaWVkQVJvRHY1Ly9KTC9OMjhHeHVueFBoeU1tdVBraEtUeVR2aEVmbGRiVG9RZ2h4S2dGK1lmeTBLM2Z1S0hYUEhSMkozNCtBZHk4NkY3VXF1NlBHQWZQN2lROHlMVkEyOGxMbjVNY000Mm9zSGpuTnJQRnhPSHNYY3hNWFV4TGU1TnplNEJ2RUFxRmd2aW9LYzV0MlhsSG1KWTBCNXZkeHVuTEIxazY2MWFYcEJQZ1RPNGgwcE5tWWJmYk9YTHVFMjVlZUE4S2hZSTl4OTVEcmRhd1pzRmQrT2dNdkxMOVZ5eWJkU3NaS1hNcHJzeW5wT29LajI3NE5nYTlMMWxURnpqYks2c3BJTC9rZ3N1Mm5ycUdGaS9LV3VOTVlNWFk2R3Y0cXNWcUJuQkpNRHVNanVyR2V1M0FTV2RWWFNrbXM1SGttUFJlK3hLaVU3bFVlSnFLbWlKQ0FzSXByc2hEb1ZDUUdKM21jbHhFU0F3K09nUGxOVVhEZmoxQ1RIWVRPdWtFOE5QbytVSEdYZXl0dXNDcGhnS0sybW9vYWEvemRGaGlnb2czaEpMZ0c4YmM0R1RXUkdaNU9od2hoSml3S210THlDKzl3TTBMNzNGSk9NMFdNM1ZOVldSTmNVM1Vzdk9Qc3ZmRVZqWXNlNWc1NmNzQVI2K1VqOTZYbXNZSy92ZU5IemlQZldUOXR6aDQxbEc1ZG1IbUd1SWpwMUJRbnNPakc3N2RienhHVXljWHI1N2tnVnUrMWl2T2Mvbkh1UE9tSi9DNWxwelliRFlVQ2tlUDFlNmpmeU0xUHF2UCthOHBzUmtjUGY4cERjMjFCQWVFOWRwZlVKYUR2eUZRRWs0UE9aZDNGSUNFcUtuT2JaM1hsdTZ4MjIwMHRkYWowL3FnMS9yME9yZSt1UnB3elBlOVhwQi9LT0NvcXR4MXJMOGhFSTFhMCt2WUFMOFE2aHFyUnZsS2hKaDhKbnpTMldWMVpDYXJJek05SGNhNDl0eHgrTGlnKy9uakdmQkVIM2xXZmlOOGJaZmpzVm9KNzl3Qi90TDVKNFFRWWdDN2pyNkxRZS9Idk9rcnFhd3JkUmJXS2F5NGpOMXVKK202SHFUSE56N0Q5b052OE9IbnIxQmFkWlVOeXg1R3A5WHp4S2J2QVFwKysrYS9zbnJCbmFRbnpzWmlOUk1mT1pXVGx6Nm5wYTJSbk1MVEtGQlFYVjlHVVVVZTRLZ2thdEQ3RVJVYVQxSk1HdWZ5aitMcjQwOUs3SFJLcTd2LzhZc0tpK2VwdS8vVnBZZlZack9pdXBZb2YrRzI3Mkt4V3ZwOGpWUGlNZ2p3ZFZTc1hiZjRQcGQ5Wm91SjgvbkhtSjl4MDZoL2wyTDRycGJsc08va2g0UUhSNVBaNHd1TzltczluVDNuN2diN2g3RXdhdzBMTTFjN2UweTdrbE5kSHdtcFZxTUh3R1J4Rkp6cU1MYjNxcERiUmEvMXdXSTFZN1BaZWcwUEY4S2JUWnBobHA3b0FBQWdBRWxFUVZTa1V3d3VvRWNGYjdzZGF2dVpDanMxQ09aRXdPbHFzTmhnU3g1OFFmSjVJWVFRL2JoY2RKYkM4c3ZjdnVKeGFoc3IrZlBXbnpFemRURWJsejNNMmN1SDhOSDVFaGVSNG5LT1dxWGgzalZmSVNRZ2dnTm5QcWE2dm96SE5qNkRRZS9uUEVhdk5SRG9Gd3pBbWdWM2N1bmE4RldOV2tkMFdBSVhycHpBWW5Na2lIa2w1MUFySFI5cmttTFNLQ3kvVEd0N0U3OTg3Uit4WHB0UCtxdlgvd21BdFF2dWRpYWRWcHNWazhWSWUwZkx0YmExYU5SOWY5T3FWQ3Baa0xtS0E2Yy9adW5NZFM2Sng2bWNBNWdzUnVaT1d6RzZYNllZdHVNWDlySHJ5RHY0K3dieDBMcHZ1dlMwQi9nR2Mvdkt4OUdxZFZoc0Z1b2FLemw5K1NBN0Q3OU5jMXNEdHl5NkY4QjVqeWdWdlJORkJZN0V0Q3RCdGRtc3ptMkRIU3VFY0pDazA0djQ5UndGb29EcTl2NlB2VC9ka1hRQ3ZKY0xEMDhIalh4aEo0UVF2V1RYd0k0Q3lHdUFncWJCang4cXBRSlNCajlzWEFqMERTRTJJcG5aNlV0UktCVGNzL3BKdGgxNGxiTHFBcHBhNjVpZnNhclBYaCtGUXNHYUJYY1M2QmRDVVVVdWJaMHR2UDNKQzRDajUvRGcyUjJjelR0TVJ2STg1azN2VHVabXBTMW1WdHBpd0RIazhUZHYvaXYzclgySzBNRHVOWlpYenQzRS9NeFZBTlEyVkxEOTRCdmNzL3BKRkVvbElRSGR4elUyMTJLMzJ5a296MkhsM05zR2ZhMExNOWR3OHRMbjdEajhGdmV0L1NvQUxlMU43RHZ4QVhPbnJlaHoyTzFvMUhiQTlndHdyQVZhcldDYkJDdkZ1ZXZlTnBtTmZQRDVaaTVlUFVsSzdIVHVXZk1WRE5lcUYzY0o5QXQyRHQvdXNqQnpEWDk2Lzc4NGN1NFRsczlhajQvZTE3bTJabGR2cHV0MU9nSFFhUnk5b0ZxTnJzL2pBSXptVG5RYXZTU2RRbHhIa2s0djBuT0lyQUtvR1NEcFhCZ05DZjVRM0FLdFp0aFpBSnVtOUgrOEVFSjRveGZPd0x1NWppL2xNc0xna2VtZ2N0TVhkQXJnMEI3M3REWFdvc0xpZWZqV3A1MGZ0TE9tTGlBcUxKNi9mdkJ6QUJabXJoN3cvSG5UVnpCditncGEyNXVKajNUOFkxTlNtVTlvWUNRUkliSE9PWFhERVJFUzQzeXN1dFlEbWhpZDFpdjVMYXJNUTZsUVVseVpUM05iSXdHRFZKdlZxRFdzWC9vUWIrNzhIVWNqcHpCditrcmUrL1JGWjJFaWR6Tm9ZRllFSkVTRFJjR2tXSjNjSGZkMmUyY2JyMjcvTmRYMVpkeXk2RjRXejdoNXlJbWVueUdBNlVsek9IWmhMeldORlNSRVRTWFFMd1NBcHBiZWRVRzY1bkoyZmFrUjZCOUtSVTFSbjBOb0cxdnFDT254NVljUXdrR1NUaS9TTSttMEExVURKSjBBRDB5RFh4eDNQSDR6QjI2YlFqK0RTWVFRd3Z2ODlDanNMWWE3VStGTE04QXdCditpSG5KL2syUG0raDZteHBZNk9veHRMSmw1eTVDVFJqOURBS3ZtM1E3QTBYTjdtSlkwaDVtcGkzb2Q5K3ZYZjREUjVKZ2pZcitXaHYxcHkzODZoelorOTlIL2R2WmM5VlJkWDBaTFJ4TkdZNGV6QXUyWjNFTmtUVjFJVlgwcEp5OTk3cksrWTMvU0VtYXdmUFo2ZGg1K20zUDVSNm11TCtQeGpkOTFGaVp5SjRNYUVzSWdQQncwdmV2V1RGaWp2YmMvK1B4bGFoc3JlR1REdDEyV09Ca3FzOFVFZE0vWGpBbExSS0ZRT09jSTkxUmNsWTlTb1NUdTJoY2lzZUZKbEZaZHBheTZ3S1dpY20xakpSM0dObWFtTGg3SlN4SmlVcE9rMDR1NEZBT3lnOUhxNk1YMDYrY2ZzVnVTNE1Wc2FEUkNaUnNjS29ObHNUY2tWQ0dFR05jT2xzR2VJdmptSEVmU0tWelZOVlh6L3I2L0VoWVV4YXA1Z3lkeEErazBkVkJWVjBwaWRQY3YrczZibm5ET3dXdnJhR2JyWnkremZzbUQrQmtDQVVmbDJxMzdYcUtsbzRuV2RzY1B3UDl0K1U5OGZmeEpqcGxHMXRRRlhDNDZTMm5WVmRiTXY0dXErbEwybmZpQWhabXJleTI5MHBlc0tRczVldjVUeW11S1NJNlpSdVMxd2tsaTdGWFdsWkpibE0zaUdUY1BtbkMyZDdiaW8vTjE2UVd0cmkvbnd0VVRCUGdHRXhuaStHRGpvL2RsYWx3bSthVVhLS3N1SkRZaUNZQzZ4aXB5aTg0eUxXbTI4NHVWcnZmK1lQWk9Ib3o4dXJQdGcyZDNBakE3ZmFuYlg3TVFFNTBrblY2a1p5R2hyaTdMbW5id0MrejdlSlVDN2ttRHY1eHpQSC83c2lTZFFnZ0I4RllPVEErZEhBbW4yV0ptMTVGM1dENTd2WE9JNFdqVU5WYnh5dlpmWTdQYnVQL212K3R6V1ltaGF1OXM0ZVZ0ejVFY000MzR5Q21ZTFVhTTVrNlNleVFhWFVNZjQ2T21Pb2MvbWkwbTFHb055VEhUQ1BJTHhXdzFzZVBRVy96Z1M3OXhGZ2xxYktuamc4ODJrNUV5ajZTWU5HSWpram1jdlpzUFAzK0ZCOWQ5dmQraG1xM3R6UnpLM3NYeEMzc3grUGlUTldVQlozSVA4ZnQzbm1YNTdQWE1TbHM2cXRjc0JsZGVVd2c0NXVydU9iYWx6Mk9Xejk2QVRxdm5WTTRCc3ZPT01DVXVBMStmQUdvYks3bDQ5UVFBZDZ6OGdzdjdmUE9pZXltcXpPTzFqLytYdWROV29GS3BPWjF6QUsxR3o4M1hDZzRCeEVZa01TdHRDV2R6RC9QcTl2OGxPWFlhWmRVRlhDNDZ5NUtadHpnVFdTRkVOMGs2dlVqQWRUMmRLQnhKWjNJL1NTZkFYYW53MmtWSHIraUZXamhURGJObHFvSVF3b3RaYlpCVEQwL084SFFrN3RIUjJVcEJlUTQ1aGFkNWNOMDNpSXRJSG5GYmVTWG4yZkxwbjBHaDROSDEzeVk4T0hyRWJWbHRWajQ1K2g2eEVjbXNtbmM3ZTQ1dndXUTJjdmpjYmpKUzVya1VEYnFlUnEzbDd0VmZkajR2cWJvS2RNL3RyR21vNFBVZHY4Vkg3OHVHcFE5ZE8wZkRobVVQOGRhdVA3RDk0QnRzV1BxUXkzeTlzdXBDVHVYczUxeitNV3cySy9NemJtTFYvRHZRYTMyWW1icVluWWZmWnZ2Qk4vajB4Rll5VStZemMrb2k0aUpUcEtETUdPZ2FXcDFmZW9IODBndDlIak0vWXhVNnJaNkVxS25rRlovamJONFJUS1pPREhvL3BpWE5ZZm5zRFM3emZnSENnNlA1NHFidnMvdm8zemgyWVM5cWxacmttR25jdk9qZVhrUEViMS94T01IK1laektPVUJ4WlI3QkFlRnNXUHFRTEpralJEOGs2ZlFpTGtubnRYOERCNnBnQzQ2NUpQZW13ZXVYSE0rZlB3WC9kNnVqOHB3UVFuaWozQVpIQmRIVVlFOUhNancvL01vZit0d2U0QmZNazNmOEU2L3ZmSjdOMjM3SmcrdSt6cFM0akdHM3YrUFFXeHk3c0pld29DZ2VYUGVOQVpQQ3dkUTBWR0N4bW9rTWplUGg5VTl6dGV3U2g3TjNjOS9hcHlpcHVzS2Z0LzZNUlpscmlBNVBSS1BXOHNqNmI5SGEza1JUYXoxV200V0V5S25vdFBwZTdkcnNOazVjK0l3OXg3WVE0QnZNRnpiOXZjdFEydlRFV2F4ZGVEZDdqbTF4RktoWmZCOTV4ZWU0ZVBVa2RVMVZxRlVhWnFVdFllbk1kUzVWYWhPalUvbnEzZi9DcFlMVEhENjNtNU9YUHVma3BjOHg2UDFZTVdjamk3TFdqUGgzSVhwYk12TVdsc3k4WlVqSEprUk41VXQzL01PUTI0NEtpK2Z4MjU0WjlEaWxVc25LdWJjTnFlS3hFRUtTVHEraVZ6c3FMSnB0M1FXQmF2cFpxN09uUjZiRDlxdU91WjJGemZCeEFkdzJVZXI0Q3lHRW03V1pIZi9WcVR3Ymh6djU2SDE1Yk1OM2VIWDdyOGtyUGplaXBETWhhaXBxbFlhYjV0MCs2dUdsV28yT3FOQjRIbG4vTGZSYUgwNWQyazl5N0RReVV1YVNrVEtYaUpBWWpsL1l4OEd6TzdCWUxTN24rdmtFOE13alArdTM3Y3VGWjVreGRTSHJGdC9mWjdHaFpiTnV4ZDhReEpuTEJ3a0xqR0ozK2Jzb2xVcHVXWFF2czlLV3VLd2oycE5Db1hER1YxWmR5Sm5jUXhSWDVwR1pNbjlVdndzaGhKZ01KT24wTWdGYXFITXNONFdkZ1pkTjZhSlhPeW96L3NveEJZSy9ub08xQ1k3dFFnZ2hKZ2VkVnMvanQzM1hPZWR4dURKUzVwR1JNbS9RNHhabXJXWmgxc0JMcUFUNmhmQ1Z1MzdnSE41Njkrb3YwOTdaNnR3L0ozMlpjKzFGbTgyR3hXckdicmVqVUNoUUtsVzlsckdJajB6aFIxOTFyUC81Nkladjk3bG1hRTh6VXhjNXErWSt0dkdaWVNmUnNSRkp6a0kwUWdnaHdFMnJpWW1KSXVDNkwzVUhHMTdiWlVNeUpBVTRIamNhdTRmYkNpR0VtRHkwR3QyNG1ZUFlNekgwMGZzU0doVFo3M0ZhalE2ZFZvOVdvME90R3ZnYjBjRVN6dXRKVVNBaGhCZzlTVHE5VE1CMVgyQVBwYWNUSEhNNG41N2IvZnlkeTFBN2hLRzVRZ2doaEJCQ0NPOG1TYWVYNmRuVHFRQXEyb1orN3V3SVdCRGxlR3kyd1oreTNScWFFRUtJNjZRa1RvSTFXY1NJeFVVbkFveWIzbWQza251N2I1UDVQUmZlVFpKT0wrTi9YVStuelE3TnBxR2YvODA1M1pWcjl4UkJYb1A3WWhOQ0NPR3F3OWhPWlYycHA4TVFIbEJSVzB5bmFmSU9LWko3dTdmSi9wNEw3eVpKcDVlNWZuZ3RESDFlSjBDY1AyenNVYm4ydDZkR0g1TVFRb2kreGNYR1VsVlg0dWt3aEFkVTFwVVFHaHFDUXFGQXBWSk51cDR2dWJkN20renZ1ZkJ1a25SNm1jQWV3MnZ0MS80NzFIbWRYYjZZQmZwclN3VmNySVA5OGtXbEVFS01pUVdMNWxOUWRjSFRZUWdQdUZKMmppbFRVMUFxbFdnMG1rbVhnTWk5M2R0a2Y4K0ZkNU9rMDhzRTlsNlNiTmhKWjVBT0h1bXhoTnNMWjhCaUcxMWNRZ2doZXBzeFl3YUdRQTFITDN6cTZWREVEWFFvZXpjS25ZWDQrSGpVYWpWYXJYYllWWGZIdSs1N2U0K25ReGtYRG1Ydm12VHZ1ZkJ1Y2pkN0daZWs4MXBYWjNscm40Y082TDQwQ1BWeFBLNXFoL2Z6UngyYUVFS0lQanp5Nk1PVU5lUng5Sng4T1BjR2g3TjNVMWFmeTdMbFMxR3IxZmo1K2FIUlRNNWxXeHozZHI3WDM5dU85enpQSzk1ejRiMVV6ejc3N0xPZURrTGNPSzFtMkg3VjhiaHIxRWFRRGxZbkRLOGRsUkpDZk9EQXRhRzE1MnZnNWlUd2xiK1JRb2hKcnJ3VlBpbHlyRjhjWVJqYmF5a1VDaFFLQlZrek16aDA4ak11NUoyaTA5Z0pnTDhoY0d3dkxtNllpdHBpOGt2T2N6RDdZOXFzTlN5L2FRa3FsUW8vUHovQ3dzTFE2WFNUcnRmTDIrL3Q3dmQ4TzYzV1d1ZDc3dS92VDJobzZLUjh6NFYzRzNnRlpUSHB1TXpwdERzU3orRXNtOUxUMmdUNE1CL08xMEtuRmY3ak1QenZXc2RTTEVJSUlkeERxVlNpMCtsNDhLSDdPWDc4T0RrWFQzSGt3azUwV2dPbEZZV2VEaytNVWx4MEVwMm1kc0xDUWtsSlQzWU9yL1R4OFNFa0pHUlNKeDlkOS9aRER6L0FzV1BIdk9iZUh1dzkxK3Yxay9ZOUY5NUxrazR2NDFLOTlscDJXRGFDNGJWZGZyQVludHdCblJaSFVhRjNMOFA5NmFNS1VRZ2h4SFhVYWpYKy92NHNYYnFVek14TVdsdGJzVmdzMkd3MjdIYjc0QTJJY1UraFVLQlVLcDNES3dNREE5SHI5YWpWay91ald0ZnI5Y1o3dTYvMzNNZkhCNVZLNWVuUWhIQzd5ZjJYVFBUaXF3RzEwbEg0UjRGaldxZkpDZzJkRUt3ZmZudVJCbmhxSnZ6bTJ0SXBmejRIaTJJZ3dkK2RVUXNoaEZDcjFSZ01CclJhTFVGQlFaaE1Kc3htTTFhcmRkSi9PSi9zdXBiSTBHZzBhTFZhTkJvTmFyWGFhM3E3dlBIZTl2YjNYSGdmU1RxOVVLQVc2anBkdDVXM2ppenBCTGhqS254YTdCaG1hN0hCVHc3QkMrdEFKZU5zaFJEQ3JicVdVbENyMWVqMWV1eDIrNlQ5VU81dHV1WTQ5dnp4SnQ1NGIzdjdleTY4aXlTZFhpaEExenZwckdpRHpMQ1J0L21EeGZDbGp4MjlwZ1ZOOFBKNStQS00wY1VwaEJDaU4vbHdLaVlydWJlRm1MeWtEOThMQmZVb0p0VDFwMzBreTZiMDFEWE10c3NibHlDM1lYUnRDaUdFRUVJSUlTWStTVHE5MFBVVmJHSDBTU2Z3LzltNzc3QTRyblB4NDkrdExMMzNya1lUYWdqMWdwclZYZVFpVzY2eDA1eDdZeWR4NmkvSlRiMDNUbktUNjlpSmt6aXg0eDVYV2E2UzFTV3JBUklTSUJDaUNRU2lpRjYzNy83K0dGaDIyVVVWaEdEUDUzbjJZWGRtZHVZc00wTDd6bnZPZTdoOU1renR5NVpha2JyWkdzelh2MTlCRUFSQkVBUkJFTVl1RVhTNklmdWdzei9WZWEzVHBnejJvM21nVmd6czgvbFR3N05mUVJBRVFSQUVRUkRHSmhGMHVxRUFGd1dEaGlQVENWSTMyeS9iamVYOHBBSnlHNFpuMzRJZ0NJSWdDSUlnakQwaTZIUkRnWGFaenY0S3MyMDYwQTlUVjloTlV3YTYyUUw4TGdlNkRNT3piMEVRQkVFUUJFRVF4aFlSZExvaCsweW5oOTM4dzhPVjdRVDQzcHlCYnJadE92ajFVV21jcHlBSWdpQUlnaUFJN2tVRW5XNG93RVdtRTRadlhDZEF0STlqTjlzVGpkSTBLb0lnQ0lJZ0NJSWd1QmNSZExvaCs2RFRQdnM0bkpsT2tMclp6b3NhZVAxNk1Sd1g0enNGUVJBRVFSQUV3YTBvUjdzQndvMW4zNzNXYURlT3MzNllnMDZBSDgrRHIrMGNDR2gvZFJSZVdDMFZIQklFUVJDdVRrRkJBY2R6ODZpdHFjRlQ0MDFGVmVsb04wbTRUaFBpSjZQVjl4SWJHOFBzekF5bVRwMktUQ1pESnBOZC9zM2ppRHRkMitLY0MrNUlaclZheFZBN043VG1QVEJacE9kV3BKbFRNaVBnTjB1Ry8xalZuZkNOWFFPRmloTDk0ZmxWb0JKNWRrRVF4cURqRGZERGcvQ241WkFXY3ZudGg4dXJMNytHdHROQ1hPZ1V3b05qaVFpT3VYRUhGMFpVUTBzdGpTMDFuR3NveHN0ZnhaWUg3a1dwVkNLWHU4ZC9sSysrL0JyYURqTnhZVWx1YzIzYnpubDlNVjRCU3JZOGNKOWJuWFBCL1lpZzAwMXQvaGhhdE5KenF4VmtNb2p4Z1pmWGpjenhEdGJDTDQ4TXZGNFJEeithT3pMSEVnUkJHRW1qRVhUKzdibC9FaGt3aWN6VXJCdHpRR0hVWkJmdW9hNjluRWUrOGdBYWpRYUZRbkg1TjQxaDR0cDJ2M011dUNkeE84Vk4yVStiUWw5dmpycWVrYXN3dXlRR2JwMDA4SHBQTlh4VVBrSUhFd1JCR0VkZWZmazFJdjNkKzB1NU81bWJ2b0xJd0VtOC91cWJkSGQzWXpZUDAzeG1ONkZYWG42TlNQK0pibjl0ejAxZlFaU2JuSFBCZlltZzAwM1pqK3YwVTBzL0xWWm82aDI1WTM1akJrd09ISGo5bDVPUTN6Unl4eE1FUVJqckNnb0s2TzJ3a0pubTNsL0szYzI4cVNzdzlFQnViaTU2dlI2THhUTGFUUnAyQmZrRmFOdk5aS1l0RysybTNCVG11c0U1Rjl5YkNEcmRsSDBGVzMrNzV5TlJUS2lmVWc2L1dqUVE1SnF0OE5NdnBER2ZnaUFJZ3JQak9YbkVoMDBaN1dZSW8yQkNWQ3JGcDB2bzdPd2NsNW12NDdsNXhJY25qWFl6Ymlyai9ad0w3azBFblc0cXlDN1Q2YWthZUY0M2pITjF1aExpQ1Q5YllPdlJTNjhKZm5BQVduVWplMXhCRUlTeHFLYTJodkRnMk5GdWhqQUtJb0pqYVdwcW9xdXJDNVBKeEhncndTR3ViV2ZqL1p3TDdrMEVuVzdLUHVoVTJsWG9Ic2xNWjcvcFlmQmt4c0RyWnEwVWVPcE1JMzlzUVJDRXNjVFR3OHN0S25rS3ppSkQ0dkJRYXpBYWpSZ01obkVYZ0locjI5bDRQK2VDZXhOQnA1c0s5SFM5dk80R0JKMEFHeWJDNXVTQjErYzY0TDhPUytOS0JVRVFCRWxsZGRsb04wRVlSYlgxMVpqTlpnd0d3N2diNHlldWJkZkc4emtYM0pzSU90MlVmYWJUYVBjM3JYNkV1OWZhKzhvMHlMTHJXWlBYQ0gvSXZYSEhGd1JCRUc1ZUxSMFg2ZFVOL1o5U1krc0Z6dFdkSGJiamFTOXhyQ3RodFZveFc0Wi9ISjdWYWhWZExkMk1PT2ZDZUNTQ1RqZGxIM1QyR2dlZTM2aE1aNzhmem9YMDBJSFhuMWZCbTJkdWJCc0VRUkNFa1ZGVWVZSS92djU5MmpxYnIvcTk3K3o2SzZmTGM0WmNuMTk2bEwwNUgxeHlIKzFkTGZ6KzFhZG9hS20xTFR0ODZuTU9uZHJoc0YxVFd6Mi9mKzBwYWhvcWh0elhHOXVmZFhxZnZaYysvQzNIQ25kZnNqMkNJQWp1U2puYURSQkdSNkJkME5taEI3VUNER2JvTWtDM0VYeFVRNzkzT0NubDhPdEY4SzI5VWhkYmdKY0tJZHdiVnNUZG1EWUlnaUNNVnhXMXhSek8vNXk2cGlwa3lBZ0pqR1QrdEZXa0pzNjZJY2R2YVcra1I5ZUZqNWYvZGUybm83dU5qdTRXaDJWZFBlMFlUSHJPTnpoUCtod2JQaEdaVEVaMWZTa1dpNW5Rd0VqYk9vdlZ3dkhpL1N5WWRndHl1WFR2dmZMQ0dUeFVHcUxDRW9ac2cwN2ZpOEdvSDNMOXBOaXBITTcvbk16VUxOUXFqeUczdXhZaTQrVk1xKy9sMEtudG5EbVhSM2R2Qjc1ZUFTUkdKNU9WY1NzK1huNE8yeHBOUnI0NCtSbUY1ZG4wYUR2eDl3a21NeTJMek5Rc1pES1p3N2FkUGUzc3lkbEtlVTBSUnBPQmlKQllzakkyTWlFNnhha04rYVZIT1haNkR5M3REV2pVWHFST3lHQjU1dTNEY3Y3Rk9SZkdHeEYwdWlrL3RSVHdtU3pRWTRRSkFWRFpMcTJyNzNhY1QzT2tlYXZnZDB2aDY3dWdSU3N0KzIwMmVDcGhRZFNOYTRjZ0NNSjRVbHBkd0ZzN255YzZOSUY1NlNzeG1nd1VWUnpudmQwdmtKV3hrU1d6MWcvcjhWcmFHK25vYm5WWWR1RmlKUnExRnpVdUFrTlhFcUtTYklHZ3ZiTHpCUnpPLzl4aG1VN2ZpOGxzNUlOOUx6bHQvNDI3ZjQ1S3FhYWs2aFJCL21GVTFCUUI0T2NUUkdyaUxQWWQvNUNxdXJPVTFSUlNWVjlLWjNjYlpvdVpmMjc3alcwZkFUN0JiTDdsY1pmdDdPaHU1ZFZQL3Vpd3pHUXhZVERvK1B2N3YzSlluaGlkekliRkQxelI1eGV1M0J2Yi8wUkxleU9wRXpMdzl3bWlzYldXdkpKRGxGWVg4TlZOUDdFRm5sYXJsWGQzLzQzeW1pTFNKODBoTkRDSzRzb1Q3RGp5TmxwZEQwc3pOdGoyMmQzYnlVc2YvaGFkb1plWlNZdFFxenc0V1hLSU43WS95LzFybjJSQzlFQXhpa09uZHJBM2R4dXg0Uk5aTW1zRGRVMVY1QlR0NDJKYkhRK3UrNVpUTUNzSTdrNEVuVzRzd0VPcUhBc1E1QUdWZmN2cmJuRFFDVkxtOWZkWjhNUnVLZE5xc2NMUEQ4UFBGNHJBVXhBRTRWcG85VDNjbnZVbHBrMmVhMXUyWk9aNi9yNzFWeHc2dFoxNTZTdUhOU09YWGJTWDQ4VUhYSzU3ZmZ1ZnJtZ2YzM3ZvajNoNmVObGVWemVVRWVRZnh1elVwU1JHSldObElQdHpPUDl6R2xwcXVIUDVseDMyNGVuaGpVcXBScXZ2cGFLMkdMbGNiZ3RNcDA2YXcvcEZXd2dOaktUNDNBbVNFbWJnNCtYUG5wd1B5RXpOSXRnL2ZHQS9HbThBU3FwT0FhQTE5TkxTMFVoSjFTbThOYjVrcGkzRGFyWFMwZDFDZ0crSVF4c01SajE2b3haZnJ3QUNCNjBUaGtlUVh4ajMzdklmRGxuTm5LSjk3RGp5TnJuRisxazIrMVlBaWlxT1UxNVR4T0taNjJ6TDVrNWR3UXRiZjgzaC9CMWtwQ3l4N2VQQWlZL3A3R25qZ1hYZnNnV1kweWJONVcvdi81TGQyZS96MVUwL0JxU2JEZ2RPZkV4QzVCUWVXUGN0MjQyU2JmdGZwcURzR0tYVkJTUWxUTDlodnd0QkdBdEUwT25HZ2pRRFFhZWYzZmVPRzFsTXlGNmNyeFI0Zm51Zk5IMktDRHdGUVJDdTNiVEo4NXl5TFI1cURVbngwOGsrdlpmMnJoYkNnb2J2ait2S09adkl5dGhvZTIwMEdYanVyWit3WVBvdHpFdGZlVVg3MEtnOTJYZjhJd0o4Z2dFd21ReTh0K2NGSGxqN0pQLysvQytZekFORkNNeG1FMWFzL09PRC8zSFlSMlpxRml2bmJ1TFUyU040YXJ4NTh0Ny9jY3FlYmxqMEFQNit3Zmg1QjZEVjlhQldlYkJ3K21vTzVIM0M4c3piOGZiMHRXM2JIN0NhekViYU81c3Byem5OL0dtcnlNcllTSGxORWZ1T2Y4akRHNTRpMnE1cjd0YTlMMUpWZDVhdjMvVXp2UHFDVjJGNDNiSHNVYWZyTzMzU1hIWWNlWnZtdG5yYnNsT2xSMUFxbE15ZnRzcTJUS1ZVa1ptYXhZNmpiMU5XVThqTXBJV1l6Q1lLSzNLSURrdDB5R2dHQjRRekpXNGFaNnBPMHRyWlJKQmZLSVhsT1pndFpoWk1YKzF3YlMyWWRnc0ZaY2Y2Ym1pSW9GTVE3SW1nMDQzWkZ4UHlzaHZEZWFPTENkbWJIQWkvWHdyZk95QUNUMEVRaE9zeFZQYytvOGtBZ01ZdW96Z2MxQ29QaDh4cDVZVXpXS3dXRXFLUzhkTDRYUEYrYWhzcmJVSG54SmcwSnNTazB0SFR4dmNlK29QRGRqdVB2VWROUXptUDNmNURwMzBZVFFhT0Z1eGsydVI1ZFBWMjJKYjdlUWNnazhtSWpaaG9XMVpRZG96a2hKbFlyQlpPbmozTWd1bXJIWUxPSDMzcFdRQmUzUFkwaWRFcExNKzh6Ylp1VW13YW1XbFpITXo3aFB2Vy9DY0FSL0ozVWxGYnpQMXJueEFCNXdoeWRYMzMzNVRvdjdhdFZpdm5HOHFKQ0lsRG8zYWNLeTR1Y2pJQWRVM1Z6RXhhU0dOTExRYWpuc1NvSktmOXhrVk81a3pWU2VxYnFnbnlDK1Y4ZlJreW1ZejR5Q2tPMjRVRlJlSHA0VVZkVS9Xd2ZFWkJHRTlFME9uRzdJc0pxUlVEejJ1NmJueGI3S1VFaThCVEVBUmhKQmlNZXM1VzV4UG9HNEx2ZFJiM3VaeHpGMG9BNk5GMjJycW9EaVV4S2hrUHRmU2ZVbnRYTThFQkE5MWM1MDVkenAvZitTOCtPL1NtdzN1TUpnTVdpNW5mdi9xVTAvNldabXpFVStOTlUzczlmL3IzajJ6THQ2ejVKb2Z6cFFxMGM5S1dFeHMra1hOMUpkeS85b21yK214dmJuK09sbzVHaDJYUHZmVVRxZjNkTFdqVW5yeS81eCsyZFE5di9DNSszZ0ZYZFF6aDZoV1daUU1RRnpFSmdLN2VEa3htbzhzdXpnRyswbzJOamk2cFFGVnI1OFcrNVVOdjIyNjNyYStYUHlxbGM5VkZQNThnV3RvYm5aWUxncnNUUWFjYkM3Szc2YWV3NjNsVTNlRzg3WTBtQWs5QkVJVGhaVEtiMkxyM1JYcTBYYXpLdW12RUM1MmNxNU9DemcvMnZZUktxWGE1amNWaXhtd3g4L1U3LzR1d29DajBCaDF0WGMwRStZVTViUGZ3aHFld1dDd3U5K0dLcDRjWFV5Zk9CbVE4OTlhUFdaWjVHMG54TXpDWmpjU0dUK0xFbVlOMDliUlRVblVTR1RJdXRsNmd1cjRNa0NxU2VtbDhpQWlPSlNGcWl0TytPN3JieUVoWjRqQyt0TE83RGFWU05XUkcxM09ZczhxQ3M4b0xKZXcvOFRHaGdaR2tUY3dFcEdKVEFCNkRzcHdBSGlycEpvZkJwTC9zdHVwQjIycjF2VTRWY3Z0cDFKNll6RVlzRm92TG9saUM0SzVFME9uRzdMdlhhbzFTUmR0T2cvUm8xMHVGaGtaVGYrRDUzZjJnTnc4RW5qK2VCMHRqUjdkdGdpQUlZMGxuZHh2djdubUJDeGZQc1dUV2VvZmlRaU9ocGIzUjFtM3g1Tm5EZkduajk0Z0ljZjdEL2NHK2w2aThjSVlnZnluSXRHSmwxZHc3bmI3USszcjU4OWJPNTJsb1BuL1pZMy9samg4N2RmWFZxTDN3OTVFcTVDM1B2STB6NS9JQVVDazlpQXlKbzZqaU9DYUxDWUN5bWtLVWN1bnJVWC9RcWRYM1lqRHB5U3Y1Z3NQNU8zanN0aDhTRlJwdjIvL1d2UzlTMTFURmY5enpTMUcxZEJUa0Z1MW41N0YzOGZVTzRONWIvZ09sUWpwL0Zvc1pBTG5NT2ZqclAwLzlQODJYMmhiSGJTMFdzMjNaNWJZVkJFRWlnazQzWnQrOXRsVUw4ZjVRMkNTOXJ1cUFHV0d1MzNjanBRVEQwMHZoaHdjR0FzOWZIWVhHWHJqSGVkaUZJQWpDRFpkL0VUNnZnb3AyNlRGYzVES1lNQXo3S1R0L21tMzcvNFhaWW1MVHNzZVlPaWx6R1BaNmFYbG5ENkdRSzFnNVp4TjFUVlVjTGR6Rkhjc2VkZGltbzd1Vk0rZnlXRFJqclMxSTBLZzlIUXErMk92cDdTUTJmQktaYVZrdTF6ZTAxTERqeU50WXJWWmFPNXY0OU5BYmdOUU45M0QrRHZMTGpwS2FtRUZHeW1MYmU2WlBtY2YwS2ZNQXFldmtzMi85bUx0V2ZKWGd2aUM0bzd1TmJmdGY0bnhET1ZhckZWL3ZBSmJNWEkvZXFLT21VYXI1cmpkb0thbzh6dXlVcGRSZVBPZXliYkhoMTM0bW03WHdXUkhrZEVGMzMvK0RZOTF3WGRzR281NlBEcjVLY2VVSkprU25zR241bHgzRzBhcjZianpvalRxWDd3WHdVRW1aemY2YkZQM1pUTWR0ZFU3YnV0cXUvMWdlS28wSU9nVmhFQkYwdWpHSG9GTW5GZkc1MllKT2dQUVF4OEFUNElWOGFUN1JKek5HdDIyQ0lMZ3ZyUW1lUHdWYlN5SE1DeVlGd0lMbzRkdS9ERGl5NS9yMmNiTGtNSjhjZXAySTRGZzJMZit5TFpnYVNTYXppWUt5WTB5T1M4ZFQ0ODJpbWV0NGY4OC9tSjJhWlF1K3JGWXIyNCs4aFVidGRjV1ZiVUdxdnV2bjdYcE9yODd1TnR0enRkS0QySENwV0ZCTlF6bkIvdUdFQlVYYnh1WmRLWmxNUm1kM0d3dW5yNmI0WEI2cGlSa3N6ZGpBWDkvN2hXMThuOUZrUUNGWGNLcjBDS2RLai9UOURxU0NOa3FGTk9idkJ3OC9jODFkTGIxVU1EME00aUxCSklOeEVITU95N1hkcSt2aDljK2U0V0xyQlZiTnZaTjU2U3VkQWowLzcwQmtNcG5UL0xFd01ENnpQOHZ1N3hNRURJenhkTFZ0Lzc4ZmY5OWc2cHVxWFhhaGJlOXFzZTFURUlRQklpbXFJQzBBQUNBQVNVUkJWT2gwWS9iZGE5dDBFRy9YbTZtcTg4YTM1MUxTUStDUHkrQ0hCNkZMS3J6SXh4WFFvWWYvTncrVVl0aUVJQWczMkJ2RlVOZ01ENmJCdzJramM0d2oxL0hlQ3hlcitQVFFHMHlPVGVldWxWKzFaUk5IV3M3cHZmUm91NWcvN1JZQVVoTm5jVEk2aGExNy84bFg3dmgvZUdsOE9KRDNDYVhWQld5KzVmR3JtaXYwMU5rakZKYm51RnhudFE2TStmVHg4ck5OMzVKZHVJZmtoSmt1dXhRLzgrYVAwQnVrdWNQNngyais0NFAvdG5XUi9QYjl2K1diOS80YUdDaU1CUEQ0WFQ4RDRNU1pMOWg1N0YyK3V1a250b0NrVjlmTmMyLzloQlZ6TnpFN1pja1ZmN2FoZUNraExnUkNRMEhsWExkbXpMcWVheHZnbzRPdjBOeGV6NWExVHpoTWNXSlBwVlFSRmhSTlhWTVZScFBSb2ZEUCtjWnlBT0lqcENxMlVTSHh5R1F5MjloZWUrY2J5NUhMNU1UMDNjaUlEazJndHJHU0N4ZlBPVlJDYm01dlFLdnZZZHJrZWRmNTZRUmgvQkZCcHh1ekR6cGJkSkJnVjhqd1ppZ21ORmhTRVB4bHBUVEc4NkkwM3ArRHRkQitBUDVuQ1dnVWwzNi9JQWpDY0Nwc2hzZG53SjNPdFdadUNvZnpkMkRGeW0xWmo5eXdnTE5YMTgwWEp6OGpNU3JabHRXVXlXVGN1dlJoWHZyd3Q3ejI2ZitSRUpWRTl1bTlMSjY1anFUNHE1dkxNRE10aStXWmQ3aGNkNzZoakRlMlB6dmtlM1VHTFkwdHRjVDNUWlVCY052U2gyMWorWHEwblh4NDRCWFd6TitNVDE5bDMvNU1wU3R0bmMxOGZ2UnRva0lINXVlMFdxM3NPUEkyWGhvZlpreFpjRldmVGJoeURTMjFsRllYTUM5OTVaQUJaNy8waVhQWW5iT1Y0OFg3YlYyM2pTWWp1VVg3OFBVT1lHS3NkTWZJVStQTnBKZzB5bXVMdUhDeHlqYnZha3Q3STZYVitTUW56TEIxM1owNmNRN1pwL2R5dU9Cek5vYy9ic3V3SHM3L0hJQVpTZUxjQzhKZ0l1aDBZNTVLS1VOb3NraVBVTHZpZXRVM1dhYXpYNVFQUEw4S2ZuQmdZT3hVUVJNOHVRZCt1M1QwaXg4Smd1QStKZ2JjdkFFblFGMVRGU3FsbWlOOVg0UUhpd3BOSUNWeEprYVRrWjNIM21YUmpEVzJMb2JYNnZPajcyQTBHVmcxN3k2SDVYN2VBYXhiZUI5djdYeWV4dFlMVEk1TFo5bnNXNjk2Lzltbjk1SjlldTlWdjY5WDE4VXJuL3loTHhpZWlOR2tSMi9Va1dnWHNQUjNvWXlObUhSRjNaQUQvVUo0Wk9QM3lDbmF4OS9mL3hYUllRbG8xRjZjcXl2aFM3ZCsvNFlGK3U2b3Jxa0tnT2EyZXZia2ZPQnltMFV6MXVLaDFwQ1psa1YrMlZGMjUyeWxxYTJlSVA4d2lpdFAwTnpld09aVmp6dWNwNVZ6NzZTNm9ZdzN0ditKV2NtTFVTaVVuQ3c1aEZxbFllWGNPMjNiUlljbE1IM0tmUEpMai9MNlozOGlNVHFaQ3hmUGNiWTZuL25UVmhFZU5Jejk3QVZobkJCL0VkMWNxQ2ZVOTBqUExWYkhDclp0T3NkeG56ZUxBQS80MHdyNHIwT1ExemNWVmtVN2ZHTVgvRytXRkpnS2dpQ010RW11aHhiZU5IUUdMUWFqM3BaOUdXeG0wa0pTRW1laTFYVnpycTZFa3FxVGJMN2xHOFNFSlY3VDhZNFY3cWF3UEljbHM5WVRFUnhqVzk3U2NaRmpCYnM0ZWZZd2Z0NEJCUGlHVUhhK2tGYy8vVC9tVDF2RnBKaTBLeTY2a3BtYVJkWVF3V3BOUXpsdjdYemVhYm5aWW1aMzlsYWl3eExKeXRqSW50d1BNQmoxSEMzY1JlcUVqQ3NlNTJwMU1ab3lLalNlZFF2dkl5UWdnbjNIUHdSQXBWUnpzdVFRczFPWEVoSVFjVVg3RnE1T2Y1Zm84dG9peW11TFhHNHpPelVMRDdVR2xWTE5RK3UvdzY3czl5bXBQb1hKWkNReUpJNzcxenpCaEpnVWgvZUVCa2J5eUlidnNpdjdmWEtLOXFGVUtFbU1TbWJsM0R1ZHhnTnZYUHdnZ2I0aDVKVWM0bnhER1lGK29heGRjQyt6VTVlT3pJY1doREZPQkoxdUxzZ3U2R3pWRGFwZzIzbHpCcDBnZGFWOWVnbjhOaHYyOUZYUXY5Z0xqKytTNXZLY0tjYndDNEl3UWlyN2VsbE1DUmpkZGx6T0R4LzUweFZ0NStjVHlHTzMvb0EzUC84enIzN3lSemJmOGpnVFkxS3Y2bGhhZlM5N2M3Y3hPWFlxUzJhdXA3dTNrN0thUWdyTHNxbXFMMFd0OG1EQjlOVXNtckVHbFZMTnFiTkgySi8zTWYvZThXZThQWDJaRWplTnVJaEpKQ1hNUU9OaW5zUitDb1hTWWM3TDQyY09Tc3RsQ3M2ZXowY2hWK0JwVjcyMHFhMGVrOWxJZUhBTTk2MzVUeW92bk9Gb3dTN3VXdkZWYWhvcmVQSERwNW1idHB6STBIaFVTalZiMW55VDd0NE9PcnBiTVZ0TXhJUk9vTEE4R3l0V0xyWmVJQ1ZoRmthVGdZYm1HdXBiemxOVmQ1YnltaUlVY2dVTHA2OW0vclJiS0szTzUwakJUbktLOXBFUU9ZWE10R1drSk02OHF0K25jR256cDYwYXNzcXhLOTZldnR5ZTljZ1ZiUnNSRXN1RDY3OTEyZTNrY2psTFpxMW55YXoxVjl3T1FYQm5JdWgwYzRGMjNWSGJkSkRnNTFqQjltWU8zdVF5K05FOENQZUdOODlJeTNxTThQMzk4S1YwMkpKeTZmY0xnaUFJRWsrTk53K3NmWkxYUDN1R3N2T0ZWeDEwZW5wNHNXbjVsNWtRbllKTUp1T05IYy9TMkZKTGdHOHdLK2Jjd2N5a1JRNVRXY3hNWHNqVVNYTTRYWjdEaVpLRG5EeDdtSXR0ZGFSUHVycjVRNnZyU3JuUUpFMVQ0cUhTc0diQnZTamtBd1A4MVNvUElvSmoyYkxtbTJqVW51U2QrWUxFNkdSU0o4d2lkY0lzd29LaXlDM2F6K0g4SFpqTUpvZDkrM2o2OGEwdFQzUG8xSGE2dFoyRUJrWXlkVkltSGQydHZQekovNkpXZWhBZk9ZWDFpN2FRa2pqTFZoQnArcFQ1VEpzOGo1S3FVeHpNKzRTeTg0VWk2QlFFd2UySm9OUE5CZG5kVUc3VkRpb21kSk9PNnh6czBYU1lFQ0JsUFkwV3FaejhTNFZRM0N3RnBkN2pxTnFmSUFqQ1NQRlFhM2h3L2JkUktkWFg5UDdraEJtMjU1dVdQWVpXMzBOcytNUWh1ODZxbENwbUppOWtadkpDV2p1YlVDcFVEdE5QOUZlSTdmZlk3VDkwMnNlZEs3NTh5VGI1K3dUeDVkdC9aTnZ2SGNzZXBWZlhiVnMvTTJraE01TVdBbUN4V0RDWmpWaXRWbVF5R1hLNUFybGN6bmNlK0ozVGZ2L3pubDhSNEJzODVHZVR5V1NrSk00a09XR0dVekFyQ0lMZ2pzUkVFMjV1OEZ5ZER0T20zSVFWYkllU0ZRdC9YZ2toZGtIMHNYcjQrczZiYi9vWFFSQ0VtNVZhNVRFc2s5cUhCa1lTRnpIcGl2Y1Y1QmVLbi9mSTlGZTJEMlE5TmQ0RUI0UVB1WjFhNVlHSFdvTmE1WEhKUWtDQmZpRlg5TmxrTXBuRE5CMkNJQWp1U2dTZGJpNW9VTkJwbitrc2I3L3g3YmtlRXdQZ2hkWFNuSjc5Nm51a0FrTmYxSTVldXdSQkVBUkJFQVRCblltZzA4M1pCNTF0T3FreXJGOWZ6eXFkU1pxL2N5enhVOE1mbHNIZFNRUExER2I0eFJINFc3NVVvVmNRQkdHc21CQS8rZkliQ2VOV1RHUTh3TEJrbjI4MjR0cDJiVHlmYzhHOWlhRFR6ZGtIbmMxU0JYTGk3Y2QxanFFdXR2M2tNdmphZFBqWkFsQVAxSlBndmJQd3pUMEQxWG9GUVJCdWRscDlMdzB0b3F1R082cHZQbyt1YjJxUThVaGMyODdHK3prWDNKc0lPdDFjNkVEbGVWcjYvczRsMkkzckhDdkZoRnhaSEFQUHI0SXd1ODk0dGhXK3NnTStxUmk5ZGdtQ0lGeXBtT2hvR2x0cVJyc1p3aWhvYUtraE9EZ0ltVXlHUXFFWWQ1a3ZjVzA3RysvblhIQnZJdWgwYzRFYVVQVDlUZXMwZ01uaU9LNXpMQlVUY2lYQkQvNnhHbGJFRFN6VG1lR1pFL0NqZzlDdUg3MjJDWUlnWEU3bTNObWNheXdhN1dZSW82RGlRaUVUSjAxQUxwZWpVcW5HWFFBaXJtMW40LzJjQys1TkJKMXVUZ1lFMjFWOHZkZzdxSUx0R001MDl2TldTVk9uL0d3QmVOa1ZJOHh0Z0VlM3c5RzYwV3ViSUFqQ3BhU25wK1BscnlLN2FPOW9OMFc0Z1k0VTdFTG1ZU0kyTmhhbFVvbGFyWGFvd2pzZURGemJlMGE3S1RlRkl3VTd4LzA1Rjl5YnVKb0ZoMmxHbWdiTjFWa3h4aXJZWHNyaUdIaHBMYVNIRGl6ck5NQlBEOEh2Y2tBcnBsSVRCT0VtdE9YKys3alFWa1oyb2ZoeTdnNk9GdXppUW1zcEN4Y3RRS2xVNHVQamcwbzFQcWRka2E3dGNyZS90cVZ6WHVZVzUxeHdYNHFmLy96blB4L3RSZ2lqSzdkaFlPeG1SZ1NrQnNPMk10Q2JwZTYyNnllQTF6ajUyK2VsZ3RXSlV2WXovK0pBTmR1S2R0aFZCUkUrRU9kMzZYMElndURlaXByaFJDUE1qWVRrNEpFOWxrd21ReWFUTVhWYUtrZE9IS0NvTEErZFhpb3I3dXZsZjVsM0MyTkZmZk41eW10T2M3aGdPejNtSmhZdG5ZOUNvY0RIeDRlUWtCQThQRHpHWGRiTDNhL3RnWFArR2QzbVp0czU5L1gxSlRnNGVGeWVjOEc5RFQzenNlQTJRdXdLN1RUM1NqL2ovYUd3U1hwZTFlbllCWGVza3dGM1RZSE1DUGpGWVRqZkpTMXYxc0xQRDhQc0NQak9iTWNDUklJZ0NLTkZMcGZqNGVIQjVudnZKamMzbDVMaVBJNFZmWTZIMm92YStxclJicDV3bldJaUU5QVplZ2tKQ1daQ1VxS3RlNlducHlkQlFVSGpPdmpvdjdidnZlOGVjbkp5M09iYXZ0dzUxMmcwNC9hY0MrNUxCSjJDUS9mYVpyc0t0cmFnc3dNeXdtOTh1MFphdkIvOGZUVzhXQ2hOcDlMdmVBTjhhVHM4bUNiTjk2a1E0L2dGUVJobFNxVVNYMTlmRml4WVFGcGFHdDNkM1poTUppd1dDMWFybUlCNFBKREpaTWpsY2x2M1NuOS9melFhRFVybCtQNnExdjk1M2ZIYWRuWE9QVDA5VVNnVWwzK3pJSXd4NC9zdm1YQkZRdTNIZFBabE91M0hkWTdsYVZNdVJ5V0hyMCtIckZqNGZjN0FaOVdiNFo4RnNPTWNmQzhUMGtKR3Q1MkNJQWhLcFJJdkx5L1VhalVCQVFFWURBYU1SaU5tczNuY2Z6a2Y3L3FueUZDcFZLalZhbFFxRlVxbDBtMnlYZTU0YmJ2N09SZmNqd2c2aFNFem5mM0crclFwVnlJNVNKcGE1ZjFTZUtVSWRIMUZoV3E3NE1tOXNEb0J2allEL05TajIwNUJFTnhiLzFRS1NxVVNqVWFEMVdvZHQxL0szVTMvR0VmN2h6dHh4MnZiM2MrNTRGNUUwQ2s0ak9sczZnczY0KzB5blpWdUVIUUN5R1ZTZDlybGNmQmNIaHk2TUxEdTh5bzRmQUh1VDRYYkowc1pVa0VRaE5FZ3Zwd0s0NVc0dGdWaC9CSmZuUVdIN3JVdFdyQUNBUjREV1QyZGFTQUQ2ZzZDUGVIbkMrRTNTeHgvTjkxRytIcytQUHdaN0ttV2ZrK0NJQWlDSUFpQ0lGeWFDRG9GbEhMSGJxTXQvVjFzN2JLZDd0REZkckRNQ0hobEhXeEpjU3dtZExFWGZwTU5YOWtCK1UyajF6NUJFQVJCRUFSQkdBdEUwQ2tBRUdyZnhiWi8yaFQ3Y1ozanVKalFwYWdWOEdnNnZMd09Wc1JKMDYzMHErcUVwL2JCRHcvQ09UY015Z1ZCRUFSQkVBVGhTb2d4blFJZ0ZST3FhSmVlTjd2SWRGYTdlVkFWNlEwL21nZGJVdUVmQlhDc2JtRGQ4UVk0MFFDckV1Q3g5UEUxcDZrNzBiVkRiN01Wb3hhUXlURHJSN3RGZ2oyRjJvclZDaW92SzU3QlZqVCtvdkNHSUFpQ0lJd1ZJdWdVQU1kTVozL1FPU0ZnWUZsL1FPcnU0djNnMTR2Z2JDdjg5UlNjYnBhV1c0R2RWYkR2dkJSODNwY2lCYXJDMk5CYUFmb3VLMWF6Q0dCdVZtYURkRzcwSFRMMFhSYVUzbVlDRXF4aWlnRkJFQVJCR0FQRS85UUM0SmlkNnc4Nkp3Y09kQ2V0YUFlVDVZWTM2NmFWRkFUUExJZW5sOEFrdStEY2FJSFBLdUdoVCtIbmg2RmNCT3Mzdll0RlVwWlRCSnhqaUVXT3NVdEo4eG5RYXJXWXplYlJicEVnQ0lJZ0NKY2dnazRCY0p5cnMzOU1wMFlCY1gzak9zMVc5NWs2NVdyTWpvQy8zUUkvblE5eHZnUExyVWhUcm54OUozeDdMK1EyakZvVGhVdG9yUUNUVHRRaEhvdGt5TUNrb3JYQ1NuZDN0d2c4QlVFUUJPRW1Kb0pPQVhDY0dzUitlcFNrb0lIbnBhMDNyajFqemRKWWVHa3QvR29ScElVNHJpdHNoaDhkaEs5OERudk9nMFhFT0RlRjNsYlFkMXB4TEE4bGpDMHlaRVlOYmZWYTlIbzlGb3ZvamlFSWdpQUlOeU14cGxNQUlNUkY5VnFRdXRqdXJKS2VsN2JkMkRhTlJmT2pwTWZaVm5pOUdJN2FGUnc2MXdHL09RWXZGc0RkU2JCdUFuZ29ScSt0N2s3YkFsYUxDRGpIT2psSzZQV2lzN01UbFVvMTdzZDNGaFFVY0R3M2o5cWFHancxM2xSVWxZNTJrNFRyTkNGK01scDlMN0d4TWN6T3pHRHExS2x1V1NUTG5hNXRjYzRGZHlTQ1RnRnd6SFJldEFzNlJhYnoyaVFGU1ZuUEM5M3dSakhzcVphNktJUDArLzNMU1hqNU5LeUloNDBUSWRILzB2c1RocDlSSzdLYzQ0WENxcUdycXhGL2YzK1VTdVc0L2VMMjZzdXZvZTIwRUJlYXhJd0ZLNGtJamhudEpnbkRwS0dsbHNhV0dnN3R5U1h2K0NtMlBIQ3ZXeFhKZXZYbDE5QjJtSWtMYzU5cjIzYk9kK2VTZC93a1d4NjR6NjNPdWVCK1pGYXJWWFQyRXdEWThEN28rb1pGYmIwZC9OUlM4YUMxNzBsakZHWEE5cnRBS2Y0ZVhyVldIYnh6Rmo2dEFLM0plZjJrQUNuenVUSUJ2TVN0b0J1aXNkQnFxNGdxakcwbTlIUjdWaEFkSFkydnIrK0lmMmw3cHdSZUtJQnZ6b1RiSm8vb29Xeis5dHcvaVF5WVJHWnExbzA1b0RCcXNndjNVTmRlemlOZmVRQ05Sb05DTWI2N3hJaHIyLzNPdWVDZVJQZ2cySVM0R05lcGxBL00xMmxGVkdPOVZrRWErUHAwZUdzalBKb09BUjZPNjh2YjRkazh1T3REK0cwMkZEYU5UanZkaVFnNHh3OGxIcGpOWmd3R3c3Z2MxL25xeTY4UjZlL2VYOHJkeWR6MEZVUUdUdUwxVjk4YzkwV3lYbm41TlNMOUo3cjl0VDAzZlFWUmJuTE9CZmNsZ2s3QlpxaHhuYUtMN2ZEeFZzR1dGQ240L09sOHlJeHc3T0JwTU1PdWF2ajJQbmprTTNpN0JEcjBvOVpjUVJnenJGWXJKcE9KOGRaNXA2Q2dnTjRPQzVscDd2MmwzTjNNbTdvQ1F3L2s1dWFPMnlKWkJma0ZhTnZOWktZdEcrMm0zQlRtdXNFNUY5eWJDRG9GbTdBaGdzNHBnUVBQejRxZ2MxZ281VkxGMjk4c2dYOXZoRWVtUW9TMzR6YTEzZkNQQXJqN0kvaitBZmk0QXRwRkFDb0lidVY0VGg3eFlWTkd1eG5DS0pnUWxVcng2Ukk2T3p2SFplYnJlRzRlOGVGSm85Mk1tOHA0UCtlQ2V4TkJwMkFUYmhkME50b0huZmFaVGxIQmR0aUZlTUlEcWZEYWV2amZMRmdSQnlxN2Y1a1dLK1Exd3A5T3dOMGZTdk4rZmxBR0xkcWg5eWtJN21pOFpUa0JhbXByQ0ErT0hlMW1DS01nSWppV3BxWW11cnE2eG1VV1gxemJ6c2I3T1JmY215aFpJdGlFMldYYUduc0duazhLa0xxQVdvR3FEcW00a0NnbU5QeGt3SXd3NmZHRVVhcDR1LzBjbE5rRitsYWtlVDhMbTZVS3VNbEJzQ1FXbHNRNFowb0ZRUmo3UEQyODNLS1NwK0FzTWlRT0Q3VUdvOUdJd1dEQXc4TmpYRlZtRnRlMnMvRit6Z1gzSm9KT3dXYW9US2RTRGhNRHBHSTNWcVJzWjJyd0RXK2VXL0ZXd2EyVHBFZHROeHlzZ1VPMXpwbm1rbGJwOFVLK2RITmdjUXdzallNWW45RnB0eUFJdzZ1eXVteTBteUNNb3RyNmFvY2lXZU5wT2cxeGJiczJucys1NE41RTBDbllESlhwQkpnY09GQzU5bXlyQ0RwdnBCZ2ZxZmpRbGhSbzBrb0I2QmUxVU5RczNRVG9WOTR1UGY1MUdxSjhZSGFFOUpnVkJocnhMMTBRaERHb1I5dUZoOW9UcGNMNWoxaGRVelZCL21GbzFKNHUzbmxqZFBhMDQrY2Q0TFM4Ujl1RnQ2ZnZzQnhqdkJiSkVvWW16cmt3SG9uYko0Sk5wRjNRMmF3RnM5M2ZPbEhCOXVZUTZnbDNUb0ZubHNPN3Q4RzNNbUJXT01nSDliNnA2NGFQeXVHL0RzR3RIMGpqUU44b2xtNFlXTVQvWVNPdVY5ZU4zcUJ6V3FZempMK0J1RTF0OWZ6cm85K1RWM0pveUczS2E0cjQxMGUvNTJ4MS9nMXNtVEFhT3JyYitNUHIzNk9tb2NKaCtWL2Yrd1Vuem56aDhqMS9mZThYRkpSbHUxeTM3L2lIdlBycEgxMnUrK2UyMzNDKy92TFpzaGMvL0MzSEN2ZllYbHNzbGl0NjlPdnU3V1IzOWxhbmFxTHRYUzM4K2UyZk9GMzc1VFZGUFBQbUR6bFhkL2F5YlJNRVFYQVhJdjhoMkNoa0VLaUJ0cjd2eWhkN0J3SlJVVXpvNWhQZ0FSc21Tbzh1QXh5dGc0TzFjS3pPY1R1TGRXQWM2TDlPUzExM004Smhhb2gwTXlFdFpIVGFQNTY5dU8xcEVxS1MyTGprUWR1eWYzMzBlNkxERXJrOTY1SEx2dDlrTm1HeFhGL2xRcFZTalV3bW83UzZBSzIreC9VMktnOUNBeUtwcUMyKzR2MU9qRWtsTkREUzlucFg5bnMwdGRlVG5ERFQ1ZllXaTRWZDJlK2gxZlV3SVRybDZqNkVjRjMwQmgxSEMzZFJjdTRrN2QwdEtCVXFva0xqV1Rwckk5RmhDU055ekxhdUpucTBYWGdOeXZJWmpIck1acFBMOS9UcXVqR1pqUzdYbGRXY1pzYVVCZGZWcGw1dEYwYlRRT252MXo3N1A2b3ZFNng2cURUODRKRm5BTkFidE9RVzd3ZGc1ZHhOdG0wQ2ZJT1psNzZTL2NjL0ltM0NiRHpVR3ZRR0haOTg4VHBKOGROSmpCcSt5cXdpNCtXczhrSUoyYWYzME5oU1E2K3VCMytmSUtaTm5zdTg5RldvbENxSGJZMG1JMStjL0l6QzhteDZ0SjM0K3dTVG1aWkZabXFXMDVqSnpwNTI5dVJzcGJ5bUNLUEpRRVJJTEZrWkcxMysvY292UGNxeDAzdG9hVzlBby9ZaWRVSUd5ek52UjYzeWNOcjJhb2x6TG93M0l1Z1VISVI3dVE0NkovaExRYW5aQ3VjN1FXY0dqV0wwMmlrNDhsWERMUW5TUTIrR3dpWTRlUkZPTmtxRmlPei82K294U3NIcHdWcnB0VUlHaWY2UUhDd1ZKa29PaGpoZjUreXA0S3owZkNGYVhiZlRjcTJobDdhdVp2SkxqOXFXNlExYTJqcWJISllCQkFkRUVCT1c2TEJzNTdGM09WNTg0THJhOXNTOS8wMkFiekFIOGo2aHZ2bTh5MjM4ZllMSXl0akl6bVB2WHZGK2IxdjZzQzNvUEhIbUM4cHJpcERMNUR6MzFvK2R0cDA2YVE3aHdURTB0ZFVqbDhuNTQrdmZkN25QcjI3NkNZRis0dTdIY0x2WVZrZHUwWDVTRW1jeWRkSWNPcnBhS0NqUDVsOGYvWTZITnp4RmJNVEVZVDltVzJjVFNvV1NRRi9wZkg1MDRGWE9uTXREYjlTeE8yY3IrNDUvNlBRZXZWSEhqaU52cyt2WWV6eTg0U2tpUXFTS3BoY3VWdEhWMDA3S0VEYzByc2VVdUdrc25MSEc1YnJDOG14S3F3dHNyNE1Ed2xtellETWZIM3lOdUloSkdJeDZ0aDk1cTIrdEZhUEp5TE45MTcvWllzSmcxRk5ScStYM3J6NEZnRWJ0eVRmdi9mV3dmd1ozZDZ4d0Z5YVRrV21UNXlPWHk2bW9LV0xmOFkrb2FhaGd5OXB2MnJheldxMjh1L3R2bE5jVWtUNXBEcUdCVVJSWG5tREhrYmZSNm5wWW1ySEJ0bTEzYnljdmZmaGJkSVplWmlZdFFxM3k0R1RKSWQ3WS9pejNyMzJTQ2RISnRtMFBuZHJCM3R4dHhJWlBaTW1zRGRRMVZaRlR0SStMYlhVOHVPNWJvZ0NRSUF3aWdrN0JRYmkzVkpnRytzWjFoa3JQKzRzSmxmWUZNR1Z0a0M2K0k5NlVQQlFENHprQnVvMXc2cUkwN2NxcFJqamY1Ymk5MlRvd0h2U1R2aDV4R3FVMFAydC9FSm9jNURpUHF5QXByamhPWTlzRnArVUdnNDZMclJjNGRucWdTNS9PMEV0emU3M0RzcWJXT21hbExIWUtPdnN0bWJVZXBjTHhqbjEzYndjNVJmdVlIRHVWMkloSlR1K3ByQzJtcXI3VTl2cmhEVTloSHBRMVBYWDJDTHV5MzJQR2xBVk1uektmNlZQbU82eC81Wk0vME5yWnhMZTNQRDNrWjYrdUwrUHpvMjh6YmZJODBpYk01dE5EYnpBamFRRUpkdG1kWG0wWDIvYS9URUxrRkpaa2JPQjBlUTVWZFdkWnQyZ0xjdm5BWFNzZkwvOGhqeU5jdTVDQUNKNjQ5Ny94VUd0c3l5YkhwZlBXenVmSktkbzNyRUZuWjA4N3RSY3JLYThwd2t2alEwbjFLVURLak05SVdzQjd1MThnYldJbUtZbk9BZVJiTzU4bkkza3hrK1BTQ2ZJUHN5MC9WWHFFME1CSVBOU2VsRlNkY25uYzJvdm5zRmdkdTcwcUZTcGl3aWZZdXQ0YVRRYWEyeHNvclM0Z29DOFk5dmIwSlRaOGdzdDlsbGJuNDZseExBYytNMmtoUlJYSHFhb3ZaZUgwMVd5KzVYR0g5UVZseHlpdVBNR1dOZDlrTUpsTWpHUWFDZXNXYmlIQWQ2REF4TkpaRzNqeHc2Y3ByeTJpcGIyUjRJQndBSW9xamxOZVU4VGltZXRZTnZ0V0FPWk9YY0VMVzMvTjRmd2RaS1Fzd2NmTEQ0QURKejZtczZlTkI5Wjl5eFpnVHBzMGw3KzkvMHQyWjcvUFZ6ZEpOeGM2dWxzNWNPSmpFaUtuOE1DNmI5bUsvV3piL3pJRlpjY29yUzRnS1dINkRmdGRDTUpZSUlKT3djRlFGV3hCNm1MYjM3VzJ0RlVFbldPRmp3b1dSVXNQZ0ZhZGxBVXRiWVV6TFZLd2FSalVrMU5uZ29JbTZkRlBvNVF5b3RFK0VPY24vWXoxazdMZzd1cjJaVjl5dWZ6cGw1OWtadEpDVnN5NXc3YnNMKy84ektsNzdSOWUvOTRsOXo5MzZnbzhQUnlqL1libUduS0s5cEVRbGNUOGFhdWMzbU13NmgyQ1RyWEtBNzFCUjJGNURyTlRsMUJkWDhiZTNBK1lPakhUNFE2L3ZjYVdXaEtqa2wydUF5bmdmT3Z6dnhBUkVzZUd4UStna0N1SUNJNGx0MmdmNlJQbjJMN3MvWFBiYjVESlpLeGYvQURCL21FbzVFb0t5ckk1Y2VZZ2Q2MzRxc2dFakxEQjF3NWd1MUZoTkJ1RzlWajFUZFY4Zk9CVkRDWTlDcm5DOW54MnlsTFdMcndYaFVLSnA0Y1hmdDZCVHUrVklTUFFMNVE0dTVzb0JxT2Vvb3BjNXFXdnBQTENHWWRzdk5WcXdkVFhWZmZRcWUwbzVBckhteGllZnR5MThxdTh0K2NGUU9xdVhsUnhuRFBuOHNoSVdlSjAvT1BGQjlCNGVLRldlcUEzNmlnb3ozWjUvZCs5OG11MkFONUw0K1BRL1RHbmFCOXhFWk9KQ1hNTVpHVXltYmpPUjRoOXdBblM3em8yZkNKMVRkVVk3THBUbnlvOWdsS2hkUGg3cVZLcXlFek5Zc2ZSdHltcktXUm0wa0pNWmhPRkZUbEVoeVU2WkRTREE4S1pFamVOTTFVbmFlMXNJc2d2bE1MeUhNd1dNd3VtcjNhb0xydGcyaTNTRFloekowVFFLUWlEaUtCVGNHQ2Z6Ym80YUJqWUZMdnZDcUtZME5nVnBJRVZjZElEcERHZjFaMVNodnRzMzZPeTNiR1FGRWlCNkprVzZURlltQmZFK2twQmFFeGZNQnJyQzZGZTB2eWo0OWxMSC8wT3JjN3hINHZCcUNldjVKQkRkcWE5cTVudTNnNys4czdQYk10NlhYVE5IUW5uNmtyWWZ1VGZWTldmNWR5RkVxSkNFN2gxNmNPMjlVMXQ5ZlRvcEJSNHIxWXFlT1NoOW5RSVhnR0MvTUx3OHc3Z1dPRnVBdjFDMmJ6cWNTNjJTcG5ldVZPWDA5TFJTRXRISTNxajFFZC9UdHB5bXRzYjBCdTAxRFZWbzVBcm1EOXRGUjFkTGJSMU5SUGtGM3BEUHI4d29MNnBHc0FwT0xwZVNRblQrY0Vqei9EY1d6OWhkbW9XODZldDVJV3QvKzJRTWR4LzRtUDJuL2o0aXZaMzRzeEJkQVl0R3JVWEdTbUx5VWhaYkZ2M3hjblBLS3M1VFcxakphR0JrVVNGSm5DYjNmWGM3Lzg5K21jQW5udnJKOHhJV3NEaW1lc0FLWk52TDcvMEtJMnRGN0JZekNpVkttTENKckJzOW0xTys3UFBHQmVVSGVQREE2ODRiZlByRjcvaDhEcDFRZ1ozcmZqS0ZYMW00ZnBZclZicW04K2o4ZkFpSkNEQ3R1eDhRemtSSVhGT1ZZN2pJaWNEVWhYa21Va0xhV3lweFdEVXV4eUxHeGM1bVROVko2bHZxaWJJTDVUejlXWElaRExpSTZjNGJCY1dGSVduaHhkMWZmL09CRUVZSUlKT3dVRzQvYlFwTGpLZC9jNktZa0xqaHJ4dlRHZWlQNnp0NitWcHRFQkYrMEFRZXJaVkdzczdWRm1EaTczUzQwU2o0M0sxb2k4ajZnc3h2Z1BCYUp3ZmVJMkR2ejU2ZzQ3YXhrb3lVN09JRFplNkttcjFQV3cvOGhZcGlUTkppQno0OHJJcit6MkMvTVBJU0I3SXRIeDY2STBiMHM3a2hCbHNYUHdnSHgxOEZhVkN5ZDByditZd0JjV2hVOXNwTE05eGVNK3AwaU9jS2ozaXNHek4vTTNNbWJxTVRjdS9qTWxzeEd3MjhjOXR2MEdwVU5xNkVMNi85NTlPeDgrMjYxSU1ZREliMFJ0MVRsMFVoZUZuTU9ycDBYYWgxZmRRMjFqSkY2YytJeUZ5Q25QU2xnMzdzZlFHSFcxZHpiWXhtYjI2Ym55OUJxWVQ2YjkrQmh1YzhUZWFqQnd0MkRYa2NmTExqakU3WlFtMWpaVWt4VThucDJnZjZ4YmVoMHFwdnFaMlAzYjdEeSs1L29OOUwyRXlTWVdPWmlZdllsSnNHZ0FhRHkrK3VYbm9zWm8zNnQrM08rdm9ic05rTXREZTNVTGVtUytvYTZyaWptV1AyYTZGcnQ0T1RHYWpiWXl4dmY1TWFVZVhkQ2UxdGZOaTMvS2h0MjIzMjliWHk5K3BZQkdBbjA4UUxlMk5Uc3NGd2QyTmc2OTl3bkFLdjhSY25mYkZoR3E3UkRHaDhVd2w3eHZQWXowVUhnQUFJQUJKUkVGVWFYZWp3V2lSem50TlY5L1BUcWp0bHA1M0RkRlR6MkNHY3gzU1l6QVBCZmlvd1ZjbEZVTHlVVXMvYmM5ZExPOS9LRzZTOUdsYnA5VC9PQ2xodXEyeVlVMWpKU0FWS3BrU1A4MjI3WUc4VC9EM0NXYnFwRXpiTWkrTnp5WEhNejd6cHZPWDRmNHVmWHR6dDduTUdnMVZJWFJHMGdKNnRGMGN5UHVZOXE1bTJ4aW1mdjQrUVR5ODRTbmJQb3dtQXg1cVQyUXlHVHFEbGhlMkRueTVWaWxWcUpRcXVuczdBYmgxeWNNT24rdHlCbWVhaEpGejVseWVRMFl1YmNKczFpellQQ3pWTlFkcmFLa0JJRElrRHBQWlJGZHZ1OE9YL2NiV1dvclA1VG05Yi9BMWUralVka3htSXg0cWpkTzIxZlZsdEhaY0pDVnhGanVQdlVkMGFDSXE1V0dLSzA4NGpVMTJPSWJGVE5uNTA3YlgrYVZIT1YyUmU4blA4KzM3ZjR0RzdVbFhUenRHazRINjV2TlNacXN2Nk1ScXBVZmJPZVQ3VFdhajA1aHNZWGk5L1BIdjZlaVd1bDU1ZS9weWU5YWpEdU9HZFhycDdybUhpN2xjKzYrdi9xNjRsOXBXUFdoYnJiN1g2VzlvUDQzYUU1UFppTVZpY2VoNkt3anVUZ1NkZ2dQN01aMzFQVkptcS8vN3ZWd0drd01IQ2cyZGJZSHBZWVAzSUl4WEt2bEFSblN3ZHYxQVFGclhMV1ZGYTd1a2JydEQwWnRCcjRXV2E1eTZVcU1BbFFMVWN1bW5TaTVsVnUxLzJxKzMvK21oZ05YWGRsZ0hMWDEzeG1zYksrbnFhUWVncGxHcXh0VFFVdU13VmNsUTFXdTdldHV4V0MxRUJNYzQ3WDlXOG1LSGpDUkF0N2FUL05LanhJWlBKTnBGQWFMcWhqSnErd0pmZ04vODZ3bUg5V2FMbWRjK2U4YjIrcFo1ZHdNZ2w4bHRkL09QRnV4aVYvYjdmTytoUCtMcDRZVldQNmpid3lDZkhIcmRycHJuNWVrTldpYkhwVi94OXNLMVM0aEs0cDVWWDZkWDEwMVRXejBGWmNkNC90MmZjOCtxcnhQZjE3MXd1UFIzZDlXb1BXbHN2WURWYWlVMEtNcTJ2cUsybUlhV0dycDdPOUFadExZdWtBYmp3UGc3blVITDBZS2QzREx2Ymc2ZDJ1NTBqSU1uUDJWSzNEVDhmYVE3WWpLWmpCbFRGbkF3NzFPbVRwcUR3bTVzcDFiZlMwVk5FVHBETHdmelBnVWdLME1xSkpNWW5jekVtRlIyWmIvUDVsV1BPNHdKUFYyUlMwblZTVnUyN0tFTjN3R2NNN0o2bzQ0M3RqODc1TytqVjljdHJ2TVJ0bUh4QStqMHZYVDJ0Rk4ydm9EMzlyeEEycm5aYkZyK0dES1p6RGIxbE54Rk1hZitzYmI5UDgyWDJoYkhiUzBXczIzWjViWVZCRUVpZ2s3QmdiZEsra0t1TjB0ai9kcDAwaGpBZmxPQ0JvTE8wallSZEFxU0FBL3BNWFZRcnlRclVzYmNsaDN0KzFuYkpYWEh2UjQ2cy9TNEZuSVpyQjZHSVcxR281N1F3RWlLS284RDBweVVMUjJOcUZVZXRtWDl0UG9lVEcxR2poVHNkRmplMUZiUHFybDNPUVNkL2RuTTVabTNPWFVaYkdpdUliLzBLSlBqMGwwV0V0cWIrNkZEMExuSWJscUlnckpzZElaZTVxUXRvMGZiUlU3UlBvY3Y2ZGRxMmV6Ym1CUTc5WXEzMzdidnBlcytwcjJuNjZCWU8rM3lHdzZ6NTA1S2o1RWlsOEgxWHFiK1BrRzJBQTFnZnZwSy9yNzExM3l3N3lXZXVQZS9oelVUVTkxUVJseUVGTWpXTkZiZzYrV1BiMThtZi9YOGV3Z05pQ1E0SUp3dlRuNUdhWFdCclZ0cmNXV2VyVXV1UnUxSjJzUk1NbEtXT0FXZFZYV2xuTHRRd3BkdWRaeDZaODdVNVJ3cjNFM2VtUy9JVE1zQ29LanlCRnYzL2hPcjFZcE1KaU1sWVNhcjV0MUZnRzh3NStyTzRPY2R5T3pVTFBibWZvaENvV1JpVEtwdGZ3ZnlQbUZTN05UTC90dlFxTDE0OHI3L0dYTDlCL3RlY3FvY2ZTMmF0ZkJaRWVSMFFYZmYvODFqM1hCYzI0RERlWnMvYlNXN3M3ZHlwR0FuQ1ZGSlpLUXNSdFdYMGU4ZloyNnYvMmFIaDByS2JQWm4vKzJMRUExc3EzUGExdFYyL2NmeVVHbEUwQ2tJZzRpZ1UzQVM1VFBRSGJLeFoxRFFhVmRNNkt3b0ppUmNoZ3lJOEpZZW1SR082eXhXNkRSQXQySGdaNWY5d3doZCtrSFBqZEpyazhYbDRXNjRHVWtMbUpFa1RWeHZNcHZZdHY5ZnRIUTBjdmZLcnpsOEdRTFgxV3ZidTFwNDlxMGY0K2ZqV05IVDJqY0ZoRUorL1graSs0dW5nTlQxdDZPN2hjVXoxMUZRbGcxQWRGZ2k1K3BLcnVzWUNybmk2cm9SRHZPWHNYUnZPS3V6U0JrR0dZeDArU3FMVlhxa0JrTkd4T1czdjFZeTRNaWV5MjUyVmZ4OEFwa2NsMDVCMlRIYU9wdHNsWWFIZzk2ZzVWeGRDZTFkTFpTZlAwMWlWREp0bmMxbzlUMzRlUWVpTitxb2E2cW1zNis3YW4reGxRRGZZSFQ2WHVxYXFnbjBDK1hXSlE4NWZXRTNtb3g4ZXVnTkpzV2tPVTExNHV2bHo0eWtoZXpPMlVwQ1ZCS2hnWkVFK29ad3k3eTdTVW1jeFNzZi95OFJJYkZPMVU2VkNpV3BpYlBJUHIzWDl1LzFmRU01Rnk2ZVkrV2NUWmY5dkZwOWoxTlBBbnRtczRsa0YxUEVYQzB2bFhTRE55NFNUTEtoeDlhUEpTTnhiUVBNVGwzS2tZS2RWTldkSlNObE1YN2VnY2hrTWxzWFhIdjk0elA3cCtucHZ6blRQOGJUMWJiQi9kdjZCbFBmVk8yeUMyMTdWNHZEMUQrQ0lFaEUwQ2s0Q2ZleUN6cDdJY1h1Lytra3V6RitwYUtZa0hBZDVMS0JET20xMEpxa01hTkd5OEJQKytjR3M0djFaakJZd0dRR3JyRmI3MkFtczRtelZhZlltN3VOOXU0V1ZzKy9oMkQvY051WGxINWhRZEg0ZVFmUTN0WEMxbjB2MHRYVFRvKzJDNVZTN1RCVkJFaDM0R1V5MllpT0I2cXNMY2JYeTUvUXdFaW5kZjBaZ0NzTkpIY2VlNWRkMmU5ZjhiRk5aaU5UNG9Zdk03bmVIK2FHbkNZa0pJVFEwRkJVcXBFZFIvZE9DYnhRQU12ajRQYmg3YUhxNU1qbE43bHEvVGMxaGp2NHYyL05mL0xPenIveXI0OStSNit1bTd0WGZaMERlWjl3eG00Y3A5RTBNQUJjS2tLbGNnZ3c3MWoyS01rSk01ejJ2VHY3ZmJwN08zaHczYmRjSG52Rm5Ec29PMS9BdTd2L3ppTWJ2MHRVYUR4Um9mR1hiZk84OUpYOFk5di9VRjVUUkVKVUV0c1AvNXZFNk9RcjZucXM4ZkRpUCsvNTVaRHJQenYwNW1YM2NTVzhsQkFYQXFHaE1NS1g5ZzAxRXRkMi81eXQvZGVVU3FraUxDaWF1cVlxakNhalErR2Y4NDNsQU1UM1plZWpRdUtSeVdSVTk4M3ZhdTk4WXpseW1aeVl2b0p4MGFFSjFEWldjdUhpT1lmNWJwdmJHOURxZTVnMmVkNElmRHBCR050RTBDazRDYk1ySmpTNEMyUzgzMEQzMjdwdTZEWks4MEFLd28zbXFaUWUxNnJ1eExXL1Y1cjNMNWVxK2xKS3F3c2N4bTUrZnZRZFBqLzZ6cER2UFhScUJ3Qiszb0hjdHZSaG9zTVNiVjBRKy9WM0JkdVQ4NEhUKzd2N0NwZVVuUzkwT2VWS2RZUHpGeVpYV3J1YWhnejhlblJkS0JVcWw1VVpYUkdGaEc1T05ZMlZUbG5CbHZaR3psYm5FK1FYYXN2YURCZU4ycE10YTUvZ2hhMi9wcXUzQTROUngrMVpqOWl5KzJlcjgvbHcvOHNrSmN5Z3FhME91VnhCV0dBVTZ4ZmRmOG11aURtbjk1RmJ2Si9ibGo1TVcxY3pwVFdGdG5YbHRVVjA5cmJqb2RLd2NjbER2TG5qT1Y3NjZIZmN2K1lKQXYwdVA1bDBSRWdzTTVNV3NtMy92NGlQbkV4YlZ6TjNyZnphRlgxZUdZN2pVUWN6Vzh3b0ZPSnIxa2pvN0c0RG1Rdy83d0NINVVmeVB3ZHc2TzZmUG5FT3UzTzJjcng0djIxSWd0RmtKTGRvSDc3ZUFVenNLd3pscWZGbVVrd2E1YlZGWExoWVJYUllBaUQ5bXltdHppYzVZUVplZlZNQVRaMDRoK3pUZXpsYzhEbWJ3eCszWGIrSCs0N2Yzd05HRUlRQjRxK2g0TVMrbU5EZ0NyWnlHVXdNZ09LK0pFNXBLOHdhdnQ1WmdqQW1LQlZLaWlwUFVOTlFUa3JpTEdReUdTZlBIdWF4MjM1NFJXTWtkMlcvVDYrK203U0pzMTJ1NytwcHgycTFrbE8wejJsZC8zalBtc1lLTGpSVk9hMGZxbnJ0WUkvZStuMk1mZE5BREZiZlZPM1U1ZmRTUGpyNENoOS84ZG9WYnovY21VN0J0YjI1SDZEVjlUQTVMaDJOaHhldEhSZHRVK05zWFBLUWJUdWp5Y2pPWSsreWFNWWFoL0dmMTZLMHVvQ1dqa2FTNHFlemRlK0xkUFYwTUgvYVNvb3I4L2p3d012Y3NleFJtdHJxYUc2clo5T3l4M2o1NC8vbHZUMHZzR0h4ZzNoNmVEbnRyNzI3aGV6VGU4aksyTWowS2ZQWmQvd2pUdHRONzFOeTdpUVZOVVg0K1FUeThJYW4yTFQ4eTJ3Ly9PK3Jhdk9LekRzNFhaSExtWE1uV1pGNWg4dGczR3d4TzQzUDFPcDcrZXQ3dnhoeXY4UFZ2Vlp3MXRyVnhKdmJueU01WVFaaFFkRVlqRG9xTDV5aHJxbWF5WEhwcEUrYVk5czJNeTJML0xLajdNN1pTbE5iUFVIK1lSUlhucUM1dllITnF4NTNLTmEyY3U2ZFZEZVU4Y2IyUHpFcmVURUtoWktUSllkUXF6U3NuSHVuYmJ2b3NBU21UNWxQZnVsUlh2L3NUeVJHSjNQaDRqbk9WdWN6ZjlvcXdvT2liK2p2UXhER0FoRjBDazR1TlZjblNNV0ViRUZubXdnNkJmZDB4N0pIVVNuVktCVktqaFZLZzVQQ2dxSWRzb1A1cFVlNTBGVEZ1b1gzT2J4WG8vYWtWKytjcGV6WDF0bEVUUGdFSGgxVU1BV2tRa0l2ZlBEZkxNKzhmY2hDUXE2cWZycmlLcFBaMXRuTWhhYXFTMDQvTWRqU2pJMU1qRTdGWXJXNHJQdzQyTlVFcU1LMW01ZStrdXpDUFp3cVBZSlcxNE8zcHk4cGlUTlpOR090UTdkcXJhNmJjM1VsbEZTZFpQTXQzeURHUlZYa0sxRjVvWVNQRHI3QzhzemJXVGg5TlVjTGRqTTViaXFmSDMySEUyY09jdXZTaDBudXkzS0NOSmJ6b1EzZjRlMmR6L1BudDMvS29obHJtWlc4Q0EvMVFDR0JBSjlnSHRud1hWc1h4bVd6YjJYWmJLa0M3Uy8vOFhVMkxIN0FZV3FpdEFrWlRJaE9jUWhnclpjWUJkblVWcy83ZS82QkRCa1J3YkhzTy80aFpvdUpCZE5YMjRJUnZVSEh1N3YvanQ2ZzVlVFpRNlJNbUVWSVFDU0xacXhsZWVadFErNjdvQ3o3a3NjV3JsMVlZQlN6a2hkUlhsdEVTZFVwYVZsUUZHc1gzRXRHeWhLSHpMbEtxZWFoOWQ5aFYvYjdsRlNmd21ReUVoa1N4LzFybm1CQ1RJckRma01ESTNsa3czZlpsZjArT1VYN1VDcVVKRVlsczNMdW5VNWpnamN1ZnBCQTN4RHlTZzV4dnFHTVFMOVExaTY0bDltcFMwZitGeUFJWTVBSU9nVW5sOHAwZ2xROFkxdGZENzdpNWh2VEprRzQyYmpLeWd4V1ZWOUtmVit4bEN2VjBGS0wzcWdqMlAvRzNjM3g5UERHeDhzZnE5VnE2eHA4c2ZVQ2phMFhDQStLUmk2VDQrY2Q0QkFNZ0RUUDZKZHYveEdCZnFGMDkzYnd3bnUvNE00Vlh5RnRRb2JMNC96UFMvL0p2UFNWYkZyMkdESXhmOTJJUzRxZlRsTDg5TXR1NStjVHlHTzMvb0EzUC84enIzN3lSemJmOHJoVElhekxLVHQvbXJkM1BrOW1XaFlMcDBzVEVxVk9tTVcvUHZvZGNybUNoOVovaDVodzUzcWxRWDZoZlBuMkg3RTNkeHY3am45SVRQZ0VweTdCOW1QbXJvU25oeGU5dWg1T2wrZGd0cGpvNkc2MVZSM3RaelFaMkp2N0lVY0xkaElWbXNCWE4vMEVmNThnOXAvNGlBTjVuNUJidkovWktVdFpPR01OcjN6eUJ6cTZXL25LSFQ5bVYvWjdQUC9PejVnK1pUN1JZWWxVMUJZamw4bVJ5ZVcycVRJc0ZqTW1zd2tQdFFhVDJVUmhlUTdKQ1RPdnVMdTZjSGxlR2gvV0xOaDh4ZHRMYzNnK2N2a05rYnBjUDdqZTlkaGhlM0s1bkNXejFyTmsxdm9yYm9jZ3VETVJkQXBPN0RPZGRTNlNNZE5EQjU2ZkZrR25JQXlwdnFrYXRWcERyNjdITmhib2N2cUxyaVJFVGhuSnBqbFlzMkF6Rm91Rnp3Ny9tOUx6QlVTRnhxUFY5ZkRDMWwrVG1ackYwb3lOZkd2TDA3YnRYOXoydE11dXZRRHY3L2tINysvNXg1REhPblJxaDIxY2E3OE5peDlnVnZLaTRma3d3alh4MUhqendOb25lZjJ6WnlnN1gzalZRV2RNV0NKckZteDJ5UEw0K3dTeGR1RjlKRVlsMjZhamNFV2xWTE42L2owc21iWEI0V2FPVENhLzVtSmFLcVdLSFVmZkJxU3NXT3FnR3lFR281N0tDOFZzV1B3QTB5YlBzMlhHbG1mZVR2cWt1ZXpKL1FDRlFvbFNvY1RIeTUrMUMrNGxJamlHKzljOFFWN0pGeFNVWjFOWW5vUGVvTFVWcnhsS1JIQ3NRM2RQUVJBRWR5U0NUc0ZKb0VZYXUybXhTZ1dEZW96Uy9KMzlnajJsS1RBYWVxU3BMcW82SWNGdjlOb3JDS1BOVStOTnNIKzRRNWV1VTJlUGNMR3ZHK0VmWC84ZWlkSEpwRTdJSURsK0JwbFRsNkhYTzVmUE5ab01uQ285Z2x3bXY2cDVMKzMxenlmbnFqQ0x3YWh6T2FINXhkWTZQam4wT3JXTmxVUUV4N0pselJPb2xDcjI1bTRqcDJnZlJaWEhXVDMvSHFaT2xJb0ZyVmx3TDNxRFkvdDNaYjlIZTFjTGQ2Mzg2cENUcHIreDQxbFNFek9ZbWJUUVlYbUlpd3E2d28zbm9kYnc0UHB2TzgwTmV5VThOZDR1dXhXNnlyUXVucm5PWVNvZjJ6NEc5UjY0MUJ5WUFQLzFsYjhOdVU2bFZQT1R4NTRIY0FwY0g5N3cxQ1gzR3hvWXliMjNmTVAyK3A1Vlg3ZDF0WlhMNWN4T1hlcjBXUzBXaTBQbFZCa2pXMzFhRUFSaHJCRkJwK0NrZjI3Ri9peG5ZeTlNY0N5dVNYcUlGSFFDRkZ3VVFhZmczcVpQbnNmMHlmUG82RzZsb3JhWS9OS2oxRFJXRUIyYXdMeHBxeWl1UEU3WitVSXFhb3Y1VlBZR0UyTlNTWjgwMTZtRS94Y250OVBWMDg3MEtmUHg5dlM5b21NZks5eERUV01GS3FVYWs5bElhWFcrTFRzRHNEdDdLMGFUQWIxQnkvbUdjaWJIcGR2ZTI5QlN5N0hDM1JTV1oyTzFXcG1adEpBMUN6YmJnbzdWOCs4aE5UR0REL2EveE5hOUwxSlFkb3lOU3g2eVZYVUVxWkx2dnVNZjB0aDZnWVhUVjE4MlF4YmdHK3cwamtxNGVWd3FJem5XREZmUXA3eUNDclJ5dVJ3NUlzZ1VCRUVZaWdnNkJaZnNnODc2YnVlZ2Mxb1k3T29icWxiUUJMYzZUak1vQ0c0aHIrUVFUVzExdEhSY3BMR2xocTVlYVlKYlgrOEFsbWZlenR5cEsxQXBWYVJOeUVCdjBGRlNkWkxDOGh6S2E0c29xem1OaDBwRDJzVFpyRnU0QmJsY2pvZGFnNGRLUTFiR3hpR1BLWmNyOFBUd3RzdEdXUjNtUWZUMDhHYkZuRHRzVlhRYldtcW92SEFHbVV4R2VGQTB5ekp1dFcxYlhIbWNnckpqeEVWTVlrWG1IUzdIenNWR1RPUnJtMzdLWjRmZnBMR2xGZytWTks3endzVXFUbGZrY0xvaWx4NXRGOGtKTTFnMmUraWlLb0lnQ0lJZ3VDOFJkQW91UmZsQVhxUDB2TjVGTWFGMHUrblBDcHR1VEpzRTRXYlQxRmJIOGVJREJQaUdFQnMra2NpUWVCS2lrb2dLalhmcTN1cWgxakI5eW55bVQ1bFBkMjhuUlpYSE9WMlJpOEdvdDJWa3BFeGgyaVduclFnTGl1SjdEdzNNY3prdmZTWHowbGZhdXZjTnpzbzhzTzdKSWZlMWJQWnRwQ1ptRUJFU2U4blA2YUhXY01leVJ6RVk5YlpNbUV3bUk3ZG9QNUVoY2F5ZWQ4OVZ6ZE1wWExrSjhaTkh1d25DS0lxSmpBZGNkNWNmNjhTMTdkcDRQdWVDZXhOQnArQlM1R1dLQ2NYNGdwOWFHdFBab3BPMmlmSzVjZTBUaEp2QmlqbWJ1R1hlM1ZmOTVjREh5NCs1VTVjemQrcHkyN3liL1NLQ1k2NnBMZGZTdlU4bWsxMDI0TFJuMy9VeUtqU2VweDc4M3l1cTR0dnZwMS8rNjFXMVQ1RG1nbXhvcWIzbTYwSVl1K3FiejZNek9JLzlIaS9FdGUxc3ZKOXp3YjJKQVFpQ1M1RjJBV1Q5RU5NSnpyQ2JQN3RBWkRzRk42UlVLSy83YnZSWXZwdDlOUUduY0cxaW9xTnBiS2taN1dZSW82Q2hwWWJnLzgvZWZjZEhkZC81L24vTmFFYTlvUzZRRUFnUVJWVFRpeHZZdUpjNGpudmllQjBuamplN3laYmMvVzI1U1c1MjcyWjNFMmYzYnZiYXpvMFQxN2l1SGNmWXVPQUNtR0lRVllBQVNSUTFKS0dDZXBuNisrTWdqUVpKcUkwMDBzejcrWGp3eURsblR2bkk1eHVZajc3ZjcrZWJtSURKWkNJa0pHUkMvMTNSRjdYdDNnTDluVXR3VTlJcGZabzhpS1J6UVkrbFU1UjBpb2o0M3ZLVnl6aFRmY3pmWVlnZm5LbzR3b3laMlpqTlpxeFdhOEFsSUdyYnZRWDZPNWZncHFSVCtwVFpvM0RtdVZadzkzRk96NlJUOHpwRlJIeHZ3WUlGUk1aWjJYUHNNMytISW1Ob1YvNFdUR0VPTWpNenNWZ3NoSWFHQnR3U0xKNjIvYW0vUXhrWGR1Vi9IUER2WElLYldyUDBLU3pFbUxNSnhucWROVzI5ejhtT2c0aUxzNElyVzZGTzB4QkVSSHp1Z1FmdnArSkNFWHVPNk10NU1OaWR2NFdLK2tMV3JsdUR4V0loT2pvYXE5VTY4SVVUa05HMmk0TytiUnZ2dkNnbzNya0VMeVdkMHErZTh6cjdLaVprTm5uM2RoNVdiNmRNSU9iUXZ2cnZaU0p5MEFsTTdQbXgvVEdaVEZnc0ZoNzUxa05VdDUvaTdhMi80ZURKblZUV2x2bzdOUEdoeXRwU0RwN2N5WDkvOW1zcW13dTU4dHJWaElTRUVCVVZSWHg4UEJiTHlPZVBqemZCM3JZOTcvd1p6dlY0NTlIUjBRSDd6aVc0cVhxdDlDczlDazdXRzl1VnJiQzRqM01XSnNQZVNtTTd2d2JXVHgyejhFUkdSamxuQUFuc2wyazJtd2tMQytQZSs3NUdYbDRlSndvTzhPV3hqd2dMamFTODhxeS93NU1SeWtpZlJvZXRqYVNrUkxKblQrOGVYaGtSRVVGQ1FnSmhZV0VCTzh5eXEyM2ZkLzg5N04yN04yamE5a0R2UER3OFBHRGZ1UVF2SlozU3I4a0Q5SFNDMXV1VWljc1M0Y1ptMTIrUkE0SGQzUmJ3MVI0dEZnc3hNVEdzV2JPRzNOeGNXbHBhY0RnY3VGeXVYc3Z1eU1Sa01wa3dtODNkd3l2ajR1SUlEdy9IWWduc3IycGRQMjh3dHUyKzNubEVSQVFoSVNIK0RrM0U1d0w3YnpJWmtZR0cxd0xNU1FTckdld3VLR2t5MXUzc21nc3FNcDVGSkxteHRickFxZDhtVDJRdTdMU1phb09pMnFQRllpRXlNcExRMEZEaTQrT3gyV3pZN1hhY1RtZkFmemtQZEYyL05MRmFyWVNHaG1LMVdyRllMRUhUMnhXTWJUdlkzN2tFSHlXZDBxL0JMSnNTWW9KNWlaNzVuRWRxWU8yVTBZOU5aS1FpNDgyMDFUcXdONEdtdDA5TWJseDAwSWpEM0Vxa0pUSW9xajEySmRjV2k0WHc4SERjYm5mQWZpa1BOaWFUcWRlZllCS01iVHZZMzdrRUZ5V2QwcS8wS005MmZ6MmRZTXpyN0VvNjg1VjB5Z1FTbCtXbTlyZ0RIT3FlbjRqc3ROTmtLc1Zxc1FaVnRVZDlPWlZBcGJZdEVyZ0MrMWZDTWlMSmtVYUZXb0FXdS9Hbkx6MHIyT1pyWHFkTUVGMlZFK05tMm5GYVczRGg4SGRJTWtndUhMUlJSNzNwWk1CWCtCUVJFUWtFU2pxbFh5WUdWMHhvZnBKeExrRHhCV2pUZDNlWklMb3FKOFpNZFdDTHJLYlQzSWlUenU0bE9HVDhjSnFNOTlMT0JSbzRUYk81Rkt2VlNsUlVWTUJYK0JRUkVabm9OTHhXTGlzOUNzcWJqZTF6TFpBenFmYzVvU0dRazJBc3IrSUdqdFhDOHJReERWTmsyTHFxQmxveUxUUTJOdExTVWhVMGxSTW5vcTVxajVHV3lLQ3E4Q2tpSWpLUjZWOXB1YXpCRkJNQ1kxNW4xNXFlK1RWS09tVmlDY2JLaVJPUnFqMktpSWhNVEVvNjViSUdzMndLR1BNNjN6eHBiR3RlcDB4RXdWZzVjU0pTdFVjUkVaR0pSMG1uWEpiWG5NN1cvczlibk9MWlBsNEhOcWN4N0Zaa0lsRVNJeUlpSXVKN0dwTWtsOVZ6MlpUTERhK050TUMwV0dQYjVUWVNUeEVSRVJFUkVTV2RjbGs5ZXpyUHQ0SHpNcU1OdFhTS2lJaUlpSWhjU3NOcjViTENRbUJTT0Z6b01QWXJXeUVqdXU5ekZ5YkRwbFBHdHBKT0VSSGZPM0xrQ1B2eTlsTldXa1pFZUJTbnpoYjZPeVFab2V5c1dYUjB0cEdST1lYbEs1YVRtNXNibEVQOUE3RnQ2OTJLZUNqcGxBRmx4bmlTenZLbS9wUE9SVDNtZFI2dE5YcEZRL1QzcW9pSVQ3ejQvRXUwTjdtWW1qeWJ4V3V2SXpVaHc5OGhpWTlVMTVkVFZWdkdGNS9zWlgvZVFSNTQ2TDZncXN6ODR2TXYwZDdvWkdwSzRMVnQ3M2Q3Z0FjZXVqK28zcTFJRjdWNEdWQkdqR2U3YTgzT3ZpU0VlODYxdStDb2VqdEZSSHppbVY4OVMxeElKcmV0ZlpoRk9hc0Q2a3U1UUdwQ0JvdHlWblBuVlk4U1o1N0NiNTU2anZiMmRweE9wNzlERzNYZGJYdmROd095Ylh1LzI0eWdlcmNpUFNucGxBRjVKWjJYS1NZRXNLUkhiK2VCODZNVGo0aElNSG54K1pkSWo1dko4bm5YK0RzVUdRTXJGMndnZmRKTVhuN3hGVnBhV2dJNk9YbmgrWmRJajVzUk5HMTc1WUlOVEE2U2R5dHlLU1dkTXFDZVNXZlpaWG82QVpha2VyWVBWbzlPUENJaXdTSS9QNSsyUmhmTGM0UGpTN2tZVnMzZmdLMFY4dkx5Nk96c3hPVnkrVHNrbjhzL25FOTdnNVBsdWRmNk81UXh0VElJM3ExSVg1UjB5b0FHTzd3V2pQVTZ1Nlp4SHErRGRzZW9oU1VpRXZEMjdUMUFWa3FPdjhNUVA4aWVQSStDb3lkb2Ftb0t5QjZ4ZlhrSHlFcWQ3ZTh3L0NMUTM2MUlYNVIweW9BeW9zRjhNWk9zYXpmbWEvWW5OaFJteEJ2YmJ1Q1FodGlLaUF4YldYa1pxWW1aL2c1RC9DQXRNWk9hbWhxYW01dHhPQnk0M1pkWnMyd0NDdWEySGVqdlZxUXZTanBsUUdZVHBFWjY5a3VhTG4vKzBqVFA5bjROc1JVUkdiYUlzRWpTRWdPcnNJb01UbnJTVk1KQ3c3SGI3ZGhzdG9CTFRJSzViUWY2dXhYcGk1Sk9HWlNoRExGZDJtTmU1NzZxMFlsSFJDUVluQzRwOG5jSTRrZmxsU1U0blU1c05sdkF6ZjBMOXJZZHlPOVdwQzlLT21WUWhwSjBMa2dHcTlsejd2bTIwWXRMUkVRa2tMbmRiZzNCdkF5MzI0M04zdG5uWjUyMkRtb2Jxb2I5Mzg3aEhOM0NGSHEzRWt5VWRNcWdaQTRoNmJTYWpjU3p5OTdLMFlsSlJFVEduK3I2Q3JidTMrVDFSWHJyL2syY3JqanVkVjVWYlJtL2Z2dWY2TFIxOUh1dk14VW4rSFR2SDNxZDA5N1p4a2U3MzZTbHJmLzVIbTYzbStLeVk4UDhLUmh5NzlQdS9FLzR4VXQvUGV6bnlmRHNQNzZkcDk3OE1WVjE1YjArTzFseW1LZmUvQWwyaDIzSTkvMWc1MnM4L2VaUGFHMGY0RXVQaUF5S3hkOEJ5TVF3WlFoSkp4aERiQTljbk0rNXJ3cHVuVEU2Y1ltSXlPQTRuQTZlZnZNblhHaXU1Zkd2L29pVWhNbWo4cHhQOS82QkVITklkKzlUV0dnNEpaV0ZSRWZHa1pHU2pkUHBJQ0k4aXVyNmNscmFHZ2tMRGUvM1h2dU9iNmVxdHBUMXkrLzBPbTRKc1hDeTVCQXRiWTE4ZGNPMytyeTJxUFFJcjMzOEZBdG5yZUxtdGZjVGFnMmpxUFFvTGUyTjJPeWQyQjIyaS8vYlNYdG5HMjN0emJSMk5OUGEza3hiUnpPckZselArdVYzVU5kNG5xTFNJMzArSXk0NmdiblRsd0RnY05yNzdYRWJLZldFOWEydW9acFA5cjVOU3NJVWtpZWwrL1RlczdNV3NlLzROajdaK3paM1hQMndUKy9kazk2dEJBc2xuVElvUFlmWGxnNVFTQWlNWWtLL3lUZTI5MVVabFd4Tmw3MUNSRVJHMDk2am4zR2h1WFpVbjNHME9JK3o1MDd5cC9mOEw3WWRlQStIMDg3TmErL3YvdnpReVYwVWx4L2pnUnUveDdtYUVsSVQraThrMDJucm9ManNLRmRmY1NzRnAvZmpkSGt2TFpHVm5zUHBpdU1jTHR5TnllUTljR3RLOGpSeXNoYnkxUTJQOGU2MkY2ZzRmNGI3Tmo3Qi9oUGJPVjFlZ01VU1NxZ2xES3NsbEF0Tk5jUkZKNUNlTkpYWTZFbEVoRVVSRlJGRGVsSVdBQmVhYXNnNzlubWZNV2FtemV4T090MXVOMmF6QnBDTmxmYk9OdDc0NUJuQ1F5TzRlOE8zQ1RHSFVGcFY3Slg0VjljYnZaK25LNDVqQ2JGMkg0K1BTU1FwUG8xOUJkdllzdWV0ZnAvaGRyczVkbW9mQmFmMzkvbjVJN2Y5a0xTazRLekFLekpVU2pwbFVGSWpqV0d6ZGhlME9hQ3hFK0xDK2o5L1pqeEVXYUhWRGgxT09GWUw4NVBHTGw0UkVmRm9hbTNnaTRPYmlReVBwcTJqWlZTZVVkZDRudmQzL0o1cmx0NUdYSFRDZ09lZnJUeEpWRVFzQjA3czZENjJjTllxTENIR1Y1UERoYnN4bTh4Y01mZEtubnYzMy9yc1JUU2J6R3pkdjZuWDhXdVczVTVpZkNxNTJVdEpqRXZsMDcxdkV4a1J3MzBibitoMTdwTXYvNURjR2N0WnYveU9QdU9jbVpuTG45MzNUMzErNW5BNk9ISDJFQUMxRFpXNFhLN3UvUzR4a2ZGTVNabld6MzhGR1k1T1d3ZXZmdlJmTkxWYzRPSGIvcHJZS0dPdHRpMTczcUsrMGJOV205Tmx6TW5jdFAwbHIrdVh6cjJLOWN2dndPRjA0SFE2dU8ycXJ3L3ArWGFIamMwN1g4WGxWZ0Vna2NGUzBpbUROaVVhemw3czVTeHZ2bnpTQ2JBaUhUNHZOYlozbjFQU0tTS0JJZjdpYU5ENi9xY2lqanZ2Ny9nOTBaRnh6SjIraEIySFB2VHhONlRkQUFBZ0FFbEVRVlQ1L2RzNlduajF3MTh4STJNZXF4ZGVQK0Q1VFMwWHFMbFFTVWRuRzE4YzNFeHphd01SNFZIa1ppL0RFbUxCN1hhVFY3Q1ZLK1plU1hob0JOKzkrOGREanNudGRtTXltVWhMek9EQm0vNThPRC9XZ0RvNjIzaGp5ek5leHk3ZHo4MWUxdThRWUJtNjlzNDJYdGowQ3hwYjZubm81aCtRbWpDRnB0WUdZcVBpZWZTT3YvRTZONzlvRCs5c2ZZN3YzLy9QaEZyNy90SmlOcHRabExONnlERnMzdm5xc0g4R2tXQ2twRk1HTFNPbVI5TFpBcmtESkpHcmVpU2RYNTZEeHhhT2Jud2lJbU1oNFdMU09aajU3ZVBCNGNJdktTbzl3amR1K1V2T1ZwNGNsV2UwdGpjVEVSYkZIZGM4UXZuNU14dzdsWWZKWkdKZndUYjJIOStPMisybXRLb1lnQmtadVJ3cDNndkExMi81QzVMaTAzank1Ujl5L3czZjY1N2ZtVis4aDdyR2F1S2lQRDJtUDMveHIzQmRNc1MyTHpldXVZK1ptYms4ditrWExKdDNOU3R5cjhWa01uRysvaHpsNTAvM090L2hzRk5WVitiVjQ5cGwxdFFGeEVURzlmdXM2TWhZL3ZhUlh3SHd4Y0gzT1Z5NG0rL2Q2K2tWZlhuemZ4QVNvcTlhdmhRZUdrRkNYQXAzcmY4V0tRbVQyVmV3blE5MnZjcGpkLzdka0llNnpzaVlSMFJZMUpCanNGcEN1ZlhLaDRpUFNSenl0U0xCU244VHlxQU5aZGtVZ0ZVOWFsU1VORUZkT3lSRytENHVFUkYvMkZzSlZhMlFOdlR2ckdPbXZxbUdEM2E5eXVLY05VeWJuRE5xU1dmeXBIUWV1T25Qc1Zxc2ZKNzNEbFpyR0RldmZZQUZNMWQ2blZkYVZVeFQ2d1VPRnU0RW9MMmpGWmZMUlZ0SEM5RVhrenU3dzg2MlBvYk1mblhEWXpDSW9pdEprOUlKQ2JFd0pYa2FIKzErZzRMVCsvbkt0WDlDYVZWUm4vUDM3QTRicDhzTEtLa3M3UFhacEpna1NzNzFQdDVUZW5JV2lYRXBPRjFPTENGV3JCYlAzRUdYeTBtSU9XVEFtR1h3VENZVDkxei9PQUF0YlUxOHR1OGRWaTI0anYzSHQ1TmZ2TWZyWFBmRjRhOVB2dnpEWHZlNWEvMmp2UDNaYndIWXZQT1ZZY1ZTVlZmbU5XZFpSUHFucEZNR2JhaEpaNVRWR0ZKNzlHTGRpaS9LNGM1Wm94T2JpSWcvL0hnblBIa3RSRnNIUG5lc09ad08zdnIwTjBTRngzREQ2bnRHL1hrUllaR2NyamhPU1ZVUjM3bnJmeElSRmtsZFE1WFhPU21USmhNYkZjK2VvNStTTW1reWJSMHROTGJVWXphWmlZNklCWXdlUTZmVFFXUjR0TmUxMlZQbURDbWVPNjk5aEJtWnViejN4Y3ZzUDc2ZERTdSt3cko1Vi9jNjc4bVhmOGlTMmV2Nm5OUFpZV3ZuMzM5dkRObDB1OTA0bkhZc0lSYXZ3a1ViVjMyTnhMZ1VXdHViZThYc2NEblUwem1LM3QzMkF2SFJpV3hZL2hWcUdpcVpQVzF4ditkMjJ0ckJaQ0xNYXZTbXB5WmtESmd3dnIvakZhWk56aUUzZTFtZm55ZkVwZ3cvZUpFZ283OEpaZENHbW5TQzBkdlpsWFIrV2Fta1UwUUN4NFB6NExVVDhPQjc4S2RMSUR2ZUtLSTJYbXplOFFvMUY4N3h6ZHQrZU5sbFNYekY3ckR4NGE3WG1adzhqWlNFeVZUWFYvRDZscWQ3blhmN1ZkL2dvWnUrejVsekoyaHVhOEJxRFNVaExnV3oyWXpOM3NtdXd4L3oxUTJQOGZHWGIzcGQ5Ni9QLzJCUWhWdHVYbnQvOXh5OUJUTlhNRGw1R3BOaWhsZFVJRHcwZ3I5OTVEOEJLQ3pKNTdXUG4rS3hyL3g5bjh0enRMUTFFaFVaNjNYTWRiSDNVM3h2KzRITkZKY2ZZK0dzVlpqTlpsSVRwcENhTUtYZjgxOTQ3MG1pSW1LNWU4TmozY2U2Mm9uRDZhQ3lwb1MwcEV5c2x0RHV6ei9jOVRwSjhlbERudk1wSXIwcDZaUkJHMjdTK2V6RnBWTU9uVGNxMllacnBKR0lCSUNGeVhEdFZQaTN2Y1lmWHpPYklIdVkxKzdPMzhLaHdsMWNzL1Eyb2lKaWFXeTVBQmhWUHdGYTI1dG9iSWtnS2lLbXUxcnNTSDIwK3cxcUc2cklURFVXWms1Tm1OS2RzUFdsb2JtT2tzcENiUGJPN3FWVFFxMWhiRmh4RjNPbkwrbVZkRDV3NDUvaFp1RGh0WmYyUGlYR2VmWnQ5azRhbXV1OFBqZUc5elp6dnY1Yzk3RVFjd2lKOGFsZTV4MHEzTVcwOUp6dWhOUGxjbmt0a2RMWVVzL1V0SmxlMXppZGpoSC85NjF0aDgzSFlHOHp0RGpCRlFETE9vNmtiUU1jTzdXUHJmdmY5U29PVk5kUVRXTkxmYi9YZEhTMlljTEU2ZkxqZ0RFTXU2dnE3Zm42Q3A3YjlIUHUzZmhkWm1jdEdrRmtJdElmSloweWFQRmhFR2t4bGt5eHUrQjhHNlJFWHY2YWFiR1FHQTUxSGVCd0dXdDJydXYvRjVFaUloTktXaFQ4OGxwamJ1ZXBCaWh1OE4yOVRjQ3VUNGQzYlZkUm5LMzdOL1c1cE1oTG0vOERnRWR1L3g5a3BvN2s2Ny9oN0xsQ0RwN2NTYzdVaGJSM3RuWWZQMXowcGRjOHpMam9SS1pOemdHTXVaQmZITnBNcDcyREdabTUzZWVzWG5oZG44OUlUODdDUFlnNW5aY21lVzk5K2l3ek0zTlpsTE9hOHVyVHZQekIvK2wxellFVE83d0tDY1ZGSi9EOSsvKzVlNytsclluQ2tuenV2dTdidUZ3dW5uM25aNnpJdlpiRnM5Y0FSaUdsdXNacVZpM3dqdDFtN3h4eFQyZWtGUmFsd05SMGNKZ1lSTm85L28ya2JUZTFYT0FQbi8rT2xmUFhlLzBDWWYrSkw5aC9mSHUvMXptY2RreVl1bnZmYjF4ekwwdG1yd1dncHFFU2dMVEVxYjJ1cTIybzVIRGg3bDdIb3lKaW1kbWozWXJJNVNucGxDSEpqSVdURjMrUldONDhjTklKY0dVbXZGTmtiSDk1VGttbmlBU2V0Q2pqejFvZi8vMjJhNWpYM1hMbGc5aHN2ZGQwT1hvcWo2T244cmg1N2YzRVJrMGlLVDV0WkFGZUZCK1R5SFVyN2lMRWJPSFk2WDNkeDkvZDlnSngwUW1FaFViUWFXdG5jdkswN3FRekxURUR0OXZOcWZKamJGejF0UUdmOGR5Ny8wWmxiZW1BNTMzcnpyOWxjbklXWUJRcUtqaXpuMUJybU5jUXlXOS81ZSs3Q3hkZGFzL1JUemw2S3MvcjJONWpueE1YbmNEc3JFV1lUQ2FTNHRQWWUreno3cVR6VkhrQkFObFQ1bnBkWjNOMGVnM1hISTVJQzB4Tmd1UmtzQWJRU04zaHR1M1k2RWxjdmZSVzFpMit5V3Q1bW8ycjdtYmpxcnM1VTNHQ3JQUWNyMTVvNkh0NGJaZVNjNFZFUmNRUUZ6MnAxMmRuenhWU2NmNXNyK09acVRPVWRJb01nWkpPR1pLcE1aNmtzN1FKcmtpOS9QbGdMSjNTbFhUdXFnQ1dqMXA0SWlJQ1RFdlA2ZlA0dWRvU0FLYW16U0lsWVhLZjV3eEhmRXdpcXhkZXo5NmpuM2NmYzd2ZHVOMXVibHB6UDdPbXpxZmd6QUVLVHUrbjVrSWx1L0kvNW82ckh5WXJQWWZ6OVJWTWloM2NuTXVGczFheGJ2R05mWDdXMkZMUDd6L3dIczViWEg0TXQ5dk4zT2xYZUIyUENJOG0rcEw1bDEwdVhjK3h2YU9WZmNlM3NXSDVWekNaVEFDc3lMMlczNzM3YjVSVm5TSXpiUWJIVHU4aklUYTUxODloZDloR25IUktiMWN1dWJuUDR5MXRUYnkrNVdubVRyK0NPNjUrZUZEM2NqZ2RuQ3c1Qkpobzcyd2pJc3o3dCtuTDVsM054bFYzanpSa2thQm5IdmdVRVkrc0hyOFlMbWthM0RXTFVpRHM0anpPSmh1YzZIL0toWWlJakRHN3c4NzdPMTY1N0h5NDRXaHVhd1RvcnVqcXZGaXM1ZGwzZm9ZbHhFcDFmUVVGcC9kenZyNWlVRDJZWUZUSVRZcFA2L05QZkIvRmdrNldIQ1k4TEpMcFE2eDgyOFhoZFBER0o4L2dkRG9JRDR2a3dJa2RiRCt3bWZ6aVBZU1lROWh6N0RQS3o1K2hxUFFJSythdjk3clc3ckRqZHJzSnRZNStFU2N4UkVmR2N1YzFqM0M0Y0RmYjlyODNxR3NPRis2bXZiTU5oOVBPUjd2ZkdPVUlSWUtYa2s0Wmtxd2V2eGdlYk5KcE5jT3lIaU80dmp6WC83a2lJaksyMmp0YU9IUHVCTSsrOHpQS3o1L3gyWDFQbkQySTFSSkt5c1dLb2hYbno5RGMxc2pONng3Z3FpdHU0YzFQZnMzOEdjdFpubnNONzJ4OWp2Yk9OcDg5RzR5aVNZVWwrY3pPV2pUc3RUSXRJUlk2Yk8zWUhUWTJiWCtSM2ZsYk9IdnVCQjJkYldSbnpLT3MraFFmN1hxZG1NZzRycGh6cGRlMUxSZVQ3dkN3UWN4REVaK1pNMjB4MTYvOEtvbHgza094WEM0WEpreGV4OW83Mi9oODN4L0pTTTNtZ1J2L2pDUEZlL2pqdGhmb3NMV1BaY2dpUVVIRGEyVklocE4wZ2xIRmRtZUZzZjNsT2ZqbWZOL0dKU0lpQTd0bTZXMWNzL1EycjJPeDBaTjQ5UGEvNFpXUC9vc1gzL3NsOTI3OExqTXk1bzNvT1hXTjUva3M3eDFXenQrQTFXSk1SRnkxNERybXoxeEJaSGcwejczN2IwU0dSM1BUMnZzQk42ZktDM2pwL1gvbmtkdi9SL2Y1ZmNrN3R0V3I0RTlQbHhZWk9uWjZIdzZublhuWlMzdWQrMy9mK0ZIM1VObEx1VnhPci9tZVg3LzVCNWhNNWw3REx1ME9PeC9zZkpWRGhidTQ0K3B2WWdteGNQek1RV291VkJJUkZzbnhNd2N3bVV5a0pXYjIrL1BJNkZpOThIck9uaXRrWDhFMnJKWlEyanBhT1Zkemx2UWtUNkVndThQT0cxdWVwcTJqaFhzM1BrRm1halozYi9nMjcyNTdnWk1saDVtVk9SK255OEg1K2dvT250aHB6QkUxbWNEdHh1bHk0blE2TUpsTWZhNzlLaUs5S2VtVUlaa2NiZlJjMmwzUTJHa01sNDBkeEhTVk5aUGh5WXZieFExUTF3NkpFYU1hcW9pSURGSkVlQlFQM2ZSOVh0NzhIeFNWSGhseDBwa1FtOHdOcSs3eEt0NFRINU5JZkV3aStVVjdpQWlMNHNHYnZ0K2RZRDU0MDUrelpjOWJsMDA0QVdaUFc4ektTNGF4ZG1sdWJlQ3R6NTd0M2c4UGkyUm1aaTdUSi9jZVdudlQydnVJQ0l2cTh6NEZwL2RUVm4ycWU3OXJlUENsbWxvdmtGLzBKU3R5cjJWUnppckFXQVptNi81M0FRaXpock54MWRlNmwrV1FzWFdodVliTk8xOEZ3R3d5azVhVTZUVUV1cXo2RkNXVlJheGZmbWQzQmVlNTA1Y3dPWGthQjAvdTRGVFpNY0pESXltdEt1SjB4ZkUrbjVHVHRWQkpwOGdnbWR5RHFUOHUwc04zUGphV0JnQmpxWUNGeVlPNzdrOC84UlFoK3NGU3VIWEc2TVFuSWpLYTlsWEIvN2NkL3M5NnlCMWMvWnRoZS96eHgvblJZODhNZktLUDJPeEd0ZFgrZWdGOXhlbHlEbnZJNjNoeXV2dzQweWJQN2xVcDFWYy8zMDkvOHpoUFBQRUVTVWxKSkNjbll3Mmc4clZqM2JiN2N1elVQbkpuTEJ2VXVWMkZzVnh1RnlhVENST21YdTk5S0FMNTNZcjBSWE02WmNoR01zUzJpK1oxaW9pTVA2SFdzRkZQT0lHQVNEZ0JzalBtOXBsNEJNclBGK2dHbTNBQ21FeEdrbWtKc1JCaURobFJ3aWtTalBUL0dCbXk0U2FkcTNza25mdXFqU0c2SWlJaUlpSVMySlIweXBCNUxadlNPUGpyWnNaRDRzWEs4UTRYN0svMmJWd2lJb0VtTzJ1V3YwTVFQOHBJendJWWs5N25zUmJzYlR1UTM2MUlYNVIweXBBTnQ2Y1ROTVJXUkdRbzJqdmJxS29yOTNjWTRnZVZ0YVVCdlhSSE1MZnRRSCszSW4xUjBpbEROdVZpQlZ1QStnNW9kd3orMnA1SjUrNEszOFlsSWhKb01xWk1vYnF1ek45aGlCOVUxWldSbUppQXlXUWlKQ1FrNEhyRWdybHRCL3E3RmVtTGtrNFpNck1KTW1JOCs2Y2JCbi90c2pTd1hHeDFkUjNHOGlraUl0SzM1U3VYY2FiNm1ML0RFRDg0VlhHRUdUT3pNWnZOV0szV2dFdE1ncmx0Qi9xN0ZlbUxrazRabHVFT3NiV2FZV21xWjM5bmNJNnNFUkVabEFVTEZoQVpaMlhQc2MvOEhZcU1vVjM1V3pDRk9jak16TVJpc1JBYUdocHcxVkk5YmZ0VGY0Y3lwbmJsZnh6dzcxYWtMMnJsTWl3am1kZTVMc096L1ZtcGIrSVJFUWxVRHp4NFB4VVhpdGh6SkxpK25BZXIzZmxicUtndlpPMjZOVmdzRnFLam93TjJEVWVqYlJjSFRkczIzbTFSVUx4YmtVdFovQjJBVEV3OUs5aVdEakhwWERzRi9uMGZ1TnhRMFFKbkdtRjYzTURYaVlnRUc1UEpoTVZpNFpGdlBjUkxMLzZldDdlZVpucjZQTklTTTBsUG11cnY4TVJIS210THFhb3I0MVRGVWN4aERxNjhkalVoSVNGRVJVVVJIeCtQeFdJSnVDR1l3ZEsyUGUvMkNLWXdaMUM4VzVHK0tPbVVZUmxKVDJkc3FESEVOcS9LMk45YXBxUlRSS1EvWnJPWnNMQXc3cjN2YStUbDVYR2k0QUJmSHZ1SXNOQkl5aXZQK2pzOEdhR005R2wwMk5wSVNrb2tlL2IwN21HWEVSRVJKQ1FrRUJZV0ZyRERMN3ZhOW4zMzM4UGV2WHNEcm0wSDg3c1Z1WlNTVGhtV3pCaWpvSkRMRGVmYmpBcTJFVU5vVFZkbjlrZzZTK0dSK2FNVHA0aElJTEJZTE1URXhMQm16UnB5YzNOcGFXbkI0WERnY3Jsd3U5MytEazk4d0dReVlUYWJ1NGRkeHNYRkVSNGVqc1VTMkYvVnVuN2VRRzdid2ZwdVJYcFNhNWRoTVpzZ0l4cEttNDM5MGlhWW5URDQ2Ni9LaEYvMkdHSjd1aEd5MWRzcEl0SXZpOFZDWkdRa29hR2h4TWZIWTdQWnNOdnRPSjNPZ1BseUhxeTZsczZ3V3EyRWhvWml0VnF4V0N4QjB3c1d5RzA3Mk4rdFNCY2xuVEpzV1hHZXBMTmtpRWxucE1WWVBtVnZwYkcvdFJTeUYvZytSaEdSUU5LMXhJTEZZaUU4UEJ5MzJ6M2h2NVNMd1dReTlmb1RUQUs1YlFmN3V4VUJKWjB5QWxteDhNWEY3YUhPNndSamlHMVgwcm10RFA1RVNhZUl5SUQwcFZVQ2xkcTJTT0JTMzc0TW0xY3hvY2FoWDM5bEJsZ3V0c0NLRmlodThFMWNJaUlpSWlJeWZpanBsR0diMW1NTzVwbGhKSjJSRnFPS2JaZHRaU09QU1VSRVJFUkV4aGNsblRKc1diR2Vuc3JxTnVod0RQMGVWMmQ2dGo4dDhVMWNJaUlpSWlJeWZpanBsR0V6bTJCcWpHZC9PTU5qMS9VWVludStEWW91K0NZMkVSRVJFUkVaSDVSMHlvaGt4M3UyVHc4ajZleXFZdHRscTRiWWlvaUlpSWdFRkNXZE1pSmVTZWN3NW5VQ1hOTmppTzNucFNPTFIwUkVSRVJFeGhjbG5USWkyVDJLQ1EybnB4Tmd6UlR2SWJhRkdtSXJJaUlpSWhJd2xIVEtpSXgwZUMwWVEyeFg5QmhpcXlxMklpSWlJaUtCdytMdkFHUmlTd2lIbUZCb3RrR0hFeXBiSVQxcTZQZTVlaXJzT21kc2YxNEtqeTMwYlp3aUlvRWdQeitmZlhrSEtDOHJJeUk4aWxObkMvMGRrb3hRZHRZczJqdmJ5TXpNWU5ueXBjeWZQeCtUeVlUSlpQSjNhR01xRU51MjNxMkloNUpPR2JHWjhYRHd2TEY5dW1GNFNlZTZpME5zSFM1amlPM0plcGlkNE5zNFJVUW1zaGVmZjRuMkpoZFRrMmV6ZU0xMXBDVm0rRHNrOFpHcXVuS3E2OHJZOFdrZUIvWWQ0b0dIN3NOaXNXQTJCOGVBdEJlZmY0bjJSaWRUVXdLdmJYZS8yMC95T0xEdklBODhkSDlRdlZ1UkxtcnhNbUsrS0NZVUZnSXIwejM3cW1Jckl1THh6SytlSlM0a2s5dldQc3lpbk5VQjlhVmNJQzB4ZzBVNXE3bnpxa2VKTTAvaE4wODlSM3Q3TzA2bjA5K2hqYnJ1dHIzdW13SFp0cnZmN2RXUEVtZk9DS3AzSzlLVGtrNFpzWjVKNTVsaHp1c0U3eXEybjVXQWUvaTNFaEVKR0M4Ky94THBjVE5aUHU4YWY0Y2lZMkRsZ2cya1Q1ckp5eSsrUWt0TFMwQW5KeTg4L3hMcGNUT0NwbTJ2WExDQnlVSHlia1V1cGFSVFJzd1hGV3dCMWs2QjhCQmp1NjREOWxXTkxDNFJrWWt1UHorZnRrWVh5M09ENDB1NUdGYk4zNEN0RmZMeTh1anM3TVRsY3ZrN0pKL0xQNXhQZTRPVDViblgranVVTWJVeUNONnRTRitVZE1xSVRZdURyaW54NVMxZ0grYmZuNkVoY08xVXovNkhaMFljbW9qSWhMWnY3d0d5VW5MOEhZYjRRZmJrZVJRY1BVRlRVMU5BOW9qdHl6dEFWdXBzZjRmaEY0SCtia1g2b3FSVFJzeHFoc3dZei81SWVqdHZtTzdaM2xFT0xmYmgzMHRFWktJckt5OGpOVEZ6NEJNbDRLUWxabEpUVTBOemN6TU9od08zTzdBbW5RUnoydzcwZHl2U0Z5V2Q0aE8rS0NZRU1EOEowaTVXdjNXNjRkT1NrY1VsSWpLUlJZUkZCbHhoRlJtYzlLU3BoSVdHWTdmYnNkbHNBWmVZQkhQYkR2UjNLOUlYSlozaUUxNUo1d2g2T2dGdXp2WnNhNGl0aUFTejB5VkYvZzVCL0tpOHNnU24wNG5OWmd1NHVYL0IzcllEK2QySzlFVkpwL2lFcjRvSkFkd3d6Yk5kZEFGS20wZDJQeEVSR1IvVW96TjBicmRiUXpBdncrMTJZN04zOXZsWnA2MkQyb2FxWWYrM2N6Z2RJd2x0UUhxM0VreVVkSXBQK0dwNExVQmlCQ3hMOCt5L2YycGs5eE1SRWYvNzR1Qm1udC8waXlIMTZwUlhuK2FMZzV0cDcyenJQclk3Znd2LytPeDNCMzJQMzMvd24zeTY5dzlleDJ6MlRocGJMdlQ1cDc4RXh1Vnk4ZEh1TnpsNTluQ2ZueDg0c1lNM3QveDYwSEdKYit3L3ZwMm4zdnd4VlhYbHZUNDdXWEtZcDk3OENYYUhiY2ozL1dEbmF6ejk1azlvYmRkdnZrVjh3ZUx2QUNRd3BFUWF5NTEwT0tIWkJyWHRrQlF4L1B2ZE9OMnpaTW9uSmZDZFJXQTJYZjRhRVJIeDl1dTMvcEhxK29wZXg1Zk91Wkpicm54d1RHTkpqRS9qODMzdnN2M2crMXl6OUxaQlhiUHo4RWVVVmhXemV1SEdZVCszbzdPTlRudUgxN0ZESjNmeDRlN1grenoveHRYM3NtSis3MlU4ekdZenpXME5mUFRsRzJSbnpNTnFzWHA5ZnVMc0lVeW0wZm1IU2oxaGZhdHJxT2FUdlcrVGtqQ0Y1RW5wUHIzMzdLeEY3RHUralUvMnZzMGRWei9zMDN2M3BIY3J3VUpKcC9qTXJFbHdwTmJZUHQwd3NxUnozUlNJc2tLckhSbzdZZmM1WXgxUEVSRVp2UGJPTnBJbnBUTTdhN0hYOFNuSjAvcTVZdVNxYXN1b2I2N3A4N09FMkdScUc2b29PSE9nejg5blp1UVNhZzBEb0tubEFvV2wrY3pLWEVENStkUGQ1OVEzR2ZjK1cxblk1ejB5VTJjUVlnNFpNTTdvaUZqKzVJNi84VHIydXovKzYyV3Z1WDdsVjNubXYzOUthVlVSTXpMbWRSKzNPMnlVVmhWeHcrcDdCbnl1K0VaN1p4dHZmUElNNGFFUjNMM2gyNFNZUXlpdEt2YnFxYTZ1TjNvL1QxY2N4eExpK1NWQmZFd2lTZkZwN0N2WXhwWTliL1g3RExmYnpiRlQreWc0dmIvUHp4KzU3WWVrSlFWbkJWNlJvVkxTS1Q0elBkNlRkQlkzd0lvUi9OTFJZb1lOV2ZCdXNiSC80UmtsblNJeVBuU051cGdJL1JNZHRqWm1aTXhqL2ZJN3h1eVpCMDd1WUYvQnRuNC9yMitxNmZkTC9KL2U4MU1TNDFJQVl6aXUyKzJtc0RTZnd0TDhYdWUrK040dis3ekhYMy85RjVoTVpzNmNPd0ZBdTYyTmh1WmFDczRjSUNFbW1iU2tURHBzYlVSRnhCQWZrK2gxcmRuc1Bldkk0WFR3V2Q0N1hzZm16MWpPcWZJQ1RwVVhBREIzMmhJYVd1cXcyVHRwYlcvbXdJa2R2V0thTy8wS0lzSWkrNHhYaHE3VDFzR3JILzBYVFMwWGVQaTJ2eVkyeXBqanMyWFBXOVEzbnU4K3ora3k1bVJ1MnY2UzEvVkw1MTdGK3VWMzRIQTZjRG9kM0hiVjE0ZjBmTHZEeHVhZHIrSnlxd0NReUdBcDZSU2ZtZGxqWG1mUmhaSGY3NFpwbnFUenkzUFEwQW54WVNPL3I0aklTS1JIRy85N3JzVlk1bW04Y3JsYzJPeWRoUHNoMlRHWlRQekZBNWZ2TmV4TFpManhIN2Vrc29qOUo3NWc1ZndOWEhYRkxWN243Q3ZZeXRiOW0vanJyei9aNXozQ1F5T29yaXZuajF1ZkI4RGh0TlBRVkV0SlpSRkw1MTVGV2xJbVZYVmxKTWFuOWJyV0RkQmpoS3piN2FheTFsaTdxN1NxbUVreFNjUkV4WHRkazVrNmc3eUNyVmhDck93NSttbjM4VTViTzI2M20vQ3dTTExTWmlucDlKSDJ6alplMlBRTEdsdnFlZWptSDVDYU1JV20xZ1ppbytKNTlKS2U2L3lpUGJ5ejlUbStmLzgvZC9lZ1g4cHNOck1vWi9XUVk5aTg4OVZoL3d3aXdVaEpwL2pNckVtZWJWOGtuYk1USURNR3lwcU5Md0pienNMWFpvLzh2aUlpSTVFZUJXRWhjR3FFbGJwSFczdG5Ld0Rob2Y1SmRxSWpZNGQxbmR2dDVvT2RyeElURmMrMXkyN3ZsU3gwRFpPOFhCS1hscFRKM3o3eW53RDg5cDEvSVQwNWk1dlgzZzlBYlVNVnhXVkh1WHZEdDN0ZEZ4a2V6WkdpUFVTR1JXTU9DV0ZhZWc0UDMvcFhBUHpMODk5blJlNzZYdk05VDVVWFVGNTlta1U1cTczbS9yMzQzaStKam96anJ2V1BEdU8vZ3ZRblBEU0NoTGdVN2xyL0xWSVNKck92WURzZjdIcVZ4Kzc4dXlFUGRaMlJNWStJc0tnaHgyQzFoSExybFEvMTZpa1hrZjRwNlJTZm1SNEhJU1p3dXFHcUZWcnNFRzBkK0xyTHVUa2JmbjJ4VU9EbTAwbzZSV1I4dUdPbU1lei8zdG1RTUlMNTY2T3A0MkxGVjdmYlJXTkxQV0doRVlTSGp0TmdlM0E0SGR4eTVVTzBkN1FBOUtvbTI3V01SWDlWWnNGSVRDOGRLZ3ZHME43WFBuNktuS3hGNUdRdDdQWDUrbVYzOHRHWGIvRGVqcGNCK040OS85ajltZHZ0eG56SlhGR0gwOEdIdTE3SFpETFIzT3I5VzRpVzlpYW1wRXkvM0k4cXcyQXltYmpuK3NjQmFHbHI0ck45NzdCcXdYWHNQNzZkL09JOVh1ZTZMdzUvZmZMbEgvYTZ6MTNySCtYdHozNEx3T2Fkcnd3cmxxcTZzdTVmWm9qSTVTbnBGSit4bUkzRXMvaml2N3RGRjJCSnlzanVlZjAwK0grSGpaN09zbVk0V1cvMGdJcUkrTlBEOCtIelV2akpMdmpaVlViaHMvR203V0pQNTliOW05aTZmeE1BazJLU1dERi9QU3R5cngyMVNxc2o5ZUo3VDFKUmMzYkE4LzdsK2UvMys5bXRWejdFRlhQV2VSMXI3MnlqdGEySmVkT3Y0T3ArcXVmT21qcWZXVlBuOS9tWjIrMmlvdVlNNWhPZVpOWm03NlNwOVFKWExybVpneWQzZGg5M3VwdzBOTmN5S1RaNXdKOURodS9kYlM4UUg1M0lodVZmb2FhaGt0blRGdmQ3YnFldEhVd213cXpoQUtRbVpBeVlNTDYvNHhXbVRjNGhOM3RabjU4bnhJN3dTNDVJRUZIU0tUNDFhNUp2azg3NE1GZzEyYWhlQzBiUGdwSk9FZkczc0JENC8xYkNqM2JDb3gvQzk1Y2E2eFduanFOcGU3RlJrN2p0cXE4VGFnbkQ0WEpRMTFERndaTTcrV2ozR3pTMVh1RDZsVjhkbGVlNlhTN01wdUV2QTM3am12dU1CR0VFa2k0dW4zRysvaHp0bmEwY0tkckQvdVBiV2JOd0kyZk9uV0RQMGM4dWUvMzFLNy9Lc25sWGQrKzczVzRjVGdmSHp4eWdzTVFvYXRUZTJjb2QxM3lUcjkvOEE5ekE5Z1B2MDl6V1NFeGtITlYxNVRpY0R2VjBqcUx0QnpaVFhINk1oYk5XWVRhYlNVMllRbXBDL3hVSFgzanZTYUlpWXJsN3cyUGR4N3JtY2pxY0RpcHJTa2hMeXNScUNlMysvTU5kcjVNVW56N2tPWjhpMHB1U1R2R3BXWlBnZ3pQR3RpL21kWUt4Wm1kWDB2bFpLWHgzTVlRT1hBMWZSR1JVTFVxQjM5NEEvL3RMK0orOUM1YU9tTmtFMlNPNFBpNTZFa3Rtci9VNnRpSjNQYjk1NTUvNThzZ25yRnQwSXhIaFE1L1BOcEMyenRZUkZTK2Frakx5NVZ5S3k0N3gyei8rUy9lUTE4bkpXVngxeGExTW56eUhtWm56ZWVYRFg3Rm00Y1plU2VINStnbysyZnMyOFRIZUZhTHNEaHNBZDIvNE5qTXpjN0U3YlB6c3VUL0hHaEpLUm1vMkRxY0RTNGlWNHRLakxKbXpsc0xTZk1MRElrbVpOSG5FUDB0dE8ydytCbnVib2NVSnJvbFFObmtBSTIzYngwN3RZK3YrZDczbSs5WTFWTlBZVXQvdk5SMmRiWmd3Y2JyOE9HRDhZcUtyNnUzNStncWUyL1J6N3QzNFhXWm5MUnBCWkNMU0h5V2Q0bE16ZlZ4TUNHQmxPc1NGR2V0MXR0cGhad1ZjTzlVMzl4WVJHWW1rU1BqMzljWTg5dUlHS0drRWg0K1NBaE93NjlNQlR4dVM2TWhZNWs1Ynd0NWpuMVBUVU1uVXRKbStmUUJHRDZBdmloZnRQLzRGSDMvNTVwQ3UrY0g5UHlNaVBBcUx4Y3Fjck1YTXkxN0tsajMvemVUa2FlUk1YUUJBVnZvczVtVXZwYXF1akt1WDN0cDlyZHZ0WnR2K1RXUlBtY3ZNekZ5dis3WmRuRi9hVlhURzRiQURkQ2M5bGhBTDB5YlA1dWlwUEJiUFhzUFI0cjNNbjdIY0owT1lJNjNHTHppbXBvUEROREdXNmhuSVNOcDJVOHNGL3ZENTcxZzVmejBOelhYZHgvZWYrSUw5eDdmM2U1M0RhY2VFaWRlM1BBM0FqV3Z1N2Y2bFRFMURKUUJwaWIyL1hOUTJWSEs0Y0hldjQxRVJzYjNhaVlqMFQwbW4rRlRPSk9NZkV6ZFEzZ3dkVGdnZllhK2t4UXpYWmNGYkY5Y0IzM1JLU2FlSWpDOXBVY2FmZFQ1ZVQzaVhiMjhIZUhydFFpL09iZk1sdDl0TlZWMFptU2tqNmNjeU9KME9IRTQ3WDd2dU93T2VXMTU5bWwzNUgrTyttSkpOUzg5aFdub09BQ1o2SjM3ckZ0L0UwMi8raEpNbGg3dDd0cmJ1MzBSbGJTbmZ2dXNmZXAzZjFXTWFGUkVEUUtlOUE4Q3JwMjF4em1yKys5UGY4UEdYYjFMZlZNUGRzOWYxdXM5d1JGcGdhaElrSjROMUhNNGRIcTdodHUzWTZFbGN2ZlJXMWkyK2lUZTJQTk45ZkQxUVBENEFBQ0FBU1VSQlZPT3F1OW00Nm03T1ZKd2dLejJuVnlHcHZvYlhkaWs1VjBoVVJBeHgwWk42ZlhiMlhDRVY1M3ZQTWM1TW5hR2tVMlFJbEhTS1Qxbk1NRFVXU3BxTS9hSjZXT0NET2dwM3pQUWtuZmsxeHYyemhsZU5YMFFrS0xSMXRCQVJGdVhWMjNhKy9oekhUdThqTm1yU1plZS9EVmR0UXhVZG5XMWtwTTd3MlQzblhLWTRUQmZYeFNxbGc1VVlsOEpWVjl6Q081OC94ME0zLzREQzBueDJIUHFBcjF6N0o2UWs5QjRTVzMyaGdvaXdxTzRsTWp4SnB5ZHhuek50Q1lseHFldzUraGtMWnE0WTh2SWRNbmhYTHJtNXorTXRiVTI4dnVWcDVrNi93bXY1bXN0eE9CMmNMRGtFbUdqdmJPdTFGTSt5ZVZlemNkWGRJdzFaSk9ncDZSU2Ztem1wUjlKNXdUZEo1K1JvdUNJVkRsUWIrLzk5RXY1cStjanZLeUlTcUE2YzJFRiswWmZNeUpoSFZFUXN0UTFWRkp6ZUI4RHRWMzJqT3htMU8reDgvT1dickZ0OEkzSFJJNnZVZHFqUTZML0tuakozWk1HUGdTdVgzRXgxWFRuUHZmdHZ1Tnd1Ymw1N1AvTm45UDBQeTltS0UyU2tlbnB2dTVhakNldVJkSGJhMnJHRUdGK3JySlpRM0c3M3VLMFFIS2lpSTJPNTg1cEhlR1BMTThSSEozb05uKzdQNGNMZHRIZTJZYldFOHRIdU43anptbStPUWFRaXdXZjQ1ZVZFK2pGckZPWjFBbnhsbG1mN2t4Sm9zdm51M2lJaWdXWnEya3dpd3FJNFhQUWxXL2U5eStueUF1Wk1XOEszN3Z3N3NqTThTV0Y3Und0bnpwM2cyWGQrUnZuNU04TitYbHRIS3dlT2Y4SGs1Q3lmRkFQeUZYY2ZzeUR0RGh1NzhqL21UT1ZKUWtQRE1abE1IQzdjemNtemgzRzV2SHRObTFvdWNMTGtzTmV5R2MxdHhuRGJyb0pKTFcxTnZQRGVrelMyWG1EcDNLczRjR0lINzMzeE1tNTNJTXpBbkZqbVRGdk05U3UvU21KY3F0ZHhsOHZWYTZoMWUyY2JuKy83SXhtcDJUeHc0NTl4cEhnUGY5ejJBaDBqcko0c0lyMnBwMU44YnJTU3psV1RJVGtDYXRyQjdvSVBUc085YzN4M2Z4R1JRREkxYlNhUDNQN0RBYytMalo3RW83Zi9EYTk4OUYrOCtONHZ1WGZqZDVtUk1XL0l6OXUwL1VVNjdSMnNXM3pUY01MdGs5dnQ1cDkvOTcwQno3czBVV3pyYUNXLzZFdkF6Zm42YzJSUG1ZdmRZZWZNdVJNVWxoem14TmxEMk93ZHJKeS9nWFdMYjZLMm9ZcFA5NzdONjF1ZUppb2loaGtadVdTa1pETXYrd28rMlBVYTRXR1JURTJieVJjSFA4QVNZdVhBaVMrSWowa2tJaXlTTXhVbmVHZmI4N2hjVGg2KzlhOUlUWmhDYk5Ra1B0LzNSODdWbG5ERDZudTY1NWZLMkZpOThIck9uaXRrWDhFMnJKWlEyanBhT1Zkemx2UWtUMEVJdThQT0cxdWVwcTJqaFhzM1BrRm1halozYi9nMjcyNTdnWk1saDVtVk9SK255OEg1K2dvT250aHB6QkUxbWNEdHh1bHk0blE2TUpsTVhrdnJpRWovbEhTS3ovVmNSN09rQ1J3dVk2N25TSm1BdTNMZzE0ZU4vWGVLNEd1empkTHJJaUl5ZkJIaFVUeDAwL2Q1ZWZOL1VGUjZaTWhKcDhQcHdHd3lzM0RXcWtITndSd3NrOG5FUGRkL2Q4RHpTcXVLMlhIb2crNTlxOFhhWGZrMklTNkZSYk5XVTExWHh1c2ZQMFZ5ZkRvcmNxOWxVYzdxN3VIRVUxS204WTFiLzVMSzJsTHlpL1pRWEhhVWl2Tm5TRXVheXNtU3c5eTEvbEdpSW1MNDhzZ1duQzRuMFpGeDNIcmxRK3pPLytSaWRkd3N2cnIrTVNiRkdrdXRYTG5rSnVKakV2bGcxMnU4OHNHditONjkvOWk5UEllTWpRdk5OV3plK1NvQVpwT1p0S1JNVnN4ZjMvMTVXZlVwU2lxTFdMLzhUakl2RHAyZU8zMEprNU9uY2ZEa0RrNlZIU004TkpMU3FpSk9WeHp2OHhrNVdRdVZkSW9Na3NtdHNSOHlDcjZ4R2M0WkZlYjUxUWFZbStpYis3YmE0ZTQvR2oyZEFEOWVBMWRtK09iZUlpTGp6ZU9QUDg2UEhudG00Qk45eEdidnhHb0pIZFpjUkxmYmpjTnB4Mm9KSFlYSWZLTzVyWkdZeUxoQm5ldDBPUWt4aDFCVWVwUlpVK2YzZWM2RnBsb09GZTdpcWl0dUljVGN1MVI3UzFzVDUycEx1cGRyR2FxZi91WnhubmppQ1pLU2traE9Uc1lhUU9Wcng3cHQ5K1hZcVgza3psZzI4SWtZN2R2dGR1Tnl1ekNaVEpndzlhcVFPeFNCL0c1RitxSTVuVElxUm11SWJaUVZOdmFZS3ZST2tlL3VMU0lTN0VLdFljTXVmbU15bWNaMXdna01PdUVFdXBQSS9oSk9nRW14U1Z5NzdQWStFMDR3Q3RzTU4rR1UwVGZZaEJPTTltMDJtN0dFV0FneGg0d280UlFKUnZwL2pJeUswVW82d1JoaTIrVndqYWRTcm9pSWlJaUlqRDlLT21WVWpHYlNtUlVMaTNvc3cvTGZKMzE3ZnhHUjhTSTdhOWJBSjBuQXlralBBZ2pJcFZlQ3ZXMEg4cnNWNll1U1Roa1ZQWXNKbldrMGlnbjUwcDJYTEovU2F2ZnQvVVZFeG9QMnpqYXE2c3I5SFliNFFXVnRhVUF2M1JITWJUdlEzNjFJWDVSMHlxaUl0a0tLc1h3WlRyZVJlUHJTMmluRzhpbGdGQlY2NzVSdjd5OGlNaDVrVEpsQ2RWMlp2OE1RUDZpcUt5TXhNUUdUeVVSSVNFakE5WWdGYzlzTzlIY3IwaGNsblRKcWVnNnhQVm52MjN1YlRYRDdUTS8rTzBYZ1VoMW1FUWt3eTFjdTQwejFNWCtISVg1d3F1SUlNMlptWXphYnNWcXRBWmVZQkhQYkR2UjNLOUlYSloweWFub09zVDFlNS92NzN6SURyQmRiY0UwNzdEcm4rMmVJaVBqVGdnVUxpSXl6c3VmWVovNE9SY2JRcnZ3dG1NSWNaR1ptWXJGWUNBME5EYmhxcVo2Mi9hbS9ReGxUdS9JL0R2aDNLOUlYdFhJWk5UM1g1aHlOcERNMkZOWlA5ZXovb2REM3p4QVI4YmNISHJ5ZmlndEY3RGtTWEYvT2c5WHUvQzFVMUJleWR0MGFMQllMMGRIUkFidUdvOUcyaTRPbWJSdnZ0aWdvM3EzSXBVeHV0MXVERW1WVWREcmgxcmVncTRIOThTdkdPcHUrVk53QWozL3MyZi90alVaMVd4R1JRT0Z5dVdodmIrZWxGMytQbzgzRTlQUjVwQ1Zta3A0MGRlQ0xaVUtvckMybHFxNk1VeFZITVljNVdMTnVOU0VoSWNURXhKQ2Fta3BFUkVSQTlvWUZROXYydk5zam1NS2NyQTJTZHl0eUtTV2RNcXErOVNHY3ZiaU81cjllRFV0VGZmK003MzhHeDJxTjdadXo0UzhIdjlhemlNaUU0SEE0YUc1dUppOHZqeE1GSjZtcHFTRXNOSkx5eXJQK0RrMUdLQ045R2gyMk5wS1NFc21lTWIxNzJHVkVSQVJKU1VsRVIwZGpzVmo4SGVhb2NUZ2N0TFMwc0hmdjNvQnIyOEgrYmtWNlV0SXBvK3JKUFBqZ2pMSDk4SHo0K2p6ZlAyTnJHZnpUYm1QYllvYlhiNE80TU44L1IwVEVueHdPQngwZEhUUTJOdExTMG9MRDRjRGxjcUYveGdPRHlXVENiRFozRDd1TWk0c2pQRHc4S0pLU1FHL2J3Znh1UmJxb3RjdW9tcFBvU1RwUGpNSzhUb0FyTXlBMUVxcmJqUFZBWHpzQjMxazBPczhTRWZFWGk4VkNaR1Frb2FHaHhNZkhZN1Bac052dE9KM09nUGx5SHF5NmxzNndXcTJFaG9aaXRWcXhXQ3hCTSt3eWtOdDJzTDlia1M1S09tVlV6ZXRSVE9obzdlZzhJOFFFOTgrRi85aHY3UCt4R0I2Y1o2d1ZLaUlTU0xxV1dMQllMSVNIaCtOMnV5ZjhsM0l4bUV5bVhuK0NTU0MzN1dCL3R5S2dwRk5HV1ZZc2hJYUF6UW10ZGpqWEFwT2pmZitjRzZiRFM4ZWdyc040MXBzbjRaSDV2bitPaUlpLzZVdXJCQ3ExYlpIQXBiNTlHVlZtMCtndm5RTEdlcDMzelBIc3YxVUk3WTdSZVphSWlJaUlpQXlla2s0WmRYTVRQTnZINjBmdk9iZk84QlFRNm5EQTIxcTNVMFJFUkVURTc1UjB5cWdiaTU1T2dMQVF1RHZIcy8vR1NXT3RVQkVSRVJFUjhSOGxuVExxY3BNODI4VVhqQXF6bytXT1daNENRcTEyZUxkNDlKNGxJaUlpSWlJRFU5SXBveTQrREZJaWpXMm5Hd292ak42eklpM3dsVm1lL1ZlUGczMFVrMXdSRVJFUkViazhKWjB5SnNacWlDM0FYVGtRY2JFdWM1TU5OcDhlM2VlSmlJaUlpRWovbEhUS21QQXFKalRLU1dkTUtOdyswN1AvK3dLamgxVkVSRVJFUk1hZWtrNFpFM1BHc0tjVDRHdXp3WEt4ZGRkM3dNZG5SLytaSWlJaUlpTFNtNUpPR1JOekVxQnJ1ZWZxTm1qb0hOM254WWNaUzZoMGVla1l1TlRiS1NJaUlpSXk1cFIweXBpd21HSG1KTTkrd1JqMGR0NC9COHdYTTkzemJmQlo2ZWcvVTBSRVJFUkV2Q25wbERFemxzV0VBQklqNElacG52Mlhqb0U2TzBWRVJFUkV4cGFTVGhrelk1MTBBanc0enpPc3Q2SUZQaXNabStlS2lJaUlpSWhCU2FlTW1aNFZiQXZxeG1hT1pWb1VyTS95N1A4bUh4eGF0MU5FUkVSRVpNd282WlF4a3hFRFVWWmoyK2FFa3FheGVlNGo4ejF6TzJ2YjRROUZZL05jRVJFUkVSRlIwaWxqYko0Zmh0aW1SY0Z0UFNyWnZsd0FyZmF4ZWJhSWlJaUlTTEJUMGlsanloL3pPZ0VlbmcvaEljWjJxeDErWHpCMnp4WVJFUkVSQ1daS09tVk0rU3ZwakEyRkIrWjU5dDhxaEpyMnNYdStpSWlJaUVpd1V0SXBZNnJuOE5xU0p1aDBqdDJ6Nzg0eGxsRUJjTHJoZC9sajkyd1JFUkVSa1dDbHBGUEdWSlFWTXFLTmJUZHd0SGJzbmgwYVloUVY2dkpKQ1p4cEhMdm5pNGlJaUlnRUl5V2RNdVp5a3p6Ymg4K1A3Yk0zVG9OcHNjYTJHM2ptME5nK1gwUkVSRVFrMkNqcGxERzNNTVd6ZmFSbWJKOXROc0YzRm52MjkxZkRnZXF4alVGRVJFUkVKSmdvNlpReHR6RFpzMzJzemxpemN5d3RUNE5GUFJMZnA5WGJLU0lpSWlJeWFwUjB5cGhMajRMRWNHUGI1WWJqOVdNZncvZVdlTGJQTkJyek8wVkVSRVJFeFBlVWRJcGY5T3hwekIvamVaMEEwK05nUTVabi85bDhjTGpHUGc0UkVSRVJrVUNucEZQOG91Y1EyL3d4bnRmWjViR0ZFR0l5dG12YjRROUYvb2xEUkVSRVJDU1FLZWtVdjFqUUkrazhXbXVzbXpuV2tpTGdxem1lL1pjTG9OVSs5bkdJaUlpSWlBUXlKWjNpRjFteEVCdHFiTnRkY05JUDh6b0JIcHdIa1JaanU5VU92ejNpbnpoRVJFUkVSQUtWa2s3eG01N3pPc2Q2dmM0dVVWYjRScTVuLzkxaS95WEFJaUlpSWlLQlNFbW4rTTE0bU5jSmNPY3N5SWp4N1A4aXo2aXFLeUlpSWlJaUk2ZWtVL3htNFNYek92MlY2Rm5NOE1QbG52MHpqZkIyb1g5aUVSRVJFUkVKTkVvNnhXK214MEhFeGZtVTdRNG91dUMvV0hLVDRLYnBudjNmSFlYemJmNkxSMFJFUkVRa1VDanBGTDh4bTJCUmo5N09JMzRjWWd2d25jV2U0a1kySi96N1B2L0dJeUlpSWlJU0NKUjBpbDh0N0ZsTXlNOUpaN1FWdnJ2RXM1OVhCVHNxL0JlUGlJaUlpRWdnVU5JcGZ0VnpYdWNoUDFXdzdlbjZMTytxdXY5blA3UTUvQmVQaUlpSWlNaEVwNlJUL0NwbkVsZ3Z0c0oyQjV4dTlHODhBSCs5M0JQVGhRNTQvcWgvNHhFUkVSRVJtY2lVZElwZm1VMlhMSjB5RG5vNzA2UGdnWG1lL1hlS2pJcTJJaUlpSWlJeWRFbzZ4ZS9HeTNxZFBkMC94N04ycDhzTlA5OExXcnBUUkVSRVJHVG9sSFNLMzQyM2VaM1FlKzNPd2d0R2o2ZUlpSWlJaUF5TmtrN3h1M2xKbmptVVRUWW9iZlp2UEYxeWsrQ0dhWjc5M3gyQitnNy94U01pSWlJaU1oRXA2UlMvQ3pIQjNFVFAvbmlZMTlubHUwczhhM2UyTytCZjkvZzNIaEVSRVJHUmlVWkpwNHdMNDNGZUp4aHJkejYrMkxPL3Z4citXT3kvZUVSRVJFUkVKaG9sblRJdTlFdzZENCtqbms2QWpkTmdaYnBuLzVsRFVEWk9oZ0NMaUlpSWlJeDNKcmZicmFLYzRuYzJKOXo2dGxFcEZ1Q2xXNHlsUzhhTFpodjh5WWZHdXAwQTArUGdtWTNHMEdBUmtiR1NuNTlQWHQ0QnlzcktDQStQNHV6WlFuK0hGSEN5c21iUjJkbEdabVlHeTVjdlpmNzgrWmhNSmt3bS9ZVXZJakpjU2pwbDNQakJaM0MwMXRqK3kyVndjN1ovNDdsVWZnMzg1ZWVlL2Z2bXdMY1craThlRVFrdXp6Ly9FazFOTHBLVGMwaE16Q1F4TWNQZklRV3N1cnB5NnVyS3FLb3FJQzdPeWtNUDNZZkZZc0ZzMWdBeEVaSGgwTitlTW00c1RmTnM3NnZ5WHh6OVdaZ005ODd4N0w5MkFncnEvQmVQaUFTUFgvM3FXVUpDTWxtNzltRnljbFlyNFJ4bGlZa1o1T1NzNXFxckhzVnNuc0pUVHoxSGUzczdUcWZUMzZHSmlFeElTanBsM0ZpVzZ0bmVYdzNqc1F2K1R4YkF6SGpQL2ovdWdsYTcvK0lSa2NEMy9QTXZFUmMzazNuenJ2RjNLRUZwd1lJTlRKbzBreGRmZklXV2xoWWxuaUlpdzZDa1U4YU5PWWtRWlRXMlcrMXdzdDYvOGZRbHhBUS9YZ3ZoSWNaK1RUdjg1MzcveGlRaWdTcy9QNS9HUmhlNXVVbzQvV24rL0EyMHRrSmVYaDZkbloyNFhDNS9oeVFpTXFFbzZaUnh3d1JjMGFPM00yOGNEckVGbzhEUm55MzE3SDlhQ3R2Sy9CZVBpQVN1dlhzUGtKS1M0Kzh3QkpnOGVSNUhqNTZncWFsSnZaMGlJa09rcEZQR2xhVTloOWlPMDZRVDRJWnBjR1dQS1ZWUDVrRmRoLy9pRVpIQVZGNWVSbUppcHIvREVDQXhNWk9hbWhxYW01dHhPQnlvRHFPSXlPQXA2WlJ4WlVXUDlUQUw2cURENGI5WUJ2TERGWkFjWVd5M09lQi83eDZmODFCRlpPSUtDNHRVMGFCeElpbHBLcUdoNGRqdGRtdzJtNUpPRVpFaFVOSXA0MHBLSkV5Sk5yWmRicU9nMEhnVmFZRWZyVEdHQllPeHBNcWJKLzBha29nRW1KS1NJbitISUQxVVZwYmdkRHF4Mld5YTF5a2lNZ1JLT21YYzZibDB5bmhPT2dIbUpzSTNjajM3LysvdytDeUFKQ0xCcDdoNEw0Y1BmK1R6KzdhMDFQUHV1eitucmEzSjYvaWVQVytUbi85SnY5YzVIRGJzOXM1aC9YRzVQSE1vT3pwYTZlaG84ZnJUMmRubTlheVRKM2Z4L3Z2Lzd0c2YvQ0szMjYzaHRTSWlRMlR4ZHdBaWwxcWFDdThXRzl2amNiM09TejA0RC9aVXdvbUx5ZWIvM0FILzd3YUlEL052WENJUzNGd3VKM2w1NzVDVU5KVXBVK1lDc0hYcjg1dzVjMkRBYTIrNzdZY2tKV1hTMGxKUFRjMVpyODlhV3h1b3JqN0YyYk1IaVlpSTZUNSs3dHdKSWlKaWlJbEo4RHJmYWcwbkkyTWVyNzMyOTdTM053L3JaMW05K2w3bXo3OFdnRGZlK0JHZG5hMWVuOGZGcFhMUFBmK3JSNHdYcUtrcEdkYXpSRVRFOTVSMHlyaXpOQlhNSm1ONDdia1dPTjltRExzZHI4d20rTWxhK1BaSDBHU0QrZzc0K3kvZy8xN243OGhFSkpqbDVLeW12THlBeno3N0xYZmQ5UTlFUmNXVGs3T0d5Wk5uRDNodGRMU1JPTmJWbGJOLy95YXZ6N3A2SFk4ZS9SU3pPYVQ3ZUV0TFBjM050YlMwZUEvM2lJMU5KaU5qSGdDTEZ0M0F6SmtyKzN4bWUzc1RqWTNWcEtYTjhqcSthZFBQZTUyN1lNRjF6Sm16RG9DUFAzNmFtSmlrWHVlWXphTTNtRXU5bkNJaVE2T2tVOGFkY0F2TVM0U2p0Y2IrM2txNGRZWi9ZeHBJVWdUODgxWHdGNStCM1dVTXNmMm4zZkFQcS8wZG1ZZ0VzM1hySHVUdHQvK1JreWQzY3NVVnR6QjU4dENXWDhuS1draFcxa0t2WTAxTk5iejMzcFBjZlBOZkVCMDlxZnY0MXEzUEV4MmR3TEpsdC9kN3Y0aUlXQklTSnZmNVdYRnhCWHYydk1VamoveW4xM0dUcVhmeUdCNGVUWHg4R3MzTmRUUTJWblBGRmJkNGZlNTJ1N3dTWWhFUjhTOGxuVEl1TFUzekpKMTVWZU0vNlFTWWt3Qi9zOUpJTmdHMmxzR3NTWER2SFAvR0pTTEJLelEwbk50di94c2lJMk9IZlk5MzN2a1pGeTVVOWpyKzVwcy83dlA4STBlODUzWGVlT1AzU0U4Zm5iVkdUNTNLdzJvTlk5cTB4VjdIamQ1WVU5OFhpWWpJbUZQU0tlUFNzbFI0NGFpeHZiL0tXSXBrSW54OXVDWVRpaTdBNnllTS9XZnpZWHFjOTFJd0lpSmpxU3ZoUEg3OEN6bzZCaituTWlkbkRWRlI4VGdjTm1iTVdNN3MyV3VIOUZ5YnJaMFBQL3dWVHFmVDYvaHJyLzBESFIwdHZjNTN1Wnc0blhhZWYvNEgzY2V1dWVhUnl6NmpzSEEzTTJhc3dHSUo3Zlhzam81bUhBNDdGb3QxU0hHTGlJanZLZW1VY1dsT0lrUlpvZFVPSFU0b3FJWGMzbE4yeHFWdkxZVFREVVlQclJ2NDZXNTQrbnJJakJud1VoRVJuL2ppaTk5VFhMeW5lLzhiMy9nbFpXVkhhV282RHhnSlhtUGplY0xDb3ZydEJaMDZkU0ZSVWZFQVJFWEZrNXc4allhR3dWVjNpNGlJd1dUcSsxZUZWMS85TUU2bjl5TE1wMC92NCtUSm5ZU0VXTGp1dXU5MEg3L2NHcVUxTlNVME5sYXphdFhYZW4zVzN0Nk0yKzNtd29WekpDZG5EU3BtRVJFWlBVbzZaVnd5QVZla3doZmx4djYrNm9tVGRKb3cxdS84N2hZb2I0WU9CL3pkZG5obW81RklpNGlNdHRtejE1Q2Vua05WVlJISGoyL0g3WGF6Y2VOM3V6OHZLTmpHenAydnNuSGpFNlNsWFg3K3dwVlhmcDJJaUZnNk9scDQ2NjJmWXJXR1gzYStwTTNXeHFKRk43SjA2YTNjZE5QM1NVcWE2dlY1ZXJwM29hRDYrZ3FLaS9jeVpjcGNxcXRQa1pFeGQxQS80NlJKazBsSW1NTEJnKytUbVpucmxlUTJOQmpEZ2F1cWlwVjBpb2lNQTBvNlpkeGEyaVBwM0Y4RkQrZGUvdnp4Sk1JQ1A3c0tudGdDelRhb2JJV2Y3SVIvdmRxb2Rpc2lNcHBTVXFhVGtqSWRsOHZCOGVQYnZUNXpPaDBjT3ZRaFdWbUxTRXViZ2R2dFpzZU8zNU9lbnNQTW1TdDYzU3MxTlJ1Z2UxM09HMjU0NHJKek5OOSsrNThBTUp0REJrd2dHeHZQODhFSC84bjA2VXZJekZ4QWRmV3BRZitNRm91VnRXc2ZZTk9tbjNQcTFENW16bHdPUUdkbkd3ME5WY1RFSkZGUlVjQ0NCUnNHZlU4UkVSa2RvMWRQWEdTRWVzNkRMS2d6ZWd3bmt2UW8rT2s2VDVKNThEdzhkY2kvTVltSUhEKytuYmEyUmxhcytBb0FKcE1KbDh2SmpoMnY5RnJ1cEMvVjFXY29LenZXN3grYnJXTlFjZFRXbHZMKys3OGtJV0VLVjEzMWpXSDlMR2xwTTBoTXpQUWFTbHhXWmhRRVdMWHFhNVNYSHgvMjJxQWlJdUk3NnVtVWNTc2xFcVpFUThYRmVoTjVWWEJsLzlON3hxVUZTZkRuVjhCLzdEZjIzeW1DbkVtd2NacC80eElSMzZscWhiZUw0TlFGT0Z6anUvdWFUWkR0dTlzQjBOSFJ3b0VENzdGZ3dRYmk0OU82ajY5YTlUWEt5bzZ5ZGV2ejNITExYL1E3SHhQZ3hJa3ZDQTBONy9menRyYUdBZU00ZVhJWE8zZSt3cFFwODlpdzRURkNRb2IvZFNRMU5adUtpdU5lOGFXa1RDY3JheUhoNGRFVUZHeGw2ZExiaG4xL0VSRVpPU1dkTXE0dFRZT0tZbU43Zi9YRVN6ckJXTzdsZENPOGUvSG5lRElQMHFPTmhGUkVKcmFQenNKVEI0M3RHZkh3ZFI5T0F6QUJ1ejcxM2YxY0xoZmJ0NzlFU0lpVkJRdXVvNlhsQWpaYkc1MmR4cC8wOU5tY1ByMlBFeWUrWU83L3o5NTloMlY5My9zZmY5NlRtNDBNRlJGeElPNnRjUnRYaHRscDBpUnQwcVE1VFU1ejJwNjJwLzIxcDIxTzI5TjVUazkzY3pxUzlHUTJhWnBtTlVPVHVQZkFpUXNFb29pSXlKVE5QWDkvZkJVa2dBS0NYKzZiMStPNjdpdjNkOTd2MnlEZXIvdXp4aTFxYzczTEZjbHR0MzJUQVFPR1hESjBWbFFVNFhSR3RIdXN2cjZLVmF0K3g2bFRSNWd5NVFabXpicWpPZUQ2L2Q1MjErUzhsRUFnUUUxTk9ZRkFBSURUcDQ5UlhKekxzbVdQWXJGWUdELytXckt5VmpOdTNMVlh0R3lNaUloY0dZVk82ZE5tRG00SmE3dmFMaE1YTkw0MERRcXJqUzYydmdCOGJ3czhlYjNSbWlzaXdlbURFL0R6WFRBNXllaEtIOVVMRTRWdDY4RjdaV2R2cHFEZ0FBQXZ2ZlR2clk2RmhVWGdkRVlRRVJITHpwMXZ0SnE1RmlBdmJ4Y2JOanpicGRjYk9IQWt0OTMyalZiN2JEWUhUVTMxM0hMTDEwaE96cUNxcWdTYnpZN1A1eVVuWnl0UlVmR2R1bmREUXpYUFAvOXZCQUlCUEo1R3BrKy9HYS9YdzdadGZ5VWhZU2dqUmt3SFlPTEVaUnc2dEphdFcxL211dXNlNjFMOUlpTFNjeFE2cFUrYlB0RG9ZdVlQd05sNk9GVUxRNlBNcnFycnJCYjR6L253MklmR3BFSTFidmpHQnZqdE1vZ0xNN3M2RWVtcU0zVkdDK2ZrSlBqVkVyT3I2ZGpGNjJHT0dER2RzcktUREJ3NGdxaW9CQ0lpWW9tSWlDRXNMTEs1dGJHNnVwUjMzLzBsTlRYbHJVTG5oWmJFKys3N2FhZGVkOSsrbFpTWEY3YlpIeFlXeVIxM2ZLdDVlKy9lZDhuUHp3U01RTHAwNmVjNmRmL3c4QmhtenJ3ZHQ3dUJwS1EwVWxMR3NXSERzMVJYbDNMTExmK3YrZjA0blM1bXo3NkxUWnRlSkRQekxXYk51cU5UOXhjUmtaNmwwQ2w5bXNzTzR4UGdVSm14dmVjTURFMDN0NmJ1aW5UQVR4Y1pTNmswZW8yeHFsOWJCNzlaQmpIT3kxOHZJbjNINjhlTS8vNXdnYmwxWEVwMjloWjI3WG9UaThYSzVzMS9ZZUhDQjFpMDZET1h2Q1ltSm9sNzcvMXhoMk1zbzZJR2RPcTFIWTdPZlpzMmQrNDlUSjI2QW9EbzZJUk9Yd2N3WWNKaWdQT3o3NzVNWHQ0dUZpMzZEQU1IdGg0MFAyYk1mTTZjeVdQLy92ZHBiS3hqN3R4N3NOdTFmcFdJeU5XazBDbDkzb3pCTGFGejl4bTRQVWhESjBCcU5QeDBJWHg3RXpUNTRHUU5mSDA5L0hLSmdxZElNTW12TXNadzlrYVgycDV3Nk5BNnRtOS9sWEhqRnBHUk1aZFZxMzdIcTY5K2w1RWpaeElUazRUZDdzUm1zMk8xMnJCWWJGaXROZ0lCSDE2dnUva3hhTkNvVm10c0JnS0I1dVZRTHFldXJvcm82TFlEMTNmdGVvUGR1Ly9ScGZmaTlibzdQT1oyTjdKbXpaTVVGUjNsbW12dVpNeVkrZTJldDJEQi9YaTlickt6TnhNZUhzM01tYmQxcVFZUkVia3lDcDNTNTgxT2h1ZU5HZkRaV3dJZVB6aUNlTEdmeVVuR0dwNy92dEY0TDhmUEdjSHpOMHVOMWxBUjZmdXlTbnQyMHFDZUZoMmRTSHI2YkJZcytEUUFkOS85ZlE0ZVhNUHAwOW5rNXU3QTcvY1JDUGp4Ky8xQTRQeFZGaXdXeS9tdXFSYnV2UE03cmU1cHNWaVlOZXZPVHIxK2R2WVc2dW9xMit6UHlKakg4T0ZUdS9SZTFxNTl1c05qRGtjWTBkRUpMRm55dWVaMU90dGpzOWxadXZRUlVsTEdrWkV4dDB1dkx5SWlWODRTdURCUVE2UVB1L2R0S0QrLzlOdFBGaHBCTk5qdExZSHZiQWF2MzlnZVBjQVlHeGF1cjRKRStyemxyeHFoODZGZURwNlBQZllZano3NnAyNWQ2L2Y3c1ZyN3pqZDBmci8vb2xBYm5KNSsrakcrOElVdmtKaVlTRkpTRWc2SHZpa1VFZW1NdnZPdmtjZ2x6RXRwZWI2dHlMdzZldEwwUWZDRCtXQS8vN2N3dHhLK3VSRWFmZWJXSlNLaG9TOEZUakRxQ2ViQUtTSWkzZGUzL2tVUzZjREZvWFB6cVpiT1lNRnVkcklSUEszblA0Y2RMVGZHZTdvVlBFVkVSRVFrUkNoMFNsQ1lPaERDYk1iemFqZGtsNXRiVDArYW5RemZuOWNTUEErV3duOXNNY1o3aW9pSWlJZ0VPNFZPQ1FvT2ErdHhuTnRPbTFkTGI1aWZBdCtaMHhJODk1YkE5N2NxZUlyMGQybHBvODB1UVM2U25Kd0dvRzdDSWlKZHBOQXBRU01VeDNWZWJIR3FFVHd2ZkpUWlZXd0VUMStvOUNVV2tTNXJhcXFudlB5VTJXVUlVRloyRXJlN3dld3lSRVNDa2tLbkJJMjVRMXBhQWd1cW9iak8zSHA2dytKVStPYnNsdTFkeGZERGJlQlg4QlRwbDFKU1VpZ3ZMelM3REFIS3l3dEpTSWpIWXJGZ3M5blUyaWtpMGdVS25SSTBJaDB3NmFLMXhyZUU2SmYvMTZYQnY4MXMyZDVhWkN5dDB1QTFyeVlSTWNmczJUTXBLVGxzZGhrQ0ZCVWRKRDE5SkZhckZZZkRvZEFwSXRJRkNwMFNWRUs5aSswRk40K0VMMDFyMmQ1OUJyNjBCc3JVczB1a1g1azBhUkt4c1E0T0gxNW5kaW45V2xiV2FzTEN2S1NtcG1LMzIzRTZuWDF1U1JvUmtiNU12ekVscUZ3Y09nK1d3YmttODJycGJYZU1oc2ZuZ08yaUxzV1BmUWpIS3MydFMwU3VydnZ2L3hTVmxia2NQTGpXN0ZMNnBheXMxVlJVSEdQQmdublk3WGFpb3FKd09CeG1seVVpRWxRVU9pV29KRWZDOEppVzdSM0Y1dFZ5TlN3WkJyOVlBbEhuUDk5VU5jRlgxc0tPRUp1OVYwVGFaN0ZZc052dFBQTElBelEwNUxOaHc5UGs1R3lsck95azJhV0Z0TEt5aytUa2JHWGR1aWVwcVRuR2tpVnpzZGxzUkVaR0VoY1hoOTF1Vi9kYUVaRXVzQVFDQVUxUklrSGxtWVB3OGxIaitmd1UrTUY4Yyt1NUdvcnI0TnNiNFZSdHk3NUhKc045WTgyclNhUS9XLzRxZkdZQ1BEVGg2cnllMSt1bHBxYUd6TXhNamh6Sm9iUzBGS2N6Z3VMaUUxZW5nSDRrT1hrNGJuYzlpWWtKakJvMW9ybExiWGg0T0ltSmlVUkZSV0czMjgwdVUwUWt6YTNXZWdBQUlBQkpSRUZVcUNoMFN0QTVXZzcvZXI2WFdaZ04zcnJUV01jejFOVjU0UEhOY0tpc1pkOTFhZkQxV1dEdkIrOWZwQys1MnFFVGpPRFoyTmpJdVhQbnFLMnR4ZXYxNHZmNzBUL2p2Y05pc1dDMVdwdTcxTWJHeHVKeXVSUTRSVVM2UWI4NUplaU1TNEFZSjFTN29jbG5UTEl6ZDRqWlZmVytTQWY4WWpIOE1oTldGeGo3VmhjWXJhQS9XV2djRjVIUVpiZmJpWWlJd09sMEVoY1hoOXZ0eHVQeDRQUDVGRHg3MklWbFVSd09CMDZuRTRmRGdkMXUxK1JCSWlMZHBOQXBRV25CVUZqNWtmRjhXMUgvQ0oxZ3RHaisrMnhJaTRVL1p4bjdEcFhCRjFmRGYxMXJqSGtWa2RCMVlia091OTJPeStVaUVBZ29jUFlTaThYUzVpRWlJdDJqMENsQmFWNUtTK2pjV2dSZm13WDk2ZVBBZldNaEpRcCt1Z004Zm1PczU3OThDUCsxeUdnSkZwSFFwUUFrSWlMQlJ2MUVKQ2pOR0dTTTV3U2ptKzJSc2t1Zkg0b1dEb1hmTG9PNE1HTzcxZ05mWFFldlpJUGFQVVJFUkVTa3IxRG9sS0Rrc01MTXdTM2IyL3JwRWlJWkErQlAxMFBhK1dWa2ZBR2oyKzNYMWtORm83bTFpWWlJaUlpQXV0ZEtFSnVYWW5TdEJlTy9qMDQydHg2ekpJYkQveTZISDJ3ekpsVUNPRmdLRDYrQ2I4M3VQK05kcjFSVkZaU1ZCV2hvTUxvdk5qV1pYWkZjek9rTUVBaEFSRVNBaElRQXNiRWFaeWNpSWhJczFOSXBRV3RPY3N2elV6WEdMSzc5VmJnZGZyclFXTHZUZHY0emVKMEh2cnNGZnI0TEduM20xdGZYNWVmRGlSTUJ6cDJ6NEhZcmNQWkZicmNGajhmQ3VYTldUcHl3a0pmbncrUHg0UGY3elM1TlJFUkVMa09oVTRKV2JCaE1UR3paM2xSb1hpMTlnZFZpVEREMHArdGhXSFRML2c5T3dLUHZRMTZWZWJYMVpZY1BHNjJjUHA5YXpJS0YzMitscHNiTzBhUFEwTkNBejZkdlZVUkVSUG95aFU0SmFvdUd0anpmZE1xOE92cVNFYkh3NUExdzUraVdmY1YxOElYVjhKY2o0TmNzUTgzeTg2R3hVWDhnd2NtQzErc2dQejlBYlcydGdxZUlpRWdmcHRBcFFXM0pzSmJuT1JWd3R0NjhXdm9TaHhXK09BMys1MW9ZNERMMitRUHczQ0ZqaHR1eUJuUHI2d3NxS3FDNk9rRC9XbXduMUZqd2VGd1VGemZRMU5Ta3JyWWlJaUo5bEVLbkJMVUJMcGlTMUxLOStvUjV0ZlJGMHdmQnN5dGdRVXJMdmlQbDhFK3I0RGQ3akdWVytxdnljdkQ3RlRpRG41MzYrZ2lxcTZ2VjJpa2lJdEpIYWZaYUNYcExoc0dCVXVQNXVwTncvM2h6Nitscm9oenduL05oN1VuNDNSNWpncUY2TDd5YmI0eURmV1F5ckJqWi85cjdHaHJVeWhrcUFnRVhOVFVseE1iR1lyZmJRM3BHMjZ5c0xESXo5MUpZV0lqTEZjbUpFOGZNTGlua3BLV05wcW1wbnRUVW9jeWFOWU9KRXlkcXBtUVJrU3RrQ1FRQ0d0QWtRYTNHRFhmOW8yV3M0dE0zR09NYXBhMnlCdmpKRG1OSmxZdU5pWWV2em9EUkE4eXB5d3dIRHdad3UvVWhNalEwRVI2ZVQwcEtDdEhSMFZpdHZkK0paL21yOEprSjhOQ0VYbitwWnM4OTl5TFYxWDZTa2pKSVNFZ2xJV0hvNVMrU2Jpa3ZQMFY1ZVNGbnpod2hOdGJCQXcvY2g5MXV2eW8vV3lJaW9VaS9QU1hvUlR0aHhxQ1c3ZlVuemF1bHIwc01oMTh0Z2M5UGFiMC9wd0wrWlhYLzZuS3J3QmxLd3ZENWZMamQ3cEFkMS9uRUUzL0daa3RsL3Z5SHlNaVlxOERaeXhJU2hwS1JNWmRGaXo2SDFackNILzd3ckdaS0ZoRzVBZ3FkRWhJdW5sQkk0em92elFKOGNneThlRE5NRzlqNjJMdjU4TUM3OFBKUnJlMHB3U1VRQ09EMWVnbkZ6anZQUGZjaXNiSHBqQisvMk94UytxVkprNVl4WUVBNkw3endzbVpLRmhIcEpvVk9DUWtMaG9MdGZNTlZhUU5rVjVoYlR6Qklqb1NmTDRhZkxJU1VxSmI5dFI1NDVpQjgraDE0TlFlYTlQbEt4RFJaV1ZtY08rZG53Z1FGVGpOTm5MaU11anJJek16VVRNa2lJdDJnMENraEljSU9jNGEwYks5VEY5dE9tNTBNLzNjalBEb1p3aSthV3F6YURVOGRnQWZlZ3pkendhUFBXTkxIaFdJcjU2NWRleGs0TU1Qc01nUVlNbVE4aHc1bGE2WmtFWkZ1VU9pVWtIRnhGOXQxQlJCNkh6OTdqOTBLOTQ0MXV0eGVQN3oxc2NwRytQMCtJM3krblFkZWhVK1JxK2JVcVVJU0VsTE5Ma09BaElSVVNrdExxYW1wQ2RtdTNDSWl2VVdoVTBMRzNDSGd0Qm5QcTVyZ3dGbHo2d2xHY1dId3pXdU1sczlyVTFzdktGTGVBTC9iQy9lL0N5OGVOdjZNUmFSM2hZVkZhTktnUGlJeGNSaE9wd3VQeDRQYjdWYm9GQkhwQW9WT0NSbGhOcGlmMHJLdFdXeTdMeTBHdmpzWG5yc0pscVdCOWFMMFdkNEl6eCtHZTkrR0gyK0h3MlhtMVNrUzZnb0tjczB1NFpJcUs0czVmbnhmODNhb0I3SGk0b0tRbnlsWlJLUTNLSFJLU0xtNGkrM0d3cGExTzZWN1VxTGcyN1BoK1p0Z3hZaVd5Wm9BZkFIWVVBaGZXUWVmL3hCV0hRZTNoam4xdXBxYWNpb3FUbE5mWDkydDZ3T0JBQlVWcDN1c25vS0NyQjY3bC9TOFU2ZU84c1liUDc1a1FIcjExZTl4OE9DYWJ0Mi9vT0FBR3pjK0QwQkRRdzF2dlBGalB2cG9UN3ZuZXIxdVBKNm1iajM4L3BaZkxvMk5kVFEyMXJaNk5EWFZ0M3F0bkp4dHZQZmVyN3Yxbmk0bmxHZEtGaEhwTGZiTG55SVNQSzRaYkV5RzArQTFabUhkZFFibUpKdGRWZkJMam9Tdno0S0hKOEU3K2ZCZVBsUTB0aHpQcjRKZlpzSWY5eG10elV2VFlQcWcxaUUxMU5UV1Z1SjJOM1RxM0xDd0NNNmUvYWpENDJscFU3QmFiWmU5VDNGeExpdFgvZ2EvMzhmaXhROHpldlRzVHRkN3dZNGRmK2ZvMFUzY2ZmZC9FaE9UMk9hNDI5M1E2Z1AreGF4V08wNm5xM243MEtIMWJOLytOeVpQdm83WnMrL3FjaTNTK3p5ZUJzckxUMTN5bk1iR09yeGU5eFcvbHNQaElpNHVtYlZybjZhMDlBU3padDJKMWRyeTNmWXJyenhPUTBOTnQrNDlkKzY5VEp5NEJEQkNjbE5UWGF2anNiR0R1T2VlSHpSdjE5VlZVbHBhMEszWEVoR1JucWZRS1NIRmJvVkZRK0dEODJ0MXJpOVE2T3hKOFM1NGFBSThNQjQybjRKLzVNSEIwcGJqOVY1WVhXQThZcHl3S05Wb2ZaNmMxSHA4YUNqSXpIeVR2THhkblRwMzd0eDcyYjc5YngwZWYvREJYeEVXRm5ISmUxUlhsN0o2OVordzJleUVoVVd3ZmZ2ZlNFd2N4b0FCWGZzQm56QmhLWWNQYjJEUG5yZFpzdVNmMmh6LzhNTS9VRnpjZnBmT29VUEhzMkxGbDV1M016TG1rcDI5aWF5czFkanRZY3lZY1FzN2Ryelc2VmF6OGVPdlpmNzhUM1dwZnVtNzdIWUhTNWQranRqWWdlemJ0NUxCZzlOSlM1dlM2cHdwVTI0Z1BiMzlMMHNhR3FvNWQ2NkV3WU5IdDlyL3pqcy9iM1B1cEVuTEdUdDJBUUFmZnZoSG9xUGJmb0Z5Y2VEdGFXcmxGQkhwR29WT0NUbEwwMXBDNStZaStKclBHTzhwUGNkbWdjV3B4cU9nMmxoU1pVMEJOSHBienFsMnc3djV4aU1oSEphY0Q2Qmo0czJydXlmTm1uVUhreVpkQjBCVlZUSHIxei9EaWhWZjV2anhmUlFYNTdCMDZhUE41OGJFSkRKeTVJdzI5emgyYkJ1Wm1XOWQ5cldxcXM2d2N1VnZjYnZydWU2NmZ5RXFLcDczM3ZzVnExYjlqbHR1K1hxN0xaWVhmUFRSWG1wcnkxdnRpNGxKcEttcGpxeXMxYTMyWHdnREVSR3hUSjU4ZmZQK3BxWTY5dTFiaWMzbWFIVyswK25paGh1K3hKdHYvcFNEQjFjemZ2eTFKQ2RmZm5rUG44L0xrU01iTG51ZWRGOUZSUkgxOWRWVVZCUUJjUHAwTm1DaHZQeGttNSs1UUNEQW5qM3ZzR2ZQTzYzMnIxanhGVkpTeG5icGRTMFdDek5uM3NidzRWTkpUQnpXNW5oNGVBeng4VVBhdVJMeThvcll1Zk4xSG43NGR4KzdaOXZ3NkhKRkVSYzNtSnFhY3M2ZEsySDY5SnMvOXA3OG5lbzlJQ0lpVjRkQ3A0U2NhUU1oeW1GMHIzWDdZTWRwWXlaVzZSMXBNZkRWR2ZEUFUrQ0Q0OGF5S29VZjYwRlgzZ0N2SFRNZUNTNllPc2o0L3pSOUVBeThkQU5mbnhVVkZVOVVsSkdnQXdGanZGeGNYRElSRWZuWTdVNFNFMXYvMERtZDRXM3VZYmVIWGZaMXpwNDl6dnZ2L3k5dWR6M1hYdnRaMHRJbUEzREREVjlpNWNyZjhOWmIvOFgxMTMrQndZTkh0WHY5OGVON0tDcktick8vc2JHT3MyZFB0TnFYa2pJT2dQRHdhQ1pOV3RhOGY5KytsUUNNSGoybnpYMmlveE5ZdXZRUkFnRS80ZUhScEtWTmJxNnhJMDFOOVFxZHZlekFnUTg0Y1dKLzg4L202dFYvQXVDbW03N0tzbVdQdGpwMzQ4Ym5TVTJkeE1pUjAxdnRqNDlQb2E2dWlsZGYvVjZIcitQMysvRDdmVHo3N0pjN1BDYzlmVFlMRjk3ZjNiZHlTZm41bVRnY1lRd2ZQclZOWGFIWHYwSkVKSGdwZEVySXNWcU0xczYzODR6dGRTY1ZPcStHQ0R2Y09kcDRIS3VFTGFlTUxyaHRBbWdqckMwd0htQ01GNTEyUG9ST0cyUXMyeElzYW1xTUZzVDYrbk9BTVk3TTdXN0E1L00ySDdQWjdFUkV4SGI1M29GQWdNT0gxN05yMXhzQUxGMzZTS3ZXMGtHRFJuTGpqZi9LNnRWL1l1WEtYek5yMXAxTW5MZ1VpNlgxQisxbHl4N0Y3VzVrMzc3M0dEZHVFVEV4U2ExZVk4MmFweGcxYW1hN0xiRUFYcStIdzRmWEV4YzN1TlVIKzh6TXQ4akoyY285OS95SW9VUEhkZm45U2UrNjBIWDYrUEc5ckZuekZBODk5SnNPdTV0dTN2d1M4ZkZER0RGaWVwdGpYcStIaFFzLzArNTFKU1Y1SERteUVZREl5RGltVDcrMTNmTSszaEwveWl2L1FXTmpiWnZ6L0g0ZlBwK0g1NTc3YXZPK3hZc2ZidmVlRnh3N3RwMVJvNjdCYm5lMjJ1OTJOOURZV0lQWDY4RnVkM1J3dFlpSVhDMEtuUktTbHFTMmhNNGRwNDJ4aGhINmFiOXFNZ1lZajMrYVpIUy92UkJBODZyYW5sdGNCOFVmd2Nyejgrd01pb0RSQTFvZUdmRjlONGkrOHNyanJiYmZmdnQvMmh4TFNock9IWGQ4cTB2M3JhdXJZdE9tRnpoMTZnZ1JFYkVzWC81NUJnMGEyZWE4NU9UUmZPSVRqN042OVovWXNlUHY1T2Ruc25EaEEyM1dkUXdFL09UbTdxU2s1Q051dmZYL05RZlQvUHpkbkRpeHI5MTdYNUNidTUyR2hocm16TG1uVmFCMXV4dG9hS2hwYmttVDRPRDF1bWxzclB2WTNnQnVkd08xdFpYTmU4TERvN0haN05qdER0TFRaN1c1ajgvblplL2VkeGt3SUptYW1uSzhYamN1VjFTbnZvQzQ5dHFIOFBtOHJmWjk5TkZ1Y25LMllyUFpXYjc4ODgzN0w3VkdhV2xwQWVmT2xUQm56aWZiSEROK05nTlVWcDRtS1NudHNqV0ppRWp2MHNkd0NVa1RrNHlnVXRWa0xPMng1UlJjUDl6c3F2cW50QmhJR3cvM2p6ZG12TjEzRnZhZWdmMW5vYVMrN2ZrbDljWmpTMUhMdmdFdUk0Q214eGtoZEZBRXhMa2dxVzJQMWF0dXhveGJpWWxKYW5kTTU0RUQ3emUzZUhhRzErc2hLK3RERGh6NEFLL1hUVmhZQk5PbTNVUjlmUlhIaisvdDhMcUpFNWV4ZS9jL0tDMDl3UnR2L0ppMHRDbE1uWG9qQXdlT0FJelpjK2ZOdTQrMWE1L2k0TUUxVEo1OEhUNmZsOTI3M3lJcEtZMkpFNWUxZTErLzM4ZStmYXVJajA5aDFLaVpYZnVEa1Q3RjUvTlFXSmhEUTBNMW16Zi9wYzN4ckt6VnJjYjQzbnJyTnpyc3NnMndmLy83V0swMlJvMmF4WUVESHpCOStpMXMzLzQzN3JycnU1Y2RTNW1jM0hxaW9JcUtJdkx5ZHBHU01vNlNrdnhPdDV3UEdEQ0UrUGdVOXUxN2o5VFVDYTIrRkttcUtnYmd6Sms4aFU0UmtUNUFvVk5Da2dWWW5tYU1JUVNqaTYxQ3AvbmlYYkJzbVBFQW81VnovMW5ZVjJLRTBjckc5cStyYklSZHhjYmo0eUlkTUNETUNLRURYTWFYRFFOY0VPRXdqa1U2akZidVNJZXhMK3I4dnA0U0ZSVlBSRVFjQUltSmFaU1V0SXpwZExtaW1rUG5rU01iMnl6emNQYnM4ZWJuYm5janI3LytRMnBySzNDNW9wZ3o1MjYyYkhtWnJWdi8ycWs2TEJZTHQ5enlkWGJ1ZkkyQ2dnT2NQWHVjTys5OG5NcEtZMDFPcHpPYzVPVFJPSjNobkRwMWxNTENROVRVbEROaHdsSk9uODVwZmk4WHk4N2VTbDFkSmJObjM5V20yNjcwZlkyTnRjM2pkdi95bDIvZzgzbDQrT0VuR0RKa0xLKysrbDJXTDMrc3pVUkJCdzU4d0tGRGE0bVBUK253dnFkUEgyUGZ2cFhjY01NWEtTOHZCQ0FqWXg1Wldhdlp1Zk1ONXM1dDIvTFlrWFBuenJKcTFlOFlNV0lhcWFtVEtDbko3L1MxZHJ1RCtmTS96VHZ2L0p6OC9OM05MYkpOVGZWVVZaMGhPanFSb3FJanJjWW5pNGlJT1JRNkpXUmRON3dsZE80NVk0d2xUSEJkK2hxNXVwSWpJWGtFckRBYTVDaXBoMk1Wa0ZzSk9lZi9XMzJaNVFQclBNYmpWTnNoWWgyeVd1Qy9PdTVSMm1WMWRaVllyYlpMTG51U2xiV2EydG9LYkxhV1g3c1hyNGZwZExvWVBYb09IazhqTTJiY2l0TVp6dENoRTdwVVIzUjBBcmZmL2kzeThuWVJFUkZEVTFNZHExYjl0dFU1SDE4T1pjZU92emMvSHovKzJqYjNjempDMkxQbmJRWU9IRUYwZEVLWDZoSHpmUGpoSHpsNU1xdDVhWTk1OCs1bDJMREoyR3gyWW1JU0dUdzRuZVBIOXpKOGVNdVNKbDZ2aDJQSHRwT1JNYS9WZXF3WHE2MnRaTjI2cHhrOWVnNnBxUk9hUTZmVmFtWFJvZ2Q1OTkxZk1IRGdjRWFOYXRzbDkrUEt5azd5NFlkL0lENCtoVVdMSHVUNDhYMWRmcCtEQjQ4aUlTR1Z2THlkemFHenNQQVFBSFBtZkpJMWE1NmtvYUdHOFBEb0x0OWJSRVI2amtLbmhLeFJjVWFYek54S0NHRE1yUHBwelhmU3B3MktNQjRMTHhyRzFaMGdlcldkUHAxTlFrSXFGb3NGaThWR2JXMEZsWlhGZUwydEMwMVB2NGJGaXovYnZGMVllSmpzN0MzTlFYVG16TnRhbmQrZGtHZXhXQmc5MmxqNnhPLzM4NmxQL1ZlbnIzVTR3bGk5K28vTjI2bXBFN2psbHEvejdydS81SU1QZnM4ZGQzeTd6MDdLOHJYc1M4K1kyeHRlT0F3dkh1NjkrMXN0ME4zdlJ1TGpVeGd4WWhvK240L05tMTlrOU9pNXJTWVNHajkrQ2V2Vy9abnAwMjhtTm5ZZ0FBY1BycWFwcVk2cFUxZTBlOCtHaGhyZWYvOEpIQTRYOCtiZDIrYjQ0TUdqbURwMUJSczN2b0RMRlgzSjVWWnljcmF4ZGV2THBLU01aOW15UjF0OUdkTlZnd2FOcEtqb2FQTjJkdlptQmc0Y1FWcmFaRnl1S0k0YzJjQ01HZTFQY2lRaUlsZUhRcWVFdEJVampKQUN4bnFSbnhxblNmU0RUWHRCdE00RGxVMXdydEg0YjJValZKMS9YdFVJNTl6UTVBV1AzMWcyeCtNSGo2OWwyOTJEYzkvVTFKU1RuNS9KekptM0E4WjR0YjE3MytXMTEzNEFHQk1KZFNRMWRRS3BxVzFiTTV1YTZzbkoyZHF0ZWpJeTV1RnlSUUpHNjFOVTFJQnUzZWVDeE1SaExGcjBJR3ZYUHMyaFEydVpPdlhHSzdwZmI0bHp1TEZaclZodE5peFg0Vy81MlhvWUdRY0xPdTZGZXNVc3dMYTEzYnYyd2hjWUhZMEZIakZpR3ZIeEtXemUvQmR1dnZuZk9IdjJPSHYydk11Y09YY1RFUkhUNXZ6R3hscmVlKy9YMU5WVmN1dXQzOERoYUg5MnIrblRiNkdzcklBUFB2aGZsaTE3bExTMEthMk8xOWRYc1dyVjd6aDE2Z2hUcHR6QXJGbDNOSGZkOXZ1OTdhN0plU21CUUlDYW12TG1GdDNUcDQ5UlhKekxzbVdQWXJGWUdELytXckt5VmpOdTNMWHR2aThSRWJrNkZEb2xwRjAvSFA2NDN3Z2JaK3VOOFlQVEJwcGRsVnlwQzJNMWgwWjEveDU3OXZSTUxZV0ZoM0E2d3hrelpqNWdoTTc3Ny84WkRRMDE3TisvaXVycTBpN2ZzN0d4bHAwN1grOVdQY09HVFdvT25SZXNXZk5VYzVmRGp0eDU1K1BFeFExcTk5aklrVFBZdDI4bHg0NXQ3N09oODN1anNrbE1UQ1FwS1FtSG8vZGJZNWUvYWdUT2g3cldBN3JMdHZYU2ZTMFdDd3NYUHNEYmIvOFA2OWMvdzZsVGh4aytmQW9USml4cGMyNWxaVEdyVi8rUjJ0cEticnJwSzhUSEQrbnd2bGFybGVYTFA4L0tsYjloOWVvL01XWEtqVXlmZm5OelM2Yk41cUNwcVo1YmJ2a2F5Y2taVkZXVllMUFo4Zm04NU9Sc2JUT3V1Q01ORGRVOC8veS9FUWdFOEhnYW1UNzlacnhlRDl1Mi9aV0VoS0hOeTc5TW5MaU1RNGZXc25YcnkxeDMzV1BkK0pNU0VaR2VvTkFwSWMxbE45Ym9YSE4rVGNpVkh5bDBTczhhUC81YWtwTXpXbzNuREErUEpqdzgrcEpqUER0ajZ0UWJPK3pxK0hFSERuekF2bjByMnozbTlicHhPRnp0M3F1c3JJRGMzQjBZbmRBN05uRGdDSEp5dHVIMyt6dGM3MUdDUzFKU0dxTkd6U0kzZHdkaFlaRXNXUEJBbXdtakNnc1BzM2J0VTRDRjY2Ly9Bb01IcDEvMnZuYTdreHR1K0JKcjFqekYvdjJyS0M3TzRkWmJ2d0ZBV0Zoa3F5V0U5dTU5bC96OFRNQUlwRXVYZnE1VHRZZUh4ekJ6NXUyNDNRMGtKYVdSa2pLT0RSdWVwYnE2bEZ0dWFWa1d5T2wwTVh2MlhXemE5Q0tabVc4eGE5WWRuYnEvaUlqMExJVk9DWGtyUnJhRXprMkY4TlVaUFR0N3FmUnZXN2E4MUdHWFFKL1BTMkxpc0V0ZWYrTEVmdkx5ZGpGdjNuMXR1djlacmJZT3V6RiszT1hHeExsY2tVeWMyTFlWS3pkMzUvblFlV2srbnhlcjFhckFHV1F1ZER2OXVNcktZclp0ZTRYaTRtT2twMTlEUWNFQjNuampSOHlaY3c4alIwNXZQaTg4UElidzhCaVdMLy84SmRmTS9MaXdzQWhXclBneXUzYTlRWEp5Um9lekg4K2RlMC96bHlFWEpxN3FyQWtURmdQR2U5eXk1V1h5OG5heGFORm5HRGl3ZFpmMk1XUG1jK1pNSHZ2M3YwOWpZeDF6NTk3VFo4Y21pNGlFS29WT0NYbFRrbUJ3Skp5cE05YnMvUEFFM0RuNjh0ZUpkTWFZTWZNWk1tUk11OGR5Y3JiUzJGalg3ckVMR2hxcU9YNThMOWRjODRuZUtLL2JxcXJPNEhSRzRIU0dVMUZSeE1tVFdaZGNSa1A2bHNMQ3c5VFZWZkxSUjN1dzJSeFlyVllDZ2NENXlhczJjL0prRmdNR0RPSDIyNzlGVWxJYU5UWGxiTno0UEd2WFBzWHUzUU5KVDUvRG1ESHpTRXhNNVpPZi9FRzN2bXl3V3EzTW1YTjNxMzI3ZHIzQjd0My82Tko5UGo0aDE4WGM3a2JXckhtU29xS2pYSFBObmMzZDNEOXV3WUw3OFhyZFpHZHZKanc4dXMya1hTSWkwcnNVT3FWZnVHa2tQSFBRZVA2UFhJVk82VGxKU2NPYng0OTkzT25UT1pjTm5kWFZwVmdzMWs2UFpidGFkdTkrdTlVa05CYUxsV25UYmpheEl1bUtzMmMvWXUvZTk3RFpITTNqY0QvNmFEZnIxdjBmQXdZa2MrMjFEekZxMURYTllUSTZPb0diYi80M1RwN01ZdCsrbFdSbGZjRHc0Vk9Kakl6cjBkYnRqSXg1REI4K3RVdlhyRjM3ZElmSEhJNHdvcU1UV0xMa2M4MUxwclRIWnJPemRPa2pwS1NNSXlOamJwZGVYMFJFcnB4Q3AvUUxONDJFWnc4YW85Wk8xVUoyQll6dFc1L3hKVWcxTnRaUlcxdlo3ckdMVzJpY1RoY05EZFZ0emlrdlAwVk1UR0t2ZDF0MXV4dkl6ZDNaWm45SlNYNjc1NmVuejhicERNZm44eEFSRWN1SUVUUGFkRnZzcmd1VEt6bWQ0VDF5UDJscnhveGJtVGJ0NWxZL1Y2Tkd6U0l5TXA1QmcwYTIyOTNWWXJHUWxqYUZ0TFFwMU5WVkVSa1pkOW5YTWNZZGQyNXlxVTkvK21mbmx4WHEydXpDbi8zc2IxcHRQL2pnTDF2VnZIRGhBNTI2ajhWaVllellCVjE2YlJFUjZSa0tuZEl2eElYQjdDR3c0N1N4L1Y2K1FxZjBqSjA3WDJQbnp0YzZQSDVoeVpTRWhGU09IZHZPcGswdk5xKy9XVk5UVGxIUlVjYU5XOVR1dFh2M3ZzZmV2ZS8xU0oxMWRWVnMyUEJzcDg4ZlBud0t3NGRQdWZ5Sm5iQnIxNXZVMUpSaHN6a0lCQUxOYXlvbUpZM29rZnRMKzlyN0ltUHc0RkdkdXJZemdiT3JOQjVZUktUL1V1aVVmbVBGaUpiUXVmNGtmSEdhTWJ1dHlKV1lQdjFtaGcyYjNPNnhyS3dQcWFrcEIyREdqTnVvcVNrak4zY0hmcjhQTUdiclRFMmQyTHpHNThlbHBJeGo2TkR4bmFyajlPbHNDZ3NQZDNnOExtNHd0OTMyelRiN1AvcG9EMXUydk5TcDErZ3VyOWZOOGVON215ZTFDUStQWnVyVUczc3MxSXFJaUVqZnBvL2MwbS9NSFFLeFlYQ3VDUnA5c0w3UUNLSWkzZlc1ei8zaGt0MEZseTE3dFBsNVZOUUFicm5sNjEyNi82QkJJNWs4K2JwT25ldnplVG9NblM1WEZINi90OTBsWE1MRG80bUtpc2RxdFhXcHRxNllOKzllNXMyN3R6bDBkclY3cFlpSWlBUTNoVTdwTjZ3V3VIRUUvQzNiMkY3NWtVS25YSm5lNmk0WUU1UEV3dzgvMGFVZ09HM2FUVXliZGxPN3h4WXYvbXlIMXcwZlByWFZ4QzZkRGNiejUzK0srZk0vMWVuNlFHR3pPOUxTTk90Wlg1S2NuQWJvWjFsRXBLczB3RUw2bFZzdUdzNTB0QnhPMVpoWGkwaEhMQllMZHJ0RFkrQ0VwcVo2eXN0UG1WMkdBR1ZsSjNHN0c4d3VRMFFrS09rVGpmUXJ5WkV3S2JGbCsrMzJKKzRVRWVrVFVsSlNLQzh2TkxzTUFjckxDMGxJaU1kaXNXQ3oyZFRhS1NMU0JRcWQwdStzR05ueS9JUGo0UFdiVjR1SXlLWE1uajJUa3BLT0o0aVNxNmVvNkNEcDZTT3hXcTA0SEE2RlRoR1JMbERvbEg1bmNTcTR6ZytWcS9QQWxpSno2eEVSNmNpa1NaT0lqWFZ3K1BBNnMwdnAxN0t5VmhNVzVpVTFOUlc3M1k3VDZWVDNkeEdSTHRCdlRPbDNuRFpZZnRFYTl5cy9NcThXTVkvVEdUQzdCT2t4VFVEb1R1NXkvLzJmb3JJeWw0TUgxNXBkU3IrVWxiV2Fpb3BqTEZnd0Q3dmRUbFJVRkE2SHcreXlSRVNDaWtLbjlFc1h6MXE3dHdSSzZzMnJSY3dSVU9ZTUlhSDdQOU9ZVk1yT0k0ODhRRU5EUGhzMlBFMU96bGJLeWs2YVhWcElLeXM3U1U3T1Z0YXRlNUthbW1Nc1dUSVhtODFHWkdRa2NYRngyTzMya1AyU1EwU2tOMmpKRk9tWHhzUkRlaHprVlJuYmIrZkJvNVBOclVtdXJ2RHdBQjZQUGpTR2drQ2dQcVFuZDdGYXJZU0ZoWEhmZlo4a016T1RJMGYyY3Zqd0J6aWRFUlFYbnpDN3ZKQ1RuRHdjdDd1ZXhNUUV4b3daMGR5bE5qdzhuUGo0ZU1MQ3d0UzFWa1NraXhRNnBkKzZld3o4OTA3aitkdDU4SmtKTFdNOUpmUWxKZ2FvcS9QajgrbkRZM0R6WUxHVWhmemtMbmE3bmVqb2FPYk5tOGVFQ1JPb3JhM0Y2L1hpOS9zSnFObStWMWdzRnF4V2EzT1gydGpZV0Z3dUYzYTdQanFKaUhTVmZuTkt2N1ZrR1B4cFAxUTFRWVBYbU1uMjluU3pxNUtySlM3T1NsbVpsK3BxMEVpRFlPVUh6bUcxMW1HM1I0VDg1QzUydTUySUNPTjl4c1hGNFhhNzhYZzgrSHcrQmM4ZWRxSGwzT0Z3NEhRNmNUZ2MyTzMya1A3NUVoSHBUUXFkMG0vWkxIREhhSGp1a0xIOVdnN2NsZzZoMlU0aTdVbExDM0QwcUJldjEybDJLZEl0RFZnc0o3SGJIZjFtY3BjTExicDJ1eDJYeTBVZ0VGRGc3Q1VXaTZYTlEwUkV1a2VoVS9xMTI5TGhwU1BnOFVOeEhldzhEWE9HbUYyVlhBMFhKbWhKVDI4Z1A5K054K05DdnhLRGhSYzRoOFZTMEM4bmQxRUFFaEdSWUtOK0l0S3Z4VGhoV1ZyTDltdkh6S3RGcnI0TEU3UU1HK1lsSXFJRXEvVWN4dkliVFdhWEpoOWpzVno0LzFJSmZJVFZlaEtIdzBGa1pLUW1keEVSRWVuajlMVys5SHVmSEFQdkh6ZWU3ejhMQmRXUUZtTnVUWEwxWEpna0pEWFZ6cmx6NTZpdFBhTUpXdnF3bHNsZElqUzVpNGlJU0pEUXY5TFM3NlhGd05TQlJ1QUUrRnMyZlBNYWMydVNxMHNUdEFRSFRlNGlJaUlTbkJRNlJZQzdNbHBDNS9xVHhwcWRBMXptMWlSWGx5Wm9DUTZhM0VWRVJDVDRLSFNLWUV3ZWxCeHBUQ2JrOGNQYitmRFFCTE9ya3F0TklVWkVSRVNrNTZsUGtnakdNaW1meUdqWmZpdlhDSjhpSWlJaUluSmxGRHBGemxzeEVpTE90LzNYdUdGTmdibjFpSWlJaUlpRUFvVk9rZk5jTmlONFh2RDNiUE5xRVJFUkVSRUpGUnJUS1hLUnV6TGdqV01RQUU3V3dONFNtRDdJN0twRVJBeFpXVmxrWnU2bHNMQVFseXVTRXllMHVIQlBTMHNiVFZOVFBhbXBRNWsxYXdZVEowN1VlRzhSa1N1azBDbHlrWUVSTUM4RnRoWVoyNjhmVStnVWtiN2h1ZWRlcExyYVQxTFNHT2JOVzA1Q3dsQ3pTd3BaNWVXbktDOHZaTzNhVEhidjNzOEREOXluNVhsRVJLNkFmbnVLZk14ZEYwMG90TFBZbU5GV1JNUk1Uenp4WjJ5MlZPYlBmNGlNakxrS25MMHNJV0VvR1JseldiVG9jMWl0S2Z6aEQ4L1MwTkNBeitjenV6UVJrYUNrMENueU1aT1RJRDJ1WmZ0VmplMFVFUk05OTl5THhNYW1NMzc4WXJPMW1IWG5BQUFnQUVsRVFWUkw2WmNtVFZyR2dBSHB2UERDeTlUVzFpcDRpb2gwZzBLblNEc3VYajdsd3hOUTd6V3ZGaEhwdjdLeXNqaDN6cytFQ1FxY1pwbzRjUmwxZFpDWm1VbFRVeE4rdjliVUVoSHBDb1ZPa1hZc1N6UEdkd0kwK2VDMUhIUHJFWkgrYWRldXZRd2NtSEg1RTZYWERSa3lua09Ic3FtdXJsWnJwNGhJRnlsMGlyVERab0ZQald2WmZ2MFlOS2kxVTBTdXNsT25Da2xJU0RXN0RBRVNFbElwTFMybHBxWUdyOWRMSUJBd3V5UVJrYUNoMENuU2dSdEhRTHpMZUY3bmdkZTBNb0dJWEdWaFlSR2FOS2lQU0V3Y2h0UHB3dVB4NEhhN0ZUcEZSTHBBb1ZPa0F3NHJQREMrWmZ1MUhMVjJpc2pWVlZDUWEzWUpsOVRZV0l2YjNXREthemMxMVYvMTF5d3VMc0RuOCtGMnV6V3VVMFNrQ3hRNlJTNWh4Y2pXcloydnE3VlRSRUxBd1lOcjJiangrU3Urei9yMXo3Qm56enRkdXNidjk3TjE2MTg1ZWZKUXQxLzM1TW1EL1BXdjM2RzQrT3IvVWc0RUF1cGVLeUxTUlhhekN4RHB5eHhXdUg4OFBMSFgyUDU3anJHT1o3ais1b2hJRUNzcU9rcDlmZFZsejl1NDhYbkt5d3M3UEY1ZFhVcHBhY0Vsdzkrc1dYZVNtanFoZWR0cXRkTFFVTVBPbmErUm1qb0JpOFhTZkt5eXNwaXRXMTl1OXo3VHA5L0trQ0hHcEVwRGhvd2xJV0VvcTFZOXdZb1ZYMmJBZ0NHODhzcmpsMzAvTTJmZXpzU0pTeTU3bm9pSTlDeDlkQmE1akp0R3drdEhvS0xSYU8xODQ1Z1JSRVZFZ2xWall3MFJFWEdYUFcvY3VFV1g3TWE2ZS9jL2lJd2N3TGh4aXpvOEp5RWhsWXFLMDYzQ2ExemNZTTZjeVNNN2V6TjJleGdBZHJ1VGlJaFlpb3R6R1R0MkFRNkgwYzJrb3FLSW9xS2plRHlOemRmYjdRNXV1T0dMdlBQT0x6aDlPcHVCQTBjd1o4N2RsM3d2MjdhOWd0L2ZNMk1rMU1vcEl0STFDcDBpbCtHd3dxZkh3Zi91TTdaZnpUSFc4VlJycDRnRXErcnFNdUxqTHo5QjBjQ0JJd0R3ZUpwb2JLeHRjOXpoQ0NNc0xJSzR1TUZ0amtWR3htRzEyZ0FvTER6RTRjUHJXaDJQaUlqaDZORk56ZHN1VnpRelp0d0t3TlNwSzRpT1RnRGd2ZmQrVFdSa0hFT0hHdC8yRlJmbmtwMjltV3V2ZllqYmIvOFdkcnNEZ0xGakYxenl2V3pmL3VwbDM2K0lpUFFPZld3VzZZU2JSOEhMUjF0YU85L01OWUtvaUVpd3FhMnRwS21wanBxYThrNWZVMUNReFlZTnp4SVZGZDlxZjMzOU9jcktDaWt1YmozaFVVMU5HWGZkOVQzaTQ0Y0FNR2JNUElZTm04VDY5Yyt3Y09FRHpZRXlFQWp3empzL0p5TmpIbVBITHFDazVLTlc5eWtyTzhucDB6bk1uLzhwYkRaNzg3M3o4bmF4Y09Gbm1nT25pSWowYlFxZElwM2dzQnJyZHY3K2ZHdm4zN0xoenRGcTdSVHByd1pHUUVtZDJWVjBUMW5aU1FET25NbkY0Mm5DNFFqcjFIV1JrWEhjYzg4UFcrMTcvLzBuaUlzYnpKdzVuMnplNS9ONWVPNjVyN1M1M3VXS3d1LzNzWEhqODl4ODg3OWhzVmpJeTl0RmFXa0JDeFk4ME81cjd0dTNpdGpZUVl3ZHU3Q3piMDlFUlBvZ2ZXUVc2YVJiUnNGZkwycnRmQ3ZYQ0tJaTB2K2t4MEgrNWVmaDZaTUtDdytkYnpXMFVGQndnUFQwYXpwMVhXMXRCYzg5OStWVysveCtINmRQWjVPZHZmbXkxMXNzRmhZcytEUnIxanhGVFUwNTRlSFJaR2EreWJScE56VzNpRjZzdlB3VUowN3M0L3JydjREVnFzbjJSVVNDbVVLblNDYzVySERmV1BqRGZtUDc3K2ZIZG9iWnpLMUxSSzYrK1VQaDU3dU1aWlR1eWpDN21zNExCQUlVRmg0a05YVVNGb3VGbkp4dG5RcWQwZEVKakIrL21Qbno3MnUxZjlXcTN4RVhONWk1Yys5cDN1ZjMrMWkvL2htY3p2RG1mYSsvL2lPcXEwc3YydjRoZ1VBQW44L0QvdjN2YytEQUJ3RE1ubjFYOHptVmxjVllMQmFxcXM2UWxqYTUyKzlaUkVUTXA5QXAwZ1czcHNOZmprQzEyM2k4bFF2M2pqVzdLaEc1Mm00WURoOGNoeGNPRzYyZVV3YWFYVkhuRkJSa1VWZFh4ZHk1UnRCY3MrWkpLaXFLaUk5UDZmQ2FRNGZXa1puNUZnREhqbTFyZGN6bjgxQlVsRTEyOXBZMjEwVkZKVEI3OWljQXVQYmF6K0x6ZVM1Ym45ZnJibjZlbmo0TENMQisvVE80WEZHTUdUUHZzdGVMaUVqZnBOQXAwZ1VYMXUzODQvbld6cjlsd3gyajFkb3AwaC85Y0FGOGJSMThmWVBSNjJGK0NreEpNcnVxU3p0MGFBMU9aempEaGszQ1lyRVNHUm5IbmozdmN0MTFuKy93bXJGakZ6Qnk1TXgyajYxYjkyZGlZd2N5WThadHJmWnYydlI4cStWSkVoTlRPMVhmeHljU1NrKy9ockt5azJ6Zi9pb2pSODdvOVBoVEVSSHBXeFE2UmJyb2xsSEd1cDFxN1JUcDM2SWM4S3VsOFB3aFkvM2VONDcxN1AydEZoalpnL2M3Y1dJL3hjVzV6Smh4Vy9OTXNKTW1YY2VPSFgrbnFPZ29LU2x0QjZtWGxoYmc5VFoxZUUrdnQ0bkd4anJPblR2VGFyL2IzVWh0YlNYRnhjZUlpa29nT2pxQjdkdGZiYmRGRk1CaXNmTFp6LzZtM1dOVHB0ekF3WU5yS0N3OHpNaVIwenY3ZGtWRXBBOVI2QlRwb2pDYnNWektudzRZMjJydEZPbS9vaHp3eFdudzBFVElyNFQ5cFplL3ByTXN3TGExUFhPdnBxWjZ0bTM3RzlIUkNVeWVmRjN6L3ZIanIrWHc0WFZzMnZRaWQ5NzVPQzVYWkt2cjl1OS92MDJndkZodGJRWFYxV1Z0enFtdHJjQnF0WFB1M0JrbVRGakt1SEVMOFhvOUpDUU01WnByUHRIcTNETm44dGk5K3g4ZHZrWjRlRFFPaDR1NnVzcXV2R1VSRWVsREZEcEZ1dUcyZFBoYkRsUTJHcTJkNytUQjNXUE1ya3BFekJMbE1NWjE5dlRZem0yWFArV3kvSDQvNjliOW1icTZTcFl2LzN5cnRTMXROanZ6NTMrYTk5OS9nalZybnVUR0cvKzExZkhycnZzOFhxK253L0dZYTljK1JVek1RR2JOdXFQVi92WHJueUUyZG1DckNZWUFuTTRJQmc5T2I3V3ZzYkgya3ZYWDFWWGg5VFlSSGg3ZHFmY3JJaUo5ajBLblNEYzRiZkRBZUhoaXI3SDk4bEdqMjYxTGY2TkVwQS94Ky8xczJ2UUNwMDRkWWZMazZ4Z3hZbHFiYzFKVEp6QnAwbklPSGx6RGh4LytudVhMSDhQcGREVWZ6OHI2a0wxNzMyMzMvb0ZBNFB4RVFwdmI3SStOWGRydHVvOGQyOGJaczhkeE9zTXBLZmtJdXoyTTFOU0ozYjZmaUlpWVN4K1JSYnJwcHBId3lsRW9iVEJhTy8rYURRL3JNNUdJOUJGTlRmV3NYLzhNaFlXSEdEbHlacHR1clJlNzVwcFBVRnRienZIaiszampqUit6ZVBIRERCNDhDb0RwMDI5bSt2U2IyNzF1NWNyZk1tQkFjcHNXemIxN1Z4SVJFZFBtL01iR1drNmRPdHBxWDBWRlVadnpZbUtTS0M0K1JrMU5QWU1IcHpONTh2V0VoVVZjOWoxM3hPLzM0L041c1ZvMURrSkV4QXdLblNMZDVMREM1eWJEZis4MHRsL05oanZTWVlEcjB0ZUppUFMyb3FKc05tNThqcnE2S2pJeTVySmd3ZjFZTEpZT3o3ZGFyU3hkK2dpYk5yMUlidTRPM25ubjU4eWRldzhUSjdadXJYUzdHOG5MMjBsWVdDUit2NWV5c2dJR0R4N2Q1bjdUcDkvVTd1dVVsUld3ZXZVZlcrMExCUHh0emhzOGVEU2pSOC9wekZ2dFVGYldHdXgySjFhcmpaS1NQQUlCUDNGeGc2L29uaUlpMGowS25TSlhZSG1hTVpIUThYUGc4Y016QitIcnM4eXVTa1Q2TzRjakRLL1h3K0xGRHpONjlPeE9YV08xMmxpOCtMTU1IanlhM056dFpHUzBYUmZUWnJPemJkdmZDQVQ4V0N3V0VoSlNPNzErcHRNWnpxaFJzMWl5NUo5YTdTOHNQTXlXTFM5MTZoNWRjZXpZVmlvcml3SGp6MlBjdUVVTUhUcSt4MTlIUkVRdXp4SUlCQUptRnlFU3pETFB3TGMzdFd6LzM0MlExclpYbVloSWx6MzIyR004K3VpZnVuV3QxK3RwTlNsUVQ3cncwZUZTcmFkOVFTQVFJQkFJWUxWYWUrUitUei85R0YvNHdoZElURXdrS1NrSmg2TjMvbnhGUkVKTnovd1dGdW5IWmcyR2lZa3QyNy9mWjE0dElpSVg5RmJnQkNOczl2WEFDVWFkUFJVNFJVU2srL1NiV0tRSGZPbWk5Y3IzbHNDTzArYlZJaUlpSWlMU2x5aDBpdlNBOURoWU1hSmwrdy83d2R0MmJnd1JFUkVSa1g1SG9WT2toM3h1TW9TZm41cnJkQzI4ZnN6Y2VrUWsrS1dsdFowWlZzeVRuSndHOVAyeHJDSWlmWTFDcDBnUGlRdUR6MHhvMlg3aE1GUTFtVmVQaUFTL3BxWjZ5c3RQbVYyR0FHVmxKM0c3Rzh3dVEwUWtLQ2wwaXZTZ1Q0eUdJVkhHOHlZZlBIM0EzSHBFSkxpbHBLUlFYbDVvZGhrQ2xKY1hrcEFRajhWaXdXYXpxYlZUUktRTEZEcEZlcERkQ2wrWTJyTDl3UW5JcXpLdkhoRUpick5uejZTazVMRFpaUWhRVkhTUTlQU1JXSzFXSEE2SFFxZUlTQmNvZElyMHNEbERZUHFnbHUzZjdEYXZGaEVKYnBNbVRTSTIxc0hodyt2TUxxVmZ5OHBhVFZpWWw5VFVWT3gyTzA2blUwdXhpSWgwZ1g1aml2U0NyOHdBNi9rdndiTXI0UDNqNXRZaklzSHIvdnMvUldWbExnY1Byalc3bEg0cEsyczFGUlhIV0xCZ0huYTduYWlvS0J5TzNsc0RWVVFrRkZrQ2dVREE3Q0pFUXRIdjk4R2J1Y2J6U0FlOGNCUEVocGxiazRnRUg3L2ZUME5EQXkrODhCTDE5UmFTazhlVGtKQktZdUl3czBzTFdXVmxKeWt2TDZTbzZCQmhZVjRXTEppTHpXWWpPanFhUVlNR0VSNGVycFpPRVpFdVVPZ1U2U1VOWG5od0pWUTJHdHZYRDRkdlhtTnVUU0lTbkx4ZUx6VTFOV1JtWm5Ma1NBNmxwYVU0blJFVUY1OHd1N1NRazV3OEhMZTduc1RFQkVhTkd0SGNwVFk4UEp6RXhFU2lvcUt3MisxbWx5a2lFbFFVT2tWNjBjWkMrTkgybHUxZkxJYXBBODJyUjBTQ2w5ZnJwYkd4a1hQbnpsRmJXNHZYNjhYdjk2Ti94bnVIeFdMQmFyVTJkNm1OalkzRjVYSXBjSXFJZElOQ3AwZ3YrOVltMkgzR2VKNGNDYyt1TUdhNUZSSHBLci9majlmcnhlUHg0SGE3OFhnOCtIdytCYzhlZG1GWkZJZkRnZFBweE9Gd1lMZmIxYVZXUktTYkZEcEZlbGxwQXp5MEV0dytZL3ZCQ2NaRFJLUTdBb0ZBbTRmMFBJdkYwdVloSWlMZG85QXBjaFc4bWdOUEhUQ2VPNnp3ekFxajFWTkVSRVJFSk5TcG40aklWWEIzQmd5UE1aNTcvUENMVEhQckVSRVJFUkc1V2hRNlJhNENxd1crT2J0bCs4QlplRGZmdkhwRVJFUkVSSzRXaFU2UnF5UmpBTnllM3JMOXAvMVFVbTllUFNJaUlpSWlWNE5DcDhoVjlNaGtHT0F5bmpmNjRLYzdRSU9xUlVSRVJDU1VLWFNLWEVYaGR2akdySmJ0dzJYd1ZxNTU5WWlJaUlpSTlEYUZUcEdyN0pwa1dER2laZnVwQTNDNjFyeDZSRVJFUkVSNmswS25pQW0rT0EwR1JoalBQWDc0eVE3d3E1K3RpSWlJaUlRZ2hVNFJFN2pzOEowNUxkczVGY1phbmlJaUlpSWlvVWFoVThRa0V4UGhrMk5hdHA4N0JBWFY1dFVqSWlJaUl0SWJGRHBGVFBSUGsyQll0UEhjNjRjZmJnTzN6OXlhUkVSRVJFUjZra0tuaUlrY1ZuaDhMbGd0eG5aQk5meGh2N2sxaVlpSWlJajBKSVZPRVpPTmlvTUhKN1JzdjVzUFc0ck1xMGRFUkVSRXBDY3BkSXIwQVo4ZVo0enh2T0JuTytGTW5YbjFpSWlJaUlqMEZJVk9rVDdBYW9IdnpZTVlwN0hkNElYdmJ6V1dVeEVSRVJFUkNXWUtuU0o5Ukx3TC9tTnV5M1orRlR4MXdMeDZSRVJFUkVSNmdrS25TQjh5ZlpEUjFmYUNOM05oWjdGNTlZaUlpSWlJWENtRlRwRSs1ck1UVzQvdi9Pa09PRjFyWGowaUlpSWlJbGRDb1ZPa2ovbjQrTTQ2RHp5KzJSam5LU0lpSWlJU2JCUTZSZnFnajQvdkxLeUJIMitIZ0hrbGlZaUlpSWgwaTBLblNCODFmWkRSMWZhQ25jWHcvQ0h6NmhFUkVSRVI2UTZGVHBFKzdJSHhNRCtsWmZzdlIyRHpLZlBxRVJFUkVSSHBLb1ZPa1Q3dU8zTWdQYTVsKzc5M3d2Rno1dFVqSWlJaUl0SVZDcDBpZlZ5WURYNnlDR0xEak8wbW56R3hVTFhiM0xwRVJFUkVSRHBEb1ZNa0NDUzQ0Q2NMd1dZeHRzL1d3N2MzZ2NkdmJsMGlJaUlpSXBlajBDa1NKTWJHdzlkbnRXem5WTUFQdDRGZlU5cUtpSWlJU0IrbTBDa1NSSzRmRG5kbnRHeHZQdzIvM20xZVBTSWlJaUlpbDZQUUtSSmsvbmtLekIzU3NyM3FPUHoxcUhuMWlJaUlpSWhjaWtLblNKQ3hXdUI3ODJCaVlzdSsvenNJR3d2TnEwbEVSRVJFcENNS25TSkJ5R0dGbnk2QzRURXQrMzZ5QS9hZE5hOG1FUkVSRVpIMktIU0tCS2tJTy94OE1TUkhHdHYrQVB6SFpqaFlabTVkSWlJaUlpSVhVK2dVQ1dJRFhQRExKUkIzMFJxZTM5b0lSOHZOclV0RVJFUkU1QUtGVHBFZ056RENhUEVNdHh2YlRUNzRob0tuaUlpSWlQUVJDcDBpSVdCRXJESEcwMzcrYjNTalY4RlRSRVJFUlBvR2hVNlJFREVwRVg2eTBKaGtDQlE4UlVSRVJLUnZzQVFDZ1lEWlJZaEl6emx3RnI2MUNUeCtZOXRsaDE4dmdkRUR6SzFMUkVSRVJQb250WFNLaEpncEErRy9GNEhUWm13M2V1RnI2K0ZBcWJsMWlZaUlpRWovcEpaT2tSQjF1QXorZlpNUk9nRnNGdmpPSExnMjFkeTZSRVJFUktSL1VlZ1VDV0U1RmZEMURTM0JFK0RSeVhEdldQTnFFaEVSRVpIK1JhRlRKTVRsVk1BM05rRDlSY0h6MWxId3I5UEJhakd2TGhFUkVSSHBIeFE2UmZxQkU5WHduVTF3dHI1bDMrUWsrTUY4aUhhYVY1ZUlpSWlJaEQ2RlRwRis0bHdUUEw0WnNpdGE5ZzJLZ1A5WkRDbFI1dFVsSWlJaUlxRk5vVk9rSC9INDRXYzdZVU5oeTc0SU8vem5mSmcreUx5NitvS0FweExjWmVDcncyS3hFUEEzbVYyU1hNenFKQkFBckJFRUhJbFlISEZZTEJZc0Z2VVJGeEVSNmVzVU9rWDZvYjhjZ2VjT3RkNzMrU253eVRIbTFHTzJRRjB1ZUtzQm45bWxTQ2Y0c2VLM1JCRndqY1J1dDJPMWF2VXZFUkdSdmt5aFU2U2ZldTBZUEhVQS9CZjlCbGcyREw0NTIxaGVwYjhJMUJ3RWY0UFpaVWdYQlFMZzlUdndoR1hnY3JtdzJXeG1seVFpSWlJZFVPZ1U2Y2NPbHNMM3QwSzF1MlZmZWh6OHh6d1kyZy9HZVFicWNnbDRLK2xIR1R1a0JBSlE1M2JpRHh0QlZGU1VncWVJaUVnZnBkQXAwcytWTnNEam0rQ2pjeTM3d216dzJGUmphWlZRRlhCWFFNTngxS1UydUhsOVVGWVhUV3hDR2k2WFMxMXRSVVJFK2lDRlRoRnBkNEloZ0ZtRDRkOW5RMXlZT1hYMXBrQmREbmpQWGY1RTZmT3FHNncwTUpTRWhBUWNEb2ZaNWZTcXJLd3M5dTdKcExDd2tNaUlNSTdsRlpoZFVzZ1puWjVHZlgwVFE0Y09aY2JNYTVnNGNhSW1yUklSdVVJS25TTFM3SzFjK09OKzhGMzBXeUhHQ2QrZVl3VFFVQktvM2c4QjkrVlBsRDdQN1lHVGxRTVlPblFvTHBjclpNUEJpeTgraDg5ZFJjYUlKRktURXhnNkpON3Nra0xXcWRNVkZCYVhjelMzQkljcmp2cys5WUFtclJJUnVRSUtuU0xTU240Vi9HZzduS3BwdmYvV1VmQXZVOEVaSXNQbUZEcERoOXNEK1dlalNFbEpJVG82T2lTRHdaK2ZmSUpSdzJKWVBHK2MyYVgwTytzMkh5YnY1RGtlZU9oUlRWb2xJdEpOb2ZjdnM0aGNrVkZ4OFBRTmNNOFlXazJ3ODA0K1BQb0I1RldaVmxyUFV1QU1HVTRIK0h3KzNHNDNmci9mN0hKNjNJc3ZQc2VvWWRFS25DWlp1bkFDbzlKaWVmbWxGNml0cmNYbjB6aHdFWkd1VXVnVWtUWWNWdmpuS2ZDN1pUQW9vbVYvVVMxOFlUVThzYmYxakxjaVpnc0VBbmk5WGtLdDgwNVdWaGErcGlvV3p4dHZkaW45MnJJRkU4QlhTMlptSmsxTlRTSDU1WWFJU0c5UzZCU1JEbzFMZ0dkV3dPM3BMZnY4QWZoSEhqejRIcnh4clBYNFR4SHBXWHYzN0NSalpKTFpaUWd3Zm5ReTJVY1BVVjFkcmRaT0VaRXVVdWdVa1VzS3M4Ry9Ub2RmTG9hazhKYjl0Ujc0dzM3NDNQdXdzOWk4K2tRdUNMVldUb0RDd2lKU2t4UE1Ma09BMUNFSmxKYVdVbE5URTVLdDZpSWl2VW1oVTBRNlpjcEFlUFltZUdCODY4bUVUdFhBNDV2aEd4dmdaRTNIMTR0STEwV0VoMm1XMmo0aU5TVUJWNWdUajhlRDIrMVc2QlFSNlFLRlRoSHBOSmNOUGpzUm5yOEpscVcxUHJidkxEenlQdng0T3h6WDhwY2lQU0kzWCt0dzlpVUZoY1VoUFdtVmlFaHZVZWdVa1M1TENvZHZ6NFkvWEFjVEVsdjIrd093b2RDWTVmYmJteUNyMUx3YVJTUTQ5ZlV3RjZxVFZvbUk5Q2FGVGhIcHRvd0I4TnVsOE4yNU1EaXk5YkhNTS9DMTlmRGx0YkR0dERuMW1hbWh3YzJxZFFlb3FLenQ4clVyMSs1bjg4N3N5NTduOWZyNHkydGJPSlJkMkowU203MjFhamQ3RHg3djl2Vm56bFpkTWlpVWxLcnB1eS9KT25LUzcvN3M3MVJXMVYzeHZWNzgrMmJlZUc5WHA4OXZhdkx3cXlkWGtwM1g5cGRDSUJEZ2o4K3Y0Wm0vYnV6VXZmNzgwbnJXYkQ3VTZ2cmF1c1pMUGp3ZWI2ZHJGUkdSbm1NM3V3QVJDWDdYcHNLOEZHTTIyNWVPUVAxRm4rdU9sTVAzdGtCYUROdzNEcFlPQTV1bDQzdUZpdnlDRXQ3K1lBK0ZSZVg4ODJlV2R2bzZqOGZMQnh1eW1EbDVCQXRuajcza3VUNmZuNjJaeDBoTWlHYmkyTlFPejZ1cGJXRGo5cVBNbWpxS1FVbXhiWTV2M0hHVTJkTkdNWDNTaURiSFRoU1djaWk3a0J1WFRNRnV0N1U1WHQvUXhJOSsvU2JKZytMNGo2L2UyZWI0ODY5dVlrL1djYjcrMkUya0RkVXNySDNCME9SNHp0WFU4OXE3TzNuMGdjdi9iSlpYMUZCYjM5VHVNWWZEenRvdGh4azlNcG1ZNlBCMnp4bVdrb0RGWXZ5bDM3RTNqL3dUSlNUR1J3Tncra3hscTNNanc4UFl2aWVYOFdOU0dIN1J6NHZWYW1Id3dMam1iYS9YUjliUmswd2VQNng1WDJsNU5kLy8rZXM0SExibTE3dVl4K1BqdGh1bWMrT1NLWmQ5ejVlalZrNFJrYTVSNkJTUkh1R3d3cjFqNFpaUjhFNCt2SlVMWlEwdHh3dXE0V2M3NGNuOXNHU1lFVDdIaGZDa25CUEhwakp4N0ZBT0hDbWd1S1NLNUVGeGw3OElPSlJ6Q3JmYnk4eXBJM3VzbHByYVJ0NWJzNTloS1ludGhzNUxPWDZ5bFBmVzdPZTZSWlBhRFoxWlIwN2k5d2VZTWo2dG5hdGgyc1RoN05pVHg1TXZydVB4cjl4QlpFUll0OTZEOUp6NEFWRXNuVCtCL0lJU21wbzhoSVU1TG5uK3FuVUgyTFk3RjRlajdmOS9BTHZkeHA5Zlh0OW12OThmd092MThic2ZQNGpEWVNjUUNMQis2eEZtVDBzbk1UNGF2OS9QajM3OVpwdVE2SFRhK2RzL2RyUzZUNWpUemkrK2Z6OU5UUjQ4WGgvNUowcndldjBNVDAya3RxNFJnQXM1OE1mL2ZrKzdBZmhYVDY2ODdKK05pSWowRG9WT0VlbFJrUTY0Ynl4OGNneHNMSVRYajBGT1JjdnhxaVo0TTlkNEpFZkMwalFqZ0tiRm1GZHpkeHpPT2NWVGYxbDN5WFA4L2dDQkFQejMvNzU5eWZNZWUzQVo0MGFuQUxBM3kram0rc1QvZmRqbXZJaHdKNy80L3YzZHJMaDM3RHRrVEhSenpiUlI3UjZmUEg0WWkrYU1aZlBPSFBZZkxtRCtySXlyV1Y2Lzlld3JHOWwvdU9OSmlBS0JBQmFMaFcvKytLOGRudlAvL3VWbVVvY1kzd3lOR1pYTVZ4NjlzZm1ZMys5bjlhWkRqTTlJYVQ3bjQvWWZMdURKRjlZMmJ4ODRjcExTOG1xKytQQjFyYzc3MXBkdVk4amdBUjNXY1RTM2lQOTdlUU1BYjMrNGgzVmJqalFmKy83UFgyOSsvaThQTFFlTWx2MzIrSHg5ZTZ5b2lFZ29VK2dVa1Y1aHN4aGhjdWt3T0ZSbWhNK3RSY1prUXhjVTF4bmRjVjg2QXFQaWpIT1hwMEZDKzczMCtoU2Z6NC9iN1dYMHlNRU1UT2hlWWo1VFdrWCtpYlA0ei8raGxGWFVzUGZnQ2FaUEdrNzZpTUc4L3Q0dXhveEtidTQ2NjNEWUtDazl4MDkvOTQ5VzkzbDM5VDVXclR2UXZEMXJ5a2dldUh0Qm05ZDcrcVgxV0sxdHV4MjYzVjQyNzh4aCs1NjhkdDluUnlxcjZqaDR0SkNNa1lPSmpBamo3Ky9zYVBjOHY5OW9rVHA5cHFMTk9XRk9CN2ZkTUtQRDE1RHVXVFJuTEJQL2YzdDNIdDMwZWVkNy9DMXJzZVFkVzdiQk96Yll4Z1pqd095QlFBZ1FJQ1FwS1duVE1GMXkyMDQ2elV4bW1zek5MSGZhU1RQVG1aemJkRTN2YlpNMmJkTnNiWnBtQjhMaXNPK0x3UVpzd09EZDRBVzgyN0prYS82UUVSakxaZ2tLMitkMXp1ODQwdS9SenovbENNUEh6L2Y1UHBrSmdLZUVkZlVuQjNub3ZtbUVCUHVlYWQ2OHM0VGEwMDA4ZE45VTczTlJ3MElBR0RjbWtjNnU3bjdySWQ5WnRZZHRlNDZST1NwdTBIV1NNVkZoTEYwd0VZUEJRRzl2TCsrdTJzT2QwOGRnand6bHB5K3Raa2JmTHlDNm5TNGNEdWVnNzhYcDdQSCs5K0o1dWR4MVJ6YlAvM0lsT1dPUzZPaDBjUDg5bnM5UGQ3Zm5QcDc3eFFlRGx0ZU9Hek40R2JxSWlQaVBRcWVJK04xWXUrYzQwd1ViS21COVJmL1pUNERTSnMveDBrSFByT2U0YU1pSmh0d1lpTFJlbi91K0hOUHpSak45MG1qdjQ5N2VYaHJPdEJKajcxL0dXdGZRVEhSVVdMOS9ERy9aVlVKcFdaMzM4Y3AxK3dGWXZuUXFFZUhCdkx0NkQ4a0pkdWJPelBLT2FlOXdzSEJPRHVCWjE3WXEvd0NabytKSVRZNEJZTU8ySXpoZDUvK1JEaEFhWW1YcGdvbFg5ZjdLS3VzcFBPSzdVZEhXM1NXNDNXN216TXlpeStGa3k2NmpRMTZyK3FMMWV3QWh3VmFGVGo5SVM0a2xqVmpBcys3MjR3MkZoQVFITWpuWDk0ejBxdndEWktTTkdIQytyYjJMWC9iTlZ2NytUNXNIdk82L2Z6NzBMRDU0UHFlaElUWmFXanRaY3ZjRUNnNlZVMUpheTdJbGt3RjQ3b1VQTG5tTmMyWFp3VUZXempaMTBOVGNRWFpHQXI5Ky9STWVmWGlPOTMzZWY4OGs1czdJOGxreXZHdC9xWGN0cVlpSWZMWVVPa1hrTXhOcGhXWHBucU8ySGRhWFEzNDVWTFQySDFmZTRqaytMUFU4SGhGOFBvVG1SRU5jeUdkLzc1ZmpiRk03TDcrNWdjcWFSdjdobTR1OGpYUE96VTRtaklqazRRZG1rQkFYT2VDMXpTMGQ3TnhmeXRRSm80Z0lEeDV3L3B6Z29FQVd6OHNGUEFGMFZmNEJNa2ZIY2Zlc3NRRHNPWEJpd0d0Q1EyemUxMXpOZTVvN3MybkFlajZIdzhtR2JVY0FTRW1JWmxoRU1EOTk5c3RYOVQzRXY0SnNnU1FuMkRsOHROcG42R3h1NmFEMmRGTy9YMjZjRXh3VXlILzgwM0x2NDhJamxmeGw1VzYrOHRCc1VoTHQvY1pXMVp6aE4yOXNZT21DaVV3Y2wrSjkzbWExOE9hNzIrbHlPUG5mejc1T2I2K2JtWlBUaWU4cnFYM3lzY1g5bWdSZDdIUjlNN3YybDNvZjd6MTRnb3kwL28yTEhBNG4vL3lEUHdMMG0vWDNaZW1DaWQ0L0x5SWk4dGxRNkJTUjYySkVNS3pJOGh5bFRaQmZBWjlVUUYzSHdMRzE3WjVqVFpubmNiQVpFa0xQSDRrWGZBMzAzZXZrbWhzM0pwR2YvY2VYTVJvOU8wOFZIQ3JuRDI5dHBxT3ptenVuWnhJLy9IeXdqTEdIY2YvQ1NieS9aaDgvK05sN3pMc2ptM3ZuVDJCRzNtaW1Ua2pEWlBJMFVubnlzU1dFRDlJQjFKZHoyNVFFK0NnbHZORHhrNmM0ZXVMVVZiekw4MnhXQ3ltSjU3dUpmckx0TU8wK09wb2VQRnhCVmUyWklVTnVTV2tOYXpjV01YdGFaci91bytJL002ZWs4OGYzZHZEZ2tpbUVCUGN2SGRpNit5aG1zNUZKT1FPN0Z4c01CcUtHZVdZSEhRNG5KOHJyc0ZrdGZMQm1INmxKMGFTbXhKS1NZS2U0dEpaVjZ3dVlQM3NzODJlUEczQ2RaWXNucytUdUNaU1UxdkwyUjd0WXVtQ2l0L0dQMld6QzBUMTRlVzFFZUJBTDVvekQ1ZXJCYUF4Z1Y4RUpsdHpkLy9ObHNaajQ3bmMreDc4OTkyZSs5c1haM3BuL0MvM2dwKyt6Yk1sa0pvNU5HWEJPUkVUOFM2RlRSSzY3dEFqUDhZMGNLR3VCZ3ROd3NCNzIxMEZyOThEeDdVNVBlZTdGSmJyZ21VMk5EL1VFVTE5SFVOL1hxVUdmN3A0TkJnTm1zNG1XMWc3ZVc3MlhiWHVPRVdTejhJMFZjd2RzUFdJd0dManJqbXpHWnlYeDZ0dGJXYmU1aUgxRlpheDRjS2EzZ1ZCTGF3ZE5MWjZqdkxvUjhEUWlPbFhYeEw3Q011KzFvcU5DdlkxYnpxMjM5TFYrN1VKSFQ1emlnelg3c0ZpdTdrZCtkN2VMd0VDek4zUzJkemhZdTdIUTU5aGQrMHZaVjFqR0hWTXlCdDFDbytoSUZZZEtxc2dkNjd2anJWeDdVM0xUZUhmVkh0WnRLdUtCUlhuZTV6M3JlWXZKeTBrbHlEWjBaK0hBUURPUFBqd0h0OXROVVhFVmF6WWU3TGNPT0hKWUNHYXppZU1uVDVHU0dOMnYyM0ZFZURBdVZ3OXJOeGF5Y0U0TzRXRkIzbldjcFdXbmVldURuVTlKaE0wQUFCRm5TVVJCVkpkOEQvL3l4UDEwZDdzNDI5Uk9aRVFJdGFmUDRuYTdLYTlxQUNBNXdUUHphakdiQ0xUNDZzanJKalRZaXMxbXVlVDNFaEdSYTB1aFUwUnVLQ2xobnVPQjBlREdVMlo3b0E0SzZqeGZXM3lFMEF1ZDZmSWNRd2t3d01jTFB0MTl1bHc5NUc4OXpLcjhBcnE2bkdSbkpMRGl3WmxEbHNaR1JZYnlkMTlmeUtZZHhiejkwUzUrOXV1UG1UazVuYy9mTzRYS21qTzg1S01iN3Y2aWNtK0hXSUE3cDJmeXhRZG1BSGpYYnA2YmJiMlVIMzczUzVqTkpweE9GMmJ6NEQvK1cxbzdDUTJ4WWpBWWFHdnY0aCsvLzNxLzgzLzVhQmNkbmQya0pOb3BxMnpvZDI3S2hEVDJIanpKcm9MU1FVc1lEeDJ0SWlEQXdJUnJHRHBYTjhRUzFCRkVVRU1BeHM5b3R0dmZydVYydGhhTGlmc1dUdUtQNzIwbmIveElFdnArY2ZIaDJuMjBkemhZZlBmZ005TW5LK280VkZKRnc1bFdUdFUxVTF2WGhOUFpRMHFpbmJ0bVpwR1ZrVUNNUFl4OWhXVWNPRlRPZTZ2M1lqSVpTVTJLNFZ0ZnVSdXIxUk1BMS9UOW9tTCtiTS9ub3FzdmROcHNGakpIeGZIRU4rN2h1UmZlWjlGZHVlUmtKZkhVTTYveDFMZVdNRHdtZ3IvNXA5OENjTGE1SGJQWnlQLy8vVHJjYmpkT1o0OTNLNVFmUDdNQ2dKZmYzT2l6WVZaWDErQ3pxU0lpNGw4S25TSnl3ekp3UG9UZVA4cnozTWxtT05FTU5hMVEyUXJWYlZEVjZwbjkvS3c0blM2ZSs4VUhWTmVlSlRnb2tLODhOSXRwRnpRVEdvckJZT0RPNldQSUhCWEhiMTdmd05iZFI2bXRhK0k3ZjcyWS8vdmRML1ViKzYvLy9TZG1UODFrNGR3YzczUGxWUTFzMmxFTVFITkxPd0FueWs5N3ozZDBkbFBYME1LbUhjVk15VTNGYXUwL3ExTjcraXcvZm5FMTl5MmN5QjFUTWdiY1gzbFZBeSs4dkliYzdHUWVlWERtZ1BOTnplMXMyM09NMU9RWThzYW5EZ2lkV2VueDJLd1c5aFNjOEJrNnp6YTFVM3U2aWV5TUJJS0RybDJIcURVTnNkZnNXamVLQUFOY3U5MWFZZGJVRExidk9jcExyMzNDVTk5YXdzbUtldFp0UHNTOTh5Y00yV0NudDlmTjBST25pTFdITTNsQ0drbHhVU1RGUnhFWWFHYlRqbUxlZkhjN3p6NjluSVZ6Y2xnNEo0ZW01bllLRHBWVDM5RGlEWnpsVmZXc1hGOUFldXB3M2xtMWgrYVdEakpIeDJFd0dBaThnaG40dlBHcDVJMVA3YnRtQXovNjFjb0JhNG0vL2JYNXBLZU9HUERhcDU1NTdiSy9qNGlJWEZzS25TSnlVeGtaN2prdTF1endoTS9xTmpqZERsMDkwTjBEemw1dzlrQjMzOWR6ano4TnM5bkVzc1ZUS0NxdUpDaytpamZlM2M0YjcyNi80dXQ4L1V0ektUN3VhZTVpTkFiUTI5dkxpWXA2eG95SzgzYmZOSnVOaEFSYnFhcHBwSzNEUWVHUkNqWnVMKzUzblozN1N0bTU3M3lqbGVhV0Rzb3E2OG5PaUI4UU9rTkRiQ1RHUmZMYTIxc3BQbGJESTh0bWVzc05qeHlyNWxkL3lDZklabUhlckd5Zjl4d1JIa3hxY2d3ckhweEo4ZkhhQWVkTkppUGpzNVBZc2ZjNDlZMHRSRiswbmN6Qkl4VUFUTXk1dHV2cWZwUjVFTHZkVG5SME5HYXpyOUxLbTlOajZ5ODk1bklaREFhK3VXSWUvL1h6OS9qSlM2dXBiMndoSnl1UlJYZU5IL1ExTGxjUGJyZWIreTdxZmx4WjR5a0JiMmhzd2RYVHcvR1QvZGNNSjR5SUpHRkVKTWRQbmlJMHhFWjdSemZEd29QcDZlbWxyYjJMeUlnUXVoeE9ZdXhoQkFRRTRIUjV5bVo3ZXR5MGR6ZzQyOVNPMisyWmRmZGRLdHYvSHM4MHRYazczTDd4emphc1Byclhkblpkb2t4Q1JFVDhScUZUUkc0SjRZR2VJOXQrNmJFQTd1WlA5LzJ5MHVQSlNvK25xdVlNVXlmNDNvWmk1LzVTakFFQjVJMGYyS0FGd0I0Wnl2S2wwN3lQeXlvYitOVXI2M25tSHg4a0pyQi9zdDZ5cTRUaTQ3Vjg3OGxsUEhTZjV6VWZyZHZQeXZVSFNJcVA0dW5IbHc2NGZrREF3TExia0dBcmp6KzZnRlg1Qi9odzdYNU9WdGJ6dng2ZXc5bm1kbjc3NWtic2thRTg4ZlY3R0JZeGVKbnczM3gxUHNGQmdUNURKMEJ1ZGpJNzloNW43OEdUM0RPM2Y2QXBQRkpKUUlDQjNHeXQ1N3dld3NOczVJeEpZdXR1ei9ZMnM2Wm1EcmttdUsyOWk1Ky92TWJudWQ1ZU42NitFdS9uZjdseTBEWERFOGVsOEpXSFp2UHMwOHY3UGYvVyt6dElHT0ZwdUhXaXZKNS9mLzV0bk00ZVhuOW5Hd0VCQnJxN1hiencyelVZREFiY2ZWMkhkdXc5UmxsbFBjMHRuZFNmYWFHNzI4WGYvdXZ2QWZqT1h5OEdZUGEwTVNUNjZCRDlpOSt0SGZSOWlvaUlmeWwwaW9oOENnbHhrWHhwMmNBeVZJREM0a29DTGVaQnoxOE5nOEhnRFFuSFRwN0daREpTVWQzSXFicG00dnEyb0xpY2F5eWVsOHVvbEZoKzg4WUdudi9sUjdqZGtCUWZ4ZU9QTGhqUTNmUmk1MmFVQnBPVkhvL1piR1IvWVZtLzBPbHdPQ2twclNVclBmNlNUV3ZrMmp0NHVJSVAxdTZqcXVZTVV5YWtVVlpaendzdnJ5RnYvRWdXemhudmN5dWZpUENCVytHMGR6allzcXVFRGRzT0V4NGFSSDFqSzZFaFZtS2p3MWwwMS9oK1hZN1BxVzlzb2ZaMEUzV05MZFEzdEhDNnZwbXlxZ1lldU1lelIydEcyb2pMV3RONXFxNlo1cFpPN0pHaFJFZUZVdGZRd3IvODNmMUVSb1I0UTIvYzhBZ1M0Nkp3ZER2cGN2UWRmZXM1UzQ3WFlEUUdrSjJSY0UzLzM0cUl5TkFVT2tWRWJrS3RiWjJjS0svam5yazViTmgyaEEzYkRsOXh1RTFPc0pPV0hNditJazkzWEl2RjVPMkkrMm1ZelNheTB1TTVjS2lDTTJmYmlCem0yVmkxcUtRS2w2dkg1OVljNGg5ZFhkM3NLampCcGgxSHFLNDl5NGpZQ0I1L2RBSFpHUWwwZDd0WXViNkE5VnNPc2VmQVNWS1RZNWc2Y1JRVHhpWVRHdEsvODNCSHA0TkRKZFVVRkpWeCtGZzFrOGFONU1uSGxuRDRhRFZyTnhieWYvNytBZkszSHViLy9XNHRZYUUySm94TklUc2pnYVQ0S0FJQ0F2aHc3WDUyRjV3Z3hoNUcvUEJoQk5rQ2NUcGRUTTVONDlqSnk5L081OExPdStWVkRXemNVY3p3bUFoV2YzS0FUN1lleHUxMjg1TVhWM3ZIbU0xR3JJRVdBaTBtSEE0WGg0OVZFeFlXcE5BcEl2SVpVK2dVRWJrSmJkcFJURTlQTDNualUrbnFjcEsvOVREVEpvMzJ1VCtoTHpXbnp2TGlxL21jcm05bXlkMjV1Rnk5Zkx6aElQLzUwL2Y0MmhkbmU3ZHl1VnBqTXhNNWNLaUMvWWZLbVhlSFozM28vc0l5VENZanVkbmFKOUhmQ285VXNuM1BNWXBLS25FNmUwaUlpK1NyWDVqTjVOeFViOW0xeFdMaWdVVjUzRGw5RE9zM0Y3Rmxkd2x2dkxPTk45L2R6c2lrYUI3NzhqeGEyN3A0NWEzTlZGUTNFbU1QWTNyZWFMNXcvelRDUXZ2dk9XUXlHVmx3NXpqbXpoakQzb01uMmJtdmxJL1dGV0F5QlRBamJ6VExsMDVseFlNek1adE4zbUE0WlVMYUpXZk5UOVUzMDNpMkRiZmJqV21JdHNRVHg2V1FsaHlMeldyQlpqTmpzMXF3QnByN2xaZy85Y3hyZkc3UlpPME5LeUp5SFNoMGlvamNnSHA3UFRPT2ptNG5qV2RiNmJ4Z3U0ZVcxazd5dHh4aTNKaEVoc2RFc0hCdUR0djNIdU9WdHpiejVHT0xCOHhTWFh6ZDlWc084ZjdIKzdDWVRYejdhL01abTVrSXdNaWthSDczcDAzOC9EZHJXSFJYRHZmT256am9kUzVsZkZZU1lTRTJNa2ZGZWQ2SHc4bkJJeFZrcGNkN081cUsveGdNVUZSU1NXNTJNak9ucEpPUkZqZm8yR0VSd1h4KzZWVHVuVCtSM1FkSzJiSDNPRm5wOFlTRzJBZ05zVEZ2VmpZallvYjVMTCs5bU5sc1l0cWswVXliTkpyMmppNE9sVlNUa1RhaVg4bDJlNGNEUjdlVEI1ZE1HZkQ2ZStkUEpMNnZUUHlyWDVqTnIxL2ZnTUVBWXpNVGlJME9HekQrbkJoN09ERjJIeDNHUkVUa2hxRFFLU0p5Zy9uM0gvN0YyemdsZjh0aDhyY2NCaUEyT2h5MzI4MnJiMitoczh2SjByNk9vcUVoTmo2L2RDcXYvR2t6UDM1eEZVOTgvUjdDdzRJR1hMZTl3OEd2L3JDZXNzb0cwbE9IOCtYbHM0aTZZS3VNOGRuSi9QUGYzc2VMcithemN2MEJnb0tzZ3paSnVwVFFFRnUvR2FYOVJlVTRuU3F0L2F5TXpVemsrZTg5TXVSK3JCZXpXczNNbXBySnJLbVovWjZmbkR2NFoyRDJ0RXhtVDh2MGVTNDR5TW9VSDUrZmtHQXJUeisrMUxzMk9UYzcyZHRZNnNLeTE3R1ppZnprKzM4MTZQZE9UckFQV0c4NmxCOSs3NUhMSGlzaUl0ZVdRcWVJeUZYWXZMT1lQMys0YThneDNkMHVBSjc0dDFlR0hQZkYrNmN6UFc4MHcyUEMrZHppeVpoTlJpd1dFMmFURWJQWmlNVnNZdk9PWW1ycm1uamxyYzBVSHFuazN2a1RTSXlMOGw1aitxVFJuRHJkeEpxTmhYei9SKyt3NU81YzVzd1kwNis4TURnb2tMallZVXlaTUlvNU04YjQ3Rm9hWXcvbjZXOHZaZlBPRXViTUdNT1pKczllb0lQM04vVjQrOE5kYk5wWlBPajVjMTFPWDMxN0M2LzlaV3UvYzk5Y2NaZlcyUG5CbFFUT3o5cFFIWE5GUk9UV2MrUCtqU1FpY2dPTHNZY3h1VytUK2s4ck9pcTA3NXJoTExoem5NOHg2YW5EK1doZEFSOXZPTWo0N0NRV3o4c2RNT2FCUlhrWWpRR3N5ai9BbmdNbm1EVTFZOEMyS1grMWZOYVE5MUpTV3NNbld3NFRHR2ptMVQ5dm9iemFzeDlqYlBUUXBZc3BTZEU0WGE0aHh3eG1XUGpnMjdPSWlJakl6VStoVTBUa0ttU2t4UTI1VHU1YU01dE5MSmd6am02bmkyV0xKL3VjS1RJWUROeTNjQkpwS2JFa3hVZGQxVXhYV0VnUXArclBiMkpxTVp0WVBDK1hyUFNoR3d0TnlobXAwbGsvR0oybXBqYzNrdVRFRVlCbWFrVkVycFRCZlc3aGtJakliY1RkUEhScHJOeGNDc3V0Mk8xMm9xT2pNWnR2blVaRnozNy9lM3gxK2ZUTGF1SWovbFZaM2NpdjM5akM1NWQvZ2Vqb2FPeDIreTMxV1JNUjhhZUFTdzhSRVJHUjZ5RStJWUhLMnNicmZSc0NWTlkwRWhrWmhjRmd3R2cwYXJaVFJPUUtLSFNLaUlqY29QTHlwbkw0Nk9ucmZSc0NIQ3l1SlRWdEZBRUJBWmpOWm9WT0VaRXJvTkFwSWlKeWd4bzNiaHhtMnpEdnRqbHlmYXpkV0VRUGdTUW1KbUl5bWJCWUxBT2FkSW1JeU9EMEUxTkVST1FHOXZERGozQzh2SW44TFVYWCsxWnVTK3MyRlhLczdBd3padHlCeVdRaUpDUkVhemxGUks2UUdnbUp5RzJwdDZVQWc3djdldCtHWEFNT0p4eXRzZDZ5elYxNmUzdnA3T3prdFZkZndkRGJUdGJvNFNUR1JaRVlIM1hwRjh0VnFheHVwTEtta2NLU0ducXdNbjM2SFJpTlJrSkRRNG1OamNWbXMybW1VMFRrQ2loMGlzaHRxYmRsUHdhMzgzcmZobHdEdDNyb0JIQzVYTFMydHJKNzkyNUtpZzlUWDE5UGtNMUNXVVh0OWI2MVcwNUswZ2c2T3J1SmlvcGlaT29vYjBtdHpXYkRicmNURWhLQ3lhUWQ1MFJFcm9SQ3A0amNsbnJhU2dqb2FiNzBRTG5obldtRm1yTTJZbU5qaVl5TXZHVURnY3Zsb3F1cmkrYm1adHJhMm5DNVhQVDI5cUsveHYzRFlEQVFFQkRnTGFrTkR3L0hhclhlc3A4dkVSRi8wazlPRWJrOW1hUHA3V2tqZ0o3cmZTZnlLVGhkME5nU2NGdDBGRFdaVEFRRkJXR3hXSWlJaUtDN3V4dW4wMGxQVDQrQzV6VjJibHNVczltTXhXTEJiRFpqTXBsVVVpc2ljcFVVT2tYa3RoUmdHWWJMVVkraHQ1bGJPS2ZjMG5yZDBOSUI3UTRqUVVHM1IwZlJjK0hhWkRKaHRWcHh1OTBLbkg1aU1CZ0dIQ0lpY25VVU9rWGt0dVcyanNUWldvVEY1THJldHlKWG9kTUJGZlVtek9iYnE2T29BcENJaU54c2J1MWZDWXVJRE1KZ01HQXltWEJaTTJoeldIQ3B5dmFtNGVxQnhoWTRXbTNDYURRU0hCeE1SRVFFSnBOSllVeEVST1FHcEVaQ0luSmJjN2xjdExXMTBkNWNRN0NsRTZ1NUJ3TUdMR2I5YUx5UmRMc011TjF1T2h3R0dwb050RHVNNmlncUlpSnlrMURvRkpIYm5ycUMzanpVVVZSRVJPVG1vOUFwSWdMMDl2Ymljcmx3T3AzcUNucURVa2RSRVJHUm01TkNwNGhJbjNPZFFDODg1TWFpanFJaUlpSTNINFZPRVJFUkVSRVI4UnZWSklt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Mvd1BmUE9GeDM3NTlad0FBQUFBU1VWT1JLNUNZSUk9IiwKCSJUaGVtZSIgOiAiIiwKCSJUeXBlIiA6ICJtaW5kIiwKCSJWZXJzaW9uIiA6ICIiCn0K"/>
    </extobj>
  </extobjs>
</s:customData>
</file>

<file path=customXml/item26.xml><?xml version="1.0" encoding="utf-8"?>
<s:customData xmlns="http://www.wps.cn/officeDocument/2013/wpsCustomData" xmlns:s="http://www.wps.cn/officeDocument/2013/wpsCustomData">
  <extobjs>
    <extobj name="C9F754DE-2CAD-44b6-B708-469DEB6407EB-1">
      <extobjdata type="C9F754DE-2CAD-44b6-B708-469DEB6407EB" data="ewoJIkZpbGVJZCIgOiAiMzI2NjU1OTI5NzU4IiwKCSJHcm91cElkIiA6ICI5Mjk5MDI2MDIiLAoJIkltYWdlIiA6ICJpVkJPUncwS0dnb0FBQUFOU1VoRVVnQUFBNTBBQUFTVkNBWUFBQUF2MkxxcEFBQUFBWE5TUjBJQXJzNGM2UUFBSUFCSlJFRlVlSnpzM1hkNGxOZWQ5dkh2akdha1VaZVFCSktRa0FTaWk5NnJBV1BjY1k5clhPSjRZM3MzWmJPSk45bTg2WnZOSnRuMHhIRVN4M1p3alUzY2pRM0dCdE43a1lRQWdVQkNFdXE5VDMzL0dKQVFFakFxbzFHNVA5ZWxDejFsenZPYlFZSzU1NXpuSElQTDVYSWhJaUlpSWlJaTRnVkdYeGNnSWlJaUlpSWlnNWR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5ZGNGaUlpSWlHZlMwOVBadSs4QStRWDVXQUtEeWMzSjluVkowazhralI1TFMxTWppWWtKekprOWk3UzBOQXdHQXdhRHdkZWxpWWhnY0xsY0xsOFhJU0lpSXBmM3dwb1hxVzF5RWpOcUhGRWpFb21LVGZCMVNkTFBWQlFYVUZHU1QvSHBMTUtEekR4dzN6MllUQ2FNUmcxc0V4SGZVdWdVRVJIcDUzNy96TE5FeEtVeWFjNHlYNWNpQTBURzdrK29QbnVTeHg1K0FJdkZncCtmbjY5TEVwRWhUS0ZUUkVTa0gzdGh6WXNZd3hPWnJNQXBYWlM1NnhNYXkwNXgzejJmSXlRa1JNRlRSSHhHNHkxRVJFVDZxZlQwZEdvYW5RcWMwaTFwODYrbXdRcDc5KzZscGFVRnA5UHA2NUpFWkloUzZCUVJFZW1uOXV3N3dQQ2tjYjR1UXdhdytOR1R5TXc2Um0xdExRNkh3OWZsaU1nUXBkQXBJaUxTVHhYazV4TTFJdEhYWmNnQUZoV2JTRmxaR1hWMWRkanRkblJYbFlqNGdrS25pSWhJUHhVUUdLUlphcVZIb3VORzRSOWd3V2F6WWJWYUZUcEZ4Q2NVT2tWRVJQcXB2Rk1uZkYyQ0RBSkZCWGs0SEE2c1ZxdnU2eFFSbjFEb0ZCRVJFZWxGTHBlTHNyTjVORFhVZGVseDFSVWxOTlJXZTYwbURhOFZFVjlSNkJRUkVSR3ZhcXl2WmNNLy9rUkJUbGFmdGRQVVVNZk85YTlqczdiMDZKcDJtNVdhaXRMTGZqVTNOclI3ak1OdTUrMW5mOHJKakQydCs2ckxpL25zbmI5ZnNoNm4wOG1HVi8vSUoydi9nbE1UL29qSUlHUHlkUUVpSWlMaVhUWnJDM3MrZVl1NnFqS3V1Ky9MZlg3OStwcEs4bzRmWnZ6MGhYM1dUbFZaRWNjUGJpZi9SQ1lyN255TTZOaEVqdTdmeXE0TmIzaDByYWdSQ2F6K3dsTVVuajdHaHRlZXZ1eTUweGRmejV3VnQxejJISnUxaGZ5VG1iejMvQys0OXQ1L0l6Z3NvdDF4bzlISWtwcy96NGN2LzQ3aU15ZUpUeG52VVoxZG9WNU9FZkVWaFU0UkVaRkJ5dHJTVFBhaEhSemVzWjdHdWhvU3hrenlTUjB0amZVQUJJYUU5MWs3OGNuanVPWFJiN0hoSDAvejduTS9ZL1VqVCtGdzJMSGJyTXk3NWc3TTVvRExQdDRTRkhLdW5mSGM5ZVFQTG5uZU84Lzl6S1BhWStLVHVQbmhiL0xCaTcvbWd4ZC9UZHE4RmV6NTVLMU96blN4NGZVL2RkZzdmdm9pRmx4N2wwZlhFaEhwYnhRNlJVUkVCcUg2MmlwZS84TjNjZGp0cEV5YVNlN1JnejZycGJhcURJRGcwSWdybk5tNzdVVEd4SEhybzk4bWE5OW5STVVtVXB5ZkE4QzRhUXRhUStXVm1QMERpSWlPdmVSeGc4SHpPNVhDbzRaejAwUC9RVU50RmNGaGtRUmRFSjczYkh5VFlTTkdranBsWHFlUERZMkk5dmc2SWlMOWpVS25pSWpJSU9SeU9oazVlaEpwYzFjd2N2UUVudjN4RXo2cnBhS2tBSUM2bW9vT3cwcTkxVTV6WXoyV29CQUNBb09Zc2VUNmJsK3p0elExMUJFWUhFcFlaRFJoa2U0QWVmN1BBMXZXVVZOWnl0UkYxNUk4WVRyZ3ZwZjBaTVllSnN4YzdMT2FSVVI2aTBLbmlJaklJQlFhRWNXMTl6enA2eklBS0M4NkEwRCtpUXhpRThkNHZaMmFpbExlK3V0UEdETmxMdk91dmgxL1MyQzNyd21RYzJRZlc5NWQwK2t4dTgxNnhjYzNOZFR4eGgrL3o1Z3BjMW13Nmk2TWZuNnR4NDRkMk1iK3plOHlmOVdkVEppeHFIVi9lZEVadG4zd01zMk45VXhmZkYyUDZoY1I4VFdGVGhFUkVmR2F4cm9hS29yekNiQUVjVHJyQUhOVzNPcjFka0lqbzBtYmR6V0h0bjFJL29sTWx0LzZDSEhKNDdyN0ZDZ3J6TVZrOW1mQmRYZDNPTGJ0L1pldStQakE0RkNtTDdtQlBSdi9TVlZwSVNzLzl6Z0JsaURTZDJ4Zzc2ZHZNK2ZxMnhnN2JRRU50ZFU0N0Ric2RodEdQeE1qeDB4aTM2WjNpQm1aek1pVUNkMnVYMFRFMXhRNlJVUkV4R3Z5c3RNQldIVGpmWHo2ejJjcHpzL3BWbTluVjlveEdvM01YcjZha1NrVDJQVDJjMVJYbFBRb2RKWVhueUVtUG9uVXREa2RqbzBhT3dXajBhK1RSN1UzZGNGS1FzT0g4ZG03ZjZlcTlDeDJtN1YxSXFHOW43ekYzazRtRmZJem1URDYrYkhwcmVlNDQwdmZKVEE0dE52UFFVVEVseFE2UlVSRXhHdU83dC9Dc0JFakdUTjVOb2UzZlVUR3JvM2RDcDNkYVNjdWVSeDNQdkVEL0FNczNTMGZnTXFTQWliT1d0cnBzYTYwblRKcEpuSEo0N0VFQmVOeXVWaHc3ZWNJRG92RUhHREIzOStDT2VEY2x6a0FjNEFGbzlGSWRYa3g3Ly85bDVRWG5TRXhkWEtQbm9lSWlLOG9kSXFJaVBUQXlXcllrQXM1VlhDNHJQZmFOUnBnZE84MTV4TkZ1ZGxVRk9jejUrcmJBSmd3YXluYjE3MUNSWEVCVWJFSmZkS095ZXpmL1NjQTFGYVYwOUxVU1ByT2o4bmMvV21uNXlSUG5NSHlXeC94cUwyQXdDQUFEQVlENDJjczRxMi8vZzlMVnovSThJUVVEbTVkUjIxbEdWZmQ4aENuc3c2dzYrTzEzUHZWLytHZXIvd1BKck81Ujg5RFJNU1hGRHBGUklEcVppaHZkTkZrQXdNR1doeStya2d1NU8vbnd1V0NJTE9McUVBWDRSWURCb1A3eTVmZXpJYW5EMEd3R2NaRXdPZDdzU1BLQU96NHBQZmE2MnRPcDVPZEc5NGdJRENZaVRPWEFPNmxTZzVzZVovdEg3N0t6UTkvdzZPL3Y1NjI4Kzd6UHlkbDRreW1MVnpWcmVkaE12dXo3REtCY3ZmSGF6R1pQQXVFTFUyTi9QUFBQMkxwelErU01HWVNkcHVWbW9vU1hFNG40TDV2dGFHMkNnQzczVWJ6dVhWSkZUaEZaS0JUNkJTUklTK25FdXBhWERoY3ZnMHdjbWxXaC92dnBxYkZRRjJMazJDVGcrUUlGeWFUQ2FQUjgzVVNlOVBmajhDTFIyQmhQRHcxRDBLOGtBdDI5SDZUZmViSW5rK3BLTTVuMFEzM3RmYnVtY3htWmk2OWllM3JYaUZqMTBhbUxyakdxKzNVMTFSU1Zwakx5SlNKM1g0ZVFTRmhqSjNhK2RxWkFEdlh2Kzd4bXAvRitTZHBxSzF1N1gwOUh5cjlBM28ydTY2SVNIL25tLytwUlVUNmlTT2w3bDVPQmM2Qnc0bVJPcHVKbytYUTFOU0V3OUgzM2RJbnE5MkI4N2F4OEtQRjNnbWNBMWxSYmphN043NUoxSWdFSnM1YTB1N1l4RmxMR0pFd21qMGIzeVQvUktaWDJ6bS8vL3phbDczTjZYVFMwdFNBSmNpekNYNkt6NXpFWlBabitNZ1VBR3FyM09PeGc4TWpyL2pZNm9xUzdoY3FJdUpqQ3AwaU1tVGxWRUt6M2VYck1xUTdEQWJzbU1tcGRGRmZYOS9ud1hOTkpnd1Bnb2ZTK3ZTeVhtRzMyZGoyd1N2VTExVDJTbnVsQmFmNStQVm5zQVFHcy9KemozY1krbW93R0ZoKys2UDRXNEw0K0kxbk9IMzBvTmZheWNzK1RIQllKREh4U2IzeTNDN1dXRmNOUUhCWWhFZm5GK1ZsRXpzcXRYV2R6c0pUUndrT2k4UVNHSHpGeDY1OStnZWN1VUpJRnhIcHJ4UTZSV1JJcW15RTJoWVg3anZuWkdBeVlETllLS3Bxb3FXbEJlZTUrK0w2UWs0MVRCOCtPSG80bTV2cU9YdjZHRzgvKzFOS0MwNzNxSzNjWTRkNGY4MnZjRGpzWEh2dnZ4RVdHZDNwZWFFUlVheTYrd2tNQmlNYjMvZ3p1emFzeFc2ejltbzdqWFUxRk9Sa2tUSnhSbytlMCtXVTVPY0FFQllaYzhWem14cnFLRCtiUjF5U2UrbVcycXB5c2cvdFlQU2tXWjJlZjJISWJtNXF3T1Z5RVdBSjZvV3FSVVQ2bnU3cEZKRWhxYUlKbkJwU08vQVpUVFFTUkcxdExXYXp1Yy91N3l4cGhCRlg3cHpxVjc3NDNUOTF1ajhrTEpMVmovNG42MS81QSsrditSV3I3bjZDaERHVHV0UzIzV1pqKzdwWHlENjhrOENRTUs2KzQ3RXI5aTdHamtybCtnZSt5c2YvK0JNWnV6WnkrdWdCYnYzaXQ5bXo4YzBldDNQSDQ5L2paT1llWEM0WFNlTTdEcTE5OWJmLzVkSHp1di9mZjRhL3hYMi9aZWJ1VDZrcU80dlozNEsvSlJCcmN4UEhEMjBuS0RTY1lTT3VQQlB2bVJNWnVGd3U0cExHVVY1MGhvMXYvQmwvU3hEVEYxL1g2ZmtCbGlEc05pdW5zdzVRV1ZvSVFIalVDSS9xRmhIcGJ4UTZSV1JJYXJLcGwzT3djUGxacUtzcklUdzhISlBKNVBNWmJRY2lTMkF3MXovd1ZkYTk5QnZPbk1qb2N1ajBNNW13dGpReGN2UkVsdC8yQlFLRFBidkhNVFp4RExjOTloMjJyWHVaMFpObVlRa0s2WlYyL0FNc2hBMGJUbHpTV0dKSHBiYWVGNTgwamdYWDNkMkY1OVhXbGUydzJ6aCtjRHN1bDN0SXZzRmdZTmp3a1N5NjRUNlBQdXlvTENuRTdCOUFlUFFJWHYvRDk3QUVCblBkL1YrNTVDUkU4U2tUaUVzYXl5Zi8vQ3NZREV5YXN3eEwwQUQ3cEVORTVCeUQ2L3kvbmlJaVEwaEdpYXQxUmxRWjRPd3RCTmJuTUhMa1NFSkRRL3VrdDNQbDYrN2xVUjdxeFNWU092UDQ0NC96MlBlZThlNUZMbUN6dG1BeSszY3J1TnR0TnZ4NklmVDNWanZlNG5RNGNEb2RHSTErcmZkbWVxcTVzUUZMVUREbHhmbEVSTVgyMlZJb2YvM1I0eno1NUpORVIwY1RFeE9EV1V1d2lFZ2ZVMCtuaUF4SkNweURpQ2tBaDhPQjFXckY2WFQ2YkFtVndjRHNIOUR0eC9aV2dPcnZhMUlhL2JvZU5zODczMU1aSFp2WW15V0ppUFI3K3A5WlJFUUdQSmZMaGQxdVI0TjNSRVJFK2grRlRoRVJrWDRxYWZSWVg1Y2dnMEJjZ25zeXB2NDZaRmxFQmorRlRoRVJHUlFHWXk5blMxTWpGY1VGdmk1REJyRHlvak5ZbTV0OFhZYUlESEVLblNJaUl2M1V5SVNSVkpUays3b01HY0FxaXZPSmlocUd3V0RBejg5UHZaMGk0aE1LblNJaUl2M1V2RG16S1RsOXhOZGx5QUJXbUpOQjZwalJHSTFHekdhelFxZUkrSVJDcDRpSVNEODFaY29Vd29QTUhObjlxYTlMa1FFb2ZjZkhCQmpzSkNZbVlqS1o4UGYzMSt6T0l1SVQrcGRIUktTZktqeDFESnUxcGQyK3ZPT0hPWnViN2FPS3hCZnV2KzllcWdwUGtMSDdFMStYSWdOSStzNlBxU3pNWnZHaWhaaE1Ka0pDUXJRK3A0ajRqTmJwRkJIcGgrcXFLMWozMG04WU5YWUsxOTc3cndEWWJUWStmZk52REJzK2tsc2UvYzh1dFZkZWRJYUNuS3h1MVpJd1poTFJjYU02UGZiMjMvNlh5Smg0cmxyOVlPdSsrcG9xckMyZVRWd1NHaEhWbzdVaEJ6dUR3WURKWk9LTGp6ekFtaGRmWnZPYnA0aExtVVJVYk9JbC8wNWs2Q292T2tORmNUNkZPWmtFR08wc1g3SUFQejgvUWtKQ2lJaUl3R1F5YVhpdGlQaUVRcWVJU0RkdGVlOUZISFpiajlwSUhqK2RsRWt6Tyt6UFBYWVFnSlJKczFyMzVaL014RzZ6TW1iSzNDNWZwemcvaDcyZnZ0MnRHazMrQVpjTU9DNm5FNWZUMlc3ZjdvL1hjaXBydjBkdDMvVGcxNGxMSHRldHVvWUtvOUZJUUVBQTk5eDlGM3YzN2lYcjJBR083RnFQZjBBUVJRVzV2aTVQK29tNGhHU3N6WTFFUjBjeGZuUks2NURhd01CQWhnMGJoc1ZpMGRCYUVmRVpoVTRSa1c3S3lkeUwzV2J0VVJzaDRWR2RoczVUUi9ialp6S1RQR0Y2Njc2ais3ZGdNQmlJVHhwSFkzM3RGZHNPQ2ducnNHL1pyWSswYS9OeThyTFQyZlRtM3p3NjkwSXpsdDdJK0ptTFBUcDMySWlFTHJjL0ZKbE1Ka0pEUTFtNGNDR1RKMCttdnI0ZXU5Mk8wK2tjbEV2RlNQY1pEQWFNUm1QcmtOcnc4SEFDQXdQeDgvUHpkV2tpTW9RcGRJcUlkTk1qMy83ZEpZL1ZWSlR5K2grL1IvTEVHVnh6MTVlNjFHNWxTU0dsaGFjWk4yMEIvZ0VXQUtyTGl5azhkUlNBZi83NXh4N1c5M3RNRjkzRFpUS1pQUjdPYWpKMWZ2L1g2YXdEMk0vMThMWTBOVkJYWGM2SjlOMEF4SXhNWnRqd2VJWU5qL2ZvR3VJNWs4bEVVRkFRL3Y3K1JFUkVZTFZhc2Rsc09Cd09CVThCYUYwV3hXdzI0Ky92ajlsc3htUXlxWWRUUkh4T29WTkVwSi9KMnZjWkFPT21MV2pkZDJETEJ3QXN2TzV1ekFHQmZQYk9DeVNrVG1iczFQbVhiTWZQNUoxLzRyZCs4REl0VFEydDIzWFZGUlNmT1FuQWd1dnVKaUpxaEZldUs3UXVlMkV5bWJCWUxMaGNMZ1ZPYWNkZ01IVDRFaEh4TllWT0VaRitwTG14bnBNWjdsN0RnS0FRQU1xTDg4bkozTXVvY1ZPWlBIYzVkcHVOejk1NWdZaW9FYVNtemVsYSswME4xTmRVZVhUdWhjSHlRdmYvKzg5d3VWeTBORFh3eW0rK1JlcVV1U3k1NmZNQUdEV0V6K3NVSkVSRVpLQlI2QlFSNlVjTzc5alFicGtVcDlQSnRnOWV4bUF3TUh2WjZoNjN2KzJEbDN2Y3h2a2UxTnpqSndBd0dJeXR3M2diNjJ1eE5qZDJxYjJROEtnT3c0QkZSRVJrOEZEb0ZKRkJxZDRHalRab3VPQ3I4WUkveDNTY1k4Zm5HdXRxeU5xN3VkMitJM3MrcGF3d2w3UjVLNGlLYlQvcGp0MXVvN214dnRPMi9DMUJuZDdITldYK1NrWWtqUGFvbnRLenVhVHYySERKNDZlTzdHdjl2cVdwa1lEQUlQWi85aDdIOW0vMXFQM3pidjNpdDRtSlQrclNZMFJFUkdUZ1VPZ1VrUUduMWdxbGplNnZzbk4vbGpTMDdhdHNCdWRsYm5Nekd1Q25pL3F1WGsvdFhQODZkcHVWcFBIVHlEdCtHSUNrOGRQSnkwNW45dkpiT3B4L2JQL1dTd2E4U3dXNUVRbWpPNTB0dHpPR3kwdyswbGhmeTVrVEdaak0vbFNWbmVYVjMzNmIrYXZ1SW0zdUNwTEhYelE3cnN2RlI2LytnZEdUWmpGdStzSU9iWVgzd2oyZ1h6ODJ0Y2R0ZE5XaFVuaG9jcDlmVmtSRVpNQlI2QlNSZnMzcGdwUFZrRmtHR2VXUVVRYlZMVmQrM0VCVG5KL0RxYXo5SkkyZlJuektoTmJRR1JZWnpVMFBmcjNUeHlTTW1VVHFsSG1kSGd1TmlQWmFyUURwT3pZUUZoR05PY0JDUkV3Y0VkR3hiSDMvSmVaZGN5ZFRGNnhzZDY3ejNEcWVvWkhSSktaNko2V05EcXJIYkRaak5wc3hHTHcvVTJkR0djUUdlLzB5SWlJaWc0SkNwNGowTzRkTDNRRXp2UXl5S3FEWjN2VTJna3dRWkliZ0M3N09iNGYwdzlzSHd5SmpDQXdKWTlIMTkzTDYyRUdQSGhNUkhjdllxWjJIVG05cXFLMG1hOTluekx6cUprNW43Y2VBZ2FXM1BJU2Z5Y3lJeE5HNFhDNCtmdjBaeGt5ZXpaaUxKanB5T3AxazdQd1lGekI5MGJXOVZ0Ty9qVHBGZEhRME1URXhtTTNlRDUwclgxZm9GQkVSOFpSQ3A0ajRYSU1OdGhmQzFnTFlWd3cyNStYUEQvV0g0VUh1cjVnZ0dCSFV0ajA4R0tJczdpRzBsN1AvYk8vVjN4dUNRc0pZL2NoVEJJZEZlUFU2bTk1K2pzM3Z2T0RSdVM1WDUzOFJ1emE4Z2RGb1pPTE1KWnpPMmcrNGwvSlllck43QnR2VFdRZklPMzZZNFozY08ybzBHamx6SW9PeXMzbU1uVExQNjg5WFJFUkVmRStoVTBSOG9xWUZ0cDBMbWdkTHdIR1plekFUUW1INmNKZ1dBOU9Hd3pCTDM5WFpsOElpdlRza0ZpQmw0a3dpWStJOU9yZXF2SWlUNmJ2YjdYTzVYQlRsWlRObC9rb0NBb002UE1ibGNuRnc2em9DQW9PWlBHZFpwKzNPV3JhYUQ5YjhpZ05iM21mSlRROTAvVW1JaUlqSWdLTFFLU0o5cHJJWnR1UzdnMlpHK2FVbit4a3FJYk9uanV6ZHpMRUQyem85Tm52NWFxYk1YOWxoZi9MNDZSNVBKSlI3N0ZDSDBHa3dHSmgxMWMyTW5iYmdrbytwS0NsZ3pvcGJNZnNIZEhwT2ZQSTQ0cFBIYy96UURxWXVXRVY0MUhDUDZoRVJFWkdCU2FGVFJMenVjQm1zUFE2N3pzS2xPalJUSStDcVJMZzZ5VDFNVnE1c2VId3lpV1BUT2owV016TEZhOWVkT0h0cHAvdWRUaWQ3UDMyYndPQlFKczlkZnRrMlppeTVnYk12L3BvRFd6OWcrYTJQZUtQTVFTazlQWjI5K3c2UVg1Q1BKVENZM0p4c1g1Y2tBMXpTNkxHME5EV1NtSmpBbk5telNFdEx3MkF3WURCYzRSNEZFWkV1VU9nVUVhOXd1R0R6R1hqanVIdjIyYzZNRG9kbG8yREZLRTNLMGgweEk1T1pzZVFHWDVmUjZzaWVUZFJVbExEa3BnY3UyY3Q1WG56S2VHTGlrOGpKMk1QTUpUZXF0OU1ETDZ4NWtkb21KekdqeHJOdytzb082N2FLZEZkRmNRRVZKZmw4c20wdit3NGM0b0g3N3NGa01uVzYxcStJU0hjb2RJcElyMnF3d1hzNThQWUpLRy9xZUR3bDNOMmp1V0lVeElmMGZYMjlvYVdwa2NNNzFsLytuT1pHQUtwS3o3TG5rN2N1ZSs2dzRTTkpuVEszMStxN25CTVp1eWtyeXZQbzNOckswaTYxWFYxZVJOU0loQTVyY1RiVjF3SjBXTXBrNm9KVjdOdjhMdlUxbFFxZFYvRDdaNTRsSWk2VlJTczd2MDlXcENlaVloT0lpazFnM0xRRlpPeitoS2YvK2p5UFBmd0FGb3NGUHo4L1g1Y25Jb09BUXFlSTlJcG1CN3h4ek4yejJYalJFaWRHQXl4TmdMdkd3L2hodnFtdk4xbGJtamk4L2ZLaDg3eWFpcElybnBzOGNVYWZoYzR6MmVtY3lVNzNTdHRMYm5vQXA5T0owV2hrNzZkdjA5UlFoNS9KVE1tWmt3Q0VSNDFvZDM3S3BKbU1uanpMSzdVTUppK3NlWkh3dUZRbVhXSmlKcEhlTkdYZTFXVHVnalV2dmNKOTkzeU9rSkFRQlU4UjZUR0ZUaEhwRWJ2VDNiUDVjaFpVdDdRL0ZtaUNHMGJEbmVNaEp0QTM5WGxEU1Bnd0h2em1yM3F0UFQ5VDMvMVRmUFVkajNWcElxR1BYMyttUysyZkg0N1hXRmREOXVHZEFKajlBeGlUTm9mVWk5YnMxRDFqVjVhZW5rNU5vNVBGNnVHVVBwUTIvMm8yL2ZNVWUvZnVaZUhDaFZnc0ZnMjFGWkVlVWVnVWtXNXhBUnZ6NE8rWlVOelEvbGhNSU53K3poMDRnODArS2MrckRBWkRwOHVGOUdkcGM1ZVRkb1hKZlM2V1BHRTZqMzJ2YTZIenZLdHVlWWlscXg4RUZDNTdZcysrQXd4UEd1L3JNbVFJaWg4OWljeXNnNlNscFdFMm14VTZSYVJIRkRwRnBNdDJuWVcvWmNEcG12Yjd4MFc2ZXpXWEpicUgxRXIzWENrZ21zem1ib2ZCM25iYlkvOTF5V01LbXoxWGtKL1B3dWtkbDc0UjhiYW8yRVNPN05wQVhWMGQ0ZUhobUV3bS9VNkxTTGNwZElxSXg4cWE0UC8yd1A2Uzl2dmpndUh4NmJCb3BHL3FFaG1zQWdLRE5FdXQrRVIwM0NqOEF5elliRGFzVmlzQkFRRUtuU0xTYlFxZEluSkZMdUNmMmZCQ2hudkNvUE1DVFhEZlJIZnZwbGtqcjBSNlhkNnBFNzR1UVlhd29vSThIQTRIVnF1MWRaSXdFWkh1VU9nVWtjdktxNFdmN1lic3F2YjdWeVhEdjB5RGlNc3Z4eWdpUTFCNWNUNmg0VkdkM3Z2Y1dGZERiVlVaSXhMSHFPZnNJdGFXWm1vcVNvaU1pY2RrOXZ5RytMTzUyY1NPU3ZWS0tIUzVYTmp0ZGx3dVY2KzNMU0pEaHo2eUVwRk8yWnp3WEFiOHkvcjJnWFBDTUhqNkduaHFyZ0tuaUhUdTA3Vi9aZE5iejNWNjdOVFJBN3ozd3Y5aHQxazdQZDdVVU1mTzlhOWpzN1owZW55Z2FHNXFvS2FpOUxKZmRwdXQzV05LOG5ONCs5bWZVbDFSM0xydlZOWitEbTVkZDhucjFGYVZzKzZsMzdEM0N1c0JpNGo0a25vNlJhU0RyQXAzNzJaaGZkcytpNSs3WjNOMXF1L3E2azMrUmhkV3AzcFpCZ1c3TzV5bzE2eWpncHdzRG05ZlQ5blpYREFZaUl5T1krcUNhenhlTnFjN3FpdEtxS2tzWmZLOEZkMTZmRlZaRWNjUGJpZi9SQ1lyN255TTZOaEVqdTdmeXE0TmIzajArS2dSQ2F6K3dsTWQ5aGZsbldEVFc4OXg5UjJQTVNKeGRJZmpucjVXTlJXbEhONnhuck81eDJtc3F5WXdPSXlSb3ljeTY2cWJDUTZMYUQzdjBOWVB5ZGkxOGJLMVh2L0FWMGtZUGZHeTU5aXNMZXovN0gycXk0dFpldk9ESFpaWUNvdU1adFpWTjNOazd5YW1MYjRPUzJEd1pkdnJEdlZ5aWtoUEtYU0tTQ3VuQzU3UGhGZVB0dDgvT1JxK1BROWllLys5ak0vb0xkUmdvci9OenVSbHA3UGh0YWVKR1puTWxQa3JzZHVzNUJ6Wng4YTFmMkhXc3B1WnVmUkdyMXozZE5ZQkFFYU5uZEt0eDhjbmorT1dSNy9GaG44OHpidlAvWXpWanp5RncySEhick15NzVvN01Kc3ZQOFRDRWhUU2JydTBNSmZETzlhVGUvVGdKUi9UbGRmcTlORURGSjg1U2RLNHFWaUNRcWtvUHNQeGc5c3B5RG5DSFYvNlh1dVE0bW1Mcm1YQ3pNV2RYcSttc3BRTnJ6M3QwZXN4ZnZwQ0xFRWhiSHpqenhqOVRMaWNUbktQSCtwd250UGg0TFhmZmFmRC9xdFdQMFRLeEJrZVhVdEV4RnNVT2tVRWdPb1crTkVPU0M5cjIrZnZCMStjQXJlTmc4SFdoeFJvY21HekRyWm5OVFM1YkkwWURBYjgvUHpVMjNtQmxxWUdsdDM2Q0dPbnptdmROMlBwamJ6NTV4OXphTnVIVEptL0VyTi83NCtSUDNGNEp3QnIvL1REZHZ2RGhzVnd4NWUrNjFFYmtURngzUHJvdDhuYTl4bFJzWWtVNStjQU1HN2FnZzZoOG5LMnIzdVZySDJmRVJBWXpNaVVDUlNlUHRicGVWMTVyVktuekdQcXdsWHQ3cC9jdFdFdEdiczJrbk5rSDVObUx3VWdNRGlVd09EUVRxL25kRG85Zmc0QVNlT21jdTI5LzBaa2RCd05kZFVrVDVnT2dMV2xpVjBiMWpKKytrSkdKSTdwOUxFeDhjbGR1cGFJaURjb2RJb0lSOHJoQnp1Z3FybHQzNFJoOE8zNU1OTHo5M2NEU25TZ2l3YXJFNGR1YlIvWW5EWU1qZVVZalViTVpyTkM1d1hHVHAzZjRmWHdEN0NRTkg0YW1icy9wYTY2Z21IRDQzdjFtbWR6czkxRGErY3VKenB1Vk92K3pOMmY0blE2THZQSU5zMk45VmlDUWdnSURHTEdrdXQ3VkU5QVlEQXpyN3FKdExrcnlOcTMrWktoc3l1dlZVaDRaSWZIeDQ1S0pXUFhSaHoyenU5VDdZbW1oam9DZzBOYmgrR2VIOExyZERwWi8rb2ZjRG9kakpreWwrallSQURxcWlzb0x6cWozazBSNlZjVU9rV0d1RGVPdzEvVDNVTnJ3YjMweWNOcGNOZDRNQTdpOSs4UlFVYktHKzNVMmtCenFnMVFMaWMwMTJDME4yQUtDc0xmMzcvUGxuU1lHZ09IUzRISmZYSzVicmxVQUQ4L2dVK0FwZVBNc2oxMWVNZDZBa1BDbUxmeWpuYjNIaDdldnA2SW1MaDI1eDdkdjRYNGxBbXRZUW5jOTB1KzlkZWZNR2JLWE9aZGZUditsc0FlMVRONytXcVB6dXZwYTFWMk5nK0E0U1BiM3l1NmZkMnJaSi9yK2IyUXAvZElGcDQ2eXZyWG5tYmg5ZmN3WWNhaWRvL2Y4dTRhaXMrYzVMcjd2dHp1TlR5WnNZZjluNzNIalovL2QrS1N4bnAwSFJFUmIxUG9GQm1pR3UzdzAxMnc4MnpidnVGQjhKTWxrQkx1dTdyNlVsSzRpNlBsZHV6NCs3b1U2UTViRTRiYU01ak1aa0pDUWpCM1lZbUpucG8ySEY0ODRnNmUwNGIzMldWN3pHWnRJZS80WVVJam93a0s3ZDFmOVBMaWZBcE9IbUh1eXR2YkJVNjd6VVpOUlFsajB1YTBPLzlrK203MmJYcUhSZGZmeS9oemdTbzBNcHEwZVZkemFOdUg1Si9JWlBtdGp4Q1hQSzVYNi9UVTVWNnI1c1o2ck0xTk5EYlVjaVk3bmZTZEh6TjF3VFVkSmlncUtUaEZUSHdTRTJZdGJiZS9zYTZhM1IvLzg0bzFqRWhNSlhuQ2RMYSs5eUtWSlFYTVgzVVhkbXNMVzk5L2lmeVRtYXk4NjB0RVJNZFNYMXVGdzJiRGJyTVNsenlPb0gxaGZMTDJMOXorcGU4U0ZCTFc4eGREUktTSEZEcEZocUREWmZDTFBWRGMwTFp2NWdqNC9rSUk3cnYzN1Q1bE1CZ3dtVXlraGplUlUybkZackNBVWY4a0RnaE9PelRYWUtqTnc4L1BqK0RvWWIwc0FBQWdBRWxFUVZUZ1lDSWlJakNaVEgwMnZQYWh5YkM5QUg2K0IzNjRHRklqcnZ3WVgzUFk3WHo2NXQ5b2FxaGoyVFYzOXZwcnRYdkRXaXhCSVV5Y3RaU0s0Z0tpWWhNQUtNbzlqc3ZsSWo1NWZMdnpiL2o4MTlpKzdsVzJ2UGNpSlFXbldIVDl2ZmlaVE14ZXZwcVJLUlBZOVBaelZGZVUrQ1IwWHVtMTJyVmhMU2ZTZHdGZ01CcVp1ZlFtcGkxYzFlNGNwOE5CZFhrUnM2NjZtZFNMQXJmTDVXTDg5RVdZQXl5WHJjTmtOclA4dGk4UUZCTE9xYXo5ekZoeUF4bTdObklxYXo4QUg3M3krMDRmNTJjeTQzUTYyUHpXYzF6L3dGYzE3RnhFZkU3dnNFU0dtSTlPdzYvMnRRMm5CWGdrRGU2ZjVMdWFmTVZvTkJJUUVNQ28wSHFLS2t0b05vVGdORm5jazZHYXRBaHBmMkp3dE9CeUFiWkdhQ3JEYUd2QVpEWVRHQmpJc0dIRENBZ0k2TE9odGVjOU5RKyt0dzBlM3dBUFRuYjNlRTZMNmRNU1BGWmZXOFVuYi95RjBzTFR6Rng2WTdzSmMzcEQzdkhEbk0wOXpwS2JQMDkxZVRIdi9PMS9HVHQxUG90dXVKZmpoM2NRRUJqTThJVDJ2WUIrSmpNcjd2Z2lZY09HYzJqYmgxU1dGbkxEQTEvRFA4QkNYUEk0N256aUIvaGZJWlI1Z3lldlZkcThGWXdhTjVYbXhqcEs4bk00dVBVRGNvOGU0THI3dnR6YUsxcFpkaGFIM1U3VUJVTmZ6ek1ZREsyejNGNkp3V0JnL3FvN21iNzRlaXhCd1V5YWZSVWg0Y01JQ28zQTM5K0NPZURjbHpuQS9hZC9BQWFEZ2V6RE96bXc1UU1hYXFzSUNSL1dzeGRGUktTSEZEcEZoZ2luQzU0NURHOW10KzBMTnJ0N04yZU84RjFkdm1ZeW1RZ0pDU0hSWktLbXBvYjYrbUxzZGp0T3AxTnIwL1ZEQm9NQm85R0lLU2lJa0pBUXdzUERzVmdzbUV4OS85OVphZ1Q4NVZyNCtXNVljd1E0MHJ2dEd3M1FjVFhKcmp0eklwUE5ieitQMDJGbitlMlBkdWgxNnczQjRjTVlQaktGOGRNWFlqQVlXSDc3bzJ4Ny95VktDMDlUWDFQQnBObkxPdjFRd0dBd01HZkZMWVNFRDZNb0w3dGR5RFNaKzM3WXU2ZXZWWFRjcU5hSmtpYk52b294YVhOWi8rb2YyUFh4V2xiYy9pZ0E1VVZuQU5qd2p6OWRzcWR4d2JXZnUrU3lLaGR5dVZ4WWd0eHJWb1dFRHlOODJBaTJmL2dxZHo3eGZZeEdJeHRlZTVyRTFEUW16bDdLenZXdjA5UlF4NHJiSDJYMHBObVkrbkRZdVlqSXBTaDBpZ3dCVFhiM2NpaDdpOXYycFViQWp4YTc3K01jNmt3bUUwSG5KcUtKaUlqQWFyVmlzOWx3T0J3S252M0krV1ZSekdZei92NyttTTFtVENaVG4vZHdYaWpFN1A0OXFyZEJUaFVjS3J2eVl6eGxBSFo4MHJNMmpoM2N6cmIzWHlJcU5wRVZ0MytSOENqdjNJQWFIWnZJdGZmK1cydTRTazJiUTNSc0l1OCsvd3NBSnM5ZGZ0bkhUNXkxaEltemxyVGI5Kzd6UHlkbDRzd093MWE5cFNldjFhaXhhWVNFRCtOczd2SFdmVEZ4U1N5NzlaRk96N2MyTjdMam8zOTR2R1RObWV4MDltMStsK3Z1L1RMQllSRzBORGRRVTFIUytyTmZXMVZHYzFNOTRMNFgxZHJjQktEQUtTTDloa0tueUNCWDJnai8rUm5rMTdYdG16QU0vckRTZHpYMVIrZVgzRENaVEZnc0Zsd3Vsd0puUDJRd0dEcDg5UWNoNW5QRGEzczUwKzNvd1dOTEMzUFo5c0hMSkk2ZHdzbzcvNlhkNUQ3ZWNMNG43cnk2NmdwYW1ocVl1dUFhUWlPaXV0UldmVTBsWllXNWpFeVoySnNsWGxKdnZGWXVwN1BkejJOVWJFTHJmYTBYcXl4MXorQVdFQmpjNmZHTEZlV2RvS2FpdEhXTjB1YkdlbytINTRxSTlBY0tuU0tEV0VFOWZPMFRxRzVwMjdkNEpIeG5nZTlxNnMvNlU0Z1I2YW5EMno4Q2w0dGx0enpzOWNCNXNacUtVamEvL1R3UjBiSE1XdWJac2lVWHlqK1JDVUR5aE9tOVhWcW51dkphbGVTZjZqQkw3Y21NUFRUVVZiZk93bnNsVGZXMUFGaUNRejA2dnpqL0pMR2pVbHRycTYwc0l5ajB5ck5YdFRRMTRuUTZDUFR3T2lJaTNxTFFLVEpJbmFxQmIyeUMyZ3ZXS3I5clBIeHBtdTlxRXBHK1UzWTJGNVBabjhNNzFuZDZQQ1krbVpTSk03RGJiT3phOEFiVEYxL1hLeFBPVkZlVXNPN0YzK0J5T2xsNTE1ZTZOY1F6TC9zd3dXR1J4TVFuOWJnZVQzajZXb0Y3Mk8vSWxBbU1HSldLMFdpa3REQ1hNOW5waEVaR00zdjVMUjVkcjdHdUdvQmdENEtqdGFXWjhxSXp6TDRndkJlZVB0cnBCRVVYcXl3dDVJTVhmODJEMy9obGo5YzhGUkhwQ1lWT2tVRW91OG9kT0J2dDdtMEQ4TFhaY0dOdnpFb2lJZ09DdGJrSm03V0Z3OXM3RDFMalp5d2laZUlNbXB2cU9YdjZHTG5IRHJMcTdpY1pucERTN1d2bW44amswN2YraGdFRDE5My9GU0pqNHJyY1JtTmREUVU1V1ZlOEQ3UTNlZnBhQWN5OStqWnlNdmVTdWZzVDdEWXJvZUZSVEYxd0RkTVhYKy94a05maS9KT1lBeXl0dzJVdnB6QW5DNWZUU1Z5U2UrbVlVMW43cVN3cDlDamdOalhVWVRRYUZUaEZ4T2NVT2tVR21Zd3krUFlXYUhhNHQ0MEc5d3kxaTBiNnRpNFI2VnNQZit1M0hwMFhFaGJKNmtmL2svV3YvSUgzMS95S1ZYYy9RY0tZcnEraHRPT2pmM0JrenlZaW9tTlpkZmVUM1o2MDZHVG1IbHd1RjBuak93NnRmZlczLytWUkcvZi8rODg2QkswWlMyNWd4cEliT2ozZjA5Y0tZTnFpYTVtMjZGcVB6OS8yd1NzQW1BTXMrQWRZcUtrbzVXVEdibEltenZSb09IOWVkanBtL3dCaVJpWnpNbU1QVzk1N2tjU3hhU1NObTlycCtRR1dJQXBQSGFYdzFERk9adXdtSWlyVzQxcEZSTHhGb1ZOa0VEbFFBdC9aQ2phbmU5dHNoQjh1Z3JsZDcyd1FrU0hFRWhqTTlROThsWFV2L1lZekp6SzZGVHJkOXh5YW1YWFZ6VDJhTlRWczJIRGlrc1lTT3lxMWRWOTgwamdXWEhlM3gyMzRtZnJQckszMXRaV3Q5NmdDK0psTUpLUk85dmo1VkpZV01pSnhES1VGcDlqMDFuT01HanVGRlhkODhaTG5qNSt4aU5QSERyTHVwZDlnRHJDdytJYjdldndjUkVSNnl1RFM5SXdpZzhLQkV2aXZyV0EvRnpqOS9lQm5TMkZLUDEyc1hrU3U3UEhISCtleDd6M1RaOWV6V1Zzd21mMDFvWllYT094MlhDNG5maVp6bDEvZjVzWUdMRUhCbEJTY1lrUkMzOTBuOGRjZlBjNlRUejVKZEhRME1URXhtTFVFaTRoMGszbzZSUWFCckFwM0QrZjV3R254ZzU4dmcwbGRXNlZBUklZNFQ5ZU5sSzdyeVF6QzU1ZWo2Y3ZBS1NMU214UTZSUWE0N0NwNDZyTzJJYlZCSnZpLzVUQXUwcmQxaVlpSWlJaUFRcWZJZ0paWEM5L2NETTNuWnFrTk5zT3ZWOERvY04vV0pTSzlJMm4wV0YrWElFTllYSUo3eVJvTnR4YVJuakw2dWdBUjZaNkNldmo2Sm1pd3ViY0RUZkNyNVFxY0lvTkpTMU1qRmNVRnZpNURocUR5b2pOWW01dDhYWWFJREJJS25TSURVR2tqZlAxVHFHbHhiNXVNOEw5TFljeVYxeGtYa1FGa1pNSklLa3J5ZlYyR0RFRVZ4ZmxFUlEzRFlERGc1K2VuM2s0UjZSR0ZUcEVCcHM0SzM5Z01sYzN1YmFNQmZyQVFKa2Y3dGk0UjZYM3o1c3ltNVBRUlg1Y2hRMUJoVGdhcFkwWmpOQm94bTdzKzQ2Nkl5SVVVT2tVR0VMdlR2U3pLMmZxMmZkK2FCL1BqZlZlVGlIalBsQ2xUQ0E4eWMyVDNwNzR1UllhUTlCMGZFMkN3azVpWWlNbGt3dC9mSDZOUmJ4bEZwUHYwTDRqSUFQSy91K0ZvUmR2Mms5Tmh4U2pmMVNNaTNuZi9mZmRTVlhpQ2pOMmYrTG9VR1FMU2QzNU1aV0UyaXhjdHhHUXlFUklTb3ZVNVJhVEhEQzZYeStYcklrVGt5djZlQ1M5bXRXM2ZPeEVlbmVLN2VrU2tiemlkVHBxYW1sano0c3MwMmczRXBVd2lLamFSNkRoOTRpUzlvN3pvREJYRitSVG1aQkpndExONDRRTDgvUHdJRFExbHhJZ1JCQVlHcXFkVFJIcEVvVk5rQU5pY0QvKzlzMjE3U1FKOGY2SHY2aEdSdm1XMzI2bXJxMlB2M3Ixa0hUdE9XVmtaL2dGQkZCWGsrcm8wR2VEaUVwS3hOamNTSFIzRm1ORXByVU5xQXdNRGlZNk9KaVFrQkpOSksreUpTTThvZElyMGMrbGw3clU0SGVkK1U4ZEZ3bSt2QnJNK2RCWVpVdXgyTzgzTnpkVFUxRkJmWDQvZGJzZnBkS0wveHFVM0dBd0dqRVpqNjVEYThQQndMQmFMQXFlSTlBcUZUcEYrckxBZW50Z0FqWGIzZG5RZy9Ia1ZoQWY0dGk0UjhRMm4wNG5kYnNkbXMyRzFXckhaYkRnY0RnVlA2Wkh6eTZLWXpXYjgvZjB4bTgyWVRDWU5xUldSWHFQUUtkSlBOZG5oWDlaRFVZTjcyK0lIZjd3R2tzSjhXNWVJK0piTDVlcndKZEpUQm9PaHc1ZUlTRy9SbUFtUmZ1cS9kN1lGVGdQd3c4VUtuQ0tDQW9HSWlBdzRHamNoMGcrOW5BVzdpOXEybjV3QnMwYjRyaDRSRVJFUmtlNVM2QlRwWjlMTDRJWE10dTBWbytDMnNiNnJSMFJFUkVTa0p4UTZSZnFSaWliNC9uWTRmNGRXU2poOGM2NVBTeElSRVJFUjZSR0ZUcEYrd3U2RTcyeUZPcXQ3MjJLQ255elIwaWdpSWlJaU1yRHA3YXhJUC9IYi9YQ3l1bTM3L3kyQTRVRytxMGRFUkVSRXBEY29kSXIwQTFzSzRNUFRiZHYzVElENWNiNnJSMFJFUkVTa3R5aDBpdmhZYVNQOFlrL2I5cFFZK01JVTM5VWpJaUlpSXRLYkZEcEZmTWpwZ2gvdGdDYTdlenNpQUg2NENJeGFnazlFUkVSRUJnbUZUaEVmZWpFTGpsVzJiWDl2SVlUNSs2NGVFUkVSRVpIZXB0QXA0aU5ISytDbEkyM2JkMCtBcVRHK3EwZEVSRVJFeEJzVU9rVjhvTkh1SGxaN2ZqM081RERkeHlraUlpSWlnNU5DcDRnUC9HSVBsRFc1dnpjYjRRZUx3RS8zY1lxSWlJaklJS1RRS2RMSE51VEMxb0syN1NlbVEwS283K29SRVJFUkVmRW1oVTZSUGxUZUJMODcwTFk5Y3dTc1R2VmRQU0lpSWlJaTNxYlFLZEtIZnJZYm1zOHRqeExtRDkrWjc5dDZSRVJFUkVTOFRhRlRwSTlzeklPRHBXM2JUODJEOEFEZjFTTWlJaUlpMGhjVU9rWDZRSzBWL25pd2JYdHBBc3lQODEwOUlpSWlJaUo5UmFGVHBBLzhaaC9VV2QzZmgvckQxMmI3dGg0UkVSRVJrYjZpMENuaVpidUtZTXNGczlYKzZ3ejMvWndpSWlJaUlrT0JRcWVJRnpYWTRQLzJ0RzNQR0E0cmszeFhqNGlJaUloSVgxUG9GUEdpUHg2RTZoYjM5eFlUL09jODM5WWpJaUlpSXRMWEZEcEZ2T1JJT1d6SWJkdCtZanBFQi9xdUhoRVJFUkVSWDFEb0ZQRUNwd3Qrc2JkdE95MGFiaHp0dTNwRVJFUkVSSHhGb1ZQRUM5N01ob0k2OS9kbW80YlZpb2lJaU1qUXBkQXAwc3RxV3VEdlI5cTI3NTRBY2NHK3EwZEVSRVJFeEpjVU9rVjYyZE9Ib01udS9qNG1FTzZmNU50NlJFUkVSRVI4U2FGVHBCY2RLWWRQOHRxMi8zMjJlM2l0aUlpSWlNaFFwYmZESXIzazRzbURGc1REM0RqZjFTTWlJaUlpMGg4b2RJcjBrbmRPdHA4ODZNc3pmVnVQaUlpSWlFaC9vTkFwMGd0cVd1QzVqTGJ0K3lmQjhDRGYxU01pSWlJaTBsOG9kSXIwZ3I5bHRFMGVGQmNNOTB6d2JUMGlJaUlpSXYyRlFxZElEK1hXd3JwVGJkdi9QaHRNK3MwU0VSRVJFUUVVT2tWNjdNK0gycjZmSFFzelIvaXVGaEVSRVJHUi9rYWhVNlFIRHBmQjN1SzI3U2VtKzY0V0VSRVJFWkgrU0tGVHBKdGN3Ty8ydDIxZm53SkpZVDRyUjBSRVJFU2tYMUxvRk9tbWowNURYcTM3K3dBL2VIU3FiK3NSRVJFUkVlbVBGRHBGdXFIWkFjK210MjNmUFFFaUFueFhqNGlJaUloSWY2WFFLZElOcng5enI4MEpFQjRBbjlNU0tTSWlJaUlpblZMb0ZPbWk2aGI0eDdHMjdTOU9CWXVmNytvUkVSRVJFZW5QRkRwRnV1aUZUR2h4dUw5UENvUHJVbnhiajRpSWlJaElmNmJRS2RJRnBZMnc3bFRiOWxkbWdjRjM1WWlJaUlpSTlIc0tuU0pkOEVJbU9GM3U3NmNQaDJreHZxMUhSRVJFUktTL00vbTZBSkdCb3FnQlBzNXQyLzZpbGtnUmtUNlducDdPdnIwSEtNalBKOUFTVEU1dXRxOUxra0ZtZE5KWW1sb2FTVXhNWVBhY1dhU2xwV0V3R0RBWWh0YTRIdjJ1OVYvNkdSMllEQzZYeStYcklrUUdndi9lQ1p2ejNkL1BpWVdmTHZWdFBTSXl0S3g1NFVXYWFwMk1paG5IaUtoRVlxTVNmRjJTREZMRkZRV1VWT1J6dWppTG9IQXo5ejF3RHlhVENhTnhhQXlRMCs5YS96ZlVmMFlISW9WT0VRK2NxWU12Zk5pMi9lZFZNQ2JDZC9XSXlORHl6TytmSlM0aWxUbVRsdm02RkJsaWRtZDh3dG5xa3p6ODJBTllMQmI4L0FiM2RPMzZYUnQ0aHRyUDZFQ2xqd05FUFBDMzlMYnZGOFFyY0lwSTMxbnp3b3ZFaGV0TnNQakd2Q2xYRXhlWnlrdHJYcUcrdmg2SHcrSHJrcnhHdjJzRDAxRDZHUjNJRkRwRnJpQ25HcllYdG0wL25PYTdXa1JrYUVsUFQ2ZXh4c21jeVhvVExMNHpQKzFxckEyd2QrOWVXbHBhY0RxZHZpNnAxK2wzYldBYkNqK2pBNTFDcDhnVlBIdEJMK2ZTQlBWeWlramYyYmZuQUVuRHgvbTZEQkZHeDA4aUsvTVl0YlcxZzdJblNiOXJBOTlnL3hrZDZCUTZSUzdqV0NYc0xYWi9id0FlbnVMVGNrUmtpTWt2eUdkRVZLS3Z5eEFoTmlxUnNySXk2dXJxc052dERMWXBRZlM3TnZBTjlwL1JnVTZoVStReW5zOW8rMzc1S0JnVjZydGFSR1RvQ1F3STBzeVowaS9FUlk4aXdOK0N6V2JEYXJVT3VqZjArbDBiK0FiN3oraEFwOUFwY2drbnFtQi9TZHYyZzdxWFUwVDYyS204RTc0dXdhY2FtdXF3Tyt5ZEhqdGJsa2V6dGFtUEsrbzlQWDFEN0lzMzFBVkZlVGdjRHF4VzY2QzdaMjZvLzY0TkZvUDVaM1NnVStnVXVZU1hzOXErWHp3U0VrSjhWNHVJeUVCUVUxL0ZMMS82SnZuRk9lMzIvMm50RDlsL2RHdW5qL25UMmgrU2ZtSjNwOGMyN1h1SE5SLzhxdE5qejc3OVU4NFVYVDRvTkxVMFVsaWEyeTZnYmR6OUpzK3MvVkhydHN2bFl1UHVONm1zTGJ0c1d4Y3JxeXJpMVkvK1FFVk5hWmNlQi9EZWxoZlp2UDg5ajgrdmI2eWx4ZHJjdWwxY25zOGYzL2creGVYNVhiNTJUN2xjTGcxZDlJTGFobXArOTlwMytOUGFIM2JwdGEycHJ5Sy81SlRIWDFaYml4ZWZSWHNIam0zajJiZC9TbjFqYllkalRxZVRGOWY5aGdQSHR2WDZkZlV6MmorWmZGMkFTSDlVVUEvYkxwaXg5djVKdnF0RlJLU25yTFlXUHRuekZsVjFaZHgzM1plOWRwMnF1aklhbXVvSUNteC9MNExWMW9MakVqMldqYzMxMkIyMlRvK2R5TTlrK3JpRjNhN24wUEh0Yk56ekp2LzJ1UjhUR1JZTlFHbFZJWmFBb05aem1sb2F5U3ZLWm0vV1pxNlpkeWV6SnkzMXFPMDlSelp4K3V4eEFnT0N1MXhYY3Z4NDFtMTdoWVZUVnhIZ2IybmRmekwvQ0tmUEhxUEYya1N6dFluYWhpcktxNHBvdGpheFpNWU5MSis5R29Eb3lEZ2lRcUw0Ky91LzVQNGJ2a3JDOEJSZVd2ZGI4a3R5TG5YSlZxdm0zOFdzaVV1NlhMTjRMcS9vQkc5dGVvNDdybjZNeEJHanIzaSt5K1hpdlMxcnFHK3N3ZTZ3cy8zd2VoWlB2ODZqYSswL3VvVnRoejY4OG9ublBMTDZxUTQxNVJSa3NmM3dlczZXNVdMQVFIUmtIQXVtWHNPa2xKbnR6bXRxYWVRWGE3N2VhYnUzTDMrVXROUTVyZHRWdGVXczMvazZzVkdKRkpTZWFuZHVWUGdJU2lvTE9GMTRqTW1qWjNNczkxQzc0OFBDaGpOOFdMekh6MGtHQm9WT2tVNjhmS1R0KzlteE1EYlNkN1dJaUhSWGk3V1pROWs3MkhGNFBYV05OWXhKOE80bmFGVzFaWmo4VEVTR3VnUGV1NSt0NGVqcEE3VFltdG00NTAwMjdYdW5ZNDIyWmo3YThROCszcldXaDI3NkQyS2ozWk81RkpibVV0ZFF6Y1RrR2QydTU4Q3hiWXhKbU53YU9BRktLZ3FZZU1HYjZTQkxNQS9kL0EzVzczeWRkZHRmb2JhaGtoVnpibTA5WGxCeWl2cW05ajAxTHBlTDlCTzdpSTlKNGt6eGxZZGxKZ3dmemNzZi9wYUttclo3Tmh4T0I3OTg2UnV0MnpjdWZvRGlpak5rNXV3bEtYWXNnWllRWWlMaW1EWjJBV0Voa1VTSHg3YWVhL0l6Y2ZlcUozbjFvOTl6T0hzbkNjTlRXREQxR3FZMnpiOXNIZTl2ZmVtUzRiOHIxSVBVdWNMU1hIWWNYcy9SM0lOZGV0eldnK3ZJS2NqaTVpV2Y1Mng1SHB2M3ZVdHkzRGdTUEFpczRMNGY5Vjl1Lys1bHp5bXB5T2UxRFU5MzJKK2RsODVyRzU1bVpFd3k4NmVzeEdhM2NpUm5IMnMzL29WbHMyNW02Y3diVzg5dGJta0VJRFZoTXJIUm85cTFFM05CU0xUYVduaHI4M09ZVGY0NG5RNjJIUGdBUDZOZjYvR3hvNlp5NE5nV1lpTGoySnUxR1pPeGZSeVpNblplajBPbmZrYjdINFZPa1l1VU5NSW5aOXEyNzV2b3UxcEVSTHFydHI2S1A3eitYZXdPTzVOU1puYjVqWENYcnRWUVRVSHBLVTdtSHlISUVzS3hQSGZQeFppRVNVd2Z2NUMxRy8vQzVERnptSmpTTVVDK3R1RnBaazFZd3RoUlV4Z1dQcngxLzZIc0hjUkV4aEhnSDlpaEorUzhndExUT0YzdDc5c3krWmxKVFp4TWZuRU9GVFVsckpwL1YrdXh1c1lhNmhwcmlMdm9EYlBKejhTTmkrOGpPVzRjU1hIdGw4M1lmbmc5cHdxUHR0dG5kOWh3dVZ3VWxaL2hyVTNQWGZIMXVXdmxsL2pjTlU5d1BPOHd3eVBqQ1F0cCt5VHpTTTQrRWtlTUlYNTRNc1VWWjBnWVBwbzdWLzdMSmR2S09uMkFmVWMyOCtCTlgrZUJHNzZHMGVpK1U4cVREeFErM1A3cUZjK1I3bG0zL1ZYMlpYMUdZRUF3S1NNbmNMcndtRWVQMjVPNWljMzczMk5xNmp4bVRGaEVtbjB1K2NVbmVlV2ozL1BBRFY4alBpYkpnMVlNaElkYy90UHgyb2FxVHZjM3RUUnc2N0pIbURwMlh1dStwVE51NU05di9waHRoejVrL3BTVitKc0RXczhGZHlpY2tqcjNFdTAxOHNwSHY2ZTZycHhIVmo5RlFja3BQanZ3SHZkZDkyV2lJMklwTE0ybHFEeVBFVkdKM0xYeVMvenRuZjhsWmVTRWRoLzB5T0NrMENseWtYOGNBK2U1RDhnbVJjSFVHTi9XSXlMU0hVNlhrOUVqSnpFM2JRV2pSMDdneDg4KzRiVnJGWlhsOGQ1bmE3RGFXL0F6K3JWK1AzdmlWVnkvNkI3OC9Fd0VCZ1FSRnR6eGpiRUJBNUZoTVl5S1RXM2RaN1cxY0NSbkwvT25yT1JVNFZFMjdIcWo5WmpMNVd5ZFhHamJvUS94TS9waHZLQVhKU1F3akMvZjg5OFVsYnMvUFh4MS9SODZYUE9kei83T081LzkvWXJQNjN1UFBjUGRxOXEvYmpYMWxmeng5ZTh6TDIwRlY4KzlqZnJHV2o3ZXZaWkYwNjY3WXU5TWZzbEpzazd2NStHYnZvSFJhS1NvL0F4YkQ2N2o2cm0zTVRyQnMwODQ2eHRxS0N6TEJkejN2SHB5VDl4TlN4N29OUEJMN3drTUNPYXFtVGN4TjIwRis3STJleFE2ZDZaL3pNZTcvOG5ZeERSdVd2cDVBTXdtTS9kZC94WCsvdDcvOGRLNjMvQzVWVStRSE9lOTlVT25qcDJQd1dCb3R5L0EzOEw0cEduc3p2eVU2cnFLMXAvcjh6MmRGdzVQdjFoMjNtRWFtK3A0NktiL0lDcDhPTVBDWWppUm44R0pNeGxFUjhSeUtIc0hSZVY1UEhyTHR6QVlETnk2N0JIZTN2dzhzeWRlMWU3REdCbDhGRHBGTGxEVEF1c3V1UFZBOTNLS3lFQVZFUnJGUGRjKzJTZlhHcDg4amY5OCtEZjgvclgveCt4SnkxZ3dkU1YvZWZNbkJGcmE3bmZjdlA4OWp5ZlAyWDkwQzgzV0ppeitRY3lhdUtUZFBZaGJENjdqUkg0bUJTV25pSW1NSXo0bW1WdXVlcWhERzJOSFRlbndKblpuK3NkVTFaWnh3K0w3dXZsTVljT3VOd2dNQ0dMSmpCc0E5L0RnakpON21EWjJ3UlZENTQyTDcrZTVkMzVHYVdVaE1jUGllWGZMR2lhTm5zV0NxZGQwcTVhNWFTdElIREdHMXpZOHplZHYrQnJCZ1dHdHg0N2xIdUpROW5idVdmV3ZlalBmQjg3ZmIrc0ptOTNHQjF0Zkl2M2tic1lrVE9MT2xWL0M1TmYybGp3c09JS0hidm9QMW56d0sxNzg0TmNzbW5ZdHkyYXRidTNWdnBqRGFTZnI5SUhMWHJQeUVoTmVYUnc0MjJxMEF1MERaclAxWE9nMEIxN3lPdFBHTFdEeW1EbDh1UDFWTW5QMnR1NC9jU2FEemZ2ZmMwL3k0N0R4MCtlLzB1N2FmM3pqK3dEY3R2d0xURWllZnRubklnT1RRcWZJQlY0L0R2WnpJN1dTd21CZW5HL3JFUkVaS0Zxc3pWVFZsYmZlazluWVhFOW9VRVRyOGVzVzNNM2N0T1VkSHZmTGw3N1pidHRtdDdFei9lTkxYdWZ3aVYzTW5yaVVncEpUakUrYXhwNGptN2hoMGIyWVRmN3R6b3NNaTI1M0w2ZkQ2ZURkTFd1WWtEUzkyMjlxaitUczQranBnOXkyL0F1dFF3NDljVGg3Wit2OXJBNm5nOWMyL0JHSDAwRkRVeDMxalRYODVwVnZFUlVSeS9ESWVGcHN6WlJXbnUyMG5ZalFxSGJib1VIaHRKd2JrandzZkVTN0laWkY1WG40R1UyYWtLV2Z5Uy9PNGYxdEwxRldWY1RjeWN0Wk5mK3UxakQ1bHpkL1FueE1FamN0ZVlDd2tFZ2V2ZlhidkwzNWViWWQrb2lqcHcreWVQcjFURW1kMnlGOFdtMHR2TFA1aGN0ZXR5djNPRnB0TFJ6UE8weGthRFNoUWVHdCt4dWIzY05yYlE0ck5mVlZCRmxDTUp2TUhSNXY4ak5oZDloSVRaak05WXZ1OWZpNnYzdnRPeDJHeTh2Z29kQXBjazY5RGQ0NTJiYjk0R1RmMVNJaU10QVVWN2lYNzRpTEhvWGRZYWV1c2JwMVFpR0Frc3FDVG50akxwN1ladHVoRDdFN2JBU1lMUjNPelNzNlFXVk5LUk5UWnJKaDExcEd4cVJnTm0wbjY5UitwbzFiY05uNlRoVWNwYm1sa1NCTENLY0tqbDc2UklPQjBTTW5kTmhkVTEvSnV1MnZZQWtJd21hM3RnNXJiV3l1QitCa3dSR3E2eXZhUFNZOFpCaGpFaWFSTW5JaTRSY0V4c2JtZXFwcXl4ZzVQS1YxbjluUG44eWNQZVNlUGM0ei8vd1JuWG5nK3E5ZXN1dy92djY5ZGoxSExwZVQ4SkNvUzU0dmZXL1R2bmZaZW5BZEFXWUx0MXoxTU5QR3RaLzRxYWEra3ZDUVlhM2JnUUZCM0xQcVNYWmxmTUpuQjk3am5jOWVvTVhXeE56SmJSL2V1RnhPUWdMRCtQb0RQNy9zdGZOTFR2SDh1NWMvQjhEdXNQUG1wMytqb2FtT2E1YmQyZTVuNm54UDUwdnJmZ3U0ZTBualk1SzVhdVpOcENhMmY5UGtjcm13MmEyWHZKZFVoaDZGVHBGejNqb0J6ZWZlKzR3TWdTVUp2cTFIUkdRZ09UL2MxZUlmU0VsbElTNlhxOTJNbGprRldSUlg1RlBmV0VPenRZbm9DUGRzckJldUc5aHNiV0puK2daV3piK3IwMlVndGh6OGdIR2pwcmErTVRjWURFd2Z0NUF0Qno0Z0xYVnV1eGt5TDVhWnN3ZUFIZWtiMkhOa1U2ZkRDczhINFAvM3hmYXpmTnJzTmw3LytCbWFXaG94R0F4c1BiaXU5WmpyWE05TXhzbmRtUHphZW4wYW11cElqaC9QbUlSSmhBVkhFQmJjMXV1YmVYSXZPdzV2NEpzUC9ySkRqZU9TcG5MSGlzY0ErTWVHcHdrUEdjWjFDKzhCM0QxSTVkWEZuVDYvUjIvOVZydGVxY3lUZTltYnRmbVNyNGYwdlJGUkNZeE5UT1BHSlErMCszbTRISVBCd0lLcEswbExuY09Pdyt1Wk9hSDljamNPcDZOTHZlNlhVMXRmeFJ1Zi9JWEMwdE1zblhsanU4bUZBRkxpSjNETFZROWhOZ2ZRMU56QTJiSmNNazd1NXRYMWYrRHVhNTVnWE5MVTFuT2RUZ2Y1SlRrZVRiUjFuc1Uvc01OTXRqSjQ2RzlXQkxBNTRaL0gyN2J2blFqR3ptOXpFQkdSVHVRVm4yQlU3RmdBOGt0eUNBMEtidzFCMXk3NEhERVJjVVJGakdEcndYVms1Nlh6NkszZkFpRHIxSUhXSWJrVy8wQW1qNW5EcklsTE80VE8zTFBabkM0OHhpT3JuMnEzZjI3YUNuWmxiT1RBMGEzTW1ieXMwOXBxNmlzNWtyT1BXUk9Ya25seUQ3Y3VlNFR4eWRQYW5lTnl1Zmp6UDM5TTZFVmg0UHdhaXNVVitTU09HRU5sYlNsZnZmZC9XbzlYMUpUeXg5ZS94MjNMdnRCdU1xQi9iUGdURHFlamRYdk4rNytpNlZ4UFVYTkxJODNXUnY3ODVuKzNIbDgyODJhc3RoWUN6SmJXSVlzR2d3R2p3ZGpwRU1hTEdRMUdESWEyWVplWHV2OVBmR2RTeXN3T2ExOTZLalFvbkdzWGZLN0RmcXV0dWNQUTh1NDRjU2FUdHpjL2o4TnA3N0RtNW5ramh5Y3pjbmh5Ni9hc2lVdVlPblkrYXo3NEZadjJ2OXN1ZERhMU5ESmw3RHlXemJxNVMzVmMrTUdOREM0S25TTEF4anozOEZxQWlBQzRKdm55NTR1SW5KZGJDKytjZ093cU9GN1plKzBhRGVEWktuMzlRNHUxaWRObmoxRmRWOEhKTTVta3hFK2dxcmFjcHBZR3dvSWphYkUxYzdZc2o5cUdhbXgySzJmTDhnRDNmWXJOTFkyY0xjc2pNaXlHMVVzZjdOQUxhYlBiK0dEYnk2UW1UTzZ3c0gxb1VEalR4eTlpNDU0M1NaSEh0d2dBQUNBQVNVUkJWSTRmVDB4a3g1dnhkeHplQU1EaTZkZGo4ak96OWRBNnhpVk5iWGVkL1VlM1VsWmQxRHFMNkhrYmRyMUJaczVlYmxoMEwwMHREZXc1MHZtRUxGZXlZT29xSEU1M1QrcVo0cE1jT0xhVnEyYmUxSG84TmpxUmpKTzdDUW9NN1ZiN2YzM3JmL3BrZUcxMUM2dzdBbnZxb043Uk50djdRRGJRZnRjdVZOOVlTMm5WV1g3Ni9GY3VlOTdsN3VrOGVHdzc3Mjk3aWRpb1JHNWY4VVdpTGxpNjZFcVM0c2IrZi9idU96eXE2MHo4K0hmNnFQY3VvWUpFa2VpOW1vNHBCZ3d1dUpmWXpqcmVKTTR2WlRmWlBKdGtzOWxrMTV0a2t6aHhuTVJ4TjNaY3NDbkdOTkdiQ2dJRUVrMElWZFI3bmY3N1kyQ2tRUldRR0pYMzh6eCtmUHM5STUwcjdqdm5uUGNRN0JkT3hVM2prT3VhcXZIMjlPUFg3MzMvcG5wcGM2emZLRlA3OVFrSnM3aC80VE85dnI4WVBDVG9GQUw3TkNrM3JFOEFsYlJ5Q2lGNllkTjVlUE9zZlRreEFEYU9BVzNYUFR4dmlRSTRsdHczMTdvYkhsM3hUVDdlL1dmZTJ2b0t6YTJOUExUc1JRNW1iT2Q4dTNHY056SmlBcnp4eGE5UXF6Uk9MNlJkWmE3Y20vSVpqYzExUExucU81M2VlOG1NOVZ3dXlPU1R2WC9obVRYZngxM3Y2ZGhYWFYvQnFZdEhtVHg2TGo2ZWZzeWZ2SW8vZmZ3VERwemM1c2c0V2xwWnlKNlVUNW1ldUpESWR1TXN3ZjRpUEcvU0NxWWxMbkRxVm51ckVrYU1ZL2VKVHhrZFBaSHd3R2pPS0k4VEdoQkZWbTQ2Y3lmZUM5aGJaSVA5YjI5c3h6OC8vSE9uUkVKbkxoM255T21kdDEzZXJ1alZNREVZUm9TQldRRkRJT1ljZE05YWU5WDE1Y1NHajJISzJQbmRIMWRYenI2MEx6cHNMeTdQNDhzakg1QVFOWjRIbDM3ZEtZdHVieGxOQnFjdXZpMnRUZFRVVnpCNTlGd0FubHYzUThLRG9xbHJyT0gzSC82SWIyMzhCYjVlQVh5eTV5OTRlL281V25CdnBTdXVHSHdrNkJURFhrWVpGRFhZbDlWS1dCdmYvZkZDQ0FIdzFqbjRJQnVXUnNPTGsreTlKUHJhc2I2L1pML1JhOTE0Yk9XMytldm1YOURRWElmUjFNcjlDNTl4dEZwY3pEL0RsZ052TXpwbUVoVTExMUFxVlFUN2hiTjYzdU5kVHRzQWtIcHVQMm5aQjFpMzRHbHFHaXE1VkhqV3NTK25LSXY2NWxwMEdqMXI3bm1LVFR0ZjVjMnRyL0Q0aW0vajV4M282QnFyVnFsWk5IMGRBTzU2RDlZditob2Y3dm9qR3JXVytLaHhiTnI1S3VGQjBTeWI5V0NIKzk4NysrRnV5OWRicFpXRm5EaTdsL2lvY1k1dERjMTFKS2QranJlSEgyTmpwMUJXWGVRb1oyKzBHSnBwYXJIL0ExWldYVVJWWFJrbXN3R0RzWldyMXk3U1ltaml3TWx0ZUh2NE1XWE12RHYrREFCNkZVd01oS0FnMEF5aG5wQ0Q2Vm03b2FXMWlhcTZNcVlsTHVpeDIyNWhXVzZuMjQrZTJZa05HK3NXUHROandOblUwb0RIVFMzeFp5NGRwNmFoa25FajI3cmpadVdtWTdQWkhJbXlETVlXbWxzYkhZbUlXZzNOTkd0MFdHd1d6R2FUSXhtWHhXSkczUWRkaGNYQUpFR25HUFkyWDJwYlhoNERYdkwzVGdqUmcwdlZzQ2tiTm95Q2x3YjVsSEltczRuZEp6NWgzcVFWVHBremI4ZWwvRXlxNnNvWUhUMlJ6ZnYrVGtOVEhiTW5MQ1U3TjRNdEI5OW0vYUt2VVZGempjcWFFallzZW82M3QvMmFUNVAveW4zem44U3Rrd25uYXh1clNEbVh6TUtwYTVnNGFqYjcwN2R5TGlmVnNmL0MxVk5jS2N6QzI5T1BwKy83SGhzV1A4OVhSejkwN0UvTjJrOSt5V1h1bS8rRVUrdG5mRlFTYSs5NW1pMEgzK1pBK2xiQ2cyTjRaUGsvZDVxSTZGWUN6aHRkQnkxV0M3V05WVTdaZXc5bWJDY2lLSWE0aURHY3k3SFBYeGdWRXNlVU1mUFllZXdmS0ZEWVg5U0RZcnU2ZkFlLy8vQkhqa1JNbis3OUN6cXRHenFOSHAzV0RhUEpnTmxpb3JxdTNHbnFHakYwbk04N2hjMW1ZMlRFN1U4cWZxMGlENDFheTdFenV6cmRIeDRVdzlqWXlRQnNPZmcyWnJPSnlKQTRWRW8xeFJWWHlTbk13dHZEajZVekh3RHN6MERHaFNPRUJZN0E5M3IzN2swN1gzVjZqdjYrNWI4ZHp3bkFtY3ZIQVh0U3BQSHh6c21MeE5BaFFhY1kxa3FhNEVSSjIvcERvMTFYRmlIRTRQSHBKUWgwZytmR3U3b2tkNjZsdFpHcjF5NXdJZThVRzVlLzFLRjdhVy9sRmw5ZzY2RjNXRHo5ZnVaT3ZKZmptWHRKR0RHT1hjYy81dVQ1UTZ4ZDhEUmpycmR5Z24wczUxUDNmWmQvN0g2TlAvN2ozNWszYVNWVHhzeERwMjJiS3NYWE00Qm43dnMrVWFFakFWZzBiYTJqUyt6UC8vWWk5ODEvd2lsNVNWTGNWT0lpeHVLbWMrZEMzbWwybi9pRXBMaHBUcTE4TnB1TkswWFpuTHBvbi9MRVRlOUJlWFV4aDA1OXllenh5L0IwOTc2dHp3L3d4My84TzgydGpWaXNGc3dXRStOSHpnRGdXa1UrRi9QUHRFMTUwaTZPWFRKakF5TWpremgxNFFoSmNkT2NQbjlQdnZIZ1Q5R290ZWkwYmgwQzVodmRhemNzZnM2eHpZWk5FZ3dORVJhcmhlT1plNGdJaWlIQU42VEg0MDNYdjV5NHVUV3oxZGlDMFdUZ2FCZEI1K1RSY3gxQjUram9TYVJtN1NNMWF6OFdpeGtmVDM5bWpWL0svRWtyY2RON0FIRDY0akZLcXdxNWYrR3pqbXM4dS9aZm5MclgvdlBEUDVmdXRjT1FCSjFpV1B1a1hjYmFxU0VRZFh2NUc0UVF3MHhXSmN3S0IxMGZqZCs4Ry83OStUOTN1dDNiMDQvbjF2NHJtM2I5a1hlMy81YU55Ny9CeU1oYmF6bTVYSENPZit4K2plbEpDeDNqRXhQanB2RFcxbGRRS2xVOHRmcTdSSVowVE5YaTd4M0U4L2YvaUgxcFg3QS9mUXVSSVhFZEVnWGRDRGg3eTAzblRsVnRHWnYzdlVGWTRBanVtLzhFTnB1TmF4WDVuTCthUVZadU9uV04xY1NFaithNWRUOGsyRCtDbEhQSkhEMjlrN1NzL1l5TVRMTFByUmsrcGxjdjgrMnRtUHNJOVkwMTJHdzJ2RDM5U0xqZWxUWThLSm9uVnI2TVJxMGxyK1FTMmJrbjBXdmRIT1cxWVNPMytEelByLyszVzdwZmR5M1RQcDRCSkl3WXo5bWNWS3hXQytVMTF6Q2FEUGkyYTMwVi9XUCs1RlhNbjd5cVgrOXg1TlJYVk5XVjhlaTkzK3gwZjR1aG1kTVhqNkxSNkxCWnJXUmNQSUphcGNiUE84anB1QjgrOC90ZTMzUHEyUGxNN1dIc2FIMVREU0VCa1l5UG4wRmRZOCtaMVd3Mkd5ZlBIOFptczVGZmN0a1I0SXFoUjRKT01XdzFtMkhuMWJiMUIwYTVyaXhDaU1HanpnQmx6UkR2MS9PeGc0V2Izb01uVnI3TSt6dCt4K1dDczdjY2RFWUd4N0ppemthbUpTNXdiUFB4OUdmbDNFZUpEUi9UN1R5Q0dyV1dlMmMvekQxVDduUHFZcXRRS0crN1ZjN2ZKNWhwaVF1WlAya2xSck9CMXo3NUtRM05kYWhWR3BKR1RtUGEyQVZPVXovTW03U0N5YVBua25JdW1WTVhqM0l4L3d5am9pZXdjZGszbkxvRlRodzF4MmxNNXMwU3V0a1hGem1Xei9lL3lkbWNWTFFhSGN0blBlVFlWMTFYenZ6SnF3Z042THNKb21QQ1J4RVRQb29QdnZvRFY0cXkwV3AwVEVpWWRjdS9Xekh3R0UwR1RsMDhTbUxzRkJKR2RGN25OR290KzlLK2NIUmg5WEwzWWZXOHh4MWZkdlNYZVpOWGtoZzN0ZE51NmRyclk2aHZUUEVTRmhTTnU5NlRNNWVPMDlCY1M0QlBDRE9TRnZkcitZVHJLR3pkNVZBV1lnajd4d1g0VzZaOU9kUUQzbHZ0MU9OSkNDRTZWZFFJeit5QUg4MkNKU1A2OTE0dnZ2Z2lQM25oOWY2OVNUdEdrd0dOV3RzbmlYTUdrcXpjazFpdEZrWkhUK3cyQUFaN3Q4V0wrV2NZR1pGNFMxMWRlNnY5bEJHRHpjLy85aUl2dmZRU2dZR0JCQVVGb1JsQ21ZVHU5ck4ycCtvYWE5QnFkSjJPaFc3djVtbEpocnFoWEVjSE8ybnBGTU9TMVFhYkw3ZXRieHdqQWFjUVF2UVVrQTFXU1hGVGUzMnNTcW5xTVJQb25SZ3VMLytpZjdXZkhxYzdVdC9FUUNHanljV3dkS2dJcWxyc3k1NGFXSEY3ZVRPRUVFSUlJWVFRUFpDZ1V3eExXOXExY3E2S0E0MDhDVUlJSVlRUVF2UUxlZFVXdzg2MVJqaGIyYlorZjRMcnlpS0VFTjJKaTVZL1VHTGdpQXlMQm9abWwwMTUxb2FHb1Z4SEJ6c0pPc1d3ODltbHR1VnBvUkRjL1JoOElZUndtUlpETTZWVlJhNHVoaENVVkJiUWFteHhkVEg2alR4cmc5OVFyNk9EblFTZFlsaHB0Y0NldkxiMU5iYzIvWnNRUXR4VmtSRVJsRlVWdXJvWVFsQmFWVWhBZ0Q4S2hRS1ZTalhrV3BMa1dSdjhobm9kSGV3azZCVER5cjU4Ky95Y0FMNDZtQjN1MnZJSUlVUjNwcytjeHRXeUxGY1hRd2l1Rko5bFpId2NTcVVTalVZejVGN281VmtiL0laNkhSM3NKT2dVdzByN3JyWHJFa0FwZjQrRUVBUFkrUEhqY2ZmUmtKSzF6OVZGRWNQWXNjdzlLSFJtb3FLaVVLdlZhTFZhbE1xaDlRb3B6OXJnTmh6cTZHQW52dzB4YkZ5c2h2eDYrN0pTQWZmRnViWThRZ2pSRzQ4OS9pakZOWmRKT1p2czZxS0lZZWg0NWg2S3F5OHhkOTRjMUdvMW5wNmVhRFFhVnhlclg4aXpOamdOcHpvNm1LbGRYUUFoN3BadFY5cVc1MFdBbjk1MVpSRkNpTjVRS0JTbzFXcWVmZjRKM252M0F6WWZ5Q1UyTEpIUWdDakNBa2U0dW5oaWlDcXBMS0MwcXBBcnhlZFE2c3pNWHpRYmxVcUZoNGNIdnI2K3FOWHFJZGQxVVo2MXdXVTQxdEhCVG9KT01TdzBtU0E1djIxOWJienJ5aUtFRUxkQ3FWU2kwK25ZK01oRHBLV2xjU0U3Z3hOWnU5QnAzU2txeWV2NUFrTGNnc2l3R0ZxTnpRUUdCaEEzT3RiUlhkSE56UTEvZjM5ME90MlE3YllvejlyZ01KenI2R0FtUWFjWUZuYm5nY2xxWHc3emdFbkJyaTJQRUVMY0NyVmFqWmVYRjNQbXpDRXBLWW5HeGtiTVpqTldxeFdiemVicTRva2hTS0ZRb0ZRcUhkMFZmWHg4ME92MXFOVkQrOVZSbnJYQlk3alcwY0ZLZml0aVdOamNMb0hRZXBuL1dRZ3hDS25WYXR6ZDNkRnF0Zmo2K21JMEdqR1pURmdzRm5rWkZuM3F4cFFUR28wR3JWYUxScU5CclZZUG05WWplZFlHdnVGZVJ3Y2pDVHJGa0hldUVrcWE3TXNhSmR3YjY5cnlDQ0hFN2JveEZZQmFyVWF2MTJPejJlUWxXUFFMaFVMUjRiL2hSSjYxZ1crNDE5SEJSb0pPTWVUdHZOcTJ2REFLUENTaG1SQmlFSk9YS3lIdURubldoT2c3MGdZdGhqU1RGUTRVdEsydmtHbFNoQkJDQ0NHRXVLc2s2QlJEMnI0Q2FMWFlsNFBkWVdLUWE4c2poQkJDQ0NIRWNDTkJweGpTMm5ldFhTV3RuRUlJSVlRUVF0eDFFblNLSWF1c0djNVd0SzJ2bEtCVENDR0VFRUtJdTA2Q1RqRmtmWG1sYlhsS0NBVG9YVmNXSVlRUVFnZ2hoaXNKT3NXUVpNTzVhKzFLbVNaRkNDR0VFRUlJbDVDZ1V3eEpKMHVodXRXKzdLR0IrWkd1TFk4UVFnZ2hoQkREbFFTZFlraHEzOHE1SkJyVVV0T0ZFRUlJSVlSd0NiV3JDeUJFWDJzeXdlR2l0dlY3WTF4WEZpR0U2RXVabVpta3AyVlFWRmlJbTk2REszbVhYRjBrTVVERVJTZlFZbWdtS2lxU2FkT25NbTdjT0JRS0JRcUZ3dFZGdTZ2a0dSbCtwTzRQRGhKMGlpRW5PUjhzTnZ0eXBDZU05bmR0ZVlRUW9pKzgrL1o3dE5SYkdSRTBta2x6bGhJYUlPTUdoTFBTcWlMS3FnbzVrcHhHUnZwcEhudmlFZFJxTlVybDhPanVJOC9JOERYYzYvNWdvTERaYkRaWEYwS0l2dlROdlhDaDJyNzg5WW53OEdqWGxrY0lNYlFVTmNJek8rQkhzMkRKaUx0eno5ZGZmWU13MzNpbUp5NjhPemNVZzE3SzJXU3UxZWJ3ekF0UG9OZnJVYWxVcmk1U3Y1Sm5STnd3M09yK1lDSGh2eGhTU3ByYUFrNkE1ZEsxVmdneHlMMzc5bnVFK2NqTHRMZzFNOGN2SWN3dm52ZmYzVVJqWXlNV2k4WFZSZW8zOG95STlvWlQzUjlNSk9nVVE4cmUvTGJsaWNIZ3EzTmRXWVFRNGs1bFptYlNYR2RsZXBLOFRJdGJOMnZjRW94TmtKYVdoc0Znd0dxMXVycElmVTZlRWRHWjRWRDNCeHNKT3NXUXNydGQxdHFsMGE0cmh4QkM5SVgwMUF5aWcwZTV1aGhpRUlzTFR5VDczQVhxNit1SFpJdVBQQ09pSzBPOTdnODJFblNLSWVOeWpiMTdMWUJLQVF1alhGc2VJWVM0VTRWRmhZUUV5Qjh6Y2Z0Q0E2S29xS2lnb2FFQnM5bk1VRXZsSWMrSTZNcFFyL3VEalFTZFlzaElMbWhibmgwT2JwS2JXUWd4eUxucDNDVURwN2dqWVlFajBHbjFtRXdtakViamtIdnhsbWRFZEdXbzEvM0JSb0pPTVNUWWdMMTViZXRMcEd1dEVHSUl5TTIvN09vaWlDR2dxQ1FmaThXQzBXZ2NjbVBiNUJrUjNSbktkWCt3a2FCVERBbG55cUhXWUYvV3ErMHRuVUlJSWU2K3N1cGlEcHpjNXRTcWNPRGtObktMenpzZFYxcFp5RjgyL3dLRHNiWExhMTB0dmtCeTZ1Y2RqbWt4TkxQcitDYzBOdGZmVmhrTnhsYisvT2wva0o1OXNNZGpiVFliT1lWWnQzVWY0SlpmZEk5bjd1WFg3MzMvdHUvWEZadk5KbDBNZTNBaDd6Uy9ldXZidEJwYm5MYm5GR2J4cTdlK1RWTkxnNHRLMXVidlgvdzM2ZWNQOWZyNDV0YW1EdHVLeS9QNCt4Zi9UV2xsWWJmblN0MFhmVWs2SUlvaElibGQxdHFGVWFDV3IxT0VFTU9jd2RqSzhiTjd1SEQxRkxXTlZhaFZHc0tEb2xrd1pRMFJ3ZjAzbjFSeTZ1ZW9sQ3FNSnZzM2dUcXRudnlTUzNpNit4QVpISWZGWXNaTjcwRlpkUkdOelhYb3RQb3VyNVYrL2hDbGxRVXNubjYvMDNhMVNzM0YvTk0wTnRmeHdKTG5iN21NVnB1Vmlwb1NHbHQ2RGxvdkY1emxvOTJ2TVNGaEZxdm1Qb3BXbytOeXdUa2FXK293bWd5WXpNYnIvemZRWW1pbXVhV0JwdFlHbWxvYWFHNXRZTmI0WlN5ZXZvNnF1bkl1RjV6dDlCNCtudjZNalowTWdObGljdnpzeE4xbHRWa3htVHQydzdSYUxaMXV2OW1tbmErU1g5TDdsbGQzdlNjdlAvckxXeXFqMldwbTU5R1AySDM4NHc3N25yN3YrMDdQOXVYQ2MzeVcvRGNXVGwzTGpLUkZLSlgybDZNV1F4UEZGWG1Zek1adTd5VjFYL1FsQ1RyRm9HZTJ3djUyWDlaSjExb2hoSUR5bW11a1pSMWdiT3hreHNYUG9LNmhpc3ljRk43YStncFAzL2M5b2tKSDl2azl6K1dra1hmdEl2Lzg4SDl3TUdNN1pvdUpWWE1mZGV3L2ZmRVlPVVZaUExiaW0xeXJ5Q2ZFdit1eGVBWmpLem1GNTFndzVUNnljMDlpc1Rwbm40d09HMFZ1OFhuT1hEcU9RdUg4VFdORVVBd0J2aUY5OHBsR1JVL2dnU1V2c1BYZ094U1hYK1dSNVM5eDhzSWhjb3V5VWF1MWFOVTZOR290TmZVVitIajZFeFk0QW05UFA5eDBIbmk0ZVJFV2FQOUhxYWErZ3JTcy9aM2VJeW8wM3ZIaWJiUFpITUZCWDVPV25qWkZaYmtkV2d6ckcrMFRmWDkxOUVPVVNwVmplME56TFFBN2ovOER0VXJqMk82bTgrRGUyUTg1MWsxbUk3NWVBY3lac0x6SCsyZm1wSFJvYVV3L2Y4Z3BtRnc2NHdGbWpGdlU0ZHpGMCs5bjhwaDVIYmJyTk01ZjRJeU1TR1RPaE9Yc1RmbU1zemtwckZ2d0RNSCtiVjNCRkQzVU02bjdvaTlKMENrR3ZaUVNhRFhibDMxMU1Dbll0ZVVSUW9pQklOQTNsRzgvOGw5T0xZa0pJOGJ6MGU3WFNNM2EzK2RCWjFWZE9WOGUrWUNGVTlmZzQrbmY0L0Y1SlJmeGNQTW00OElSeDdZSkNiTlFxK3l2Sm1jdUhVZXBVREpsN0h6ZTJ2cEtweTBnU29XU0F5ZTNkZGkrY05yYVBnczZBWkxpcGhMZ0UwSnk2bWJjM2J4NFpQbExIWTc1emZzL0lHbmtkQlpQWDlmcE5lS2prdmpXSTcvb2RKL1pZdVpDM21rQUttdExzRnF0anZVYnZOeDkrN1dGZXJpeDJxeVlMU2FuYlRlKzJMQll6Vmh0YlYxRExSYXowLy9iam5kZUIvQjA5MkhpcU5rOTNyKzRJcTlEMEdtMVdBajBEZU8rK1UrdzYvakhXRzFXam1mdTRWREdsNDVqakdZREIycTNjZmpVamc3WFRJeWJ5cHA3bm5Tc0s1Vks3cG15bWxFakp2RHB2ci94dDgvL2kvV0x2b1phcmJYdlYvUWM0RW5kRjMxRmdrNHg2TFh2V3JzMEJoU3VLNG9RUWd3WWJqcjNEdHVpUXVNQk1GbTY3MVozcTVwYkcvbHc1NnVNakV4azlvUmxQUjVmMzFoRFJVMEpyWVptRHAvYVFVTlRMVzU2RDVMaXBxRldxYkhaYktSbEgyREsyUG5vdFc1ODQ4R2YzbEg1MHJNUGNxa2drdzJMbjBldmRldXd2NnF1bkM4UHY4K3FlWThSNkJ2cXRNOW1zNkZRS0FnTmlPVHhsZCsrbzNKMHBkWFF6TWQ3WG5mYWR2TjZVdHkwMitwS0xEbzNJalNlRWRlZmh4dXlyMlpRV0hhRisrWS82ZlQ4WE1yUHBLQTBoOVh6SHNmVDNidGZ5NlhUNmdrUGlrWjN2WjZhTFNhaXcwZXg5cDZuQUVnNXR3ODNuUWR4RVdNeEdGdXcycXdFK1lYeDVaRk5hSzRIa3dENUpaZUpDaG1KVXFra05EQ0tyNi8vTWZ2U3ZpQXlaQ1RGNWZaSnpYc0tPcVh1aTc0a1FhY1kxQXdXT0ZyY3RyNUlwdW9TUW9ndWxWVFl2NldMREk3cjArczJ0VFRncHZOZzNjSm5LU3EvU3RhVk5CUUtCZW5aQnpsNS9oQTJtNDJDMGh3QVJrWW1jVFluRllBblYvOC9BbjFEK2MzN1ArRFJlNy9wYUpYTnpFbWhxcTRNSDQrMkZ0UC9mZmQ3V0swOVQvQytZczRqVEJ3MXkybmJ5UXVIc1ZtdG5RYWNBQjV1WHBSVkY3RS9iUXNQTGZzbnA4LzE5clpmTXkxeEFUT1NGcUZRS0NpdnZrWlJlVzZIYTVqTkprcXJDcDFhYm05SUdERWVMM2VmTHN2czZlN05qNTU5RllERHA3N2t6S1hqZkhOalc4dlErenQraDBvbHIyejl6ZGN6Z01tajV6cDFvUVh3OXZTM3Q4S3JOVjJjMmI5eWk4N3oyaWMvdzJJeFl6SWJVU3BWcEdidFE2ZDFJelFnaWprVGxtT3hta2thT1IyQStxWmFQdmpxRHdUNGhyQjYzdU5FQnNlaTFlaFlNV2NqQUVYWFczRzdxMU5TOTBWZms5K2lHTlNPWHdQTDlXNzZRVzR3dXVjZVhVSUlNV3dZVFFhYVdocG9NVFJSVkpiTDRkTTdpQWtieFl5a2p1UEU3a1NRWHhpUHJmdzJHcldHL1dsZm9OSG9XRFgzTWNiSHozUTZycUEwaC9xbUdrNWRPZ3BBUzJzVFZxdVY1dFpHUEsrL21Kck1KZzUyMG1YMmdTVXZRQy9HWlFYNmhUbXRsMVlXVWxaVnhMMnpIKzd5SEwzV2pWbmpsN0kvZlN2RjVYbU9ybndxbFpxSW9CaDJIZitZN055VHJGLzBOUXBLTDdNbjViTU8xekNaamVRV1paTmZjcW5EUGordlFQS3ZkZHplWGxoUU5BRSt3VmlzRnRRcURacDJBWTdWYWtIVmJveWg2QnV0eGhiS3E0dWR0azBjTlp1U3l2d094MDRaTTgvcDJNamd1SDRiZjNpemtaR0pQTGowNjZpVUtyWWNmSWZtMWtiV0xYZ0d0VXFOeFdMbXdNbHRORFhYRXhWaS96TEoyOE9YNSsvL0VWc1B2Y05iVzE5aFJ0SmlGaysvMzFHbmJpUVFhdDh5ZWpPcCs2S3ZTZEFwQnJWRDdZWkRMQnJodW5JSUljUkFkUDVxQmxzT3Z1TllUNHFieG9vNUc5RnFkSDErTHplZE83bkY1OGt2dmN3L2JmaDMzSFR1Vk5XV09oMFQ3QmVPdDRjdktlZVNDZllMcDdtMWtickdhcFFLSlo1dTltNkxoMDk5aWNWaXhsM3Y2WFJ1WE1TWTJ5cFhXdllCMUNwMWh3RDRadE9URm5Ic3pHNzJwWDNCazZ1L0E5aUQwZnNYUGN2SXFDUzJIMzZmaytjUHNXVEdlcVlsTHVody9tL2Uvd0dUUjgvcmRGeGJxN0dGLy92Z1g0SHIwemRZVEtoVmFxY0VTTXRuUFVTQVR6Qk5MUTBkUHJ2WmFwYldubjV3clR5UDk3LzYvVzJkKzI5Zit5UEtUbVllTkJoYkhLMzYzV25xUmVaa3VKRmNSK1VJdkNhTm1zUEhlMTduMSs5OXozR01wNXMzNnhkOXplbThZUDl3dnJiMlh6bHkraXNPWlh4SmFWVUJUOTluUCtkRzBObmQzd0dwKzZLdnlXOVJERm9HQzV3b2FWdGZJRjFyaFJEQ1NVejRhQjVlOWlMTnJZMVUxSlNRZWZrRXIzM3lNeDVlOWlMUllRbDllaStUMmNqT1kvOGdQQ2lHWVA5d3lxcUwrY2VlUDNjNGJ1MDlUL0hFeXBlNWV1MENEYzIxYURSYS9IMkNVU3FWR0UwR2pwM1p6UU5MWG1EM2lVK2N6dnVmdDcvamxOeWxLNnZtUHVwSTVOSmlhT1pzVGlwallpYmpydmZvOWp5OTFvMFo0eFp6K05RTzhrb3VFUk0yeXJGdmZQd013b05pOFBNSzdNMlBvdE5yLytqWlB3RDI4WUVmN1g2TkY5Yi9tS0NiV21VQkdwdnI4TGhwM0tEMWVndVE2RnN4NGFQNTRUUE9RZWZiMjM2TnYwK3dZd3pselU2ZVA4eSt0TThkQ2E5dWRxMGluN2UzL2JwWDkzZlRkVjhud1Q2bVU2bFFVbFZiaHNsc1JLZlI4K1NxNzlpbmNNR0dBb1dqeGJLK3NRWnZUei9IdVRjU0NjVkdqSFZLbW5SakhsS051dWN2bjZUdWk3NGlRYWNZdEZKS3dIaDllSTkwclJWQ2lJNThQUDJkTXNuT0hyK1V2MnorQlovdmY1TnZQL0pmZmRvOWNOZnhqNm1zTFNVcXhKNFZOOFEvd3ZHeTJabmFoaXJ5U3k1aE5Ca2NVNmRvTlRxV3pOakEyTmpKSFlMT3gxWjhDeHM5ZDYvMTkyNUxZWjZXZFFDenhjVDB4SVc5K2d3emtoWnhQSE0zaDA1dUorYSs3enJ0Qy9CcHU2N1JaS0Myb2NwcHY3MmJjQVBsMWRjYzIxUktWWWNzdXFjdkhTTW1iSlRqcGR0cXRUcjlIdW9hcXpza3VMRll6RjBHT2VMMktaVkt0RXJud0V1aFVLQlNxcnBzQmJUYUxHZzFYYzh0R3gyV3dFTkwvNm5ML1Rja3AzN2VJVXRyWjB4bUUxcU5qcjJwbTZtODNuT2d1YldSRmtNVC9qN0JLTnFsVDB5TW04cU1wRVVVbGwzcDlGbzM3bmRqYlBlVm9xeE9qOU5wOU1TMjYxa2dkVi8wQmZrdGlrR3JmZGZhaGRLMVZnamhJbm4xc09VeVhLcUJpOVY5ZDEybEF2bzIzUTk0ZS9xUk1HSThtWmRQVUZOZjBXZlRpdVJkdThTcGkwY1pOV0lDTFlZbXgvWXpsMDg0amNQMDhRd2dKdHplZ2hnV0ZNM2gwenN3bUZvWkdaWGtPR2IyaEtXZDNpTXNLTHBYYyszZGVFRTFtWTJrbkVzbUpteFVyNmVIOFhEell1S29PWnc4ZjRpQzBoeW5GK0RQa3Q4Z1BpcUppYU5tVTFTVzIybTN6SXdMUjV5U3FmaDQrdlB5bzc5MHJEYzIxM01wUDVNSGwzNGRxOVhLRzEvOGlobEppNWcwZWc1Z1Q5NVNWVmZHclBIT1B3T2p5WERIclQxMUJ0aVJCYWtOMEdnQjZ4Q1l0ckEvbnBHZXRCcWFPODBNZllOU3FlclFSYlF6dmUweWFqUzFvdGU1czJyZVl4U1VYT2JVeGFNVWwxOGwyRCtjcDFaL0Y0VkNRVk5MQTN0T2ZNcUUrSm1VVlJYeCtmNDN1NzJteVd4RW9WQjBlVnlBVHdoZjMvQmp4L3Bnci90aVlKQ2dVd3hLWmlzY2EvdENUYnJXQ2lGY1l0TjVlUE9zZlRreEFEYU9BVzBmNWJ4UUFNZVMrK1phN2RsdWRGRlY5TjBFVTc1ZUFTeWRzUUdWVWsxV2JycGorOWFENytEajZZOU82NGJCMkVKNFVJd2o2QXdOaU1SbXMzR2xLSXZsc3g3cThSNXZiWDJGa3NxQ0hvOTcvdjRmRVI0VXpmSE12YlFZbXBnL2VkVXRmWlpaNDVadzh2d2hEbVY4eVJPclhnYnNDWSt5cjU1RXE5RTV6Y0g0OWZVL2RpUkF1bG5LdVdUT1hVbHoycGFhdFI4ZlQzOUdSMDlFb1ZBUTZCdEthdForeDR2M2xhSnNBT0lpeGpxZFp6UWJ1azM2MGh0Nk5Vd01oaEZoWUZiUWl6YmpnYSsvbnBIdU5MYzJvdThtNkx4VEJtTXJoV1c1R0s1M2dhMnVMeWM2YkJSLytQRGY4UFVLWk9hNEpZd0lUZUNyWXg5eThzSmgzTFR1N0VuNWxERXhrL0h5OENYQU42VGJIZ2JWOVJYODZlT2ZNQ05wVWJmSnRXNFlDblZmREF3U2RJcEI2ZWF1dFdPa2E2MFE0aTQ3V0FqSGltRnBOTHc0Q1h6N1BqY1B4KzdnM01LeVhFYzJ5eHVxYXN1NG1IOEdmKzhncHk1emQ4clhLNERaRTVhUmVtNi9ZNXZOWnNObXM3Rnl6cU1rakJoSDl0VU1zbk5QVWxGVHdySE0zYXhiOERUUllhTW9yeTdHejd0MzQ4VW1KTXhpM3FRVm5lNnJhNnptZzYvc0w5c21zNUVUWi9jUUVSVGoxRTJ3TndKOFEwZ1lNWjdpOHFzMHRUVGc0ZVpGVGxFV05wdU5zYkZUbkk1MTAzdDJPVy9qemQwelcxcWJTRDkva0NYVDE2TzRIdkRQU0ZyRW0xdGZvYkQwQ2xHaEk4bktUY2ZmTzZqRHo4TmtOdDd4aTdkT0JSTURJU2dJTkVPbzRlaE9ucEhiVVZwVjZOUmx2YStWVnhmejBhNC9BYUJXYWFpcUxXUHV4QlZNVDF4SVNXVUIrOUsrd004cmtQc1hQc3NYQjk0aVBEQWFoVUxKa2hrYm5MSytkcWJWMk1MbWZXOWdzOW5JSzduRWxhSnNSa1ltZG52T1VLajdZbUNRb0ZNTVN1MjcxaTZRcnJWQ0NCYzRWZ3diUnNGTGsxeGRrczd0Uy91Y2x0WW1Fa2FNUjY5enA3cXUzREUvT2huUmh3QUFJQUJKUkVGVTVwcDJTVkpNWmhPN1QzekN2RWtyK3ZSbHVxRzVEc0RSMWRCaU1WTlNrYzhiWC95S0NRbXpLS3N1Smp2M0pGYXJoWkxLQXNJQ2UvNWo3cVp6SjlBM3ROTjk3Yk5oYXRSYW5sbnpBMGVXemx1MWV1NWp1T2s5SFMveEYvUFBvTmU1MzNJQWU0UFpZdWJqdmE5anNaalI2OXpKdUhDRXh1WjZHbHZxVUNsVnBHVHRRNkZVY3JuZ3JHTXV4UnRNWmhNMm02M2JjWVNpZjlUVVY1SnlMaGwzdlJmdWVnOEt5NjVRVWxuQTVESHordTJlVWFFakhWbG15NnFMYVd5cHA3eTZtTzJIM3lmUU41U2xNeCtncWFXZUErbGIwV24wTEpteGdVc0ZtZXhOK1l5VmN4L3A4cnJYS3ZMNTRzQmIxTlJYc0d6bUExek1QOE1IWC8yQkVhSHhMSnEycnN2RVlsTDNSVitSb0ZNTU9qZDNyYjBuMG5WbEVVSU1VemJ3MHNKejQxMWRrSzdOR3IrVWxMUEpuTDUwakpiV0pqemN2QmdiTzVsNWsxWTZaWTVzYVczazZyVUxYTWc3eGNibEx4RVpITnNuOTcrUWR3cU5Xa3V3ZndRQXhlVlhhV2l1WS9YOHg0bUxHTXM3MjMvRHVKSFQwV24xZkhIZ0xaNVo4NE51eDhyZHFtRC84QzczM1FoR2xZck9FeW0xendCcU1MWnlLVCtUcEpIVGJudStRTFZLVGF1eEJaUFp5TFpENytMbDdvdVh1dytlN2o3RVJTWlNXSGFGdW9ZcXZOeDltREptdnRPNWpkZUQ5LzdzMGlrNjU2YjM0R3hPS2lhekFhdlZpcWU3RDNNbjNzdlVtMzVIN1RVMTE1TjlOYVBIYTljMlZIYllObUhVTE1iRVRuYXNuNythUVdoQUZFa2pweE1mTlk3YWhrb09uL29TczluRXh1VXZzZXY0eDFUWGwzUFBsTlc4L3VuUFVTcFZMSm14M2lueFRtbFZFY2N6ZDNQdVNob2VlaThlWGZGTjRpTEdNbnZDTWk3bW4yRnZ5bWJlMmY0YjRxUEdzV3ptQTA1L0c2VHVpNzRrUWFjWWROSktvY1ZzWC9iVjJjZFJDU0hFM1dRRDR2M3RYUllIcXRIUkV4a2RQYkhINDd3OS9YaHU3Yit5YWRjZmVYZjdiOW00L0JzOWRybnJTVlZkT2Z2U3ZtRG11Q1dPMXNKWjQ1Y3lMbjRHN25wUDN0cjZDdTU2VDFiT2ZSU3djYVVvbS9lKy9EK2VYZnN2M1hZUlRNczY0SlNzcEwyZWtnenRTZm5NMFZYdlJuWlAzMTVNQTVHVm00N1pZaUl4Ym1xSGZYLzYrQ2VPN29JM3Mxb3RUbVBlbmx6MUhSUUtaWWZBMm1RMjhkWFJEemw5NlJqckZqeURXcVhtL05WVFZOU1U0S1p6NS96VkRCUUtCYUVCa3J6Z2J0TnIzZmpCVTcrNXBYTXFha3ZZY3VEdEhvK3pXTXpvdEc0ZDdxZS92cTI1dFpHMHJQM01tN1NTaytjUGN1cmlVVHowWGt3Y05adkV1S2tZaksxVTFwYmdwdk5BcjNYam1UWGY1NE92L3NEazBYUFJhblJjekQvRHVaeFVpaXZ5VUtzMFRFOWN5TUpwYXgzWEIvdmZpSVNvOGFSbEgrQkErbFplLyt6blRCNDlsNFZUMStMcDdpMTFYL1FwQ1RyRm9OTythKzJTYU5lVlF3Z3hQRFVZN1RsNFFudWVZbS9RY05ONzhNVEtsM2wveCsrNFhIRDJqb05PZis4ZzdwMzFzRlBpRVYrdkFIeTlBc2k4bklLYnpvUEhWNzdzQ0RBZlgvbHQ5cVI4MXVPWXRORXhrNWc1Ym5Hbit4cWFhdmxzM3h0ZG5sdmJVTVg1NnkxUUdyV1djU09ua3pSeVdvK2ZSYTl6Sno0cWlkandqdDBMVjg1OXBNdTVGck56VHpwTlhkRlZSdFA2cGhveUw1OWdSdElpSm82YTVTanJnWk5iQWZ2MEZjdG5QWVMzaDIrUFpSV3VGeE0rbWlkWGZhZkg0M1ljL1pDc0srbGQ3cStxSzBlajFqSmx6SHl1WHJ2QXlNZ2tvc01TMkplMmhkOS8rRytvVldwR1JpYVJNTUxlM2NMWEs0Qi9ldURmYVd5dTQ3VlBmb2JaWXNMUEs1QUZVKzVqZXRMQ0x1dWZVcWxrNXJqRkpNVk5ZL2VKVHpoejZUZ3praGJqNmU0dGRWLzBLWVd0Ti9uSGhSZ2diTUM2emRCOHZhWHp0NHRnUXBCTGl5U0VHR2JTeStDSEIyRk5QTHc4cGVmajc4U0xMNzdJVDE1NHZYOXYwbzdSWk04VTJWVUxSbCt4V0MyMzNWM3ZUdDA4TitCQWtGdDBucGp3MFIzSzFWYy9wNS8vN1VWZWV1a2xBZ01EQ1FvS1FqT0VNZ25kN1dma2JtcHViZXpWOUNzM3UxeDREbmVkSnhIQk1iZDhibjFqalZQMzh2NG1kWC80a0paT01haWNyV2dMT04zVk1GNENUaUdFNkRNM1o1M3NMNjRLT0lFQkYzQUN4RVdPN1hTN0szOU93dlZ1SitBRVNJZ2FkOXYzdkpzQkowamRIMDRHM2w5ZUlicHhyTGh0ZVc2RWZZNHVJWVFRUWdnaHhNQWxRYWNZVkE0WHRTM1BpWEJkT1lRUVFnZ2hoQkM5STBHbkdEVHk2NkdzMmI2c1ZzS01zTzZQRjBLSXdTNHV1dk81ODRTNEZaRmg5cXg3L1QxVzF4WGtHUkhkR2NwMWY3Q1JvRk1NR3NmYnpjMDVKV1JnVDFVZ2hCQjlvY1hRVEdsVlVjOEhDdEdGa3NvQ1dvMHRyaTVHdjVGblJIUmxxTmY5d1VhQ1RqRm90Qi9QT2Fmck9iK0ZFR0xJaUl5SW9LeXFzT2NEaGVoQ2FWVWhBUUgrS0JRS1ZDclZrR3Z4a1dkRWRHV28xLzNCUm9KT01TalVHeUc3cW0zOUhwa25XQWd4REV5Zk9ZMnJaVm11TG9ZWXhLNFVuMlZrZkJ4S3BSS05SalBrWHJ6bEdSRmRHZXAxZjdDUm9GTU1Da2ZidFhLTzlnZHZyZXZLSW9RUWQ4djQ4ZU54OTlHUWtyWFAxVVVSZzlDeHpEMG9kR2Fpb3FKUXE5Vm90ZG9CT1dYTW5aQm5SSFJtT05UOXdVWisrbUpRdUhtcUZDR0VHQzRlZS94Umltc3VrM0kyMmRWRkVZUEk4Y3c5RkZkZll1NjhPYWpWYWp3OVBkRm9OSzR1VnIrUVowUzBONXpxL21DaXNObHNObGNYUW9qdW1LeXdaak9ZcmZiMXY5MExzVDZ1TFpNUVl2aEtMNE1mSG9RMThmRHlsUDYvbjlWcXBhV2xoZmZlL1FCenM0TFlzRVJDQTZJSUN4elIvemNYZzBwSlpRR2xWWVZjS1Q2SFVtZG16cnpacUZRcXZMMjlDUTRPeHMzTmJVaTI5c2d6SXJxcSsxNWVYb1NFaEF6WnVqK1lxRjFkQUNGNmtsN2FGbkNHdUV2QUtZUVlYcFJLSlRxZGpvMlBQRVJhV2hvWHNqTTRrYlVMbmRhZG9wSThWeGRQREJDUllURzBHcHNKREF3Z2JuU3NvMXVobTVzYi92Nys2UFg2SWZ2U0xjL0k4TlpUM2RmcGRFTzI3ZzhtRW5TS0FhOTkxOXA1a2E0cmh4QkN1SXBhcmNiTHk0czVjK2FRbEpSRVkyTWpack1acTlXS2RGZ1M3U2tVQ3BSS3BhTmJvWStQRDI1dWJxaFVRM3VlTVhsR1JHZDFYNi9YbzFaTHVETVF5RzlCREdnMm5KTUl5VlFwUW9qaFNxMVc0Kzd1amxhcnhkZlhGNlBSaU1sa3dtS3h5RXUxQUhCTURhSFJhTkJxdFdnMEd0UnE5YkJwNVpGblpQZ2E3blYvTUpDZ1V3eG81NnZzMDZVQXVLdGhmSkJyeXlPRUVLNTBJL1cvV3ExR3I5ZGpzOW5rWlZvNFVTZ1VIZjRiVHVRWkdiNkdlOTBmNkNUb0ZBUGE4V3R0eTNNaVFDbC9QNFFRdzV5OFRBblJQWGxHaEJoNHBNMVpER2p0eDNQT2thbFNoQkJDQ0NHRUdIUWs2QlFEVm1rVDVOZmJsOVZLbUJubTJ2SUlJWVFRUWdnaGJwMEVuV0xBT3RLdWxYTnlNT2lHZHVJOUlZUVFRZ2doaGlRSk9zV0FsVnJTdGl5dG5FSUlJWVFRUWd4T0VuU0tBY2xraGJNVmJldlRKT2dVUWdnaGhCQmlVSktnVXd4SXA4dnRnU2RBb0J0RWVycTJQRUlJSVlRUVFvamJJMEduR0pEU1M5dVdaNFc3cmh4Q0NDR0VFRUtJT3lOQnB4aVEyZ2VkVTBOY1Z3NGhoQkJDQ0NIRW5WRzd1Z0JDM0t6VzBEWlZDc0QwVU5lVlJRZ2hCcExNekV6UzB6SW9LaXpFVGUvQmxieExyaTZTR0dMaW9oTm9NVFFURlJYSnRPbFRHVGR1SEFxRkFvVkM0ZXFpM1ZYeXJBMU5VcjlkUjRKT01lQ2t0TXRhbXhnQWVxbWxRZ2pCdTIrL1IwdTlsUkZCbzVrMFp5bWhBWkd1THBJWW9rcXJpaWlyS3VSSWNob1o2YWQ1N0lsSFVLdlZLSlhEbzRPY1BHdEQyM0N2MzY2aXNObHNObGNYUW9qMi91c0U3Qyt3THorZEJFOG11Ylk4UWdqUlhub1ovUEFnckltSGw2ZmNuWHUrL3VvYmhQbkdNejF4NGQyNW9SRFhwWnhONWxwdERzKzg4QVI2dlI2VmFtaFBtaTNQMnZBeTNPcTNLMGxJTHdhYzl2TnpUcFd1dFVLSVllN2R0OThqekVkZWdvVnJ6QnkvaERDL2VONS9keE9OalkxWUxCWlhGNm5meUxNMi9BeW4rdTFxRW5TS0FlVnlEVFNaN01zZUdoZ2I0TnJ5Q0NHRUsyVm1adEpjWjJWNmtyd0VDOWVaTlc0SnhpWklTMHZEWURCZ3RWcGRYYVErSjgvYThEVWM2dmRBSUVHbkdGQnV6bG9ydzdxRkVNTlplbW9HMGNHalhGME1JWWdMVHlUNzNBWHE2K3VIWkd1UVBHdkQyMUN2M3dPQkJKMWlRRWt2YTF1ZUpsMXJoUkREWEdGUklTRUJVYTR1aGhDRUJrUlJVVkZCUTBNRFpyT1pvWllTUko2MTRXMm8xKytCUUlKT01XQ1lySEMyb20xOWVwanJ5aUtFRUFPQm04NWRNbWVLQVNFc2NBUTZyUjZUeVlUUmFCeHlMK1h5ckExdlE3MStEd1FTZElvQkk2TU1yTmVmOFNndkNISnpiWG1FRU1MVmN2TXZ1N29JTG1XeER2eHVicTUrT2IyYjl5OHF5Y2Rpc1dBMEdvZmN1TGZoL3F5Sm9WMi9Cd0lKT3NXQTBYNDhwM1N0RlVLSTRXMWYyaGU4ditOMzNSN3o1dFpYMkhYODQxdStkbTd4QmY3empXOVFYbjN0ZG9zSHdJNmpIL0xocmovMTZ0aFdZd3QxalRXMy9WK3JzYVhETmJjZGVvOERKN2YxdXJ5TnpmVVlqSzI5UHI0ek5wdE51aDkySXl2M0pILzQ2TWQzWExjR3VwUG5EL09ydDc1TlMydFR2MXgvKytIMytYalA2NTNXczZxNmN2NnkrUmVVVmhiMitYMmxmdmNmdGFzTElNUU5KeVhvRkVLSWZtTzJtUG56SnoranBxR1NGeC80Q2NIKzRYMStqejkrL0JNYW1tcHYrVHd2RDErKytmRFBuYlpGQnNkeDVQUk9yaFJsTXpJeXNkUHpUR1lqWnJQcDFndHFzL1hKUzJWWTRBalNzdytTVTVoRmZGVDNrMG9mUExtTmxIUDdidnRlTThjdDV0N1pEenR0aXdrZnpZNGptNWd6WVRrNnJkNnhQYWN3aTZ2WExtQXd0dEJxYktHK3FZYkttaEphalMzTW43eUtSZFBXM25ZNVJOZE1aaFBKcVp2UnFMVlUxNWRUWFYvZXEvTjBXamRpdzBjNzFqZnRmSlg4a3Q2M3ZMcnJQWG41MFY4NjFuKzM2WWMwTk5mMXZ1QTNXVGgxTGZNbnIrejJHSXZGak1sc3hFYnZucVBjNGd1a25FdW1yS3FRNXRZbWZEejltWkF3azFuamw2RlJhNXlPUFplVFJzYUZJMHdkTTUrTCtXZWM5a1dGak9SNDVtNmFtdXVwYmF5aXRySEthWDlrY0J5ZTd0NjlLcE80dXlUb0ZBTkNSUXNVTk5pWGxRcVlFdUxhOGdnaHhGQ1RlbTRmTlEyVi9Yb1BzOW5JK1BnWnhFZU42L1U1T1lYbnlDazgxMkY3d29qeEJQdUZrNTU5c011ZzgyNDRlbm9YaDA1OTJlbStHNEhyUjd2K2hFclYrU3ZWb21scm1UVitLZk1ucjJibXVDVmQzdWNQSC8yWTViTWVZa3pNcEU3M2F6WDJvUEl2bi8wblZYVnRXZmNzVmd1L2VmLzdqdlhWODU2Z3RLcUFjMWZTaUE1TndFM3ZTWkJ2R0JNVFp1UHQ2VWVnejUxL3F5dXRRSjFMVHQxTVhXTTFhcFdHei9lLzJldnpRZ0lpaVYzN0w0NTFrOW1JcjFjQWN5WXM3L0hjekp5VURpMSs2eFkraThWaWR0cFdWVmZHcnVNZkV4WTRna1hUMW5WN3pRQ2ZqaTloRGMxMUZKWmVZWFRNUkZSS1ZZZjloekoyQUhEUGxGV2RYdlBFMlQyWXpTWW1KTXhHcVZSeXBUQ0wvZWxiS1N5OXdtTXJ2OVZXenRveXZqcjJFWDVlZ1pSVUZWQlNWWUNpM1Z3R2lYSFRPSDN4R0dHQkl6aVlzUjIxMHZtNVd6N3JvVHNPT3FWKzl3OEpPc1dBMEw1cjdZUWcwRWpIYnlHRTZEUDFUYlVjUHJVRGQ3MG56YTJOL1hxdllMK0lEb0dUeldaRG9laDhFcXo2eGhxbm9MUGllb3Njd095SnkvSDI4S093TEJjQUgwOS92RDE4bmM2dmFhZ2srMnFHMDdZUXZ3Z0NmRVA0ZE85ZnVkeEpRR3V6MmNkcnZmSEZyem90MTVReDh4eXRpbGFiQllWQ3dmMExuKzMyYzNkbTg3NDNNRjkvK1hmWGU2QldxYmxXbWQ5SmVld3Z1YzJ0RFIxYWJnRENBNlBSYW5RQVBMenNHMXpNUDBPd1h6amVubjZPWTdLdXBCTVZNcEx3NEJoS3F3cUlESTdqd2FWZnYrVXlpOXR6NXRJSlVyUDI4K0RTcjVNWU8rV09yK2ZwN3NQRVViTjdQSzY0SXE5RDBObSsxUlNncGJXSm5jYyt3dDg3aU1kV2ZBc1BOeThBRE1aV0NzcHlTT2pGbDBTcDUvWnhMSE0zTHozMEh3VDRCSGZZYjdHYU9YeHFCNTd1M2t3Wk02L0QvbFZ6SDhQWHEyM3k5UVZUN3VQdlcvNmJuS0lzcW1yTENQQU5vYlNxaUErKytqMkJ2cUU4c2VvN2ZIWDBRK3FiYW5oNDJZdW9WUm91RldSU1dsWEl2TWtybVRScURtOTg4U3ZXM1BNa282TW45bGgrNFhvU2RJb0JvWDNRT1YyNjFnb2hSSi82OHNnSGVMcjdNRFoyTWtkTzcrelhlOVUxVmJQMTRMdXNudjg0S3FXS3h1WjYvckw1UDNsbXpRK2NYbFl2NXA4aDQveGhSdDdVTFhYNzRmY3BMTHZTNmJVWFQ3K2ZlWk5XT0czTExUNVBidkg1VG84em1vMzRlUVV5ZThJeXAvM0ZGWG1rWng5azBiUjF1T3M5blBidFQ5L1NvY3V1U3FsMkJOSXRobWFTVXpjekptYXlVNWZhcjQ1K2hLZTdEOU9URnFMWDJqUGhLUlRPMzZEV05sVHg3dmJmb2xacE9nMTJUNXpkNjlRRjEyYXpZYmFZbkxwRCsza0hVbGlXUS9iVmt6eHozL2RSS3BXVVZCWncrTlFPbHN4WVQxemsyRTUvZHFML25MOTZpdTJIMzJQbXVDV29GQ3JPWERyZXEvTjBXcmN1VzdiN2l0Rms0TVBkZjhKa052TE1taDg0QWs2QXJOeDB0aDkrbnlYVDF6TjMwcjFkWHNOZ2JPWGsrVU9NR3ptOTA0QVRZT0hVTlZUWGxmUGxrUTl3MTN0MitGenRBMDRBaFVKQlZNaElybFhrWXpRYkFFZzVsMHhZNEFnZVdQd0NHcldHWlRNZllOUE9WeW11eUNNcVpDUUhNN1lUR3o2RzViTWVCR0RwakEyY3pENUVRdFI0bEVwcHJSam9KT2dVTG1mRE9laWNLa0duRUVMMG1UT1hUbkM1NEN4UHJmNHVlU1VYKy8xK0hub3ZzcTZrazNJMm1Ua1RsM1BxNGxIYzlaNlVWeGVUbkxxWmg1ZTlDTmdUa2ZoNCtISHprTEJuMS82Z3d6VzdheW1kT21ZK3ErYy8zbVY1dkR4OE83UVltYTRIbGRNUzcwR2oxanJ0TzVhNTIybDkxdmhsVEIyN0FKdk5SdWJsRlBhbWZvYlpiQ0lxWkNSbWl4bUx4WXhHcmNWTjc4R3hNN3M0ZG1ZWDA1TVdNbnZDY243MDdCODZMZFBYTi95WVFOKzJmK3pNRmpPL2ZQT2JyRnY0TEVseFV4M2JLMnRMZWUyVG4zVTRmL1c4eDNsenkvOVFYbDFNa0g4NFd3KzlTMkxjMUE3QnRlaC9OcHVOQXllM01pNStCc3RtUHNEL3Z2dGRWQ28xT28yKzIvT2FXaHZ3OXc3dTE2RFRZR3psZzUxL29LNmhpcWRXZnhjLzcwQ24vVlBHektPeHVZN2t0TStwYTZwbTVaeEhPbjNPVXM0bFl6QzFNbjl5NTExbndSNUVybDN3TkhWTjFXemU5d1pQcnY0dVVTRnhYUjV2czlrb3FTeEFyM04zUEF0cjVqOEp3R3VmL3N4cGJQaEgxNU4xV2EwV3lxcUtPSG4ra05PMS91ZWQ3d0R3blVkL2hkdE5YeUtKZ1VPQ1R1RnlPVFhRZFAxTFpTOHR4UHQyZjd3UVFvamVxYTZ2NEt0akh6SnAxQnhpd2tmZGxhQlRyZEt3Zk5hRGJEbjREa2tqcDNIcTRoSG1URmhPUkZBTW4rOS9rL05YVHhIc0gwRnVVVGJmZVBDblhDbktkanEvMWRqQ2xnTnZzM3pXUTQ2WDVCMUhQNlMrc1pwSFYzeXpUOHBZVVhNTmJ3L2ZEZ0ZuNTU5SHpjWDgweHpLK0pMSzJsTEd4ODlnNmN3SDBHdmQrV2pYbjhndFBzOGp5MTlpNGRRMXpCeTNoT09adXpseE5wbTByQVBNbnJDTU9SUHZSWDNUZU0vcXVuS25LUm5NRnZzL2dvM05kVTVaVDJ0dkdvTjc1dEp4OXFkdkFleGpPVC9hL1Njc1ZndE5MUTAwTnRmeHUwMC9KTUEzbEdDL2NBeW0xaTR6cVBwNkJUaTY2NG83bzFBb2VIemx5M2k1KzFEYlVJWEIxTW9qaTE1aVZQUUVyRllyYjIxOWhWSFJFNWszYVlWVFFQZkozci9TMUZMZmIrWEtMN25NVjBjL3BLNnhtZzFMbnNkc05WTlVmdFdlZk10aXdtdzJZYmFZOEhMM2RZeWROaGhiV0xmZ0dhZFd3K2JXSms2YzNVdFMzRFNuTDBvNm8xRnJlSGpwaS96dGkxL3k4WjQvODl5Nkh6cTFjTlkxMW1BMkc2bHRyQ0xqL0dHdVZlU3hmdEZ6anVmd3huM05aaU9McHExbDNNZ1p2ZnFzcFZXRmJOcjVhcStUR2duWGtLQlR1TnlaaXJibGlVR3VLNGNRUWd3bFpvdVp6NUwvaG9mZXEwUFcwLzZXR0RlVnRPd0R2TGZqZDdTME5qRWhZUlphalk0NUU1ZXorOFFuakFpTkp6NXFIQUcrSVIyQ1RwMUdUMzdwWlhLTHp6UFZlejRBSlpYNUJQbjFUYlpkbTgzR2xlSnNMRllMRlRVbEJQbUZkWHQ4WTBzOU80NXNJdGcvZ3ErdCsxY2lnMk5wYm0zaW85MS9vclN5a0xHeGsvazArYStzbnY4RUV4Tm1zWGo2L1V4UFdzVCt0QzNrRkdWMTJqcjAwZTdYT3IxWFQ5Ty94RWFNeGFmZFMzeHpheU0xOVJWRUJNYzZ0bWxVV3M1ZFNTWHYya1ZlLyt6bm5WMkdKMWErTE4xdys5Q05jY2FsVmZheGxhR0JJd0I3RURWN3dqSytPUEFXSlpYNWpsWitzQ2NMNmk3d054aGJLQ2pONmZIZW5RV3VKck9KemZ2LzdtZ3QvSERuSHgzN2xBb2xHclVXdFZxRFdxVkJwVktqVnFvSkRZamliRTRxWnJPSkRVdWVkeVFMT3BTeEhaUFp5SUtwYTNvc0M0Q251emNibDMyRHQ3ZjlMeC91K2lNdnJQK3g0MHVYdDdmOUwzV04xUUI0dUhseC84S3ZNVFoyY29kcjJHdzJXZ3pOMURmVjlPcWVUUzBOdlRwT3VKWUVuY0xsTXR0bEZKL1krVkFCSVlRUXQyakhrVTFVMUZ6am1UVS9jSnBPNDI2NWQvWkcvcnI1RjB4TFhPQjR1WjQ3Y1FXbkx4N2piRTRxVDkvM3ZVN1BVeWdVakFpSjUycnhlYWFPblkvRmFxRzh1cGpwaVl1d1dxMU9VMEZZclJhTVpnTjFqVzB2cDNxdFc3ZWZOenYzSk5WMTVRVDVoZkhtbHY5aHcrTG5TUmpSZFNJVkwzY2ZYbnp3cDQ3QTRscEZQcDhtL3hXQXI2MzlGL3g5Z2tsTy9ad3RCOTdtVW40bUsrWnN4TXZkaDdVTG5zSnF0WGJhWGZIRkIzN2kxR3JVMEZ6TDd6LzhONTVjOVIyaXcwWTV0bGZXbGpvRmp0NGV2azZKbE03bHBISHN6RzUrOE5Sdm5LNS83a29xbzZJbjhNRGlGd0Q0eCs3WDhQSDBaOFdjUndBNnRMeUtPMU5hV1lqVlppVzMrRHhhalk3RzVqb2FyOWRUWDY5QWxzMThrQlpERTljcTJwSklOYmMyb05Yb0hkdDhQUDJkeGx0ZXE4am43VzIvN3RYOTNYVE9YVW8xYWcyUHIvZzJCbE1yN2pvUE5Cb2RXbzBPclZwSFRsRVdaeTRlY3dvc2J6aWJrMHBkWXpYSzYyT1JTNnVLU004K3lPd0p5N29jeTlsZVUwc0RPNDV1WXNHVU5heTU1eWxVU3JWVFhidHYvaE8wR3BxcGI2cmxja0VtbnliL2xhU3IwOWl3K0RtbjU4UnNNWFBxd2hHeWMwLzI2dlBiYk5iclA3dk91K0NMZ1VIKzZnaVhzdG9nbzEzUU9VbUNUaUdFdUdQSE0vZHcrdEl4Rms1ZGc0ZWJ0eU1vTXhoYkFYdnJTRjJqR3g1dVh2MFdnTlJmYjlFb0xNMXhqTW5VcURWRUJNZlNrRmVMbjFkZ2wrZU9DSTEzakswc3F5ckNiREVUR3pHRzZ2cnlEbU1jSzJwS09KdVQ2bGhmTkcxdGwyUFBLbXRMMlhIMFF5SkQ0bmo2dnUreDVjRGJmTFQ3VDZ5YSt4aFR4ODd2c2p6ZUhyNFlUUVlPbk54RzZybDlqQWlOWjhQaTV4MVRNeXlkdVlIdzRCaTJIMzZmMXo3K0tkT1RGaklqYVhHWFV6ZTBHcHVkc2doWDFkbi9JVlFxVlU3Ylc0M05IYzU5ZC90dmFibSt2ZFhRVEt1eG1iOXMvb1ZqLzhJcGF6Q2FET2cwZXNmOGh3cUY0bm9MbDZiRDljU2RlMmY3YnpDWVdoM3JiM3p4cTA2UE8zQnlXNGR0TjQ1ZE1Yc2pNOFl0Y215UERrdmdvYVgvMU9POWsxTS81MExlNlE3YnU1cUh0N3F1blBONXA3QmFyUjJDenZIeGJkMVpiVFliMncrL2g0ZWJWN2RqT1c4d21neDh0UHMxeXFvS21UVittZE8xYm1nLzlkSHNDVXZabTdLWlk1bTdpUWtmN2ZUOEdZd3RyRnY0ekMxUGxTUmR4Z2MyQ1RxRlMxMnRnOWJyVTBsNWFTSFd4N1hsRVVLSVc1VlhEMXN1dzZVYXVGamRkOWRWS3FEck5CemR5N2h3QkxDLzVIYjJvdnZlanQ4QjhPemFmK2syMmNmdHNscXQ3RW41akFrSnM4ak9QY21waTBlWk1tWWVSZVZYdVpCM0NoOVBmL2FtYm1iRDR1YzZQVDhxTko3bTFNMVUxcGFTWDNJSmY1OWd2RDE4cWF5MVo1MTdkTVUzQ2ZMdDJDMzJ2Uy8vcjhzeTVaZGM1dFBrdjZKVUtubGdzYjJWWi8yaXI2SFQ2UG55eUFjMHR6WjArbkp0TXBzNGRlRUlSOC9zcExtMWtjWFQ3MmYyaEdVZFdqQVRZNmN3SWlTZXZTbWZjZVQwVGs2YzNVdkNpUEdNanA3RTJOZ3BUZ0ZmVnkxWTcyei9UYWZiMjVzOVlUa1dxLzBmem9MU0hESXVIR2JCbFBzYyswTURvemliazRKN3UxYXp2bFJyZ0IxWmtOb0FqUmI3bDhlRDNaMDhhd0F2UC9ZcmJEWWJyMy82SDR5T21lU1lCOU5zTWJIejZFZk1HcitVd0p1NmNmOTl5MzhUSFpyQTBwa1BBSFFZWDZ4VXFuRFhlL1o0Nzg3bWh6V2FEQlJkbjJib1pqZm1lTTI3ZHJIVCtUWTkzWDBJOWc5SG9WQnd6K1RWUU0vQlhJdWhtUTkzL1pGckZYazhzT1NGWHY5Tm1aYTRnR09adThtN2R0RVJkTlkzMVRwYWpUL2YvNmJUYzlZK29kak55Y1ZzTmh2ckZqemRxMmxtaEd0STBDbGM2a3k3VnM0Sk1wNVRDREhJYkRvUGI1NjFMeWNHd01ZeG9PMzRIbmRiRk1DeDVOczdkL1g4eHpFYVd6dHNQM2NsalhOWDBsZzE5MUc4UGZ4NlRBeHl1MUxPSldNMEcxZzE5MUc4M0gzWW43NkZzYkZUMkhuc0l5YU5tc080K0JtODkrWC9NVDFwVWFmbmh3ZEZvMVpwS0trczRPcTFDOFNHajNIYTcrWG0wMkVLQnJDL3FOL01Zcld3ODlnL1NNcytnSStuUDQrdCtCWStudjZBdlFWdzFiekhNRnZON0UvZjJ1SEZ2NjZ4aGplKytDVk5MUTBFKzRYVDJGTFB3WXp0SE16WTN1M25WeXFVSk1aT0pmdHFCbVhWeFNSZXowZ2I2QnZLdmJNZnByQTBoMld6SG5JY24zdzl3TjY0L0NXbjY5VFVWL0RlRHVkQU9tSEVPSGFmK0pUUjBSTUpENHptalBJNG9RRlJaT1dtTTNmaXZkZkxYVTJ3ZjJTM1pieGRlclY5S015SU1EQXJPaVFmSHBUdTVGa0RlNWZ1bHRZbUdwcnJpQWlPeFUzbkR0aS9zRkFvbGJ5MzQzZmNOLzhKSmlUTWRKeGpNaHR4MTNzNmp1MUx0UTFWdlAvVjc3czk1c05kZit4MGUyTGNWQjVjWXUrV1BTcDZRcGZuVHg0emozSHgwNmx2cXVYVHZYK2h0cUdLQjVhOGNFdHpsRnF2ejVmYlBuZ3NMcjhLMko4VmpWcnJ5QUNkZVRtRi9lbGJlUG5SWHdMd3YrOStqelgzUE9uSS92dTdUVC9zOVgyRmEwalFLVnlxZlJJaDZWb3JoQmhNTGxURHRtcFlHZzB2VGdMZmZ1alpkZXcyejR0cE55Nnd2V3VWOXZGakkwSVR1dXgrZDZkcUc2dEl6ejdJL1l1ZXZaNDg2RjdLcW90SVR0MU1UWDBsajYzNE51NTZEK0tqa3RoOS9HUEd0M3NSdjBHbFZQSHlvNzlFcjNQbnl5TWZzT2FlT1pqTXBnN3paL2FHU3FtaTFkakMyTmdwcko3N1dJY3BGUlFLQld2dmVRcXRXc2ZvNkVtY3VualVzYy9IMDQ4NUUrNGxObUlNUmxNcmIyLzdOY3RtUFlpblcrZmRaZ0Z5Q3M5eDZ1SlI3bC8wTEN2blBrcGpTNzJqQzdOU3FTUXlPSTdrMU0zNCt3U3phTm82akNZRE9VVlp6QjYvRkI5UFA2ZHIrWGo2OGUvUC85bHBXMmxsSVNmTzdpVStxbTBjYWtOekhjbXBuK1B0NGNmWTJDbVVWUmV4YVBxNlcvNVo5WVplQlJNRElTZ0lORU9vdCs3dFBtczNsRlFWQUJEU0x0alhxRFU4c1BoNURwemNodFZxY1RyZWFHeEZvKzZmN3FEQi91SDg1SVhYTzkxMzRtd3l1MDk4d28rZWZmV091bHVybENwU0xoemhVTWFYNkxSNm5sejkvNGdPUytqMDJQckdHbEFvbk1ZakF4dzdzd3ZBcVM1bjVhYmo0K252ZU1adWREYzNtZzNZYkRiSHVnMGJCbU9yWTcxOU5tZ3hNRW5RS1Z3cXMzM21XZ2s2aFJDRHlPVnEyREFLWHVyZnVkMzduY2xzWXZlSlQ1ZzNhWVdqQmZCT1ZOZVhNeVpta3FQRncwM256aVBMLzVrL2Yvb2ZMSi8xSU83WGc3N0YwOWR6OHZ5aFRnUEpwcFlHeXFxS3VIcDd3UmNuQUFBZ0FFbEVRVlR0QWthVGdYMnBuL1A1dnIrelpNYjYyeXJUMm51ZTZuYnllSVZDd2NxNWozUzZiL2FFcFFDT1RLS3g0V082VGFwUzN5NnBrVTZyNzVEVUtDSTRodldMbnVQei9YK251Q0xQMGJvNlpVelhZMHJiTzVpeG5ZaWdHT0lpeG5BdUp3MkFxSkE0cG95Wng4NWovMENCQXB2TlJrUlFiQTlYRW4ycHNkbWVSZmF0cmE5MGVjeFh4ejV5TEp2TVJnNmYrcEtqWjNZeVpjeTh1NTVoK25iWmJEYXlycVJ6TUdNN1ZYVmx4RWNsc1hyZUV4MitNR212dXFHQ1RWKzl5cGlZU1FUN1IyQTB0WkpiZko1ckZma2tqQmp2R1AvWjBGekhwZnhNcGlVdUFPdy9veHN0bUZhckZhdk42bGczVzh4c08vUnUyelFyRm5OL2ZtelJCeVRvRkM1enRRNGFqUFpsTHkzRXlYaE9JY1JnWWJOM00zeHV2S3NMY3VkYVdodTVldTBDRi9KT3NYSDVTMFFHMzFtd0VoYysxaWtoQ3RoYitMNis0Y2RPM1ZkREF5SlpQZTh4VXM3dGN6cjI5VTkvVG5tTmZYNUpUemR2UmtWUElEd3dtckRBNkY2TmNldE1kd0huelN4V0MzU1NjYll2alkyZFRLdmhVYllkZmcrQTBJQW9Dc3V1RUJjeHR0dnhjOWNxOHJtWWY0WW5WcjVzMzlDdW1FdG1iR0JrWkJLbkxod2hLVzZhU3pJV0QyZXhFV040Yk1XM2VuVnNUWDBGWHgzN2lQbVRWeE1lRk4zcGx6MU56ZlZrWDgzbzhWbzN6K1hhWCtvYWF6aWJrMExHaGNQVU5sVGg2eFhBK2tWZjZ6UmgwTTJDL2NLWk1tWWVPVVZaanFSSHdmN2hySnp6Q0ZQSDN1UG9YcHVjc2htcjFjTDB4SVVVbEY2VzdyVkRqQVNkd21WT3kzaE9JY1FnWlFOQ1BFRFhSK00zNzVhRlU5ZXc4S2I1OXJ3OS9YaHU3Yit5YWRjZmVYZjdiOW00L0J1M25EV3lOOW9Ibk1jejk2SlJhMUVxbFp5K2RBeTNkc0hrclBGTDBXcjFSQVRGZEhnWnY1Rkk2TzliL3J2VHFVaHVwN1VqTy9ja1ZYWGw2TFI2bWxvYXFLNHJaMkpDMThsSTN2dnl0eWdVWFFleDdiT1kzcXk1dFpFclJkbWN6VW5sU2xFV0lmNFJKSTJjem9XOFUzeTg1M1VVQ2dYKzNzR0UrRWZnNWVHSHA1czM3bnBQMUdyN2ZJcXg0V040WXVYTGFOUmE4a291a1oxN0VyM1dEYkMzS051d2tWdDhudWZYLzlzdC94ekVuZkZ5OThITHZmTnZ6NHZMODZpc0xVR25kY05zTVpHVm00NWFwV0ZhNGdKSHkvL05LbXBMMkhMZzdSN3ZhN0dZMFYydkF3RFpWelA0ZE85ZmV6enZWMjkxSFNEN2VQcnpqUWQvU2tGcERvVmxWN2hTbE9XWTJpWFlML3o2K05SWnZjNTg3YTczWk1XY2pUMGVWOTlVdzlTeDkrRG5IVWhCNmVXZWoyK3NJZVBDRVF6R0ZocWE2NXgrRG1MZ2thQlR1SXhUMTFvSk9vVVFnMFNUeWQ0UTVqT0VHcExjOUI0OHNmSmwzdC94T3k0WG5PMlhvTE85eXdXWlZOV1ZZYlBaOEhEellzbU1EWTU5azBiUDZmSDhlMmR2eE4rNzR6OGNXdys5ZTh0bHFhNnY0TURKcmRoc05sUktGZEZoQ2QxT256SXRjV0czTGE1NTF5NlNsWnZ1dE0xa052SFcxbGNvclNwRXFWQXlNaktSaDViK0U2T2pKNkpRS0pnM2FRVjFqVFVVbCtkU1hKRkhkVjA1ZVNVWHFXK3N3V0Jzd1dxejR1OFR6RXNQL295NHlMRjh2djlOenVha290WG9XTjR1SVZGMVhUbnpKNjhpTktCL2tnaUoyMVBYVk0yV2crODQxcjA5L0ZoN3oxTmRCcHdBTWVHamVYTFZkM3E4OW82akg1SjFwYTIrUlljbXRMV0UzeWFOV292SmJPVHovWCtueGRCTWdFOElzeWNzWTJ6c2xEdnVDZEdkdFF1ZTdqRG42QTNlbm41T0NjVkdSaWJpNmVIRG5oT2ZvdnIvN04xM2ZGVFhtZkR4MzR5bXFmZmVoUkFnaWQ1N3g3aUF3VGJ1dlNTMms5Zkp4c2xtazMwMzJjM3VKdnRtTjlsVXg0N2oyQWIzZ28wTHh0aGdlcEVFQWdsSklGQkRFdXE5VDMzL0dEUm9tRkZEWFhxK240OCt6Tng3N3IxbllFYk1jODg1ejZOMFlmcWtCWFpyUThYb283QllMT01oOFpnWWc3WitmRzE2N1lzYklONm41L1pDQ0RFYWZGRUl2MG1CMmNIdzN5dUg5bHBQUC8xMHR3bEJob0xlMElGYXBYRTZpamdXZGRZbjdXbTkyWEM1Vkp5RnlXd2tPalRCTmpyWlZ3YWpBWXZGYkRmMTl2cVNFY1BoRnk4L3piUFBQa3RBUUFDQmdZR294MUVtb2FIK3JGa3NGb3dtSXdxRllzaHE0dzYyeXRvcnVPazh1cTAzTzk2TTUvZjNhREEyM3ZWaTNDbHN2Qlp3NmxTeW5sTUlJVWFEOFZaY2ZUUUVtNTNpSTVOdStGaG5XVWJIeTQyQmlVS2hVQXdvVyt4SUdLb00xMkppNnZ2S2VpRUdVZGY2bkhPQ3JJV1poUkJDQ0NHRUVPT1BCSjFpUkhRTk9xVlVpaEJDQ0NHRUVPT1hCSjFpUktSTDBDbUVFTDJLaTNaZWJGMklrUkFSR2cyTXo2bTk4bGtUNC9uOVBScEkwQ21HWFpHczV4UkNpRDVwNjJpbHZLWmtwTHNoQkdYVmwyblh0NDEwTjRhTWZOWW10dkgrL2g0TkpPZ1V3NjdyMU5yWnNwNVRDQ0c2RlJFZVRrVk44VWgzUXdqS2E0cng5L2REb1ZEZzR1SXk3a2FENUxNMnNZMzM5L2RvSUVHbkdIWjI5VGxsYXEwUVFuUnIvc0o1RkZSa2pYUTNoQ0N2TkpOSjhYRW9sVXJVYXZXNCsxSXVuN1dKYmJ5L3YwY0RDVHJGc0R0VmNlM3hUTWZhM2tJSUlhNmFQbjA2YnQ1cVRtYnRIK211aUFuc1dNWlhLTFJHSWlNalVhbFVhRFFhbE1yeDlSVlNQbXNUMTBSNGY0OEc4amNxaGxWeGsvMTZ6a2srSTlzZklZUVk3ZTUvNEQ1SzZ5NXlNblBmU0hkRlRFREhNNzZpdERhWHBjdVdvRktwOFBEd1FLMGVXL1VtKzBvK2F4UFBSSHAvanpUVlNIZEFUQ3hkMTNQT2t2V2NRZ2pSSTRWQ2dVcWw0ckVuSDJUSDlqZlplU0NmMk5CRVF2d2pDUTJJR3VudWlYR3FyUG95NVRYRjVKV2VRNmsxc256MVlseGNYSEIzZDhmSHh3ZVZTalh1cGgvS1oyM2k2Tzc5N2VIaE1XN2YzNk9CQkoxaVdHVldYM3M4UFdEaytpR0VFR09GVXFsRXE5Vnl6NzNiU0UxTjVYejJhVTVrZllsVzQwWkpXZUZJZDArTU14R2hNYlRyV3drSThDZHVTcXh0eXFHcnF5dCtmbjVvdGRweE8vVlFQbXZqWDIvdmI1MU9OMjdmM3lOTmdrNHhyTEs3QkoySkVuUUtJVVNmcUZRcVBEMDlXYkprQ1VsSlNUUTNOMk0wR2pHYnpWZ3NscEh1bmhpSEZBb0ZTcVhTTnVYUTI5c2JuVTZIU2pXK3Z6cktaMjFpY1BiK2RuVjF4Y1hGWmFTN05tNk43OThjWWxScDFFTlppL1d4VWdHSi9pUGJIeUdFR0V0VUtoVnVibTVvTkJwOGZIelE2L1VZREFaTUpwTjhHUmFEcXJOc2hGcXRScVBSb0ZhclVhbFVFMllFU0Q1cjQ5dEVmMytQRkFrNnhiQTUxMldVYzdJdnVNaDBlU0dFNkpmT2RQNHFsUXFkVG9mRllwRXZ3V0pJS0JRS2g1K0pSRDVyNDl0RWYzK1BCQWs2eGJEcE9yVTJTYWJXQ2lIRURaRXZTRUlNRC9tc0NURjRaQnhaREp2c21tdVBaV3F0RUVJSUlZUVFFNE1FbldKWW1DMlEweVhvbEpGT0lZUVFRZ2doSmdZSk9zV3d1RlFQQnJQMXNiOE9BbDFIdGo5Q0NDR0VFRUtJNFNGQnB4Z1dYZGR6SmdlT1hEK0VFRUlJSVlRUXcwdUNUakVzWkQybkVFSUlJWVFRRTVNRW5XSllaTXQ2VGlHRUVFSUlJU1lrQ1RyRmtHdlVRM21MOWJGU1lhM1JLWVFRUWdnaGhKZ1lKT2dVUXk2ejZ0cmpSSDl3a1pKWFFnZ2hoQkJDVEJpcWtlNkFHUDlrYXEwUVFnZ2h4cEtNakF6U1VrOVRVbHlNcTg2ZHZNTGNrZTZTR0dKeDBaTnA2MmdsTWpLQ2VmUG5rcHljakVLaFFLR1EwWkxCSUVHbkdISmRNOWRLRWlFaGhCQkNqR2JiWDl0Qlc2T1pxTUFwekZxeWpoRC9pSkh1a2hnbTVUVWxWTlFVYzJSZktxZlR6bkQvZy9laVVxbFFLbVZ5NkVESjM2QVlVaVlMbksrOTlueTZsRXNSUWdnaHhDajE0aC8vaHJkTEpKdVdQc0xNaE1VU2NFNHdJZjRSekV4WXpKWVZUK0N0RE9mbEYxNmxyYTBOazhrMDBsMGI4eVRvRkVQcVVoMFl6TmJIb2U3Z3BSblovZ2doaEJCQ09MUDl0UjJFZXNjelAzSFZTSGRGakFJTHA2OGwxRGVlTjdhL1JYTnpzd1NlQXlSQnB4aFNkdlU1WlQybkVFSUlJVWFoakl3TVdodk16RStTZ0ZOY3N5aDVMZm9XU0UxTnBhT2pBN1BaUE5KZEdyTWs2QlJEeWk2SmtLem5GRUlJSWNRb2xKWnltdWlnaEpIdWhoaUY0c0lTeVQ1M25zYkdSaG50SEFBSk9zV1Fza3NpSkNPZFFnZ2hoQmlGaWt1S0NmYVBIT2x1aUZFb3hEK1NxcW9xbXBxYU1CcU5XQ3lXa2U3U21DUkJweGd5alhxb2FMVStWaXNoem50ayt5T0VFRUlJNFl5cjFrMlNCZ21uUWdPaTBHcDBHQXdHOUhxOUJKMDNTSUpPTVdUT1ZsNTduQlFBU2lsekpJUVFRb2hSS0wvbzRxQ2RhNkJCeVdBRk5UWDFGVFMxTmpqZDE5YmVRa1Z0NmFCY1p5SW9LU3ZDWkRLaDErdGxYZWNOa3FCVERKbXVwVktTWkdxdEVFSUlJY2E1VHcvdDRNQ3BUL3ZjdnJtMWtRNTl1KzE1ZVhVeGYzNy81NVJYRncrNEx6dS9lWVdVYy91ZDdzc3FPTVdybi95NngrT3I2OHZKTGNxd1BUZWFqT2dOSGIzK09BdWFpOHZ6cUcyc0FpQXQreUFYQ3MvMmVHMmp5VWh6YXlQbE5TVTBOdGZaN2Z2OHlGc1VsdVU2UFM0MTZ3Qkh6dXpwOGR3M3ltS3h5UFRhQVZDTmRBZkUrSlhiSmVpYzZqZHkvUkJDQ0NHRUdBNHhZVlBZZmVRdGxzellnRmFqczIyL1ZKeEZ3Wlh6ZE9qYmFOZTMwZGhTUjNWZEdlMzZOcGJQdm9YVjh6WURFT0FiaW8rSFA2OS85aHNldU9WN1JBVEY4c2J1MzFOY2tkZnJ0VGNzMnNiY2Fjc0g3YlVjVHQ5TlZsNGFkNng5a3NUWU9ldzk4VDVwMlFkN1BlNDdkLzhDZis4Z3UyMWZwK3hrY3RSMGxzM2FTTzdsVEVMOEk1a1NNNU9jZ25RT3ArL0daRFppTkJyUUd6dm8wTGRqTkJrQTY3VG54Tmk1M0xyOEFkdTVzdk5QRVJvUVJVeW9ZK0tuNG9vODJqcGFXRFpyNHdCZnZSaHNFblNLSVhPaFM5Q1pLSmxyaFJCQ0NERU92ZlRodjFQVFVHRjdiaktiK00wYlA3UTl2M1haZzVUWFhPWmNYaXJSSVpOeDFYa1E2QlBLek1tTDhmTHdKY0E3eE5aVzVhTGluZzNQOHZhZVAzSTI5emdSUWJFc25yR2VHVzJMZXV6RFo0ZmZ3R1F5OXF2ZkNucGU5M1Ryc2dlb3FpdGo1NzYvb1ZyL05BdVQxNUlZTnhlQU14ZU9jZkZ5SnR2V2Y5dld2cnk2bUwwbjN1OVhIMXJhbTJodGIyYjF2TTJvVkJwMEdsZGN0ZTY0NlR4d2QvVkNyVkwzNjN4bXk5Qk9mWlZSemhzblFhY1lFcVhOMEhyMWQ1Ky9EcnkxSTlzZklZUVFRb2loY1BmNlo3aFFkSllnM3pDOFBIeHQyN1B5MG9nTW5rUllVQXpsTlplSkNJcmpyblhmNnZZODJRV25TY3M2d01PMy9ZQUhiL2srU3FWMUZkeWtpTVJlKy9ERjBiZWRicStxSzZPNFBJL1F3R2orZS9zUGJOc3RGak5HazVGZnZmcWNYZnR2YmYxbi9IMkNBZENvdGR5MzhidTg4dkYvY1M0dmxUdldQR0Vid1N5OGNnRzFTdTEwdExHL1hIWHV6RXhZZk1QSDcwdjVDSlBaV3Nxa3ZLWVlzOW5FM2hNZjJQWnIxRnBXemQwMDRINktnWkdnVXd5SnJsTnJFMlJxclJCQ0NDSEdLVit2QUlvckxwRmRjSXBIYi9zaFNxV1NzdXJMSEU3Znpkb0ZXNG1MbU5hbjh6UzNORkJhVlFqQU4ybTdPSDMrU0svSDNMYjhRYWJGenJiYjl0WEpEMjJqbU9VMXhieTk5ODg4c2ZuSDNMbm1TVnViM01zWlpPV2xzWFgxNHdEVU45ZXc1OWk3V0xBZnlmTjA4K2FwclQvRjNkV3pUNjlocUxTMXQ5aW1HSnZOSmlwclM4a3R5c0ROMVpQYXhpck1WNE5PL2RYMXNYVlgxNC9XTjFYVDJGSXZRZWNvSUVHbkdCSVh1cXo1bHFCVENDR0VFT1BacmNzZTRPKzcvaCtWdGFVRStvWHh5YUh0Sk1iTlpmR005VGQwdmdYSmE0Z01uc1E3ZTEvZ29WdStqN3VybDIzZitjSXpuTWs5eXIwYnZtTTNzdHFwcXU0S1VTR1RBVWllTkovaWlqemUvL29sbnRqeUU5dDAxZHJHU3RRcURRblJNd0I2VEZ3MFdBRm5WZDBWc2d0TzA5TFdTRTE5T2RrRnB3RnJvSmhma3RQdGNXRkJNVlRXWGVIRC9YOER3R0RVYy9yOFlkSXZIQ1VtYkFyMzNmUWRXOXQzOXI2QVVxSGs3dlZQQTVCeTdoc09udjVzVVBvdkJrYUNUakVrdW81MFRuSDhmU2lFRUVJSU1lYWR6VDNPTjJtN0FPdGF6bmYyL2htVDJVUkxXeFBOclEzODdxMS93dDhuaENEZk1Eb003VlRXWG5GNkhoOVArK1FYbm03ZWRGeWR5dXJuSFl4M2wrQ3lyTG9JRjZXS0lMOHdwK2VxcWE5ZzNyU1Y1QlNjUnFGUWNPdXlCeWlwekxkYkgya3dHbkJ4NlQ0TU9IMytDSWZUZHdQVzZhblAzUFh6UHZ4dFdDa1V6dGVLRmxmazBkaFNoMGF0cGJXam1kU3NiMGlhTkorRzVsbysyUDh5SGZvMlBOMnVGWFUzbTgwMHR6WHkyS1lmRVIwNm1aODg5Z2NBL252Nzg2eGRzSlU1VTVjNVhNTm9OT0NtOCtoelg4WHdrYUJUREFrcGx5S0VFRUtJOFM0MmZCcmVYUUxHMXZabTZocXJDQStLdFcxVHUyZzRsNWRDNFpVTHZQamhMNXllNThHYnY5ZnROZjc4M3Mvc0FqbUx4WXkzaC9NTWpSMzZkdXFhcWdud0RiVnRDL0lMY3doUURjWU8xQ3BOdDljTUM0aG04ZlQxRkpWZjVGTHhPY0JhOXFURGNHMzZxc0ZvNEZKeGx1Mll6aW11U29YemlveHpwaTUzeUNxYmxuT0lRTDh3Tml6YXh0dDcvc2h6OS83U3RwYTFzQ3lYN1ovOWxnQ2ZFR2VuYzBwdjdNQkhMZGtyUnlNSk9zV2d1OXdFZXV2dkhZTGN3TDEvaWNlRUVFSUlJY1lFTDNjZnZOeDliTS9QWFVybDJObTkvT2poMzlpMU81ZVhRa0wwRE81Yzh4UUE3KzU5QVc4UFB6WXV1UmV3WnEydHJpOTNlbzBudHZ5VDNRamd1VXVwcEdZZmNOcTJwYjJKOE1BWWZEMnYzZkZ2MTdmUjB0WmsxNjZodVJhbFFrbE5ReVVBalMxMXR1MXFsWWFRZ0VoQ0FpSUJiRUhuN21OdlUxRlRZbmVldC9iODBmYjRscVgzTysxVGo2NW1ndzMyQzhkb01sSlpXMnE3YnRHVlhBSjlRM0hWdVhkN3VORmtYemV6dGEwSmJiQXJCcU8xNUVwbk5sdUQwWUJTcWNSRjZkTC9Qb3BCSVVHbkdIUjJVMnRsUGFjUVFnZ2h4ckh0bi8yV05uMHJBTzBkcmJUclczbHA1My9ZOXErYXN3bTlvUU90V21lYjRxcFFLRkFxbEgwcUNhSlVLRkYwR1Qzc0hBbDB4czhya0NlMi9KUGR0b3pjRSt3NS9xN1Q5bjkrNzJkMno5Lzg0Zy80ZXdmem5idi96YUh0VTF0K2FudDg4UFJubk0wOXhuUDMvdEsyclRQUlQyY20yYTRzV0RoNlpnOXBWNFBsYWJGenVXbnhOa3htRXdvVXVPazhDUElOczlid3ZCcDA1aFNjWmtyMHJHNWZhMmYvRzVwcjdiWWR6L2lLNHhsZjJXMzcxYXYvaC9qSVpPN2YrTjBlenllR2pnU2RZdEIxcmMrWklPczV4UmpSWGcrdDFSWU1iWUJDZ2FsanBIc2t1bkxSV0xCWVFPMW13ZFhmZ3M1YmdVS2g2SGJ0a0JCaS9EbGFhdjNKcTdmK0RCYWxBdUlHY1B6aUdSc3dtYTExNGk2WFgrTDArY09zbkhPYmJYOUlRQ1NabDA3aWRvTUplVjcrNkpkOW5sN3J6S3dwUzVnU2N5MTRNNXROdkxUejN6RVk5U3lkZVJOenA2MjBhOS9kYUdEWFlMZXpQMTIzZFU3WE5SZ2Mvd00xR2czTW1iYWNwTGg1SEU3ZlRWdEhDMkNkRHF6VjZBQ1lHanViakl2SFdUNzdab3JLTDFKVlg4YTJkZDkyT0ZkWDkyLzhQN2I2cEhtbDJleEwrUWlGUXNFRE56K0htOVorYmFkVzQ5cmp1Y1RRa3FCVERMb0xNdElweHBqYVBPaG9zbUF4U1FBeldwbjAxbitiamdZRkhVMW1WTzRtZkdJc3FGU3FIdS82Q3lIR3ZtWUR2SkFPZXd1dHkzYmlmV0JKK09DZFh3RWMyM2ZqeDArT1NtYnZpUStZRWoyVHNJQm96aXFQRStJZlNWWitHa3RuM2dSWXA2MEcrVVhjMFBtL2MvY3Y3QklKbmMwOXpwRXplL3A4dkVhdFJhTytWakQ5M0tWVXpHWVRxK1p1SWpYckFNdG4zOXFuRWRmZWRDYnc2UXdvOVlZTzIzVU5SajFCdm1HRUJVYmpwdk93allhMnREV2lWVnVEd1RsVGwzTWsvUXZPNWg3blZNNGhrdUxtMldxR1hzOXNObE5Ta1U5NVRUSHpFcTFCODFjblB5VEVQeEs5c1lQQ0t4ZFlNMy9MZ0YrVEdEd1NkSXBCWmJiQXBTNTNIeVhvRktOZFpSWVkyd0VrNEJ3enpFb01UUXFxY3d4NHg3ZWgwK2x3Y1pGMU9rS01WejgvQW1lcjRLRWtlQ1JwYUs1eGJBREhsbGNYY3lMemErSWprMjNibWxvYjJKZnlFVjd1dmt5TG5VTkZiUW1yNTkvZTUzTzJkYlRhMW1GVzFKWlEwMUNCd2RoQmg3NmRnaXNYYU90bzRjQ3BUL0Z5OTNXYXhiV244MzZkc3BPa1NmTlpOSDA5S1ZuZnNQdm9XOXkrOHBGZWo5VWJPcWhwcUNBMElNcnBmZzgzYnhRS0JZMHRkVmdzRnY1bnh3KzVkOE96eEVWTW83R2x6cTdzUzZmcStuTGJkRm92ZHgrV3pOekFwNGQzb05XNHN1MXEyWk91YlF1dlhNQmc3T0NMWTI5anNWZ0lENHhoWHVKS3N2TFNLTGh5bnEyckgwZHY2T0RMNCs4eUxYWk90MzBWdzArQ1RqR29paHF2SlJFSzg1QWtRbUowcTgwRFk3c0ZDVGpISGdVS01LcXB6ZFBqRmQyTWg0ZUhCSjVDakVNZjVsb0R6bjliQ2tzSGNYUnpNQjA4L1JuaGdUSEVoVS9sM0tWVUFDS0Q0NWd6ZFJsN2pyMkxBc1hWQUNtMmx6TmQ4L3UzZjRMKzZqVFZENzUrQ2EzR0ZhMWFoMWJqaXQ3UWdkRmtvTGFoRWs4M24xN09kSTNSWk9UakE2OWlOQmxZdCtBTzFDbzFtNVkveER0WGt4cXRtcnVwMjJNTHIrVHl5YUhYQ2ZXUFl0dDY1MU5lVlM0cS9MeUNLSzhwSmo0eUdhUEpnRkxwUW1OTFBRYWpIbjl2KzFGTHZhR0Q0b3BMekpxeXhMWk5vOVpoc1Zqd2RQTkcxYVdreTdtOFZIYnVmd1dsUWtsRWNCenhrY25FUnlZVDRoOUJSVzBwbng5NWs5andxU1JQbW8vRll1Rk03akhlKytwRkhybnRlWWR5TkdKa1NOQXBCcFdzNXhSalJXc3RkRFJLd0RtMktWQVlkTlNWVmFPT1VxUFQ2V1NxclJEanpQWXNXQkkyZWdQT0sxVkZYQ2c2ZTYza1NaZi9VdFl1dUlOSkVVbWtuejlDVXR3ODI5ckZ2bmptcnAralZtblFhbHdkMWxoMlRxKzlZODBUdG0wV0xEMysvbXZyYU9XRGZYK2x1UHdTOTJ4NEZ2ZXI2MHNUb21ld2ZQWXRIRHI5T2RYMTVkeXk5SDdjdW1TTGJXaXB4V0RVcy8zejN4SWVGTXZLSGdKVGdMandhV1FYbkNZeGJoNEFudTQrRkpYbDRxcDFkd2orTGhTZHhXdzJNeWtpa1haOUczdU92a05tWGdxcjVtN20xUGxEdkxUelA5aTg0bUVtUlNReUtUeVJ1OVkrUlZ4RUlyb3Vhek5MS3d0NWM4OGZVS3UxM0w3eVVkdGEvenRXUDhIZlAvbC92UHpSTDdsenpaUEVSVXpyNVc5Y0REVUpPc1dneXEyNzlsaW0xb3JSckswR0xHWUpPTWM2SlNwb2RhT3hzUkcxV2kxQnB4RGpTSGtMdEJoZzZZMHRoUndXWVlIUlBIano5MUNyTkJTVzVaS2RmOG9XRkxscTNiQmdJYjgwaHllMy9yU1hNOW56OXVqK1M1UzNoeitUbzZhVGVTa0ZzOWxFWmQwVjlJWU9mRHlkRjBhL1VIU1d6dysvU1llaG5idlhQOE9raUVTNy9hdm5iVWF0MHZCTjJpN3lpck80WmRuOVRJOWZnTmxzNWx4ZUtpNUtGOVl1dUlPRnlXdDZUZDQyTDNFbHA4OGZac2ZudjhWRjZZSzNoeDlmSG4rWDJQQ3BEc2NleTlqTHBJaEV6aGVlNFVEYUp4aU1ldTVaL3d3SjBUT1lsYkNZZC9hK3dKdGYvSUhKa2Nsc1dmVVlpWEZ6YmNkYUxCYU9uZDNMZ1ZPZjRPYnF5U08zUFc5WHVzYlhLNEJIYi9zaE8zYi9MMjk4OFh2aUk1UFp1T1FlL0x3Q2UreS9HRG9TZElwQlpUZlNLVUduR01VTWJUTEtPVjY0V0hRME5WWGc3ZTJOU3FVYTF4bHRNekl5U0VzOVRVbHhNYTQ2ZC9JS2MwZTZTMktjaVl1ZVRGdEhLNUdSRWN5YlA1Zms1T1FSeXhSZFljMUhRNGpic0YrNlgrSWlwdkhSTjM4bjgxSUtHcldXRFl1MjJmYlZObFN5ZlBZdGhQZ1BYdVFjRTVaQVRGZ0NiMzd4Qi9KS3N0R290Y3lZdk1naG1PelUwdGFFdDRjZlcxWS9qcjkza05NMnkyWnRKRHBrTWdkUGYwWnMyRlRBbXBsMjI5cHYwZGJSeXVTb1pMdjIxNWR4NlJUb0c4clcxWSt6KytqYkpNYk50VTZSdGNETWhNVjI3U3dXTXlvWE5Tdm5idUtMbzI4VDVCZk9waFVQMllKdEx3OWZIci85eCt4UC9aaTJqaGFIV3AwMURSVWNTditjeU9CSmJGM3poRjBkMDA3K1BzRTh0ZldmMlgza0xlcWFxbkhYM1ZqMllERTRGSmF1RlZXRkdBQ3pCVzcrQUV4WDMxR2Yzd2xhV1dJbFJxbUtUSXN0STZvWTI0eDAwT3lhUjNoNE9KNmVua00rMnZsRklmd21CV1lIdzMrdjdMMzlZTm4rMmc3YUdzMUVCU1lRN0I4NXFGOWloZWlxdkthRWlwcGlDc3F6Y2ZOV2MvK0Q5NDVJcHVpemxmRDhBZmpOS3BqcFBGWWFORTgvL1RRL2UrckZBWjNEWXJHTTJwdGVJOWszZzlHQXlzWHhocURCcUVldDB0Q3ViN09iTXR0WGxiVlhDUFFON2RQck1oZ05BOHJRKzR1WG4rYlpaNThsSUNDQXdNQkExR3BKV3RKZk1nOUpESnI4aG1zQlo1U25CSnhpZEpPQWMveFFvY1ZrTXFIWDZ6R2J6U1BkblNIeDRoLy9ocmRMSkp1V1BzTE1oTVVTY0lvaEZlSWZ3Y3lFeFd4WjhRVGV5bkJlZnVGVjJ0cmFNSmxNSTkyMVVXMjBCcHd3c24xVHE5Uk9yOTlaMS9OR0FrNkFJTCt3UHIrdXdTZ0pJd1pHZ2s0eGFHUnFyUkJpcEZnc0ZveEdJK054OHM3MjEzWVE2aDNQL01SVkk5MFZNUUV0bkw2V1VOOTQzdGorRnMzTnpSSjRDaUZ1aUFTZFl0QmNsQ1JDUWdneHFESXlNbWh0TURNL1NRSk9NWElXSmE5RjN3S3BxYWwwZEhTTTJ4a0ZRb2loSTBHbkdEVDU5ZGNleDB1NUZDSEVNQnVQbzV4cEthZUpEa29ZNlc0SVFWeFlJdG5uenRQWTJEZ3VSenZqb2llUGRCZkVLQllSR2cyTTdpblVvNTBFbldMUTVIVUpPaWRMMENtRUVBTldYRkpNc0gva1NIZERDRUw4STZtcXFxS3BxV2xjVG1WdjYyaWx2S1prcExzaFJxR3k2c3UwNjl0R3VodGpuZ1NkWWxDVU5FUEgxUnVmb2U2Z2t5UkNRZ2d4WUs1YU4wa2FKRWFGMElBb3RCb2RCb01CdlY0LzdvTE9pUEJ3S21xS1I3b2JZaFFxcnluRzM5OFBoVUtCaTR1TGpIYmVJQWs2eGFESTY3S2VjNUpQOSsyRUVFTDBYWDdSeFpIdXdvZ3ltWWQyR3VkNEM1d0FtbG9iN0VabEJ2TTFscFFWamR0TTBmTVh6cU9nSW11a3V5RkdvYnpTVENiRng2RlVLbEdybldmaUZiMlRvRk1NaXE1VGF5WG9GR0p3NUplZVIyL29zTnQyb2Vnc2hWZHlCKzBhRm91RkU1bGZVMU5mMGU5akc1cHJ1VkpWNUhTZjBXU2t2THFZbHJZbUFNeG1NK1hWeFRTM05nNm92MkxpMkovNk1XL3MvbDJQYmY3K3lhLzU4dmg3TjN5TnQ3LzhVNStPTHk3UG83YXhDb0MwN0lOY0tEemJZM3VqeVVoemF5UGxOU1UwTmwrN0s2czNkTkRRWE5mdm44N1BVVis4K01Fdk9IVDZjd0FPblBxVVZ6Lzk3eHY2ZkhkbnZHYUtuajU5T203ZWFrNW03Ui9wcm9oUjVGakdWeWkwUmlJakkxR3BWR2cwbW1HdlZ6dGVxRWE2QTJKOHNBczZaVDJuRUFOVzMxVERHN3QveCtTbzZkeDMwM2NBYTNIcm5mdGZJY2d2bkNkdS8vR2dYS2Vrc29DdlRuNUlhdFlCbnRqeUU5eDA3bjArOXVqWkx6bVZjNGgvZWZJdlR2cGZ6VjgvK2s4MkxOckdvdWxyYVcxdjVxOGYvU2NyNXR6S3FybWJCcVh2b25jdmZmanZWTlNXT215Zk8zVTV0eTUvWU5Ddjk2ZjNma1pUUzMzdkRhL2o2ZTdEZCsvK2hkMjJpS0E0anB6WlExNUpOcE1pRXAwZVp6RHFNUm9OVHZlbFh6aEtXZlZsaCsxSmNmT0lEcDFNVzNzTCtTVTVUSW1lMVd2L3ZrN1p5ZVNvNlN5YnRaSGN5NW1FK0VjeUpXWW1PUVhwSEU3ZmpjbHN4R2cwb0RkMjBLRnZ4Mml5OXNsVjYwWmk3RnpiMzNYNmhhUHNQZkcrMDJ0WUxKWnVSMUNpUXVKNTVMYm5lKzNuOVdaTVhrUnVVUVl2Zi94TDdsanpKQWxSMC90OWpvbmsvZ2Z1NDY5L2VaV1RtUllXVGw4NzB0MFJJK3g0eGxlVTF1YXlmUFVTVkNvVkhoNGVxTlZTNy9OR1NkQXBCb1dNZElxSjZOTkRPMnhmTG0vVWxKaFpKTWJPY2RoK3ZqQWRnTVRZdWJadGw0clBZVERxbVQ1cHdZQ3UyVlZrY0ZkbUxYWUFBQ0FBU1VSQlZCd3I1OXpHZ1ZPZjhzbkIxN24zcG1jSDdkeGk1TFYxdEJMb0crb1FXSVVIeGd6SjlZeEdQZFBqRnhBZm1kem5ZeTRWbitOUzhUbUg3Wk9qcGhQa0cwWmE5c0Z1Zzg2ZWRPamJhVzF2dHR0MnZpQ2RBTzhRb2tNbmsxVndDcVZTU1dMYzNHN08wTHVXOWlaYTI1dFpQVzh6S3BVR25jWVZWNjA3YmpvUDNGMjlIQXJTTDB4ZXc4TGtOVTdQOVpzM2ZzUk5pKzRtT1g3K0RmZm5lbjVlZ1R5MitSL1plK0o5QW4xQ0IrMjg0MjJVRTZ4WlNWVXFGWTg5K1NBN3RyL0p6Z1A1eElZbUV1SWZTV2hBMUVoM1R3eVRzdXJMbE5jVWsxZDZEcVhXeVBMVmkzRnhjY0hkM1IwZkh4OVVLcFZNcjcxQkVuU0tBV3MyUVBYVjVTUHVhZ2gyRzluK0NERmN6dVdsWWpEcUIzUU9idzkvcDBGblZ2NHBWQzVxcHNaY0N4Wk81UnhDb1ZBUUhaYlFwMm1xSG01ZUFKekkzTmRqY0t4UUtOR3FkWmd0Wm82YzJkTnR1N2p3YVlRRlJ2ZDZYVEY2dE90Ym1SU1J5SnI1dHcvYk5ZTjh3KzNldDlEektGNWpjNTFkMEZsVlYyWmJrN2g0NWdhODNIMHByc2dId052RER5OTMrenViZFUzVlpCZWN0dHNXN0J2T291bHJBZnZScWwrOStwenQ4ZGtMeHpDYWpQenVyWDl5Mmk5WHJSdmZ2LysvZW5pbFY5dnAzSm1ac0xqWGR0a0ZwL25nNjcvMjJHYm5ONit3ODV0WG5PNExENHpoaVMzL3hLZUhkbkF1TDdYYmN4aU1lbExPN2VkVXppRzc3UmtYVDlnZVAzVEw5NGtJanV1MXp4T05VcWxFcTlWeXo3M2JTRTFONVh6MmFVNWtmWWxXNDBaSldlRklkMDhNc1lqUUdOcjFyUVFFK0JNM0pkWTJwZGJWMVJVL1B6KzBXcTFNclIwQUNUckZnRjNza2tRb1hrWTV4UVR5azhmKzBPMittb1pLL3Z6ZXo1Z1dNNXR0NjcvZHIvTlcxSlpTV2xuQXpJVEZhRFU2QUtycnk4a3Z6UUdzVXliNzFyOC9vbGFwT1hqcVV6b003YjIyNzI3RXFaUEtSVTFvUUJTN0RyNE9RR2xsQVJhTGhZOFB2QWJBL01SVm5MbHdGSUEyZmF2VGMxeThuRWxMbDREWjNjMUxwdHNPRWJQWmpON1FnVTQ3dkhjQ0cxcHErZVRnZG01ZC9nQXVTaGVhV3h0NWFlZS84K2ltSCtIdkhXUnJkNkhvTEtkekRqTXBNc251K004T3YwRnhSWjdUYzYrWnY0VmxzemJhYmNzdnpiRjlObnBxMTFWNWRUR2xWWVdzWGJBVmIzYy8yL2JNdkJUS2E0cFp2K0JPWEZ5RzVpdlNjL2YrSnlvWHh5bDZMMzc0QzFiTjNld1FzQVBzUy8ySTZyb3lBT1pPVzhIa0hxYkpmbnpnVldMRHB2WVlDUHQ1Qjk5QXp5Y0dsVXFGcDZjblM1WXNJU2twaWVibVpveEdJMmF6ZVZ5TzhBcEhDb1VDcFZKcG0xTHI3ZTJOVHFkRHBaS3dhU0RrYjA4TVdOZXB0WEVTZEFveFlHblpCd0hzdmpSMkpnYlp1T1FldEdwWGRoMThqZmlJSkdaTVh0VHRlVlJkdmpUSFJ5WngxOXB2T2JTNVVIU1d5T0JKdU9rOHVqMVBhVlVoT3o3L1g4QTZZbFZSYTYxbDF6bDFzZk41ZlZNMUdaZE8ydG81VTFGVFFuVjl1ZTI1djNld0JKMURwSzJqQlFDZFpuaURUbmVkSjFsNWFaek0zTWVTbVJ0SXYzQVVONTBIbGJXbDdFdlp5ZDNybndiZ1ZNNWh2TjE5NGJxM3ltT2JmK1J3enA1R1NtOWtmZXFKYy9zQUNBMklKaTU4cW0zNythSXpCUHFFT3AzaVdsVjNoZXlDMDdTME5WSlRYMjRiWGRYcjI4a3Z5WEZvM3lrc0tBYWR4dFgyM04zVml4ZmUvN25kN0lOSE4vMEloVUtCVHVQSzNoUHZVM0RsdkczZnVvVjNvbFpwcnAwdk1KcXd3R2d1RldmaDdlRkhvSy85dEZrWHBRcXRXdWNRdkRZMDE5SFcwU0lsZVBwQXBWTGg1dWFHUnFQQng4Y0h2VjZQd1dEQVpESko0RG5PZFpaRlVhdlZhRFFhMUdvMUtwVktSamdIZ1FTZFlzQzZsa3VKbHlSQ1FneElhM3N6bVZjRE56ZXROUkFzcnk3bVhGNHFDVkV6V0pDMEdvUFJ3SzZEcitIdkU5eVA5VjhLTkdxdDNaYWErZ28rUHZBcVlZRXhQU1ltNmpvcW8xUXErZllkL3hlQTNVZmY1bFRPSWR0emdLUko4d0RyeU93TDcvK3J3N21XemI1WmdzeGgwdDVoSFcyMldNdzBOTmVpMWJqYUJUOURSZVdpWnNPaXU5aDE4SFdTSnMwai9jSVJsc3pZUUhoZ0RCOTk4M2R5Q3RJSjhnc252eVNiWis3Nk9Ya2wyZmI5MXJleDY4QnJiRmkwRFYrdkFNRDZYbXRzcnVXK2pkOGRjUC9xbXFvNGR5a0ZsWXVheXRwU3U2Q3p2cW1hRVA5SXA4Y1ZWK1RSMkZLSFJxMmx0YU9aMUt4dlNKbzBuNGJtV2o3WS96SWQralk4M2J4dDdjMW1NODF0alR5MjZVZEVoa3dpT21ReUQ5LzJBMVF1S3A2NTYrZDI1KzRhVkc1YThUQVd5N1Z5SkNvWE5SRkJjZWk3ekZZd204MThmZkpEV3R1YmVXVFREKzFHa0FHeTh0TllNMzhMWGg3Vy81VGJPbHA1YTg4ZmFHcHQ0THQzLzN1L0VvWk5WSjNsTVZRcUZUcWREb3ZGSWdIbkJLRlFLQngreE1CSjBDa0dUSklJQ1RGNGpwM2RhMWNteFd3MjgvbVJOMUVvRkt5YXQvbUd6cmwrMFYxNGRQa3kzR2wvMmk0c0ZrdXZRYUN2WndBYkY5OURWT2prRzdxK0dCbXRWMGM2RDV6NmxBT25QZ1dzLzVZTGt0ZXdJR24xa0g2UlNveWJTMnIyQVhicy9oMXQ3UzNNbUx3SWpWckxrcGtiMkh2aWZhSkM0b21QVE1iZko5Z2g2TlNxZFJTVlh5Uy9OSWU1WHNzQktLc3VJdEEzckY5OU9KVnoyQ0ZUck1HbzUwcFZFWUYrWVlRRlJGTmNmdW5xMms5cm1aUEsydEp1WncvTW1icmNZY3B1V3M0aEF2M0MyTEJvRzIvditTUFAzZnRMMjRoSVlWa3Uyei83TFFFK0lRQzR1M3JpN3VvSndPL2YvcW5kU09lM3R2Nno3ZkhPL1grem15NjhjY2s5eko2eTFPNjZTcVdTZXpZOHk5OCsvaFZ2ZmZFSEhyLzl4N1p6ZzdXKzZmNjBYV3haOVNnZCtuYmUvdkpQMURWV2NkZTZiMHZBMlE4U2NBZ3hlQ1RvRkFOaXRrQkJnL1d4QW9qeEd0SHVDREdtTmJVMmtKcDl3RzViU3RaK1Nxc0tXWmk4eG1GYW5ORm9jTWpPMlVtbmNiTjkrWjB6ZFpuRC92THFZbklLVGhNVE5xWFh6S0FlYmw0c1NGN2RZNXVxdWpLSGFYNWlaSG01KzdKcHhVTm9WRnFNWmlNMTllV2tYempLbDhmZm83R2xqdlVMN3h6UzY5KzArQjcrdXZNL21KZTQwamJLdm5UbVJzNWNPRWJtcFpSdVM0QW9GQXFpZ3VNcEtNMWg3clRsbU13bUttdExtWis0R3JQWlRGTnJnNjJ0Mld4Q2I3VFd2dXlrMDdpaTFlZ3dtWXhZTEdidVh2K01iZDk3WC8yRnBMaDVUSTZhVHVHVkMzeWQ4aUZtc3htbFVzbVZxa0tNSmlPUndaUDYvaUt2am53Ris0WGJndGFRQU90SWFkR1ZYQUo5UTNGMUV1VDk2T0hmT0d5N1k4MlQzVTd0ZGNiWEs0QnQ2NzdORzd0L3g5R3pYN0poMFYyMmZmN2V3V1JjUEVGOFpCTEhNNzZpcHFHQysyNzZMckZkUm5XRkVHSTRTZEFwQnFTZzRkcHluQmh2VU1tVWR6R0VhdHVocWhVYTlkQnVoRGFqOWM5MjA5VS9yM3ZjWm9RT1U1ZDJWL2UzR09DMVVaaTQ4Y3ZqNzJFdzZwa1NQWk1MUmRiaTgxT2laNUZibE1IcWVZN1pSMCtkUDh5cDg0ZWRudXZKTFQ4aExEQ2FmU2tmT2MxY1cxUjJFYkN1Ky96eStIdDk3bU5pN0Z3aVEreS9sTC8vMVV0Y0tEckxJN2M5VDNiQktjQTZuYytadk9Jc09xNW1KZ1dZSHI5UU11SU9FVzhQWDRjUnNnVkphM2o1NDE5eUl2TnJsczNjNkRRZ0dpeU56YlVBRkpkZnNxM0pWS3ZVaEFmRjBsUllqNjluUUxmSFJvWEVjeXhqTDJCZEIydzBHWWtObjBwdFk2WER0TzJxdWpJeUw2WFlucStldDVubHMyOEJySm1aNDdza0tycDN3M2Z3OXduRzI4TVBsVXJOcDRkM2NMRTRreW5STThuT1A0V2J6b05nUDhjMWp4WXNIRDJ6aDdTck40V214YzdscHNYYk1KbE5LRkRncHZNZ3lEZk1Xc1B6YXRDWlUzRGFybFRONzkvK2FiYzNpZnJxdHVVUE1qMytXc21rbUxBRUhybnRlY0tEWWpHYnpXUmNQSUhlME03TWhNWDROUVN4Yy84cnVMdDY4c2h0ejB2WkR5SEVpSktnVXd5SVRLMFZnNlhkQk9VdDFxQ3lvZ1dxMnFDeUJTcXYvbG5kQmdaejcrZnBDK1VvbkMxVlhKNUhkdjRwcGtUUEpEWnNxaTNvOVBVSzRPSGJmdUQwbUVrUmlVeVBYK2gwbjgvVkwvU1psMDQ2QklBbWt4R3p4WXpLUlVWUjJVVmJBTnFWMFdUQVlySFlyVFVEQ1BJTEp6SmtFaVdWQlpSVTVHT3hXTWdyeldicHJJMVUxSlp5OHR6K0hsOW5hVlVocFZYWFNnK0VCa1FQT09oOHZRcjJOYzRZMERsdVJIb0ZyT3Q3dk41dlNnVU05cjBSRHpjdnBzWE1KaVhyRzZycXk0Z0tpUi9rSzFpWnpXYStPdmtoTXlZdklqdi9GT2tYampKbjZqSktLZ3M0WDVpT3Q0Y2ZYNmZzNUk0MVR6ZzlQaklrbnRhVW5WVFhsMU5VbG91ZmR4QmU3ajYySkZUM2JmeXUwN3FUblFtdnVoTVhNYzMyMk5QTm05andxWnc4dDUrWTBDbGtYa3BoeHVSRlRoT0dHSTBHNWt4YlRsTGNQQTZuNzdZbGFlclF0OXN5VEUrTm5VM0d4ZU1zbjMwelJlVVhxYW92WTl1NmE1bXJINzcxQjVndHpuK0o1UlZuOGVXSjkvajJIZi9TWTlaY0QxZkg2VVNSSVpQSUtVam5tN1JkZGttNmJsbDZIMyt0eU1mRDFRdHZEeitINDI1VVRUdnN6b0tVSm1nMldXYzhEYlc4ZXBnWjFIczdJY1RvSlVHbkdKQ3VRYWVVU3hIZE1WbWdzdFVhVUZaMitlbjZ2S1g3TXBJVGdxOVhJQjZ1WHR5ODlEN09GNlQzNlpnQW54Qm1USFllZEhhNnZzNmd3V2pnTHgvOEt4MzZOcDdkOW05MjY4QTZ0YmEzOFB1M2YwS1FYN2hEZ3FIVzloWmUrL1IvdUZ4K0NiQk9oWHp1M3YrMFpiK2RsN2dDNkQ2UjBJbzV0dzU2SXFHcGJyQ3ZzZXMzMytHNXErQ3BneTM5bUluWlh3cmcyTDdCUDI5bmJWbU5XamY0SjcvcTVMbDk2STBkM0xMMFBqemR2UGttYlJmVFl1ZXc1OWc3ekVwWVFuTDhBblo4L3IvTVQzSStiVHNzTUJxVmk1cXk2c3NVWERsUGJKajl0RkJQVjI5OFBQMGRqbE1xWFhydG04bHN3dVZxdThYVDEvUFduai95N3Q0WDBCdmFtWmU0MHVreEJxT2VJTjh3d2dLamNkTjVZREtiQUdocGEwU3J0aVpubWpOMU9VZlN2K0JzN25GTzVSd2lLVzRlL2o3WFNwUDRlZ1hRcm0ranNyYlU0ZnlWZGFWNHV2blEzazJwSVkxS2F4dEI3U3EvTklkdlVuZFJXbFZJZUZBc0Q5MzZEN1phb040ZWZ0eTkvbW5lMlAwN1h2L3NOengweXovWWF2Y09oTllGZ3QxaG1ocmFMQTdKaHdkVml3SHk2OEYzNk42cVFvaGhJa0duR0JBcGx5S2NxV21EYzlXUVdRM1oxWkJiMS9zeGZlR3RoVkIzY0ZlRFRtWDljVldCenVYYWM3dkhQZXl2T1RNNGZSb3NIbTVlUExiNUh4MEszdysyZzZjK3BiNnBobHVXM3VjMDRBUTRuckVYZzFIUHdxUTFEdnRjbEM1Y3FTcGkwZlIxTkxiVWtWTnd1c2R5SzhOaG9UdE1tcHBKUUVBQWdZR0JxTldPTlJBSDB4ZUY4SnNVaVBlR1I1SjZiejhReHdad2JHdDdNNjVhZDd0RUtKVzFWOGpLVDhQTDNaZGd2L0NCZDlDSit1WWEwcklQc21YMVkxZVRCOTFFUlcwSisxSjJVdGRZemYwYm44Tk41MDU4WkJKN2o3L0hkQ2MzVGx5VUxuenZ2bCtpMDdyeCtaRTMyYlJpQ1FhakFhUHh4dTlPVmRaZTRkRHB6L0QxQ21UdGdxMkF0WlJRVEdnQ2hXVzVMSnEremlFTGJLZkdsanJjbll3eVZ0ZVgyNEpCTDNjZmxzemN3S2VIZDZEVnVMTHRhbW1ZcnE1VUZ2TEdGNy9IeDlNZnhkV2JJM1ZOMVhpNGVxRldhZGgxNERXYVd1dFJxN1MyVE1OdEhTMTRlL3JiWlluT3Zaeko0ZE9mVTFwVlNLQnZLUGRzZUlZcDBUTWRyaGNkT3BtdHF4L25vMi8renF1Zi9KcmJWejA2NE5GdER6WGNGQW9QQnNJUWY5UTRXd25QSHdBL0NUcUZHUE1rNkJRRGNyRkxNSkV3ZUxOM3hCaGl0a0IrQTJSVld3UE5yR3JyeUdWL3FaVVE1TmJseDkzNlovRFZ4OEZ1MWpialdXZDVpS0ZTWGxQQ2ljeXZyNjZ0MDlxTitIUXFyc2puZU1aWGhBZkcyTXFmZEtYVjZIanUzdi9FdzgyTDNVZmZIdEwraW9FNWZmNElHUmRQTUNraUVYZFhMNnJyeThuT1R3Tmc4NHFIYmNHb3dXaGc3NG4zV1RacjQ2Qk13Nnh0ckdScXpDd1NZK2NBNEtwMTQ5NE4zK0V2SC93Ykd4YmRaY3VldW1iK1ZrN2xISElhU0xhME5WRlJVMExCbGZQb0RSM3NUL21Jai9hL1lnc1crNk9tdm9LRHB6OGpLejhOVHpjZmtpWmRTOVNUZnY0b2w4c3ZvVkFveU01UFkwYjhRb2NSeGNhV2VneEdQZjdld1hiYjlZWU9paXN1TVd2S0V0czJqZHBhV3NQVHpkdXVUdTcxbnRyNno3aHFyZlZUZi9uMzc3SjU1U08ydGFjdmYvUkxraWZOWi9HTTlRRHNTL21JU3lWWnRtTS8zUGMzNjJ0eDkySFQ4b2VZTldWSmp4bFdFK1Btb3RPNDhkN1hML0xhcC8vRDNHa3JXTHRnNjdDVXp4RkNpRTRTZElvYlZ0VjJiVXFrdjZ2MTdxY1kvOXFNa0YxekxjRE1xYkZ1NjQyWHhqb2xxek9vN0JwTUJybko5S2tia1pwMWdOUG5qempkdDNyZVpoWk5YMmUzemM4cmtBMkx0M0V5Y3grN0RyN0cvdFNQbUR0dEpmTVNWK0NtODZDeTlncnY3bjBCdFVyRGx0V1BkL3RGMXRrVXZkTEtRdHM2Vk1DMjV1MTZoVmN1c045c3Y2NXRYdUxLSVIvaG5ZaWlRdUs1ZURtVHN4ZFBvTmUzNDZiellHck1iSmJOdXBrZ3YydmxSOXJhbXltNGNwN3poZW5jcytGWklvSmlCM1RkdUxCcER0bU9sVW9sMzdyam4rM1dDSWY0UjNEcnN2c2QxZ0cvK01FdnFLeTdBbGpYTUNaRXp5QXNJSnJRZ09oK2phbzN0TlJpTU9wNTRZTi94VlhyenJvRmR6SS9hUlVxRnhXTnpYVjhlZnc5Y2dyVFNZaWF3ZnFGZC9MdVYzL2hsVjMveGRKWkcxa3lZNE10NDI1UldTNnVXbmVINmJ3WGlzNWlOcHVaRkpGSXU3Nk5QVWZmSVRNdmhWVnpOM1BxL0NGZTJ2a2ZiRjd4Y0svWm9mdHJldndDZ3Z6Q1dEUjlQV3FWL1grOEZvc0ZvOG5nOE5tTmk1akdVMXYvbVU4T3ZzN1ozT1BNVDF5RnprK0NUaUhFOEpHZ1U5eXdBbG5QT1dGVXRzTGhFamhXYXAweTIxdmlDTFVTcHZwQllnQWtYLzN4MVBSOGpPaS9zS0FZSmtjbU85MFhIdWdZT0dqVVdoWWtyV2JldEpYa0ZLWnpQR012QjA1OXdwRXp1NWtXTzRmY29neE1aaFAzYm5pMjIybUczU21ydWN5Uk0xLzAydTV5K1NYYmV0Qk9VMk5tU2RBNUJLSkM0bmxzODQ5NmJlZmw0Y3NUbTMvTVcxLytpZTJmL1paN05qd3o2SUVTWUJkd0hzLzRHclZLZzFLcDVFenVNVnk3QkpPTHBxOURvOUVSSGhqak1QTGFtU2pubFYzLzVmU21pTkYwN1E3WTVmSkxxRlVhbHM2OHlYcE90WmFHNWpwT250dEhXdlpCQURZc3VvdUZ5V3RSS0JROHVlVW43RDc2Tm9kT2YwNXExZ0ZtVFZuQzZubTNrM25wSkxIaFV4MnVkeXhqTDVNaUVqbGZlSVlEYVo5Z01PcTVaLzB6SkVUUFlGYkNZdDdaK3dKdmZ2RUhKa2NtczJYVlkvM09GSnlXZlJDbDBvVkxKVmwyZjNjSjBUTklpTDZXT0t1MHNwQzhraXkwR2xmS3FpOWpNT3FkWmdiMjl3N2kwVTAvcExMdWl0MU5CeUdFR0E0U2RJb2JWbkN0VkpxczV4eUhMdGJCMFZMclQ5ZC9hMmQ4dEpBVVlQMUpEb0FFWHltZk14ekNBMk5zcFNINlE2bFVraFEzbDZTNHVaek5QYzZuaDNiWVNrNEUrb2JDRFJSRG56TmxHVE82Wk5LdGFhamc1WTkrNmRCdTJheU5MSnQxczkyMjZ6UGtpdUhucW5QbndadS94eHU3ZjhmRnk1bERFblIyZGZGeUJqVU5GVmdzRnR4ZFBWbTc0QTdidnE3VFZidHowK0o3OFBNS2ROait5YUh0dHNlM0xuc0FGNldMWGYzWXIwNjhUMDVoT3NtVDVyTjIvbGE4UEh4dCt6UnFMVnRXUGNxc0tVdllkM0luWUMwcGhBVm1KaXkydTQ3RllrYmxvbWJsM0UxOGNmUnRndnpDMmJUaUlWdVE3T1hoeStPMy81ajlxUi9UMXRGeVE2VnBzdk5QVVYxZmpsYmp5b3JadDNiYnptZ3ljT0RVcDdiK1RvNmF6b3pKaTV5MlZTZ1VRN2FXZDd6SnlNZ2dMZlUwSmNYRnVPcmN5U3ZNSGVrdWlRa21Mbm95YlIydFJFWkdNRy8rWEpLVGsxRW9GRDFPcHgvTkpPZ1VONnlvOGRyam1JRW54Qk1qekdTeEptMDRVZ3JIUzYzVHA3c1Q3WFV0d0V3TWdJaVJ6U016N05vNldqbDI5c3NlMjdSZkxWTlNXWGVGZlNrZjlkZzJ5Qy9jcnZiZWNDZ3V6K05NN2pFeUxwN0FiREVUSDVtTTJrVk5UbUU2Yit6K0hhRUJVU3lac1lGcHNYT2NscEFBN05iaUtaVktORXF0N1hsM2dhUlM2V0tidGloR0Y2MUd4ME8zL3NPQWJnSmNueTI1TzkyVkFlcE5nRThJUDN2cXhSNnUveXZiNHhCL3gzcWJtMWMrd3VwNXQ5dGxsYjFlVEdnQ1QyejVKeXdXNjVTT2JldWZ0bHVmdVduRlE0QTFvNjFhcGVHQlc3N25kSDJreWtYRmhrVjMyVzJMaTVqbTBQK2ZQdjRudStkUGJmMHBnRzFOWjIraVF5ZnpzNmRldE5WQ0ZRTzMvYlVkdERXYWlRcWN3cXdsNjV5K2w0UVlEdVUxSlZUVUZITmtYeXFuMDg1dy80UDNvbEtwdXYxL2VUU1RvRlBjc0s2alg5SGVJOWNQY2VQYWpYQ2l6RHB0OW1SWjkyVkxWRXFZRlFUTHdtRlpoSFZrY3lMcjBMZHh0SmVnczFOTlEwV3ZiYWZGekI3eW9MT2h1WmJTcWtJS1NuTElLODJtdnFrR3NJNldycGh6RzVPanJOTjBxK3JLT0hMbUM4N2xwZkxoL3IvaDQrblBvdVIxeko2NkZMVktRMU5yQTErZi9CQ3dybWx6MXpuUGdDdkdwdkYrUTBDajF2WVljSGJWR2NCZHYyNnlVMmR3UGxvUzhrakFPVGhlL09QZkNQV0paOTNTVlNQZEZTRUk4WThneEQrQ21RbUxPWm01ajVkZmVKVkhuM29RblU2SGkwdnZKYUpHRXdrNnhRM3JERG9WV0VlK3hOalFZb0M5aFhEaUNweXE2TDZkMWdVV2hzTFNDRmdVYWkxVElxeThQZno0MGNPL0hiVHo5WlRsY3FBNjlPMzg1WU4vcGJIbDJpSnNkMWRQNWt4ZHhzeUVKVVFHeDltMUQvUU5aZXZxeDFreDV6WU9uLzZjekx3VTloeC9sNkx5aTJ4Yjl5MWN0ZTZjeTB2RllySGc1ZTdMK29WM0RsbmZoUkJpT0cxL2JRZWgzdkhNVDVTQVU0dytDNmV2NWNRNWVHUDdXOXg3LzkxNGVIaU1xY0JUZ2s1eFE2NDBnL0ZxQXNwd2ovRmZ5bUtzc3dEcEZiQ253Sm9ReUdCMjNzNUxBNHZEcktPWjgwTGszN1U3Q29YQ1Z1NWd0Tk5xZE15ZXNvenltbUxDZzJLSkRwbE1SSEJjcjZNaS90NUJiRm45R010bjM4S2g5TTl0YThwVUxpcis3eE12QURLeUlvUVlQekl5TW1odE1MTnVtUVNjWXZSYWxMeVdENy9KSnpVMWxTVkxscURUNmNiTVZGc0pPc1VOS2V5Nm5sT20xbzVhMVczV1FITlBBWlE3cjJCQm9LdDFOSE5aT013SUJLWEVFU051UWZKcWg1SVRYYWxWNmg3WHRWMXY1ZHpiYnJndi9qN0JiRjM5dU4yMnZnU2IxNis5ODNEejZsZWZoVlZjOU9TUjdvSVFOaEdoMGNENHZPR1VsbkthNktBcEk5ME5JWG9WRjVaSTlybDBrcE9UVWF2VkVuU0s4YTJ3eTNwT0NUcEhud1BGOEdVQnBKWTczeC9xRHF1aXJJSG1sSUhYZ2hkQ0RKRzJqbGJLYTBva2tZa1ljV1hWbDJuWDk1Qmhib3dyTGlsbTFwSjF2VGNVWW9TRitFZHlJbXN2VFUxTmVIdDdvMUtweHNTTklBazZ4UTJSb0hQMEtXNkN6L0xnNnlKbzZIRGNyM1dCbFpGd2N4eE1keXpoSm9RWWhTTEN3Nm1vS1phZ1U0eTQ4cHBpL1AzOVVDZ1V1TGk0aklrdnVmM2hxbldUejVrWUUwSURvdEJxZEJnTUJ2UjZQVnF0ZGt4OEhpWG9GRGVrUUlMT1VTTzdCclpuUVZvM281cnhQbkJMSEt5TEFUZjV4QXN4cHN4Zk9JOGorMU1jNmtRS01kenlTak9aTkNVT3BWS0pXcTBlRTE5eSt5Ty82T0pJZDhHT3lXekNSVGwya3NTTVZTYXppZnFtR3Z5OWcreTJXeXdXaXNvdjR1Y1ZoSmQ3NzhYb3pXWXo5YzAxVHVzSE56VFhvbEFvKzNTZXZpb3BLOEprTXFIWDZ6R2J6V05paXUzbzc2RVlkY3dXNjZnYVdEUFhSa25GaEJGeHBoS2VQd0RQN1hNTU9OMVVjTnNrZUdFOXZMZ0JOc2RMd0NuRVdEUjkrblRjdk5XY3pOby8wbDBSRTlpeGpLOVFhSTFFUmthaVVxblFhRFJqNGt2dVdMVS85V1BlMlAyN0h0djgvWk5mOCtYeDkvcDB2bE01aC9uMDBBNm4rL0pMY3ZoZzM4czB0elk2N092UXQ5UGEzanlnSDdPNW04eUZWMlhscGZHWEQvNk52U2MrNk5OcjZYVGt6QjQrUHZDYTdYbGRZelcvZStzbkZKU2U3OWQ1OGt0eStQTjdQNlB3U3E3ZGRyUEZ6UGJQZmt0dTBkbStuYWMwaHorOSt5OFVYTG5nc08vakE2L3k1YkYzKzlXdnZyQllMQmlOUmx0TjRkRk92b2FLZml2cGtyazJ5a3NTend5MzFISjRJeHV5cWgzM0pmcGJSelZYUllGT2JwRDJTS214WU5iTG0zYzhNR0tkVHo3ZVJsNDYzZi9BZmZ6MUw2OXlNdFBDd3VsclI3bzdZb0k1bnZFVnBiVzVMRis5QkpWS2hZZUhCMnExMU5DNjNwL2UreGxOWFVwVDlaV251dy9mdmZzWGR0c2lndUk0Y21ZUGVTWFpUSXBJZEhxY3dhakhhT3ltdVBaMWZEejkrZnpJbS9oNCtyTjg5aTIyN1VhVGtTK092WU5hcFVIcnBON3NKd2RmSjZjd3ZSK3Z4dEhUZC82TUlMOHdwL3RLS3d2WmRmQTExQ290YWRrSG1Cb3ppNmlRK0Q2ZDkwenVNWUo5dzIzUHMvTlAwZExXU0VoQVZMLzZsNVdmaHFlN0Q5R2g5a25iYklGY0gvOWZ5U2s0amJ1cko5RWhrNm1vTFNYWUw3ekg5cmxGR2NSSEprK29temNTZElwK2svV2NJK1BFRmRpUkRSZHFIZmN0Q29WSHAxdW4wb28rR2hzM0JrV2ZqTjkvVElWQ2dVcWw0ckVuSDJUSDlqZlplU0NmMk5CRVF2d2pDZTNubHlzaCtxcXMrakxsTmNYa2xaNURxVFd5ZlBWaVhGeGNjSGQzeDhmSFo4d2tMaGxPUnFPZTZmRUxpSTlNN3ZNeGw0clBjYW40bk1QMnlWSFRDZklOSXkzN1lMZEJaMCtLSy9McHVDN3BVMVJJUFBtbE9ZUUdSTnUyWFNnOFEyMWpKVGN2dVkraU12dVJ2dENBS0ZiUHY3M2JHMTNsTmNYc09mWXVhK2R2SlRKa1VyZDk4ZlZ5bmtTaXBMS0F0L2Y4Q1gvdllCNis3WGsrT2ZnNjcreDlnUWR2L2g1aGdkRk9qN2wyN1JKcUd5clpzUEF1d0JvZ3B1Y2VKVG8wQVl2RlRHdDdjN2ZINmpSdXRrQ3ZROS9PK2NKMEZrMWY1L0IrN2d3NmxZcmVnMEtEMFVCT1lUb3pKeS9tZkdFNkgrNy9Hdy9jL0QzaXdxYzZiWjlmZXA1MzlyN0Fxcm1iV0RIbjFsN1AzNU94TXNvSkVuU0tHMUFrUWVld3NRQkhTdUROYkxqazVBYnEwbkI0TkJsaTVkK2gzMVN1RnZRRytkSTBIaGdzcmVNMnVRbUFVcWxFcTlWeXo3M2JTRTFONVh6MmFVNWtmWWxXNDBaSldlRklkMCtNTXhHaE1iVHJXd2tJOENkdVNxeHRTcTJycXl0K2ZuNW90ZG9KTlRyVEgwRys0VXlObVdXM3pXS3hkUHQ3cWJHNXppN29yS29yczJVSVhqeHpBMTd1dmhSWDVBUGc3ZUhuc0Nhd3JxbWE3SUxUZHR1Q2ZjUDVKdlZqU3F1Yy8yNTQ3NnUvWURRWlVibFkxK1dxWE5SOGRkSnhhdXUyZGQ4bVBqS3AyOWRhV2xtSVVxRmt6clRsL2E1Ym5YczVrdysrL2l1K1hnRThlTXYzY2RXNmNlZmFwM2o3eXoveDJxZi93OWJWanpNdGRuYTN4NTgrZnhnM25ZY3R3TDk0T1pQYWhrcHFHeXI1bngwLzdQSGFUMjc1aVMyb1RiOXdGSlBKeUx4cEt5bXZMaVlrSU5MV3ptdzJBZURpWWg4cVhTZzhTM1JZQXJvdUk4UG44bEpvNzJobDNyUVZlSHY2RStRWHpxNERyL0x0Ty84Rk41MkgzZkZ0N1Mzc092Z2FmdDVCTEV5ZVdETlhKT2dVL1dhWFJNaHI1UG94M3VYVXdQK21RWDZEL1hZRnNDSVNIazZDYVBuN3YyR3VBUmIwTFdZd3laZW5zY3lNZ1ZaRjliaE5idEpKcFZMaDZlbkpraVZMU0VwS29ybTVHYVBSaU5sc0hsTjN1c1hZb1ZBb1VDcVZ0aW0xM3Q3ZTZIUTZWQ3I1NnRpZGhwWmFQam00blZ1WFA0Q0wwb1htMWtaZTJ2bnZQTHJwUjNhSmFpNFVuZVYwem1FbVhSZlVmWGI0RFlvcjhweWVlODM4TFN5YnRkRnVXMzVwRHZtbE9RN3RIcjd0QjkzMjhVVG0xK3hQM2NVL1B2Sy9xRno2OW05WmVDV1h4cFk2dTIzbkM5UHg4dkRsNHVWTXA4ZEVoMDdHMjhPK0pwdlJFd3B3N2dBQUlBQkpSRUZVWkdSLzZzZWN5UHlhcUpCNDdsNy9ERzQ2ZHdCVUxpcnUzZkFkUGp1OGcvZS9mb201MDFhd2JzRWRhRFU2dTNQb0RSMWtYanpKbE9pWktKVktMQllMMzV6NmhCRC9TTzVjK3hSSHpueEJXVlVSMjlZLzdiUmZuWDB5bVUya1pPMG5MRENHRG4wYmYvM29QOW02K25HbXh5KzR1dDhJZ0ZxbHNSMWJXbG5JKzErL3hQeWtWZHkwK0c3QWVsTWg1ZHgrd2dLajhmY0pCdUQybFkveXlzZS9ZdS94OTlteStqRzc2Kzg2K0RwdDdTMDhzT1U1aDljMjNzbHZEdEZ2UlYzV21zdEk1K0NyYVljWHo4QTNsKzIzS3hXd09oSWVUb1p3RCtmSGlyNXo4MUhTV20zRTBBaVNVMjFzc21DbW5RYU15aGJjVkc3alBybUpTcVhDemMzNk9uMThmTkRyOVJnTUJrd21rd1NlWWxCMXpoeFFxOVZvTkJyVWFqVXFsV3BjZjc0R2c3dk9rNnk4TkU1bTdtUEp6QTJrWHppS204NkR5dHBTOXFYczVPNnJnZENwbk1ONHUvczZyQXg0YlBPUEhNN1owMGpwM0tuTHVYWDVBOTMycDd5bWhIWjlxOTIyZ2lzWDhQTUtwS1F5MytreHdiN2h1RjROQkR1ZFBMZVAzTXNacUZ3YzEvSitmdVJOaC80YVRRYnVXdmN0dTZDenFPd2llNDY5UTBWdEtRdVNWck51NFowT1FhOWFwV2JyNnNjSkRZam02NU1mY3ZGeUJzdG0zY0tzS1V0c2JWT3pEOUJoYUxlTlFKNCtmNFNLbWhJZXV1WDcrSHNIb2RPNDR1S2ljc2hHZTcyMDdJUFVOOVhnN2VHSHYwOHdVMk5tOGZYSkQwbUltb0ZXbzBOdnNPWUtVTHRZZzA2OW9ZT1B2bmtGWDY5QVZzKzczWGFlN1B4VFZOU1cycTBKRGZHUFlOT0toNGtKVFhDNDd0ekVGY3lZdkxEYmRhN2ptUVNkb2wvTUZyaDhOZWhVS1NYNEdVeDZFN3g3SHQ0NUR4Mm1hOXVWQ2xnWERROGxRYWg3OThlTC92T090bENkWXdTanB2ZkdZdFF4MEVhajRqSnFsWHJDSkRmcEhORlZxVlRvZERvc0Zvc0VuR0pJS0JRS2g1L2hOdk5xM0hDbTZ0cmowVXpsb21iRG9ydllkZkIxa2liTkkvM0NFWmJNMkVCNFlBd2ZmZk4zY2dyU0NmSUxKNzhrbTJmdStqbDVKZGwyeDdmcjI5aDE0RFUyTE5wbVd3dTUrK2piTkRiWGN0L0c3L2E3UC90U2RsSlFldDVoaWlqQTIzdis1TEROWU5Sejc0Wm5TWWllNGJBdkptd0tEOTN5ZmJ0dHJlMHRxRlZxdTlIQTV0WkdmdnZtUDlxZXQzVzA4dW1oN1p3dlBJT251dzlCdm1Ha1h6aEsrb1dqUGZZOUxDZ0dzOW5FN3FOdmNUajljNzU5NTg5UXVhZzRkbmF2clUxOVV3MWZuZnlBYWJHemllMW0vYVF6cmUwdEhEcjl1ZDIyOVF2djRzL3YvWXhENloremZ1R2R0SFcwQU5iUmE0QXZqcjFEWTBzOVQyNzVDUnExRnJDT2xuNXo2aE83ODF5cEtxSzYzbHBTb1BEcU90bm0xa1lNUmowWkYwL2EybVZjUEVtSWYrU0VDajRsNkJUOVV0UjQ3Y1pjbEtka3JoMHNCNHJocjJlaDB2NkdKTE9ENEh2eklFS0MrMEhYbWFERk83Nk4yanc5Q29NT3BmeEtIQlBNR0dtbmdVWkYwWVJNYmpKU0FZQVFJMkZHSU96TWhUc1R3R01NM0ZkS2pKdExhdllCZHV6K0hXM3RMY3lZdkFpTldzdVNtUnZZZStKOW9rTGlpWTlNeHQ4bjJDSG8xS3AxRkpWZkpMODBoN2xleXdFb3F5NGkwUGZHQTVPWkNZdlp0T0toWHR2cERSMzgxMnZmNjllNS8vTEJ2eklyWVFsckYyenR0bzFPNDBwTFd4TUxrOWV3ZXQ3dDFEWlcwZHphMEczN1RoNXUzZ1Q3aFpOeDhRVDFUVFc0NmR6NTZ1U0htTTBtQW4xREFldlUxNmlRZUc1ZWNwL2RzZVUxeGZ6cTFlY2N6cmxzMXMwc24zMHplNDY5QTFoSWlKcEJoOEc2aHRiWEs0QTUwNVp6TW5NZkM1TFdVTmRvTFJGd3BiS1FQTThBenVZZTUvYVZqOW9GaVVmU3Y2Q3VzWXBnL3dqYnRuTjVxWnc4dDgvdXVwMDNCbmNkZk0xdSs2cTVteVhvRktJN1hUUFhTdkthZ1N0c3RLN2J2TDc4U2JnSFBETUxGazJjMzBVam9qTkJpMmRVTTdWbEZTamFQVkNaZFZnQUZkcVI3cDdvd3FUb3dHSUJBNjIwVVlWQmFiM0RMc2xOaEJqZi9uRUJmSHN2L1B3SS9OdXlzUkY0M3JUNEh2NjY4eitZbDdqU05pcTJkT1pHemx3NFJ1YWxGQjY1N1htbnh5a1VDcUtDNHlrb3pXSHV0T1dZekNZcWEwdVpuN2dhczlsTVU1ZGd6V3cyb1RkMjBOQjhiYTJsVHVQcXNFNndYZDlHVFVObHIzMDJHUFUzOGxKN3BWQW9lT1MyNTIyL24wUDhJNkJMa05hYm1RbUxBYWhwcU9SazVqNVd6Ny9kbG56SjNkV1QremYrSDRkamZMMEMyYmo0SHFmYmF4b3FPWmVYeXFibEQxRlNtVzhMT2dGV3pMNlYrSWdrdkQxOFNjcytBRUIrYVRhM0xuK0F1OVkrUldMY1hGdmJodVphanB6NWdyblRWbUF5R2FsdHRQNGRiMWgwRnhzVzNXVjMzZGMvK3cxdVdnKzJyZjkybjEvM2VDUkJwK2lYd2k3ck9hTWw2THhoRFIzd1NpWjhrVysvcE1OTkJROGtXdS9vcXVUNzg3RG9USktoaWxUUjBOQkFjM081SkdnWnhUcVRtN2lwM0NTNWlSQVRRSWc3UERzYlhraUhCejZENzh5R09KL1JYU0tzc2RrNkpiTzQvSkp0VGFaYXBTWThLSmFtd25wOFBaMlhFUUZyYVpOakdkWXBwQlUxSlJoTlJtTERwMUxiV01rTDcvK3JYZHVxdWpJeUw2WFlucStldDltdURpZFk2MGZtWEpmaGRyQjA2TnZ0cHRaMnB6UGd2RkpWUkgxelRaL1A3KzN1UjNoUURBQ2VidDZFQjhXeU1IbXQwekl6WFduVnVoNHo3eTZkZVJPenB5NTFXTmZxNGVabG0xcWNYNXBEUXZRTUxsMCtSMUhaUmJ1QUU4RGQxWXNRLzBqV0xiaURMNCsvMStmWE5KSEovOUtpWDJTa2MrRDJYWVkvbllhbTYyNHEzaFFEMzVvSjNqTEFOdXdrUWN2WUlNbE5oSmlZYm9xQlNUN3c2NVB3NjVUZTIvZVhVZ0Z4ZzNRdXM5bk1WeWMvWk1ia1JXVG5ueUw5d2xIbVRGMUdTV1VCNXd2VDhmYnc0K3VVbmR5eDVnbW54MGVHeE5PYXNwUHErbktLeW5MeDh3N0N5OTNIdGs3d3ZvM2ZKZEFuMU9HNEhaLy9yOVB6elVwWXdtM0xIK3kxMzNwakI3OSsvUi82L0RyYk9sb3htZ3dPSlVGNmNpcm5FR2R5anpsTlNIUTlvOGxBOHFUNWJBMTZIQUNOV3N1RHQzeS96eGwzZTlMVGRHQ0E4dXBpeXFvdnMycnVac3htTXlmUDdYT291YWx5VWZIUXJmOWdHOGtHYTczTzY3UDhBaGlOQmd3cXZkTVJaMjhQdjBGNVRXUEJ4SGlWWXRCMHpWd2JKZVU2K3FWUkQvK2RBditmdmZzT2orbzRGei8rM2I3cXZYY2hCRWhJVk5GN054Z2JZeWRnN0NSMjdEaTJrempKenluWGlkTnpjMVB1VGVJNDEvYU40NFliYm1Cc2pDbW05eWFRaEVCSVFrS29JNFI2Mi9yN1k2V1YxcEpBQ0lsVmVUL1A0OGQ3enM2Wk15dEdzTytabVhlT2xEaWVIKzBMUDV4cyt3ZFZPSThrYUJrY0JrSnlFeUhFN1JmbkRmOWFDbVVOY0xHNjY3MnJlMHNCSE41MXcySTljdXpzTGd5bUZwYlB2QjhQVnkvMm5Oek1tSmlKYkR1OGdmSHhNeGdiTjRVM1Avc2JLWW56dTd3K05DQUt0VXBENmRYTDVKZGtFUlBxR094NHVIamg3ZUhYNlRxbFV0VmxmVmFzbUMzbUx0OXpLR2V4OU9EVHRjc3Z5V3B0Yi9STlhSZnNGOEczN3ZuWkRjdTk5c2xmT3AzVHFIczJ0N3JGMkV4ZTBmbE81MTMxN2c1N2NYYm5pK01iOGZId0p6WjhERmFyaFEwN1hpQy81QUl4b2FNY3luVU1PTUUyc3YzVzU4OTFXMjl1NFM4N25YdjRycDhRRWRSWGp6d0dOZ2s2Ulk5WnJGQlNiM3V0VkVnbTFadHh2QlQrZE53MnJiYU5ueDRlSFFlTG81elhMdUZJZ2hnaGhCallndDFzLzgwTTY5dDZEL2RCSGRYMWxadzh0NDlWOHg5dVRSNjBsUEpyUmV3NnZwR3EycXVzVy9ZVXJubzM0aUlTMlhIa2ZaSkdUdTFVaDBxcDR2djMvd0c5enBYUERyN055amt6TUpxTW1FekdYclVwTGZzSWFkbEhidldqT2JCYXJSeE8ydzdBL3RUUG1EbCsyWUFLbktwcUszaHY1NHVkemtlSGp1TCtwZCs1N3JWSE0zYVJWM3llTlV1ZVFLVlVFUitWVEZUSVNEN2R2NTdIVmorTFh1dlM3YlZoZ1RFOHV1cVpUdWUzSEhnTHZjNlZSVk5XZDNyUDN6dTRCNTlvYUpDZ1UvUlljYjB0OEFTSWtNeTFQZEpvZ3VkUHdjNEN4L05MbytHN0U4RkZmZ09GRUVLSUllRmE3UlZHUjQ4bklXWWlBQzQ2VjlZdStRNHZmdmdibGt5N0Q5ZlcvUzhYcE56RHFmUDd1d3drRzVycUtLOHNJcjhrQzRPeGhkM0hON0ZwOXlzM25CTGFuWVRZU1YwR08xOW1OQmw0OGNQZmRQbmVxbmtQMjE5YkxCWStQL1F1SlJVRlRFOWV6T1d5WEY3NzVNOUVCc2N4WTl4U1JrYU01ZGxIWG5EcUE5eWVqcVorMmJuOFZIWWUrNUNFbUltTWlocG5QNzkwK2hwZTNmd24zdC94SXV2dWVLcmI2YkE2clo3UWdNNGpDVHF0SGhldGE1ZnZEU2Z5bFZmMFdHRmQrK3R3RCtlMVk3Qkl1d0ovT0FxVnplM252SFh3ZEFwTWw2eTBRZ2doeEpBU0d6cUdLV01kcDgwcWxVb2VXLzF6aDRRN3dYN2hySmkxam1ObmR6dVVmZW5EMzNLbHlyWUd4OTNGbHRRbTFEK0tFUCtvbTFvNzJaRk9vKzl5T3U2WEdZd3QzYjdYbGhIM2Nsa3VYeHpmU0ZGNUhsTVM1N040NnIwQTVCWm1zaTkxQ3h1Mi95OUJmdUhNbjN3MzhaRkp2V3F2czZUbEhPWFRmZXNKOVkvaTdnNUJOdGordk82Yy9TQWY3MzJOdHo5L2pxOHNldHorQUVIMG5BU2Rvc2NLTzZ6bmpKQ2dzMXN0Wm5qcERIeDYwZkg4dEZCYjZuZlBHeWQ2RTBJSUljUVEwVEhnUEpMK0JScTFGcVZTeVpuc3c3aDBDQ2FuSlMxQ3E5VVRGaENObDd1dlF4MXRpWVJlMmZ6SExrY1JUV1pUbC9kT3l6N0MyWXNuZXRWdXE5WEtsYW9TY2d2UGN2YmlDY29yaTlEclhGazUrMnRNR0QzVFhpNHVJcEc0aUVSeUxwL2xpK01mc1dINy94SVJOSUlGS2F1SUNobnBVR2ZwMWN2ODl1WEhlM1QvbmdUTGZXSDNpWTg1ZUdZYm9RRlJyRjM2blM3WGppYVBuRXB0UXhXN1Qzek0vMjM4SGQ5ZS9Rc0pQRytTQkoyaXh6cU9kRVpJRXFFdW5hK0UzeCtCOHNiMmMyNGFXNHIzSlRlMzFsNElJWVFRUTB6TzVYUXFhOHF4V3EyNHVYaXdzTVBVMS9Halp0encrcVhUMStEckdkRHAvQ2Y3MTNkWmZrUjRBdFBITGJsaHZVYWpnWGUzLzlQaDNJYnQvMHRPNi9Za2dUNmhMSjU2THhOSHorNjBGMmlia1pGakdSR2VRR3JXQWZhYy9JU3RoOTdoMjZ0LzRaQmgzTThyaUpWenZuYkQ5bXc5K000TnkvUVZGNTBiQ2JHVHVIdnVROWROVmpSci9ETGNYRHhvYktxWGdMTVhGRlpKenloNjZQdTdJZk9xN2ZVL0ZrTEM3WGtBTldqOEt3M2V2K0I0Ymx3Zy9IUUtCTG82cDAxQ2lMNzMrU1g0bitNd0lRaitNdGZaclJGQzlJWEhIMytjWDM3ckpXYzNZMEM1V2wxR1h0RjVZc1BIM0hUQ202YVdScHBiR3ZIeGJOK1QxR0t4WUxGYWhzMFdJZjNwdHk4L3pwTlBQb20vdno4QkFRRm9ORDNMN090TThxY3VlcXpqOUZyWm83TmRkUXY4NHFCdGxMT05SZ25mU29aNzRtMnAySVVRUWdnaEJoTi83K0JlWjFkMTBibmlvbk44NHE1VUtsRWkreW9QVnhKMGloNXBNdG4ybVFUdzBrblcxVGJaVmZEc0FialdJVmxRbkRjOE93UENlN2ZtWHdnaGhCQkNpQ0ZGUWdmUkkza2RObUdPbENSQ0FHek5nNytlZER5M1pyUnRoRk1JSVlRUVFnaGhJMEduNkpITHNsMktuZEVDejZmYWdzNDJXaFU4TXhWbWh6dXZYVUlJSVlUb25kaW9rVGN1Sk1RQUVSNWkyL1BUbWZ1aDNpd0pPa1dQRkVubVdzQzI1K2F6QnlDbnF2MWNvQ3Y4WVE1RUQrT2ZpeEJDQ0RHWU5iVTBVbFpaUkxDZlBEMFdBMXZwMWNzMEc1cWMzWXliSnF0NVJZOTBUQ0kwWEtmWG5xdUV4N1k3QnB6akErRmZTeVhnRkVJSUlRYXo4TEF3eWlzTG5kME1JVzZvckxJUVB6OWZGQW9GS3BWcTBJeDJTdEFwZXNSaGV1MHdETEEreVlVZjdvYWFsdlp6YTBmRG4rZUMrOERQVWkyRUVFS0k2MGlaT3BuODhreG5OME9JRzdwWW5NR0l1RmlVU2lVYWpVYUNUakYwV0t4UVVtOTdyVlJBNkREYUQ5ZUtiZjNtUDFMQjNMcWpyVjRGdjU4Rmp5YmJmaDVDQ0NHRUdOeVNrcEp3OWRKd0xITzNzNXNpUkxjT3ArOUVvVE1SRVJHQldxMUdxOVdpVkE2T2NHNXd0Rkk0VlVtOUxmQUUyellnd3lYUU1sdmhQNC9BNXR6MmN5RnU4T0lTbUJicXZIWUpJWVFRb3UrdGUrQitpcXR5T0pheHk5bE5FYUtUSStrN0tiNld6Y3haTTFDcjFiaTd1NlBSREo3cGRwSklTTnpRNVdHWVJLakZETDg4Q0tmSzI4L0YrOEJmNW9IYjRQbjlGa0lJSVVRUEtCUUsxR28xRHovNklHK3VmNXVOZS9PSUNVa2cyQytDRVA5SVp6ZFBERk9sVnk5VFZsbkl4ZUt6S0hVbVpzK2Zqa3Fsd3MzTkRXOXZiOVJxOWFDWlhpdEJwN2loamttRWhzTjJLZlZHK09rK3VIQ3QvZHpFSU51VVdxM0tlZTBTUWdnaFJQOVJLcFhvZERyV3JQMEtKMDZjSU90Y0trY3p0NlBUdWxKVWVzblp6UlBEVEhoSU5NMkdSdno5L1lnZEZXT2ZVdXZpNG9LdnJ5ODZuVzdRVEswRkNUcEZEM1RjTGlWeWlJOTBWamJEai9aQVlZZlB2REFTZmpwMStFd3JGa0lJSVlZcnRWcU5oNGNITTJiTUlERXhrZnI2ZWt3bUV4YUxCYXZWNnV6bWlXRklvVkNnVkNydFUycTl2THpRNi9XbzFZTXJqQnRjclJWTzRUQzlkZ2lQZEJiWDJ3TE9pZzViSDMxMUZEdzJ6bmx0RWtJSUljVHRwVmFyY1hWMVJhdlY0dTN0amNGZ3dHZzBZamFiSmZBVXQxWGJ0aWdhalFhdFZvdEdvMEd0VmcrcUVjNDJFblNLRytvNHZUYkd5M250NkUrNTFmQ1R2VkJyYUQvMzFFUzRLODU1YlJKQ0NDR0VjN1J0UjZGV3E5SHI5Vml0VmdrNGhWTW9GSXBPL3cxR0VuU0s2Mm93dGdkaW5scHdHWUk5NXV4VitJOTkwR3kySFNzVjhQTnBNRGZDdWUwU1FnZ2hoUE1NNWkvNFFndzBRekNFRUgycDQzck9FSGZudGFPL3BGZllrZ1laTGJaampSTCtjN1l0Y1pBUVFnZ2hoQkRpMWtuUUthNnJwTDc5ZGRnUUN6clBWY0l6KzlzRFRnOHQvSEVPalBKMWJydUVFRUlJSVlRWVNpVG9GTmRWUEVTRHpyd2ErTWsrMjM2Y1lOdDc4KzhMSUdxSVorY1ZRZ2doaEJEaWRodDhxWS9FYmRWeHBETjBpR1N1TGFpRnAvZEFzOGwyckZmRFgrWkp3Q21FRUVJSUlVUi9rS0JUWEpkRDBPbm12SGIwbGFKNitIOTdvSzQxT1pKT0JYK2VDL0Urem0yWEVFSUlJWVFRUTVVRW5lSzZITlowRHZLUnppdU44UDkyUTAyTDdWaWpoUCthQXdsK3ptMlhFRUlJSVlRUVE1a0VuYUpiUmd0Y2E3YTkxaWpCVytmYzl0eUt5bWJiQ0dmYjUxRzNacWxORG5CdXU0UVFRZ2doaEJqcUpPZ1UzU3Jzc0YxSzVDQmU3MWpkWWh2aExHdXdIU3NWOEp1WnNpMktFRUlJSVlRUXQ0TmtyeFhkR2dyYnBiU1k0Y2Q3MjdQd0tvQmZ6WUNwSVU1dGxoQkM5RXA2ZWpvblQ2UlNWRmlJaTk2Tmk1ZXluZDBrY1l0aW8wYlMxTkpJUkVRNGsxTW1NWGJzV0JRS0JRcUZ3dGxOdTYya2I5ODg2VHRpTUpHZ1UzU3J1TU5JWitnZ0REcXR3TzhPUTM1Tis3bWZUSVdaWVU1cmtoQkM5TnI2MTkra3FkWkNaTUFveHM5WVJMQmZ1TE9iSlBwSVdXVVI1WldGSE54MWd0U1RaMWozNEZyVWFqVks1ZkNZa0xiKzlUZHBxakVUR1NoOSsyYlorODRYSjBnOWVacDFEOTQvclBxT0dEeWtSNHB1RGZZa1F2OUtnNk9sN2NmZlNvYkZVYzVyanhCQzlOWkx6LzhiTDFVRUsyZCtnM0h4MCtWTCtSQVQ3QmZPdVBqcHJKcnpDRjdLTUY1KzRUV2FtcG93bTgzT2JscS9zL2Z0V1E5SjMrNEZlOStaK3doZXl2QmgxWGZFNENKQnAraldZTjR1WlZzK2ZIQ2gvWGhwTkt3WjdiejJDQ0ZFYjYxLy9VMUN2T0pJU1pqbjdLYUkyMkJxMGtKQ2ZPSjRhLzA3MU5mWEQrbmc0WTNYM3lURWE0VDA3VDR5TldraG9jT2s3NGpCUjRKTzBhM2lqa0huSUJycFRLdUF2NTVzUDA0T2dLZFRuTmNlSVlUb3JmVDBkQnByTEtRa3lwZnk0V1RhMklVWUd1REVpUk8wdExSZ3NWaWMzYVErbDU2V1RsTzFtWlRFK2M1dXlwQXlkUmowSFRFNFNkQXB1bVN4MnZhMUJOdDJLUUV1em0xUFR4WFZ3eThPMk5vUHRnUkl2NXRseTFncmhCQ0R6Y25qcVVRRnhqdTdHY0lKWWtNVE9IYzJpOXJhMmlFNVluWHlSQ3BSUWFPYzNZd2hhYWozSFRFNFNkQXB1dVF3eWpsSWtnalZ0TUJQOTBLanlYYnNyb0UvelFVM2pYUGJKWVFRdlZWWVZFaVFYNFN6bXlHY0lOZ3Znb3FLQ3VycTZqQ1pURml0Vm1jM3FVOUozKzQvUTczdmlNRkpnazdScGNFV2RCb3Q4TXgrS084d092dUhPUkE4eU5haUNpRkVSeTQ2VjBtc01reUYrRWVpMCtveEdvMFlESVloRnpoSTMrNC9RNzN2aU1GSmdrN1JwZEpCdGtmbkg0NUNkbFg3OFRQVElNSFBlZTBSUW9pK2tGZVE0K3dtOUVyWjFVS2FXaHE3ZksrdXNZYkxaYmw5OWtXNHFibWhUK29aaUlwS0N6Q2J6UmdNaGlHM05tK3c5dTNCWWlqM0hURTRTZEFwdWpTWVJqcmZ5NElEUmUzSFgwK0VPZkx3VkFnaG5PYkQzUyt6YWMrclhiNTNQaStWMXovOWI0d21RN2ZYVjlkVjhwZjFUMU5XMmY2WCs2RXoyemw0WnB0RHVZcXFVdjd5NXRNVWxsM3NkVnRmK3ZDM3BHWWR2RzRaaThWQytiWGlUdWViV2hxcHFhL3E4ci91Z3U2YlpiVmFaWXJrRUxMMTBMdTg4TUd2KzZ4L1hJLzBIVEdRcUozZEFERXdGZGUxdng3SVFXZDJGYnlTMFg2OElOSVdkQW9oaExBeG1vd2NTZDlCUnU1eGF1b3JVYXMwaEFmRnNtN1o5L3JsZnBYVjVWeXJ1Y0xVeEFXOXJxT2dOQnVMeFV5QVQ0ajluTVZxNGVTNXZjeElYbUxmK0Q2ditEdzZqWjdRd09oT2RaUmZLOFpnYkhFNDUrc1pnTUhZUW4xVHJmMWNZM005VjZ2TEtDelBzNS96OGZESDNkWFRmbnpnOUZZT3BXMW43ZEx2RUJ2V3Z2L1c3dU9iT0pWMW9NdlBNR24wYkZiTWZ1QW1QN25vcWZQNXAvbmdpLy9yOHIzLzk4Q2ZIZjc4akNZakIwNXZKU1AzR0ExTnRYaTUrNUdTT0krVWhIa29GSTZaQm1zYnF0bDFmQ081aFprWVRRYUMvU09ZTjJrbHNXRmpPdDBuTGZzSVI4L3Vvcks2REwzV2xZVFlTU3hJV1lWV28rdXlYUm01eHpsNWJoOVR4eTdnYW5WWnQ1OU5wOUVUNkJ2YWt4K0RFSU9HQkoyaVN3N1Rhd2ZvZGluMVJ2akZ3ZlpNdFRGZThKTXB6bTJURUVJTUpDMkdadFovOWxmS0tnc1pIVDJCY2ZIVE1SaWJLYWtvNkxkN25zdFBCV0JrWkZLdjY4aTZkQVpmcjBBdUZtWUM0T251UzBMTVJQYWMzTXlsa2d2a0ZHWndxVFNiMnZvcXpCWXovLzc0dit6WGVydjdzV2JKRTN5eTd3M0tLZ3Z0NTYxV0t5dm5mSTJhK210a1htemZWNnV4dVo2TTNHUGtYTFk5d2F5dXU4ckNLYXVabHJUUVhtYkd1Q1hrbDJTeFlmdi9zbTdaOTRnT3RXVVV0bUlseURlTXUrYys1TkQrVFh1N0h1WHRMUm1wNnF5NWRhUncwcGc1dU9nY0V6aDBEUHFzVmlzZmZQRVN1WVdaSk1WTkljQW5sSE41cDloMitEMmFtaHVZTytsT2U5bjZ4bHBlM2Z3bm1nMk5UQmcxQzYxR3grbXNnN3o5K1Q5NDRJN3ZPenh3T0hobUc3dFBmRXhFMEFqbVRMeVRrb3BMSE0vY3c1V3FFcjYyL0FlZGd0bXIxV1Y4ZHZCdDFDbzFxVmtIdXgxZE41b01oQVZFODhpcS83amxuMUhiNXhkaUlKQ2dVM1NwcEhXSmpGSUJRYTdPYlV0M2ZuY1lLcHRzci9WcStQMXNVTXVFY1NHRXNQdnM0TnRVVkpYd3dCMVBkVGxTMHgvU2NvNEE4T0tIdjNFNDcrc1p3TGZ2L2NVTnIyOXFhZVJpMFRtVVNxVjlpdTdZdUNtc21MV09BSjhRenVXZllsVDBlTnhkdmRoMWZCTXBDZlB3OHdxeVgrK2l0d1VnMzdyblovWnpIKzk1alV1bDJjUkhKdVBtNHNHOFNTdnQ3ejMzN3MrWW5yU1lLV1BuZDlsdUFJMWF5NW9sVC9MNnAzK2h1Q0xmSG5SVzFWM0Z4ek9BWUgvSExLeHFsYVJONzIvTkJsdlFPWHZDY2p6ZHZMc3RsM254SkxtRm1jeWVzSno1ays4Q2JIdFovbXZqN3ptVXRvMUpZK2JZUjBYM25mcVUyb1lxSGx6K0EzdUFtUnczbFpjKytpMWZIUHVJeDFiL0hJQ2ErbXZzTy9VcDBTSHhQTGo4Qi9hUjk0LzN2azU2emxHeUM5SVpGVDNPM29icXVrcmUzZlpQVENZamZ0NUJQTERzS1R6ZGZSemEyV0pvNXBOOWI1QlhmSjc1S1hmMzBVOUppSUZEZ2s3UnlaWEc5dEhESU5lQnVjZmxoaXc0VmQ1Ky9QTnBBemM0RmtJTUxRUHg3OFN1bEZVV2NmYmlDV1pQV0g3YkFzNUxKZGxjcTduQ2xNVDVoUGhIMnM4Zk83c2JpNlZuK3dXZXVYQVlGNzBiMzEvN0IvdVgrVFozem5vUUx3OC9QTjI4YVdwdVFLdlJNWFBjVXZhbGJtRkJ5aXJjWERwUHpUbWE4UVhuOGxONWFPV1B1RnlXeTRXQ05JZjMyMFk2UzY3YVJuL3JHcW81ZS9FNFpaV0ZURTllVEpCdkdHREx0dnJZNm1kUktWV0E3ZWQ3cWVRQ0N5YXY2blJQcFVKSlhWTU5WcXUxMDRpWDZCdHRheUpkZE5mL3gvOU05bUhVS2pYVGt4ZmJ6Mm5VR2xJUzVySHR5SHZrRkdZd1lkUk1UR1lUR1JlUEV4WVk0ekNpNmVjZFJIeGtNdWN2bmVaYWJRVytuZ0ZrNUI3SGJERXpZOXhTaHo0Nkkza0o2VGxIV3grTTJJTE95cG9ydlBuWjMzRFJ1L0hkTmIvamszMXY4TXJtUDdKcTNzUEV0TjZuc093aW0vZS9nZFZpNFp0My85UmhXcmtRUTRVRW5hS1RzZzZKQUlNRzRKWWo1eXJoMVE3ck9PK0tnK215OUVFSWNadDR0YzdjYXpRNnR4MDNjamIzT0FBVFI4OEdvTm5RaEFJRk9xMiszKzU1T0cwNzdpNmVMSnA2TDJwVisxZU1RMm5iQ2ZCMi9DSjk2dngrWWtKSE80d1NHazBHanFUdklIbmtOT29hYSt6blBkMjhVU2dVUkFTUHNKOUx6em5LNk9nSldLd1dUbDg0eEl4eFN6c0ZuWGxGNTlsNTdDTld6WHVZMElBb2pDWUQvdDdCRG1WVVNoVnVMcDcyOHhlTE11M0hTb1dTN0lKMGU5a0FuMUI4UFAwcHZuS0o5M2UraUl2T2pZbWpaM1g2T1FUN1JYQXE2d0QvOWRyM1VDaVVyRjN5cEQzQUVIMmpxYVVCcFVLSlJxM3R0b3pWYXVWeVdTN0IvcEhvdFM0TzcwV0dqQVNncEtLQUNhTm1VbDVaaE1IWVFrem9xRTcxUklhTTVQeWwwNVJXRk9EckdjRGwwaHdVQ2dWUklmRU81UUo5UTNIUnVkcW5yNXZNSnQ3NS9CKzQ2dDE1Y1BrUGNOVzdjZit5NzdIdDhBYmUzUHAzeG81SVFhVlNrNTV6bEltalpyRjQybjNkcmdjVllyQ1RvRk4wMGpIb0hHajdYTllhNEpkZldzZjU1SGpudGtrSU1ieW9Xd2V1cXJ0UHZqb2dGRjNKdzhQVmk2YVdCdDdiOFlKOWZXTjRVQ3dyWmoxZ0g4SHJLMlZYQzhrdHltVFJsTlVPQWFmUlpLU3lwcHl4STFJY3lxZm5IbVBQeWMzY01mTitKb3lhQ2RpeXhMcm8zYWlvTHVXNWQ1K3hsMTIzN0hzY1NyTmxycDJTdUlDSW9CSGtsMlR4d0IxUGRkdWVxdHFyZkxqN1phWWxMU0lwenJiZ1B5cGtKRkd0d1VhYlUrZjNFeHMyeGo2OU5pUDNHREdobzVtV3RKQ2EraW8yN0hqQlhuYngxSHRKU1p6UHh0My94bVEyY2YvUzc5aW44M2EwYk9aYVJrWW0wV3l3clFFSjhvdm9WRWJjbXVhV1JyUmFQZFYxbGFoVWF0ejBIcDFHeHVzYWF6Q1pqZmg0K0hlNjN0dkR0cTlhVFYwbEFOZHFyN1NlNzc1c2RZZXlIcTVlYU5TZHAxRjd1dnRTV1cyYmlxVldxYmwzNGJmdzl2REh0YldmcUZWcWtrWk9wZWhLSG1jdm5nREEzenVZcUpCNGpDYURCSjFpeUpLZ1UzUlNQa0JIT3EzQWJ3NUJkV3N5UWxuSEtZUndwdklHdUZRRDBWN09ia25YcW1vclVDaVV2THY5bnlURVRHSkc4aEpLS3k5ekxHTVg2N2Y4bFNmdSs1VkRoczlidGVQWWg3anEzWmswWmc1bGxVVUUrOW4ycnJwVWVnR3IxVXIwbDBhUXZyYjhCMnc5OUM2ZjduK1Rvdkk4N3BoNVB6cXRubS9jK1RTZzRQa05QMmQreXQyTWlocVB5V3drSWlpT1UrZjNVOWRRVGRhbDB5aFFjT1ZhTVFXbHR2MGUwN0tQNEtwM0o5Z3ZndWpRZUxJdW5hYTVwWkhVOHdkSVBXL0xNTHQ4MWpvdWwrWjB5amk3N2NoN2JEdnlYcWZQNU9sSFE0bGVBQUFnQUVsRVFWVG16WSsrOXQ4QS9Hdmpmd0syb09HclM1NmdxYVVCdmM2MTJ5eWt2bDZCdUxsNDNuRDZwK2lkWmtNanpTMk4vR09EYloybFdxVm1SSGdpaTZiZWk1OVhvSzFNNnhSYzNaZEdPY0dXSVJiQVlHcTVZVm50bDhvMnRUUjIrN3VqMTdwZ01odXhXQ3dvbFVwQy9DTzVWbk9GQ3dWbnVGUnlnZHpDVEZvTVRZeUlTR1RSbEhzeG1ZMmN1WENJemZ0ZXgyd3g0K1BoVDZCdkdQN2V3WGg1K0RFaUxBRWZ6ODZCc0JDRGpRU2RvcFB5RGx0SERhU1J6bmZQUTFwRis3R3M0eFJDT0pPWERuNTlDUDQ4RHdJSDROOUZMY1ptRE1ZVzdwaXhscFRFZVFDTWpVdkIzY1dMbmNjKzVNUzV2ZmJFS3JmcVFrRWFsMG91c0hMMjE3aGFYY1lybS85SThzaHBMSjk1UDJrWER1T2ljeU04TU5iaEdyVkt3NzBMSHNYWE01Q0RaejdueXJYaTFpbUk3ZnQwNmJXdWVMVW1YRm1RY2pmbld6UGphdFE2UXZ3anlieDRFcFBGQkVCT1lRWnFwZTFyVFhSb1BBbXhrd2p5dFFXK0ZxdUZkN2YvRTUxR3o5SVphMWc4N1Q3N1BWNzQ0TmRNUzFwb240Wjgrc0lod2dKc1c3QW9GQXA3ZXpxdXpWUXBWYXpmOHRjYi9seVdUVjlqSDBFVmZXdHl3bHpHanBpQ1dxMmhvYW1XM010bnVWQ1F4dVd5WEI1Yi9YTzgzSDN0NjRpVmlzNVBwOXYrUE52K2I3NWVXUnpMV2l4bSs3bnJsZDI0K3hWeUM4L1NiR2hDcTlFUkhUS0toVlB1WVV6MEJGejBibXcvOGo1ZTdyN2N2K3k3dEJpYXlTcytUMEZwTnBmTGNza3RQSXRDb2VUNzkvL2hWbjVNUWd3WUVuU0tUaHpXZEE2UUwxSjVOZkJhaDNXYzk0eVVkWnhDQ09jYUh3aG5yOENqMitDcFNaRGdON0QyTlZZcWxDZ1ZTaVo4YWMzaCtQanA3RHoySVVVZDlxVzhWVjV1dm9RRnhqQisxQXdVQ2dXcjV6L0Nsb052VVh3bG41cjZTaVluek9zMDlSRnNYOHdYcE55Tmw3c3ZCYVhaTkRUWDhmNFhMd0cyOVoySDByYVJsbk9FaEpoSlRCb3oyMzdkdVBocGpJdWZCdGltUFA1anc4KzViK0ZqOWhFdWdFc2xGekJiekV3Y1BZdks2bktzVml2QmZoR2N6MCtscWJuOUh6cURxWVhDOGp5VUNsdUNJQVVLYWh1cnIvdDUvYnlDZVBJcnYrYkZEMy9EbXNWUGRCckZQWDNoRU51UHZFOWtjTnhOL2lSRlQ0MktHdWR3UENWeFB2dFR0N0wzMUNjY3pmaUNwZE8vaXFaMXFtcUxzYm5UOVcxN3VPbzB0cEhOdG1tdGJhT1pqbVdiTzVYdHFsemJ2WFFhUFFxRmdsRlI0d2p4anlROGFBU2hBVkgySkZSdFNpb0sydHVoMVRNbVpnSmpZaVlBdHZXZ2RRM1ZYU2JIRW1Jd2txQlRkRkkrd05aMEdpMjI3VkhhZHBvYTZRUGZIbmZkUzRRUW90OTVhdUdWWmZEZkorQ1B4L3ErZnFVQ1ltOWNyRnR1THA2WXpOY2MxbGNDNkhXdUtCVktqT2ErVzVRYTdCL0IvVXUvYXg4SkdodVhRckIvQks5OThoZkFGaEJjejZReHM1azBaamIxamJWRUJObVNCUldXNWVMbkZVU2diNWg5VGQzTnFLbS94dm44VkNhT25rVlpaU0Y2blN1ZTdqNlVWUlpTM3lGSmtkbHNvcWEra3VLSzlwK1RUMHNBQ1RFVHU2MWJvVkRnN3gxTWZHUXloOUsyTXpJeXlmN1pXd3pOSEU3ZlFVTHNwRTVicWZSR1RRdHN6WVRqZFZCdmJzOXBNSmpkYXQvdVRrcmlQUGFlK29RclZTVUFlTHI1b0ZBb3FLbS8xcWxzMi9wTTM5WUhGVjd1dmtEN0dzK3V5clk5MVBEeThLTzBvc0EraGZiTFpkdnFUQnd4bWR6Q1RON2ErdmN1MjJzeUd5bStrbTlmMjlsUmJOZ1kxaXg1NHNZZldvaEJRb0pPNGNCSysvUmFwUUlDQnNCSTUrdG5vYkRPOWxxamhGL1BsSFdjUW9pQndWMXIrenVwc2hseXFpQy9HZ3lXdnFsYkFSemUxZnZyd3dLaXFhd3BwN0xtaXNNSVlFMzlOU3hXQzk3dU54L0lYWS9ybHhMcVZOZFYwdFRTd1BUa3hUME9HdDFkUGUxN2FCN0wyTVhvNkFra2o1emFxZHpmMzNtR2x0WWtQZGJXUjVJdmIvcFArOVRHSHo3d0o1TGlwckwzMUtjVWxlZHhMdThVc2FHMjdMR0xwOTdyVU5kejcvNk01TGhwdlpvR3UzREtQZnpmUjcvamFNWVhURTllak5WcTVkTURiMkl5R1ZnMmZjMU4xOWNWdlJyR0JVSmtDSmdVN1E5Z0I3TmI3ZHZkYVJzMTFLcHRvNVlhdFlaQTN6QktLaTVoTkJrZEV2OWNMczhGSUNyWWxsZ3ExRDhLaFVKaFh5UGMwZVh5WEpRS0plR3REMFRDQXFJcEtzK2orRXErUTBibHE5VmxOTFUwa0R4eW12MWNpSDhrOXk1NHRNdjI3anF4Q1E5WDd5NGZ5cmk1OU4xNmF5RUdBZ2s2aFlPclRlMVBVUU5kNldiRnd1MlRYUVh2WjdVZlB6WnU0RXo1RlVLSU5uNTY4QXVCYVgyOHZkN2hXN2cyT1g0YTZibkgySis2aFZYekhyYVB4QjFLMnc3QW1PdU01TjJxeXBvcmZMejNOZnk5ZzVrMzZkYldqVFlibWlpdkxITElPbnYzM0cvWTErQTFOTld5ZWQ4YkxKdStCbmRYVzFZbnRVcURqNmMvWTZJbnNPM0llNVJYRnJGMjZYZEl5ejdDNGZRZER2WFhOVlJ6OE16bm5NcmE3M0ErTVhZeWN5YXU2TlNleHVaNkRxZnRZTkhVMWZoN0I3TWc1UjYrT1A0UmJpNmVGSlpmNUh4K0t2Y3YvVzZmSlduU3FXQ2NQd1FFZ0taenN0UkI2MWI2TmtCRFU1M0QxRk9yMWNxK1U1OENNREl5eVg0K2FjUVV2amkra1pQbjl0cjM2alNhakp6STNJT0htemNqSWhJQmNORzdFUmVlU0c1UkpzVlhMaEVXYUZ2WFcxbGRUblpCR3FPang5c2ZySXdkTVlWalozZHpLSDA3YTRLZTZQUzdOWDdVRFB2OTNWdzhpSTlLeG1RMnNlWEFXd0NzbXZlUXZieVh1eS94VWNua2wxemdkTlpCRnFTczZ0WEl2aEFEblFTZHdzRkFXcy81NVdtMWlmNndhdVIxTHhGQ0NORXFObXdNaWJHVHljZzlUbjFUTFZIQkl5a3F6eU8zS0pQUjBlTVpIVzNiYjhwb01yTGo2QWZNR3IvTVBzWHdWbFJXbC9QbTFyOWpzVnI0eXFKdmQ3bXRSRTgxTnRmeHhwYi9JU1owTkJGQkl6Q2FXbWd4Tmp2c2VkazI5VEVpT001aFJCZGcwZFI3ZWVtajM2TFY2SWtORzBOOVV5MitYa0VPWlQ3WStSSmo0NlowQ3NMZHZ6VFNaRGFidUZSeWdjUHBPOUJwWFZnMGRUVUEwNU1YVVZaNW1ZLzN2Z2JBUGZPL1NWeHJJQ1A2enovZit3VWpJaElKOUFuRmFES1FXM2lXOG12RnhJYU5ZWHg4ZTlDWGtqaVB0SndqZkhGOEl4VlZwZmg2QlhJdTd4UlhxOHRZcy9nSmgrbm5pNmJlUzBGWkRtOS8vaHdUUjg5R3BWSnpPdXNnV28yZVJSMUd5TU1Db3hrWFA1MjA3Q084dGZVNVlzSkdVM3dsbndzRmFVeFBYdHhwTzZLR3BqcmUzL2tTcFZjdmM5ZmNyM2Y1ZVpRS0pXV1ZoYnp3d2ErWWxyU0lXZVB2a08xVHhKQWlRYWR3TUpDMlMza2xIVXBiMjZOUndzK21PWC9rVlFnaEJwTlY4eDhtd0NlRU05bUhLU2pKeHN2ZGwzbVRWakp6L0RMNzZFeFRjejM1SlZsa1hUck5taVZQRWg0WTArdjc1UlNlWmRQdVYwQ2g0SUZsVHhIZzAvdWhYN1BGekJmSE5oSVdHTU84U1N2WmRXSVRCbU1MUnpKMmtoQTdxVk9BMlpXNnhtcE1aaU1tczVIM2Q3N0UwdWxmSlNMSWNUV2hTcVhHMjkydjAvbU9ybGFYVWQ5VVMwN2hXY2FPU0dIWmpMVUExTlJYY1RSakorZnlUdUh0NFVkOVl3MjdUM3lNMFdSZ2ZQeU1McE1uaWI2Uk5ISXF1WVZueVM1SUEyeHJiSmRNK3dwVEV1YzcvTncxYWkxZlgvSC8ySG5zSTdJS3ptQXlHUW54aitTQlpVOFJHejdHb2M0QW54QWV1dk5IN0R6MkVjY3o5NkJXcVlrSkhjMmlxZmQyR24xY09mdHIrSGo0azVwMWtNdGxPZmg0Qm5ESGpMVk1UcGpyVU81Q1FScGJEcnlGUnEzbG0zZjl4R0dkcjlIVXZxNDZLbVFrMzc3M0Z4eEozOG4rMU05SXp6bkdzaGxyN0ErSGhCanNKT2dVRHNvR1NCS2g3Q3I0TUx2OStQSHh6aDk1RlVLSXdVYWxWREZuNG9vdXA0bTI4WFQzNFpHN2ZzbzcyLy9KK2kxL1pjMlNKeGdSbm5EVDk5cDIrRDJPWis3QjN6dVlOVXVlN0ZGUTJKMktxbEpNWmlOQmZ1SGN2K3k3NUJXZjUwajZUdTViK0JpRjVSZDVaZk1mbVpxNGdKQ0FLRFJxTGV1V2ZZLzZ4aHBxNnE5aHRwaUlESXFqMmRESXh0MnZrQmc3bVNsakYvRFJycGQ1L3IxbmlRNFpSVlRJU0x3OC9IRFJ1bkxIakxXb1ZHcnlpczVqeFlyRmFzRnNOdG1ERXovdklLeFdLMjR1SGl5ZDlsWGlvNUs1V0hTT2pOeGpaQmVrbzlQcW1UdHBKZE9TRmxIWFVNMzJJKyt6NWNCYjdEMzVDYkhoQ1l3SVQyQmtaQkw2THZaL0ZMMjNmT2I5UFM3cjV1SmhuOUo2SThIK0VYeHR4UTl1V0U2cFZON3dkeXUzTUpQM2RyeElZdXhrVnN4K0FMM1doZjJwbjZGUjYyaG9xcVdzc3RCaFZGeWxWREZyL0RMR3hFeGs4NzdYMlhIMEEwYUVKOTdTYkFFaEJnb0pPb1dEZ1pDNTFtQzJUYXR0aytnUGQwdldlU0dFNkRjdWVqY2V2T1A3dkxYMTcrUmN6dWhWMEJrWkhJZGFwV0h1cEpXMy9DVlpxOUVSN0JmQnVtWGZRNjkxSWZYOEFXTENScE1RTzVHRTJJa0Urb1p5SW5Ndmg5SzJZVEtiSEs1MWQvSGtCK3YreUJ0Yi9nZFh2VHNyWmoyQVRxdm51MnQreDltTEo4Z3VTQ2N0K3dpTnpmWDJiUytzMXM3cGVSUUtCZC85NnU4QTJ3allVMnYvZ0VLaDRQOCsraDJWTmVYNGVRV3hhT3E5VEJnMUU1MVdENENQcHo5cmx6NUpRV2tPcDdNT2NqNC9sY0t5WEljMWhtTDRpSXRJNU1IbFB5QzJ3M1R3ekx5VFZGU1ZvbFFvQ1F1SVp0S1l1WjJ1OC9NSzVPR1ZQNmEyb1VvQ1RqRmtTTkFwSExSbHJnWG5qU3krM0dGYXJWNWxtMVlyaEJDaWYrbTBlcjYyNG9kbzFOcGVYWjhRTzRtRTJFazNMRGRsN1B3YlpvcjFjdmZsMFZYUDJLZEozalAvbXpRMjE5dmZuekJxSmhOR3pRVEFZckZnTWh1eFdxMG9GQXFVU2hWS3BaTDVLWGNUSGhockR3aFZTaFhqUms1ajNNanIvNk5pdFZydFFhampORTNibC8rdkxQbzJKck9SMElDb2J1dUlDaGxKVk1oSWxodlgwZHpTS0tPY3cxakhnQlBnaWZ0KzFhUHJGQXBGbjZ5eEZtS2drS0JUT0Noejhwck96S3V3cVVPMmNzbFdLNFFRdDg5QVNselNNZUJ6MGJ2aG91LzZIeVdsVW9sVzJibmRJeVBHOXVxK0NvWEN2dDYxSzRHK29UMnVTNnZSRGFpZnFSQkNPSXVzY0JkMlZoeUR6dHU5UjJlekNmN3phUHR4b2ovY0pkTnFoUkJDQ0NHRUdOUWs2QlIyMTc2MFI2ZnFOcWVLZlNNVHJyUk83NVZwdFVJSUlZUVFRZ3dORW5RS08yZG1yaTF0Z0kwZHN0VStuQ1RUYW9VUUlqWktOaWNlenNKRGJPdEdyemZkZDdDU3Z0Mi9obkxmRVlPVEJKM0Nyc3lKU1lUK2VnTE1yYU9zNFI1d2oveGJKSVFRTkxVMFVsWlo1T3htQ0Njb3ZYcVpaa09UczV2UmI2UnY5NStoM25mRTRDUkJwN0J6MW5ZcEI0dmg5SlgyNHgrbmdGSWV6QWtoQk9GaFlaUlhGanE3R2NJSnlpb0w4ZlB6UmFGUW9GS3BodHlJbGZUdC9qUFUrNDRZbkNUb0ZIYmxUc2hjYTdUQS82YTJIOCtMc0NVUUVrSUlBU2xUSjVOZm51bnNaZ2dudUZpY3dZaTRXSlJLSlJxTlpzZ0ZEdEszKzg5UTd6dGljSktnVTlnNVkwM251K2Vob25VR2lGWUZUMDY0UGZjVlFvakJJQ2twQ1ZjdkRjY3lkenU3S2VJMk9weStFNFhPUkVSRUJHcTFHcTFXNjdDRnpGRFEzcmQzT2JzcFE4cmg5QjFEdnUrSXdVbDZvYkM3MG1GTlorQnRXTk41cGRFV2RMYjVlaUw0NnZ2L3ZrSUlNWmlzZStCK2lxdHlPSlloWDg2SGd5UHBPeW0rbHMzTVdUTlFxOVc0dTd1ajBXaWMzYXgrWWV2YnVkSzMrNGl0NytRTWk3NGpCaCsxc3hzZ0JvN3lqb21FYnNOSTV3dW5iZE5yQVVMYzRMNzQvcituRUVJTUpncUZBclZhemNPUFBzaWI2OTltNDk0OFlrSVNDUGFMSU1RLzB0bk5FMzJrOU9wbHlpb0x1Vmg4RnFYT3hPejUwMUdwVkxpNXVlSHQ3WTFhclI1eVV5U2xiL2VOOXI2VGdVSm5IaFo5Und4T0VuUUtBT3FOWUREYlhudnArbitQenRSeVd3S2hOaytuZ0ZyRzNZVVFvaE9sVW9sT3AyUE4ycTl3NHNRSnNzNmxjalJ6T3pxdEswV2xsNXpkUEhHTHdrT2lhVFkwNHUvdlIreW9HUHUwU0JjWEYzeDlmZEhwZEVOMmVtUmIzMTU3LzFjNWZ2eTQ5TzJiTkp6N2poaDhKT2dVQUZSMEdPVU1jT25mZTFtczhMZVQ3Y2N6dzJCOFlQL2VVd2doQmpPMVdvMkhod2N6WnN3Z01UR1IrdnA2VENZVEZvc0ZxOVhxN09hSlBxQlFLRkFxbGZacGtWNWVYdWoxZXRUcW9mMVZyZTN6U3QvdXZlSGFkOFRnSXIxUkFGOEtPdnQ1UGVlbkY2RzBOV21SUmduZmtlUkJRZ2h4UTJxMUdsZFhWN1JhTGQ3ZTNoZ01Cb3hHSTJheldiNmNEM0p0VzF0b05CcTBXaTBhalFhMVdqMXNScW1rYi9mZWNPODdZdkNRb0ZNQWprbUUralBvYkRiQm14MHlwSzlMdUQxSmk0UVFZaWhvMndKQnJWYWoxK3V4V3EzeXBYeUlVQ2dVbmY0YlRxUnY5OTV3N3p0aWNKQ2dVd0J3dGFuOWRYOU9yLzB3RzZwYmJLKzlkYkJtVlAvZFN3Z2hoaUw1VWltR0t1bmJRZ3hkTXZZdWdOc3owbGxyZ0EwZHRraDVhS3h0YjA0aGhCQkNDQ0hFMENWQnB3QnV6NXJPZDg1QmMydUczR0EzV0I3YlAvY1JRZ2doaEJCQ0RCd1NkQW9BS3ZwNWV1M1ZKdGlVMDM3OGNCSW9aUWFORUVJSUlZUVFRNTRFblFKd25GNGI1TmIzOWIrV0FlYldmQUF4WHJCUTluMFdRZ2doaEJCaVdKQ2dVMUJuQUVQcnRGY3ZIYWo2ZUFTeXFBNTJkTmpqK1pHa3ZxMWZDQ0dFRUVJSU1YQkowQ242ZldydHkrblFsdlE4M2dlbWhmYjlQWVFRUWdnaGhCQURrd1Nkb2wrVENPVlV3YUhpOXVNbkp2UnQvVUlJSVlRUVFvaUJUWUpPMGE5QjUvT3A3YThuQjBPU2Y5L1dMNFFRUWdnaGhCalkxTTV1Z0hDKy9wcGVlN0lNemxXMkh6K2EzSGQxQ3lIRWNKU2VuczdKRTZrVUZSYmlvbmZqNHFWc1p6ZEozS0xZcUpFMHRUUVNFUkhPNUpSSmpCMDdGb1ZDZ1VJeHZGSzhTOSsrdmFUZmlkdE5nazdSYnlPZDc1eHZmejBuSE9LOCs2NXVJWVFZYnRhLy9pWk50UllpQTBZeGZzWWlndjNDbmQwazBVZktLb3Nvcnl6azRLNFRwSjQ4dzdvSDE2SldxMUVxaDhlRU5PbmJ6akhjKzUyNHZhUlhpWDRKT2k5Y2cvU0s5dU52ak8yYmVvVVFZamg2NmZsLzQ2V0tZT1hNYnpBdWZycDhLUjlpZ3YzQ0dSYy9uVlZ6SHNGTEdjYkxMN3hHVTFNVFpyUFoyVTNyZDlLM25XYzQ5enR4KzBuUUtSeUR6ajZhWHZ0ZVZ2dnJxU0VRNWRrMzlRb2h4SEN6L3ZVM0NmR0tJeVZobnJPYkltNkRxVWtMQ2ZHSjQ2MzE3MUJmWHora0F3RHAyd1BIY09wM3dqa2s2QlJjNmJDbU04anQxdXNyYTRBRFJlM0hhMGJmZXAxQ0NERWNwYWVuMDFoaklTVlJ2cFFQSjlQR0xzVFFBQ2RPbktDbHBRV0x4ZUxzSnZVNTZkc0R6M0RvZDhKNUpPZ2M1bW9OWUdoOW1PV2xBMVVmckIvZmtPVzRMMmR5d0szWEtZUVF3OUhKNDZsRUJjWTd1eG5DQ1dKREV6aDNOb3ZhMnRvaE9lb2tmWHRnR3VyOVRqaVBCSjNEWEY5UHJhMHp3TGI4OXVOMUNiZGVweEJDREZlRlJZVUUrVVU0dXhuQ0NZTDlJcWlvcUtDdXJnNlR5WVRWYXIzeFJZT0k5TzJCYWFqM08rRThFblFPY3c3YnBmUkJFcUdQc3NIVU9oc2p5QlZtaHQxNm5VSUlNVnk1NkZ3bHNjb3dGZUlmaVU2cngyZzBZakFZaHR5WGYrbmJBOU5RNzNmQ2VTVG9IT2F1ZGhqcDlML0ZrYzRXTTN5YzAzNjhMZ0ZrdHljaGhPaTl2SUtjR3hjYW9pcHJydERZM05EdCsrWFhpc2t2dWRCbjkydTZ6cjE2d21xMVlyYjA3WFRFb3RJQ3pHWXpCb05oeUsydkc4NTl1ei9jYXYvdGFDajNPK0U4RW5RT2M5ZWEyMS83M21MUXVUVVA2bzIyMTE0NldCSjlhL1VKSVlRWTNETHpUdkhYdDM1Q1ZlM1ZtNzcyL1owdmNqYjNlTGZ2cDJVZllmZnhUZGV0bzdxdWtyK3NmNXF5eXZic2RvZk9iT2ZnbVcwTzVTcXFTdm5MbTA5VFdIYXgyN3JlL3Z3Zm5hN3I2TlhOZitKb3hoZlhiVTl2V0sxV21lYm9aTG1GbWZ4bC9kTjh1di9OWGwzZjBGVEhuOS80SVdkelQ5ejB0Uzk4OEd0U3N3NDZ0R1hqN2xjY3lsaXRWbDc0OE5mc1Q5M2FxL1oxUmZxZDZHdHFaemRBT0pkRDBLbnZmVDBXSzJ3NDMzNThYenhvNUpHR0VFSTRoZEZrNUw5ZSs5NTF5eVNQbk1hcWVRLzFhenNxcTh0cGFLN0QzZFhybHVxcHFhK2lwcjdTNFZ4ZFF6VUdVd3VYeTNJN2xZOElHb0ZDb2FDZ05CdUx4VXlBVDRqOVBZdlZ3c2x6ZTVtUnZBU2wwdllQVlY3eGVYUWFQYUdCM1Q4dGJXNXB4R0JzNmZiOXVJaXhIRXJiVGtyQ1BMUWEzYzErUkhHVG1sb2FPWGptYzg3bnAxTGZXSU9IcXpjeFlhT1pOK2t1M0YwZDkya3ptb3djT0wyVmpOeGpORFRWNHVYdVIwcmlQRklTNXFGUVhIOU9WbE56QTUvc2V3T2pxWVV6MlljWkZ6K2R5T0M0bTJycnRab3JOQnVhY05IZjNCWUIxWFdWWEswdUk5QzNmYTJTVHFQbjdNVVR6Sm00QW4vdllNQTI2dC9RVk1lSWNFbWtJUVl1Q1RxSHVjb09henI5YmlIbzNGc0lsYTBCcklzYTdoNTVhKzBTUWdqUmV5cWxpbG5qNytqeXZiS3JsOGt0eXJ6cEw4NDNVbGxkVGszOU5ZZHp4VmZ5MEd0ZEtld2lNT3hLZE9nb2V5RFlVYzdsZEE2bGJYYzQxOXpTaU1sc1pOT2VWenVWZi9JcnYwYWoxcEoxNlF5K1hvRmNMTXdFd05QZGw0U1lpZXc1dVpsTEpSZklLY3pnVW1rMnRmVlZtQzFtL3YzeGY5bnI4SGIzWTgyU0o3cHNaMDM5TmRadithdkRPWlBGaE1IUXpQOTk5RHVIOHpGaG83bHo5b005K3Z6ZGtkR216dDcrL0RrcXE4dEppSjJFbDdzdjVkZUtTTTA2U0haQk9vK3RmdFllZUZxdFZqNzQ0aVZ5Q3pOSmlwdENnRThvNS9KT3NlM3dlelExTnpCMzBwM2Qzc05zTWJOeHp5czBHNXA0YU9XUDJYTGdMVGJ0ZVpYSDd2bDV0d0ZrUTFNZDVSMUcxZ0V1bGRxbWdkYzMxcEJYZEw2cnl4d0UrWVhqNXVMQmhZSTAxQ28xalUxMVpCZWtvMVpyaVFrZGhZZXJGK2s1eHdqd0NlRncrZzZhVzJ4cnBiWWNlQk02Qk5GZlgvN0RtdzUwTzVKK0ovcVNCSjNEWEY5TnIzM25YUHZyRlNQQVZYcVdFRUk0alZLcFpFSEszVjIrOThySGY4VEh3NS94OFRQNjlKN0hNbmR6OHR5K0x0OTc2L1BuZWxUSGo3LytWMXgwN1ZudENzcHk4UFVLWkhMQ1hHSkNSMk9sL1V2d29iVHRsRlVXY3UrQ1J4M3FjTkc1b1ZGcmFXcHA1R0xST1pSS3BUMHdIUnMzaFJXejFoSGdFOEs1L0ZPTWloNlB1NnNYdTQ1dklpVmhIbjVlUWUzMXRINVp6N3AwQm9BbVF5T1ZOZVZrWFRxRG05NkRsTVQ1V0sxV2F1b3I4ZmJ3ZDJpRHdkaENpN0VKRDFkdmZMNzBudWdidnA2QnJGM3lIWWRSemVPWmU5aDIrRDFPbk52TC9NbDNBWkI1OFNTNWhabk1uckRjZm03cTJJWDhhK1B2T1pTMmpVbGo1blFhR1FWYndMVnB6NnRjTERySHl0bGZJelFnaW5zWFBNckxILytCOVZ2LzFtMUFWMUNXdzRkZi9LdkxObS9lOTBhUFB0dFhGei9PNk9qeG5MMTRBbERZKzYrWHV5K1AzL2RMUmtXUDUxeitLZTZMZll3SjhUTTVsTGFORWVFSmpJeEljcWhIcmRiMDZINUMzQTRTR2d4ekhVYzZlenU5TnJVY0x0WGFYaXNWOEJYWmRrc0lNWVFwQjNHR3RPeUNkSW9yTG5IM3ZJZTZIRkc4Rll1bXJHYmVwSlgyWTZQSndQTWJubVhHdUNWTVMxclVvenIwV2hmMm5Qd0ViM2MvQUV3bUF4L3UraGNQM3ZGOTN0Myt2NWpNUm50WnM5bUVGU3N2Yi9xRFF4MHBDZk5ZTkhVMVp5NGN4a1h2eHZmWC9xSFRaNzF6MW9ONGVmamg2ZVpOVTNNRFdvMk9tZU9Xc2k5MUN3dFNWdUhtNG1FdjIvYUYzMlEyVWwxN2xkekNzMHhQWHN5OFNTdkpMY3hrejhuTmZPUE9wd25yTURWMzQrNVh1RlJ5Z2Nmdit4V3V0ekRTSkxwM3oveHZkcG9hbXhRM2xXMkgzK05xVmFuOTNKbnN3NmhWYXFZbkw3YWYwNmcxcENUTVk5dVI5OGdwekdEQ3FKa085UmhOUmpidmU1MXplYWVZTitrdUpveTJ2ZS9uSGNTYUpVL3k3clovc243cjMxaXorQW04UGZ3Y3JvMlBUT1pIWC90dmgzUHZiSHNlalZyTFZ4Wjl1MGVmVGF2UlUzYTFrT0lyK1R4eDM2OGNwb2VETFdpZU9Hb1d3WDdodU9oYzJYYmtQZTVkK0MxeUxtY3dNaktwejJjeENORVhKT2djeHF3NGpuVDY5WEtrYzBOVysrdEZVYjJ2UndnaEJvTzJCM1RWemRjdk45QllyVmIyblBvRVA2OGdra1pNNmZQNnRScWR3MXJHdk9MeldLd1dva05INDZwMzczRTlSZVY1OXFCelJIZ2lzZUVKMURSVThlT3YvNDlEdVIxSFA2U3dMSmRIVnYxSHB6cU1KZ05IMG5lUVBISWFkWTAxOXZPZWJ0NG9GQW9pZ2tmWXo2WG5IR1YwOUFRc1ZndW5MeHhpeHJpbERrSG5Ndy8vQTdDTkVNZUVqWEVZUVk2TFNDUWxjUjc3VTdkdy83THZBbkE0YlFjWGk4N3h3QjFQU2NEWmo3cGFpOW4yVUVMZk9scHV0VnE1WEpaTHNIOGtlcTNqbDVQSUVOczZvSktLQW9lZ3M3YStpZzA3WHFDc3NwQTVFMWN3WitKeWgrdGlRa2V4ZHVtVHZMZmpSZjYxOGZlc21QVUFpU01tMjk5WHE5U29WZTM5M1dneVVIYTFrSm5qbDkzVTc4SGUxRStKREk1RHE5RlRVMThGZ0t2ZUhZMWFnNTlYb0wxY1J1NXh2RDM4aUFnYXdhWTlyK0xqR1NCQnB4aVFKT2djeG1wYWJBbUFBTHgxdmR2ZUpML0dOdExaWnQyWVBtbWFFRUlNV09yV1FiT3l4dXVYRzJoeUN6TXByeXhpeGF3SCtueVVzeXY1eGJZbmtnMU50ZllwcXQySkNSMk5UbXVMNXF2cnJ1TG4zVDdOZGVyWUJmenovVit5OWVBN0R0Y1lUUVlzRmpOL1dmOTBwL3JtVGxxSmk5Nk5pdXBTbm52M0dmdjVkY3UreDZFMFd3YmFLWWtMaUFnYVFYNUpGZy9jOGRSTmZiWjNQbitleXBweWgzUFBiM2pXMXY3NlN2UmFGejdhOWJMOXZXK3MvQkdlYnQ0M2RROXg4ekp5amdIWWc2NjZ4aHBNWm1PWFU1emJSaWhyNnRvVFZKM09Pc1RPNHg5aE1obTRlKzVEakl1ZkJ0aldLNy8xK1hQTW1iQ0NDYU5uRWhzMmhrZFhQY1A3TzEvaW85My9KdlhDUWVaTVdFRlVTT2VFRmdXbE9WaXNGaXdXOHcxL0Q0Sjh3L0h4dExYVlpETGk1eFhrMEgvdlhmQW9KOC9icHJCSGhjUXpiOUpLTW5LUE1YWkV5ZzBUSWduaGJCSjBEbU45a2JsMlkzYjc2NGxCRU83UmZWa2hoQmhLTGxiQnBScUl2clhFckxmTjhjemQ2TFV1SkkrY2VsdnVsMTlpQ3pvMzdYa1ZqVnJiWlJtTHhZelpZdWJ4ZTM5Sm9HOG9MWVptcXVxdTR1c1o2RkR1RzNjK2ZWUDdCYnJvWEJrN1lqS2c0UGtOUDJkK3l0Mk1paHFQeVd3a0lpaU9VK2YzVTlkUVRkYWwweWhRY09WYU1RV2x0bjBqMDdLUDRLcDNKOWd2Z3VqUXp1dEZhdXFybURSbWpzUDYwdHI2S3RScVRiY2pXUjNYcVlyK2tWZWN4ZDVUbnhMZ0UwTGlpQlFBZTRJZG5iYnpGQ3lkeHZiRngyQnF3V0t4OE5ibnozR3A1QUsrWG9IY00rK2JEdE9selJZek5mWFhhREcyZjNFSzhBbmgwVlhQc1BQWWg1eStjSWo4NGl3ZVcvMHN3WDdoRHZkcCt6MDRsTFlkdFVyVFpYQm90Vm94bVkzY01XTXRLWW56QUZpOTRCSFVLZzIxRFZXNDZOeFlPR1UxTGpwWHlxOFZrMXQ0bG9wckpWUlVsVkpSVlVwTTZHaU9adXpDWUd3bXIvZzhCbU1MYmk0ZUpNWDEvWXdHSVhwTGdzNWh6R0U5WnkrbXhEYWJZTS9sOXVNVnNiZmVKaUdFR0N3QzNlRFhoK0RQOHlCd2dNY1VsZFhsWEN3Nng3U2tSZDBHZ0gxOXY3WnBpNmN2SE9MaGxUOG0yRCtpVTdsTmUxNGxyL2c4dnEzVEJhMVlXVHoxM2s2SlhUeGN2V3hUSHE5ZTdsVEhsMzNybnA5M211cXIxN3JpNWU0RHdJS1V1em1mbndxQVJxMGp4RCtTeklzbk1WbE1BT1FVWnFCVzJyNGV0UVdkVFMyTkdFd3RwR1lkNEZEYU5oNjUrejhJRFlpeTE3OXg5eXVVVkZ6aU8xLzlyWXc0T2NHSnpMM3NPUG9CSG03ZXJGM3lIZFFxMjUrZnhXSUdRS25vUExMZjl1ZWtVQ2hRS3BVRStvUVM3QmZCL01sM28rbGhBb1YvWm5zQUFDQUFTVVJCVkI2ZFZzK2RzeDlrNHVqWlhDeks3QlJ3V2l3V01pK2VZSFQwZUFwS2M1ZzEvZzZtSjNkZTMzejZ3aUUrM2Y4bUVSMm14Ylk5d0ZDck5HalVXb2YrMjlSY1QyTnpQVmFybGJDQWFJcXY1Rk44SlIrRHNZWFNpZ0pxNmlwdDArZ2w2QlFEaUFTZHc5aXRqblR1S1lSbTI5L25lR3BoVnZqMXl3c2h4RkN5SWhZK3pvWkh0OEZUa3lEQkQwSjd2bVRydGpwNWZqOEFFMGZQdWkzM1M3MXdFSlZTeGFJcHF5bXB1TVNSakozY00vK2JEbVZxNnE5eFBqK1ZXZVB2c0FjSmVxMkxROEtYamhvYWE0a0lpck9QQkgxWldXVWgydzYvaDlWcTVWcHRCWjhkZkJ1d1RjTTlsTGFOdEp3akpNUk1ZdEtZMmZacnhzVlBzMCtocks2cjVCOGJmczU5Q3grenI1bXJxYS9pNDcydmNya3NGNnZWaW9lYk4zTW1yS0RGMkV4aGVSNEFMWVltTXZOT01ubk1YSXF1NUhmWnRvZ2dlU3JiSHd6R0ZqN1p2NTV6ZWFlSURSdkQ2Z1dQT3F5ajFiUStlT2c0UXRueFdnQ2R4dmJVZmRtTU5iMXVSMmhBbE1ORGlEWVhpODlSMjFETjhwa3o4SFR6NGVTNXZVd1pPeCtWVW1Vdlk3RllPSmF4aStpUWVJZWc5YjBkTDJJd3RWQmVXWVJLcWVMTnJYL0h6eXVJNVRQdnQ1Y0o5QTExV05QODNMcy9ZK2I0WmJmdDkxeUlteUZCNXpCMnJlTWVuYjBZNmZ3OHIvMzFzaGhReWNOZEljUXdFdWdLcnl5RC96NEJmenpXOS9VckZkQVhvWXJWYXVWYy9pa0NmRUxzbThuM0o1UFpSSHJPVVVaR0p1R2lkMlBXaE9WOHRPdGxKaWZNc3dkZlZxdVZ6dzl2UUs5MTdYRm1XN0NOTEhtNitYVDVYbTFyc2hVQXJWcEhSSkF0V1ZCaFdTNStYa0VFK29aMXlqUjZJd3FGZ3RyNkttYU9XOHE1L0ZRU1lpWXhkOUtkdlBqaGI2aHVYUXRvTkJsUUtWV2N5VDdNbWV6RHJUOERXMElidGNvMll2YlRiL3k5MSt0b2ExcGdheVljcjRONmMzc3Voc0dzTC9wMlkzTURiMjM5TzFldUZiTjQ2cjFNUzFyVWFaVFowODBIaFVMUmFmOVl3UDduNStzVjJPbTl2cEo2L2dCdUxoNk1pRWdreUMrQzFLd0RITTM0Z3Buamx0ckxIRHU3aXl0VkpUeHl0Mk5DckxEQUdFeG1JN1gxVldqVVdpS0NSdURoS3V1Q3hlQWxRZWN3ZGlzam5VVjFjSzU5N1Qyck9xK2RGMEtJSWM5ZEM3K2VDWlhOa0ZNRitkVmc2UG5Tdyt0U0FJZDMzWG85UmVWNTFEVlU5L20rbk4wNWZuWTNEVTExVEU5ZUFrQkN6RVJPaDQxaDQrNS84NjE3Zm9hcjNwMTlxVnZJTGtobnpaSW5IS2JCM3NpWkM0Zkp5RDNlNVh0V2Evc1AzdDNWMDc1OXk3R01YWXlPbnREbFd0YS92L01NTFFiYkU5aTJOWm92Yi9wUEZLMnA5WDc0d0ovNDN0cmZBKzJKa1FDZXVPOVhBSnc2ZjRBZFJ6L2dzZFhQMmtkSEc1dnJlWDdEc3l5Y3VwckpZK2IwK0xOMVI2K0djWUVRR1FJbUJReUJtTE5QK3ZZbis5L2dhblVwNis1NGl0aXcwVjJXMGFnMUJQcUdVVkp4Q2FQSjZEQnQ5bko1TGdCUndmM3pCYWI0eWlVdUZLU3hjTW85cUpRcXZOeDltRFYrT1h0T2JDWXFlQ1RoUWJGY0xEckhydU9ibURwMm9jTWFVb0JaNDVjQlVGNVpoS3ZlM1dFN29qWWJkNzlDenVVTSszR0xzWmx0aDk5ajU5RVBBYmgzNGJlSWkwanNsODhueE0yU29ITVl1NVU5T3JkMkdPVWNGemp3MXpNSklVUi84dE9EWHdoTUM3bHgyWnR4dUEvcXlMNmNEc0RJaUxGOVVOdjFOVGJYYytEMFZtSkNSOXRITlJVS0JYZk4vUWF2YnY0VGIzNzJONkpEUjNIczdHNW1UMWpPcUtoeE4xVi9TdUk4RnFUYzArVjdsOHR5ZVB2emYzUjdiYk9oaWZMS0lvY01vM2ZQL1FibTFuVi9EVTIxYk43M0JzdW1yOEhkMVpZZHFtMmtzaXRWdFZmWmZ1UTlRZ1BhZ3dXcjFjcTJ3Ky9ocW5mdnN5QmZwNEp4L2hBUUFKcWVMVFVjRkc2bGI1ZFZGcEZka002MHBFWGRCcHh0a2taTTRZdmpHemw1YnE5OTZyYlJaT1JFNWg0ODNMd1owVTlCMlk2akgrQ2ljMlh5bUxuMmM3UEdMK055V1E3dmJIdWVHZU9Xc2o5MUM1RWhJMWswZGZVTjY3TmFyZVJjemlBK0t0bCtia2J5RXBKSFRyTWZiOTczT21OSHBEQWkzUGFaUXZ3aisvQVRDWEZySk9nY3hoeEdPbTlpZXEzRkN0czZMRnU1VTVhcUNDSEVnRlYwSlErRlFrR1FYK2RFUG1EN0FyN2o2QWZNR3I4TUwzZmZXN3JYOWlQdll6UVpXRHp0UG9mem5tN2VMSjk1UHh0MnZFRDV0V0pHUmlZeGYvSmROMTMvc2JPN09YWjI5MDFmMTloY3h4dGIvcWMxR0I2QjBkUkNpN0dabUE0QlM5dDB5NGpnT0lkOUVMdmo0K25QUXl0L3pQSE1QZnpmUjc4akxEQWF2ZGFWL0pJc0hyN3JKL1oxcXFMdmxWUmNBdUJxVlNtN2ptL3Fzc3lzOFhlZzArcEpTWnhIV3M0UnZqaStrWXFxVW55OUFqbVhkNHFyMVdXc1dmeEV2L3c1cFdZZHBMRDhJc3RucmJOdkJRU2dWQ3E1YSs0M2VQR0RYN1A3eE1kNHVubXpadkVURG1zOHUySzJtTm04OTNXdVZKVVFINVZNazZHUkZtTnpwK1JjYXBXR0FKOVFHZDBVQTVMOGpUaU05WGFrODBnSjFCcHNyejIxTUtmcjd6RkNDQ0djekdxMVVucjFNdjdld2QxbTVHeHFyaWUvSkl1c1M2ZFpzK1JKd2dOamVuV3ZveGxma0pGN25Ea1RWemdrUkttc3VjTFI5SjJjdm5BSVR6ZHZ2RDM4eWJtY3dmclAvc2IwNU1YRWhTZjJPT05yU3NJODVuVVRyQmFXNWJKaHh3dWR6cHN0WnI0NHRwR3d3QmptVFZySnJoT2JNQmhiT0pLeGs0VFlTVDBLTUFHSExWTGFoQVpFc1h6bS9maDdCN1BuNUdZQU5Hb3RwN01PTWpsaDdtMVpRenNjdFUySnppM0tKTGNvczhzeWt4UG1vZFBxMGFpMWZIM0YvMlBuc1kvSUtqaUR5V1FreEQrU0I1WTlSV3g0MzI4dVhsU2V4N2JERzRnT2lXZlM2UGFrVlkzTkRadzZ2NThqR1RzeFc4ekVSeVdUWFpET3l4Ly9nUm5KUzBpS205SmxabW16MmNUWjNPTzQ2TjE0Nk00ZmtWTjRscXo4MDJqVVdzN2xwWklRTzdIUFA0TVEvVUdDem1Hc3ZNUEc1c0Z1M1pmN3NvNEpoSlpJQWlFaGhCaXdGQW9GLy9IUWM5Y3Q0K251d3lOMy9aUjN0ditUOVZ2K3lwb2xUekFpUE9HbTd0UFUwc2p1RXg4ek1tSXNjeWFzb0w2eGxwekNEREp5am5HcE5CdXRSc2VNY1V1Wk5YNFpHcldXTXhjT3N6ZjFVOTdkOWsvY1hEeUlqMHdtTWppT1VkSGowWGV4cDJJYmxVcnRzT2RsVzFaZWxVTEZoY3RwcUpRcVhEcGtMNjJvS3NWa05oTGtGODc5eTc1TFh2RjVqcVR2NUw2RmoxRllmcEZYTnYrUnFZa0xDQW1JUXFQV3NtN1o5Nmh2cktHbS9ocG1pNG53Z0ZneWNvOWh4Y3FWYThXTWlaNkkwV1NnN0dvaHBaV1h1VlJ5Z2R6Q1RGUktGVFBITFdWNjhoS3lDOUk0bkw2RDQ1bDdpQTZKSnlWeFBtTmlKdHpVejFOYzMvVGt4ZDFtT2U2S200c0hxK1k5MUk4dGFyZjl5UHU0dVhoeXo0SkhNSm9NNUpka2NUYjNCQmNLem1DMm1FbU1uY3lDbEZWNGUvaFJVSnJERjhjK1lzdUJ0OWgyK0QzaUloS0pDb2tuUGpJWkgwOS96Qll6VjZxSzBhaTFQSERIOTFFcVZYeTg1MVVtalpsRGRPZ29OdTE1aGZ6aTg4U0dKNkRYdWJKaTFnT29WUm91bFdaak1obng5dzYrNmVSWlF2UVhDVHFIcVFaamV3WThGM1hQQThmS1pqaFcybjY4Y2tUZnQwMElJY1R0NWFKMzQ4RTd2czliVy85T3p1V01tdzQ2WFhTdXJGN3dLTEZoWTFBb0ZMeTk3UitVVnhiaDdlSEh3aW4zTUdIVUxJZXRMQ2FNbnNuWXVDbWN6VDNPcWF6OW5MNXdpQ3RWSlNURmRVNzJjejBGSmRrVVY5aldlK2cwZXBiTldPc3dWVkdyMFJIc0Y4RzZaZDlEcjNVaDlmd0JZc0pHa3hBN2tZVFlpUVQ2aG5JaWN5K0gwclpoTXBzYzZuWjM4ZVFINi83SXdUT2ZVOTlVUzRCUENHUGpVcWlwdjhiclcvNGJyVnBIVkVnOEsyYXRZMHpNUkh0Q3BISHgwMGtlT1kyc1MyZlluN3FGbk1zWkVuUU9JM2ZNdkIrTldvdUhxeGVmSDlyQWlYTjcwV24wVEJ3OW01VEUrUTRqNjFFaEkzbGsxWDl3c2VnY0o4N3RKYnNnbllMU2JFWkhqd2RzTXhYOHZJT1pOZjRPZ3YzQ09YUm1PNkJnM3VTN2NORzU0cXIvUHZ0VFArUHN2amU2M0JibThYdC9lYnMrdGhBM3BMQmFyVU1oRVpxNFNZVjE4UERudHRkaDd2REc4cDVkOTg1NWVMVTFVVnBTQVB4dGZ2KzBUd2doQnFxaWVuaG9Lend6RFJiMmM1Nk94eDkvbkY5KzY2WCt2VWtIQm1NTEdyVzJ4OU5kdTFOUlZVcFRTd01SUVNONlZOZTEyZ3JVS2cyZWJuMi9KWVRGWXJGdlY5TFUzRUJqY3oxKzNrRmRsak9aalZpdFZoUUtCVXFscXR2MWZsVzFWL0gyOEx2aFo3TmFyWmpNcG02bk50L0liMTkrbkNlZmZCSi9mMzhDQWdMUURLRk1RcmU3Ynp0RGk2R1p2T0x6akl4TTZ0SGEwY2JtQnVvYmF3ajBEYldmNjloL3JWWXJSVmZ5dTl6MzFkYlhqRmdzRmhRS0JRcUZVdnFkR0ZCa3BIT1k2cmhINTgwa0VkcHlzZjIxSkJBU1FvaWg1V2EyTDdtZUFKK2JTK1ByNnhuUUovZnRTc2Y5TVYzMGJ2K2Z2ZnNPai9PcUVqLytuVDRhOWQ2ckxjbVc1TjVyWEJMSGRwemVHd0VDV1VxQXNMQ0YzWVhORDNZWGRpSEFRb0N3QkVpY1hvamp4SEZjNHRpSmU3ZmxKa3V5MVh2dm12NzdZNnlSeHVyU3lDTnB6dWQ1OUdUbUxmYzlvM2tqejVsNzc3a3V3Mit2UDA2ckhOcnJEdzRJRzlKeENvVml4Qi84eGNTbjArcUgxY3R0MFB1NmpBZ0ExL3RYb1ZEMG1YQjI3ZXRyVHFnUTQ4WElWaW9XRTE1ZGoxRVlvVU1zSW5TMkJxcXZ6UU0xcUtXQWtCQkNDQ0dFRUdKd2tuUjZxWkgwZFBZc0lMUStCVFJ5OXdnaGhCQkNDQ0VHSVdtRGx4cHVUNmZKQ3ArVmREOWZQN0tLK2tJSUlZWWhKVEhWMHlFSUQ0cUxUZ1FZOVJ6YjhVanU3ZkZyTXQ5M3duTWs2ZlJTalQyU3pzQWhUR0U1VkE1bW0rTnh0QytrQkk1TlhFSUlJYnAxR051cHJDdjFkQmpDQXlwcWkrazBkUXgrNEFRbDkvYjROTm52TytFNWtuUjZxUVpqOStQZ0lmUjBmbHJVL1ZoNk9ZVVE0c2FJaTQybHFxNWs4QVBGcEZOWlYwSm9hQWdLaFFLVlNqWHBlcDNrM2g2Zkp2dDlKenhIa2s0djFiT25jN0NrczhQaXVqYm5Pa2s2aFJEaWhsaXdhRDRGVlJjOEhZYndnQ3RsNTVneU5RV2xVb2xHbzVsMEgvN2wzaDZmSnZ0OUp6eEhrazR2MVRDTXBITmZDVml2cmVZNlBSVENoN0hFaWhCQ2lKR2JNV01HaGtBTlJ5OTg2dWxReEExMEtIczNDcDJGK1BoNDFHbzFXcTNXWmVtTXlVRHU3ZkhIRys0NzRUbHlKM2toTzY2RmhJSUhtZE81dDdqNzhab3hYZ2hkQ0NHRXEwY2VmWml5aGp5T250dmo2VkRFRFhBNGV6ZGw5YmtzVzc0VXRWcU5uNThmR3Mza1hPdFQ3dTN4dzV2dU8rRVphazhISUc2OEZsUDNZejhOcUFmNDZxSFJDR2VxSFkrVkNsZ3RTYWNRUXR3d0NvVUN0VnJObDc3eUdLOXNmbzMzOWwwbE9UcURxTkI0b3NQa0QvSmtVVkZiVEdWZENWZkt6cVBVV1ZpeGVna3FsUXBmWDErQ2dvSlFxOVdUYnBpajNOdWU1NDMzbmZBY1NUcTlVTStodFVHRERLM2RXd3kyYTBOclowZEEwQkFxM1FvaGhIQWZwVktKVHFmandZZnU1L2p4NCtSY1BNV1JDenZSYVEyVVZoUjZPand4U25IUlNYU2EyZ2tMQ3lVbFBkazV0TkhIeDRlUWtCQjBPdDJrSGVJbzk3Ym5lUE45Snp4RGtrNHZOSno1bkRLMFZnZ2hQRSt0VnVQdjc4L1NwVXZKek15a3RiVVZpOFdDeldiRGJyZDdPanpoQmdxRkFxVlM2UnphR0JnWWlGNnZSNjJlM0IvVjVONzJMRys5NzhTTkozZVVGMm9ZNG56T21nNjRXT2Q0ckZMQVRmRmpHNWNRUW9qK3FkVnFEQVlEV3EyV29LQWdUQ1lUWnJNWnE5VXFIODRudUs3bEtUUWFEVnF0Rm8xR2cxcXQ5cHFlSnJtM1BjUGI3enR4WTBuUzZZVWFoN2hHNTJjOWVqa1hSSUdQM0MxQ0NPRlJYY3NZcU5WcTlIbzlkcnRkUHBSUEVncUZvdGVQTjVGNzJ6TzgvYjRUTjQ2a0VWNW9xTU5yRDVWM1AxNGFPM2J4Q0NHRUdEcjVZQ2dtSzdtM2haaThwUC9jQzdrVUV1cG5lRzJiR2JKcnVwOHZqeHZibUlRUVFnZ2hoQkNUa3lTZFhxaHBDTU5yZS9aeVpvUkNnSFpzWXhKQ0NDR0VFRUpNVHBKMGVxR2Vjem9EKytucFBGelcvWGlaREswVlFnZ2hoQkJDakpBa25WNm9aMDluWDhOcnpUWTRVdEg5WE9aekNpR0VFRUlJSVVaS2trNHYxTE9uTTZpUDRiVm5xc0ZrZFR5T05FQzgvNDJKU3dnaGhCQkNDREg1U05McFpldzRpZ1IxOGRQMFB1WlFqNkcxcXhMR1BDUWhoQkJDQ0NIRUpDWkpwNWVwNzFHNU5yU2ZJa0lIZXlTZFMyUEdOaDRoaEJCQ0NDSEU1Q1pKcDVkcEdxU0lVRjVEZDJJYW9JV01zQnNUbHhCQ0NDR0VFR0p5VW5zNkFIRmpOZlpjbzdPUG5zNmVTNlVzaXdWWm9sa0lJY2FQN094c1Rody9SV2xKQ1Q1Nlg2NFU1bm82SkRISnBDU20wbUZzSno0K2p2a0w1cEdWbFlWQ29VQ2hrRThFUW9pUms2VFR5d3hXdWZhWVZLMFZRb2h4YWZOTHI5RFJiQ01oUEozWlMyOG1LalRPMHlHSlNhcXlycFNxdWhJTzdEbk9xUk5uZU9TeGgxQ3IxU2lWTWtCT0NERXk4dGZEeXd5MFJtZWJHUzdYT3g0ckZUQS82c2JGSllRUW9uOHYvUFpGQWxYeDNMN3NDV2FsTFpHRVU0eXBxTkE0WnFVdDRhNlZUeEtvak9WUHYvOHJIUjBkV0sxV1Q0Y21oSmlnSk9uME1nUE42VHhWMWYwNEt3dzBjbmNJSVlUSGJYN3BGYUlEcDdJZ1k1V25ReEZlYU5HTXRVUUhUK1hWemEvVDJ0b3FpYWNRWWtRa3JmQXlRMDA2NTBiZW1IaUVFRUwwTHpzN20vWW1Hd3N5SmVFVW5yTTRheTJtTmpoKy9EaEdveEdiemVicGtJUVFFNHdrblY1bW9LVHpwQ1NkUWdneHJwdzRkb3JFaURSUGh5RUVLVEVaWER5ZlEzTnpzL1IyQ2lHR1RaSk9MOU5rNm40Y29PMStYTk1CNWEyT3gzb1ZUQSs5c1hFSklZVG9yYVMwaE1qUWVFK0hJUVJSb2ZIVTFOVFEwdEtDeFdMQmJyZDdPaVFoeEFRaVNhZVhhZTZucC9ORVpmZmpPWkd5VklvUVFvd0hQanFERkEwUzQwSjBXQUk2clI2ejJZekpaSktrVXdneExKSjBlcG1lU1dmUG5zNlRQWkpPR1ZvcmhCRGp3OVdpUEUrSE1LYnNkanZsTlVXMGRiUU02N3k2eGlxYTJ4cmRjbjB4ZEtVVlJWaXRWa3dtazh6ckZFSU1peVNkWHNabGVHMlBuczdqa25RS0lZUVlCYlBGUkYxVDlZQS83WjF0THVkWXJCWmVmUCtubk1zLzV0eFcyMWpKMXM5ZXhtUTJYbjhKQUd3MkcyL3MraDN2N3ZrL3JMYVJ6eTNjZjNvN0wzMzRpMkVsVDZWVlY5bC9lanNkeG5ibnRzUFp1L25KaTE4ZmNodXZmZndiOWh6YjRyTE5aRGJTMU5yUTU4OUF2NGVkaDkvaGN1SFpQdmVmeWpuQU83di9PT1M0aHNwdXQ4dndXaUhFc0trOUhZQzRjZG90WUxuMmI2dGUzYjBrU242alk0MU9nQ0FkSkFaNEpqNGhoQkR1MWQ3WnhyNlRINUJUY0pwT1V6dGhRZEVzbVhrTE02WXVkUHUxQ3NweWVIUFg3d2M4WnZuc0RheFpjT2VBeDVqTVJ2Skx6dlBYRDMvT3c3YytUWUJ2a010K3BWTEo3U3NlNTdXUGYwTnhaVDdKTWVramlqYzBLSXE5Sno3Zzg5TWZzV3JlN1VNNjUrRFpuUlJYNXJOazVyb1JYUk9nMDlpTzBkenBzdTNNNVVQc09QeFduOGV2WC9JZ0M3Tlc5OXF1VkNwcGFXOWs1NUczU1luTFFLUFd1T3pQS1R5RFFpR1RaWVFRNDRNa25WN0VwWEp0ajZHMVBaZEttUmQxNCtJUlFnZ3hkc3dXTTV1M1BVZHRZeVd6MDVjUzVCOUdUdUZwdHV6OUMwWlRCL016Ym5McjlaSmkwdm5HL2MvMnUvOHZXLzk3U08zRWhDZnl4ZHYvZ1ZjKytoV3ZmUFFyRm1XdDZkVXo2R0RuN1YxLzZMVjFkdm95YmwxeXYvTjVaVzBKOVMwMWZWNHJKQ0NjMnNaS0xoYWM2blAvMUxoTXRCckhzS0RtMWdaeWk3TkpqWjlCYWZWVjV6SDF6WTYyQ3l0eSsyd2pQbklLS3FXcXozMDkrZmtFOE9VNy84bGwyMkMvczFzVzNjc0w3LzZZNHNvOHBzUmxPTGViTFNhS0svTzRkY2tEZzE1M0pLU1hVd2d4WEpKMGVoR1grWnc5aHRhNkpKMHl0RllJSVNhRml3VW5xVzRvWjlPS3g1ZzdiVGtBUzJldTQ4OWJmOGJlRXg4d2IvcEt0L2FFYVRVNndvTDYvK1pTb1JqNmpKN1F3QWllMlBROW10c2FDUEFOeHM4UTZOejN5YkgzaUF5SlpjYlVSWDJlRytRZjV2TDgxT1VEbkxqNFdiL1hxbSt1NGVMVmszM3UrK1lEUHlZME1BSndETWUxMisza0ZtZVRXNXpkNjlqTjIzN1paeHZmZi93WEtCUktDc3B6QU9nd3RkUFlVc3ZGZ2xPRStJY1RGUlpQcDZrZFh4OS9ndnhkUzhjcmxhNi9NNHZWd3FmSDMzZlpsalZsQVZkS0wzS2w5Q0lBMDVQbTBOaGFoOGxzcEsyamhWTTVCM3JGTkQxNUxqNDZRNS94Q2lIRVdKQ2swNHMwOTVqUDJWVzUxbWFIczlYZDIyZUczOWlZaEJCaW9sRjE1V25qdkxPbnZzbnh4ejB0WWFaem0xS3BKRFZoQnArZitvZ09ZenNHdmErbnd1dFhXMGNMdmo3K0JBZUVFUnpnU0NDNy92djVxZTNVTjFXemJPYXRURXVhRFRoNjljN2xIM01tMW4xUktCUjg5NUdoOWJUMlpORDdBVkJVa2NmSm5QMHN5bHJMeXJtM3VSeHo0dUkrOXAzOGtPOC8vbHlmYmVpMVBsVFZsYkoxMzBzQVdLeG1HcHRyS2FySVk5NzBsVVNGeFZOWlYwSm9Id203SFZ6S3lkdnRkaXBxaXdBb3Jzd24yRDhNLyt1R0g4ZEhUdUg0eFgyb1ZScU9udC9qM0c0MGRXQzMyOUhyRENSR3BVclNLWVM0b1NUcDlDTE5mYXpSZWFVUnpOZm1lWWJxSVdyOGZmNFFRb2h4SmR6SGtRZDByVzA4WGtXR3hBSlEzVkNHbjZGN3NuNWxiUWtCdmtGamtuQmV1SEtDRHo3ZjNPYytzOFhVNS9hZTJqcGErTjA3Lzg2TUtRdFp0K1IrbDJHcHAzSU9zTy9rQjZ4YmZCOXpwaTF6YnErb0xlYWpBNi9SM3RuSzh0bnIrMjI3NSs5Z09PeDJPeDhmZkFOLzN5Qld6Ny9ET2R5MmkxcmxtRXM1VUJJWEZSYlBENzcwR3dEKy9QN1BpQTVQWk9PeWh3Rkg0YVQ4a3ZQY3QvYXBYdWNaOUg2Y3l6dUtRZWVIVXFVaUtUcU5Kelo5RDRDZnZmUWRGbWF1NlRYZjgwcnBSVXFycmpJcmJRbDMzdlNFYy92bWJiL0V6eERJUFd1ZUhNRnZRUWdoUmtlU1RpL1MwbU40cmYrMXBQTjhiZmUyTE9ubEZFS0lRYW1Wa0J6b0tNSTJuazFMbWtOaWRDcGJQM3VaVzVjOFFMQi9HTmw1UjhrdHp1YSttM3NuT081UVZsT0lScTFsL1pJSGUrM2JkdURWUWMvMzlmRm54ZXlOZkhMc2IxUTNsUEhBelY5RHJ6TndLSHNYbng1L243VUw3bVpXNmhLYTJ4cXhXTTFZTEdaVVNqVlRZalBZZTJJcnNlRkpKTWRPYyt0cnNsZ3QzTGJpTVRvNkhkOHlYRjlOMW1LMTlMbTlKN1ZLMDJ1b0xEaUc5cjY1Ni9la0pjNGlMWEZtci8xcjV0L0Z6aU52TzM5M1R6L3dFK2MrdTkyTzhycTVvaGFyaFIySDNrS2hVTkJ5M1pJeXJSM054RVlrRC9SU2hSQml6RWpTNlVWYSt1anB2TkF6NlhTZEJpT0VFS0lmbTZiQUg4NUFZUk1rQlE1K3ZDY29sVXJ1V3ZVbFhuei9wN3o3eWY4NXQ4K2J2cEtNNUxsamNzM0sybUppd2hQSm1ycWcxNzdVaEJtOWtxUytMSmw1TTRIK0lYencyY3RVTjVSanRwaWNoWVQySE4vQ251Tzlpd3FwVldwVVNoVmI5djZGdjd2M2gvajYrSS8reFZ5emVkdHpsTlVVRG5yY3oxNzZUci83ZXM2cjdkSmhiS2V0dlptTTVMbmMxRS8xM05TRUxGSVRzdnJjWjdmYktLc3BRSm5UbmN5YXpFYWEyeHBZTVdjanB5OGZkRzYzMnF3MHR0UVNIQ0RmTGdzaFBHUFNKSjJmVnAzblZFTUJ4VzIxbExUWGVUcWNjY3MvMnZIZjl4dmcvZjJ1MnpaWE9uNjhTYndobEVUZmNPWUdKN002TXRQVDRRZ2hKb2c3cHNMT1FuajJJUHpQS29nWWg5UGo2aHFyZUduYkwxQXBWYXhaY0JkK1BnRVVWdVJ5OHRMbjJHeFdibC81dU51dldWVmZ5cnpwSy92Y3A5UHFoOXhPUnZKY2txTFRNZWg5c2R2dDNMcmtBUUo4ZzlGcDlHaTFlblFheDQ5R28wT24wYU5VS3FsdHJPVGxiYzlSVVZ2TTFQanV2K2QybXczbE1Jb1lYVy85MG9jd21qcEdmRDVBV0xEakg5cnErbkk2akcyY3l6dkt5VXVmczNUbU9ncktjemg2L3RNQno3OWwwYjB1MVlidGRqc1dxNFZMQmFmSUxYSVVOZW93dG5IbnFpL3krTVpuc0FPZm4vcUlsdlltL0EyQlZOV1ZZckZhcEtkVENPRXhFejdwYkRTMTg3dThIWnlvdnpyNHdVSmNwNlM5anBMMk9nN1U1SENrTG85dnBhN0hUelAwRDBaQ0NPLzEvUVh3ejUvQlYzYkF0K2RCUmlqRStIazZxbTdiRHJ5S3pXYmo3Kzc1b1hNKzQrejBwWVFIUmJQbitCYlMreG5TT1ZJTnpiVjBHTnM1bkwyNzN5UnFldEljN2xyOXBTRzExelZIVXFGUU1DZDlHWC9hOGwvY3NmSUx4RVVrcy8vMGR1cWJhN2p6cGllNFdIQ0szVWZlNVRzUC94ZmZmdWkvZXExWDJXNXNReitLb2pteEVVa2pQcmRMZnNrRi9yejFaODRocnpIaGlheWN1NG5rbUdsTWpjL2k5UjIvWmVuTWRiMlN3dXI2TWo0NTlsNnZpcnhkODJQdlcvc1VVK016TVZ0TS9QU3YzMGFqMGhJWG1ZTEZha0d0MHBCZmZKNDUwNWFSVzV5TlhtY2dJamhtMUs5RkNDRkdZa0lubmRtTlJmd3laeHRONXRGOUF5a0V3TEc2Zko1cGVabS9uM1liR1lGeG5nNUhDREhPSlFmQ245ZkRMNDdEejQ2NnYzMmxBbEpHZUc2bnFZT2lpanhtcGk3dVZVQm5Yc1pLOWh6ZlFtNXh0bHVUVG8xYXkxMnIrazhvZHg5OUYvVjFDV0YvT296dC9QRnZQK2IybFY5Z1Nsd0dab3VKdXFZcWJIWkg1YnVXOWlhYTJ4b0FzRmpNdEYrYmIzbDl3dWxvcXcyOWR2UmQwU2N2N1dmWGtYZUdkYzR6RC84VUg3MHZhcldHYVltenlVaVp4KzZqN3hJVG5rUmF3Z3dBRXFOVHlVaVpSMlZkQ1RmTjIrUTgxMjYzODluSkQwbUpuZTdTY3dzNFg2K1B6bEVNeW1JeEF6aUxIS2xWYXBKaTBqbC81VGl6MDVkeVB2OFlXVk1XdUhXSkhDR0VHSTRKblhUdXFzeVdoRk80VloycGhlMFZweVhwRkVJTWlaOFdubDBHZFoyUTF3QUZqV0N5dWFkdEJYQm96NkNIOWNsbXN3S09lWC9YczlzZGE3MTBGY0J4Rno5REFETlQrMTQ3RTJEbjRiZWRTNUFNcHFReW4rYTJSalJxUndHQ3JpUkxwL1VaVmt4MnU1M0t1aExpSTBhYXZuZXpXaTFZckdidXYvbnZCajIydE9vcWg3SjNZYisycms1U2RCcEowV2tBS09pZCtDMmZ2WUUvdlBNc2w0dk9rcDQ0QzRCOUp6K2tvcmFZcCs3NXQxN0hkL1dZZHMxZE5abzdBVndxNjg1T1c4SzdlLzdFcmlQdlVOOWN3MzNwL1M4cEk0UVFZMjNDSnAzN2EzSTRXSFBaMDJHSVNlaGd6V1VXaGFheUl0eTlGUkNGRUpOWHFCNUNvMkZ4dEh2YlBUVEM4d3g2UDhLRG84a3R5cWF4cFk0Zy8xRG52aVBuUGdFY1BXdzNpczFtbzhQWWhrRS90QUkveFpYNWFOUmE1M0RUaHVZYUFBSjlnd2M5dDY2eGl0Q2dTTUN4SEVtbnNaMjR5Q2tqakx5M3J2VkJCMkxySTlrZlNHaGdCQ3ZuM3NiN2UvL0tZeHVmSWJjNG13Tm5QdWJ1MVY4bUlxVDNrTmlxaGpKOGRMN085N1U3NmV5ZUhqSXRhUTZoZ1pFY1BmOHBNNll1SkNvc2ZsZ3hDU0dFTzQxOFpyMkg3YXc0NCtrUXhDUW05NWNRWXFKYnYvUWh6QllULzdmbFA5bDE1RjBPbk5uQkd6dWVaLy9wN2NSRnBqQmpxcU5YMG13eDg5R0IxMmxxclIreldGcmFIVDF6QWI1QlF6cStxQ0tYaEtpcHpuVTZyNVpkSXNBM0dKOGhyQzM2KzNlZkphLzRQQUJuY2gxcGUwcnM5SkdFZlVPdG1MT1JsTmpwL1BXRC8ySC82ZTFzV1BvUVdWTjZWd0VHS0N6TElTNnl1L2UyMDlnT2dLNUgwbWswZGFCV09mb1dOR3F0czRkYkNDRThZY0ltbmRXZHpaNE9RVXhpY244SklTYTY1Smgwdm5MWEQwaU9TZWRzN21FK1A3V04rdVlhVnMyN25jYzNmdGVaa0hSMHRsSlFuc09MNy8rVTB1cUNNWW1scE9vS3dKQ1c3R2pyYUtHOHRvakVhOE5SRzVwck9aTjdpSXlVZVgwZTMzT2VZa2RuRzNhN0hiM09RSHRuRzZjdW8xL1doQUFBSUFCSlJFRlU3U2NtUE5FdHhZRGNwV3ZJYlU5bWk0bEQyYnNvcUxpTVZxdEhvVkJ3TnZjd2x3dlBZck81OXBvMnR6Wnd1ZWdzbVNuem5kdTZrdnF1Z2ttdDdjMjh2TzA1bXRvYW1EZDlKYWR5RHJCdC82dVNlQW9oUEdaQ0RxKzEybTNVR1ZzOEhZYVl4T3FNTFZqdE5sU2pLTE12aEJDZUZoVVdQK2djeEFDL1lKNjg0NTk0ZmVmemJONzJTeDVjOTNXbXhHV00rSnBIejM5S1RVTTVXbzBldmRhSFRsTUhaeTRmeE44UVNHVEk0UFBsODRyUFliZmJTWXhPbzZLMm1IYysrU042cllIbHM5ZjNlYnhlWjhCc01YR3g0QlRWOVdVQWhBWkc4dUhubXpHYU8xaytlOE9JWDh2MTdIWTcvL1dYcHdjOTd2cEVzYjJ6amV5OEk0Q2Q2dnB5VW1Lblk3YVlLU2pQSWJmb0xEbUZaekNaTzFtVXRaYmxzemRRMjFqSm5tUHY4ZGJ1UCtEcjQ4K1V1RXppSWxMSVNKbkx4NGZlUks4emtCQTFsZjJuUDBhdDBuQXFaejlCL3FINDZBd1VsT1h3L21jdlliTlplV0xUOTRnTWlTWEFONWk5SjdaU1hsdkVyVXNlY000dkZVS0lHMlZDSnAwcWhSSmJIOThVQ3VFdU51eVNjQW9odklhUDNwZkhObnlIVjdmL21yemljNk5LT2kxV002Y3ZIM1QycWlrVUNpSkNZdG00N0JHVXlzSC9ybGJWbDZIVjZBZ0xqT1Q1dDMrRWo5NlhSOWQvdTk4aVJNa3gwMGlNVHVWdmUvNkVBZ1VMTWxhaDFlaFFLcFRNVEYwOHBEbVlRNlZRS0hqZ2xxOFBlbHh4WlQ0SHpuenNmSzVSYTV5VmIwTUNJNWlWdW9TcXVoTGUydlY3d29PaVdaaTVtbGxwU3dqMEN3RWN5N1I4WWRQZlUxRmJUSGJlVWZKTHpsTldYVUJVV0FLWGk4NXl6NW9uOGZYeDU4aTUzVmh0VnZ3TWdXeGE4UmlIc3orNVZoMDNrWHZYZkpYZ0FNZFNLeXZtYkNESVA1U1BENzNKNngvL2xxY2YvTW1RaHpvTElZUTdLT3dUZEt6RjNmdC80ZWtReENTM1pjWDNQUjJDRU1MTGZlMXJYK05IWDMzaGhsM1BaRGFpVVd2ZHNyU0cxV2JGWnJPaVZLcWNjek9IcXIyekRZUGVsOHJhRWtLRG92cGNDbVV3ZHJzZGk5WHNySUE3SHJXME4rRnZDQnpTc1ZhYkZaVlNSVjd4ZVZJVHN2bzhwbXNvOHNxNXQvWDVPMjl0YjZhOHRzaTVYTXR3L2ZoUFgrTWIzL2dHWVdGaGhJZUhvOUVNLzMwUlFuaW5DZG5US1lRUVFnajM2N25reG1pcFJwQnNkakZjS3hnMG1vcXJDb1ZpWENlY3dKQVRUc0Q1dSt3djRRUUlEZ2hqOWZ3Nyt0M3Zad2dZY2NJcGhCQ2pJZU1IaFJCQ0NDR0VFRUtNR1VrNmhSQkNDQ0dFRUVLTUdVazZoUkJDaUhFcUpUSFYweUVJNFJRWG5Ramdsam0vUWdqdklrbW5FRUlJTVU1MUdOdXByQ3YxZEJoQ1VGRmJUS2VwdzlOaENDRW1LRWs2aFJCQ2lIRXFMamFXcXJvU1Q0Y2hCSlYxSllTR2hxQlFLRkNwVk5MYktZUVlGa2s2aFJCQ2lIRnF3YUw1RkZSZDhIUVlRbkNsN0J4VHBxYWdWQ3JSYURTU2RBb2hoa1dTVGlHRUVHS2NtakZqQm9aQURVY3ZmT3JwVUlRWE81UzlHNFhPUW54OFBHcTFHcTFXaTFJcEh5R0ZFRU1uZnpHRUVFS0ljZXlSUngrbXJDR1BvK2YyZURvVTRZVU9aKyttckQ2WFpjdVhvbGFyOGZQelE2UFJlRG9zSWNRRW8vWjBBRUlJSVlUb20wS2hRSzFXODZXdlBNWXJtMS9qdlgxWFNZN09JQ28wbnVpd0JFK0hKeWFwaXRwaUt1dEt1RkoySHFYT3dvclZTMUNwVlBqNitoSVVGSVJhclpiaHRVS0lZWkdrVXdnaGhCakhsRW9sT3AyT0J4KzZuK1BIajVOejhSUkhMdXhFcHpWUVdsSG82ZkRFSkJNWG5VU25xWjJ3c0ZCUzBwT2RRMnA5Zkh3SUNRbEJwOVBKMEZvaHhMQkowaW1FRUVLTWMycTFHbjkvZjVZdVhVcG1aaWF0cmExWUxCWnNOaHQydTkzVDRZbEpTS0ZRb0ZRcW5VTnFBd01EMGV2MXFOWHkwVkVJTVh6eWw4TUx4QmxDcVRVMjAyazFlem9VSVlRUUk2UldxekVZREdpMVdvS0NnakNaVEpqTlpxeFdxeVNld3EyNmxrWFJhRFJvdFZvMEdnMXF0VnA2T0lVUUl5Wko1eml3TVdZT3FmN1JQSis3QTZ2ZDVyWjJad1FtY0ZmOEF1WUVKL05SK1NuK2ZHVnNxaDlHNkFMcHRKbG9Oc3VpMFVJSU1aYTZscXRRcTlYbzlYcnNkcnNrbkdKTUtCU0tYajlDQ0RGU2tuUjYyTHFvbVh4bHlsb1VRTERXbDU5ZGZOOXRQWktySWpPWUc1d01PQkxiZlZVWHVOSmE1WmEydTB6eGkrVGZzdTZsd2RUS0Q4KytSWnZWMk9keEJwVVdsVUxsMW10M01ka3NHRzNTaXl1RThBNlNBQWdoaEpob0pPbkUwU080S1hhdVc5dmNYNVBEZ1pxY0FZOVpHNW5GMTFMWDBmWFJ3UTVZYmU3cjZkeGM4RG1MdzlJd3FMUW9VZkRrbERYOHk5azMzTlora01iQVQyWStpSTlLUzVER3dJOW0zTWUvWjc5Tlp4OEo0TDlrM2sxbVlMemJydDNUem9xenZKQy9lMHphRmtJSUlZUVFRb3lPSkoxQXVONmZoYUZUM2RwbVFWdjFnUHZ2VDFqQ0k0bkxuTSt6RzR2NTZZVXRtTzFXdDhYUVpHN256YUtEZkRsbE5RRFRBMkpaSEpyS2tibzh0N1RmYUc3bmpSN3RwL2xIOHk5WmQvT1RjMzl6NitzUVFnZ2hoQkJDVEZ5U2RONWdLb1dTYjZTdVkwMWtsblBiK2FZUy92UENlNWhzbGw3SEx3bEw0NjY0QmFPNlhrL2ZTRnZIM1IwTFI5VFdhNFVIeUc0c2N0bjJZZGxKL05VKzNKK3dHSEQwR3Y5anhwMzg5TUlXYkhUUE04cHZyWExyZk5WZ3JSL3hobEMzdFNlRUVFSUlJWVFZRzVKMEF2dXFMbktvSnRmNWZFNUlNdjg0L1E0QUR0VGs4THZjbmIzT0NkSDU4YnY1VHdKUTFGYkRQNTk1M1dXL3BZK2V2bUN0TDkrYnRzbGxtT25CbXN2OCt2TDJQby92T2lmTlAzcjRMNm9mL21vZi9QMTlSblJ1Z0tidjgxNHZPb0NmUnMrRzZOa0F6QTlKNFR2cEcvblY1WStjeDd4MGRkK0lydG1mTlpHWmZDdHRnMXZiRkVJSUlZUVFRcmlmSkoyQURidkxQRVJ6ang1SHE5M1c1eHhGWTQ5aVAzYm84NWllNW9XazhPMjBEUzZKMjliUzQ3eFU4Tm1RNDdUYWJUZDgyS3BXcVViSjRBVXIvcFQvQ1pINlFHZmhvcFVSMDZrenRiSjVHSzlQQ0NHRUVFSUlNZmxJMGpuR3RFbzFqeWV0WUZQc1BPYzJzOTNLaS9sNzJGV1pQYXkyUHErK3hHOXlQM1ozaUFQNmZ6UHVaMlpRNHFESDJZRmZYdHJHLzh4NWpCaWZZQnJON1J3Y3BKQ1NFRUlJSVlRUVl2S1RwSE1NelErWndsTlQxeEt1QzNCdXEreHM0dWVYdG5LMWRlQkNReU1WNXhOQ2FVZjlvTWNaVkZwMEtnME5wamEzWGJ2TmF1US9MN3pITStrYitjV2xiVlFibTl6V3RoQkNDQ0dFRUdKaWtxUnpEQ2lBZjVoK0IwdkMwbHkySDYzTDQ3ZVhkL1M3bHVWbytLcDBmSEhLS3RaR3p1RG5sN1p5dUhiZ0NyVlBUYjJacGVIcGZGcDVudmRLanJrdFFTenZhT0Fmejd6bXN1Mmh4S1Z1YVJzZ3Q3bUNVdzBGYm10UENDR0VFRUlJTWJZazZSd0RkaUMzcGNLWmRMWmFPdm5MMWIzc3JiclE3emxhcGJyUDZyWDF4bFl1TlpjQlVOWlBEK2JLaU9sOE1Ya1Z3VnBmQUo1T1c4K1ZsdXArRThuRm9hbmNGSkVCd0szUnM3Z2xlaWI3cXkveGJzbFJTdHZyWEk0OVdWOUFkV2N6QUpVZGpRTzg2djQ5bU9DK3BITjcrV2xKT29VUVFnZ2hoSmhBSk9rY0krK1hIbWRhUUF3S0ZMeVF2M3ZBWWF6QldsLytjOWJEN0syNndEdkZoMTMySGFuTDYzZGR6VlQvYUo2Y3NwcDAveGlYN2VjYlM3RDNXSzdrZWxkYXE5aFZlWlkxa1Ztb0ZTcVVLTGdwSW9PVkVSa2NyY3ZqemFKREZMWFZBUEJCMlltaHZtUWhoQkJDQ0NHRTZFV1N6akgwaTB2YitsMEtwWXVmV3Mrek0rNG5XaC9FSTRuTENORDQ4T2Nybnc1NFRvSWhqSWVUbHJFb05OV2xybXhwUnoxL3p0L0RtUjVyYWM0SVRHQmg2QlRLT3VvcGJhL25ZbE1wTmNabS9wQzNtN2VMajNCZi9DSnVqcHFCV3FGQ2dhTVhkRkZvS2dkcmNuaWo2Q0RsSFExOXhqQlFWVnVUemVLeVJ1ZVB6Nzg3NE9zWmpwcHJ2YTVDQ0NHRUVFS0lpVUdTempFMFdNS3BWMm40VWRaOUpCakNBTWV5Sy91ckwvVjdmTEp2QlBjbUxHSnBXTHBMdXRkaTZlRE5va1BzS0Qvamt1eE5ENGpsWDdQdVJxZlVBSEMyc1lobno3M2ozRjluYk9HUCtaL3dYc2t4SGtoY3d1cUlURlFLUnlxNVBId2FTOFBUMlZ0MWdiZUtEbEZqZEUzMm5wLy9aWmNDU1QzOSt2SjJQcXUrNkh4K3VxRnd3TitERUVJSUlZUVFZdktTcE5OREFqUSsvRERyWHFiNlJRR09aVlIrZW1FTHVTMFZ2WTZkRzV6TW5YRUxtQm1VNExMZGJMZnlVZGtwM2kwKzBxczQwYXlnUlA0NTR5NW53dG0xN1pIRTVieGVkTURsMkJwak03L0wzY2w3eFVkNU5Ia0Z5OExTQVZDaVlHMWtGamRGVE9mbHE1K3hyZnlVVzE2N0VFSUlJWVFRd250NGZkS3BVaWpSS0ZRdTJ6Ukt0Y3QrZlkvRXJZdE8xYjFOQVgwZVk3WGJNUGZSMnhtbTgrZlpHZmNUNnhQaVBPNjVTeCtTM1ZqY1o0eTNSTTkwU1RodDJQbTA2anh2RmgyaXp0alM2L2liSWpKNE9tMDlhb1VTZ09QMVY4Z01qTWVnMG5KL3dtSmlmSUo1UG5jSG5UYXp5M2tWblkzODR0S0hiUFUvemhQSnE4Z01qSE8rd25OTkpTN0hubTBzSWtqajYzeWU0QnRLaEM2d3ovaUZFRUlJSVlRUTNzdnJrODZOTVhQNGNzcnFmdmN2RDUvRzh2QnBBN2FSNkJ2T0c4dSswMnY3NlliQ1h2TVpFd3hoL0dqR2ZZUnEvUURIL01mL3ZyaDF3SXFzejEvZVFmcjhHQUsxQnZaWFgrTHQ0c045enJWVW91QUxLVGR4Wit4ODU3WVB5MDd5bDZ0N1NmR0w0RWRaOXhHb01iQXNQSjBrdjNEKzUrSUhGTGZYOW1vbnI2V1NmOHQra3lWaHFUeVJ2SXE5VlJlY2hZVzYvQzUzcDh2enIwNVp5OGFZT2YyK0JnQ2RVb05XT2Z4YnpteXo5RXFRaFJCQ0NDR0VFQk9EMXllZE45S3lzSFNlVGwvdjdCVnR0eHI1ai9Qdk9aZEU2VStiMWNqUEwzMUFnNm1OeXM2K2x5MEoxd1h3bmZTTnp0NUpPL0I2NFFIZUxUa0N3TlhXYXY3bDdCdjhLT3MrSXZXQnhQcUU4TnpjeDNtejZCQmJTbzY1ekFYdGNyZzJqK04xVndlc2hEc2NqeVV0WjFQc3ZHR2Y5MW4xUlg1OWVidGJZaEJDQ0NHRUVFTGNXRjZmZEZaME5IS3NMdDlsVzdEV2wxVC9hTUF4MzdHZ3RiclhlUnFsbWpuQlNRQzBXMDJjNzJObzdKWFdLdUJhRDJUeVN1Nk1XK0RjVjI5cTVTZm4vMGJoZFQySS9Sa29NVjBWa2NGWHA5Nk1RYVVGSEFXSmZuUDVZdzdYNXJvY1Y5N1J3UGRPYitidnAyMWlibkF5YW9XS3g1SldzRHg4R2k5ZTJjT0ZwdEplYlE5V0RFa0lJWVFRUWdnaEJ1TDFTZWVKK2l1Y3FML2lzbTFaV0RyZm4zNDdBS2ZxQzNnaGYzZXY4MEsxZnJ5NDZHc0FWSGMyOGRPTDcvZlpmb1F1a08ra2J5RERPVDhTTGplWDg5K1h0ZzY0ZHVkUVJPdURlQ3IxRm1ZSEpUcTNWUnViK09tRjkvdE5adHNzUm41eS9tODhrTENFQnhLV29GSW9TZklONXo5bVBzU1I2OWJvSEVzSGF5N1RhdW5zZDc5V3FXWjFaT2FZeHlHRUVFSUlJWVFZVzE2ZmRQWkZvK3d1TEdTMldVYmN6dnJvMlR5UmNwTkxrYUZQS3MveHgvemRXT3kyRWJkclVHbTVKMzRSZDhUTmR5bUNkTERtTXIvUDIwbTcxVFJvRzI4WEgrWmsvVlcrbGJhZVJOOXdvSHVOenFOMWVYeFlkcEtMZmZSOHVzdmJ4WWY3bkUvYUpVaGprS1JUQ0NHRUVFS0lTVUNTemo3MHJFeHJIR0hTK2YxcHQ3TXNQTDFITzJiK2NtVWZ1eXJQOW51T0FnYWNQYWxScUZnZk01djdFeGJqci9aeGJ1K3dtdmpMbGIxOFVuVnVXREZlYWEzaSs2ZGY0YjZFeGR3ZHR4Q3RVbzBDUi9LNU9EU1Y0dlphUHFrOHg0R2FuRkgzeWdvaGhCQkNDQ0c4a3lTZGZRaldkaThGMG1SdUgxRWI3NWNlWjE1SUNucVZoaXV0VmZ3eVoxdWZGV2U3S0ZId3IxbjNjTDZ4aEMybHgxejI2WlFhMWtmUDRzNjRCUzZ4Z1dNNWxEL203YWJPMURxaU9DMTJHMjhXSFdKMzVUbStrTFNTRlJIVFVWemJsMkFJNDhzcHEvbGl5aW91TlpWeXN2NHFweHNLaHp3UFZRZ2hoQkJDQ0NFazZleER5TFhsVElBKzE4RWNpdnpXU242VCt6RlQvQ0o1bytnZzFrR0cwejZkdHA2NXdjbk1EVTRtVk9mSGkxYytKVXpuejhhWU9kd1NOUk0vdGI3WE9VM21kb3hXTTE5TVdUV2lHUHRTM2xIdlhEKzBpeElGbVlIeFpBYkdNeXM0aVdmUHZlTzI2d2toaEJCQ0NDRW1OMGs2K3hCbkNIVStyaGxoMGdsd3VEYTNWd1hadmp5V3RNSmwvbUpaZXowR2xaWmZ6bjBDLyt1U3pVNmJtZXJPSmhJTVlRUnFESU91SVRwU3V5dXpDZEQ0c0NCMEtzcHJmWjltdTVVWDhub1hWUkpDQ0NHRUVFS0kva2pTMllla2E0VjFiTmdwYWV1LzJJMDdiSXFaeTczeGk1elAzeTQrek1jVlp3RFlYUEFaMzB5OUZRQ1R6Y0t1aXJPOFczS1VEVEd6U1VnSUc5TzRDdHRxMkY1K21taDlFTGZHekdaMVJDYWZWMS9zZDUxUUlZUVFRZ2doaE9pTEpKM1hTVENFNFhOdHZjdnlqZ1k2YmVZeHU5WURDVXQ0T0hHWjgvbXV5ck84VVhUUStYeFA1VGxXaEUvalVuTVoyOHRQMDJ6dTZOWEdqb296dkZWMHlDM3hmR1hLV3BmaVJ3QVZuWTI4ZEhVZnJ4WjhqcXBIcGR6Ujh0Zm9DZElZK3QwZk1NQStJWVFRUWdnaHhNUWhTZWQxRm9ST2NUN09hUzRiazJzb2dLOU92WmtOMGJPZDIvYlg1UERIdkU5Y2pyTUQvejdJL0VtajFVempDSXNkWGM4MFFLVmVpOTAycW1WZXJ2Y2ZNeDl5VzF0Q0NDR0VFRUtJOFV2cDZRREdteVZoYWM3SEordXV1cjE5dFVMSjk2YmY3cEp3N3FnNHk2OXl0bUViY01HVWlTczlJTWJUSVFnaGhCQkNDQ0U4UkhvNmUwajFqMmFLWHlUZzZQVTcwMURvMXZZamRJRjhmL29tVXYyam5kdmVMVG5DYTRVSDNIcWQ4Y0pQcmVjYnFldUkwQWZ5L2RPdnVPemJYM09KRm5QbmtOckphNmtZaS9DRUVFSUlJWVFRTjRBa25UM2NFNy9RK2ZoZ3pXVzN6dWRjR3BiR045TnV4YURTQVk2aHMzKzl1cGNQeTA2NjdScmp5ZHpnWko1T1cwK3cxcmZQNGtQdkZoK2x1SDFzaXpRSklZUVFRZ2doUEUrU3ptdXlBdU5aSEpycWZQNVIrU20zdEt0UnFQanlsRFdzajU3bDNOWm1NZkxyeXg5eG90Nzl3M2M5cGF2NEVqaVM5d1JEZDNYZHJrSERScHVGZHFzUkFKc2I1NGNLSVlRUVFnZ2h4aTlKT25FTUEvMVcrbnJuODJOMStWeHByUnAxdTdPREV2bnExSnVKOFFsMmJpdHFxK0ZuRjdlNmJla1JsVktGWHFseFMxdEtoV0xFNThZYVFweVBleWFjeCtyeStYM2VMZ0JlTGR6UHE0WDdSeDVnRDEwOXhnRDJTVG9YVmdnaGhCQkNpTW5BNjVOT3RVTEY5NmJmVG9RdUVIQlVhWDI1NExOUnRSbW04K2ZMS2F0ZGloS0JvMEx0ODdrN0Jxd1NPMXliWXVheUtXYXUyOW9iaVJTL0NKZDVxZ0NkTmpNdjV1OWhUOVg1RWJXcFZhcjcvVDFwbFdwV1JFeDNQbSt6R0VkMERTR0VFRUlJSWNUWTgvcWs4d2VaZHpFN0tOSDUvTldDenludmFCaHhlK3VqWi9QRmxKdlE5ZWg5N0xDYStPdlZmZXl1ekI1VnJPUFZ2ZkdMNmRsSGVxVzFpdWN1ZlVqRktIcHp2NWw2S3lzaXB0TmhOZEptTVdLMldiSFlyVmhzTmlMMWdmaXF1M3M2cGRDUUVFSUlJWVFRNDVmWEo1MFhtMHFaRzV3TXdORzZQTGFXblJoVmUva3RsZGg3alBZODExVE04NWQzVUcxc0hsVzcvYW5vYktTa3pUMEZlVkw4SWduVCtRLzd2SmV2N21OMmNCSUdsWlpkbGRuOEtYOFBGcnQxVkxGY2JDNWxaY1IwRENxZHkxRGE2NVcwMTAycXViRkNDQ0dFRUVKTU5sNmZkUDZ0NUNoVC9DSXhxSFU4ZDJuYnFOdkxiNjNrMTVjLzRydlRidU9WZ3YxdUswalVuMk8xZWJ3MHl1SEFYYjZkdG9IVmtabkRQcS9hMk13ZjgzZmpwOWF6dmZ5MFcySXBhYS9ERHZRM3k3VGRhdVJFM1ZWZUt0aUhWWW9TQ1NHRUVFSUlNVzRwN0hiN2hLekNjdmYrWDdpdExiMVNndzI3VytkYStxdDlhTEYwdUswOWI2ZEVnVUtoY0NhaGxodVFhRzVaOGYweHY0WVFRZ2doaEJDVG5kZjNkQUp1WFkreml5U2M3bVhERGhQeit4RWhoQkJDQ0NHOG10TFRBUWdoaEJCQ0NDR0VtTHdrNlJSQ0NDR0VFRUlJTVdZazZSUkNDQ0dFRUVJSU1XWWs2UlJDQ0NHRUVFSUlNV2Fra0pBUVFnZ3hRV1JuWjNQaStDbEtTMHJ3MGZ0eXBURFgweUdKVVVwSlRLWEQyRTU4ZkJ6ekY4d2pLeXZMVWExZDBkK2lZWk9UTjkzYjhwNExieVJMcGdqUkQxa3lSUWd4bm14KzZSVTZtbTBraEtjUkdScFBWR2ljcDBNU2JsSlpWMHBWWFFrRmxSY3hCR3A0NUxHSFVLdlZLSlhlTVNCdDgwdXYwTkZrSlNFaTNXdnViZWQ3WG5FUlE1Q2FSeDU3Mkt2ZWMrRjlKT2tVb2grU2RBb2h4b3NYZnZzaTBVRlRXWkN4eXRPaGlERjI5TndleWh2eitlSlhIME92MTZOU3FUd2QwcGlTZTl2NzNuUGhuZVRyRkNHRUVHSWMyL3pTSzBRSGV2ZUhjbSt5YU1aYW9vT244dXJtMTJsdGJjVnF0WG82cERIejhrdXZFQjA0eGV2djdVVXoxaExqSmUrNThGNlNkQW9oaEJEalZIWjJOdTFOTmhaa2V2ZUhjbSt6T0dzdHBqWTRmdnc0UnFNUm04M202WkRjTHZ0c05oMk5WaFprcnZaMEtPUENJaTk0ejRWM2s2UlRDQ0dFR0tkT0hEdEZZa1NhcDhNUUhwQVNrOEhGOHprME56ZFB5cDZ2RThkUGtSaVo3dWt3eHBYSi9wNEw3eVpKcHhCQ0NERk9sWlNXRUJrYTcra3doQWRFaGNaVFUxTkRTMHNMRm91RkNWcUNvMTl5Yi9jMjJkOXo0ZDBrNlJSQ0NDSEdLUitkd1NzcWVZcmVvc01TMEduMW1NMW1UQ2JUcEV0QTVON3ViYksvNThLN1NkSXBoQkJDakZOWGkvSThIWUx3b05LS0lxeFdLeWFUYWRMTjhaTjd1MitUK1QwWDNrMlNUaUdFRUVLNFZXVnRDUjNHOWo3M3RiUTNVVnlaNzdaZW5JN09OcmUwTTE3WjdYWVphdWxsNUQwWGs5R0VUVHBUL2FNOUhZS1l4T1QrRWtLSWtYdjMweit4WmU5Zit0eDM2ZW9wWHZyd0Y1Z3RwbjdQYjJ5cDQrZWJ2MGRsWGFsejI4RXpPemx3Wm9mTGNUVU5GZno4bGU5UlVubWwzN2JNRmhQUHZmb1A1QlNlNlIxTHdXbWVmL3RITkxYV0QvYVNlckhaYkx5NTgvZnNPUFRXc004VlFnaHZvL1owQUNPVjdCdEJYa3VGcDhNUWsxU3liNFNuUXhCQ0NMY3htWTNzT2JhRmhwWWFIbG4vclRHOVZsMWpGZlZOMVN6S1hEUGlOb29xY3JIWnJJUUhkMzhCYUxQYk9IRnhIMHRucmtPcGRIeG5mclhzRWpxTm5waUlwSDdiS3E3TXA2MmpoWml3eEY3N3N2T09vRUJCb0YvSXNHTlVLcFVFK0FWei9PSStacWN2RzlQNWlkTGoxVnVIc1owRFp6N21Vc0VwV3R1YjhEY0VrUnc3alZYejdzRFBFT0J5N0IvLzloT3E2c3Q2dFRGdjJncHVXL0dveTdibXRrYjJISHVQL0pJTG1DMG1vc0xpV1RYdmRsSmlwL2M2LzJ6dVlZNmMzME5kWXlWNnJZR01sSG1zV1hBWFdvMXUxSzlQM25NeDJVellwUE9XcUJsOFVwbU5EZm1mVXJpWEVnVzNScy8wZEJoQ0NERnFSbE1uWjNJUGNlanNUbHJhbTVnU2x6SG0xN3hZY0FxQTFJUVpJMjRqcC9BTUlZRVJYQ201QUVDQVh3Z1p5WFBaZTJJcmhlV1h5U3M1UjJGRkxzMnREVmh0Vmw1OC82Zk9jNFA4UW5sdzNkZXByQ3ZGWnJOeS9zcHhRZ0lqYU8xb3ByV2oyWEdNZnhobWk1Rzg0bk9zbkhzYkpyT3h6emcwYWkwS2hhTGZPRythdTRuY29yTlUxNWRKVVp3YjdMV1AvNWU2eGlveVV1WVI2QmRDVlgwcHAzSU9rRnVVelZQMy9KdEw0dGxoYkNjOE9KcjB4Tmt1YmNTR3UzNVowZHJlekYrMi9qZWRwbmJtcEM5SHE5RnhPdWNBcjMzOEd4N2Q4QjFTWXFjNWp6MXdaZ2VmSG4rZitNZ3BySnk3aWZLYVFvNWQyRXQxUXptUGIzeG13UHRHQ0c4MFlaUE9xZjVSM0J3MWsxMlZaejBkaXBoa05zYk1JY1V2MHROaENDSEVxRFMzTnZEODJ6L0VZcldRa1R5WFM0V25iOGgxeitZZEJ1QVA3LzQvbCswaEFlSDgzYjAvSFBUOERtTTdWMG92b2xRcW5VTjBzNll1NUxibGp4QWVITTNGZ3BPa0o4M0d6eERJbm1OYldKQ3hpdERBN3IvWlBucGZBTjdkODMrMHREVml0cGhRcTlTOHZPMDU1ekYzclB3Q1pUV0YyT3cyOXAzOGtIMG5QK3d6bGlkdSt4NnY3L3p0Z1BIYTdYWStPdkFhSHgxNHJjLzlxZkZaM0hmelU0TytiakU4SVFFUlBMVHVteTdKNWJFTGU5bHg2QzJPWDl6SDZ2bDNPTGQzbXRxWkVwZkJtZ1YzRHRqbVp5Yy9wTG10Z2NjMlB1Tk1NR2RPWGNRTGYvc3hueHo5RzAvZDg2OEFOTFhXODluSkQwbUtUdU94amM4NGU5N2YzL2NTMlhsSHlDM0tKajFwbHJ0ZnNoQVQyb1JOT2dFZVRWckc0ZHBjV2l3ZG5nNUZUQkloV2o4ZVNWcnU2VENFRUdMVWJIWWJLYkVaTE14YVEwcnNOSDd5NHRmSC9KcUY1Ym5VTjFXek1ITTEwV0VKenUxSHozK0t6VGEweGU3UFhENkVqOTZYN3p6MFg4NFA4MTAyTFgrTVFQOVFBbnlENk9oc1E2dlJzV3pXclh4MmFodHJGdHlGcjQrLzg5aW5IL2d4UlJWNXZQTFJyL2pDcHU5eDhlcEpibGwwTHdxRmd1YTJSclorOWpMenBxOWtRY1lxY2dyUEVCWVVSVmhRRkFBZkhYZ05vNm1EOEpBWWJsL3h1TFBOZmFjK3hOOFF5THhwSy91TXZkM1l5bzVEYnpGditrb1NvMUlCOFBjTkd0b3ZUd3pMM2F1LzNLczNjY2JVUmV3NDlCYTFEZDNUcjJ3Mkd5YXpFYjNPTUdCN0ZxdUZjMWVPRVJ1UjdOS2pHUm9VU1ZyQ1RDNFZucWErdVlhUWdIRE81Ui9EYXJPeWROYXRMdmZvMHBucnlNNDdjdTJMRVVrNmhlaHBRaWVkQVJvRHY1Ly9KTC9OMjhHeHVueFBoeU1tdVBraEtUeVR2aEVmbGRiVG9RZ2h4S2dGK1lmeTBLM2Z1S0hYUEhSMkozNCtBZHk4NkY3VXF1NlBHQWZQN2lROHlMVkEyOGxMbjVNY000Mm9zSGpuTnJQRnhPSHNYY3hNWFV4TGU1TnplNEJ2RUFxRmd2aW9LYzV0MlhsSG1KWTBCNXZkeHVuTEIxazY2MWFYcEJQZ1RPNGgwcE5tWWJmYk9YTHVFMjVlZUE4S2hZSTl4OTVEcmRhd1pzRmQrT2dNdkxMOVZ5eWJkU3NaS1hNcHJzeW5wT29LajI3NE5nYTlMMWxURnpqYks2c3BJTC9rZ3N1Mm5ycUdGaS9LV3VOTVlNWFk2R3Y0cXNWcUJuQkpNRHVNanVyR2V1M0FTV2RWWFNrbXM1SGttUFJlK3hLaVU3bFVlSnFLbWlKQ0FzSXByc2hEb1ZDUUdKM21jbHhFU0F3K09nUGxOVVhEZmoxQ1RIWVRPdWtFOE5QbytVSEdYZXl0dXNDcGhnS0sybW9vYWEvemRGaGlnb2czaEpMZ0c4YmM0R1RXUkdaNU9od2hoSml3S210THlDKzl3TTBMNzNGSk9NMFdNM1ZOVldSTmNVM1Vzdk9Qc3ZmRVZqWXNlNWc1NmNzQVI2K1VqOTZYbXNZSy92ZU5IemlQZldUOXR6aDQxbEc1ZG1IbUd1SWpwMUJRbnNPakc3N2RienhHVXljWHI1N2tnVnUrMWl2T2Mvbkh1UE9tSi9DNWxwelliRFlVQ2tlUDFlNmpmeU0xUHF2UCthOHBzUmtjUGY4cERjMjFCQWVFOWRwZlVKYUR2eUZRRWs0UE9aZDNGSUNFcUtuT2JaM1hsdTZ4MjIwMHRkYWowL3FnMS9yME9yZSt1UnB3elBlOVhwQi9LT0NvcXR4MXJMOGhFSTFhMCt2WUFMOFE2aHFyUnZsS2hKaDhKbnpTMldWMVpDYXJJek05SGNhNDl0eHgrTGlnKy9uakdmQkVIM2xXZmlOOGJaZmpzVm9KNzl3Qi90TDVKNFFRWWdDN2pyNkxRZS9Idk9rcnFhd3JkUmJXS2F5NGpOMXVKK202SHFUSE56N0Q5b052OE9IbnIxQmFkWlVOeXg1R3A5WHp4S2J2QVFwKysrYS9zbnJCbmFRbnpzWmlOUk1mT1pXVGx6Nm5wYTJSbk1MVEtGQlFYVjlHVVVVZTRLZ2thdEQ3RVJVYVQxSk1HdWZ5aitMcjQwOUs3SFJLcTd2LzhZc0tpK2VwdS8vVnBZZlZack9pdXBZb2YrRzI3Mkt4V3ZwOGpWUGlNZ2p3ZFZTc1hiZjRQcGQ5Wm91SjgvbkhtSjl4MDZoL2wyTDRycGJsc08va2g0UUhSNVBaNHd1TzltczluVDNuN2diN2g3RXdhdzBMTTFjN2UweTdrbE5kSHdtcFZxTUh3R1J4Rkp6cU1MYjNxcERiUmEvMXdXSTFZN1BaZWcwUEY4S2JUWnBobHA3b0FBQWdBRWxFUVZTa1V3d3VvRWNGYjdzZGF2dVpDanMxQ09aRXdPbHFzTmhnU3g1OFFmSjVJWVFRL2JoY2RKYkM4c3ZjdnVKeGFoc3IrZlBXbnpFemRURWJsejNNMmN1SDhOSDVFaGVSNG5LT1dxWGgzalZmSVNRZ2dnTm5QcWE2dm96SE5qNkRRZS9uUEVhdk5SRG9Gd3pBbWdWM2N1bmE4RldOV2tkMFdBSVhycHpBWW5Na2lIa2w1MUFySFI5cmttTFNLQ3kvVEd0N0U3OTg3Uit4WHB0UCtxdlgvd21BdFF2dWRpYWRWcHNWazhWSWUwZkx0YmExYU5SOWY5T3FWQ3Baa0xtS0E2Yy9adW5NZFM2Sng2bWNBNWdzUnVaT1d6RzZYNllZdHVNWDlySHJ5RHY0K3dieDBMcHZ1dlMwQi9nR2Mvdkt4OUdxZFZoc0Z1b2FLemw5K1NBN0Q3OU5jMXNEdHl5NkY4QjVqeWdWdlJORkJZN0V0Q3RCdGRtc3ptMkRIU3VFY0pDazA0djQ5UndGb29EcTl2NlB2VC9ka1hRQ3ZKY0xEMDhIalh4aEo0UVF2V1RYd0k0Q3lHdUFncWJCang4cXBRSlNCajlzWEFqMERTRTJJcG5aNlV0UktCVGNzL3BKdGgxNGxiTHFBcHBhNjVpZnNhclBYaCtGUXNHYUJYY1M2QmRDVVVVdWJaMHR2UDNKQzRDajUvRGcyUjJjelR0TVJ2STg1azN2VHVabXBTMW1WdHBpd0RIazhUZHYvaXYzclgySzBNRHVOWlpYenQzRS9NeFZBTlEyVkxEOTRCdmNzL3BKRkVvbElRSGR4elUyMTJLMzJ5a296MkhsM05zR2ZhMExNOWR3OHRMbjdEajhGdmV0L1NvQUxlMU43RHZ4QVhPbnJlaHoyTzFvMUhiQTlndHdyQVZhcldDYkJDdkZ1ZXZlTnBtTmZQRDVaaTVlUFVsSzdIVHVXZk1WRE5lcUYzY0o5QXQyRHQvdXNqQnpEWDk2Lzc4NGN1NFRsczlhajQvZTE3bTJabGR2cHV0MU9nSFFhUnk5b0ZxTnJzL2pBSXptVG5RYXZTU2RRbHhIa2s0djBuT0lyQUtvR1NEcFhCZ05DZjVRM0FLdFp0aFpBSnVtOUgrOEVFSjRveGZPd0x1NWppL2xNc0xna2VtZ2N0TVhkQXJnMEI3M3REWFdvc0xpZWZqV3A1MGZ0TE9tTGlBcUxKNi9mdkJ6QUJabXJoN3cvSG5UVnpCditncGEyNXVKajNUOFkxTlNtVTlvWUNRUkliSE9PWFhERVJFUzQzeXN1dFlEbWhpZDFpdjVMYXJNUTZsUVVseVpUM05iSXdHRFZKdlZxRFdzWC9vUWIrNzhIVWNqcHpCditrcmUrL1JGWjJFaWR6Tm9ZRllFSkVTRFJjR2tXSjNjSGZkMmUyY2JyMjcvTmRYMVpkeXk2RjRXejdoNXlJbWVueUdBNlVsek9IWmhMeldORlNSRVRTWFFMd1NBcHBiZWRVRzY1bkoyZmFrUjZCOUtSVTFSbjBOb0cxdnFDT254NVljUXdrR1NUaS9TTSttMEExVURKSjBBRDB5RFh4eDNQSDR6QjI2YlFqK0RTWVFRd3Z2ODlDanNMWWE3VStGTE04QXdCditpSG5KL2syUG0raDZteHBZNk9veHRMSmw1eTVDVFJqOURBS3ZtM1E3QTBYTjdtSlkwaDVtcGkzb2Q5K3ZYZjREUjVKZ2pZcitXaHYxcHkzODZoelorOTlIL2R2WmM5VlJkWDBaTFJ4TkdZNGV6QXUyWjNFTmtUVjFJVlgwcEp5OTk3cksrWTMvU0VtYXdmUFo2ZGg1K20zUDVSNm11TCtQeGpkOTFGaVp5SjRNYUVzSWdQQncwdmV2V1RGaWp2YmMvK1B4bGFoc3JlR1REdDEyV09Ca3FzOFVFZE0vWGpBbExSS0ZRT09jSTkxUmNsWTlTb1NUdTJoY2lzZUZKbEZaZHBheTZ3S1dpY20xakpSM0dObWFtTGg3SlN4SmlVcE9rMDR1NEZBT3lnOUhxNk1YMDYrY2ZzVnVTNE1Wc2FEUkNaUnNjS29ObHNUY2tWQ0dFR05jT2xzR2VJdmptSEVmU0tWelZOVlh6L3I2L0VoWVV4YXA1Z3lkeEErazBkVkJWVjBwaWRQY3YrczZibm5ET3dXdnJhR2JyWnkremZzbUQrQmtDQVVmbDJxMzdYcUtsbzRuV2RzY1B3UDl0K1U5OGZmeEpqcGxHMXRRRlhDNDZTMm5WVmRiTXY0dXErbEwybmZpQWhabXJleTI5MHBlc0tRczVldjVUeW11S1NJNlpSdVMxd2tsaTdGWFdsWkpibE0zaUdUY1BtbkMyZDdiaW8vTjE2UVd0cmkvbnd0VVRCUGdHRXhuaStHRGpvL2RsYWx3bSthVVhLS3N1SkRZaUNZQzZ4aXB5aTg0eUxXbTI4NHVWcnZmK1lQWk9Ib3o4dXJQdGcyZDNBakE3ZmFuYlg3TVFFNTBrblY2a1p5R2hyaTdMbW5id0MrejdlSlVDN2ttRHY1eHpQSC83c2lTZFFnZ0I4RllPVEErZEhBbW4yV0ptMTVGM1dENTd2WE9JNFdqVU5WYnh5dlpmWTdQYnVQL212K3R6V1ltaGF1OXM0ZVZ0ejVFY000MzR5Q21ZTFVhTTVrNlNleVFhWFVNZjQ2T21Pb2MvbWkwbTFHb055VEhUQ1BJTHhXdzFzZVBRVy96Z1M3OXhGZ2xxYktuamc4ODJrNUV5ajZTWU5HSWpram1jdlpzUFAzK0ZCOWQ5dmQraG1xM3R6UnpLM3NYeEMzc3grUGlUTldVQlozSVA4ZnQzbm1YNTdQWE1TbHM2cXRjc0JsZGVVd2c0NXVydU9iYWx6Mk9Xejk2QVRxdm5WTTRCc3ZPT01DVXVBMStmQUdvYks3bDQ5UVFBZDZ6OGdzdjdmUE9pZXltcXpPTzFqLytYdWROV29GS3BPWjF6QUsxR3o4M1hDZzRCeEVZa01TdHRDV2R6RC9QcTl2OGxPWFlhWmRVRlhDNDZ5NUtadHpnVFdTRkVOMGs2dlVqQWRUMmRLQnhKWjNJL1NTZkFYYW53MmtWSHIraUZXamhURGJObHFvSVF3b3RaYlpCVEQwL084SFFrN3RIUjJVcEJlUTQ1aGFkNWNOMDNpSXRJSG5GYmVTWG4yZkxwbjBHaDROSDEzeVk4T0hyRWJWbHRWajQ1K2g2eEVjbXNtbmM3ZTQ1dndXUTJjdmpjYmpKUzVya1VEYnFlUnEzbDd0VmZkajR2cWJvS2RNL3RyR21vNFBVZHY4Vkg3OHVHcFE5ZE8wZkRobVVQOGRhdVA3RDk0QnRzV1BxUXkzeTlzdXBDVHVYczUxeitNV3cySy9NemJtTFYvRHZRYTMyWW1icVluWWZmWnZ2Qk4vajB4Rll5VStZemMrb2k0aUpUcEtETUdPZ2FXcDFmZW9IODBndDlIak0vWXhVNnJaNkVxS25rRlovamJONFJUS1pPREhvL3BpWE5ZZm5zRFM3emZnSENnNlA1NHFidnMvdm8zemgyWVM5cWxacmttR25jdk9qZVhrUEViMS94T01IK1laektPVUJ4WlI3QkFlRnNXUHFRTEpralJEOGs2ZlFpTGtubnRYOERCNnBnQzQ2NUpQZW13ZXVYSE0rZlB3WC9kNnVqOHB3UVFuaWozQVpIQmRIVVlFOUhNancvL01vZit0d2U0QmZNazNmOEU2L3ZmSjdOMjM3SmcrdSt6cFM0akdHM3YrUFFXeHk3c0pld29DZ2VYUGVOQVpQQ3dkUTBWR0N4bW9rTWplUGg5VTl6dGV3U2g3TjNjOS9hcHlpcHVzS2Z0LzZNUlpscmlBNVBSS1BXOHNqNmI5SGEza1JUYXoxV200V0V5S25vdFBwZTdkcnNOazVjK0l3OXg3WVE0QnZNRnpiOXZjdFEydlRFV2F4ZGVEZDdqbTF4RktoWmZCOTV4ZWU0ZVBVa2RVMVZxRlVhWnFVdFllbk1kUzVWYWhPalUvbnEzZi9DcFlMVEhENjNtNU9YUHVma3BjOHg2UDFZTVdjamk3TFdqUGgzSVhwYk12TVdsc3k4WlVqSEprUk41VXQzL01PUTI0NEtpK2Z4MjU0WjlEaWxVc25LdWJjTnFlS3hFRUtTVHEraVZ6c3FMSnB0M1FXQmF2cFpxN09uUjZiRDlxdU91WjJGemZCeEFkdzJVZXI0Q3lHRW03V1pIZi9WcVR3Ymh6djU2SDE1Yk1OM2VIWDdyOGtyUGplaXBETWhhaXBxbFlhYjV0MCs2dUdsV28yT3FOQjRIbG4vTGZSYUgwNWQyazl5N0RReVV1YVNrVEtYaUpBWWpsL1l4OEd6TzdCWUxTN24rdmtFOE13alArdTM3Y3VGWjVreGRTSHJGdC9mWjdHaFpiTnV4ZDhReEpuTEJ3a0xqR0ozK2Jzb2xVcHVXWFF2czlLV3VLd2oycE5Db1hER1YxWmR5Sm5jUXhSWDVwR1pNbjlVdndzaGhKZ01KT24wTWdGYXFITXNONFdkZ1pkTjZhSlhPeW96L3NveEJZSy9ub08xQ1k3dFFnZ2hKZ2VkVnMvanQzM1hPZWR4dURKUzVwR1JNbS9RNHhabXJXWmgxc0JMcUFUNmhmQ1Z1MzdnSE41Njkrb3YwOTdaNnR3L0ozMlpjKzFGbTgyR3hXckdicmVqVUNoUUtsVzlsckdJajB6aFIxOTFyUC81Nkladjk3bG1hRTh6VXhjNXErWSt0dkdaWVNmUnNSRkp6a0kwUWdnaHdFMnJpWW1KSXVDNkwzVUhHMTdiWlVNeUpBVTRIamNhdTRmYkNpR0VtRHkwR3QyNG1ZUFlNekgwMGZzU0doVFo3M0ZhalE2ZFZvOVdvME90R3ZnYjBjRVN6dXRKVVNBaGhCZzlTVHE5VE1CMVgyQVBwYWNUSEhNNG41N2IvZnlkeTFBN2hLRzVRZ2doaEJCQ0NPOG1TYWVYNmRuVHFRQXEyb1orN3V3SVdCRGxlR3kyd1oreTNScWFFRUtJNjZRa1RvSTFXY1NJeFVVbkFveWIzbWQza251N2I1UDVQUmZlVFpKT0wrTi9YVStuelE3TnBxR2YvODA1M1pWcjl4UkJYb1A3WWhOQ0NPR3F3OWhPWlYycHA4TVFIbEJSVzB5bmFmSU9LWko3dTdmSi9wNEw3eVpKcDVlNWZuZ3RESDFlSjBDY1AyenNVYm4ydDZkR0g1TVFRb2kreGNYR1VsVlg0dWt3aEFkVTFwVVFHaHFDUXFGQXBWSk51cDR2dWJkN20renZ1ZkJ1a25SNm1jQWV3MnZ0MS80NzFIbWRYYjZZQmZwclN3VmNySVA5OGtXbEVFS01pUVdMNWxOUWRjSFRZUWdQdUZKMmppbFRVMUFxbFdnMG1rbVhnTWk5M2R0a2Y4K0ZkNU9rMDhzRTlsNlNiTmhKWjVBT0h1bXhoTnNMWjhCaUcxMWNRZ2doZXBzeFl3YUdRQTFITDN6cTZWREVEWFFvZXpjS25ZWDQrSGpVYWpWYXJYYllWWGZIdSs1N2U0K25ReGtYRG1Ydm12VHZ1ZkJ1Y2pkN0daZWs4MXBYWjNscm40Y082TDQwQ1BWeFBLNXFoL2Z6UngyYUVFS0lQanp5Nk1PVU5lUng5Sng4T1BjR2g3TjNVMWFmeTdMbFMxR3IxZmo1K2FIUlRNNWxXeHozZHI3WDM5dU85enpQSzk1ejRiMVV6ejc3N0xPZURrTGNPSzFtMkg3VjhiaHIxRWFRRGxZbkRLOGRsUkpDZk9EQXRhRzE1MnZnNWlUd2xiK1JRb2hKcnJ3VlBpbHlyRjhjWVJqYmF5a1VDaFFLQlZrek16aDA4ak11NUoyaTA5Z0pnTDhoY0d3dkxtNllpdHBpOGt2T2N6RDdZOXFzTlN5L2FRa3FsUW8vUHovQ3dzTFE2WFNUcnRmTDIrL3Q3dmQ4TzYzV1d1ZDc3dS92VDJobzZLUjh6NFYzRzNnRlpUSHB1TXpwdERzU3orRXNtOUxUMmdUNE1CL08xMEtuRmY3ak1QenZXc2RTTEVJSUlkeERxVlNpMCtsNDhLSDdPWDc4T0RrWFQzSGt3azUwV2dPbEZZV2VEaytNVWx4MEVwMm1kc0xDUWtsSlQzWU9yL1R4OFNFa0pHUlNKeDlkOS9aRER6L0FzV1BIdk9iZUh1dzkxK3Yxay9ZOUY5NUxrazR2NDFLOTlscDJXRGFDNGJWZGZyQVludHdCblJaSFVhRjNMOFA5NmFNS1VRZ2h4SFhVYWpYKy92NHNYYnFVek14TVdsdGJzVmdzMkd3MjdIYjc0QTJJY1UraFVLQlVLcDNES3dNREE5SHI5YWpWay91ald0ZnI5Y1o3dTYvMzNNZkhCNVZLNWVuUWhIQzd5ZjJYVFBUaXF3RzEwbEg0UjRGaldxZkpDZzJkRUt3ZmZudVJCbmhxSnZ6bTJ0SXBmejRIaTJJZ3dkK2RVUXNoaEZDcjFSZ01CclJhTFVGQlFaaE1Kc3htTTFhcmRkSi9PSi9zdXBiSTBHZzBhTFZhTkJvTmFyWGFhM3E3dlBIZTl2YjNYSGdmU1RxOVVLQVc2anBkdDVXM2ppenBCTGhqS254YTdCaG1hN0hCVHc3QkMrdEFKZU5zaFJEQ3JicVdVbENyMWVqMWV1eDIrNlQ5VU81dHV1WTQ5dnp4SnQ1NGIzdjdleTY4aXlTZFhpaEExenZwckdpRHpMQ1J0L21EeGZDbGp4MjlwZ1ZOOFBKNStQS00wY1VwaEJDaU4vbHdLaVlydWJlRm1MeWtEOThMQmZVb0p0VDFwMzBreTZiMDFEWE10c3NibHlDM1lYUnRDaUdFRUVJSUlTWStTVHE5MFBVVmJHSDBTU2Z3LzltNzc3QTRyblB4NDkrdExMMzNya1lUYWdqMWdwclZYZVFpVzY2eDA1eDdZeWR4NmkvSlRiMDNUbktUNjlpSmt6aXg0eDVYV2E2UzFTV3JBUklTSUJDaUNRU2lpRjYzNy83K0dGaDIyVVVWaEdEUDUzbjJZWGRtZHVZc00wTDd6bnZPZTdoOU1renR5NVpha2JyWkdzelh2MTlCRUFSQkVBUkJFTVl1RVhTNklmdWdzei9WZWEzVHBnejJvM21nVmd6czgvbFR3N05mUVJBRVFSQUVRUkRHSmhGMHVxRUFGd1dEaGlQVENWSTMyeS9iamVYOHBBSnlHNFpuMzRJZ0NJSWdDSUlnakQwaTZIUkRnWGFaenY0S3MyMDYwQTlUVjloTlV3YTYyUUw4TGdlNkRNT3piMEVRQkVFUUJFRVF4aFlSZExvaCsweW5oOTM4dzhPVjdRVDQzcHlCYnJadE92ajFVV21jcHlBSWdpQUlnaUFJN2tVRW5XNG93RVdtRTRadlhDZEF0STlqTjlzVGpkSTBLb0lnQ0lJZ0NJSWd1QmNSZExvaCs2RFRQdnM0bkpsT2tMclp6b3NhZVAxNk1Sd1g0enNGUVJBRVFSQUV3YTBvUjdzQndvMW4zNzNXYURlT3MzNllnMDZBSDgrRHIrMGNDR2gvZFJSZVdDMFZIQklFUVJDdVRrRkJBY2R6ODZpdHFjRlQ0MDFGVmVsb04wbTRUaFBpSjZQVjl4SWJHOFBzekF5bVRwMktUQ1pESnBOZC9zM2ppRHRkMitLY0MrNUlaclZheFZBN043VG1QVEJacE9kV3BKbFRNaVBnTjB1Ry8xalZuZkNOWFFPRmloTDk0ZmxWb0JKNWRrRVF4cURqRGZERGcvQ241WkFXY3ZudGg4dXJMNytHdHROQ1hPZ1V3b05qaVFpT3VYRUhGMFpVUTBzdGpTMDFuR3NveHN0ZnhaWUg3a1dwVkNLWHU4ZC9sSysrL0JyYURqTnhZVWx1YzIzYnpubDlNVjRCU3JZOGNKOWJuWFBCL1lpZzAwMXQvaGhhdE5KenF4VmtNb2p4Z1pmWGpjenhEdGJDTDQ4TXZGNFJEeithT3pMSEVnUkJHRW1qRVhUKzdibC9FaGt3aWN6VXJCdHpRR0hVWkJmdW9hNjluRWUrOGdBYWpRYUZRbkg1TjQxaDR0cDJ2M011dUNkeE84Vk4yVStiUWw5dmpycWVrYXN3dXlRR2JwMDA4SHBQTlh4VVBrSUhFd1JCR0VkZWZmazFJdjNkKzB1NU81bWJ2b0xJd0VtOC91cWJkSGQzWXpZUDAzeG1ONkZYWG42TlNQK0pibjl0ejAxZlFaU2JuSFBCZlltZzAwM1pqK3YwVTBzL0xWWm82aDI1WTM1akJrd09ISGo5bDVPUTN6Unl4eE1FUVJqckNnb0s2TzJ3a0pubTNsL0szYzI4cVNzdzlFQnViaTU2dlI2THhUTGFUUnAyQmZrRmFOdk5aS1l0RysybTNCVG11c0U1Rjl5YkNEcmRsSDBGVzMrNzV5TlJUS2lmVWc2L1dqUVE1SnF0OE5NdnBER2ZnaUFJZ3JQak9YbkVoMDBaN1dZSW8yQkNWQ3JGcDB2bzdPd2NsNW12NDdsNXhJY25qWFl6Ymlyai9ad0w3azBFblc0cXlDN1Q2YWthZUY0M2pITjF1aExpQ1Q5YllPdlJTNjhKZm5BQVduVWplMXhCRUlTeHFLYTJodkRnMk5GdWhqQUtJb0pqYVdwcW9xdXJDNVBKeEhncndTR3ViV2ZqL1p3TDdrMEVuVzdLUHVoVTJsWG9Ic2xNWjcvcFlmQmt4c0RyWnEwVWVPcE1JMzlzUVJDRXNjVFR3OHN0S25rS3ppSkQ0dkJRYXpBYWpSZ01obkVYZ0locjI5bDRQK2VDZXhOQnA1c0s5SFM5dk80R0JKMEFHeWJDNXVTQjErYzY0TDhPUytOS0JVRVFCRWxsZGRsb04wRVlSYlgxMVpqTlpnd0d3N2diNHlldWJkZkc4emtYM0pzSU90MlVmYWJUYVBjM3JYNkV1OWZhKzhvMHlMTHJXWlBYQ0gvSXZYSEhGd1JCRUc1ZUxSMFg2ZFVOL1o5U1krc0Z6dFdkSGJiamFTOXhyQ3RodFZveFc0Wi9ISjdWYWhWZExkMk1PT2ZDZUNTQ1RqZGxIM1QyR2dlZTM2aE1aNzhmem9YMDBJSFhuMWZCbTJkdWJCc0VRUkNFa1ZGVWVZSS92djU5MmpxYnIvcTk3K3o2SzZmTGM0WmNuMTk2bEwwNUgxeHlIKzFkTGZ6KzFhZG9hS20xTFR0ODZuTU9uZHJoc0YxVFd6Mi9mKzBwYWhvcWh0elhHOXVmZFhxZnZaYysvQzNIQ25kZnNqMkNJQWp1U2puYURSQkdSNkJkME5taEI3VUNER2JvTWtDM0VYeFVRNzkzT0NubDhPdEY4SzI5VWhkYmdKY0tJZHdiVnNUZG1EWUlnaUNNVnhXMXhSek8vNXk2cGlwa3lBZ0pqR1QrdEZXa0pzNjZJY2R2YVcra1I5ZUZqNWYvZGUybm83dU5qdTRXaDJWZFBlMFlUSHJPTnpoUCtod2JQaEdaVEVaMWZTa1dpNW5Rd0VqYk9vdlZ3dkhpL1N5WWRndHl1WFR2dmZMQ0dUeFVHcUxDRW9ac2cwN2ZpOEdvSDNMOXBOaXBITTcvbk16VUxOUXFqeUczdXhZaTQrVk1xKy9sMEtudG5EbVhSM2R2Qjc1ZUFTUkdKNU9WY1NzK1huNE8yeHBOUnI0NCtSbUY1ZG4wYUR2eDl3a21NeTJMek5Rc1pES1p3N2FkUGUzc3lkbEtlVTBSUnBPQmlKQllzakkyTWlFNnhha04rYVZIT1haNkR5M3REV2pVWHFST3lHQjU1dTNEY3Y3Rk9SZkdHeEYwdWlrL3RSVHdtU3pRWTRRSkFWRFpMcTJyNzNhY1QzT2tlYXZnZDB2aDY3dWdSU3N0KzIwMmVDcGhRZFNOYTRjZ0NNSjRVbHBkd0ZzN255YzZOSUY1NlNzeG1nd1VWUnpudmQwdmtKV3hrU1d6MWcvcjhWcmFHK25vYm5WWWR1RmlKUnExRnpVdUFrTlhFcUtTYklHZ3ZiTHpCUnpPLzl4aG1VN2ZpOGxzNUlOOUx6bHQvNDI3ZjQ1S3FhYWs2aFJCL21GVTFCUUI0T2NUUkdyaUxQWWQvNUNxdXJPVTFSUlNWVjlLWjNjYlpvdVpmMjc3alcwZkFUN0JiTDdsY1pmdDdPaHU1ZFZQL3Vpd3pHUXhZVERvK1B2N3YzSlluaGlkekliRkQxelI1eGV1M0J2Yi8wUkxleU9wRXpMdzl3bWlzYldXdkpKRGxGWVg4TlZOUDdFRm5sYXJsWGQzLzQzeW1pTFNKODBoTkRDSzRzb1Q3RGp5TmxwZEQwc3pOdGoyMmQzYnlVc2YvaGFkb1plWlNZdFFxenc0V1hLSU43WS95LzFybjJSQzlFQXhpa09uZHJBM2R4dXg0Uk5aTW1zRGRVMVY1QlR0NDJKYkhRK3UrNVpUTUNzSTdrNEVuVzRzd0VPcUhBc1E1QUdWZmN2cmJuRFFDVkxtOWZkWjhNUnVLZE5xc2NMUEQ4UFBGNHJBVXhBRTRWcG85VDNjbnZVbHBrMmVhMXUyWk9aNi9yNzFWeHc2dFoxNTZTdUhOU09YWGJTWDQ4VUhYSzU3ZmZ1ZnJtZ2YzM3ZvajNoNmVObGVWemVVRWVRZnh1elVwU1JHSldObElQdHpPUDl6R2xwcXVIUDVseDMyNGVuaGpVcXBScXZ2cGFLMkdMbGNiZ3RNcDA2YXcvcEZXd2dOaktUNDNBbVNFbWJnNCtYUG5wd1B5RXpOSXRnL2ZHQS9HbThBU3FwT0FhQTE5TkxTMFVoSjFTbThOYjVrcGkzRGFyWFMwZDFDZ0crSVF4c01SajE2b3haZnJ3QUNCNjBUaGtlUVh4ajMzdklmRGxuTm5LSjk3RGp5TnJuRisxazIrMVlBaWlxT1UxNVR4T0taNjJ6TDVrNWR3UXRiZjgzaC9CMWtwQ3l4N2VQQWlZL3A3R25qZ1hYZnNnV1kweWJONVcvdi81TGQyZS96MVUwL0JxU2JEZ2RPZkV4QzVCUWVXUGN0MjQyU2JmdGZwcURzR0tYVkJTUWxUTDlodnd0QkdBdEUwT25HZ2pRRFFhZWYzZmVPRzFsTXlGNmNyeFI0Zm51Zk5IMktDRHdGUVJDdTNiVEo4NXl5TFI1cURVbngwOGsrdlpmMnJoYkNnb2J2ait2S09adkl5dGhvZTIwMEdYanVyWit3WVBvdHpFdGZlVVg3MEtnOTJYZjhJd0o4Z2dFd21ReTh0K2NGSGxqN0pQLysvQytZekFORkNNeG1FMWFzL09PRC8zSFlSMlpxRml2bmJ1TFUyU040YXJ4NTh0Ny9jY3FlYmxqMEFQNit3Zmg1QjZEVjlhQldlYkJ3K21vTzVIM0M4c3piOGZiMHRXM2JIN0NhekViYU81c3Byem5OL0dtcnlNcllTSGxORWZ1T2Y4akRHNTRpMnE1cjd0YTlMMUpWZDVhdjMvVXp2UHFDVjJGNDNiSHNVYWZyTzMzU1hIWWNlWnZtdG5yYnNsT2xSMUFxbE15ZnRzcTJUS1ZVa1ptYXhZNmpiMU5XVThqTXBJV1l6Q1lLSzNLSURrdDB5R2dHQjRRekpXNGFaNnBPMHRyWlJKQmZLSVhsT1pndFpoWk1YKzF3YlMyWWRnc0ZaY2Y2Ym1pSW9GTVE3SW1nMDQzWkZ4UHlzaHZEZWFPTENkbWJIQWkvWHdyZk95QUNUMEVRaE9zeFZQYytvOGtBZ01ZdW96Z2MxQ29QaDh4cDVZVXpXS3dXRXFLUzhkTDRYUEYrYWhzcmJVSG54SmcwSnNTazB0SFR4dmNlK29QRGRqdVB2VWROUXptUDNmNURwMzBZVFFhT0Z1eGsydVI1ZFBWMjJKYjdlUWNnazhtSWpaaG9XMVpRZG96a2hKbFlyQlpPbmozTWd1bXJIWUxPSDMzcFdRQmUzUFkwaWRFcExNKzh6Ylp1VW13YW1XbFpITXo3aFB2Vy9DY0FSL0ozVWxGYnpQMXJueEFCNXdoeWRYMzMzNVRvdjdhdFZpdm5HOHFKQ0lsRG8zYWNLeTR1Y2pJQWRVM1Z6RXhhU0dOTExRYWpuc1NvSktmOXhrVk81a3pWU2VxYnFnbnlDK1Y4ZlJreW1ZejR5Q2tPMjRVRlJlSHA0VVZkVS9Xd2ZFWkJHRTlFME9uRzdJc0pxUlVEejJ1NmJueGI3S1VFaThCVEVBUmhKQmlNZXM1VzV4UG9HNEx2ZFJiM3VaeHpGMG9BNk5GMjJycW9EaVV4S2hrUHRmU2ZVbnRYTThFQkE5MWM1MDVkenAvZitTOCtPL1NtdzN1TUpnTVdpNW5mdi9xVTAvNldabXpFVStOTlUzczlmL3IzajJ6THQ2ejVKb2Z6cFFxMGM5S1dFeHMra1hOMUpkeS85b21yK214dmJuK09sbzVHaDJYUHZmVVRxZjNkTFdqVW5yeS81eCsyZFE5di9DNSszZ0ZYZFF6aDZoV1daUU1RRnpFSmdLN2VEa3htbzhzdXpnRyswbzJOamk2cFFGVnI1OFcrNVVOdjIyNjNyYStYUHlxbGM5VkZQNThnV3RvYm5aWUxncnNUUWFjYkM3Szc2YWV3NjNsVTNlRzg3WTBtQWs5QkVJVGhaVEtiMkxyM1JYcTBYYXpLdW12RUM1MmNxNU9DemcvMnZZUktxWGE1amNWaXhtd3g4L1U3LzR1d29DajBCaDF0WGMwRStZVTViUGZ3aHFld1dDd3U5K0dLcDRjWFV5Zk9CbVE4OTlhUFdaWjVHMG54TXpDWmpjU0dUK0xFbVlOMDliUlRVblVTR1RJdXRsNmd1cjRNa0NxU2VtbDhpQWlPSlNGcWl0TytPN3JieUVoWjRqQyt0TE83RGFWU05XUkcxM09ZczhxQ3M4b0xKZXcvOFRHaGdaR2tUY3dFcEdKVEFCNkRzcHdBSGlycEpvZkJwTC9zdHVwQjIycjF2VTRWY3Z0cDFKNll6RVlzRm92TG9saUM0SzVFME9uRzdMdlhhbzFTUmR0T2cvUm8xMHVGaGtaVGYrRDUzZjJnTnc4RW5qK2VCMHRqUjdkdGdpQUlZMGxuZHh2djdubUJDeGZQc1dUV2VvZmlRaU9ocGIzUjFtM3g1Tm5EZkduajk0Z0ljZjdEL2NHK2w2aThjSVlnZnluSXRHSmwxZHc3bmI3USszcjU4OWJPNTJsb1BuL1pZMy9samg4N2RmWFZxTDN3OTVFcTVDM1B2STB6NS9JQVVDazlpQXlKbzZqaU9DYUxDWUN5bWtLVWN1bnJVWC9RcWRYM1lqRHB5U3Y1Z3NQNU8zanN0aDhTRlJwdjIvL1d2UzlTMTFURmY5enpTMUcxZEJUa0Z1MW41N0YzOGZVTzRONWIvZ09sUWpwL0Zvc1pBTG5NT2ZqclAwLzlQODJYMmhiSGJTMFdzMjNaNWJZVkJFRWlnazQzWnQrOXRsVUw4ZjVRMkNTOXJ1cUFHV0d1MzNjanBRVEQwMHZoaHdjR0FzOWZIWVhHWHJqSGVkaUZJQWpDRFpkL0VUNnZnb3AyNlRGYzVES1lNQXo3S1R0L21tMzcvNFhaWW1MVHNzZVlPaWx6R1BaNmFYbG5ENkdRSzFnNVp4TjFUVlVjTGR6Rkhjc2VkZGltbzd1Vk0rZnlXRFJqclMxSTBLZzlIUXErMk92cDdTUTJmQktaYVZrdTF6ZTAxTERqeU50WXJWWmFPNXY0OU5BYmdOUU45M0QrRHZMTGpwS2FtRUZHeW1MYmU2WlBtY2YwS2ZNQXFldmtzMi85bUx0V2ZKWGd2aUM0bzd1TmJmdGY0bnhET1ZhckZWL3ZBSmJNWEkvZXFLT21VYXI1cmpkb0thbzh6dXlVcGRSZVBPZXliYkhoMTM0bW03WHdXUkhrZEVGMzMvK0RZOTF3WGRzR281NlBEcjVLY2VVSkprU25zR241bHgzRzBhcjZianpvalRxWDd3WHdVRW1aemY2YkZQM1pUTWR0ZFU3YnV0cXUvMWdlS28wSU9nVmhFQkYwdWpHSG9GTW5GZkc1MllKT2dQUVF4OEFUNElWOGFUN1JKek5HdDIyQ0lMZ3ZyUW1lUHdWYlN5SE1DeVlGd0lMbzRkdS9ERGl5NS9yMmNiTGtNSjhjZXAySTRGZzJMZit5TFpnYVNTYXppWUt5WTB5T1M4ZFQ0ODJpbWV0NGY4OC9tSjJhWlF1K3JGWXIyNCs4aFVidGRjV1ZiVUdxdnV2bjdYcE9yODd1TnR0enRkS0QySENwV0ZCTlF6bkIvdUdFQlVYYnh1WmRLWmxNUm1kM0d3dW5yNmI0WEI2cGlSa3N6ZGpBWDkvN2hXMThuOUZrUUNGWGNLcjBDS2RLai9UOURxU0NOa3FGTk9idkJ3OC9jODFkTGIxVU1EME00aUxCSklOeEVITU95N1hkcSt2aDljK2U0V0xyQlZiTnZaTjU2U3VkQWowLzcwQmtNcG5UL0xFd01ENnpQOHZ1N3hNRURJenhkTFZ0Lzc4ZmY5OWc2cHVxWFhhaGJlOXFzZTFURUlRQklpbXFJQzBBQUNBQVNVUkJWT2gwWS9iZGE5dDBFRy9YbTZtcTg4YTM1MUxTUStDUHkrQ0hCNkZMS3J6SXh4WFFvWWYvTncrVVl0aUVJQWczMkJ2RlVOZ01ENmJCdzJramM0d2oxL0hlQ3hlcitQVFFHMHlPVGVldWxWKzFaUk5IV3M3cHZmUm91NWcvN1JZQVVoTm5jVEk2aGExNy84bFg3dmgvZUdsOE9KRDNDYVhWQld5KzVmR3JtaXYwMU5rakZKYm51RnhudFE2TStmVHg4ck5OMzVKZHVJZmtoSmt1dXhRLzgrYVAwQnVrdWNQNngyais0NFAvdG5XUi9QYjl2K1diOS80YUdDaU1CUEQ0WFQ4RDRNU1pMOWg1N0YyK3V1a250b0NrVjlmTmMyLzloQlZ6TnpFN1pja1ZmN2FoZUNraExnUkNRMEhsWExkbXpMcWVheHZnbzRPdjBOeGV6NWExVHpoTWNXSlBwVlFSRmhSTlhWTVZScFBSb2ZEUCtjWnlBT0lqcENxMlVTSHh5R1F5MjloZWUrY2J5NUhMNU1UMDNjaUlEazJndHJHU0N4ZlBPVlJDYm01dlFLdnZZZHJrZWRmNTZRUmgvQkZCcHh1ekR6cGJkSkJnVjhqd1ppZ21ORmhTRVB4bHBUVEc4NkkwM3ArRHRkQitBUDVuQ1dnVWwzNi9JQWpDY0Nwc2hzZG53SjNPdFdadUNvZnpkMkRGeW0xWmo5eXdnTE5YMTgwWEp6OGpNU3JabHRXVXlXVGN1dlJoWHZyd3Q3ejI2ZitSRUpWRTl1bTlMSjY1anFUNHE1dkxNRE10aStXWmQ3aGNkNzZoakRlMlB6dmtlM1VHTFkwdHRjVDNUWlVCY052U2gyMWorWHEwblh4NDRCWFd6TitNVDE5bDMvNU1wU3R0bmMxOGZ2UnRva0lINXVlMFdxM3NPUEkyWGhvZlpreFpjRldmVGJoeURTMjFsRllYTUM5OTVaQUJaNy8waVhQWW5iT1Y0OFg3YlYyM2pTWWp1VVg3OFBVT1lHS3NkTWZJVStQTnBKZzB5bXVMdUhDeHlqYnZha3Q3STZYVitTUW56TEIxM1owNmNRN1pwL2R5dU9Cek5vYy9ic3V3SHM3L0hJQVpTZUxjQzhKZ0l1aDBZNTVLS1VOb3NraVBVTHZpZXRVM1dhYXpYNVFQUEw4S2ZuQmdZT3hVUVJNOHVRZCt1M1QwaXg4Smd1QStKZ2JjdkFFblFGMVRGU3FsbWlOOVg0UUhpd3BOSUNWeEprYVRrWjNIM21YUmpEVzJMb2JYNnZPajcyQTBHVmcxN3k2SDVYN2VBYXhiZUI5djdYeWV4dFlMVEk1TFo5bnNXNjk2Lzltbjk1SjlldTlWdjY5WDE4VXJuL3loTHhpZWlOR2tSMi9Va1dnWHNQUjNvWXlObUhSRjNaQUQvVUo0Wk9QM3lDbmF4OS9mL3hYUllRbG8xRjZjcXl2aFM3ZCsvNFlGK3U2b3Jxa0tnT2EyZXZia2ZPQnltMFV6MXVLaDFwQ1psa1YrMlZGMjUyeWxxYTJlSVA4d2lpdFAwTnpld09aVmp6dWNwNVZ6NzZTNm9ZdzN0ditKV2NtTFVTaVVuQ3c1aEZxbFllWGNPMjNiUlljbE1IM0tmUEpMai9MNlozOGlNVHFaQ3hmUGNiWTZuL25UVmhFZU5Jejk3QVZobkJCL0VkMWNxQ2ZVOTBqUExWYkhDclp0T3NkeG56ZUxBQS80MHdyNHIwT1ExemNWVmtVN2ZHTVgvRytXRkpnS2dpQ010RW11aHhiZU5IUUdMUWFqM3BaOUdXeG0wa0pTRW1laTFYVnpycTZFa3FxVGJMN2xHOFNFSlY3VDhZNFY3cWF3UEljbHM5WVRFUnhqVzk3U2NaRmpCYnM0ZWZZd2Z0NEJCUGlHVUhhK2tGYy8vVC9tVDF2RnBKaTBLeTY2a3BtYVJkWVF3V3BOUXpsdjdYemVhYm5aWW1aMzlsYWl3eExKeXRqSW50d1BNQmoxSEMzY1JlcUVqQ3NlNTJwMU1ab3lLalNlZFF2dkl5UWdnbjNIUHdSQXBWUnpzdVFRczFPWEVoSVFjVVg3RnE1T2Y1Zm84dG9peW11TFhHNHpPelVMRDdVR2xWTE5RK3UvdzY3czl5bXBQb1hKWkNReUpJNzcxenpCaEpnVWgvZUVCa2J5eUlidnNpdjdmWEtLOXFGVUtFbU1TbWJsM0R1ZHhnTnZYUHdnZ2I0aDVKVWM0bnhER1lGK29heGRjQyt6VTVlT3pJY1doREZPQkoxdUxzZ3U2R3pWRGFwZzIzbHpCcDBnZGFWOWVnbjhOaHYyOUZYUXY5Z0xqKytTNXZLY0tjYndDNEl3UWlyN2VsbE1DUmpkZGx6T0R4LzUweFZ0NStjVHlHTzMvb0EzUC84enIzN3lSemJmOGpnVFkxS3Y2bGhhZlM5N2M3Y3hPWFlxUzJhdXA3dTNrN0thUWdyTHNxbXFMMFd0OG1EQjlOVXNtckVHbFZMTnFiTkgySi8zTWYvZThXZThQWDJaRWplTnVJaEpKQ1hNUU9OaW5zUitDb1hTWWM3TDQyY09Tc3RsQ3M2ZXowY2hWK0JwVjcyMHFhMGVrOWxJZUhBTTk2MzVUeW92bk9Gb3dTN3VXdkZWYWhvcmVQSERwNW1idHB6STBIaFVTalZiMW55VDd0NE9PcnBiTVZ0TXhJUk9vTEE4R3l0V0xyWmVJQ1ZoRmthVGdZYm1HdXBiemxOVmQ1YnltaUlVY2dVTHA2OW0vclJiS0szTzUwakJUbktLOXBFUU9ZWE10R1drSk02OHF0K25jR256cDYwYXNzcXhLOTZldnR5ZTljZ1ZiUnNSRXN1RDY3OTEyZTNrY2psTFpxMW55YXoxVjl3T1FYQm5JdWgwYzRGMjNWSGJkSkRnNTFqQjltWU8zdVF5K05FOENQZUdOODlJeTNxTThQMzk4S1YwMkpKeTZmY0xnaUFJRWsrTk53K3NmWkxYUDN1R3N2T0ZWeDEwZW5wNHNXbjVsNWtRbllKTUp1T05IYy9TMkZKTGdHOHdLK2Jjd2N5a1JRNVRXY3hNWHNqVVNYTTRYWjdEaVpLRG5EeDdtSXR0ZGFSUHVycjVRNnZyU3JuUUpFMVQ0cUhTc0diQnZTamtBd1A4MVNvUElvSmoyYkxtbTJqVW51U2QrWUxFNkdSU0o4d2lkY0lzd29LaXlDM2F6K0g4SFpqTUpvZDkrM2o2OGEwdFQzUG8xSGE2dFoyRUJrWXlkVkltSGQydHZQekovNkpXZWhBZk9ZWDFpN2FRa2pqTFZoQnArcFQ1VEpzOGo1S3FVeHpNKzRTeTg0VWk2QlFFd2UySm9OUE5CZG5kVUc3VkRpb21kSk9PNnh6czBYU1lFQ0JsUFkwV3FaejhTNFZRM0N3RnBkN2pxTnFmSUFqQ1NQRlFhM2h3L2JkUktkWFg5UDdraEJtMjU1dVdQWVpXMzBOcytNUWh1ODZxbENwbUppOWtadkpDV2p1YlVDcFVEdE5QOUZlSTdmZlk3VDkwMnNlZEs3NTh5VGI1K3dUeDVkdC9aTnZ2SGNzZXBWZlhiVnMvTTJraE01TVdBbUN4V0RDWmpWaXRWbVF5R1hLNUFybGN6bmNlK0ozVGZ2L3pubDhSNEJzODVHZVR5V1NrSk00a09XR0dVekFyQ0lMZ2pzUkVFMjV1OEZ5ZER0T20zSVFWYkllU0ZRdC9YZ2toZGtIMHNYcjQrczZiYi9vWFFSQ0VtNVZhNVRFc2s5cUhCa1lTRnpIcGl2Y1Y1QmVLbi9mSTlGZTJEMlE5TmQ0RUI0UVB1WjFhNVlHSFdvTmE1WEhKUWtDQmZpRlg5TmxrTXBuRE5CMkNJQWp1U2dTZGJpNW9VTkJwbitrc2I3L3g3YmtlRXdQZ2hkWFNuSjc5Nm51a0FrTmYxSTVldXdSQkVBUkJFQVRCblltZzA4M1pCNTF0T3FreXJGOWZ6eXFkU1pxL2N5enhVOE1mbHNIZFNRUExER2I0eFJINFc3NVVvVmNRQkdHc21CQS8rZkliQ2VOV1RHUTh3TEJrbjI4MjR0cDJiVHlmYzhHOWlhRFR6ZGtIbmMxU0JYTGk3Y2QxanFFdXR2M2tNdmphZFBqWkFsQVAxSlBndmJQd3pUMEQxWG9GUVJCdWRscDlMdzB0b3F1R082cHZQbyt1YjJxUThVaGMyODdHK3prWDNKc0lPdDFjNkVEbGVWcjYvczRsMkkzckhDdkZoRnhaSEFQUHI0SXd1ODk0dGhXK3NnTStxUmk5ZGdtQ0lGeXBtT2hvR2x0cVJyc1p3aWhvYUtraE9EZ0ltVXlHUXFFWWQ1a3ZjVzA3RysvblhIQnZJdWgwYzRFYVVQVDlUZXMwZ01uaU9LNXpMQlVUY2lYQkQvNnhHbGJFRFN6VG1lR1pFL0NqZzlDdUg3MjJDWUlnWEU3bTNObWNheXdhN1dZSW82RGlRaUVUSjAxQUxwZWpVcW5HWFFBaXJtMW40LzJjQys1TkJKMXVUZ1lFMjFWOHZkZzdxSUx0R001MDl2TldTVk9uL0d3QmVOa1ZJOHh0Z0VlM3c5RzYwV3ViSUFqQ3BhU25wK1BscnlLN2FPOW9OMFc0Z1k0VTdFTG1ZU0kyTmhhbFVvbGFyWGFvd2pzZURGemJlMGE3S1RlRkl3VTd4LzA1Rjl5YnVKb0ZoMmxHbWdiTjFWa3h4aXJZWHNyaUdIaHBMYVNIRGl6ck5NQlBEOEh2Y2tBcnBsSVRCT0VtdE9YKys3alFWa1oyb2ZoeTdnNk9GdXppUW1zcEN4Y3RRS2xVNHVQamcwbzFQcWRka2E3dGNyZS90cVZ6WHVZVzUxeHdYNHFmLy96blB4L3RSZ2lqSzdkaFlPeG1SZ1NrQnNPMk10Q2JwZTYyNnllQTF6ajUyK2VsZ3RXSlV2WXovK0pBTmR1S2R0aFZCUkUrRU9kMzZYMElndURlaXByaFJDUE1qWVRrNEpFOWxrd21ReWFUTVhWYUtrZE9IS0NvTEErZFhpb3I3dXZsZjVsM0MyTkZmZk41eW10T2M3aGdPejNtSmhZdG5ZOUNvY0RIeDRlUWtCQThQRHpHWGRiTDNhL3RnWFArR2QzbVp0czU5L1gxSlRnNGVGeWVjOEc5RFQzenNlQTJRdXdLN1RUM1NqL2ovYUd3U1hwZTFlbllCWGVza3dGM1RZSE1DUGpGWVRqZkpTMXYxc0xQRDhQc0NQak9iTWNDUklJZ0NLTkZMcGZqNGVIQjVudnZKamMzbDVMaVBJNFZmWTZIMm92YStxclJicDV3bldJaUU5QVplZ2tKQ1daQ1VxS3RlNlducHlkQlFVSGpPdmpvdjdidnZlOGVjbkp5M09iYXZ0dzUxMmcwNC9hY0MrNUxCSjJDUS9mYVpyc0t0cmFnc3dNeXdtOTh1MFphdkIvOGZUVzhXQ2hOcDlMdmVBTjhhVHM4bUNiTjk2a1E0L2dGUVJobFNxVVNYMTlmRml4WVFGcGFHdDNkM1poTUppd1dDMWFybUlCNFBKREpaTWpsY2x2M1NuOS9melFhRFVybCtQNnExdjk1M2ZIYWRuWE9QVDA5VVNnVWwzK3pJSXd4NC9zdm1YQkZRdTNIZFBabE91M0hkWTdsYVZNdVJ5V0hyMCtIckZqNGZjN0FaOVdiNFo4RnNPTWNmQzhUMGtKR3Q1MkNJQWhLcFJJdkx5L1VhalVCQVFFWURBYU1SaU5tczNuY2Z6a2Y3L3FueUZDcFZLalZhbFFxRlVxbDBtMnlYZTU0YmJ2N09SZmNqd2c2aFNFem5mM0crclFwVnlJNVNKcGE1ZjFTZUtVSWRIMUZoV3E3NE1tOXNEb0J2allEL05TajIwNUJFTnhiLzFRS1NxVVNqVWFEMVdvZHQxL0szVTMvR0VmN2h6dHh4MnZiM2MrNTRGNUUwQ2s0ak9sczZnczY0KzB5blpWdUVIUUN5R1ZTZDlybGNmQmNIaHk2TUxEdTh5bzRmQUh1VDRYYkowc1pVa0VRaE5FZ3Zwd0s0NVc0dGdWaC9CSmZuUVdIN3JVdFdyQUNBUjREV1QyZGFTQUQ2ZzZDUGVIbkMrRTNTeHgvTjkxRytIcytQUHdaN0ttV2ZrK0NJQWlDSUFpQ0lGeWFDRG9GbEhMSGJxTXQvVjFzN2JLZDd0REZkckRNQ0hobEhXeEpjU3dtZExFWGZwTU5YOWtCK1UyajF6NUJFQVJCRUFSQkdBdEUwQ2tBRUdyZnhiWi8yaFQ3Y1ozanVKalFwYWdWOEdnNnZMd09Wc1JKMDYzMHErcUVwL2JCRHcvQ09UY015Z1ZCRUFSQkVBVGhTb2d4blFJZ0ZST3FhSmVlTjd2SWRGYTdlVkFWNlEwL21nZGJVdUVmQlhDc2JtRGQ4UVk0MFFDckV1Q3g5UEUxcDZrNzBiVkRiN01Wb3hhUXlURHJSN3RGZ2oyRjJvclZDaW92SzU3QlZqVCtvdkNHSUFpQ0lJd1ZJdWdVQU1kTVozL1FPU0ZnWUZsL1FPcnU0djNnMTR2Z2JDdjg5UlNjYnBhV1c0R2RWYkR2dkJSODNwY2lCYXJDMk5CYUFmb3VLMWF6Q0dCdVZtYURkRzcwSFRMMFhSYVUzbVlDRXF4aWlnRkJFQVJCR0FQRS85UUM0SmlkNnc4Nkp3Y09kQ2V0YUFlVDVZWTM2NmFWRkFUUExJZW5sOEFrdStEY2FJSFBLdUdoVCtIbmg2RmNCT3Mzdll0RlVwWlRCSnhqaUVXT3NVdEo4eG5RYXJXWXplYlJicEVnQ0lJZ0NKY2dnazRCY0p5cnMzOU1wMFlCY1gzak9zMVc5NWs2NVdyTWpvQy8zUUkvblE5eHZnUExyVWhUcm54OUozeDdMK1EyakZvVGhVdG9yUUNUVHRRaEhvdGt5TUNrb3JYQ1NuZDN0d2c4QlVFUUJPRW1Kb0pPQVhDY0dzUitlcFNrb0lIbnBhMDNyajFqemRKWWVHa3QvR29ScElVNHJpdHNoaDhkaEs5OERudk9nMFhFT0RlRjNsYlFkMXB4TEE4bGpDMHlaRVlOYmZWYTlIbzlGb3ZvamlFSWdpQUlOeU14cGxNQUlNUkY5VnFRdXRqdXJKS2VsN2JkMkRhTlJmT2pwTWZaVm5pOUdJN2FGUnc2MXdHL09RWXZGc0RkU2JCdUFuZ29ScSt0N2s3YkFsYUxDRGpIT2psSzZQV2lzN01UbFVvMTdzZDNGaFFVY0R3M2o5cWFHancxM2xSVWxZNTJrNFRyTkNGK01scDlMN0d4TWN6T3pHRHExS2x1V1NUTG5hNXRjYzRGZHlTQ1RnRnd6SFJldEFzNlJhYnoyaVFGU1ZuUEM5M3dSakhzcVphNktJUDArLzNMU1hqNU5LeUloNDBUSWRILzB2c1RocDlSSzdLYzQ0WENxcUdycXhGL2YzK1VTdVc0L2VMMjZzdXZvZTIwRUJlYXhJd0ZLNGtJamhudEpnbkRwS0dsbHNhV0dnN3R5U1h2K0NtMlBIQ3ZXeFhKZXZYbDE5QjJtSWtMYzU5cjIzYk9kK2VTZC93a1d4NjR6NjNPdWVCK1pGYXJWWFQyRXdEWThEN28rb1pGYmIwZC9OUlM4YUMxNzBsakZHWEE5cnRBS2Y0ZVhyVldIYnh6Rmo2dEFLM0plZjJrQUNuenVUSUJ2TVN0b0J1aXNkQnFxNGdxakcwbTlIUjdWaEFkSFkydnIrK0lmMmw3cHdSZUtJQnZ6b1RiSm8vb29Xeis5dHcvaVF5WVJHWnExbzA1b0RCcXNndjNVTmRlemlOZmVRQ05Sb05DTWI2N3hJaHIyLzNPdWVDZVJQZ2cySVM0R05lcGxBL00xMmxGVkdPOVZrRWErUHAwZUdzalBKb09BUjZPNjh2YjRkazh1T3REK0cwMkZEYU5UanZkaVFnNHh3OGxIcGpOWmd3R3c3Z2MxL25xeTY4UjZlL2VYOHJkeWR6MEZVUUdUdUwxVjk4YzkwV3lYbm41TlNMOUo3cjl0VDAzZlFWUmJuTE9CZmNsZ2s3QlpxaHhuYUtMN2ZEeFZzR1dGQ240L09sOHlJeHc3T0JwTU1PdWF2ajJQbmprTTNpN0JEcjBvOVpjUVJnenJGWXJKcE9KOGRaNXA2Q2dnTjRPQzVscDd2MmwzTjNNbTdvQ1F3L2s1dWFPMnlKWkJma0ZhTnZOWktZdEcrMm0zQlRtdXNFNUY5eWJDRG9GbTdBaGdzNHBnUVBQejRxZ2MxZ281VkxGMjk4c2dYOXZoRWVtUW9TMzR6YTEzZkNQQXJqN0kvaitBZmk0QXRwRkFDb0lidVY0VGg3eFlWTkd1eG5DS0pnUWxVcng2Ukk2T3p2SFplYnJlRzRlOGVGSm85Mk1tOHA0UCtlQ2V4TkJwMkFUYmhkME50b0huZmFaVGxIQmR0aUZlTUlEcWZEYWV2amZMRmdSQnlxN2Y1a1dLK1Exd3A5T3dOMGZTdk4rZmxBR0xkcWg5eWtJN21pOFpUa0JhbXByQ0ErT0hlMW1DS01nSWppV3BxWW11cnE2eG1VV1gxemJ6c2I3T1JmY215aFpJdGlFMldYYUduc0duazhLa0xxQVdvR3FEcW00a0NnbU5QeGt3SXd3NmZHRVVhcDR1LzBjbE5rRitsYWtlVDhMbTZVS3VNbEJzQ1FXbHNRNFowb0ZRUmo3UEQyODNLS1NwK0FzTWlRT0Q3VUdvOUdJd1dEQXc4TmpYRlZtRnRlMnMvRit6Z1gzSm9KT3dXYW9US2RTRGhNRHBHSTNWcVJzWjJyd0RXK2VXL0ZXd2EyVHBFZHROeHlzZ1VPMXpwbm1rbGJwOFVLK2RITmdjUXdzallNWW45RnB0eUFJdzZ1eXVteTBteUNNb3RyNmFvY2lXZU5wT2cxeGJiczJucys1NE41RTBDbllESlhwQkpnY09GQzU5bXlyQ0RwdnBCZ2ZxZmpRbGhSbzBrb0I2QmUxVU5RczNRVG9WOTR1UGY1MUdxSjhZSGFFOUpnVkJocnhMMTBRaERHb1I5dUZoOW9UcGNMNWoxaGRVelZCL21GbzFKNHUzbmxqZFBhMDQrY2Q0TFM4Ujl1RnQ2ZnZzQnhqdkJiSkVvWW16cmt3SG9uYko0Sk5wRjNRMmF3RnM5M2ZPbEhCOXVZUTZnbDNUb0ZubHNPN3Q4RzNNbUJXT01nSDliNnA2NGFQeXVHL0RzR3RIMGpqUU44b2xtNFlXTVQvWVNPdVY5ZU4zcUJ6V3FZempMK0J1RTF0OWZ6cm85K1RWM0pveUczS2E0cjQxMGUvNTJ4MS9nMXNtVEFhT3JyYitNUHIzNk9tb2NKaCtWL2Yrd1Vuem56aDhqMS9mZThYRkpSbHUxeTM3L2lIdlBycEgxMnUrK2UyMzNDKy92TFpzaGMvL0MzSEN2ZllYbHNzbGl0NjlPdnU3V1IzOWxhbmFxTHRYUzM4K2UyZk9GMzc1VFZGUFBQbUR6bFhkL2F5YlJNRVFYQVhJdjhoMkNoa0VLaUJ0cjd2eWhkN0J3SlJVVXpvNWhQZ0FSc21Tbzh1QXh5dGc0TzFjS3pPY1R1TGRXQWM2TDlPUzExM004Smhhb2gwTXlFdFpIVGFQNTY5dU8xcEVxS1MyTGprUWR1eWYzMzBlNkxERXJrOTY1SEx2dDlrTm1HeFhGL2xRcFZTalV3bW83UzZBSzIreC9VMktnOUNBeUtwcUMyKzR2MU9qRWtsTkREUzlucFg5bnMwdGRlVG5ERFQ1ZllXaTRWZDJlK2gxZlV3SVRybDZqNkVjRjMwQmgxSEMzZFJjdTRrN2QwdEtCVXFva0xqV1Rwckk5RmhDU055ekxhdUpucTBYWGdOeXZJWmpIck1acFBMOS9UcXVqR1pqUzdYbGRXY1pzYVVCZGZWcGw1dEYwYlRRT252MXo3N1A2b3ZFNng2cURUODRKRm5BTkFidE9RVzd3ZGc1ZHhOdG0wQ2ZJT1psNzZTL2NjL0ltM0NiRHpVR3ZRR0haOTg4VHBKOGROSmpCcSt5cXdpNCtXczhrSUoyYWYzME5oU1E2K3VCMytmSUtaTm5zdTg5RldvbENxSGJZMG1JMStjL0l6QzhteDZ0SjM0K3dTVG1aWkZabXFXMDVqSnpwNTI5dVJzcGJ5bUNLUEpRRVJJTEZrWkcxMysvY292UGNxeDAzdG9hVzlBby9ZaWRVSUd5ek52UjYzeWNOcjJhb2x6TG93M0l1Z1VISVI3dVE0NkovaExRYW5aQ3VjN1FXY0dqV0wwMmlrNDhsWERMUW5TUTIrR3dpWTRlUkZPTmtxRmlPei82K294U3NIcHdWcnB0VUlHaWY2UUhDd1ZKa29PaGpoZjUreXA0S3owZkNGYVhiZlRjcTJobDdhdVp2SkxqOXFXNlExYTJqcWJISllCQkFkRUVCT1c2TEJzNTdGM09WNTg0THJhOXNTOS8wMkFiekFIOGo2aHZ2bTh5MjM4ZllMSXl0akl6bVB2WHZGK2IxdjZzQzNvUEhIbUM4cHJpcERMNUR6MzFvK2R0cDA2YVE3aHdURTB0ZFVqbDhuNTQrdmZkN25QcjI3NkNZRis0dTdIY0x2WVZrZHUwWDVTRW1jeWRkSWNPcnBhS0NqUDVsOGYvWTZITnp4RmJNVEVZVDltVzJjVFNvV1NRRi9wZkg1MDRGWE9uTXREYjlTeE8yY3IrNDUvNlBRZXZWSEhqaU52cyt2WWV6eTg0U2tpUXFTS3BoY3VWdEhWMDA3S0VEYzByc2VVdUdrc25MSEc1YnJDOG14S3F3dHNyNE1Ed2xtellETWZIM3lOdUloSkdJeDZ0aDk1cTIrdEZhUEp5TE45MTcvWllzSmcxRk5ScStYM3J6NEZnRWJ0eVRmdi9mV3dmd1ozZDZ4d0Z5YVRrV21UNXlPWHk2bW9LV0xmOFkrb2FhaGd5OXB2MnJheldxMjh1L3R2bE5jVWtUNXBEcUdCVVJSWG5tREhrYmZSNm5wWW1ySEJ0bTEzYnljdmZmaGJkSVplWmlZdFFxM3k0R1RKSWQ3WS9pejNyMzJTQ2RISnRtMFBuZHJCM3R4dHhJWlBaTW1zRGRRMVZaRlR0SStMYlhVOHVPNWJvZ0NRSUF3aWdrN0JRYmkzVkpnRytzWjFoa3JQKzRzSmxmWUZNR1Z0a0M2K0k5NlVQQlFENHprQnVvMXc2cUkwN2NxcFJqamY1Ymk5MlRvd0h2U1R2aDV4R3FVMFAydC9FSm9jNURpUHF5QXByamhPWTlzRnArVUdnNDZMclJjNGRucWdTNS9PMEV0emU3M0RzcWJXT21hbExIWUtPdnN0bWJVZXBjTHhqbjEzYndjNVJmdVlIRHVWMkloSlR1K3ByQzJtcXI3VTl2cmhEVTloSHBRMVBYWDJDTHV5MzJQR2xBVk1uektmNlZQbU82eC81Wk0vME5yWnhMZTNQRDNrWjYrdUwrUHpvMjh6YmZJODBpYk01dE5EYnpBamFRRUpkdG1kWG0wWDIvYS9URUxrRkpaa2JPQjBlUTVWZFdkWnQyZ0xjdm5BWFNzZkwvOGhqeU5jdTVDQUNKNjQ5Ny94VUd0c3l5YkhwZlBXenVmSktkbzNyRUZuWjA4N3RSY3JLYThwd2t2alEwbjFLVURLak05SVdzQjd1MThnYldJbUtZbk9BZVJiTzU4bkkza3hrK1BTQ2ZJUHN5MC9WWHFFME1CSVBOU2VsRlNkY25uYzJvdm5zRmdkdTcwcUZTcGl3aWZZdXQ0YVRRYWEyeHNvclM0Z29DOFk5dmIwSlRaOGdzdDlsbGJuNDZseExBYytNMmtoUlJYSHFhb3ZaZUgwMVd5KzVYR0g5UVZseHlpdVBNR1dOZDlrTUpsTWpHUWFDZXNXYmlIQWQ2REF4TkpaRzNqeHc2Y3ByeTJpcGIyUjRJQndBSW9xamxOZVU4VGltZXRZTnZ0V0FPWk9YY0VMVzMvTjRmd2RaS1Fzd2NmTEQ0QURKejZtczZlTkI5Wjl5eFpnVHBzMGw3KzkvMHQyWjcvUFZ6ZEpOeGM2dWxzNWNPSmpFaUtuOE1DNmI5bUsvV3piL3pJRlpjY29yUzRnS1dINkRmdGRDTUpZSUlKT3djRlFGV3hCNm1MYjM3VzJ0RlVFbldPRmp3b1dSVXNQZ0ZhZGxBVXRiWVV6TFZLd2FSalVrMU5uZ29JbTZkRlBvNVF5b3RFK0VPY24vWXoxazdMZzd1cjJaVjl5dWZ6cGw1OWtadEpDVnN5NXc3YnNMKy84ektsNzdSOWUvOTRsOXo5MzZnbzhQUnlqL1libUduS0s5cEVRbGNUOGFhdWMzbU13NmgyQ1RyWEtBNzFCUjJGNURyTlRsMUJkWDhiZTNBK1lPakhUNFE2L3ZjYVdXaEtqa2wydUF5bmdmT3Z6dnhBUkVzZUd4UStna0N1SUNJNGx0MmdmNlJQbjJMN3MvWFBiYjVESlpLeGYvQURCL21FbzVFb0t5ckk1Y2VZZ2Q2MzRxc2dFakxEQjF3NWd1MUZoTkJ1RzlWajFUZFY4Zk9CVkRDWTlDcm5DOW54MnlsTFdMcndYaFVLSnA0Y1hmdDZCVHUrVklTUFFMNVE0dTVzb0JxT2Vvb3BjNXFXdnBQTENHWWRzdk5WcXdkVFhWZmZRcWUwbzVBckhteGllZnR5MThxdTh0K2NGUU9xdVhsUnhuRFBuOHNoSVdlSjAvT1BGQjlCNGVLRldlcUEzNmlnb3ozWjUvZCs5OG11MkFONUw0K1BRL1RHbmFCOXhFWk9KQ1hNTVpHVXltYmpPUjRoOXdBblM3em8yZkNKMVRkVVk3THBUbnlvOWdsS2hkUGg3cVZLcXlFek5Zc2ZSdHltcktXUm0wa0pNWmhPRkZUbEVoeVU2WkRTREE4S1pFamVOTTFVbmFlMXNJc2d2bE1MeUhNd1dNd3VtcjNhb0xydGcyaTNTRFloekowVFFLUWlEaUtCVGNHQ2Z6Ym80YUJqWUZMdnZDcUtZME5nVnBJRVZjZElEcERHZjFaMVNodnRzMzZPeTNiR1FGRWlCNkprVzZURlltQmZFK2twQmFFeGZNQnJyQzZGZTB2eWo0OWxMSC8wT3JjN3hINHZCcUNldjVKQkRkcWE5cTVudTNnNys4czdQYk10NlhYVE5IUW5uNmtyWWZ1VGZWTldmNWR5RkVxSkNFN2gxNmNPMjlVMXQ5ZlRvcEJSNHIxWXFlT1NoOW5RSVhnR0MvTUx3OHc3Z1dPRnVBdjFDMmJ6cWNTNjJTcG5ldVZPWDA5TFJTRXRISTNxajFFZC9UdHB5bXRzYjBCdTAxRFZWbzVBcm1EOXRGUjFkTGJSMU5SUGtGM3BEUHI4d29MNnBHc0FwT0xwZVNRblQrY0Vqei9EY1d6OWhkbW9XODZldDVJV3QvKzJRTWR4LzRtUDJuL2o0aXZaMzRzeEJkQVl0R3JVWEdTbUx5VWhaYkZ2M3hjblBLS3M1VFcxakphR0JrVVNGSm5DYjNmWGM3Lzg5K21jQW5udnJKOHhJV3NEaW1lc0FLWk52TDcvMEtJMnRGN0JZekNpVkttTENKckJzOW0xTys3UFBHQmVVSGVQREE2ODRiZlByRjcvaDhEcDFRZ1ozcmZqS0ZYMW00ZnBZclZicW04K2o4ZkFpSkNEQ3R1eDhRemtSSVhGT1ZZN2pJaWNEVWhYa21Va0xhV3lweFdEVXV4eUxHeGM1bVROVko2bHZxaWJJTDVUejlXWElaRExpSTZjNGJCY1dGSVduaHhkMWZmL09CRUVZSUlKT3dVRzQvYlFwTGpLZC9jNktZa0xqaHJ4dlRHZWlQNnp0NitWcHRFQkYrMEFRZXJaVkdzczdWRm1EaTczUzQwU2o0M0sxb2k4ajZnc3h2Z1BCYUp3ZmVJMkR2ejU2ZzQ3YXhrb3lVN09JRFplNkttcjFQV3cvOGhZcGlUTkppQno0OHJJcit6MkMvTVBJU0I3SXRIeDY2STBiMHM3a2hCbHNYUHdnSHgxOEZhVkN5ZDByditZd0JjV2hVOXNwTE05eGVNK3AwaU9jS2ozaXNHek4vTTNNbWJxTVRjdS9qTWxzeEd3MjhjOXR2MEdwVU5xNkVMNi85NTlPeDgrMjYxSU1ZREliMFJ0MVRsMFVoZUZuTU9ycDBYYWgxZmRRMjFqSkY2YytJeUZ5Q25QU2xnMzdzZlFHSFcxZHpiWXhtYjI2Ym55OUJxWVQ2YjkrQmh1YzhUZWFqQnd0MkRYa2NmTExqakU3WlFtMWpaVWt4VThucDJnZjZ4YmVoMHFwdnFaMlAzYjdEeSs1L29OOUwyRXlTWVdPWmlZdllsSnNHZ0FhRHkrK3VYbm9zWm8zNnQrM08rdm9ic05rTXREZTNVTGVtUytvYTZyaWptV1AyYTZGcnQ0T1RHYWpiWXl4dmY1TWFVZVhkQ2UxdGZOaTMvS2h0MjIzMjliWHk5K3BZQkdBbjA4UUxlMk5Uc3NGd2QyTmc2OTl3bkFLdjhSY25mYkZoR3E3UkRHaDhVd2w3eHZQWXowVUhnQUFJQUJKUkVGVWFYZWp3V2lSem50TlY5L1BUcWp0bHA1M0RkRlR6MkNHY3gzU1l6QVBCZmlvd1ZjbEZVTHlVVXMvYmM5ZExPOS9LRzZTOUdsYnA5VC9PQ2xodXEyeVlVMWpKU0FWS3BrU1A4MjI3WUc4VC9EM0NXYnFwRXpiTWkrTnp5WEhNejd6cHZPWDRmNHVmWHR6dDduTUdnMVZJWFJHMGdKNnRGMGN5UHVZOXE1bTJ4aW1mdjQrUVR5ODRTbmJQb3dtQXg1cVQyUXlHVHFEbGhlMkRueTVWaWxWcUpRcXVuczdBYmgxeWNNT24rdHlCbWVhaEpGejVseWVRMFl1YmNKczFpellQQ3pWTlFkcmFLa0JJRElrRHBQWlJGZHZ1OE9YL2NiV1dvclA1VG05Yi9BMWUralVka3htSXg0cWpkTzIxZlZsdEhaY0pDVnhGanVQdlVkMGFDSXE1V0dLSzA4NGpVMTJPSWJGVE5uNTA3YlgrYVZIT1YyUmU4blA4KzM3ZjR0RzdVbFhUenRHazRINjV2TlNacXN2Nk1ScXBVZmJPZVQ3VFdhajA1aHNZWGk5L1BIdjZlaVd1bDU1ZS9weWU5YWpEdU9HZFhycDdybUhpN2xjKzYrdi9xNjRsOXBXUFdoYnJiN1g2VzlvUDQzYUU1UFppTVZpY2VoNkt3anVUZ1NkZ2dQN01aMzFQVkptcS8vN3ZWd0drd01IQ2cyZGJZSHBZWVAzSUl4WEt2bEFSblN3ZHYxQVFGclhMV1ZGYTd1a2JydEQwWnRCcjRXV2E1eTZVcU1BbFFMVWN1bW5TaTVsVnUxLzJxKzMvK21oZ05YWGRsZ0hMWDEzeG1zYksrbnFhUWVncGxHcXh0VFFVdU13VmNsUTFXdTdldHV4V0MxRUJNYzQ3WDlXOG1LSGpDUkF0N2FUL05LanhJWlBKTnBGQWFMcWhqSnErd0pmZ04vODZ3bUg5V2FMbWRjK2U4YjIrcFo1ZHdNZ2w4bHRkL09QRnV4aVYvYjdmTytoUCtMcDRZVldQNmpid3lDZkhIcmRycHJuNWVrTldpYkhwVi94OXNLMVM0aEs0cDVWWDZkWDEwMVRXejBGWmNkNC90MmZjOCtxcnhQZjE3MXd1UFIzZDlXb1BXbHN2WURWYWlVMEtNcTJ2cUsybUlhV0dycDdPOUFadExZdWtBYmp3UGc3blVITDBZS2QzREx2Ymc2ZDJ1NTBqSU1uUDJWSzNEVDhmYVE3WWpLWmpCbFRGbkF3NzFPbVRwcUR3bTVzcDFiZlMwVk5FVHBETHdmelBnVWdLME1xSkpNWW5jekVtRlIyWmIvUDVsV1BPNHdKUFYyUlMwblZTVnUyN0tFTjN3R2NNN0o2bzQ0M3RqODc1TytqVjljdHJ2TVJ0bUh4QStqMHZYVDJ0Rk4ydm9EMzlyeEEycm5aYkZyK0dES1p6RGIxbE54Rk1hZitzYmI5UDgyWDJoYkhiUzBXczIzWjViWVZCRUVpZ2s3QmdiZEsra0t1TjB0ai9kcDAwaGpBZmxPQ0JvTE8wallSZEFxU0FBL3BNWFZRcnlRclVzYmNsaDN0KzFuYkpYWEh2UjQ2cy9TNEZuSVpyQjZHSVcxR281N1F3RWlLS284RDBweVVMUjJOcUZVZXRtWDl0UG9lVEcxR2poVHNkRmplMUZiUHFybDNPUVNkL2RuTTVabTNPWFVaYkdpdUliLzBLSlBqMGwwV0V0cWIrNkZEMExuSWJscUlnckpzZElaZTVxUXRvMGZiUlU3UlBvY3Y2ZGRxMmV6Ym1CUTc5WXEzMzdidnBlcytwcjJuNjZCWU8rM3lHdzZ6NTA1S2o1RWlsOEgxWHFiK1BrRzJBQTFnZnZwSy9yNzExM3l3N3lXZXVQZS9oelVUVTkxUVJseUVGTWpXTkZiZzYrV1BiMThtZi9YOGV3Z05pQ1E0SUp3dlRuNUdhWFdCclZ0cmNXV2VyVXV1UnUxSjJzUk1NbEtXT0FXZFZYV2xuTHRRd3BkdWRaeDZaODdVNVJ3cjNFM2VtUy9JVE1zQ29LanlCRnYzL2hPcjFZcE1KaU1sWVNhcjV0MUZnRzh3NStyTzRPY2R5T3pVTFBibWZvaENvV1JpVEtwdGZ3ZnlQbUZTN05UTC90dlFxTDE0OHI3L0dYTDlCL3RlY3FvY2ZTMmF0ZkJaRWVSMFFYZmYvODFqM1hCYzI0RERlWnMvYlNXN3M3ZHlwR0FuQ1ZGSlpLUXNSdFdYMGU4ZloyNnYvMmFIaDByS2JQWm4vKzJMRUExc3EzUGExdFYyL2NmeVVHbEUwQ2tJZzRpZ1UzQVM1VFBRSGJLeFoxRFFhVmRNNkt3b0ppUmNoZ3lJOEpZZW1SR082eXhXNkRSQXQySGdaNWY5d3doZCtrSFBqZEpyazhYbDRXNjRHVWtMbUpFa1RWeHZNcHZZdHY5ZnRIUTBjdmZLcnpsOEdRTFgxV3ZidTFwNDlxMGY0K2ZqV05IVDJqY0ZoRUorL1graSs0dW5nTlQxdDZPN2hjVXoxMUZRbGcxQWRGZ2k1K3BLcnVzWUNybmk2cm9SRHZPWHNYUnZPS3V6U0JrR0dZeDArU3FMVlhxa0JrTkd4T1czdjFZeTRNaWV5MjUyVmZ4OEFwa2NsMDVCMlRIYU9wdHNsWWFIZzk2ZzVWeGRDZTFkTFpTZlAwMWlWREp0bmMxbzlUMzRlUWVpTitxb2E2cW1zNis3YW4reGxRRGZZSFQ2WHVxYXFnbjBDK1hXSlE4NWZXRTNtb3g4ZXVnTkpzV2tPVTExNHV2bHo0eWtoZXpPMlVwQ1ZCS2hnWkVFK29ad3k3eTdTVW1jeFNzZi95OFJJYkZPMVU2VkNpV3BpYlBJUHIzWDl1LzFmRU01Rnk2ZVkrV2NUWmY5dkZwOWoxTlBBbnRtczRsa0YxUEVYQzB2bFhTRE55NFNUTEtoeDlhUEpTTnhiUVBNVGwzS2tZS2RWTldkSlNObE1YN2VnY2hrTWxzWFhIdjk0elA3cCtucHZ6blRQOGJUMWJiQi9kdjZCbFBmVk8yeUMyMTdWNHZEMUQrQ0lFaEUwQ2s0Q2ZleUN6cDdJY1h1Lytra3V6RitwYUtZa0hBZDVMS0JET20xMEpxa01hTkd5OEJQKytjR3M0djFaakJZd0dRR3JyRmI3MkFtczRtelZhZlltN3VOOXU0V1ZzKy9oMkQvY051WGxINWhRZEg0ZVFmUTN0WEMxbjB2MHRYVFRvKzJDNVZTN1RCVkJFaDM0R1V5MllpT0I2cXNMY2JYeTUvUXdFaW5kZjBaZ0NzTkpIY2VlNWRkMmU5ZjhiRk5aaU5UNG9Zdk03bmVIK2FHbkNZa0pJVFEwRkJVcXBFZFIvZE9DYnhRQU12ajRQYmg3YUhxNU1qbE43bHEvVGMxaGp2NHYyL05mL0xPenIveXI0OStSNit1bTd0WGZaMERlWjl3eG00Y3A5RTBNQUJjS2tLbGNnZ3c3MWoyS01rSk01ejJ2VHY3ZmJwN08zaHczYmRjSG52Rm5Ec29PMS9BdTd2L3ppTWJ2MHRVYUR4Um9mR1hiZk84OUpYOFk5di9VRjVUUkVKVUV0c1AvNXZFNk9RcjZucXM4ZkRpUCsvNTVaRHJQenYwNW1YM2NTVzhsQkFYQXFHaE1NS1g5ZzAxRXRkMi81eXQvZGVVU3FraUxDaWF1cVlxakNhalErR2Y4NDNsQU1UM1plZWpRdUtSeVdSVTk4M3ZhdTk4WXpseW1aeVl2b0p4MGFFSjFEWldjdUhpT1lmNWJwdmJHOURxZTVnMmVkNElmRHBCR050RTBDazRDYk1ySmpTNEMyUzgzMEQzMjdwdTZEWks4MEFLd28zbXFaUWUxNnJ1eExXL1Y1cjNMNWVxK2xKS3F3c2N4bTUrZnZRZFBqLzZ6cER2UFhScUJ3Qiszb0hjdHZSaG9zTVNiVjBRKy9WM0JkdVQ4NEhUKzd2N0NwZVVuUzkwT2VWS2RZUHpGeVpYV3J1YWhnejhlblJkS0JVcWw1VVpYUkdGaEc1T05ZMlZUbG5CbHZaR3psYm5FK1FYYXN2YURCZU4ycE10YTUvZ2hhMi9wcXUzQTROUngrMVpqOWl5KzJlcjgvbHcvOHNrSmN5Z3FhME91VnhCV0dBVTZ4ZmRmOG11aURtbjk1RmJ2Si9ibGo1TVcxY3pwVFdGdG5YbHRVVjA5cmJqb2RLd2NjbER2TG5qT1Y3NjZIZmN2K1lKQXYwdVA1bDBSRWdzTTVNV3NtMy92NGlQbkV4YlZ6TjNyZnphRlgxZUdZN2pVUWN6Vzh3b0ZPSnIxa2pvN0c0RG1Rdy83d0NINVVmeVB3ZHc2TzZmUG5FT3UzTzJjcng0djIxSWd0RmtKTGRvSDc3ZUFVenNLd3pscWZGbVVrd2E1YlZGWExoWVJYUllBaUQ5bXltdHppYzVZUVplZlZNQVRaMDRoK3pUZXpsYzhEbWJ3eCszWGIrSCs0N2Yzd05HRUlRQjRxK2g0TVMrbU5EZ0NyWnlHVXdNZ09LK0pFNXBLOHdhdnQ1WmdqQW1LQlZLaWlwUFVOTlFUa3JpTEdReUdTZlBIdWF4MjM1NFJXTWtkMlcvVDYrK203U0pzMTJ1NytwcHgycTFrbE8wejJsZC8zalBtc1lLTGpSVk9hMGZxbnJ0WUkvZStuMk1mZE5BREZiZlZPM1U1ZmRTUGpyNENoOS84ZG9WYnovY21VN0J0YjI1SDZEVjlUQTVMaDJOaHhldEhSZHRVK05zWFBLUWJUdWp5Y2pPWSsreWFNWWFoL0dmMTZLMHVvQ1dqa2FTNHFlemRlK0xkUFYwTUgvYVNvb3I4L2p3d012Y3NleFJtdHJxYUc2clo5T3l4M2o1NC8vbHZUMHZzR0h4ZzNoNmVEbnRyNzI3aGV6VGU4aksyTWowS2ZQWmQvd2pUdHRONzFOeTdpUVZOVVg0K1FUeThJYW4yTFQ4eTJ3Ly9PK3Jhdk9LekRzNFhaSExtWE1uV1pGNWg4dGczR3d4TzQzUDFPcDcrZXQ3dnhoeXY4UFZ2Vlp3MXRyVnhKdmJueU01WVFaaFFkRVlqRG9xTDV5aHJxbWF5WEhwcEUrYVk5czJNeTJML0xLajdNN1pTbE5iUFVIK1lSUlhucUM1dllITnF4NTNLTmEyY3U2ZFZEZVU4Y2IyUHpFcmVURUtoWktUSllkUXF6U3NuSHVuYmJ2b3NBU21UNWxQZnVsUlh2L3NUeVJHSjNQaDRqbk9WdWN6ZjlvcXdvT2liK2p2UXhER0FoRjBDazR1TlZjblNNV0ViRUZubXdnNkJmZDB4N0pIVVNuVktCVktqaFZLZzVQQ2dxSWRzb1A1cFVlNTBGVEZ1b1gzT2J4WG8vYWtWKytjcGV6WDF0bEVUUGdFSGgxVU1BV2tRa0l2ZlBEZkxNKzhmY2hDUXE2cWZycmlLcFBaMXRuTWhhYXFTMDQvTWRqU2pJMU1qRTdGWXJXNHJQdzQyTlVFcU1LMW01ZStrdXpDUFp3cVBZSlcxNE8zcHk4cGlUTlpOR090UTdkcXJhNmJjM1VsbEZTZFpQTXQzeURHUlZYa0sxRjVvWVNQRHI3QzhzemJXVGg5TlVjTGRqTTViaXFmSDMySEUyY09jdXZTaDBudXkzS0NOSmJ6b1EzZjRlMmR6L1BudDMvS29obHJtWlc4Q0EvMVFDR0JBSjlnSHRud1hWc1h4bVd6YjJYWmJLa0M3Uy8vOFhVMkxIN0FZV3FpdEFrWlRJaE9jUWhnclpjWUJkblVWcy83ZS82QkRCa1J3YkhzTy80aFpvdUpCZE5YMjRJUnZVSEh1N3YvanQ2ZzVlVFpRNlJNbUVWSVFDU0xacXhsZWVadFErNjdvQ3o3a3NjV3JsMVlZQlN6a2hkUlhsdEVTZFVwYVZsUUZHc1gzRXRHeWhLSHpMbEtxZWFoOWQ5aFYvYjdsRlNmd21ReUVoa1N4LzFybm1CQ1RJckRma01ESTNsa3czZlpsZjArT1VYN1VDcVVKRVlsczNMdW5VNWpnamN1ZnBCQTN4RHlTZzV4dnFHTVFMOVExaTY0bDltcFMwZitGeUFJWTVBSU9nVW5sOHAwZ2xROFkxdGZENzdpNWh2VEprRzQyYmpLeWd4V1ZWOUtmVit4bEN2VjBGS0wzcWdqMlAvRzNjM3g5UERHeDhzZnE5VnE2eHA4c2ZVQ2phMFhDQStLUmk2VDQrY2Q0QkFNZ0RUUDZKZHYveEdCZnFGMDkzYnd3bnUvNE00Vlh5RnRRb2JMNC96UFMvL0p2UFNWYkZyMkdESXhmOTJJUzRxZlRsTDg5TXR1NStjVHlHTzMvb0EzUC84enIzN3lSemJmOHJoVElhekxLVHQvbXJkM1BrOW1XaFlMcDBzVEVxVk9tTVcvUHZvZGNybUNoOVovaDVodzUzcWxRWDZoZlBuMkg3RTNkeHY3am45SVRQZ0VweTdCOW1QbXJvU25oeGU5dWg1T2wrZGd0cGpvNkc2MVZSM3RaelFaMkp2N0lVY0xkaElWbXNCWE4vMEVmNThnOXAvNGlBTjVuNUJidkovWktVdFpPR01OcjN6eUJ6cTZXL25LSFQ5bVYvWjdQUC9PejVnK1pUN1JZWWxVMUJZamw4bVJ5ZVcycVRJc0ZqTW1zd2tQdFFhVDJVUmhlUTdKQ1RPdnVMdTZjSGxlR2gvV0xOaDh4ZHRMYzNnK2N2a05rYnBjUDdqZTlkaGhlM0s1bkNXejFyTmsxdm9yYm9jZ3VETVJkQXBPN0RPZGRTNlNNZE5EQjU2ZkZrR25JQXlwdnFrYXRWcERyNjdITmhib2N2cUxyaVJFVGhuSnBqbFlzMkF6Rm91Rnp3Ny9tOUx6QlVTRnhxUFY5ZkRDMWwrVG1ackYwb3lOZkd2TDA3YnRYOXoydE11dXZRRHY3L2tINysvNXg1REhPblJxaDIxY2E3OE5peDlnVnZLaTRma3d3alh4MUhqendOb25lZjJ6WnlnN1gzalZRV2RNV0NKckZteDJ5UEw0K3dTeGR1RjlKRVlsMjZhamNFV2xWTE42L2owc21iWEI0V2FPVENhLzVtSmFLcVdLSFVmZkJxU3NXT3FnR3lFR281N0tDOFZzV1B3QTB5YlBzMlhHbG1mZVR2cWt1ZXpKL1FDRlFvbFNvY1RIeTUrMUMrNGxJamlHKzljOFFWN0pGeFNVWjFOWW5vUGVvTFVWcnhsS1JIQ3NRM2RQUVJBRWR5U0NUc0ZKb0VZYXUybXhTZ1dEZW96Uy9KMzlnajJsS1RBYWVxU3BMcW82SWNGdjlOb3JDS1BOVStOTnNIKzRRNWV1VTJlUGNMR3ZHK0VmWC84ZWlkSEpwRTdJSURsK0JwbFRsNkhYTzVmUE5ab01uQ285Z2x3bXY2cDVMKzMxenlmbnFqQ0x3YWh6T2FINXhkWTZQam4wT3JXTmxVUUV4N0pselJPb2xDcjI1bTRqcDJnZlJaWEhXVDMvSHFaT2xJb0ZyVmx3TDNxRFkvdDNaYjlIZTFjTGQ2Mzg2cENUcHIreDQxbFNFek9ZbWJUUVlYbUlpd3E2d28zbm9kYnc0UHB2TzgwTmV5VThOZDR1dXhXNnlyUXVucm5PWVNvZjJ6NEc5UjY0MUJ5WUFQLzFsYjhOdVU2bFZQT1R4NTRIY0FwY0g5N3cxQ1gzR3hvWXliMjNmTVAyK3A1Vlg3ZDF0WlhMNWN4T1hlcjBXUzBXaTBQbFZCa2pXMzFhRUFSaHJCRkJwK0NrZjI3Ri9peG5ZeTlNY0N5dVNYcUlGSFFDRkZ3VVFhZmczcVpQbnNmMHlmUG82RzZsb3JhWS9OS2oxRFJXRUIyYXdMeHBxeWl1UEU3WitVSXFhb3Y1VlBZR0UyTlNTWjgwMTZtRS94Y250OVBWMDg3MEtmUHg5dlM5b21NZks5eERUV01GS3FVYWs5bElhWFcrTFRzRHNEdDdLMGFUQWIxQnkvbUdjaWJIcGR2ZTI5QlN5N0hDM1JTV1oyTzFXcG1adEpBMUN6YmJnbzdWOCs4aE5UR0REL2EveE5hOUwxSlFkb3lOU3g2eVZYVUVxWkx2dnVNZjB0aDZnWVhUVjE4MlF4YmdHK3cwamtxNGVWd3FJem5XREZmUXA3eUNDclJ5dVJ3NUlzZ1VCRUVZaWdnNkJaZnNnODc2YnVlZ2Mxb1k3T29icWxiUUJMYzZUak1vQ0c0aHIrUVFUVzExdEhSY3BMR2xocTVlYVlKYlgrOEFsbWZlenR5cEsxQXBWYVJOeUVCdjBGRlNkWkxDOGh6S2E0c29xem1OaDBwRDJzVFpyRnU0QmJsY2pvZGFnNGRLUTFiR3hpR1BLWmNyOFBUd3RzdEdXUjNtUWZUMDhHYkZuRHRzVlhRYldtcW92SEFHbVV4R2VGQTB5ekp1dFcxYlhIbWNnckpqeEVWTVlrWG1IUzdIenNWR1RPUnJtMzdLWjRmZnBMR2xGZytWTks3endzVXFUbGZrY0xvaWx4NXRGOGtKTTFnMmUraWlLb0lnQ0lJZ3VDOFJkQW91UmZsQVhxUDB2TjVGTWFGMHUrblBDcHR1VEpzRTRXYlQxRmJIOGVJREJQaUdFQnMra2NpUWVCS2lrb2dLalhmcTN1cWgxakI5eW55bVQ1bFBkMjhuUlpYSE9WMlJpOEdvdDJWa3BFeGgyaVduclFnTGl1SjdEdzNNY3prdmZTWHowbGZhdXZjTnpzbzhzTzdKSWZlMWJQWnRwQ1ptRUJFU2U4blA2YUhXY01leVJ6RVk5YlpNbUV3bUk3ZG9QNUVoY2F5ZWQ4OVZ6ZE1wWExrSjhaTkh1d25DS0lxSmpBZGNkNWNmNjhTMTdkcDRQdWVDZXhOQnArQlM1R1dLQ2NYNGdwOWFHdFBab3BPMmlmSzVjZTBUaEp2QmlqbWJ1R1hlM1ZmOTVjREh5NCs1VTVjemQrcHkyN3liL1NLQ1k2NnBMZGZTdlU4bWsxMDI0TFJuMy9VeUtqU2VweDc4M3l1cTR0dnZwMS8rNjFXMVQ1RG1nbXhvcWIzbTYwSVl1K3FiejZNek9JLzlIaS9FdGUxc3ZKOXp3YjJKQVFpQ1M1RjJBV1Q5RU5NSnpyQ2JQN3RBWkRzRk42UlVLSy83YnZSWXZwdDlOUUduY0cxaW9xTnBiS2taN1dZSW82Q2hwWWJnLzgvZWZjZEhkZC81L24vTmFFYTlvUzZRRUFnUVJWVFRpeHZZdUpjNGpudmllQjBuamplN3laYmMvVzI1U1c1MjcyWjNFMmYzYnZiYXpvMFQxN2l1SGNmWXVPQUNtR0lRVllBQVNSUTFKS0dDZXBuNisrTWdqUVpKcUkwMDBzejcrWGp3eURsblR2bkk1eHVZajc3ZjcrZWJtSURKWkNJa0pHUkMvMTNSRjdYdDNnTDluVXR3VTlJcGZabzhpS1J6UVkrbFU1UjBpb2o0M3ZLVnl6aFRmY3pmWVlnZm5LbzR3b3laMlpqTlpxeFdhOEFsSUdyYnZRWDZPNWZncHFSVCtwVFpvM0RtdVZadzkzRk96NlJUOHpwRlJIeHZ3WUlGUk1aWjJYUHNNMytISW1Ob1YvNFdUR0VPTWpNenNWZ3NoSWFHQnR3U0xKNjIvYW0vUXhrWGR1Vi9IUER2WElLYldyUDBLU3pFbUxNSnhucWROVzI5ejhtT2c0aUxzNElyVzZGTzB4QkVSSHp1Z1FmdnArSkNFWHVPNk10NU1OaWR2NFdLK2tMV3JsdUR4V0loT2pvYXE5VTY4SVVUa05HMmk0TytiUnZ2dkNnbzNya0VMeVdkMHErZTh6cjdLaVprTm5uM2RoNVdiNmRNSU9iUXZ2cnZaU0p5MEFsTTdQbXgvVEdaVEZnc0ZoNzUxa05VdDUvaTdhMi80ZURKblZUV2x2bzdOUEdoeXRwU0RwN2N5WDkvOW1zcW13dTU4dHJWaElTRUVCVVZSWHg4UEJiTHlPZVBqemZCM3JZOTcvd1p6dlY0NTlIUjBRSDd6aVc0cVhxdDlDczlDazdXRzl1VnJiQzRqM01XSnNQZVNtTTd2d2JXVHgyejhFUkdSamxuQUFuc2wyazJtd2tMQytQZSs3NUdYbDRlSndvTzhPV3hqd2dMamFTODhxeS93NU1SeWtpZlJvZXRqYVNrUkxKblQrOGVYaGtSRVVGQ1FnSmhZV0VCTzh5eXEyM2ZkLzg5N04yN04yamE5a0R2UER3OFBHRGZ1UVF2SlozU3I4a0Q5SFNDMXV1VWljc1M0Y1ptMTIrUkE0SGQzUmJ3MVI0dEZnc3hNVEdzV2JPRzNOeGNXbHBhY0RnY3VGeXVYc3Z1eU1Sa01wa3dtODNkd3l2ajR1SUlEdy9IWWduc3IycGRQMjh3dHUyKzNubEVSQVFoSVNIK0RrM0U1d0w3YnpJWmtZR0cxd0xNU1FTckdld3VLR2t5MXUzc21nc3FNcDVGSkxteHRickFxZDhtVDJRdTdMU1phb09pMnFQRllpRXlNcExRMEZEaTQrT3gyV3pZN1hhY1RtZkFmemtQZEYyL05MRmFyWVNHaG1LMVdyRllMRUhUMnhXTWJUdlkzN2tFSHlXZDBxL0JMSnNTWW9KNWlaNzVuRWRxWU8yVTBZOU5aS1FpNDgyMDFUcXdONEdtdDA5TWJseDAwSWpEM0Vxa0pUSW9xajEySmRjV2k0WHc4SERjYm5mQWZpa1BOaWFUcWRlZllCS01iVHZZMzdrRUZ5V2QwcS8wS005MmZ6MmRZTXpyN0VvNjg1VjB5Z1FTbCtXbTlyZ0RIT3FlbjRqc3ROTmtLc1Zxc1FaVnRVZDlPWlZBcGJZdEVyZ0MrMWZDTWlMSmtVYUZXb0FXdS9Hbkx6MHIyT1pyWHFkTUVGMlZFK05tMm5GYVczRGg4SGRJTWtndUhMUlJSNzNwWk1CWCtCUVJFUWtFU2pxbFh5WUdWMHhvZnBKeExrRHhCV2pUZDNlWklMb3FKOFpNZFdDTHJLYlQzSWlUenU0bE9HVDhjSnFNOTlMT0JSbzRUYk81Rkt2VlNsUlVWTUJYK0JRUkVabm9OTHhXTGlzOUNzcWJqZTF6TFpBenFmYzVvU0dRazJBc3IrSUdqdFhDOHJReERWTmsyTHFxQmxveUxUUTJOdExTVWhVMGxSTW5vcTVxajVHV3lLQ3E4Q2tpSWpLUjZWOXB1YXpCRkJNQ1kxNW4xNXFlK1RWS09tVmlDY2JLaVJPUnFqMktpSWhNVEVvNjViSUdzMndLR1BNNjN6eHBiR3RlcDB4RXdWZzVjU0pTdFVjUkVaR0pSMG1uWEpiWG5NN1cvczlibk9MWlBsNEhOcWN4N0Zaa0lsRVNJeUlpSXVKN0dwTWtsOVZ6MlpUTERhK050TUMwV0dQYjVUWVNUeEVSRVJFUkVTV2RjbGs5ZXpyUHQ0SHpNcU1OdFhTS2lJaUlpSWhjU3NOcjViTENRbUJTT0Z6b01QWXJXeUVqdXU5ekZ5YkRwbFBHdHBKT0VSSGZPM0xrQ1B2eTlsTldXa1pFZUJTbnpoYjZPeVFab2V5c1dYUjB0cEdST1lYbEs1YVRtNXNibEVQOUE3RnQ2OTJLZUNqcGxBRmx4bmlTenZLbS9wUE9SVDNtZFI2dE5YcEZRL1QzcW9pSVQ3ejQvRXUwTjdtWW1qeWJ4V3V2SXpVaHc5OGhpWTlVMTVkVFZWdkdGNS9zWlgvZVFSNTQ2TDZncXN6ODR2TXYwZDdvWkdwSzRMVnQ3M2Q3Z0FjZXVqK28zcTFJRjdWNEdWQkdqR2U3YTgzT3ZpU0VlODYxdStDb2VqdEZSSHppbVY4OVMxeElKcmV0ZlpoRk9hc0Q2a3U1UUdwQ0JvdHlWblBuVlk4U1o1N0NiNTU2anZiMmRweE9wNzlERzNYZGJYdmROd095Ylh1LzI0eWdlcmNpUFNucGxBRjVKWjJYS1NZRXNLUkhiK2VCODZNVGo0aElNSG54K1pkSWo1dko4bm5YK0RzVUdRTXJGMndnZmRKTVhuN3hGVnBhV2dJNk9YbmgrWmRJajVzUk5HMTc1WUlOVEE2U2R5dHlLU1dkTXFDZVNXZlpaWG82QVpha2VyWVBWbzlPUENJaXdTSS9QNSsyUmhmTGM0UGpTN2tZVnMzZmdLMFY4dkx5Nk96c3hPVnkrVHNrbjhzL25FOTdnNVBsdWRmNk81UXh0VElJM3ExSVg1UjB5b0FHTzd3V2pQVTZ1Nlp4SHErRGRzZW9oU1VpRXZEMjdUMUFWa3FPdjhNUVA4aWVQSStDb3lkb2Ftb0t5QjZ4ZlhrSHlFcWQ3ZTh3L0NMUTM2MUlYNVIweW9BeW9zRjhNWk9zYXpmbWEvWW5OaFJteEJ2YmJ1Q1FodGlLaUF4YldYa1pxWW1aL2c1RC9DQXRNWk9hbWhxYW01dHhPQnk0M1pkWnMyd0NDdWEySGVqdlZxUXZTanBsUUdZVHBFWjY5a3VhTG4vKzBqVFA5bjROc1JVUkdiYUlzRWpTRWdPcnNJb01UbnJTVk1KQ3c3SGI3ZGhzdG9CTFRJSzViUWY2dXhYcGk1Sk9HWlNoRExGZDJtTmU1NzZxMFlsSFJDUVluQzRwOG5jSTRrZmxsU1U0blU1c05sdkF6ZjBMOXJZZHlPOVdwQzlLT21WUWhwSjBMa2dHcTlsejd2bTIwWXRMUkVRa2tMbmRiZzNCdkF5MzI0M04zdG5uWjUyMkRtb2Jxb2I5Mzg3aEhOM0NGSHEzRWt5VWRNcWdaQTRoNmJTYWpjU3p5OTdLMFlsSlJFVEduK3I2Q3JidTMrVDFSWHJyL2syY3JqanVkVjVWYlJtL2Z2dWY2TFIxOUh1dk14VW4rSFR2SDNxZDA5N1p4a2U3MzZTbHJmLzVIbTYzbStLeVk4UDhLUmh5NzlQdS9FLzR4VXQvUGV6bnlmRHNQNzZkcDk3OE1WVjE1YjArTzFseW1LZmUvQWwyaDIzSTkvMWc1MnM4L2VaUGFHMGY0RXVQaUF5S3hkOEJ5TVF3WlFoSkp4aERiQTljbk0rNXJ3cHVuVEU2Y1ltSXlPQTRuQTZlZnZNblhHaXU1Zkd2L29pVWhNbWo4cHhQOS82QkVITklkKzlUV0dnNEpaV0ZSRWZHa1pHU2pkUHBJQ0k4aXVyNmNscmFHZ2tMRGUvM1h2dU9iNmVxdHBUMXkrLzBPbTRKc1hDeTVCQXRiWTE4ZGNPMytyeTJxUFFJcjMzOEZBdG5yZUxtdGZjVGFnMmpxUFFvTGUyTjJPeWQyQjIyaS8vYlNYdG5HMjN0emJSMk5OUGEza3hiUnpPckZselArdVYzVU5kNG5xTFNJMzArSXk0NmdiblRsd0RnY05yNzdYRWJLZldFOWEydW9acFA5cjVOU3NJVWtpZWwrL1RlczdNV3NlLzROajdaK3paM1hQMndUKy9kazk2dEJBc2xuVElvUFlmWGxnNVFTQWlNWWtLL3lUZTI5MVVabFd4Tmw3MUNSRVJHMDk2am4zR2h1WFpVbjNHME9JK3o1MDd5cC9mOEw3WWRlQStIMDg3TmErL3YvdnpReVYwVWx4L2pnUnUveDdtYUVsSVQraThrMDJucm9ManNLRmRmY1NzRnAvZmpkSGt2TFpHVm5zUHBpdU1jTHR5TnllUTljR3RLOGpSeXNoYnkxUTJQOGU2MkY2ZzRmNGI3Tmo3Qi9oUGJPVjFlZ01VU1NxZ2xES3NsbEF0Tk5jUkZKNUNlTkpYWTZFbEVoRVVSRlJGRGVsSVdBQmVhYXNnNzlubWZNV2FtemV4T090MXVOMmF6QnBDTmxmYk9OdDc0NUJuQ1F5TzRlOE8zQ1RHSFVGcFY3Slg0VjljYnZaK25LNDVqQ2JGMkg0K1BTU1FwUG8xOUJkdllzdWV0ZnAvaGRyczVkbW9mQmFmMzkvbjVJN2Y5a0xTazRLekFLekpVU2pwbFVGSWpqV0d6ZGhlME9hQ3hFK0xDK2o5L1pqeEVXYUhWRGgxT09GWUw4NVBHTGw0UkVmRm9hbTNnaTRPYmlReVBwcTJqWlZTZVVkZDRudmQzL0o1cmx0NUdYSFRDZ09lZnJUeEpWRVFzQjA3czZENjJjTllxTENIR1Y1UERoYnN4bTh4Y01mZEtubnYzMy9yc1JUU2J6R3pkdjZuWDhXdVczVTVpZkNxNTJVdEpqRXZsMDcxdkV4a1J3MzBibitoMTdwTXYvNURjR2N0WnYveU9QdU9jbVpuTG45MzNUMzErNW5BNk9ISDJFQUMxRFpXNFhLN3UvUzR4a2ZGTVNabld6MzhGR1k1T1d3ZXZmdlJmTkxWYzRPSGIvcHJZS0dPdHRpMTczcUsrMGJOV205Tmx6TW5jdFAwbHIrdVh6cjJLOWN2dndPRjA0SFE2dU8ycXJ3L3ArWGFIamMwN1g4WGxWZ0Vna2NGUzBpbUROaVVhemw3czVTeHZ2bnpTQ2JBaUhUNHZOYlozbjFQU0tTS0JJZjdpYU5ENi9xY2lqanZ2Ny9nOTBaRnh6SjIraEIySFB2VHhONlRkQUFBZ0FFbEVRVlQ1L2RzNlduajF3MTh4STJNZXF4ZGVQK0Q1VFMwWHFMbFFTVWRuRzE4YzNFeHphd01SNFZIa1ppL0RFbUxCN1hhVFY3Q1ZLK1plU1hob0JOKzkrOGREanNudGRtTXltVWhMek9EQm0vNThPRC9XZ0RvNjIzaGp5ek5leHk3ZHo4MWUxdThRWUJtNjlzNDJYdGowQ3hwYjZubm81aCtRbWpDRnB0WUdZcVBpZWZTT3YvRTZONzlvRCs5c2ZZN3YzLy9QaEZyNy90SmlOcHRabExONnlERnMzdm5xc0g4R2tXQ2twRk1HTFNPbVI5TFpBcmtESkpHcmVpU2RYNTZEeHhhT2Jud2lJbU1oNFdMU09aajU3ZVBCNGNJdktTbzl3amR1K1V2T1ZwNGNsV2UwdGpjVEVSYkZIZGM4UXZuNU14dzdsWWZKWkdKZndUYjJIOStPMisybXRLb1lnQmtadVJ3cDNndkExMi81QzVMaTAzank1Ujl5L3czZjY1N2ZtVis4aDdyR2F1S2lQRDJtUDMveHIzQmRNc1MyTHpldXVZK1ptYms4ditrWExKdDNOU3R5cjhWa01uRysvaHpsNTAvM090L2hzRk5WVitiVjQ5cGwxdFFGeEVURzlmdXM2TWhZL3ZhUlh3SHd4Y0gzT1Z5NG0rL2Q2K2tWZlhuemZ4QVNvcTlhdmhRZUdrRkNYQXAzcmY4V0tRbVQyVmV3blE5MnZjcGpkLzdka0llNnpzaVlSMFJZMUpCanNGcEN1ZlhLaDRpUFNSenl0U0xCU244VHlxQU5aZGtVZ0ZVOWFsU1VORUZkT3lSRytENHVFUkYvMkZzSlZhMlFOdlR2ckdPbXZxbUdEM2E5eXVLY05VeWJuRE5xU1dmeXBIUWV1T25Qc1Zxc2ZKNzNEbFpyR0RldmZZQUZNMWQ2blZkYVZVeFQ2d1VPRnU0RW9MMmpGWmZMUlZ0SEM5RVhrenU3dzg2MlBvYk1mblhEWXpDSW9pdEprOUlKQ2JFd0pYa2FIKzErZzRMVCsvbkt0WDlDYVZWUm4vUDM3QTRicDhzTEtLa3M3UFhacEpna1NzNzFQdDVUZW5JV2lYRXBPRjFPTENGV3JCYlAzRUdYeTBtSU9XVEFtR1h3VENZVDkxei9PQUF0YlUxOHR1OGRWaTI0anYzSHQ1TmZ2TWZyWFBmRjRhOVB2dnpEWHZlNWEvMmp2UDNaYndIWXZQT1ZZY1ZTVlZmbU5XZFpSUHFucEZNR2JhaEpaNVRWR0ZKNzlHTGRpaS9LNGM1Wm94T2JpSWcvL0hnblBIa3RSRnNIUG5lc09ad08zdnIwTjBTRngzREQ2bnRHL1hrUllaR2NyamhPU1ZVUjM3bnJmeElSRmtsZFE1WFhPU21USmhNYkZjK2VvNStTTW1reWJSMHROTGJVWXphWmlZNklCWXdlUTZmVFFXUjR0TmUxMlZQbURDbWVPNjk5aEJtWnViejN4Y3ZzUDc2ZERTdSt3cko1Vi9jNjc4bVhmOGlTMmV2Nm5OUFpZV3ZuMzM5dkRObDB1OTA0bkhZc0lSYXZ3a1ViVjMyTnhMZ1VXdHViZThYc2NEblUwem1LM3QzMkF2SFJpV3hZL2hWcUdpcVpQVzF4ditkMjJ0ckJaQ0xNYXZTbXB5WmtESmd3dnIvakZhWk56aUUzZTFtZm55ZkVwZ3cvZUpFZ283OEpaZENHbW5TQzBkdlpsWFIrV2Fta1UwUUN4NFB6NExVVDhPQjc4S2RMSUR2ZUtLSTJYbXplOFFvMUY4N3h6ZHQrZU5sbFNYekY3ckR4NGE3WG1adzhqWlNFeVZUWFYvRDZscWQ3blhmN1ZkL2dvWnUrejVsekoyaHVhOEJxRFNVaExnV3oyWXpOM3NtdXd4L3oxUTJQOGZHWGIzcGQ5Ni9QLzJCUWhWdHVYbnQvOXh5OUJUTlhNRGw1R3BOaWhsZFVJRHcwZ3I5OTVEOEJLQ3pKNTdXUG4rS3hyL3g5bjh0enRMUTFFaFVaNjNYTWRiSDNVM3h2KzRITkZKY2ZZK0dzVlpqTlpsSVRwcENhTUtYZjgxOTQ3MG1pSW1LNWU4TmozY2U2Mm9uRDZhQ3lwb1MwcEV5c2x0RHV6ei9jOVRwSjhlbERudk1wSXIwcDZaUkJHMjdTK2V6RnBWTU9uVGNxMllacnBKR0lCSUNGeVhEdFZQaTN2Y1lmWHpPYklIdVkxKzdPMzhLaHdsMWNzL1Eyb2lKaWFXeTVBQmhWUHdGYTI1dG9iSWtnS2lLbXUxcnNTSDIwK3cxcUc2cklURFVXWms1Tm1OS2RzUFdsb2JtT2tzcENiUGJPN3FWVFFxMWhiRmh4RjNPbkwrbVZkRDV3NDUvaFp1RGh0WmYyUGlYR2VmWnQ5azRhbXV1OFBqZUc5elp6dnY1Yzk3RVFjd2lKOGFsZTV4MHEzTVcwOUp6dWhOUGxjbmt0a2RMWVVzL1V0SmxlMXppZGpoSC85NjF0aDgzSFlHOHp0RGpCRlFETE9vNmtiUU1jTzdXUHJmdmY5U29PVk5kUVRXTkxmYi9YZEhTMlljTEU2ZkxqZ0RFTXU2dnE3Zm42Q3A3YjlIUHUzZmhkWm1jdEdrRmtJdElmSloweWFQRmhFR2t4bGt5eHUrQjhHNlJFWHY2YWFiR1FHQTUxSGVCd0dXdDJydXYvRjVFaUloTktXaFQ4OGxwamJ1ZXBCaWh1OE4yOVRjQ3VUNGQzYlZkUm5LMzdOL1c1cE1oTG0vOERnRWR1L3g5a3BvN2s2Ny9oN0xsQ0RwN2NTYzdVaGJSM3RuWWZQMXowcGRjOHpMam9SS1pOemdHTXVaQmZITnBNcDcyREdabTUzZWVzWG5oZG44OUlUODdDUFlnNW5aY21lVzk5K2l3ek0zTlpsTE9hOHVyVHZQekIvK2wxellFVE83d0tDY1ZGSi9EOSsvKzVlNytsclluQ2tuenV2dTdidUZ3dW5uM25aNnpJdlpiRnM5Y0FSaUdsdXNacVZpM3dqdDFtN3h4eFQyZWtGUmFsd05SMGNKZ1lSTm85L28ya2JUZTFYT0FQbi8rT2xmUFhlLzBDWWYrSkw5aC9mSHUvMXptY2RreVl1bnZmYjF4ekwwdG1yd1dncHFFU2dMVEVxYjJ1cTIybzVIRGg3bDdIb3lKaW1kbWozWXJJNVNucGxDSEpqSVdURjMrUldONDhjTklKY0dVbXZGTmtiSDk1VGttbmlBU2V0Q2pqejFvZi8vMjJhNWpYM1hMbGc5aHN2ZGQwT1hvcWo2T244cmg1N2YzRVJrMGlLVDV0WkFGZUZCK1R5SFVyN2lMRWJPSFk2WDNkeDkvZDlnSngwUW1FaFViUWFXdG5jdkswN3FRekxURUR0OXZOcWZKamJGejF0UUdmOGR5Ny8wWmxiZW1BNTMzcnpyOWxjbklXWUJRcUtqaXpuMUJybU5jUXlXOS81ZSs3Q3hkZGFzL1JUemw2S3MvcjJONWpueE1YbmNEc3JFV1lUQ2FTNHRQWWUreno3cVR6VkhrQkFObFQ1bnBkWjNOMGVnM1hISTVJQzB4Tmd1UmtzQWJRU04zaHR1M1k2RWxjdmZSVzFpMit5V3Q1bW8ycjdtYmpxcnM1VTNHQ3JQUWNyMTVvNkh0NGJaZVNjNFZFUmNRUUZ6MnAxMmRuenhWU2NmNXNyK09acVRPVWRJb01nWkpPR1pLcE1aNmtzN1FKcmtpOS9QbGdMSjNTbFhUdXFnQ1dqMXA0SWlJQ1RFdlA2ZlA0dWRvU0FLYW16U0lsWVhLZjV3eEhmRXdpcXhkZXo5NmpuM2NmYzd2ZHVOMXVibHB6UDdPbXpxZmd6QUVLVHUrbjVrSWx1L0kvNW82ckh5WXJQWWZ6OVJWTWloM2NuTXVGczFheGJ2R05mWDdXMkZMUDd6L3dIczViWEg0TXQ5dk4zT2xYZUIyUENJOG0rcEw1bDEwdVhjK3h2YU9WZmNlM3NXSDVWekNaVEFDc3lMMlczNzM3YjVSVm5TSXpiUWJIVHU4aklUYTUxODloZDloR25IUktiMWN1dWJuUDR5MXRUYnkrNVdubVRyK0NPNjUrZUZEM2NqZ2RuQ3c1Qkpobzcyd2pJc3o3dCtuTDVsM054bFYzanpSa2thQm5IdmdVRVkrc0hyOFlMbWthM0RXTFVpRHM0anpPSmh1YzZIL0toWWlJakRHN3c4NzdPMTY1N0h5NDRXaHVhd1RvcnVqcXZGaXM1ZGwzZm9ZbHhFcDFmUVVGcC9kenZyNWlVRDJZWUZUSVRZcFA2L05QZkIvRmdrNldIQ1k4TEpMcFE2eDgyOFhoZFBER0o4L2dkRG9JRDR2a3dJa2RiRCt3bWZ6aVBZU1lROWh6N0RQS3o1K2hxUFFJSythdjk3clc3ckRqZHJzSnRZNStFU2N4UkVmR2N1YzFqM0M0Y0RmYjlyODNxR3NPRis2bXZiTU5oOVBPUjd2ZkdPVUlSWUtYa2s0Wmtxd2V2eGdlYk5KcE5jT3lIaU80dmp6WC83a2lJaksyMmp0YU9IUHVCTSsrOHpQS3o1L3gyWDFQbkQySTFSSkt5c1dLb2hYbno5RGMxc2pONng3Z3FpdHU0YzFQZnMzOEdjdFpubnNONzJ4OWp2Yk9OcDg5RzR5aVNZVWwrY3pPV2pUc3RUSXRJUlk2Yk8zWUhUWTJiWCtSM2ZsYk9IdnVCQjJkYldSbnpLT3MraFFmN1hxZG1NZzRycGh6cGRlMUxSZVQ3dkN3UWN4REVaK1pNMjB4MTYvOEtvbHgza094WEM0WEpreGV4OW83Mi9oODN4L0pTTTNtZ1J2L2pDUEZlL2pqdGhmb3NMV1BaY2dpUVVIRGEyVklocE4wZ2xIRmRtZUZzZjNsT2ZqbWZOL0dKU0lpQTd0bTZXMWNzL1EycjJPeDBaTjQ5UGEvNFpXUC9vc1gzL3NsOTI3OExqTXk1bzNvT1hXTjUva3M3eDFXenQrQTFXSk1SRnkxNERybXoxeEJaSGcwejczN2IwU0dSM1BUMnZzQk42ZktDM2pwL1gvbmtkdi9SL2Y1ZmNrN3R0V3I0RTlQbHhZWk9uWjZIdzZublhuWlMzdWQrMy9mK0ZIM1VObEx1VnhPci9tZVg3LzVCNWhNNWw3REx1ME9PeC9zZkpWRGhidTQ0K3B2WWdteGNQek1RV291VkJJUkZzbnhNd2N3bVV5a0pXYjIrL1BJNkZpOThIck9uaXRrWDhFMnJKWlEyanBhT1Zkemx2UWtUNkVndThQT0cxdWVwcTJqaFhzM1BrRm1halozYi9nMjcyNTdnWk1saDVtVk9SK255OEg1K2dvT250aHB6QkUxbWNEdHh1bHk0blE2TUpsTWZhNzlLaUs5S2VtVUlaa2NiZlJjMmwzUTJHa01sNDBkeEhTVk5aUGh5WXZieFExUTF3NkpFYU1hcW9pSURGSkVlQlFQM2ZSOVh0NzhIeFNWSGhseDBwa1FtOHdOcSs3eEt0NFRINU5JZkV3aStVVjdpQWlMNHNHYnZ0K2RZRDU0MDUrelpjOWJsMDA0QVdaUFc4ektTNGF4ZG1sdWJlQ3R6NTd0M2c4UGkyUm1aaTdUSi9jZVdudlQydnVJQ0l2cTh6NEZwL2RUVm4ycWU3OXJlUENsbWxvdmtGLzBKU3R5cjJWUnppckFXQVptNi81M0FRaXpock54MWRlNmwrV1FzWFdodVliTk8xOEZ3R3d5azVhVTZUVUV1cXo2RkNXVlJheGZmbWQzQmVlNTA1Y3dPWGthQjAvdTRGVFpNY0pESXltdEt1SjB4ZkUrbjVHVHRWQkpwOGdnbWR5RHFUOHUwc04zUGphV0JnQmpxWUNGeVlPNzdrOC84UlFoK3NGU3VIWEc2TVFuSWpLYTlsWEIvN2NkL3M5NnlCMWMvWnRoZS96eHgvblJZODhNZktLUDJPeEd0ZFgrZWdGOXhlbHlEbnZJNjNoeXV2dzQweWJQN2xVcDFWYy8zMDkvOHpoUFBQRUVTVWxKSkNjbll3Mmc4clZqM2JiN2N1elVQbkpuTEJ2VXVWMkZzVnh1RnlhVENST21YdTk5S0FMNTNZcjBSWE02WmNoR01zUzJpK1oxaW9pTVA2SFdzRkZQT0lHQVNEZ0JzalBtOXBsNEJNclBGK2dHbTNBQ21FeEdrbWtKc1JCaURobFJ3aWtTalBUL0dCbXk0U2FkcTNza25mdXFqU0c2SWlJaUlpSVMySlIweXBCNUxadlNPUGpyWnNaRDRzWEs4UTRYN0svMmJWd2lJb0VtTzJ1V3YwTVFQOHBJendJWWs5N25zUmJzYlR1UTM2MUlYNVIweXBBTnQ2Y1ROTVJXUkdRbzJqdmJxS29yOTNjWTRnZVZ0YVVCdlhSSE1MZnRRSCszSW4xUjBpbEROdVZpQlZ1QStnNW9kd3orMnA1SjUrNEszOFlsSWhKb01xWk1vYnF1ek45aGlCOVUxWldSbUppQXlXUWlKQ1FrNEhyRWdybHRCL3E3RmVtTGtrNFpNck1KTW1JOCs2Y2JCbi90c2pTd1hHeDFkUjNHOGlraUl0SzM1U3VYY2FiNm1ML0RFRDg0VlhHRUdUT3pNWnZOV0szV2dFdE1ncmx0Qi9xN0ZlbUxrazRabHVFT3NiV2FZV21xWjM5bmNJNnNFUkVabEFVTEZoQVpaMlhQc2MvOEhZcU1vVjM1V3pDRk9jak16TVJpc1JBYUdocHcxVkk5YmZ0VGY0Y3lwbmJsZnh6dzcxYWtMMnJsTWl3am1kZTVMc096L1ZtcGIrSVJFUWxVRHp4NFB4VVhpdGh6SkxpK25BZXIzZmxicUtndlpPMjZOVmdzRnFLam93TjJEVWVqYlJjSFRkczIzbTFSVUx4YmtVdFovQjJBVEV3OUs5aVdEakhwWERzRi9uMGZ1TnhRMFFKbkdtRjYzTURYaVlnRUc1UEpoTVZpNFpGdlBjUkxMLzZldDdlZVpucjZQTklTTTBsUG11cnY4TVJIS210THFhb3I0MVRGVWN4aERxNjhkalVoSVNGRVJVVVJIeCtQeFdJSnVDR1l3ZEsyUGUvMkNLWXdaMUM4VzVHK0tPbVVZUmxKVDJkc3FESEVOcS9LMk45YXBxUlRSS1EvWnJPWnNMQXc3cjN2YStUbDVYR2k0QUJmSHZ1SXNOQkl5aXZQK2pzOEdhR005R2wwMk5wSVNrb2tlL2IwN21HWEVSRVJKQ1FrRUJZV0ZyRERMN3ZhOW4zMzM4UGV2WHNEcm0wSDg3c1Z1WlNTVGhtV3pCaWpvSkRMRGVmYmpBcTJFVU5vVFZkbjlrZzZTK0dSK2FNVHA0aElJTEJZTE1URXhMQm16UnB5YzNOcGFXbkI0WERnY3Jsd3U5MytEazk4d0dReVlUYWJ1NGRkeHNYRkVSNGVqc1VTMkYvVnVuN2VRRzdid2ZwdVJYcFNhNWRoTVpzZ0l4cEttNDM5MGlhWW5URDQ2Ni9LaEYvMkdHSjd1aEd5MWRzcEl0SXZpOFZDWkdRa29hR2h4TWZIWTdQWnNOdnRPSjNPZ1BseUhxeTZsczZ3V3EyRWhvWml0VnF4V0N4QjB3c1d5RzA3Mk4rdFNCY2xuVEpzV1hHZXBMTmtpRWxucE1WWVBtVnZwYkcvdFJTeUYvZytSaEdSUU5LMXhJTEZZaUU4UEJ5MzJ6M2h2NVNMd1dReTlmb1RUQUs1YlFmN3V4VUJKWjB5QWxteDhNWEY3YUhPNndSamlHMVgwcm10RFA1RVNhZUl5SUQwcFZVQ2xkcTJTT0JTMzc0TW0xY3hvY2FoWDM5bEJsZ3V0c0NLRmlodThFMWNJaUlpSWlJeWZpanBsR0diMW1NTzVwbGhKSjJSRnFPS2JaZHRaU09QU1VSRVJFUkV4aGNsblRKc1diR2Vuc3JxTnVod0RQMGVWMmQ2dGo4dDhVMWNJaUlpSWlJeWZpanBsR0V6bTJCcWpHZC9PTU5qMS9VWVludStEWW91K0NZMkVSRVJFUkVaSDVSMHlvaGt4M3UyVHc4ajZleXFZdHRscTRiWWlvaUlpSWdFRkNXZE1pSmVTZWN3NW5VQ1hOTmppTzNucFNPTFIwUkVSRVJFeGhjbG5USWkyVDJLQ1EybnB4Tmd6UlR2SWJhRkdtSXJJaUlpSWhJd2xIVEtpSXgwZUMwWVEyeFg5QmhpcXlxMklpSWlJaUtCdytMdkFHUmlTd2lIbUZCb3RrR0hFeXBiSVQxcTZQZTVlaXJzT21kc2YxNEtqeTMwYlp3aUlvRWdQeitmZlhrSEtDOHJJeUk4aWxObkMvMGRrb3hRZHRZczJqdmJ5TXpNWU5ueXBjeWZQeCtUeVlUSlpQSjNhR01xRU51MjNxMkloNUpPR2JHWjhYRHd2TEY5dW1GNFNlZTZpME5zSFM1amlPM0plcGlkNE5zNFJVUW1zaGVmZjRuMkpoZFRrMmV6ZU0xMXBDVm0rRHNrOFpHcXVuS3E2OHJZOFdrZUIvWWQ0b0dIN3NOaXNXQTJCOGVBdEJlZmY0bjJSaWRUVXdLdmJYZS8yMC95T0xEdklBODhkSDlRdlZ1UkxtcnhNbUsrS0NZVUZnSXIwejM3cW1Jckl1THh6SytlSlM0a2s5dldQc3lpbk5VQjlhVmNJQzB4ZzBVNXE3bnpxa2VKTTAvaE4wODlSM3Q3TzA2bjA5K2hqYnJ1dHIzdW13SFp0cnZmN2RXUEVtZk9DS3AzSzlLVGtrNFpzWjVKNTVsaHp1c0U3eXEybjVXQWUvaTNFaEVKR0M4Ky94THBjVE5aUHU4YWY0Y2lZMkRsZ2cya1Q1ckp5eSsrUWt0TFMwQW5KeTg4L3hMcGNUT0NwbTJ2WExDQnlVSHlia1V1cGFSVFJzd1hGV3dCMWs2QjhCQmp1NjREOWxXTkxDNFJrWWt1UHorZnRrWVh5M09ENDB1NUdGYk4zNEN0RmZMeTh1anM3TVRsY3ZrN0pKL0xQNXhQZTRPVDViblgranVVTWJVeUNONnRTRitVZE1xSVRZdURyaW54NVMxZ0grYmZuNkVoY08xVXovNkhaMFljbW9qSWhMWnY3d0d5VW5MOEhZYjRRZmJrZVJRY1BVRlRVMU5BOW9qdHl6dEFWdXBzZjRmaEY0SCtia1g2b3FSVFJzeHFoc3dZei81SWVqdHZtTzdaM2xFT0xmYmgzMHRFWktJckt5OGpOVEZ6NEJNbDRLUWxabEpUVTBOemN6TU9od08zTzdBbW5RUnoydzcwZHl2U0Z5V2Q0aE8rS0NZRU1EOEowaTVXdjNXNjRkT1NrY1VsSWpLUlJZUkZCbHhoRlJtYzlLU3BoSVdHWTdmYnNkbHNBWmVZQkhQYkR2UjNLOUlYSlozaUUxNUo1d2g2T2dGdXp2WnNhNGl0aUFTejB5VkYvZzVCL0tpOHNnU24wNG5OWmd1NHVYL0IzcllEK2QySzlFVkpwL2lFcjRvSkFkd3d6Yk5kZEFGS20wZDJQeEVSR1IvVW96TjBicmRiUXpBdncrMTJZN04zOXZsWnA2MkQyb2FxWWYrM2N6Z2RJd2x0UUhxM0VreVVkSXBQK0dwNExVQmlCQ3hMOCt5L2YycGs5eE1SRWYvNzR1Qm1udC8waXlIMTZwUlhuK2FMZzV0cDcyenJQclk3Znd2LytPeDNCMzJQMzMvd24zeTY5dzlleDJ6MlRocGJMdlQ1cDc4RXh1Vnk4ZEh1TnpsNTluQ2ZueDg0c1lNM3QveDYwSEdKYit3L3ZwMm4zdnd4VlhYbHZUNDdXWEtZcDk3OENYYUhiY2ozL1dEbmF6ejk1azlvYmRkdnZrVjh3ZUx2QUNRd3BFUWF5NTEwT0tIWkJyWHRrQlF4L1B2ZE9OMnpaTW9uSmZDZFJXQTJYZjRhRVJIeDl1dTMvcEhxK29wZXg1Zk91Wkpicm54d1RHTkpqRS9qODMzdnN2M2crMXl6OUxaQlhiUHo4RWVVVmhXemV1SEdZVCszbzdPTlRudUgxN0ZESjNmeDRlN1grenoveHRYM3NtSis3MlU4ekdZenpXME5mUFRsRzJSbnpNTnFzWHA5ZnVMc0lVeW0wZm1IU2oxaGZhdHJxT2FUdlcrVGtqQ0Y1RW5wUHIzMzdLeEY3RHUralUvMnZzMGRWei9zMDN2M3BIY3J3VUpKcC9qTXJFbHdwTmJZUHQwd3NxUnozUlNJc2tLckhSbzdZZmM1WXgxUEVSRVp2UGJPTnBJbnBUTTdhN0hYOFNuSjAvcTVZdVNxYXN1b2I2N3A4N09FMkdScUc2b29PSE9nejg5blp1UVNhZzBEb0tubEFvV2wrY3pLWEVENStkUGQ1OVEzR2ZjK1cxblk1ejB5VTJjUVlnNFpNTTdvaUZqKzVJNi84VHIydXovKzYyV3Z1WDdsVjNubXYzOUthVlVSTXpMbWRSKzNPMnlVVmhWeHcrcDdCbnl1K0VaN1p4dHZmUElNNGFFUjNMM2gyNFNZUXlpdEt2YnFxYTZ1TjNvL1QxY2N4eExpK1NWQmZFd2lTZkZwN0N2WXhwWTliL1g3RExmYnpiRlQreWc0dmIvUHp4KzU3WWVrSlFWbkJWNlJvVkxTS1Q0elBkNlRkQlkzd0lvUi9OTFJZb1lOV2ZCdXNiSC80UmtsblNJeVBuU051cGdJL1JNZHRqWm1aTXhqL2ZJN3h1eVpCMDd1WUYvQnRuNC9yMitxNmZkTC9KL2U4MU1TNDFJQVl6aXUyKzJtc0RTZnd0TDhYdWUrK040dis3ekhYMy85RjVoTVpzNmNPd0ZBdTYyTmh1WmFDczRjSUNFbW1iU2tURHBzYlVSRnhCQWZrK2gxcmRuc1Bldkk0WFR3V2Q0N1hzZm16MWpPcWZJQ1RwVVhBREIzMmhJYVd1cXcyVHRwYlcvbXdJa2R2V0thTy8wS0lzSWkrNHhYaHE3VDFzR3JILzBYVFMwWGVQaTJ2eVkyeXBqanMyWFBXOVEzbnU4K3ora3k1bVJ1MnY2UzEvVkw1MTdGK3VWMzRIQTZjRG9kM0hiVjE0ZjBmTHZEeHVhZHIrSnlxd0NReUdBcDZSU2ZtZGxqWG1mUmhaSGY3NFpwbnFUenkzUFEwQW54WVNPL3I0aklTS1JIRy85N3JzVlk1bW04Y3JsYzJPeWRoUHNoMlRHWlRQekZBNWZ2TmV4TFpManhIN2Vrc29qOUo3NWc1ZndOWEhYRkxWN243Q3ZZeXRiOW0vanJyei9aNXozQ1F5T29yaXZuajF1ZkI4RGh0TlBRVkV0SlpSRkw1MTVGV2xJbVZYVmxKTWFuOWJyV0RkQmpoS3piN2FheTFsaTdxN1NxbUVreFNjUkV4WHRkazVrNmc3eUNyVmhDck93NSttbjM4VTViTzI2M20vQ3dTTExTWmlucDlKSDJ6alplMlBRTEdsdnFlZWptSDVDYU1JV20xZ1ppbytKNTlKS2U2L3lpUGJ5ejlUbStmLzgvZC9lZ1g4cHNOck1vWi9XUVk5aTg4OVZoL3d3aXdVaEpwL2pNckVtZWJWOGtuYk1USURNR3lwcU5Md0pienNMWFpvLzh2aUlpSTVFZUJXRWhjR3FFbGJwSFczdG5Ld0Rob2Y1SmRxSWpZNGQxbmR2dDVvT2RyeElURmMrMXkyN3ZsU3gwRFpPOFhCS1hscFRKM3o3eW53RDg5cDEvSVQwNWk1dlgzZzlBYlVNVnhXVkh1WHZEdDN0ZEZ4a2V6WkdpUFVTR1JXTU9DV0ZhZWc0UDMvcFhBUHpMODk5blJlNzZYdk05VDVVWFVGNTlta1U1cTczbS9yMzQzaStKam96anJ2V1BEdU8vZ3ZRblBEU0NoTGdVN2xyL0xWSVNKck92WURzZjdIcVZ4Kzc4dXlFUGRaMlJNWStJc0tnaHgyQzFoSExybFEvMTZpa1hrZjRwNlJTZm1SNEhJU1p3dXFHcUZWcnNFRzBkK0xyTHVUa2JmbjJ4VU9EbTAwbzZSV1I4dUdPbU1lei8zdG1RTUlMNTY2T3A0MkxGVjdmYlJXTkxQV0doRVlTSGp0TmdlM0E0SGR4eTVVTzBkN1FBOUtvbTI3V01SWDlWWnNGSVRDOGRLZ3ZHME43WFBuNktuS3hGNUdRdDdQWDUrbVYzOHRHWGIvRGVqcGNCK040OS85ajltZHZ0eG56SlhGR0gwOEdIdTE3SFpETFIzT3I5VzRpVzlpYW1wRXkvM0k4cXcyQXltYmpuK3NjQmFHbHI0ck45NzdCcXdYWHNQNzZkL09JOVh1ZTZMdzUvZmZMbEgvYTZ6MTNySCtYdHozNEx3T2Fkcnd3cmxxcTZzdTVmWm9qSTVTbnBGSit4bUkzRXMvaml2N3RGRjJCSnlzanVlZjAwK0grSGpaN09zbVk0V1cvMGdJcUkrTlBEOCtIelV2akpMdmpaVlViaHMvR203V0pQNTliOW05aTZmeE1BazJLU1dERi9QU3R5cngyMVNxc2o5ZUo3VDFKUmMzYkE4LzdsK2UvMys5bXRWejdFRlhQV2VSMXI3MnlqdGEySmVkT3Y0T3ArcXVmT21qcWZXVlBuOS9tWjIrMmlvdVlNNWhPZVpOWm03NlNwOVFKWExybVpneWQzZGg5M3VwdzBOTmN5S1RaNXdKOURodS9kYlM4UUg1M0lodVZmb2FhaGt0blRGdmQ3YnFldEhVd213cXpoQUtRbVpBeVlNTDYvNHhXbVRjNGhOM3RabjU4bnhJN3dTNDVJRUZIU0tUNDFhNUp2azg3NE1GZzEyYWhlQzBiUGdwSk9FZkczc0JENC8xYkNqM2JDb3gvQzk1Y2E2eFduanFOcGU3RlJrN2p0cXE4VGFnbkQ0WEpRMTFERndaTTcrV2ozR3pTMVh1RDZsVjhkbGVlNlhTN01wdUV2QTM3am12dU1CR0VFa2k0dW4zRysvaHp0bmEwY0tkckQvdVBiV2JOd0kyZk9uV0RQMGM4dWUvMzFLNy9Lc25sWGQrKzczVzRjVGdmSHp4eWdzTVFvYXRUZTJjb2QxM3lUcjkvOEE5ekE5Z1B2MDl6V1NFeGtITlYxNVRpY0R2VjBqcUx0QnpaVFhINk1oYk5XWVRhYlNVMllRbXBDL3hVSFgzanZTYUlpWXJsN3cyUGR4N3JtY2pxY0RpcHJTa2hMeXNScUNlMysvTU5kcjVNVW56N2tPWjhpMHB1U1R2R3BXWlBnZ3pQR3RpL21kWUt4Wm1kWDB2bFpLWHgzTVlRT1hBMWZSR1JVTFVxQjM5NEEvL3RMK0orOUM1YU9tTmtFMlNPNFBpNTZFa3Rtci9VNnRpSjNQYjk1NTUvNThzZ25yRnQwSXhIaFE1L1BOcEMyenRZUkZTK2Frakx5NVZ5S3k0N3gyei8rUy9lUTE4bkpXVngxeGExTW56eUhtWm56ZWVYRFg3Rm00Y1plU2VINStnbysyZnMyOFRIZUZhTHNEaHNBZDIvNE5qTXpjN0U3YlB6c3VUL0hHaEpLUm1vMkRxY0RTNGlWNHRLakxKbXpsc0xTZk1MRElrbVpOSG5FUDB0dE8ydytCbnVib2NVSnJvbFFObmtBSTIzYngwN3RZK3YrZDczbSs5WTFWTlBZVXQvdk5SMmRiWmd3Y2JyOE9HRDhZcUtyNnUzNStncWUyL1J6N3QzNFhXWm5MUnBCWkNMU0h5V2Q0bE16ZlZ4TUNHQmxPc1NGR2V0MXR0cGhad1ZjTzlVMzl4WVJHWW1rU1BqMzljWTg5dUlHS0drRWg0K1NBaE93NjlNQlR4dVM2TWhZNWs1Ynd0NWpuMVBUVU1uVXRKbStmUUJHRDZBdmloZnRQLzRGSDMvNTVwQ3UrY0g5UHlNaVBBcUx4Y3Fjck1YTXkxN0tsajMvemVUa2FlUk1YUUJBVnZvczVtVXZwYXF1akt1WDN0cDlyZHZ0WnR2K1RXUlBtY3ZNekZ5dis3WmRuRi9hVlhURzRiQURkQ2M5bGhBTDB5YlA1dWlwUEJiUFhzUFI0cjNNbjdIY0owT1lJNjNHTHppbXBvUEROREdXNmhuSVNOcDJVOHNGL3ZENTcxZzVmejBOelhYZHgvZWYrSUw5eDdmM2U1M0RhY2VFaWRlM1BBM0FqV3Z1N2Y2bFRFMURKUUJwaWIyL1hOUTJWSEs0Y0hldjQxRVJzYjNhaVlqMFQwbW4rRlRPSk9NZkV6ZFEzZ3dkVGdnZllhK2t4UXpYWmNGYkY5Y0IzM1JLU2FlSWpDOXBVY2FmZFQ1ZVQzaVhiMjhIZUhydFFpL09iZk1sdDl0TlZWMFptU2tqNmNjeU9KME9IRTQ3WDd2dU93T2VXMTU5bWwzNUgrTyttSkpOUzg5aFdub09BQ1o2SjM3ckZ0L0UwMi8raEpNbGg3dDd0cmJ1MzBSbGJTbmZ2dXNmZXAzZjFXTWFGUkVEUUtlOUE4Q3JwMjF4em1yKys5UGY4UEdYYjFMZlZNUGRzOWYxdXM5d1JGcGdhaElrSjROMUhNNGRIcTdodHUzWTZFbGN2ZlJXMWkyK2lUZTJQTk45ZkQxUVBENEFBQ0FBU1VSQlZPT3F1OW00Nm03T1ZKd2dLejJuVnlHcHZvYlhkaWs1VjBoVVJBeHgwWk42ZlhiMlhDRVY1M3ZQTWM1TW5hR2tVMlFJbEhTS1Qxbk1NRFVXU3BxTS9hSjZXT0NET2dwM3pQUWtuZmsxeHYyemhsZU5YMFFrS0xSMXRCQVJGdVhWMjNhKy9oekhUdThqTm1yU1plZS9EVmR0UXhVZG5XMWtwTTd3MlQzblhLWTRUQmZYeFNxbGc1VVlsOEpWVjl6Q081OC94ME0zLzREQzBueDJIUHFBcjF6N0o2UWs5QjRTVzMyaGdvaXdxTzRsTWp4SnB5ZHhuek50Q1lseHFldzUraGtMWnE0WTh2SWRNbmhYTHJtNXorTXRiVTI4dnVWcDVrNi93bXY1bXN0eE9CMmNMRGtFbUdqdmJPdTFGTSt5ZVZlemNkWGRJdzFaSk9ncDZSU2Ztem1wUjlKNXdUZEo1K1JvdUNJVkRsUWIrLzk5RXY1cStjanZLeUlTcUE2YzJFRiswWmZNeUpoSFZFUXN0UTFWRkp6ZUI4RHRWMzJqT3htMU8reDgvT1dickZ0OEkzSFJJNnZVZHFqUTZML0tuakozWk1HUGdTdVgzRXgxWFRuUHZmdHZ1Tnd1Ymw1N1AvTm45UDBQeTltS0UyU2tlbnB2dTVhakNldVJkSGJhMnJHRUdGK3JySlpRM0c3M3VLMFFIS2lpSTJPNTg1cEhlR1BMTThSSEozb05uKzdQNGNMZHRIZTJZYldFOHRIdU43anptbStPUWFRaXdXZjQ1ZVZFK2pGckZPWjFBbnhsbG1mN2t4Sm9zdm51M2lJaWdXWnEya3dpd3FJNFhQUWxXL2U5eStueUF1Wk1XOEszN3Z3N3NqTThTV0Y3Und0bnpwM2cyWGQrUnZuNU04TitYbHRIS3dlT2Y4SGs1Q3lmRkFQeUZYY2ZzeUR0RGh1NzhqL21UT1ZKUWtQRE1abE1IQzdjemNtemgzRzV2SHRObTFvdWNMTGtzTmV5R2MxdHhuRGJyb0pKTFcxTnZQRGVrelMyWG1EcDNLczRjR0lINzMzeE1tNTNJTXpBbkZqbVRGdk05U3UvU21KY3F0ZHhsOHZWYTZoMWUyY2JuKy83SXhtcDJUeHc0NTl4cEhnUGY5ejJBaDBqcko0c0lyMnBwMU44YnJTU3psV1RJVGtDYXRyQjdvSVBUc085YzN4M2Z4R1JRREkxYlNhUDNQN0RBYytMalo3RW83Zi9EYTk4OUYrOCtONHZ1WGZqZDVtUk1XL0l6OXUwL1VVNjdSMnNXM3pUY01MdGs5dnQ1cDkvOTcwQno3czBVV3pyYUNXLzZFdkF6Zm42YzJSUG1ZdmRZZWZNdVJNVWxoem14TmxEMk93ZHJKeS9nWFdMYjZLMm9ZcFA5NzdONjF1ZUppb2loaGtadVdTa1pETXYrd28rMlBVYTRXR1JURTJieVJjSFA4QVNZdVhBaVMrSWowa2tJaXlTTXhVbmVHZmI4N2hjVGg2KzlhOUlUWmhDYk5Ra1B0LzNSODdWbG5ERDZudTY1NWZLMkZpOThIck9uaXRrWDhFMnJKWlEyanBhT1Zkemx2UWtUMEVJdThQT0cxdWVwcTJqaFhzM1BrRm1halozYi9nMjcyNTdnWk1saDVtVk9SK255OEg1K2dvT250aHB6QkUxbWNEdHh1bHk0blE2TUpsTVhrdnJpRWovbEhTS3ovVmNSN09rQ1J3dVk2N25TSm1BdTNMZzE0ZU4vWGVLNEd1empkTHJJaUl5ZkJIaFVUeDAwL2Q1ZWZOL1VGUjZaTWhKcDhQcHdHd3lzM0RXcWtITndSd3NrOG5FUGRkL2Q4RHpTcXVLMlhIb2crNTlxOFhhWGZrMklTNkZSYk5XVTExWHh1c2ZQMFZ5ZkRvcmNxOWxVYzdxN3VIRVUxS204WTFiLzVMSzJsTHlpL1pRWEhhVWl2Tm5TRXVheXNtU3c5eTEvbEdpSW1MNDhzZ1duQzRuMFpGeDNIcmxRK3pPLytSaWRkd3N2cnIrTVNiRkdrdXRYTG5rSnVKakV2bGcxMnU4OHNHditONjkvOWk5UEllTWpRdk5OV3plK1NvQVpwT1p0S1JNVnN4ZjMvMTVXZlVwU2lxTFdMLzhUakl2RHAyZU8zMEprNU9uY2ZEa0RrNlZIU004TkpMU3FpSk9WeHp2OHhrNVdRdVZkSW9Na3NtdHNSOHlDcjZ4R2M0WkZlYjUxUWFZbStpYis3YmE0ZTQvR2oyZEFEOWVBMWRtK09iZUlpTGp6ZU9QUDg2UEhudG00Qk45eEdidnhHb0pIZFpjUkxmYmpjTnB4Mm9KSFlYSWZLTzVyWkdZeUxoQm5ldDBPUWt4aDFCVWVwUlpVK2YzZWM2RnBsb09GZTdpcWl0dUljVGN1MVI3UzFzVDUycEx1cGRyR2FxZi91WnhubmppQ1pLU2traE9Uc1lhUU9Wcng3cHQ5K1hZcVgza3psZzI4SWtZN2R2dGR1Tnl1ekNaVEpndzlhcVFPeFNCL0c1RitxSTVuVElxUm11SWJaUVZOdmFZS3ZST2tlL3VMU0lTN0VLdFljTXVmbU15bWNaMXdna01PdUVFdXBQSS9oSk9nRW14U1Z5NzdQWStFMDR3Q3RzTU4rR1UwVGZZaEJPTTltMDJtN0dFV0FneGg0d280UlFKUnZwL2pJeUswVW82d1JoaTIrVndqYWRTcm9pSWlJaUlqRDlLT21WVWpHYlNtUlVMaTNvc3cvTGZKMzE3ZnhHUjhTSTdhOWJBSjBuQXlralBBZ2pJcFZlQ3ZXMEg4cnNWNll1U1Roa1ZQWXNKbldrMGlnbjUwcDJYTEovU2F2ZnQvVVZFeG9QMnpqYXE2c3I5SFliNFFXVnRhVUF2M1JITWJUdlEzNjFJWDVSMHlxaUl0a0tLc1h3WlRyZVJlUHJTMmluRzhpbGdGQlY2NzVSdjd5OGlNaDVrVEpsQ2RWMlp2OE1RUDZpcUt5TXhNUUdUeVVSSVNFakE5WWdGYzlzTzlIY3IwaGNsblRKcWVnNnhQVm52MjN1YlRYRDdUTS8rTzBYZ1VoMW1FUWt3eTFjdTQwejFNWCtISVg1d3F1SUlNMlptWXphYnNWcXRBWmVZQkhQYkR2UjNLOUlYSloweWFub09zVDFlNS92NzN6SURyQmRiY0UwNzdEcm4rMmVJaVBqVGdnVUxpSXl6c3VmWVovNE9SY2JRcnZ3dG1NSWNaR1ptWXJGWUNBME5EYmhxcVo2Mi9hbS9ReGxUdS9JL0R2aDNLOUlYdFhJWk5UM1g1aHlOcERNMkZOWlA5ZXovb2REM3p4QVI4YmNISHJ5ZmlndEY3RGtTWEYvT2c5WHUvQzFVMUJleWR0MGFMQllMMGRIUkFidUdvOUcyaTRPbWJSdnZ0aWdvM3EzSXBVeHV0MXVERW1WVWREcmgxcmVncTRIOThTdkdPcHUrVk53QWozL3MyZi90alVaMVd4R1JRT0Z5dVdodmIrZWxGMytQbzgzRTlQUjVwQ1Zta3A0MGRlQ0xaVUtvckMybHFxNk1VeFZITVljNVdMTnVOU0VoSWNURXhKQ2Fta3BFUkVSQTlvWUZROXYydk5zam1NS2NyQTJTZHl0eUtTV2RNcXErOVNHY3ZiaU81cjllRFV0VGZmK003MzhHeDJxTjdadXo0UzhIdjlhemlNaUU0SEE0YUc1dUppOHZqeE1GSjZtcHFTRXNOSkx5eXJQK0RrMUdLQ045R2gyMk5wS1NFc21lTWIxNzJHVkVSQVJKU1VsRVIwZGpzVmo4SGVhb2NUZ2N0TFMwc0hmdjNvQnIyOEgrYmtWNlV0SXBvK3JKUFBqZ2pMSDk4SHo0K2p6ZlAyTnJHZnpUYm1QYllvYlhiNE80TU44L1IwVEVueHdPQngwZEhUUTJOdExTMG9MRDRjRGxjcUYveGdPRHlXVENiRFozRDd1TWk0c2pQRHc4S0pLU1FHL2J3Znh1UmJxb3RjdW9tcFBvU1RwUGpNSzhUb0FyTXlBMUVxcmJqUFZBWHpzQjMxazBPczhTRWZFWGk4VkNaR1Frb2FHaHhNZkhZN1Bac052dE9KM09nUGx5SHF5NmxzNndXcTJFaG9aaXRWcXhXQ3hCTSt3eWtOdDJzTDlia1M1S09tVlV6ZXRSVE9obzdlZzhJOFFFOTgrRi85aHY3UCt4R0I2Y1o2d1ZLaUlTU0xxV1dMQllMSVNIaCtOMnV5ZjhsM0l4bUV5bVhuK0NTU0MzN1dCL3R5S2dwRk5HV1ZZc2hJYUF6UW10ZGpqWEFwT2pmZitjRzZiRFM4ZWdyc040MXBzbjRaSDV2bitPaUlpLzZVdXJCQ3ExYlpIQXBiNTlHVlZtMCtndm5RTEdlcDMzelBIc3YxVUk3WTdSZVphSWlJaUlpQXlla2s0WmRYTVRQTnZINjBmdk9iZk84QlFRNm5EQTIxcTNVMFJFUkVURTc1UjB5cWdiaTU1T2dMQVF1RHZIcy8vR1NXT3RVQkVSRVJFUjhSOGxuVExxY3BNODI4VVhqQXF6bytXT1daNENRcTEyZUxkNDlKNGxJaUlpSWlJRFU5SXBveTQrREZJaWpXMm5Hd292ak42eklpM3dsVm1lL1ZlUGczMFVrMXdSRVJFUkViazhKWjB5SnNacWlDM0FYVGtRY2JFdWM1TU5OcDhlM2VlSmlJaUlpRWovbEhUS21QQXFKalRLU1dkTUtOdyswN1AvK3dLamgxVkVSRVJFUk1hZWtrNFpFM1BHc0tjVDRHdXp3WEt4ZGRkM3dNZG5SLytaSWlJaUlpTFNtNUpPR1JOekVxQnJ1ZWZxTm1qb0hOM254WWNaUzZoMGVla1l1TlRiS1NJaUlpSXk1cFIweXBpd21HSG1KTTkrd1JqMGR0NC9COHdYTTkzemJmQlo2ZWcvVTBSRVJFUkV2Q25wbERFemxzV0VBQklqNElacG52Mlhqb0U2TzBWRVJFUkV4cGFTVGhrelk1MTBBanc0enpPc3Q2SUZQaXNabStlS2lJaUlpSWhCU2FlTW1aNFZiQXZxeG1hT1pWb1VyTS95N1A4bUh4eGF0MU5FUkVSRVpNd282WlF4a3hFRFVWWmoyK2FFa3FheGVlNGo4ejF6TzJ2YjRROUZZL05jRVJFUkVSRlIwaWxqYko0Zmh0aW1SY0Z0UFNyWnZsd0FyZmF4ZWJhSWlJaUlTTEJUMGlsanloL3pPZ0VlbmcvaEljWjJxeDErWHpCMnp4WVJFUkVSQ1daS09tVk0rU3ZwakEyRkIrWjU5dDhxaEpyMnNYdStpSWlJaUVpd1V0SXBZNnJuOE5xU0p1aDBqdDJ6Nzg0eGxsRUJjTHJoZC9sajkyd1JFUkVSa1dDbHBGUEdWSlFWTXFLTmJUZHd0SGJzbmgwYVloUVY2dkpKQ1p4cEhMdm5pNGlJaUlnRUl5V2RNdVp5a3p6Ymg4K1A3Yk0zVG9OcHNjYTJHM2ptME5nK1gwUkVSRVFrMkNqcGxERzNNTVd6ZmFSbWJKOXROc0YzRm52MjkxZkRnZXF4alVGRVJFUkVKSmdvNlpReHR6RFpzMzJzemxpemN5d3RUNE5GUFJMZnA5WGJLU0lpSWlJeWFwUjB5cGhMajRMRWNHUGI1WWJqOVdNZncvZVdlTGJQTkJyek8wVkVSRVJFeFBlVWRJcGY5T3hwekIvamVaMEEwK05nUTVabi85bDhjTGpHUGc0UkVSRVJrVUNucEZQOG91Y1EyL3d4bnRmWjViR0ZFR0l5dG12YjRROUYvb2xEUkVSRVJDU1FLZWtVdjFqUUkrazhXbXVzbXpuV2tpTGdxem1lL1pjTG9OVSs5bkdJaUlpSWlBUXlKWjNpRjFteEVCdHFiTnRkY05JUDh6b0JIcHdIa1JaanU5VU92ejNpbnpoRVJFUkVSQUtWa2s3eG01N3pPc2Q2dmM0dVVWYjRScTVuLzkxaS95WEFJaUlpSWlLQlNFbW4rTTE0bU5jSmNPY3N5SWp4N1A4aXo2aXFLeUlpSWlJaUk2ZWtVL3htNFNYek92MlY2Rm5NOE1QbG52MHpqZkIyb1g5aUVSRVJFUkVKTkVvNnhXK214MEhFeGZtVTdRNG91dUMvV0hLVDRLYnBudjNmSFlYemJmNkxSMFJFUkVRa1VDanBGTDh4bTJCUmo5N09JMzRjWWd2d25jV2U0a1kySi96N1B2L0dJeUlpSWlJU0NKUjBpbDh0N0ZsTXlNOUpaN1FWdnJ2RXM1OVhCVHNxL0JlUGlJaUlpRWdnVU5JcGZ0VnpYdWNoUDFXdzdlbjZMTytxdXY5blA3UTUvQmVQaUlpSWlNaEVwNlJUL0NwbkVsZ3Z0c0oyQjV4dTlHODhBSCs5M0JQVGhRNTQvcWgvNHhFUkVSRVJtY2lVZElwZm1VMlhMSjB5RG5vNzA2UGdnWG1lL1hlS2pJcTJJaUlpSWlJeWRFbzZ4ZS9HeTNxZFBkMC94N04ycDhzTlA5OExXcnBUUkVSRVJHVG9sSFNLMzQyM2VaM1FlKzNPd2d0R2o2ZUlpSWlJaUF5TmtrN3h1M2xKbmptVVRUWW9iZlp2UEYxeWsrQ0dhWjc5M3gyQitnNy94U01pSWlJaU1oRXA2UlMvQ3pIQjNFVFAvbmlZMTlubHUwczhhM2UyTytCZjkvZzNIaEVSRVJHUmlVWkpwNHdMNDNGZUp4aHJkejYrMkxPL3Z4citXT3kvZUVSRVJFUkVKaG9sblRJdTlFdzZENCtqbms2QWpkTmdaYnBuLzVsRFVEWk9oZ0NMaUlpSWlJeDNKcmZicmFLYzRuYzJKOXo2dGxFcEZ1Q2xXNHlsUzhhTFpodjh5WWZHdXAwQTArUGdtWTNHMEdBUmtiR1NuNTlQWHQ0QnlzcktDQStQNHV6WlFuK0hGSEN5c21iUjJkbEdabVlHeTVjdlpmNzgrWmhNSmt3bS9ZVXZJakpjU2pwbDNQakJaM0MwMXRqK3kyVndjN1ovNDdsVWZnMzg1ZWVlL2Z2bXdMY1craThlRVFrdXp6Ly9FazFOTHBLVGMwaE16Q1F4TWNQZklRV3N1cnB5NnVyS3FLb3FJQzdPeWtNUDNZZkZZc0ZzMWdBeEVaSGgwTitlTW00c1RmTnM3NnZ5WHh6OVdaZ005ODd4N0w5MkFncnEvQmVQaUFTUFgvM3FXVUpDTWxtNzltRnljbFlyNFJ4bGlZa1o1T1NzNXFxckhzVnNuc0pUVHoxSGUzczdUcWZUMzZHSmlFeElTanBsM0ZpVzZ0bmVYdzNqc1F2K1R4YkF6SGpQL2ovdWdsYTcvK0lSa2NEMy9QTXZFUmMzazNuenJ2RjNLRUZwd1lJTlRKbzBreGRmZklXV2xoWWxuaUlpdzZDa1U4YU5PWWtRWlRXMlcrMXdzdDYvOGZRbHhBUS9YZ3ZoSWNaK1RUdjg1MzcveGlRaWdTcy9QNS9HUmhlNXVVbzQvV24rL0EyMHRrSmVYaDZkbloyNFhDNS9oeVFpTXFFbzZaUnh3d1JjMGFPM00yOGNEckVGbzhEUm55MzE3SDlhQ3R2Sy9CZVBpQVN1dlhzUGtKS1M0Kzh3QkpnOGVSNUhqNTZncWFsSnZaMGlJa09rcEZQR2xhVTloOWlPMDZRVDRJWnBjR1dQS1ZWUDVrRmRoLy9pRVpIQVZGNWVSbUppcHIvREVDQXhNWk9hbWhxYW01dHhPQnlvRHFPSXlPQXA2WlJ4WlVXUDlUQUw2cURENGI5WUJ2TERGWkFjWVd5M09lQi83eDZmODFCRlpPSUtDNHRVMGFCeElpbHBLcUdoNGRqdGRtdzJtNUpPRVpFaFVOSXA0MHBLSkV5Sk5yWmRicU9nMEhnVmFZRWZyVEdHQllPeHBNcWJKLzBha29nRW1KS1NJbitISUQxVVZwYmdkRHF4Mld5YTF5a2lNZ1JLT21YYzZibDB5bmhPT2dIbUpzSTNjajM3LysvdytDeUFKQ0xCcDdoNEw0Y1BmK1R6KzdhMDFQUHV1eitucmEzSjYvaWVQVytUbi85SnY5YzVIRGJzOXM1aC9YRzVQSE1vT3pwYTZlaG84ZnJUMmRubTlheVRKM2Z4L3Z2Lzd0c2YvQ0szMjYzaHRTSWlRMlR4ZHdBaWwxcWFDdThXRzl2amNiM09TejA0RC9aVXdvbUx5ZWIvM0FILzd3YUlEL052WENJUzNGd3VKM2w1NzVDVU5KVXBVK1lDc0hYcjg1dzVjMkRBYTIrNzdZY2tKV1hTMGxKUFRjMVpyODlhV3h1b3JqN0YyYk1IaVlpSTZUNSs3dHdKSWlKaWlJbEo4RHJmYWcwbkkyTWVyNzMyOTdTM053L3JaMW05K2w3bXo3OFdnRGZlK0JHZG5hMWVuOGZGcFhMUFBmK3JSNHdYcUtrcEdkYXpSRVRFOTVSMHlyaXpOQlhNSm1ONDdia1dPTjltRExzZHI4d20rTWxhK1BaSDBHU0QrZzc0K3kvZy8xN243OGhFSkpqbDVLeW12THlBeno3N0xYZmQ5UTlFUmNXVGs3T0d5Wk5uRDNodGRMU1JPTmJWbGJOLy95YXZ6N3A2SFk4ZS9SU3pPYVQ3ZUV0TFBjM050YlMwZUEvM2lJMU5KaU5qSGdDTEZ0M0F6SmtyKzN4bWUzc1RqWTNWcEtYTjhqcSthZFBQZTUyN1lNRjF6Sm16RG9DUFAzNmFtSmlrWHVlWXphTTNtRXU5bkNJaVE2T2tVOGFkY0F2TVM0U2p0Y2IrM2txNGRZWi9ZeHBJVWdUODgxWHdGNStCM1dVTXNmMm4zZkFQcS8wZG1ZZ0VzM1hySHVUdHQvK1JreWQzY3NVVnR6QjU4dENXWDhuS1draFcxa0t2WTAxTk5iejMzcFBjZlBOZkVCMDlxZnY0MXEzUEV4MmR3TEpsdC9kN3Y0aUlXQklTSnZmNVdYRnhCWHYydk1VamoveW4xM0dUcVhmeUdCNGVUWHg4R3MzTmRUUTJWblBGRmJkNGZlNTJ1N3dTWWhFUjhTOGxuVEl1TFUzekpKMTVWZU0vNlFTWWt3Qi9zOUpJTmdHMmxzR3NTWER2SFAvR0pTTEJLelEwbk50di94c2lJMk9IZlk5MzN2a1pGeTVVOWpyKzVwcy83dlA4STBlODUzWGVlT1AzU0U4Zm5iVkdUNTNLdzJvTlk5cTB4VjdIamQ1WVU5OFhpWWpJbUZQU0tlUFNzbFI0NGFpeHZiL0tXSXBrSW54OXVDWVRpaTdBNnllTS9XZnpZWHFjOTFJd0lpSmpxU3ZoUEg3OEN6bzZCaituTWlkbkRWRlI4VGdjTm1iTVdNN3MyV3VIOUZ5YnJaMFBQL3dWVHFmVDYvaHJyLzBESFIwdHZjNTN1Wnc0blhhZWYvNEgzY2V1dWVhUnl6NmpzSEEzTTJhc3dHSUo3Zlhzam81bUhBNDdGb3QxU0hHTGlJanZLZW1VY1dsT0lrUlpvZFVPSFU0b3FJWGMzbE4yeHFWdkxZVFREVVlQclJ2NDZXNTQrbnJJakJud1VoRVJuL2ppaTk5VFhMeW5lLzhiMy9nbFpXVkhhV282RHhnSlhtUGplY0xDb3ZydEJaMDZkU0ZSVWZFQVJFWEZrNXc4allhR3dWVjNpNGlJd1dUcSsxZUZWMS85TUU2bjl5TE1wMC92NCtUSm5ZU0VXTGp1dXU5MEg3L2NHcVUxTlNVME5sYXphdFhYZW4zVzN0Nk0yKzNtd29WekpDZG5EU3BtRVJFWlBVbzZaVnd5QVZla3doZmx4djYrNm9tVGRKb3cxdS84N2hZb2I0WU9CL3pkZG5obW81RklpNGlNdHRtejE1Q2Vua05WVlJISGoyL0g3WGF6Y2VOM3V6OHZLTmpHenAydnNuSGpFNlNsWFg3K3dwVlhmcDJJaUZnNk9scDQ2NjJmWXJXR1gzYStwTTNXeHFKRk43SjA2YTNjZE5QM1NVcWE2dlY1ZXJwM29hRDYrZ3FLaS9jeVpjcGNxcXRQa1pFeGQxQS80NlJKazBsSW1NTEJnKytUbVpucmxlUTJOQmpEZ2F1cWlwVjBpb2lNQTBvNlpkeGEyaVBwM0Y4RkQrZGUvdnp4Sk1JQ1A3c0tudGdDelRhb2JJV2Y3SVIvdmRxb2Rpc2lNcHBTVXFhVGtqSWRsOHZCOGVQYnZUNXpPaDBjT3ZRaFdWbUxTRXViZ2R2dFpzZU8zNU9lbnNQTW1TdDYzU3MxTlJ1Z2UxM09HMjU0NHJKek5OOSsrNThBTUp0REJrd2dHeHZQODhFSC84bjA2VXZJekZ4QWRmV3BRZitNRm91VnRXc2ZZTk9tbjNQcTFENW16bHdPUUdkbkd3ME5WY1RFSkZGUlVjQ0NCUnNHZlU4UkVSa2RvMWRQWEdTRWVzNkRMS2d6ZWd3bmt2UW8rT2s2VDVKNThEdzhkY2kvTVltSUhEKytuYmEyUmxhcytBb0FKcE1KbDh2SmpoMnY5RnJ1cEMvVjFXY29LenZXN3grYnJXTlFjZFRXbHZMKys3OGtJV0VLVjEzMWpXSDlMR2xwTTBoTXpQUWFTbHhXWmhRRVdMWHFhNVNYSHgvMjJxQWlJdUk3NnVtVWNTc2xFcVpFUThYRmVoTjVWWEJsLzlON3hxVUZTZkRuVjhCLzdEZjIzeW1DbkVtd2NacC80eElSMzZscWhiZUw0TlFGT0Z6anUvdWFUWkR0dTlzQjBOSFJ3b0VENzdGZ3dRYmk0OU82ajY5YTlUWEt5bzZ5ZGV2ejNITExYL1E3SHhQZ3hJa3ZDQTBONy9menRyYUdBZU00ZVhJWE8zZSt3cFFwODlpdzRURkNRb2IvZFNRMU5adUtpdU5lOGFXa1RDY3JheUhoNGRFVUZHeGw2ZExiaG4xL0VSRVpPU1dkTXE0dFRZT0tZbU43Zi9YRVN6ckJXTzdsZENPOGUvSG5lRElQMHFPTmhGUkVKcmFQenNKVEI0M3RHZkh3ZFI5T0F6QUJ1ejcxM2YxY0xoZmJ0NzlFU0lpVkJRdXVvNlhsQWpaYkc1MmR4cC8wOU5tY1ByMlBFeWUrWU83L3o5NTloMlY5My9zZmY5NlRtNDBNRlJGeElPNnRjUnRYaHRscDBpUnQwcVE1VFU1ejJwNjJwLzIxcDIxTzI5TjVUazkzY3pxUzlHUTJhWnBtTlVPVHVQZkFpUXNFb29pSXlKVE5QWDkvZkJVa2dBS0NYKzZiMStPNjdpdjNkOTd2MnlEZXIvdXp4aTFxYzczTEZjbHR0MzJUQVFPR1hESjBWbFFVNFhSR3RIdXN2cjZLVmF0K3g2bFRSNWd5NVFabXpicWpPZUQ2L2Q1MjErUzhsRUFnUUUxTk9ZRkFBSURUcDQ5UlhKekxzbVdQWXJGWUdELytXckt5VmpOdTNMVlh0R3lNaUloY0dZVk82ZE5tRG00SmE3dmFMaE1YTkw0MERRcXJqUzYydmdCOGJ3czhlYjNSbWlzaXdlbURFL0R6WFRBNXllaEtIOVVMRTRWdDY4RjdaV2R2cHFEZ0FBQXZ2ZlR2clk2RmhVWGdkRVlRRVJITHpwMXZ0SnE1RmlBdmJ4Y2JOanpicGRjYk9IQWt0OTMyalZiN2JEWUhUVTMxM0hMTDEwaE96cUNxcWdTYnpZN1A1eVVuWnl0UlVmR2R1bmREUXpYUFAvOXZCQUlCUEo1R3BrKy9HYS9YdzdadGZ5VWhZU2dqUmt3SFlPTEVaUnc2dEphdFcxL211dXNlNjFMOUlpTFNjeFE2cFUrYlB0RG9ZdVlQd05sNk9GVUxRNlBNcnFycnJCYjR6L253MklmR3BFSTFidmpHQnZqdE1vZ0xNN3M2RWVtcU0zVkdDK2ZrSlBqVkVyT3I2ZGpGNjJHT0dER2RzcktUREJ3NGdxaW9CQ0lpWW9tSWlDRXNMTEs1dGJHNnVwUjMzLzBsTlRYbHJVTG5oWmJFKys3N2FhZGVkOSsrbFpTWEY3YlpIeFlXeVIxM2ZLdDVlKy9lZDhuUHp3U01RTHAwNmVjNmRmL3c4QmhtenJ3ZHQ3dUJwS1EwVWxMR3NXSERzMVJYbDNMTExmK3YrZjA0blM1bXo3NkxUWnRlSkRQekxXYk51cU5UOXhjUmtaNmwwQ2w5bXNzTzR4UGdVSm14dmVjTURFMDN0NmJ1aW5UQVR4Y1pTNmswZW8yeHFsOWJCNzlaQmpIT3kxOHZJbjNINjhlTS8vNXdnYmwxWEVwMjloWjI3WG9UaThYSzVzMS9ZZUhDQjFpMDZET1h2Q1ltSm9sNzcvMXhoMk1zbzZJR2RPcTFIWTdPZlpzMmQrNDlUSjI2QW9EbzZJUk9Yd2N3WWNKaWdQT3o3NzVNWHQ0dUZpMzZEQU1IdGg0MFAyYk1mTTZjeVdQLy92ZHBiS3hqN3R4N3NOdTFmcFdJeU5XazBDbDkzb3pCTGFGejl4bTRQVWhESjBCcU5QeDBJWHg3RXpUNTRHUU5mSDA5L0hLSmdxZElNTW12TXNadzlrYVgycDV3Nk5BNnRtOS9sWEhqRnBHUk1aZFZxMzdIcTY5K2w1RWpaeElUazRUZDdzUm1zMk8xMnJCWWJGaXROZ0lCSDE2dnUva3hhTkNvVm10c0JnS0I1dVZRTHFldXJvcm82TFlEMTNmdGVvUGR1Ly9ScGZmaTlibzdQT1oyTjdKbXpaTVVGUjNsbW12dVpNeVkrZTJldDJEQi9YaTlickt6TnhNZUhzM01tYmQxcVFZUkVia3lDcDNTNTgxT2h1ZU5HZkRaV3dJZVB6aUNlTEdmeVVuR0dwNy92dEY0TDhmUEdjSHpOMHVOMWxBUjZmdXlTbnQyMHFDZUZoMmRTSHI2YkJZcytEUUFkOS85ZlE0ZVhNUHAwOW5rNXU3QTcvY1JDUGp4Ky8xQTRQeFZGaXdXeS9tdXFSYnV2UE03cmU1cHNWaVlOZXZPVHIxK2R2WVc2dW9xMit6UHlKakg4T0ZUdS9SZTFxNTl1c05qRGtjWTBkRUpMRm55dWVaMU90dGpzOWxadXZRUlVsTEdrWkV4dDB1dkx5SWlWODRTdURCUVE2UVB1L2R0S0QrLzlOdFBGaHBCTk5qdExZSHZiQWF2MzlnZVBjQVlHeGF1cjRKRStyemxyeHFoODZGZURwNlBQZllZano3NnAyNWQ2L2Y3c1ZyN3pqZDBmci8vb2xBYm5KNSsrakcrOElVdmtKaVlTRkpTRWc2SHZpa1VFZW1NdnZPdmtjZ2x6RXRwZWI2dHlMdzZldEwwUWZDRCtXQS8vN2N3dHhLK3VSRWFmZWJXSlNLaG9TOEZUakRxQ2ViQUtTSWkzZGUzL2tVUzZjREZvWFB6cVpiT1lNRnVkcklSUEszblA0Y2RMVGZHZTdvVlBFVkVSRVFrUkNoMFNsQ1lPaERDYk1iemFqZGtsNXRiVDArYW5RemZuOWNTUEErV3duOXNNY1o3aW9pSWlJZ0VPNFZPQ1FvT2ErdHhuTnRPbTFkTGI1aWZBdCtaMHhJODk1YkE5N2NxZUlyMGQybHBvODB1UVM2U25Kd0dvRzdDSWlKZHBOQXBRU01VeDNWZWJIR3FFVHd2ZkpUWlZXd0VUMStvOUNVV2tTNXJhcXFudlB5VTJXVUlVRloyRXJlN3dld3lSRVNDa2tLbkJJMjVRMXBhQWd1cW9iak8zSHA2dytKVStPYnNsdTFkeGZERGJlQlg4QlRwbDFKU1VpZ3ZMelM3REFIS3l3dEpTSWpIWXJGZ3M5blUyaWtpMGdVS25SSTBJaDB3NmFLMXhyZUU2SmYvMTZYQnY4MXMyZDVhWkN5dDB1QTFyeVlSTWNmczJUTXBLVGxzZGhrQ0ZCVWRKRDE5SkZhckZZZkRvZEFwSXRJRkNwMFNWRUs5aSswRk40K0VMMDFyMmQ1OUJyNjBCc3JVczB1a1g1azBhUkt4c1E0T0gxNW5kaW45V2xiV2FzTEN2S1NtcG1LMzIzRTZuWDF1U1JvUmtiNU12ekVscUZ3Y09nK1d3YmttODJycGJYZU1oc2ZuZ08yaUxzV1BmUWpIS3MydFMwU3VydnZ2L3hTVmxia2NQTGpXN0ZMNnBheXMxVlJVSEdQQmdublk3WGFpb3FKd09CeG1seVVpRWxRVU9pV29KRWZDOEppVzdSM0Y1dFZ5TlN3WkJyOVlBbEhuUDk5VU5jRlgxc0tPRUp1OVYwVGFaN0ZZc052dFBQTElBelEwNUxOaHc5UGs1R3lsck95azJhV0Z0TEt5aytUa2JHWGR1aWVwcVRuR2tpVnpzZGxzUkVaR0VoY1hoOTF1Vi9kYUVaRXVzQVFDQVUxUklrSGxtWVB3OGxIaitmd1UrTUY4Yyt1NUdvcnI0TnNiNFZSdHk3NUhKc045WTgyclNhUS9XLzRxZkdZQ1BEVGg2cnllMSt1bHBxYUd6TXhNamh6Sm9iUzBGS2N6Z3VMaUUxZW5nSDRrT1hrNGJuYzlpWWtKakJvMW9ybExiWGg0T0ltSmlVUkZSV0czMjgwdVUwUWt6YTNXZWdBQUlBQkpSRUZVcUNoMFN0QTVXZzcvZXI2WFdaZ04zcnJUV01jejFOVjU0UEhOY0tpc1pkOTFhZkQxV1dEdkIrOWZwQys1MnFFVGpPRFoyTmpJdVhQbnFLMnR4ZXYxNHZmNzBUL2p2Y05pc1dDMVdwdTcxTWJHeHVKeXVSUTRSVVM2UWI4NUplaU1TNEFZSjFTN29jbG5UTEl6ZDRqWlZmVytTQWY4WWpIOE1oTldGeGo3VmhjWXJhQS9XV2djRjVIUVpiZmJpWWlJd09sMEVoY1hoOXZ0eHVQeDRQUDVGRHg3MklWbFVSd09CMDZuRTRmRGdkMXUxK1JCSWlMZHBOQXBRV25CVUZqNWtmRjhXMUgvQ0oxZ3RHaisrMnhJaTRVL1p4bjdEcFhCRjFmRGYxMXJqSGtWa2RCMVlia091OTJPeStVaUVBZ29jUFlTaThYUzVpRWlJdDJqMENsQmFWNUtTK2pjV2dSZm13WDk2ZVBBZldNaEpRcCt1Z004Zm1PczU3OThDUCsxeUdnSkZwSFFwUUFrSWlMQlJ2MUVKQ2pOR0dTTTV3U2ptKzJSc2t1Zkg0b1dEb1hmTG9PNE1HTzcxZ05mWFFldlpJUGFQVVJFUkVTa3IxRG9sS0Rrc01MTXdTM2IyL3JwRWlJWkErQlAxMFBhK1dWa2ZBR2oyKzNYMWtORm83bTFpWWlJaUlpQXV0ZEtFSnVYWW5TdEJlTy9qMDQydHg2ekpJYkQveTZISDJ3ekpsVUNPRmdLRDYrQ2I4M3VQK05kcjFSVkZaU1ZCV2hvTUxvdk5qV1pYWkZjek9rTUVBaEFSRVNBaElRQXNiRWFaeWNpSWhJczFOSXBRV3RPY3N2elV6WEdMSzc5VmJnZGZyclFXTHZUZHY0emVKMEh2cnNGZnI0TEduM20xdGZYNWVmRGlSTUJ6cDJ6NEhZcmNQWkZicmNGajhmQ3VYTldUcHl3a0pmbncrUHg0UGY3elM1TlJFUkVMa09oVTRKV2JCaE1UR3paM2xSb1hpMTlnZFZpVEREMHArdGhXSFRML2c5T3dLUHZRMTZWZWJYMVpZY1BHNjJjUHA5YXpJS0YzMitscHNiTzBhUFEwTkNBejZkdlZVUkVSUG95aFU0SmFvdUd0anpmZE1xOE92cVNFYkh3NUExdzUraVdmY1YxOElYVjhKY2o0TmNzUTgzeTg2R3hVWDhnd2NtQzErc2dQejlBYlcydGdxZUlpRWdmcHRBcFFXM0pzSmJuT1JWd3R0NjhXdm9TaHhXK09BMys1MW9ZNERMMitRUHczQ0ZqaHR1eUJuUHI2d3NxS3FDNk9rRC9XbXduMUZqd2VGd1VGemZRMU5Ta3JyWWlJaUo5bEVLbkJMVUJMcGlTMUxLOStvUjV0ZlJGMHdmQnN5dGdRVXJMdmlQbDhFK3I0RGQ3akdWVytxdnljdkQ3RlRpRG41MzYrZ2lxcTZ2VjJpa2lJdEpIYWZaYUNYcExoc0dCVXVQNXVwTncvM2h6Nitscm9oenduL05oN1VuNDNSNWpncUY2TDd5YmI0eURmV1F5ckJqWi85cjdHaHJVeWhrcUFnRVhOVFVseE1iR1lyZmJRM3BHMjZ5c0xESXo5MUpZV0lqTEZjbUpFOGZNTGlua3BLV05wcW1wbnRUVW9jeWFOWU9KRXlkcXBtUVJrU3RrQ1FRQ0d0QWtRYTNHRFhmOW8yV3M0dE0zR09NYXBhMnlCdmpKRG1OSmxZdU5pWWV2em9EUkE4eXB5d3dIRHdad3UvVWhNalEwRVI2ZVQwcEtDdEhSMFZpdHZkK0paL21yOEprSjhOQ0VYbitwWnM4OTl5TFYxWDZTa2pKSVNFZ2xJV0hvNVMrU2Jpa3ZQMFY1ZVNGbnpod2hOdGJCQXcvY2g5MXV2eW8vV3lJaW9VaS9QU1hvUlR0aHhxQ1c3ZlVuemF1bHIwc01oMTh0Z2M5UGFiMC9wd0wrWlhYLzZuS3J3QmxLd3ZENWZMamQ3cEFkMS9uRUUzL0daa3RsL3Z5SHlNaVlxOERaeXhJU2hwS1JNWmRGaXo2SDFackNILzd3ckdaS0ZoRzVBZ3FkRWhJdW5sQkk0em92elFKOGNneThlRE5NRzlqNjJMdjU4TUM3OFBKUnJlMHB3U1VRQ09EMWVnbkZ6anZQUGZjaXNiSHBqQisvMk94UytxVkprNVl4WUVBNkw3endzbVpLRmhIcEpvVk9DUWtMaG9MdGZNTlZhUU5rVjVoYlR6Qklqb1NmTDRhZkxJU1VxSmI5dFI1NDVpQjgraDE0TlFlYTlQbEt4RFJaV1ZtY08rZG53Z1FGVGpOTm5MaU11anJJek16VVRNa2lJdDJnMENraEljSU9jNGEwYks5VEY5dE9tNTBNLzNjalBEb1p3aSthV3F6YURVOGRnQWZlZ3pkendhUFBXTkxIaFdJcjU2NWRleGs0TU1Qc01nUVlNbVE4aHc1bGE2WmtFWkZ1VU9pVWtIRnhGOXQxQlJCNkh6OTdqOTBLOTQ0MXV0eGVQN3oxc2NwRytQMCtJM3krblFkZWhVK1JxK2JVcVVJU0VsTE5Ma09BaElSVVNrdExxYW1wQ2RtdTNDSWl2VVdoVTBMRzNDSGd0Qm5QcTVyZ3dGbHo2d2xHY1dId3pXdU1sczlyVTFzdktGTGVBTC9iQy9lL0N5OGVOdjZNUmFSM2hZVkZhTktnUGlJeGNSaE9wd3VQeDRQYjdWYm9GQkhwQW9WT0NSbGhOcGlmMHJLdFdXeTdMeTBHdmpzWG5yc0pscVdCOWFMMFdkNEl6eCtHZTkrR0gyK0h3MlhtMVNrUzZnb0tjczB1NFpJcUs0czVmbnhmODNhb0I3SGk0b0tRbnlsWlJLUTNLSFJLU0xtNGkrM0d3cGExTzZWN1VxTGcyN1BoK1p0Z3hZaVd5Wm9BZkFIWVVBaGZXUWVmL3hCV0hRZTNoam4xdXBxYWNpb3FUbE5mWDkydDZ3T0JBQlVWcDN1c25vS0NyQjY3bC9TOFU2ZU84c1liUDc1a1FIcjExZTl4OE9DYWJ0Mi9vT0FBR3pjK0QwQkRRdzF2dlBGalB2cG9UN3ZuZXIxdVBKNm1iajM4L3BaZkxvMk5kVFEyMXJaNk5EWFZ0M3F0bkp4dHZQZmVyN3Yxbmk0bmxHZEtGaEhwTGZiTG55SVNQSzRaYkV5RzArQTFabUhkZFFibUpKdGRWZkJMam9Tdno0S0hKOEU3K2ZCZVBsUTB0aHpQcjRKZlpzSWY5eG10elV2VFlQcWcxaUUxMU5UV1Z1SjJOM1RxM0xDd0NNNmUvYWpENDJscFU3QmFiWmU5VDNGeExpdFgvZ2EvMzhmaXhROHpldlRzVHRkN3dZNGRmK2ZvMFUzY2ZmZC9FaE9UMk9hNDI5M1E2Z1AreGF4V08wNm5xM243MEtIMWJOLytOeVpQdm83WnMrL3FjaTNTK3p5ZUJzckxUMTN5bk1iR09yeGU5eFcvbHNQaElpNHVtYlZybjZhMDlBU3padDJKMWRyeTNmWXJyenhPUTBOTnQrNDlkKzY5VEp5NEJEQkNjbE5UWGF2anNiR0R1T2VlSHpSdjE5VlZVbHBhMEszWEVoR1JucWZRS1NIRmJvVkZRK0dEODJ0MXJpOVE2T3hKOFM1NGFBSThNQjQybjRKLzVNSEIwcGJqOVY1WVhXQThZcHl3S05Wb2ZaNmMxSHA4YUNqSXpIeVR2THhkblRwMzd0eDcyYjc5YngwZWYvREJYeEVXRm5ISmUxUlhsN0o2OVordzJleUVoVVd3ZmZ2ZlNFd2N4b0FCWGZzQm56QmhLWWNQYjJEUG5yZFpzdVNmMmh6LzhNTS9VRnpjZnBmT29VUEhzMkxGbDV1M016TG1rcDI5aWF5czFkanRZY3lZY1FzN2Ryelc2VmF6OGVPdlpmNzhUM1dwZnVtNzdIWUhTNWQranRqWWdlemJ0NUxCZzlOSlM1dlM2cHdwVTI0Z1BiMzlMMHNhR3FvNWQ2NkV3WU5IdDlyL3pqcy9iM1B1cEVuTEdUdDJBUUFmZnZoSG9xUGJmb0Z5Y2VEdGFXcmxGQkhwR29WT0NUbEwwMXBDNStZaStKclBHTzhwUGNkbWdjV3B4cU9nMmxoU1pVMEJOSHBienFsMnc3djV4aU1oSEphY0Q2Qmo0czJydXlmTm1uVUhreVpkQjBCVlZUSHIxei9EaWhWZjV2anhmUlFYNTdCMDZhUE41OGJFSkRKeTVJdzI5emgyYkJ1Wm1XOWQ5cldxcXM2d2N1VnZjYnZydWU2NmZ5RXFLcDczM3ZzVnExYjlqbHR1K1hxN0xaWVhmUFRSWG1wcnkxdnRpNGxKcEttcGpxeXMxYTMyWHdnREVSR3hUSjU4ZmZQK3BxWTY5dTFiaWMzbWFIVyswK25paGh1K3hKdHYvcFNEQjFjemZ2eTFKQ2RmZm5rUG44L0xrU01iTG51ZWRGOUZSUkgxOWRWVVZCUUJjUHAwTm1DaHZQeGttNSs1UUNEQW5qM3ZzR2ZQTzYzMnIxanhGVkpTeG5icGRTMFdDek5uM3NidzRWTkpUQnpXNW5oNGVBeng4VVBhdVJMeThvcll1Zk4xSG43NGR4KzdaOXZ3NkhKRkVSYzNtSnFhY3M2ZEsySDY5SnMvOXA3OG5lbzlJQ0lpVjRkQ3A0U2NhUU1oeW1GMHIzWDdZTWRwWXlaVzZSMXBNZkRWR2ZEUFUrQ0Q0OGF5S29VZjYwRlgzZ0N2SFRNZUNTNllPc2o0L3pSOUVBeThkQU5mbnhVVkZVOVVsSkdnQXdGanZGeGNYRElSRWZuWTdVNFNFMXYvMERtZDRXM3VZYmVIWGZaMXpwNDl6dnZ2L3k5dWR6M1hYdnRaMHRJbUEzREREVjlpNWNyZjhOWmIvOFgxMTMrQndZTkh0WHY5OGVON0tDcktick8vc2JHT3MyZFB0TnFYa2pJT2dQRHdhQ1pOV3RhOGY5KytsUUNNSGoybnpYMmlveE5ZdXZRUkFnRS80ZUhScEtWTmJxNnhJMDFOOVFxZHZlekFnUTg0Y1dKLzg4L202dFYvQXVDbW03N0tzbVdQdGpwMzQ4Ym5TVTJkeE1pUjAxdnRqNDlQb2E2dWlsZGYvVjZIcitQMysvRDdmVHo3N0pjN1BDYzlmVFlMRjk3ZjNiZHlTZm41bVRnY1lRd2ZQclZOWGFIWHYwSkVKSGdwZEVySXNWcU0xczYzODR6dGRTY1ZPcStHQ0R2Y09kcDRIS3VFTGFlTUxyaHRBbWdqckMwd0htQ01GNTEyUG9ST0cyUXMyeElzYW1xTUZzVDYrbk9BTVk3TTdXN0E1L00ySDdQWjdFUkV4SGI1M29GQWdNT0gxN05yMXhzQUxGMzZTS3ZXMGtHRFJuTGpqZi9LNnRWL1l1WEtYek5yMXAxTW5MZ1VpNlgxQisxbHl4N0Y3VzVrMzc3M0dEZHVFVEV4U2ExZVk4MmFweGcxYW1hN0xiRUFYcStIdzRmWEV4YzN1TlVIKzh6TXQ4akoyY285OS95SW9VUEhkZm45U2UrNjBIWDYrUEc5ckZuekZBODk5SnNPdTV0dTN2d1M4ZkZER0RGaWVwdGpYcStIaFFzLzArNTFKU1Y1SERteUVZREl5RGltVDcrMTNmTSszaEwveWl2L1FXTmpiWnZ6L0g0ZlBwK0g1NTc3YXZPK3hZc2ZidmVlRnh3N3RwMVJvNjdCYm5lMjJ1OTJOOURZV0lQWDY4RnVkM1J3dFlpSVhDMEtuUktTbHFTMmhNNGRwNDJ4aGhINmFiOXFNZ1lZajMrYVpIUy92UkJBODZyYW5sdGNCOFVmd2Nyejgrd01pb0RSQTFvZUdmRjlONGkrOHNyanJiYmZmdnQvMmh4TFNock9IWGQ4cTB2M3JhdXJZdE9tRnpoMTZnZ1JFYkVzWC81NUJnMGEyZWE4NU9UUmZPSVRqN042OVovWXNlUHY1T2Ruc25EaEEyM1dkUXdFL09UbTdxU2s1Q051dmZYL05RZlQvUHpkbkRpeHI5MTdYNUNidTUyR2hocm16TG1uVmFCMXV4dG9hS2hwYmttVDRPRDF1bWxzclB2WTNnQnVkd08xdFpYTmU4TERvN0haN05qdER0TFRaN1c1ajgvblplL2VkeGt3SUptYW1uSzhYamN1VjFTbnZvQzQ5dHFIOFBtOHJmWjk5TkZ1Y25LMllyUFpXYjc4ODgzN0w3VkdhV2xwQWVmT2xUQm56aWZiSEROK05nTlVWcDRtS1NudHNqV0ppRWp2MHNkd0NVa1RrNHlnVXRWa0xPMng1UlJjUDl6c3F2cW50QmhJR3cvM2p6ZG12TjEzRnZhZWdmMW5vYVMrN2ZrbDljWmpTMUhMdmdFdUk0Q214eGtoZEZBRXhMa2dxVzJQMWF0dXhveGJpWWxKYW5kTTU0RUQ3emUzZUhhRzErc2hLK3RERGh6NEFLL1hUVmhZQk5PbTNVUjlmUlhIaisvdDhMcUpFNWV4ZS9jL0tDMDl3UnR2L0ppMHRDbE1uWG9qQXdlT0FJelpjK2ZOdTQrMWE1L2k0TUUxVEo1OEhUNmZsOTI3M3lJcEtZMkpFNWUxZTErLzM4ZStmYXVJajA5aDFLaVpYZnVEa1Q3RjUvTlFXSmhEUTBNMW16Zi9wYzN4ckt6VnJjYjQzbnJyTnpyc3NnMndmLy83V0swMlJvMmF4WUVESHpCOStpMXMzLzQzN3JycnU1Y2RTNW1jM0hxaW9JcUtJdkx5ZHBHU01vNlNrdnhPdDV3UEdEQ0UrUGdVOXUxN2o5VFVDYTIrRkttcUtnYmd6Sms4aFU0UmtUNUFvVk5Da2dWWW5tYU1JUVNqaTYxQ3AvbmlYYkJzbVBFQW81VnovMW5ZVjJLRTBjckc5cStyYklSZHhjYmo0eUlkTUNETUNLRURYTWFYRFFOY0VPRXdqa1U2akZidVNJZXhMK3I4dnA0U0ZSVlBSRVFjQUltSmFaU1V0SXpwZExtaW1rUG5rU01iMnl6emNQYnM4ZWJuYm5janI3LytRMnBySzNDNW9wZ3o1MjYyYkhtWnJWdi8ycWs2TEJZTHQ5enlkWGJ1ZkkyQ2dnT2NQWHVjTys5OG5NcEtZMDFPcHpPYzVPVFJPSjNobkRwMWxNTENROVRVbEROaHdsSk9uODVwZmk4WHk4N2VTbDFkSmJObjM5V20yNjcwZlkyTnRjM2pkdi95bDIvZzgzbDQrT0VuR0RKa0xLKysrbDJXTDMrc3pVUkJCdzU4d0tGRGE0bVBUK253dnFkUEgyUGZ2cFhjY01NWEtTOHZCQ0FqWXg1Wldhdlp1Zk1ONXM1dDIvTFlrWFBuenJKcTFlOFlNV0lhcWFtVEtDbko3L1MxZHJ1RCtmTS96VHZ2L0p6OC9OM05MYkpOVGZWVVZaMGhPanFSb3FJanJjWW5pNGlJT1JRNkpXUmRON3dsZE80NVk0d2xUSEJkK2hxNXVwSWpJWGtFckRBYTVDaXBoMk1Wa0ZzSk9lZi9XMzJaNVFQclBNYmpWTnNoWWgyeVd1Qy9PdTVSMm1WMWRaVllyYlpMTG51U2xiV2EydG9LYkxhV1g3c1hyNGZwZExvWVBYb09IazhqTTJiY2l0TVp6dENoRTdwVVIzUjBBcmZmL2kzeThuWVJFUkZEVTFNZHExYjl0dFU1SDE4T1pjZU92emMvSHovKzJqYjNjempDMkxQbmJRWU9IRUYwZEVLWDZoSHpmUGpoSHpsNU1xdDVhWTk1OCs1bDJMREoyR3gyWW1JU0dUdzRuZVBIOXpKOGVNdVNKbDZ2aDJQSHRwT1JNYS9WZXF3WHE2MnRaTjI2cHhrOWVnNnBxUk9hUTZmVmFtWFJvZ2Q1OTkxZk1IRGdjRWFOYXRzbDkrUEt5azd5NFlkL0lENCtoVVdMSHVUNDhYMWRmcCtEQjQ4aUlTR1Z2THlkemFHenNQQVFBSFBtZkpJMWE1NmtvYUdHOFBEb0x0OWJSRVI2amtLbmhLeFJjVWFYek54S0NHRE1yUHBwelhmU3B3MktNQjRMTHhyRzFaMGdlcldkUHAxTlFrSXFGb3NGaThWR2JXMEZsWlhGZUwydEMwMVB2NGJGaXovYnZGMVllSmpzN0MzTlFYVG16TnRhbmQrZGtHZXhXQmc5MmxqNnhPLzM4NmxQL1ZlbnIzVTR3bGk5K28vTjI2bXBFN2psbHEvejdydS81SU1QZnM4ZGQzeTd6MDdLOHJYc1M4K1kyeHRlT0F3dkh1NjkrMXN0ME4zdlJ1TGpVeGd4WWhvK240L05tMTlrOU9pNXJTWVNHajkrQ2V2Vy9abnAwMjhtTm5ZZ0FBY1BycWFwcVk2cFUxZTBlOCtHaGhyZWYvOEpIQTRYOCtiZDIrYjQ0TUdqbURwMUJSczN2b0RMRlgzSjVWWnljcmF4ZGV2THBLU01aOW15UjF0OUdkTlZnd2FOcEtqb2FQTjJkdlptQmc0Y1FWcmFaRnl1S0k0YzJjQ01HZTFQY2lRaUlsZUhRcWVFdEJVampKQUN4bnFSbnhxblNmU0RUWHRCdE00RGxVMXdydEg0YjJValZKMS9YdFVJNTl6UTVBV1AzMWcyeCtNSGo2OWwyOTJEYzkvVTFKU1RuNS9KekptM0E4WjR0YjE3MytXMTEzNEFHQk1KZFNRMWRRS3BxVzFiTTV1YTZzbkoyZHF0ZWpJeTV1RnlSUUpHNjFOVTFJQnUzZWVDeE1SaExGcjBJR3ZYUHMyaFEydVpPdlhHSzdwZmI0bHp1TEZaclZodE5peFg0Vy81MlhvWUdRY0xPdTZGZXNVc3dMYTEzYnYyd2hjWUhZMEZIakZpR3ZIeEtXemUvQmR1dnZuZk9IdjJPSHYydk11Y09YY1RFUkhUNXZ6R3hscmVlKy9YMU5WVmN1dXQzOERoYUg5MnIrblRiNkdzcklBUFB2aGZsaTE3bExTMEthMk8xOWRYc1dyVjd6aDE2Z2hUcHR6QXJGbDNOSGZkOXZ1OTdhN0plU21CUUlDYW12TG1GdDNUcDQ5UlhKekxzbVdQWXJGWUdELytXckt5VmpOdTNMWHR2aThSRWJrNkZEb2xwRjAvSFA2NDN3Z2JaK3VOOFlQVEJwcGRsVnlwQzJNMWgwWjEveDU3OXZSTUxZV0ZoM0E2d3hrelpqNWdoTTc3Ny84WkRRMDE3TisvaXVycTBpN2ZzN0d4bHAwN1grOVdQY09HVFdvT25SZXNXZk5VYzVmRGp0eDU1K1BFeFExcTk5aklrVFBZdDI4bHg0NXQ3N09oODN1anNrbE1UQ1FwS1FtSG8vZGJZNWUvYWdUT2g3cldBN3JMdHZYU2ZTMFdDd3NYUHNEYmIvOFA2OWMvdzZsVGh4aytmQW9USml4cGMyNWxaVEdyVi8rUjJ0cEticnJwSzhUSEQrbnd2bGFybGVYTFA4L0tsYjloOWVvL01XWEtqVXlmZm5OelM2Yk41cUNwcVo1YmJ2a2F5Y2taVkZXVllMUFo4Zm04NU9Sc2JUT3V1Q01ORGRVOC8veS9FUWdFOEhnYW1UNzlacnhlRDl1Mi9aV0VoS0hOeTc5TW5MaU1RNGZXc25YcnkxeDMzV1BkK0pNU0VaR2VvTkFwSWMxbE45Ym9YSE4rVGNpVkh5bDBTczhhUC81YWtwTXpXbzNuREErUEpqdzgrcEpqUER0ajZ0UWJPK3pxK0hFSERuekF2bjByMnozbTlicHhPRnp0M3F1c3JJRGMzQjBZbmRBN05uRGdDSEp5dHVIMyt6dGM3MUdDUzFKU0dxTkd6U0kzZHdkaFlaRXNXUEJBbXdtakNnc1BzM2J0VTRDRjY2Ly9Bb01IcDEvMnZuYTdreHR1K0JKcjFqekYvdjJyS0M3TzRkWmJ2d0ZBV0Zoa3F5V0U5dTU5bC96OFRNQUlwRXVYZnE1VHRZZUh4ekJ6NXUyNDNRMGtKYVdSa2pLT0RSdWVwYnE2bEZ0dWFWa1d5T2wwTVh2MlhXemE5Q0tabVc4eGE5WWRuYnEvaUlqMExJVk9DWGtyUnJhRXprMkY4TlVaUFR0N3FmUnZXN2E4MUdHWFFKL1BTMkxpc0V0ZWYrTEVmdkx5ZGpGdjNuMXR1djlacmJZT3V6RiszT1hHeExsY2tVeWMyTFlWS3pkMzUvblFlV2srbnhlcjFhckFHV1F1ZER2OXVNcktZclp0ZTRYaTRtT2twMTlEUWNFQjNuampSOHlaY3c4alIwNXZQaTg4UElidzhCaVdMLy84SmRmTS9MaXdzQWhXclBneXUzYTlRWEp5Um9lekg4K2RlMC96bHlFWEpxN3FyQWtURmdQR2U5eXk1V1h5OG5heGFORm5HRGl3ZFpmMk1XUG1jK1pNSHZ2M3YwOWpZeDF6NTk3VFo4Y21pNGlFS29WT0NYbFRrbUJ3Skp5cE05YnMvUEFFM0RuNjh0ZUpkTWFZTWZNWk1tUk11OGR5Y3JiUzJGalg3ckVMR2hxcU9YNThMOWRjODRuZUtLL2JxcXJPNEhSRzRIU0dVMUZSeE1tVFdaZGNSa1A2bHNMQ3c5VFZWZkxSUjN1dzJSeFlyVllDZ2NENXlhczJjL0prRmdNR0RPSDIyNzlGVWxJYU5UWGxiTno0UEd2WFBzWHUzUU5KVDUvRG1ESHpTRXhNNVpPZi9FRzN2bXl3V3EzTW1YTjNxMzI3ZHIzQjd0My82Tko5UGo0aDE4WGM3a2JXckhtU29xS2pYSFBObmMzZDNEOXV3WUw3OFhyZFpHZHZKanc4dXMya1hTSWkwcnNVT3FWZnVHa2tQSFBRZVA2UFhJVk82VGxKU2NPYng0OTkzT25UT1pjTm5kWFZwVmdzMWs2UFpidGFkdTkrdTlVa05CYUxsV25UYmpheEl1bUtzMmMvWXUvZTk3RFpITTNqY0QvNmFEZnIxdjBmQXdZa2MrMjFEekZxMURYTllUSTZPb0diYi80M1RwN01ZdCsrbFdSbGZjRHc0Vk9Kakl6cjBkYnRqSXg1REI4K3RVdlhyRjM3ZElmSEhJNHdvcU1UV0xMa2M4MUxwclRIWnJPemRPa2pwS1NNSXlOamJwZGVYMFJFcnB4Q3AvUUxONDJFWnc4YW85Wk8xVUoyQll6dFc1L3hKVWcxTnRaUlcxdlo3ckdMVzJpY1RoY05EZFZ0emlrdlAwVk1UR0t2ZDF0MXV4dkl6ZDNaWm45SlNYNjc1NmVuejhicERNZm44eEFSRWN1SUVUUGFkRnZzcmd1VEt6bWQ0VDF5UDJscnhveGJtVGJ0NWxZL1Y2Tkd6U0l5TXA1QmcwYTIyOTNWWXJHUWxqYUZ0TFFwMU5WVkVSa1pkOW5YTWNZZGQyNXlxVTkvK21mbmx4WHEydXpDbi8zc2IxcHRQL2pnTDF2VnZIRGhBNTI2ajhWaVllellCVjE2YlJFUjZSa0tuZEl2eElYQjdDR3c0N1N4L1Y2K1FxZjBqSjA3WDJQbnp0YzZQSDVoeVpTRWhGU09IZHZPcGswdk5xKy9XVk5UVGxIUlVjYU5XOVR1dFh2M3ZzZmV2ZS8xU0oxMWRWVnMyUEJzcDg4ZlBud0t3NGRQdWZ5Sm5iQnIxNXZVMUpSaHN6a0lCQUxOYXlvbUpZM29rZnRMKzlyN0ltUHc0RkdkdXJZemdiT3JOQjVZUktUL1V1aVVmbVBGaUpiUXVmNGtmSEdhTWJ1dHlKV1lQdjFtaGcyYjNPNnhyS3dQcWFrcEIyREdqTnVvcVNrak4zY0hmcjhQTUdiclRFMmQyTHpHNThlbHBJeGo2TkR4bmFyajlPbHNDZ3NQZDNnOExtNHd0OTMyelRiN1AvcG9EMXUydk5TcDErZ3VyOWZOOGVON215ZTFDUStQWnVyVUczc3MxSXFJaUVqZnBvL2MwbS9NSFFLeFlYQ3VDUnA5c0w3UUNLSWkzZlc1ei8zaGt0MEZseTE3dFBsNVZOUUFicm5sNjEyNi82QkJJNWs4K2JwT25ldnplVG9NblM1WEZINi90OTBsWE1MRG80bUtpc2RxdFhXcHRxNllOKzllNXMyN3R6bDBkclY3cFlpSWlBUTNoVTdwTjZ3V3VIRUUvQzNiMkY3NWtVS25YSm5lNmk0WUU1UEV3dzgvMGFVZ09HM2FUVXliZGxPN3h4WXYvbXlIMXcwZlByWFZ4QzZkRGNiejUzK0srZk0vMWVuNlFHR3pPOUxTTk90Wlg1S2NuQWJvWjFsRXBLczB3RUw2bFZzdUdzNTB0QnhPMVpoWGkwaEhMQllMZHJ0RFkrQ0VwcVo2eXN0UG1WMkdBR1ZsSjNHN0c4d3VRMFFrS09rVGpmUXJ5WkV3S2JGbCsrMzJKKzRVRWVrVFVsSlNLQzh2TkxzTUFjckxDMGxJaU1kaXNXQ3oyZFRhS1NMU0JRcWQwdStzR05ueS9JUGo0UFdiVjR1SXlLWE1uajJUa3BLT0o0aVNxNmVvNkNEcDZTT3hXcTA0SEE2RlRoR1JMbERvbEg1bmNTcTR6ZytWcS9QQWxpSno2eEVSNmNpa1NaT0lqWFZ3K1BBNnMwdnAxN0t5VmhNVzVpVTFOUlc3M1k3VDZWVDNkeEdSTHRCdlRPbDNuRFpZZnRFYTl5cy9NcThXTVkvVEdUQzdCT2t4VFVEb1R1NXkvLzJmb3JJeWw0TUgxNXBkU3IrVWxiV2Fpb3BqTEZnd0Q3dmRUbFJVRkE2SHcreXlSRVNDaWtLbjlFc1h6MXE3dHdSSzZzMnJSY3dSVU9ZTUlhSDdQOU9ZVk1yT0k0ODhRRU5EUGhzMlBFMU96bGJLeWs2YVhWcElLeXM3U1U3T1Z0YXRlNUthbW1Nc1dUSVhtODFHWkdRa2NYRngyTzMya1AyU1EwU2tOMmpKRk9tWHhzUkRlaHprVlJuYmIrZkJvNVBOclVtdXJ2RHdBQjZQUGpTR2drQ2dQcVFuZDdGYXJZU0ZoWEhmZlo4a016T1RJMGYyY3Zqd0J6aWRFUlFYbnpDN3ZKQ1RuRHdjdDd1ZXhNUUV4b3daMGR5bE5qdzhuUGo0ZU1MQ3d0UzFWa1NraXhRNnBkKzZld3o4OTA3aitkdDU4SmtKTFdNOUpmUWxKZ2FvcS9QajgrbkRZM0R6WUxHVWhmemtMbmE3bmVqb2FPYk5tOGVFQ1JPb3JhM0Y2L1hpOS9zSnFObStWMWdzRnF4V2EzT1gydGpZV0Z3dUYzYTdQanFKaUhTVmZuTkt2N1ZrR1B4cFAxUTFRWVBYbU1uMjluU3pxNUtySlM3T1NsbVpsK3BxMEVpRFlPVUh6bUcxMW1HM1I0VDg1QzUydTUySUNPTjl4c1hGNFhhNzhYZzgrSHcrQmM4ZWRxSGwzT0Z3NEhRNmNUZ2MyTzMya1A3NUVoSHBUUXFkMG0vWkxIREhhSGp1a0xIOVdnN2NsZzZoMlU0aTdVbExDM0QwcUJldjEybDJLZEl0RFZnc0o3SGJIZjFtY3BjTExicDJ1eDJYeTBVZ0VGRGc3Q1VXaTZYTlEwUkV1a2VoVS9xMTI5TGhwU1BnOFVOeEhldzhEWE9HbUYyVlhBMFhKbWhKVDI4Z1A5K054K05DdnhLRGhSYzRoOFZTMEM4bmQxRUFFaEdSWUtOK0l0S3Z4VGhoV1ZyTDltdkh6S3RGcnI0TEU3UU1HK1lsSXFJRXEvVWN4dkliVFdhWEpoOWpzVno0LzFJSmZJVFZlaEtIdzBGa1pLUW1keEVSRWVuajlMVys5SHVmSEFQdkh6ZWU3ejhMQmRXUUZtTnVUWEwxWEpna0pEWFZ6cmx6NTZpdFBhTUpXdnF3bHNsZElqUzVpNGlJU0pEUXY5TFM3NlhGd05TQlJ1QUUrRnMyZlBNYWMydVNxMHNUdEFRSFRlNGlJaUlTbkJRNlJZQzdNbHBDNS9xVHhwcWRBMXptMWlSWGx5Wm9DUTZhM0VWRVJDVDRLSFNLWUV3ZWxCeHBUQ2JrOGNQYitmRFFCTE9ya3F0TklVWkVSRVNrNTZsUGtnakdNaW1meUdqWmZpdlhDSjhpSWlJaUluSmxGRHBGemxzeEVpTE90LzNYdUdGTmdibjFpSWlJaUlpRUFvVk9rZk5jTmlONFh2RDNiUE5xRVJFUkVSRUpGUnJUS1hLUnV6TGdqV01RQUU3V3dONFNtRDdJN0twRVJBeFpXVmxrWnU2bHNMQVFseXVTRXllMHVIQlBTMHNiVFZOVFBhbXBRNWsxYXdZVEowN1VlRzhSa1N1azBDbHlrWUVSTUM4RnRoWVoyNjhmVStnVWtiN2h1ZWRlcExyYVQxTFNHT2JOVzA1Q3dsQ3pTd3BaNWVXbktDOHZaTzNhVEhidjNzOEREOXluNVhsRVJLNkFmbnVLZk14ZEYwMG90TFBZbU5GV1JNUk1Uenp4WjJ5MlZPYlBmNGlNakxrS25MMHNJV0VvR1JseldiVG9jMWl0S2Z6aEQ4L1MwTkNBeitjenV6UVJrYUNrMENueU1aT1RJRDJ1WmZ0VmplMFVFUk05OTl5THhNYW1NMzc4WXJPMW1IWG5BQUFnQUVsRVFWUkw2WmNtVFZyR2dBSHB2UERDeTlUVzFpcDRpb2gwZzBLblNEc3VYajdsd3hOUTd6V3ZGaEhwdjdLeXNqaDN6cytFQ1FxY1pwbzRjUmwxZFpDWm1VbFRVeE4rdjliVUVoSHBDb1ZPa1hZc1N6UEdkd0kwK2VDMUhIUHJFWkgrYWRldXZRd2NtSEg1RTZYWERSa3lua09Ic3FtdXJsWnJwNGhJRnlsMGlyVERab0ZQald2WmZ2MFlOS2kxVTBTdXNsT25Da2xJU0RXN0RBRVNFbElwTFMybHBxWUdyOWRMSUJBd3V5UVJrYUNoMENuU2dSdEhRTHpMZUY3bmdkZTBNb0dJWEdWaFlSR2FOS2lQU0V3Y2h0UHB3dVB4NEhhN0ZUcEZSTHBBb1ZPa0F3NHJQREMrWmZ1MUhMVjJpc2pWVlZDUWEzWUpsOVRZV0l2YjNXREthemMxMVYvMTF5d3VMc0RuOCtGMnV6V3VVMFNrQ3hRNlJTNWh4Y2pXcloydnE3VlRSRUxBd1lOcjJiangrU3Urei9yMXo3Qm56enRkdXNidjk3TjE2MTg1ZWZKUXQxLzM1TW1EL1BXdjM2RzQrT3IvVWc0RUF1cGVLeUxTUlhhekN4RHB5eHhXdUg4OFBMSFgyUDU3anJHT1o3ais1b2hJRUNzcU9rcDlmZFZsejl1NDhYbkt5d3M3UEY1ZFhVcHBhY0Vsdzkrc1dYZVNtanFoZWR0cXRkTFFVTVBPbmErUm1qb0JpOFhTZkt5eXNwaXRXMTl1OXo3VHA5L0trQ0hHcEVwRGhvd2xJV0VvcTFZOXdZb1ZYMmJBZ0NHODhzcmpsMzAvTTJmZXpzU0pTeTU3bm9pSTlDeDlkQmE1akp0R3drdEhvS0xSYU8xODQ1Z1JSRVZFZ2xWall3MFJFWEdYUFcvY3VFV1g3TWE2ZS9jL2lJd2N3TGh4aXpvOEp5RWhsWXFLMDYzQ2ExemNZTTZjeVNNN2V6TjJleGdBZHJ1VGlJaFlpb3R6R1R0MkFRNkgwYzJrb3FLSW9xS2plRHlOemRmYjdRNXV1T0dMdlBQT0x6aDlPcHVCQTBjd1o4N2RsM3d2MjdhOWd0L2ZNMk1rMU1vcEl0STFDcDBpbCtHd3dxZkh3Zi91TTdaZnpUSFc4VlJycDRnRXErcnFNdUxqTHo5QjBjQ0JJd0R3ZUpwb2JLeHRjOXpoQ0NNc0xJSzR1TUZ0amtWR3htRzEyZ0FvTER6RTRjUHJXaDJQaUlqaDZORk56ZHN1VnpRelp0d0t3TlNwSzRpT1RnRGd2ZmQrVFdSa0hFT0hHdC8yRlJmbmtwMjltV3V2ZllqYmIvOFdkcnNEZ0xGakYxenl2V3pmL3VwbDM2K0lpUFFPZld3VzZZU2JSOEhMUjF0YU85L01OWUtvaUVpd3FhMnRwS21wanBxYThrNWZVMUNReFlZTnp4SVZGZDlxZjMzOU9jcktDaWt1YmozaFVVMU5HWGZkOVQzaTQ0Y0FNR2JNUElZTm04VDY5Yyt3Y09FRHpZRXlFQWp3empzL0p5TmpIbVBITHFDazVLTlc5eWtyTzhucDB6bk1uLzhwYkRaNzg3M3o4bmF4Y09Gbm1nT25pSWowYlFxZElwM2dzQnJyZHY3K2ZHdm4zN0xoenRGcTdSVHByd1pHUUVtZDJWVjBUMW5aU1FET25NbkY0Mm5DNFFqcjFIV1JrWEhjYzg4UFcrMTcvLzBuaUlzYnpKdzVuMnplNS9ONWVPNjVyN1M1M3VXS3d1LzNzWEhqODl4ODg3OWhzVmpJeTl0RmFXa0JDeFk4ME81cjd0dTNpdGpZUVl3ZHU3Q3piMDlFUlBvZ2ZXUVc2YVJiUnNGZkwycnRmQ3ZYQ0tJaTB2K2t4MEgrNWVmaDZaTUtDdytkYnpXMFVGQndnUFQwYXpwMVhXMXRCYzg5OStWVysveCtINmRQWjVPZHZmbXkxMXNzRmhZcytEUnIxanhGVFUwNTRlSFJaR2EreWJScE56VzNpRjZzdlB3VUowN3M0L3JydjREVnFzbjJSVVNDbVVLblNDYzVySERmV1BqRGZtUDc3K2ZIZG9iWnpLMUxSSzYrK1VQaDU3dU1aWlR1eWpDN21zNExCQUlVRmg0a05YVVNGb3VGbkp4dG5RcWQwZEVKakIrL21Qbno3MnUxZjlXcTN4RVhONWk1Yys5cDN1ZjMrMWkvL2htY3p2RG1mYSsvL2lPcXEwc3YydjRoZ1VBQW44L0QvdjN2YytEQUJ3RE1ubjFYOHptVmxjVllMQmFxcXM2UWxqYTUyKzlaUkVUTXA5QXAwZ1czcHNOZmprQzEyM2k4bFF2M2pqVzdLaEc1Mm00WURoOGNoeGNPRzYyZVV3YWFYVkhuRkJSa1VWZFh4ZHk1UnRCY3MrWkpLaXFLaUk5UDZmQ2FRNGZXa1puNUZnREhqbTFyZGN6bjgxQlVsRTEyOXBZMjEwVkZKVEI3OWljQXVQYmF6K0x6ZVM1Ym45ZnJibjZlbmo0TENMQisvVE80WEZHTUdUUHZzdGVMaUVqZnBOQXAwZ1VYMXUzODQvbld6cjlsd3gyajFkb3AwaC85Y0FGOGJSMThmWVBSNjJGK0NreEpNcnVxU3p0MGFBMU9aempEaGszQ1lyRVNHUm5IbmozdmN0MTFuKy93bXJGakZ6Qnk1TXgyajYxYjkyZGlZd2N5WThadHJmWnYydlI4cStWSkVoTlRPMVhmeHljU1NrKy9ockt5azJ6Zi9pb2pSODdvOVBoVEVSSHBXeFE2UmJyb2xsSEd1cDFxN1JUcDM2SWM4S3VsOFB3aFkvM2VONDcxN1AydEZoalpnL2M3Y1dJL3hjVzV6Smh4Vy9OTXNKTW1YY2VPSFgrbnFPZ29LU2x0QjZtWGxoYmc5VFoxZUUrdnQ0bkd4anJPblR2VGFyL2IzVWh0YlNYRnhjZUlpa29nT2pxQjdkdGZiYmRGRk1CaXNmTFp6LzZtM1dOVHB0ekF3WU5yS0N3OHpNaVIwenY3ZGtWRXBBOVI2QlRwb2pDYnNWektudzRZMjJydEZPbS9vaHp3eFdudzBFVElyNFQ5cFplL3ByTXN3TGExUFhPdnBxWjZ0bTM3RzlIUkNVeWVmRjN6L3ZIanIrWHc0WFZzMnZRaWQ5NzVPQzVYWkt2cjl1OS92MDJndkZodGJRWFYxV1Z0enFtdHJjQnF0WFB1M0JrbVRGakt1SEVMOFhvOUpDUU01WnByUHRIcTNETm44dGk5K3g4ZHZrWjRlRFFPaDR1NnVzcXV2R1VSRWVsREZEcEZ1dUcyZFBoYkRsUTJHcTJkNytUQjNXUE1ya3BFekJMbE1NWjE5dlRZem0yWFArV3kvSDQvNjliOW1icTZTcFl2LzN5cnRTMXROanZ6NTMrYTk5OS9nalZybnVUR0cvKzExZkhycnZzOFhxK253L0dZYTljK1JVek1RR2JOdXFQVi92WHJueUUyZG1DckNZWUFuTTRJQmc5T2I3V3ZzYkgya3ZYWDFWWGg5VFlSSGg3ZHFmY3JJaUo5ajBLblNEYzRiZkRBZUhoaXI3SDk4bEdqMjYxTGY2TkVwQS94Ky8xczJ2UUNwMDRkWWZMazZ4Z3hZbHFiYzFKVEp6QnAwbklPSGx6RGh4LytudVhMSDhQcGREVWZ6OHI2a0wxNzMyMzMvb0ZBNFB4RVFwdmI3SStOWGRydHVvOGQyOGJaczhkeE9zTXBLZmtJdXoyTTFOU0ozYjZmaUlpWVN4K1JSYnJwcHBId3lsRW9iVEJhTy8rYURRL3JNNUdJOUJGTlRmV3NYLzhNaFlXSEdEbHlacHR1clJlNzVwcFBVRnRienZIaiszampqUit6ZVBIRERCNDhDb0RwMDI5bSt2U2IyNzF1NWNyZk1tQkFjcHNXemIxN1Z4SVJFZFBtL01iR1drNmRPdHBxWDBWRlVadnpZbUtTS0M0K1JrMU5QWU1IcHpONTh2V0VoVVZjOWoxM3hPLzM0L041c1ZvMURrSkV4QXdLblNMZDVMREM1eWJEZis4MHRsL05oanZTWVlEcjB0ZUppUFMyb3FKc05tNThqcnE2S2pJeTVySmd3ZjFZTEpZT3o3ZGFyU3hkK2dpYk5yMUlidTRPM25ubjU4eWRldzhUSjdadXJYUzdHOG5MMjBsWVdDUit2NWV5c2dJR0R4N2Q1bjdUcDkvVTd1dVVsUld3ZXZVZlcrMExCUHh0emhzOGVEU2pSOC9wekZ2dFVGYldHdXgySjFhcmpaS1NQQUlCUDNGeGc2L29uaUlpMGowS25TSlhZSG1hTVpIUThYUGc4Y016QitIcnM4eXVTa1Q2TzRjakRLL1h3K0xGRHpONjlPeE9YV08xMmxpOCtMTU1IanlhM056dFpHUzBYUmZUWnJPemJkdmZDQVQ4V0N3V0VoSlNPNzErcHRNWnpxaFJzMWl5NUo5YTdTOHNQTXlXTFM5MTZoNWRjZXpZVmlvcml3SGp6MlBjdUVVTUhUcSt4MTlIUkVRdXp4SUlCQUptRnlFU3pETFB3TGMzdFd6LzM0MlExclpYbVloSWx6MzIyR004K3VpZnVuV3QxK3RwTlNsUVQ3cncwZUZTcmFkOVFTQVFJQkFJWUxWYWUrUitUei85R0YvNHdoZElURXdrS1NrSmg2TjMvbnhGUkVKTnovd1dGdW5IWmcyR2lZa3QyNy9mWjE0dElpSVg5RmJnQkNOczl2WEFDVWFkUFJVNFJVU2srL1NiV0tRSGZPbWk5Y3IzbHNDTzArYlZJaUlpSWlMU2x5aDBpdlNBOURoWU1hSmwrdy83d2R0MmJnd1JFUkVSa1g1SG9WT2toM3h1TW9TZm41cnJkQzI4ZnN6Y2VrUWsrS1dsdFowWlZzeVRuSndHOVAyeHJDSWlmWTFDcDBnUGlRdUR6MHhvMlg3aE1GUTFtVmVQaUFTL3BxWjZ5c3RQbVYyR0FHVmxKM0c3Rzh3dVEwUWtLQ2wwaXZTZ1Q0eUdJVkhHOHlZZlBIM0EzSHBFSkxpbHBLUlFYbDVvZGhrQ2xKY1hrcEFRajhWaXdXYXpxYlZUUktRTEZEcEZlcERkQ2wrWTJyTDl3UW5JcXpLdkhoRUpick5uejZTazVMRFpaUWhRVkhTUTlQU1JXSzFXSEE2SFFxZUlTQmNvZElyMHNEbERZUHFnbHUzZjdEYXZGaEVKYnBNbVRTSTIxc0hodyt2TUxxVmZ5OHBhVFZpWWw5VFVWT3gyTzA2blUwdXhpSWgwZ1g1aml2U0NyOHdBNi9rdndiTXI0UDNqNXRZaklzSHIvdnMvUldWbExnY1Byalc3bEg0cEsyczFGUlhIV0xCZ0huYTduYWlvS0J5TzNsc0RWVVFrRkZrQ2dVREE3Q0pFUXRIdjk4R2J1Y2J6U0FlOGNCUEVocGxiazRnRUg3L2ZUME5EQXkrODhCTDE5UmFTazhlVGtKQktZdUl3czBzTFdXVmxKeWt2TDZTbzZCQmhZVjRXTEppTHpXWWpPanFhUVlNR0VSNGVycFpPRVpFdVVPZ1U2U1VOWG5od0pWUTJHdHZYRDRkdlhtTnVUU0lTbkx4ZUx6VTFOV1JtWm5Ma1NBNmxwYVU0blJFVUY1OHd1N1NRazV3OEhMZTduc1RFQkVhTkd0SGNwVFk4UEp6RXhFU2lvcUt3MisxbWx5a2lFbFFVT2tWNjBjWkMrTkgybHUxZkxJYXBBODJyUjBTQ2w5ZnJwYkd4a1hQbnpsRmJXNHZYNjhYdjk2Ti94bnVIeFdMQmFyVTJkNm1OalkzRjVYSXBjSXFJZElOQ3AwZ3YrOVltMkgzR2VKNGNDYyt1TUdhNUZSSHBLci9majlmcnhlUHg0SGE3OFhnOCtIdytCYzhlZG1GWkZJZkRnZFBweE9Gd1lMZmIxYVZXUktTYkZEcEZlbGxwQXp5MEV0dytZL3ZCQ2NaRFJLUTdBb0ZBbTRmMFBJdkYwdVloSWlMZG85QXBjaFc4bWdOUEhUQ2VPNnp3ekFxajFWTkVSRVJFSk5TcG40aklWWEIzQmd5UE1aNTcvUENMVEhQckVSRVJFUkc1V2hRNlJhNENxd1crT2J0bCs4QlplRGZmdkhwRVJFUkVSSzRXaFU2UnF5UmpBTnllM3JMOXAvMVFVbTllUFNJaUlpSWlWNE5DcDhoVjlNaGtHT0F5bmpmNjRLYzdRSU9xUlVSRVJDU1VLWFNLWEVYaGR2akdySmJ0dzJYd1ZxNTU5WWlJaUlpSTlEYUZUcEdyN0pwa1dER2laZnVwQTNDNjFyeDZSRVJFUkVSNmswS25pQW0rT0EwR1JoalBQWDc0eVE3d3E1K3RpSWlJaUlRZ2hVNFJFN2pzOEowNUxkczVGY1phbmlJaUlpSWlvVWFoVThRa0V4UGhrMk5hdHA4N0JBWFY1dFVqSWlJaUl0SWJGRHBGVFBSUGsyQll0UEhjNjRjZmJnTzN6OXlhUkVSRVJFUjZra0tuaUlrY1ZuaDhMbGd0eG5aQk5meGh2N2sxaVlpSWlJajBKSVZPRVpPTmlvTUhKN1JzdjVzUFc0ck1xMGRFUkVSRXBDY3BkSXIwQVo4ZVo0enh2T0JuTytGTW5YbjFpSWlJaUlqMEZJVk9rVDdBYW9IdnpZTVlwN0hkNElYdmJ6V1dVeEVSRVJFUkNXWUtuU0o5Ukx3TC9tTnV5M1orRlR4MXdMeDZSRVJFUkVSNmdrS25TQjh5ZlpEUjFmYUNOM05oWjdGNTlZaUlpSWlJWENtRlRwRSs1ck1UVzQvdi9Pa09PRjFyWGowaUlpSWlJbGRDb1ZPa2ovbjQrTTQ2RHp5KzJSam5LU0lpSWlJU2JCUTZSZnFnajQvdkxLeUJIMitIZ0hrbGlZaUlpSWgwaTBLblNCODFmWkRSMWZhQ25jWHcvQ0h6NmhFUkVSRVI2UTZGVHBFKzdJSHhNRCtsWmZzdlIyRHpLZlBxRVJFUkVSSHBLb1ZPa1Q3dU8zTWdQYTVsKzc5M3d2Rno1dFVqSWlJaUl0SVZDcDBpZlZ5WURYNnlDR0xEak8wbW56R3hVTFhiM0xwRVJFUkVSRHBEb1ZNa0NDUzQ0Q2NMd1dZeHRzL1d3N2MzZ2NkdmJsMGlJaUlpSXBlajBDa1NKTWJHdzlkbnRXem5WTUFQdDRGZlU5cUtpSWlJU0IrbTBDa1NSSzRmRG5kbnRHeHZQdzIvM20xZVBTSWlJaUlpbDZQUUtSSmsvbmtLekIzU3NyM3FPUHoxcUhuMWlJaUlpSWhjaWtLblNKQ3hXdUI3ODJCaVlzdSsvenNJR3d2TnEwbEVSRVJFcENNS25TSkJ5R0dGbnk2QzRURXQrMzZ5QS9hZE5hOG1FUkVSRVpIMktIU0tCS2tJTy94OE1TUkhHdHYrQVB6SFpqaFlabTVkSWlJaUlpSVhVK2dVQ1dJRFhQRExKUkIzMFJxZTM5b0lSOHZOclV0RVJFUkU1QUtGVHBFZ056RENhUEVNdHh2YlRUNzRob0tuaUlpSWlQUVJDcDBpSVdCRXJESEcwMzcrYjNTalY4RlRSRVJFUlBvR2hVNlJFREVwRVg2eTBKaGtDQlE4UlVSRVJLUnZzQVFDZ1lEWlJZaEl6emx3RnI2MUNUeCtZOXRsaDE4dmdkRUR6SzFMUkVSRVJQb250WFNLaEpncEErRy9GNEhUWm13M2V1RnI2K0ZBcWJsMWlZaUlpRWovcEpaT2tSQjF1QXorZlpNUk9nRnNGdmpPSExnMjFkeTZSRVJFUktSL1VlZ1VDV0U1RmZEMURTM0JFK0RSeVhEdldQTnFFaEVSRVpIK1JhRlRKTVRsVk1BM05rRDlSY0h6MWxId3I5UEJhakd2TGhFUkVSSHBIeFE2UmZxQkU5WHduVTF3dHI1bDMrUWsrTUY4aUhhYVY1ZUlpSWlJaEQ2RlRwRis0bHdUUEw0WnNpdGE5ZzJLZ1A5WkRDbFI1dFVsSWlJaUlxRk5vVk9rSC9INDRXYzdZVU5oeTc0SU8vem5mSmcreUx5NitvS0FweExjWmVDcncyS3hFUEEzbVYyU1hNenFKQkFBckJFRUhJbFlISEZZTEJZc0Z2VVJGeEVSNmVzVU9rWDZvYjhjZ2VjT3RkNzMrU253eVRIbTFHTzJRRjB1ZUtzQm45bWxTQ2Y0c2VLM1JCRndqY1J1dDJPMWF2VXZFUkdSdmt5aFU2U2ZldTBZUEhVQS9CZjlCbGcyREw0NTIxaGVwYjhJMUJ3RWY0UFpaVWdYQlFMZzlUdndoR1hnY3JtdzJXeG1seVFpSWlJZFVPZ1U2Y2NPbHNMM3QwSzF1MlZmZWh6OHh6d1kyZy9HZVFicWNnbDRLK2xIR1R1a0JBSlE1M2JpRHh0QlZGU1VncWVJaUVnZnBkQXAwcytWTnNEam0rQ2pjeTM3d216dzJGUmphWlZRRlhCWFFNTngxS1UydUhsOVVGWVhUV3hDR2k2WFMxMXRSVVJFK2lDRlRoRnBkNEloZ0ZtRDRkOW5RMXlZT1hYMXBrQmREbmpQWGY1RTZmT3FHNncwTUpTRWhBUWNEb2ZaNWZTcXJLd3M5dTdKcExDd2tNaUlNSTdsRlpoZFVzZ1puWjVHZlgwVFE0Y09aY2JNYTVnNGNhSW1yUklSdVVJS25TTFM3SzFjK09OKzhGMzBXeUhHQ2QrZVl3VFFVQktvM2c4QjkrVlBsRDdQN1lHVGxRTVlPblFvTHBjclpNUEJpeTgraDg5ZFJjYUlKRktURXhnNkpON3Nra0xXcWRNVkZCYVhjelMzQkljcmp2cys5WUFtclJJUnVRSUtuU0xTU240Vi9HZzduS3BwdmYvV1VmQXZVOEVaSXNQbUZEcERoOXNEK1dlalNFbEpJVG82T2lTRHdaK2ZmSUpSdzJKWVBHK2MyYVgwTytzMkh5YnY1RGtlZU9oUlRWb2xJdEpOb2ZjdnM0aGNrVkZ4OFBRTmNNOFlXazJ3ODA0K1BQb0I1RldaVmxyUFV1QU1HVTRIK0h3KzNHNDNmci9mN0hKNjNJc3ZQc2VvWWRFS25DWlp1bkFDbzlKaWVmbWxGNml0cmNYbjB6aHdFWkd1VXVnVWtUWWNWdmpuS2ZDN1pUQW9vbVYvVVMxOFlUVThzYmYxakxjaVpnc0VBbmk5WGtLdDgwNVdWaGErcGlvV3p4dHZkaW45MnJJRkU4QlhTMlptSmsxTlRTSDU1WWFJU0c5UzZCU1JEbzFMZ0dkV3dPM3BMZnY4QWZoSEhqejRIcnh4clBYNFR4SHBXWHYzN0NSalpKTFpaUWd3Zm5ReTJVY1BVVjFkcmRaT0VaRXVVdWdVa1VzS3M4Ry9Ub2RmTG9hazhKYjl0Ujc0dzM3NDNQdXdzOWk4K2tRdUNMVldUb0RDd2lKU2t4UE1Ma09BMUNFSmxKYVdVbE5URTVLdDZpSWl2VW1oVTBRNlpjcEFlUFltZUdCODY4bUVUdFhBNDV2aEd4dmdaRTNIMTR0STEwV0VoMm1XMmo0aU5TVUJWNWdUajhlRDIrMVc2QlFSNlFLRlRoSHBOSmNOUGpzUm5yOEpscVcxUHJidkxEenlQdng0T3h6WDhwY2lQU0kzWCt0dzlpVUZoY1VoUFdtVmlFaHZVZWdVa1M1TENvZHZ6NFkvWEFjVEVsdjIrd093b2RDWTVmYmJteUNyMUx3YVJTUTQ5ZlV3RjZxVFZvbUk5Q2FGVGhIcHRvd0I4TnVsOE4yNU1EaXk5YkhNTS9DMTlmRGx0YkR0dERuMW1hbWh3YzJxZFFlb3FLenQ4clVyMSs1bjg4N3N5NTduOWZyNHkydGJPSlJkMkowU203MjFhamQ3RHg3djl2Vm56bFpkTWlpVWxLcnB1eS9KT25LUzcvN3M3MVJXMVYzeHZWNzgrMmJlZUc5WHA4OXZhdkx3cXlkWGtwM1g5cGRDSUJEZ2o4K3Y0Wm0vYnV6VXZmNzgwbnJXYkQ3VTZ2cmF1c1pMUGp3ZWI2ZHJGUkdSbm1NM3V3QVJDWDdYcHNLOEZHTTIyNWVPUVAxRm4rdU9sTVAzdGtCYUROdzNEcFlPQTV1bDQzdUZpdnlDRXQ3K1lBK0ZSZVg4ODJlV2R2bzZqOGZMQnh1eW1EbDVCQXRuajcza3VUNmZuNjJaeDBoTWlHYmkyTlFPejZ1cGJXRGo5cVBNbWpxS1FVbXhiWTV2M0hHVTJkTkdNWDNTaURiSFRoU1djaWk3a0J1WFRNRnV0N1U1WHQvUXhJOSsvU2JKZytMNGo2L2UyZWI0ODY5dVlrL1djYjcrMkUya0RkVXNySDNCME9SNHp0WFU4OXE3TzNuMGdjdi9iSlpYMUZCYjM5VHVNWWZEenRvdGh4azlNcG1ZNlBCMnp4bVdrb0RGWXZ5bDM3RTNqL3dUSlNUR1J3Tncra3hscTNNanc4UFl2aWVYOFdOU0dIN1J6NHZWYW1Id3dMam1iYS9YUjliUmswd2VQNng1WDJsNU5kLy8rZXM0SExibTE3dVl4K1BqdGh1bWMrT1NLWmQ5ejVlalZrNFJrYTVSNkJTUkh1R3d3cjFqNFpaUjhFNCt2SlVMWlEwdHh3dXE0V2M3NGNuOXNHU1lFVDdIaGZDa25CUEhwakp4N0ZBT0hDbWd1S1NLNUVGeGw3OElPSlJ6Q3JmYnk4eXBJM3VzbHByYVJ0NWJzNTloS1ludGhzNUxPWDZ5bFBmVzdPZTZSWlBhRFoxWlIwN2k5d2VZTWo2dG5hdGgyc1RoN05pVHg1TXZydVB4cjl4QlpFUll0OTZEOUp6NEFWRXNuVCtCL0lJU21wbzhoSVU1TG5uK3FuVUgyTFk3RjRlajdmOS9BTHZkeHA5Zlh0OW12OThmd092MThic2ZQNGpEWVNjUUNMQis2eEZtVDBzbk1UNGF2OS9QajM3OVpwdVE2SFRhK2RzL2RyUzZUNWpUemkrK2Z6OU5UUjQ4WGgvNUowcndldjBNVDAya3RxNFJnQXM1OE1mL2ZrKzdBZmhYVDY2ODdKK05pSWowRG9WT0VlbFJrUTY0Ynl4OGNneHNMSVRYajBGT1JjdnhxaVo0TTlkNEpFZkMwalFqZ0tiRm1GZHpkeHpPT2NWVGYxbDN5WFA4L2dDQkFQejMvNzU5eWZNZWUzQVo0MGFuQUxBM3kram0rc1QvZmRqbXZJaHdKNy80L3YzZHJMaDM3RHRrVEhSenpiUlI3UjZmUEg0WWkrYU1aZlBPSFBZZkxtRCtySXlyV1Y2Lzlld3JHOWwvdU9OSmlBS0JBQmFMaFcvKytLOGRudlAvL3VWbVVvY1kzd3lOR1pYTVZ4NjlzZm1ZMys5bjlhWkRqTTlJYVQ3bjQvWWZMdURKRjlZMmJ4ODRjcExTOG1xKytQQjFyYzc3MXBkdVk4amdBUjNXY1RTM2lQOTdlUU1BYjMrNGgzVmJqalFmKy83UFgyOSsvaThQTFFlTWx2MzIrSHg5ZTZ5b2lFZ29VK2dVa1Y1aHN4aGhjdWt3T0ZSbWhNK3RSY1prUXhjVTF4bmRjVjg2QXFQaWpIT1hwMEZDKzczMCtoU2Z6NC9iN1dYMHlNRU1UT2hlWWo1VFdrWCtpYlA0ei8raGxGWFVzUGZnQ2FaUEdrNzZpTUc4L3Q0dXhveEtidTQ2NjNEWUtDazl4MDkvOTQ5VzkzbDM5VDVXclR2UXZEMXJ5a2dldUh0Qm05ZDcrcVgxV0sxdHV4MjYzVjQyNzh4aCs1NjhkdDluUnlxcjZqaDR0SkNNa1lPSmpBamo3Ky9zYVBjOHY5OW9rVHA5cHFMTk9XRk9CN2ZkTUtQRDE1RHVXVFJuTEJQL2YzdDNIdDMwZWVkNy9DMXJzZVFkVzdiQk96Yll4Z1pqd095QlFBZ1FJQ1FwS1duVE1GMXkyMDQ2elV4bW1zek5MSGZhU1RQVG1aemJkRTN2YlpNMmJkTnNiWnBtQjhMaXNPK0x3UVpzd09EZDRBVzgyN0prYS82UUVSakxaZ2tLMitkMXp1ODQwdS9SenovbENNUEh6L2Y1UHBrSmdLZUVkZlVuQjNub3ZtbUVCUHVlYWQ2OHM0VGEwMDA4ZE45VTczTlJ3MElBR0RjbWtjNnU3bjdySWQ5WnRZZHRlNDZST1NwdTBIV1NNVkZoTEYwd0VZUEJRRzl2TCsrdTJzT2QwOGRnand6bHB5K3Raa2JmTHlDNm5TNGNEdWVnNzhYcDdQSCs5K0o1dWR4MVJ6YlAvM0lsT1dPUzZPaDBjUDg5bnM5UGQ3Zm5QcDc3eFFlRGx0ZU9Hek40R2JxSWlQaVBRcWVJK04xWXUrYzQwd1ViS21COVJmL1pUNERTSnMveDBrSFByT2U0YU1pSmh0d1lpTFJlbi91K0hOUHpSak45MG1qdjQ5N2VYaHJPdEJKajcxL0dXdGZRVEhSVVdMOS9ERy9aVlVKcFdaMzM4Y3AxK3dGWXZuUXFFZUhCdkx0NkQ4a0pkdWJPelBLT2FlOXdzSEJPRHVCWjE3WXEvd0NabytKSVRZNEJZTU8ySXpoZDUvK1JEaEFhWW1YcGdvbFg5ZjdLS3VzcFBPSzdVZEhXM1NXNDNXN216TXlpeStGa3k2NmpRMTZyK3FMMWV3QWh3VmFGVGo5SVM0a2xqVmpBcys3MjR3MkZoQVFITWpuWDk0ejBxdndEWktTTkdIQytyYjJMWC9iTlZ2NytUNXNIdk82L2Z6NzBMRDU0UHFlaElUWmFXanRaY3ZjRUNnNlZVMUpheTdJbGt3RjQ3b1VQTG5tTmMyWFp3VUZXempaMTBOVGNRWFpHQXI5Ky9STWVmWGlPOTMzZWY4OGs1czdJOGxreXZHdC9xWGN0cVlpSWZMWVVPa1hrTXhOcGhXWHBucU8ySGRhWFEzNDVWTFQySDFmZTRqaytMUFU4SGhGOFBvVG1SRU5jeUdkLzc1ZmpiRk03TDcrNWdjcWFSdjdobTR1OGpYUE96VTRtaklqazRRZG1rQkFYT2VDMXpTMGQ3TnhmeXRRSm80Z0lEeDV3L3B6Z29FQVd6OHNGUEFGMFZmNEJNa2ZIY2Zlc3NRRHNPWEJpd0d0Q1EyemUxMXpOZTVvN3MybkFlajZIdzhtR2JVY0FTRW1JWmxoRU1EOTk5c3RYOVQzRXY0SnNnU1FuMkRsOHROcG42R3h1NmFEMmRGTy9YMjZjRXh3VXlILzgwM0x2NDhJamxmeGw1VzYrOHRCc1VoTHQvY1pXMVp6aE4yOXNZT21DaVV3Y2wrSjkzbWExOE9hNzIrbHlPUG5mejc1T2I2K2JtWlBUaWU4cnFYM3lzY1g5bWdSZDdIUjlNN3YybDNvZjd6MTRnb3kwL28yTEhBNG4vL3lEUHdMMG0vWDNaZW1DaWQ0L0x5SWk4dGxRNkJTUjYySkVNS3pJOGh5bFRaQmZBWjlVUUYzSHdMRzE3WjVqVFpubmNiQVpFa0xQSDRrWGZBMzAzZXZrbWhzM0pwR2YvY2VYTVJvOU8wOFZIQ3JuRDI5dHBxT3ptenVuWnhJLy9IeXdqTEdIY2YvQ1NieS9aaDgvK05sN3pMc2ptM3ZuVDJCRzNtaW1Ua2pEWlBJMFVubnlzU1dFRDlJQjFKZHoyNVFFK0NnbHZORHhrNmM0ZXVMVVZiekw4MnhXQ3ltSjU3dUpmckx0TU8wK09wb2VQRnhCVmUyWklVTnVTV2tOYXpjV01YdGFaci91bytJL002ZWs4OGYzZHZEZ2tpbUVCUGN2SGRpNit5aG1zNUZKT1FPN0Z4c01CcUtHZVdZSEhRNG5KOHJyc0ZrdGZMQm1INmxKMGFTbXhKS1NZS2U0dEpaVjZ3dVlQM3NzODJlUEczQ2RaWXNucytUdUNaU1UxdkwyUjd0WXVtQ2l0L0dQMld6QzBUMTRlVzFFZUJBTDVvekQ1ZXJCYUF4Z1Y4RUpsdHpkLy9ObHNaajQ3bmMreDc4OTkyZSs5c1haM3BuL0MvM2dwKyt6Yk1sa0pvNU5HWEJPUkVUOFM2RlRSSzY3dEFqUDhZMGNLR3VCZ3ROd3NCNzIxMEZyOThEeDdVNVBlZTdGSmJyZ21VMk5EL1VFVTE5SFVOL1hxVUdmN3A0TkJnTm1zNG1XMWc3ZVc3MlhiWHVPRVdTejhJMFZjd2RzUFdJd0dManJqbXpHWnlYeDZ0dGJXYmU1aUgxRlpheDRjS2EzZ1ZCTGF3ZE5MWjZqdkxvUjhEUWlPbFhYeEw3Q011KzFvcU5DdlkxYnpxMjM5TFYrN1VKSFQ1emlnelg3c0ZpdTdrZCtkN2VMd0VDek4zUzJkemhZdTdIUTU5aGQrMHZaVjFqR0hWTXlCdDFDbytoSUZZZEtxc2dkNjd2anJWeDdVM0xUZUhmVkh0WnRLdUtCUlhuZTV6M3JlWXZKeTBrbHlEWjBaK0hBUURPUFBqd0h0OXROVVhFVmF6WWU3TGNPT0hKWUNHYXppZU1uVDVHU0dOMnYyM0ZFZURBdVZ3OXJOeGF5Y0U0TzRXRkIzbldjcFdXbmVldURuVTlKaE0wQUFCRm5TVVJCVkpkOEQvL3l4UDEwZDdzNDI5Uk9aRVFJdGFmUDRuYTdLYTlxQUNBNXdUUHphakdiQ0xUNDZzanJKalRZaXMxbXVlVDNFaEdSYTB1aFUwUnVLQ2xobnVPQjBlREdVMlo3b0E0SzZqeGZXM3lFMEF1ZDZmSWNRd2t3d01jTFB0MTl1bHc5NUc4OXpLcjhBcnE2bkdSbkpMRGl3WmxEbHNaR1JZYnlkMTlmeUtZZHhiejkwUzUrOXV1UG1UazVuYy9mTzRYS21qTzg1S01iN3Y2aWNtK0hXSUE3cDJmeXhRZG1BSGpYYnA2YmJiMlVIMzczUzVqTkpweE9GMmJ6NEQvK1cxbzdDUTJ4WWpBWWFHdnY0aCsvLzNxLzgzLzVhQmNkbmQya0pOb3BxMnpvZDI3S2hEVDJIanpKcm9MU1FVc1lEeDJ0SWlEQXdJUnJHRHBYTjhRUzFCRkVVRU1BeHM5b3R0dmZydVYydGhhTGlmc1dUdUtQNzIwbmIveElFdnArY2ZIaDJuMjBkemhZZlBmZ005TW5LK280VkZKRnc1bFdUdFUxVTF2WGhOUFpRMHFpbmJ0bVpwR1ZrVUNNUFl4OWhXVWNPRlRPZTZ2M1lqSVpTVTJLNFZ0ZnVSdXIxUk1BMS9UOW9tTCtiTS9ub3FzdmROcHNGakpIeGZIRU4rN2h1UmZlWjlGZHVlUmtKZkhVTTYveDFMZVdNRHdtZ3IvNXA5OENjTGE1SGJQWnlQLy8vVHJjYmpkT1o0OTNLNVFmUDdNQ2dKZmYzT2l6WVZaWDErQ3pxU0lpNGw4S25TSnl3ekp3UG9UZVA4cnozTWxtT05FTU5hMVEyUXJWYlZEVjZwbjkvS3c0blM2ZSs4VUhWTmVlSlRnb2tLODhOSXRwRnpRVEdvckJZT0RPNldQSUhCWEhiMTdmd05iZFI2bXRhK0k3ZjcyWS8vdmRML1ViKzYvLy9TZG1UODFrNGR3YzczUGxWUTFzMmxFTVFITkxPd0FueWs5N3ozZDBkbFBYME1LbUhjVk15VTNGYXUwL3ExTjcraXcvZm5FMTl5MmN5QjFUTWdiY1gzbFZBeSs4dkliYzdHUWVlWERtZ1BOTnplMXMyM09NMU9RWThzYW5EZ2lkV2VueDJLd1c5aFNjOEJrNnp6YTFVM3U2aWV5TUJJS0RybDJIcURVTnNkZnNXamVLQUFOY3U5MWFZZGJVRExidk9jcExyMzNDVTk5YXdzbUtldFp0UHNTOTh5Y00yV0NudDlmTjBST25pTFdITTNsQ0drbHhVU1RGUnhFWWFHYlRqbUxlZkhjN3p6NjluSVZ6Y2xnNEo0ZW01bllLRHBWVDM5RGlEWnpsVmZXc1hGOUFldXB3M2xtMWgrYVdEakpIeDJFd0dBaThnaG40dlBHcDVJMVA3YnRtQXovNjFjb0JhNG0vL2JYNXBLZU9HUERhcDU1NTdiSy9qNGlJWEZzS25TSnlVeGtaN2prdTF1endoTS9xTmpqZERsMDkwTjBEemw1dzlrQjMzOWR6ano4TnM5bkVzc1ZUS0NxdUpDaytpamZlM2M0YjcyNi80dXQ4L1V0ektUN3VhZTVpTkFiUTI5dkxpWXA2eG95SzgzYmZOSnVOaEFSYnFhcHBwSzNEUWVHUkNqWnVMKzUzblozN1N0bTU3M3lqbGVhV0Rzb3E2OG5PaUI4UU9rTkRiQ1RHUmZMYTIxc3BQbGJESTh0bWVzc05qeHlyNWxkL3lDZklabUhlckd5Zjl4d1JIa3hxY2d3ckhweEo4ZkhhQWVkTkppUGpzNVBZc2ZjNDlZMHRSRiswbmN6Qkl4VUFUTXk1dHV2cWZwUjVFTHZkVG5SME5HYXpyOUxLbTlOajZ5ODk1bklaREFhK3VXSWUvL1h6OS9qSlM2dXBiMndoSnl1UlJYZU5IL1ExTGxjUGJyZWIreTdxZmx4WjR5a0JiMmhzd2RYVHcvR1QvZGNNSjR5SUpHRkVKTWRQbmlJMHhFWjdSemZEd29QcDZlbWxyYjJMeUlnUXVoeE9ZdXhoQkFRRTRIUjV5bVo3ZXR5MGR6ZzQyOVNPMisyWmRmZGRLdHYvSHM4MHRYazczTDd4emphc1Byclhkblpkb2t4Q1JFVDhScUZUUkc0SjRZR2VJOXQrNmJFQTd1WlA5LzJ5MHVQSlNvK25xdVlNVXlmNDNvWmk1LzVTakFFQjVJMGYyS0FGd0I0Wnl2S2wwN3lQeXlvYitOVXI2M25tSHg4a0pyQi9zdDZ5cTRUaTQ3Vjg3OGxsUEhTZjV6VWZyZHZQeXZVSFNJcVA0dW5IbHc2NGZrREF3TExia0dBcmp6KzZnRlg1Qi9odzdYNU9WdGJ6dng2ZXc5bm1kbjc3NWtic2thRTg4ZlY3R0JZeGVKbnczM3gxUHNGQmdUNURKMEJ1ZGpJNzloNW43OEdUM0RPM2Y2QXBQRkpKUUlDQjNHeXQ1N3dld3NOczVJeEpZdXR1ei9ZMnM2Wm1EcmttdUsyOWk1Ky92TWJudWQ1ZU42NitFdS9uZjdseTBEWERFOGVsOEpXSFp2UHMwOHY3UGYvVyt6dElHT0ZwdUhXaXZKNS9mLzV0bk00ZVhuOW5Hd0VCQnJxN1hiencyelVZREFiY2ZWMkhkdXc5UmxsbFBjMHRuZFNmYWFHNzI4WGYvdXZ2QWZqT1h5OEdZUGEwTVNUNjZCRDlpOSt0SGZSOWlvaUlmeWwwaW9oOENnbHhrWHhwMmNBeVZJREM0a29DTGVaQnoxOE5nOEhnRFFuSFRwN0daREpTVWQzSXFicG00dnEyb0xpY2F5eWVsOHVvbEZoKzg4WUdudi9sUjdqZGtCUWZ4ZU9QTGhqUTNmUmk1MmFVQnBPVkhvL1piR1IvWVZtLzBPbHdPQ2twclNVclBmNlNUV3ZrMmp0NHVJSVAxdTZqcXVZTVV5YWtVVlpaendzdnJ5RnYvRWdXemhudmN5dWZpUENCVytHMGR6allzcXVFRGRzT0V4NGFSSDFqSzZFaFZtS2p3MWwwMS9oK1hZN1BxVzlzb2ZaMEUzV05MZFEzdEhDNnZwbXlxZ1lldU1lelIydEcyb2pMV3RONXFxNlo1cFpPN0pHaFJFZUZVdGZRd3IvODNmMUVSb1I0UTIvYzhBZ1M0Nkp3ZER2cGN2UWRmZXM1UzQ3WFlEUUdrSjJSY0UzLzM0cUl5TkFVT2tWRWJrS3RiWjJjS0svam5yazViTmgyaEEzYkRsOXh1RTFPc0pPV0hNditJazkzWEl2RjVPMkkrMm1ZelNheTB1TTVjS2lDTTJmYmlCem0yVmkxcUtRS2w2dkg1OVljNGg5ZFhkM3NLampCcGgxSHFLNDl5NGpZQ0I1L2RBSFpHUWwwZDd0WXViNkE5VnNPc2VmQVNWS1RZNWc2Y1JRVHhpWVRHdEsvODNCSHA0TkRKZFVVRkpWeCtGZzFrOGFONU1uSGxuRDRhRFZyTnhieWYvNytBZkszSHViLy9XNHRZYUUySm94TklUc2pnYVQ0S0FJQ0F2aHc3WDUyRjV3Z3hoNUcvUEJoQk5rQ2NUcGRUTTVONDlqSnk5L081OExPdStWVkRXemNVY3p3bUFoV2YzS0FUN1lleHUxMjg1TVhWM3ZIbU0xR3JJRVdBaTBtSEE0WGg0OVZFeFlXcE5BcEl2SVpVK2dVRWJrSmJkcFJURTlQTDNualUrbnFjcEsvOVREVEpvMzJ1VCtoTHpXbnp2TGlxL21jcm05bXlkMjV1Rnk5Zkx6aElQLzUwL2Y0MmhkbmU3ZHl1VnBqTXhNNWNLaUMvWWZLbVhlSFozM28vc0l5VENZanVkbmFKOUhmQ285VXNuM1BNWXBLS25FNmUwaUlpK1NyWDVqTjVOeFViOW0xeFdMaWdVVjUzRGw5RE9zM0Y3Rmxkd2x2dkxPTk45L2R6c2lrYUI3NzhqeGEyN3A0NWEzTlZGUTNFbU1QWTNyZWFMNXcvelRDUXZ2dk9XUXlHVmx3NXpqbXpoakQzb01uMmJtdmxJL1dGV0F5QlRBamJ6VExsMDVseFlNek1adE4zbUE0WlVMYUpXZk5UOVUzMDNpMkRiZmJqV21JdHNRVHg2V1FsaHlMeldyQlpqTmpzMXF3QnByN2xaZy85Y3hyZkc3UlpPME5LeUp5SFNoMGlvamNnSHA3UFRPT2ptNG5qV2RiNmJ4Z3U0ZVcxazd5dHh4aTNKaEVoc2RFc0hCdUR0djNIdU9WdHpiejVHT0xCOHhTWFh6ZDlWc084ZjdIKzdDWVRYejdhL01abTVrSXdNaWthSDczcDAzOC9EZHJXSFJYRHZmT256am9kUzVsZkZZU1lTRTJNa2ZGZWQ2SHc4bkJJeFZrcGNkN081cUsveGdNVUZSU1NXNTJNak9ucEpPUkZqZm8yR0VSd1h4KzZWVHVuVCtSM1FkSzJiSDNPRm5wOFlTRzJBZ05zVEZ2VmpZallvYjVMTCs5bU5sc1l0cWswVXliTkpyMmppNE9sVlNUa1RhaVg4bDJlNGNEUjdlVEI1ZE1HZkQ2ZStkUEpMNnZUUHlyWDVqTnIxL2ZnTUVBWXpNVGlJME9HekQrbkJoN09ERjJIeDNHUkVUa2hxRFFLU0p5Zy9uM0gvN0YyemdsZjh0aDhyY2NCaUEyT2h5MzI4MnJiMitoczh2SjByNk9vcUVoTmo2L2RDcXYvR2t6UDM1eEZVOTgvUjdDdzRJR1hMZTl3OEd2L3JDZXNzb0cwbE9IOCtYbHM0aTZZS3VNOGRuSi9QUGYzc2VMcithemN2MEJnb0tzZ3paSnVwVFFFRnUvR2FYOVJlVTRuU3F0L2F5TXpVemsrZTg5TXVSK3JCZXpXczNNbXBySnJLbVovWjZmbkR2NFoyRDJ0RXhtVDh2MGVTNDR5TW9VSDUrZmtHQXJUeisrMUxzMk9UYzcyZHRZNnNLeTE3R1ppZnprKzM4MTZQZE9UckFQV0c4NmxCOSs3NUhMSGlzaUl0ZVdRcWVJeUZYWXZMT1lQMys0YThneDNkMHVBSjc0dDFlR0hQZkYrNmN6UFc4MHcyUEMrZHppeVpoTlJpd1dFMmFURWJQWmlNVnNZdk9PWW1ycm1uamxyYzBVSHFuazN2a1RTSXlMOGw1aitxVFJuRHJkeEpxTmhYei9SKyt3NU81YzVzd1kwNis4TURnb2tMallZVXlaTUlvNU04YjQ3Rm9hWXcvbjZXOHZaZlBPRXViTUdNT1pKczllb0lQM04vVjQrOE5kYk5wWlBPajVjMTFPWDMxN0M2LzlaV3UvYzk5Y2NaZlcyUG5CbFFUT3o5cFFIWE5GUk9UV2MrUCtqU1FpY2dPTHNZY3h1VytUK2s4ck9pcTA3NXJoTExoem5NOHg2YW5EK1doZEFSOXZPTWo0N0NRV3o4c2RNT2FCUlhrWWpRR3N5ai9BbmdNbm1EVTFZOEMyS1grMWZOYVE5MUpTV3NNbld3NFRHR2ptMVQ5dm9iemFzeDlqYlBUUXBZc3BTZEU0WGE0aHh3eG1XUGpnMjdPSWlJakl6VStoVTBUa0ttU2t4UTI1VHU1YU01dE5MSmd6am02bmkyV0xKL3VjS1RJWUROeTNjQkpwS2JFa3hVZGQxVXhYV0VnUXArclBiMkpxTVp0WVBDK1hyUFNoR3d0TnlobXAwbGsvR0oybXBqYzNrdVRFRVlCbWFrVkVycFRCZlc3aGtJakliY1RkUEhScHJOeGNDc3V0Mk8xMm9xT2pNWnR2blVaRnozNy9lM3gxK2ZUTGF1SWovbFZaM2NpdjM5akM1NWQvZ2Vqb2FPeDIreTMxV1JNUjhhZUFTdzhSRVJHUjZ5RStJWUhLMnNicmZSc0NWTlkwRWhrWmhjRmd3R2cwYXJaVFJPUUtLSFNLaUlqY29QTHlwbkw0Nk9ucmZSc0NIQ3l1SlRWdEZBRUJBWmpOWm9WT0VaRXJvTkFwSWlKeWd4bzNiaHhtMnpEdnRqbHlmYXpkV0VRUGdTUW1KbUl5bWJCWUxBT2FkSW1JeU9EMEUxTkVST1FHOXZERGozQzh2SW44TFVYWCsxWnVTK3MyRlhLczdBd3padHlCeVdRaUpDUkVhemxGUks2UUdnbUp5RzJwdDZVQWc3djdldCtHWEFNT0p4eXRzZDZ5elYxNmUzdnA3T3prdFZkZndkRGJUdGJvNFNUR1JaRVlIM1hwRjh0VnFheHVwTEtta2NLU0ducXdNbjM2SFJpTlJrSkRRNG1OamNWbXMybW1VMFRrQ2loMGlzaHRxYmRsUHdhMzgzcmZobHdEdDNyb0JIQzVYTFMydHJKNzkyNUtpZzlUWDE5UGtNMUNXVVh0OWI2MVcwNUswZ2c2T3J1SmlvcGlaT29vYjBtdHpXYkRicmNURWhLQ3lhUWQ1MFJFcm9SQ3A0amNsbnJhU2dqb2FiNzBRTG5obldtRm1yTTJZbU5qaVl5TXZHVURnY3Zsb3F1cmkrYm1adHJhMm5DNVhQVDI5cUsveHYzRFlEQVFFQkRnTGFrTkR3L0hhclhlc3A4dkVSRi8wazlPRWJrOW1hUHA3V2tqZ0o3cmZTZnlLVGhkME5nU2NGdDBGRFdaVEFRRkJXR3hXSWlJaUtDN3V4dW4wMGxQVDQrQzV6VjJibHNVczltTXhXTEJiRFpqTXBsVVVpc2ljcFVVT2tYa3RoUmdHWWJMVVkraHQ1bGJPS2ZjMG5yZDBOSUI3UTRqUVVHM1IwZlJjK0hhWkRKaHRWcHh1OTBLbkg1aU1CZ0dIQ0lpY25VVU9rWGt0dVcyanNUWldvVEY1THJldHlKWG9kTUJGZlVtek9iYnE2T29BcENJaU54c2J1MWZDWXVJRE1KZ01HQXltWEJaTTJoeldIQ3B5dmFtNGVxQnhoWTRXbTNDYURRU0hCeE1SRVFFSnBOSllVeEVST1FHcEVaQ0luSmJjN2xjdExXMTBkNWNRN0NsRTZ1NUJ3TUdMR2I5YUx5UmRMc011TjF1T2h3R0dwb050RHVNNmlncUlpSnlrMURvRkpIYm5ycUMzanpVVVZSRVJPVG1vOUFwSWdMMDl2Ymljcmx3T3AzcUNucURVa2RSRVJHUm01TkNwNGhJbjNPZFFDODg1TWFpanFJaUlpSTNINFZPRVJFUkVSRVI4UnZWSklt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Mvd1BmUE9GeDM3NTlad0FBQUFBU1VWT1JLNUNZSUk9IiwKCSJUaGVtZSIgOiAiIiwKCSJUeXBlIiA6ICJtaW5kIiwKCSJWZXJzaW9uIiA6ICIiCn0K"/>
    </extobj>
  </extobjs>
</s:customData>
</file>

<file path=customXml/item27.xml><?xml version="1.0" encoding="utf-8"?>
<s:customData xmlns="http://www.wps.cn/officeDocument/2013/wpsCustomData" xmlns:s="http://www.wps.cn/officeDocument/2013/wpsCustomData">
  <extobjs>
    <extobj name="C9F754DE-2CAD-44b6-B708-469DEB6407EB-2">
      <extobjdata type="C9F754DE-2CAD-44b6-B708-469DEB6407EB" data="ewoJIkZpbGVJZCIgOiAiMzI2NjU1OTI5NzU4IiwKCSJHcm91cElkIiA6ICI5Mjk5MDI2MDIiLAoJIkltYWdlIiA6ICJpVkJPUncwS0dnb0FBQUFOU1VoRVVnQUFBNTBBQUFTVkNBWUFBQUF2MkxxcEFBQUFBWE5TUjBJQXJzNGM2UUFBSUFCSlJFRlVlSnpzM1hkNGxOZWQ5dkh2akdha1VaZVFCSktRa0FTaWk5NnJBV1BjY1k5clhPSjRZM3MzWmJPSk45bTg2WnZOSnRuMHhIRVN4M1p3alUzY2pRM0dCdE43a1lRQWdVQkNFdXE5VDMzL0dKQVFFakFxbzFHNVA5ZWxDejFsenZPYlFZSzU1NXpuSElQTDVYSWhJaUlpSWlJaTRnVkdYeGNnSWlJaUlpSWlnNWR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5ZGNGaUlpSWlHZlMwOVBadSs4QStRWDVXQUtEeWMzSjluVkowazhralI1TFMxTWppWWtKekprOWk3UzBOQXdHQXdhRHdkZWxpWWhnY0xsY0xsOFhJU0lpSXBmM3dwb1hxVzF5RWpOcUhGRWpFb21LVGZCMVNkTFBWQlFYVUZHU1QvSHBMTUtEekR4dzN6MllUQ2FNUmcxc0V4SGZVdWdVRVJIcDUzNy96TE5FeEtVeWFjNHlYNWNpQTBURzdrK29QbnVTeHg1K0FJdkZncCtmbjY5TEVwRWhUS0ZUUkVTa0gzdGh6WXNZd3hPWnJNQXBYWlM1NnhNYXkwNXgzejJmSXlRa1JNRlRSSHhHNHkxRVJFVDZxZlQwZEdvYW5RcWMwaTFwODYrbXdRcDc5KzZscGFVRnA5UHA2NUpFWkloUzZCUVJFZW1uOXV3N3dQQ2tjYjR1UXdhdytOR1R5TXc2Um0xdExRNkh3OWZsaU1nUXBkQXBJaUxTVHhYazV4TTFJdEhYWmNnQUZoV2JTRmxaR1hWMWRkanRkblJYbFlqNGdrS25pSWhJUHhVUUdLUlphcVZIb3VORzRSOWd3V2F6WWJWYUZUcEZ4Q2NVT2tWRVJQcXB2Rk1uZkYyQ0RBSkZCWGs0SEE2c1ZxdnU2eFFSbjFEb0ZCRVJFZWxGTHBlTHNyTjVORFhVZGVseDFSVWxOTlJXZTYwbURhOFZFVjlSNkJRUkVSR3ZhcXl2WmNNLy9rUkJUbGFmdGRQVVVNZk85YTlqczdiMDZKcDJtNVdhaXRMTGZqVTNOclI3ak1OdTUrMW5mOHJKakQydCs2ckxpL25zbmI5ZnNoNm4wOG1HVi8vSUoydi9nbE1UL29qSUlHUHlkUUVpSWlMaVhUWnJDM3MrZVl1NnFqS3V1Ky9MZlg3OStwcEs4bzRmWnZ6MGhYM1dUbFZaRWNjUGJpZi9SQ1lyN255TTZOaEVqdTdmeXE0TmIzaDByYWdSQ2F6K3dsTVVuajdHaHRlZXZ1eTUweGRmejV3VnQxejJISnUxaGZ5VG1iejMvQys0OXQ1L0l6Z3NvdDF4bzlISWtwcy96NGN2LzQ3aU15ZUpUeG52VVoxZG9WNU9FZkVWaFU0UkVaRkJ5dHJTVFBhaEhSemVzWjdHdWhvU3hrenlTUjB0amZVQUJJYUU5MWs3OGNuanVPWFJiN0hoSDAvejduTS9ZL1VqVCtGdzJMSGJyTXk3NWc3TTVvRExQdDRTRkhLdW5mSGM5ZVFQTG5uZU84Lzl6S1BhWStLVHVQbmhiL0xCaTcvbWd4ZC9UZHE4RmV6NTVLMU96blN4NGZVL2RkZzdmdm9pRmx4N2wwZlhFaEhwYnhRNlJVUkVCcUg2MmlwZS84TjNjZGp0cEV5YVNlN1JnejZycGJhcURJRGcwSWdybk5tNzdVVEd4SEhybzk4bWE5OW5STVVtVXB5ZkE4QzRhUXRhUStXVm1QMERpSWlPdmVSeGc4SHpPNVhDbzRaejAwUC9RVU50RmNGaGtRUmRFSjczYkh5VFlTTkdranBsWHFlUERZMkk5dmc2SWlMOWpVS25pSWpJSU9SeU9oazVlaEpwYzFjd2N2UUVudjN4RXo2cnBhS2tBSUM2bW9vT3cwcTkxVTV6WXoyV29CQUNBb09Zc2VUNmJsK3p0elExMUJFWUhFcFlaRFJoa2U0QWVmN1BBMXZXVVZOWnl0UkYxNUk4WVRyZ3ZwZjBaTVllSnN4YzdMT2FSVVI2aTBLbmlJaklJQlFhRWNXMTl6enA2eklBS0M4NkEwRCtpUXhpRThkNHZaMmFpbExlK3V0UEdETmxMdk91dmgxL1MyQzNyd21RYzJRZlc5NWQwK2t4dTgxNnhjYzNOZFR4eGgrL3o1Z3BjMW13Nmk2TWZuNnR4NDRkMk1iK3plOHlmOVdkVEppeHFIVi9lZEVadG4zd01zMk45VXhmZkYyUDZoY1I4VFdGVGhFUkVmR2F4cm9hS29yekNiQUVjVHJyQUhOVzNPcjFka0lqbzBtYmR6V0h0bjFJL29sTWx0LzZDSEhKNDdyN0ZDZ3J6TVZrOW1mQmRYZDNPTGJ0L1pldStQakE0RkNtTDdtQlBSdi9TVlZwSVNzLzl6Z0JsaURTZDJ4Zzc2ZHZNK2ZxMnhnN2JRRU50ZFU0N0Ric2RodEdQeE1qeDB4aTM2WjNpQm1aek1pVUNkMnVYMFRFMXhRNlJVUkV4R3Z5c3RNQldIVGpmWHo2ejJjcHpzL3BWbTluVjlveEdvM01YcjZha1NrVDJQVDJjMVJYbFBRb2RKWVhueUVtUG9uVXREa2RqbzBhT3dXajBhK1RSN1UzZGNGS1FzT0g4ZG03ZjZlcTlDeDJtN1YxSXFHOW43ekYzazRtRmZJem1URDYrYkhwcmVlNDQwdmZKVEE0dE52UFFVVEVseFE2UlVSRXhHdU83dC9Dc0JFakdUTjVOb2UzZlVUR3JvM2RDcDNkYVNjdWVSeDNQdkVEL0FNczNTMGZnTXFTQWliT1d0cnBzYTYwblRKcEpuSEo0N0VFQmVOeXVWaHc3ZWNJRG92RUhHREIzOStDT2VEY2x6a0FjNEFGbzlGSWRYa3g3Ly85bDVRWG5TRXhkWEtQbm9lSWlLOG9kSXFJaVBUQXlXcllrQXM1VlhDNHJQZmFOUnBnZE84MTV4TkZ1ZGxVRk9jejUrcmJBSmd3YXluYjE3MUNSWEVCVWJFSmZkS095ZXpmL1NjQTFGYVYwOUxVU1ByT2o4bmMvV21uNXlSUG5NSHlXeC94cUwyQXdDQUFEQVlENDJjczRxMi8vZzlMVnovSThJUVVEbTVkUjIxbEdWZmQ4aENuc3c2dzYrTzEzUHZWLytHZXIvd1BKck81Ujg5RFJNU1hGRHBGUklEcVppaHZkTkZrQXdNR1doeStya2d1NU8vbnd1V0NJTE9McUVBWDRSWURCb1A3eTVmZXpJYW5EMEd3R2NaRXdPZDdzU1BLQU96NHBQZmE2MnRPcDVPZEc5NGdJRENZaVRPWEFPNmxTZzVzZVovdEg3N0t6UTkvdzZPL3Y1NjI4Kzd6UHlkbDRreW1MVnpWcmVkaE12dXo3REtCY3ZmSGF6R1pQQXVFTFUyTi9QUFBQMkxwelErU01HWVNkcHVWbW9vU1hFNG40TDV2dGFHMkNnQzczVWJ6dVhWSkZUaEZaS0JUNkJTUklTK25FdXBhWERoY3ZnMHdjbWxXaC92dnBxYkZRRjJMazJDVGcrUUlGeWFUQ2FQUjgzVVNlOVBmajhDTFIyQmhQRHcxRDBLOGtBdDI5SDZUZmViSW5rK3BLTTVuMFEzM3RmYnVtY3htWmk2OWllM3JYaUZqMTBhbUxyakdxKzNVMTFSU1Zwakx5SlNKM1g0ZVFTRmhqSjNhK2RxWkFEdlh2Kzd4bXAvRitTZHBxSzF1N1gwOUh5cjlBM28ydTY2SVNIL25tLytwUlVUNmlTT2w3bDVPQmM2Qnc0bVJPcHVKbytYUTFOU0V3OUgzM2RJbnE5MkI4N2F4OEtQRjNnbWNBMWxSYmphN043NUoxSWdFSnM1YTB1N1l4RmxMR0pFd21qMGIzeVQvUktaWDJ6bS8vL3phbDczTjZYVFMwdFNBSmNpekNYNkt6NXpFWlBabitNZ1VBR3FyM09PeGc4TWpyL2pZNm9xUzdoY3FJdUpqQ3AwaU1tVGxWRUt6M2VYck1xUTdEQWJzbU1tcGRGRmZYOS9ud1hOTkpnd1Bnb2ZTK3ZTeVhtRzMyZGoyd1N2VTExVDJTbnVsQmFmNStQVm5zQVFHcy9KemozY1krbW93R0ZoKys2UDRXNEw0K0kxbk9IMzBvTmZheWNzK1RIQllKREh4U2IzeTNDN1dXRmNOUUhCWWhFZm5GK1ZsRXpzcXRYV2R6c0pUUndrT2k4UVNHSHpGeDY1OStnZWN1VUpJRnhIcHJ4UTZSV1JJcW15RTJoWVg3anZuWkdBeVlETllLS3Bxb3FXbEJlZTUrK0w2UWs0MVRCOCtPSG80bTV2cU9YdjZHRzgvKzFOS0MwNzNxSzNjWTRkNGY4MnZjRGpzWEh2dnZ4RVdHZDNwZWFFUlVheTYrd2tNQmlNYjMvZ3p1emFzeFc2ejltbzdqWFUxRk9Sa2tUSnhSbytlMCtXVTVPY0FFQllaYzhWem14cnFLRCtiUjF5U2UrbVcycXB5c2cvdFlQU2tXWjJlZjJISWJtNXF3T1Z5RVdBSjZvV3FSVVQ2bnU3cEZKRWhxYUlKbkJwU08vQVpUVFFTUkcxdExXYXp1Yy91N3l4cGhCRlg3cHpxVjc3NDNUOTF1ajhrTEpMVmovNG42MS81QSsrditSV3I3bjZDaERHVHV0UzIzV1pqKzdwWHlENjhrOENRTUs2KzQ3RXI5aTdHamtybCtnZSt5c2YvK0JNWnV6WnkrdWdCYnYzaXQ5bXo4YzBldDNQSDQ5L2paT1llWEM0WFNlTTdEcTE5OWJmLzVkSHp1di9mZjRhL3hYMi9aZWJ1VDZrcU80dlozNEsvSlJCcmN4UEhEMjBuS0RTY1lTT3VQQlB2bVJNWnVGd3U0cExHVVY1MGhvMXYvQmwvU3hEVEYxL1g2ZmtCbGlEc05pdW5zdzVRV1ZvSVFIalVDSS9xRmhIcGJ4UTZSV1JJYXJLcGwzT3djUGxacUtzcklUdzhISlBKNVBNWmJRY2lTMkF3MXovd1ZkYTk5QnZPbk1qb2N1ajBNNW13dGpReGN2UkVsdC8yQlFLRFBidkhNVFp4RExjOTloMjJyWHVaMFpObVlRa0s2WlYyL0FNc2hBMGJUbHpTV0dKSHBiYWVGNTgwamdYWDNkMkY1OVhXbGUydzJ6aCtjRHN1bDN0SXZzRmdZTmp3a1N5NjRUNlBQdXlvTENuRTdCOUFlUFFJWHYvRDk3QUVCblBkL1YrNTVDUkU4U2tUaUVzYXl5Zi8vQ3NZREV5YXN3eEwwQUQ3cEVORTVCeUQ2L3kvbmlJaVEwaEdpYXQxUmxRWjRPd3RCTmJuTUhMa1NFSkRRL3VrdDNQbDYrN2xVUjdxeFNWU092UDQ0NC96MlBlZThlNUZMbUN6dG1BeSszY3J1TnR0TnZ4NklmVDNWanZlNG5RNGNEb2RHSTErcmZkbWVxcTVzUUZMVUREbHhmbEVSTVgyMlZJb2YvM1I0eno1NUpORVIwY1RFeE9EV1V1d2lFZ2ZVMCtuaUF4SkNweURpQ2tBaDhPQjFXckY2WFQ2YkFtVndjRHNIOUR0eC9aV2dPcnZhMUlhL2JvZU5zODczMU1aSFp2WW15V0ppUFI3K3A5WlJFUUdQSmZMaGQxdVI0TjNSRVJFK2grRlRoRVJrWDRxYWZSWVg1Y2dnMEJjZ25zeXB2NDZaRmxFQmorRlRoRVJHUlFHWXk5blMxTWpGY1VGdmk1REJyRHlvak5ZbTV0OFhZYUlESEVLblNJaUl2M1V5SVNSVkpUays3b01HY0FxaXZPSmlocUd3V0RBejg5UHZaMGk0aE1LblNJaUl2M1V2RG16S1RsOXhOZGx5QUJXbUpOQjZwalJHSTFHekdhelFxZUkrSVJDcDRpSVNEODFaY29Vd29QTUhObjlxYTlMa1FFb2ZjZkhCQmpzSkNZbVlqS1o4UGYzMSt6T0l1SVQrcGRIUktTZktqeDFESnUxcGQyK3ZPT0hPWnViN2FPS3hCZnV2KzllcWdwUGtMSDdFMStYSWdOSStzNlBxU3pNWnZHaWhaaE1Ka0pDUXJRK3A0ajRqTmJwRkJIcGgrcXFLMWozMG04WU5YWUsxOTc3cndEWWJUWStmZk52REJzK2tsc2UvYzh1dFZkZWRJYUNuS3h1MVpJd1poTFJjYU02UGZiMjMvNlh5Smg0cmxyOVlPdSsrcG9xckMyZVRWd1NHaEhWbzdVaEJ6dUR3WURKWk9LTGp6ekFtaGRmWnZPYnA0aExtVVJVYk9JbC8wNWs2Q292T2tORmNUNkZPWmtFR08wc1g3SUFQejgvUWtKQ2lJaUl3R1F5YVhpdGlQaUVRcWVJU0RkdGVlOUZISFpiajlwSUhqK2RsRWt6Tyt6UFBYWVFnSlJKczFyMzVaL014RzZ6TW1iSzNDNWZwemcvaDcyZnZ0MnRHazMrQVpjTU9DNm5FNWZUMlc3ZjdvL1hjaXBydjBkdDMvVGcxNGxMSHRldHVvWUtvOUZJUUVBQTk5eDlGM3YzN2lYcjJBR083RnFQZjBBUVJRVzV2aTVQK29tNGhHU3N6WTFFUjBjeGZuUks2NURhd01CQWhnMGJoc1ZpMGRCYUVmRVpoVTRSa1c3S3lkeUwzV2J0VVJzaDRWR2RoczVUUi9ialp6S1RQR0Y2Njc2ais3ZGdNQmlJVHhwSFkzM3RGZHNPQ2ducnNHL1pyWSswYS9OeThyTFQyZlRtM3p3NjkwSXpsdDdJK0ptTFBUcDMySWlFTHJjL0ZKbE1Ka0pEUTFtNGNDR1RKMCttdnI0ZXU5Mk8wK2tjbEV2RlNQY1pEQWFNUm1QcmtOcnc4SEFDQXdQeDgvUHpkV2tpTW9RcGRJcUlkTk1qMy83ZEpZL1ZWSlR5K2grL1IvTEVHVnh6MTVlNjFHNWxTU0dsaGFjWk4yMEIvZ0VXQUtyTGl5azhkUlNBZi83NXh4N1c5M3RNRjkzRFpUS1pQUjdPYWpKMWZ2L1g2YXdEMk0vMThMWTBOVkJYWGM2SjlOMEF4SXhNWnRqd2VJWU5qL2ZvR3VJNWs4bEVVRkFRL3Y3K1JFUkVZTFZhc2Rsc09Cd09CVThCYUYwV3hXdzI0Ky92ajlsc3htUXlxWWRUUkh4T29WTkVwSi9KMnZjWkFPT21MV2pkZDJETEJ3QXN2TzV1ekFHQmZQYk9DeVNrVG1iczFQbVhiTWZQNUoxLzRyZCs4REl0VFEydDIzWFZGUlNmT1FuQWd1dnVKaUpxaEZldUs3UXVlMkV5bWJCWUxMaGNMZ1ZPYWNkZ01IVDRFaEh4TllWT0VaRitwTG14bnBNWjdsN0RnS0FRQU1xTDg4bkozTXVvY1ZPWlBIYzVkcHVOejk1NWdZaW9FYVNtemVsYSswME4xTmRVZVhUdWhjSHlRdmYvKzg5d3VWeTBORFh3eW0rK1JlcVV1U3k1NmZNQUdEV0V6K3NVSkVSRVpLQlI2QlFSNlVjTzc5alFicGtVcDlQSnRnOWV4bUF3TUh2WjZoNjN2KzJEbDN2Y3h2a2UxTnpqSndBd0dJeXR3M2diNjJ1eE5qZDJxYjJROEtnT3c0QkZSRVJrOEZEb0ZKRkJxZDRHalRab3VPQ3I4WUkveDNTY1k4Zm5HdXRxeU5xN3VkMitJM3MrcGF3d2w3UjVLNGlLYlQvcGp0MXVvN214dnRPMi9DMUJuZDdITldYK1NrWWtqUGFvbnRLenVhVHYySERKNDZlTzdHdjl2cVdwa1lEQUlQWi85aDdIOW0vMXFQM3pidjNpdDRtSlQrclNZMFJFUkdUZ1VPZ1VrUUduMWdxbGplNnZzbk4vbGpTMDdhdHNCdWRsYm5Nekd1Q25pL3F1WGsvdFhQODZkcHVWcFBIVHlEdCtHSUNrOGRQSnkwNW45dkpiT3B4L2JQL1dTd2E4U3dXNUVRbWpPNTB0dHpPR3kwdyswbGhmeTVrVEdaak0vbFNWbmVYVjMzNmIrYXZ1SW0zdUNwTEhYelE3cnN2RlI2LytnZEdUWmpGdStzSU9iWVgzd2oyZ1h6ODJ0Y2R0ZE5XaFVuaG9jcDlmVmtSRVpNQlI2QlNSZnMzcGdwUFZrRmtHR2VXUVVRYlZMVmQrM0VCVG5KL0RxYXo5SkkyZlJuektoTmJRR1JZWnpVMFBmcjNUeHlTTW1VVHFsSG1kSGd1TmlQWmFyUURwT3pZUUZoR05PY0JDUkV3Y0VkR3hiSDMvSmVaZGN5ZFRGNnhzZDY3ejNEcWVvWkhSSktaNko2V05EcXJIYkRaak5wc3hHTHcvVTJkR0djUUdlLzB5SWlJaWc0SkNwNGowTzRkTDNRRXp2UXl5S3FEWjN2VTJna3dRWkliZ0M3N09iNGYwdzlzSHd5SmpDQXdKWTlIMTkzTDYyRUdQSGhNUkhjdllxWjJIVG05cXFLMG1hOTluekx6cUprNW43Y2VBZ2FXM1BJU2Z5Y3lJeE5HNFhDNCtmdjBaeGt5ZXpaaUxKanB5T3AxazdQd1lGekI5MGJXOVZ0Ty9qVHBGZEhRME1URXhtTTNlRDUwclgxZm9GQkVSOFpSQ3A0ajRYSU1OdGhmQzFnTFlWd3cyNStYUEQvV0g0VUh1cjVnZ0dCSFV0ajA4R0tJczdpRzBsN1AvYk8vVjN4dUNRc0pZL2NoVEJJZEZlUFU2bTk1K2pzM3Z2T0RSdVM1WDUzOFJ1emE4Z2RGb1pPTE1KWnpPMmcrNGwvSlllck43QnR2VFdRZklPMzZZNFozY08ybzBHamx6SW9PeXMzbU1uVExQNjg5WFJFUkVmRStoVTBSOG9xWUZ0cDBMbWdkTHdIR1plekFUUW1INmNKZ1dBOU9Hd3pCTDM5WFpsOElpdlRza0ZpQmw0a3dpWStJOU9yZXF2SWlUNmJ2YjdYTzVYQlRsWlRObC9rb0NBb002UE1ibGNuRnc2em9DQW9PWlBHZFpwKzNPV3JhYUQ5YjhpZ05iM21mSlRROTAvVW1JaUlqSWdLTFFLU0o5cHJJWnR1UzdnMlpHK2FVbit4a3FJYk9uanV6ZHpMRUQyem85Tm52NWFxYk1YOWxoZi9MNDZSNVBKSlI3N0ZDSDBHa3dHSmgxMWMyTW5iYmdrbytwS0NsZ3pvcGJNZnNIZEhwT2ZQSTQ0cFBIYy96UURxWXVXRVY0MUhDUDZoRVJFWkdCU2FGVFJMenVjQm1zUFE2N3pzS2xPalJUSStDcVJMZzZ5VDFNVnE1c2VId3lpV1BUT2owV016TEZhOWVkT0h0cHAvdWRUaWQ3UDMyYndPQlFKczlkZnRrMlppeTVnYk12L3BvRFd6OWcrYTJQZUtQTVFTazlQWjI5K3c2UVg1Q1BKVENZM0p4c1g1Y2tBMXpTNkxHME5EV1NtSmpBbk5telNFdEx3MkF3WURCYzRSNEZFWkV1VU9nVUVhOXd1R0R6R1hqanVIdjIyYzZNRG9kbG8yREZLRTNLMGgweEk1T1pzZVFHWDVmUjZzaWVUZFJVbExEa3BnY3UyY3Q1WG56S2VHTGlrOGpKMk1QTUpUZXF0OU1ETDZ4NWtkb21KekdqeHJOdytzb082N2FLZEZkRmNRRVZKZmw4c20wdit3NGM0b0g3N3NGa01uVzYxcStJU0hjb2RJcElyMnF3d1hzNThQWUpLRy9xZUR3bDNOMmp1V0lVeElmMGZYMjlvYVdwa2NNNzFsLytuT1pHQUtwS3o3TG5rN2N1ZSs2dzRTTkpuVEszMStxN25CTVp1eWtyeXZQbzNOckswaTYxWFYxZVJOU0loQTVyY1RiVjF3SjBXTXBrNm9KVjdOdjhMdlUxbFFxZFYvRDdaNTRsSWk2VlJTczd2MDlXcENlaVloT0lpazFnM0xRRlpPeitoS2YvK2p5UFBmd0FGb3NGUHo4L1g1Y25Jb09BUXFlSTlJcG1CN3h4ek4yejJYalJFaWRHQXl4TmdMdkd3L2hodnFtdk4xbGJtamk4L2ZLaDg3eWFpcElybnBzOGNVYWZoYzR6MmVtY3lVNzNTdHRMYm5vQXA5T0owV2hrNzZkdjA5UlFoNS9KVE1tWmt3Q0VSNDFvZDM3S3BKbU1uanpMSzdVTUppK3NlWkh3dUZRbVhXSmlKcEhlTkdYZTFXVHVnalV2dmNKOTkzeU9rSkFRQlU4UjZUR0ZUaEhwRWJ2VDNiUDVjaFpVdDdRL0ZtaUNHMGJEbmVNaEp0QTM5WGxEU1Bnd0h2em1yM3F0UFQ5VDMvMVRmUFVkajNWcElxR1BYMyttUysyZkg0N1hXRmREOXVHZEFKajlBeGlUTm9mVWk5YnMxRDFqVjVhZW5rNU5vNVBGNnVHVVBwUTIvMm8yL2ZNVWUvZnVaZUhDaFZnc0ZnMjFGWkVlVWVnVWtXNXhBUnZ6NE8rWlVOelEvbGhNSU53K3poMDRnODArS2MrckRBWkRwOHVGOUdkcGM1ZVRkb1hKZlM2V1BHRTZqMzJ2YTZIenZLdHVlWWlscXg4RUZDNTdZcysrQXd4UEd1L3JNbVFJaWg4OWljeXNnNlNscFdFMm14VTZSYVJIRkRwRnBNdDJuWVcvWmNEcG12Yjd4MFc2ZXpXWEpicUgxRXIzWENrZ21zem1ib2ZCM25iYlkvOTF5V01LbXoxWGtKL1B3dWtkbDc0UjhiYW8yRVNPN05wQVhWMGQ0ZUhobUV3bS9VNkxTTGNwZElxSXg4cWE0UC8yd1A2Uzl2dmpndUh4NmJCb3BHL3FFaG1zQWdLRE5FdXQrRVIwM0NqOEF5elliRGFzVmlzQkFRRUtuU0xTYlFxZEluSkZMdUNmMmZCQ2hudkNvUE1DVFhEZlJIZnZwbGtqcjBSNlhkNnBFNzR1UVlhd29vSThIQTRIVnF1MWRaSXdFWkh1VU9nVWtjdktxNFdmN1lic3F2YjdWeVhEdjB5RGlNc3Z4eWdpUTFCNWNUNmg0VkdkM3Z2Y1dGZERiVlVaSXhMSHFPZnNJdGFXWm1vcVNvaU1pY2RrOXZ5RytMTzUyY1NPU3ZWS0tIUzVYTmp0ZGx3dVY2KzNMU0pEaHo2eUVwRk8yWnp3WEFiOHkvcjJnWFBDTUhqNkduaHFyZ0tuaUhUdTA3Vi9aZE5iejNWNjdOVFJBN3ozd3Y5aHQxazdQZDdVVU1mTzlhOWpzN1owZW55Z2FHNXFvS2FpOUxKZmRwdXQzV05LOG5ONCs5bWZVbDFSM0xydlZOWitEbTVkZDhucjFGYVZzKzZsMzdEM0N1c0JpNGo0a25vNlJhU0RyQXAzNzJaaGZkcytpNSs3WjNOMXF1L3E2azMrUmhkV3AzcFpCZ1c3TzV5bzE2eWpncHdzRG05ZlQ5blpYREFZaUl5T1krcUNhenhlTnFjN3FpdEtxS2tzWmZLOEZkMTZmRlZaRWNjUGJpZi9SQ1lyN255TTZOaEVqdTdmeXE0TmIzajArS2dSQ2F6K3dsTWQ5aGZsbldEVFc4OXg5UjJQTVNKeGRJZmpucjVXTlJXbEhONnhuck81eDJtc3F5WXdPSXlSb3ljeTY2cWJDUTZMYUQzdjBOWVB5ZGkxOGJLMVh2L0FWMGtZUGZHeTU5aXNMZXovN0gycXk0dFpldk9ESFpaWUNvdU1adFpWTjNOazd5YW1MYjRPUzJEd1pkdnJEdlZ5aWtoUEtYU0tTQ3VuQzU3UGhGZVB0dDgvT1JxK1BROWllLys5ak0vb0xkUmdvci9OenVSbHA3UGh0YWVKR1puTWxQa3JzZHVzNUJ6Wng4YTFmMkhXc3B1WnVmUkdyMXozZE5ZQkFFYU5uZEt0eDhjbmorT1dSNy9GaG44OHpidlAvWXpWanp5RncySEhick15NzVvN01Kc3ZQOFRDRWhUU2JydTBNSmZETzlhVGUvVGdKUi9UbGRmcTlORURGSjg1U2RLNHFWaUNRcWtvUHNQeGc5c3B5RG5DSFYvNlh1dVE0bW1Mcm1YQ3pNV2RYcSttc3BRTnJ6M3QwZXN4ZnZwQ0xFRWhiSHpqenhqOVRMaWNUbktQSCtwd250UGg0TFhmZmFmRC9xdFdQMFRLeEJrZVhVdEV4RnNVT2tVRWdPb1crTkVPU0M5cjIrZnZCMStjQXJlTmc4SFdoeFJvY21HekRyWm5OVFM1YkkwWURBYjgvUHpVMjNtQmxxWUdsdDM2Q0dPbnptdmROMlBwamJ6NTV4OXphTnVIVEptL0VyTi83NCtSUDNGNEp3QnIvL1REZHZ2RGhzVnd4NWUrNjFFYmtURngzUHJvdDhuYTl4bFJzWWtVNStjQU1HN2FnZzZoOG5LMnIzdVZySDJmRVJBWXpNaVVDUlNlUHRicGVWMTVyVktuekdQcXdsWHQ3cC9jdFdFdEdiczJrbk5rSDVObUx3VWdNRGlVd09EUVRxL25kRG85Zmc0QVNlT21jdTI5LzBaa2RCd05kZFVrVDVnT2dMV2xpVjBiMWpKKytrSkdKSTdwOUxFeDhjbGR1cGFJaURjb2RJb0lSOHJoQnp1Z3FybHQzNFJoOE8zNU1OTHo5M2NEU25TZ2l3YXJFNGR1YlIvWW5EWU1qZVVZalViTVpyTkM1d1hHVHAzZjRmWHdEN0NRTkg0YW1icy9wYTY2Z21IRDQzdjFtbWR6czkxRGErY3VKenB1Vk92K3pOMmY0blE2THZQSU5zMk45VmlDUWdnSURHTEdrdXQ3VkU5QVlEQXpyN3FKdExrcnlOcTMrWktoc3l1dlZVaDRaSWZIeDQ1S0pXUFhSaHoyenU5VDdZbW1oam9DZzBOYmgrR2VIOExyZERwWi8rb2ZjRG9kakpreWwrallSQURxcWlzb0x6cWozazBSNlZjVU9rV0d1RGVPdzEvVDNVTnJ3YjMweWNOcGNOZDRNQTdpOSs4UlFVYktHKzNVMmtCenFnMVFMaWMwMTJDME4yQUtDc0xmMzcvUGxuU1lHZ09IUzRISmZYSzVicmxVQUQ4L2dVK0FwZVBNc2oxMWVNZDZBa1BDbUxmeWpuYjNIaDdldnA2SW1MaDI1eDdkdjRYNGxBbXRZUW5jOTB1KzlkZWZNR2JLWE9aZGZUditsc0FlMVRONytXcVB6dXZwYTFWMk5nK0E0U1BiM3l1NmZkMnJaSi9yK2IyUXAvZElGcDQ2eXZyWG5tYmg5ZmN3WWNhaWRvL2Y4dTRhaXMrYzVMcjd2dHp1TlR5WnNZZjluNzNIalovL2QrS1N4bnAwSFJFUmIxUG9GQm1pR3UzdzAxMnc4MnpidnVGQjhKTWxrQkx1dTdyNlVsSzRpNlBsZHV6NCs3b1U2UTViRTRiYU01ak1aa0pDUWpCM1lZbUpucG8ySEY0ODRnNmUwNGIzMldWN3pHWnRJZS80WVVJam93a0s3ZDFmOVBMaWZBcE9IbUh1eXR2YkJVNjd6VVpOUlFsajB1YTBPLzlrK203MmJYcUhSZGZmeS9oemdTbzBNcHEwZVZkemFOdUg1Si9JWlBtdGp4Q1hQSzVYNi9UVTVWNnI1c1o2ck0xTk5EYlVjaVk3bmZTZEh6TjF3VFVkSmlncUtUaEZUSHdTRTJZdGJiZS9zYTZhM1IvLzg0bzFqRWhNSlhuQ2RMYSs5eUtWSlFYTVgzVVhkbXNMVzk5L2lmeVRtYXk4NjB0RVJNZFNYMXVGdzJiRGJyTVNsenlPb0gxaGZMTDJMOXorcGU4U0ZCTFc4eGREUktTSEZEcEZocUREWmZDTFBWRGMwTFp2NWdqNC9rSUk3cnYzN1Q1bE1CZ3dtVXlraGplUlUybkZackNBVWY4a0RnaE9PelRYWUtqTnc4L1BqK0RvWWIwc0FBQWdBRWxFUVZUZ1lDSWlJakNaVEgwMnZQYWh5YkM5QUg2K0IzNjRHRklqcnZ3WVgzUFk3WHo2NXQ5b2FxaGoyVFYzOXZwcnRYdkRXaXhCSVV5Y3RaU0s0Z0tpWWhNQUtNbzlqc3ZsSWo1NWZMdnpiL2o4MTlpKzdsVzJ2UGNpSlFXbldIVDl2ZmlaVE14ZXZwcVJLUlBZOVBaelZGZVUrQ1IwWHVtMTJyVmhMU2ZTZHdGZ01CcVp1ZlFtcGkxYzFlNGNwOE5CZFhrUnM2NjZtZFNMQXJmTDVXTDg5RVdZQXl5WHJjTmtOclA4dGk4UUZCTE9xYXo5ekZoeUF4bTdObklxYXo4QUg3M3krMDRmNTJjeTQzUTYyUHpXYzF6L3dGYzE3RnhFZkU3dnNFU0dtSTlPdzYvMnRRMm5CWGdrRGU2ZjVMdWFmTVZvTkJJUUVNQ28wSHFLS2t0b05vVGdORm5jazZHYXRBaHBmMkp3dE9CeUFiWkdhQ3JEYUd2QVpEWVRHQmpJc0dIRENBZ0k2TE9odGVjOU5RKyt0dzBlM3dBUFRuYjNlRTZMNmRNU1BGWmZXOFVuYi95RjBzTFR6Rng2WTdzSmMzcEQzdkhEbk0wOXpwS2JQMDkxZVRIdi9PMS9HVHQxUG90dXVKZmpoM2NRRUJqTThJVDJ2WUIrSmpNcjd2Z2lZY09HYzJqYmgxU1dGbkxEQTEvRFA4QkNYUEk0N256aUIvaGZJWlI1Z3lldlZkcThGWXdhTjVYbXhqcEs4bk00dVBVRGNvOGU0THI3dnR6YUsxcFpkaGFIM1U3VUJVTmZ6ek1ZREsyejNGNkp3V0JnL3FvN21iNzRlaXhCd1V5YWZSVWg0Y01JQ28zQTM5K0NPZURjbHpuQS9hZC9BQWFEZ2V6RE96bXc1UU1hYXFzSUNSL1dzeGRGUktTSEZEcEZoZ2luQzU0NURHOW10KzBMTnJ0N04yZU84RjFkdm1ZeW1RZ0pDU0hSWktLbXBvYjYrbUxzZGp0T3AxTnIwL1ZEQm9NQm85R0lLU2lJa0pBUXdzUERzVmdzbUV4OS85OVphZ1Q4NVZyNCtXNVljd1E0MHJ2dEd3M1FjVFhKcmp0eklwUE5ieitQMDJGbitlMlBkdWgxNnczQjRjTVlQaktGOGRNWFlqQVlXSDc3bzJ4Ny95VktDMDlUWDFQQnBObkxPdjFRd0dBd01HZkZMWVNFRDZNb0w3dGR5RFNaKzM3WXU2ZXZWWFRjcU5hSmtpYk52b294YVhOWi8rb2YyUFh4V2xiYy9pZ0E1VVZuQU5qd2p6OWRzcWR4d2JXZnUrU3lLaGR5dVZ4WWd0eHJWb1dFRHlOODJBaTJmL2dxZHo3eGZZeEdJeHRlZTVyRTFEUW16bDdLenZXdjA5UlF4NHJiSDJYMHBObVkrbkRZdVlqSXBTaDBpZ3dCVFhiM2NpaDdpOXYycFViQWp4YTc3K01jNmt3bUUwSG5KcUtKaUlqQWFyVmlzOWx3T0J3S252M0krV1ZSekdZei92NyttTTFtVENaVG4vZHdYaWpFN1A0OXFyZEJUaFVjS3J2eVl6eGxBSFo4MHJNMmpoM2N6cmIzWHlJcU5wRVZ0MytSOENqdjNJQWFIWnZJdGZmK1cydTRTazJiUTNSc0l1OCsvd3NBSnM5ZGZ0bkhUNXkxaEltemxyVGI5Kzd6UHlkbDRzd093MWE5cFNldjFhaXhhWVNFRCtOczd2SFdmVEZ4U1N5NzlaRk96N2MyTjdMam8zOTR2R1RObWV4MDltMStsK3Z1L1RMQllSRzBORGRRVTFIUytyTmZXMVZHYzFNOTRMNFgxZHJjQktEQUtTTDloa0tueUNCWDJnai8rUm5rMTdYdG16QU0vckRTZHpYMVIrZVgzRENaVEZnc0Zsd3Vsd0puUDJRd0dEcDg5UWNoNW5QRGEzczUwKzNvd1dOTEMzUFo5c0hMSkk2ZHdzbzcvNlhkNUQ3ZWNMNG43cnk2NmdwYW1ocVl1dUFhUWlPaXV0UldmVTBsWllXNWpFeVoySnNsWGxKdnZGWXVwN1BkejJOVWJFTHJmYTBYcXl4MXorQVdFQmpjNmZHTEZlV2RvS2FpdEhXTjB1YkdlbytINTRxSTlBY0tuU0tEV0VFOWZPMFRxRzVwMjdkNEpIeG5nZTlxNnMvNlU0Z1I2YW5EMno4Q2w0dGx0enpzOWNCNXNacUtVamEvL1R3UjBiSE1XdWJac2lVWHlqK1JDVUR5aE9tOVhWcW51dkphbGVTZjZqQkw3Y21NUFRUVVZiZk93bnNsVGZXMUFGaUNRejA2dnpqL0pMR2pVbHRycTYwc0l5ajB5ck5YdFRRMTRuUTZDUFR3T2lJaTNxTFFLVEpJbmFxQmIyeUMyZ3ZXS3I5clBIeHBtdTlxRXBHK1UzWTJGNVBabjhNNzFuZDZQQ1krbVpTSk03RGJiT3phOEFiVEYxL1hLeFBPVkZlVXNPN0YzK0J5T2xsNTE1ZTZOY1F6TC9zd3dXR1J4TVFuOWJnZVQzajZXb0Y3Mk8vSWxBbU1HSldLMFdpa3REQ1hNOW5waEVaR00zdjVMUjVkcjdHdUdvQmdENEtqdGFXWjhxSXp6TDRndkJlZVB0cnBCRVVYcXl3dDVJTVhmODJEMy9obGo5YzhGUkhwQ1lWT2tVRW91OG9kT0J2dDdtMEQ4TFhaY0dOdnpFb2lJZ09DdGJrSm03V0Z3OXM3RDFMalp5d2laZUlNbXB2cU9YdjZHTG5IRHJMcTdpY1pucERTN1d2bW44amswN2YraGdFRDE5My9GU0pqNHJyY1JtTmREUVU1V1ZlOEQ3UTNlZnBhQWN5OStqWnlNdmVTdWZzVDdEWXJvZUZSVEYxd0RkTVhYKy94a05maS9KT1lBeXl0dzJVdnB6QW5DNWZUU1Z5U2UrbVlVMW43cVN3cDlDamdOalhVWVRRYUZUaEZ4T2NVT2tVR21Zd3krUFlXYUhhNHQ0MEc5d3kxaTBiNnRpNFI2VnNQZit1M0hwMFhFaGJKNmtmL2svV3YvSUgzMS95S1ZYYy9RY0tZcnEraHRPT2pmM0JrenlZaW9tTlpkZmVUM1o2MDZHVG1IbHd1RjBuak93NnRmZlczLytWUkcvZi8rODg2QkswWlMyNWd4cEliT2ozZjA5Y0tZTnFpYTVtMjZGcVB6OS8yd1NzQW1BTXMrQWRZcUtrbzVXVEdibEltenZSb09IOWVkanBtL3dCaVJpWnpNbU1QVzk1N2tjU3hhU1NObTlycCtRR1dJQXBQSGFYdzFERk9adXdtSWlyVzQxcEZSTHhGb1ZOa0VEbFFBdC9aQ2phbmU5dHNoQjh1Z3JsZDcyd1FrU0hFRWhqTTlROThsWFV2L1lZekp6SzZGVHJkOXh5YW1YWFZ6VDJhTlRWczJIRGlrc1lTT3lxMWRWOTgwamdXWEhlM3gyMzRtZnJQckszMXRaV3Q5NmdDK0psTUpLUk85dmo1VkpZV01pSnhES1VGcDlqMDFuT01HanVGRlhkODhaTG5qNSt4aU5QSERyTHVwZDlnRHJDdytJYjdldndjUkVSNnl1RFM5SXdpZzhLQkV2aXZyV0EvRnpqOS9lQm5TMkZLUDEyc1hrU3U3UEhISCtleDd6M1RaOWV6V1Zzd21mMDFvWllYT094MlhDNG5maVp6bDEvZjVzWUdMRUhCbEJTY1lrUkMzOTBuOGRjZlBjNlRUejVKZEhRME1URXhtTFVFaTRoMGszbzZSUWFCckFwM0QrZjV3R254ZzU4dmcwbGRXNlZBUklZNFQ5ZU5sSzdyeVF6QzU1ZWo2Y3ZBS1NMU214UTZSUWE0N0NwNDZyTzJJYlZCSnZpLzVUQXUwcmQxaVlpSWlJaUFRcWZJZ0paWEM5L2NETTNuWnFrTk5zT3ZWOERvY04vV0pTSzlJMm4wV0YrWElFTllYSUo3eVJvTnR4YVJuakw2dWdBUjZaNkNldmo2Sm1pd3ViY0RUZkNyNVFxY0lvTkpTMU1qRmNVRnZpNURocUR5b2pOWW01dDhYWWFJREJJS25TSURVR2tqZlAxVHFHbHhiNXVNOEw5TFljeVYxeGtYa1FGa1pNSklLa3J5ZlYyR0RFRVZ4ZmxFUlEzRFlERGc1K2VuM2s0UjZSR0ZUcEVCcHM0SzM5Z01sYzN1YmFNQmZyQVFKa2Y3dGk0UjZYM3o1c3ltNVBRUlg1Y2hRMUJoVGdhcFkwWmpOQm94bTdzKzQ2Nkl5SVVVT2tVR0VMdlR2U3pLMmZxMmZkK2FCL1BqZlZlVGlIalBsQ2xUQ0E4eWMyVDNwNzR1UllhUTlCMGZFMkN3azVpWWlNbGt3dC9mSDZOUmJ4bEZwUHYwTDRqSUFQSy91K0ZvUmR2Mms5Tmh4U2pmMVNNaTNuZi9mZmRTVlhpQ2pOMmYrTG9VR1FMU2QzNU1aV0UyaXhjdHhHUXlFUklTb3ZVNVJhVEhEQzZYeStYcklrVGt5djZlQ1M5bXRXM2ZPeEVlbmVLN2VrU2tiemlkVHBxYW1sano0c3MwMmczRXBVd2lLamFSNkRoOTRpUzlvN3pvREJYRitSVG1aQkpndExONDRRTDgvUHdJRFExbHhJZ1JCQVlHcXFkVFJIcEVvVk5rQU5pY0QvKzlzMjE3U1FKOGY2SHY2aEdSdm1XMzI2bXJxMlB2M3Ixa0hUdE9XVmtaL2dGQkZCWGsrcm8wR2VEaUVwS3hOamNTSFIzRm1ORXByVU5xQXdNRGlZNk9KaVFrQkpOSksreUpTTThvZElyMGMrbGw3clU0SGVkK1U4ZEZ3bSt2QnJNK2RCWVpVdXgyTzgzTnpkVFUxRkJmWDQvZGJzZnBkS0wveHFVM0dBd0dqRVpqNjVEYThQQndMQmFMQXFlSTlBcUZUcEYrckxBZW50Z0FqWGIzZG5RZy9Ia1ZoQWY0dGk0UjhRMm4wNG5kYnNkbXMyRzFXckhaYkRnY0RnVlA2Wkh6eTZLWXpXYjgvZjB4bTgyWVRDWU5xUldSWHFQUUtkSlBOZG5oWDlaRFVZTjcyK0lIZjd3R2tzSjhXNWVJK0piTDVlcndKZEpUQm9PaHc1ZUlTRy9SbUFtUmZ1cS9kN1lGVGdQd3c4VUtuQ0tDQW9HSWlBdzRHamNoMGcrOW5BVzdpOXEybjV3QnMwYjRyaDRSRVJFUmtlNVM2QlRwWjlMTDRJWE10dTBWbytDMnNiNnJSMFJFUkVTa0p4UTZSZnFSaWliNC9uWTRmNGRXU2poOGM2NVBTeElSRVJFUjZSR0ZUcEYrd3U2RTcyeUZPcXQ3MjJLQ255elIwaWdpSWlJaU1yRHA3YXhJUC9IYi9YQ3l1bTM3L3kyQTRVRytxMGRFUkVSRXBEY29kSXIwQTFzSzRNUFRiZHYzVElENWNiNnJSMFJFUkVTa3R5aDBpdmhZYVNQOFlrL2I5cFFZK01JVTM5VWpJaUlpSXRLYkZEcEZmTWpwZ2gvdGdDYTdlenNpQUg2NENJeGFnazlFUkVSRUJnbUZUaEVmZWpFTGpsVzJiWDl2SVlUNSs2NGVFUkVSRVpIZXB0QXA0aU5ISytDbEkyM2JkMCtBcVRHK3EwZEVSRVJFeEJzVU9rVjhvTkh1SGxaN2ZqM081RERkeHlraUlpSWlnNU5DcDRnUC9HSVBsRFc1dnpjYjRRZUx3RS8zY1lxSWlJaklJS1RRS2RMSE51VEMxb0syN1NlbVEwS283K29SRVJFUkVmRW1oVTZSUGxUZUJMODcwTFk5Y3dTc1R2VmRQU0lpSWlJaTNxYlFLZEtIZnJZYm1zOHRqeExtRDkrWjc5dDZSRVJFUkVTOFRhRlRwSTlzeklPRHBXM2JUODJEOEFEZjFTTWlJaUlpMGhjVU9rWDZRSzBWL25pd2JYdHBBc3lQODEwOUlpSWlJaUo5UmFGVHBBLzhaaC9VV2QzZmgvckQxMmI3dGg0UkVSRVJrYjZpMENuaVpidUtZTXNGczlYKzZ3ejMvWndpSWlJaUlrT0JRcWVJRnpYWTRQLzJ0RzNQR0E0cmszeFhqNGlJaUloSVgxUG9GUEdpUHg2RTZoYjM5eFlUL09jODM5WWpJaUlpSXRMWEZEcEZ2T1JJT1d6SWJkdCtZanBFQi9xdUhoRVJFUkVSWDFEb0ZQRUNwd3Qrc2JkdE95MGFiaHp0dTNwRVJFUkVSSHhGb1ZQRUM5N01ob0k2OS9kbW80YlZpb2lJaU1qUXBkQXAwc3RxV3VEdlI5cTI3NTRBY2NHK3EwZEVSRVJFeEpjVU9rVjYyZE9Ib01udS9qNG1FTzZmNU50NlJFUkVSRVI4U2FGVHBCY2RLWWRQOHRxMi8zMjJlM2l0aUlpSWlNaFFwYmZESXIzazRzbURGc1REM0RqZjFTTWlJaUlpMGg4b2RJcjBrbmRPdHA4ODZNc3pmVnVQaUlpSWlFaC9vTkFwMGd0cVd1QzVqTGJ0K3lmQjhDRGYxU01pSWlJaTBsOG9kSXIwZ3I5bHRFMGVGQmNNOTB6d2JUMGlJaUlpSXYyRlFxZElEK1hXd3JwVGJkdi9QaHRNK3MwU0VSRVJFUUVVT2tWNjdNK0gycjZmSFFzelIvaXVGaEVSRVJHUi9rYWhVNlFIRHBmQjN1SzI3U2VtKzY0V0VSRVJFWkgrU0tGVHBKdGN3Ty8ydDIxZm53SkpZVDRyUjBSRVJFU2tYMUxvRk9tbWowNURYcTM3K3dBL2VIU3FiK3NSRVJFUkVlbVBGRHBGdXFIWkFjK210MjNmUFFFaUFueFhqNGlJaUloSWY2WFFLZElOcng5enI4MEpFQjRBbjlNU0tTSWlJaUlpblZMb0ZPbWk2aGI0eDdHMjdTOU9CWXVmNytvUkVSRVJFZW5QRkRwRnV1aUZUR2h4dUw5UENvUHJVbnhiajRpSWlJaElmNmJRS2RJRnBZMnc3bFRiOWxkbWdjRjM1WWlJaUlpSTlIc0tuU0pkOEVJbU9GM3U3NmNQaDJreHZxMUhSRVJFUktTL00vbTZBSkdCb3FnQlBzNXQyLzZpbGtnUmtUNlducDdPdnIwSEtNalBKOUFTVEU1dXRxOUxra0ZtZE5KWW1sb2FTVXhNWVBhY1dhU2xwV0V3R0RBWWh0YTRIdjJ1OVYvNkdSMllEQzZYeStYcklrUUdndi9lQ1p2ejNkL1BpWVdmTHZWdFBTSXl0S3g1NFVXYWFwMk1paG5IaUtoRVlxTVNmRjJTREZMRkZRV1VWT1J6dWppTG9IQXo5ejF3RHlhVENhTnhhQXlRMCs5YS96ZlVmMFlISW9WT0VRK2NxWU12Zk5pMi9lZFZNQ2JDZC9XSXlORHl6TytmSlM0aWxUbVRsdm02RkJsaWRtZDh3dG5xa3p6ODJBTllMQmI4L0FiM2RPMzZYUnQ0aHRyUDZFQ2xqd05FUFBDMzlMYnZGOFFyY0lwSTMxbnp3b3ZFaGV0TnNQakd2Q2xYRXhlWnlrdHJYcUcrdmg2SHcrSHJrcnhHdjJzRDAxRDZHUjNJRkRwRnJpQ25HcllYdG0wL25PYTdXa1JrYUVsUFQ2ZXh4c21jeVhvVExMNHpQKzFxckEyd2QrOWVXbHBhY0RxZHZpNnAxK2wzYldBYkNqK2pBNTFDcDhnVlBIdEJMK2ZTQlBWeWlramYyYmZuQUVuRHgvbTZEQkZHeDA4aUsvTVl0YlcxZzdJblNiOXJBOTlnL3hrZDZCUTZSUzdqV0NYc0xYWi9id0FlbnVMVGNrUmtpTWt2eUdkRVZLS3Z5eEFoTmlxUnNySXk2dXJxc052dERMWXBRZlM3TnZBTjlwL1JnVTZoVStReW5zOW8rMzc1S0JnVjZydGFSR1RvQ1F3STBzeVowaS9FUlk4aXdOK0N6V2JEYXJVT3VqZjArbDBiK0FiN3oraEFwOUFwY2drbnFtQi9TZHYyZzdxWFUwVDYyS204RTc0dXdhY2FtdXF3Tyt5ZEhqdGJsa2V6dGFtUEsrbzlQWDFEN0lzMzFBVkZlVGdjRHF4VzY2QzdaMjZvLzY0TkZvUDVaM1NnVStnVXVZU1hzOXErWHp3U0VrSjhWNHVJeUVCUVUxL0ZMMS82SnZuRk9lMzIvMm50RDlsL2RHdW5qL25UMmgrU2ZtSjNwOGMyN1h1SE5SLzhxdE5qejc3OVU4NFVYVDRvTkxVMFVsaWEyeTZnYmR6OUpzK3MvVkhydHN2bFl1UHVONm1zTGJ0c1d4Y3JxeXJpMVkvK1FFVk5hWmNlQi9EZWxoZlp2UDg5ajgrdmI2eWx4ZHJjdWwxY25zOGYzL2creGVYNVhiNTJUN2xjTGcxZDlJTGFobXArOTlwMytOUGFIM2JwdGEycHJ5Sy81SlRIWDFaYml4ZWZSWHNIam0zajJiZC9TbjFqYllkalRxZVRGOWY5aGdQSHR2WDZkZlV6MmorWmZGMkFTSDlVVUEvYkxwaXg5djVKdnF0RlJLU25yTFlXUHRuekZsVjFaZHgzM1plOWRwMnF1aklhbXVvSUNteC9MNExWMW9MakVqMldqYzMxMkIyMlRvK2R5TTlrK3JpRjNhN24wUEh0Yk56ekp2LzJ1UjhUR1JZTlFHbFZJWmFBb05aem1sb2F5U3ZLWm0vV1pxNlpkeWV6SnkzMXFPMDlSelp4K3V4eEFnT0N1MXhYY3Z4NDFtMTdoWVZUVnhIZ2IybmRmekwvQ0tmUEhxUEYya1N6dFluYWhpcktxNHBvdGpheFpNWU5MSis5R29Eb3lEZ2lRcUw0Ky91LzVQNGJ2a3JDOEJSZVd2ZGI4a3R5TG5YSlZxdm0zOFdzaVV1NlhMTjRMcS9vQkc5dGVvNDdybjZNeEJHanIzaSt5K1hpdlMxcnFHK3N3ZTZ3cy8zd2VoWlB2ODZqYSswL3VvVnRoejY4OG9ublBMTDZxUTQxNVJSa3NmM3dlczZXNVdMQVFIUmtIQXVtWHNPa2xKbnR6bXRxYWVRWGE3N2VhYnUzTDMrVXROUTVyZHRWdGVXczMvazZzVkdKRkpTZWFuZHVWUGdJU2lvTE9GMTRqTW1qWjNNczkxQzc0OFBDaGpOOFdMekh6MGtHQm9WT2tVNjhmS1R0KzlteE1EYlNkN1dJaUhSWGk3V1pROWs3MkhGNFBYV05OWXhKOE80bmFGVzFaWmo4VEVTR3VnUGV1NSt0NGVqcEE3VFltdG00NTAwMjdYdW5ZNDIyWmo3YThROCszcldXaDI3NkQyS2ozWk81RkpibVV0ZFF6Y1RrR2QydTU4Q3hiWXhKbU53YU9BRktLZ3FZZU1HYjZTQkxNQS9kL0EzVzczeWRkZHRmb2JhaGtoVnpibTA5WGxCeWl2cW05ajAxTHBlTDlCTzdpSTlKNGt6eGxZZGxKZ3dmemNzZi9wYUttclo3Tmh4T0I3OTg2UnV0MnpjdWZvRGlpak5rNXV3bEtYWXNnWllRWWlMaW1EWjJBV0Voa1VTSHg3YWVhL0l6Y2ZlcUozbjFvOTl6T0hzbkNjTlRXREQxR3FZMnpiOXNIZTl2ZmVtUzRiOHIxSVBVdWNMU1hIWWNYcy9SM0lOZGV0eldnK3ZJS2NqaTVpV2Y1Mng1SHB2M3ZVdHkzRGdTUEFpczRMNGY5Vjl1Lys1bHp5bXB5T2UxRFU5MzJKK2RsODVyRzU1bVpFd3k4NmVzeEdhM2NpUm5IMnMzL29WbHMyNW02Y3diVzg5dGJta0VJRFZoTXJIUm85cTFFM05CU0xUYVduaHI4M09ZVGY0NG5RNjJIUGdBUDZOZjYvR3hvNlp5NE5nV1lpTGoySnUxR1pPeGZSeVpNblplajBPbmZrYjdINFZPa1l1VU5NSW5aOXEyNzV2b3UxcEVSTHFydHI2S1A3eitYZXdPTzVOU1puYjVqWENYcnRWUVRVSHBLVTdtSHlISUVzS3hQSGZQeFppRVNVd2Z2NUMxRy8vQzVERnptSmpTTVVDK3R1RnBaazFZd3RoUlV4Z1dQcngxLzZIc0hjUkV4aEhnSDlpaEorUzhndExUT0YzdDc5c3krWmxKVFp4TWZuRU9GVFVsckpwL1YrdXh1c1lhNmhwcmlMdm9EYlBKejhTTmkrOGpPVzRjU1hIdGw4M1lmbmc5cHdxUHR0dG5kOWh3dVZ3VWxaL2hyVTNQWGZIMXVXdmxsL2pjTlU5d1BPOHd3eVBqQ1F0cCt5VHpTTTQrRWtlTUlYNTRNc1VWWjBnWVBwbzdWLzdMSmR2S09uMkFmVWMyOCtCTlgrZUJHNzZHMGVpK1U4cVREeFErM1A3cUZjK1I3bG0zL1ZYMlpYMUdZRUF3S1NNbmNMcndtRWVQMjVPNWljMzczMk5xNmp4bVRGaEVtbjB1K2NVbmVlV2ozL1BBRFY4alBpYkpnMVlNaElkYy90UHgyb2FxVHZjM3RUUnc2N0pIbURwMlh1dStwVE51NU05di9waHRoejVrL3BTVitKc0RXczhGZHlpY2tqcjNFdTAxOHNwSHY2ZTZycHhIVmo5RlFja3BQanZ3SHZkZDkyV2lJMklwTE0ybHFEeVBFVkdKM0xYeVMvenRuZjhsWmVTRWRoLzB5T0NrMENseWtYOGNBK2U1RDhnbVJjSFVHTi9XSXlMU0hVNlhrOUVqSnpFM2JRV2pSMDdneDg4KzRiVnJGWlhsOGQ1bmE3RGFXL0F6K3JWK1AzdmlWVnkvNkI3OC9Fd0VCZ1FSRnR6eGpiRUJBNUZoTVl5S1RXM2RaN1cxY0NSbkwvT25yT1JVNFZFMjdIcWo5WmpMNVd5ZFhHamJvUS94TS9waHZLQVhKU1F3akMvZjg5OFVsYnMvUFh4MS9SODZYUE9kei83T081LzkvWXJQNjN1UFBjUGRxOXEvYmpYMWxmeng5ZTh6TDIwRlY4KzlqZnJHV2o3ZXZaWkYwNjY3WXU5TWZzbEpzazd2NStHYnZvSFJhS1NvL0F4YkQ2N2o2cm0zTVRyQnMwODQ2eHRxS0N6TEJkejN2SHB5VDl4TlN4N29OUEJMN3drTUNPYXFtVGN4TjIwRis3STJleFE2ZDZaL3pNZTcvOG5ZeERSdVd2cDVBTXdtTS9kZC94WCsvdDcvOGRLNjMvQzVWVStRSE9lOTlVT25qcDJQd1dCb3R5L0EzOEw0cEduc3p2eVU2cnFLMXAvcjh6MmRGdzVQdjFoMjNtRWFtK3A0NktiL0lDcDhPTVBDWWppUm44R0pNeGxFUjhSeUtIc0hSZVY1UEhyTHR6QVlETnk2N0JIZTN2dzhzeWRlMWU3REdCbDhGRHBGTGxEVEF1c3V1UFZBOTNLS3lFQVZFUnJGUGRjKzJTZlhHcDg4amY5OCtEZjgvclgveCt4SnkxZ3dkU1YvZWZNbkJGcmE3bmZjdlA4OWp5ZlAyWDkwQzgzV0ppeitRY3lhdUtUZFBZaGJENjdqUkg0bUJTV25pSW1NSXo0bW1WdXVlcWhERzJOSFRlbndKblpuK3NkVTFaWnh3K0w3dXZsTVljT3VOd2dNQ0dMSmpCc0E5L0RnakpON21EWjJ3UlZENTQyTDcrZTVkMzVHYVdVaE1jUGllWGZMR2lhTm5zV0NxZGQwcTVhNWFTdElIREdHMXpZOHplZHYrQnJCZ1dHdHg0N2xIdUpROW5idVdmV3ZlalBmQjg3ZmIrc0ptOTNHQjF0Zkl2M2tic1lrVE9MT2xWL0M1TmYybGp3c09JS0hidm9QMW56d0sxNzg0TmNzbW5ZdHkyYXRidTNWdnBqRGFTZnI5SUhMWHJQeUVoTmVYUnc0MjJxMEF1MERaclAxWE9nMEIxN3lPdFBHTFdEeW1EbDh1UDFWTW5QMnR1NC9jU2FEemZ2ZmMwL3k0N0R4MCtlLzB1N2FmM3pqK3dEY3R2d0xURWllZnRubklnT1RRcWZJQlY0L0R2WnpJN1dTd21CZW5HL3JFUkVaS0Zxc3pWVFZsYmZlazluWVhFOW9VRVRyOGVzVzNNM2N0T1VkSHZmTGw3N1pidHRtdDdFei9lTkxYdWZ3aVYzTW5yaVVncEpUakUrYXhwNGptN2hoMGIyWVRmN3R6b3NNaTI1M0w2ZkQ2ZURkTFd1WWtEUzkyMjlxaitUczQranBnOXkyL0F1dFF3NDljVGg3Wit2OXJBNm5nOWMyL0JHSDAwRkRVeDMxalRYODVwVnZFUlVSeS9ESWVGcHN6WlJXbnUyMG5ZalFxSGJib1VIaHRKd2JrandzZkVTN0laWkY1WG40R1UyYWtLV2Z5Uy9PNGYxdEwxRldWY1RjeWN0Wk5mK3UxakQ1bHpkL1FueE1FamN0ZVlDd2tFZ2V2ZlhidkwzNWViWWQrb2lqcHcreWVQcjFURW1kMnlGOFdtMHR2TFA1aGN0ZXR5djNPRnB0TFJ6UE8weGthRFNoUWVHdCt4dWIzY05yYlE0ck5mVlZCRmxDTUp2TUhSNXY4ak5oZDloSVRaak05WXZ1OWZpNnYzdnRPeDJHeTh2Z29kQXBjazY5RGQ0NTJiYjk0R1RmMVNJaU10QVVWN2lYNzRpTEhvWGRZYWV1c2JwMVFpR0Frc3FDVG50akxwN1ladHVoRDdFN2JBU1lMUjNPelNzNlFXVk5LUk5UWnJKaDExcEd4cVJnTm0wbjY5UitwbzFiY05uNlRoVWNwYm1sa1NCTENLY0tqbDc2UklPQjBTTW5kTmhkVTEvSnV1MnZZQWtJd21hM3RnNXJiV3l1QitCa3dSR3E2eXZhUFNZOFpCaGpFaWFSTW5JaTRSY0V4c2JtZXFwcXl4ZzVQS1YxbjluUG44eWNQZVNlUGM0ei8vd1JuWG5nK3E5ZXN1dy92djY5ZGoxSExwZVQ4SkNvUzU0dmZXL1R2bmZaZW5BZEFXWUx0MXoxTU5QR3RaLzRxYWEra3ZDUVlhM2JnUUZCM0xQcVNYWmxmTUpuQjk3am5jOWVvTVhXeE56SmJSL2V1RnhPUWdMRCtQb0RQNy9zdGZOTFR2SDh1NWMvQjhEdXNQUG1wMytqb2FtT2E1YmQyZTVuNm54UDUwdnJmZ3U0ZTBualk1SzVhdVpOcENhMmY5UGtjcm13MmEyWHZKZFVoaDZGVHBGejNqb0J6ZWZlKzR3TWdTVUp2cTFIUkdRZ09UL2MxZUlmU0VsbElTNlhxOTJNbGprRldSUlg1RlBmV0VPenRZbm9DUGRzckJldUc5aHNiV0puK2daV3piK3IwMlVndGh6OGdIR2pwcmErTVRjWURFd2Z0NUF0Qno0Z0xYVnV1eGt5TDVhWnN3ZUFIZWtiMkhOa1U2ZkRDczhINFAvM3hmYXpmTnJzTmw3LytCbWFXaG94R0F4c1BiaXU5WmpyWE05TXhzbmRtUHphZW4wYW11cElqaC9QbUlSSmhBVkhFQmJjMXV1YmVYSXZPdzV2NEpzUC9ySkRqZU9TcG5MSGlzY0ErTWVHcHdrUEdjWjFDKzhCM0QxSTVkWEZuVDYvUjIvOVZydGVxY3lUZTltYnRmbVNyNGYwdlJGUkNZeE5UT1BHSlErMCszbTRISVBCd0lLcEswbExuY09Pdyt1Wk9hSDljamNPcDZOTHZlNlhVMXRmeFJ1Zi9JWEMwdE1zblhsanU4bUZBRkxpSjNETFZROWhOZ2ZRMU56QTJiSmNNazd1NXRYMWYrRHVhNTVnWE5MVTFuT2RUZ2Y1SlRrZVRiUjFuc1Uvc01OTXRqSjQ2RzlXQkxBNTRaL0gyN2J2blFqR3ptOXpFQkdSVHVRVm4yQlU3RmdBOGt0eUNBMEtidzFCMXk3NEhERVJjVVJGakdEcndYVms1Nlh6NkszZkFpRHIxSUhXSWJrVy8wQW1qNW5EcklsTE80VE8zTFBabkM0OHhpT3JuMnEzZjI3YUNuWmxiT1RBMGEzTW1ieXMwOXBxNmlzNWtyT1BXUk9Ya25seUQ3Y3VlNFR4eWRQYW5lTnl1Zmp6UDM5TTZFVmg0UHdhaXNVVitTU09HRU5sYlNsZnZmZC9XbzlYMUpUeXg5ZS94MjNMdnRCdU1xQi9iUGdURHFlamRYdk4rNytpNlZ4UFVYTkxJODNXUnY3ODVuKzNIbDgyODJhc3RoWUN6SmJXSVlzR2d3R2p3ZGpwRU1hTEdRMUdESWEyWVplWHV2OVBmR2RTeXN3T2ExOTZLalFvbkdzWGZLN0RmcXV0dWNQUTh1NDRjU2FUdHpjL2o4TnA3N0RtNW5ramh5Y3pjbmh5Ni9hc2lVdVlPblkrYXo3NEZadjJ2OXN1ZERhMU5ESmw3RHlXemJxNVMzVmMrTUdOREM0S25TTEF4anozOEZxQWlBQzRKdm55NTR1SW5KZGJDKytjZ093cU9GN1plKzBhRGVEWktuMzlRNHUxaWRObmoxRmRWOEhKTTVta3hFK2dxcmFjcHBZR3dvSWphYkUxYzdZc2o5cUdhbXgySzJmTDhnRDNmWXJOTFkyY0xjc2pNaXlHMVVzZjdOQUxhYlBiK0dEYnk2UW1UTzZ3c0gxb1VEalR4eTlpNDU0M1NaSEh0d2dBQUNBQVNVUkJWSTRmVDB4a3g1dnhkeHplQU1EaTZkZGo4ak96OWRBNnhpVk5iWGVkL1VlM1VsWmQxRHFMNkhrYmRyMUJaczVlYmxoMEwwMHREZXc1MHZtRUxGZXlZT29xSEU1M1QrcVo0cE1jT0xhVnEyYmUxSG84TmpxUmpKTzdDUW9NN1ZiN2YzM3JmL3BrZUcxMUM2dzdBbnZxb043Uk50djdRRGJRZnRjdVZOOVlTMm5WV1g3Ni9GY3VlOTdsN3VrOGVHdzc3Mjk3aWRpb1JHNWY4VVdpTGxpNjZFcVM0c2IrZi9idU96eXE2MHo4K0hmNnFQY3VvWUpFa2VpOW1vNHBCZ3d1dUpmWXpqcmVKTTR2WlRmWlBKdGtzOWxrMTV0a2t6aHhuTVJ4TjNaY3NDbkdOTkdiQ2dJRUVrMElWZFI3bmY3N1kyQ2tRUldRR0pYMzh6eCtmUHM5STUwcjdqdm5uUGNRN0JkT3hVM2prT3VhcXZIMjlPUFg3MzMvcG5wcGM2emZLRlA3OVFrSnM3aC80VE85dnI4WVBDVG9GQUw3TkNrM3JFOEFsYlJ5Q2lGNllkTjVlUE9zZlRreEFEYU9BVzNYUFR4dmlRSTRsdHczMTdvYkhsM3hUVDdlL1dmZTJ2b0t6YTJOUExUc1JRNW1iT2Q4dTNHY056SmlBcnp4eGE5UXF6Uk9MNlJkWmE3Y20vSVpqYzExUExucU81M2VlOG1NOVZ3dXlPU1R2WC9obVRYZngxM3Y2ZGhYWFYvQnFZdEhtVHg2TGo2ZWZzeWZ2SW8vZmZ3VERwemM1c2c0V2xwWnlKNlVUNW1ldUpESWR1TXN3ZjRpUEcvU0NxWWxMbkRxVm51ckVrYU1ZL2VKVHhrZFBaSHd3R2pPS0k4VEdoQkZWbTQ2Y3lmZUM5aGJaSVA5YjI5c3h6OC8vSE9uUkVKbkxoM255T21kdDEzZXJ1alZNREVZUm9TQldRRkRJT1ljZE05YWU5WDE1Y1NHajJISzJQbmRIMWRYenI2MEx6cHNMeTdQNDhzakg1QVFOWjRIbDM3ZEtZdHVieGxOQnFjdXZpMnRUZFRVVnpCNTlGd0FubHYzUThLRG9xbHJyT0gzSC82SWIyMzhCYjVlQVh5eTV5OTRlL281V25CdnBTdXVHSHdrNkJURFhrWVpGRFhZbDlWS1dCdmYvZkZDQ0FIdzFqbjRJQnVXUnNPTGsreTlKUHJhc2I2L1pML1JhOTE0Yk9XMytldm1YOURRWElmUjFNcjlDNTl4dEZwY3pEL0RsZ052TXpwbUVoVTExMUFxVlFUN2hiTjYzdU5kVHRzQWtIcHVQMm5aQjFpMzRHbHFHaXE1VkhqV3NTK25LSXY2NWxwMEdqMXI3bm1LVFR0ZjVjMnRyL0Q0aW0vajV4M282QnFyVnFsWk5IMGRBTzU2RDlZditob2Y3dm9qR3JXVytLaHhiTnI1S3VGQjBTeWI5V0NIKzk4NysrRnV5OWRicFpXRm5EaTdsL2lvY1k1dERjMTFKS2QranJlSEgyTmpwMUJXWGVRb1oyKzBHSnBwYXJIL0ExWldYVVJWWFJrbXN3R0RzWldyMXk3U1ltaml3TWx0ZUh2NE1XWE12RHYrREFCNkZVd01oS0FnMEF5aG5wQ0Q2Vm03b2FXMWlhcTZNcVlsTHVpeDIyNWhXVzZuMjQrZTJZa05HK3NXUHROandOblUwb0RIVFMzeFp5NGRwNmFoa25FajI3cmpadVdtWTdQWkhJbXlETVlXbWxzYkhZbUlXZzNOTkd0MFdHd1d6R2FUSXhtWHhXSkczUWRkaGNYQUpFR25HUFkyWDJwYlhoNERYdkwzVGdqUmcwdlZzQ2tiTm95Q2x3YjVsSEltczRuZEp6NWgzcVFWVHBremI4ZWwvRXlxNnNvWUhUMlJ6ZnYrVGtOVEhiTW5MQ1U3TjRNdEI5OW0vYUt2VVZGempjcWFFallzZW82M3QvMmFUNVAveW4zem44U3Rrd25uYXh1clNEbVh6TUtwYTVnNGFqYjcwN2R5TGlmVnNmL0MxVk5jS2N6QzI5T1BwKy83SGhzV1A4OVhSejkwN0UvTjJrOSt5V1h1bS8rRVUrdG5mRlFTYSs5NW1pMEgzK1pBK2xiQ2cyTjRaUGsvZDVxSTZGWUN6aHRkQnkxV0M3V05WVTdaZXc5bWJDY2lLSWE0aURHY3k3SFBYeGdWRXNlVU1mUFllZXdmS0ZEWVg5U0RZcnU2ZkFlLy8vQkhqa1JNbis3OUN6cXRHenFOSHAzV0RhUEpnTmxpb3JxdTNHbnFHakYwbk04N2hjMW1ZMlRFN1U4cWZxMGlENDFheTdFenV6cmRIeDRVdzlqWXlRQnNPZmcyWnJPSnlKQTRWRW8xeFJWWHlTbk13dHZEajZVekh3RHN6MERHaFNPRUJZN0E5M3IzN2swN1gzVjZqdjYrNWI4ZHp3bkFtY3ZIQVh0U3BQSHh6c21MeE5BaFFhY1kxa3FhNEVSSjIvcERvMTFYRmlIRTRQSHBKUWgwZytmR3U3b2tkNjZsdFpHcjF5NXdJZThVRzVlLzFLRjdhVy9sRmw5ZzY2RjNXRHo5ZnVaT3ZKZmptWHRKR0RHT1hjYy81dVQ1UTZ4ZDhEUmpycmR5Z24wczUxUDNmWmQvN0g2TlAvN2ozNWszYVNWVHhzeERwMjJiS3NYWE00Qm43dnMrVWFFakFWZzBiYTJqUyt6UC8vWWk5ODEvd2lsNVNWTGNWT0lpeHVLbWMrZEMzbWwybi9pRXBMaHBUcTE4TnB1TkswWFpuTHBvbi9MRVRlOUJlWFV4aDA1OXllenh5L0IwOTc2dHp3L3d4My84TzgydGpWaXNGc3dXRStOSHpnRGdXa1UrRi9QUHRFMTUwaTZPWFRKakF5TWpremgxNFFoSmNkT2NQbjlQdnZIZ1Q5R290ZWkwYmgwQzVodmRhemNzZnM2eHpZWk5FZ3dORVJhcmhlT1plNGdJaWlIQU42VEg0MDNYdjV5NHVUV3oxZGlDMFdUZ2FCZEI1K1RSY3gxQjUram9TYVJtN1NNMWF6OFdpeGtmVDM5bWpWL0svRWtyY2RON0FIRDY0akZLcXdxNWYrR3pqbXM4dS9aZm5MclgvdlBEUDVmdXRjT1FCSjFpV1B1a1hjYmFxU0VRZFh2NUc0UVF3MHhXSmN3S0IxMGZqZCs4Ry83OStUOTN1dDNiMDQvbjF2NHJtM2I5a1hlMy81YU55Ny9CeU1oYmF6bTVYSENPZit4K2plbEpDeDNqRXhQanB2RFcxbGRRS2xVOHRmcTdSSVowVE5YaTd4M0U4L2YvaUgxcFg3QS9mUXVSSVhFZEVnWGRDRGg3eTAzblRsVnRHWnYzdlVGWTRBanVtLzhFTnB1TmF4WDVuTCthUVZadU9uV04xY1NFaithNWRUOGsyRCtDbEhQSkhEMjlrN1NzL1l5TVRMTFByUmsrcGxjdjgrMnRtUHNJOVkwMTJHdzJ2RDM5U0xqZWxUWThLSm9uVnI2TVJxMGxyK1FTMmJrbjBXdmRIT1cxWVNPMytEelByLyszVzdwZmR5M1RQcDRCSkl3WXo5bWNWS3hXQytVMTF6Q2FEUGkyYTMwVi9XUCs1RlhNbjd5cVgrOXg1TlJYVk5XVjhlaTkzK3gwZjR1aG1kTVhqNkxSNkxCWnJXUmNQSUphcGNiUE84anB1QjgrOC90ZTMzUHEyUGxNN1dIc2FIMVREU0VCa1l5UG4wRmRZOCtaMVd3Mkd5ZlBIOFptczVGZmN0a1I0SXFoUjRKT01XdzFtMkhuMWJiMUIwYTVyaXhDaU1HanpnQmx6UkR2MS9PeGc0V2Izb01uVnI3TSt6dCt4K1dDczdjY2RFWUd4N0ppemthbUpTNXdiUFB4OUdmbDNFZUpEUi9UN1R5Q0dyV1dlMmMvekQxVDduUHFZcXRRS0crN1ZjN2ZKNWhwaVF1WlAya2xSck9CMXo3NUtRM05kYWhWR3BKR1RtUGEyQVZPVXovTW03U0N5YVBua25JdW1WTVhqM0l4L3d5am9pZXdjZGszbkxvRlRodzF4MmxNNXMwU3V0a1hGem1Xei9lL3lkbWNWTFFhSGN0blBlVFlWMTFYenZ6SnF3Z042THNKb21QQ1J4RVRQb29QdnZvRFY0cXkwV3AwVEVpWWRjdS9Xekh3R0UwR1RsMDhTbUxzRkJKR2RGN25OR290KzlLK2NIUmg5WEwzWWZXOHh4MWZkdlNYZVpOWGtoZzN0ZE51NmRyclk2aHZUUEVTRmhTTnU5NlRNNWVPMDlCY1M0QlBDRE9TRnZkcitZVHJLR3pkNVZBV1lnajd4d1g0VzZaOU9kUUQzbHZ0MU9OSkNDRTZWZFFJeit5QUg4MkNKU1A2OTE0dnZ2Z2lQM25oOWY2OVNUdEdrd0dOV3RzbmlYTUdrcXpjazFpdEZrWkhUK3cyQUFaN3Q4V0wrV2NZR1pGNFMxMWRlNnY5bEJHRHpjLy85aUl2dmZRU2dZR0JCQVVGb1JsQ21ZVHU5ck4ycCtvYWE5QnFkSjJPaFc3djVtbEpocnFoWEVjSE8ybnBGTU9TMVFhYkw3ZXRieHdqQWFjUVF2UVVrQTFXU1hGVGUzMnNTcW5xTVJQb25SZ3VMLytpZjdXZkhxYzdVdC9FUUNHanljV3dkS2dJcWxyc3k1NGFXSEY3ZVRPRUVFSUlJWVFRUFpDZ1V3eExXOXExY3E2S0E0MDhDVUlJSVlRUVF2UUxlZFVXdzg2MVJqaGIyYlorZjRMcnlpS0VFTjJKaTVZL1VHTGdpQXlMQm9abWwwMTUxb2FHb1Z4SEJ6c0pPc1d3ODltbHR1VnBvUkRjL1JoOElZUndtUlpETTZWVlJhNHVoaENVVkJiUWFteHhkVEg2alR4cmc5OVFyNk9EblFTZFlsaHB0Y0NldkxiMU5iYzIvWnNRUXR4VmtSRVJsRlVWdXJvWVFsQmFWVWhBZ0Q4S2hRS1ZTalhrV3BMa1dSdjhobm9kSGV3azZCVER5cjU4Ky95Y0FMNDZtQjN1MnZJSUlVUjNwcytjeHRXeUxGY1hRd2l1Rko5bFpId2NTcVVTalVZejVGN281VmtiL0laNkhSM3NKT2dVdzByN3JyWHJFa0FwZjQrRUVBUFkrUEhqY2ZmUmtKSzF6OVZGRWNQWXNjdzlLSFJtb3FLaVVLdlZhTFZhbE1xaDlRb3B6OXJnTmh6cTZHQW52dzB4YkZ5c2h2eDYrN0pTQWZmRnViWThRZ2pSRzQ4OS9pakZOWmRKT1p2czZxS0lZZWg0NWg2S3F5OHhkOTRjMUdvMW5wNmVhRFFhVnhlclg4aXpOamdOcHpvNm1LbGRYUUFoN3BadFY5cVc1MFdBbjk1MVpSRkNpTjVRS0JTbzFXcWVmZjRKM252M0F6WWZ5Q1UyTEpIUWdDakNBa2U0dW5oaWlDcXBMS0MwcXBBcnhlZFE2c3pNWHpRYmxVcUZoNGNIdnI2K3FOWHFJZGQxVVo2MXdXVTQxdEhCVG9KT01TdzBtU0E1djIxOWJienJ5aUtFRUxkQ3FWU2kwK25ZK01oRHBLV2xjU0U3Z3hOWnU5QnAzU2txeWV2NUFrTGNnc2l3R0ZxTnpRUUdCaEEzT3RiUlhkSE56UTEvZjM5ME90MlE3YllvejlyZ01KenI2R0FtUWFjWUZuYm5nY2xxWHc3emdFbkJyaTJQRUVMY0NyVmFqWmVYRjNQbXpDRXBLWW5HeGtiTVpqTldxeFdiemVicTRva2hTS0ZRb0ZRcUhkMFZmWHg4ME92MXFOVkQrOVZSbnJYQlk3alcwY0ZLZml0aVdOamNMb0hRZXBuL1dRZ3hDS25WYXR6ZDNkRnF0Zmo2K21JMEdqR1pURmdzRm5rWkZuM3F4cFFUR28wR3JWYUxScU5CclZZUG05WWplZFlHdnVGZVJ3Y2pDVHJGa0hldUVrcWE3TXNhSmR3YjY5cnlDQ0hFN2JveEZZQmFyVWF2MTJPejJlUWxXUFFMaFVMUjRiL2hSSjYxZ1crNDE5SEJSb0pPTWVUdHZOcTJ2REFLUENTaG1SQmlFSk9YS3lIdURubldoT2c3MGdZdGhqU1RGUTRVdEsydmtHbFNoQkJDQ0NHRXVLc2s2QlJEMnI0Q2FMWFlsNFBkWVdLUWE4c2poQkJDQ0NIRWNDTkJweGpTMm5ldFhTV3RuRUlJSVlRUVF0eDFFblNLSWF1c0djNVd0SzJ2bEtCVENDR0VFRUtJdTA2Q1RqRmtmWG1sYlhsS0NBVG9YVmNXSVlRUVFnZ2hoaXNKT3NXUVpNTzVhKzFLbVNaRkNDR0VFRUlJbDVDZ1V3eEpKMHVodXRXKzdLR0IrWkd1TFk4UVFnZ2hoQkREbFFTZFlraHEzOHE1SkJyVVV0T0ZFRUlJSVlSd0NiV3JDeUJFWDJzeXdlR2l0dlY3WTF4WEZpR0U2RXVabVpta3AyVlFWRmlJbTk2REszbVhYRjBrTVVERVJTZlFZbWdtS2lxU2FkT25NbTdjT0JRS0JRcUZ3dFZGdTZ2a0dSbCtwTzRQRGhKMGlpRW5PUjhzTnZ0eXBDZU05bmR0ZVlRUW9pKzgrL1o3dE5SYkdSRTBta2x6bGhJYUlPTUdoTFBTcWlMS3FnbzVrcHhHUnZwcEhudmlFZFJxTlVybDhPanVJOC9JOERYYzYvNWdvTERaYkRaWEYwS0l2dlROdlhDaDJyNzg5WW53OEdqWGxrY0lNYlFVTmNJek8rQkhzMkRKaUx0eno5ZGZmWU13MzNpbUp5NjhPemNVZzE3SzJXU3UxZWJ3ekF0UG9OZnJVYWxVcmk1U3Y1Sm5STnd3M09yK1lDSGh2eGhTU3ByYUFrNkE1ZEsxVmdneHlMMzc5bnVFK2NqTHRMZzFNOGN2SWN3dm52ZmYzVVJqWXlNV2k4WFZSZW8zOG95STlvWlQzUjlNSk9nVVE4cmUvTGJsaWNIZ3EzTmRXWVFRNGs1bFptYlNYR2RsZXBLOFRJdGJOMnZjRW94TmtKYVdoc0Znd0dxMXVycElmVTZlRWRHWjRWRDNCeHNKT3NXUXNydGQxdHFsMGE0cmh4QkM5SVgwMUF5aWcwZTV1aGhpRUlzTFR5VDczQVhxNit1SFpJdVBQQ09pSzBPOTdnODJFblNLSWVOeWpiMTdMWUJLQVF1alhGc2VJWVM0VTRWRmhZUUV5Qjh6Y2Z0Q0E2S29xS2lnb2FFQnM5bk1VRXZsSWMrSTZNcFFyL3VEalFTZFlzaElMbWhibmgwT2JwS2JXUWd4eUxucDNDVURwN2dqWVlFajBHbjFtRXdtakViamtIdnhsbWRFZEdXbzEvM0JSb0pPTVNUWWdMMTViZXRMcEd1dEVHSUl5TTIvN09vaWlDR2dxQ1FmaThXQzBXZ2NjbVBiNUJrUjNSbktkWCt3a2FCVERBbG55cUhXWUYvV3ErMHRuVUlJSWU2K3N1cGlEcHpjNXRTcWNPRGtObktMenpzZFYxcFp5RjgyL3dLRHNiWExhMTB0dmtCeTZ1Y2RqbWt4TkxQcitDYzBOdGZmVmhrTnhsYisvT2wva0o1OXNNZGpiVFliT1lWWnQzVWY0SlpmZEk5bjd1WFg3MzMvdHUvWEZadk5KbDBNZTNBaDd6Uy9ldXZidEJwYm5MYm5GR2J4cTdlK1RWTkxnNHRLMXVidlgvdzM2ZWNQOWZyNDV0YW1EdHVLeS9QNCt4Zi9UV2xsWWJmblN0MFhmVWs2SUlvaElibGQxdHFGVWFDV3IxT0VFTU9jd2RqSzhiTjd1SEQxRkxXTlZhaFZHc0tEb2xrd1pRMFJ3ZjAzbjFSeTZ1ZW9sQ3FNSnZzM2dUcXRudnlTUzNpNit4QVpISWZGWXNaTjcwRlpkUkdOelhYb3RQb3VyNVYrL2hDbGxRVXNubjYvMDNhMVNzM0YvTk0wTnRmeHdKTG5iN21NVnB1Vmlwb1NHbHQ2RGxvdkY1emxvOTJ2TVNGaEZxdm1Qb3BXbytOeXdUa2FXK293bWd5WXpNYnIvemZRWW1pbXVhV0JwdFlHbWxvYWFHNXRZTmI0WlN5ZXZvNnF1bkl1RjV6dDlCNCtudjZNalowTWdObGljdnpzeE4xbHRWa3htVHQydzdSYUxaMXV2OW1tbmErU1g5TDdsbGQzdlNjdlAvckxXeXFqMldwbTU5R1AySDM4NHc3N25yN3YrMDdQOXVYQ2MzeVcvRGNXVGwzTGpLUkZLSlgybDZNV1F4UEZGWG1Zek1adTd5VjFYL1FsQ1RyRm9HZTJ3djUyWDlaSjExb2hoSUR5bW11a1pSMWdiT3hreHNYUG9LNmhpc3ljRk43YStncFAzL2M5b2tKSDl2azl6K1dra1hmdEl2Lzg4SDl3TUdNN1pvdUpWWE1mZGV3L2ZmRVlPVVZaUExiaW0xeXJ5Q2ZFdit1eGVBWmpLem1GNTFndzVUNnljMDlpc1Rwbm40d09HMFZ1OFhuT1hEcU9RdUg4VFdORVVBd0J2aUY5OHBsR1JVL2dnU1V2c1BYZ094U1hYK1dSNVM5eDhzSWhjb3V5VWF1MWFOVTZOR290TmZVVitIajZFeFk0QW05UFA5eDBIbmk0ZVJFV2FQOUhxYWErZ3JTcy9aM2VJeW8wM3ZIaWJiUFpITUZCWDVPV25qWkZaYmtkV2d6ckcrMFRmWDkxOUVPVVNwVmplME56TFFBN2ovOER0VXJqMk82bTgrRGUyUTg1MWsxbUk3NWVBY3lac0x6SCsyZm1wSFJvYVV3L2Y4Z3BtRnc2NHdGbWpGdlU0ZHpGMCs5bjhwaDVIYmJyTk01ZjRJeU1TR1RPaE9Yc1RmbU1zemtwckZ2d0RNSCtiVjNCRkQzVU02bjdvaTlKMENrR3ZaUVNhRFhibDMxMU1Dbll0ZVVSUW9pQklOQTNsRzgvOGw5T0xZa0pJOGJ6MGU3WFNNM2EzK2RCWjFWZE9WOGUrWUNGVTlmZzQrbmY0L0Y1SlJmeGNQTW00OElSeDdZSkNiTlFxK3l2Sm1jdUhVZXBVREpsN0h6ZTJ2cEtweTBnU29XU0F5ZTNkZGkrY05yYVBnczZBWkxpcGhMZ0UwSnk2bWJjM2J4NFpQbExIWTc1emZzL0lHbmtkQlpQWDlmcE5lS2prdmpXSTcvb2RKL1pZdVpDM21rQUttdExzRnF0anZVYnZOeDkrN1dGZXJpeDJxeVlMU2FuYlRlKzJMQll6Vmh0YlYxRExSYXowLy9iam5kZUIvQjA5MkhpcU5rOTNyKzRJcTlEMEdtMVdBajBEZU8rK1UrdzYvakhXRzFXam1mdTRWREdsNDVqakdZREIycTNjZmpVamc3WFRJeWJ5cHA3bm5Tc0s1Vks3cG15bWxFakp2RHB2ci94dDgvL2kvV0x2b1phcmJYdlYvUWM0RW5kRjMxRmdrNHg2TFh2V3JzMEJoU3VLNG9RUWd3WWJqcjNEdHVpUXVNQk1GbTY3MVozcTVwYkcvbHc1NnVNakV4azlvUmxQUjVmMzFoRFJVMEpyWVptRHAvYVFVTlRMVzU2RDVMaXBxRldxYkhaYktSbEgyREsyUG5vdFc1ODQ4R2YzbEg1MHJNUGNxa2drdzJMbjBldmRldXd2NnF1bkM4UHY4K3FlWThSNkJ2cXRNOW1zNkZRS0FnTmlPVHhsZCsrbzNKMHBkWFF6TWQ3WG5mYWR2TjZVdHkwMitwS0xEbzNJalNlRWRlZmh4dXlyMlpRV0hhRisrWS82ZlQ4WE1yUHBLQTBoOVh6SHNmVDNidGZ5NlhUNmdrUGlrWjN2WjZhTFNhaXcwZXg5cDZuQUVnNXR3ODNuUWR4RVdNeEdGdXcycXdFK1lYeDVaRk5hSzRIa3dENUpaZUpDaG1KVXFra05EQ0tyNi8vTWZ2U3ZpQXlaQ1RGNWZaSnpYc0tPcVh1aTc0a1FhY1kxQXdXT0ZyY3RyNUlwdW9TUW9ndWxWVFl2NldMREk3cjArczJ0VFRncHZOZzNjSm5LU3EvU3RhVk5CUUtCZW5aQnpsNS9oQTJtNDJDMGh3QVJrWW1jVFluRllBblYvOC9BbjFEK2MzN1ArRFJlNy9wYUpYTnpFbWhxcTRNSDQrMkZ0UC9mZmQ3V0swOVQvQytZczRqVEJ3MXkybmJ5UXVIc1ZtdG5RYWNBQjV1WHBSVkY3RS9iUXNQTGZzbnA4LzE5clpmTXkxeEFUT1NGcUZRS0NpdnZrWlJlVzZIYTVqTkprcXJDcDFhYm05SUdERWVMM2VmTHN2czZlN05qNTU5RllERHA3N2t6S1hqZkhOalc4dlErenQraDBvbHIyejl6ZGN6Z01tajV6cDFvUVh3OXZTM3Q4S3JOVjJjMmI5eWk4N3oyaWMvdzJJeFl6SWJVU3BWcEdidFE2ZDFJelFnaWprVGxtT3hta2thT1IyQStxWmFQdmpxRHdUNGhyQjYzdU5FQnNlaTFlaFlNV2NqQUVYWFczRzdxMU5TOTBWZms5K2lHTlNPWHdQTDlXNzZRVzR3dXVjZVhVSUlNV3dZVFFhYVdocG9NVFJSVkpiTDRkTTdpQWtieFl5a2p1UEU3a1NRWHhpUHJmdzJHcldHL1dsZm9OSG9XRFgzTWNiSHozUTZycUEwaC9xbUdrNWRPZ3BBUzJzVFZxdVY1dFpHUEsrL21Kck1KZzUyMG1YMmdTVXZRQy9HWlFYNmhUbXRsMVlXVWxaVnhMMnpIKzd5SEwzV2pWbmpsN0kvZlN2RjVYbU9ybndxbFpxSW9CaDJIZitZN055VHJGLzBOUXBLTDdNbjViTU8xekNaamVRV1paTmZjcW5EUGordlFQS3ZkZHplWGxoUU5BRSt3VmlzRnRRcURacDJBWTdWYWtIVmJveWg2QnV0eGhiS3E0dWR0azBjTlp1U3l2d094MDRaTTgvcDJNamd1SDRiZjNpemtaR0pQTGowNjZpVUtyWWNmSWZtMWtiV0xYZ0d0VXFOeFdMbXdNbHRORFhYRXhWaS96TEoyOE9YNSsvL0VWc1B2Y05iVzE5aFJ0SmlGaysvMzFHbmJpUVFhdDh5ZWpPcCs2S3ZTZEFwQnJWRDdZWkRMQnJodW5JSUljUkFkUDVxQmxzT3Z1TllUNHFieG9vNUc5RnFkSDErTHplZE83bkY1OGt2dmN3L2JmaDMzSFR1Vk5XV09oMFQ3QmVPdDRjdktlZVNDZllMcDdtMWtickdhcFFLSlo1dTltNkxoMDk5aWNWaXhsM3Y2WFJ1WE1TWTJ5cFhXdllCMUNwMWh3RDRadE9URm5Ic3pHNzJwWDNCazZ1L0E5aUQwZnNYUGN2SXFDUzJIMzZmaytjUHNXVEdlcVlsTHVody9tL2Uvd0dUUjgvcmRGeGJxN0dGLy92Z1g0SHIwemRZVEtoVmFxY0VTTXRuUFVTQVR6Qk5MUTBkUHJ2WmFwYldubjV3clR5UDk3LzYvVzJkKzI5Zit5UEtUbVllTkJoYkhLMzYzV25xUmVaa3VKRmNSK1VJdkNhTm1zUEhlMTduMSs5OXozR01wNXMzNnhkOXplbThZUDl3dnJiMlh6bHkraXNPWlh4SmFWVUJUOTluUCtkRzBObmQzd0dwKzZLdnlXOVJERm9HQzV3b2FWdGZJRjFyaFJEQ1NVejRhQjVlOWlMTnJZMVUxSlNRZWZrRXIzM3lNeDVlOWlMUllRbDllaStUMmNqT1kvOGdQQ2lHWVA5d3lxcUwrY2VlUDNjNGJ1MDlUL0hFeXBlNWV1MENEYzIxYURSYS9IMkNVU3FWR0UwR2pwM1p6UU5MWG1EM2lVK2N6dnVmdDcvamxOeWxLNnZtUHVwSTVOSmlhT1pzVGlwallpYmpydmZvOWp5OTFvMFo0eFp6K05RTzhrb3VFUk0yeXJGdmZQd013b05pOFBNSzdNMlBvdE5yLytqWlB3RDI4WUVmN1g2TkY5Yi9tS0NiV21VQkdwdnI4TGhwM0tEMWVndVE2RnN4NGFQNTRUUE9RZWZiMjM2TnYwK3dZd3pselU2ZVA4eSt0TThkQ2E5dWRxMGluN2UzL2JwWDkzZlRkVjhud1Q2bVU2bFFVbFZiaHNsc1JLZlI4K1NxNzlpbmNNR0dBb1dqeGJLK3NRWnZUei9IdVRjU0NjVkdqSFZLbW5SakhsS051dWN2bjZUdWk3NGlRYWNZdEZKS3dIaDllSTkwclJWQ2lJNThQUDJkTXNuT0hyK1V2MnorQlovdmY1TnZQL0pmZmRvOWNOZnhqNm1zTFNVcXhKNFZOOFEvd3ZHeTJabmFoaXJ5U3k1aE5Ca2NVNmRvTlRxV3pOakEyTmpKSFlMT3gxWjhDeHM5ZDYvMTkyNUxZWjZXZFFDenhjVDB4SVc5K2d3emtoWnhQSE0zaDA1dUorYSs3enJ0Qy9CcHU2N1JaS0Myb2NwcHY3MmJjQVBsMWRjYzIxUktWWWNzdXFjdkhTTW1iSlRqcGR0cXRUcjlIdW9hcXpza3VMRll6RjBHT2VMMktaVkt0RXJud0V1aFVLQlNxcnBzQmJUYUxHZzFYYzh0R3gyV3dFTkwvNm5ML1Rja3AzN2VJVXRyWjB4bUUxcU5qcjJwbTZtODNuT2d1YldSRmtNVC9qN0JLTnFsVDB5TW04cU1wRVVVbGwzcDlGbzM3bmRqYlBlVm9xeE9qOU5wOU1TMjYxa2dkVi8wQmZrdGlrR3JmZGZhaGRLMVZnamhJbm4xc09VeVhLcUJpOVY5ZDEybEF2bzIzUTk0ZS9xUk1HSThtWmRQVUZOZjBXZlRpdVJkdThTcGkwY1pOV0lDTFlZbXgvWXpsMDg0amNQMDhRd2dKdHplZ2hnV0ZNM2gwenN3bUZvWkdaWGtPR2IyaEtXZDNpTXNLTHBYYyszZGVFRTFtWTJrbkVzbUpteFVyNmVIOFhEell1S29PWnc4ZjRpQzBoeW5GK0RQa3Q4Z1BpcUppYU5tVTFTVzIybTN6SXdMUjV5U3FmaDQrdlB5bzc5MHJEYzIxM01wUDVNSGwzNGRxOVhLRzEvOGlobEppNWcwZWc1Z1Q5NVNWVmZHclBIT1B3T2p5WERIclQxMUJ0aVJCYWtOMEdnQjZ4Q1l0ckEvbnBHZXRCcWFPODBNZllOU3FlclFSYlF6dmUweWFqUzFvdGU1czJyZVl4U1VYT2JVeGFNVWwxOGwyRCtjcDFaL0Y0VkNRVk5MQTN0T2ZNcUUrSm1VVlJYeCtmNDN1NzJteVd4RW9WQjBlVnlBVHdoZjMvQmp4L3Bnci90aVlKQ2dVd3hLWmlzY2EvdENUYnJXQ2lGY1l0TjVlUE9zZlRreEFEYU9BVzBmNWJ4UUFNZVMrK1phN2RsdWRGRlY5TjBFVTc1ZUFTeWRzUUdWVWsxV2JycGorOWFENytEajZZOU82NGJCMkVKNFVJd2o2QXdOaU1SbXMzR2xLSXZsc3g3cThSNXZiWDJGa3NxQ0hvOTcvdjRmRVI0VXpmSE12YlFZbXBnL2VkVXRmWlpaNDVadzh2d2hEbVY4eVJPclhnYnNDWSt5cjU1RXE5RTV6Y0g0OWZVL2RpUkF1bG5LdVdUT1hVbHoycGFhdFI4ZlQzOUdSMDlFb1ZBUTZCdEthdForeDR2M2xhSnNBT0lpeGpxZFp6UWJ1azM2MGh0Nk5Vd01oaEZoWUZiUWl6YmpnYSsvbnBIdU5MYzJvdThtNkx4VEJtTXJoV1c1R0s1M2dhMnVMeWM2YkJSLytQRGY4UFVLWk9hNEpZd0lUZUNyWXg5eThzSmgzTFR1N0VuNWxERXhrL0h5OENYQU42VGJIZ2JWOVJYODZlT2ZNQ05wVWJmSnRXNFlDblZmREF3U2RJcEI2ZWF1dFdPa2E2MFE0aTQ3V0FqSGltRnBOTHc0Q1h6N1BqY1B4KzdnM01LeVhFYzJ5eHVxYXN1NG1IOEdmKzhncHk1emQ4clhLNERaRTVhUmVtNi9ZNXZOWnNObXM3Rnl6cU1rakJoSDl0VU1zbk5QVWxGVHdySE0zYXhiOERUUllhTW9yeTdHejd0MzQ4VW1KTXhpM3FRVm5lNnJhNnptZzYvc0w5c21zNUVUWi9jUUVSVGoxRTJ3TndKOFEwZ1lNWjdpOHFzMHRUVGc0ZVpGVGxFV05wdU5zYkZUbkk1MTAzdDJPVy9qemQwelcxcWJTRDkva0NYVDE2TzRIdkRQU0ZyRW0xdGZvYkQwQ2xHaEk4bktUY2ZmTzZqRHo4TmtOdDd4aTdkT0JSTURJU2dJTkVPbzRlaE9ucEhiVVZwVjZOUmx2YStWVnhmejBhNC9BYUJXYWFpcUxXUHV4QlZNVDF4SVNXVUIrOUsrd004cmtQc1hQc3NYQjk0aVBEQWFoVUxKa2hrYm5MSytkcWJWMk1MbWZXOWdzOW5JSzduRWxhSnNSa1ltZG52T1VLajdZbUNRb0ZNTVN1MjcxaTZRcnJWQ0NCYzRWZ3diUnNGTGsxeGRrczd0Uy91Y2x0WW1Fa2FNUjY5enA3cXUzREUvT2huUmh3QUFJQUJKUkVGVTVwcDJTVkpNWmhPN1QzekN2RWtyK3ZSbHVxRzVEc0RSMWRCaU1WTlNrYzhiWC95S0NRbXpLS3N1Smp2M0pGYXJoWkxLQXNJQ2UvNWo3cVp6SjlBM3ROTjk3Yk5oYXRSYW5sbnpBMGVXemx1MWV1NWp1T2s5SFMveEYvUFBvTmU1MzNJQWU0UFpZdWJqdmE5anNaalI2OXpKdUhDRXh1WjZHbHZxVUNsVnBHVHRRNkZVY3JuZ3JHTXV4UnRNWmhNMm02M2JjWVNpZjlUVVY1SnlMaGwzdlJmdWVnOEt5NjVRVWxuQTVESHordTJlVWFFakhWbG15NnFMYVd5cHA3eTZtTzJIM3lmUU41U2xNeCtncWFXZUErbGIwV24wTEpteGdVc0ZtZXhOK1l5VmN4L3A4cnJYS3ZMNTRzQmIxTlJYc0d6bUExek1QOE1IWC8yQkVhSHhMSnEycnN2RVlsTDNSVitSb0ZNTU9qZDNyYjBuMG5WbEVVSU1VemJ3MHNKejQxMWRrSzdOR3IrVWxMUEpuTDUwakpiV0pqemN2QmdiTzVsNWsxWTZaWTVzYVczazZyVUxYTWc3eGNibEx4RVpITnNuOTcrUWR3cU5Xa3V3ZndRQXhlVlhhV2l1WS9YOHg0bUxHTXM3MjMvRHVKSFQwV24xZkhIZ0xaNVo4NE51eDhyZHFtRC84QzczM1FoR2xZck9FeW0xendCcU1MWnlLVCtUcEpIVGJudStRTFZLVGF1eEJaUFp5TFpENytMbDdvdVh1dytlN2o3RVJTWlNXSGFGdW9ZcXZOeDltREptdnRPNWpkZUQ5LzdzMGlrNjU2YjM0R3hPS2lhekFhdlZpcWU3RDNNbjNzdlVtMzVIN1RVMTE1TjlOYVBIYTljMlZIYllObUhVTE1iRVRuYXNuNythUVdoQUZFa2pweE1mTlk3YWhrb09uL29TczluRXh1VXZzZXY0eDFUWGwzUFBsTlc4L3VuUFVTcFZMSm14M2lueFRtbFZFY2N6ZDNQdVNob2VlaThlWGZGTjRpTEdNbnZDTWk3bW4yRnZ5bWJlMmY0YjRxUEdzV3ptQTA1L0c2VHVpNzRrUWFjWWROSktvY1ZzWC9iVjJjZFJDU0hFM1dRRDR2M3RYUllIcXRIUkV4a2RQYkhINDd3OS9YaHU3Yit5YWRjZmVYZjdiOW00L0JzOWRybnJTVlZkT2Z2U3ZtRG11Q1dPMXNKWjQ1Y3lMbjRHN25wUDN0cjZDdTU2VDFiT2ZSU3djYVVvbS9lKy9EK2VYZnN2M1hZUlRNczY0SlNzcEwyZWtnenRTZm5NMFZYdlJuWlAzMTVNQTVHVm00N1pZaUl4Ym1xSGZYLzYrQ2VPN29JM3Mxb3RUbVBlbmx6MUhSUUtaWWZBMm1RMjhkWFJEemw5NlJqckZqeURXcVhtL05WVFZOU1U0S1p6NS96VkRCUUtCYUVCa3J6Z2J0TnIzZmpCVTcrNXBYTXFha3ZZY3VEdEhvK3pXTXpvdEc0ZDdxZS92cTI1dFpHMHJQM01tN1NTaytjUGN1cmlVVHowWGt3Y05adkV1S2tZaksxVTFwYmdwdk5BcjNYam1UWGY1NE92L3NEazBYUFJhblJjekQvRHVaeFVpaXZ5VUtzMFRFOWN5TUpwYXgzWEIvdmZpSVNvOGFSbEgrQkErbFplLyt6blRCNDlsNFZUMStMcDdpMTFYL1FwQ1RyRm9OTythKzJTYU5lVlF3Z3hQRFVZN1RsNFFudWVZbS9RY05ONzhNVEtsM2wveCsrNFhIRDJqb05PZis4ZzdwMzFzRlBpRVYrdkFIeTlBc2k4bklLYnpvUEhWNzdzQ0RBZlgvbHQ5cVI4MXVPWXRORXhrNWc1Ym5Hbit4cWFhdmxzM3h0ZG5sdmJVTVg1NnkxUUdyV1djU09ua3pSeVdvK2ZSYTl6Sno0cWlkandqdDBMVjg1OXBNdTVGck56VHpwTlhkRlZSdFA2cGhveUw1OWdSdElpSm82YTVTanJnWk5iQWZ2MEZjdG5QWVMzaDIrUFpSV3VGeE0rbWlkWGZhZkg0M1ljL1pDc0srbGQ3cStxSzBlajFqSmx6SHl1WHJ2QXlNZ2tvc01TMkplMmhkOS8rRytvVldwR1JpYVJNTUxlM2NMWEs0Qi9ldURmYVd5dTQ3VlBmb2JaWXNMUEs1QUZVKzVqZXRMQ0x1dWZVcWxrNXJqRkpNVk5ZL2VKVHpoejZUZ3praGJqNmU0dGRWLzBLWVd0Ti9uSGhSZ2diTUM2emRCOHZhWHp0NHRnUXBCTGl5U0VHR2JTeStDSEIyRk5QTHc4cGVmajc4U0xMNzdJVDE1NHZYOXYwbzdSWk04VTJWVUxSbCt4V0MyMzNWM3ZUdDA4TitCQWtGdDBucGp3MFIzSzFWYy9wNS8vN1VWZWV1a2xBZ01EQ1FvS1FqT0VNZ25kN1dma2JtcHViZXpWOUNzM3UxeDREbmVkSnhIQk1iZDhibjFqalZQMzh2NG1kWC80a0paT01haWNyV2dMT04zVk1GNENUaUdFNkRNM1o1M3NMNjRLT0lFQkYzQUN4RVdPN1hTN0szOU93dlZ1SitBRVNJZ2FkOXYzdkpzQkowamRIMDRHM2w5ZUlicHhyTGh0ZVc2RWZZNHVJWVFRUWdnaHhNQWxRYWNZVkE0WHRTM1BpWEJkT1lRUVFnZ2hoQkM5STBHbkdEVHk2NkdzMmI2c1ZzS01zTzZQRjBLSXdTNHV1dk81ODRTNEZaRmg5cXg3L1QxVzF4WGtHUkhkR2NwMWY3Q1JvRk1NR3NmYnpjMDVKV1JnVDFVZ2hCQjlvY1hRVEdsVlVjOEhDdEdGa3NvQ1dvMHRyaTVHdjVGblJIUmxxTmY5d1VhQ1RqRm90Qi9QT2Fmck9iK0ZFR0xJaUl5SW9LeXFzT2NEaGVoQ2FWVWhBUUgrS0JRS1ZDclZrR3Z4a1dkRWRHV28xLzNCUm9KT01TalVHeUc3cW0zOUhwa25XQWd4REV5Zk9ZMnJaVm11TG9ZWXhLNFVuMlZrZkJ4S3BSS05SalBrWHJ6bEdSRmRHZXAxZjdDUm9GTU1Da2ZidFhLTzlnZHZyZXZLSW9RUWQ4djQ4ZU54OTlHUWtyWFAxVVVSZzlDeHpEMG9kR2Fpb3FKUXE5Vm90ZG9CT1dYTW5aQm5SSFJtT05UOXdVWisrbUpRdUhtcUZDR0VHQzRlZS94Umltc3VrM0kyMmRWRkVZUEk4Y3c5RkZkZll1NjhPYWpWYWp3OVBkRm9OSzR1VnIrUVowUzBONXpxL21DaXNObHNObGNYUW9qdW1LeXdaak9ZcmZiMXY5MExzVDZ1TFpNUVl2aEtMNE1mSG9RMThmRHlsUDYvbjlWcXBhV2xoZmZlL1FCenM0TFlzRVJDQTZJSUN4elIvemNYZzBwSlpRR2xWWVZjS1Q2SFVtZG16cnpacUZRcXZMMjlDUTRPeHMzTmJVaTI5c2d6SXJxcSsxNWVYb1NFaEF6WnVqK1lxRjFkQUNGNmtsN2FGbkNHdUV2QUtZUVlYcFJLSlRxZGpvMlBQRVJhV2hvWHNqTTRrYlVMbmRhZG9wSThWeGRQREJDUllURzBHcHNKREF3Z2JuU3NvMXVobTVzYi92Nys2UFg2SWZ2U0xjL0k4TlpUM2RmcGRFTzI3ZzhtRW5TS0FhOTkxOXA1a2E0cmh4QkN1SXBhcmNiTHk0czVjK2FRbEpSRVkyTWpack1acTlXS2RGZ1M3U2tVQ3BSS3BhTmJvWStQRDI1dWJxaFVRM3VlTVhsR1JHZDFYNi9YbzFaTHVETVF5RzlCREdnMm5KTUl5VlFwUW9qaFNxMVc0Kzd1amxhcnhkZlhGNlBSaU1sa3dtS3h5RXUxQUhCTURhSFJhTkJxdFdnMEd0UnE5YkJwNVpGblpQZ2E3blYvTUpDZ1V3eG81NnZzMDZVQXVLdGhmSkJyeXlPRUVLNTBJL1cvV3ExR3I5ZGpzOW5rWlZvNFVTZ1VIZjRiVHVRWkdiNkdlOTBmNkNUb0ZBUGE4V3R0eTNNaVFDbC9QNFFRdzV5OFRBblJQWGxHaEJoNHBNMVpER2p0eDNQT2thbFNoQkJDQ0NHRUdIUWs2QlFEVm1rVDVOZmJsOVZLbUJubTJ2SUlJWVFRUWdnaGJwMEVuV0xBT3RLdWxYTnlNT2lHZHVJOUlZUVFRZ2doaGlRSk9zV0FsVnJTdGl5dG5FSUlJWVFRUWd4T0VuU0tBY2xraGJNVmJldlRKT2dVUWdnaGhCQmlVSktnVXd4SXA4dnRnU2RBb0J0RWVycTJQRUlJSVlRUVFvamJJMEduR0pEU1M5dVdaNFc3cmh4Q0NDR0VFRUtJT3lOQnB4aVEyZ2VkVTBOY1Z3NGhoQkJDQ0NIRW5WRzd1Z0JDM0t6VzBEWlZDc0QwVU5lVlJRZ2hCcExNekV6UzB6SW9LaXpFVGUvQmxieExyaTZTR0dMaW9oTm9NVFFURlJYSnRPbFRHVGR1SEFxRkFvVkM0ZXFpM1ZYeXJBMU5VcjlkUjRKT01lQ2t0TXRhbXhnQWVxbWxRZ2pCdTIrL1IwdTlsUkZCbzVrMFp5bWhBWkd1THBJWW9rcXJpaWlyS3VSSWNob1o2YWQ1N0lsSFVLdlZLSlhEbzRPY1BHdEQyM0N2MzY2aXNObHNObGNYUW9qMi91c0U3Qyt3THorZEJFOG11Ylk4UWdqUlhub1ovUEFnckltSGw2ZmNuWHUrL3VvYmhQbkdNejF4NGQyNW9SRFhwWnhONWxwdERzKzg4QVI2dlI2VmFtaFBtaTNQMnZBeTNPcTNLMGxJTHdhYzl2TnpUcFd1dFVLSVllN2R0OThqekVkZWdvVnJ6QnkvaERDL2VONS9keE9OalkxWUxCWlhGNm5meUxNMi9BeW4rdTFxRW5TS0FlVnlEVFNaN01zZUdoZ2I0TnJ5Q0NHRUsyVm1adEpjWjJWNmtyd0VDOWVaTlc0SnhpWklTMHZEWURCZ3RWcGRYYVErSjgvYThEVWM2dmRBSUVHbkdGQnV6bG9ydzdxRkVNTlplbW9HMGNHalhGME1JWWdMVHlUNzNBWHE2K3VIWkd1UVBHdkQyMUN2M3dPQkJKMWlRRWt2YTF1ZUpsMXJoUkREWEdGUklTRUJVYTR1aGhDRUJrUlJVVkZCUTBNRFpyT1pvWllTUko2MTRXMm8xKytCUUlKT01XQ1lySEMyb20xOWVwanJ5aUtFRUFPQm04NWRNbWVLQVNFc2NBUTZyUjZUeVlUUmFCeHlMK1h5ckExdlE3MStEd1FTZElvQkk2TU1yTmVmOFNndkNISnpiWG1FRU1MVmN2TXZ1N29JTG1XeER2eHVicTUrT2IyYjl5OHF5Y2Rpc1dBMEdvZmN1TGZoL3F5Sm9WMi9Cd0lKT3NXQTBYNDhwM1N0RlVLSTRXMWYyaGU4ditOMzNSN3o1dFpYMkhYODQxdStkbTd4QmY3empXOVFYbjN0ZG9zSHdJNmpIL0xocmovMTZ0aFdZd3QxalRXMy9WK3JzYVhETmJjZGVvOERKN2YxdXJ5TnpmVVlqSzI5UHI0ek5wdE51aDkySXl2M0pILzQ2TWQzWExjR3VwUG5EL09ydDc1TlMydFR2MXgvKytIMytYalA2NTNXczZxNmN2NnkrUmVVVmhiMitYMmxmdmNmdGFzTElNUU5KeVhvRkVLSWZtTzJtUG56SnoranBxR1NGeC80Q2NIKzRYMStqejkrL0JNYW1tcHYrVHd2RDErKytmRFBuYlpGQnNkeDVQUk9yaFJsTXpJeXNkUHpUR1lqWnJQcDFndHFzL1hKUzJWWTRBalNzdytTVTVoRmZGVDNrMG9mUExtTmxIUDdidnRlTThjdDV0N1pEenR0aXdrZnpZNGptNWd6WVRrNnJkNnhQYWN3aTZ2WExtQXd0dEJxYktHK3FZYkttaEphalMzTW43eUtSZFBXM25ZNVJOZE1aaFBKcVp2UnFMVlUxNWRUWFYvZXEvTjBXamRpdzBjNzFqZnRmSlg4a3Q2M3ZMcnJQWG41MFY4NjFuKzM2WWMwTk5mMXZ1QTNXVGgxTGZNbnIrejJHSXZGak1sc3hFYnZucVBjNGd1a25FdW1yS3FRNXRZbWZEejltWkF3azFuamw2RlJhNXlPUFplVFJzYUZJMHdkTTUrTCtXZWM5a1dGak9SNDVtNmFtdXVwYmF5aXRySEthWDlrY0J5ZTd0NjlLcE80dXlUb0ZBTkNSUXNVTk5pWGxRcVlFdUxhOGdnaHhGQ1RlbTRmTlEyVi9Yb1BzOW5JK1BnWnhFZU42L1U1T1lYbnlDazgxMkY3d29qeEJQdUZrNTU5c011ZzgyNDRlbm9YaDA1OTJlbStHNEhyUjd2K2hFclYrU3ZWb21scm1UVitLZk1ucjJibXVDVmQzdWNQSC8yWTViTWVZa3pNcEU3M2F6WDJvUEl2bi8wblZYVnRXZmNzVmd1L2VmLzdqdlhWODU2Z3RLcUFjMWZTaUE1TndFM3ZTWkJ2R0JNVFp1UHQ2VWVnejUxL3F5dXRRSjFMVHQxTVhXTTFhcFdHei9lLzJldnpRZ0lpaVYzN0w0NTFrOW1JcjFjQWN5WXM3L0hjekp5VURpMSs2eFkraThWaWR0cFdWVmZHcnVNZkV4WTRna1hUMW5WN3pRQ2ZqaTloRGMxMUZKWmVZWFRNUkZSS1ZZZjloekoyQUhEUGxGV2RYdlBFMlQyWXpTWW1KTXhHcVZSeXBUQ0wvZWxiS1N5OXdtTXJ2OVZXenRveXZqcjJFWDVlZ1pSVUZWQlNWWUNpM1Z3R2lYSFRPSDN4R0dHQkl6aVlzUjIxMHZtNVd6N3JvVHNPT3FWKzl3OEpPc1dBMEw1cjdZUWcwRWpIYnlHRTZEUDFUYlVjUHJVRGQ3MG56YTJOL1hxdllMK0lEb0dUeldaRG9laDhFcXo2eGhxbm9MUGllb3Njd095SnkvSDI4S093TEJjQUgwOS92RDE4bmM2dmFhZ2srMnFHMDdZUXZ3Z0NmRVA0ZE85ZnVkeEpRR3V6MmNkcnZmSEZyem90MTVReDh4eXRpbGFiQllWQ3dmMExuKzMyYzNkbTg3NDNNRjkvK1hmWGU2QldxYmxXbWQ5SmVld3Z1YzJ0RFIxYWJnRENBNlBSYW5RQVBMenNHMXpNUDBPd1h6amVubjZPWTdLdXBCTVZNcEx3NEJoS3F3cUlESTdqd2FWZnYrVXlpOXR6NXRJSlVyUDI4K0RTcjVNWU8rV09yK2ZwN3NQRVViTjdQSzY0SXE5RDBObSsxUlNncGJXSm5jYyt3dDg3aU1kV2ZBc1BOeThBRE1aV0NzcHlTT2pGbDBTcDUvWnhMSE0zTHozMEh3VDRCSGZZYjdHYU9YeHFCNTd1M2t3Wk02L0QvbFZ6SDhQWHEyM3k5UVZUN3VQdlcvNmJuS0lzcW1yTENQQU5vYlNxaUErKytqMkJ2cUU4c2VvN2ZIWDBRK3FiYW5oNDJZdW9WUm91RldSU1dsWEl2TWtybVRScURtOTg4U3ZXM1BNa282TW45bGgrNFhvU2RJb0JvWDNRT1YyNjFnb2hSSi82OHNnSGVMcjdNRFoyTWtkTzcrelhlOVUxVmJQMTRMdXNudjg0S3FXS3h1WjYvckw1UDNsbXpRK2NYbFl2NXA4aDQveGhSdDdVTFhYNzRmY3BMTHZTNmJVWFQ3K2ZlWk5XT0czTExUNVBidkg1VG84em1vMzRlUVV5ZThJeXAvM0ZGWG1rWng5azBiUjF1T3M5blBidFQ5L1NvY3V1U3FsMkJOSXRobWFTVXpjekptYXlVNWZhcjQ1K2hLZTdEOU9URnFMWDJqUGhLUlRPMzZEV05sVHg3dmJmb2xacE9nMTJUNXpkNjlRRjEyYXpZYmFZbkxwRCsza0hVbGlXUS9iVmt6eHozL2RSS3BXVVZCWncrTlFPbHN4WVQxemsyRTUvZHFML25MOTZpdTJIMzJQbXVDV29GQ3JPWERyZXEvTjBXcmN1VzdiN2l0Rms0TVBkZjhKa052TE1taDg0QWs2QXJOeDB0aDkrbnlYVDF6TjMwcjFkWHNOZ2JPWGsrVU9NR3ptOTA0QVRZT0hVTlZUWGxmUGxrUTl3MTN0MitGenRBMDRBaFVKQlZNaElybFhrWXpRYkFFZzVsMHhZNEFnZVdQd0NHcldHWlRNZllOUE9WeW11eUNNcVpDUUhNN1lUR3o2RzViTWVCR0RwakEyY3pENUVRdFI0bEVwcHJSam9KT2dVTG1mRE9laWNLa0duRUVMMG1UT1hUbkM1NEN4UHJmNHVlU1VYKy8xK0hub3ZzcTZrazNJMm1Ua1RsM1BxNGxIYzlaNlVWeGVUbkxxWmg1ZTlDTmdUa2ZoNCtISHprTEJuMS82Z3d6VzdheW1kT21ZK3ErYy8zbVY1dkR4OE83UVltYTRIbGRNUzcwR2oxanJ0TzVhNTIybDkxdmhsVEIyN0FKdk5SdWJsRlBhbWZvYlpiQ0lxWkNSbWl4bUx4WXhHcmNWTjc4R3hNN3M0ZG1ZWDA1TVdNbnZDY243MDdCODZMZFBYTi95WVFOKzJmK3pNRmpPL2ZQT2JyRnY0TEVseFV4M2JLMnRMZWUyVG4zVTRmL1c4eDNsenkvOVFYbDFNa0g4NFd3KzlTMkxjMUE3QnRlaC9OcHVOQXllM01pNStCc3RtUHNEL3Z2dGRWQ28xT28yKzIvT2FXaHZ3OXc3dTE2RFRZR3psZzUxL29LNmhpcWRXZnhjLzcwQ24vVlBHektPeHVZN2t0TStwYTZwbTVaeEhPbjNPVXM0bFl6QzFNbjl5NTExbndSNUVybDN3TkhWTjFXemU5d1pQcnY0dVVTRnhYUjV2czlrb3FTeEFyM04zUEF0cjVqOEp3R3VmL3N4cGJQaEgxNU4xV2EwV3lxcUtPSG4ra05PMS91ZWQ3d0R3blVkL2hkdE5YeUtKZ1VPQ1R1RnlPVFhRZFAxTFpTOHR4UHQyZjd3UVFvamVxYTZ2NEt0akh6SnAxQnhpd2tmZGxhQlRyZEt3Zk5hRGJEbjREa2tqcDNIcTRoSG1URmhPUkZBTW4rOS9rL05YVHhIc0gwRnVVVGJmZVBDblhDbktkanEvMWRqQ2xnTnZzM3pXUTQ2WDVCMUhQNlMrc1pwSFYzeXpUOHBZVVhNTmJ3L2ZEZ0ZuNTU5SHpjWDgweHpLK0pMSzJsTEd4ODlnNmN3SDBHdmQrV2pYbjhndFBzOGp5MTlpNGRRMXpCeTNoT09adXpseE5wbTByQVBNbnJDTU9SUHZSWDNUZU0vcXVuS25LUm5NRnZzL2dvM05kVTVaVDJ0dkdvTjc1dEp4OXFkdkFleGpPVC9hL1Njc1ZndE5MUTAwTnRmeHUwMC9KTUEzbEdDL2NBeW0xaTR6cVBwNkJUaTY2NG83bzFBb2VIemx5M2k1KzFEYlVJWEIxTW9qaTE1aVZQUUVyRllyYjIxOWhWSFJFNWszYVlWVFFQZkozci9TMUZMZmIrWEtMN25NVjBjL3BLNnhtZzFMbnNkc05WTlVmdFdlZk10aXdtdzJZYmFZOEhMM2RZeWROaGhiV0xmZ0dhZFd3K2JXSms2YzNVdFMzRFNuTDBvNm8xRnJlSGpwaS96dGkxL3k4WjQvODl5Nkh6cTFjTlkxMW1BMkc2bHRyQ0xqL0dHdVZlU3hmdEZ6anVmd3huM05aaU9McHExbDNNZ1p2ZnFzcFZXRmJOcjVhcStUR2duWGtLQlR1TnlaaXJibGlVR3VLNGNRUWd3bFpvdVp6NUwvaG9mZXEwUFcwLzZXR0RlVnRPd0R2TGZqZDdTME5qRWhZUlphalk0NUU1ZXorOFFuakFpTkp6NXFIQUcrSVIyQ1RwMUdUMzdwWlhLTHp6UFZlejRBSlpYNUJQbjFUYlpkbTgzR2xlSnNMRllMRlRVbEJQbUZkWHQ4WTBzOU80NXNJdGcvZ3ErdCsxY2lnMk5wYm0zaW85MS9vclN5a0xHeGsvazArYStzbnY4RUV4Tm1zWGo2L1V4UFdzVCt0QzNrRkdWMTJqcjAwZTdYT3IxWFQ5Ty94RWFNeGFmZFMzeHpheU0xOVJWRUJNYzZ0bWxVV3M1ZFNTWHYya1ZlLyt6bm5WMkdKMWErTE4xdys5Q05jY2FsVmZheGxhR0JJd0I3RURWN3dqSytPUEFXSlpYNWpsWitzQ2NMNmk3d054aGJLQ2pONmZIZW5RV3VKck9KemZ2LzdtZ3QvSERuSHgzN2xBb2xHclVXdFZxRFdxVkJwVktqVnFvSkRZamliRTRxWnJPSkRVdWVkeVFMT3BTeEhaUFp5SUtwYTNvc0M0Q251emNibDMyRHQ3ZjlMeC91K2lNdnJQK3g0MHVYdDdmOUwzV04xUUI0dUhseC84S3ZNVFoyY29kcjJHdzJXZ3pOMURmVjlPcWVUUzBOdlRwT3VKWUVuY0xsTXR0bEZKL1krVkFCSVlRUXQyakhrVTFVMUZ6am1UVS9jSnBPNDI2NWQvWkcvcnI1RjB4TFhPQjR1WjQ3Y1FXbkx4N2piRTRxVDkvM3ZVN1BVeWdVakFpSjUycnhlYWFPblkvRmFxRzh1cGpwaVl1d1dxMU9VMEZZclJhTVpnTjFqVzB2cDNxdFc3ZWZOenYzSk5WMTVRVDVoZkhtbHY5aHcrTG5TUmpSZFNJVkwzY2ZYbnp3cDQ3QTRscEZQcDhtL3hXQXI2MzlGL3g5Z2tsTy9ad3RCOTdtVW40bUsrWnN4TXZkaDdVTG5zSnF0WGJhWGZIRkIzN2kxR3JVMEZ6TDd6LzhONTVjOVIyaXcwWTV0bGZXbGpvRmp0NGV2azZKbE03bHBISHN6RzUrOE5Sdm5LNS83a29xbzZJbjhNRGlGd0Q0eCs3WDhQSDBaOFdjUndBNnRMeUtPMU5hV1lqVlppVzMrRHhhalk3RzVqb2FyOWRUWDY5QWxzMThrQlpERTljcTJwSklOYmMyb05Yb0hkdDhQUDJkeGx0ZXE4am43VzIvN3RYOTNYVE9YVW8xYWcyUHIvZzJCbE1yN2pvUE5Cb2RXbzBPclZwSFRsRVdaeTRlY3dvc2J6aWJrMHBkWXpYSzYyT1JTNnVLU004K3lPd0p5N29jeTlsZVUwc0RPNDV1WXNHVU5heTU1eWxVU3JWVFhidHYvaE8wR3BxcGI2cmxja0VtbnliL2xhU3IwOWl3K0RtbjU4UnNNWFBxd2hHeWMwLzI2dlBiYk5iclA3dk91K0NMZ1VIKzZnaVhzdG9nbzEzUU9VbUNUaUdFdUdQSE0vZHcrdEl4Rms1ZGc0ZWJ0eU1vTXhoYkFYdnJTRjJqR3g1dVh2MFdnTlJmYjlFb0xNMXhqTW5VcURWRUJNZlNrRmVMbjFkZ2wrZU9DSTEzakswc3F5ckNiREVUR3pHRzZ2cnlEbU1jSzJwS09KdVQ2bGhmTkcxdGwyUFBLbXRMMlhIMFF5SkQ0bmo2dnUreDVjRGJmTFQ3VDZ5YSt4aFR4ODd2c2p6ZUhyNFlUUVlPbk54RzZybDlqQWlOWjhQaTV4MVRNeXlkdVlIdzRCaTJIMzZmMXo3K0tkT1RGaklqYVhHWFV6ZTBHcHVkc2doWDFkbi9JVlFxVlU3Ylc0M05IYzU5ZC90dmFibSt2ZFhRVEt1eG1iOXMvb1ZqLzhJcGF6Q2FET2cwZXNmOGh3cUY0bm9MbDZiRDljU2RlMmY3YnpDWVdoM3JiM3p4cTA2UE8zQnlXNGR0TjQ1ZE1Yc2pNOFl0Y215UERrdmdvYVgvMU9POWsxTS81MExlNlE3YnU1cUh0N3F1blBONXA3QmFyUjJDenZIeGJkMVpiVFliMncrL2g0ZWJWN2RqT1c4d21neDh0UHMxeXFvS21UVittZE8xYm1nLzlkSHNDVXZabTdLWlk1bTdpUWtmN2ZUOEdZd3RyRnY0ekMxUGxTUmR4Z2MyQ1RxRlMxMnRnOWJyVTBsNWFTSFd4N1hsRVVLSVc1VlhEMXN1dzZVYXVGamRkOWRWS3FEck5CemR5N2h3QkxDLzVIYjJvdnZlanQ4QjhPemFmK2syMmNmdHNscXQ3RW41akFrSnM4ak9QY21waTBlWk1tWWVSZVZYdVpCM0NoOVBmL2FtYm1iRDR1YzZQVDhxTko3bTFNMVUxcGFTWDNJSmY1OWd2RDE4cWF5MVo1MTdkTVUzQ2ZMdDJDMzJ2Uy8vcjhzeTVaZGM1dFBrdjZKVUtubGdzYjJWWi8yaXI2SFQ2UG55eUFjMHR6WjArbkp0TXBzNGRlRUlSOC9zcExtMWtjWFQ3MmYyaEdVZFdqQVRZNmN3SWlTZXZTbWZjZVQwVGs2YzNVdkNpUEdNanA3RTJOZ3BUZ0ZmVnkxWTcyei9UYWZiMjVzOVlUa1dxLzBmem9MU0hESXVIR2JCbFBzYyswTURvemliazRKN3UxYXp2bFJyZ0IxWmtOb0FqUmI3bDhlRDNaMDhhd0F2UC9ZcmJEWWJyMy82SDR5T21lU1lCOU5zTWJIejZFZk1HcitVd0p1NmNmOTl5MzhUSFpyQTBwa1BBSFFZWDZ4VXFuRFhlL1o0Nzg3bWh6V2FEQlJkbjJib1pqZm1lTTI3ZHJIVCtUWTkzWDBJOWc5SG9WQnd6K1RWUU0vQlhJdWhtUTkzL1pGckZYazhzT1NGWHY5Tm1aYTRnR09adThtN2R0RVJkTlkzMVRwYWpUL2YvNmJUYzlZK29kak55Y1ZzTmh2ckZqemRxMmxtaEd0STBDbGM2a3k3VnM0Sk1wNVRDREhJYkRvUGI1NjFMeWNHd01ZeG9PMzRIbmRiRk1DeDVOczdkL1g4eHpFYVd6dHNQM2NsalhOWDBsZzE5MUc4UGZ4NlRBeHl1MUxPSldNMEcxZzE5MUc4M0gzWW43NkZzYkZUMkhuc0l5YU5tc080K0JtODkrWC9NVDFwVWFmbmh3ZEZvMVpwS0trczRPcTFDOFNHajNIYTcrWG0wMkVLQnJDL3FOL01Zcld3ODlnL1NNcytnSStuUDQrdCtCWStudjZBdlFWdzFiekhNRnZON0UvZjJ1SEZ2NjZ4aGplKytDVk5MUTBFKzRYVDJGTFB3WXp0SE16WTN1M25WeXFVSk1aT0pmdHFCbVhWeFNSZXowZ2I2QnZLdmJNZnByQTBoMld6SG5JY24zdzl3TjY0L0NXbjY5VFVWL0RlRHVkQU9tSEVPSGFmK0pUUjBSTUpENHptalBJNG9RRlJaT1dtTTNmaXZkZkxYVTJ3ZjJTM1pieGRlclY5S015SU1EQXJPaVFmSHBUdTVGa0RlNWZ1bHRZbUdwcnJpQWlPeFUzbkR0aS9zRkFvbGJ5MzQzZmNOLzhKSmlUTWRKeGpNaHR4MTNzNmp1MUx0UTFWdlAvVjc3czk1c05kZit4MGUyTGNWQjVjWXUrV1BTcDZRcGZuVHg0emozSHgwNmx2cXVYVHZYK2h0cUdLQjVhOGNFdHpsRnF2ejVmYlBuZ3NMcjhLMko4VmpWcnJ5QUNkZVRtRi9lbGJlUG5SWHdMd3YrOStqelgzUE9uSS92dTdUVC9zOVgyRmEwalFLVnlxZlJJaDZWb3JoQmhNTGxURHRtcFlHZzB2VGdMZmZ1alpkZXcyejR0cE55Nnd2V3VWOXZGakkwSVR1dXgrZDZkcUc2dEl6ejdJL1l1ZXZaNDg2RjdLcW90SVR0MU1UWDBsajYzNE51NTZEK0tqa3RoOS9HUEd0M3NSdjBHbFZQSHlvNzlFcjNQbnl5TWZzT2FlT1pqTXBnN3paL2FHU3FtaTFkakMyTmdwcko3N1dJY3BGUlFLQld2dmVRcXRXc2ZvNkVtY3VualVzYy9IMDQ4NUUrNGxObUlNUmxNcmIyLzdOY3RtUFlpblcrZmRaZ0Z5Q3M5eDZ1SlI3bC8wTEN2blBrcGpTNzJqQzdOU3FTUXlPSTdrMU0zNCt3U3phTm82akNZRE9VVlp6QjYvRkI5UFA2ZHIrWGo2OGUvUC85bHBXMmxsSVNmTzdpVStxbTBjYWtOekhjbXBuK1B0NGNmWTJDbVVWUmV4YVBxNlcvNVo5WVplQlJNRElTZ0lORU9vdCs3dFBtczNsRlFWQUJEU0x0alhxRFU4c1BoNURwemNodFZxY1RyZWFHeEZvKzZmN3FEQi91SDg1SVhYTzkxMzRtd3l1MDk4d28rZWZmV091bHVybENwU0xoemhVTWFYNkxSNm5sejkvNGdPUytqMDJQckdHbEFvbk1ZakF4dzdzd3ZBcVM1bjVhYmo0K252ZU1adWREYzNtZzNZYkRiSHVnMGJCbU9yWTcxOU5tZ3hNRW5RS1Z3cXMzM21XZ2s2aFJDRHlPVnEyREFLWHVyZnVkMzduY2xzWXZlSlQ1ZzNhWVdqQmZCT1ZOZVhNeVpta3FQRncwM256aVBMLzVrL2Yvb2ZMSi8xSU83WGc3N0YwOWR6OHZ5aFRnUEpwcFlHeXFxS3VIcDd3UmNuQUFBZ0FFbEVRVlR0QWthVGdYMnBuL1A1dnIrelpNYjYyeXJUMm51ZTZuYnllSVZDd2NxNWozUzZiL2FFcFFDT1RLS3g0V082VGFwUzN5NnBrVTZyNzVEVUtDSTRodldMbnVQei9YK251Q0xQMGJvNlpVelhZMHJiTzVpeG5ZaWdHT0lpeG5BdUp3MkFxSkE0cG95Wng4NWovMENCQXB2TlJrUlFiQTlYRW4ycHNkbWVSZmF0cmE5MGVjeFh4ejV5TEp2TVJnNmYrcEtqWjNZeVpjeTh1NTVoK25iWmJEYXlycVJ6TUdNN1ZYVmx4RWNsc1hyZUV4MitNR212dXFHQ1RWKzl5cGlZU1FUN1IyQTB0WkpiZko1ckZma2tqQmp2R1AvWjBGekhwZnhNcGlVdUFPdy9veHN0bUZhckZhdk42bGczVzh4c08vUnUyelFyRm5OL2ZtelJCeVRvRkM1enRRNGFqUFpsTHkzRXlYaE9JY1JnWWJOM00zeHV2S3NMY3VkYVdodTVldTBDRi9KT3NYSDVTMFFHMzFtd0VoYysxaWtoQ3RoYitMNis0Y2RPM1ZkREF5SlpQZTh4VXM3dGN6cjI5VTkvVG5tTmZYNUpUemR2UmtWUElEd3dtckRBNkY2TmNldE1kd0huelN4V0MzU1NjYll2alkyZFRLdmhVYllkZmcrQTBJQW9Dc3V1RUJjeHR0dnhjOWNxOHJtWWY0WW5WcjVzMzlDdW1FdG1iR0JrWkJLbkxod2hLVzZhU3pJV0QyZXhFV040Yk1XM2VuVnNUWDBGWHgzN2lQbVRWeE1lRk4zcGx6MU56ZlZrWDgzbzhWbzN6K1hhWCtvYWF6aWJrMExHaGNQVU5sVGg2eFhBK2tWZjZ6UmgwTTJDL2NLWk1tWWVPVVZaanFSSHdmN2hySnp6Q0ZQSDN1UG9YcHVjc2htcjFjTDB4SVVVbEY2VzdyVkRqQVNkd21WT3kzaE9JY1FnWlFOQ1BFRFhSK00zNzVhRlU5ZXc4S2I1OXJ3OS9YaHU3Yit5YWRjZmVYZjdiOW00L0J1M25EV3lOOW9Ibk1jejk2SlJhMUVxbFp5K2RBeTNkc0hrclBGTDBXcjFSQVRGZEhnWnY1Rkk2TzliL3J2VHFVaHVwN1VqTy9ja1ZYWGw2TFI2bWxvYXFLNHJaMkpDMThsSTN2dnl0eWdVWFFleDdiT1kzcXk1dFpFclJkbWN6VW5sU2xFV0lmNFJKSTJjem9XOFUzeTg1M1VVQ2dYKzNzR0UrRWZnNWVHSHA1czM3bnBQMUdyN2ZJcXg0V040WXVYTGFOUmE4a291a1oxN0VyM1dEYkMzS051d2tWdDhudWZYLzlzdC94ekVuZkZ5OThITHZmTnZ6NHZMODZpc0xVR25kY05zTVpHVm00NWFwV0ZhNGdKSHkvL05LbXBMMkhMZzdSN3ZhN0dZMFYydkF3RFpWelA0ZE85ZmV6enZWMjkxSFNEN2VQcnpqUWQvU2tGcERvVmxWN2hTbE9XWTJpWFlML3o2K05SWnZjNTg3YTczWk1XY2pUMGVWOTlVdzlTeDkrRG5IVWhCNmVXZWoyK3NJZVBDRVF6R0ZocWE2NXgrRG1MZ2thQlR1SXhUMTFvSk9vVVFnMFNUeWQ0UTVqT0VHcExjOUI0OHNmSmwzdC94T3k0WG5PMlhvTE85eXdXWlZOV1ZZYlBaOEhEellzbU1EWTU5azBiUDZmSDhlMmR2eE4rNzR6OGNXdys5ZTh0bHFhNnY0TURKcmRoc05sUktGZEZoQ2QxT256SXRjV0czTGE1NTF5NlNsWnZ1dE0xa052SFcxbGNvclNwRXFWQXlNaktSaDViK0U2T2pKNkpRS0pnM2FRVjFqVFVVbCtkU1hKRkhkVjA1ZVNVWHFXK3N3V0Jzd1dxejR1OFR6RXNQL295NHlMRjh2djlOenVha290WG9XTjR1SVZGMVhUbnpKNjhpTktCL2tnaUoyMVBYVk0yV2crODQxcjA5L0ZoN3oxTmRCcHdBTWVHamVYTFZkM3E4OW82akg1SjFwYTIrUlljbXRMV0UzeWFOV292SmJPVHovWCtueGRCTWdFOElzeWNzWTJ6c2xEdnVDZEdkdFF1ZTdqRG42QTNlbm41T0NjVkdSaWJpNmVIRG5oT2ZvdnIvN04xM2ZGVFhtZkR4MzR5bXFmZmVoUkFnaWQ1N3g3aUF3VGJ1dlNTMms5Zkp4c2xtazMwMzJjM3VKdnRtTjlsVXg0N2oyQWIzZ28wTHh0aGdlcEVFQWdsSklGQkRFdXE5VDMzL0dEUm9tRkZEWFhxK240OCt6Tng3N3IxbllFYk1jODg1ejZOMFlmcWtCWFpyUThYb283QllMT01oOFpnWWc3WitmRzE2N1lzYklONm41L1pDQ0RFYWZGRUl2MG1CMmNIdzN5dUg5bHBQUC8xMHR3bEJob0xlMElGYXBYRTZpamdXZGRZbjdXbTkyWEM1Vkp5RnlXd2tPalRCTmpyWlZ3YWpBWXZGYkRmMTl2cVNFY1BoRnk4L3piUFBQa3RBUUFDQmdZR294MUVtb2FIK3JGa3NGb3dtSXdxRllzaHE0dzYyeXRvcnVPazh1cTAzTzk2TTUvZjNhREEyM3ZWaTNDbHN2Qlp3NmxTeW5sTUlJVWFEOFZaY2ZUUUVtNTNpSTVOdStGaG5XVWJIeTQyQmlVS2hVQXdvVyt4SUdLb00xMkppNnZ2S2VpRUdVZGY2bkhPQ3JJV1poUkJDQ0NHRUVPT1BCSjFpUkhRTk9xVlVpaEJDQ0NHRUVPT1hCSjFpUktSTDBDbUVFTDJLaTNaZWJGMklrUkFSR2cyTXo2bTk4bGtUNC9uOVBScEkwQ21HWFpHczV4UkNpRDVwNjJpbHZLWmtwTHNoQkdYVmwyblh0NDEwTjRhTWZOWW10dkgrL2g0TkpPZ1V3NjdyMU5yWnNwNVRDQ0c2RlJFZVRrVk44VWgzUXdqS2E0cng5L2REb1ZEZzR1SXk3a2FENUxNMnNZMzM5L2RvSUVHbkdIWjI5VGxsYXEwUVFuUnIvc0o1RkZSa2pYUTNoQ0N2TkpOSjhYRW9sVXJVYXZXNCsxSXVuN1dKYmJ5L3YwY0RDVHJGc0R0VmNlM3hUTWZhM2tJSUlhNmFQbjA2YnQ1cVRtYnRIK211aUFuc1dNWlhLTFJHSWlNalVhbFVhRFFhbE1yeDlSVlNQbXNUMTBSNGY0OEc4amNxaGxWeGsvMTZ6a2srSTlzZklZUVk3ZTUvNEQ1SzZ5NXlNblBmU0hkRlRFREhNNzZpdERhWHBjdVdvRktwOFBEd1FLMGVXL1VtKzBvK2F4UFBSSHAvanpUVlNIZEFUQ3hkMTNQT2t2V2NRZ2pSSTRWQ2dVcWw0ckVuSDJUSDlqZlplU0NmMk5CRVF2d2pDUTJJR3VudWlYR3FyUG95NVRYRjVKV2VRNmsxc256MVlseGNYSEIzZDhmSHh3ZVZTalh1cGgvS1oyM2k2Tzc5N2VIaE1XN2YzNk9CQkoxaVdHVldYM3M4UFdEaytpR0VFR09GVXFsRXE5Vnl6NzNiU0UxTjVYejJhVTVrZllsVzQwWkpXZUZJZDArTU14R2hNYlRyV3drSThDZHVTcXh0eXFHcnF5dCtmbjVvdGRweE8vVlFQbXZqWDIvdmI1MU9OMjdmM3lOTmdrNHhyTEs3QkoySkVuUUtJVVNmcUZRcVBEMDlXYkprQ1VsSlNUUTNOMk0wR2pHYnpWZ3NscEh1bmhpSEZBb0ZTcVhTTnVYUTI5c2JuVTZIU2pXK3Z6cktaMjFpY1BiK2RuVjF4Y1hGWmFTN05tNk43OThjWWxScDFFTlppL1d4VWdHSi9pUGJIeUdFR0V0VUtoVnVibTVvTkJwOGZIelE2L1VZREFaTUpwTjhHUmFEcXJOc2hGcXRScVBSb0ZhclVhbFVFMllFU0Q1cjQ5dEVmMytQRkFrNnhiQTUxMldVYzdJdnVNaDBlU0dFNkpmT2RQNHFsUXFkVG9mRllwRXZ3V0pJS0JRS2g1K0pSRDVyNDl0RWYzK1BCQWs2eGJEcE9yVTJTYWJXQ2lIRURaRXZTRUlNRC9tc0NURjRaQnhaREp2c21tdVBaV3F0RUVJSUlZUVFFNE1FbldKWW1DMlEweVhvbEpGT0lZUVFRZ2doSmdZSk9zV3d1RlFQQnJQMXNiOE9BbDFIdGo5Q0NDR0VFRUtJNFNGQnB4Z1dYZGR6SmdlT1hEK0VFRUlJSVlRUXcwdUNUakVzWkQybkVFSUlJWVFRRTVNRW5XSllaTXQ2VGlHRUVFSUlJU1lrQ1RyRmtHdlVRM21MOWJGU1lhM1JLWVFRUWdnaGhKZ1lKT2dVUXk2ejZ0cmpSSDl3a1pKWFFnZ2hoQkJDVEJpcWtlNkFHUDlrYXEwUVFnZ2h4cEtNakF6U1VrOVRVbHlNcTg2ZHZNTGNrZTZTR0dKeDBaTnA2MmdsTWpLQ2VmUG5rcHljakVLaFFLR1EwWkxCSUVHbkdISmRNOWRLRWlFaGhCQkNqR2JiWDl0Qlc2T1pxTUFwekZxeWpoRC9pSkh1a2hnbTVUVWxWTlFVYzJSZktxZlR6bkQvZy9laVVxbFFLbVZ5NkVESjM2QVlVaVlMbksrOTlueTZsRXNSUWdnaHhDajE0aC8vaHJkTEpKdVdQc0xNaE1VU2NFNHdJZjRSekV4WXpKWVZUK0N0RE9mbEYxNmxyYTBOazhrMDBsMGI4eVRvRkVQcVVoMFl6TmJIb2U3Z3BSblovZ2doaEJCQ09MUDl0UjJFZXNjelAzSFZTSGRGakFJTHA2OGwxRGVlTjdhL1JYTnpzd1NlQXlSQnB4aFNkdlU1WlQybkVFSUlJVWFoakl3TVdodk16RStTZ0ZOY3N5aDVMZm9XU0UxTnBhT2pBN1BaUE5KZEdyTWs2QlJEeWk2SmtLem5GRUlJSWNRb2xKWnltdWlnaEpIdWhoaUY0c0lTeVQ1M25zYkdSaG50SEFBSk9zV1Fza3NpSkNPZFFnZ2hoQmlGaWt1S0NmYVBIT2x1aUZFb3hEK1NxcW9xbXBxYU1CcU5XQ3lXa2U3U21DUkJweGd5alhxb2FMVStWaXNoem50ayt5T0VFRUlJNFl5cjFrMlNCZ21uUWdPaTBHcDBHQXdHOUhxOUJKMDNTSUpPTVdUT1ZsNTduQlFBU2lsekpJUVFRb2hSS0wvbzRxQ2RhNkJCeVdBRk5UWDFGVFMxTmpqZDE5YmVRa1Z0NmFCY1p5SW9LU3ZDWkRLaDErdGxYZWNOa3FCVERKbXVwVktTWkdxdEVFSUlJY2E1VHcvdDRNQ3BUL3ZjdnJtMWtRNTl1KzE1ZVhVeGYzNy81NVJYRncrNEx6dS9lWVdVYy91ZDdzc3FPTVdybi95NngrT3I2OHZKTGNxd1BUZWFqT2dOSGIzK09BdWFpOHZ6cUcyc0FpQXQreUFYQ3MvMmVHMmp5VWh6YXlQbE5TVTBOdGZaN2Z2OHlGc1VsdVU2UFM0MTZ3Qkh6dXpwOGR3M3ltS3h5UFRhQVZDTmRBZkUrSlhiSmVpYzZqZHkvUkJDQ0NHRUdBNHhZVlBZZmVRdGxzellnRmFqczIyL1ZKeEZ3Wlh6ZE9qYmFOZTMwZGhTUjNWZEdlMzZOcGJQdm9YVjh6WURFT0FiaW8rSFA2OS85aHNldU9WN1JBVEY4c2J1MzFOY2tkZnJ0VGNzMnNiY2Fjc0g3YlVjVHQ5TlZsNGFkNng5a3NUWU9ldzk4VDVwMlFkN1BlNDdkLzhDZis4Z3UyMWZwK3hrY3RSMGxzM2FTTzdsVEVMOEk1a1NNNU9jZ25RT3ArL0daRFppTkJyUUd6dm8wTGRqTkJrQTY3VG54Tmk1M0xyOEFkdTVzdk5QRVJvUVJVeW9ZK0tuNG9vODJqcGFXRFpyNHdCZnZSaHNFblNLSVhPaFM5Q1pLSmxyaFJCQ0NERU92ZlRodjFQVFVHRjdiaktiK00wYlA3UTl2M1haZzVUWFhPWmNYaXJSSVpOeDFYa1E2QlBLek1tTDhmTHdKY0E3eE5aVzVhTGluZzNQOHZhZVAzSTI5emdSUWJFc25yR2VHVzJMZXV6RFo0ZmZ3R1F5OXF2ZkNucGU5M1Ryc2dlb3FpdGo1NzYvb1ZyL05BdVQxNUlZTnhlQU14ZU9jZkZ5SnR2V2Y5dld2cnk2bUwwbjN1OVhIMXJhbTJodGIyYjF2TTJvVkJwMEdsZGN0ZTY0NlR4d2QvVkNyVkwzNjN4bXk5Qk9mWlZSemhzblFhY1lFcVhOMEhyMWQ1Ky9EcnkxSTlzZklZUVFRb2loY1BmNlo3aFFkSllnM3pDOFBIeHQyN1B5MG9nTW5rUllVQXpsTlplSkNJcmpyblhmNnZZODJRV25TY3M2d01PMy9ZQUhiL2srU3FWMUZkeWtpTVJlKy9ERjBiZWRicStxSzZPNFBJL1F3R2orZS9zUGJOc3RGak5HazVGZnZmcWNYZnR2YmYxbi9IMkNBZENvdGR5MzhidTg4dkYvY1M0dmxUdldQR0Vid1N5OGNnRzFTdTEwdExHL1hIWHV6RXhZZk1QSDcwdjVDSlBaV3Nxa3ZLWVlzOW5FM2hNZjJQWnIxRnBXemQwMDRINktnWkdnVXd5SnJsTnJFMlJxclJCQ0NDSEdLVit2QUlvckxwRmRjSXBIYi9zaFNxV1NzdXJMSEU3Znpkb0ZXNG1MbU5hbjh6UzNORkJhVlFqQU4ybTdPSDMrU0svSDNMYjhRYWJGenJiYjl0WEpEMjJqbU9VMXhieTk5ODg4c2ZuSDNMbm1TVnViM01zWlpPV2xzWFgxNHdEVU45ZXc1OWk3V0xBZnlmTjA4K2FwclQvRjNkV3pUNjlocUxTMXQ5aW1HSnZOSmlwclM4a3R5c0ROMVpQYXhpck1WNE5PL2RYMXNYVlgxNC9XTjFYVDJGSXZRZWNvSUVHbkdCSVh1cXo1bHFCVENDR0VFT1BacmNzZTRPKzcvaCtWdGFVRStvWHh5YUh0Sk1iTlpmR005VGQwdmdYSmE0Z01uc1E3ZTEvZ29WdStqN3VybDIzZitjSXpuTWs5eXIwYnZtTTNzdHFwcXU0S1VTR1RBVWllTkovaWlqemUvL29sbnRqeUU5dDAxZHJHU3RRcURRblJNd0I2VEZ3MFdBRm5WZDBWc2d0TzA5TFdTRTE5T2RrRnB3RnJvSmhma3RQdGNXRkJNVlRXWGVIRC9YOER3R0RVYy9yOFlkSXZIQ1VtYkFyMzNmUWRXOXQzOXI2QVVxSGs3dlZQQTVCeTdoc09udjVzVVBvdkJrYUNUakVrdW81MFRuSDhmU2lFRUVJSU1lYWR6VDNPTjJtN0FPdGF6bmYyL2htVDJVUkxXeFBOclEzODdxMS93dDhuaENEZk1Eb003VlRXWG5GNkhoOVArK1FYbm03ZWRGeWR5dXJuSFl4M2wrQ3lyTG9JRjZXS0lMOHdwK2VxcWE5ZzNyU1Y1QlNjUnFGUWNPdXlCeWlwekxkYkgya3dHbkJ4NlQ0TU9IMytDSWZUZHdQVzZhblAzUFh6UHZ4dFdDa1V6dGVLRmxmazBkaFNoMGF0cGJXam1kU3NiMGlhTkorRzVsbysyUDh5SGZvMlBOMnVGWFUzbTgwMHR6WHkyS1lmRVIwNm1aODg5Z2NBL252Nzg2eGRzSlU1VTVjNVhNTm9OT0NtOCtoelg4WHdrYUJUREFrcGx5S0VFRUtJOFM0MmZCcmVYUUxHMXZabTZocXJDQStLdFcxVHUyZzRsNWRDNFpVTHZQamhMNXllNThHYnY5ZnROZjc4M3Mvc0FqbUx4WXkzaC9NTWpSMzZkdXFhcWdud0RiVnRDL0lMY3doUURjWU8xQ3BOdDljTUM0aG04ZlQxRkpWZjVGTHhPY0JhOXFURGNHMzZxc0ZvNEZKeGx1Mll6aW11U29YemlveHpwaTUzeUNxYmxuT0lRTDh3Tml6YXh0dDcvc2h6OS83U3RwYTFzQ3lYN1ovOWxnQ2ZFR2VuYzBwdjdNQkhMZGtyUnlNSk9zV2d1OXdFZXV2dkhZTGN3TDEvaWNlRUVFSUlJY1lFTDNjZnZOeDliTS9QWFVybDJObTkvT2poMzlpMU81ZVhRa0wwRE81Yzh4UUE3KzU5QVc4UFB6WXV1UmV3WnEydHJpOTNlbzBudHZ5VDNRamd1VXVwcEdZZmNOcTJwYjJKOE1BWWZEMnYzZkZ2MTdmUjB0WmsxNjZodVJhbFFrbE5ReVVBalMxMXR1MXFsWWFRZ0VoQ0FpSUJiRUhuN21OdlUxRlRZbmVldC9iODBmYjRscVgzTysxVGo2NW1ndzMyQzhkb01sSlpXMnE3YnRHVlhBSjlRM0hWdVhkN3VORmtYemV6dGEwSmJiQXJCcU8xNUVwbk5sdUQwWUJTcWNSRjZkTC9Qb3BCSVVHbkdIUjJVMnRsUGFjUVFnZ2h4ckh0bi8yV05uMHJBTzBkcmJUclczbHA1My9ZOXErYXN3bTlvUU90V21lYjRxcFFLRkFxbEgwcUNhSlVLRkYwR1Qzc0hBbDB4czhya0NlMi9KUGR0b3pjRSt3NS9xN1Q5bjkrNzJkMno5Lzg0Zy80ZXdmem5idi96YUh0VTF0K2FudDg4UFJubk0wOXhuUDMvdEsyclRQUlQyY20yYTRzV0RoNlpnOXBWNFBsYWJGenVXbnhOa3htRXdvVXVPazhDUElOczlid3ZCcDA1aFNjWmtyMHJHNWZhMmYvRzVwcjdiWWR6L2lLNHhsZjJXMzcxYXYvaC9qSVpPN2YrTjBlenllR2pnU2RZdEIxcmMrWklPczV4UmpSWGcrdDFSWU1iWUJDZ2FsanBIc2t1bkxSV0xCWVFPMW13ZFhmZ3M1YmdVS2g2SGJ0a0JCaS9EbGFhdjNKcTdmK0RCYWxBdUlHY1B6aUdSc3dtYTExNGk2WFgrTDArY09zbkhPYmJYOUlRQ1NabDA3aWRvTUplVjcrNkpkOW5sN3J6S3dwUzVnU2N5MTRNNXROdkxUejN6RVk5U3lkZVJOenA2MjBhOS9kYUdEWFlMZXpQMTIzZFU3WE5SZ2Mvd00xR2czTW1iYWNwTGg1SEU3ZlRWdEhDMkNkRHF6VjZBQ1lHanViakl2SFdUNzdab3JLTDFKVlg4YTJkZDkyT0ZkWDkyLzhQN2I2cEhtbDJleEwrUWlGUXNFRE56K0htOVorYmFkVzQ5cmp1Y1RRa3FCVERMb0xNdElweHBqYVBPaG9zbUF4U1FBeldwbjAxbitiamdZRkhVMW1WTzRtZkdJc3FGU3FIdS82Q3lIR3ZtWUR2SkFPZXd1dHkzYmlmV0JKK09DZFh3RWMyM2ZqeDArT1NtYnZpUStZRWoyVHNJQm96aXFQRStJZlNWWitHa3RuM2dSWXA2MEcrVVhjMFBtL2MvY3Y3QklKbmMwOXpwRXplL3A4dkVhdFJhTytWakQ5M0tWVXpHWVRxK1p1SWpYckFNdG4zOXFuRWRmZWRDYnc2UXdvOVlZTzIzVU5SajFCdm1HRUJVYmpwdk93allhMnREV2lWVnVEd1RsVGwzTWsvUXZPNWg3blZNNGhrdUxtMldxR1hzOXNObE5Ta1U5NVRUSHpFcTFCODFjblB5VEVQeEs5c1lQQ0t4ZFlNMy9MZ0YrVEdEd1NkSXBCWmJiQXBTNTNIeVhvRktOZFpSWVkyd0VrNEJ3enpFb01UUXFxY3d4NHg3ZWgwK2x3Y1pGMU9rS01WejgvQW1lcjRLRWtlQ1JwYUs1eGJBREhsbGNYY3lMemErSWprMjNibWxvYjJKZnlFVjd1dmt5TG5VTkZiUW1yNTkvZTUzTzJkYlRhMW1GVzFKWlEwMUNCd2RoQmg3NmRnaXNYYU90bzRjQ3BUL0Z5OTNXYXhiV244MzZkc3BPa1NmTlpOSDA5S1ZuZnNQdm9XOXkrOHBGZWo5VWJPcWhwcUNBMElNcnBmZzgzYnhRS0JZMHRkVmdzRnY1bnh3KzVkOE96eEVWTW83R2x6cTdzUzZmcStuTGJkRm92ZHgrV3pOekFwNGQzb05XNHN1MXEyWk91YlF1dlhNQmc3T0NMWTI5anNWZ0lENHhoWHVKS3N2TFNLTGh5bnEyckgwZHY2T0RMNCs4eUxYWk90MzBWdzArQ1RqR29paHF2SlJFSzg1QWtRbUowcTgwRFk3c0ZDVGpISGdVS01LcXB6ZFBqRmQyTWg0ZUhCSjVDakVNZjVsb0R6bjliQ2tzSGNYUnpNQjA4L1JuaGdUSEVoVS9sM0tWVUFDS0Q0NWd6ZFJsN2pyMkxBc1hWQUNtMmx6TmQ4L3UzZjRMKzZqVFZENzUrQ2EzR0ZhMWFoMWJqaXQ3UWdkRmtvTGFoRWs4M24xN09kSTNSWk9UakE2OWlOQmxZdCtBTzFDbzFtNVkveER0WGt4cXRtcnVwMjJNTHIrVHl5YUhYQ2ZXUFl0dDY1MU5lVlM0cS9MeUNLSzhwSmo0eUdhUEpnRkxwUW1OTFBRYWpIbjl2KzFGTHZhR0Q0b3BMekpxeXhMWk5vOVpoc1Zqd2RQTkcxYVdreTdtOFZIYnVmd1dsUWtsRWNCenhrY25FUnlZVDRoOUJSVzBwbng5NWs5andxU1JQbW8vRll1Rk03akhlKytwRkhybnRlWWR5TkdKa1NOQXBCcFdzNXhSalJXc3RkRFJLd0RtMktWQVlkTlNWVmFPT1VxUFQ2V1NxclJEanpQWXNXQkkyZWdQT0sxVkZYQ2c2ZTYza1NaZi9VdFl1dUlOSkVVbWtuejlDVXR3ODI5ckZ2bmptcnAralZtblFhbHdkMWxoMlRxKzlZODBUdG0wV0xEMysvbXZyYU9XRGZYK2x1UHdTOTJ4NEZ2ZXI2MHNUb21ld2ZQWXRIRHI5T2RYMTVkeXk5SDdjdW1TTGJXaXB4V0RVcy8zejN4SWVGTXZLSGdKVGdMandhV1FYbkNZeGJoNEFudTQrRkpYbDRxcDFkd2orTGhTZHhXdzJNeWtpa1haOUczdU92a05tWGdxcjVtN20xUGxEdkxUelA5aTg0bUVtUlNReUtUeVJ1OVkrUlZ4RUlyb3Vhek5MS3d0NWM4OGZVS3UxM0w3eVVkdGEvenRXUDhIZlAvbC92UHpSTDdsenpaUEVSVXpyNVc5Y0REVUpPc1dneXEyNzlsaW0xb3JSckswR0xHWUpPTWM2SlNwb2RhT3hzUkcxV2kxQnB4RGpTSGtMdEJoZzZZMHRoUndXWVlIUlBIano5MUNyTkJTVzVaS2RmOG9XRkxscTNiQmdJYjgwaHllMy9yU1hNOW56OXVqK1M1UzNoeitUbzZhVGVTa0ZzOWxFWmQwVjlJWU9mRHlkRjBhL1VIU1d6dysvU1llaG5idlhQOE9raUVTNy9hdm5iVWF0MHZCTjJpN3lpck80WmRuOVRJOWZnTmxzNWx4ZUtpNUtGOVl1dUlPRnlXdDZUZDQyTDNFbHA4OGZac2ZudjhWRjZZSzNoeDlmSG4rWDJQQ3BEc2NleTlqTHBJaEV6aGVlNFVEYUp4aU1ldTVaL3d3SjBUT1lsYkNZZC9hK3dKdGYvSUhKa2Nsc1dmVVlpWEZ6YmNkYUxCYU9uZDNMZ1ZPZjRPYnF5U08zUFc5WHVzYlhLNEJIYi9zaE8zYi9MMjk4OFh2aUk1UFp1T1FlL0x3Q2UreS9HRG9TZElwQlpUZlNLVUduR01VTWJUTEtPVjY0V0hRME5WWGc3ZTJOU3FVYTF4bHRNekl5U0VzOVRVbHhNYTQ2ZC9JS2MwZTZTMktjaVl1ZVRGdEhLNUdSRWN5YlA1Zms1T1FSeXhSZFljMUhRNGpic0YrNlgrSWlwdkhSTjM4bjgxSUtHcldXRFl1MjJmYlZObFN5ZlBZdGhQZ1BYdVFjRTVaQVRGZ0NiMzd4Qi9KS3N0R290Y3lZdk1naG1PelUwdGFFdDRjZlcxWS9qcjkza05NMnkyWnRKRHBrTWdkUGYwWnMyRlRBbXBsMjI5cHYwZGJSeXVTb1pMdjIxNWR4NlJUb0c4clcxWSt6KytqYkpNYk50VTZSdGNETWhNVjI3U3dXTXlvWE5Tdm5idUtMbzI4VDVCZk9waFVQMllKdEx3OWZIci85eCt4UC9aaTJqaGFIV3AwMURSVWNTditjeU9CSmJGM3poRjBkMDA3K1BzRTh0ZldmMlgza0xlcWFxbkhYM1ZqMllERTRGSmF1RlZXRkdBQ3pCVzcrQUV4WDMxR2Yzd2xhV1dJbFJxbUtUSXN0STZvWTI0eDAwT3lhUjNoNE9KNmVua00rMnZsRklmd21CV1lIdzMrdjdMMzlZTm4rMmc3YUdzMUVCU1lRN0I4NXFGOWloZWlxdkthRWlwcGlDc3F6Y2ZOV2MvK0Q5NDVJcHVpemxmRDhBZmpOS3BqcFBGWWFORTgvL1RRL2UrckZBWjNEWXJHTTJwdGVJOWszZzlHQXlzWHhocURCcUVldDB0Q3ViN09iTXR0WGxiVlhDUFFON2RQck1oZ05BOHJRKzR1WG4rYlpaNThsSUNDQXdNQkExR3BKV3RKZk1nOUpESnI4aG1zQlo1U25CSnhpZEpPQWMveFFvY1ZrTXFIWDZ6R2J6U1BkblNIeDRoLy9ocmRMSkp1V1BzTE1oTVVTY0lvaEZlSWZ3Y3lFeFd4WjhRVGV5bkJlZnVGVjJ0cmFNSmxNSTkyMVVXMjBCcHd3c24xVHE5Uk9yOTlaMS9OR0FrNkFJTCt3UHIrdXdTZ0pJd1pHZ2s0eGFHUnFyUkJpcEZnc0ZveEdJK054OHM3MjEzWVE2aDNQL01SVkk5MFZNUUV0bkw2V1VOOTQzdGorRnMzTnpSSjRDaUZ1aUFTZFl0QmNsQ1JDUWdneHFESXlNbWh0TURNL1NRSk9NWElXSmE5RjN3S3BxYWwwZEhTTTJ4a0ZRb2loSTBHbkdEVDU5ZGNleDB1NUZDSEVNQnVQbzV4cEthZUpEa29ZNlc0SVFWeFlJdG5uenRQWTJEZ3VSenZqb2llUGRCZkVLQllSR2cyTTdpblVvNTBFbldMUTVIVUpPaWRMMENtRUVBTldYRkpNc0gva1NIZERDRUw4STZtcXFxS3BxV2xjVG1WdjYyaWx2S1prcExzaFJxR3k2c3UwNjl0R3VodGpuZ1NkWWxDVU5FUEgxUnVmb2U2Z2t5UkNRZ2d4WUs1YU4wa2FKRWFGMElBb3RCb2RCb01CdlY0LzdvTE9pUEJ3S21xS1I3b2JZaFFxcnluRzM5OFBoVUtCaTR1TGpIYmVJQWs2eGFESTY3S2VjNUpQOSsyRUVFTDBYWDdSeFpIdXdvZ3ltWWQyR3VkNEM1d0FtbG9iN0VabEJ2TTFscFFWamR0TTBmTVh6cU9nSW11a3V5RkdvYnpTVENiRng2RlVLbEdybldmaUZiMlRvRk1NaXE1VGF5WG9GR0p3NUplZVIyL29zTnQyb2Vnc2hWZHlCKzBhRm91RkU1bGZVMU5mMGU5akc1cHJ1VkpWNUhTZjBXU2t2THFZbHJZbUFNeG1NK1hWeFRTM05nNm92MkxpMkovNk1XL3MvbDJQYmY3K3lhLzU4dmg3TjN5TnQ3LzhVNStPTHk3UG83YXhDb0MwN0lOY0tEemJZM3VqeVVoemF5UGxOU1UwTmwrN0s2czNkTkRRWE5mdm44N1BVVis4K01Fdk9IVDZjd0FPblBxVVZ6Lzk3eHY2ZkhkbnZHYUtuajU5T203ZWFrNW03Ui9wcm9oUjVGakdWeWkwUmlJakkxR3BWR2cwbW1HdlZ6dGVxRWE2QTJKOHNBczZaVDJuRUFOVzMxVERHN3QveCtTbzZkeDMwM2NBYTNIcm5mdGZJY2d2bkNkdS8vR2dYS2Vrc29DdlRuNUlhdFlCbnRqeUU5eDA3bjArOXVqWkx6bVZjNGgvZWZJdlR2cGZ6VjgvK2s4MkxOckdvdWxyYVcxdjVxOGYvU2NyNXR6S3FybWJCcVh2b25jdmZmanZWTlNXT215Zk8zVTV0eTUvWU5Ddjk2ZjNma1pUUzMzdkRhL2o2ZTdEZCsvK2hkMjJpS0E0anB6WlExNUpOcE1pRXAwZVp6RHFNUm9OVHZlbFh6aEtXZlZsaCsxSmNmT0lEcDFNVzNzTCtTVTVUSW1lMVd2L3ZrN1p5ZVNvNlN5YnRaSGN5NW1FK0VjeUpXWW1PUVhwSEU3ZmpjbHN4R2cwb0RkMjBLRnZ4Mml5OXNsVjYwWmk3RnpiMzNYNmhhUHNQZkcrMDJ0WUxKWnVSMUNpUXVKNTVMYm5lKzNuOVdaTVhrUnVVUVl2Zi94TDdsanpKQWxSMC90OWpvbmsvZ2Z1NDY5L2VaV1RtUllXVGw4NzB0MFJJK3g0eGxlVTF1YXlmUFVTVkNvVkhoNGVxTlZTNy9OR1NkQXBCb1dNZElxSjZOTkRPMnhmTG0vVWxKaFpKTWJPY2RoK3ZqQWRnTVRZdWJadGw0clBZVERxbVQ1cHdZQ3UyVlZrY0ZkbUxYWUFBQ0FBU1VSQlZCd3I1OXpHZ1ZPZjhzbkIxN24zcG1jSDdkeGk1TFYxdEJMb0crb1FXSVVIeGd6SjlZeEdQZFBqRnhBZm1kem5ZeTRWbitOUzhUbUg3Wk9qcGhQa0cwWmE5c0Z1Zzg2ZWRPamJhVzF2dHR0MnZpQ2RBTzhRb2tNbmsxVndDcVZTU1dMYzNHN08wTHVXOWlaYTI1dFpQVzh6S3BVR25jWVZWNjA3YmpvUDNGMjlIQXJTTDB4ZXc4TGtOVTdQOVpzM2ZzUk5pKzRtT1g3K0RmZm5lbjVlZ1R5MitSL1plK0o5QW4xQ0IrMjg0MjJVRTZ4WlNWVXFGWTg5K1NBN3RyL0p6Z1A1eElZbUV1SWZTV2hBMUVoM1R3eVRzdXJMbE5jVWsxZDZEcVhXeVBMVmkzRnhjY0hkM1IwZkh4OVVLcFZNcjcxQkVuU0tBV3MyUVBYVjVTUHVhZ2gyRzluK0NERmN6dVdsWWpEcUIzUU9idzkvcDBGblZ2NHBWQzVxcHNaY0N4Wk81UnhDb1ZBUUhaYlFwMm1xSG01ZUFKekkzTmRqY0t4UUtOR3FkWmd0Wm82YzJkTnR1N2p3YVlRRlJ2ZDZYVEY2dE90Ym1SU1J5SnI1dHcvYk5ZTjh3KzNldDlEektGNWpjNTFkMEZsVlYyWmJrN2g0NWdhODNIMHByc2dId052RER5OTMrenViZFUzVlpCZWN0dHNXN0J2T291bHJBZnZScWwrOStwenQ4ZGtMeHpDYWpQenVyWDl5Mmk5WHJSdmZ2LysvZW5pbFY5dnAzSm1ac0xqWGR0a0ZwL25nNjcvMjJHYm5ONit3ODV0WG5PNExENHpoaVMzL3hLZUhkbkF1TDdYYmN4aU1lbExPN2VkVXppRzc3UmtYVDlnZVAzVEw5NGtJanV1MXp4T05VcWxFcTlWeXo3M2JTRTFONVh6MmFVNWtmWWxXNDBaSldlRklkMDhNc1lqUUdOcjFyUVFFK0JNM0pkWTJwZGJWMVJVL1B6KzBXcTFNclIwQUNUckZnRjNza2tRb1hrWTV4UVR5azhmKzBPMittb1pLL3Z6ZXo1Z1dNNXR0NjcvZHIvTlcxSlpTV2xuQXpJVEZhRFU2QUtycnk4a3Z6UUdzVXliNzFyOC9vbGFwT1hqcVV6b003YjIyNzI3RXFaUEtSVTFvUUJTN0RyNE9RR2xsQVJhTGhZOFB2QWJBL01SVm5MbHdGSUEyZmF2VGMxeThuRWxMbDREWjNjMUxwdHNPRWJQWmpON1FnVTQ3dkhjQ0cxcHErZVRnZG01ZC9nQXVTaGVhV3h0NWFlZS84K2ltSCtIdkhXUnJkNkhvTEtkekRqTXBNc251K004T3YwRnhSWjdUYzYrWnY0VmxzemJhYmNzdnpiRjlObnBxMTFWNWRUR2xWWVdzWGJBVmIzYy8yL2JNdkJUS2E0cFp2K0JPWEZ5RzVpdlNjL2YrSnlvWHh5bDZMMzc0QzFiTjNld1FzQVBzUy8ySTZyb3lBT1pPVzhIa0hxYkpmbnpnVldMRHB2WVlDUHQ1Qjk5QXp5Y0dsVXFGcDZjblM1WXNJU2twaWVibVpveEdJMmF6ZVZ5TzhBcEhDb1VDcFZKcG0xTHI3ZTJOVHFkRHBaS3dhU0RrYjA4TVdOZXB0WEVTZEFveFlHblpCd0hzdmpSMkpnYlp1T1FldEdwWGRoMThqZmlJSkdaTVh0VHRlVlJkdmpUSFJ5WngxOXB2T2JTNVVIU1d5T0JKdU9rOHVqMVBhVlVoT3o3L1g4QTZZbFZSYTYxbDF6bDFzZk41ZlZNMUdaZE8ydG81VTFGVFFuVjl1ZTI1djNld0JKMURwSzJqQlFDZFpuaURUbmVkSjFsNWFaek0zTWVTbVJ0SXYzQVVONTBIbGJXbDdFdlp5ZDNybndiZ1ZNNWh2TjE5NGJxM3ltT2JmK1J3enA1R1NtOWtmZXFKYy9zQUNBMklKaTU4cW0zNythSXpCUHFFT3AzaVdsVjNoZXlDMDdTME5WSlRYMjRiWGRYcjI4a3Z5WEZvM3lrc0tBYWR4dFgyM04zVml4ZmUvN25kN0lOSE4vMEloVUtCVHVQSzNoUHZVM0RsdkczZnVvVjNvbFpwcnAwdk1KcXd3R2d1RldmaDdlRkhvSy85dEZrWHBRcXRXdWNRdkRZMDE5SFcwU0lsZVBwQXBWTGg1dWFHUnFQQng4Y0h2VjZQd1dEQVpESko0RG5PZFpaRlVhdlZhRFFhMUdvMUtwVktSamdIZ1FTZFlzQzZsa3VKbHlSQ1FneElhM3N6bVZjRE56ZXROUkFzcnk3bVhGNHFDVkV6V0pDMEdvUFJ3SzZEcitIdkU5eVA5VjhLTkdxdDNaYWErZ28rUHZBcVlZRXhQU1ltNmpvcW8xUXErZllkL3hlQTNVZmY1bFRPSWR0emdLUko4d0RyeU93TDcvK3J3N21XemI1WmdzeGgwdDVoSFcyMldNdzBOTmVpMWJqYUJUOURSZVdpWnNPaXU5aDE4SFdTSnMwai9jSVJsc3pZUUhoZ0RCOTk4M2R5Q3RJSjhnc252eVNiWis3Nk9Ya2wyZmI5MXJleDY4QnJiRmkwRFYrdkFNRDZYbXRzcnVXK2pkOGRjUC9xbXFvNGR5a0ZsWXVheXRwU3U2Q3p2cW1hRVA5SXA4Y1ZWK1RSMkZLSFJxMmx0YU9aMUt4dlNKbzBuNGJtV2o3WS96SWQralk4M2J4dDdjMW1NODF0alR5MjZVZEVoa3dpT21ReUQ5LzJBMVF1S3A2NTYrZDI1KzRhVkc1YThUQVd5N1Z5SkNvWE5SRkJjZWk3ekZZd204MThmZkpEV3R1YmVXVFREKzFHa0FHeTh0TllNMzhMWGg3Vy81VGJPbHA1YTg4ZmFHcHQ0THQzLzN1L0VvWk5WSjNsTVZRcUZUcWREb3ZGSWdIbkJLRlFLQngreE1CSjBDa0dUSklJQ1RGNGpwM2RhMWNteFd3MjgvbVJOMUVvRkt5YXQvbUd6cmwrMFYxNGRQa3kzR2wvMmk0c0ZrdXZRYUN2WndBYkY5OURWT2prRzdxK0dCbXRWMGM2RDV6NmxBT25QZ1dzLzVZTGt0ZXdJR24xa0g2UlNveWJTMnIyQVhicy9oMXQ3UzNNbUx3SWpWckxrcGtiMkh2aWZhSkM0b21QVE1iZko5Z2g2TlNxZFJTVlh5Uy9OSWU1WHNzQktLc3VJdEEzckY5OU9KVnoyQ0ZUck1HbzUwcFZFWUYrWVlRRlJGTmNmdW5xMms5cm1aUEsydEp1WncvTW1icmNZY3B1V3M0aEF2M0MyTEJvRzIvditTUFAzZnRMMjRoSVlWa3Uyei83TFFFK0lRQzR1M3JpN3VvSndPL2YvcW5kU09lM3R2Nno3ZkhPL1grem15NjhjY2s5eko2eTFPNjZTcVdTZXpZOHk5OCsvaFZ2ZmZFSEhyLzl4N1p6ZzdXKzZmNjBYV3haOVNnZCtuYmUvdkpQMURWV2NkZTZiMHZBMlE4U2NBZ3hlQ1RvRkFOaXRrQkJnL1d4QW9qeEd0SHVDREdtTmJVMmtKcDl3RzViU3RaK1Nxc0tXWmk4eG1GYW5ORm9jTWpPMlVtbmNiTjkrWjB6ZFpuRC92THFZbklLVGhNVE5xWFh6S0FlYmw0c1NGN2RZNXVxdWpLSGFYNWlaSG01KzdKcHhVTm9WRnFNWmlNMTllV2tYempLbDhmZm83R2xqdlVMN3h6UzY5KzArQjcrdXZNL21KZTQwamJLdm5UbVJzNWNPRWJtcFpSdVM0QW9GQXFpZ3VNcEtNMWg3clRsbU13bUttdExtWis0R3JQWlRGTnJnNjJ0Mld4Q2I3VFd2dXlrMDdpaTFlZ3dtWXhZTEdidVh2K01iZDk3WC8yRnBMaDVUSTZhVHVHVkMzeWQ4aUZtc3htbFVzbVZxa0tNSmlPUndaUDYvaUt2am53Ris0WGJndGFRQU90SWFkR1ZYQUo5UTNGMUV1VDk2T0hmT0d5N1k4MlQzVTd0ZGNiWEs0QnQ2NzdORzd0L3g5R3pYN0poMFYyMmZmN2V3V1JjUEVGOFpCTEhNNzZpcHFHQysyNzZMckZkUm5XRkVHSTRTZEFwQnFTZzRkcHluQmh2VU1tVWR6R0VhdHVocWhVYTlkQnVoRGFqOWM5MjA5VS9yM3ZjWm9RT1U1ZDJWL2UzR09DMVVaaTQ4Y3ZqNzJFdzZwa1NQWk1MUmRiaTgxT2laNUZibE1IcWVZN1pSMCtkUDh5cDg0ZWRudXZKTFQ4aExEQ2FmU2tmT2MxY1cxUjJFYkN1Ky96eStIdDk3bU5pN0Z3aVEreS9sTC8vMVV0Y0tEckxJN2M5VDNiQktjQTZuYytadk9Jc09xNW1KZ1dZSHI5UU11SU9FVzhQWDRjUnNnVkphM2o1NDE5eUl2TnJsczNjNkRRZ0dpeU56YlVBRkpkZnNxM0pWS3ZVaEFmRjBsUllqNjluUUxmSFJvWEVjeXhqTDJCZEIydzBHWWtObjBwdFk2WER0TzJxdWpJeUw2WFlucStldDVubHMyOEJySm1aNDdza0tycDN3M2Z3OXduRzI4TVBsVXJOcDRkM2NMRTRreW5STThuT1A0V2J6b05nUDhjMWp4WXNIRDJ6aDdTck40V214YzdscHNYYk1KbE5LRkRncHZNZ3lEZk1Xc1B6YXRDWlUzRGFybFRONzkvK2FiYzNpZnJxdHVVUE1qMytXc21rbUxBRUhybnRlY0tEWWpHYnpXUmNQSUhlME03TWhNWDROUVN4Yy84cnVMdDY4c2h0ejB2WkR5SEVpSktnVXd5SVRLMFZnNlhkQk9VdDFxQ3lvZ1dxMnFDeUJTcXYvbG5kQmdaejcrZnBDK1VvbkMxVlhKNUhkdjRwcGtUUEpEWnNxaTNvOVBVSzRPSGJmdUQwbUVrUmlVeVBYK2gwbjgvVkwvU1psMDQ2QklBbWt4R3p4WXpLUlVWUjJVVmJBTnFWMFdUQVlySFlyVFVEQ1BJTEp6SmtFaVdWQlpSVTVHT3hXTWdyeldicHJJMVUxSlp5OHR6K0hsOW5hVlVocFZYWFNnK0VCa1FQT09oOHZRcjJOYzRZMERsdVJIb0ZyT3Q3dk41dlNnVU05cjBSRHpjdnBzWE1KaVhyRzZycXk0Z0tpUi9rSzFpWnpXYStPdmtoTXlZdklqdi9GT2tYampKbjZqSktLZ3M0WDVpT3Q0Y2ZYNmZzNUk0MVR6ZzlQaklrbnRhVW5WVFhsMU5VbG91ZmR4QmU3ajYySkZUM2JmeXUwN3FUblFtdnVoTVhNYzMyMk5QTm05andxWnc4dDUrWTBDbGtYa3BoeHVSRlRoT0dHSTBHNWt4YlRsTGNQQTZuNzdZbGFlclF0OXN5VEUrTm5VM0d4ZU1zbjMwelJlVVhxYW92WTl1NmE1bXJINzcxQjVndHpuK0o1UlZuOGVXSjkvajJIZi9TWTlaY0QxZkg2VVNSSVpQSUtVam5tN1JkZGttNmJsbDZIMyt0eU1mRDFRdHZEeitINDI1VVRUdnN6b0tVSm1nMldXYzhEYlc4ZXBnWjFIczdJY1RvSlVHbkdKQ3VRYWVVU3hIZE1WbWdzdFVhVUZaMitlbjZ2S1g3TXBJVGdxOVhJQjZ1WHR5ODlEN09GNlQzNlpnQW54Qm1USFllZEhhNnZzNmd3V2pnTHgvOEt4MzZOcDdkOW05MjY4QTZ0YmEzOFB1M2YwS1FYN2hEZ3FIVzloWmUrL1IvdUZ4K0NiQk9oWHp1M3YrMFpiK2RsN2dDNkQ2UjBJbzV0dzU2SXFHcGJyQ3ZzZXMzMytHNXErQ3BneTM5bUluWlh3cmcyTDdCUDI5bmJWbU5XamY0SjcvcTVMbDk2STBkM0xMMFBqemR2UGttYlJmVFl1ZXc1OWc3ekVwWVFuTDhBblo4L3IvTVQzSStiVHNzTUJxVmk1cXk2c3NVWERsUGJKajl0RkJQVjI5OFBQMGRqbE1xWFhydG04bHN3dVZxdThYVDEvUFduai95N3Q0WDBCdmFtWmU0MHVreEJxT2VJTjh3d2dLamNkTjVZREtiQUdocGEwU3J0aVpubWpOMU9VZlN2K0JzN25GTzVSd2lLVzRlL2o3WFNwUDRlZ1hRcm0ranNyYlU0ZnlWZGFWNHV2blEzazJwSVkxS2F4dEI3U3EvTklkdlVuZFJXbFZJZUZBc0Q5MzZEN1phb040ZWZ0eTkvbW5lMlAwN1h2L3NOengweXovWWF2Y09oTllGZ3QxaG1ocmFMQTdKaHdkVml3SHk2OEYzNk42cVFvaGhJa0duR0JBcGx5S2NxV21EYzlXUVdRM1oxWkJiMS9zeGZlR3RoVkIzY0ZlRFRtWDljVldCenVYYWM3dkhQZXl2T1RNNGZSb3NIbTVlUExiNUh4MEszdysyZzZjK3BiNnBobHVXM3VjMDRBUTRuckVYZzFIUHdxUTFEdnRjbEM1Y3FTcGkwZlIxTkxiVWtWTnd1c2R5SzhOaG9UdE1tcHBKUUVBQWdZR0JxTldPTlJBSDB4ZUY4SnNVaVBlR1I1SjZiejhReHdad2JHdDdNNjVhZDd0RUtKVzFWOGpLVDhQTDNaZGd2L0NCZDlDSit1WWEwcklQc21YMVkxZVRCOTFFUlcwSisxSjJVdGRZemYwYm44Tk41MDU4WkJKN2o3L0hkQ2MzVGx5VUxuenZ2bCtpMDdyeCtaRTMyYlJpQ1FhakFhUHh4dTlPVmRaZTRkRHB6L0QxQ21UdGdxMkF0WlJRVEdnQ2hXVzVMSnEremlFTGJLZkdsanJjbll3eVZ0ZVgyNEpCTDNjZmxzemN3S2VIZDZEVnVMTHRhbW1ZcnE1VUZ2TEdGNy9IeDlNZnhkV2JJM1ZOMVhpNGVxRldhZGgxNERXYVd1dFJxN1MyVE1OdEhTMTRlL3JiWlluT3Zaeko0ZE9mVTFwVlNLQnZLUGRzZUlZcDBUTWRyaGNkT3BtdHF4L25vMi8renF1Zi9KcmJWejA2NE5GdER6WGNGQW9QQnNJUWY5UTRXd25QSHdBL0NUcUZHUE1rNkJRRGNyRkxNSkV3ZUxOM3hCaGl0a0IrQTJSVld3UE5yR3JyeUdWL3FaVVE1TmJseDkzNlovRFZ4OEZ1MWpialdXZDVpS0ZTWGxQQ2ljeXZyNjZ0MDlxTitIUXFyc2puZU1aWGhBZkcyTXFmZEtYVjZIanUzdi9FdzgyTDNVZmZIdEwraW9FNWZmNElHUmRQTUNraUVYZFhMNnJyeThuT1R3Tmc4NHFIYmNHb3dXaGc3NG4zV1RacjQ2Qk13Nnh0ckdScXpDd1NZK2NBNEtwMTQ5NE4zK0V2SC93Ykd4YmRaY3VldW1iK1ZrN2xISElhU0xhME5WRlJVMExCbGZQb0RSM3NUL21Jai9hL1lnc1crNk9tdm9LRHB6OGpLejhOVHpjZmtpWmRTOVNUZnY0b2w4c3ZvVkFveU01UFkwYjhRb2NSeGNhV2VneEdQZjdld1hiYjlZWU9paXN1TVd2S0V0czJqZHBhV3NQVHpkdXVUdTcxbnRyNno3aHFyZlZUZi9uMzc3SjU1U08ydGFjdmYvUkxraWZOWi9HTTlRRHNTL21JU3lWWnRtTS8zUGMzNjJ0eDkySFQ4b2VZTldWSmp4bFdFK1Btb3RPNDhkN1hML0xhcC8vRDNHa3JXTHRnNjdDVXp4RkNpRTRTZElvYlZ0VjJiVXFrdjZ2MTdxY1kvOXFNa0YxekxjRE1xYkZ1NjQyWHhqb2xxek9vN0JwTUJybko5S2tia1pwMWdOUG5qempkdDNyZVpoWk5YMmUzemM4cmtBMkx0M0V5Y3grN0RyN0cvdFNQbUR0dEpmTVNWK0NtODZDeTlncnY3bjBCdFVyRGx0V1BkL3RGMXRrVXZkTEtRdHM2Vk1DMjV1MTZoVmN1c045c3Y2NXRYdUxLSVIvaG5ZaWlRdUs1ZURtVHN4ZFBvTmUzNDZiellHck1iSmJOdXBrZ3YydmxSOXJhbXltNGNwN3poZW5jcytGWklvSmlCM1RkdUxCcER0bU9sVW9sMzdyam4rM1dDSWY0UjNEcnN2c2QxZ0cvK01FdnFLeTdBbGpYTUNaRXp5QXNJSnJRZ09oK2phbzN0TlJpTU9wNTRZTi94VlhyenJvRmR6SS9hUlVxRnhXTnpYVjhlZnc5Y2dyVFNZaWF3ZnFGZC9MdVYzL2hsVjMveGRKWkcxa3lZNE10NDI1UldTNnVXbmVINmJ3WGlzNWlOcHVaRkpGSXU3Nk5QVWZmSVRNdmhWVnpOM1BxL0NGZTJ2a2ZiRjd4Y0svWm9mdHJldndDZ3Z6Q1dEUjlQV3FWL1grOEZvc0ZvOG5nOE5tTmk1akdVMXYvbVU4T3ZzN1ozT1BNVDF5RnprK0NUaUhFOEpHZ1U5eXdBbG5QT1dGVXRzTGhFamhXYXAweTIxdmlDTFVTcHZwQllnQWtYLzN4MVBSOGpPaS9zS0FZSmtjbU85MFhIdWdZT0dqVVdoWWtyV2JldEpYa0ZLWnpQR012QjA1OXdwRXp1NWtXTzRmY29neE1aaFAzYm5pMjIybUczU21ydWN5Uk0xLzAydTV5K1NYYmV0Qk9VMk5tU2RBNUJLSkM0bmxzODQ5NmJlZmw0Y3NUbTMvTVcxLytpZTJmL1paN05qd3o2SUVTWUJkd0hzLzRHclZLZzFLcDVFenVNVnk3QkpPTHBxOURvOUVSSGhqak1QTGFtU2pubFYzLzVmU21pTkYwN1E3WTVmSkxxRlVhbHM2OHlYcE90WmFHNWpwT250dEhXdlpCQURZc3VvdUZ5V3RSS0JROHVlVW43RDc2Tm9kT2YwNXExZ0ZtVFZuQzZubTNrM25wSkxIaFV4MnVkeXhqTDVNaUVqbGZlSVlEYVo5Z01PcTVaLzB6SkVUUFlGYkNZdDdaK3dKdmZ2RUhKa2NtczJYVlkvM09GSnlXZlJDbDBvVkxKVmwyZjNjSjBUTklpTDZXT0t1MHNwQzhraXkwR2xmS3FpOWpNT3FkWmdiMjl3N2kwVTAvcExMdWl0MU5CeUdFR0E0U2RJb2JWbkN0VkpxczV4eUhMdGJCMFZMclQ5ZC9hMmQ4dEpBVVlQMUpEb0FFWHltZk14ekNBMk5zcFNINlE2bFVraFEzbDZTNHVaek5QYzZuaDNiWVNrNEUrb2JDRFJSRG56TmxHVE82Wk5LdGFhamc1WTkrNmRCdTJheU5MSnQxczkyMjZ6UGtpdUhucW5QbndadS94eHU3ZjhmRnk1bERFblIyZGZGeUJqVU5GVmdzRnR4ZFBWbTc0QTdidnE3VFZidHowK0o3OFBNS2ROait5YUh0dHNlM0xuc0FGNldMWGYzWXIwNjhUMDVoT3NtVDVyTjIvbGE4UEh4dCt6UnFMVnRXUGNxc0tVdllkM0luWUMwcGhBVm1KaXkydTQ3RllrYmxvbWJsM0UxOGNmUnRndnpDMmJUaUlWdVE3T1hoeStPMy81ajlxUi9UMXRGeVE2VnBzdk5QVVYxZmpsYmp5b3JadDNiYnptZ3ljT0RVcDdiK1RvNmF6b3pKaTV5MlZTZ1VRN2FXZDd6SnlNZ2dMZlUwSmNYRnVPcmN5U3ZNSGVrdWlRa21Mbm95YlIydFJFWkdNRy8rWEpLVGsxRW9GRDFPcHgvTkpPZ1VONnlvOGRyam1JRW54Qk1qekdTeEptMDRVZ3JIUzYzVHA3c1Q3WFV0d0V3TWdJaVJ6U016N05vNldqbDI5c3NlMjdSZkxWTlNXWGVGZlNrZjlkZzJ5Qy9jcnZiZWNDZ3V6K05NN2pFeUxwN0FiREVUSDVtTTJrVk5UbUU2Yit6K0hhRUJVU3lac1lGcHNYT2NscEFBN05iaUtaVktORXF0N1hsM2dhUlM2V0tidGloR0Y2MUd4ME8zL3NPQWJnSmNueTI1TzkyVkFlcE5nRThJUDN2cXhSNnUveXZiNHhCL3gzcWJtMWMrd3VwNXQ5dGxsYjFlVEdnQ1QyejVKeXdXNjVTT2JldWZ0bHVmdVduRlE0QTFvNjFhcGVHQlc3N25kSDJreWtYRmhrVjMyVzJMaTVqbTBQK2ZQdjRudStkUGJmMHBnRzFOWjIraVF5ZnpzNmRldE5WQ0ZRTzMvYlVkdERXYWlRcWN3cXdsNjV5K2w0UVlEdVUxSlZUVUZITmtYeXFuMDg1dy80UDNvbEtwdXYxL2VUU1RvRlBjc0s2alg5SGVJOWNQY2VQYWpYQ2l6RHB0OW1SWjkyVkxWRXFZRlFUTHdtRlpoSFZrY3lMcjBMZHh0SmVnczFOTlEwV3ZiYWZGekI3eW9MT2h1WmJTcWtJS1NuTElLODJtdnFrR3NJNldycGh6RzVPanJOTjBxK3JLT0hMbUM4N2xwZkxoL3IvaDQrblBvdVIxeko2NkZMVktRMU5yQTErZi9CQ3dybWx6MXpuUGdDdkdwdkYrUTBDajF2WVljSGJWR2NCZHYyNnlVMmR3UGxvUzhrakFPVGhlL09QZkNQV0paOTNTVlNQZEZTRUk4WThneEQrQ21RbUxPWm01ajVkZmVKVkhuM29RblU2SGkwdnZKYUpHRXdrNnhRM3JERG9WV0VlK3hOalFZb0M5aFhEaUNweXE2TDZkMWdVV2hzTFNDRmdVYWkxVElxeThQZno0MGNPL0hiVHo5WlRsY3FBNjlPMzg1WU4vcGJIbDJpSnNkMWRQNWt4ZHhzeUVKVVFHeDltMUQvUU5aZXZxeDFreDV6WU9uLzZjekx3VTloeC9sNkx5aTJ4Yjl5MWN0ZTZjeTB2RllySGc1ZTdMK29WM0RsbmZoUkJpT0cxL2JRZWgzdkhNVDVTQVU0dytDNmV2NWNRNWVHUDdXOXg3LzkxNGVIaU1xY0JUZ2s1eFE2NDBnL0ZxQXNwd2ovRmZ5bUtzc3dEcEZiQ253Sm9ReUdCMjNzNUxBNHZEcktPWjgwTGszN1U3Q29YQ1Z1NWd0Tk5xZE15ZXNvenltbUxDZzJLSkRwbE1SSEJjcjZNaS90NUJiRm45R010bjM4S2g5TTl0YThwVUxpcis3eE12QURLeUlvUVlQekl5TW1odE1MTnVtUVNjWXZSYWxMeVdENy9KSnpVMWxTVkxscURUNmNiTVZGc0pPc1VOS2V5Nm5sT20xbzVhMVczV1FITlBBWlE3cjJCQm9LdDFOSE5aT013SUJLWEVFU051UWZKcWg1SVRYYWxWNmg3WHRWMXY1ZHpiYnJndi9qN0JiRjM5dU4yMnZnU2IxNis5ODNEejZsZWZoVlZjOU9TUjdvSVFOaEdoMGNENHZPR1VsbkthNktBcEk5ME5JWG9WRjVaSTlybDBrcE9UVWF2VkVuU0s4YTJ3eTNwT0NUcEhud1BGOEdVQnBKWTczeC9xRHF1aXJJSG1sSUhYZ2hkQ0RKRzJqbGJLYTBva2tZa1ljV1hWbDJuWDk1Qmhib3dyTGlsbTFwSjF2VGNVWW9TRitFZHlJbXN2VFUxTmVIdDdvMUtweHNTTklBazZ4UTJSb0hQMEtXNkN6L0xnNnlKbzZIRGNyM1dCbFpGd2N4eE1keXpoSm9RWWhTTEN3Nm1vS1phZ1U0eTQ4cHBpL1AzOVVDZ1V1TGk0aklrdnVmM2hxbldUejVrWUUwSURvdEJxZEJnTUJ2UjZQVnF0ZGt4OEhpWG9GRGVrUUlMT1VTTzdCclpuUVZvM281cnhQbkJMSEt5TEFUZjV4QXN4cHN4Zk9JOGorMU1jNmtRS01kenlTak9aTkNVT3BWS0pXcTBlRTE5eSt5Ty82T0pJZDhHT3lXekNSVGwya3NTTVZTYXppZnFtR3Z5OWcreTJXeXdXaXNvdjR1Y1ZoSmQ3NzhYb3pXWXo5YzAxVHVzSE56VFhvbEFvKzNTZXZpb3BLOEprTXFIWDZ6R2J6V05paXUzbzc2RVlkY3dXNjZnYVdEUFhSa25GaEJGeHBoS2VQd0RQN1hNTU9OMVVjTnNrZUdFOXZMZ0JOc2RMd0NuRVdEUjkrblRjdk5XY3pOby8wbDBSRTlpeGpLOVFhSTFFUmthaVVxblFhRFJqNGt2dVdMVS85V1BlMlAyN0h0djgvWk5mOCtYeDkvcDB2bE01aC9uMDBBNm4rL0pMY3ZoZzM4czB0elk2N092UXQ5UGEzanlnSDdPNW04eUZWMlhscGZHWEQvNk52U2MrNk5OcjZYVGt6QjQrUHZDYTdYbGRZelcvZStzbkZKU2U3OWQ1OGt0eStQTjdQNlB3U3E3ZGRyUEZ6UGJQZmt0dTBkbStuYWMwaHorOSt5OFVYTG5nc08vakE2L3k1YkYzKzlXdnZyQllMQmlOUmx0TjRkRk92b2FLZml2cGtyazJ5a3NTend5MzFISjRJeHV5cWgzM0pmcGJSelZYUllGT2JwRDJTS214WU5iTG0zYzhNR0tkVHo3ZVJsNDYzZi9BZmZ6MUw2OXlNdFBDd3VsclI3bzdZb0k1bnZFVnBiVzVMRis5QkpWS2hZZUhCMnExMU5DNjNwL2UreGxOWFVwVDlaV251dy9mdmZzWGR0c2lndUk0Y21ZUGVTWFpUSXBJZEhxY3dhakhhT3ltdVBaMWZEejkrZnpJbS9oNCtyTjg5aTIyN1VhVGtTK092WU5hcFVIcnBON3NKd2RmSjZjd3ZSK3Z4dEhUZC82TUlMOHdwL3RLS3d2WmRmQTExQ290YWRrSG1Cb3ppNmlRK0Q2ZDkwenVNWUo5dzIzUHMvTlAwZExXU0VoQVZMLzZsNVdmaHFlN0Q5R2g5a25iYklGY0gvOWZ5U2s0amJ1cko5RWhrNm1vTFNYWUw3ekg5cmxGR2NSSEprK29temNTZElwK2svV2NJK1BFRmRpUkRSZHFIZmN0Q29WSHAxdW4wb28rR2hzM0JrV2ZqTjkvVElWQ2dVcWw0ckVuSDJUSDlqZlplU0NmMk5CRVF2d2pDZTNubHlzaCtxcXMrakxsTmNYa2xaNURxVFd5ZlBWaVhGeGNjSGQzeDhmSFo4d2tMaGxPUnFPZTZmRUxpSTlNN3ZNeGw0clBjYW40bk1QMnlWSFRDZklOSXkzN1lMZEJaMCtLSy9McHVDN3BVMVJJUFBtbE9ZUUdSTnUyWFNnOFEyMWpKVGN2dVkraU12dVJ2dENBS0ZiUHY3M2JHMTNsTmNYc09mWXVhK2R2SlRKa1VyZDk4ZlZ5bmtTaXBMS0F0L2Y4Q1gvdllCNis3WGsrT2ZnNjcreDlnUWR2L2g1aGdkRk9qN2wyN1JKcUd5clpzUEF1d0JvZ3B1Y2VKVG8wQVl2RlRHdDdjN2ZINmpSdXRrQ3ZROS9PK2NKMEZrMWY1L0IrN2d3NmxZcmVnMEtEMFVCT1lUb3pKeS9tZkdFNkgrNy9Hdy9jL0QzaXdxYzZiWjlmZXA1MzlyN0Fxcm1iV0RIbjFsN1AzNU94TXNvSkVuU0tHMUFrUWVld3NRQkhTdUROYkxqazVBYnEwbkI0TkJsaTVkK2gzMVN1RnZRRytkSTBIaGdzcmVNMnVRbUFVcWxFcTlWeXo3M2JTRTFONVh6MmFVNWtmWWxXNDBaSldlRklkMCtNTXhHaE1iVHJXd2tJOENkdVNxeHRTcTJycXl0K2ZuNW90ZG9KTlRyVEgwRys0VXlObVdXM3pXS3hkUHQ3cWJHNXppN29yS29yczJVSVhqeHpBMTd1dmhSWDVBUGc3ZUhuc0Nhd3JxbWE3SUxUZHR1Q2ZjUDVKdlZqU3F1Yy8yNTQ3NnUvWURRWlVibFkxK1dxWE5SOGRkSnhhdXUyZGQ4bVBqS3AyOWRhV2xtSVVxRmt6clRsL2E1Ym5YczVrdysrL2l1K1hnRThlTXYzY2RXNmNlZmFwM2o3eXoveDJxZi93OWJWanpNdGRuYTN4NTgrZnhnM25ZY3R3TDk0T1pQYWhrcHFHeXI1bngwLzdQSGFUMjc1aVMyb1RiOXdGSlBKeUx4cEt5bXZMaVlrSU5MV3ptdzJBZURpWWg4cVhTZzhTM1JZQXJvdUk4UG44bEpvNzJobDNyUVZlSHY2RStRWHpxNERyL0x0Ty84Rk41MkgzZkZ0N1Mzc092Z2FmdDVCTEV5ZVdETlhKT2dVL1dhWFJNaHI1UG94M3VYVXdQK21RWDZEL1hZRnNDSVNIazZDYVBuN3YyR3VBUmIwTFdZd3laZW5zY3lNZ1ZaRjliaE5idEpKcFZMaDZlbkpraVZMU0VwS29ybTVHYVBSaU5sc0hsTjN1c1hZb1ZBb1VDcVZ0aW0xM3Q3ZTZIUTZWQ3I1NnRpZGhwWmFQam00blZ1WFA0Q0wwb1htMWtaZTJ2bnZQTHJwUjNhSmFpNFVuZVYwem1FbVhSZlVmWGI0RFlvcjhweWVlODM4TFN5YnRkRnVXMzVwRHZtbE9RN3RIcjd0QjkzMjhVVG0xK3hQM2NVL1B2Sy9xRno2OW05WmVDV1h4cFk2dTIzbkM5UHg4dkRsNHVWTXA4ZEVoMDdHMjhPK0pwdlJFd3B3N2dBQUlBQkpSRUZVWkdSLzZzZWN5UHlhcUpCNDdsNy9ERzQ2ZHdCVUxpcnUzZkFkUGp1OGcvZS9mb201MDFhd2JzRWRhRFU2dTNQb0RSMWtYanpKbE9pWktKVktMQllMMzV6NmhCRC9TTzVjK3hSSHpueEJXVlVSMjlZLzdiUmZuWDB5bVUya1pPMG5MRENHRG4wYmYvM29QOW02K25HbXh5KzR1dDhJZ0ZxbHNSMWJXbG5JKzErL3hQeWtWZHkwK0c3QWVsTWg1ZHgrd2dLajhmY0pCdUQybFkveXlzZS9ZdS94OTlteStqRzc2Kzg2K0RwdDdTMDhzT1U1aDljMjNzbHZEdEZ2UlYzV21zdEk1K0NyYVljWHo4QTNsKzIzS3hXd09oSWVUb1p3RCtmSGlyNXo4MUhTV20zRTBBaVNVMjFzc21DbW5RYU15aGJjVkc3alBybUpTcVhDemMzNk9uMThmTkRyOVJnTUJrd21rd1NlWWxCMXpoeFFxOVZvTkJyVWFqVXFsV3BjZjc0R2c3dk9rNnk4TkU1bTdtUEp6QTJrWHppS204NkR5dHBTOXFYczVPNnJnZENwbk1ONHUvczZyQXg0YlBPUEhNN1owMGpwM0tuTHVYWDVBOTMycDd5bWhIWjlxOTIyZ2lzWDhQTUtwS1F5MytreHdiN2h1RjROQkR1ZFBMZVAzTXNacUZ3YzEvSitmdVJOaC80YVRRYnVXdmN0dTZDenFPd2llNDY5UTBWdEtRdVNWck51NFowT1FhOWFwV2JyNnNjSkRZam02NU1mY3ZGeUJzdG0zY0tzS1V0c2JWT3pEOUJoYUxlTlFKNCtmNFNLbWhJZXV1WDcrSHNIb2RPNDR1S2ljc2hHZTcyMDdJUFVOOVhnN2VHSHYwOHdVMk5tOGZYSkQwbUltb0ZXbzBOdnNPWUtVTHRZZzA2OW9ZT1B2bmtGWDY5QVZzKzczWGFlN1B4VFZOU1cycTBKRGZHUFlOT0toNGtKVFhDNDd0ekVGY3lZdkxEYmRhN2ptUVNkb2wvTUZyaDhOZWhVS1NYNEdVeDZFN3g3SHQ0NUR4Mm1hOXVWQ2xnWERROGxRYWg3OThlTC92T090bENkWXdTanB2ZkdZdFF4MEVhajRqSnFsWHJDSkRmcEhORlZxVlRvZERvc0Zvc0VuR0pJS0JRS2g1L2hOdk5xM0hDbTZ0cmowVXpsb21iRG9ydllkZkIxa2liTkkvM0NFWmJNMkVCNFlBd2ZmZk4zY2dyU0NmSUxKNzhrbTJmdStqbDVKZGwyeDdmcjI5aDE0RFUyTE5wbVd3dTUrK2piTkRiWGN0L0c3L2E3UC90U2RsSlFldDVoaWlqQTIzdis1TEROWU5Sejc0Wm5TWWllNGJBdkptd0tEOTN5ZmJ0dHJlMHRxRlZxdTlIQTV0WkdmdnZtUDlxZXQzVzA4dW1oN1p3dlBJT251dzlCdm1Ha1h6aEsrb1dqUGZZOUxDZ0dzOW5FN3FOdmNUajljNzU5NTg5UXVhZzRkbmF2clUxOVV3MWZuZnlBYWJHemllMW0vYVF6cmUwdEhEcjl1ZDIyOVF2djRzL3YvWXhENloremZ1R2R0SFcwQU5iUmE0QXZqcjFEWTBzOVQyNzVDUnExRnJDT2xuNXo2aE83ODF5cEtxSzYzbHBTb1BEcU90bm0xa1lNUmowWkYwL2EybVZjUEVtSWYrU0VDajRsNkJUOVV0UjQ3Y1pjbEtka3JoMHNCNHJocjJlaDB2NkdKTE9ENEh2eklFS0MrMEhYbWFERk83Nk4yanc5Q29NT3BmeEtIQlBNR0dtbmdVWkYwWVJNYmpKU0FZQVFJMkZHSU96TWhUc1R3R01NM0ZkS2pKdExhdllCZHV6K0hXM3RMY3lZdkFpTldzdVNtUnZZZStKOW9rTGlpWTlNeHQ4bjJDSG8xS3AxRkpWZkpMODBoN2xleXdFb3F5NGkwUGZHQTVPWkNZdlp0T0toWHR2cERSMzgxMnZmNjllNS8vTEJ2eklyWVFsckYyenR0bzFPNDBwTFd4TUxrOWV3ZXQ3dDFEWlcwZHphMEczN1RoNXUzZ1Q3aFpOeDhRVDFUVFc0NmR6NTZ1U0htTTBtQW4xREFldlUxNmlRZUc1ZWNwL2RzZVUxeGZ6cTFlY2N6cmxzMXMwc24zMHplNDY5QTFoSWlKcEJoOEc2aHRiWEs0QTUwNVp6TW5NZkM1TFdVTmRvTFJGd3BiS1FQTThBenVZZTUvYVZqOW9GaVVmU3Y2Q3VzWXBnL3dqYnRuTjVxWnc4dDgvdXVwMDNCbmNkZk0xdSs2cTVteVhvRktJN1hUUFhTdkthZ1N0c3RLN2J2TDc4U2JnSFBETUxGazJjMzBVam9qTkJpMmRVTTdWbEZTamFQVkNaZFZnQUZkcVI3cDdvd3FUb3dHSUJBNjIwVVlWQmFiM0RMc2xOaEJqZi9uRUJmSHN2L1B3SS9OdXlzUkY0M3JUNEh2NjY4eitZbDdqU05pcTJkT1pHemx3NFJ1YWxGQjY1N1htbnh5a1VDcUtDNHlrb3pXSHV0T1dZekNZcWEwdVpuN2dhczlsTVU1ZGd6V3cyb1RkMjBOQjhiYTJsVHVQcXNFNndYZDlHVFVObHIzMDJHUFUzOGxKN3BWQW9lT1MyNTIyL24wUDhJNkJMa05hYm1RbUxBYWhwcU9SazVqNVd6Ny9kbG56SjNkV1QremYrSDRkamZMMEMyYmo0SHFmYmF4b3FPWmVYeXFibEQxRlNtVzhMT2dGV3pMNlYrSWdrdkQxOFNjcytBRUIrYVRhM0xuK0F1OVkrUldMY1hGdmJodVphanB6NWdyblRWbUF5R2FsdHRQNGRiMWgwRnhzVzNXVjMzZGMvK3cxdVdnKzJyZjkybjEvM2VDUkJwK2lYd2k3ck9hTWw2THhoRFIzd1NpWjhrVysvcE1OTkJROGtXdS9vcXVUNzg3RG9USktoaWxUUjBOQkFjM081SkdnWnhUcVRtN2lwM0NTNWlSQVRRSWc3UERzYlhraUhCejZENzh5R09KL1JYU0tzc2RrNkpiTzQvSkp0VGFaYXBTWThLSmFtd25wOFBaMlhFUUZyYVpOakdkWXBwQlUxSlJoTlJtTERwMUxiV01rTDcvK3JYZHVxdWpJeUw2WFlucStldDltdURpZFk2MGZtWEpmaGRyQjA2TnZ0cHRaMnB6UGd2RkpWUkgxelRaL1A3KzN1UjNoUURBQ2VidDZFQjhXeU1IbXQwekl6WFduVnVoNHo3eTZkZVJPenB5NTFXTmZxNGVabG0xcWNYNXBEUXZRTUxsMCtSMUhaUmJ1QUU4RGQxWXNRLzBqV0xiaURMNCsvMStmWE5KSEovOUtpWDJTa2MrRDJYWVkvbllhbTYyNHEzaFFEMzVvSjNqTEFOdXdrUWN2WUlNbE5oSmlZYm9xQlNUN3c2NVB3NjVUZTIvZVhVZ0Z4ZzNRdXM5bk1WeWMvWk1ia1JXVG5ueUw5d2xIbVRGMUdTV1VCNXd2VDhmYnc0K3VVbmR5eDVnbW54MGVHeE5PYXNwUHErbktLeW5MeDh3N0N5OTNIdGs3d3ZvM2ZKZEFuMU9HNEhaLy9yOVB6elVwWXdtM0xIK3kxMzNwakI3OSsvUi82L0RyYk9sb3htZ3dPSlVGNmNpcm5FR2R5anpsTlNIUTlvOGxBOHFUNWJBMTZIQUNOV3N1RHQzeS96eGwzZTlMVGRHQ0E4dXBpeXFvdnMycnVac3htTXlmUDdYT291YWx5VWZIUXJmOWdHOGtHYTczTzY3UDhBaGlOQmd3cXZkTVJaMjhQdjBGNVRXUEJ4SGlWWXRCMHpWd2JKZVU2K3FWUkQvK2RBditmdmZzT2orbzRGei8rM2I3cXZYY2hCRWhJVk5GN054Z2JZeWRnN0NSMjdEaTJrempKenluWGlkTnpjMVB1VGVJNDEvYU40NFliYm1Cc2pDbW05eWFRaEVCSVFrS29JNFI2Mi9yN1k2V1YxcEpBQ0lsVmVUL1A0OGQ3enM2Wk15dEdzTytabVhlT2xEaWVIKzBMUDV4cyt3ZFZPSThrYUJrY0JrSnlFeUhFN1JmbkRmOWFDbVVOY0xHNjY3MnJlMHNCSE41MXcySTljdXpzTGd5bUZwYlB2QjhQVnkvMm5Oek1tSmlKYkR1OGdmSHhNeGdiTjRVM1Avc2JLWW56dTd3K05DQUt0VXBENmRYTDVKZGtFUlBxR094NHVIamg3ZUhYNlRxbFV0VmxmVmFzbUMzbUx0OXpLR2V4OU9EVHRjc3Z5V3B0Yi9STlhSZnNGOEczN3ZuWkRjdTk5c2xmT3AzVHFIczJ0N3JGMkV4ZTBmbE81MTMxN2c1N2NYYm5pK01iOGZId0p6WjhERmFyaFEwN1hpQy81QUl4b2FNY3luVU1PTUUyc3YzVzU4OTFXMjl1NFM4N25YdjRycDhRRWRSWGp6d0dOZ2s2Ulk5WnJGQlNiM3V0VkVnbTFadHh2QlQrZE53MnJiYU5ueDRlSFFlTG81elhMdUZJZ2hnaGhCallndDFzLzgwTTY5dDZEL2RCSGRYMWxadzh0NDlWOHg5dVRSNjBsUEpyUmV3NnZwR3EycXVzVy9ZVXJubzM0aUlTMlhIa2ZaSkdUdTFVaDBxcDR2djMvd0c5enBYUERyN055amt6TUpxTW1FekdYclVwTGZzSWFkbEhidldqT2JCYXJSeE8ydzdBL3RUUG1EbCsyWUFLbktwcUszaHY1NHVkemtlSGp1TCtwZCs1N3JWSE0zYVJWM3llTlV1ZVFLVlVFUitWVEZUSVNEN2R2NTdIVmorTFh1dlM3YlZoZ1RFOHV1cVpUdWUzSEhnTHZjNlZSVk5XZDNyUDN6dTRCNTlvYUpDZ1UvUlljYjB0OEFTSWtNeTFQZEpvZ3VkUHdjNEN4L05MbytHN0U4RkZmZ09GRUVLSUllRmE3UlZHUjQ4bklXWWlBQzQ2VjlZdStRNHZmdmdibGt5N0Q5ZlcvUzhYcE56RHFmUDd1d3drRzVycUtLOHNJcjhrQzRPeGhkM0hON0ZwOXlzM25CTGFuWVRZU1YwR08xOW1OQmw0OGNQZmRQbmVxbmtQMjE5YkxCWStQL1F1SlJVRlRFOWV6T1d5WEY3NzVNOUVCc2N4WTl4U1JrYU01ZGxIWG5EcUE5eWVqcVorMmJuOFZIWWUrNUNFbUltTWlocG5QNzkwK2hwZTNmd24zdC94SXV2dWVLcmI2YkE2clo3UWdNNGpDVHF0SGhldGE1ZnZEU2Z5bFZmMFdHRmQrK3R3RCtlMVk3Qkl1d0ovT0FxVnplM252SFh3ZEFwTWw2eTBRZ2doeEpBU0d6cUdLV01kcDgwcWxVb2VXLzF6aDRRN3dYN2hySmkxam1ObmR6dVVmZW5EMzNLbHlyWUd4OTNGbHRRbTFEK0tFUCtvbTFvNzJaRk9vKzl5T3U2WEdZd3QzYjdYbGhIM2Nsa3VYeHpmU0ZGNUhsTVM1N040NnIwQTVCWm1zaTkxQ3h1Mi95OUJmdUhNbjN3MzhaRkp2V3F2czZUbEhPWFRmZXNKOVkvaTdnNUJOdGordk82Yy9TQWY3MzJOdHo5L2pxOHNldHorQUVIMG5BU2Rvc2NLTzZ6bmpKQ2dzMXN0Wm5qcERIeDYwZkg4dEZCYjZuZlBHeWQ2RTBJSUljUVEwVEhnUEpMK0JScTFGcVZTeVpuc3c3aDBDQ2FuSlMxQ3E5VVRGaENObDd1dlF4MXRpWVJlMmZ6SExrY1JUV1pUbC9kT3l6N0MyWXNuZXRWdXE5WEtsYW9TY2d2UGN2YmlDY29yaTlEclhGazUrMnRNR0QzVFhpNHVJcEc0aUVSeUxwL2xpK01mc1dINy94SVJOSUlGS2F1SUNobnBVR2ZwMWN2ODl1WEhlM1QvbmdUTGZXSDNpWTg1ZUdZYm9RRlJyRjM2blM3WGppYVBuRXB0UXhXN1Qzek0vMjM4SGQ5ZS9Rc0pQRytTQkoyaXh6cU9kRVpJRXFFdW5hK0UzeCtCOHNiMmMyNGFXNHIzSlRlMzFsNElJWVFRUTB6TzVYUXFhOHF4V3EyNHVYaXdzTVBVMS9Halp0encrcVhUMStEckdkRHAvQ2Y3MTNkWmZrUjRBdFBITGJsaHZVYWpnWGUzLzlQaDNJYnQvMHRPNi9Za2dUNmhMSjU2THhOSHorNjBGMmlia1pGakdSR2VRR3JXQWZhYy9JU3RoOTdoMjZ0LzRaQmgzTThyaUpWenZuYkQ5bXc5K000TnkvUVZGNTBiQ2JHVHVIdnVROWROVmpSci9ETGNYRHhvYktxWGdMTVhGRlpKenloNjZQdTdJZk9xN2ZVL0ZrTEM3WGtBTldqOEt3M2V2K0I0Ymx3Zy9IUUtCTG82cDAxQ2lMNzMrU1g0bitNd0lRaitNdGZaclJGQzlJWEhIMytjWDM3ckpXYzNZMEM1V2wxR1h0RjVZc1BIM0hUQ202YVdScHBiR3ZIeGJOK1QxR0t4WUxGYWhzMFdJZjNwdHk4L3pwTlBQb20vdno4QkFRRm9ORDNMN090TThxY3VlcXpqOUZyWm83TmRkUXY4NHFCdGxMT05SZ25mU29aNzRtMnAySVVRUWdnaEJoTi83K0JlWjFkMTBibmlvbk44NHE1VUtsRWkreW9QVnhKMGloNXBNdG4ybVFUdzBrblcxVGJaVmZEc0FialdJVmxRbkRjOE93UENlN2ZtWHdnaGhCQkNpQ0ZGUWdmUkkza2RObUdPbENSQ0FHek5nNytlZER5M1pyUnRoRk1JSVlRUVFnaGhJMEduNkpITHNsMktuZEVDejZmYWdzNDJXaFU4TXhWbWh6dXZYVUlJSVlUb25kaW9rVGN1Sk1RQUVSNWkyL1BUbWZ1aDNpd0pPa1dQRkVubVdzQzI1K2F6QnlDbnF2MWNvQ3Y4WVE1RUQrT2ZpeEJDQ0RHWU5iVTBVbFpaUkxDZlBEMFdBMXZwMWNzMEc1cWMzWXliSnF0NVJZOTBUQ0kwWEtmWG5xdUV4N1k3QnB6akErRmZTeVhnRkVJSUlRYXo4TEF3eWlzTG5kME1JVzZvckxJUVB6OWZGQW9GS3BWcTBJeDJTdEFwZXNSaGV1MHdETEEreVlVZjdvYWFsdlp6YTBmRG4rZUMrOERQVWkyRUVFS0k2MGlaT3BuODhreG5OME9JRzdwWW5NR0l1RmlVU2lVYWpVYUNUakYwV0t4UVVtOTdyVlJBNkREYUQ5ZUtiZjNtUDFMQjNMcWpyVjRGdjU4Rmp5YmJmaDVDQ0NHRUdOeVNrcEp3OWRKd0xITzNzNXNpUkxjT3ArOUVvVE1SRVJHQldxMUdxOVdpVkE2T2NHNXd0Rkk0VlVtOUxmQUUyellnd3lYUU1sdmhQNC9BNXR6MmN5RnU4T0lTbUJicXZIWUpJWVFRb3UrdGUrQitpcXR5T0pheHk5bE5FYUtUSStrN0tiNld6Y3haTTFDcjFiaTd1NlBSREo3cGRwSklTTnpRNVdHWVJLakZETDg4Q0tmSzI4L0YrOEJmNW9IYjRQbjlGa0lJSVVRUEtCUUsxR28xRHovNklHK3VmNXVOZS9PSUNVa2cyQytDRVA5SVp6ZFBERk9sVnk5VFZsbkl4ZUt6S0hVbVpzK2Zqa3Fsd3MzTkRXOXZiOVJxOWFDWlhpdEJwN2loamttRWhzTjJLZlZHK09rK3VIQ3QvZHpFSU51VVdxM0tlZTBTUWdnaFJQOVJLcFhvZERyV3JQMEtKMDZjSU90Y0trY3p0NlBUdWxKVWVzblp6UlBEVEhoSU5NMkdSdno5L1lnZEZXT2ZVdXZpNG9LdnJ5ODZuVzdRVEswRkNUcEZEM1RjTGlWeWlJOTBWamJEai9aQVlZZlB2REFTZmpwMStFd3JGa0lJSVlZcnRWcU5oNGNITTJiTUlERXhrZnI2ZWt3bUV4YUxCYXZWNnV6bWlXRklvVkNnVkNydFUycTl2THpRNi9XbzFZTXJqQnRjclJWTzRUQzlkZ2lQZEJiWDJ3TE9pZzViSDMxMUZEdzJ6bmx0RWtJSUljVHRwVmFyY1hWMVJhdlY0dTN0amNGZ3dHZzBZamFiSmZBVXQxWGJ0aWdhalFhdFZvdEdvMEd0VmcrcUVjNDJFblNLRytvNHZUYkd5M250NkUrNTFmQ1R2VkJyYUQvMzFFUzRLODU1YlJKQ0NDR0VjN1J0UjZGV3E5SHI5Vml0VmdrNGhWTW9GSXBPL3cxR0VuU0s2Mm93dGdkaW5scHdHWUk5NXV4VitJOTkwR3kySFNzVjhQTnBNRGZDdWUwU1FnZ2hoUE1NNWkvNFFndzBRekNFRUgycDQzck9FSGZudGFPL3BGZllrZ1laTGJaampSTCtjN1l0Y1pBUVFnZ2hoQkRpMWtuUUthNnJwTDc5ZGRnUUN6clBWY0l6KzlzRFRnOHQvSEVPalBKMWJydUVFRUlJSVlRWVNpVG9GTmRWUEVTRHpyd2ErTWsrMjM2Y1lOdDc4KzhMSUdxSVorY1ZRZ2doaEJEaWRodDhxWS9FYmRWeHBETjBpR1N1TGFpRnAvZEFzOGwyckZmRFgrWkp3Q21FRUVJSUlVUi9rS0JUWEpkRDBPbm12SGIwbGFKNitIOTdvSzQxT1pKT0JYK2VDL0Urem0yWEVFSUlJWVFRUTVVRW5lSzZITlowRHZLUnppdU44UDkyUTAyTDdWaWpoUCthQXdsK3ptMlhFRUlJSVlRUVE1a0VuYUpiUmd0Y2E3YTkxaWpCVytmYzl0eUt5bWJiQ0dmYjUxRzNacWxORG5CdXU0UVFRZ2doaEJqcUpPZ1UzU3Jzc0YxSzVDQmU3MWpkWWh2aExHdXdIU3NWOEp1WnNpMktFRUlJSVlRUXQ0TmtyeFhkR2dyYnBiU1k0Y2Q3MjdQd0tvQmZ6WUNwSVU1dGxoQkM5RXA2ZWpvblQ2UlNWRmlJaTk2Tmk1ZXluZDBrY1l0aW8wYlMxTkpJUkVRNGsxTW1NWGJzV0JRS0JRcUZ3dGxOdTYya2I5ODg2VHRpTUpHZ1UzU3J1TU5JWitnZ0REcXR3TzhPUTM1Tis3bWZUSVdaWVU1cmtoQkM5TnI2MTkra3FkWkNaTUFveHM5WVJMQmZ1TE9iSlBwSVdXVVI1WldGSE54MWd0U1RaMWozNEZyVWFqVks1ZkNZa0xiKzlUZHBxakVUR1NoOSsyYlorODRYSjBnOWVacDFEOTQvclBxT0dEeWtSNHB1RGZZa1F2OUtnNk9sN2NmZlNvYkZVYzVyanhCQzlOWkx6LzhiTDFVRUsyZCtnM0h4MCtWTCtSQVQ3QmZPdVBqcHJKcnpDRjdLTUY1KzRUV2FtcG93bTgzT2JscS9zL2Z0V1E5SjMrNEZlOStaK3doZXl2QmgxWGZFNENKQnAraldZTjR1WlZzK2ZIQ2gvWGhwTkt3WjdiejJDQ0ZFYjYxLy9VMUN2T0pJU1pqbjdLYUkyMkJxMGtKQ2ZPSjRhLzA3MU5mWEQrbmc0WTNYM3lURWE0VDA3VDR5TldraG9jT2s3NGpCUjRKTzBhM2lqa0huSUJycFRLdUF2NTVzUDA0T2dLZFRuTmNlSVlUb3JmVDBkQnByTEtRa3lwZnk0V1RhMklVWUd1REVpUk8wdExSZ3NWaWMzYVErbDU2V1RsTzFtWlRFK2M1dXlwQXlkUmowSFRFNFNkQXB1bVN4MnZhMUJOdDJLUUV1em0xUFR4WFZ3eThPMk5vUHRnUkl2NXRseTFncmhCQ0R6Y25qcVVRRnhqdTdHY0lKWWtNVE9IYzJpOXJhMmlFNVluWHlSQ3BSUWFPYzNZd2hhYWozSFRFNFNkQXB1dVF3eWpsSWtnalZ0TUJQOTBLanlYYnNyb0UvelFVM2pYUGJKWVFRdlZWWVZFaVFYNFN6bXlHY0lOZ3Znb3FLQ3VycTZqQ1pURml0Vm1jM3FVOUozKzQvUTczdmlNRkpnazdScGNFV2RCb3Q4TXgrS084d092dUhPUkE4eU5haUNpRkVSeTQ2VjBtc01reUYrRWVpMCtveEdvMFlESVloRnpoSTMrNC9RNzN2aU1GSmdrN1JwZEpCdGtmbkg0NUNkbFg3OFRQVElNSFBlZTBSUW9pK2tGZVE0K3dtOUVyWjFVS2FXaHE3ZksrdXNZYkxaYmw5OWtXNHFibWhUK29aaUlwS0N6Q2J6UmdNaGlHM05tK3c5dTNCWWlqM0hURTRTZEFwdWpTWVJqcmZ5NElEUmUzSFgwK0VPZkx3VkFnaG5PYkQzUyt6YWMrclhiNTNQaStWMXovOWI0d21RN2ZYVjlkVjhwZjFUMU5XMmY2WCs2RXoyemw0WnB0RHVZcXFVdjd5NXRNVWxsM3NkVnRmK3ZDM3BHWWR2RzRaaThWQytiWGlUdWViV2hxcHFhL3E4ci91Z3U2YlpiVmFaWXJrRUxMMTBMdTg4TUd2KzZ4L1hJLzBIVEdRcUozZEFERXdGZGUxdng3SVFXZDJGYnlTMFg2OElOSVdkQW9oaExBeG1vd2NTZDlCUnU1eGF1b3JVYXMwaEFmRnNtN1o5L3JsZnBYVjVWeXJ1Y0xVeEFXOXJxT2dOQnVMeFV5QVQ0ajluTVZxNGVTNXZjeElYbUxmK0Q2ditEdzZqWjdRd09oT2RaUmZLOFpnYkhFNDUrc1pnTUhZUW4xVHJmMWNZM005VjZ2TEtDelBzNS96OGZESDNkWFRmbnpnOUZZT3BXMW43ZEx2RUJ2V3Z2L1c3dU9iT0pWMW9NdlBNR24wYkZiTWZ1QW1QN25vcWZQNXAvbmdpLy9yOHIzLzk4Q2ZIZjc4akNZakIwNXZKU1AzR0ExTnRYaTUrNUdTT0krVWhIa29GSTZaQm1zYnF0bDFmQ081aFprWVRRYUMvU09ZTjJrbHNXRmpPdDBuTGZzSVI4L3Vvcks2REwzV2xZVFlTU3hJV1lWV28rdXlYUm01eHpsNWJoOVR4eTdnYW5WWnQ1OU5wOUVUNkJ2YWt4K0RFSU9HQkoyaVN3N1Rhd2ZvZGluMVJ2akZ3ZlpNdFRGZThKTXB6bTJURUVJTUpDMkdadFovOWxmS0tnc1pIVDJCY2ZIVE1SaWJLYWtvNkxkN25zdFBCV0JrWkZLdjY4aTZkQVpmcjBBdUZtWUM0T251UzBMTVJQYWMzTXlsa2d2a0ZHWndxVFNiMnZvcXpCWXovLzc0dit6WGVydjdzV2JKRTN5eTd3M0tLZ3Z0NTYxV0t5dm5mSTJhK210a1htemZWNnV4dVo2TTNHUGtYTFk5d2F5dXU4ckNLYXVabHJUUVhtYkd1Q1hrbDJTeFlmdi9zbTdaOTRnT3RXVVV0bUlseURlTXUrYys1TkQrVFh1N0h1WHRMUm1wNnF5NWRhUncwcGc1dU9nY0V6aDBEUHFzVmlzZmZQRVN1WVdaSk1WTkljQW5sSE41cDloMitEMmFtaHVZTytsT2U5bjZ4bHBlM2Z3bm1nMk5UQmcxQzYxR3grbXNnN3o5K1Q5NDRJN3ZPenh3T0hobUc3dFBmRXhFMEFqbVRMeVRrb3BMSE0vY3c1V3FFcjYyL0FlZGd0bXIxV1Y4ZHZCdDFDbzFxVmtIdXgxZE41b01oQVZFODhpcS83amxuMUhiNXhkaUlKQ2dVM1NwcEhXSmpGSUJRYTdPYlV0M2ZuY1lLcHRzci9WcStQMXNVTXVFY1NHRXNQdnM0TnRVVkpYd3dCMVBkVGxTMHgvU2NvNEE4T0tIdjNFNDcrc1p3TGZ2L2NVTnIyOXFhZVJpMFRtVVNxVjlpdTdZdUNtc21MV09BSjhRenVXZllsVDBlTnhkdmRoMWZCTXBDZlB3OHdxeVgrK2l0d1VnMzdyblovWnpIKzk1alV1bDJjUkhKdVBtNHNHOFNTdnQ3ejMzN3MrWW5yU1lLV1BuZDlsdUFJMWF5NW9sVC9MNnAzK2h1Q0xmSG5SVzFWM0Z4ek9BWUgvSExLeHFsYVJONzIvTkJsdlFPWHZDY2p6ZHZMc3RsM254SkxtRm1jeWVzSno1ays4Q2JIdFovbXZqN3ptVXRvMUpZK2JZUjBYM25mcVUyb1lxSGx6K0EzdUFtUnczbFpjKytpMWZIUHVJeDFiL0hJQ2ErbXZzTy9VcDBTSHhQTGo4Qi9hUjk0LzN2azU2emxHeUM5SVpGVDNPM29icXVrcmUzZlpQVENZamZ0NUJQTERzS1R6ZGZSemEyV0pvNXBOOWI1QlhmSjc1S1hmMzBVOUppSUZEZ2s3UnlaWEc5dEhESU5lQnVjZmxoaXc0VmQ1Ky9QTnBBemM0RmtJTUxRUHg3OFN1bEZVV2NmYmlDV1pQV0g3YkFzNUxKZGxjcTduQ2xNVDVoUGhIMnM4Zk83c2JpNlZuK3dXZXVYQVlGNzBiMzEvN0IvdVgrVFozem5vUUx3OC9QTjI4YVdwdVFLdlJNWFBjVXZhbGJtRkJ5aXJjWERwUHpUbWE4UVhuOGxONWFPV1B1RnlXeTRXQ05JZjMyMFk2UzY3YVJuL3JHcW81ZS9FNFpaV0ZURTllVEpCdkdHREx0dnJZNm1kUktWV0E3ZWQ3cWVRQ0N5YXY2blJQcFVKSlhWTU5WcXUxMDRpWDZCdHRheUpkZE5mL3gvOU05bUhVS2pYVGt4ZmJ6Mm5VR2xJUzVySHR5SHZrRkdZd1lkUk1UR1lUR1JlUEV4WVk0ekNpNmVjZFJIeGtNdWN2bmVaYWJRVytuZ0ZrNUI3SGJERXpZOXhTaHo0Nkkza0o2VGxIV3grTTJJTE95cG9ydlBuWjMzRFJ1L0hkTmIvamszMXY4TXJtUDdKcTNzUEV0TjZuc093aW0vZS9nZFZpNFp0My85UmhXcmtRUTRVRW5hS1RzZzZKQUlNRzRKWWo1eXJoMVE3ck9PK0tnK215OUVFSWNadDR0YzdjYXpRNnR4MDNjamIzT0FBVFI4OEdvTm5RaEFJRk9xMiszKzU1T0cwNzdpNmVMSnA2TDJwVisxZU1RMm5iQ2ZCMi9DSjk2dngrWWtKSE80d1NHazBHanFUdklIbmtOT29hYSt6blBkMjhVU2dVUkFTUHNKOUx6em5LNk9nSldLd1dUbDg0eEl4eFN6c0ZuWGxGNTlsNTdDTld6WHVZMElBb2pDWUQvdDdCRG1WVVNoVnVMcDcyOHhlTE11M0hTb1dTN0lKMGU5a0FuMUI4UFAwcHZuS0o5M2UraUl2T2pZbWpaM1g2T1FUN1JYQXE2d0QvOWRyM1VDaVVyRjN5cEQzQUVIMmpxYVVCcFVLSlJxM3R0b3pWYXVWeVdTN0IvcEhvdFM0TzcwV0dqQVNncEtLQUNhTm1VbDVaaE1IWVFrem9xRTcxUklhTTVQeWwwNVJXRk9EckdjRGwwaHdVQ2dWUklmRU81UUo5UTNIUnVkcW5yNXZNSnQ3NS9CKzQ2dDE1Y1BrUGNOVzdjZit5NzdIdDhBYmUzUHAzeG81SVFhVlNrNTV6bEltalpyRjQybjNkcmdjVllyQ1RvRk4wMGpIb0hHajdYTllhNEpkZldzZjU1SGpudGtrSU1ieW9Xd2V1cXJ0UHZqb2dGRjNKdzhQVmk2YVdCdDdiOFlKOWZXTjRVQ3dyWmoxZ0g4SHJLMlZYQzhrdHltVFJsTlVPQWFmUlpLU3lwcHl4STFJY3lxZm5IbVBQeWMzY01mTitKb3lhQ2RpeXhMcm8zYWlvTHVXNWQ1K3hsMTIzN0hzY1NyTmxycDJTdUlDSW9CSGtsMlR4d0IxUGRkdWVxdHFyZkxqN1phWWxMU0lwenJiZ1B5cGtKRkd0d1VhYlUrZjNFeHMyeGo2OU5pUDNHREdobzVtV3RKQ2EraW8yN0hqQlhuYngxSHRKU1p6UHh0My94bVEyY2YvUzc5aW44M2EwYk9aYVJrWW0wV3l3clFFSjhvdm9WRWJjbXVhV1JyUmFQZFYxbGFoVWF0ejBIcDFHeHVzYWF6Q1pqZmg0K0hlNjN0dkR0cTlhVFYwbEFOZHFyN1NlNzc1c2RZZXlIcTVlYU5TZHAxRjd1dnRTV1cyYmlxVldxYmwzNGJmdzl2REh0YldmcUZWcWtrWk9wZWhLSG1jdm5nREEzenVZcUpCNGpDYURCSjFpeUpLZ1UzUlNQa0JIT3EzQWJ3NUJkV3N5UWxuSEtZUndwdklHdUZRRDBWN09ia25YcW1vclVDaVV2THY5bnlURVRHSkc4aEpLS3k5ekxHTVg2N2Y4bFNmdSs1VkRoczlidGVQWWg3anEzWmswWmc1bGxVVUUrOW4ycnJwVWVnR3IxVXIwbDBhUXZyYjhCMnc5OUM2ZjduK1Rvdkk4N3BoNVB6cXRubS9jK1RTZzRQa05QMmQreXQyTWlocVB5V3drSWlpT1UrZjNVOWRRVGRhbDB5aFFjT1ZhTVFXbHR2MGUwN0tQNEtwM0o5Z3ZndWpRZUxJdW5hYTVwWkhVOHdkSVBXL0xNTHQ4MWpvdWwrWjB5amk3N2NoN2JEdnlYcWZQNU9sSFE0bGVBQUFnQUVsRVFWVG16WSsrOXQ4QS9Hdmpmd0syb09HclM1NmdxYVVCdmM2MTJ5eWt2bDZCdUxsNDNuRDZwK2lkWmtNanpTMk4vR09EYloybFdxVm1SSGdpaTZiZWk1OVhvSzFNNnhSYzNaZEdPY0dXSVJiQVlHcTVZVm50bDhvMnRUUjIrN3VqMTdwZ01odXhXQ3dvbFVwQy9DTzVWbk9GQ3dWbnVGUnlnZHpDVEZvTVRZeUlTR1RSbEhzeG1ZMmN1WENJemZ0ZXgyd3g0K1BoVDZCdkdQN2V3WGg1K0RFaUxBRWZ6ODZCc0JDRGpRU2RvcFB5RGx0SERhU1J6bmZQUTFwRis3R3M0eFJDT0pPWERuNTlDUDQ4RHdJSDROOUZMY1ptRE1ZVzdwaXhscFRFZVFDTWpVdkIzY1dMbmNjKzVNUzV2ZmJFS3JmcVFrRWFsMG91c0hMMjE3aGFYY1lybS85SThzaHBMSjk1UDJrWER1T2ljeU04TU5iaEdyVkt3NzBMSHNYWE01Q0RaejdueXJYaTFpbUk3ZnQwNmJXdWVMVW1YRm1RY2pmbld6UGphdFE2UXZ3anlieDRFcFBGQkVCT1lRWnFwZTFyVFhSb1BBbXhrd2p5dFFXK0ZxdUZkN2YvRTUxR3o5SVphMWc4N1Q3N1BWNzQ0TmRNUzFwb240Wjgrc0lod2dKc1c3QW9GQXA3ZXpxdXpWUXBWYXpmOHRjYi9seVdUVjlqSDBFVmZXdHl3bHpHanBpQ1dxMmhvYW1XM010bnVWQ1F4dVd5WEI1Yi9YTzgzSDN0NjRpVmlzNVBwOXYrUE52K2I3NWVXUnpMV2l4bSs3bnJsZDI0K3hWeUM4L1NiR2hDcTlFUkhUS0toVlB1WVV6MEJGejBibXcvOGo1ZTdyN2N2K3k3dEJpYXlTcytUMEZwTnBmTGNza3RQSXRDb2VUNzkvL2hWbjVNUWd3WUVuU0tUaHpXZEE2UUwxSjVOZkJhaDNXYzk0eVVkWnhDQ09jYUh3aG5yOENqMitDcFNaRGdON0QyTlZZcWxDZ1ZTaVo4YWMzaCtQanA3RHoySVVVZDlxVzhWVjV1dm9RRnhqQisxQXdVQ2dXcjV6L0Nsb052VVh3bG41cjZTaVluek9zMDlSRnNYOHdYcE55Tmw3c3ZCYVhaTkRUWDhmNFhMd0cyOVoySDByYVJsbk9FaEpoSlRCb3oyMzdkdVBocGpJdWZCdGltUFA1anc4KzViK0ZqOWhFdWdFc2xGekJiekV3Y1BZdks2bktzVml2QmZoR2N6MCtscWJuOUh6cURxWVhDOGp5VUNsdUNJQVVLYWh1cnIvdDUvYnlDZVBJcnYrYkZEMy9EbXNWUGRCckZQWDNoRU51UHZFOWtjTnhOL2lSRlQ0MktHdWR3UENWeFB2dFR0N0wzMUNjY3pmaUNwZE8vaXFaMXFtcUxzYm5UOVcxN3VPbzB0cEhOdG1tdGJhT1pqbVdiTzVYdHFsemJ2WFFhUFFxRmdsRlI0d2p4anlROGFBU2hBVkgySkZSdFNpb0sydHVoMVRNbVpnSmpZaVlBdHZXZ2RRM1ZYU2JIRW1Jd2txQlRkRkkrd05aMEdpMjI3VkhhZHBvYTZRUGZIbmZkUzRRUW90OTVhdUdWWmZEZkorQ1B4L3ErZnFVQ1ltOWNyRnR1THA2WXpOY2MxbGNDNkhXdUtCVktqT2ErVzVRYTdCL0IvVXUvYXg4SkdodVhRckIvQks5OThoZkFGaEJjejZReHM1azBaamIxamJWRUJObVNCUldXNWVMbkZVU2diNWg5VGQzTnFLbS94dm44VkNhT25rVlpaU0Y2blN1ZTdqNlVWUlpTM3lGSmtkbHNvcWEra3VLSzlwK1RUMHNBQ1RFVHU2MWJvVkRnN3gxTWZHUXloOUsyTXpJeXlmN1pXd3pOSEU3ZlFVTHNwRTVicWZSR1RRdHN6WVRqZFZCdmJzOXBNSmpkYXQvdVRrcmlQUGFlK29RclZTVUFlTHI1b0ZBb3FLbS8xcWxzMi9wTTM5WUhGVjd1dmtEN0dzK3V5clk5MVBEeThLTzBvc0EraGZiTFpkdnFUQnd4bWR6Q1RON2ErdmN1MjJzeUd5bStrbTlmMjlsUmJOZ1kxaXg1NHNZZldvaEJRb0pPNGNCSysvUmFwUUlDQnNCSTUrdG5vYkRPOWxxamhGL1BsSFdjUW9pQndWMXIrenVwc2hseXFpQy9HZ3lXdnFsYkFSemUxZnZyd3dLaXFhd3BwN0xtaXNNSVlFMzlOU3hXQzk3dU54L0lYWS9ybHhMcVZOZFYwdFRTd1BUa3hUME9HdDFkUGUxN2FCN0wyTVhvNkFra2o1emFxZHpmMzNtR2x0WWtQZGJXUjVJdmIvcFArOVRHSHo3d0o1TGlwckwzMUtjVWxlZHhMdThVc2FHMjdMR0xwOTdyVU5kejcvNk01TGhwdlpvR3UzREtQZnpmUjcvamFNWVhURTllak5WcTVkTURiMkl5R1ZnMmZjMU4xOWNWdlJyR0JVSmtDSmdVN1E5Z0I3TmI3ZHZkYVJzMTFLcHRvNVlhdFlaQTN6QktLaTVoTkJrZEV2OWNMczhGSUNyWWxsZ3ExRDhLaFVKaFh5UGMwZVh5WEpRS0plR3REMFRDQXFJcEtzK2orRXErUTBibHE5VmxOTFUwa0R4eW12MWNpSDhrOXk1NHRNdjI3anF4Q1E5WDd5NGZ5cmk1OU4xNmF5RUdBZ2s2aFlPclRlMVBVUU5kNldiRnd1MlRYUVh2WjdVZlB6WnU0RXo1RlVLSU5uNTY4QXVCYVgyOHZkN2hXN2cyT1g0YTZibkgySis2aFZYekhyYVB4QjFLMnc3QW1PdU01TjJxeXBvcmZMejNOZnk5ZzVrMzZkYldqVFlibWlpdkxITElPbnYzM0cvWTErQTFOTld5ZWQ4YkxKdStCbmRYVzFZbnRVcURqNmMvWTZJbnNPM0llNVJYRnJGMjZYZEl5ejdDNGZRZER2WFhOVlJ6OE16bm5NcmE3M0ErTVhZeWN5YXU2TlNleHVaNkRxZnRZTkhVMWZoN0I3TWc1UjYrT1A0UmJpNmVGSlpmNUh4K0t2Y3YvVzZmSlduU3FXQ2NQd1FFZ0taenN0UkI2MWI2TmtCRFU1M0QxRk9yMWNxK1U1OENNREl5eVg0K2FjUVV2amkra1pQbjl0cjM2alNhakp6STNJT0htemNqSWhJQmNORzdFUmVlU0c1UkpzVlhMaEVXYUZ2WFcxbGRUblpCR3FPang5c2ZySXdkTVlWalozZHpLSDA3YTRLZTZQUzdOWDdVRFB2OTNWdzhpSTlLeG1RMnNlWEFXd0NzbXZlUXZieVh1eS94VWNua2wxemdkTlpCRnFTczZ0WEl2aEFEblFTZHdzRkFXcy81NVdtMWlmNndhdVIxTHhGQ0NORXFObXdNaWJHVHljZzlUbjFUTFZIQkl5a3F6eU8zS0pQUjBlTVpIVzNiYjhwb01yTGo2QWZNR3IvTVBzWHdWbFJXbC9QbTFyOWpzVnI0eXFKdmQ3bXRSRTgxTnRmeHhwYi9JU1owTkJGQkl6Q2FXbWd4Tmp2c2VkazI5VEVpT001aFJCZGcwZFI3ZWVtajM2TFY2SWtORzBOOVV5MitYa0VPWlQ3WStSSmo0NlowQ3NMZHZ6VFNaRGFidUZSeWdjUHBPOUJwWFZnMGRUVUEwNU1YVVZaNW1ZLzN2Z2JBUGZPL1NWeHJJQ1A2enovZit3VWpJaElKOUFuRmFES1FXM2lXOG12RnhJYU5ZWHg4ZTlDWGtqaVB0SndqZkhGOEl4VlZwZmg2QlhJdTd4UlhxOHRZcy9nSmgrbm5pNmJlUzBGWkRtOS8vaHdUUjg5R3BWSnpPdXNnV28yZVJSMUd5TU1Db3hrWFA1MjA3Q084dGZVNVlzSkdVM3dsbndzRmFVeFBYdHhwTzZLR3BqcmUzL2tTcFZjdmM5ZmNyM2Y1ZVpRS0pXV1ZoYnp3d2ErWWxyU0lXZVB2a08xVHhKQWlRYWR3TUpDMlMza2xIVXBiMjZOUndzK21PWC9rVlFnaEJwTlY4eDhtd0NlRU05bUhLU2pKeHN2ZGwzbVRWakp6L0RMNzZFeFRjejM1SlZsa1hUck5taVZQRWg0WTArdjc1UlNlWmRQdVYwQ2g0SUZsVHhIZzAvdWhYN1BGekJmSE5oSVdHTU84U1N2WmRXSVRCbU1MUnpKMmtoQTdxVk9BMlpXNnhtcE1aaU1tczVIM2Q3N0UwdWxmSlNMSWNUV2hTcVhHMjkydjAvbU9ybGFYVWQ5VVMwN2hXY2FPU0dIWmpMVUExTlJYY1RSakorZnlUdUh0NFVkOVl3MjdUM3lNMFdSZ2ZQeU1McE1uaWI2Uk5ISXF1WVZueVM1SUEyeHJiSmRNK3dwVEV1YzcvTncxYWkxZlgvSC8ySG5zSTdJS3ptQXlHUW54aitTQlpVOFJHejdHb2M0QW54QWV1dk5IN0R6MkVjY3o5NkJXcVlrSkhjMmlxZmQyR24xY09mdHIrSGo0azVwMWtNdGxPZmg0Qm5ESGpMVk1UcGpyVU81Q1FScGJEcnlGUnEzbG0zZjl4R0dkcjlIVXZxNDZLbVFrMzc3M0Z4eEozOG4rMU05SXp6bkdzaGxyN0ErSGhCanNKT2dVRHNvR1NCS2g3Q3I0TUx2OStQSHh6aDk1RlVLSXdVYWxWREZuNG9vdXA0bTI4WFQzNFpHN2ZzbzcyLy9KK2kxL1pjMlNKeGdSbm5EVDk5cDIrRDJPWis3QjN6dVlOVXVlN0ZGUTJKMktxbEpNWmlOQmZ1SGN2K3k3NUJXZjUwajZUdTViK0JpRjVSZDVaZk1mbVpxNGdKQ0FLRFJxTGV1V2ZZLzZ4aHBxNnE5aHRwaUlESXFqMmRESXh0MnZrQmc3bVNsakYvRFJycGQ1L3IxbmlRNFpSVlRJU0x3OC9IRFJ1bkxIakxXb1ZHcnlpczVqeFlyRmFzRnNOdG1ERXovdklLeFdLMjR1SGl5ZDlsWGlvNUs1V0hTT2pOeGpaQmVrbzlQcW1UdHBKZE9TRmxIWFVNMzJJKyt6NWNCYjdEMzVDYkhoQ1l3SVQyQmtaQkw2THZaL0ZMMjNmT2I5UFM3cjV1SmhuOUo2SThIK0VYeHR4UTl1V0U2cFZON3dkeXUzTUpQM2RyeElZdXhrVnN4K0FMM1doZjJwbjZGUjYyaG9xcVdzc3RCaFZGeWxWREZyL0RMR3hFeGs4NzdYMlhIMEEwYUVKOTdTYkFFaEJnb0pPb1dEZ1pDNTFtQzJUYXR0aytnUGQwdldlU0dFNkRjdWVqY2V2T1A3dkxYMTcrUmN6dWhWMEJrWkhJZGFwV0h1cEpXMy9DVlpxOUVSN0JmQnVtWGZRNjkxSWZYOEFXTENScE1RTzVHRTJJa0Urb1p5SW5Ndmg5SzJZVEtiSEs1MWQvSGtCK3YreUJ0Yi9nZFh2VHNyWmoyQVRxdm51MnQreDltTEo4Z3VTQ2N0K3dpTnpmWDJiUytzMXM3cGVSUUtCZC85NnU4QTJ3allVMnYvZ0VLaDRQOCsraDJWTmVYNGVRV3hhT3E5VEJnMUU1MVdENENQcHo5cmx6NUpRV2tPcDdNT2NqNC9sY0t5WEljMWhtTDRpSXRJNU1IbFB5QzJ3M1R3ekx5VFZGU1ZvbFFvQ1F1SVp0S1l1WjJ1OC9NSzVPR1ZQNmEyb1VvQ1RqRmtTTkFwSExSbHJnWG5qU3krM0dGYXJWNWxtMVlyaEJDaWYrbTBlcjYyNG9kbzFOcGVYWjhRTzRtRTJFazNMRGRsN1B3YlpvcjFjdmZsMFZYUDJLZEozalAvbXpRMjE5dmZuekJxSmhOR3pRVEFZckZnTWh1eFdxMG9GQXFVU2hWS3BaTDVLWGNUSGhockR3aFZTaFhqUms1ajNNanIvNk5pdFZydFFhampORTNibC8rdkxQbzJKck9SMElDb2J1dUlDaGxKVk1oSWxodlgwZHpTS0tPY3cxakhnQlBnaWZ0KzFhUHJGQXBGbjZ5eEZtS2drS0JUT0Noejhwck96S3V3cVVPMmNzbFdLNFFRdDg5QVNselNNZUJ6MGJ2aG91LzZIeVdsVW9sVzJibmRJeVBHOXVxK0NvWEN2dDYxSzRHK29UMnVTNnZSRGFpZnFSQkNPSXVzY0JkMlZoeUR6dHU5UjJlekNmN3phUHR4b2ovY0pkTnFoUkJDQ0NHRUdOUWs2QlIyMTc2MFI2ZnFOcWVLZlNNVHJyUk83NVZwdFVJSUlZUVFRZ3dORW5RS08yZG1yaTF0Z0kwZHN0VStuQ1RUYW9VUUlqWktOaWNlenNKRGJPdEdyemZkZDdDU3Z0Mi9obkxmRVlPVEJKM0Nyc3lKU1lUK2VnTE1yYU9zNFI1d2oveGJKSVFRTkxVMFVsWlo1T3htQ0Njb3ZYcVpaa09UczV2UmI2UnY5NStoM25mRTRDUkJwN0J6MW5ZcEI0dmg5SlgyNHgrbmdGSWV6QWtoQk9GaFlaUlhGanE3R2NJSnlpb0w4ZlB6UmFGUW9GS3BodHlJbGZUdC9qUFUrNDRZbkNUb0ZIYmxUc2hjYTdUQS82YTJIOCtMc0NVUUVrSUlBU2xUSjVOZm51bnNaZ2dudUZpY3dZaTRXSlJLSlJxTlpzZ0ZEdEszKzg5UTd6dGljSktnVTlnNVkwM251K2Vob25VR2lGWUZUMDY0UGZjVlFvakJJQ2twQ1ZjdkRjY3lkenU3S2VJMk9weStFNFhPUkVSRUJHcTFHcTFXNjdDRnpGRFEzcmQzT2JzcFE4cmg5QjFEdnUrSXdVbDZvYkM3MG1GTlorQnRXTk41cGRFV2RMYjVlaUw0NnZ2L3ZrSUlNWmlzZStCK2lxdHlPSlloWDg2SGd5UHBPeW0rbHMzTVdUTlFxOVc0dTd1ajBXaWMzYXgrWWV2YnVkSzMrNGl0NytRTWk3NGpCaCsxc3hzZ0JvN3lqb21FYnNOSTV3dW5iZE5yQVVMYzRMNzQvcituRUVJTUpncUZBclZhemNPUFBzaWI2OTltNDk0OFlrSVNDUGFMSU1RLzB0bk5FMzJrOU9wbHlpb0x1Vmg4RnFYT3hPejUwMUdwVkxpNXVlSHQ3WTFhclI1eVV5U2xiL2VOOXI2VGdVSm5IaFo5Und4T0VuUUtBT3FOWUREYlhudnArbitQenRSeVd3S2hOaytuZ0ZyRzNZVVFvaE9sVW9sT3AyUE4ycTl3NHNRSnNzNmxjalJ6T3pxdEswV2xsNXpkUEhHTHdrT2lhVFkwNHUvdlIreW9HUHUwU0JjWEYzeDlmZEhwZEVOMmVtUmIzMTU3LzFjNWZ2eTQ5TzJiTkp6N2poaDhKT2dVQUZSMEdPVU1jT25mZTFtczhMZVQ3Y2N6dzJCOFlQL2VVd2doQmpPMVdvMkhod2N6WnN3Z01UR1IrdnA2VENZVEZvc0ZxOVhxN09hSlBxQlFLRkFxbGZacGtWNWVYdWoxZXRUcW9mMVZyZTN6U3QvdXZlSGFkOFRnSXIxUkFGOEtPdnQ1UGVlbkY2RzBOV21SUmduZmtlUkJRZ2h4UTJxMUdsZFhWN1JhTGQ3ZTNoZ01Cb3hHSTJheldiNmNEM0p0VzF0b05CcTBXaTBhalFhMVdqMXNScW1rYi9mZWNPODdZdkNRb0ZNQWprbUUralBvYkRiQm14MHlwSzlMdUQxSmk0UVFZaWhvMndKQnJWYWoxK3V4V3EzeXBYeUlVQ2dVbmY0YlRxUnY5OTV3N3p0aWNKQ2dVd0J3dGFuOWRYOU9yLzB3RzZwYmJLKzlkYkJtVlAvZFN3Z2hoaUw1VWltR0t1bmJRZ3hkTXZZdWdOc3owbGxyZ0EwZHRraDVhS3h0YjA0aGhCQkNDQ0hFMENWQnB3QnV6NXJPZDg1QmMydUczR0EzV0I3YlAvY1JRZ2doaEJCQ0RCd1NkQW9BS3ZwNWV1M1ZKdGlVMDM3OGNCSW9aUWFORUVJSUlZUVFRNTRFblFKd25GNGI1TmIzOWIrV0FlYldmQUF4WHJCUTluMFdRZ2doaEJCaVdKQ2dVMUJuQUVQcnRGY3ZIYWo2ZUFTeXFBNTJkTmpqK1pHa3ZxMWZDQ0dFRUVJSU1YQkowQ242ZldydHkrblFsdlE4M2dlbWhmYjlQWVFRUWdnaGhCQURrd1Nkb2wrVENPVlV3YUhpOXVNbkp2UnQvVUlJSVlRUVFvaUJUWUpPMGE5QjUvT3A3YThuQjBPU2Y5L1dMNFFRUWdnaGhCalkxTTV1Z0hDKy9wcGVlN0lNemxXMkh6K2EzSGQxQ3lIRWNKU2VuczdKRTZrVUZSYmlvbmZqNHFWc1p6ZEozS0xZcUpFMHRUUVNFUkhPNUpSSmpCMDdGb1ZDZ1VJeHZGSzhTOSsrdmFUZmlkdE5nazdSYnlPZDc1eHZmejBuSE9LOCs2NXVJWVFZYnRhLy9pWk50UllpQTBZeGZzWWlndjNDbmQwazBVZktLb3Nvcnl6azRLNFRwSjQ4dzdvSDE2SldxMUVxaDhlRU5PbmJ6akhjKzUyNHZhUlhpWDRKT2k5Y2cvU0s5dU52ak8yYmVvVVFZamg2NmZsLzQ2V0tZT1hNYnpBdWZycDhLUjlpZ3YzQ0dSYy9uVlZ6SHNGTEdjYkxMN3hHVTFNVFpyUFoyVTNyZDlLM25XYzQ5enR4KzBuUUtSeUR6ajZhWHZ0ZVZ2dnJxU0VRNWRrMzlRb2h4SEN6L3ZVM0NmR0tJeVZobnJPYkltNkRxVWtMQ2ZHSjQ2MzE3MUJmWHora0F3RHAyd1BIY09wM3dqa2s2QlJjNmJDbU04anQxdXNyYTRBRFJlM0hhMGJmZXAxQ0NERWNwYWVuMDFoaklTVlJ2cFFQSjlQR0xzVFFBQ2RPbktDbHBRV0x4ZUxzSnZVNTZkc0R6M0RvZDhKNUpPZ2M1bW9OWUdoOW1PV2xBMVVmckIvZmtPVzRMMmR5d0szWEtZUVF3OUhKNDZsRUJjWTd1eG5DQ1dKREV6aDNOb3ZhMnRvaE9lb2tmWHRnR3VyOVRqaVBCSjNEWEY5UHJhMHp3TGI4OXVOMUNiZGVweEJDREZlRlJZVUUrVVU0dXhuQ0NZTDlJcWlvcUtDdXJnNlR5WVRWYXIzeFJZT0k5TzJCYWFqM08rRThFblFPY3c3YnBmUkJFcUdQc3NIVU9oc2p5QlZtaHQxNm5VSUlNVnk1NkZ3bHNjb3dGZUlmaVU2cngyZzBZakFZaHR5WGYrbmJBOU5RNzNmQ2VTVG9IT2F1ZGhqcDlML0ZrYzRXTTN5YzAzNjhMZ0ZrdHljaGhPaTl2SUtjR3hjYW9pcHJydERZM05EdCsrWFhpc2t2dWRCbjkydTZ6cjE2d21xMVlyYjA3WFRFb3RJQ3pHWXpCb05oeUsydkc4NTl1ei9jYXYvdGFDajNPK0U4RW5RT2M5ZWEyMS83M21MUXVUVVA2bzIyMTE0NldCSjlhL1VKSVlRWTNETHpUdkhYdDM1Q1ZlM1ZtNzcyL1owdmNqYjNlTGZ2cDJVZllmZnhUZGV0bzdxdWtyK3NmNXF5eXZic2RvZk9iT2ZnbVcwTzVTcXFTdm5MbTA5VFdIYXgyN3JlL3Z3Zm5hN3I2TlhOZitKb3hoZlhiVTl2V0sxV21lYm9aTG1GbWZ4bC9kTjh1di9OWGwzZjBGVEhuOS80SVdkelQ5ejB0Uzk4OEd0U3N3NDZ0R1hqN2xjY3lsaXRWbDc0OE5mc1Q5M2FxL1oxUmZxZDZHdHFaemRBT0pkRDBLbnZmVDBXSzJ3NDMzNThYenhvNUpHR0VFSTRoZEZrNUw5ZSs5NTF5eVNQbk1hcWVRLzFhenNxcTh0cGFLN0QzZFhybHVxcHFhK2lwcjdTNFZ4ZFF6VUdVd3VYeTNJN2xZOElHb0ZDb2FDZ05CdUx4VXlBVDRqOVBZdlZ3c2x6ZTVtUnZBU2wwdllQVlY3eGVYUWFQYUdCM1Q4dGJXNXB4R0JzNmZiOXVJaXhIRXJiVGtyQ1BMUWEzYzErUkhHVG1sb2FPWGptYzg3bnAxTGZXSU9IcXpjeFlhT1pOK2t1M0YwZDkya3ptb3djT0wyVmpOeGpORFRWNHVYdVIwcmlQRklTNXFGUVhIOU9WbE56QTUvc2V3T2pxWVV6MlljWkZ6K2R5T0M0bTJycnRab3JOQnVhY05IZjNCWUIxWFdWWEswdUk5QzNmYTJTVHFQbjdNVVR6Sm00QW4vdllNQTI2dC9RVk1lSWNFbWtJUVl1Q1RxSHVjb09henI5YmlIbzNGc0lsYTBCcklzYTdoNTVhKzBTUWdqUmV5cWxpbG5qNytqeXZiS3JsOGt0eXJ6cEw4NDNVbGxkVGszOU5ZZHp4VmZ5MEd0ZEtld2lNT3hLZE9nb2V5RFlVYzdsZEE2bGJYYzQxOXpTaU1sc1pOT2VWenVWZi9JcnYwYWoxcEoxNlF5K1hvRmNMTXdFd05QZGw0U1lpZXc1dVpsTEpSZklLY3pnVW1rMnRmVlZtQzFtL3YzeGY5bnI4SGIzWTgyU0o3cHNaMDM5TmRadithdkRPWlBGaE1IUXpQOTk5RHVIOHpGaG83bHo5b005K3Z6ZGtkR216dDcrL0RrcXE4dEppSjJFbDdzdjVkZUtTTTA2U0haQk9vK3RmdFllZUZxdFZqNzQ0aVZ5Q3pOSmlwdENnRThvNS9KT3NlM3dlelExTnpCMzBwM2Qzc05zTWJOeHp5czBHNXA0YU9XUDJYTGdMVGJ0ZVpYSDd2bDV0d0ZrUTFNZDVSMUcxZ0V1bGRxbWdkYzMxcEJYZEw2cnl4d0UrWVhqNXVMQmhZSTAxQ28xalUxMVpCZWtvMVpyaVFrZGhZZXJGK2s1eHdqd0NlRncrZzZhVzJ4cnBiWWNlQk02Qk5GZlgvN0RtdzUwTzVKK0ovcVNCSjNEWEY5TnIzM25YUHZyRlNQQVZYcVdFRUk0alZLcFpFSEszVjIrOThySGY4VEh3NS94OFRQNjlKN0hNbmR6OHR5K0x0OTc2L1BuZWxUSGo3LytWMXgwN1ZudENzcHk4UFVLWkhMQ1hHSkNSMk9sL1V2d29iVHRsRlVXY3UrQ1J4M3FjTkc1b1ZGcmFXcHA1R0xST1pSS3BUMHdIUnMzaFJXejFoSGdFOEs1L0ZPTWloNlB1NnNYdTQ1dklpVmhIbjVlUWUzMXRINVp6N3AwQm9BbVF5T1ZOZVZrWFRxRG05NkRsTVQ1V0sxV2F1b3I4ZmJ3ZDJpRHdkaENpN0VKRDFkdmZMNzBudWdidnA2QnJGM3lIWWRSemVPWmU5aDIrRDFPbk52TC9NbDNBWkI1OFNTNWhabk1uckRjZm03cTJJWDhhK1B2T1pTMmpVbGo1blFhR1FWYndMVnB6NnRjTERySHl0bGZJelFnaW5zWFBNckxILytCOVZ2LzFtMUFWMUNXdzRkZi9LdkxObS9lOTBhUFB0dFhGei9PNk9qeG5MMTRBbERZKzYrWHV5K1AzL2RMUmtXUDUxeitLZTZMZll3SjhUTTVsTGFORWVFSmpJeEljcWhIcmRiMDZINUMzQTRTR2d4ekhVYzZlenU5TnJVY0x0WGFYaXNWOEJYWmRrc0lNWVFwQjNHR3RPeUNkSW9yTG5IM3ZJZTZIRkc4Rll1bXJHYmVwSlgyWTZQSndQTWJubVhHdUNWTVMxclVvenIwV2hmMm5Qd0ViM2MvQUV3bUF4L3UraGNQM3ZGOTN0Myt2NWpNUm50WnM5bUVGU3N2Yi9xRFF4MHBDZk5ZTkhVMVp5NGN4a1h2eHZmWC9xSFRaNzF6MW9ONGVmamg2ZVpOVTNNRFdvMk9tZU9Xc2k5MUN3dFNWdUhtNG1FdjIvYUYzMlEyVWwxN2xkekNzMHhQWHN5OFNTdkpMY3hrejhuTmZPUE9wd25yTURWMzQrNVh1RlJ5Z2Nmdit4V3V0ekRTSkxwM3oveHZkcG9hbXhRM2xXMkgzK05xVmFuOTNKbnN3NmhWYXFZbkw3YWYwNmcxcENUTVk5dVI5OGdwekdEQ3FKa085UmhOUmpidmU1MXplYWVZTitrdUpveTJ2ZS9uSGNTYUpVL3k3clovc243cjMxaXorQW04UGZ3Y3JvMlBUT1pIWC90dmgzUHZiSHNlalZyTFZ4Wjl1MGVmVGF2UlUzYTFrT0lyK1R4eDM2OGNwb2VETFdpZU9Hb1d3WDdodU9oYzJYYmtQZTVkK0MxeUxtY3dNaktwejJjeENORVhKT2djeHF3NGpuVDY5WEtrYzBOVysrdEZVYjJ2UndnaEJvTzJCM1RWemRjdk45QllyVmIyblBvRVA2OGdra1pNNmZQNnRScWR3MXJHdk9MeldLd1dva05INDZwMzczRTlSZVY1OXFCelJIZ2lzZUVKMURSVThlT3YvNDlEdVIxSFA2U3dMSmRIVnYxSHB6cU1KZ05IMG5lUVBISWFkWTAxOXZPZWJ0NG9GQW9pZ2tmWXo2WG5IR1YwOUFRc1ZndW5MeHhpeHJpbERrSG5Ndy8vQTdDTkVNZUVqWEVZUVk2TFNDUWxjUjc3VTdkdy83THZBbkE0YlFjWGk4N3h3QjFQU2NEWmo3cGFpOW4yVUVMZk9scHV0VnE1WEpaTHNIOGtlcTNqbDVQSUVOczZvSktLQW9lZ3M3YStpZzA3WHFDc3NwQTVFMWN3WitKeWgrdGlRa2V4ZHVtVHZMZmpSZjYxOGZlc21QVUFpU01tMjk5WHE5U29WZTM5M1dneVVIYTFrSm5qbDkzVTc4SGUxRStKREk1RHE5RlRVMThGZ0t2ZUhZMWFnNTlYb0wxY1J1NXh2RDM4aUFnYXdhWTlyK0xqR1NCQnB4aVFKT2djeG1wYWJBbUFBTHgxdmR2ZUpML0dOdExaWnQyWVBtbWFFRUlNV09yV1FiT3l4dXVYRzJoeUN6TXByeXhpeGF3SCtueVVzeXY1eGJZbmtnMU50ZllwcXQySkNSMk5UbXVMNXF2cnJ1TG4zVDdOZGVyWUJmenovVit5OWVBN0R0Y1lUUVlzRmpOL1dmOTBwL3JtVGxxSmk5Nk5pdXBTbm52M0dmdjVkY3UreDZFMFd3YmFLWWtMaUFnYVFYNUpGZy9jOGRSTmZiWjNQbitleXBweWgzUFBiM2pXMXY3NlN2UmFGejdhOWJMOXZXK3MvQkdlYnQ0M2RROXg4ekp5amdIWWc2NjZ4aHBNWm1PWFU1emJSaWhyNnRvVFZKM09Pc1RPNHg5aE1obTRlKzVEakl1ZkJ0aldLNy8xK1hQTW1iQ0NDYU5uRWhzMmhrZFhQY1A3TzEvaW85My9KdlhDUWVaTVdFRlVTT2VFRmdXbE9WaXNGaXdXOHcxL0Q0Sjh3L0h4dExYVlpETGk1eFhrMEgvdlhmQW9KOC9icHJCSGhjUXpiOUpLTW5LUE1YWkV5ZzBUSWduaGJCSjBEbU45a2JsMlkzYjc2NGxCRU83UmZWa2hoQmhLTGxiQnBScUl2clhFckxmTjhjemQ2TFV1SkkrY2VsdnVsMTlpQ3pvMzdYa1ZqVnJiWlJtTHhZelpZdWJ4ZTM5Sm9HOG9MWVptcXVxdTR1c1o2RkR1RzNjK2ZWUDdCYnJvWEJrN1lqS2c0UGtOUDJkK3l0Mk1paHFQeVd3a0lpaU9VK2YzVTlkUVRkYWwweWhRY09WYU1RV2x0bjBqMDdLUDRLcDNKOWd2Z3VqUXp1dEZhdXFybURSbWpzUDYwdHI2S3RScVRiY2pXUjNYcVlyK2tWZWN4ZDVUbnhMZ0UwTGlpQlFBZTRJZG5iYnpGQ3lkeHZiRngyQnF3V0t4OE5ibnozR3A1QUsrWG9IY00rK2JEdE9selJZek5mWFhhREcyZjNFSzhBbmgwVlhQc1BQWWg1eStjSWo4NGl3ZVcvMHN3WDdoRHZkcCt6MDRsTFlkdFVyVFpYQm90Vm94bVkzY01XTXRLWW56QUZpOTRCSFVLZzIxRFZXNDZOeFlPR1UxTGpwWHlxOFZrMXQ0bG9wckpWUlVsVkpSVlVwTTZHaU9adXpDWUd3bXIvZzhCbU1MYmk0ZUpNWDEvWXdHSVhwTGdzNWh6R0U5WnkrbXhEYWJZTS9sOXVNVnNiZmVKaUdFR0N3QzNlRFhoK0RQOHlCd2dNY1VsZFhsWEN3Nng3U2tSZDBHZ0gxOXY3WnBpNmN2SE9MaGxUOG0yRCtpVTdsTmUxNGxyL2c4dnEzVEJhMVlXVHoxM2s2SlhUeGN2V3hUSHE5ZTdsVEhsMzNybnA5M211cXIxN3JpNWU0RHdJS1V1em1mbndxQVJxMGp4RCtTeklzbk1WbE1BT1FVWnFCVzJyNGV0UVdkVFMyTkdFd3RwR1lkNEZEYU5oNjUrejhJRFlpeTE3OXg5eXVVVkZ6aU8xLzlyWXc0T2NHSnpMM3NPUG9CSG03ZXJGM3lIZFFxMjUrZnhXSUdRS25vUExMZjl1ZWtVQ2hRS3BVRStvUVM3QmZCL01sM28rbGhBb1YvWm5zQUFDQUFTVVJCVkI2ZFZzK2RzeDlrNHVqWlhDeks3QlJ3V2l3V01pK2VZSFQwZUFwS2M1ZzEvZzZtSjNkZTMzejZ3aUUrM2Y4bUVSMm14Ylk5d0ZDck5HalVXb2YrMjlSY1QyTnpQVmFybGJDQWFJcXY1Rk44SlIrRHNZWFNpZ0pxNmlwdDArZ2w2QlFEaUFTZHc5aXRqblR1S1lSbTI5L25lR3BoVnZqMXl3c2h4RkN5SWhZK3pvWkh0OEZUa3lEQkQwSjd2bVRydGpwNWZqOEFFMGZQdWkzM1M3MXdFSlZTeGFJcHF5bXB1TVNSakozY00vK2JEbVZxNnE5eFBqK1ZXZVB2c0FjSmVxMkxROEtYamhvYWE0a0lpck9QQkgxWldXVWgydzYvaDlWcTVWcHRCWjhkZkJ1d1RjTTlsTGFOdEp3akpNUk1ZdEtZMmZacnhzVlBzMCtocks2cjVCOGJmczU5Q3grenI1bXJxYS9pNDcydmNya3NGNnZWaW9lYk4zTW1yS0RGMkV4aGVSNEFMWVltTXZOT01ubk1YSXF1NUhmWnRvZ2dlU3JiSHd6R0ZqN1p2NTV6ZWFlSURSdkQ2Z1dQT3F5ajFiUStlT2c0UXRueFdnQ2R4dmJVZmRtTU5iMXVSMmhBbE1ORGlEWVhpODlSMjFETjhwa3o4SFR6NGVTNXZVd1pPeCtWVW1Vdlk3RllPSmF4aStpUWVJZWc5YjBkTDJJd3RWQmVXWVJLcWVMTnJYL0h6eXVJNVRQdnQ1Y0o5QTExV05QODNMcy9ZK2I0WmJmdDkxeUlteUZCNXpCMnJlTWVuYjBZNmZ3OHIvMzFzaGhReWNOZEljUXdFdWdLcnl5RC96NEJmenpXOS9VckZkQVhvWXJWYXVWYy9pa0NmRUxzbThuM0o1UFpSSHJPVVVaR0p1R2lkMlBXaE9WOHRPdGxKaWZNc3dkZlZxdVZ6dzl2UUs5MTdYRm1XN0NOTEhtNitYVDVYbTFyc2hVQXJWcEhSSkF0V1ZCaFdTNStYa0VFK29aMXlqUjZJd3FGZ3RyNkttYU9XOHE1L0ZRU1lpWXhkOUtkdlBqaGI2aHVYUXRvTkJsUUtWV2N5VDdNbWV6RHJUOERXMElidGNvMll2YlRiL3k5MSt0b2ExcGdheVljcjRONmMzc3Voc0dzTC9wMlkzTURiMjM5TzFldUZiTjQ2cjFNUzFyVWFaVFowODBIaFVMUmFmOVl3UDduNStzVjJPbTl2cEo2L2dCdUxoNk1pRWdreUMrQzFLd0RITTM0Z3Buamx0ckxIRHU3aXl0VkpUeHl0Mk5DckxEQUdFeG1JN1gxVldqVVdpS0NSdURoS3V1Q3hlQWxRZWN3ZGlzam5VVjFjSzU5N1Qyck9xK2RGMEtJSWM5ZEM3K2VDWlhOa0ZNRitkVmc2UG5Tdyt0U0FJZDMzWG85UmVWNTFEVlU5L20rbk4wNWZuWTNEVTExVEU5ZUFrQkN6RVJPaDQxaDQrNS84NjE3Zm9hcjNwMTlxVnZJTGtobnpaSW5IS2JCM3NpWkM0Zkp5RDNlNVh0V2Evc1AzdDNWMDc1OXk3R01YWXlPbnREbFd0YS92L01NTFFiYkU5aTJOWm92Yi9wUEZLMnA5WDc0d0ovNDN0cmZBKzJKa1FDZXVPOVhBSnc2ZjRBZFJ6L2dzZFhQMmtkSEc1dnJlWDdEc3l5Y3VwckpZK2IwK0xOMVI2K0djWUVRR1FJbUJReUJtTE5QK3ZZbis5L2dhblVwNis1NGl0aXcwVjJXMGFnMUJQcUdVVkp4Q2FQSjZEQnQ5bko1TGdCUndmM3pCYWI0eWlVdUZLU3hjTW85cUpRcXZOeDltRFYrT1h0T2JDWXFlQ1RoUWJGY0xEckhydU9ibURwMm9jTWFVb0JaNDVjQlVGNVpoS3ZlM1dFN29qWWJkNzlDenVVTSszR0xzWmx0aDk5ajU5RVBBYmgzNGJlSWkwanNsODhueE0yU29ITVl1NVU5T3JkMkdPVWNGemp3MXpNSklVUi84dE9EWHdoTUM3bHgyWnR4dUEvcXlMNmNEc0RJaUxGOVVOdjFOVGJYYytEMFZtSkNSOXRITlJVS0JYZk4vUWF2YnY0VGIzNzJONkpEUjNIczdHNW1UMWpPcUtoeE4xVi9TdUk4RnFUYzArVjdsOHR5ZVB2emYzUjdiYk9oaWZMS0lvY01vM2ZQL1FibTFuVi9EVTIxYk43M0JzdW1yOEhkMVpZZHFtMmtzaXRWdFZmWmZ1UTlRZ1BhZ3dXcjFjcTJ3Ky9ocW5mdnN5QmZwNEp4L2hBUUFKcWVMVFVjRkc2bGI1ZFZGcEZka002MHBFWGRCcHh0a2taTTRZdmpHemw1YnE5OTZyYlJaT1JFNWg0ODNMd1owVTlCMlk2akgrQ2ljMlh5bUxuMmM3UEdMK055V1E3dmJIdWVHZU9Xc2o5MUM1RWhJMWswZGZVTjY3TmFyZVJjemlBK0t0bCtia2J5RXBKSFRyTWZiOTczT21OSHBEQWkzUGFaUXZ3aisvQVRDWEZySk9nY3hoeEdPbTlpZXEzRkN0czZMRnU1VTVhcUNDSEVnRlYwSlErRlFrR1FYK2RFUG1EN0FyN2o2QWZNR3I4TUwzZmZXN3JYOWlQdll6UVpXRHp0UG9mem5tN2VMSjk1UHh0MnZFRDV0V0pHUmlZeGYvSmROMTMvc2JPN09YWjI5MDFmMTloY3h4dGIvcWMxR0I2QjBkUkNpN0dabUE0QlM5dDB5NGpnT0lkOUVMdmo0K25QUXl0L3pQSE1QZnpmUjc4akxEQWF2ZGFWL0pJc0hyN3JKL1oxcXFMdmxWUmNBdUJxVlNtN2ptL3Fzc3lzOFhlZzArcEpTWnhIV3M0UnZqaStrWXFxVW55OUFqbVhkNHFyMVdXc1dmeEV2L3c1cFdZZHBMRDhJc3RucmJOdkJRU2dWQ3E1YSs0M2VQR0RYN1A3eE1kNHVubXpadkVURG1zOHUySzJtTm04OTNXdVZKVVFINVZNazZHUkZtTnpwK1JjYXBXR0FKOVFHZDBVQTVMOGpUaU05WGFrODBnSjFCcHNyejIxTUtmcjd6RkNDQ0djekdxMVVucjFNdjdld2QxbTVHeHFyaWUvSkl1c1M2ZFpzK1JKd2dOamVuV3ZveGxma0pGN25Ea1RWemdrUkttc3VjTFI5SjJjdm5BSVR6ZHZ2RDM4eWJtY3dmclAvc2IwNU1YRWhTZjJPT05yU3NJODVuVVRyQmFXNWJKaHh3dWR6cHN0WnI0NHRwR3d3QmptVFZySnJoT2JNQmhiT0pLeGs0VFlTVDBLTUFHSExWTGFoQVpFc1h6bS9maDdCN1BuNUdZQU5Hb3RwN01PTWpsaDdtMVpRenNjdFUySnppM0tKTGNvczhzeWt4UG1vZFBxMGFpMWZIM0YvMlBuc1kvSUtqaUR5V1FreEQrU0I1WTlSV3g0MzI4dVhsU2V4N2JERzRnT2lXZlM2UGFrVlkzTkRadzZ2NThqR1RzeFc4ekVSeVdUWFpET3l4Ly9nUm5KUzBpS205SmxabW16MmNUWjNPTzQ2TjE0Nk00ZmtWTjRscXo4MDJqVVdzN2xwWklRTzdIUFA0TVEvVUdDem1Hc3ZNUEc1c0Z1M1pmN3NvNEpoSlpJQWlFaGhCaXdGQW9GLy9IUWM5Y3Q0K251d3lOMy9aUjN0ditUOVZ2K3lwb2xUekFpUE9HbTd0UFUwc2p1RXg4ek1tSXNjeWFzb0w2eGxwekNEREp5am5HcE5CdXRSc2VNY1V1Wk5YNFpHcldXTXhjT3N6ZjFVOTdkOWsvY1hEeUlqMHdtTWppT1VkSGowWGV4cDJJYmxVcnRzT2RsVzFaZWxVTEZoY3RwcUpRcVhEcGtMNjJvS3NWa05oTGtGODc5eTc1TFh2RjVqcVR2NUw2RmoxRllmcEZYTnYrUnFZa0xDQW1JUXFQV3NtN1o5Nmh2cktHbS9ocG1pNG53Z0ZneWNvOWh4Y3FWYThXTWlaNkkwV1NnN0dvaHBaV1h1VlJ5Z2R6Q1RGUktGVFBITFdWNjhoS3lDOUk0bkw2RDQ1bDdpQTZKSnlWeFBtTmlKdHpVejFOYzMvVGt4ZDFtT2U2S200c0hxK1k5MUk4dGFyZjl5UHU0dVhoeXo0SkhNSm9NNUpka2NUYjNCQmNLem1DMm1FbU1uY3lDbEZWNGUvaFJVSnJERjhjK1lzdUJ0OWgyK0QzaUloS0pDb2tuUGpJWkgwOS96Qll6VjZxSzBhaTFQSERIOTFFcVZYeTg1MVVtalpsRGRPZ29OdTE1aGZ6aTg4U0dKNkRYdWJKaTFnT29WUm91bFdaak1obng5dzYrNmVSWlF2UVhDVHFIcVFaamV3WThGM1hQQThmS1pqaFcybjY4Y2tUZnQwMElJY1R0NWFKMzQ4RTd2czliVy85T3p1V01tdzQ2WFhTdXJGN3dLTEZoWTFBb0ZMeTk3UitVVnhiaDdlSEh3aW4zTUdIVUxJZXRMQ2FNbnNuWXVDbWN6VDNPcWF6OW5MNXdpQ3RWSlNURmRVNzJjejBGSmRrVVY5aldlK2cwZXBiTldPc3dWVkdyMFJIc0Y4RzZaZDlEcjNVaDlmd0JZc0pHa3hBN2tZVFlpUVQ2aG5JaWN5K0gwclpoTXBzYzZuWjM4ZVFINi83SXdUT2ZVOTlVUzRCUENHUGpVcWlwdjhiclcvNGJyVnBIVkVnOEsyYXRZMHpNUkh0Q3BISHgwMGtlT1kyc1MyZlluN3FGbk1zWkVuUU9JM2ZNdkIrTldvdUhxeGVmSDlyQWlYTjcwV24wVEJ3OW01VEUrUTRqNjFFaEkzbGsxWDl3c2VnY0o4N3RKYnNnbllMU2JFWkhqd2RzTXhYOHZJT1pOZjRPZ3YzQ09YUm1PNkJnM3VTN2NORzU0cXIvUHZ0VFArUHN2amU2M0JibThYdC9lYnMrdGhBM3BMQmFyVU1oRVpxNFNZVjE4UERudHRkaDd2REc4cDVkOTg1NWVMVTFVVnBTQVB4dGZ2KzBUd2doQnFxaWVuaG9Lend6RFJiMmM1Nk94eDkvbkY5KzY2WCt2VWtIQm1NTEdyVzJ4OU5kdTFOUlZVcFRTd01SUVNONlZOZTEyZ3JVS2cyZWJuMi9KWVRGWXJGdlY5TFUzRUJqY3oxKzNrRmRsak9aalZpdFZoUUtCVXFscXR2MWZsVzFWL0gyOEx2aFo3TmFyWmpNcG02bk50L0liMTkrbkNlZmZCSi9mMzhDQWdMUURLRk1RcmU3Ynp0RGk2R1p2T0x6akl4TTZ0SGEwY2JtQnVvYmF3ajBEYldmNjloL3JWWXJSVmZ5dTl6MzFkYlhqRmdzRmhRS0JRcUZVdnFkR0ZCa3BIT1k2cmhINTgwa0VkcHlzZjIxSkJBU1FvaWg1V2EyTDdtZUFKK2JTK1ByNnhuUUovZnRTc2Y5TVYzMGJ2K2Z2ZnNPai9PcUVqLytuVDRhOWQ2ckxjbVc1TjVyWEJMSGRwemVHd0VDV1VxQXNMQ0YzWVhORDNZWGRpSEFRb0N3QkVpY1hvamp4SEZjNHRpSmU3ZmxKa3V5MVh2dm12NzdZNnlSeHVyU3lDTnB6dWQ1OUdUbUxmYzlvM2tqejVsNzc3a3V3Mit2UDA2ckhOcnJEdzRJRzlKeENvVml4Qi84eGNTbjArcUgxY3R0MFB1NmpBZ0ExL3RYb1ZEMG1YQjI3ZXRyVHFnUTQ4WElWaW9XRTE1ZGoxRVlvVU1zSW5TMkJxcXZ6UU0xcUtXQWtCQkNDQ0dFRUdKd2tuUjZxWkgwZFBZc0lMUStCVFJ5OXdnaGhCQkNDQ0VHSVdtRGx4cHVUNmZKQ3ArVmREOWZQN0tLK2tJSUlZWWhKVEhWMHlFSUQ0cUxUZ1FZOVJ6YjhVanU3ZkZyTXQ5M3duTWs2ZlJTalQyU3pzQWhUR0U1VkE1bW0rTnh0QytrQkk1TlhFSUlJYnAxR051cHJDdjFkQmpDQXlwcWkrazBkUXgrNEFRbDkvYjROTm52TytFNWtuUjZxUVpqOStQZ0lmUjBmbHJVL1ZoNk9ZVVE0c2FJaTQybHFxNWs4QVBGcEZOWlYwSm9hQWdLaFFLVlNqWHBlcDNrM2g2Zkp2dDlKenhIa2s0djFiT25jN0NrczhQaXVqYm5Pa2s2aFJEaWhsaXdhRDRGVlJjOEhZYndnQ3RsNTVneU5RV2xVb2xHbzVsMEgvN2wzaDZmSnZ0OUp6eEhrazR2MVRDTXBITmZDVml2cmVZNlBSVENoN0hFaWhCQ2lKR2JNV01HaGtBTlJ5OTg2dWxReEExMEtIczNDcDJGK1BoNDFHbzFXcTNXWmVtTXlVRHU3ZkhIRys0NzRUbHlKM2toTzY2RmhJSUhtZE81dDdqNzhab3hYZ2hkQ0NHRXEwY2VmWml5aGp5T250dmo2VkRFRFhBNGV6ZGw5YmtzVzc0VXRWcU5uNThmR3Mza1hPdFQ3dTN4dzV2dU8rRVphazhISUc2OEZsUDNZejhOcUFmNDZxSFJDR2VxSFkrVkNsZ3RTYWNRUXR3d0NvVUN0VnJObDc3eUdLOXNmbzMzOWwwbE9UcURxTkI0b3NQa0QvSmtVVkZiVEdWZENWZkt6cVBVV1ZpeGVna3FsUXBmWDErQ2dvSlFxOVdUYnBpajNOdWU1NDMzbmZBY1NUcTlVTStodFVHRERLM2RXd3kyYTBOclowZEEwQkFxM1FvaGhIQWZwVktKVHFmandZZnU1L2p4NCtSY1BNV1JDenZSYVEyVVZoUjZPand4U25IUlNYU2EyZ2tMQ3lVbFBkazV0TkhIeDRlUWtCQjBPdDJrSGVJbzk3Ym5lUE45Snp4RGtrNHZOSno1bkRLMFZnZ2hQRSt0VnVQdjc4L1NwVXZKek15a3RiVVZpOFdDeldiRGJyZDdPanpoQmdxRkFxVlM2UnphR0JnWWlGNnZSNjJlM0IvVjVONzJMRys5NzhTTkozZVVGMm9ZNG56T21nNjRXT2Q0ckZMQVRmRmpHNWNRUW9qK3FkVnFEQVlEV3EyV29LQWdUQ1lUWnJNWnE5VXFIODRudUs3bEtUUWFEVnF0Rm8xR2cxcXQ5cHFlSnJtM1BjUGI3enR4WTBuUzZZVWFoN2hHNTJjOWVqa1hSSUdQM0MxQ0NPRlJYY3NZcU5WcTlIbzlkcnRkUHBSUEVncUZvdGVQTjVGNzJ6TzgvYjRUTjQ2a0VWNW9xTU5yRDVWM1AxNGFPM2J4Q0NHRUdEcjVZQ2dtSzdtM2haaThwUC9jQzdrVUV1cG5lRzJiR2JKcnVwOHZqeHZibUlRUVFnZ2hoQkNUa3lTZFhxaHBDTU5yZS9aeVpvUkNnSFpzWXhKQ0NDR0VFRUpNVHBKMGVxR2Vjem9EKytucFBGelcvWGlaREswVlFnZ2hoQkJDakpBa25WNm9aMDluWDhOcnpUWTRVdEg5WE9aekNpR0VFRUlJSVVaS2trNHYxTE9uTTZpUDRiVm5xc0ZrZFR5T05FQzgvNDJKU3dnaGhCQkNDREg1U05McFpldzRpZ1IxOGRQMFB1WlFqNkcxcXhMR1BDUWhoQkJDQ0NIRUpDWkpwNWVwNzFHNU5yU2ZJa0lIZXlTZFMyUEdOaDRoaEJCQ0NDSEU1Q1pKcDVkcEdxU0lVRjVEZDJJYW9JV01zQnNUbHhCQ0NDR0VFR0p5VW5zNkFIRmpOZlpjbzdPUG5zNmVTNlVzaXdWWm9sa0lJY2FQN094c1Rody9SV2xKQ1Q1Nlg2NFU1bm82SkRISnBDU20wbUZzSno0K2p2a0w1cEdWbFlWQ29VQ2hrRThFUW9pUms2VFR5d3hXdWZhWVZLMFZRb2h4YWZOTHI5RFJiQ01oUEozWlMyOG1LalRPMHlHSlNhcXlycFNxdWhJTzdEbk9xUk5uZU9TeGgxQ3IxU2lWTWtCT0NERXk4dGZEeXd5MFJtZWJHUzdYT3g0ckZUQS82c2JGSllRUW9uOHYvUFpGQWxYeDNMN3NDV2FsTFpHRVU0eXBxTkE0WnFVdDRhNlZUeEtvak9WUHYvOHJIUjBkV0sxV1Q0Y21oSmlnSk9uME1nUE42VHhWMWYwNEt3dzBjbmNJSVlUSGJYN3BGYUlEcDdJZ1k1V25ReEZlYU5HTXRVUUhUK1hWemEvVDJ0b3FpYWNRWWtRa3JmQXlRMDA2NTBiZW1IaUVFRUwwTHpzN20vWW1Hd3N5SmVFVW5yTTRheTJtTmpoKy9EaEdveEdiemVicGtJUVFFNHdrblY1bW9LVHpwQ1NkUWdneHJwdzRkb3JFaURSUGh5RUVLVEVaWER5ZlEzTnpzL1IyQ2lHR1RaSk9MOU5rNm40Y29PMStYTk1CNWEyT3gzb1ZUQSs5c1hFSklZVG9yYVMwaE1qUWVFK0hJUVJSb2ZIVTFOVFEwdEtDeFdMQmJyZDdPaVFoeEFRaVNhZVhhZTZucC9ORVpmZmpPWkd5VklvUVFvd0hQanFERkEwUzQwSjBXQUk2clI2ejJZekpaSktrVXdneExKSjBlcG1lU1dmUG5zNlRQWkpPR1ZvcmhCRGp3OVdpUEUrSE1LYnNkanZsTlVXMGRiUU02N3k2eGlxYTJ4cmRjbjB4ZEtVVlJWaXRWa3dtazh6ckZFSU1peVNkWHNabGVHMlBuczdqa25RS0lZUVlCYlBGUkYxVDlZQS83WjF0THVkWXJCWmVmUCtubk1zLzV0eFcyMWpKMXM5ZXhtUTJYbjhKQUd3MkcyL3MraDN2N3ZrL3JMYVJ6eTNjZjNvN0wzMzRpMkVsVDZWVlY5bC9lanNkeG5ibnRzUFp1L25KaTE4ZmNodXZmZndiOWh6YjRyTE5aRGJTMU5yUTU4OUF2NGVkaDkvaGN1SFpQdmVmeWpuQU83di9PT1M0aHNwdXQ4dndXaUhFc0trOUhZQzRjZG90WUxuMmI2dGUzYjBrU242alk0MU9nQ0FkSkFaNEpqNGhoQkR1MWQ3WnhyNlRINUJUY0pwT1V6dGhRZEVzbVhrTE02WXVkUHUxQ3NweWVIUFg3d2M4WnZuc0RheFpjT2VBeDVqTVJ2Skx6dlBYRDMvT3c3YytUWUJ2a010K3BWTEo3U3NlNTdXUGYwTnhaVDdKTWVramlqYzBLSXE5Sno3Zzg5TWZzV3JlN1VNNjUrRFpuUlJYNXJOazVyb1JYUk9nMDlpTzBkenBzdTNNNVVQc09QeFduOGV2WC9JZ0M3Tlc5OXF1VkNwcGFXOWs1NUczU1luTFFLUFd1T3pQS1R5RFFpR1RaWVFRNDRNa25WN0VwWEp0ajZHMVBaZEttUmQxNCtJUlFnZ3hkc3dXTTV1M1BVZHRZeVd6MDVjUzVCOUdUdUZwdHV6OUMwWlRCL016Ym5McjlaSmkwdm5HL2MvMnUvOHZXLzk3U08zRWhDZnl4ZHYvZ1ZjKytoV3ZmUFFyRm1XdDZkVXo2R0RuN1YxLzZMVjFkdm95YmwxeXYvTjVaVzBKOVMwMWZWNHJKQ0NjMnNaS0xoYWM2blAvMUxoTXRCckhzS0RtMWdaeWk3TkpqWjlCYWZWVjV6SDF6WTYyQ3l0eSsyd2pQbklLS3FXcXozMDkrZmtFOE9VNy84bGwyMkMvczFzVzNjc0w3LzZZNHNvOHBzUmxPTGViTFNhS0svTzRkY2tEZzE1M0pLU1hVd2d4WEpKMGVoR1grWnc5aHRhNkpKMHl0RllJSVNhRml3VW5xVzRvWjlPS3g1ZzdiVGtBUzJldTQ4OWJmOGJlRXg4d2IvcEt0L2FFYVRVNndvTDYvK1pTb1JqNmpKN1F3QWllMlBROW10c2FDUEFOeHM4UTZOejN5YkgzaUF5SlpjYlVSWDJlRytRZjV2TDgxT1VEbkxqNFdiL1hxbSt1NGVMVmszM3UrK1lEUHlZME1BSndETWUxMisza0ZtZVRXNXpkNjlqTjIzN1paeHZmZi93WEtCUktDc3B6QU9nd3RkUFlVc3ZGZ2xPRStJY1RGUlpQcDZrZFh4OS9ndnhkUzhjcmxhNi9NNHZWd3FmSDMzZlpsalZsQVZkS0wzS2w5Q0lBMDVQbTBOaGFoOGxzcEsyamhWTTVCM3JGTkQxNUxqNDZRNS94Q2lIRVdKQ2swNHMwOTVqUDJWVzUxbWFIczlYZDIyZUczOWlZaEJCaW9sRjE1V25qdkxPbnZzbnh4ejB0WWFaem0xS3BKRFZoQnArZitvZ09ZenNHdmErbnd1dFhXMGNMdmo3K0JBZUVFUnpnU0NDNy92djVxZTNVTjFXemJPYXRURXVhRFRoNjljN2xIM01tMW4xUktCUjg5NUdoOWJUMlpORDdBVkJVa2NmSm5QMHN5bHJMeXJtM3VSeHo0dUkrOXAzOGtPOC8vbHlmYmVpMVBsVFZsYkoxMzBzQVdLeG1HcHRyS2FySVk5NzBsVVNGeFZOWlYwSm9Id203SFZ6S3lkdnRkaXBxaXdBb3Jzd24yRDhNLyt1R0g4ZEhUdUg0eFgyb1ZScU9udC9qM0c0MGRXQzMyOUhyRENSR3BVclNLWVM0b1NUcDlDTE5mYXpSZWFVUnpOZm1lWWJxSVdyOGZmNFFRb2h4SmR6SGtRZDByVzA4WGtXR3hBSlEzVkNHbjZGN3NuNWxiUWtCdmtGamtuQmV1SEtDRHo3ZjNPYytzOFhVNS9hZTJqcGErTjA3Lzg2TUtRdFp0K1IrbDJHcHAzSU9zTy9rQjZ4YmZCOXpwaTF6YnErb0xlYWpBNi9SM3RuSzh0bnIrMjI3NSs5Z09PeDJPeDhmZkFOLzN5Qld6Ny9ET2R5MmkxcmxtRXM1VUJJWEZSYlBENzcwR3dEKy9QN1BpQTVQWk9PeWh3Rkg0YVQ4a3ZQY3QvYXBYdWNaOUg2Y3l6dUtRZWVIVXFVaUtUcU5Kelo5RDRDZnZmUWRGbWF1NlRYZjgwcnBSVXFycmpJcmJRbDMzdlNFYy92bWJiL0V6eERJUFd1ZUhNRnZRUWdoUmtlU1RpL1MwbU40cmYrMXBQTjhiZmUyTE9ubEZFS0lRYW1Wa0J6b0tNSTJuazFMbWtOaWRDcGJQM3VaVzVjOFFMQi9HTmw1UjhrdHp1YSttM3NuT081UVZsT0lScTFsL1pJSGUrM2JkdURWUWMvMzlmRm54ZXlOZkhMc2IxUTNsUEhBelY5RHJ6TndLSHNYbng1L243VUw3bVpXNmhLYTJ4cXhXTTFZTEdaVVNqVlRZalBZZTJJcnNlRkpKTWRPYyt0cnNsZ3QzTGJpTVRvNkhkOHlYRjlOMW1LMTlMbTlKN1ZLMDJ1b0xEaUc5cjY1Ni9la0pjNGlMWEZtci8xcjV0L0Z6aU52TzM5M1R6L3dFK2MrdTkyTzhycTVvaGFyaFIySDNrS2hVTkJ5M1pJeXJSM054RVlrRC9SU2hSQml6RWpTNlVWYSt1anB2TkF6NlhTZEJpT0VFS0lmbTZiQUg4NUFZUk1rQlE1K3ZDY29sVXJ1V3ZVbFhuei9wN3o3eWY4NXQ4K2J2cEtNNUxsamNzM0sybUppd2hQSm1ycWcxNzdVaEJtOWtxUytMSmw1TTRIK0lYencyY3RVTjVSanRwaWNoWVQySE4vQ251Tzlpd3FwVldwVVNoVmI5djZGdjd2M2gvajYrSS8reFZ5emVkdHpsTlVVRG5yY3oxNzZUci83ZXM2cjdkSmhiS2V0dlptTTVMbmMxRS8xM05TRUxGSVRzdnJjWjdmYktLc3BRSm5UbmN5YXpFYWEyeHBZTVdjanB5OGZkRzYzMnF3MHR0UVNIQ0RmTGdzaFBHUFNKSjJmVnAzblZFTUJ4VzIxbExUWGVUcWNjY3MvMnZIZjl4dmcvZjJ1MnpaWE9uNjhTYndobEVUZmNPWUdKN002TXRQVDRRZ2hKb2c3cHNMT1FuajJJUHpQS29nWWg5UGo2aHFyZUduYkwxQXBWYXhaY0JkK1BnRVVWdVJ5OHRMbjJHeFdibC81dU51dldWVmZ5cnpwSy92Y3A5UHFoOXhPUnZKY2txTFRNZWg5c2R2dDNMcmtBUUo4ZzlGcDlHaTFlblFheDQ5R28wT24wYU5VS3FsdHJPVGxiYzlSVVZ2TTFQanV2K2QybXczbE1Jb1lYVy85MG9jd21qcEdmRDVBV0xEakg5cnErbkk2akcyY3l6dkt5VXVmczNUbU9ncktjemg2L3RNQno3OWwwYjB1MVlidGRqc1dxNFZMQmFmSUxYSVVOZW93dG5IbnFpL3krTVpuc0FPZm4vcUlsdlltL0EyQlZOV1ZZckZhcEtkVENPRXhFejdwYkRTMTg3dThIWnlvdnpyNHdVSmNwNlM5anBMMk9nN1U1SENrTG85dnBhN0hUelAwRDBaQ0NPLzEvUVh3ejUvQlYzYkF0K2RCUmlqRStIazZxbTdiRHJ5S3pXYmo3Kzc1b1hNKzQrejBwWVFIUmJQbitCYlMreG5TT1ZJTnpiVjBHTnM1bkwyNzN5UnFldEljN2xyOXBTRzExelZIVXFGUU1DZDlHWC9hOGwvY3NmSUx4RVVrcy8vMGR1cWJhN2p6cGllNFdIQ0szVWZlNVRzUC94ZmZmdWkvZXExWDJXNXNReitLb2pteEVVa2pQcmRMZnNrRi9yejFaODRocnpIaGlheWN1NG5rbUdsTWpjL2k5UjIvWmVuTWRiMlN3dXI2TWo0NTlsNnZpcnhkODJQdlcvc1VVK016TVZ0TS9QU3YzMGFqMGhJWG1ZTEZha0d0MHBCZmZKNDUwNWFSVzV5TlhtY2dJamhtMUs5RkNDRkdZa0lubmRtTlJmd3laeHRONXRGOUF5a0V3TEc2Zko1cGVabS9uM1liR1lGeG5nNUhDREhPSlFmQ245ZkRMNDdEejQ2NnYzMmxBbEpHZUc2bnFZT2lpanhtcGk3dVZVQm5Yc1pLOWh6ZlFtNXh0bHVUVG8xYXkxMnIrazhvZHg5OUYvVjFDV0YvT296dC9QRnZQK2IybFY5Z1Nsd0dab3VKdXFZcWJIWkg1YnVXOWlhYTJ4b0FzRmpNdEYrYmIzbDl3dWxvcXcyOWR2UmQwU2N2N1dmWGtYZUdkYzR6RC84VUg3MHZhcldHYVltenlVaVp4KzZqN3hJVG5rUmF3Z3dBRXFOVHlVaVpSMlZkQ1RmTjIrUTgxMjYzODluSkQwbUpuZTdTY3dzNFg2K1B6bEVNeW1JeEF6aUxIS2xWYXBKaTBqbC81VGl6MDVkeVB2OFlXVk1XdUhXSkhDR0VHSTRKblhUdXFzeVdoRk80VloycGhlMFZweVhwRkVJTWlaOFdubDBHZFoyUTF3QUZqV0N5dWFkdEJYQm96NkNIOWNsbXN3S09lWC9YczlzZGE3MTBGY0J4Rno5REFETlQrMTQ3RTJEbjRiZWRTNUFNcHFReW4rYTJSalJxUndHQ3JpUkxwL1VaVmt4MnU1M0t1aExpSTBhYXZuZXpXaTFZckdidXYvbnZCajIydE9vcWg3SjNZYisycms1U2RCcEowV2tBS09pZCtDMmZ2WUUvdlBNc2w0dk9rcDQ0QzRCOUp6K2tvcmFZcCs3NXQxN0hkL1dZZHMxZE5abzdBVndxNjg1T1c4SzdlLzdFcmlQdlVOOWN3MzNwL1M4cEk0UVFZMjNDSnAzN2EzSTRXSFBaMDJHSVNlaGd6V1VXaGFheUl0eTlGUkNGRUpOWHFCNUNvMkZ4dEh2YlBUVEM4d3g2UDhLRG84a3R5cWF4cFk0Zy8xRG52aVBuUGdFY1BXdzNpczFtbzhQWWhrRS90QUkveFpYNWFOUmE1M0RUaHVZYUFBSjlnd2M5dDY2eGl0Q2dTTUN4SEVtbnNaMjR5Q2tqakx5M3J2VkJCMkxySTlrZlNHaGdCQ3ZuM3NiN2UvL0tZeHVmSWJjNG13Tm5QdWJ1MVY4bUlxVDNrTmlxaGpKOGRMN085N1U3NmV5ZUhqSXRhUTZoZ1pFY1BmOHBNNll1SkNvc2ZsZ3hDU0dFTzQxOFpyMkg3YXc0NCtrUXhDUW05NWNRWXFKYnYvUWh6QllULzdmbFA5bDE1RjBPbk5uQkd6dWVaLy9wN2NSRnBqQmpxcU5YMG13eDg5R0IxMmxxclIreldGcmFIVDF6QWI1QlF6cStxQ0tYaEtpcHpuVTZyNVpkSXNBM0dKOGhyQzM2KzNlZkphLzRQQUJuY2gxcGUwcnM5SkdFZlVPdG1MT1JsTmpwL1BXRC8ySC82ZTFzV1BvUVdWTjZWd0VHS0N6TElTNnl1L2UyMDlnT2dLNUgwbWswZGFCV09mb1dOR3F0czRkYkNDRThZY0ltbmRXZHpaNE9RVXhpY244SklTYTY1Smgwdm5MWEQwaU9TZWRzN21FK1A3V04rdVlhVnMyN25jYzNmdGVaa0hSMHRsSlFuc09MNy8rVTB1cUNNWW1scE9vS3dKQ1c3R2pyYUtHOHRvakVhOE5SRzVwck9aTjdpSXlVZVgwZTMzT2VZa2RuRzNhN0hiM09RSHRuRzZjdW8xL1doQUFBSUFCSlJFRlU3U2NtUE5FdHhZRGNwV3ZJYlU5bWk0bEQyYnNvcUxpTVZxdEhvVkJ3TnZjd2x3dlBZck81OXBvMnR6Wnd1ZWdzbVNuem5kdTZrdnF1Z2ttdDdjMjh2TzA1bXRvYW1EZDlKYWR5RHJCdC82dVNlQW9oUEdaQ0RxKzEybTNVR1ZzOEhZYVl4T3FNTFZqdE5sU2pLTE12aEJDZUZoVVdQK2djeEFDL1lKNjg0NTk0ZmVmemJONzJTeDVjOTNXbXhHV00rSnBIejM5S1RVTTVXbzBldmRhSFRsTUhaeTRmeE44UVNHVEk0UFBsODRyUFliZmJTWXhPbzZLMm1IYysrU042cllIbHM5ZjNlYnhlWjhCc01YR3g0QlRWOVdVQWhBWkc4dUhubXpHYU8xaytlOE9JWDh2MTdIWTcvL1dYcHdjOTd2cEVzYjJ6amV5OEk0Q2Q2dnB5VW1Lblk3YVlLU2pQSWJmb0xEbUZaekNaTzFtVXRaYmxzemRRMjFqSm5tUHY4ZGJ1UCtEcjQ4K1V1RXppSWxMSVNKbkx4NGZlUks4emtCQTFsZjJuUDBhdDBuQXFaejlCL3FINDZBd1VsT1h3L21jdlliTlplV0xUOTRnTWlTWEFONWk5SjdaU1hsdkVyVXNlY000dkZVS0lHMlZDSnAwcWhSSmJIOThVQ3VFdU51eVNjQW9odklhUDNwZkhObnlIVjdmL21yemljNk5LT2kxV002Y3ZIM1QycWlrVUNpSkNZdG00N0JHVXlzSC9ybGJWbDZIVjZBZ0xqT1Q1dDMrRWo5NlhSOWQvdTk4aVJNa3gwMGlNVHVWdmUvNkVBZ1VMTWxhaDFlaFFLcFRNVEYwOHBEbVlRNlZRS0hqZ2xxOFBlbHh4WlQ0SHpuenNmSzVSYTV5VmIwTUNJNWlWdW9TcXVoTGUydlY3d29PaVdaaTVtbGxwU3dqMEN3RWN5N1I4WWRQZlUxRmJUSGJlVWZKTHpsTldYVUJVV0FLWGk4NXl6NW9uOGZYeDU4aTUzVmh0VnZ3TWdXeGE4UmlIc3orNVZoMDNrWHZYZkpYZ0FNZFNLeXZtYkNESVA1U1BENzNKNngvL2xxY2YvTW1RaHpvTElZUTdLT3dUZEt6RjNmdC80ZWtReENTM1pjWDNQUjJDRU1MTGZlMXJYK05IWDMzaGhsM1BaRGFpVVd2ZHNyU0cxV2JGWnJPaVZLcWNjek9IcXIyekRZUGVsOHJhRWtLRG92cGNDbVV3ZHJzZGk5WHNySUE3SHJXME4rRnZDQnpTc1ZhYkZaVlNSVjd4ZVZJVHN2bzhwbXNvOHNxNXQvWDVPMjl0YjZhOHRzaTVYTXR3L2ZoUFgrTWIzL2dHWVdGaGhJZUhvOUVNLzMwUlFuaW5DZG5US1lRUVFnajM2N25reG1pcFJwQnNkakZjS3hnMG1vcXJDb1ZpWENlY3dKQVRUc0Q1dSt3djRRUUlEZ2hqOWZ3Nyt0M3Zad2dZY2NJcGhCQ2pJZU1IaFJCQ0NDR0VFRUtNR1VrNmhSQkNDQ0dFRUVLTUdVazZoUkJDaUhFcUpUSFYweUVJNFJRWG5Ramdsam0vUWdqdklrbW5FRUlJTVU1MUdOdXByQ3YxZEJoQ1VGRmJUS2VwdzlOaENDRW1LRWs2aFJCQ2lIRXFMamFXcXJvU1Q0Y2hCSlYxSllTR2hxQlFLRkNwVk5MYktZUVlGa2s2aFJCQ2lIRnF3YUw1RkZSZDhIUVlRbkNsN0J4VHBxYWdWQ3JSYURTU2RBb2hoa1dTVGlHRUVHS2NtakZqQm9aQURVY3ZmT3JwVUlRWE81UzlHNFhPUW54OFBHcTFHcTFXaTFJcEh5R0ZFRU1uZnpHRUVFS0ljZXlSUngrbXJDR1BvK2YyZURvVTRZVU9aKyttckQ2WFpjdVhvbGFyOGZQelE2UFJlRG9zSWNRRW8vWjBBRUlJSVlUb20wS2hRSzFXODZXdlBNWXJtMS9qdlgxWFNZN09JQ28wbnVpd0JFK0hKeWFwaXRwaUt1dEt1RkoySHFYT3dvclZTMUNwVlBqNitoSVVGSVJhclpiaHRVS0lZWkdrVXdnaGhCakhsRW9sT3AyT0J4KzZuK1BIajVOejhSUkhMdXhFcHpWUVdsSG82ZkRFSkJNWG5VU25xWjJ3c0ZCUzBwT2RRMnA5Zkh3SUNRbEJwOVBKMEZvaHhMQkowaW1FRUVLTWMycTFHbjkvZjVZdVhVcG1aaWF0cmExWUxCWnNOaHQydTkzVDRZbEpTS0ZRb0ZRcW5VTnFBd01EMGV2MXFOWHkwVkVJTVh6eWw4TUx4QmxDcVRVMjAyazFlem9VSVlRUUk2UldxekVZREdpMVdvS0NnakNaVEpqTlpxeFdxeVNld3EyNmxrWFJhRFJvdFZvMEdnMXF0VnA2T0lVUUl5Wko1eml3TVdZT3FmN1JQSis3QTZ2ZDVyWjJad1FtY0ZmOEF1WUVKL05SK1NuK2ZHVnNxaDlHNkFMcHRKbG9Oc3VpMFVJSU1aYTZscXRRcTlYbzlYcnNkcnNrbkdKTUtCU0tYajlDQ0RGU2tuUjYyTHFvbVh4bHlsb1VRTERXbDU5ZGZOOXRQWktySWpPWUc1d01PQkxiZlZVWHVOSmE1WmEydTB6eGkrVGZzdTZsd2RUS0Q4KytSWnZWMk9keEJwVVdsVUxsMW10M01ka3NHRzNTaXl1RThBNlNBQWdoaEpob0pPbkUwU080S1hhdVc5dmNYNVBEZ1pxY0FZOVpHNW5GMTFMWDBmWFJ3UTVZYmU3cjZkeGM4RG1MdzlJd3FMUW9VZkRrbERYOHk5azMzTlora01iQVQyWStpSTlLUzVER3dJOW0zTWUvWjc5Tlp4OEo0TDlrM2sxbVlMemJydDNUem9xenZKQy9lMHphRmtJSUlZUVFRb3lPSkoxQXVONmZoYUZUM2RwbVFWdjFnUHZ2VDFqQ0k0bkxuTSt6RzR2NTZZVXRtTzFXdDhYUVpHN256YUtEZkRsbE5RRFRBMkpaSEpyS2tibzh0N1RmYUc3bmpSN3RwL2xIOHk5WmQvT1RjMzl6NitzUVFnZ2hoQkJDVEZ5U2RONWdLb1dTYjZTdVkwMWtsblBiK2FZUy92UENlNWhzbGw3SEx3bEw0NjY0QmFPNlhrL2ZTRnZIM1IwTFI5VFdhNFVIeUc0c2N0bjJZZGxKL05VKzNKK3dHSEQwR3Y5anhwMzg5TUlXYkhUUE04cHZyWExyZk5WZ3JSL3hobEMzdFNlRUVFSUlJWVFZRzVKMEF2dXFMbktvSnRmNWZFNUlNdjg0L1E0QUR0VGs4THZjbmIzT0NkSDU4YnY1VHdKUTFGYkRQNTk1M1dXL3BZK2V2bUN0TDkrYnRzbGxtT25CbXN2OCt2TDJQby92T2lmTlAzcjRMNm9mL21vZi9QMTlSblJ1Z0tidjgxNHZPb0NmUnMrRzZOa0F6QTlKNFR2cEcvblY1WStjeDd4MGRkK0lydG1mTlpHWmZDdHRnMXZiRkVJSUlZUVFRcmlmSkoyQURidkxQRVJ6ang1SHE5M1c1eHhGWTQ5aVAzYm84NWllNW9XazhPMjBEUzZKMjliUzQ3eFU4Tm1RNDdUYWJUZDgyS3BXcVViSjRBVXIvcFQvQ1pINlFHZmhvcFVSMDZrenRiSjVHSzlQQ0NHRUVFSUlNZmxJMGpuR3RFbzFqeWV0WUZQc1BPYzJzOTNLaS9sNzJGV1pQYXkyUHErK3hHOXlQM1ozaUFQNmZ6UHVaMlpRNHFESDJZRmZYdHJHLzh4NWpCaWZZQnJON1J3Y3BKQ1NFRUlJSVlRUVl2S1RwSE1NelErWndsTlQxeEt1QzNCdXEreHM0dWVYdG5LMWRlQkNReU1WNXhOQ2FVZjlvTWNaVkZwMEtnME5wamEzWGJ2TmF1US9MN3pITStrYitjV2xiVlFibTl6V3RoQkNDQ0dFRUdKaWtxUnpEQ2lBZjVoK0IwdkMwbHkySDYzTDQ3ZVhkL1M3bHVWbytLcDBmSEhLS3RaR3p1RG5sN1p5dUhiZ0NyVlBUYjJacGVIcGZGcDVudmRLanJrdFFTenZhT0Fmejd6bXN1Mmh4S1Z1YVJzZ3Q3bUNVdzBGYm10UENDR0VFRUlJTWJZazZSd0RkaUMzcGNLWmRMWmFPdm5MMWIzc3JiclE3emxhcGJyUDZyWDF4bFl1TlpjQlVOWlBEK2JLaU9sOE1Ya1Z3VnBmQUo1T1c4K1ZsdXArRThuRm9hbmNGSkVCd0szUnM3Z2xlaWI3cXkveGJzbFJTdHZyWEk0OVdWOUFkV2N6QUpVZGpRTzg2djQ5bU9DK3BITjcrV2xKT29VUVFnZ2hoSmhBSk9rY0krK1hIbWRhUUF3S0ZMeVF2M3ZBWWF6QldsLytjOWJEN0syNndEdkZoMTMySGFuTDYzZGR6VlQvYUo2Y3NwcDAveGlYN2VjYlM3RDNXSzdrZWxkYXE5aFZlWlkxa1Ztb0ZTcVVLTGdwSW9PVkVSa2NyY3ZqemFKREZMWFZBUEJCMlltaHZtUWhoQkJDQ0NHRTZFV1N6akgwaTB2YitsMEtwWXVmV3Mrek0rNG5XaC9FSTRuTENORDQ4T2Nybnc1NFRvSWhqSWVUbHJFb05OV2xybXhwUnoxL3p0L0RtUjVyYWM0SVRHQmg2QlRLT3VvcGJhL25ZbE1wTmNabS9wQzNtN2VMajNCZi9DSnVqcHFCV3FGQ2dhTVhkRkZvS2dkcmNuaWo2Q0RsSFExOXhqQlFWVnVUemVLeVJ1ZVB6Nzg3NE9zWmpwcHJ2YTVDQ0NHRUVFS0lpVUdTempFMFdNS3BWMm40VWRaOUpCakNBTWV5Sy91ckwvVjdmTEp2QlBjbUxHSnBXTHBMdXRkaTZlRE5va1BzS0Qvamt1eE5ENGpsWDdQdVJxZlVBSEMyc1lobno3M2ozRjluYk9HUCtaL3dYc2t4SGtoY3d1cUlURlFLUnlxNVBId2FTOFBUMlZ0MWdiZUtEbEZqZEUzMm5wLy9aWmNDU1QzOSt2SjJQcXUrNkh4K3VxRnd3TitERUVJSUlZUVFZdktTcE5OREFqUSsvRERyWHFiNlJRR09aVlIrZW1FTHVTMFZ2WTZkRzV6TW5YRUxtQm1VNExMZGJMZnlVZGtwM2kwKzBxczQwYXlnUlA0NTR5NW53dG0xN1pIRTVieGVkTURsMkJwak03L0wzY2w3eFVkNU5Ia0Z5OExTQVZDaVlHMWtGamRGVE9mbHE1K3hyZnlVVzE2N0VFSUlJWVFRd250NGZkS3BVaWpSS0ZRdTJ6Ukt0Y3QrZlkvRXJZdE8xYjFOQVgwZVk3WGJNUGZSMnhtbTgrZlpHZmNUNnhQaVBPNjVTeCtTM1ZqY1o0eTNSTTkwU1RodDJQbTA2anh2RmgyaXp0alM2L2liSWpKNE9tMDlhb1VTZ09QMVY4Z01qTWVnMG5KL3dtSmlmSUo1UG5jSG5UYXp5M2tWblkzODR0S0hiUFUvemhQSnE4Z01qSE8rd25OTkpTN0hubTBzSWtqajYzeWU0QnRLaEM2d3ovaUZFRUlJSVlRUTNzdnJrODZOTVhQNGNzcnFmdmN2RDUvRzh2QnBBN2FSNkJ2T0c4dSswMnY3NlliQ1h2TVpFd3hoL0dqR2ZZUnEvUURIL01mL3ZyaDF3SXFzejEvZVFmcjhHQUsxQnZaWFgrTHQ0c045enJWVW91QUxLVGR4Wit4ODU3WVB5MDd5bDZ0N1NmR0w0RWRaOXhHb01iQXNQSjBrdjNEKzUrSUhGTGZYOW1vbnI2V1NmOHQra3lWaHFUeVJ2SXE5VlJlY2hZVzYvQzUzcDh2enIwNVp5OGFZT2YyK0JnQ2RVb05XT2Z4YnpteXo5RXFRaFJCQ0NDR0VFQk9EMXllZE45S3lzSFNlVGwvdjdCVnR0eHI1ai9Qdk9aZEU2VStiMWNqUEwzMUFnNm1OeXM2K2x5MEoxd1h3bmZTTnp0NUpPL0I2NFFIZUxUa0N3TlhXYXY3bDdCdjhLT3MrSXZXQnhQcUU4TnpjeDNtejZCQmJTbzY1ekFYdGNyZzJqK04xVndlc2hEc2NqeVV0WjFQc3ZHR2Y5MW4xUlg1OWVidGJZaEJDQ0NHRUVFTGNXRjZmZEZaME5IS3NMdDlsVzdEV2wxVC9hTUF4MzdHZ3RiclhlUnFsbWpuQlNRQzBXMDJjNzJObzdKWFdLdUJhRDJUeVN1Nk1XK0RjVjI5cTVTZm4vMGJoZFQySS9Sa29NVjBWa2NGWHA5Nk1RYVVGSEFXSmZuUDVZdzdYNXJvY1Y5N1J3UGRPYitidnAyMWlibkF5YW9XS3g1SldzRHg4R2k5ZTJjT0ZwdEplYlE5V0RFa0lJWVFRUWdnaEJ1TDFTZWVKK2l1Y3FML2lzbTFaV0RyZm4zNDdBS2ZxQzNnaGYzZXY4MEsxZnJ5NDZHc0FWSGMyOGRPTDcvZlpmb1F1a08ra2J5RERPVDhTTGplWDg5K1h0ZzY0ZHVkUVJPdURlQ3IxRm1ZSEpUcTNWUnViK09tRjkvdE5adHNzUm41eS9tODhrTENFQnhLV29GSW9TZklONXo5bVBzU1I2OWJvSEVzSGF5N1RhdW5zZDc5V3FXWjFaT2FZeHlHRUVFSUlJWVFZVzE2ZmRQWkZvK3d1TEdTMldVYmN6dnJvMlR5UmNwTkxrYUZQS3MveHgvemRXT3kyRWJkclVHbTVKMzRSZDhUTmR5bUNkTERtTXIvUDIwbTcxVFJvRzI4WEgrWmsvVlcrbGJhZVJOOXdvSHVOenFOMWVYeFlkcEtMZmZSOHVzdmJ4WWY3bkUvYUpVaGprS1JUQ0NHRUVFS0lTVUNTemo3MHJFeHJIR0hTK2YxcHQ3TXNQTDFITzJiK2NtVWZ1eXJQOW51T0FnYWNQYWxScUZnZk01djdFeGJqci9aeGJ1K3dtdmpMbGIxOFVuVnVXREZlYWEzaSs2ZGY0YjZFeGR3ZHR4Q3RVbzBDUi9LNU9EU1Y0dlphUHFrOHg0R2FuRkgzeWdvaGhCQkNDQ0c4a3lTZGZRaldkaThGMG1SdUgxRWI3NWNlWjE1SUNucVZoaXV0VmZ3eVoxdWZGV2U3S0ZId3IxbjNjTDZ4aEMybHgxejI2WlFhMWtmUDRzNjRCUzZ4Z1dNNWxEL203YWJPMURxaU9DMTJHMjhXSFdKMzVUbStrTFNTRlJIVFVWemJsMkFJNDhzcHEvbGl5aW91TlpWeXN2NHFweHNLaHp3UFZRZ2hoQkJDQ0NFazZleER5TFhsVElBKzE4RWNpdnpXU242VCt6RlQvQ0o1bytnZzFrR0cwejZkdHA2NXdjbk1EVTRtVk9mSGkxYytKVXpuejhhWU9kd1NOUk0vdGI3WE9VM21kb3hXTTE5TVdUV2lHUHRTM2xIdlhEKzBpeElGbVlIeFpBYkdNeXM0aVdmUHZlTzI2d2toaEJCQ0NDRW1OMGs2K3hCbkNIVStyaGxoMGdsd3VEYTNWd1hadmp5V3RNSmwvbUpaZXowR2xaWmZ6bjBDLyt1U3pVNmJtZXJPSmhJTVlRUnFESU91SVRwU3V5dXpDZEQ0c0NCMEtzcHJmWjltdTVVWDhub1hWUkpDQ0NHRUVFS0kva2pTMllla2E0VjFiTmdwYWV1LzJJMDdiSXFaeTczeGk1elAzeTQrek1jVlp3RFlYUEFaMzB5OUZRQ1R6Y0t1aXJPOFczS1VEVEd6U1VnSUc5TzRDdHRxMkY1K21taDlFTGZHekdaMVJDYWZWMS9zZDUxUUlZUVFRZ2doaE9pTEpKM1hTVENFNFhOdHZjdnlqZ1k2YmVZeHU5WURDVXQ0T0hHWjgvbXV5ck84VVhUUStYeFA1VGxXaEUvalVuTVoyOHRQMDJ6dTZOWEdqb296dkZWMHlDM3hmR1hLV3BmaVJ3QVZuWTI4ZEhVZnJ4WjhqcXBIcGR6Ujh0Zm9DZElZK3QwZk1NQStJWVFRUWdnaHhNUWhTZWQxRm9ST2NUN09hUzRiazJzb2dLOU92WmtOMGJPZDIvYlg1UERIdkU5Y2pyTUQvejdJL0VtajFVempDSXNkWGM4MFFLVmVpOTAycW1WZXJ2Y2ZNeDl5VzF0Q0NDR0VFRUtJOFV2cDZRREdteVZoYWM3SEordXV1cjE5dFVMSjk2YmY3cEp3N3FnNHk2OXl0bUViY01HVWlTczlJTWJUSVFnaGhCQkNDQ0U4UkhvNmUwajFqMmFLWHlUZzZQVTcwMURvMXZZamRJRjhmL29tVXYyam5kdmVMVG5DYTRVSDNIcWQ4Y0pQcmVjYnFldUkwQWZ5L2RPdnVPemJYM09KRm5QbmtOckphNmtZaS9DRUVFSUlJWVFRTjRBa25UM2NFNy9RK2ZoZ3pXVzN6dWRjR3BiR045TnV4YURTQVk2aHMzKzl1cGNQeTA2NjdScmp5ZHpnWko1T1cwK3cxcmZQNGtQdkZoK2x1SDFzaXpRSklZUVFRZ2doUEUrU3ptdXlBdU5aSEpycWZQNVIrU20zdEt0UnFQanlsRFdzajU3bDNOWm1NZkxyeXg5eG90Nzl3M2M5cGF2NEVqaVM5d1JEZDNYZHJrSERScHVGZHFzUkFKc2I1NGNLSVlRUVFnZ2h4aTlKT25FTUEvMVcrbnJuODJOMStWeHByUnAxdTdPREV2bnExSnVKOFFsMmJpdHFxK0ZuRjdlNmJla1JsVktGWHFseFMxdEtoV0xFNThZYVFweVBleWFjeCtyeStYM2VMZ0JlTGR6UHE0WDdSeDVnRDEwOXhnRDJTVG9YVmdnaGhCQkNpTW5BNjVOT3RVTEY5NmJmVG9RdUVIQlVhWDI1NExOUnRSbW04K2ZMS2F0ZGloS0JvMEx0ODdrN0Jxd1NPMXliWXVheUtXYXUyOW9iaVJTL0NKZDVxZ0NkTmpNdjV1OWhUOVg1RWJXcFZhcjcvVDFwbFdwV1JFeDNQbSt6R0VkMERTR0VFRUlJSWNUWTgvcWs4d2VaZHpFN0tOSDUvTldDenludmFCaHhlK3VqWi9QRmxKdlE5ZWg5N0xDYStPdlZmZXl1ekI1VnJPUFZ2ZkdMNmRsSGVxVzFpdWN1ZlVqRktIcHp2NWw2S3lzaXB0TmhOZEptTVdLMldiSFlyVmhzTmlMMWdmaXF1M3M2cGRDUUVFSUlJWVFRNDVmWEo1MFhtMHFaRzV3TXdORzZQTGFXblJoVmUva3RsZGg3alBZODExVE04NWQzVUcxc0hsVzcvYW5vYktTa3pUMEZlVkw4SWduVCtRLzd2SmV2N21OMmNCSUdsWlpkbGRuOEtYOFBGcnQxVkxGY2JDNWxaY1IwRENxZHkxRGE2NVcwMTAycXViRkNDQ0dFRUVKTU5sNmZkUDZ0NUNoVC9DSXhxSFU4ZDJuYnFOdkxiNjNrMTVjLzRydlRidU9WZ3YxdUswalVuMk8xZWJ3MHl1SEFYYjZkdG9IVmtabkRQcS9hMk13ZjgzZmpwOWF6dmZ5MFcySXBhYS9ERHZRM3k3VGRhdVJFM1ZWZUt0aUhWWW9TQ1NHRUVFSUlNVzRwN0hiN2hLekNjdmYrWDdpdExiMVNndzI3VytkYStxdDlhTEYwdUswOWI2ZEVnVUtoY0NhaGxodVFhRzVaOGYweHY0WVFRZ2doaEJDVG5kZjNkQUp1WFkreml5U2M3bVhERGhQeit4RWhoQkJDQ0NHOG10TFRBUWdoaEJCQ0NDR0VtTHdrNlJSQ0NDR0VFRUlJTVdZazZSUkNDQ0dFRUVJSU1XWWs2UlJDQ0NHRUVFSUlNV2Fra0pBUVFnZ3hRV1JuWjNQaStDbEtTMHJ3MGZ0eXBURFgweUdKVVVwSlRLWEQyRTU4ZkJ6ekY4d2pLeXZMVWExZDBkK2lZWk9UTjkzYjhwNExieVJMcGdqUkQxa3lSUWd4bm14KzZSVTZtbTBraEtjUkdScFBWR2ljcDBNU2JsSlpWMHBWWFFrRmxSY3hCR3A0NUxHSFVLdlZLSlhlTVNCdDgwdXYwTkZrSlNFaTNXdnViZWQ3WG5FUlE1Q2FSeDU3Mkt2ZWMrRjlKT2tVb2grU2RBb2h4b3NYZnZzaTBVRlRXWkN4eXRPaGlERjI5TndleWh2eitlSlhIME92MTZOU3FUd2QwcGlTZTl2NzNuUGhuZVRyRkNHRUVHSWMyL3pTSzBRSGV2ZUhjbSt5YU1aYW9vT244dXJtMTJsdGJjVnF0WG82cERIejhrdXZFQjA0eGV2djdVVXoxaExqSmUrNThGNlNkQW9oaEJEalZIWjJOdTFOTmhaa2V2ZUhjbSt6T0dzdHBqWTRmdnc0UnFNUm04M202WkRjTHZ0c05oMk5WaFprcnZaMEtPUENJaTk0ejRWM2s2UlRDQ0dFR0tkT0hEdEZZa1NhcDhNUUhwQVNrOEhGOHprME56ZFB5cDZ2RThkUGtSaVo3dWt3eHBYSi9wNEw3eVpKcHhCQ0NERk9sWlNXRUJrYTcra3doQWRFaGNaVFUxTkRTMHNMRm91RkNWcUNvMTl5Yi9jMjJkOXo0ZDBrNlJSQ0NDSEdLUitkd1NzcWVZcmVvc01TMEduMW1NMW1UQ2JUcEV0QTVON3ViYksvNThLN1NkSXBoQkJDakZOWGkvSThIWUx3b05LS0lxeFdLeWFUYWRMTjhaTjd1MitUK1QwWDNrMlNUaUdFRUVLNFZXVnRDUjNHOWo3M3RiUTNVVnlaNzdaZW5JN09OcmUwTTE3WjdYWVphdWxsNUQwWGs5R0VUVHBUL2FNOUhZS1l4T1QrRWtLSWtYdjMweit4WmU5Zit0eDM2ZW9wWHZyd0Y1Z3RwbjdQYjJ5cDQrZWJ2MGRsWGFsejI4RXpPemx3Wm9mTGNUVU5GZno4bGU5UlVubWwzN2JNRmhQUHZmb1A1QlNlNlIxTHdXbWVmL3RITkxYV0QvYVNlckhaYkx5NTgvZnNPUFRXc004VlFnaHZvL1owQUNPVjdCdEJYa3VGcDhNUWsxU3liNFNuUXhCQ0NMY3htWTNzT2JhRmhwWWFIbG4vclRHOVZsMWpGZlZOMVN6S1hEUGlOb29xY3JIWnJJUUhkMzhCYUxQYk9IRnhIMHRucmtPcGRIeG5mclhzRWpxTm5waUlwSDdiS3E3TXA2MmpoWml3eEY3N3N2T09vRUJCb0YvSXNHTlVLcFVFK0FWei9PSStacWN2RzlQNWlkTGoxVnVIc1owRFp6N21Vc0VwV3R1YjhEY0VrUnc3alZYejdzRFBFT0J5N0IvLzloT3E2c3Q2dFRGdjJncHVXL0dveTdibXRrYjJISHVQL0pJTG1DMG1vc0xpV1RYdmRsSmlwL2M2LzJ6dVlZNmMzME5kWXlWNnJZR01sSG1zV1hBWFdvMXUxSzlQM25NeDJVellwUE9XcUJsOFVwbU5EZm1mVXJpWEVnVzNScy8wZEJoQ0NERnFSbE1uWjNJUGNlanNUbHJhbTVnU2x6SG0xN3hZY0FxQTFJUVpJMjRqcC9BTUlZRVJYQ201QUVDQVh3Z1p5WFBaZTJJcmhlV1h5U3M1UjJGRkxzMnREVmh0Vmw1OC82Zk9jNFA4UW5sdzNkZXByQ3ZGWnJOeS9zcHhRZ0lqYU8xb3ByV2oyWEdNZnhobWk1Rzg0bk9zbkhzYkpyT3h6emcwYWkwS2hhTGZPRythdTRuY29yTlUxNWRKVVp3YjdMV1AvNWU2eGlveVV1WVI2QmRDVlgwcHAzSU9rRnVVelZQMy9KdEw0dGxoYkNjOE9KcjB4Tmt1YmNTR3UzNVowZHJlekYrMi9qZWRwbmJtcEM5SHE5RnhPdWNBcjMzOEd4N2Q4QjFTWXFjNWp6MXdaZ2VmSG4rZitNZ3BySnk3aWZLYVFvNWQyRXQxUXptUGIzeG13UHRHQ0c4MFlaUE9xZjVSM0J3MWsxMlZaejBkaXBoa05zYk1JY1V2MHROaENDSEVxRFMzTnZEODJ6L0VZcldRa1R5WFM0V25iOGgxeitZZEJ1QVA3LzQvbCswaEFlSDgzYjAvSFBUOERtTTdWMG92b2xRcW5VTjBzNll1NUxibGp4QWVITTNGZ3BPa0o4M0d6eERJbm1OYldKQ3hpdERBN3IvWlBucGZBTjdkODMrMHREVml0cGhRcTlTOHZPMDU1ekYzclB3Q1pUV0YyT3cyOXAzOGtIMG5QK3d6bGlkdSt4NnY3L3p0Z1BIYTdYWStPdkFhSHgxNHJjLzlxZkZaM0hmelU0TytiakU4SVFFUlBMVHVteTdKNWJFTGU5bHg2QzJPWDl6SDZ2bDNPTGQzbXRxWkVwZkJtZ1YzRHRqbVp5Yy9wTG10Z2NjMlB1Tk1NR2RPWGNRTGYvc3hueHo5RzAvZDg2OEFOTFhXODluSkQwbUtUdU94amM4NGU5N2YzL2NTMlhsSHlDM0tKajFwbHJ0ZnNoQVQyb1JOT2dFZVRWckc0ZHBjV2l3ZG5nNUZUQkloV2o4ZVNWcnU2VENFRUdMVWJIWWJLYkVaTE14YVEwcnNOSDd5NHRmSC9KcUY1Ym5VTjFXek1ITTEwV0VKenUxSHozK0t6VGEweGU3UFhENkVqOTZYN3p6MFg4NFA4MTAyTFgrTVFQOVFBbnlENk9oc1E2dlJzV3pXclh4MmFodHJGdHlGcjQrLzg5aW5IL2d4UlJWNXZQTFJyL2pDcHU5eDhlcEpibGwwTHdxRmd1YTJSclorOWpMenBxOWtRY1lxY2dyUEVCWVVSVmhRRkFBZkhYZ05vNm1EOEpBWWJsL3h1TFBOZmFjK3hOOFF5THhwSy91TXZkM1l5bzVEYnpGditrb1NvMUlCOFBjTkd0b3ZUd3pMM2F1LzNLczNjY2JVUmV3NDlCYTFEZDNUcjJ3Mkd5YXpFYjNPTUdCN0ZxdUZjMWVPRVJ1UjdOS2pHUm9VU1ZyQ1RDNFZucWErdVlhUWdIRE81Ui9EYXJPeWROYXRMdmZvMHBucnlNNDdjdTJMRVVrNmhlaHBRaWVkQVJvRHY1Ly9KTC9OMjhHeHVueFBoeU1tdVBraEtUeVR2aEVmbGRiVG9RZ2h4S2dGK1lmeTBLM2Z1S0hYUEhSMkozNCtBZHk4NkY3VXF1NlBHQWZQN2lROHlMVkEyOGxMbjVNY000Mm9zSGpuTnJQRnhPSHNYY3hNWFV4TGU1TnplNEJ2RUFxRmd2aW9LYzV0MlhsSG1KWTBCNXZkeHVuTEIxazY2MWFYcEJQZ1RPNGgwcE5tWWJmYk9YTHVFMjVlZUE4S2hZSTl4OTVEcmRhd1pzRmQrT2dNdkxMOVZ5eWJkU3NaS1hNcHJzeW5wT29LajI3NE5nYTlMMWxURnpqYks2c3BJTC9rZ3N1Mm5ycUdGaS9LV3VOTVlNWFk2R3Y0cXNWcUJuQkpNRHVNanVyR2V1M0FTV2RWWFNrbXM1SGttUFJlK3hLaVU3bFVlSnFLbWlKQ0FzSXByc2hEb1ZDUUdKM21jbHhFU0F3K09nUGxOVVhEZmoxQ1RIWVRPdWtFOE5QbytVSEdYZXl0dXNDcGhnS0sybW9vYWEvemRGaGlnb2czaEpMZ0c4YmM0R1RXUkdaNU9od2hoSml3S210THlDKzl3TTBMNzNGSk9NMFdNM1ZOVldSTmNVM1Vzdk9Qc3ZmRVZqWXNlNWc1NmNzQVI2K1VqOTZYbXNZSy92ZU5IemlQZldUOXR6aDQxbEc1ZG1IbUd1SWpwMUJRbnNPakc3N2RienhHVXljWHI1N2tnVnUrMWl2T2Mvbkh1UE9tSi9DNWxwelliRFlVQ2tlUDFlNmpmeU0xUHF2UCthOHBzUmtjUGY4cERjMjFCQWVFOWRwZlVKYUR2eUZRRWs0UE9aZDNGSUNFcUtuT2JaM1hsdTZ4MjIwMHRkYWowL3FnMS9yME9yZSt1UnB3elBlOVhwQi9LT0NvcXR4MXJMOGhFSTFhMCt2WUFMOFE2aHFyUnZsS2hKaDhKbnpTMldWMVpDYXJJek05SGNhNDl0eHgrTGlnKy9uakdmQkVIM2xXZmlOOGJaZmpzVm9KNzl3Qi90TDVKNFFRWWdDN2pyNkxRZS9Idk9rcnFhd3JkUmJXS2F5NGpOMXVKK202SHFUSE56N0Q5b052OE9IbnIxQmFkWlVOeXg1R3A5WHp4S2J2QVFwKysrYS9zbnJCbmFRbnpzWmlOUk1mT1pXVGx6Nm5wYTJSbk1MVEtGQlFYVjlHVVVVZTRLZ2thdEQ3RVJVYVQxSk1HdWZ5aitMcjQwOUs3SFJLcTd2LzhZc0tpK2VwdS8vVnBZZlZack9pdXBZb2YrRzI3Mkt4V3ZwOGpWUGlNZ2p3ZFZTc1hiZjRQcGQ5Wm91SjgvbkhtSjl4MDZoL2wyTDRycGJsc08va2g0UUhSNVBaNHd1TzltczluVDNuN2diN2g3RXdhdzBMTTFjN2UweTdrbE5kSHdtcFZxTUh3R1J4Rkp6cU1MYjNxcERiUmEvMXdXSTFZN1BaZWcwUEY4S2JUWnBobHA3b0FBQWdBRWxFUVZTa1V3d3VvRWNGYjdzZGF2dVpDanMxQ09aRXdPbHFzTmhnU3g1OFFmSjVJWVFRL2JoY2RKYkM4c3ZjdnVKeGFoc3IrZlBXbnpFemRURWJsejNNMmN1SDhOSDVFaGVSNG5LT1dxWGgzalZmSVNRZ2dnTm5QcWE2dm96SE5qNkRRZS9uUEVhdk5SRG9Gd3pBbWdWM2N1bmE4RldOV2tkMFdBSVhycHpBWW5Na2lIa2w1MUFySFI5cmttTFNLQ3kvVEd0N0U3OTg3Uit4WHB0UCtxdlgvd21BdFF2dWRpYWRWcHNWazhWSWUwZkx0YmExYU5SOWY5T3FWQ3Baa0xtS0E2Yy9adW5NZFM2Sng2bWNBNWdzUnVaT1d6RzZYNllZdHVNWDlySHJ5RHY0K3dieDBMcHZ1dlMwQi9nR2Mvdkt4OUdxZFZoc0Z1b2FLemw5K1NBN0Q3OU5jMXNEdHl5NkY4QjVqeWdWdlJORkJZN0V0Q3RCdGRtc3ptMkRIU3VFY0pDazA0djQ5UndGb29EcTl2NlB2VC9ka1hRQ3ZKY0xEMDhIalh4aEo0UVF2V1RYd0k0Q3lHdUFncWJCang4cXBRSlNCajlzWEFqMERTRTJJcG5aNlV0UktCVGNzL3BKdGgxNGxiTHFBcHBhNjVpZnNhclBYaCtGUXNHYUJYY1M2QmRDVVVVdWJaMHR2UDNKQzRDajUvRGcyUjJjelR0TVJ2STg1azN2VHVabXBTMW1WdHBpd0RIazhUZHYvaXYzclgySzBNRHVOWlpYenQzRS9NeFZBTlEyVkxEOTRCdmNzL3BKRkVvbElRSGR4elUyMTJLMzJ5a296MkhsM05zR2ZhMExNOWR3OHRMbjdEajhGdmV0L1NvQUxlMU43RHZ4QVhPbnJlaHoyTzFvMUhiQTlndHdyQVZhcldDYkJDdkZ1ZXZlTnBtTmZQRDVaaTVlUFVsSzdIVHVXZk1WRE5lcUYzY0o5QXQyRHQvdXNqQnpEWDk2Lzc4NGN1NFRsczlhajQvZTE3bTJabGR2cHV0MU9nSFFhUnk5b0ZxTnJzL2pBSXptVG5RYXZTU2RRbHhIa2s0djBuT0lyQUtvR1NEcFhCZ05DZjVRM0FLdFp0aFpBSnVtOUgrOEVFSjRveGZPd0x1NWppL2xNc0xna2VtZ2N0TVhkQXJnMEI3M3REWFdvc0xpZWZqV3A1MGZ0TE9tTGlBcUxKNi9mdkJ6QUJabXJoN3cvSG5UVnpCditncGEyNXVKajNUOFkxTlNtVTlvWUNRUkliSE9PWFhERVJFUzQzeXN1dFlEbWhpZDFpdjVMYXJNUTZsUVVseVpUM05iSXdHRFZKdlZxRFdzWC9vUWIrNzhIVWNqcHpCditrcmUrL1JGWjJFaWR6Tm9ZRllFSkVTRFJjR2tXSjNjSGZkMmUyY2JyMjcvTmRYMVpkeXk2RjRXejdoNXlJbWVueUdBNlVsek9IWmhMeldORlNSRVRTWFFMd1NBcHBiZWRVRzY1bkoyZmFrUjZCOUtSVTFSbjBOb0cxdnFDT254NVljUXdrR1NUaS9TTSttMEExVURKSjBBRDB5RFh4eDNQSDR6QjI2YlFqK0RTWVFRd3Z2ODlDanNMWWE3VStGTE04QXdCditpSG5KL2syUG0raDZteHBZNk9veHRMSmw1eTVDVFJqOURBS3ZtM1E3QTBYTjdtSlkwaDVtcGkzb2Q5K3ZYZjREUjVKZ2pZcitXaHYxcHkzODZoelorOTlIL2R2WmM5VlJkWDBaTFJ4TkdZNGV6QXUyWjNFTmtUVjFJVlgwcEp5OTk3cksrWTMvU0VtYXdmUFo2ZGg1K20zUDVSNm11TCtQeGpkOTFGaVp5SjRNYUVzSWdQQncwdmV2V1RGaWp2YmMvK1B4bGFoc3JlR1REdDEyV09Ca3FzOFVFZE0vWGpBbExSS0ZRT09jSTkxUmNsWTlTb1NUdTJoY2lzZUZKbEZaZHBheTZ3S1dpY20xakpSM0dObWFtTGg3SlN4SmlVcE9rMDR1NEZBT3lnOUhxNk1YMDYrY2ZzVnVTNE1Wc2FEUkNaUnNjS29ObHNUY2tWQ0dFR05jT2xzR2VJdmptSEVmU0tWelZOVlh6L3I2L0VoWVV4YXA1Z3lkeEErazBkVkJWVjBwaWRQY3YrczZibm5ET3dXdnJhR2JyWnkremZzbUQrQmtDQVVmbDJxMzdYcUtsbzRuV2RzY1B3UDl0K1U5OGZmeEpqcGxHMXRRRlhDNDZTMm5WVmRiTXY0dXErbEwybmZpQWhabXJleTI5MHBlc0tRczVldjVUeW11S1NJNlpSdVMxd2tsaTdGWFdsWkpibE0zaUdUY1BtbkMyZDdiaW8vTjE2UVd0cmkvbnd0VVRCUGdHRXhuaStHRGpvL2RsYWx3bSthVVhLS3N1SkRZaUNZQzZ4aXB5aTg0eUxXbTI4NHVWcnZmK1lQWk9Ib3o4dXJQdGcyZDNBakE3ZmFuYlg3TVFFNTBrblY2a1p5R2hyaTdMbW5id0MrejdlSlVDN2ttRHY1eHpQSC83c2lTZFFnZ0I4RllPVEErZEhBbW4yV0ptMTVGM1dENTd2WE9JNFdqVU5WYnh5dlpmWTdQYnVQL212K3R6V1ltaGF1OXM0ZVZ0ejVFY000MzR5Q21ZTFVhTTVrNlNleVFhWFVNZjQ2T21Pb2MvbWkwbTFHb055VEhUQ1BJTHhXdzFzZVBRVy96Z1M3OXhGZ2xxYktuamc4ODJrNUV5ajZTWU5HSWpram1jdlpzUFAzK0ZCOWQ5dmQraG1xM3R6UnpLM3NYeEMzc3grUGlUTldVQlozSVA4ZnQzbm1YNTdQWE1TbHM2cXRjc0JsZGVVd2c0NXVydU9iYWx6Mk9Xejk2QVRxdm5WTTRCc3ZPT01DVXVBMStmQUdvYks3bDQ5UVFBZDZ6OGdzdjdmUE9pZXltcXpPTzFqLytYdWROV29GS3BPWjF6QUsxR3o4M1hDZzRCeEVZa01TdHRDV2R6RC9QcTl2OGxPWFlhWmRVRlhDNDZ5NUtadHpnVFdTRkVOMGs2dlVqQWRUMmRLQnhKWjNJL1NTZkFYYW53MmtWSHIraUZXamhURGJObHFvSVF3b3RaYlpCVEQwL084SFFrN3RIUjJVcEJlUTQ1aGFkNWNOMDNpSXRJSG5GYmVTWG4yZkxwbjBHaDROSDEzeVk4T0hyRWJWbHRWajQ1K2g2eEVjbXNtbmM3ZTQ1dndXUTJjdmpjYmpKUzVya1VEYnFlUnEzbDd0VmZkajR2cWJvS2RNL3RyR21vNFBVZHY4Vkg3OHVHcFE5ZE8wZkRobVVQOGRhdVA3RDk0QnRzV1BxUXkzeTlzdXBDVHVYczUxeitNV3cySy9NemJtTFYvRHZRYTMyWW1icVluWWZmWnZ2Qk4vajB4Rll5VStZemMrb2k0aUpUcEtETUdPZ2FXcDFmZW9IODBndDlIak0vWXhVNnJaNkVxS25rRlovamJONFJUS1pPREhvL3BpWE5ZZm5zRFM3emZnSENnNlA1NHFidnMvdm8zemgyWVM5cWxacmttR25jdk9qZVhrUEViMS94T01IK1laektPVUJ4WlI3QkFlRnNXUHFRTEpralJEOGs2ZlFpTGtubnRYOERCNnBnQzQ2NUpQZW13ZXVYSE0rZlB3WC9kNnVqOHB3UVFuaWozQVpIQmRIVVlFOUhNancvL01vZit0d2U0QmZNazNmOEU2L3ZmSjdOMjM3SmcrdSt6cFM0akdHM3YrUFFXeHk3c0pld29DZ2VYUGVOQVpQQ3dkUTBWR0N4bW9rTWplUGg5VTl6dGV3U2g3TjNjOS9hcHlpcHVzS2Z0LzZNUlpscmlBNVBSS1BXOHNqNmI5SGEza1JUYXoxV200V0V5S25vdFBwZTdkcnNOazVjK0l3OXg3WVE0QnZNRnpiOXZjdFEydlRFV2F4ZGVEZDdqbTF4RktoWmZCOTV4ZWU0ZVBVa2RVMVZxRlVhWnFVdFllbk1kUzVWYWhPalUvbnEzZi9DcFlMVEhENjNtNU9YUHVma3BjOHg2UDFZTVdjamk3TFdqUGgzSVhwYk12TVdsc3k4WlVqSEprUk41VXQzL01PUTI0NEtpK2Z4MjU0WjlEaWxVc25LdWJjTnFlS3hFRUtTVHEraVZ6c3FMSnB0M1FXQmF2cFpxN09uUjZiRDlxdU91WjJGemZCeEFkdzJVZXI0Q3lHRW03V1pIZi9WcVR3Ymh6djU2SDE1Yk1OM2VIWDdyOGtyUGplaXBETWhhaXBxbFlhYjV0MCs2dUdsV28yT3FOQjRIbG4vTGZSYUgwNWQyazl5N0RReVV1YVNrVEtYaUpBWWpsL1l4OEd6TzdCWUxTN24rdmtFOE13alArdTM3Y3VGWjVreGRTSHJGdC9mWjdHaFpiTnV4ZDhReEpuTEJ3a0xqR0ozK2Jzb2xVcHVXWFF2czlLV3VLd2oycE5Db1hER1YxWmR5Sm5jUXhSWDVwR1pNbjlVdndzaGhKZ01KT24wTWdGYXFITXNONFdkZ1pkTjZhSlhPeW96L3NveEJZSy9ub08xQ1k3dFFnZ2hKZ2VkVnMvanQzM1hPZWR4dURKUzVwR1JNbS9RNHhabXJXWmgxc0JMcUFUNmhmQ1Z1MzdnSE41Njkrb3YwOTdaNnR3L0ozMlpjKzFGbTgyR3hXckdicmVqVUNoUUtsVzlsckdJajB6aFIxOTFyUC81Nkladjk3bG1hRTh6VXhjNXErWSt0dkdaWVNmUnNSRkp6a0kwUWdnaHdFMnJpWW1KSXVDNkwzVUhHMTdiWlVNeUpBVTRIamNhdTRmYkNpR0VtRHkwR3QyNG1ZUFlNekgwMGZzU0doVFo3M0ZhalE2ZFZvOVdvME90R3ZnYjBjRVN6dXRKVVNBaGhCZzlTVHE5VE1CMVgyQVBwYWNUSEhNNG41N2IvZnlkeTFBN2hLRzVRZ2doaEJCQ0NPOG1TYWVYNmRuVHFRQXEyb1orN3V3SVdCRGxlR3kyd1oreTNScWFFRUtJNjZRa1RvSTFXY1NJeFVVbkFveWIzbWQza251N2I1UDVQUmZlVFpKT0wrTi9YVStuelE3TnBxR2YvODA1M1pWcjl4UkJYb1A3WWhOQ0NPR3F3OWhPWlYycHA4TVFIbEJSVzB5bmFmSU9LWko3dTdmSi9wNEw3eVpKcDVlNWZuZ3RESDFlSjBDY1AyenNVYm4ydDZkR0g1TVFRb2kreGNYR1VsVlg0dWt3aEFkVTFwVVFHaHFDUXFGQXBWSk51cDR2dWJkN20renZ1ZkJ1a25SNm1jQWV3MnZ0MS80NzFIbWRYYjZZQmZwclN3VmNySVA5OGtXbEVFS01pUVdMNWxOUWRjSFRZUWdQdUZKMmppbFRVMUFxbFdnMG1rbVhnTWk5M2R0a2Y4K0ZkNU9rMDhzRTlsNlNiTmhKWjVBT0h1bXhoTnNMWjhCaUcxMWNRZ2doZXBzeFl3YUdRQTFITDN6cTZWREVEWFFvZXpjS25ZWDQrSGpVYWpWYXJYYllWWGZIdSs1N2U0K25ReGtYRG1Ydm12VHZ1ZkJ1Y2pkN0daZWs4MXBYWjNscm40Y082TDQwQ1BWeFBLNXFoL2Z6UngyYUVFS0lQanp5Nk1PVU5lUng5Sng4T1BjR2g3TjNVMWFmeTdMbFMxR3IxZmo1K2FIUlRNNWxXeHozZHI3WDM5dU85enpQSzk1ejRiMVV6ejc3N0xPZURrTGNPSzFtMkg3VjhiaHIxRWFRRGxZbkRLOGRsUkpDZk9EQXRhRzE1MnZnNWlUd2xiK1JRb2hKcnJ3VlBpbHlyRjhjWVJqYmF5a1VDaFFLQlZrek16aDA4ak11NUoyaTA5Z0pnTDhoY0d3dkxtNllpdHBpOGt2T2N6RDdZOXFzTlN5L2FRa3FsUW8vUHovQ3dzTFE2WFNUcnRmTDIrL3Q3dmQ4TzYzV1d1ZDc3dS92VDJobzZLUjh6NFYzRzNnRlpUSHB1TXpwdERzU3orRXNtOUxUMmdUNE1CL08xMEtuRmY3ak1QenZXc2RTTEVJSUlkeERxVlNpMCtsNDhLSDdPWDc4T0RrWFQzSGt3azUwV2dPbEZZV2VEaytNVWx4MEVwMm1kc0xDUWtsSlQzWU9yL1R4OFNFa0pHUlNKeDlkOS9aRER6L0FzV1BIdk9iZUh1dzkxK3Yxay9ZOUY5NUxrazR2NDFLOTlscDJXRGFDNGJWZGZyQVludHdCblJaSFVhRjNMOFA5NmFNS1VRZ2h4SFhVYWpYKy92NHNYYnFVek14TVdsdGJzVmdzMkd3MjdIYjc0QTJJY1UraFVLQlVLcDNES3dNREE5SHI5YWpWay91ald0ZnI5Y1o3dTYvMzNNZkhCNVZLNWVuUWhIQzd5ZjJYVFBUaXF3RzEwbEg0UjRGaldxZkpDZzJkRUt3ZmZudVJCbmhxSnZ6bTJ0SXBmejRIaTJJZ3dkK2RVUXNoaEZDcjFSZ01CclJhTFVGQlFaaE1Kc3htTTFhcmRkSi9PSi9zdXBiSTBHZzBhTFZhTkJvTmFyWGFhM3E3dlBIZTl2YjNYSGdmU1RxOVVLQVc2anBkdDVXM2ppenBCTGhqS254YTdCaG1hN0hCVHc3QkMrdEFKZU5zaFJEQ3JicVdVbENyMWVqMWV1eDIrNlQ5VU81dHV1WTQ5dnp4SnQ1NGIzdjdleTY4aXlTZFhpaEExenZwckdpRHpMQ1J0L21EeGZDbGp4MjlwZ1ZOOFBKNStQS00wY1VwaEJDaU4vbHdLaVlydWJlRm1MeWtEOThMQmZVb0p0VDFwMzBreTZiMDFEWE10c3NibHlDM1lYUnRDaUdFRUVJSUlTWStTVHE5MFBVVmJHSDBTU2Z3LzltNzc3QTRyblB4NDkrdExMMzNya1lUYWdqMWdwclZYZVFpVzY2eDA1eDdZeWR4NmkvSlRiMDNUbktUNjlpSmt6aXg0eDVYV2E2UzFTV3JBUklTSUJDaUNRU2lpRjYzNy83K0dGaDIyVVVWaEdEUDUzbjJZWGRtZHVZc00wTDd6bnZPZTdoOU1renR5NVpha2JyWkdzelh2MTlCRUFSQkVBUkJFTVl1RVhTNklmdWdzei9WZWEzVHBnejJvM21nVmd6czgvbFR3N05mUVJBRVFSQUVRUkRHSmhGMHVxRUFGd1dEaGlQVENWSTMyeS9iamVYOHBBSnlHNFpuMzRJZ0NJSWdDSUlnakQwaTZIUkRnWGFaenY0S3MyMDYwQTlUVjloTlV3YTYyUUw4TGdlNkRNT3piMEVRQkVFUUJFRVF4aFlSZExvaCsweW5oOTM4dzhPVjdRVDQzcHlCYnJadE92ajFVV21jcHlBSWdpQUlnaUFJN2tVRW5XNG93RVdtRTRadlhDZEF0STlqTjlzVGpkSTBLb0lnQ0lJZ0NJSWd1QmNSZExvaCs2RFRQdnM0bkpsT2tMclp6b3NhZVAxNk1Sd1g0enNGUVJBRVFSQUV3YTBvUjdzQndvMW4zNzNXYURlT3MzNllnMDZBSDgrRHIrMGNDR2gvZFJSZVdDMFZIQklFUVJDdVRrRkJBY2R6ODZpdHFjRlQ0MDFGVmVsb04wbTRUaFBpSjZQVjl4SWJHOFBzekF5bVRwMktUQ1pESnBOZC9zM2ppRHRkMitLY0MrNUlaclZheFZBN043VG1QVEJacE9kV3BKbFRNaVBnTjB1Ry8xalZuZkNOWFFPRmloTDk0ZmxWb0JKNWRrRVF4cURqRGZERGcvQ241WkFXY3ZudGg4dXJMNytHdHROQ1hPZ1V3b05qaVFpT3VYRUhGMFpVUTBzdGpTMDFuR3NveHN0ZnhaWUg3a1dwVkNLWHU4ZC9sSysrL0JyYURqTnhZVWx1YzIzYnpubDlNVjRCU3JZOGNKOWJuWFBCL1lpZzAwMXQvaGhhdE5KenF4VmtNb2p4Z1pmWGpjenhEdGJDTDQ4TXZGNFJEeithT3pMSEVnUkJHRW1qRVhUKzdibC9FaGt3aWN6VXJCdHpRR0hVWkJmdW9hNjluRWUrOGdBYWpRYUZRbkg1TjQxaDR0cDJ2M011dUNkeE84Vk4yVStiUWw5dmpycWVrYXN3dXlRR2JwMDA4SHBQTlh4VVBrSUhFd1JCR0VkZWZmazFJdjNkKzB1NU81bWJ2b0xJd0VtOC91cWJkSGQzWXpZUDAzeG1ONkZYWG42TlNQK0pibjl0ejAxZlFaU2JuSFBCZlltZzAwM1pqK3YwVTBzL0xWWm82aDI1WTM1akJrd09ISGo5bDVPUTN6Unl4eE1FUVJqckNnb0s2TzJ3a0pubTNsL0szYzI4cVNzdzlFQnViaTU2dlI2THhUTGFUUnAyQmZrRmFOdk5aS1l0RysybTNCVG11c0U1Rjl5YkNEcmRsSDBGVzMrNzV5TlJUS2lmVWc2L1dqUVE1SnF0OE5NdnBER2ZnaUFJZ3JQak9YbkVoMDBaN1dZSW8yQkNWQ3JGcDB2bzdPd2NsNW12NDdsNXhJY25qWFl6Ymlyai9ad0w3azBFblc0cXlDN1Q2YWthZUY0M2pITjF1aExpQ1Q5YllPdlJTNjhKZm5BQVduVWplMXhCRUlTeHFLYTJodkRnMk5GdWhqQUtJb0pqYVdwcW9xdXJDNVBKeEhncndTR3ViV2ZqL1p3TDdrMEVuVzdLUHVoVTJsWG9Ic2xNWjcvcFlmQmt4c0RyWnEwVWVPcE1JMzlzUVJDRXNjVFR3OHN0S25rS3ppSkQ0dkJRYXpBYWpSZ01obkVYZ0locjI5bDRQK2VDZXhOQnA1c0s5SFM5dk80R0JKMEFHeWJDNXVTQjErYzY0TDhPUytOS0JVRVFCRWxsZGRsb04wRVlSYlgxMVpqTlpnd0d3N2diNHlldWJkZkc4emtYM0pzSU90MlVmYWJUYVBjM3JYNkV1OWZhKzhvMHlMTHJXWlBYQ0gvSXZYSEhGd1JCRUc1ZUxSMFg2ZFVOL1o5U1krc0Z6dFdkSGJiamFTOXhyQ3RodFZveFc0Wi9ISjdWYWhWZExkMk1PT2ZDZUNTQ1RqZGxIM1QyR2dlZTM2aE1aNzhmem9YMDBJSFhuMWZCbTJkdWJCc0VRUkNFa1ZGVWVZSS92djU5MmpxYnIvcTk3K3o2SzZmTGM0WmNuMTk2bEwwNUgxeHlIKzFkTGZ6KzFhZG9hS20xTFR0ODZuTU9uZHJoc0YxVFd6Mi9mKzBwYWhvcWh0elhHOXVmZFhxZnZaYysvQzNIQ25kZnNqMkNJQWp1U2puYURSQkdSNkJkME5taEI3VUNER2JvTWtDM0VYeFVRNzkzT0NubDhPdEY4SzI5VWhkYmdKY0tJZHdiVnNUZG1EWUlnaUNNVnhXMXhSek8vNXk2cGlwa3lBZ0pqR1QrdEZXa0pzNjZJY2R2YVcra1I5ZUZqNWYvZGUybm83dU5qdTRXaDJWZFBlMFlUSHJPTnpoUCtod2JQaEdaVEVaMWZTa1dpNW5Rd0VqYk9vdlZ3dkhpL1N5WWRndHl1WFR2dmZMQ0dUeFVHcUxDRW9ac2cwN2ZpOEdvSDNMOXBOaXBITTcvbk16VUxOUXFqeUczdXhZaTQrVk1xKy9sMEtudG5EbVhSM2R2Qjc1ZUFTUkdKNU9WY1NzK1huNE8yeHBOUnI0NCtSbUY1ZG4wYUR2eDl3a21NeTJMek5Rc1pES1p3N2FkUGUzc3lkbEtlVTBSUnBPQmlKQllzakkyTWlFNnhha04rYVZIT1haNkR5M3REV2pVWHFST3lHQjU1dTNEY3Y3Rk9SZkdHeEYwdWlrL3RSVHdtU3pRWTRRSkFWRFpMcTJyNzNhY1QzT2tlYXZnZDB2aDY3dWdSU3N0KzIwMmVDcGhRZFNOYTRjZ0NNSjRVbHBkd0ZzN255YzZOSUY1NlNzeG1nd1VWUnpudmQwdmtKV3hrU1d6MWcvcjhWcmFHK25vYm5WWWR1RmlKUnExRnpVdUFrTlhFcUtTYklHZ3ZiTHpCUnpPLzl4aG1VN2ZpOGxzNUlOOUx6bHQvNDI3ZjQ1S3FhYWs2aFJCL21GVTFCUUI0T2NUUkdyaUxQWWQvNUNxdXJPVTFSUlNWVjlLWjNjYlpvdVpmMjc3alcwZkFUN0JiTDdsY1pmdDdPaHU1ZFZQL3Vpd3pHUXhZVERvK1B2N3YzSlluaGlkekliRkQxelI1eGV1M0J2Yi8wUkxleU9wRXpMdzl3bWlzYldXdkpKRGxGWVg4TlZOUDdFRm5sYXJsWGQzLzQzeW1pTFNKODBoTkRDSzRzb1Q3RGp5TmxwZEQwc3pOdGoyMmQzYnlVc2YvaGFkb1plWlNZdFFxenc0V1hLSU43WS95LzFybjJSQzlFQXhpa09uZHJBM2R4dXg0Uk5aTW1zRGRVMVY1QlR0NDJKYkhRK3UrNVpUTUNzSTdrNEVuVzRzd0VPcUhBc1E1QUdWZmN2cmJuRFFDVkxtOWZkWjhNUnVLZE5xc2NMUEQ4UFBGNHJBVXhBRTRWcG85VDNjbnZVbHBrMmVhMXUyWk9aNi9yNzFWeHc2dFoxNTZTdUhOU09YWGJTWDQ4VUhYSzU3ZmZ1ZnJtZ2YzM3ZvajNoNmVObGVWemVVRWVRZnh1elVwU1JHSldObElQdHpPUDl6R2xwcXVIUDVseDMyNGVuaGpVcXBScXZ2cGFLMkdMbGNiZ3RNcDA2YXcvcEZXd2dOaktUNDNBbVNFbWJnNCtYUG5wd1B5RXpOSXRnL2ZHQS9HbThBU3FwT0FhQTE5TkxTMFVoSjFTbThOYjVrcGkzRGFyWFMwZDFDZ0crSVF4c01SajE2b3haZnJ3QUNCNjBUaGtlUVh4ajMzdklmRGxuTm5LSjk3RGp5TnJuRisxazIrMVlBaWlxT1UxNVR4T0taNjJ6TDVrNWR3UXRiZjgzaC9CMWtwQ3l4N2VQQWlZL3A3R25qZ1hYZnNnV1kweWJONVcvdi81TGQyZS96MVUwL0JxU2JEZ2RPZkV4QzVCUWVXUGN0MjQyU2JmdGZwcURzR0tYVkJTUWxUTDlodnd0QkdBdEUwT25HZ2pRRFFhZWYzZmVPRzFsTXlGNmNyeFI0Zm51Zk5IMktDRHdGUVJDdTNiVEo4NXl5TFI1cURVbngwOGsrdlpmMnJoYkNnb2J2ait2S09adkl5dGhvZTIwMEdYanVyWit3WVBvdHpFdGZlVVg3MEtnOTJYZjhJd0o4Z2dFd21ReTh0K2NGSGxqN0pQLysvQytZekFORkNNeG1FMWFzL09PRC8zSFlSMlpxRml2bmJ1TFUyU040YXJ4NTh0Ny9jY3FlYmxqMEFQNit3Zmg1QjZEVjlhQldlYkJ3K21vTzVIM0M4c3piOGZiMHRXM2JIN0NhekViYU81c3Byem5OL0dtcnlNcllTSGxORWZ1T2Y4akRHNTRpMnE1cjd0YTlMMUpWZDVhdjMvVXp2UHFDVjJGNDNiSHNVYWZyTzMzU1hIWWNlWnZtdG5yYnNsT2xSMUFxbE15ZnRzcTJUS1ZVa1ptYXhZNmpiMU5XVThqTXBJV1l6Q1lLSzNLSURrdDB5R2dHQjRRekpXNGFaNnBPMHRyWlJKQmZLSVhsT1pndFpoWk1YKzF3YlMyWWRnc0ZaY2Y2Ym1pSW9GTVE3SW1nMDQzWkZ4UHlzaHZEZWFPTENkbWJIQWkvWHdyZk95QUNUMEVRaE9zeFZQYytvOGtBZ01ZdW96Z2MxQ29QaDh4cDVZVXpXS3dXRXFLUzhkTDRYUEYrYWhzcmJVSG54SmcwSnNTazB0SFR4dmNlK29QRGRqdVB2VWROUXptUDNmNURwMzBZVFFhT0Z1eGsydVI1ZFBWMjJKYjdlUWNnazhtSWpaaG9XMVpRZG96a2hKbFlyQlpPbmozTWd1bXJIWUxPSDMzcFdRQmUzUFkwaWRFcExNKzh6Ylp1VW13YW1XbFpITXo3aFB2Vy9DY0FSL0ozVWxGYnpQMXJueEFCNXdoeWRYMzMzNVRvdjdhdFZpdm5HOHFKQ0lsRG8zYWNLeTR1Y2pJQWRVM1Z6RXhhU0dOTExRYWpuc1NvSktmOXhrVk81a3pWU2VxYnFnbnlDK1Y4ZlJreW1ZejR5Q2tPMjRVRlJlSHA0VVZkVS9Xd2ZFWkJHRTlFME9uRzdJc0pxUlVEejJ1NmJueGI3S1VFaThCVEVBUmhKQmlNZXM1VzV4UG9HNEx2ZFJiM3VaeHpGMG9BNk5GMjJycW9EaVV4S2hrUHRmU2ZVbnRYTThFQkE5MWM1MDVkenAvZitTOCtPL1NtdzN1TUpnTVdpNW5mdi9xVTAvNldabXpFVStOTlUzczlmL3IzajJ6THQ2ejVKb2Z6cFFxMGM5S1dFeHMra1hOMUpkeS85b21yK214dmJuK09sbzVHaDJYUHZmVVRxZjNkTFdqVW5yeS81eCsyZFE5di9DNSszZ0ZYZFF6aDZoV1daUU1RRnpFSmdLN2VEa3htbzhzdXpnRyswbzJOamk2cFFGVnI1OFcrNVVOdjIyNjNyYStYUHlxbGM5VkZQNThnV3RvYm5aWUxncnNUUWFjYkM3Szc2YWV3NjNsVTNlRzg3WTBtQWs5QkVJVGhaVEtiMkxyM1JYcTBYYXpLdW12RUM1MmNxNU9DemcvMnZZUktxWGE1amNWaXhtd3g4L1U3LzR1d29DajBCaDF0WGMwRStZVTViUGZ3aHFld1dDd3U5K0dLcDRjWFV5Zk9CbVE4OTlhUFdaWjVHMG54TXpDWmpjU0dUK0xFbVlOMDliUlRVblVTR1RJdXRsNmd1cjRNa0NxU2VtbDhpQWlPSlNGcWl0TytPN3JieUVoWjRqQyt0TE83RGFWU05XUkcxM09ZczhxQ3M4b0xKZXcvOFRHaGdaR2tUY3dFcEdKVEFCNkRzcHdBSGlycEpvZkJwTC9zdHVwQjIycjF2VTRWY3Z0cDFKNll6RVlzRm92TG9saUM0SzVFME9uRzdMdlhhbzFTUmR0T2cvUm8xMHVGaGtaVGYrRDUzZjJnTnc4RW5qK2VCMHRqUjdkdGdpQUlZMGxuZHh2djdubUJDeGZQc1dUV2VvZmlRaU9ocGIzUjFtM3g1Tm5EZkduajk0Z0ljZjdEL2NHK2w2aThjSVlnZnluSXRHSmwxZHc3bmI3USszcjU4OWJPNTJsb1BuL1pZMy9samg4N2RmWFZxTDN3OTVFcTVDM1B2STB6NS9JQVVDazlpQXlKbzZqaU9DYUxDWUN5bWtLVWN1bnJVWC9RcWRYM1lqRHB5U3Y1Z3NQNU8zanN0aDhTRlJwdjIvL1d2UzlTMTFURmY5enpTMUcxZEJUa0Z1MW41N0YzOGZVTzRONWIvZ09sUWpwL0Zvc1pBTG5NT2ZqclAwLzlQODJYMmhiSGJTMFdzMjNaNWJZVkJFRWlnazQzWnQrOXRsVUw4ZjVRMkNTOXJ1cUFHV0d1MzNjanBRVEQwMHZoaHdjR0FzOWZIWVhHWHJqSGVkaUZJQWpDRFpkL0VUNnZnb3AyNlRGYzVES1lNQXo3S1R0L21tMzcvNFhaWW1MVHNzZVlPaWx6R1BaNmFYbG5ENkdRSzFnNVp4TjFUVlVjTGR6Rkhjc2VkZGltbzd1Vk0rZnlXRFJqclMxSTBLZzlIUXErMk92cDdTUTJmQktaYVZrdTF6ZTAxTERqeU50WXJWWmFPNXY0OU5BYmdOUU45M0QrRHZMTGpwS2FtRUZHeW1MYmU2WlBtY2YwS2ZNQXFldmtzMi85bUx0V2ZKWGd2aUM0bzd1TmJmdGY0bnhET1ZhckZWL3ZBSmJNWEkvZXFLT21VYXI1cmpkb0thbzh6dXlVcGRSZVBPZXliYkhoMTM0bW03WHdXUkhrZEVGMzMvK0RZOTF3WGRzR281NlBEcjVLY2VVSkprU25zR241bHgzRzBhcjZianpvalRxWDd3WHdVRW1aemY2YkZQM1pUTWR0ZFU3YnV0cXUvMWdlS28wSU9nVmhFQkYwdWpHSG9GTW5GZkc1MllKT2dQUVF4OEFUNElWOGFUN1JKek5HdDIyQ0lMZ3ZyUW1lUHdWYlN5SE1DeVlGd0lMbzRkdS9ERGl5NS9yMmNiTGtNSjhjZXAySTRGZzJMZit5TFpnYVNTYXppWUt5WTB5T1M4ZFQ0ODJpbWV0NGY4OC9tSjJhWlF1K3JGWXIyNCs4aFVidGRjV1ZiVUdxdnV2bjdYcE9yODd1TnR0enRkS0QySENwV0ZCTlF6bkIvdUdFQlVYYnh1WmRLWmxNUm1kM0d3dW5yNmI0WEI2cGlSa3N6ZGpBWDkvN2hXMThuOUZrUUNGWGNLcjBDS2RLai9UOURxU0NOa3FGTk9idkJ3OC9jODFkTGIxVU1EME00aUxCSklOeEVITU95N1hkcSt2aDljK2U0V0xyQlZiTnZaTjU2U3VkQWowLzcwQmtNcG5UL0xFd01ENnpQOHZ1N3hNRURJenhkTFZ0Lzc4ZmY5OWc2cHVxWFhhaGJlOXFzZTFURUlRQklpbXFJQzBBQUNBQVNVUkJWT2gwWS9iZGE5dDBFRy9YbTZtcTg4YTM1MUxTUStDUHkrQ0hCNkZMS3J6SXh4WFFvWWYvTncrVVl0aUVJQWczMkJ2RlVOZ01ENmJCdzJramM0d2oxL0hlQ3hlcitQVFFHMHlPVGVldWxWKzFaUk5IV3M3cHZmUm91NWcvN1JZQVVoTm5jVEk2aGExNy84bFg3dmgvZUdsOE9KRDNDYVhWQld5KzVmR3JtaXYwMU5rakZKYm51RnhudFE2TStmVHg4ck5OMzVKZHVJZmtoSmt1dXhRLzgrYVAwQnVrdWNQNngyais0NFAvdG5XUi9QYjl2K1diOS80YUdDaU1CUEQ0WFQ4RDRNU1pMOWg1N0YyK3V1a250b0NrVjlmTmMyLzloQlZ6TnpFN1pja1ZmN2FoZUNraExnUkNRMEhsWExkbXpMcWVheHZnbzRPdjBOeGV6NWExVHpoTWNXSlBwVlFSRmhSTlhWTVZScFBSb2ZEUCtjWnlBT0lqcENxMlVTSHh5R1F5MjloZWUrY2J5NUhMNU1UMDNjaUlEazJndHJHU0N4ZlBPVlJDYm01dlFLdnZZZHJrZWRmNTZRUmgvQkZCcHh1ekR6cGJkSkJnVjhqd1ppZ21ORmhTRVB4bHBUVEc4NkkwM3ArRHRkQitBUDVuQ1dnVWwzNi9JQWpDY0Nwc2hzZG53SjNPdFdadUNvZnpkMkRGeW0xWmo5eXdnTE5YMTgwWEp6OGpNU3JabHRXVXlXVGN1dlJoWHZyd3Q3ejI2ZitSRUpWRTl1bTlMSjY1anFUNHE1dkxNRE10aStXWmQ3aGNkNzZoakRlMlB6dmtlM1VHTFkwdHRjVDNUWlVCY052U2gyMWorWHEwblh4NDRCWFd6TitNVDE5bDMvNU1wU3R0bmMxOGZ2UnRva0lINXVlMFdxM3NPUEkyWGhvZlpreFpjRldmVGJoeURTMjFsRllYTUM5OTVaQUJaNy8waVhQWW5iT1Y0OFg3YlYyM2pTWWp1VVg3OFBVT1lHS3NkTWZJVStQTnBKZzB5bXVMdUhDeHlqYnZha3Q3STZYVitTUW56TEIxM1owNmNRN1pwL2R5dU9Cek5vYy9ic3V3SHM3L0hJQVpTZUxjQzhKZ0l1aDBZNTVLS1VOb3NraVBVTHZpZXRVM1dhYXpYNVFQUEw4S2ZuQmdZT3hVUVJNOHVRZCt1M1QwaXg4Smd1QStKZ2JjdkFFblFGMVRGU3FsbWlOOVg0UUhpd3BOSUNWeEprYVRrWjNIM21YUmpEVzJMb2JYNnZPajcyQTBHVmcxN3k2SDVYN2VBYXhiZUI5djdYeWV4dFlMVEk1TFo5bnNXNjk2Lzltbjk1SjlldTlWdjY5WDE4VXJuL3loTHhpZWlOR2tSMi9Va1dnWHNQUjNvWXlObUhSRjNaQUQvVUo0Wk9QM3lDbmF4OS9mL3hYUllRbG8xRjZjcXl2aFM3ZCsvNFlGK3U2b3Jxa0tnT2EyZXZia2ZPQnltMFV6MXVLaDFwQ1psa1YrMlZGMjUyeWxxYTJlSVA4d2lpdFAwTnpld09aVmp6dWNwNVZ6NzZTNm9ZdzN0ditKV2NtTFVTaVVuQ3c1aEZxbFllWGNPMjNiUlljbE1IM0tmUEpMai9MNlozOGlNVHFaQ3hmUGNiWTZuL25UVmhFZU5Jejk3QVZobkJCL0VkMWNxQ2ZVOTBqUExWYkhDclp0T3NkeG56ZUxBQS80MHdyNHIwT1ExemNWVmtVN2ZHTVgvRytXRkpnS2dpQ010RW11aHhiZU5IUUdMUWFqM3BaOUdXeG0wa0pTRW1laTFYVnpycTZFa3FxVGJMN2xHOFNFSlY3VDhZNFY3cWF3UEljbHM5WVRFUnhqVzk3U2NaRmpCYnM0ZWZZd2Z0NEJCUGlHVUhhK2tGYy8vVC9tVDF2RnBKaTBLeTY2a3BtYVJkWVF3V3BOUXpsdjdYemVhYm5aWW1aMzlsYWl3eExKeXRqSW50d1BNQmoxSEMzY1JlcUVqQ3NlNTJwMU1ab3lLalNlZFF2dkl5UWdnbjNIUHdSQXBWUnpzdVFRczFPWEVoSVFjVVg3RnE1T2Y1Zm84dG9peW11TFhHNHpPelVMRDdVR2xWTE5RK3UvdzY3czl5bXBQb1hKWkNReUpJNzcxenpCaEpnVWgvZUVCa2J5eUlidnNpdjdmWEtLOXFGVUtFbU1TbWJsM0R1ZHhnTnZYUHdnZ2I0aDVKVWM0bnhER1lGK29heGRjQyt6VTVlT3pJY1doREZPQkoxdUxzZ3U2R3pWRGFwZzIzbHpCcDBnZGFWOWVnbjhOaHYyOUZYUXY5Z0xqKytTNXZLY0tjYndDNEl3UWlyN2VsbE1DUmpkZGx6T0R4LzUweFZ0NStjVHlHTzMvb0EzUC84enIzN3lSemJmOGpnVFkxS3Y2bGhhZlM5N2M3Y3hPWFlxUzJhdXA3dTNrN0thUWdyTHNxbXFMMFd0OG1EQjlOVXNtckVHbFZMTnFiTkgySi8zTWYvZThXZThQWDJaRWplTnVJaEpKQ1hNUU9OaW5zUitDb1hTWWM3TDQyY09Tc3RsQ3M2ZXowY2hWK0JwVjcyMHFhMGVrOWxJZUhBTTk2MzVUeW92bk9Gb3dTN3VXdkZWYWhvcmVQSERwNW1idHB6STBIaFVTalZiMW55VDd0NE9PcnBiTVZ0TXhJUk9vTEE4R3l0V0xyWmVJQ1ZoRmthVGdZYm1HdXBiemxOVmQ1YnltaUlVY2dVTHA2OW0vclJiS0szTzUwakJUbktLOXBFUU9ZWE10R1drSk02OHF0K25jR256cDYwYXNzcXhLOTZldnR5ZTljZ1ZiUnNSRXN1RDY3OTEyZTNrY2psTFpxMW55YXoxVjl3T1FYQm5JdWgwYzRGMjNWSGJkSkRnNTFqQjltWU8zdVF5K05FOENQZUdOODlJeTNxTThQMzk4S1YwMkpKeTZmY0xnaUFJRWsrTk53K3NmWkxYUDN1R3N2T0ZWeDEwZW5wNHNXbjVsNWtRbllKTUp1T05IYy9TMkZKTGdHOHdLK2Jjd2N5a1JRNVRXY3hNWHNqVVNYTTRYWjdEaVpLRG5EeDdtSXR0ZGFSUHVycjVRNnZyU3JuUUpFMVQ0cUhTc0diQnZTamtBd1A4MVNvUElvSmoyYkxtbTJqVW51U2QrWUxFNkdSU0o4d2lkY0lzd29LaXlDM2F6K0g4SFpqTUpvZDkrM2o2OGEwdFQzUG8xSGE2dFoyRUJrWXlkVkltSGQydHZQekovNkpXZWhBZk9ZWDFpN2FRa2pqTFZoQnArcFQ1VEpzOGo1S3FVeHpNKzRTeTg0VWk2QlFFd2UySm9OUE5CZG5kVUc3VkRpb21kSk9PNnh6czBYU1lFQ0JsUFkwV3FaejhTNFZRM0N3RnBkN2pxTnFmSUFqQ1NQRlFhM2h3L2JkUktkWFg5UDdraEJtMjU1dVdQWVpXMzBOcytNUWh1ODZxbENwbUppOWtadkpDV2p1YlVDcFVEdE5QOUZlSTdmZlk3VDkwMnNlZEs3NTh5VGI1K3dUeDVkdC9aTnZ2SGNzZXBWZlhiVnMvTTJraE01TVdBbUN4V0RDWmpWaXRWbVF5R1hLNUFybGN6bmNlK0ozVGZ2L3pubDhSNEJzODVHZVR5V1NrSk00a09XR0dVekFyQ0lMZ2pzUkVFMjV1OEZ5ZER0T20zSVFWYkllU0ZRdC9YZ2toZGtIMHNYcjQrczZiYi9vWFFSQ0VtNVZhNVRFc2s5cUhCa1lTRnpIcGl2Y1Y1QmVLbi9mSTlGZTJEMlE5TmQ0RUI0UVB1WjFhNVlHSFdvTmE1WEhKUWtDQmZpRlg5TmxrTXBuRE5CMkNJQWp1U2dTZGJpNW9VTkJwbitrc2I3L3g3YmtlRXdQZ2hkWFNuSjc5Nm51a0FrTmYxSTVldXdSQkVBUkJFQVRCblltZzA4M1pCNTF0T3FreXJGOWZ6eXFkU1pxL2N5enhVOE1mbHNIZFNRUExER2I0eFJINFc3NVVvVmNRQkdHc21CQS8rZkliQ2VOV1RHUTh3TEJrbjI4MjR0cDJiVHlmYzhHOWlhRFR6ZGtIbmMxU0JYTGk3Y2QxanFFdXR2M2tNdmphZFBqWkFsQVAxSlBndmJQd3pUMEQxWG9GUVJCdWRscDlMdzB0b3F1R082cHZQbyt1YjJxUThVaGMyODdHK3prWDNKc0lPdDFjNkVEbGVWcjYvczRsMkkzckhDdkZoRnhaSEFQUHI0SXd1ODk0dGhXK3NnTStxUmk5ZGdtQ0lGeXBtT2hvR2x0cVJyc1p3aWhvYUtraE9EZ0ltVXlHUXFFWWQ1a3ZjVzA3RysvblhIQnZJdWgwYzRFYVVQVDlUZXMwZ01uaU9LNXpMQlVUY2lYQkQvNnhHbGJFRFN6VG1lR1pFL0NqZzlDdUg3MjJDWUlnWEU3bTNObWNheXdhN1dZSW82RGlRaUVUSjAxQUxwZWpVcW5HWFFBaXJtMW40LzJjQys1TkJKMXVUZ1lFMjFWOHZkZzdxSUx0R001MDl2TldTVk9uL0d3QmVOa1ZJOHh0Z0VlM3c5RzYwV3ViSUFqQ3BhU25wK1BscnlLN2FPOW9OMFc0Z1k0VTdFTG1ZU0kyTmhhbFVvbGFyWGFvd2pzZURGemJlMGE3S1RlRkl3VTd4LzA1Rjl5YnVKb0ZoMmxHbWdiTjFWa3h4aXJZWHNyaUdIaHBMYVNIRGl6ck5NQlBEOEh2Y2tBcnBsSVRCT0VtdE9YKys3alFWa1oyb2ZoeTdnNk9GdXppUW1zcEN4Y3RRS2xVNHVQamcwbzFQcWRka2E3dGNyZS90cVZ6WHVZVzUxeHdYNHFmLy96blB4L3RSZ2lqSzdkaFlPeG1SZ1NrQnNPMk10Q2JwZTYyNnllQTF6ajUyK2VsZ3RXSlV2WXovK0pBTmR1S2R0aFZCUkUrRU9kMzZYMElndURlaXByaFJDUE1qWVRrNEpFOWxrd21ReWFUTVhWYUtrZE9IS0NvTEErZFhpb3I3dXZsZjVsM0MyTkZmZk41eW10T2M3aGdPejNtSmhZdG5ZOUNvY0RIeDRlUWtCQThQRHpHWGRiTDNhL3RnWFArR2QzbVp0czU5L1gxSlRnNGVGeWVjOEc5RFQzenNlQTJRdXdLN1RUM1NqL2ovYUd3U1hwZTFlbllCWGVza3dGM1RZSE1DUGpGWVRqZkpTMXYxc0xQRDhQc0NQak9iTWNDUklJZ0NLTkZMcGZqNGVIQjVudnZKamMzbDVMaVBJNFZmWTZIMm92YStxclJicDV3bldJaUU5QVplZ2tKQ1daQ1VxS3RlNlducHlkQlFVSGpPdmpvdjdidnZlOGVjbkp5M09iYXZ0dzUxMmcwNC9hY0MrNUxCSjJDUS9mYVpyc0t0cmFnc3dNeXdtOTh1MFphdkIvOGZUVzhXQ2hOcDlMdmVBTjhhVHM4bUNiTjk2a1E0L2dGUVJobFNxVVNYMTlmRml4WVFGcGFHdDNkM1poTUppd1dDMWFybUlCNFBKREpaTWpsY2x2M1NuOS9melFhRFVybCtQNnExdjk1M2ZIYWRuWE9QVDA5VVNnVWwzK3pJSXd4NC9zdm1YQkZRdTNIZFBabE91M0hkWTdsYVZNdVJ5V0hyMCtIckZqNGZjN0FaOVdiNFo4RnNPTWNmQzhUMGtKR3Q1MkNJQWhLcFJJdkx5L1VhalVCQVFFWURBYU1SaU5tczNuY2Z6a2Y3L3FueUZDcFZLalZhbFFxRlVxbDBtMnlYZTU0YmJ2N09SZmNqd2c2aFNFem5mM0crclFwVnlJNVNKcGE1ZjFTZUtVSWRIMUZoV3E3NE1tOXNEb0J2allEL05TajIwNUJFTnhiLzFRS1NxVVNqVWFEMVdvZHQxL0szVTMvR0VmN2h6dHh4MnZiM2MrNTRGNUUwQ2s0ak9sczZnczY0KzB5blpWdUVIUUN5R1ZTZDlybGNmQmNIaHk2TUxEdTh5bzRmQUh1VDRYYkowc1pVa0VRaE5FZ3Zwd0s0NVc0dGdWaC9CSmZuUVdIN3JVdFdyQUNBUjREV1QyZGFTQUQ2ZzZDUGVIbkMrRTNTeHgvTjkxRytIcytQUHdaN0ttV2ZrK0NJQWlDSUFpQ0lGeWFDRG9GbEhMSGJxTXQvVjFzN2JLZDd0REZkckRNQ0hobEhXeEpjU3dtZExFWGZwTU5YOWtCK1UyajF6NUJFQVJCRUFSQkdBdEUwQ2tBRUdyZnhiWi8yaFQ3Y1ozanVKalFwYWdWOEdnNnZMd09Wc1JKMDYzMHErcUVwL2JCRHcvQ09UY015Z1ZCRUFSQkVBVGhTb2d4blFJZ0ZST3FhSmVlTjd2SWRGYTdlVkFWNlEwL21nZGJVdUVmQlhDc2JtRGQ4UVk0MFFDckV1Q3g5UEUxcDZrNzBiVkRiN01Wb3hhUXlURHJSN3RGZ2oyRjJvclZDaW92SzU3QlZqVCtvdkNHSUFpQ0lJd1ZJdWdVQU1kTVozL1FPU0ZnWUZsL1FPcnU0djNnMTR2Z2JDdjg5UlNjYnBhV1c0R2RWYkR2dkJSODNwY2lCYXJDMk5CYUFmb3VLMWF6Q0dCdVZtYURkRzcwSFRMMFhSYVUzbVlDRXF4aWlnRkJFQVJCR0FQRS85UUM0SmlkNnc4Nkp3Y09kQ2V0YUFlVDVZWTM2NmFWRkFUUExJZW5sOEFrdStEY2FJSFBLdUdoVCtIbmg2RmNCT3Mzdll0RlVwWlRCSnhqaUVXT3NVdEo4eG5RYXJXWXplYlJicEVnQ0lJZ0NKY2dnazRCY0p5cnMzOU1wMFlCY1gzak9zMVc5NWs2NVdyTWpvQy8zUUkvblE5eHZnUExyVWhUcm54OUozeDdMK1EyakZvVGhVdG9yUUNUVHRRaEhvdGt5TUNrb3JYQ1NuZDN0d2c4QlVFUUJPRW1Kb0pPQVhDY0dzUitlcFNrb0lIbnBhMDNyajFqemRKWWVHa3QvR29ScElVNHJpdHNoaDhkaEs5OERudk9nMFhFT0RlRjNsYlFkMXB4TEE4bGpDMHlaRVlOYmZWYTlIbzlGb3ZvamlFSWdpQUlOeU14cGxNQUlNUkY5VnFRdXRqdXJKS2VsN2JkMkRhTlJmT2pwTWZaVm5pOUdJN2FGUnc2MXdHL09RWXZGc0RkU2JCdUFuZ29ScSt0N2s3YkFsYUxDRGpIT2psSzZQV2lzN01UbFVvMTdzZDNGaFFVY0R3M2o5cWFHancxM2xSVWxZNTJrNFRyTkNGK01scDlMN0d4TWN6T3pHRHExS2x1V1NUTG5hNXRjYzRGZHlTQ1RnRnd6SFJldEFzNlJhYnoyaVFGU1ZuUEM5M3dSakhzcVphNktJUDArLzNMU1hqNU5LeUloNDBUSWRILzB2c1RocDlSSzdLYzQ0WENxcUdycXhGL2YzK1VTdVc0L2VMMjZzdXZvZTIwRUJlYXhJd0ZLNGtJamhudEpnbkRwS0dsbHNhV0dnN3R5U1h2K0NtMlBIQ3ZXeFhKZXZYbDE5QjJtSWtMYzU5cjIzYk9kK2VTZC93a1d4NjR6NjNPdWVCK1pGYXJWWFQyRXdEWThEN28rb1pGYmIwZC9OUlM4YUMxNzBsakZHWEE5cnRBS2Y0ZVhyVldIYnh6Rmo2dEFLM0plZjJrQUNuenVUSUJ2TVN0b0J1aXNkQnFxNGdxakcwbTlIUjdWaEFkSFkydnIrK0lmMmw3cHdSZUtJQnZ6b1RiSm8vb29Xeis5dHcvaVF5WVJHWnExbzA1b0RCcXNndjNVTmRlemlOZmVRQ05Sb05DTWI2N3hJaHIyLzNPdWVDZVJQZ2cySVM0R05lcGxBL00xMmxGVkdPOVZrRWErUHAwZUdzalBKb09BUjZPNjh2YjRkazh1T3REK0cwMkZEYU5UanZkaVFnNHh3OGxIcGpOWmd3R3c3Z2MxL25xeTY4UjZlL2VYOHJkeWR6MEZVUUdUdUwxVjk4YzkwV3lYbm41TlNMOUo3cjl0VDAzZlFWUmJuTE9CZmNsZ2s3QlpxaHhuYUtMN2ZEeFZzR1dGQ240L09sOHlJeHc3T0JwTU1PdWF2ajJQbmprTTNpN0JEcjBvOVpjUVJnenJGWXJKcE9KOGRaNXA2Q2dnTjRPQzVscDd2MmwzTjNNbTdvQ1F3L2s1dWFPMnlKWkJma0ZhTnZOWktZdEcrMm0zQlRtdXNFNUY5eWJDRG9GbTdBaGdzNHBnUVBQejRxZ2MxZ281VkxGMjk4c2dYOXZoRWVtUW9TMzR6YTEzZkNQQXJqN0kvaitBZmk0QXRwRkFDb0lidVY0VGg3eFlWTkd1eG5DS0pnUWxVcng2Ukk2T3p2SFplYnJlRzRlOGVGSm85Mk1tOHA0UCtlQ2V4TkJwMkFUYmhkME50b0huZmFaVGxIQmR0aUZlTUlEcWZEYWV2amZMRmdSQnlxN2Y1a1dLK1Exd3A5T3dOMGZTdk4rZmxBR0xkcWg5eWtJN21pOFpUa0JhbXByQ0ErT0hlMW1DS01nSWppV3BxWW11cnE2eG1VV1gxemJ6c2I3T1JmY215aFpJdGlFMldYYUduc0duazhLa0xxQVdvR3FEcW00a0NnbU5QeGt3SXd3NmZHRVVhcDR1LzBjbE5rRitsYWtlVDhMbTZVS3VNbEJzQ1FXbHNRNFowb0ZRUmo3UEQyODNLS1NwK0FzTWlRT0Q3VUdvOUdJd1dEQXc4TmpYRlZtRnRlMnMvRit6Z1gzSm9KT3dXYW9US2RTRGhNRHBHSTNWcVJzWjJyd0RXK2VXL0ZXd2EyVHBFZHROeHlzZ1VPMXpwbm1rbGJwOFVLK2RITmdjUXdzallNWW45RnB0eUFJdzZ1eXVteTBteUNNb3RyNmFvY2lXZU5wT2cxeGJiczJucys1NE41RTBDbllESlhwQkpnY09GQzU5bXlyQ0RwdnBCZ2ZxZmpRbGhSbzBrb0I2QmUxVU5RczNRVG9WOTR1UGY1MUdxSjhZSGFFOUpnVkJocnhMMTBRaERHb1I5dUZoOW9UcGNMNWoxaGRVelZCL21GbzFKNHUzbmxqZFBhMDQrY2Q0TFM4Ujl1RnQ2ZnZzQnhqdkJiSkVvWW16cmt3SG9uYko0Sk5wRjNRMmF3RnM5M2ZPbEhCOXVZUTZnbDNUb0ZubHNPN3Q4RzNNbUJXT01nSDliNnA2NGFQeXVHL0RzR3RIMGpqUU44b2xtNFlXTVQvWVNPdVY5ZU4zcUJ6V3FZempMK0J1RTF0OWZ6cm85K1RWM0pveUczS2E0cjQxMGUvNTJ4MS9nMXNtVEFhT3JyYitNUHIzNk9tb2NKaCtWL2Yrd1Vuem56aDhqMS9mZThYRkpSbHUxeTM3L2lIdlBycEgxMnUrK2UyMzNDKy92TFpzaGMvL0MzSEN2ZllYbHNzbGl0NjlPdnU3V1IzOWxhbmFxTHRYUzM4K2UyZk9GMzc1VFZGUFBQbUR6bFhkL2F5YlJNRVFYQVhJdjhoMkNoa0VLaUJ0cjd2eWhkN0J3SlJVVXpvNWhQZ0FSc21Tbzh1QXh5dGc0TzFjS3pPY1R1TGRXQWM2TDlPUzExM004Smhhb2gwTXlFdFpIVGFQNTY5dU8xcEVxS1MyTGprUWR1eWYzMzBlNkxERXJrOTY1SEx2dDlrTm1HeFhGL2xRcFZTalV3bW83UzZBSzIreC9VMktnOUNBeUtwcUMyKzR2MU9qRWtsTkREUzlucFg5bnMwdGRlVG5ERFQ1ZllXaTRWZDJlK2gxZlV3SVRybDZqNkVjRjMwQmgxSEMzZFJjdTRrN2QwdEtCVXFva0xqV1Rwckk5RmhDU055ekxhdUpucTBYWGdOeXZJWmpIck1acFBMOS9UcXVqR1pqUzdYbGRXY1pzYVVCZGZWcGw1dEYwYlRRT252MXo3N1A2b3ZFNng2cURUODRKRm5BTkFidE9RVzd3ZGc1ZHhOdG0wQ2ZJT1psNzZTL2NjL0ltM0NiRHpVR3ZRR0haOTg4VHBKOGROSmpCcSt5cXdpNCtXczhrSUoyYWYzME5oU1E2K3VCMytmSUtaTm5zdTg5RldvbENxSGJZMG1JMStjL0l6QzhteDZ0SjM0K3dTVG1aWkZabXFXMDVqSnpwNTI5dVJzcGJ5bUNLUEpRRVJJTEZrWkcxMysvY292UGNxeDAzdG9hVzlBby9ZaWRVSUd5ek52UjYzeWNOcjJhb2x6TG93M0l1Z1VISVI3dVE0NkovaExRYW5aQ3VjN1FXY0dqV0wwMmlrNDhsWERMUW5TUTIrR3dpWTRlUkZPTmtxRmlPei82K294U3NIcHdWcnB0VUlHaWY2UUhDd1ZKa29PaGpoZjUreXA0S3owZkNGYVhiZlRjcTJobDdhdVp2SkxqOXFXNlExYTJqcWJISllCQkFkRUVCT1c2TEJzNTdGM09WNTg0THJhOXNTOS8wMkFiekFIOGo2aHZ2bTh5MjM4ZllMSXl0akl6bVB2WHZGK2IxdjZzQzNvUEhIbUM4cHJpcERMNUR6MzFvK2R0cDA2YVE3aHdURTB0ZFVqbDhuNTQrdmZkN25QcjI3NkNZRis0dTdIY0x2WVZrZHUwWDVTRW1jeWRkSWNPcnBhS0NqUDVsOGYvWTZITnp4RmJNVEVZVDltVzJjVFNvV1NRRi9wZkg1MDRGWE9uTXREYjlTeE8yY3IrNDUvNlBRZXZWSEhqaU52cyt2WWV6eTg0U2tpUXFTS3BoY3VWdEhWMDA3S0VEYzByc2VVdUdrc25MSEc1YnJDOG14S3F3dHNyNE1Ed2xtellETWZIM3lOdUloSkdJeDZ0aDk1cTIrdEZhUEp5TE45MTcvWllzSmcxRk5ScStYM3J6NEZnRWJ0eVRmdi9mV3dmd1ozZDZ4d0Z5YVRrV21UNXlPWHk2bW9LV0xmOFkrb2FhaGd5OXB2MnJheldxMjh1L3R2bE5jVWtUNXBEcUdCVVJSWG5tREhrYmZSNm5wWW1ySEJ0bTEzYnljdmZmaGJkSVplWmlZdFFxM3k0R1RKSWQ3WS9pejNyMzJTQ2RISnRtMFBuZHJCM3R4dHhJWlBaTW1zRGRRMVZaRlR0SStMYlhVOHVPNWJvZ0NRSUF3aWdrN0JRYmkzVkpnRytzWjFoa3JQKzRzSmxmWUZNR1Z0a0M2K0k5NlVQQlFENHprQnVvMXc2cUkwN2NxcFJqamY1Ymk5MlRvd0h2U1R2aDV4R3FVMFAydC9FSm9jNURpUHF5QXByamhPWTlzRnArVUdnNDZMclJjNGRucWdTNS9PMEV0emU3M0RzcWJXT21hbExIWUtPdnN0bWJVZXBjTHhqbjEzYndjNVJmdVlIRHVWMkloSlR1K3ByQzJtcXI3VTl2cmhEVTloSHBRMVBYWDJDTHV5MzJQR2xBVk1uektmNlZQbU82eC81Wk0vME5yWnhMZTNQRDNrWjYrdUwrUHpvMjh6YmZJODBpYk01dE5EYnpBamFRRUpkdG1kWG0wWDIvYS9URUxrRkpaa2JPQjBlUTVWZFdkWnQyZ0xjdm5BWFNzZkwvOGhqeU5jdTVDQUNKNjQ5Ny94VUd0c3l5YkhwZlBXenVmSktkbzNyRUZuWjA4N3RSY3JLYThwd2t2alEwbjFLVURLak05SVdzQjd1MThnYldJbUtZbk9BZVJiTzU4bkkza3hrK1BTQ2ZJUHN5MC9WWHFFME1CSVBOU2VsRlNkY25uYzJvdm5zRmdkdTcwcUZTcGl3aWZZdXQ0YVRRYWEyeHNvclM0Z29DOFk5dmIwSlRaOGdzdDlsbGJuNDZseExBYytNMmtoUlJYSHFhb3ZaZUgwMVd5KzVYR0g5UVZseHlpdVBNR1dOZDlrTUpsTWpHUWFDZXNXYmlIQWQ2REF4TkpaRzNqeHc2Y3ByeTJpcGIyUjRJQndBSW9xamxOZVU4VGltZXRZTnZ0V0FPWk9YY0VMVzMvTjRmd2RaS1Fzd2NmTEQ0QURKejZtczZlTkI5Wjl5eFpnVHBzMGw3KzkvMHQyWjcvUFZ6ZEpOeGM2dWxzNWNPSmpFaUtuOE1DNmI5bUsvV3piL3pJRlpjY29yUzRnS1dINkRmdGRDTUpZSUlKT3djRlFGV3hCNm1MYjM3VzJ0RlVFbldPRmp3b1dSVXNQZ0ZhZGxBVXRiWVV6TFZLd2FSalVrMU5uZ29JbTZkRlBvNVF5b3RFK0VPY24vWXoxazdMZzd1cjJaVjl5dWZ6cGw1OWtadEpDVnN5NXc3YnNMKy84ektsNzdSOWUvOTRsOXo5MzZnbzhQUnlqL1libUduS0s5cEVRbGNUOGFhdWMzbU13NmgyQ1RyWEtBNzFCUjJGNURyTlRsMUJkWDhiZTNBK1lPakhUNFE2L3ZjYVdXaEtqa2wydUF5bmdmT3Z6dnhBUkVzZUd4UStna0N1SUNJNGx0MmdmNlJQbjJMN3MvWFBiYjVESlpLeGYvQURCL21FbzVFb0t5ckk1Y2VZZ2Q2MzRxc2dFakxEQjF3NWd1MUZoTkJ1RzlWajFUZFY4Zk9CVkRDWTlDcm5DOW54MnlsTFdMcndYaFVLSnA0Y1hmdDZCVHUrVklTUFFMNVE0dTVzb0JxT2Vvb3BjNXFXdnBQTENHWWRzdk5WcXdkVFhWZmZRcWUwbzVBckhteGllZnR5MThxdTh0K2NGUU9xdVhsUnhuRFBuOHNoSVdlSjAvT1BGQjlCNGVLRldlcUEzNmlnb3ozWjUvZCs5OG11MkFONUw0K1BRL1RHbmFCOXhFWk9KQ1hNTVpHVXltYmpPUjRoOXdBblM3em8yZkNKMVRkVVk3THBUbnlvOWdsS2hkUGg3cVZLcXlFek5Zc2ZSdHltcktXUm0wa0pNWmhPRkZUbEVoeVU2WkRTREE4S1pFamVOTTFVbmFlMXNJc2d2bE1MeUhNd1dNd3VtcjNhb0xydGcyaTNTRFloekowVFFLUWlEaUtCVGNHQ2Z6Ym80YUJqWUZMdnZDcUtZME5nVnBJRVZjZElEcERHZjFaMVNodnRzMzZPeTNiR1FGRWlCNkprVzZURlltQmZFK2twQmFFeGZNQnJyQzZGZTB2eWo0OWxMSC8wT3JjN3hINHZCcUNldjVKQkRkcWE5cTVudTNnNys4czdQYk10NlhYVE5IUW5uNmtyWWZ1VGZWTldmNWR5RkVxSkNFN2gxNmNPMjlVMXQ5ZlRvcEJSNHIxWXFlT1NoOW5RSVhnR0MvTUx3OHc3Z1dPRnVBdjFDMmJ6cWNTNjJTcG5ldVZPWDA5TFJTRXRISTNxajFFZC9UdHB5bXRzYjBCdTAxRFZWbzVBcm1EOXRGUjFkTGJSMU5SUGtGM3BEUHI4d29MNnBHc0FwT0xwZVNRblQrY0Vqei9EY1d6OWhkbW9XODZldDVJV3QvKzJRTWR4LzRtUDJuL2o0aXZaMzRzeEJkQVl0R3JVWEdTbUx5VWhaYkZ2M3hjblBLS3M1VFcxakphR0JrVVNGSm5DYjNmWGM3Lzg5K21jQW5udnJKOHhJV3NEaW1lc0FLWk52TDcvMEtJMnRGN0JZekNpVkttTENKckJzOW0xTys3UFBHQmVVSGVQREE2ODRiZlByRjcvaDhEcDFRZ1ozcmZqS0ZYMW00ZnBZclZicW04K2o4ZkFpSkNEQ3R1eDhRemtSSVhGT1ZZN2pJaWNEVWhYa21Va0xhV3lweFdEVXV4eUxHeGM1bVROVko2bHZxaWJJTDVUejlXWElaRExpSTZjNGJCY1dGSVduaHhkMWZmL09CRUVZSUlKT3dVRzQvYlFwTGpLZC9jNktZa0xqaHJ4dlRHZWlQNnp0NitWcHRFQkYrMEFRZXJaVkdzczdWRm1EaTczUzQwU2o0M0sxb2k4ajZnc3h2Z1BCYUp3ZmVJMkR2ejU2ZzQ3YXhrb3lVN09JRFplNkttcjFQV3cvOGhZcGlUTkppQno0OHJJcit6MkMvTVBJU0I3SXRIeDY2STBiMHM3a2hCbHNYUHdnSHgxOEZhVkN5ZDByditZd0JjV2hVOXNwTE05eGVNK3AwaU9jS2ozaXNHek4vTTNNbWJxTVRjdS9qTWxzeEd3MjhjOXR2MEdwVU5xNkVMNi85NTlPeDgrMjYxSU1ZREliMFJ0MVRsMFVoZUZuTU9ycDBYYWgxZmRRMjFqSkY2YytJeUZ5Q25QU2xnMzdzZlFHSFcxZHpiWXhtYjI2Ym55OUJxWVQ2YjkrQmh1YzhUZWFqQnd0MkRYa2NmTExqakU3WlFtMWpaVWt4VThucDJnZjZ4YmVoMHFwdnFaMlAzYjdEeSs1L29OOUwyRXlTWVdPWmlZdllsSnNHZ0FhRHkrK3VYbm9zWm8zNnQrM08rdm9ic05rTXREZTNVTGVtUytvYTZyaWptV1AyYTZGcnQ0T1RHYWpiWXl4dmY1TWFVZVhkQ2UxdGZOaTMvS2h0MjIzMjliWHk5K3BZQkdBbjA4UUxlMk5Uc3NGd2QyTmc2OTl3bkFLdjhSY25mYkZoR3E3UkRHaDhVd2w3eHZQWXowVUhnQUFJQUJKUkVGVWFYZWp3V2lSem50TlY5L1BUcWp0bHA1M0RkRlR6MkNHY3gzU1l6QVBCZmlvd1ZjbEZVTHlVVXMvYmM5ZExPOS9LRzZTOUdsYnA5VC9PQ2xodXEyeVlVMWpKU0FWS3BrU1A4MjI3WUc4VC9EM0NXYnFwRXpiTWkrTnp5WEhNejd6cHZPWDRmNHVmWHR6dDduTUdnMVZJWFJHMGdKNnRGMGN5UHVZOXE1bTJ4aW1mdjQrUVR5ODRTbmJQb3dtQXg1cVQyUXlHVHFEbGhlMkRueTVWaWxWcUpRcXVuczdBYmgxeWNNT24rdHlCbWVhaEpGejVseWVRMFl1YmNKczFpellQQ3pWTlFkcmFLa0JJRElrRHBQWlJGZHZ1OE9YL2NiV1dvclA1VG05Yi9BMWUralVka3htSXg0cWpkTzIxZlZsdEhaY0pDVnhGanVQdlVkMGFDSXE1V0dLSzA4NGpVMTJPSWJGVE5uNTA3YlgrYVZIT1YyUmU4blA4KzM3ZjR0RzdVbFhUenRHazRINjV2TlNacXN2Nk1ScXBVZmJPZVQ3VFdhajA1aHNZWGk5L1BIdjZlaVd1bDU1ZS9weWU5YWpEdU9HZFhycDdybUhpN2xjKzYrdi9xNjRsOXBXUFdoYnJiN1g2VzlvUDQzYUU1UFppTVZpY2VoNkt3anVUZ1NkZ2dQN01aMzFQVkptcS8vN3ZWd0drd01IQ2cyZGJZSHBZWVAzSUl4WEt2bEFSblN3ZHYxQVFGclhMV1ZGYTd1a2JydEQwWnRCcjRXV2E1eTZVcU1BbFFMVWN1bW5TaTVsVnUxLzJxKzMvK21oZ05YWGRsZ0hMWDEzeG1zYksrbnFhUWVncGxHcXh0VFFVdU13VmNsUTFXdTdldHV4V0MxRUJNYzQ3WDlXOG1LSGpDUkF0N2FUL05LanhJWlBKTnBGQWFMcWhqSnErd0pmZ04vODZ3bUg5V2FMbWRjK2U4YjIrcFo1ZHdNZ2w4bHRkL09QRnV4aVYvYjdmTytoUCtMcDRZVldQNmpid3lDZkhIcmRycHJuNWVrTldpYkhwVi94OXNLMVM0aEs0cDVWWDZkWDEwMVRXejBGWmNkNC90MmZjOCtxcnhQZjE3MXd1UFIzZDlXb1BXbHN2WURWYWlVMEtNcTJ2cUsybUlhV0dycDdPOUFadExZdWtBYmp3UGc3blVITDBZS2QzREx2Ymc2ZDJ1NTBqSU1uUDJWSzNEVDhmYVE3WWpLWmpCbFRGbkF3NzFPbVRwcUR3bTVzcDFiZlMwVk5FVHBETHdmelBnVWdLME1xSkpNWW5jekVtRlIyWmIvUDVsV1BPNHdKUFYyUlMwblZTVnUyN0tFTjN3R2NNN0o2bzQ0M3RqODc1TytqVjljdHJ2TVJ0bUh4QStqMHZYVDJ0Rk4ydm9EMzlyeEEycm5aYkZyK0dES1p6RGIxbE54Rk1hZitzYmI5UDgyWDJoYkhiUzBXczIzWjViWVZCRUVpZ2s3QmdiZEsra0t1TjB0ai9kcDAwaGpBZmxPQ0JvTE8wallSZEFxU0FBL3BNWFZRcnlRclVzYmNsaDN0KzFuYkpYWEh2UjQ2cy9TNEZuSVpyQjZHSVcxR281N1F3RWlLS284RDBweVVMUjJOcUZVZXRtWDl0UG9lVEcxR2poVHNkRmplMUZiUHFybDNPUVNkL2RuTTVabTNPWFVaYkdpdUliLzBLSlBqMGwwV0V0cWIrNkZEMExuSWJscUlnckpzZElaZTVxUXRvMGZiUlU3UlBvY3Y2ZGRxMmV6Ym1CUTc5WXEzMzdidnBlcytwcjJuNjZCWU8rM3lHdzZ6NTA1S2o1RWlsOEgxWHFiK1BrRzJBQTFnZnZwSy9yNzExM3l3N3lXZXVQZS9oelVUVTkxUVJseUVGTWpXTkZiZzYrV1BiMThtZi9YOGV3Z05pQ1E0SUp3dlRuNUdhWFdCclZ0cmNXV2VyVXV1UnUxSjJzUk1NbEtXT0FXZFZYV2xuTHRRd3BkdWRaeDZaODdVNVJ3cjNFM2VtUy9JVE1zQ29LanlCRnYzL2hPcjFZcE1KaU1sWVNhcjV0MUZnRzh3NStyTzRPY2R5T3pVTFBibWZvaENvV1JpVEtwdGZ3ZnlQbUZTN05UTC90dlFxTDE0OHI3L0dYTDlCL3RlY3FvY2ZTMmF0ZkJaRWVSMFFYZmYvODFqM1hCYzI0RERlWnMvYlNXN3M3ZHlwR0FuQ1ZGSlpLUXNSdFdYMGU4ZloyNnYvMmFIaDByS2JQWm4vKzJMRUExc3EzUGExdFYyL2NmeVVHbEUwQ2tJZzRpZ1UzQVM1VFBRSGJLeFoxRFFhVmRNNkt3b0ppUmNoZ3lJOEpZZW1SR082eXhXNkRSQXQySGdaNWY5d3doZCtrSFBqZEpyazhYbDRXNjRHVWtMbUpFa1RWeHZNcHZZdHY5ZnRIUTBjdmZLcnpsOEdRTFgxV3ZidTFwNDlxMGY0K2ZqV05IVDJqY0ZoRUorL1graSs0dW5nTlQxdDZPN2hjVXoxMUZRbGcxQWRGZ2k1K3BLcnVzWUNybmk2cm9SRHZPWHNYUnZPS3V6U0JrR0dZeDArU3FMVlhxa0JrTkd4T1czdjFZeTRNaWV5MjUyVmZ4OEFwa2NsMDVCMlRIYU9wdHNsWWFIZzk2ZzVWeGRDZTFkTFpTZlAwMWlWREp0bmMxbzlUMzRlUWVpTitxb2E2cW1zNis3YW4reGxRRGZZSFQ2WHVxYXFnbjBDK1hXSlE4NWZXRTNtb3g4ZXVnTkpzV2tPVTExNHV2bHo0eWtoZXpPMlVwQ1ZCS2hnWkVFK29ad3k3eTdTVW1jeFNzZi95OFJJYkZPMVU2VkNpV3BpYlBJUHIzWDl1LzFmRU01Rnk2ZVkrV2NUWmY5dkZwOWoxTlBBbnRtczRsa0YxUEVYQzB2bFhTRE55NFNUTEtoeDlhUEpTTnhiUVBNVGwzS2tZS2RWTldkSlNObE1YN2VnY2hrTWxzWFhIdjk0elA3cCtucHZ6blRQOGJUMWJiQi9kdjZCbFBmVk8yeUMyMTdWNHZEMUQrQ0lFaEUwQ2s0Q2ZleUN6cDdJY1h1Lytra3V6RitwYUtZa0hBZDVMS0JET20xMEpxa01hTkd5OEJQKytjR3M0djFaakJZd0dRR3JyRmI3MkFtczRtelZhZlltN3VOOXU0V1ZzKy9oMkQvY051WGxINWhRZEg0ZVFmUTN0WEMxbjB2MHRYVFRvKzJDNVZTN1RCVkJFaDM0R1V5MllpT0I2cXNMY2JYeTUvUXdFaW5kZjBaZ0NzTkpIY2VlNWRkMmU5ZjhiRk5aaU5UNG9Zdk03bmVIK2FHbkNZa0pJVFEwRkJVcXBFZFIvZE9DYnhRQU12ajRQYmg3YUhxNU1qbE43bHEvVGMxaGp2NHYyL05mL0xPenIveXI0OStSNit1bTd0WGZaMERlWjl3eG00Y3A5RTBNQUJjS2tLbGNnZ3c3MWoyS01rSk01ejJ2VHY3ZmJwN08zaHczYmRjSG52Rm5Ec29PMS9BdTd2L3ppTWJ2MHRVYUR4Um9mR1hiZk84OUpYOFk5di9VRjVUUkVKVUV0c1AvNXZFNk9RcjZucXM4ZkRpUCsvNTVaRHJQenYwNW1YM2NTVzhsQkFYQXFHaE1NS1g5ZzAxRXRkMi81eXQvZGVVU3FraUxDaWF1cVlxakNhalErR2Y4NDNsQU1UM1plZWpRdUtSeVdSVTk4M3ZhdTk4WXpseW1aeVl2b0p4MGFFSjFEWldjdUhpT1lmNWJwdmJHOURxZTVnMmVkNElmRHBCR050RTBDazRDYk1ySmpTNEMyUzgzMEQzMjdwdTZEWks4MEFLd28zbXFaUWUxNnJ1eExXL1Y1cjNMNWVxK2xKS3F3c2N4bTUrZnZRZFBqLzZ6cER2UFhScUJ3Qiszb0hjdHZSaG9zTVNiVjBRKy9WM0JkdVQ4NEhUKzd2N0NwZVVuUzkwT2VWS2RZUHpGeVpYV3J1YWhnejhlblJkS0JVcWw1VVpYUkdGaEc1T05ZMlZUbG5CbHZaR3psYm5FK1FYYXN2YURCZU4ycE10YTUvZ2hhMi9wcXUzQTROUngrMVpqOWl5KzJlcjgvbHcvOHNrSmN5Z3FhME91VnhCV0dBVTZ4ZmRmOG11aURtbjk1RmJ2Si9ibGo1TVcxY3pwVFdGdG5YbHRVVjA5cmJqb2RLd2NjbER2TG5qT1Y3NjZIZmN2K1lKQXYwdVA1bDBSRWdzTTVNV3NtMy92NGlQbkV4YlZ6TjNyZnphRlgxZUdZN2pVUWN6Vzh3b0ZPSnIxa2pvN0c0RG1Rdy83d0NINVVmeVB3ZHc2TzZmUG5FT3UzTzJjcng0djIxSWd0RmtKTGRvSDc3ZUFVenNLd3pscWZGbVVrd2E1YlZGWExoWVJYUllBaUQ5bXltdHppYzVZUVplZlZNQVRaMDRoK3pUZXpsYzhEbWJ3eCszWGIrSCs0N2Yzd05HRUlRQjRxK2g0TVMrbU5EZ0NyWnlHVXdNZ09LK0pFNXBLOHdhdnQ1WmdqQW1LQlZLaWlwUFVOTlFUa3JpTEdReUdTZlBIdWF4MjM1NFJXTWtkMlcvVDYrK203U0pzMTJ1NytwcHgycTFrbE8wejJsZC8zalBtc1lLTGpSVk9hMGZxbnJ0WUkvZStuMk1mZE5BREZiZlZPM1U1ZmRTUGpyNENoOS84ZG9WYnovY21VN0J0YjI1SDZEVjlUQTVMaDJOaHhldEhSZHRVK05zWFBLUWJUdWp5Y2pPWSsreWFNWWFoL0dmMTZLMHVvQ1dqa2FTNHFlemRlK0xkUFYwTUgvYVNvb3I4L2p3d012Y3NleFJtdHJxYUc2clo5T3l4M2o1NC8vbHZUMHZzR0h4ZzNoNmVEbnRyNzI3aGV6VGU4aksyTWowS2ZQWmQvd2pUdHRONzFOeTdpUVZOVVg0K1FUeThJYW4yTFQ4eTJ3Ly9PK3Jhdk9LekRzNFhaSExtWE1uV1pGNWg4dGczR3d4TzQzUDFPcDcrZXQ3dnhoeXY4UFZ2Vlp3MXRyVnhKdmJueU01WVFaaFFkRVlqRG9xTDV5aHJxbWF5WEhwcEUrYVk5czJNeTJML0xLajdNN1pTbE5iUFVIK1lSUlhucUM1dllITnF4NTNLTmEyY3U2ZFZEZVU4Y2IyUHpFcmVURUtoWktUSllkUXF6U3NuSHVuYmJ2b3NBU21UNWxQZnVsUlh2L3NUeVJHSjNQaDRqbk9WdWN6ZjlvcXdvT2liK2p2UXhER0FoRjBDazR1TlZjblNNV0ViRUZubXdnNkJmZDB4N0pIVVNuVktCVktqaFZLZzVQQ2dxSWRzb1A1cFVlNTBGVEZ1b1gzT2J4WG8vYWtWKytjcGV6WDF0bEVUUGdFSGgxVU1BV2tRa0l2ZlBEZkxNKzhmY2hDUXE2cWZycmlLcFBaMXRuTWhhYXFTMDQvTWRqU2pJMU1qRTdGWXJXNHJQdzQyTlVFcU1LMW01ZStrdXpDUFp3cVBZSlcxNE8zcHk4cGlUTlpOR090UTdkcXJhNmJjM1VsbEZTZFpQTXQzeURHUlZYa0sxRjVvWVNQRHI3QzhzemJXVGg5TlVjTGRqTTViaXFmSDMySEUyY09jdXZTaDBudXkzS0NOSmJ6b1EzZjRlMmR6L1BudDMvS29obHJtWlc4Q0EvMVFDR0JBSjlnSHRud1hWc1h4bVd6YjJYWmJLa0M3Uy8vOFhVMkxIN0FZV3FpdEFrWlRJaE9jUWhnclpjWUJkblVWcy83ZS82QkRCa1J3YkhzTy80aFpvdUpCZE5YMjRJUnZVSEh1N3YvanQ2ZzVlVFpRNlJNbUVWSVFDU0xacXhsZWVadFErNjdvQ3o3a3NjV3JsMVlZQlN6a2hkUlhsdEVTZFVwYVZsUUZHc1gzRXRHeWhLSHpMbEtxZWFoOWQ5aFYvYjdsRlNmd21ReUVoa1N4LzFybm1CQ1RJckRma01ESTNsa3czZlpsZjArT1VYN1VDcVVKRVlsczNMdW5VNWpnamN1ZnBCQTN4RHlTZzV4dnFHTVFMOVExaTY0bDltcFMwZitGeUFJWTVBSU9nVW5sOHAwZ2xROFkxdGZENzdpNWh2VEprRzQyYmpLeWd4V1ZWOUtmVit4bEN2VjBGS0wzcWdqMlAvRzNjM3g5UERHeDhzZnE5VnE2eHA4c2ZVQ2phMFhDQStLUmk2VDQrY2Q0QkFNZ0RUUDZKZHYveEdCZnFGMDkzYnd3bnUvNE00Vlh5RnRRb2JMNC96UFMvL0p2UFNWYkZyMkdESXhmOTJJUzRxZlRsTDg5TXR1NStjVHlHTzMvb0EzUC84enIzN3lSemJmOHJoVElhekxLVHQvbXJkM1BrOW1XaFlMcDBzVEVxVk9tTVcvUHZvZGNybUNoOVovaDVodzUzcWxRWDZoZlBuMkg3RTNkeHY3am45SVRQZ0VweTdCOW1QbXJvU25oeGU5dWg1T2wrZGd0cGpvNkc2MVZSM3RaelFaMkp2N0lVY0xkaElWbXNCWE4vMEVmNThnOXAvNGlBTjVuNUJidkovWktVdFpPR01OcjN6eUJ6cTZXL25LSFQ5bVYvWjdQUC9PejVnK1pUN1JZWWxVMUJZamw4bVJ5ZVcycVRJc0ZqTW1zd2tQdFFhVDJVUmhlUTdKQ1RPdnVMdTZjSGxlR2gvV0xOaDh4ZHRMYzNnK2N2a05rYnBjUDdqZTlkaGhlM0s1bkNXejFyTmsxdm9yYm9jZ3VETVJkQXBPN0RPZGRTNlNNZE5EQjU2ZkZrR25JQXlwdnFrYXRWcERyNjdITmhib2N2cUxyaVJFVGhuSnBqbFlzMkF6Rm91Rnp3Ny9tOUx6QlVTRnhxUFY5ZkRDMWwrVG1ackYwb3lOZkd2TDA3YnRYOXoydE11dXZRRHY3L2tINysvNXg1REhPblJxaDIxY2E3OE5peDlnVnZLaTRma3d3alh4MUhqendOb25lZjJ6WnlnN1gzalZRV2RNV0NKckZteDJ5UEw0K3dTeGR1RjlKRVlsMjZhamNFV2xWTE42L2owc21iWEI0V2FPVENhLzVtSmFLcVdLSFVmZkJxU3NXT3FnR3lFR281N0tDOFZzV1B3QTB5YlBzMlhHbG1mZVR2cWt1ZXpKL1FDRlFvbFNvY1RIeTUrMUMrNGxJamlHKzljOFFWN0pGeFNVWjFOWW5vUGVvTFVWcnhsS1JIQ3NRM2RQUVJBRWR5U0NUc0ZKb0VZYXUybXhTZ1dEZW96Uy9KMzlnajJsS1RBYWVxU3BMcW82SWNGdjlOb3JDS1BOVStOTnNIKzRRNWV1VTJlUGNMR3ZHK0VmWC84ZWlkSEpwRTdJSURsK0JwbFRsNkhYTzVmUE5ab01uQ285Z2x3bXY2cDVMKzMxenlmbnFqQ0x3YWh6T2FINXhkWTZQam4wT3JXTmxVUUV4N0pselJPb2xDcjI1bTRqcDJnZlJaWEhXVDMvSHFaT2xJb0ZyVmx3TDNxRFkvdDNaYjlIZTFjTGQ2Mzg2cENUcHIreDQxbFNFek9ZbWJUUVlYbUlpd3E2d28zbm9kYnc0UHB2TzgwTmV5VThOZDR1dXhXNnlyUXVucm5PWVNvZjJ6NEc5UjY0MUJ5WUFQLzFsYjhOdVU2bFZQT1R4NTRIY0FwY0g5N3cxQ1gzR3hvWXliMjNmTVAyK3A1Vlg3ZDF0WlhMNWN4T1hlcjBXUzBXaTBQbFZCa2pXMzFhRUFSaHJCRkJwK0NrZjI3Ri9peG5ZeTlNY0N5dVNYcUlGSFFDRkZ3VVFhZmczcVpQbnNmMHlmUG82RzZsb3JhWS9OS2oxRFJXRUIyYXdMeHBxeWl1UEU3WitVSXFhb3Y1VlBZR0UyTlNTWjgwMTZtRS94Y250OVBWMDg3MEtmUHg5dlM5b21NZks5eERUV01GS3FVYWs5bElhWFcrTFRzRHNEdDdLMGFUQWIxQnkvbUdjaWJIcGR2ZTI5QlN5N0hDM1JTV1oyTzFXcG1adEpBMUN6YmJnbzdWOCs4aE5UR0REL2EveE5hOUwxSlFkb3lOU3g2eVZYVUVxWkx2dnVNZjB0aDZnWVhUVjE4MlF4YmdHK3cwamtxNGVWd3FJem5XREZmUXA3eUNDclJ5dVJ3NUlzZ1VCRUVZaWdnNkJaZnNnODc2YnVlZ2Mxb1k3T29icWxiUUJMYzZUak1vQ0c0aHIrUVFUVzExdEhSY3BMR2xocTVlYVlKYlgrOEFsbWZlenR5cEsxQXBWYVJOeUVCdjBGRlNkWkxDOGh6S2E0c29xem1OaDBwRDJzVFpyRnU0QmJsY2pvZGFnNGRLUTFiR3hpR1BLWmNyOFBUd3RzdEdXUjNtUWZUMDhHYkZuRHRzVlhRYldtcW92SEFHbVV4R2VGQTB5ekp1dFcxYlhIbWNnckpqeEVWTVlrWG1IUzdIenNWR1RPUnJtMzdLWjRmZnBMR2xGZytWTks3endzVXFUbGZrY0xvaWx4NXRGOGtKTTFnMmUraWlLb0lnQ0lJZ3VDOFJkQW91UmZsQVhxUDB2TjVGTWFGMHUrblBDcHR1VEpzRTRXYlQxRmJIOGVJREJQaUdFQnMra2NpUWVCS2lrb2dLalhmcTN1cWgxakI5eW55bVQ1bFBkMjhuUlpYSE9WMlJpOEdvdDJWa3BFeGgyaVduclFnTGl1SjdEdzNNY3prdmZTWHowbGZhdXZjTnpzbzhzTzdKSWZlMWJQWnRwQ1ptRUJFU2U4blA2YUhXY01leVJ6RVk5YlpNbUV3bUk3ZG9QNUVoY2F5ZWQ4OVZ6ZE1wWExrSjhaTkh1d25DS0lxSmpBZGNkNWNmNjhTMTdkcDRQdWVDZXhOQnArQlM1R1dLQ2NYNGdwOWFHdFBab3BPMmlmSzVjZTBUaEp2QmlqbWJ1R1hlM1ZmOTVjREh5NCs1VTVjemQrcHkyN3liL1NLQ1k2NnBMZGZTdlU4bWsxMDI0TFJuMy9VeUtqU2VweDc4M3l1cTR0dnZwMS8rNjFXMVQ1RG1nbXhvcWIzbTYwSVl1K3FiejZNek9JLzlIaS9FdGUxc3ZKOXp3YjJKQVFpQ1M1RjJBV1Q5RU5NSnpyQ2JQN3RBWkRzRk42UlVLSy83YnZSWXZwdDlOUUduY0cxaW9xTnBiS2taN1dZSW82Q2hwWWJnLzgvZWZjZEhkZC81L24vTmFFYTlvUzZRRUFnUVJWVFRpeHZZdUpjNGpudmllQjBuamplN3laYmMvVzI1U1c1MjcyWjNFMmYzYnZiYXpvMFQxN2l1SGNmWXVPQUNtR0lRVllBQVNSUTFKS0dDZXBuNisrTWdqUVpKcUkwMDBzejcrWGp3eURsblR2bkk1eHVZajc3ZjcrZWJtSURKWkNJa0pHUkMvMTNSRjdYdDNnTDluVXR3VTlJcGZabzhpS1J6UVkrbFU1UjBpb2o0M3ZLVnl6aFRmY3pmWVlnZm5LbzR3b3laMlpqTlpxeFdhOEFsSUdyYnZRWDZPNWZncHFSVCtwVFpvM0RtdVZadzkzRk96NlJUOHpwRlJIeHZ3WUlGUk1aWjJYUHNNMytISW1Ob1YvNFdUR0VPTWpNenNWZ3NoSWFHQnR3U0xKNjIvYW0vUXhrWGR1Vi9IUER2WElLYldyUDBLU3pFbUxNSnhucWROVzI5ejhtT2c0aUxzNElyVzZGTzB4QkVSSHp1Z1FmdnArSkNFWHVPNk10NU1OaWR2NFdLK2tMV3JsdUR4V0loT2pvYXE5VTY4SVVUa05HMmk0TytiUnZ2dkNnbzNya0VMeVdkMHErZTh6cjdLaVprTm5uM2RoNVdiNmRNSU9iUXZ2cnZaU0p5MEFsTTdQbXgvVEdaVEZnc0ZoNzUxa05VdDUvaTdhMi80ZURKblZUV2x2bzdOUEdoeXRwU0RwN2N5WDkvOW1zcW13dTU4dHJWaElTRUVCVVZSWHg4UEJiTHlPZVBqemZCM3JZOTcvd1p6dlY0NTlIUjBRSDd6aVc0cVhxdDlDczlDazdXRzl1VnJiQzRqM01XSnNQZVNtTTd2d2JXVHgyejhFUkdSamxuQUFuc2wyazJtd2tMQytQZSs3NUdYbDRlSndvTzhPV3hqd2dMamFTODhxeS93NU1SeWtpZlJvZXRqYVNrUkxKblQrOGVYaGtSRVVGQ1FnSmhZV0VCTzh5eXEyM2ZkLzg5N04yN04yamE5a0R2UER3OFBHRGZ1UVF2SlozU3I4a0Q5SFNDMXV1VWljc1M0Y1ptMTIrUkE0SGQzUmJ3MVI0dEZnc3hNVEdzV2JPRzNOeGNXbHBhY0RnY3VGeXVYc3Z1eU1Sa01wa3dtODNkd3l2ajR1SUlEdy9IWWduc3IycGRQMjh3dHUyKzNubEVSQVFoSVNIK0RrM0U1d0w3YnpJWmtZR0cxd0xNU1FTckdld3VLR2t5MXUzc21nc3FNcDVGSkxteHRickFxZDhtVDJRdTdMU1phb09pMnFQRllpRXlNcExRMEZEaTQrT3gyV3pZN1hhY1RtZkFmemtQZEYyL05MRmFyWVNHaG1LMVdyRllMRUhUMnhXTWJUdlkzN2tFSHlXZDBxL0JMSnNTWW9KNWlaNzVuRWRxWU8yVTBZOU5aS1FpNDgyMDFUcXdONEdtdDA5TWJseDAwSWpEM0Vxa0pUSW9xajEySmRjV2k0WHc4SERjYm5mQWZpa1BOaWFUcWRlZllCS01iVHZZMzdrRUZ5V2QwcS8wS005MmZ6MmRZTXpyN0VvNjg1VjB5Z1FTbCtXbTlyZ0RIT3FlbjRqc3ROTmtLc1Zxc1FaVnRVZDlPWlZBcGJZdEVyZ0MrMWZDTWlMSmtVYUZXb0FXdS9Hbkx6MHIyT1pyWHFkTUVGMlZFK05tMm5GYVczRGg4SGRJTWtndUhMUlJSNzNwWk1CWCtCUVJFUWtFU2pxbFh5WUdWMHhvZnBKeExrRHhCV2pUZDNlWklMb3FKOFpNZFdDTHJLYlQzSWlUenU0bE9HVDhjSnFNOTlMT0JSbzRUYk81Rkt2VlNsUlVWTUJYK0JRUkVabm9OTHhXTGlzOUNzcWJqZTF6TFpBenFmYzVvU0dRazJBc3IrSUdqdFhDOHJReERWTmsyTHFxQmxveUxUUTJOdExTVWhVMGxSTW5vcTVxajVHV3lLQ3E4Q2tpSWpLUjZWOXB1YXpCRkJNQ1kxNW4xNXFlK1RWS09tVmlDY2JLaVJPUnFqMktpSWhNVEVvNjViSUdzMndLR1BNNjN6eHBiR3RlcDB4RXdWZzVjU0pTdFVjUkVaR0pSMG1uWEpiWG5NN1cvczlibk9MWlBsNEhOcWN4N0Zaa0lsRVNJeUlpSXVKN0dwTWtsOVZ6MlpUTERhK050TUMwV0dQYjVUWVNUeEVSRVJFUkVTV2RjbGs5ZXpyUHQ0SHpNcU1OdFhTS2lJaUlpSWhjU3NOcjViTENRbUJTT0Z6b01QWXJXeUVqdXU5ekZ5YkRwbFBHdHBKT0VSSGZPM0xrQ1B2eTlsTldXa1pFZUJTbnpoYjZPeVFab2V5c1dYUjB0cEdST1lYbEs1YVRtNXNibEVQOUE3RnQ2OTJLZUNqcGxBRmx4bmlTenZLbS9wUE9SVDNtZFI2dE5YcEZRL1QzcW9pSVQ3ejQvRXUwTjdtWW1qeWJ4V3V2SXpVaHc5OGhpWTlVMTVkVFZWdkdGNS9zWlgvZVFSNTQ2TDZncXN6ODR2TXYwZDdvWkdwSzRMVnQ3M2Q3Z0FjZXVqK28zcTFJRjdWNEdWQkdqR2U3YTgzT3ZpU0VlODYxdStDb2VqdEZSSHppbVY4OVMxeElKcmV0ZlpoRk9hc0Q2a3U1UUdwQ0JvdHlWblBuVlk4U1o1N0NiNTU2anZiMmRweE9wNzlERzNYZGJYdmROd095Ylh1LzI0eWdlcmNpUFNucGxBRjVKWjJYS1NZRXNLUkhiK2VCODZNVGo0aElNSG54K1pkSWo1dko4bm5YK0RzVUdRTXJGMndnZmRKTVhuN3hGVnBhV2dJNk9YbmgrWmRJajVzUk5HMTc1WUlOVEE2U2R5dHlLU1dkTXFDZVNXZlpaWG82QVpha2VyWVBWbzlPUENJaXdTSS9QNSsyUmhmTGM0UGpTN2tZVnMzZmdLMFY4dkx5Nk96c3hPVnkrVHNrbjhzL25FOTdnNVBsdWRmNk81UXh0VElJM3ExSVg1UjB5b0FHTzd3V2pQVTZ1Nlp4SHErRGRzZW9oU1VpRXZEMjdUMUFWa3FPdjhNUVA4aWVQSStDb3lkb2Ftb0t5QjZ4ZlhrSHlFcWQ3ZTh3L0NMUTM2MUlYNVIweW9BeW9zRjhNWk9zYXpmbWEvWW5OaFJteEJ2YmJ1Q1FodGlLaUF4YldYa1pxWW1aL2c1RC9DQXRNWk9hbWhxYW01dHhPQnk0M1pkWnMyd0NDdWEySGVqdlZxUXZTanBsUUdZVHBFWjY5a3VhTG4vKzBqVFA5bjROc1JVUkdiYUlzRWpTRWdPcnNJb01UbnJTVk1KQ3c3SGI3ZGhzdG9CTFRJSzViUWY2dXhYcGk1Sk9HWlNoRExGZDJtTmU1NzZxMFlsSFJDUVluQzRwOG5jSTRrZmxsU1U0blU1c05sdkF6ZjBMOXJZZHlPOVdwQzlLT21WUWhwSjBMa2dHcTlsejd2bTIwWXRMUkVRa2tMbmRiZzNCdkF5MzI0M04zdG5uWjUyMkRtb2Jxb2I5Mzg3aEhOM0NGSHEzRWt5VWRNcWdaQTRoNmJTYWpjU3p5OTdLMFlsSlJFVEduK3I2Q3JidTMrVDFSWHJyL2syY3JqanVkVjVWYlJtL2Z2dWY2TFIxOUh1dk14VW4rSFR2SDNxZDA5N1p4a2U3MzZTbHJmLzVIbTYzbStLeVk4UDhLUmh5NzlQdS9FLzR4VXQvUGV6bnlmRHNQNzZkcDk3OE1WVjE1YjArTzFseW1LZmUvQWwyaDIzSTkvMWc1MnM4L2VaUGFHMGY0RXVQaUF5S3hkOEJ5TVF3WlFoSkp4aERiQTljbk0rNXJ3cHVuVEU2Y1ltSXlPQTRuQTZlZnZNblhHaXU1Zkd2L29pVWhNbWo4cHhQOS82QkVITklkKzlUV0dnNEpaV0ZSRWZHa1pHU2pkUHBJQ0k4aXVyNmNscmFHZ2tMRGUvM1h2dU9iNmVxdHBUMXkrLzBPbTRKc1hDeTVCQXRiWTE4ZGNPMytyeTJxUFFJcjMzOEZBdG5yZUxtdGZjVGFnMmpxUFFvTGUyTjJPeWQyQjIyaS8vYlNYdG5HMjN0emJSMk5OUGEza3hiUnpPckZselArdVYzVU5kNG5xTFNJMzArSXk0NmdiblRsd0RnY05yNzdYRWJLZldFOWEydW9acFA5cjVOU3NJVWtpZWwrL1RlczdNV3NlLzROajdaK3paM1hQMndUKy9kazk2dEJBc2xuVElvUFlmWGxnNVFTQWlNWWtLL3lUZTI5MVVabFd4Tmw3MUNSRVJHMDk2am4zR2h1WFpVbjNHME9JK3o1MDd5cC9mOEw3WWRlQStIMDg3TmErL3YvdnpReVYwVWx4L2pnUnUveDdtYUVsSVQraThrMDJucm9ManNLRmRmY1NzRnAvZmpkSGt2TFpHVm5zUHBpdU1jTHR5TnllUTljR3RLOGpSeXNoYnkxUTJQOGU2MkY2ZzRmNGI3Tmo3Qi9oUGJPVjFlZ01VU1NxZ2xES3NsbEF0Tk5jUkZKNUNlTkpYWTZFbEVoRVVSRlJGRGVsSVdBQmVhYXNnNzlubWZNV2FtemV4T090MXVOMmF6QnBDTmxmYk9OdDc0NUJuQ1F5TzRlOE8zQ1RHSFVGcFY3Slg0VjljYnZaK25LNDVqQ2JGMkg0K1BTU1FwUG8xOUJkdllzdWV0ZnAvaGRyczVkbW9mQmFmMzkvbjVJN2Y5a0xTazRLekFLekpVU2pwbFVGSWpqV0d6ZGhlME9hQ3hFK0xDK2o5L1pqeEVXYUhWRGgxT09GWUw4NVBHTGw0UkVmRm9hbTNnaTRPYmlReVBwcTJqWlZTZVVkZDRudmQzL0o1cmx0NUdYSFRDZ09lZnJUeEpWRVFzQjA3czZENjJjTllxTENIR1Y1UERoYnN4bTh4Y01mZEtubnYzMy9yc1JUU2J6R3pkdjZuWDhXdVczVTVpZkNxNTJVdEpqRXZsMDcxdkV4a1J3MzBibitoMTdwTXYvNURjR2N0WnYveU9QdU9jbVpuTG45MzNUMzErNW5BNk9ISDJFQUMxRFpXNFhLN3UvUzR4a2ZGTVNabld6MzhGR1k1T1d3ZXZmdlJmTkxWYzRPSGIvcHJZS0dPdHRpMTczcUsrMGJOV205Tmx6TW5jdFAwbHIrdVh6cjJLOWN2dndPRjA0SFE2dU8ycXJ3L3ArWGFIamMwN1g4WGxWZ0Vna2NGUzBpbUROaVVhemw3czVTeHZ2bnpTQ2JBaUhUNHZOYlozbjFQU0tTS0JJZjdpYU5ENi9xY2lqanZ2Ny9nOTBaRnh6SjIraEIySFB2VHhONlRkQUFBZ0FFbEVRVlQ1L2RzNlduajF3MTh4STJNZXF4ZGVQK0Q1VFMwWHFMbFFTVWRuRzE4YzNFeHphd01SNFZIa1ppL0RFbUxCN1hhVFY3Q1ZLK1plU1hob0JOKzkrOGREanNudGRtTXltVWhMek9EQm0vNThPRC9XZ0RvNjIzaGp5ek5leHk3ZHo4MWUxdThRWUJtNjlzNDJYdGowQ3hwYjZubm81aCtRbWpDRnB0WUdZcVBpZWZTT3YvRTZONzlvRCs5c2ZZN3YzLy9QaEZyNy90SmlOcHRabExONnlERnMzdm5xc0g4R2tXQ2twRk1HTFNPbVI5TFpBcmtESkpHcmVpU2RYNTZEeHhhT2Jud2lJbU1oNFdMU09aajU3ZVBCNGNJdktTbzl3amR1K1V2T1ZwNGNsV2UwdGpjVEVSYkZIZGM4UXZuNU14dzdsWWZKWkdKZndUYjJIOStPMisybXRLb1lnQmtadVJ3cDNndkExMi81QzVMaTAzank1Ujl5L3czZjY1N2ZtVis4aDdyR2F1S2lQRDJtUDMveHIzQmRNc1MyTHpldXVZK1ptYms4ditrWExKdDNOU3R5cjhWa01uRysvaHpsNTAvM090L2hzRk5WVitiVjQ5cGwxdFFGeEVURzlmdXM2TWhZL3ZhUlh3SHd4Y0gzT1Z5NG0rL2Q2K2tWZlhuemZ4QVNvcTlhdmhRZUdrRkNYQXAzcmY4V0tRbVQyVmV3blE5MnZjcGpkLzdka0llNnpzaVlSMFJZMUpCanNGcEN1ZlhLaDRpUFNSenl0U0xCU244VHlxQU5aZGtVZ0ZVOWFsU1VORUZkT3lSRytENHVFUkYvMkZzSlZhMlFOdlR2ckdPbXZxbUdEM2E5eXVLY05VeWJuRE5xU1dmeXBIUWV1T25Qc1Zxc2ZKNzNEbFpyR0RldmZZQUZNMWQ2blZkYVZVeFQ2d1VPRnU0RW9MMmpGWmZMUlZ0SEM5RVhrenU3dzg2MlBvYk1mblhEWXpDSW9pdEprOUlKQ2JFd0pYa2FIKzErZzRMVCsvbkt0WDlDYVZWUm4vUDM3QTRicDhzTEtLa3M3UFhacEpna1NzNzFQdDVUZW5JV2lYRXBPRjFPTENGV3JCYlAzRUdYeTBtSU9XVEFtR1h3VENZVDkxei9PQUF0YlUxOHR1OGRWaTI0anYzSHQ1TmZ2TWZyWFBmRjRhOVB2dnpEWHZlNWEvMmp2UDNaYndIWXZQT1ZZY1ZTVlZmbU5XZFpSUHFucEZNR2JhaEpaNVRWR0ZKNzlHTGRpaS9LNGM1Wm94T2JpSWcvL0hnblBIa3RSRnNIUG5lc09ad08zdnIwTjBTRngzREQ2bnRHL1hrUllaR2NyamhPU1ZVUjM3bnJmeElSRmtsZFE1WFhPU21USmhNYkZjK2VvNStTTW1reWJSMHROTGJVWXphWmlZNklCWXdlUTZmVFFXUjR0TmUxMlZQbURDbWVPNjk5aEJtWnViejN4Y3ZzUDc2ZERTdSt3cko1Vi9jNjc4bVhmOGlTMmV2Nm5OUFpZV3ZuMzM5dkRObDB1OTA0bkhZc0lSYXZ3a1ViVjMyTnhMZ1VXdHViZThYc2NEblUwem1LM3QzMkF2SFJpV3hZL2hWcUdpcVpQVzF4ditkMjJ0ckJaQ0xNYXZTbXB5WmtESmd3dnIvakZhWk56aUUzZTFtZm55ZkVwZ3cvZUpFZ283OEpaZENHbW5TQzBkdlpsWFIrV2Fta1UwUUN4NFB6NExVVDhPQjc4S2RMSUR2ZUtLSTJYbXplOFFvMUY4N3h6ZHQrZU5sbFNYekY3ckR4NGE3WG1adzhqWlNFeVZUWFYvRDZscWQ3blhmN1ZkL2dvWnUrejVsekoyaHVhOEJxRFNVaExnV3oyWXpOM3NtdXd4L3oxUTJQOGZHWGIzcGQ5Ni9QLzJCUWhWdHVYbnQvOXh5OUJUTlhNRGw1R3BOaWhsZFVJRHcwZ3I5OTVEOEJLQ3pKNTdXUG4rS3hyL3g5bjh0enRMUTFFaFVaNjNYTWRiSDNVM3h2KzRITkZKY2ZZK0dzVlpqTlpsSVRwcENhTUtYZjgxOTQ3MG1pSW1LNWU4TmozY2U2Mm9uRDZhQ3lwb1MwcEV5c2x0RHV6ei9jOVRwSjhlbERudk1wSXIwcDZaUkJHMjdTK2V6RnBWTU9uVGNxMllacnBKR0lCSUNGeVhEdFZQaTN2Y1lmWHpPYklIdVkxKzdPMzhLaHdsMWNzL1Eyb2lKaWFXeTVBQmhWUHdGYTI1dG9iSWtnS2lLbXUxcnNTSDIwK3cxcUc2cklURFVXWms1Tm1OS2RzUFdsb2JtT2tzcENiUGJPN3FWVFFxMWhiRmh4RjNPbkwrbVZkRDV3NDUvaFp1RGh0WmYyUGlYR2VmWnQ5azRhbXV1OFBqZUc5elp6dnY1Yzk3RVFjd2lKOGFsZTV4MHEzTVcwOUp6dWhOUGxjbmt0a2RMWVVzL1V0SmxlMXppZGpoSC85NjF0aDgzSFlHOHp0RGpCRlFETE9vNmtiUU1jTzdXUHJmdmY5U29PVk5kUVRXTkxmYi9YZEhTMlljTEU2ZkxqZ0RFTXU2dnE3Zm42Q3A3YjlIUHUzZmhkWm1jdEdrRmtJdElmSloweWFQRmhFR2t4bGt5eHUrQjhHNlJFWHY2YWFiR1FHQTUxSGVCd0dXdDJydXYvRjVFaUloTktXaFQ4OGxwamJ1ZXBCaWh1OE4yOVRjQ3VUNGQzYlZkUm5LMzdOL1c1cE1oTG0vOERnRWR1L3g5a3BvN2s2Ny9oN0xsQ0RwN2NTYzdVaGJSM3RuWWZQMXowcGRjOHpMam9SS1pOemdHTXVaQmZITnBNcDcyREdabTUzZWVzWG5oZG44OUlUODdDUFlnNW5aY21lVzk5K2l3ek0zTlpsTE9hOHVyVHZQekIvK2wxellFVE83d0tDY1ZGSi9EOSsvKzVlNytsclluQ2tuenV2dTdidUZ3dW5uM25aNnpJdlpiRnM5Y0FSaUdsdXNacVZpM3dqdDFtN3h4eFQyZWtGUmFsd05SMGNKZ1lSTm85L28ya2JUZTFYT0FQbi8rT2xmUFhlLzBDWWYrSkw5aC9mSHUvMXptY2RreVl1bnZmYjF4ekwwdG1yd1dncHFFU2dMVEVxYjJ1cTIybzVIRGg3bDdIb3lKaW1kbWozWXJJNVNucGxDSEpqSVdURjMrUldONDhjTklKY0dVbXZGTmtiSDk1VGttbmlBU2V0Q2pqejFvZi8vMjJhNWpYM1hMbGc5aHN2ZGQwT1hvcWo2T244cmg1N2YzRVJrMGlLVDV0WkFGZUZCK1R5SFVyN2lMRWJPSFk2WDNkeDkvZDlnSngwUW1FaFViUWFXdG5jdkswN3FRekxURUR0OXZOcWZKamJGejF0UUdmOGR5Ny8wWmxiZW1BNTMzcnpyOWxjbklXWUJRcUtqaXpuMUJybU5jUXlXOS81ZSs3Q3hkZGFzL1JUemw2S3MvcjJONWpueE1YbmNEc3JFV1lUQ2FTNHRQWWUreno3cVR6VkhrQkFObFQ1bnBkWjNOMGVnM1hISTVJQzB4Tmd1UmtzQWJRU04zaHR1M1k2RWxjdmZSVzFpMit5V3Q1bW8ycjdtYmpxcnM1VTNHQ3JQUWNyMTVvNkh0NGJaZVNjNFZFUmNRUUZ6MnAxMmRuenhWU2NmNXNyK09acVRPVWRJb01nWkpPR1pLcE1aNmtzN1FKcmtpOS9QbGdMSjNTbFhUdXFnQ1dqMXA0SWlJQ1RFdlA2ZlA0dWRvU0FLYW16U0lsWVhLZjV3eEhmRXdpcXhkZXo5NmpuM2NmYzd2ZHVOMXVibHB6UDdPbXpxZmd6QUVLVHUrbjVrSWx1L0kvNW82ckh5WXJQWWZ6OVJWTWloM2NuTXVGczFheGJ2R05mWDdXMkZMUDd6L3dIczViWEg0TXQ5dk4zT2xYZUIyUENJOG0rcEw1bDEwdVhjK3h2YU9WZmNlM3NXSDVWekNaVEFDc3lMMlczNzM3YjVSVm5TSXpiUWJIVHU4aklUYTUxODloZDloR25IUktiMWN1dWJuUDR5MXRUYnkrNVdubVRyK0NPNjUrZUZEM2NqZ2RuQ3c1Qkpobzcyd2pJc3o3dCtuTDVsM054bFYzanpSa2thQm5IdmdVRVkrc0hyOFlMbWthM0RXTFVpRHM0anpPSmh1YzZIL0toWWlJakRHN3c4NzdPMTY1N0h5NDRXaHVhd1RvcnVqcXZGaXM1ZGwzZm9ZbHhFcDFmUVVGcC9kenZyNWlVRDJZWUZUSVRZcFA2L05QZkIvRmdrNldIQ1k4TEpMcFE2eDgyOFhoZFBER0o4L2dkRG9JRDR2a3dJa2RiRCt3bWZ6aVBZU1lROWh6N0RQS3o1K2hxUFFJSythdjk3clc3ckRqZHJzSnRZNStFU2N4UkVmR2N1YzFqM0M0Y0RmYjlyODNxR3NPRis2bXZiTU5oOVBPUjd2ZkdPVUlSWUtYa2s0Wmtxd2V2eGdlYk5KcE5jT3lIaU80dmp6WC83a2lJaksyMmp0YU9IUHVCTSsrOHpQS3o1L3gyWDFQbkQySTFSSkt5c1dLb2hYbno5RGMxc2pONng3Z3FpdHU0YzFQZnMzOEdjdFpubnNONzJ4OWp2Yk9OcDg5RzR5aVNZVWwrY3pPV2pUc3RUSXRJUlk2Yk8zWUhUWTJiWCtSM2ZsYk9IdnVCQjJkYldSbnpLT3MraFFmN1hxZG1NZzRycGh6cGRlMUxSZVQ3dkN3UWN4REVaK1pNMjB4MTYvOEtvbHgza094WEM0WEpreGV4OW83Mi9oODN4L0pTTTNtZ1J2L2pDUEZlL2pqdGhmb3NMV1BaY2dpUVVIRGEyVklocE4wZ2xIRmRtZUZzZjNsT2ZqbWZOL0dKU0lpQTd0bTZXMWNzL1EycjJPeDBaTjQ5UGEvNFpXUC9vc1gzL3NsOTI3OExqTXk1bzNvT1hXTjUva3M3eDFXenQrQTFXSk1SRnkxNERybXoxeEJaSGcwejczN2IwU0dSM1BUMnZzQk42ZktDM2pwL1gvbmtkdi9SL2Y1ZmNrN3R0V3I0RTlQbHhZWk9uWjZIdzZublhuWlMzdWQrMy9mK0ZIM1VObEx1VnhPci9tZVg3LzVCNWhNNWw3REx1ME9PeC9zZkpWRGhidTQ0K3B2WWdteGNQek1RV291VkJJUkZzbnhNd2N3bVV5a0pXYjIrL1BJNkZpOThIck9uaXRrWDhFMnJKWlEyanBhT1Zkemx2UWtUNkVndThQT0cxdWVwcTJqaFhzM1BrRm1halozYi9nMjcyNTdnWk1saDVtVk9SK255OEg1K2dvT250aHB6QkUxbWNEdHh1bHk0blE2TUpsTWZhNzlLaUs5S2VtVUlaa2NiZlJjMmwzUTJHa01sNDBkeEhTVk5aUGh5WXZieFExUTF3NkpFYU1hcW9pSURGSkVlQlFQM2ZSOVh0NzhIeFNWSGhseDBwa1FtOHdOcSs3eEt0NFRINU5JZkV3aStVVjdpQWlMNHNHYnZ0K2RZRDU0MDUrelpjOWJsMDA0QVdaUFc4ektTNGF4ZG1sdWJlQ3R6NTd0M2c4UGkyUm1aaTdUSi9jZVdudlQydnVJQ0l2cTh6NEZwL2RUVm4ycWU3OXJlUENsbWxvdmtGLzBKU3R5cjJWUnppckFXQVptNi81M0FRaXpock54MWRlNmwrV1FzWFdodVliTk8xOEZ3R3d5azVhVTZUVUV1cXo2RkNXVlJheGZmbWQzQmVlNTA1Y3dPWGthQjAvdTRGVFpNY0pESXltdEt1SjB4ZkUrbjVHVHRWQkpwOGdnbWR5RHFUOHUwc04zUGphV0JnQmpxWUNGeVlPNzdrOC84UlFoK3NGU3VIWEc2TVFuSWpLYTlsWEIvN2NkL3M5NnlCMWMvWnRoZS96eHgvblJZODhNZktLUDJPeEd0ZFgrZWdGOXhlbHlEbnZJNjNoeXV2dzQweWJQN2xVcDFWYy8zMDkvOHpoUFBQRUVTVWxKSkNjbll3Mmc4clZqM2JiN2N1elVQbkpuTEJ2VXVWMkZzVnh1RnlhVENST21YdTk5S0FMNTNZcjBSWE02WmNoR01zUzJpK1oxaW9pTVA2SFdzRkZQT0lHQVNEZ0JzalBtOXBsNEJNclBGK2dHbTNBQ21FeEdrbWtKc1JCaURobFJ3aWtTalBUL0dCbXk0U2FkcTNza25mdXFqU0c2SWlJaUlpSVMySlIweXBCNUxadlNPUGpyWnNaRDRzWEs4UTRYN0svMmJWd2lJb0VtTzJ1V3YwTVFQOHBJendJWWs5N25zUmJzYlR1UTM2MUlYNVIweXBBTnQ2Y1ROTVJXUkdRbzJqdmJxS29yOTNjWTRnZVZ0YVVCdlhSSE1MZnRRSCszSW4xUjBpbEROdVZpQlZ1QStnNW9kd3orMnA1SjUrNEszOFlsSWhKb01xWk1vYnF1ek45aGlCOVUxWldSbUppQXlXUWlKQ1FrNEhyRWdybHRCL3E3RmVtTGtrNFpNck1KTW1JOCs2Y2JCbi90c2pTd1hHeDFkUjNHOGlraUl0SzM1U3VYY2FiNm1ML0RFRDg0VlhHRUdUT3pNWnZOV0szV2dFdE1ncmx0Qi9xN0ZlbUxrazRabHVFT3NiV2FZV21xWjM5bmNJNnNFUkVabEFVTEZoQVpaMlhQc2MvOEhZcU1vVjM1V3pDRk9jak16TVJpc1JBYUdocHcxVkk5YmZ0VGY0Y3lwbmJsZnh6dzcxYWtMMnJsTWl3am1kZTVMc096L1ZtcGIrSVJFUWxVRHp4NFB4VVhpdGh6SkxpK25BZXIzZmxicUtndlpPMjZOVmdzRnFLam93TjJEVWVqYlJjSFRkczIzbTFSVUx4YmtVdFovQjJBVEV3OUs5aVdEakhwWERzRi9uMGZ1TnhRMFFKbkdtRjYzTURYaVlnRUc1UEpoTVZpNFpGdlBjUkxMLzZldDdlZVpucjZQTklTTTBsUG11cnY4TVJIS210THFhb3I0MVRGVWN4aERxNjhkalVoSVNGRVJVVVJIeCtQeFdJSnVDR1l3ZEsyUGUvMkNLWXdaMUM4VzVHK0tPbVVZUmxKVDJkc3FESEVOcS9LMk45YXBxUlRSS1EvWnJPWnNMQXc3cjN2YStUbDVYR2k0QUJmSHZ1SXNOQkl5aXZQK2pzOEdhR005R2wwMk5wSVNrb2tlL2IwN21HWEVSRVJKQ1FrRUJZV0ZyRERMN3ZhOW4zMzM4UGV2WHNEcm0wSDg3c1Z1WlNTVGhtV3pCaWpvSkRMRGVmYmpBcTJFVU5vVFZkbjlrZzZTK0dSK2FNVHA0aElJTEJZTE1URXhMQm16UnB5YzNOcGFXbkI0WERnY3Jsd3U5MytEazk4d0dReVlUYWJ1NGRkeHNYRkVSNGVqc1VTMkYvVnVuN2VRRzdid2ZwdVJYcFNhNWRoTVpzZ0l4cEttNDM5MGlhWW5URDQ2Ni9LaEYvMkdHSjd1aEd5MWRzcEl0SXZpOFZDWkdRa29hR2h4TWZIWTdQWnNOdnRPSjNPZ1BseUhxeTZsczZ3V3EyRWhvWml0VnF4V0N4QjB3c1d5RzA3Mk4rdFNCY2xuVEpzV1hHZXBMTmtpRWxucE1WWVBtVnZwYkcvdFJTeUYvZytSaEdSUU5LMXhJTEZZaUU4UEJ5MzJ6M2h2NVNMd1dReTlmb1RUQUs1YlFmN3V4VUJKWjB5QWxteDhNWEY3YUhPNndSamlHMVgwcm10RFA1RVNhZUl5SUQwcFZVQ2xkcTJTT0JTMzc0TW0xY3hvY2FoWDM5bEJsZ3V0c0NLRmlodThFMWNJaUlpSWlJeWZpanBsR0diMW1NTzVwbGhKSjJSRnFPS2JaZHRaU09QU1VSRVJFUkV4aGNsblRKc1diR2Vuc3JxTnVod0RQMGVWMmQ2dGo4dDhVMWNJaUlpSWlJeWZpanBsR0V6bTJCcWpHZC9PTU5qMS9VWVludStEWW91K0NZMkVSRVJFUkVaSDVSMHlvaGt4M3UyVHc4ajZleXFZdHRscTRiWWlvaUlpSWdFRkNXZE1pSmVTZWN3NW5VQ1hOTmppTzNucFNPTFIwUkVSRVJFeGhjbG5USWkyVDJLQ1EybnB4Tmd6UlR2SWJhRkdtSXJJaUlpSWhJd2xIVEtpSXgwZUMwWVEyeFg5QmhpcXlxMklpSWlJaUtCdytMdkFHUmlTd2lIbUZCb3RrR0hFeXBiSVQxcTZQZTVlaXJzT21kc2YxNEtqeTMwYlp3aUlvRWdQeitmZlhrSEtDOHJJeUk4aWxObkMvMGRrb3hRZHRZczJqdmJ5TXpNWU5ueXBjeWZQeCtUeVlUSlpQSjNhR01xRU51MjNxMkloNUpPR2JHWjhYRHd2TEY5dW1GNFNlZTZpME5zSFM1amlPM0plcGlkNE5zNFJVUW1zaGVmZjRuMkpoZFRrMmV6ZU0xMXBDVm0rRHNrOFpHcXVuS3E2OHJZOFdrZUIvWWQ0b0dIN3NOaXNXQTJCOGVBdEJlZmY0bjJSaWRUVXdLdmJYZS8yMC95T0xEdklBODhkSDlRdlZ1UkxtcnhNbUsrS0NZVUZnSXIwejM3cW1Jckl1THh6SytlSlM0a2s5dldQc3lpbk5VQjlhVmNJQzB4ZzBVNXE3bnpxa2VKTTAvaE4wODlSM3Q3TzA2bjA5K2hqYnJ1dHIzdW13SFp0cnZmN2RXUEVtZk9DS3AzSzlLVGtrNFpzWjVKNTVsaHp1c0U3eXEybjVXQWUvaTNFaEVKR0M4Ky94THBjVE5aUHU4YWY0Y2lZMkRsZ2cya1Q1ckp5eSsrUWt0TFMwQW5KeTg4L3hMcGNUT0NwbTJ2WExDQnlVSHlia1V1cGFSVFJzd1hGV3dCMWs2QjhCQmp1NjREOWxXTkxDNFJrWWt1UHorZnRrWVh5M09ENDB1NUdGYk4zNEN0RmZMeTh1anM3TVRsY3ZrN0pKL0xQNXhQZTRPVDViblgranVVTWJVeUNONnRTRitVZE1xSVRZdURyaW54NVMxZ0grYmZuNkVoY08xVXovNkhaMFljbW9qSWhMWnY3d0d5VW5MOEhZYjRRZmJrZVJRY1BVRlRVMU5BOW9qdHl6dEFWdXBzZjRmaEY0SCtia1g2b3FSVFJzeHFoc3dZei81SWVqdHZtTzdaM2xFT0xmYmgzMHRFWktJckt5OGpOVEZ6NEJNbDRLUWxabEpUVTBOemN6TU9od08zTzdBbW5RUnoydzcwZHl2U0Z5V2Q0aE8rS0NZRU1EOEowaTVXdjNXNjRkT1NrY1VsSWpLUlJZUkZCbHhoRlJtYzlLU3BoSVdHWTdmYnNkbHNBWmVZQkhQYkR2UjNLOUlYSlozaUUxNUo1d2g2T2dGdXp2WnNhNGl0aUFTejB5VkYvZzVCL0tpOHNnU24wNG5OWmd1NHVYL0IzcllEK2QySzlFVkpwL2lFcjRvSkFkd3d6Yk5kZEFGS20wZDJQeEVSR1IvVW96TjBicmRiUXpBdncrMTJZN04zOXZsWnA2MkQyb2FxWWYrM2N6Z2RJd2x0UUhxM0VreVVkSXBQK0dwNExVQmlCQ3hMOCt5L2YycGs5eE1SRWYvNzR1Qm1udC8waXlIMTZwUlhuK2FMZzV0cDcyenJQclk3Znd2LytPeDNCMzJQMzMvd24zeTY5dzlleDJ6MlRocGJMdlQ1cDc4RXh1Vnk4ZEh1TnpsNTluQ2ZueDg0c1lNM3QveDYwSEdKYit3L3ZwMm4zdnd4VlhYbHZUNDdXWEtZcDk3OENYYUhiY2ozL1dEbmF6ejk1azlvYmRkdnZrVjh3ZUx2QUNRd3BFUWF5NTEwT0tIWkJyWHRrQlF4L1B2ZE9OMnpaTW9uSmZDZFJXQTJYZjRhRVJIeDl1dTMvcEhxK29wZXg1Zk91Wkpicm54d1RHTkpqRS9qODMzdnN2M2crMXl6OUxaQlhiUHo4RWVVVmhXemV1SEdZVCszbzdPTlRudUgxN0ZESjNmeDRlN1grenoveHRYM3NtSis3MlU4ekdZenpXME5mUFRsRzJSbnpNTnFzWHA5ZnVMc0lVeW0wZm1IU2oxaGZhdHJxT2FUdlcrVGtqQ0Y1RW5wUHIzMzdLeEY3RHUralUvMnZzMGRWei9zMDN2M3BIY3J3VUpKcC9qTXJFbHdwTmJZUHQwd3NxUnozUlNJc2tLckhSbzdZZmM1WXgxUEVSRVp2UGJPTnBJbnBUTTdhN0hYOFNuSjAvcTVZdVNxYXN1b2I2N3A4N09FMkdScUc2b29PSE9nejg5blp1UVNhZzBEb0tubEFvV2wrY3pLWEVENStkUGQ1OVEzR2ZjK1cxblk1ejB5VTJjUVlnNFpNTTdvaUZqKzVJNi84VHIydXovKzYyV3Z1WDdsVjNubXYzOUthVlVSTXpMbWRSKzNPMnlVVmhWeHcrcDdCbnl1K0VaN1p4dHZmUElNNGFFUjNMM2gyNFNZUXlpdEt2YnFxYTZ1TjNvL1QxY2N4eExpK1NWQmZFd2lTZkZwN0N2WXhwWTliL1g3RExmYnpiRlQreWc0dmIvUHp4KzU3WWVrSlFWbkJWNlJvVkxTS1Q0elBkNlRkQlkzd0lvUi9OTFJZb1lOV2ZCdXNiSC80UmtsblNJeVBuU051cGdJL1JNZHRqWm1aTXhqL2ZJN3h1eVpCMDd1WUYvQnRuNC9yMitxNmZkTC9KL2U4MU1TNDFJQVl6aXUyKzJtc0RTZnd0TDhYdWUrK040dis3ekhYMy85RjVoTVpzNmNPd0ZBdTYyTmh1WmFDczRjSUNFbW1iU2tURHBzYlVSRnhCQWZrK2gxcmRuc1Bldkk0WFR3V2Q0N1hzZm16MWpPcWZJQ1RwVVhBREIzMmhJYVd1cXcyVHRwYlcvbXdJa2R2V0thTy8wS0lzSWkrNHhYaHE3VDFzR3JILzBYVFMwWGVQaTJ2eVkyeXBqanMyWFBXOVEzbnU4K3ora3k1bVJ1MnY2UzEvVkw1MTdGK3VWMzRIQTZjRG9kM0hiVjE0ZjBmTHZEeHVhZHIrSnlxd0NReUdBcDZSU2ZtZGxqWG1mUmhaSGY3NFpwbnFUenkzUFEwQW54WVNPL3I0aklTS1JIRy85N3JzVlk1bW04Y3JsYzJPeWRoUHNoMlRHWlRQekZBNWZ2TmV4TFpManhIN2Vrc29qOUo3NWc1ZndOWEhYRkxWN243Q3ZZeXRiOW0vanJyei9aNXozQ1F5T29yaXZuajF1ZkI4RGh0TlBRVkV0SlpSRkw1MTVGV2xJbVZYVmxKTWFuOWJyV0RkQmpoS3piN2FheTFsaTdxN1NxbUVreFNjUkV4WHRkazVrNmc3eUNyVmhDck93NSttbjM4VTViTzI2M20vQ3dTTExTWmlucDlKSDJ6alplMlBRTEdsdnFlZWptSDVDYU1JV20xZ1ppbytKNTlKS2U2L3lpUGJ5ejlUbStmLzgvZC9lZ1g4cHNOck1vWi9XUVk5aTg4OVZoL3d3aXdVaEpwL2pNckVtZWJWOGtuYk1USURNR3lwcU5Md0pienNMWFpvLzh2aUlpSTVFZUJXRWhjR3FFbGJwSFczdG5Ld0Rob2Y1SmRxSWpZNGQxbmR2dDVvT2RyeElURmMrMXkyN3ZsU3gwRFpPOFhCS1hscFRKM3o3eW53RDg5cDEvSVQwNWk1dlgzZzlBYlVNVnhXVkh1WHZEdDN0ZEZ4a2V6WkdpUFVTR1JXTU9DV0ZhZWc0UDMvcFhBUHpMODk5blJlNzZYdk05VDVVWFVGNTlta1U1cTczbS9yMzQzaStKam96anJ2V1BEdU8vZ3ZRblBEU0NoTGdVN2xyL0xWSVNKck92WURzZjdIcVZ4Kzc4dXlFUGRaMlJNWStJc0tnaHgyQzFoSExybFEvMTZpa1hrZjRwNlJTZm1SNEhJU1p3dXFHcUZWcnNFRzBkK0xyTHVUa2JmbjJ4VU9EbTAwbzZSV1I4dUdPbU1lei8zdG1RTUlMNTY2T3A0MkxGVjdmYlJXTkxQV0doRVlTSGp0TmdlM0E0SGR4eTVVTzBkN1FBOUtvbTI3V01SWDlWWnNGSVRDOGRLZ3ZHME43WFBuNktuS3hGNUdRdDdQWDUrbVYzOHRHWGIvRGVqcGNCK040OS85ajltZHZ0eG56SlhGR0gwOEdIdTE3SFpETFIzT3I5VzRpVzlpYW1wRXkvM0k4cXcyQXltYmpuK3NjQmFHbHI0ck45NzdCcXdYWHNQNzZkL09JOVh1ZTZMdzUvZmZMbEgvYTZ6MTNySCtYdHozNEx3T2Fkcnd3cmxxcTZzdTVmWm9qSTVTbnBGSit4bUkzRXMvaml2N3RGRjJCSnlzanVlZjAwK0grSGpaN09zbVk0V1cvMGdJcUkrTlBEOCtIelV2akpMdmpaVlViaHMvR203V0pQNTliOW05aTZmeE1BazJLU1dERi9QU3R5cngyMVNxc2o5ZUo3VDFKUmMzYkE4LzdsK2UvMys5bXRWejdFRlhQV2VSMXI3MnlqdGEySmVkT3Y0T3ArcXVmT21qcWZXVlBuOS9tWjIrMmlvdVlNNWhPZVpOWm03NlNwOVFKWExybVpneWQzZGg5M3VwdzBOTmN5S1RaNXdKOURodS9kYlM4UUg1M0lodVZmb2FhaGt0blRGdmQ3YnFldEhVd213cXpoQUtRbVpBeVlNTDYvNHhXbVRjNGhOM3RabjU4bnhJN3dTNDVJRUZIU0tUNDFhNUp2azg3NE1GZzEyYWhlQzBiUGdwSk9FZkczc0JENC8xYkNqM2JDb3gvQzk1Y2E2eFduanFOcGU3RlJrN2p0cXE4VGFnbkQ0WEpRMTFERndaTTcrV2ozR3pTMVh1RDZsVjhkbGVlNlhTN01wdUV2QTM3am12dU1CR0VFa2k0dW4zRysvaHp0bmEwY0tkckQvdVBiV2JOd0kyZk9uV0RQMGM4dWUvMzFLNy9Lc25sWGQrKzczVzRjVGdmSHp4eWdzTVFvYXRUZTJjb2QxM3lUcjkvOEE5ekE5Z1B2MDl6V1NFeGtITlYxNVRpY0R2VjBqcUx0QnpaVFhINk1oYk5XWVRhYlNVMllRbXBDL3hVSFgzanZTYUlpWXJsN3cyUGR4N3JtY2pxY0RpcHJTa2hMeXNScUNlMysvTU5kcjVNVW56N2tPWjhpMHB1U1R2R3BXWlBnZ3pQR3RpL21kWUt4Wm1kWDB2bFpLWHgzTVlRT1hBMWZSR1JVTFVxQjM5NEEvL3RMK0orOUM1YU9tTmtFMlNPNFBpNTZFa3Rtci9VNnRpSjNQYjk1NTUvNThzZ25yRnQwSXhIaFE1L1BOcEMyenRZUkZTK2Frakx5NVZ5S3k0N3gyei8rUy9lUTE4bkpXVngxeGExTW56eUhtWm56ZWVYRFg3Rm00Y1plU2VINStnbysyZnMyOFRIZUZhTHNEaHNBZDIvNE5qTXpjN0U3YlB6c3VUL0hHaEpLUm1vMkRxY0RTNGlWNHRLakxKbXpsc0xTZk1MRElrbVpOSG5FUDB0dE8ydytCbnVib2NVSnJvbFFObmtBSTIzYngwN3RZK3YrZDczbSs5WTFWTlBZVXQvdk5SMmRiWmd3Y2JyOE9HRDhZcUtyNnUzNStncWUyL1J6N3QzNFhXWm5MUnBCWkNMU0h5V2Q0bE16ZlZ4TUNHQmxPc1NGR2V0MXR0cGhad1ZjTzlVMzl4WVJHWW1rU1BqMzljWTg5dUlHS0drRWg0K1NBaE93NjlNQlR4dVM2TWhZNWs1Ynd0NWpuMVBUVU1uVXRKbStmUUJHRDZBdmloZnRQLzRGSDMvNTVwQ3UrY0g5UHlNaVBBcUx4Y3Fjck1YTXkxN0tsajMvemVUa2FlUk1YUUJBVnZvczVtVXZwYXF1akt1WDN0cDlyZHZ0WnR2K1RXUlBtY3ZNekZ5dis3WmRuRi9hVlhURzRiQURkQ2M5bGhBTDB5YlA1dWlwUEJiUFhzUFI0cjNNbjdIY0owT1lJNjNHTHppbXBvUEROREdXNmhuSVNOcDJVOHNGL3ZENTcxZzVmejBOelhYZHgvZWYrSUw5eDdmM2U1M0RhY2VFaWRlM1BBM0FqV3Z1N2Y2bFRFMURKUUJwaWIyL1hOUTJWSEs0Y0hldjQxRVJzYjNhaVlqMFQwbW4rRlRPSk9NZkV6ZFEzZ3dkVGdnZllhK2t4UXpYWmNGYkY5Y0IzM1JLU2FlSWpDOXBVY2FmZFQ1ZVQzaVhiMjhIZUhydFFpL09iZk1sdDl0TlZWMFptU2tqNmNjeU9KME9IRTQ3WDd2dU93T2VXMTU5bWwzNUgrTyttSkpOUzg5aFdub09BQ1o2SjM3ckZ0L0UwMi8raEpNbGg3dDd0cmJ1MzBSbGJTbmZ2dXNmZXAzZjFXTWFGUkVEUUtlOUE4Q3JwMjF4em1yKys5UGY4UEdYYjFMZlZNUGRzOWYxdXM5d1JGcGdhaElrSjROMUhNNGRIcTdodHUzWTZFbGN2ZlJXMWkyK2lUZTJQTk45ZkQxUVBENEFBQ0FBU1VSQlZPT3F1OW00Nm03T1ZKd2dLejJuVnlHcHZvYlhkaWs1VjBoVVJBeHgwWk42ZlhiMlhDRVY1M3ZQTWM1TW5hR2tVMlFJbEhTS1Qxbk1NRFVXU3BxTS9hSjZXT0NET2dwM3pQUWtuZmsxeHYyemhsZU5YMFFrS0xSMXRCQVJGdVhWMjNhKy9oekhUdThqTm1yU1plZS9EVmR0UXhVZG5XMWtwTTd3MlQzblhLWTRUQmZYeFNxbGc1VVlsOEpWVjl6Q081OC94ME0zLzREQzBueDJIUHFBcjF6N0o2UWs5QjRTVzMyaGdvaXdxTzRsTWp4SnB5ZHhuek50Q1lseHFldzUraGtMWnE0WTh2SWRNbmhYTHJtNXorTXRiVTI4dnVWcDVrNi93bXY1bXN0eE9CMmNMRGtFbUdqdmJPdTFGTSt5ZVZlemNkWGRJdzFaSk9ncDZSU2Ztem1wUjlKNXdUZEo1K1JvdUNJVkRsUWIrLzk5RXY1cStjanZLeUlTcUE2YzJFRiswWmZNeUpoSFZFUXN0UTFWRkp6ZUI4RHRWMzJqT3htMU8reDgvT1dickZ0OEkzSFJJNnZVZHFqUTZML0tuakozWk1HUGdTdVgzRXgxWFRuUHZmdHZ1Tnd1Ymw1N1AvTm45UDBQeTltS0UyU2tlbnB2dTVhakNldVJkSGJhMnJHRUdGK3JySlpRM0c3M3VLMFFIS2lpSTJPNTg1cEhlR1BMTThSSEozb05uKzdQNGNMZHRIZTJZYldFOHRIdU43anptbStPUWFRaXdXZjQ1ZVZFK2pGckZPWjFBbnhsbG1mN2t4Sm9zdm51M2lJaWdXWnEya3dpd3FJNFhQUWxXL2U5eStueUF1Wk1XOEszN3Z3N3NqTThTV0Y3Und0bnpwM2cyWGQrUnZuNU04TitYbHRIS3dlT2Y4SGs1Q3lmRkFQeUZYY2ZzeUR0RGh1NzhqL21UT1ZKUWtQRE1abE1IQzdjemNtemgzRzV2SHRObTFvdWNMTGtzTmV5R2MxdHhuRGJyb0pKTFcxTnZQRGVrelMyWG1EcDNLczRjR0lINzMzeE1tNTNJTXpBbkZqbVRGdk05U3UvU21KY3F0ZHhsOHZWYTZoMWUyY2JuKy83SXhtcDJUeHc0NTl4cEhnUGY5ejJBaDBqcko0c0lyMnBwMU44YnJTU3psV1RJVGtDYXRyQjdvSVBUc085YzN4M2Z4R1JRREkxYlNhUDNQN0RBYytMalo3RW83Zi9EYTk4OUYrOCtONHZ1WGZqZDVtUk1XL0l6OXUwL1VVNjdSMnNXM3pUY01MdGs5dnQ1cDkvOTcwQno3czBVV3pyYUNXLzZFdkF6Zm42YzJSUG1ZdmRZZWZNdVJNVWxoem14TmxEMk93ZHJKeS9nWFdMYjZLMm9ZcFA5NzdONjF1ZUppb2loaGtadVdTa1pETXYrd28rMlBVYTRXR1JURTJieVJjSFA4QVNZdVhBaVMrSWowa2tJaXlTTXhVbmVHZmI4N2hjVGg2KzlhOUlUWmhDYk5Ra1B0LzNSODdWbG5ERDZudTY1NWZLMkZpOThIck9uaXRrWDhFMnJKWlEyanBhT1Zkemx2UWtUMEVJdThQT0cxdWVwcTJqaFhzM1BrRm1halozYi9nMjcyNTdnWk1saDVtVk9SK255OEg1K2dvT250aHB6QkUxbWNEdHh1bHk0blE2TUpsTVhrdnJpRWovbEhTS3ovVmNSN09rQ1J3dVk2N25TSm1BdTNMZzE0ZU4vWGVLNEd1empkTHJJaUl5ZkJIaFVUeDAwL2Q1ZWZOL1VGUjZaTWhKcDhQcHdHd3lzM0RXcWtITndSd3NrOG5FUGRkL2Q4RHpTcXVLMlhIb2crNTlxOFhhWGZrMklTNkZSYk5XVTExWHh1c2ZQMFZ5ZkRvcmNxOWxVYzdxN3VIRVUxS204WTFiLzVMSzJsTHlpL1pRWEhhVWl2Tm5TRXVheXNtU3c5eTEvbEdpSW1MNDhzZ1duQzRuMFpGeDNIcmxRK3pPLytSaWRkd3N2cnIrTVNiRkdrdXRYTG5rSnVKakV2bGcxMnU4OHNHditONjkvOWk5UEllTWpRdk5OV3plK1NvQVpwT1p0S1JNVnN4ZjMvMTVXZlVwU2lxTFdMLzhUakl2RHAyZU8zMEprNU9uY2ZEa0RrNlZIU004TkpMU3FpSk9WeHp2OHhrNVdRdVZkSW9Na3NtdHNSOHlDcjZ4R2M0WkZlYjUxUWFZbStpYis3YmE0ZTQvR2oyZEFEOWVBMWRtK09iZUlpTGp6ZU9QUDg2UEhudG00Qk45eEdidnhHb0pIZFpjUkxmYmpjTnB4Mm9KSFlYSWZLTzVyWkdZeUxoQm5ldDBPUWt4aDFCVWVwUlpVK2YzZWM2RnBsb09GZTdpcWl0dUljVGN1MVI3UzFzVDUycEx1cGRyR2FxZi91WnhubmppQ1pLU2traE9Uc1lhUU9Wcng3cHQ5K1hZcVgza3psZzI4SWtZN2R2dGR1Tnl1ekNaVEpndzlhcVFPeFNCL0c1RitxSTVuVElxUm11SWJaUVZOdmFZS3ZST2tlL3VMU0lTN0VLdFljTXVmbU15bWNaMXdna01PdUVFdXBQSS9oSk9nRW14U1Z5NzdQWStFMDR3Q3RzTU4rR1UwVGZZaEJPTTltMDJtN0dFV0FneGg0d280UlFKUnZwL2pJeUswVW82d1JoaTIrVndqYWRTcm9pSWlJaUlqRDlLT21WVWpHYlNtUlVMaTNvc3cvTGZKMzE3ZnhHUjhTSTdhOWJBSjBuQXlralBBZ2pJcFZlQ3ZXMEg4cnNWNll1U1Roa1ZQWXNKbldrMGlnbjUwcDJYTEovU2F2ZnQvVVZFeG9QMnpqYXE2c3I5SFliNFFXVnRhVUF2M1JITWJUdlEzNjFJWDVSMHlxaUl0a0tLc1h3WlRyZVJlUHJTMmluRzhpbGdGQlY2NzVSdjd5OGlNaDVrVEpsQ2RWMlp2OE1RUDZpcUt5TXhNUUdUeVVSSVNFakE5WWdGYzlzTzlIY3IwaGNsblRKcWVnNnhQVm52MjN1YlRYRDdUTS8rTzBYZ1VoMW1FUWt3eTFjdTQwejFNWCtISVg1d3F1SUlNMlptWXphYnNWcXRBWmVZQkhQYkR2UjNLOUlYSloweWFub09zVDFlNS92NzN6SURyQmRiY0UwNzdEcm4rMmVJaVBqVGdnVUxpSXl6c3VmWVovNE9SY2JRcnZ3dG1NSWNaR1ptWXJGWUNBME5EYmhxcVo2Mi9hbS9ReGxUdS9JL0R2aDNLOUlYdFhJWk5UM1g1aHlOcERNMkZOWlA5ZXovb2REM3p4QVI4YmNISHJ5ZmlndEY3RGtTWEYvT2c5WHUvQzFVMUJleWR0MGFMQllMMGRIUkFidUdvOUcyaTRPbWJSdnZ0aWdvM3EzSXBVeHV0MXVERW1WVWREcmgxcmVncTRIOThTdkdPcHUrVk53QWozL3MyZi90alVaMVd4R1JRT0Z5dVdodmIrZWxGMytQbzgzRTlQUjVwQ1Zta3A0MGRlQ0xaVUtvckMybHFxNk1VeFZITVljNVdMTnVOU0VoSWNURXhKQ2Fta3BFUkVSQTlvWUZROXYydk5zam1NS2NyQTJTZHl0eUtTV2RNcXErOVNHY3ZiaU81cjllRFV0VGZmK003MzhHeDJxTjdadXo0UzhIdjlhemlNaUU0SEE0YUc1dUppOHZqeE1GSjZtcHFTRXNOSkx5eXJQK0RrMUdLQ045R2gyMk5wS1NFc21lTWIxNzJHVkVSQVJKU1VsRVIwZGpzVmo4SGVhb2NUZ2N0TFMwc0hmdjNvQnIyOEgrYmtWNlV0SXBvK3JKUFBqZ2pMSDk4SHo0K2p6ZlAyTnJHZnpUYm1QYllvYlhiNE80TU44L1IwVEVueHdPQngwZEhUUTJOdExTMG9MRDRjRGxjcUYveGdPRHlXVENiRFozRDd1TWk0c2pQRHc4S0pLU1FHL2J3Znh1UmJxb3RjdW9tcFBvU1RwUGpNSzhUb0FyTXlBMUVxcmJqUFZBWHpzQjMxazBPczhTRWZFWGk4VkNaR1Frb2FHaHhNZkhZN1Bac052dE9KM09nUGx5SHF5NmxzNndXcTJFaG9aaXRWcXhXQ3hCTSt3eWtOdDJzTDlia1M1S09tVlV6ZXRSVE9obzdlZzhJOFFFOTgrRi85aHY3UCt4R0I2Y1o2d1ZLaUlTU0xxV1dMQllMSVNIaCtOMnV5ZjhsM0l4bUV5bVhuK0NTU0MzN1dCL3R5S2dwRk5HV1ZZc2hJYUF6UW10ZGpqWEFwT2pmZitjRzZiRFM4ZWdyc040MXBzbjRaSDV2bitPaUlpLzZVdXJCQ3ExYlpIQXBiNTlHVlZtMCtndm5RTEdlcDMzelBIc3YxVUk3WTdSZVphSWlJaUlpQXlla2s0WmRYTVRQTnZINjBmdk9iZk84QlFRNm5EQTIxcTNVMFJFUkVURTc1UjB5cWdiaTU1T2dMQVF1RHZIcy8vR1NXT3RVQkVSRVJFUjhSOGxuVExxY3BNODI4VVhqQXF6bytXT1daNENRcTEyZUxkNDlKNGxJaUlpSWlJRFU5SXBveTQrREZJaWpXMm5Hd292ak42eklpM3dsVm1lL1ZlUGczMFVrMXdSRVJFUkViazhKWjB5SnNacWlDM0FYVGtRY2JFdWM1TU5OcDhlM2VlSmlJaUlpRWovbEhUS21QQXFKalRLU1dkTUtOdyswN1AvK3dLamgxVkVSRVJFUk1hZWtrNFpFM1BHc0tjVDRHdXp3WEt4ZGRkM3dNZG5SLytaSWlJaUlpTFNtNUpPR1JOekVxQnJ1ZWZxTm1qb0hOM254WWNaUzZoMGVla1l1TlRiS1NJaUlpSXk1cFIweXBpd21HSG1KTTkrd1JqMGR0NC9COHdYTTkzemJmQlo2ZWcvVTBSRVJFUkV2Q25wbERFemxzV0VBQklqNElacG52Mlhqb0U2TzBWRVJFUkV4cGFTVGhrelk1MTBBanc0enpPc3Q2SUZQaXNabStlS2lJaUlpSWhCU2FlTW1aNFZiQXZxeG1hT1pWb1VyTS95N1A4bUh4eGF0MU5FUkVSRVpNd282WlF4a3hFRFVWWmoyK2FFa3FheGVlNGo4ejF6TzJ2YjRROUZZL05jRVJFUkVSRlIwaWxqYko0Zmh0aW1SY0Z0UFNyWnZsd0FyZmF4ZWJhSWlJaUlTTEJUMGlsanloL3pPZ0VlbmcvaEljWjJxeDErWHpCMnp4WVJFUkVSQ1daS09tVk0rU3ZwakEyRkIrWjU5dDhxaEpyMnNYdStpSWlJaUVpd1V0SXBZNnJuOE5xU0p1aDBqdDJ6Nzg0eGxsRUJjTHJoZC9sajkyd1JFUkVSa1dDbHBGUEdWSlFWTXFLTmJUZHd0SGJzbmgwYVloUVY2dkpKQ1p4cEhMdm5pNGlJaUlnRUl5V2RNdVp5a3p6Ymg4K1A3Yk0zVG9OcHNjYTJHM2ptME5nK1gwUkVSRVFrMkNqcGxERzNNTVd6ZmFSbWJKOXROc0YzRm52MjkxZkRnZXF4alVGRVJFUkVKSmdvNlpReHR6RFpzMzJzemxpemN5d3RUNE5GUFJMZnA5WGJLU0lpSWlJeWFwUjB5cGhMajRMRWNHUGI1WWJqOVdNZncvZVdlTGJQTkJyek8wVkVSRVJFeFBlVWRJcGY5T3hwekIvamVaMEEwK05nUTVabi85bDhjTGpHUGc0UkVSRVJrVUNucEZQOG91Y1EyL3d4bnRmWjViR0ZFR0l5dG12YjRROUYvb2xEUkVSRVJDU1FLZWtVdjFqUUkrazhXbXVzbXpuV2tpTGdxem1lL1pjTG9OVSs5bkdJaUlpSWlBUXlKWjNpRjFteEVCdHFiTnRkY05JUDh6b0JIcHdIa1JaanU5VU92ejNpbnpoRVJFUkVSQUtWa2s3eG01N3pPc2Q2dmM0dVVWYjRScTVuLzkxaS95WEFJaUlpSWlLQlNFbW4rTTE0bU5jSmNPY3N5SWp4N1A4aXo2aXFLeUlpSWlJaUk2ZWtVL3htNFNYek92MlY2Rm5NOE1QbG52MHpqZkIyb1g5aUVSRVJFUkVKTkVvNnhXK214MEhFeGZtVTdRNG91dUMvV0hLVDRLYnBudjNmSFlYemJmNkxSMFJFUkVRa1VDanBGTDh4bTJCUmo5N09JMzRjWWd2d25jV2U0a1kySi96N1B2L0dJeUlpSWlJU0NKUjBpbDh0N0ZsTXlNOUpaN1FWdnJ2RXM1OVhCVHNxL0JlUGlJaUlpRWdnVU5JcGZ0VnpYdWNoUDFXdzdlbjZMTytxdXY5blA3UTUvQmVQaUlpSWlNaEVwNlJUL0NwbkVsZ3Z0c0oyQjV4dTlHODhBSCs5M0JQVGhRNTQvcWgvNHhFUkVSRVJtY2lVZElwZm1VMlhMSjB5RG5vNzA2UGdnWG1lL1hlS2pJcTJJaUlpSWlJeWRFbzZ4ZS9HeTNxZFBkMC94N04ycDhzTlA5OExXcnBUUkVSRVJHVG9sSFNLMzQyM2VaM1FlKzNPd2d0R2o2ZUlpSWlJaUF5TmtrN3h1M2xKbmptVVRUWW9iZlp2UEYxeWsrQ0dhWjc5M3gyQitnNy94U01pSWlJaU1oRXA2UlMvQ3pIQjNFVFAvbmlZMTlubHUwczhhM2UyTytCZjkvZzNIaEVSRVJHUmlVWkpwNHdMNDNGZUp4aHJkejYrMkxPL3Z4citXT3kvZUVSRVJFUkVKaG9sblRJdTlFdzZENCtqbms2QWpkTmdaYnBuLzVsRFVEWk9oZ0NMaUlpSWlJeDNKcmZicmFLYzRuYzJKOXo2dGxFcEZ1Q2xXNHlsUzhhTFpodjh5WWZHdXAwQTArUGdtWTNHMEdBUmtiR1NuNTlQWHQ0QnlzcktDQStQNHV6WlFuK0hGSEN5c21iUjJkbEdabVlHeTVjdlpmNzgrWmhNSmt3bS9ZVXZJakpjU2pwbDNQakJaM0MwMXRqK3kyVndjN1ovNDdsVWZnMzg1ZWVlL2Z2bXdMY1craThlRVFrdXp6Ly9FazFOTHBLVGMwaE16Q1F4TWNQZklRV3N1cnB5NnVyS3FLb3FJQzdPeWtNUDNZZkZZc0ZzMWdBeEVaSGgwTitlTW00c1RmTnM3NnZ5WHh6OVdaZ005ODd4N0w5MkFncnEvQmVQaUFTUFgvM3FXVUpDTWxtNzltRnljbFlyNFJ4bGlZa1o1T1NzNXFxckhzVnNuc0pUVHoxSGUzczdUcWZUMzZHSmlFeElTanBsM0ZpVzZ0bmVYdzNqc1F2K1R4YkF6SGpQL2ovdWdsYTcvK0lSa2NEMy9QTXZFUmMzazNuenJ2RjNLRUZwd1lJTlRKbzBreGRmZklXV2xoWWxuaUlpdzZDa1U4YU5PWWtRWlRXMlcrMXdzdDYvOGZRbHhBUS9YZ3ZoSWNaK1RUdjg1MzcveGlRaWdTcy9QNS9HUmhlNXVVbzQvV24rL0EyMHRrSmVYaDZkbloyNFhDNS9oeVFpTXFFbzZaUnh3d1JjMGFPM00yOGNEckVGbzhEUm55MzE3SDlhQ3R2Sy9CZVBpQVN1dlhzUGtKS1M0Kzh3QkpnOGVSNUhqNTZncWFsSnZaMGlJa09rcEZQR2xhVTloOWlPMDZRVDRJWnBjR1dQS1ZWUDVrRmRoLy9pRVpIQVZGNWVSbUppcHIvREVDQXhNWk9hbWhxYW01dHhPQnlvRHFPSXlPQXA2WlJ4WlVXUDlUQUw2cURENGI5WUJ2TERGWkFjWVd5M09lQi83eDZmODFCRlpPSUtDNHRVMGFCeElpbHBLcUdoNGRqdGRtdzJtNUpPRVpFaFVOSXA0MHBLSkV5Sk5yWmRicU9nMEhnVmFZRWZyVEdHQllPeHBNcWJKLzBha29nRW1KS1NJbitISUQxVVZwYmdkRHF4Mld5YTF5a2lNZ1JLT21YYzZibDB5bmhPT2dIbUpzSTNjajM3LysvdytDeUFKQ0xCcDdoNEw0Y1BmK1R6KzdhMDFQUHV1eitucmEzSjYvaWVQVytUbi85SnY5YzVIRGJzOXM1aC9YRzVQSE1vT3pwYTZlaG84ZnJUMmRubTlheVRKM2Z4L3Z2Lzd0c2YvQ0szMjYzaHRTSWlRMlR4ZHdBaWwxcWFDdThXRzl2amNiM09TejA0RC9aVXdvbUx5ZWIvM0FILzd3YUlEL052WENJUzNGd3VKM2w1NzVDVU5KVXBVK1lDc0hYcjg1dzVjMkRBYTIrNzdZY2tKV1hTMGxKUFRjMVpyODlhV3h1b3JqN0YyYk1IaVlpSTZUNSs3dHdKSWlKaWlJbEo4RHJmYWcwbkkyTWVyNzMyOTdTM053L3JaMW05K2w3bXo3OFdnRGZlK0JHZG5hMWVuOGZGcFhMUFBmK3JSNHdYcUtrcEdkYXpSRVRFOTVSMHlyaXpOQlhNSm1ONDdia1dPTjltRExzZHI4d20rTWxhK1BaSDBHU0QrZzc0K3kvZy8xN243OGhFSkpqbDVLeW12THlBeno3N0xYZmQ5UTlFUmNXVGs3T0d5Wk5uRDNodGRMU1JPTmJWbGJOLy95YXZ6N3A2SFk4ZS9SU3pPYVQ3ZUV0TFBjM050YlMwZUEvM2lJMU5KaU5qSGdDTEZ0M0F6SmtyKzN4bWUzc1RqWTNWcEtYTjhqcSthZFBQZTUyN1lNRjF6Sm16RG9DUFAzNmFtSmlrWHVlWXphTTNtRXU5bkNJaVE2T2tVOGFkY0F2TVM0U2p0Y2IrM2txNGRZWi9ZeHBJVWdUODgxWHdGNStCM1dVTXNmMm4zZkFQcS8wZG1ZZ0VzM1hySHVUdHQvK1JreWQzY3NVVnR6QjU4dENXWDhuS1draFcxa0t2WTAxTk5iejMzcFBjZlBOZkVCMDlxZnY0MXEzUEV4MmR3TEpsdC9kN3Y0aUlXQklTSnZmNVdYRnhCWHYydk1VamoveW4xM0dUcVhmeUdCNGVUWHg4R3MzTmRUUTJWblBGRmJkNGZlNTJ1N3dTWWhFUjhTOGxuVEl1TFUzekpKMTVWZU0vNlFTWWt3Qi9zOUpJTmdHMmxzR3NTWER2SFAvR0pTTEJLelEwbk50di94c2lJMk9IZlk5MzN2a1pGeTVVOWpyKzVwcy83dlA4STBlODUzWGVlT1AzU0U4Zm5iVkdUNTNLdzJvTlk5cTB4VjdIamQ1WVU5OFhpWWpJbUZQU0tlUFNzbFI0NGFpeHZiL0tXSXBrSW54OXVDWVRpaTdBNnllTS9XZnpZWHFjOTFJd0lpSmpxU3ZoUEg3OEN6bzZCaituTWlkbkRWRlI4VGdjTm1iTVdNN3MyV3VIOUZ5YnJaMFBQL3dWVHFmVDYvaHJyLzBESFIwdHZjNTN1Wnc0blhhZWYvNEgzY2V1dWVhUnl6NmpzSEEzTTJhc3dHSUo3Zlhzam81bUhBNDdGb3QxU0hHTGlJanZLZW1VY1dsT0lrUlpvZFVPSFU0b3FJWGMzbE4yeHFWdkxZVFREVVlQclJ2NDZXNTQrbnJJakJud1VoRVJuL2ppaTk5VFhMeW5lLzhiMy9nbFpXVkhhV282RHhnSlhtUGplY0xDb3ZydEJaMDZkU0ZSVWZFQVJFWEZrNXc4allhR3dWVjNpNGlJd1dUcSsxZUZWMS85TUU2bjl5TE1wMC92NCtUSm5ZU0VXTGp1dXU5MEg3L2NHcVUxTlNVME5sYXphdFhYZW4zVzN0Nk0yKzNtd29WekpDZG5EU3BtRVJFWlBVbzZaVnd5QVZla3doZmx4djYrNm9tVGRKb3cxdS84N2hZb2I0WU9CL3pkZG5obW81RklpNGlNdHRtejE1Q2Vua05WVlJISGoyL0g3WGF6Y2VOM3V6OHZLTmpHenAydnNuSGpFNlNsWFg3K3dwVlhmcDJJaUZnNk9scDQ2NjJmWXJXR1gzYStwTTNXeHFKRk43SjA2YTNjZE5QM1NVcWE2dlY1ZXJwM29hRDYrZ3FLaS9jeVpjcGNxcXRQa1pFeGQxQS80NlJKazBsSW1NTEJnKytUbVpucmxlUTJOQmpEZ2F1cWlwVjBpb2lNQTBvNlpkeGEyaVBwM0Y4RkQrZGUvdnp4Sk1JQ1A3c0tudGdDelRhb2JJV2Y3SVIvdmRxb2Rpc2lNcHBTVXFhVGtqSWRsOHZCOGVQYnZUNXpPaDBjT3ZRaFdWbUxTRXViZ2R2dFpzZU8zNU9lbnNQTW1TdDYzU3MxTlJ1Z2UxM09HMjU0NHJKek5OOSsrNThBTUp0REJrd2dHeHZQODhFSC84bjA2VXZJekZ4QWRmV3BRZitNRm91VnRXc2ZZTk9tbjNQcTFENW16bHdPUUdkbkd3ME5WY1RFSkZGUlVjQ0NCUnNHZlU4UkVSa2RvMWRQWEdTRWVzNkRMS2d6ZWd3bmt2UW8rT2s2VDVKNThEdzhkY2kvTVltSUhEKytuYmEyUmxhcytBb0FKcE1KbDh2SmpoMnY5RnJ1cEMvVjFXY29LenZXN3grYnJXTlFjZFRXbHZMKys3OGtJV0VLVjEzMWpXSDlMR2xwTTBoTXpQUWFTbHhXWmhRRVdMWHFhNVNYSHgvMjJxQWlJdUk3NnVtVWNTc2xFcVpFUThYRmVoTjVWWEJsLzlON3hxVUZTZkRuVjhCLzdEZjIzeW1DbkVtd2NacC80eElSMzZscWhiZUw0TlFGT0Z6anUvdWFUWkR0dTlzQjBOSFJ3b0VENzdGZ3dRYmk0OU82ajY5YTlUWEt5bzZ5ZGV2ejNITExYL1E3SHhQZ3hJa3ZDQTBONy9menRyYUdBZU00ZVhJWE8zZSt3cFFwODlpdzRURkNRb2IvZFNRMU5adUtpdU5lOGFXa1RDY3JheUhoNGRFVUZHeGw2ZExiaG4xL0VSRVpPU1dkTXE0dFRZT0tZbU43Zi9YRVN6ckJXTzdsZENPOGUvSG5lRElQMHFPTmhGUkVKcmFQenNKVEI0M3RHZkh3ZFI5T0F6QUJ1ejcxM2YxY0xoZmJ0NzlFU0lpVkJRdXVvNlhsQWpaYkc1MmR4cC8wOU5tY1ByMlBFeWUrWU83L3o5NTloMlY5My9zZmY5NlRtNDBNRlJGeElPNnRjUnRYaHRscDBpUnQwcVE1VFU1ejJwNjJwLzIxcDIxTzI5TjVUazkzY3pxUzlHUTJhWnBtTlVPVHVQZkFpUXNFb29pSXlKVE5QWDkvZkJVa2dBS0NYKzZiMStPNjdpdjNkOTd2MnlEZXIvdXp4aTFxYzczTEZjbHR0MzJUQVFPR1hESjBWbFFVNFhSR3RIdXN2cjZLVmF0K3g2bFRSNWd5NVFabXpicWpPZUQ2L2Q1MjErUzhsRUFnUUUxTk9ZRkFBSURUcDQ5UlhKekxzbVdQWXJGWUdELytXckt5VmpOdTNMVlh0R3lNaUloY0dZVk82ZE5tRG00SmE3dmFMaE1YTkw0MERRcXJqUzYydmdCOGJ3czhlYjNSbWlzaXdlbURFL0R6WFRBNXllaEtIOVVMRTRWdDY4RjdaV2R2cHFEZ0FBQXZ2ZlR2clk2RmhVWGdkRVlRRVJITHpwMXZ0SnE1RmlBdmJ4Y2JOanpicGRjYk9IQWt0OTMyalZiN2JEWUhUVTMxM0hMTDEwaE96cUNxcWdTYnpZN1A1eVVuWnl0UlVmR2R1bmREUXpYUFAvOXZCQUlCUEo1R3BrKy9HYS9YdzdadGZ5VWhZU2dqUmt3SFlPTEVaUnc2dEphdFcxL211dXNlNjFMOUlpTFNjeFE2cFUrYlB0RG9ZdVlQd05sNk9GVUxRNlBNcnFycnJCYjR6L253MklmR3BFSTFidmpHQnZqdE1vZ0xNN3M2RWVtcU0zVkdDK2ZrSlBqVkVyT3I2ZGpGNjJHT0dER2RzcktUREJ3NGdxaW9CQ0lpWW9tSWlDRXNMTEs1dGJHNnVwUjMzLzBsTlRYbHJVTG5oWmJFKys3N2FhZGVkOSsrbFpTWEY3YlpIeFlXeVIxM2ZLdDVlKy9lZDhuUHp3U01RTHAwNmVjNmRmL3c4QmhtenJ3ZHQ3dUJwS1EwVWxMR3NXSERzMVJYbDNMTExmK3YrZjA0blM1bXo3NkxUWnRlSkRQekxXYk51cU5UOXhjUmtaNmwwQ2w5bXNzTzR4UGdVSm14dmVjTURFMDN0NmJ1aW5UQVR4Y1pTNmswZW8yeHFsOWJCNzlaQmpIT3kxOHZJbjNINjhlTS8vNXdnYmwxWEVwMjloWjI3WG9UaThYSzVzMS9ZZUhDQjFpMDZET1h2Q1ltSm9sNzcvMXhoMk1zbzZJR2RPcTFIWTdPZlpzMmQrNDlUSjI2QW9EbzZJUk9Yd2N3WWNKaWdQT3o3NzVNWHQ0dUZpMzZEQU1IdGg0MFAyYk1mTTZjeVdQLy92ZHBiS3hqN3R4N3NOdTFmcFdJeU5XazBDbDkzb3pCTGFGejl4bTRQVWhESjBCcU5QeDBJWHg3RXpUNTRHUU5mSDA5L0hLSmdxZElNTW12TXNadzlrYVgycDV3Nk5BNnRtOS9sWEhqRnBHUk1aZFZxMzdIcTY5K2w1RWpaeElUazRUZDdzUm1zMk8xMnJCWWJGaXROZ0lCSDE2dnUva3hhTkNvVm10c0JnS0I1dVZRTHFldXJvcm82TFlEMTNmdGVvUGR1Ly9ScGZmaTlibzdQT1oyTjdKbXpaTVVGUjNsbW12dVpNeVkrZTJldDJEQi9YaTlickt6TnhNZUhzM01tYmQxcVFZUkVia3lDcDNTNTgxT2h1ZU5HZkRaV3dJZVB6aUNlTEdmeVVuR0dwNy92dEY0TDhmUEdjSHpOMHVOMWxBUjZmdXlTbnQyMHFDZUZoMmRTSHI2YkJZcytEUUFkOS85ZlE0ZVhNUHAwOW5rNXU3QTcvY1JDUGp4Ky8xQTRQeFZGaXdXeS9tdXFSYnV2UE03cmU1cHNWaVlOZXZPVHIxK2R2WVc2dW9xMit6UHlKakg4T0ZUdS9SZTFxNTl1c05qRGtjWTBkRUpMRm55dWVaMU90dGpzOWxadXZRUlVsTEdrWkV4dDB1dkx5SWlWODRTdURCUVE2UVB1L2R0S0QrLzlOdFBGaHBCTk5qdExZSHZiQWF2MzlnZVBjQVlHeGF1cjRKRStyemxyeHFoODZGZURwNlBQZllZano3NnAyNWQ2L2Y3c1ZyN3pqZDBmci8vb2xBYm5KNSsrakcrOElVdmtKaVlTRkpTRWc2SHZpa1VFZW1NdnZPdmtjZ2x6RXRwZWI2dHlMdzZldEwwUWZDRCtXQS8vN2N3dHhLK3VSRWFmZWJXSlNLaG9TOEZUakRxQ2ViQUtTSWkzZGUzL2tVUzZjREZvWFB6cVpiT1lNRnVkcklSUEszblA0Y2RMVGZHZTdvVlBFVkVSRVFrUkNoMFNsQ1lPaERDYk1iemFqZGtsNXRiVDArYW5RemZuOWNTUEErV3duOXNNY1o3aW9pSWlJZ0VPNFZPQ1FvT2ErdHhuTnRPbTFkTGI1aWZBdCtaMHhJODk1YkE5N2NxZUlyMGQybHBvODB1UVM2U25Kd0dvRzdDSWlKZHBOQXBRU01VeDNWZWJIR3FFVHd2ZkpUWlZXd0VUMStvOUNVV2tTNXJhcXFudlB5VTJXVUlVRloyRXJlN3dld3lSRVNDa2tLbkJJMjVRMXBhQWd1cW9iak8zSHA2dytKVStPYnNsdTFkeGZERGJlQlg4QlRwbDFKU1VpZ3ZMelM3REFIS3l3dEpTSWpIWXJGZ3M5blUyaWtpMGdVS25SSTBJaDB3NmFLMXhyZUU2SmYvMTZYQnY4MXMyZDVhWkN5dDB1QTFyeVlSTWNmczJUTXBLVGxzZGhrQ0ZCVWRKRDE5SkZhckZZZkRvZEFwSXRJRkNwMFNWRUs5aSswRk40K0VMMDFyMmQ1OUJyNjBCc3JVczB1a1g1azBhUkt4c1E0T0gxNW5kaW45V2xiV2FzTEN2S1NtcG1LMzIzRTZuWDF1U1JvUmtiNU12ekVscUZ3Y09nK1d3YmttODJycGJYZU1oc2ZuZ08yaUxzV1BmUWpIS3MydFMwU3VydnZ2L3hTVmxia2NQTGpXN0ZMNnBheXMxVlJVSEdQQmdublk3WGFpb3FKd09CeG1seVVpRWxRVU9pV29KRWZDOEppVzdSM0Y1dFZ5TlN3WkJyOVlBbEhuUDk5VU5jRlgxc0tPRUp1OVYwVGFaN0ZZc052dFBQTElBelEwNUxOaHc5UGs1R3lsck95azJhV0Z0TEt5aytUa2JHWGR1aWVwcVRuR2tpVnpzZGxzUkVaR0VoY1hoOTF1Vi9kYUVaRXVzQVFDQVUxUklrSGxtWVB3OGxIaitmd1UrTUY4Yyt1NUdvcnI0TnNiNFZSdHk3NUhKc045WTgyclNhUS9XLzRxZkdZQ1BEVGg2cnllMSt1bHBxYUd6TXhNamh6Sm9iUzBGS2N6Z3VMaUUxZW5nSDRrT1hrNGJuYzlpWWtKakJvMW9ybExiWGg0T0ltSmlVUkZSV0czMjgwdVUwUWt6YTNXZWdBQUlBQkpSRUZVcUNoMFN0QTVXZzcvZXI2WFdaZ04zcnJUV01jejFOVjU0UEhOY0tpc1pkOTFhZkQxV1dEdkIrOWZwQys1MnFFVGpPRFoyTmpJdVhQbnFLMnR4ZXYxNHZmNzBUL2p2Y05pc1dDMVdwdTcxTWJHeHVKeXVSUTRSVVM2UWI4NUplaU1TNEFZSjFTN29jbG5UTEl6ZDRqWlZmVytTQWY4WWpIOE1oTldGeGo3VmhjWXJhQS9XV2djRjVIUVpiZmJpWWlJd09sMEVoY1hoOXZ0eHVQeDRQUDVGRHg3MklWbFVSd09CMDZuRTRmRGdkMXUxK1JCSWlMZHBOQXBRV25CVUZqNWtmRjhXMUgvQ0oxZ3RHaisrMnhJaTRVL1p4bjdEcFhCRjFmRGYxMXJqSGtWa2RCMVlia091OTJPeStVaUVBZ29jUFlTaThYUzVpRWlJdDJqMENsQmFWNUtTK2pjV2dSZm13WDk2ZVBBZldNaEpRcCt1Z004Zm1PczU3OThDUCsxeUdnSkZwSFFwUUFrSWlMQlJ2MUVKQ2pOR0dTTTV3U2ptKzJSc2t1Zkg0b1dEb1hmTG9PNE1HTzcxZ05mWFFldlpJUGFQVVJFUkVTa3IxRG9sS0Rrc01MTXdTM2IyL3JwRWlJWkErQlAxMFBhK1dWa2ZBR2oyKzNYMWtORm83bTFpWWlJaUlpQXV0ZEtFSnVYWW5TdEJlTy9qMDQydHg2ekpJYkQveTZISDJ3ekpsVUNPRmdLRDYrQ2I4M3VQK05kcjFSVkZaU1ZCV2hvTUxvdk5qV1pYWkZjek9rTUVBaEFSRVNBaElRQXNiRWFaeWNpSWhJczFOSXBRV3RPY3N2elV6WEdMSzc5VmJnZGZyclFXTHZUZHY0emVKMEh2cnNGZnI0TEduM20xdGZYNWVmRGlSTUJ6cDJ6NEhZcmNQWkZicmNGajhmQ3VYTldUcHl3a0pmbncrUHg0UGY3elM1TlJFUkVMa09oVTRKV2JCaE1UR3paM2xSb1hpMTlnZFZpVEREMHArdGhXSFRML2c5T3dLUHZRMTZWZWJYMVpZY1BHNjJjUHA5YXpJS0YzMitscHNiTzBhUFEwTkNBejZkdlZVUkVSUG95aFU0SmFvdUd0anpmZE1xOE92cVNFYkh3NUExdzUraVdmY1YxOElYVjhKY2o0TmNzUTgzeTg2R3hVWDhnd2NtQzErc2dQejlBYlcydGdxZUlpRWdmcHRBcFFXM0pzSmJuT1JWd3R0NjhXdm9TaHhXK09BMys1MW9ZNERMMitRUHczQ0ZqaHR1eUJuUHI2d3NxS3FDNk9rRC9XbXduMUZqd2VGd1VGemZRMU5Ta3JyWWlJaUo5bEVLbkJMVUJMcGlTMUxLOStvUjV0ZlJGMHdmQnN5dGdRVXJMdmlQbDhFK3I0RGQ3akdWVytxdnljdkQ3RlRpRG41MzYrZ2lxcTZ2VjJpa2lJdEpIYWZaYUNYcExoc0dCVXVQNXVwTncvM2h6Nitscm9oenduL05oN1VuNDNSNWpncUY2TDd5YmI0eURmV1F5ckJqWi85cjdHaHJVeWhrcUFnRVhOVFVseE1iR1lyZmJRM3BHMjZ5c0xESXo5MUpZV0lqTEZjbUpFOGZNTGlua3BLV05wcW1wbnRUVW9jeWFOWU9KRXlkcXBtUVJrU3RrQ1FRQ0d0QWtRYTNHRFhmOW8yV3M0dE0zR09NYXBhMnlCdmpKRG1OSmxZdU5pWWV2em9EUkE4eXB5d3dIRHdad3UvVWhNalEwRVI2ZVQwcEtDdEhSMFZpdHZkK0paL21yOEprSjhOQ0VYbitwWnM4OTl5TFYxWDZTa2pKSVNFZ2xJV0hvNVMrU2Jpa3ZQMFY1ZVNGbnpod2hOdGJCQXcvY2g5MXV2eW8vV3lJaW9VaS9QU1hvUlR0aHhxQ1c3ZlVuemF1bHIwc01oMTh0Z2M5UGFiMC9wd0wrWlhYLzZuS3J3QmxLd3ZENWZMamQ3cEFkMS9uRUUzL0daa3RsL3Z5SHlNaVlxOERaeXhJU2hwS1JNWmRGaXo2SDFackNILzd3ckdaS0ZoRzVBZ3FkRWhJdW5sQkk0em92elFKOGNneThlRE5NRzlqNjJMdjU4TUM3OFBKUnJlMHB3U1VRQ09EMWVnbkZ6anZQUGZjaXNiSHBqQisvMk94UytxVkprNVl4WUVBNkw3endzbVpLRmhIcEpvVk9DUWtMaG9MdGZNTlZhUU5rVjVoYlR6Qklqb1NmTDRhZkxJU1VxSmI5dFI1NDVpQjgraDE0TlFlYTlQbEt4RFJaV1ZtY08rZG53Z1FGVGpOTm5MaU11anJJek16VVRNa2lJdDJnMENraEljSU9jNGEwYks5VEY5dE9tNTBNLzNjalBEb1p3aSthV3F6YURVOGRnQWZlZ3pkendhUFBXTkxIaFdJcjU2NWRleGs0TU1Qc01nUVlNbVE4aHc1bGE2WmtFWkZ1VU9pVWtIRnhGOXQxQlJCNkh6OTdqOTBLOTQ0MXV0eGVQN3oxc2NwRytQMCtJM3krblFkZWhVK1JxK2JVcVVJU0VsTE5Ma09BaElSVVNrdExxYW1wQ2RtdTNDSWl2VVdoVTBMRzNDSGd0Qm5QcTVyZ3dGbHo2d2xHY1dId3pXdU1sczlyVTFzdktGTGVBTC9iQy9lL0N5OGVOdjZNUmFSM2hZVkZhTktnUGlJeGNSaE9wd3VQeDRQYjdWYm9GQkhwQW9WT0NSbGhOcGlmMHJLdFdXeTdMeTBHdmpzWG5yc0pscVdCOWFMMFdkNEl6eCtHZTkrR0gyK0h3MlhtMVNrUzZnb0tjczB1NFpJcUs0czVmbnhmODNhb0I3SGk0b0tRbnlsWlJLUTNLSFJLU0xtNGkrM0d3cGExTzZWN1VxTGcyN1BoK1p0Z3hZaVd5Wm9BZkFIWVVBaGZXUWVmL3hCV0hRZTNoam4xdXBxYWNpb3FUbE5mWDkydDZ3T0JBQlVWcDN1c25vS0NyQjY3bC9TOFU2ZU84c1liUDc1a1FIcjExZTl4OE9DYWJ0Mi9vT0FBR3pjK0QwQkRRdzF2dlBGalB2cG9UN3ZuZXIxdVBKNm1iajM4L3BaZkxvMk5kVFEyMXJaNk5EWFZ0M3F0bkp4dHZQZmVyN3Yxbmk0bmxHZEtGaEhwTGZiTG55SVNQSzRaYkV5RzArQTFabUhkZFFibUpKdGRWZkJMam9Tdno0S0hKOEU3K2ZCZVBsUTB0aHpQcjRKZlpzSWY5eG10elV2VFlQcWcxaUUxMU5UV1Z1SjJOM1RxM0xDd0NNNmUvYWpENDJscFU3QmFiWmU5VDNGeExpdFgvZ2EvMzhmaXhROHpldlRzVHRkN3dZNGRmK2ZvMFUzY2ZmZC9FaE9UMk9hNDI5M1E2Z1AreGF4V08wNm5xM243MEtIMWJOLytOeVpQdm83WnMrL3FjaTNTK3p5ZUJzckxUMTN5bk1iR09yeGU5eFcvbHNQaElpNHVtYlZybjZhMDlBU3padDJKMWRyeTNmWXJyenhPUTBOTnQrNDlkKzY5VEp5NEJEQkNjbE5UWGF2anNiR0R1T2VlSHpSdjE5VlZVbHBhMEszWEVoR1JucWZRS1NIRmJvVkZRK0dEODJ0MXJpOVE2T3hKOFM1NGFBSThNQjQybjRKLzVNSEIwcGJqOVY1WVhXQThZcHl3S05Wb2ZaNmMxSHA4YUNqSXpIeVR2THhkblRwMzd0eDcyYjc5YngwZWYvREJYeEVXRm5ISmUxUlhsN0o2OVordzJleUVoVVd3ZmZ2ZlNFd2N4b0FCWGZzQm56QmhLWWNQYjJEUG5yZFpzdVNmMmh6LzhNTS9VRnpjZnBmT29VUEhzMkxGbDV1M016TG1rcDI5aWF5czFkanRZY3lZY1FzN2Ryelc2VmF6OGVPdlpmNzhUM1dwZnVtNzdIWUhTNWQranRqWWdlemJ0NUxCZzlOSlM1dlM2cHdwVTI0Z1BiMzlMMHNhR3FvNWQ2NkV3WU5IdDlyL3pqcy9iM1B1cEVuTEdUdDJBUUFmZnZoSG9xUGJmb0Z5Y2VEdGFXcmxGQkhwR29WT0NUbEwwMXBDNStZaStKclBHTzhwUGNkbWdjV3B4cU9nMmxoU1pVMEJOSHBienFsMnc3djV4aU1oSEphY0Q2Qmo0czJydXlmTm1uVUhreVpkQjBCVlZUSHIxei9EaWhWZjV2anhmUlFYNTdCMDZhUE41OGJFSkRKeTVJdzI5emgyYkJ1Wm1XOWQ5cldxcXM2d2N1VnZjYnZydWU2NmZ5RXFLcDczM3ZzVnExYjlqbHR1K1hxN0xaWVhmUFRSWG1wcnkxdnRpNGxKcEttcGpxeXMxYTMyWHdnREVSR3hUSjU4ZmZQK3BxWTY5dTFiaWMzbWFIVyswK25paGh1K3hKdHYvcFNEQjFjemZ2eTFKQ2RmZm5rUG44L0xrU01iTG51ZWRGOUZSUkgxOWRWVVZCUUJjUHAwTm1DaHZQeGttNSs1UUNEQW5qM3ZzR2ZQTzYzMnIxanhGVkpTeG5icGRTMFdDek5uM3NidzRWTkpUQnpXNW5oNGVBeng4VVBhdVJMeThvcll1Zk4xSG43NGR4KzdaOXZ3NkhKRkVSYzNtSnFhY3M2ZEsySDY5SnMvOXA3OG5lbzlJQ0lpVjRkQ3A0U2NhUU1oeW1GMHIzWDdZTWRwWXlaVzZSMXBNZkRWR2ZEUFUrQ0Q0OGF5S29VZjYwRlgzZ0N2SFRNZUNTNllPc2o0L3pSOUVBeThkQU5mbnhVVkZVOVVsSkdnQXdGanZGeGNYRElSRWZuWTdVNFNFMXYvMERtZDRXM3VZYmVIWGZaMXpwNDl6dnZ2L3k5dWR6M1hYdnRaMHRJbUEzREREVjlpNWNyZjhOWmIvOFgxMTMrQndZTkh0WHY5OGVON0tDcktick8vc2JHT3MyZFB0TnFYa2pJT2dQRHdhQ1pOV3RhOGY5KytsUUNNSGoybnpYMmlveE5ZdXZRUkFnRS80ZUhScEtWTmJxNnhJMDFOOVFxZHZlekFnUTg0Y1dKLzg4L202dFYvQXVDbW03N0tzbVdQdGpwMzQ4Ym5TVTJkeE1pUjAxdnRqNDlQb2E2dWlsZGYvVjZIcitQMysvRDdmVHo3N0pjN1BDYzlmVFlMRjk3ZjNiZHlTZm41bVRnY1lRd2ZQclZOWGFIWHYwSkVKSGdwZEVySXNWcU0xczYzODR6dGRTY1ZPcStHQ0R2Y09kcDRIS3VFTGFlTUxyaHRBbWdqckMwd0htQ01GNTEyUG9ST0cyUXMyeElzYW1xTUZzVDYrbk9BTVk3TTdXN0E1L00ySDdQWjdFUkV4SGI1M29GQWdNT0gxN05yMXhzQUxGMzZTS3ZXMGtHRFJuTGpqZi9LNnRWL1l1WEtYek5yMXAxTW5MZ1VpNlgxQisxbHl4N0Y3VzVrMzc3M0dEZHVFVEV4U2ExZVk4MmFweGcxYW1hN0xiRUFYcStIdzRmWEV4YzN1TlVIKzh6TXQ4akoyY285OS95SW9VUEhkZm45U2UrNjBIWDYrUEc5ckZuekZBODk5SnNPdTV0dTN2d1M4ZkZER0RGaWVwdGpYcStIaFFzLzArNTFKU1Y1SERteUVZREl5RGltVDcrMTNmTSszaEwveWl2L1FXTmpiWnZ6L0g0ZlBwK0g1NTc3YXZPK3hZc2ZidmVlRnh3N3RwMVJvNjdCYm5lMjJ1OTJOOURZV0lQWDY4RnVkM1J3dFlpSVhDMEtuUktTbHFTMmhNNGRwNDJ4aGhINmFiOXFNZ1lZajMrYVpIUy92UkJBODZyYW5sdGNCOFVmd2Nyejgrd01pb0RSQTFvZUdmRjlONGkrOHNyanJiYmZmdnQvMmh4TFNock9IWGQ4cTB2M3JhdXJZdE9tRnpoMTZnZ1JFYkVzWC81NUJnMGEyZWE4NU9UUmZPSVRqN042OVovWXNlUHY1T2Ruc25EaEEyM1dkUXdFL09UbTdxU2s1Q051dmZYL05RZlQvUHpkbkRpeHI5MTdYNUNidTUyR2hocm16TG1uVmFCMXV4dG9hS2hwYmttVDRPRDF1bWxzclB2WTNnQnVkd08xdFpYTmU4TERvN0haN05qdER0TFRaN1c1ajgvblplL2VkeGt3SUptYW1uSzhYamN1VjFTbnZvQzQ5dHFIOFBtOHJmWjk5TkZ1Y25LMllyUFpXYjc4ODgzN0w3VkdhV2xwQWVmT2xUQm56aWZiSEROK05nTlVWcDRtS1NudHNqV0ppRWp2MHNkd0NVa1RrNHlnVXRWa0xPMng1UlJjUDl6c3F2cW50QmhJR3cvM2p6ZG12TjEzRnZhZWdmMW5vYVMrN2ZrbDljWmpTMUhMdmdFdUk0Q214eGtoZEZBRXhMa2dxVzJQMWF0dXhveGJpWWxKYW5kTTU0RUQ3emUzZUhhRzErc2hLK3RERGh6NEFLL1hUVmhZQk5PbTNVUjlmUlhIaisvdDhMcUpFNWV4ZS9jL0tDMDl3UnR2L0ppMHRDbE1uWG9qQXdlT0FJelpjK2ZOdTQrMWE1L2k0TUUxVEo1OEhUNmZsOTI3M3lJcEtZMkpFNWUxZTErLzM4ZStmYXVJajA5aDFLaVpYZnVEa1Q3RjUvTlFXSmhEUTBNMW16Zi9wYzN4ckt6VnJjYjQzbnJyTnpyc3NnMndmLy83V0swMlJvMmF4WUVESHpCOStpMXMzLzQzN3JycnU1Y2RTNW1jM0hxaW9JcUtJdkx5ZHBHU01vNlNrdnhPdDV3UEdEQ0UrUGdVOXUxN2o5VFVDYTIrRkttcUtnYmd6Sms4aFU0UmtUNUFvVk5Da2dWWW5tYU1JUVNqaTYxQ3AvbmlYYkJzbVBFQW81VnovMW5ZVjJLRTBjckc5cStyYklSZHhjYmo0eUlkTUNETUNLRURYTWFYRFFOY0VPRXdqa1U2akZidVNJZXhMK3I4dnA0U0ZSVlBSRVFjQUltSmFaU1V0SXpwZExtaW1rUG5rU01iMnl6emNQYnM4ZWJuYm5janI3LytRMnBySzNDNW9wZ3o1MjYyYkhtWnJWdi8ycWs2TEJZTHQ5enlkWGJ1ZkkyQ2dnT2NQWHVjTys5OG5NcEtZMDFPcHpPYzVPVFJPSjNobkRwMWxNTENROVRVbEROaHdsSk9uODVwZmk4WHk4N2VTbDFkSmJObjM5V20yNjcwZlkyTnRjM2pkdi95bDIvZzgzbDQrT0VuR0RKa0xLKysrbDJXTDMrc3pVUkJCdzU4d0tGRGE0bVBUK253dnFkUEgyUGZ2cFhjY01NWEtTOHZCQ0FqWXg1Wldhdlp1Zk1ONXM1dDIvTFlrWFBuenJKcTFlOFlNV0lhcWFtVEtDbko3L1MxZHJ1RCtmTS96VHZ2L0p6OC9OM05MYkpOVGZWVVZaMGhPanFSb3FJanJjWW5pNGlJT1JRNkpXUmRON3dsZE80NVk0d2xUSEJkK2hxNXVwSWpJWGtFckRBYTVDaXBoMk1Wa0ZzSk9lZi9XMzJaNVFQclBNYmpWTnNoWWgyeVd1Qy9PdTVSMm1WMWRaVllyYlpMTG51U2xiV2EydG9LYkxhV1g3c1hyNGZwZExvWVBYb09IazhqTTJiY2l0TVp6dENoRTdwVVIzUjBBcmZmL2kzeThuWVJFUkZEVTFNZHExYjl0dFU1SDE4T1pjZU92emMvSHovKzJqYjNjempDMkxQbmJRWU9IRUYwZEVLWDZoSHpmUGpoSHpsNU1xdDVhWTk1OCs1bDJMREoyR3gyWW1JU0dUdzRuZVBIOXpKOGVNdVNKbDZ2aDJQSHRwT1JNYS9WZXF3WHE2MnRaTjI2cHhrOWVnNnBxUk9hUTZmVmFtWFJvZ2Q1OTkxZk1IRGdjRWFOYXRzbDkrUEt5azd5NFlkL0lENCtoVVdMSHVUNDhYMWRmcCtEQjQ4aUlTR1Z2THlkemFHenNQQVFBSFBtZkpJMWE1NmtvYUdHOFBEb0x0OWJSRVI2amtLbmhLeFJjVWFYek54S0NHRE1yUHBwelhmU3B3MktNQjRMTHhyRzFaMGdlcldkUHAxTlFrSXFGb3NGaThWR2JXMEZsWlhGZUwydEMwMVB2NGJGaXovYnZGMVllSmpzN0MzTlFYVG16TnRhbmQrZGtHZXhXQmc5MmxqNnhPLzM4NmxQL1ZlbnIzVTR3bGk5K28vTjI2bXBFN2psbHEvejdydS81SU1QZnM4ZGQzeTd6MDdLOHJYc1M4K1kyeHRlT0F3dkh1NjkrMXN0ME4zdlJ1TGpVeGd4WWhvK240L05tMTlrOU9pNXJTWVNHajkrQ2V2Vy9abnAwMjhtTm5ZZ0FBY1BycWFwcVk2cFUxZTBlOCtHaGhyZWYvOEpIQTRYOCtiZDIrYjQ0TUdqbURwMUJSczN2b0RMRlgzSjVWWnljcmF4ZGV2THBLU01aOW15UjF0OUdkTlZnd2FOcEtqb2FQTjJkdlptQmc0Y1FWcmFaRnl1S0k0YzJjQ01HZTFQY2lRaUlsZUhRcWVFdEJVampKQUN4bnFSbnhxblNmU0RUWHRCdE00RGxVMXdydEg0YjJValZKMS9YdFVJNTl6UTVBV1AzMWcyeCtNSGo2OWwyOTJEYzkvVTFKU1RuNS9KekptM0E4WjR0YjE3MytXMTEzNEFHQk1KZFNRMWRRS3BxVzFiTTV1YTZzbkoyZHF0ZWpJeTV1RnlSUUpHNjFOVTFJQnUzZWVDeE1SaExGcjBJR3ZYUHMyaFEydVpPdlhHSzdwZmI0bHp1TEZaclZodE5peFg0Vy81MlhvWUdRY0xPdTZGZXNVc3dMYTEzYnYyd2hjWUhZMEZIakZpR3ZIeEtXemUvQmR1dnZuZk9IdjJPSHYydk11Y09YY1RFUkhUNXZ6R3hscmVlKy9YMU5WVmN1dXQzOERoYUg5MnIrblRiNkdzcklBUFB2aGZsaTE3bExTMEthMk8xOWRYc1dyVjd6aDE2Z2hUcHR6QXJGbDNOSGZkOXZ1OTdhN0plU21CUUlDYW12TG1GdDNUcDQ5UlhKekxzbVdQWXJGWUdELytXckt5VmpOdTNMWHR2aThSRWJrNkZEb2xwRjAvSFA2NDN3Z2JaK3VOOFlQVEJwcGRsVnlwQzJNMWgwWjEveDU3OXZSTUxZV0ZoM0E2d3hrelpqNWdoTTc3Ny84WkRRMDE3TisvaXVycTBpN2ZzN0d4bHAwN1grOVdQY09HVFdvT25SZXNXZk5VYzVmRGp0eDU1K1BFeFExcTk5aklrVFBZdDI4bHg0NXQ3N09oODN1anNrbE1UQ1FwS1FtSG8vZGJZNWUvYWdUT2g3cldBN3JMdHZYU2ZTMFdDd3NYUHNEYmIvOFA2OWMvdzZsVGh4aytmQW9USml4cGMyNWxaVEdyVi8rUjJ0cEticnJwSzhUSEQrbnd2bGFybGVYTFA4L0tsYjloOWVvL01XWEtqVXlmZm5OelM2Yk41cUNwcVo1YmJ2a2F5Y2taVkZXVllMUFo4Zm04NU9Sc2JUT3V1Q01ORGRVOC8veS9FUWdFOEhnYW1UNzlacnhlRDl1Mi9aV0VoS0hOeTc5TW5MaU1RNGZXc25YcnkxeDMzV1BkK0pNU0VaR2VvTkFwSWMxbE45Ym9YSE4rVGNpVkh5bDBTczhhUC81YWtwTXpXbzNuREErUEpqdzgrcEpqUER0ajZ0UWJPK3pxK0hFSERuekF2bjByMnozbTlicHhPRnp0M3F1c3JJRGMzQjBZbmRBN05uRGdDSEp5dHVIMyt6dGM3MUdDUzFKU0dxTkd6U0kzZHdkaFlaRXNXUEJBbXdtakNnc1BzM2J0VTRDRjY2Ly9Bb01IcDEvMnZuYTdreHR1K0JKcjFqekYvdjJyS0M3TzRkWmJ2d0ZBV0Zoa3F5V0U5dTU5bC96OFRNQUlwRXVYZnE1VHRZZUh4ekJ6NXUyNDNRMGtKYVdSa2pLT0RSdWVwYnE2bEZ0dWFWa1d5T2wwTVh2MlhXemE5Q0tabVc4eGE5WWRuYnEvaUlqMExJVk9DWGtyUnJhRXprMkY4TlVaUFR0N3FmUnZXN2E4MUdHWFFKL1BTMkxpc0V0ZWYrTEVmdkx5ZGpGdjNuMXR1djlacmJZT3V6RiszT1hHeExsY2tVeWMyTFlWS3pkMzUvblFlV2srbnhlcjFhckFHV1F1ZER2OXVNcktZclp0ZTRYaTRtT2twMTlEUWNFQjNuampSOHlaY3c4alIwNXZQaTg4UElidzhCaVdMLy84SmRmTS9MaXdzQWhXclBneXUzYTlRWEp5Um9lekg4K2RlMC96bHlFWEpxN3FyQWtURmdQR2U5eXk1V1h5OG5heGFORm5HRGl3ZFpmMk1XUG1jK1pNSHZ2M3YwOWpZeDF6NTk3VFo4Y21pNGlFS29WT0NYbFRrbUJ3Skp5cE05YnMvUEFFM0RuNjh0ZUpkTWFZTWZNWk1tUk11OGR5Y3JiUzJGalg3ckVMR2hxcU9YNThMOWRjODRuZUtLL2JxcXJPNEhSRzRIU0dVMUZSeE1tVFdaZGNSa1A2bHNMQ3c5VFZWZkxSUjN1dzJSeFlyVllDZ2NENXlhczJjL0prRmdNR0RPSDIyNzlGVWxJYU5UWGxiTno0UEd2WFBzWHUzUU5KVDUvRG1ESHpTRXhNNVpPZi9FRzN2bXl3V3EzTW1YTjNxMzI3ZHIzQjd0My82Tko5UGo0aDE4WGM3a2JXckhtU29xS2pYSFBObmMzZDNEOXV3WUw3OFhyZFpHZHZKanc4dXMya1hTSWkwcnNVT3FWZnVHa2tQSFBRZVA2UFhJVk82VGxKU2NPYng0OTkzT25UT1pjTm5kWFZwVmdzMWs2UFpidGFkdTkrdTlVa05CYUxsV25UYmpheEl1bUtzMmMvWXUvZTk3RFpITTNqY0QvNmFEZnIxdjBmQXdZa2MrMjFEekZxMURYTllUSTZPb0diYi80M1RwN01ZdCsrbFdSbGZjRHc0Vk9Kakl6cjBkYnRqSXg1REI4K3RVdlhyRjM3ZElmSEhJNHdvcU1UV0xMa2M4MUxwclRIWnJPemRPa2pwS1NNSXlOamJwZGVYMFJFcnB4Q3AvUUxONDJFWnc4YW85Wk8xVUoyQll6dFc1L3hKVWcxTnRaUlcxdlo3ckdMVzJpY1RoY05EZFZ0emlrdlAwVk1UR0t2ZDF0MXV4dkl6ZDNaWm45SlNYNjc1NmVuejhicERNZm44eEFSRWN1SUVUUGFkRnZzcmd1VEt6bWQ0VDF5UDJscnhveGJtVGJ0NWxZL1Y2Tkd6U0l5TXA1QmcwYTIyOTNWWXJHUWxqYUZ0TFFwMU5WVkVSa1pkOW5YTWNZZGQyNXlxVTkvK21mbmx4WHEydXpDbi8zc2IxcHRQL2pnTDF2VnZIRGhBNTI2ajhWaVllellCVjE2YlJFUjZSa0tuZEl2eElYQjdDR3c0N1N4L1Y2K1FxZjBqSjA3WDJQbnp0YzZQSDVoeVpTRWhGU09IZHZPcGswdk5xKy9XVk5UVGxIUlVjYU5XOVR1dFh2M3ZzZmV2ZS8xU0oxMWRWVnMyUEJzcDg4ZlBud0t3NGRQdWZ5Sm5iQnIxNXZVMUpSaHN6a0lCQUxOYXlvbUpZM29rZnRMKzlyN0ltUHc0RkdkdXJZemdiT3JOQjVZUktUL1V1aVVmbVBGaUpiUXVmNGtmSEdhTWJ1dHlKV1lQdjFtaGcyYjNPNnhyS3dQcWFrcEIyREdqTnVvcVNrak4zY0hmcjhQTUdiclRFMmQyTHpHNThlbHBJeGo2TkR4bmFyajlPbHNDZ3NQZDNnOExtNHd0OTMyelRiN1AvcG9EMXUydk5TcDErZ3VyOWZOOGVON215ZTFDUStQWnVyVUczc3MxSXFJaUVqZnBvL2MwbS9NSFFLeFlYQ3VDUnA5c0w3UUNLSWkzZlc1ei8zaGt0MEZseTE3dFBsNVZOUUFicm5sNjEyNi82QkJJNWs4K2JwT25ldnplVG9NblM1WEZINi90OTBsWE1MRG80bUtpc2RxdFhXcHRxNllOKzllNXMyN3R6bDBkclY3cFlpSWlBUTNoVTdwTjZ3V3VIRUUvQzNiMkY3NWtVS25YSm5lNmk0WUU1UEV3dzgvMGFVZ09HM2FUVXliZGxPN3h4WXYvbXlIMXcwZlByWFZ4QzZkRGNiejUzK0srZk0vMWVuNlFHR3pPOUxTTk90Wlg1S2NuQWJvWjFsRXBLczB3RUw2bFZzdUdzNTB0QnhPMVpoWGkwaEhMQllMZHJ0RFkrQ0VwcVo2eXN0UG1WMkdBR1ZsSjNHN0c4d3VRMFFrS09rVGpmUXJ5WkV3S2JGbCsrMzJKKzRVRWVrVFVsSlNLQzh2TkxzTUFjckxDMGxJaU1kaXNXQ3oyZFRhS1NMU0JRcWQwdStzR05ueS9JUGo0UFdiVjR1SXlLWE1uajJUa3BLT0o0aVNxNmVvNkNEcDZTT3hXcTA0SEE2RlRoR1JMbERvbEg1bmNTcTR6ZytWcS9QQWxpSno2eEVSNmNpa1NaT0lqWFZ3K1BBNnMwdnAxN0t5VmhNVzVpVTFOUlc3M1k3VDZWVDNkeEdSTHRCdlRPbDNuRFpZZnRFYTl5cy9NcThXTVkvVEdUQzdCT2t4VFVEb1R1NXkvLzJmb3JJeWw0TUgxNXBkU3IrVWxiV2Fpb3BqTEZnd0Q3dmRUbFJVRkE2SHcreXlSRVNDaWtLbjlFc1h6MXE3dHdSSzZzMnJSY3dSVU9ZTUlhSDdQOU9ZVk1yT0k0ODhRRU5EUGhzMlBFMU96bGJLeWs2YVhWcElLeXM3U1U3T1Z0YXRlNUthbW1Nc1dUSVhtODFHWkdRa2NYRngyTzMya1AyU1EwU2tOMmpKRk9tWHhzUkRlaHprVlJuYmIrZkJvNVBOclVtdXJ2RHdBQjZQUGpTR2drQ2dQcVFuZDdGYXJZU0ZoWEhmZlo4a016T1RJMGYyY3Zqd0J6aWRFUlFYbnpDN3ZKQ1RuRHdjdDd1ZXhNUUV4b3daMGR5bE5qdzhuUGo0ZU1MQ3d0UzFWa1NraXhRNnBkKzZld3o4OTA3aitkdDU4SmtKTFdNOUpmUWxKZ2FvcS9QajgrbkRZM0R6WUxHVWhmemtMbmE3bmVqb2FPYk5tOGVFQ1JPb3JhM0Y2L1hpOS9zSnFObStWMWdzRnF4V2EzT1gydGpZV0Z3dUYzYTdQanFKaUhTVmZuTkt2N1ZrR1B4cFAxUTFRWVBYbU1uMjluU3pxNUtySlM3T1NsbVpsK3BxMEVpRFlPVUh6bUcxMW1HM1I0VDg1QzUydTUySUNPTjl4c1hGNFhhNzhYZzgrSHcrQmM4ZWRxSGwzT0Z3NEhRNmNUZ2MyTzMya1A3NUVoSHBUUXFkMG0vWkxIREhhSGp1a0xIOVdnN2NsZzZoMlU0aTdVbExDM0QwcUJldjEybDJLZEl0RFZnc0o3SGJIZjFtY3BjTExicDJ1eDJYeTBVZ0VGRGc3Q1VXaTZYTlEwUkV1a2VoVS9xMTI5TGhwU1BnOFVOeEhldzhEWE9HbUYyVlhBMFhKbWhKVDI4Z1A5K054K05DdnhLRGhSYzRoOFZTMEM4bmQxRUFFaEdSWUtOK0l0S3Z4VGhoV1ZyTDltdkh6S3RGcnI0TEU3UU1HK1lsSXFJRXEvVWN4dkliVFdhWEpoOWpzVno0LzFJSmZJVFZlaEtIdzBGa1pLUW1keEVSRWVuajlMVys5SHVmSEFQdkh6ZWU3ejhMQmRXUUZtTnVUWEwxWEpna0pEWFZ6cmx6NTZpdFBhTUpXdnF3bHNsZElqUzVpNGlJU0pEUXY5TFM3NlhGd05TQlJ1QUUrRnMyZlBNYWMydVNxMHNUdEFRSFRlNGlJaUlTbkJRNlJZQzdNbHBDNS9xVHhwcWRBMXptMWlSWGx5Wm9DUTZhM0VWRVJDVDRLSFNLWUV3ZWxCeHBUQ2JrOGNQYitmRFFCTE9ya3F0TklVWkVSRVNrNTZsUGtnakdNaW1meUdqWmZpdlhDSjhpSWlJaUluSmxGRHBGemxzeEVpTE90LzNYdUdGTmdibjFpSWlJaUlpRUFvVk9rZk5jTmlONFh2RDNiUE5xRVJFUkVSRUpGUnJUS1hLUnV6TGdqV01RQUU3V3dONFNtRDdJN0twRVJBeFpXVmxrWnU2bHNMQVFseXVTRXllMHVIQlBTMHNiVFZOVFBhbXBRNWsxYXdZVEowN1VlRzhSa1N1azBDbHlrWUVSTUM4RnRoWVoyNjhmVStnVWtiN2h1ZWRlcExyYVQxTFNHT2JOVzA1Q3dsQ3pTd3BaNWVXbktDOHZaTzNhVEhidjNzOEREOXluNVhsRVJLNkFmbnVLZk14ZEYwMG90TFBZbU5GV1JNUk1Uenp4WjJ5MlZPYlBmNGlNakxrS25MMHNJV0VvR1JseldiVG9jMWl0S2Z6aEQ4L1MwTkNBeitjenV6UVJrYUNrMENueU1aT1RJRDJ1WmZ0VmplMFVFUk05OTl5THhNYW1NMzc4WXJPMW1IWG5BQUFnQUVsRVFWUkw2WmNtVFZyR2dBSHB2UERDeTlUVzFpcDRpb2gwZzBLblNEc3VYajdsd3hOUTd6V3ZGaEhwdjdLeXNqaDN6cytFQ1FxY1pwbzRjUmwxZFpDWm1VbFRVeE4rdjliVUVoSHBDb1ZPa1hZc1N6UEdkd0kwK2VDMUhIUHJFWkgrYWRldXZRd2NtSEg1RTZYWERSa3lua09Ic3FtdXJsWnJwNGhJRnlsMGlyVERab0ZQald2WmZ2MFlOS2kxVTBTdXNsT25Da2xJU0RXN0RBRVNFbElwTFMybHBxWUdyOWRMSUJBd3V5UVJrYUNoMENuU2dSdEhRTHpMZUY3bmdkZTBNb0dJWEdWaFlSR2FOS2lQU0V3Y2h0UHB3dVB4NEhhN0ZUcEZSTHBBb1ZPa0F3NHJQREMrWmZ1MUhMVjJpc2pWVlZDUWEzWUpsOVRZV0l2YjNXREthemMxMVYvMTF5d3VMc0RuOCtGMnV6V3VVMFNrQ3hRNlJTNWh4Y2pXcloydnE3VlRSRUxBd1lOcjJiangrU3Urei9yMXo3Qm56enRkdXNidjk3TjE2MTg1ZWZKUXQxLzM1TW1EL1BXdjM2RzQrT3IvVWc0RUF1cGVLeUxTUlhhekN4RHB5eHhXdUg4OFBMSFgyUDU3anJHT1o3ais1b2hJRUNzcU9rcDlmZFZsejl1NDhYbkt5d3M3UEY1ZFhVcHBhY0Vsdzkrc1dYZVNtanFoZWR0cXRkTFFVTVBPbmErUm1qb0JpOFhTZkt5eXNwaXRXMTl1OXo3VHA5L0trQ0hHcEVwRGhvd2xJV0VvcTFZOXdZb1ZYMmJBZ0NHODhzcmpsMzAvTTJmZXpzU0pTeTU3bm9pSTlDeDlkQmE1akp0R3drdEhvS0xSYU8xODQ1Z1JSRVZFZ2xWall3MFJFWEdYUFcvY3VFV1g3TWE2ZS9jL2lJd2N3TGh4aXpvOEp5RWhsWXFLMDYzQ2ExemNZTTZjeVNNN2V6TjJleGdBZHJ1VGlJaFlpb3R6R1R0MkFRNkgwYzJrb3FLSW9xS2plRHlOemRmYjdRNXV1T0dMdlBQT0x6aDlPcHVCQTBjd1o4N2RsM3d2MjdhOWd0L2ZNMk1rMU1vcEl0STFDcDBpbCtHd3dxZkh3Zi91TTdaZnpUSFc4VlJycDRnRXErcnFNdUxqTHo5QjBjQ0JJd0R3ZUpwb2JLeHRjOXpoQ0NNc0xJSzR1TUZ0amtWR3htRzEyZ0FvTER6RTRjUHJXaDJQaUlqaDZORk56ZHN1VnpRelp0d0t3TlNwSzRpT1RnRGd2ZmQrVFdSa0hFT0hHdC8yRlJmbmtwMjltV3V2ZllqYmIvOFdkcnNEZ0xGakYxenl2V3pmL3VwbDM2K0lpUFFPZld3VzZZU2JSOEhMUjF0YU85L01OWUtvaUVpd3FhMnRwS21wanBxYThrNWZVMUNReFlZTnp4SVZGZDlxZjMzOU9jcktDaWt1YmozaFVVMU5HWGZkOVQzaTQ0Y0FNR2JNUElZTm04VDY5Yyt3Y09FRHpZRXlFQWp3empzL0p5TmpIbVBITHFDazVLTlc5eWtyTzhucDB6bk1uLzhwYkRaNzg3M3o4bmF4Y09Gbm1nT25pSWowYlFxZElwM2dzQnJyZHY3K2ZHdm4zN0xoenRGcTdSVHByd1pHUUVtZDJWVjBUMW5aU1FET25NbkY0Mm5DNFFqcjFIV1JrWEhjYzg4UFcrMTcvLzBuaUlzYnpKdzVuMnplNS9ONWVPNjVyN1M1M3VXS3d1LzNzWEhqODl4ODg3OWhzVmpJeTl0RmFXa0JDeFk4ME81cjd0dTNpdGpZUVl3ZHU3Q3piMDlFUlBvZ2ZXUVc2YVJiUnNGZkwycnRmQ3ZYQ0tJaTB2K2t4MEgrNWVmaDZaTUtDdytkYnpXMFVGQndnUFQwYXpwMVhXMXRCYzg5OStWVysveCtINmRQWjVPZHZmbXkxMXNzRmhZcytEUnIxanhGVFUwNTRlSFJaR2EreWJScE56VzNpRjZzdlB3VUowN3M0L3JydjREVnFzbjJSVVNDbVVLblNDYzVySERmV1BqRGZtUDc3K2ZIZG9iWnpLMUxSSzYrK1VQaDU3dU1aWlR1eWpDN21zNExCQUlVRmg0a05YVVNGb3VGbkp4dG5RcWQwZEVKakIrL21Qbno3MnUxZjlXcTN4RVhONWk1Yys5cDN1ZjMrMWkvL2htY3p2RG1mYSsvL2lPcXEwc3YydjRoZ1VBQW44L0QvdjN2YytEQUJ3RE1ubjFYOHptVmxjVllMQmFxcXM2UWxqYTUyKzlaUkVUTXA5QXAwZ1czcHNOZmprQzEyM2k4bFF2M2pqVzdLaEc1Mm00WURoOGNoeGNPRzYyZVV3YWFYVkhuRkJSa1VWZFh4ZHk1UnRCY3MrWkpLaXFLaUk5UDZmQ2FRNGZXa1puNUZnREhqbTFyZGN6bjgxQlVsRTEyOXBZMjEwVkZKVEI3OWljQXVQYmF6K0x6ZVM1Ym45ZnJibjZlbmo0TENMQisvVE80WEZHTUdUUHZzdGVMaUVqZnBOQXAwZ1VYMXUzODQvbld6cjlsd3gyajFkb3AwaC85Y0FGOGJSMThmWVBSNjJGK0NreEpNcnVxU3p0MGFBMU9aempEaGszQ1lyRVNHUm5IbmozdmN0MTFuKy93bXJGakZ6Qnk1TXgyajYxYjkyZGlZd2N5WThadHJmWnYydlI4cStWSkVoTlRPMVhmeHljU1NrKy9ockt5azJ6Zi9pb2pSODdvOVBoVEVSSHBXeFE2UmJyb2xsSEd1cDFxN1JUcDM2SWM4S3VsOFB3aFkvM2VONDcxN1AydEZoalpnL2M3Y1dJL3hjVzV6Smh4Vy9OTXNKTW1YY2VPSFgrbnFPZ29LU2x0QjZtWGxoYmc5VFoxZUUrdnQ0bkd4anJPblR2VGFyL2IzVWh0YlNYRnhjZUlpa29nT2pxQjdkdGZiYmRGRk1CaXNmTFp6LzZtM1dOVHB0ekF3WU5yS0N3OHpNaVIwenY3ZGtWRXBBOVI2QlRwb2pDYnNWektudzRZMjJydEZPbS9vaHp3eFdudzBFVElyNFQ5cFplL3ByTXN3TGExUFhPdnBxWjZ0bTM3RzlIUkNVeWVmRjN6L3ZIanIrWHc0WFZzMnZRaWQ5NzVPQzVYWkt2cjl1OS92MDJndkZodGJRWFYxV1Z0enFtdHJjQnF0WFB1M0JrbVRGakt1SEVMOFhvOUpDUU01WnByUHRIcTNETm44dGk5K3g4ZHZrWjRlRFFPaDR1NnVzcXV2R1VSRWVsREZEcEZ1dUcyZFBoYkRsUTJHcTJkNytUQjNXUE1ya3BFekJMbE1NWjE5dlRZem0yWFArV3kvSDQvNjliOW1icTZTcFl2LzN5cnRTMXROanZ6NTMrYTk5OS9nalZybnVUR0cvKzExZkhycnZzOFhxK253L0dZYTljK1JVek1RR2JOdXFQVi92WHJueUUyZG1DckNZWUFuTTRJQmc5T2I3V3ZzYkgya3ZYWDFWWGg5VFlSSGg3ZHFmY3JJaUo5ajBLblNEYzRiZkRBZUhoaXI3SDk4bEdqMjYxTGY2TkVwQS94Ky8xczJ2UUNwMDRkWWZMazZ4Z3hZbHFiYzFKVEp6QnAwbklPSGx6RGh4LytudVhMSDhQcGREVWZ6OHI2a0wxNzMyMzMvb0ZBNFB4RVFwdmI3SStOWGRydHVvOGQyOGJaczhkeE9zTXBLZmtJdXoyTTFOU0ozYjZmaUlpWVN4K1JSYnJwcHBId3lsRW9iVEJhTy8rYURRL3JNNUdJOUJGTlRmV3NYLzhNaFlXSEdEbHlacHR1clJlNzVwcFBVRnRienZIaiszampqUit6ZVBIRERCNDhDb0RwMDI5bSt2U2IyNzF1NWNyZk1tQkFjcHNXemIxN1Z4SVJFZFBtL01iR1drNmRPdHBxWDBWRlVadnpZbUtTS0M0K1JrMU5QWU1IcHpONTh2V0VoVVZjOWoxM3hPLzM0L041c1ZvMURrSkV4QXdLblNMZDVMREM1eWJEZis4MHRsL05oanZTWVlEcjB0ZUppUFMyb3FKc05tNThqcnE2S2pJeTVySmd3ZjFZTEpZT3o3ZGFyU3hkK2dpYk5yMUlidTRPM25ubjU4eWRldzhUSjdadXJYUzdHOG5MMjBsWVdDUit2NWV5c2dJR0R4N2Q1bjdUcDkvVTd1dVVsUld3ZXZVZlcrMExCUHh0emhzOGVEU2pSOC9wekZ2dFVGYldHdXgySjFhcmpaS1NQQUlCUDNGeGc2L29uaUlpMGowS25TSlhZSG1hTVpIUThYUGc4Y016QitIcnM4eXVTa1Q2TzRjakRLL1h3K0xGRHpONjlPeE9YV08xMmxpOCtMTU1IanlhM056dFpHUzBYUmZUWnJPemJkdmZDQVQ4V0N3V0VoSlNPNzErcHRNWnpxaFJzMWl5NUo5YTdTOHNQTXlXTFM5MTZoNWRjZXpZVmlvcml3SGp6MlBjdUVVTUhUcSt4MTlIUkVRdXp4SUlCQUptRnlFU3pETFB3TGMzdFd6LzM0MlExclpYbVloSWx6MzIyR004K3VpZnVuV3QxK3RwTlNsUVQ3cncwZUZTcmFkOVFTQVFJQkFJWUxWYWUrUitUei85R0YvNHdoZElURXdrS1NrSmg2TjMvbnhGUkVKTnovd1dGdW5IWmcyR2lZa3QyNy9mWjE0dElpSVg5RmJnQkNOczl2WEFDVWFkUFJVNFJVU2srL1NiV0tRSGZPbWk5Y3IzbHNDTzArYlZJaUlpSWlMU2x5aDBpdlNBOURoWU1hSmwrdy83d2R0MmJnd1JFUkVSa1g1SG9WT2toM3h1TW9TZm41cnJkQzI4ZnN6Y2VrUWsrS1dsdFowWlZzeVRuSndHOVAyeHJDSWlmWTFDcDBnUGlRdUR6MHhvMlg3aE1GUTFtVmVQaUFTL3BxWjZ5c3RQbVYyR0FHVmxKM0c3Rzh3dVEwUWtLQ2wwaXZTZ1Q0eUdJVkhHOHlZZlBIM0EzSHBFSkxpbHBLUlFYbDVvZGhrQ2xKY1hrcEFRajhWaXdXYXpxYlZUUktRTEZEcEZlcERkQ2wrWTJyTDl3UW5JcXpLdkhoRUpick5uejZTazVMRFpaUWhRVkhTUTlQU1JXSzFXSEE2SFFxZUlTQmNvZElyMHNEbERZUHFnbHUzZjdEYXZGaEVKYnBNbVRTSTIxc0hodyt2TUxxVmZ5OHBhVFZpWWw5VFVWT3gyTzA2blUwdXhpSWgwZ1g1aml2U0NyOHdBNi9rdndiTXI0UDNqNXRZaklzSHIvdnMvUldWbExnY1Byalc3bEg0cEsyczFGUlhIV0xCZ0huYTduYWlvS0J5TzNsc0RWVVFrRkZrQ2dVREE3Q0pFUXRIdjk4R2J1Y2J6U0FlOGNCUEVocGxiazRnRUg3L2ZUME5EQXkrODhCTDE5UmFTazhlVGtKQktZdUl3czBzTFdXVmxKeWt2TDZTbzZCQmhZVjRXTEppTHpXWWpPanFhUVlNR0VSNGVycFpPRVpFdVVPZ1U2U1VOWG5od0pWUTJHdHZYRDRkdlhtTnVUU0lTbkx4ZUx6VTFOV1JtWm5Ma1NBNmxwYVU0blJFVUY1OHd1N1NRazV3OEhMZTduc1RFQkVhTkd0SGNwVFk4UEp6RXhFU2lvcUt3MisxbWx5a2lFbFFVT2tWNjBjWkMrTkgybHUxZkxJYXBBODJyUjBTQ2w5ZnJwYkd4a1hQbnpsRmJXNHZYNjhYdjk2Ti94bnVIeFdMQmFyVTJkNm1OalkzRjVYSXBjSXFJZElOQ3AwZ3YrOVltMkgzR2VKNGNDYyt1TUdhNUZSSHBLci9majlmcnhlUHg0SGE3OFhnOCtIdytCYzhlZG1GWkZJZkRnZFBweE9Gd1lMZmIxYVZXUktTYkZEcEZlbGxwQXp5MEV0dytZL3ZCQ2NaRFJLUTdBb0ZBbTRmMFBJdkYwdVloSWlMZG85QXBjaFc4bWdOUEhUQ2VPNnp3ekFxajFWTkVSRVJFSk5TcG40aklWWEIzQmd5UE1aNTcvUENMVEhQckVSRVJFUkc1V2hRNlJhNENxd1crT2J0bCs4QlplRGZmdkhwRVJFUkVSSzRXaFU2UnF5UmpBTnllM3JMOXAvMVFVbTllUFNJaUlpSWlWNE5DcDhoVjlNaGtHT0F5bmpmNjRLYzdRSU9xUlVSRVJDU1VLWFNLWEVYaGR2akdySmJ0dzJYd1ZxNTU5WWlJaUlpSTlEYUZUcEdyN0pwa1dER2laZnVwQTNDNjFyeDZSRVJFUkVSNmswS25pQW0rT0EwR1JoalBQWDc0eVE3d3E1K3RpSWlJaUlRZ2hVNFJFN2pzOEowNUxkczVGY1phbmlJaUlpSWlvVWFoVThRa0V4UGhrMk5hdHA4N0JBWFY1dFVqSWlJaUl0SWJGRHBGVFBSUGsyQll0UEhjNjRjZmJnTzN6OXlhUkVSRVJFUjZra0tuaUlrY1ZuaDhMbGd0eG5aQk5meGh2N2sxaVlpSWlJajBKSVZPRVpPTmlvTUhKN1JzdjVzUFc0ck1xMGRFUkVSRXBDY3BkSXIwQVo4ZVo0enh2T0JuTytGTW5YbjFpSWlJaUlqMEZJVk9rVDdBYW9IdnpZTVlwN0hkNElYdmJ6V1dVeEVSRVJFUkNXWUtuU0o5Ukx3TC9tTnV5M1orRlR4MXdMeDZSRVJFUkVSNmdrS25TQjh5ZlpEUjFmYUNOM05oWjdGNTlZaUlpSWlJWENtRlRwRSs1ck1UVzQvdi9Pa09PRjFyWGowaUlpSWlJbGRDb1ZPa2ovbjQrTTQ2RHp5KzJSam5LU0lpSWlJU2JCUTZSZnFnajQvdkxLeUJIMitIZ0hrbGlZaUlpSWgwaTBLblNCODFmWkRSMWZhQ25jWHcvQ0h6NmhFUkVSRVI2UTZGVHBFKzdJSHhNRCtsWmZzdlIyRHpLZlBxRVJFUkVSSHBLb1ZPa1Q3dU8zTWdQYTVsKzc5M3d2Rno1dFVqSWlJaUl0SVZDcDBpZlZ5WURYNnlDR0xEak8wbW56R3hVTFhiM0xwRVJFUkVSRHBEb1ZNa0NDUzQ0Q2NMd1dZeHRzL1d3N2MzZ2NkdmJsMGlJaUlpSXBlajBDa1NKTWJHdzlkbnRXem5WTUFQdDRGZlU5cUtpSWlJU0IrbTBDa1NSSzRmRG5kbnRHeHZQdzIvM20xZVBTSWlJaUlpbDZQUUtSSmsvbmtLekIzU3NyM3FPUHoxcUhuMWlJaUlpSWhjaWtLblNKQ3hXdUI3ODJCaVlzdSsvenNJR3d2TnEwbEVSRVJFcENNS25TSkJ5R0dGbnk2QzRURXQrMzZ5QS9hZE5hOG1FUkVSRVpIMktIU0tCS2tJTy94OE1TUkhHdHYrQVB6SFpqaFlabTVkSWlJaUlpSVhVK2dVQ1dJRFhQRExKUkIzMFJxZTM5b0lSOHZOclV0RVJFUkU1QUtGVHBFZ056RENhUEVNdHh2YlRUNzRob0tuaUlpSWlQUVJDcDBpSVdCRXJESEcwMzcrYjNTalY4RlRSRVJFUlBvR2hVNlJFREVwRVg2eTBKaGtDQlE4UlVSRVJLUnZzQVFDZ1lEWlJZaEl6emx3RnI2MUNUeCtZOXRsaDE4dmdkRUR6SzFMUkVSRVJQb250WFNLaEpncEErRy9GNEhUWm13M2V1RnI2K0ZBcWJsMWlZaUlpRWovcEpaT2tSQjF1QXorZlpNUk9nRnNGdmpPSExnMjFkeTZSRVJFUktSL1VlZ1VDV0U1RmZEMURTM0JFK0RSeVhEdldQTnFFaEVSRVpIK1JhRlRKTVRsVk1BM05rRDlSY0h6MWxId3I5UEJhakd2TGhFUkVSSHBIeFE2UmZxQkU5WHduVTF3dHI1bDMrUWsrTUY4aUhhYVY1ZUlpSWlJaEQ2RlRwRis0bHdUUEw0WnNpdGE5ZzJLZ1A5WkRDbFI1dFVsSWlJaUlxRk5vVk9rSC9INDRXYzdZVU5oeTc0SU8vem5mSmcreUx5NitvS0FweExjWmVDcncyS3hFUEEzbVYyU1hNenFKQkFBckJFRUhJbFlISEZZTEJZc0Z2VVJGeEVSNmVzVU9rWDZvYjhjZ2VjT3RkNzMrU253eVRIbTFHTzJRRjB1ZUtzQm45bWxTQ2Y0c2VLM1JCRndqY1J1dDJPMWF2VXZFUkdSdmt5aFU2U2ZldTBZUEhVQS9CZjlCbGcyREw0NTIxaGVwYjhJMUJ3RWY0UFpaVWdYQlFMZzlUdndoR1hnY3JtdzJXeG1seVFpSWlJZFVPZ1U2Y2NPbHNMM3QwSzF1MlZmZWh6OHh6d1kyZy9HZVFicWNnbDRLK2xIR1R1a0JBSlE1M2JpRHh0QlZGU1VncWVJaUVnZnBkQXAwcytWTnNEam0rQ2pjeTM3d216dzJGUmphWlZRRlhCWFFNTngxS1UydUhsOVVGWVhUV3hDR2k2WFMxMXRSVVJFK2lDRlRoRnBkNEloZ0ZtRDRkOW5RMXlZT1hYMXBrQmREbmpQWGY1RTZmT3FHNncwTUpTRWhBUWNEb2ZaNWZTcXJLd3M5dTdKcExDd2tNaUlNSTdsRlpoZFVzZ1puWjVHZlgwVFE0Y09aY2JNYTVnNGNhSW1yUklSdVVJS25TTFM3SzFjK09OKzhGMzBXeUhHQ2QrZVl3VFFVQktvM2c4QjkrVlBsRDdQN1lHVGxRTVlPblFvTHBjclpNUEJpeTgraDg5ZFJjYUlKRktURXhnNkpON3Nra0xXcWRNVkZCYVhjelMzQkljcmp2cys5WUFtclJJUnVRSUtuU0xTU240Vi9HZzduS3BwdmYvV1VmQXZVOEVaSXNQbUZEcERoOXNEK1dlalNFbEpJVG82T2lTRHdaK2ZmSUpSdzJKWVBHK2MyYVgwTytzMkh5YnY1RGtlZU9oUlRWb2xJdEpOb2ZjdnM0aGNrVkZ4OFBRTmNNOFlXazJ3ODA0K1BQb0I1RldaVmxyUFV1QU1HVTRIK0h3KzNHNDNmci9mN0hKNjNJc3ZQc2VvWWRFS25DWlp1bkFDbzlKaWVmbWxGNml0cmNYbjB6aHdFWkd1VXVnVWtUWWNWdmpuS2ZDN1pUQW9vbVYvVVMxOFlUVThzYmYxakxjaVpnc0VBbmk5WGtLdDgwNVdWaGErcGlvV3p4dHZkaW45MnJJRkU4QlhTMlptSmsxTlRTSDU1WWFJU0c5UzZCU1JEbzFMZ0dkV3dPM3BMZnY4QWZoSEhqejRIcnh4clBYNFR4SHBXWHYzN0NSalpKTFpaUWd3Zm5ReTJVY1BVVjFkcmRaT0VaRXVVdWdVa1VzS3M4Ry9Ub2RmTG9hazhKYjl0Ujc0dzM3NDNQdXdzOWk4K2tRdUNMVldUb0RDd2lKU2t4UE1Ma09BMUNFSmxKYVdVbE5URTVLdDZpSWl2VW1oVTBRNlpjcEFlUFltZUdCODY4bUVUdFhBNDV2aEd4dmdaRTNIMTR0STEwV0VoMm1XMmo0aU5TVUJWNWdUajhlRDIrMVc2QlFSNlFLRlRoSHBOSmNOUGpzUm5yOEpscVcxUHJidkxEenlQdng0T3h6WDhwY2lQU0kzWCt0dzlpVUZoY1VoUFdtVmlFaHZVZWdVa1M1TENvZHZ6NFkvWEFjVEVsdjIrd093b2RDWTVmYmJteUNyMUx3YVJTUTQ5ZlV3RjZxVFZvbUk5Q2FGVGhIcHRvd0I4TnVsOE4yNU1EaXk5YkhNTS9DMTlmRGx0YkR0dERuMW1hbWh3YzJxZFFlb3FLenQ4clVyMSs1bjg4N3N5NTduOWZyNHkydGJPSlJkMkowU203MjFhamQ3RHg3djl2Vm56bFpkTWlpVWxLcnB1eS9KT25LUzcvN3M3MVJXMVYzeHZWNzgrMmJlZUc5WHA4OXZhdkx3cXlkWGtwM1g5cGRDSUJEZ2o4K3Y0Wm0vYnV6VXZmNzgwbnJXYkQ3VTZ2cmF1c1pMUGp3ZWI2ZHJGUkdSbm1NM3V3QVJDWDdYcHNLOEZHTTIyNWVPUVAxRm4rdU9sTVAzdGtCYUROdzNEcFlPQTV1bDQzdUZpdnlDRXQ3K1lBK0ZSZVg4ODJlV2R2bzZqOGZMQnh1eW1EbDVCQXRuajcza3VUNmZuNjJaeDBoTWlHYmkyTlFPejZ1cGJXRGo5cVBNbWpxS1FVbXhiWTV2M0hHVTJkTkdNWDNTaURiSFRoU1djaWk3a0J1WFRNRnV0N1U1WHQvUXhJOSsvU2JKZytMNGo2L2UyZWI0ODY5dVlrL1djYjcrMkUya0RkVXNySDNCME9SNHp0WFU4OXE3TzNuMGdjdi9iSlpYMUZCYjM5VHVNWWZEenRvdGh4azlNcG1ZNlBCMnp4bVdrb0RGWXZ5bDM3RTNqL3dUSlNUR1J3Tncra3hscTNNanc4UFl2aWVYOFdOU0dIN1J6NHZWYW1Id3dMam1iYS9YUjliUmswd2VQNng1WDJsNU5kLy8rZXM0SExibTE3dVl4K1BqdGh1bWMrT1NLWmQ5ejVlalZrNFJrYTVSNkJTUkh1R3d3cjFqNFpaUjhFNCt2SlVMWlEwdHh3dXE0V2M3NGNuOXNHU1lFVDdIaGZDa25CUEhwakp4N0ZBT0hDbWd1S1NLNUVGeGw3OElPSlJ6Q3JmYnk4eXBJM3VzbHByYVJ0NWJzNTloS1ludGhzNUxPWDZ5bFBmVzdPZTZSWlBhRFoxWlIwN2k5d2VZTWo2dG5hdGgyc1RoN05pVHg1TXZydVB4cjl4QlpFUll0OTZEOUp6NEFWRXNuVCtCL0lJU21wbzhoSVU1TG5uK3FuVUgyTFk3RjRlajdmOS9BTHZkeHA5Zlh0OW12OThmd092MThic2ZQNGpEWVNjUUNMQis2eEZtVDBzbk1UNGF2OS9QajM3OVpwdVE2SFRhK2RzL2RyUzZUNWpUemkrK2Z6OU5UUjQ4WGgvNUowcndldjBNVDAya3RxNFJnQXM1OE1mL2ZrKzdBZmhYVDY2ODdKK05pSWowRG9WT0VlbFJrUTY0Ynl4OGNneHNMSVRYajBGT1JjdnhxaVo0TTlkNEpFZkMwalFqZ0tiRm1GZHpkeHpPT2NWVGYxbDN5WFA4L2dDQkFQejMvNzU5eWZNZWUzQVo0MGFuQUxBM3kram0rc1QvZmRqbXZJaHdKNy80L3YzZHJMaDM3RHRrVEhSenpiUlI3UjZmUEg0WWkrYU1aZlBPSFBZZkxtRCtySXlyV1Y2Lzlld3JHOWwvdU9OSmlBS0JBQmFMaFcvKytLOGRudlAvL3VWbVVvY1kzd3lOR1pYTVZ4NjlzZm1ZMys5bjlhWkRqTTlJYVQ3bjQvWWZMdURKRjlZMmJ4ODRjcExTOG1xKytQQjFyYzc3MXBkdVk4amdBUjNXY1RTM2lQOTdlUU1BYjMrNGgzVmJqalFmKy83UFgyOSsvaThQTFFlTWx2MzIrSHg5ZTZ5b2lFZ29VK2dVa1Y1aHN4aGhjdWt3T0ZSbWhNK3RSY1prUXhjVTF4bmRjVjg2QXFQaWpIT1hwMEZDKzczMCtoU2Z6NC9iN1dYMHlNRU1UT2hlWWo1VFdrWCtpYlA0ei8raGxGWFVzUGZnQ2FaUEdrNzZpTUc4L3Q0dXhveEtidTQ2NjNEWUtDazl4MDkvOTQ5VzkzbDM5VDVXclR2UXZEMXJ5a2dldUh0Qm05ZDcrcVgxV0sxdHV4MjYzVjQyNzh4aCs1NjhkdDluUnlxcjZqaDR0SkNNa1lPSmpBamo3Ky9zYVBjOHY5OW9rVHA5cHFMTk9XRk9CN2ZkTUtQRDE1RHVXVFJuTEJQL2YzdDNIdDMwZWVkNy9DMXJzZVFkVzdiQk96Yll4Z1pqd095QlFBZ1FJQ1FwS1duVE1GMXkyMDQ2elV4bW1zek5MSGZhU1RQVG1aemJkRTN2YlpNMmJkTnNiWnBtQjhMaXNPK0x3UVpzd09EZDRBVzgyN0prYS82UUVSakxaZ2tLMitkMXp1ODQwdS9SenovbENNUEh6L2Y1UHBrSmdLZUVkZlVuQjNub3ZtbUVCUHVlYWQ2OHM0VGEwMDA4ZE45VTczTlJ3MElBR0RjbWtjNnU3bjdySWQ5WnRZZHRlNDZST1NwdTBIV1NNVkZoTEYwd0VZUEJRRzl2TCsrdTJzT2QwOGRnand6bHB5K3Raa2JmTHlDNm5TNGNEdWVnNzhYcDdQSCs5K0o1dWR4MVJ6YlAvM0lsT1dPUzZPaDBjUDg5bnM5UGQ3Zm5QcDc3eFFlRGx0ZU9Hek40R2JxSWlQaVBRcWVJK04xWXUrYzQwd1ViS21COVJmL1pUNERTSnMveDBrSFByT2U0YU1pSmh0d1lpTFJlbi91K0hOUHpSak45MG1qdjQ5N2VYaHJPdEJKajcxL0dXdGZRVEhSVVdMOS9ERy9aVlVKcFdaMzM4Y3AxK3dGWXZuUXFFZUhCdkx0NkQ4a0pkdWJPelBLT2FlOXdzSEJPRHVCWjE3WXEvd0NabytKSVRZNEJZTU8ySXpoZDUvK1JEaEFhWW1YcGdvbFg5ZjdLS3VzcFBPSzdVZEhXM1NXNDNXN216TXlpeStGa3k2NmpRMTZyK3FMMWV3QWh3VmFGVGo5SVM0a2xqVmpBcys3MjR3MkZoQVFITWpuWDk0ejBxdndEWktTTkdIQytyYjJMWC9iTlZ2NytUNXNIdk82L2Z6NzBMRDU0UHFlaElUWmFXanRaY3ZjRUNnNlZVMUpheTdJbGt3RjQ3b1VQTG5tTmMyWFp3VUZXempaMTBOVGNRWFpHQXI5Ky9STWVmWGlPOTMzZWY4OGs1czdJOGxreXZHdC9xWGN0cVlpSWZMWVVPa1hrTXhOcGhXWHBucU8ySGRhWFEzNDVWTFQySDFmZTRqaytMUFU4SGhGOFBvVG1SRU5jeUdkLzc1ZmpiRk03TDcrNWdjcWFSdjdobTR1OGpYUE96VTRtaklqazRRZG1rQkFYT2VDMXpTMGQ3TnhmeXRRSm80Z0lEeDV3L3B6Z29FQVd6OHNGUEFGMFZmNEJNa2ZIY2Zlc3NRRHNPWEJpd0d0Q1EyemUxMXpOZTVvN3MybkFlajZIdzhtR2JVY0FTRW1JWmxoRU1EOTk5c3RYOVQzRXY0SnNnU1FuMkRsOHROcG42R3h1NmFEMmRGTy9YMjZjRXh3VXlILzgwM0x2NDhJamxmeGw1VzYrOHRCc1VoTHQvY1pXMVp6aE4yOXNZT21DaVV3Y2wrSjkzbWExOE9hNzIrbHlPUG5mejc1T2I2K2JtWlBUaWU4cnFYM3lzY1g5bWdSZDdIUjlNN3YybDNvZjd6MTRnb3kwL28yTEhBNG4vL3lEUHdMMG0vWDNaZW1DaWQ0L0x5SWk4dGxRNkJTUjYySkVNS3pJOGh5bFRaQmZBWjlVUUYzSHdMRzE3WjVqVFpubmNiQVpFa0xQSDRrWGZBMzAzZXZrbWhzM0pwR2YvY2VYTVJvOU8wOFZIQ3JuRDI5dHBxT3ptenVuWnhJLy9IeXdqTEdIY2YvQ1NieS9aaDgvK05sN3pMc2ptM3ZuVDJCRzNtaW1Ua2pEWlBJMFVubnlzU1dFRDlJQjFKZHoyNVFFK0NnbHZORHhrNmM0ZXVMVVZiekw4MnhXQ3ltSjU3dUpmckx0TU8wK09wb2VQRnhCVmUyWklVTnVTV2tOYXpjV01YdGFaci91bytJL002ZWs4OGYzZHZEZ2tpbUVCUGN2SGRpNit5aG1zNUZKT1FPN0Z4c01CcUtHZVdZSEhRNG5KOHJyc0ZrdGZMQm1INmxKMGFTbXhKS1NZS2U0dEpaVjZ3dVlQM3NzODJlUEczQ2RaWXNucytUdUNaU1UxdkwyUjd0WXVtQ2l0L0dQMld6QzBUMTRlVzFFZUJBTDVvekQ1ZXJCYUF4Z1Y4RUpsdHpkLy9ObHNaajQ3bmMreDc4OTkyZSs5c1haM3BuL0MvM2dwKyt6Yk1sa0pvNU5HWEJPUkVUOFM2RlRSSzY3dEFqUDhZMGNLR3VCZ3ROd3NCNzIxMEZyOThEeDdVNVBlZTdGSmJyZ21VMk5EL1VFVTE5SFVOL1hxVUdmN3A0TkJnTm1zNG1XMWc3ZVc3MlhiWHVPRVdTejhJMFZjd2RzUFdJd0dManJqbXpHWnlYeDZ0dGJXYmU1aUgxRlpheDRjS2EzZ1ZCTGF3ZE5MWjZqdkxvUjhEUWlPbFhYeEw3Q011KzFvcU5DdlkxYnpxMjM5TFYrN1VKSFQ1emlnelg3c0ZpdTdrZCtkN2VMd0VDek4zUzJkemhZdTdIUTU5aGQrMHZaVjFqR0hWTXlCdDFDbytoSUZZZEtxc2dkNjd2anJWeDdVM0xUZUhmVkh0WnRLdUtCUlhuZTV6M3JlWXZKeTBrbHlEWjBaK0hBUURPUFBqd0h0OXROVVhFVmF6WWU3TGNPT0hKWUNHYXppZU1uVDVHU0dOMnYyM0ZFZURBdVZ3OXJOeGF5Y0U0TzRXRkIzbldjcFdXbmVldURuVTlKaE0wQUFCRm5TVVJCVkpkOEQvL3l4UDEwZDdzNDI5Uk9aRVFJdGFmUDRuYTdLYTlxQUNBNXdUUHphakdiQ0xUNDZzanJKalRZaXMxbXVlVDNFaEdSYTB1aFUwUnVLQ2xobnVPQjBlREdVMlo3b0E0SzZqeGZXM3lFMEF1ZDZmSWNRd2t3d01jTFB0MTl1bHc5NUc4OXpLcjhBcnE2bkdSbkpMRGl3WmxEbHNaR1JZYnlkMTlmeUtZZHhiejkwUzUrOXV1UG1UazVuYy9mTzRYS21qTzg1S01iN3Y2aWNtK0hXSUE3cDJmeXhRZG1BSGpYYnA2YmJiMlVIMzczUzVqTkpweE9GMmJ6NEQvK1cxbzdDUTJ4WWpBWWFHdnY0aCsvLzNxLzgzLzVhQmNkbmQya0pOb3BxMnpvZDI3S2hEVDJIanpKcm9MU1FVc1lEeDJ0SWlEQXdJUnJHRHBYTjhRUzFCRkVVRU1BeHM5b3R0dmZydVYydGhhTGlmc1dUdUtQNzIwbmIveElFdnArY2ZIaDJuMjBkemhZZlBmZ005TW5LK280VkZKRnc1bFdUdFUxVTF2WGhOUFpRMHFpbmJ0bVpwR1ZrVUNNUFl4OWhXVWNPRlRPZTZ2M1lqSVpTVTJLNFZ0ZnVSdXIxUk1BMS9UOW9tTCtiTS9ub3FzdmROcHNGakpIeGZIRU4rN2h1UmZlWjlGZHVlUmtKZkhVTTYveDFMZVdNRHdtZ3IvNXA5OENjTGE1SGJQWnlQLy8vVHJjYmpkT1o0OTNLNVFmUDdNQ2dKZmYzT2l6WVZaWDErQ3pxU0lpNGw4S25TSnl3ekp3UG9UZVA4cnozTWxtT05FTU5hMVEyUXJWYlZEVjZwbjkvS3c0blM2ZSs4VUhWTmVlSlRnb2tLODhOSXRwRnpRVEdvckJZT0RPNldQSUhCWEhiMTdmd05iZFI2bXRhK0k3ZjcyWS8vdmRML1ViKzYvLy9TZG1UODFrNGR3YzczUGxWUTFzMmxFTVFITkxPd0FueWs5N3ozZDBkbFBYME1LbUhjVk15VTNGYXUwL3ExTjcraXcvZm5FMTl5MmN5QjFUTWdiY1gzbFZBeSs4dkliYzdHUWVlWERtZ1BOTnplMXMyM09NMU9RWThzYW5EZ2lkV2VueDJLd1c5aFNjOEJrNnp6YTFVM3U2aWV5TUJJS0RybDJIcURVTnNkZnNXamVLQUFOY3U5MWFZZGJVRExidk9jcExyMzNDVTk5YXdzbUtldFp0UHNTOTh5Y00yV0NudDlmTjBST25pTFdITTNsQ0drbHhVU1RGUnhFWWFHYlRqbUxlZkhjN3p6NjluSVZ6Y2xnNEo0ZW01bllLRHBWVDM5RGlEWnpsVmZXc1hGOUFldXB3M2xtMWgrYVdEakpIeDJFd0dBaThnaG40dlBHcDVJMVA3YnRtQXovNjFjb0JhNG0vL2JYNXBLZU9HUERhcDU1NTdiSy9qNGlJWEZzS25TSnlVeGtaN2prdTF1endoTS9xTmpqZERsMDkwTjBEemw1dzlrQjMzOWR6ano4TnM5bkVzc1ZUS0NxdUpDaytpamZlM2M0YjcyNi80dXQ4L1V0ektUN3VhZTVpTkFiUTI5dkxpWXA2eG95SzgzYmZOSnVOaEFSYnFhcHBwSzNEUWVHUkNqWnVMKzUzblozN1N0bTU3M3lqbGVhV0Rzb3E2OG5PaUI4UU9rTkRiQ1RHUmZMYTIxc3BQbGJESTh0bWVzc05qeHlyNWxkL3lDZklabUhlckd5Zjl4d1JIa3hxY2d3ckhweEo4ZkhhQWVkTkppUGpzNVBZc2ZjNDlZMHRSRiswbmN6Qkl4VUFUTXk1dHV2cWZwUjVFTHZkVG5SME5HYXpyOUxLbTlOajZ5ODk1bklaREFhK3VXSWUvL1h6OS9qSlM2dXBiMndoSnl1UlJYZU5IL1ExTGxjUGJyZWIreTdxZmx4WjR5a0JiMmhzd2RYVHcvR1QvZGNNSjR5SUpHRkVKTWRQbmlJMHhFWjdSemZEd29QcDZlbWxyYjJMeUlnUXVoeE9ZdXhoQkFRRTRIUjV5bVo3ZXR5MGR6ZzQyOVNPMisyWmRmZGRLdHYvSHM4MHRYazczTDd4emphc1Byclhkblpkb2t4Q1JFVDhScUZUUkc0SjRZR2VJOXQrNmJFQTd1WlA5LzJ5MHVQSlNvK25xdVlNVXlmNDNvWmk1LzVTakFFQjVJMGYyS0FGd0I0Wnl2S2wwN3lQeXlvYitOVXI2M25tSHg4a0pyQi9zdDZ5cTRUaTQ3Vjg3OGxsUEhTZjV6VWZyZHZQeXZVSFNJcVA0dW5IbHc2NGZrREF3TExia0dBcmp6KzZnRlg1Qi9odzdYNU9WdGJ6dng2ZXc5bm1kbjc3NWtic2thRTg4ZlY3R0JZeGVKbnczM3gxUHNGQmdUNURKMEJ1ZGpJNzloNW43OEdUM0RPM2Y2QXBQRkpKUUlDQjNHeXQ1N3dld3NOczVJeEpZdXR1ei9ZMnM2Wm1EcmttdUsyOWk1Ky92TWJudWQ1ZU42NitFdS9uZjdseTBEWERFOGVsOEpXSFp2UHMwOHY3UGYvVyt6dElHT0ZwdUhXaXZKNS9mLzV0bk00ZVhuOW5Hd0VCQnJxN1hiencyelVZREFiY2ZWMkhkdXc5UmxsbFBjMHRuZFNmYWFHNzI4WGYvdXZ2QWZqT1h5OEdZUGEwTVNUNjZCRDlpOSt0SGZSOWlvaUlmeWwwaW9oOENnbHhrWHhwMmNBeVZJREM0a29DTGVaQnoxOE5nOEhnRFFuSFRwN0daREpTVWQzSXFicG00dnEyb0xpY2F5eWVsOHVvbEZoKzg4WUdudi9sUjdqZGtCUWZ4ZU9QTGhqUTNmUmk1MmFVQnBPVkhvL1piR1IvWVZtLzBPbHdPQ2twclNVclBmNlNUV3ZrMmp0NHVJSVAxdTZqcXVZTVV5YWtVVlpaendzdnJ5RnYvRWdXemhudmN5dWZpUENCVytHMGR6allzcXVFRGRzT0V4NGFSSDFqSzZFaFZtS2p3MWwwMS9oK1hZN1BxVzlzb2ZaMEUzV05MZFEzdEhDNnZwbXlxZ1lldU1lelIydEcyb2pMV3RONXFxNlo1cFpPN0pHaFJFZUZVdGZRd3IvODNmMUVSb1I0UTIvYzhBZ1M0Nkp3ZER2cGN2UWRmZXM1UzQ3WFlEUUdrSjJSY0UzLzM0cUl5TkFVT2tWRWJrS3RiWjJjS0svam5yazViTmgyaEEzYkRsOXh1RTFPc0pPV0hNditJazkzWEl2RjVPMkkrMm1ZelNheTB1TTVjS2lDTTJmYmlCem0yVmkxcUtRS2w2dkg1OVljNGg5ZFhkM3NLampCcGgxSHFLNDl5NGpZQ0I1L2RBSFpHUWwwZDd0WXViNkE5VnNPc2VmQVNWS1RZNWc2Y1JRVHhpWVRHdEsvODNCSHA0TkRKZFVVRkpWeCtGZzFrOGFONU1uSGxuRDRhRFZyTnhieWYvNytBZkszSHViLy9XNHRZYUUySm94TklUc2pnYVQ0S0FJQ0F2aHc3WDUyRjV3Z3hoNUcvUEJoQk5rQ2NUcGRUTTVONDlqSnk5L081OExPdStWVkRXemNVY3p3bUFoV2YzS0FUN1lleHUxMjg1TVhWM3ZIbU0xR3JJRVdBaTBtSEE0WGg0OVZFeFlXcE5BcEl2SVpVK2dVRWJrSmJkcFJURTlQTDNualUrbnFjcEsvOVREVEpvMzJ1VCtoTHpXbnp2TGlxL21jcm05bXlkMjV1Rnk5Zkx6aElQLzUwL2Y0MmhkbmU3ZHl1VnBqTXhNNWNLaUMvWWZLbVhlSFozM28vc0l5VENZanVkbmFKOUhmQ285VXNuM1BNWXBLS25FNmUwaUlpK1NyWDVqTjVOeFViOW0xeFdMaWdVVjUzRGw5RE9zM0Y3Rmxkd2x2dkxPTk45L2R6c2lrYUI3NzhqeGEyN3A0NWEzTlZGUTNFbU1QWTNyZWFMNXcvelRDUXZ2dk9XUXlHVmx3NXpqbXpoakQzb01uMmJtdmxJL1dGV0F5QlRBamJ6VExsMDVseFlNek1adE4zbUE0WlVMYUpXZk5UOVUzMDNpMkRiZmJqV21JdHNRVHg2V1FsaHlMeldyQlpqTmpzMXF3QnByN2xaZy85Y3hyZkc3UlpPME5LeUp5SFNoMGlvamNnSHA3UFRPT2ptNG5qV2RiNmJ4Z3U0ZVcxazd5dHh4aTNKaEVoc2RFc0hCdUR0djNIdU9WdHpiejVHT0xCOHhTWFh6ZDlWc084ZjdIKzdDWVRYejdhL01abTVrSXdNaWthSDczcDAzOC9EZHJXSFJYRHZmT256am9kUzVsZkZZU1lTRTJNa2ZGZWQ2SHc4bkJJeFZrcGNkN081cUsveGdNVUZSU1NXNTJNak9ucEpPUkZqZm8yR0VSd1h4KzZWVHVuVCtSM1FkSzJiSDNPRm5wOFlTRzJBZ05zVEZ2VmpZallvYjVMTCs5bU5sc1l0cWswVXliTkpyMmppNE9sVlNUa1RhaVg4bDJlNGNEUjdlVEI1ZE1HZkQ2ZStkUEpMNnZUUHlyWDVqTnIxL2ZnTUVBWXpNVGlJME9HekQrbkJoN09ERjJIeDNHUkVUa2hxRFFLU0p5Zy9uM0gvN0YyemdsZjh0aDhyY2NCaUEyT2h5MzI4MnJiMitoczh2SjByNk9vcUVoTmo2L2RDcXYvR2t6UDM1eEZVOTgvUjdDdzRJR1hMZTl3OEd2L3JDZXNzb0cwbE9IOCtYbHM0aTZZS3VNOGRuSi9QUGYzc2VMcithemN2MEJnb0tzZ3paSnVwVFFFRnUvR2FYOVJlVTRuU3F0L2F5TXpVemsrZTg5TXVSK3JCZXpXczNNbXBySnJLbVovWjZmbkR2NFoyRDJ0RXhtVDh2MGVTNDR5TW9VSDUrZmtHQXJUeisrMUxzMk9UYzcyZHRZNnNLeTE3R1ppZnprKzM4MTZQZE9UckFQV0c4NmxCOSs3NUhMSGlzaUl0ZVdRcWVJeUZYWXZMT1lQMys0YThneDNkMHVBSjc0dDFlR0hQZkYrNmN6UFc4MHcyUEMrZHppeVpoTlJpd1dFMmFURWJQWmlNVnNZdk9PWW1ycm1uamxyYzBVSHFuazN2a1RTSXlMOGw1aitxVFJuRHJkeEpxTmhYei9SKyt3NU81YzVzd1kwNis4TURnb2tMallZVXlaTUlvNU04YjQ3Rm9hWXcvbjZXOHZaZlBPRXViTUdNT1pKczllb0lQM04vVjQrOE5kYk5wWlBPajVjMTFPWDMxN0M2LzlaV3UvYzk5Y2NaZlcyUG5CbFFUT3o5cFFIWE5GUk9UV2MrUCtqU1FpY2dPTHNZY3h1VytUK2s4ck9pcTA3NXJoTExoem5NOHg2YW5EK1doZEFSOXZPTWo0N0NRV3o4c2RNT2FCUlhrWWpRR3N5ai9BbmdNbm1EVTFZOEMyS1grMWZOYVE5MUpTV3NNbld3NFRHR2ptMVQ5dm9iemFzeDlqYlBUUXBZc3BTZEU0WGE0aHh3eG1XUGpnMjdPSWlJakl6VStoVTBUa0ttU2t4UTI1VHU1YU01dE5MSmd6am02bmkyV0xKL3VjS1RJWUROeTNjQkpwS2JFa3hVZGQxVXhYV0VnUXArclBiMkpxTVp0WVBDK1hyUFNoR3d0TnlobXAwbGsvR0oybXBqYzNrdVRFRVlCbWFrVkVycFRCZlc3aGtJakliY1RkUEhScHJOeGNDc3V0Mk8xMm9xT2pNWnR2blVaRnozNy9lM3gxK2ZUTGF1SWovbFZaM2NpdjM5akM1NWQvZ2Vqb2FPeDIreTMxV1JNUjhhZUFTdzhSRVJHUjZ5RStJWUhLMnNicmZSc0NWTlkwRWhrWmhjRmd3R2cwYXJaVFJPUUtLSFNLaUlqY29QTHlwbkw0Nk9ucmZSc0NIQ3l1SlRWdEZBRUJBWmpOWm9WT0VaRXJvTkFwSWlKeWd4bzNiaHhtMnpEdnRqbHlmYXpkV0VRUGdTUW1KbUl5bWJCWUxBT2FkSW1JeU9EMEUxTkVST1FHOXZERGozQzh2SW44TFVYWCsxWnVTK3MyRlhLczdBd3padHlCeVdRaUpDUkVhemxGUks2UUdnbUp5RzJwdDZVQWc3djdldCtHWEFNT0p4eXRzZDZ5elYxNmUzdnA3T3prdFZkZndkRGJUdGJvNFNUR1JaRVlIM1hwRjh0VnFheHVwTEtta2NLU0ducXdNbjM2SFJpTlJrSkRRNG1OamNWbXMybW1VMFRrQ2loMGlzaHRxYmRsUHdhMzgzcmZobHdEdDNyb0JIQzVYTFMydHJKNzkyNUtpZzlUWDE5UGtNMUNXVVh0OWI2MVcwNUswZ2c2T3J1SmlvcGlaT29vYjBtdHpXYkRicmNURWhLQ3lhUWQ1MFJFcm9SQ3A0amNsbnJhU2dqb2FiNzBRTG5obldtRm1yTTJZbU5qaVl5TXZHVURnY3Zsb3F1cmkrYm1adHJhMm5DNVhQVDI5cUsveHYzRFlEQVFFQkRnTGFrTkR3L0hhclhlc3A4dkVSRi8wazlPRWJrOW1hUHA3V2tqZ0o3cmZTZnlLVGhkME5nU2NGdDBGRFdaVEFRRkJXR3hXSWlJaUtDN3V4dW4wMGxQVDQrQzV6VjJibHNVczltTXhXTEJiRFpqTXBsVVVpc2ljcFVVT2tYa3RoUmdHWWJMVVkraHQ1bGJPS2ZjMG5yZDBOSUI3UTRqUVVHM1IwZlJjK0hhWkRKaHRWcHh1OTBLbkg1aU1CZ0dIQ0lpY25VVU9rWGt0dVcyanNUWldvVEY1THJldHlKWG9kTUJGZlVtek9iYnE2T29BcENJaU54c2J1MWZDWXVJRE1KZ01HQXltWEJaTTJoeldIQ3B5dmFtNGVxQnhoWTRXbTNDYURRU0hCeE1SRVFFSnBOSllVeEVST1FHcEVaQ0luSmJjN2xjdExXMTBkNWNRN0NsRTZ1NUJ3TUdMR2I5YUx5UmRMc011TjF1T2h3R0dwb050RHVNNmlncUlpSnlrMURvRkpIYm5ycUMzanpVVVZSRVJPVG1vOUFwSWdMMDl2Ymljcmx3T3AzcUNucURVa2RSRVJHUm01TkNwNGhJbjNPZFFDODg1TWFpanFJaUlpSTNINFZPRVJFUkVSRVI4UnZWSklt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Mvd1BmUE9GeDM3NTlad0FBQUFBU1VWT1JLNUNZSUk9IiwKCSJUaGVtZSIgOiAiIiwKCSJUeXBlIiA6ICJtaW5kIiwKCSJWZXJzaW9uIiA6ICIiCn0K"/>
    </extobj>
  </extobjs>
</s:customData>
</file>

<file path=customXml/item28.xml><?xml version="1.0" encoding="utf-8"?>
<s:customData xmlns="http://www.wps.cn/officeDocument/2013/wpsCustomData" xmlns:s="http://www.wps.cn/officeDocument/2013/wpsCustomData">
  <extobjs>
    <extobj name="C9F754DE-2CAD-44b6-B708-469DEB6407EB-1">
      <extobjdata type="C9F754DE-2CAD-44b6-B708-469DEB6407EB" data="ewoJIkZpbGVJZCIgOiAiMzI2NjU1OTI5NzU4IiwKCSJHcm91cElkIiA6ICI5Mjk5MDI2MDIiLAoJIkltYWdlIiA6ICJpVkJPUncwS0dnb0FBQUFOU1VoRVVnQUFBNTBBQUFTVkNBWUFBQUF2MkxxcEFBQUFBWE5TUjBJQXJzNGM2UUFBSUFCSlJFRlVlSnpzM1hkNGxOZWQ5dkh2akdha1VaZVFCSktRa0FTaWk5NnJBV1BjY1k5clhPSjRZM3MzWmJPSk45bTg2WnZOSnRuMHhIRVN4M1p3alUzY2pRM0dCdE43a1lRQWdVQkNFdXE5VDMzL0dKQVFFakFxbzFHNVA5ZWxDejFsenZPYlFZSzU1NXpuSElQTDVYSWhJaUlpSWlJaTRnVkdYeGNnSWlJaUlpSWlnNWR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5ZGNGaUlpSWlHZlMwOVBadSs4QStRWDVXQUtEeWMzSjluVkowazhralI1TFMxTWppWWtKekprOWk3UzBOQXdHQXdhRHdkZWxpWWhnY0xsY0xsOFhJU0lpSXBmM3dwb1hxVzF5RWpOcUhGRWpFb21LVGZCMVNkTFBWQlFYVUZHU1QvSHBMTUtEekR4dzN6MllUQ2FNUmcxc0V4SGZVdWdVRVJIcDUzNy96TE5FeEtVeWFjNHlYNWNpQTBURzdrK29QbnVTeHg1K0FJdkZncCtmbjY5TEVwRWhUS0ZUUkVTa0gzdGh6WXNZd3hPWnJNQXBYWlM1NnhNYXkwNXgzejJmSXlRa1JNRlRSSHhHNHkxRVJFVDZxZlQwZEdvYW5RcWMwaTFwODYrbXdRcDc5KzZscGFVRnA5UHA2NUpFWkloUzZCUVJFZW1uOXV3N3dQQ2tjYjR1UXdhdytOR1R5TXc2Um0xdExRNkh3OWZsaU1nUXBkQXBJaUxTVHhYazV4TTFJdEhYWmNnQUZoV2JTRmxaR1hWMWRkanRkblJYbFlqNGdrS25pSWhJUHhVUUdLUlphcVZIb3VORzRSOWd3V2F6WWJWYUZUcEZ4Q2NVT2tWRVJQcXB2Rk1uZkYyQ0RBSkZCWGs0SEE2c1ZxdnU2eFFSbjFEb0ZCRVJFZWxGTHBlTHNyTjVORFhVZGVseDFSVWxOTlJXZTYwbURhOFZFVjlSNkJRUkVSR3ZhcXl2WmNNLy9rUkJUbGFmdGRQVVVNZk85YTlqczdiMDZKcDJtNVdhaXRMTGZqVTNOclI3ak1OdTUrMW5mOHJKakQydCs2ckxpL25zbmI5ZnNoNm4wOG1HVi8vSUoydi9nbE1UL29qSUlHUHlkUUVpSWlMaVhUWnJDM3MrZVl1NnFqS3V1Ky9MZlg3OStwcEs4bzRmWnZ6MGhYM1dUbFZaRWNjUGJpZi9SQ1lyN255TTZOaEVqdTdmeXE0TmIzaDByYWdSQ2F6K3dsTVVuajdHaHRlZXZ1eTUweGRmejV3VnQxejJISnUxaGZ5VG1iejMvQys0OXQ1L0l6Z3NvdDF4bzlISWtwcy96NGN2LzQ3aU15ZUpUeG52VVoxZG9WNU9FZkVWaFU0UkVaRkJ5dHJTVFBhaEhSemVzWjdHdWhvU3hrenlTUjB0amZVQUJJYUU5MWs3OGNuanVPWFJiN0hoSDAvejduTS9ZL1VqVCtGdzJMSGJyTXk3NWc3TTVvRExQdDRTRkhLdW5mSGM5ZVFQTG5uZU84Lzl6S1BhWStLVHVQbmhiL0xCaTcvbWd4ZC9UZHE4RmV6NTVLMU96blN4NGZVL2RkZzdmdm9pRmx4N2wwZlhFaEhwYnhRNlJVUkVCcUg2MmlwZS84TjNjZGp0cEV5YVNlN1JnejZycGJhcURJRGcwSWdybk5tNzdVVEd4SEhybzk4bWE5OW5STVVtVXB5ZkE4QzRhUXRhUStXVm1QMERpSWlPdmVSeGc4SHpPNVhDbzRaejAwUC9RVU50RmNGaGtRUmRFSjczYkh5VFlTTkdranBsWHFlUERZMkk5dmc2SWlMOWpVS25pSWpJSU9SeU9oazVlaEpwYzFjd2N2UUVudjN4RXo2cnBhS2tBSUM2bW9vT3cwcTkxVTV6WXoyV29CQUNBb09Zc2VUNmJsK3p0elExMUJFWUhFcFlaRFJoa2U0QWVmN1BBMXZXVVZOWnl0UkYxNUk4WVRyZ3ZwZjBaTVllSnN4YzdMT2FSVVI2aTBLbmlJaklJQlFhRWNXMTl6enA2eklBS0M4NkEwRCtpUXhpRThkNHZaMmFpbExlK3V0UEdETmxMdk91dmgxL1MyQzNyd21RYzJRZlc5NWQwK2t4dTgxNnhjYzNOZFR4eGgrL3o1Z3BjMW13Nmk2TWZuNnR4NDRkMk1iK3plOHlmOVdkVEppeHFIVi9lZEVadG4zd01zMk45VXhmZkYyUDZoY1I4VFdGVGhFUkVmR2F4cm9hS29yekNiQUVjVHJyQUhOVzNPcjFka0lqbzBtYmR6V0h0bjFJL29sTWx0LzZDSEhKNDdyN0ZDZ3J6TVZrOW1mQmRYZDNPTGJ0L1pldStQakE0RkNtTDdtQlBSdi9TVlZwSVNzLzl6Z0JsaURTZDJ4Zzc2ZHZNK2ZxMnhnN2JRRU50ZFU0N0Ric2RodEdQeE1qeDB4aTM2WjNpQm1aek1pVUNkMnVYMFRFMXhRNlJVUkV4R3Z5c3RNQldIVGpmWHo2ejJjcHpzL3BWbTluVjlveEdvM01YcjZha1NrVDJQVDJjMVJYbFBRb2RKWVhueUVtUG9uVXREa2RqbzBhT3dXajBhK1RSN1UzZGNGS1FzT0g4ZG03ZjZlcTlDeDJtN1YxSXFHOW43ekYzazRtRmZJem1URDYrYkhwcmVlNDQwdmZKVEE0dE52UFFVVEVseFE2UlVSRXhHdU83dC9Dc0JFakdUTjVOb2UzZlVUR3JvM2RDcDNkYVNjdWVSeDNQdkVEL0FNczNTMGZnTXFTQWliT1d0cnBzYTYwblRKcEpuSEo0N0VFQmVOeXVWaHc3ZWNJRG92RUhHREIzOStDT2VEY2x6a0FjNEFGbzlGSWRYa3g3Ly85bDVRWG5TRXhkWEtQbm9lSWlLOG9kSXFJaVBUQXlXcllrQXM1VlhDNHJQZmFOUnBnZE84MTV4TkZ1ZGxVRk9jejUrcmJBSmd3YXluYjE3MUNSWEVCVWJFSmZkS095ZXpmL1NjQTFGYVYwOUxVU1ByT2o4bmMvV21uNXlSUG5NSHlXeC94cUwyQXdDQUFEQVlENDJjczRxMi8vZzlMVnovSThJUVVEbTVkUjIxbEdWZmQ4aENuc3c2dzYrTzEzUHZWLytHZXIvd1BKck81Ujg5RFJNU1hGRHBGUklEcVppaHZkTkZrQXdNR1doeStya2d1NU8vbnd1V0NJTE9McUVBWDRSWURCb1A3eTVmZXpJYW5EMEd3R2NaRXdPZDdzU1BLQU96NHBQZmE2MnRPcDVPZEc5NGdJRENZaVRPWEFPNmxTZzVzZVovdEg3N0t6UTkvdzZPL3Y1NjI4Kzd6UHlkbDRreW1MVnpWcmVkaE12dXo3REtCY3ZmSGF6R1pQQXVFTFUyTi9QUFBQMkxwelErU01HWVNkcHVWbW9vU1hFNG40TDV2dGFHMkNnQzczVWJ6dVhWSkZUaEZaS0JUNkJTUklTK25FdXBhWERoY3ZnMHdjbWxXaC92dnBxYkZRRjJMazJDVGcrUUlGeWFUQ2FQUjgzVVNlOVBmajhDTFIyQmhQRHcxRDBLOGtBdDI5SDZUZmViSW5rK3BLTTVuMFEzM3RmYnVtY3htWmk2OWllM3JYaUZqMTBhbUxyakdxKzNVMTFSU1Zwakx5SlNKM1g0ZVFTRmhqSjNhK2RxWkFEdlh2Kzd4bXAvRitTZHBxSzF1N1gwOUh5cjlBM28ydTY2SVNIL25tLytwUlVUNmlTT2w3bDVPQmM2Qnc0bVJPcHVKbytYUTFOU0V3OUgzM2RJbnE5MkI4N2F4OEtQRjNnbWNBMWxSYmphN043NUoxSWdFSnM1YTB1N1l4RmxMR0pFd21qMGIzeVQvUktaWDJ6bS8vL3phbDczTjZYVFMwdFNBSmNpekNYNkt6NXpFWlBabitNZ1VBR3FyM09PeGc4TWpyL2pZNm9xUzdoY3FJdUpqQ3AwaU1tVGxWRUt6M2VYck1xUTdEQWJzbU1tcGRGRmZYOS9ud1hOTkpnd1Bnb2ZTK3ZTeVhtRzMyZGoyd1N2VTExVDJTbnVsQmFmNStQVm5zQVFHcy9KemozY1krbW93R0ZoKys2UDRXNEw0K0kxbk9IMzBvTmZheWNzK1RIQllKREh4U2IzeTNDN1dXRmNOUUhCWWhFZm5GK1ZsRXpzcXRYV2R6c0pUUndrT2k4UVNHSHpGeDY1OStnZWN1VUpJRnhIcHJ4UTZSV1JJcW15RTJoWVg3anZuWkdBeVlETllLS3Bxb3FXbEJlZTUrK0w2UWs0MVRCOCtPSG80bTV2cU9YdjZHRzgvKzFOS0MwNzNxSzNjWTRkNGY4MnZjRGpzWEh2dnZ4RVdHZDNwZWFFUlVheTYrd2tNQmlNYjMvZ3p1emFzeFc2ejltbzdqWFUxRk9Sa2tUSnhSbytlMCtXVTVPY0FFQllaYzhWem14cnFLRCtiUjF5U2UrbVcycXB5c2cvdFlQU2tXWjJlZjJISWJtNXF3T1Z5RVdBSjZvV3FSVVQ2bnU3cEZKRWhxYUlKbkJwU08vQVpUVFFTUkcxdExXYXp1Yy91N3l4cGhCRlg3cHpxVjc3NDNUOTF1ajhrTEpMVmovNG42MS81QSsrditSV3I3bjZDaERHVHV0UzIzV1pqKzdwWHlENjhrOENRTUs2KzQ3RXI5aTdHamtybCtnZSt5c2YvK0JNWnV6WnkrdWdCYnYzaXQ5bXo4YzBldDNQSDQ5L2paT1llWEM0WFNlTTdEcTE5OWJmLzVkSHp1di9mZjRhL3hYMi9aZWJ1VDZrcU80dlozNEsvSlJCcmN4UEhEMjBuS0RTY1lTT3VQQlB2bVJNWnVGd3U0cExHVVY1MGhvMXYvQmwvU3hEVEYxL1g2ZmtCbGlEc05pdW5zdzVRV1ZvSVFIalVDSS9xRmhIcGJ4UTZSV1JJYXJLcGwzT3djUGxacUtzcklUdzhISlBKNVBNWmJRY2lTMkF3MXovd1ZkYTk5QnZPbk1qb2N1ajBNNW13dGpReGN2UkVsdC8yQlFLRFBidkhNVFp4RExjOTloMjJyWHVaMFpObVlRa0s2WlYyL0FNc2hBMGJUbHpTV0dKSHBiYWVGNTgwamdYWDNkMkY1OVhXbGUydzJ6aCtjRHN1bDN0SXZzRmdZTmp3a1N5NjRUNlBQdXlvTENuRTdCOUFlUFFJWHYvRDk3QUVCblBkL1YrNTVDUkU4U2tUaUVzYXl5Zi8vQ3NZREV5YXN3eEwwQUQ3cEVORTVCeUQ2L3kvbmlJaVEwaEdpYXQxUmxRWjRPd3RCTmJuTUhMa1NFSkRRL3VrdDNQbDYrN2xVUjdxeFNWU092UDQ0NC96MlBlZThlNUZMbUN6dG1BeSszY3J1TnR0TnZ4NklmVDNWanZlNG5RNGNEb2RHSTErcmZkbWVxcTVzUUZMVUREbHhmbEVSTVgyMlZJb2YvM1I0eno1NUpORVIwY1RFeE9EV1V1d2lFZ2ZVMCtuaUF4SkNweURpQ2tBaDhPQjFXckY2WFQ2YkFtVndjRHNIOUR0eC9aV2dPcnZhMUlhL2JvZU5zODczMU1aSFp2WW15V0ppUFI3K3A5WlJFUUdQSmZMaGQxdVI0TjNSRVJFK2grRlRoRVJrWDRxYWZSWVg1Y2dnMEJjZ25zeXB2NDZaRmxFQmorRlRoRVJHUlFHWXk5blMxTWpGY1VGdmk1REJyRHlvak5ZbTV0OFhZYUlESEVLblNJaUl2M1V5SVNSVkpUays3b01HY0FxaXZPSmlocUd3V0RBejg5UHZaMGk0aE1LblNJaUl2M1V2RG16S1RsOXhOZGx5QUJXbUpOQjZwalJHSTFHekdhelFxZUkrSVJDcDRpSVNEODFaY29Vd29QTUhObjlxYTlMa1FFb2ZjZkhCQmpzSkNZbVlqS1o4UGYzMSt6T0l1SVQrcGRIUktTZktqeDFESnUxcGQyK3ZPT0hPWnViN2FPS3hCZnV2KzllcWdwUGtMSDdFMStYSWdOSStzNlBxU3pNWnZHaWhaaE1Ka0pDUXJRK3A0ajRqTmJwRkJIcGgrcXFLMWozMG04WU5YWUsxOTc3cndEWWJUWStmZk52REJzK2tsc2UvYzh1dFZkZWRJYUNuS3h1MVpJd1poTFJjYU02UGZiMjMvNlh5Smg0cmxyOVlPdSsrcG9xckMyZVRWd1NHaEhWbzdVaEJ6dUR3WURKWk9LTGp6ekFtaGRmWnZPYnA0aExtVVJVYk9JbC8wNWs2Q292T2tORmNUNkZPWmtFR08wc1g3SUFQejgvUWtKQ2lJaUl3R1F5YVhpdGlQaUVRcWVJU0RkdGVlOUZISFpiajlwSUhqK2RsRWt6Tyt6UFBYWVFnSlJKczFyMzVaL014RzZ6TW1iSzNDNWZwemcvaDcyZnZ0MnRHazMrQVpjTU9DNm5FNWZUMlc3ZjdvL1hjaXBydjBkdDMvVGcxNGxMSHRldHVvWUtvOUZJUUVBQTk5eDlGM3YzN2lYcjJBR083RnFQZjBBUVJRVzV2aTVQK29tNGhHU3N6WTFFUjBjeGZuUks2NURhd01CQWhnMGJoc1ZpMGRCYUVmRVpoVTRSa1c3S3lkeUwzV2J0VVJzaDRWR2RoczVUUi9ialp6S1RQR0Y2Njc2ais3ZGdNQmlJVHhwSFkzM3RGZHNPQ2ducnNHL1pyWSswYS9OeThyTFQyZlRtM3p3NjkwSXpsdDdJK0ptTFBUcDMySWlFTHJjL0ZKbE1Ka0pEUTFtNGNDR1RKMCttdnI0ZXU5Mk8wK2tjbEV2RlNQY1pEQWFNUm1QcmtOcnc4SEFDQXdQeDgvUHpkV2tpTW9RcGRJcUlkTk1qMy83ZEpZL1ZWSlR5K2grL1IvTEVHVnh6MTVlNjFHNWxTU0dsaGFjWk4yMEIvZ0VXQUtyTGl5azhkUlNBZi83NXh4N1c5M3RNRjkzRFpUS1pQUjdPYWpKMWZ2L1g2YXdEMk0vMThMWTBOVkJYWGM2SjlOMEF4SXhNWnRqd2VJWU5qL2ZvR3VJNWs4bEVVRkFRL3Y3K1JFUkVZTFZhc2Rsc09Cd09CVThCYUYwV3hXdzI0Ky92ajlsc3htUXlxWWRUUkh4T29WTkVwSi9KMnZjWkFPT21MV2pkZDJETEJ3QXN2TzV1ekFHQmZQYk9DeVNrVG1iczFQbVhiTWZQNUoxLzRyZCs4REl0VFEydDIzWFZGUlNmT1FuQWd1dnVKaUpxaEZldUs3UXVlMkV5bWJCWUxMaGNMZ1ZPYWNkZ01IVDRFaEh4TllWT0VaRitwTG14bnBNWjdsN0RnS0FRQU1xTDg4bkozTXVvY1ZPWlBIYzVkcHVOejk1NWdZaW9FYVNtemVsYSswME4xTmRVZVhUdWhjSHlRdmYvKzg5d3VWeTBORFh3eW0rK1JlcVV1U3k1NmZNQUdEV0V6K3NVSkVSRVpLQlI2QlFSNlVjTzc5alFicGtVcDlQSnRnOWV4bUF3TUh2WjZoNjN2KzJEbDN2Y3h2a2UxTnpqSndBd0dJeXR3M2diNjJ1eE5qZDJxYjJROEtnT3c0QkZSRVJrOEZEb0ZKRkJxZDRHalRab3VPQ3I4WUkveDNTY1k4Zm5HdXRxeU5xN3VkMitJM3MrcGF3d2w3UjVLNGlLYlQvcGp0MXVvN214dnRPMi9DMUJuZDdITldYK1NrWWtqUGFvbnRLenVhVHYySERKNDZlTzdHdjl2cVdwa1lEQUlQWi85aDdIOW0vMXFQM3pidjNpdDRtSlQrclNZMFJFUkdUZ1VPZ1VrUUduMWdxbGplNnZzbk4vbGpTMDdhdHNCdWRsYm5Nekd1Q25pL3F1WGsvdFhQODZkcHVWcFBIVHlEdCtHSUNrOGRQSnkwNW45dkpiT3B4L2JQL1dTd2E4U3dXNUVRbWpPNTB0dHpPR3kwdyswbGhmeTVrVEdaak0vbFNWbmVYVjMzNmIrYXZ1SW0zdUNwTEhYelE3cnN2RlI2LytnZEdUWmpGdStzSU9iWVgzd2oyZ1h6ODJ0Y2R0ZE5XaFVuaG9jcDlmVmtSRVpNQlI2QlNSZnMzcGdwUFZrRmtHR2VXUVVRYlZMVmQrM0VCVG5KL0RxYXo5SkkyZlJuektoTmJRR1JZWnpVMFBmcjNUeHlTTW1VVHFsSG1kSGd1TmlQWmFyUURwT3pZUUZoR05PY0JDUkV3Y0VkR3hiSDMvSmVaZGN5ZFRGNnhzZDY3ejNEcWVvWkhSSktaNko2V05EcXJIYkRaak5wc3hHTHcvVTJkR0djUUdlLzB5SWlJaWc0SkNwNGowTzRkTDNRRXp2UXl5S3FEWjN2VTJna3dRWkliZ0M3N09iNGYwdzlzSHd5SmpDQXdKWTlIMTkzTDYyRUdQSGhNUkhjdllxWjJIVG05cXFLMG1hOTluekx6cUprNW43Y2VBZ2FXM1BJU2Z5Y3lJeE5HNFhDNCtmdjBaeGt5ZXpaaUxKanB5T3AxazdQd1lGekI5MGJXOVZ0Ty9qVHBGZEhRME1URXhtTTNlRDUwclgxZm9GQkVSOFpSQ3A0ajRYSU1OdGhmQzFnTFlWd3cyNStYUEQvV0g0VUh1cjVnZ0dCSFV0ajA4R0tJczdpRzBsN1AvYk8vVjN4dUNRc0pZL2NoVEJJZEZlUFU2bTk1K2pzM3Z2T0RSdVM1WDUzOFJ1emE4Z2RGb1pPTE1KWnpPMmcrNGwvSlllck43QnR2VFdRZklPMzZZNFozY08ybzBHamx6SW9PeXMzbU1uVExQNjg5WFJFUkVmRStoVTBSOG9xWUZ0cDBMbWdkTHdIR1plekFUUW1INmNKZ1dBOU9Hd3pCTDM5WFpsOElpdlRza0ZpQmw0a3dpWStJOU9yZXF2SWlUNmJ2YjdYTzVYQlRsWlRObC9rb0NBb002UE1ibGNuRnc2em9DQW9PWlBHZFpwKzNPV3JhYUQ5YjhpZ05iM21mSlRROTAvVW1JaUlqSWdLTFFLU0o5cHJJWnR1UzdnMlpHK2FVbit4a3FJYk9uanV6ZHpMRUQyem85Tm52NWFxYk1YOWxoZi9MNDZSNVBKSlI3N0ZDSDBHa3dHSmgxMWMyTW5iYmdrbytwS0NsZ3pvcGJNZnNIZEhwT2ZQSTQ0cFBIYy96UURxWXVXRVY0MUhDUDZoRVJFWkdCU2FGVFJMenVjQm1zUFE2N3pzS2xPalJUSStDcVJMZzZ5VDFNVnE1c2VId3lpV1BUT2owV016TEZhOWVkT0h0cHAvdWRUaWQ3UDMyYndPQlFKczlkZnRrMlppeTVnYk12L3BvRFd6OWcrYTJQZUtQTVFTazlQWjI5K3c2UVg1Q1BKVENZM0p4c1g1Y2tBMXpTNkxHME5EV1NtSmpBbk5telNFdEx3MkF3WURCYzRSNEZFWkV1VU9nVUVhOXd1R0R6R1hqanVIdjIyYzZNRG9kbG8yREZLRTNLMGgweEk1T1pzZVFHWDVmUjZzaWVUZFJVbExEa3BnY3UyY3Q1WG56S2VHTGlrOGpKMk1QTUpUZXF0OU1ETDZ4NWtkb21KekdqeHJOdytzb082N2FLZEZkRmNRRVZKZmw4c20wdit3NGM0b0g3N3NGa01uVzYxcStJU0hjb2RJcElyMnF3d1hzNThQWUpLRy9xZUR3bDNOMmp1V0lVeElmMGZYMjlvYVdwa2NNNzFsLytuT1pHQUtwS3o3TG5rN2N1ZSs2dzRTTkpuVEszMStxN25CTVp1eWtyeXZQbzNOckswaTYxWFYxZVJOU0loQTVyY1RiVjF3SjBXTXBrNm9KVjdOdjhMdlUxbFFxZFYvRDdaNTRsSWk2VlJTczd2MDlXcENlaVloT0lpazFnM0xRRlpPeitoS2YvK2p5UFBmd0FGb3NGUHo4L1g1Y25Jb09BUXFlSTlJcG1CN3h4ek4yejJYalJFaWRHQXl4TmdMdkd3L2hodnFtdk4xbGJtamk4L2ZLaDg3eWFpcElybnBzOGNVYWZoYzR6MmVtY3lVNzNTdHRMYm5vQXA5T0owV2hrNzZkdjA5UlFoNS9KVE1tWmt3Q0VSNDFvZDM3S3BKbU1uanpMSzdVTUppK3NlWkh3dUZRbVhXSmlKcEhlTkdYZTFXVHVnalV2dmNKOTkzeU9rSkFRQlU4UjZUR0ZUaEhwRWJ2VDNiUDVjaFpVdDdRL0ZtaUNHMGJEbmVNaEp0QTM5WGxEU1Bnd0h2em1yM3F0UFQ5VDMvMVRmUFVkajNWcElxR1BYMyttUysyZkg0N1hXRmREOXVHZEFKajlBeGlUTm9mVWk5YnMxRDFqVjVhZW5rNU5vNVBGNnVHVVBwUTIvMm8yL2ZNVWUvZnVaZUhDaFZnc0ZnMjFGWkVlVWVnVWtXNXhBUnZ6NE8rWlVOelEvbGhNSU53K3poMDRnODArS2MrckRBWkRwOHVGOUdkcGM1ZVRkb1hKZlM2V1BHRTZqMzJ2YTZIenZLdHVlWWlscXg4RUZDNTdZcysrQXd4UEd1L3JNbVFJaWg4OWljeXNnNlNscFdFMm14VTZSYVJIRkRwRnBNdDJuWVcvWmNEcG12Yjd4MFc2ZXpXWEpicUgxRXIzWENrZ21zem1ib2ZCM25iYlkvOTF5V01LbXoxWGtKL1B3dWtkbDc0UjhiYW8yRVNPN05wQVhWMGQ0ZUhobUV3bS9VNkxTTGNwZElxSXg4cWE0UC8yd1A2Uzl2dmpndUh4NmJCb3BHL3FFaG1zQWdLRE5FdXQrRVIwM0NqOEF5elliRGFzVmlzQkFRRUtuU0xTYlFxZEluSkZMdUNmMmZCQ2hudkNvUE1DVFhEZlJIZnZwbGtqcjBSNlhkNnBFNzR1UVlhd29vSThIQTRIVnF1MWRaSXdFWkh1VU9nVWtjdktxNFdmN1lic3F2YjdWeVhEdjB5RGlNc3Z4eWdpUTFCNWNUNmg0VkdkM3Z2Y1dGZERiVlVaSXhMSHFPZnNJdGFXWm1vcVNvaU1pY2RrOXZ5RytMTzUyY1NPU3ZWS0tIUzVYTmp0ZGx3dVY2KzNMU0pEaHo2eUVwRk8yWnp3WEFiOHkvcjJnWFBDTUhqNkduaHFyZ0tuaUhUdTA3Vi9aZE5iejNWNjdOVFJBN3ozd3Y5aHQxazdQZDdVVU1mTzlhOWpzN1owZW55Z2FHNXFvS2FpOUxKZmRwdXQzV05LOG5ONCs5bWZVbDFSM0xydlZOWitEbTVkZDhucjFGYVZzKzZsMzdEM0N1c0JpNGo0a25vNlJhU0RyQXAzNzJaaGZkcytpNSs3WjNOMXF1L3E2azMrUmhkV3AzcFpCZ1c3TzV5bzE2eWpncHdzRG05ZlQ5blpYREFZaUl5T1krcUNhenhlTnFjN3FpdEtxS2tzWmZLOEZkMTZmRlZaRWNjUGJpZi9SQ1lyN255TTZOaEVqdTdmeXE0TmIzajArS2dSQ2F6K3dsTWQ5aGZsbldEVFc4OXg5UjJQTVNKeGRJZmpucjVXTlJXbEhONnhuck81eDJtc3F5WXdPSXlSb3ljeTY2cWJDUTZMYUQzdjBOWVB5ZGkxOGJLMVh2L0FWMGtZUGZHeTU5aXNMZXovN0gycXk0dFpldk9ESFpaWUNvdU1adFpWTjNOazd5YW1MYjRPUzJEd1pkdnJEdlZ5aWtoUEtYU0tTQ3VuQzU3UGhGZVB0dDgvT1JxK1BROWllLys5ak0vb0xkUmdvci9OenVSbHA3UGh0YWVKR1puTWxQa3JzZHVzNUJ6Wng4YTFmMkhXc3B1WnVmUkdyMXozZE5ZQkFFYU5uZEt0eDhjbmorT1dSNy9GaG44OHpidlAvWXpWanp5RncySEhick15NzVvN01Kc3ZQOFRDRWhUU2JydTBNSmZETzlhVGUvVGdKUi9UbGRmcTlORURGSjg1U2RLNHFWaUNRcWtvUHNQeGc5c3B5RG5DSFYvNlh1dVE0bW1Mcm1YQ3pNV2RYcSttc3BRTnJ6M3QwZXN4ZnZwQ0xFRWhiSHpqenhqOVRMaWNUbktQSCtwd250UGg0TFhmZmFmRC9xdFdQMFRLeEJrZVhVdEV4RnNVT2tVRWdPb1crTkVPU0M5cjIrZnZCMStjQXJlTmc4SFdoeFJvY21HekRyWm5OVFM1YkkwWURBYjgvUHpVMjNtQmxxWUdsdDM2Q0dPbnptdmROMlBwamJ6NTV4OXphTnVIVEptL0VyTi83NCtSUDNGNEp3QnIvL1REZHZ2RGhzVnd4NWUrNjFFYmtURngzUHJvdDhuYTl4bFJzWWtVNStjQU1HN2FnZzZoOG5LMnIzdVZySDJmRVJBWXpNaVVDUlNlUHRicGVWMTVyVktuekdQcXdsWHQ3cC9jdFdFdEdiczJrbk5rSDVObUx3VWdNRGlVd09EUVRxL25kRG85Zmc0QVNlT21jdTI5LzBaa2RCd05kZFVrVDVnT2dMV2xpVjBiMWpKKytrSkdKSTdwOUxFeDhjbGR1cGFJaURjb2RJb0lSOHJoQnp1Z3FybHQzNFJoOE8zNU1OTHo5M2NEU25TZ2l3YXJFNGR1YlIvWW5EWU1qZVVZalViTVpyTkM1d1hHVHAzZjRmWHdEN0NRTkg0YW1icy9wYTY2Z21IRDQzdjFtbWR6czkxRGErY3VKenB1Vk92K3pOMmY0blE2THZQSU5zMk45VmlDUWdnSURHTEdrdXQ3VkU5QVlEQXpyN3FKdExrcnlOcTMrWktoc3l1dlZVaDRaSWZIeDQ1S0pXUFhSaHoyenU5VDdZbW1oam9DZzBOYmgrR2VIOExyZERwWi8rb2ZjRG9kakpreWwrallSQURxcWlzb0x6cWozazBSNlZjVU9rV0d1RGVPdzEvVDNVTnJ3YjMweWNOcGNOZDRNQTdpOSs4UlFVYktHKzNVMmtCenFnMVFMaWMwMTJDME4yQUtDc0xmMzcvUGxuU1lHZ09IUzRISmZYSzVicmxVQUQ4L2dVK0FwZVBNc2oxMWVNZDZBa1BDbUxmeWpuYjNIaDdldnA2SW1MaDI1eDdkdjRYNGxBbXRZUW5jOTB1KzlkZWZNR2JLWE9aZGZUditsc0FlMVRONytXcVB6dXZwYTFWMk5nK0E0U1BiM3l1NmZkMnJaSi9yK2IyUXAvZElGcDQ2eXZyWG5tYmg5ZmN3WWNhaWRvL2Y4dTRhaXMrYzVMcjd2dHp1TlR5WnNZZjluNzNIalovL2QrS1N4bnAwSFJFUmIxUG9GQm1pR3UzdzAxMnc4MnpidnVGQjhKTWxrQkx1dTdyNlVsSzRpNlBsZHV6NCs3b1U2UTViRTRiYU01ak1aa0pDUWpCM1lZbUpucG8ySEY0ODRnNmUwNGIzMldWN3pHWnRJZS80WVVJam93a0s3ZDFmOVBMaWZBcE9IbUh1eXR2YkJVNjd6VVpOUlFsajB1YTBPLzlrK203MmJYcUhSZGZmeS9oemdTbzBNcHEwZVZkemFOdUg1Si9JWlBtdGp4Q1hQSzVYNi9UVTVWNnI1c1o2ck0xTk5EYlVjaVk3bmZTZEh6TjF3VFVkSmlncUtUaEZUSHdTRTJZdGJiZS9zYTZhM1IvLzg0bzFqRWhNSlhuQ2RMYSs5eUtWSlFYTVgzVVhkbXNMVzk5L2lmeVRtYXk4NjB0RVJNZFNYMXVGdzJiRGJyTVNsenlPb0gxaGZMTDJMOXorcGU4U0ZCTFc4eGREUktTSEZEcEZocUREWmZDTFBWRGMwTFp2NWdqNC9rSUk3cnYzN1Q1bE1CZ3dtVXlraGplUlUybkZackNBVWY4a0RnaE9PelRYWUtqTnc4L1BqK0RvWWIwc0FBQWdBRWxFUVZUZ1lDSWlJakNaVEgwMnZQYWh5YkM5QUg2K0IzNjRHRklqcnZ3WVgzUFk3WHo2NXQ5b2FxaGoyVFYzOXZwcnRYdkRXaXhCSVV5Y3RaU0s0Z0tpWWhNQUtNbzlqc3ZsSWo1NWZMdnpiL2o4MTlpKzdsVzJ2UGNpSlFXbldIVDl2ZmlaVE14ZXZwcVJLUlBZOVBaelZGZVUrQ1IwWHVtMTJyVmhMU2ZTZHdGZ01CcVp1ZlFtcGkxYzFlNGNwOE5CZFhrUnM2NjZtZFNMQXJmTDVXTDg5RVdZQXl5WHJjTmtOclA4dGk4UUZCTE9xYXo5ekZoeUF4bTdObklxYXo4QUg3M3krMDRmNTJjeTQzUTYyUHpXYzF6L3dGYzE3RnhFZkU3dnNFU0dtSTlPdzYvMnRRMm5CWGdrRGU2ZjVMdWFmTVZvTkJJUUVNQ28wSHFLS2t0b05vVGdORm5jazZHYXRBaHBmMkp3dE9CeUFiWkdhQ3JEYUd2QVpEWVRHQmpJc0dIRENBZ0k2TE9odGVjOU5RKyt0dzBlM3dBUFRuYjNlRTZMNmRNU1BGWmZXOFVuYi95RjBzTFR6Rng2WTdzSmMzcEQzdkhEbk0wOXpwS2JQMDkxZVRIdi9PMS9HVHQxUG90dXVKZmpoM2NRRUJqTThJVDJ2WUIrSmpNcjd2Z2lZY09HYzJqYmgxU1dGbkxEQTEvRFA4QkNYUEk0N256aUIvaGZJWlI1Z3lldlZkcThGWXdhTjVYbXhqcEs4bk00dVBVRGNvOGU0THI3dnR6YUsxcFpkaGFIM1U3VUJVTmZ6ek1ZREsyejNGNkp3V0JnL3FvN21iNzRlaXhCd1V5YWZSVWg0Y01JQ28zQTM5K0NPZURjbHpuQS9hZC9BQWFEZ2V6RE96bXc1UU1hYXFzSUNSL1dzeGRGUktTSEZEcEZoZ2luQzU0NURHOW10KzBMTnJ0N04yZU84RjFkdm1ZeW1RZ0pDU0hSWktLbXBvYjYrbUxzZGp0T3AxTnIwL1ZEQm9NQm85R0lLU2lJa0pBUXdzUERzVmdzbUV4OS85OVphZ1Q4NVZyNCtXNVljd1E0MHJ2dEd3M1FjVFhKcmp0eklwUE5ieitQMDJGbitlMlBkdWgxNnczQjRjTVlQaktGOGRNWFlqQVlXSDc3bzJ4Ny95VktDMDlUWDFQQnBObkxPdjFRd0dBd01HZkZMWVNFRDZNb0w3dGR5RFNaKzM3WXU2ZXZWWFRjcU5hSmtpYk52b294YVhOWi8rb2YyUFh4V2xiYy9pZ0E1VVZuQU5qd2p6OWRzcWR4d2JXZnUrU3lLaGR5dVZ4WWd0eHJWb1dFRHlOODJBaTJmL2dxZHo3eGZZeEdJeHRlZTVyRTFEUW16bDdLenZXdjA5UlF4NHJiSDJYMHBObVkrbkRZdVlqSXBTaDBpZ3dCVFhiM2NpaDdpOXYycFViQWp4YTc3K01jNmt3bUUwSG5KcUtKaUlqQWFyVmlzOWx3T0J3S252M0krV1ZSekdZei92NyttTTFtVENaVG4vZHdYaWpFN1A0OXFyZEJUaFVjS3J2eVl6eGxBSFo4MHJNMmpoM2N6cmIzWHlJcU5wRVZ0MytSOENqdjNJQWFIWnZJdGZmK1cydTRTazJiUTNSc0l1OCsvd3NBSnM5ZGZ0bkhUNXkxaEltemxyVGI5Kzd6UHlkbDRzd093MWE5cFNldjFhaXhhWVNFRCtOczd2SFdmVEZ4U1N5NzlaRk96N2MyTjdMam8zOTR2R1RObWV4MDltMStsK3Z1L1RMQllSRzBORGRRVTFIUytyTmZXMVZHYzFNOTRMNFgxZHJjQktEQUtTTDloa0tueUNCWDJnai8rUm5rMTdYdG16QU0vckRTZHpYMVIrZVgzRENaVEZnc0Zsd3Vsd0puUDJRd0dEcDg5UWNoNW5QRGEzczUwKzNvd1dOTEMzUFo5c0hMSkk2ZHdzbzcvNlhkNUQ3ZWNMNG43cnk2NmdwYW1ocVl1dUFhUWlPaXV0UldmVTBsWllXNWpFeVoySnNsWGxKdnZGWXVwN1BkejJOVWJFTHJmYTBYcXl4MXorQVdFQmpjNmZHTEZlV2RvS2FpdEhXTjB1YkdlbytINTRxSTlBY0tuU0tEV0VFOWZPMFRxRzVwMjdkNEpIeG5nZTlxNnMvNlU0Z1I2YW5EMno4Q2w0dGx0enpzOWNCNXNacUtVamEvL1R3UjBiSE1XdWJac2lVWHlqK1JDVUR5aE9tOVhWcW51dkphbGVTZjZqQkw3Y21NUFRUVVZiZk93bnNsVGZXMUFGaUNRejA2dnpqL0pMR2pVbHRycTYwc0l5ajB5ck5YdFRRMTRuUTZDUFR3T2lJaTNxTFFLVEpJbmFxQmIyeUMyZ3ZXS3I5clBIeHBtdTlxRXBHK1UzWTJGNVBabjhNNzFuZDZQQ1krbVpTSk03RGJiT3phOEFiVEYxL1hLeFBPVkZlVXNPN0YzK0J5T2xsNTE1ZTZOY1F6TC9zd3dXR1J4TVFuOWJnZVQzajZXb0Y3Mk8vSWxBbU1HSldLMFdpa3REQ1hNOW5waEVaR00zdjVMUjVkcjdHdUdvQmdENEtqdGFXWjhxSXp6TDRndkJlZVB0cnBCRVVYcXl3dDVJTVhmODJEMy9obGo5YzhGUkhwQ1lWT2tVRW91OG9kT0J2dDdtMEQ4TFhaY0dOdnpFb2lJZ09DdGJrSm03V0Z3OXM3RDFMalp5d2laZUlNbXB2cU9YdjZHTG5IRHJMcTdpY1pucERTN1d2bW44amswN2YraGdFRDE5My9GU0pqNHJyY1JtTmREUVU1V1ZlOEQ3UTNlZnBhQWN5OStqWnlNdmVTdWZzVDdEWXJvZUZSVEYxd0RkTVhYKy94a05maS9KT1lBeXl0dzJVdnB6QW5DNWZUU1Z5U2UrbVlVMW43cVN3cDlDamdOalhVWVRRYUZUaEZ4T2NVT2tVR21Zd3krUFlXYUhhNHQ0MEc5d3kxaTBiNnRpNFI2VnNQZit1M0hwMFhFaGJKNmtmL2svV3YvSUgzMS95S1ZYYy9RY0tZcnEraHRPT2pmM0JrenlZaW9tTlpkZmVUM1o2MDZHVG1IbHd1RjBuak93NnRmZlczLytWUkcvZi8rODg2QkswWlMyNWd4cEliT2ozZjA5Y0tZTnFpYTVtMjZGcVB6OS8yd1NzQW1BTXMrQWRZcUtrbzVXVEdibEltenZSb09IOWVkanBtL3dCaVJpWnpNbU1QVzk1N2tjU3hhU1NObTlycCtRR1dJQXBQSGFYdzFERk9adXdtSWlyVzQxcEZSTHhGb1ZOa0VEbFFBdC9aQ2phbmU5dHNoQjh1Z3JsZDcyd1FrU0hFRWhqTTlROThsWFV2L1lZekp6SzZGVHJkOXh5YW1YWFZ6VDJhTlRWczJIRGlrc1lTT3lxMWRWOTgwamdXWEhlM3gyMzRtZnJQckszMXRaV3Q5NmdDK0psTUpLUk85dmo1VkpZV01pSnhES1VGcDlqMDFuT01HanVGRlhkODhaTG5qNSt4aU5QSERyTHVwZDlnRHJDdytJYjdldndjUkVSNnl1RFM5SXdpZzhLQkV2aXZyV0EvRnpqOS9lQm5TMkZLUDEyc1hrU3U3UEhISCtleDd6M1RaOWV6V1Zzd21mMDFvWllYT094MlhDNG5maVp6bDEvZjVzWUdMRUhCbEJTY1lrUkMzOTBuOGRjZlBjNlRUejVKZEhRME1URXhtTFVFaTRoMGszbzZSUWFCckFwM0QrZjV3R254ZzU4dmcwbGRXNlZBUklZNFQ5ZU5sSzdyeVF6QzU1ZWo2Y3ZBS1NMU214UTZSUWE0N0NwNDZyTzJJYlZCSnZpLzVUQXUwcmQxaVlpSWlJaUFRcWZJZ0paWEM5L2NETTNuWnFrTk5zT3ZWOERvY04vV0pTSzlJMm4wV0YrWElFTllYSUo3eVJvTnR4YVJuakw2dWdBUjZaNkNldmo2Sm1pd3ViY0RUZkNyNVFxY0lvTkpTMU1qRmNVRnZpNURocUR5b2pOWW01dDhYWWFJREJJS25TSURVR2tqZlAxVHFHbHhiNXVNOEw5TFljeVYxeGtYa1FGa1pNSklLa3J5ZlYyR0RFRVZ4ZmxFUlEzRFlERGc1K2VuM2s0UjZSR0ZUcEVCcHM0SzM5Z01sYzN1YmFNQmZyQVFKa2Y3dGk0UjZYM3o1c3ltNVBRUlg1Y2hRMUJoVGdhcFkwWmpOQm94bTdzKzQ2Nkl5SVVVT2tVR0VMdlR2U3pLMmZxMmZkK2FCL1BqZlZlVGlIalBsQ2xUQ0E4eWMyVDNwNzR1UllhUTlCMGZFMkN3azVpWWlNbGt3dC9mSDZOUmJ4bEZwUHYwTDRqSUFQSy91K0ZvUmR2Mms5Tmh4U2pmMVNNaTNuZi9mZmRTVlhpQ2pOMmYrTG9VR1FMU2QzNU1aV0UyaXhjdHhHUXlFUklTb3ZVNVJhVEhEQzZYeStYcklrVGt5djZlQ1M5bXRXM2ZPeEVlbmVLN2VrU2tiemlkVHBxYW1sano0c3MwMmczRXBVd2lLamFSNkRoOTRpUzlvN3pvREJYRitSVG1aQkpndExONDRRTDgvUHdJRFExbHhJZ1JCQVlHcXFkVFJIcEVvVk5rQU5pY0QvKzlzMjE3U1FKOGY2SHY2aEdSdm1XMzI2bXJxMlB2M3Ixa0hUdE9XVmtaL2dGQkZCWGsrcm8wR2VEaUVwS3hOamNTSFIzRm1ORXByVU5xQXdNRGlZNk9KaVFrQkpOSksreUpTTThvZElyMGMrbGw3clU0SGVkK1U4ZEZ3bSt2QnJNK2RCWVpVdXgyTzgzTnpkVFUxRkJmWDQvZGJzZnBkS0wveHFVM0dBd0dqRVpqNjVEYThQQndMQmFMQXFlSTlBcUZUcEYrckxBZW50Z0FqWGIzZG5RZy9Ia1ZoQWY0dGk0UjhRMm4wNG5kYnNkbXMyRzFXckhaYkRnY0RnVlA2Wkh6eTZLWXpXYjgvZjB4bTgyWVRDWU5xUldSWHFQUUtkSlBOZG5oWDlaRFVZTjcyK0lIZjd3R2tzSjhXNWVJK0piTDVlcndKZEpUQm9PaHc1ZUlTRy9SbUFtUmZ1cS9kN1lGVGdQd3c4VUtuQ0tDQW9HSWlBdzRHamNoMGcrOW5BVzdpOXEybjV3QnMwYjRyaDRSRVJFUmtlNVM2QlRwWjlMTDRJWE10dTBWbytDMnNiNnJSMFJFUkVTa0p4UTZSZnFSaWliNC9uWTRmNGRXU2poOGM2NVBTeElSRVJFUjZSR0ZUcEYrd3U2RTcyeUZPcXQ3MjJLQ255elIwaWdpSWlJaU1yRHA3YXhJUC9IYi9YQ3l1bTM3L3kyQTRVRytxMGRFUkVSRXBEY29kSXIwQTFzSzRNUFRiZHYzVElENWNiNnJSMFJFUkVTa3R5aDBpdmhZYVNQOFlrL2I5cFFZK01JVTM5VWpJaUlpSXRLYkZEcEZmTWpwZ2gvdGdDYTdlenNpQUg2NENJeGFnazlFUkVSRUJnbUZUaEVmZWpFTGpsVzJiWDl2SVlUNSs2NGVFUkVSRVpIZXB0QXA0aU5ISytDbEkyM2JkMCtBcVRHK3EwZEVSRVJFeEJzVU9rVjhvTkh1SGxaN2ZqM081RERkeHlraUlpSWlnNU5DcDRnUC9HSVBsRFc1dnpjYjRRZUx3RS8zY1lxSWlJaklJS1RRS2RMSE51VEMxb0syN1NlbVEwS283K29SRVJFUkVmRW1oVTZSUGxUZUJMODcwTFk5Y3dTc1R2VmRQU0lpSWlJaTNxYlFLZEtIZnJZYm1zOHRqeExtRDkrWjc5dDZSRVJFUkVTOFRhRlRwSTlzeklPRHBXM2JUODJEOEFEZjFTTWlJaUlpMGhjVU9rWDZRSzBWL25pd2JYdHBBc3lQODEwOUlpSWlJaUo5UmFGVHBBLzhaaC9VV2QzZmgvckQxMmI3dGg0UkVSRVJrYjZpMENuaVpidUtZTXNGczlYKzZ3ejMvWndpSWlJaUlrT0JRcWVJRnpYWTRQLzJ0RzNQR0E0cmszeFhqNGlJaUloSVgxUG9GUEdpUHg2RTZoYjM5eFlUL09jODM5WWpJaUlpSXRMWEZEcEZ2T1JJT1d6SWJkdCtZanBFQi9xdUhoRVJFUkVSWDFEb0ZQRUNwd3Qrc2JkdE95MGFiaHp0dTNwRVJFUkVSSHhGb1ZQRUM5N01ob0k2OS9kbW80YlZpb2lJaU1qUXBkQXAwc3RxV3VEdlI5cTI3NTRBY2NHK3EwZEVSRVJFeEpjVU9rVjYyZE9Ib01udS9qNG1FTzZmNU50NlJFUkVSRVI4U2FGVHBCY2RLWWRQOHRxMi8zMjJlM2l0aUlpSWlNaFFwYmZESXIzazRzbURGc1REM0RqZjFTTWlJaUlpMGg4b2RJcjBrbmRPdHA4ODZNc3pmVnVQaUlpSWlFaC9vTkFwMGd0cVd1QzVqTGJ0K3lmQjhDRGYxU01pSWlJaTBsOG9kSXIwZ3I5bHRFMGVGQmNNOTB6d2JUMGlJaUlpSXYyRlFxZElEK1hXd3JwVGJkdi9QaHRNK3MwU0VSRVJFUUVVT2tWNjdNK0gycjZmSFFzelIvaXVGaEVSRVJHUi9rYWhVNlFIRHBmQjN1SzI3U2VtKzY0V0VSRVJFWkgrU0tGVHBKdGN3Ty8ydDIxZm53SkpZVDRyUjBSRVJFU2tYMUxvRk9tbWowNURYcTM3K3dBL2VIU3FiK3NSRVJFUkVlbVBGRHBGdXFIWkFjK210MjNmUFFFaUFueFhqNGlJaUloSWY2WFFLZElOcng5enI4MEpFQjRBbjlNU0tTSWlJaUlpblZMb0ZPbWk2aGI0eDdHMjdTOU9CWXVmNytvUkVSRVJFZW5QRkRwRnV1aUZUR2h4dUw5UENvUHJVbnhiajRpSWlJaElmNmJRS2RJRnBZMnc3bFRiOWxkbWdjRjM1WWlJaUlpSTlIc0tuU0pkOEVJbU9GM3U3NmNQaDJreHZxMUhSRVJFUktTL00vbTZBSkdCb3FnQlBzNXQyLzZpbGtnUmtUNlducDdPdnIwSEtNalBKOUFTVEU1dXRxOUxra0ZtZE5KWW1sb2FTVXhNWVBhY1dhU2xwV0V3R0RBWWh0YTRIdjJ1OVYvNkdSMllEQzZYeStYcklrUUdndi9lQ1p2ejNkL1BpWVdmTHZWdFBTSXl0S3g1NFVXYWFwMk1paG5IaUtoRVlxTVNmRjJTREZMRkZRV1VWT1J6dWppTG9IQXo5ejF3RHlhVENhTnhhQXlRMCs5YS96ZlVmMFlISW9WT0VRK2NxWU12Zk5pMi9lZFZNQ2JDZC9XSXlORHl6TytmSlM0aWxUbVRsdm02RkJsaWRtZDh3dG5xa3p6ODJBTllMQmI4L0FiM2RPMzZYUnQ0aHRyUDZFQ2xqd05FUFBDMzlMYnZGOFFyY0lwSTMxbnp3b3ZFaGV0TnNQakd2Q2xYRXhlWnlrdHJYcUcrdmg2SHcrSHJrcnhHdjJzRDAxRDZHUjNJRkRwRnJpQ25HcllYdG0wL25PYTdXa1JrYUVsUFQ2ZXh4c21jeVhvVExMNHpQKzFxckEyd2QrOWVXbHBhY0RxZHZpNnAxK2wzYldBYkNqK2pBNTFDcDhnVlBIdEJMK2ZTQlBWeWlramYyYmZuQUVuRHgvbTZEQkZHeDA4aUsvTVl0YlcxZzdJblNiOXJBOTlnL3hrZDZCUTZSUzdqV0NYc0xYWi9id0FlbnVMVGNrUmtpTWt2eUdkRVZLS3Z5eEFoTmlxUnNySXk2dXJxc052dERMWXBRZlM3TnZBTjlwL1JnVTZoVStReW5zOW8rMzc1S0JnVjZydGFSR1RvQ1F3STBzeVowaS9FUlk4aXdOK0N6V2JEYXJVT3VqZjArbDBiK0FiN3oraEFwOUFwY2drbnFtQi9TZHYyZzdxWFUwVDYyS204RTc0dXdhY2FtdXF3Tyt5ZEhqdGJsa2V6dGFtUEsrbzlQWDFEN0lzMzFBVkZlVGdjRHF4VzY2QzdaMjZvLzY0TkZvUDVaM1NnVStnVXVZU1hzOXErWHp3U0VrSjhWNHVJeUVCUVUxL0ZMMS82SnZuRk9lMzIvMm50RDlsL2RHdW5qL25UMmgrU2ZtSjNwOGMyN1h1SE5SLzhxdE5qejc3OVU4NFVYVDRvTkxVMFVsaWEyeTZnYmR6OUpzK3MvVkhydHN2bFl1UHVONm1zTGJ0c1d4Y3JxeXJpMVkvK1FFVk5hWmNlQi9EZWxoZlp2UDg5ajgrdmI2eWx4ZHJjdWwxY25zOGYzL2creGVYNVhiNTJUN2xjTGcxZDlJTGFobXArOTlwMytOUGFIM2JwdGEycHJ5Sy81SlRIWDFaYml4ZWZSWHNIam0zajJiZC9TbjFqYllkalRxZVRGOWY5aGdQSHR2WDZkZlV6MmorWmZGMkFTSDlVVUEvYkxwaXg5djVKdnF0RlJLU25yTFlXUHRuekZsVjFaZHgzM1plOWRwMnF1aklhbXVvSUNteC9MNExWMW9MakVqMldqYzMxMkIyMlRvK2R5TTlrK3JpRjNhN24wUEh0Yk56ekp2LzJ1UjhUR1JZTlFHbFZJWmFBb05aem1sb2F5U3ZLWm0vV1pxNlpkeWV6SnkzMXFPMDlSelp4K3V4eEFnT0N1MXhYY3Z4NDFtMTdoWVZUVnhIZ2IybmRmekwvQ0tmUEhxUEYya1N6dFluYWhpcktxNHBvdGpheFpNWU5MSis5R29Eb3lEZ2lRcUw0Ky91LzVQNGJ2a3JDOEJSZVd2ZGI4a3R5TG5YSlZxdm0zOFdzaVV1NlhMTjRMcS9vQkc5dGVvNDdybjZNeEJHanIzaSt5K1hpdlMxcnFHK3N3ZTZ3cy8zd2VoWlB2ODZqYSswL3VvVnRoejY4OG9ublBMTDZxUTQxNVJSa3NmM3dlczZXNVdMQVFIUmtIQXVtWHNPa2xKbnR6bXRxYWVRWGE3N2VhYnUzTDMrVXROUTVyZHRWdGVXczMvazZzVkdKRkpTZWFuZHVWUGdJU2lvTE9GMTRqTW1qWjNNczkxQzc0OFBDaGpOOFdMekh6MGtHQm9WT2tVNjhmS1R0KzlteE1EYlNkN1dJaUhSWGk3V1pROWs3MkhGNFBYV05OWXhKOE80bmFGVzFaWmo4VEVTR3VnUGV1NSt0NGVqcEE3VFltdG00NTAwMjdYdW5ZNDIyWmo3YThROCszcldXaDI3NkQyS2ozWk81RkpibVV0ZFF6Y1RrR2QydTU4Q3hiWXhKbU53YU9BRktLZ3FZZU1HYjZTQkxNQS9kL0EzVzczeWRkZHRmb2JhaGtoVnpibTA5WGxCeWl2cW05ajAxTHBlTDlCTzdpSTlKNGt6eGxZZGxKZ3dmemNzZi9wYUttclo3Tmh4T0I3OTg2UnV0MnpjdWZvRGlpak5rNXV3bEtYWXNnWllRWWlMaW1EWjJBV0Voa1VTSHg3YWVhL0l6Y2ZlcUozbjFvOTl6T0hzbkNjTlRXREQxR3FZMnpiOXNIZTl2ZmVtUzRiOHIxSVBVdWNMU1hIWWNYcy9SM0lOZGV0eldnK3ZJS2NqaTVpV2Y1Mng1SHB2M3ZVdHkzRGdTUEFpczRMNGY5Vjl1Lys1bHp5bXB5T2UxRFU5MzJKK2RsODVyRzU1bVpFd3k4NmVzeEdhM2NpUm5IMnMzL29WbHMyNW02Y3diVzg5dGJta0VJRFZoTXJIUm85cTFFM05CU0xUYVduaHI4M09ZVGY0NG5RNjJIUGdBUDZOZjYvR3hvNlp5NE5nV1lpTGoySnUxR1pPeGZSeVpNblplajBPbmZrYjdINFZPa1l1VU5NSW5aOXEyNzV2b3UxcEVSTHFydHI2S1A3eitYZXdPTzVOU1puYjVqWENYcnRWUVRVSHBLVTdtSHlISUVzS3hQSGZQeFppRVNVd2Z2NUMxRy8vQzVERnptSmpTTVVDK3R1RnBaazFZd3RoUlV4Z1dQcngxLzZIc0hjUkV4aEhnSDlpaEorUzhndExUT0YzdDc5c3krWmxKVFp4TWZuRU9GVFVsckpwL1YrdXh1c1lhNmhwcmlMdm9EYlBKejhTTmkrOGpPVzRjU1hIdGw4M1lmbmc5cHdxUHR0dG5kOWh3dVZ3VWxaL2hyVTNQWGZIMXVXdmxsL2pjTlU5d1BPOHd3eVBqQ1F0cCt5VHpTTTQrRWtlTUlYNTRNc1VWWjBnWVBwbzdWLzdMSmR2S09uMkFmVWMyOCtCTlgrZUJHNzZHMGVpK1U4cVREeFErM1A3cUZjK1I3bG0zL1ZYMlpYMUdZRUF3S1NNbmNMcndtRWVQMjVPNWljMzczMk5xNmp4bVRGaEVtbjB1K2NVbmVlV2ozL1BBRFY4alBpYkpnMVlNaElkYy90UHgyb2FxVHZjM3RUUnc2N0pIbURwMlh1dStwVE51NU05di9waHRoejVrL3BTVitKc0RXczhGZHlpY2tqcjNFdTAxOHNwSHY2ZTZycHhIVmo5RlFja3BQanZ3SHZkZDkyV2lJMklwTE0ybHFEeVBFVkdKM0xYeVMvenRuZjhsWmVTRWRoLzB5T0NrMENseWtYOGNBK2U1RDhnbVJjSFVHTi9XSXlMU0hVNlhrOUVqSnpFM2JRV2pSMDdneDg4KzRiVnJGWlhsOGQ1bmE3RGFXL0F6K3JWK1AzdmlWVnkvNkI3OC9Fd0VCZ1FSRnR6eGpiRUJBNUZoTVl5S1RXM2RaN1cxY0NSbkwvT25yT1JVNFZFMjdIcWo5WmpMNVd5ZFhHamJvUS94TS9waHZLQVhKU1F3akMvZjg5OFVsYnMvUFh4MS9SODZYUE9kei83T081LzkvWXJQNjN1UFBjUGRxOXEvYmpYMWxmeng5ZTh6TDIwRlY4KzlqZnJHV2o3ZXZaWkYwNjY3WXU5TWZzbEpzazd2NStHYnZvSFJhS1NvL0F4YkQ2N2o2cm0zTVRyQnMwODQ2eHRxS0N6TEJkejN2SHB5VDl4TlN4N29OUEJMN3drTUNPYXFtVGN4TjIwRis3STJleFE2ZDZaL3pNZTcvOG5ZeERSdVd2cDVBTXdtTS9kZC94WCsvdDcvOGRLNjMvQzVWVStRSE9lOTlVT25qcDJQd1dCb3R5L0EzOEw0cEduc3p2eVU2cnFLMXAvcjh6MmRGdzVQdjFoMjNtRWFtK3A0NktiL0lDcDhPTVBDWWppUm44R0pNeGxFUjhSeUtIc0hSZVY1UEhyTHR6QVlETnk2N0JIZTN2dzhzeWRlMWU3REdCbDhGRHBGTGxEVEF1c3V1UFZBOTNLS3lFQVZFUnJGUGRjKzJTZlhHcDg4amY5OCtEZjgvclgveCt4SnkxZ3dkU1YvZWZNbkJGcmE3bmZjdlA4OWp5ZlAyWDkwQzgzV0ppeitRY3lhdUtUZFBZaGJENjdqUkg0bUJTV25pSW1NSXo0bW1WdXVlcWhERzJOSFRlbndKblpuK3NkVTFaWnh3K0w3dXZsTVljT3VOd2dNQ0dMSmpCc0E5L0RnakpON21EWjJ3UlZENTQyTDcrZTVkMzVHYVdVaE1jUGllWGZMR2lhTm5zV0NxZGQwcTVhNWFTdElIREdHMXpZOHplZHYrQnJCZ1dHdHg0N2xIdUpROW5idVdmV3ZlalBmQjg3ZmIrc0ptOTNHQjF0Zkl2M2tic1lrVE9MT2xWL0M1TmYybGp3c09JS0hidm9QMW56d0sxNzg0TmNzbW5ZdHkyYXRidTNWdnBqRGFTZnI5SUhMWHJQeUVoTmVYUnc0MjJxMEF1MERaclAxWE9nMEIxN3lPdFBHTFdEeW1EbDh1UDFWTW5QMnR1NC9jU2FEemZ2ZmMwL3k0N0R4MCtlLzB1N2FmM3pqK3dEY3R2d0xURWllZnRubklnT1RRcWZJQlY0L0R2WnpJN1dTd21CZW5HL3JFUkVaS0Zxc3pWVFZsYmZlazluWVhFOW9VRVRyOGVzVzNNM2N0T1VkSHZmTGw3N1pidHRtdDdFei9lTkxYdWZ3aVYzTW5yaVVncEpUakUrYXhwNGptN2hoMGIyWVRmN3R6b3NNaTI1M0w2ZkQ2ZURkTFd1WWtEUzkyMjlxaitUczQranBnOXkyL0F1dFF3NDljVGg3Wit2OXJBNm5nOWMyL0JHSDAwRkRVeDMxalRYODVwVnZFUlVSeS9ESWVGcHN6WlJXbnUyMG5ZalFxSGJib1VIaHRKd2JrandzZkVTN0laWkY1WG40R1UyYWtLV2Z5Uy9PNGYxdEwxRldWY1RjeWN0Wk5mK3UxakQ1bHpkL1FueE1FamN0ZVlDd2tFZ2V2ZlhidkwzNWViWWQrb2lqcHcreWVQcjFURW1kMnlGOFdtMHR2TFA1aGN0ZXR5djNPRnB0TFJ6UE8weGthRFNoUWVHdCt4dWIzY05yYlE0ck5mVlZCRmxDTUp2TUhSNXY4ak5oZDloSVRaak05WXZ1OWZpNnYzdnRPeDJHeTh2Z29kQXBjazY5RGQ0NTJiYjk0R1RmMVNJaU10QVVWN2lYNzRpTEhvWGRZYWV1c2JwMVFpR0Frc3FDVG50akxwN1ladHVoRDdFN2JBU1lMUjNPelNzNlFXVk5LUk5UWnJKaDExcEd4cVJnTm0wbjY5UitwbzFiY05uNlRoVWNwYm1sa1NCTENLY0tqbDc2UklPQjBTTW5kTmhkVTEvSnV1MnZZQWtJd21hM3RnNXJiV3l1QitCa3dSR3E2eXZhUFNZOFpCaGpFaWFSTW5JaTRSY0V4c2JtZXFwcXl4ZzVQS1YxbjluUG44eWNQZVNlUGM0ei8vd1JuWG5nK3E5ZXN1dy92djY5ZGoxSExwZVQ4SkNvUzU0dmZXL1R2bmZaZW5BZEFXWUx0MXoxTU5QR3RaLzRxYWEra3ZDUVlhM2JnUUZCM0xQcVNYWmxmTUpuQjk3am5jOWVvTVhXeE56SmJSL2V1RnhPUWdMRCtQb0RQNy9zdGZOTFR2SDh1NWMvQjhEdXNQUG1wMytqb2FtT2E1YmQyZTVuNm54UDUwdnJmZ3U0ZTBualk1SzVhdVpOcENhMmY5UGtjcm13MmEyWHZKZFVoaDZGVHBGejNqb0J6ZWZlKzR3TWdTVUp2cTFIUkdRZ09UL2MxZUlmU0VsbElTNlhxOTJNbGprRldSUlg1RlBmV0VPenRZbm9DUGRzckJldUc5aHNiV0puK2daV3piK3IwMlVndGh6OGdIR2pwcmErTVRjWURFd2Z0NUF0Qno0Z0xYVnV1eGt5TDVhWnN3ZUFIZWtiMkhOa1U2ZkRDczhINFAvM3hmYXpmTnJzTmw3LytCbWFXaG94R0F4c1BiaXU5WmpyWE05TXhzbmRtUHphZW4wYW11cElqaC9QbUlSSmhBVkhFQmJjMXV1YmVYSXZPdzV2NEpzUC9ySkRqZU9TcG5MSGlzY0ErTWVHcHdrUEdjWjFDKzhCM0QxSTVkWEZuVDYvUjIvOVZydGVxY3lUZTltYnRmbVNyNGYwdlJGUkNZeE5UT1BHSlErMCszbTRISVBCd0lLcEswbExuY09Pdyt1Wk9hSDljamNPcDZOTHZlNlhVMXRmeFJ1Zi9JWEMwdE1zblhsanU4bUZBRkxpSjNETFZROWhOZ2ZRMU56QTJiSmNNazd1NXRYMWYrRHVhNTVnWE5MVTFuT2RUZ2Y1SlRrZVRiUjFuc1Uvc01OTXRqSjQ2RzlXQkxBNTRaL0gyN2J2blFqR3ptOXpFQkdSVHVRVm4yQlU3RmdBOGt0eUNBMEtidzFCMXk3NEhERVJjVVJGakdEcndYVms1Nlh6NkszZkFpRHIxSUhXSWJrVy8wQW1qNW5EcklsTE80VE8zTFBabkM0OHhpT3JuMnEzZjI3YUNuWmxiT1RBMGEzTW1ieXMwOXBxNmlzNWtyT1BXUk9Ya25seUQ3Y3VlNFR4eWRQYW5lTnl1Zmp6UDM5TTZFVmg0UHdhaXNVVitTU09HRU5sYlNsZnZmZC9XbzlYMUpUeXg5ZS94MjNMdnRCdU1xQi9iUGdURHFlamRYdk4rNytpNlZ4UFVYTkxJODNXUnY3ODVuKzNIbDgyODJhc3RoWUN6SmJXSVlzR2d3R2p3ZGpwRU1hTEdRMUdESWEyWVplWHV2OVBmR2RTeXN3T2ExOTZLalFvbkdzWGZLN0RmcXV0dWNQUTh1NDRjU2FUdHpjL2o4TnA3N0RtNW5ramh5Y3pjbmh5Ni9hc2lVdVlPblkrYXo3NEZadjJ2OXN1ZERhMU5ESmw3RHlXemJxNVMzVmMrTUdOREM0S25TTEF4anozOEZxQWlBQzRKdm55NTR1SW5KZGJDKytjZ093cU9GN1plKzBhRGVEWktuMzlRNHUxaWRObmoxRmRWOEhKTTVta3hFK2dxcmFjcHBZR3dvSWphYkUxYzdZc2o5cUdhbXgySzJmTDhnRDNmWXJOTFkyY0xjc2pNaXlHMVVzZjdOQUxhYlBiK0dEYnk2UW1UTzZ3c0gxb1VEalR4eTlpNDU0M1NaSEh0d2dBQUNBQVNVUkJWSTRmVDB4a3g1dnhkeHplQU1EaTZkZGo4ak96OWRBNnhpVk5iWGVkL1VlM1VsWmQxRHFMNkhrYmRyMUJaczVlYmxoMEwwMHREZXc1MHZtRUxGZXlZT29xSEU1M1QrcVo0cE1jT0xhVnEyYmUxSG84TmpxUmpKTzdDUW9NN1ZiN2YzM3JmL3BrZUcxMUM2dzdBbnZxb043Uk50djdRRGJRZnRjdVZOOVlTMm5WV1g3Ni9GY3VlOTdsN3VrOGVHdzc3Mjk3aWRpb1JHNWY4VVdpTGxpNjZFcVM0c2IrZi9idU96eXE2MHo4K0hmNnFQY3VvWUpFa2VpOW1vNHBCZ3d1dUpmWXpqcmVKTTR2WlRmWlBKdGtzOWxrMTV0a2t6aHhuTVJ4TjNaY3NDbkdOTkdiQ2dJRUVrMElWZFI3bmY3N1kyQ2tRUldRR0pYMzh6eCtmUHM5STUwcjdqdm5uUGNRN0JkT3hVM2prT3VhcXZIMjlPUFg3MzMvcG5wcGM2emZLRlA3OVFrSnM3aC80VE85dnI4WVBDVG9GQUw3TkNrM3JFOEFsYlJ5Q2lGNllkTjVlUE9zZlRreEFEYU9BVzNYUFR4dmlRSTRsdHczMTdvYkhsM3hUVDdlL1dmZTJ2b0t6YTJOUExUc1JRNW1iT2Q4dTNHY056SmlBcnp4eGE5UXF6Uk9MNlJkWmE3Y20vSVpqYzExUExucU81M2VlOG1NOVZ3dXlPU1R2WC9obVRYZngxM3Y2ZGhYWFYvQnFZdEhtVHg2TGo2ZWZzeWZ2SW8vZmZ3VERwemM1c2c0V2xwWnlKNlVUNW1ldUpESWR1TXN3ZjRpUEcvU0NxWWxMbkRxVm51ckVrYU1ZL2VKVHhrZFBaSHd3R2pPS0k4VEdoQkZWbTQ2Y3lmZUM5aGJaSVA5YjI5c3h6OC8vSE9uUkVKbkxoM255T21kdDEzZXJ1alZNREVZUm9TQldRRkRJT1ljZE05YWU5WDE1Y1NHajJISzJQbmRIMWRYenI2MEx6cHNMeTdQNDhzakg1QVFOWjRIbDM3ZEtZdHVieGxOQnFjdXZpMnRUZFRVVnpCNTlGd0FubHYzUThLRG9xbHJyT0gzSC82SWIyMzhCYjVlQVh5eTV5OTRlL281V25CdnBTdXVHSHdrNkJURFhrWVpGRFhZbDlWS1dCdmYvZkZDQ0FIdzFqbjRJQnVXUnNPTGsreTlKUHJhc2I2L1pML1JhOTE0Yk9XMytldm1YOURRWElmUjFNcjlDNTl4dEZwY3pEL0RsZ052TXpwbUVoVTExMUFxVlFUN2hiTjYzdU5kVHRzQWtIcHVQMm5aQjFpMzRHbHFHaXE1VkhqV3NTK25LSXY2NWxwMEdqMXI3bm1LVFR0ZjVjMnRyL0Q0aW0vajV4M282QnFyVnFsWk5IMGRBTzU2RDlZditob2Y3dm9qR3JXVytLaHhiTnI1S3VGQjBTeWI5V0NIKzk4NysrRnV5OWRicFpXRm5EaTdsL2lvY1k1dERjMTFKS2QranJlSEgyTmpwMUJXWGVRb1oyKzBHSnBwYXJIL0ExWldYVVJWWFJrbXN3R0RzWldyMXk3U1ltaml3TWx0ZUh2NE1XWE12RHYrREFCNkZVd01oS0FnMEF5aG5wQ0Q2Vm03b2FXMWlhcTZNcVlsTHVpeDIyNWhXVzZuMjQrZTJZa05HK3NXUHROandOblUwb0RIVFMzeFp5NGRwNmFoa25FajI3cmpadVdtWTdQWkhJbXlETVlXbWxzYkhZbUlXZzNOTkd0MFdHd1d6R2FUSXhtWHhXSkczUWRkaGNYQUpFR25HUFkyWDJwYlhoNERYdkwzVGdqUmcwdlZzQ2tiTm95Q2x3YjVsSEltczRuZEp6NWgzcVFWVHBremI4ZWwvRXlxNnNvWUhUMlJ6ZnYrVGtOVEhiTW5MQ1U3TjRNdEI5OW0vYUt2VVZGempjcWFFallzZW82M3QvMmFUNVAveW4zem44U3Rrd25uYXh1clNEbVh6TUtwYTVnNGFqYjcwN2R5TGlmVnNmL0MxVk5jS2N6QzI5T1BwKy83SGhzV1A4OVhSejkwN0UvTjJrOSt5V1h1bS8rRVUrdG5mRlFTYSs5NW1pMEgzK1pBK2xiQ2cyTjRaUGsvZDVxSTZGWUN6aHRkQnkxV0M3V05WVTdaZXc5bWJDY2lLSWE0aURHY3k3SFBYeGdWRXNlVU1mUFllZXdmS0ZEWVg5U0RZcnU2ZkFlLy8vQkhqa1JNbis3OUN6cXRHenFOSHAzV0RhUEpnTmxpb3JxdTNHbnFHakYwbk04N2hjMW1ZMlRFN1U4cWZxMGlENDFheTdFenV6cmRIeDRVdzlqWXlRQnNPZmcyWnJPSnlKQTRWRW8xeFJWWHlTbk13dHZEajZVekh3RHN6MERHaFNPRUJZN0E5M3IzN2swN1gzVjZqdjYrNWI4ZHp3bkFtY3ZIQVh0U3BQSHh6c21MeE5BaFFhY1kxa3FhNEVSSjIvcERvMTFYRmlIRTRQSHBKUWgwZytmR3U3b2tkNjZsdFpHcjF5NXdJZThVRzVlLzFLRjdhVy9sRmw5ZzY2RjNXRHo5ZnVaT3ZKZmptWHRKR0RHT1hjYy81dVQ1UTZ4ZDhEUmpycmR5Z24wczUxUDNmWmQvN0g2TlAvN2ozNWszYVNWVHhzeERwMjJiS3NYWE00Qm43dnMrVWFFakFWZzBiYTJqUyt6UC8vWWk5ODEvd2lsNVNWTGNWT0lpeHVLbWMrZEMzbWwybi9pRXBMaHBUcTE4TnB1TkswWFpuTHBvbi9MRVRlOUJlWFV4aDA1OXllenh5L0IwOTc2dHp3L3d4My84TzgydGpWaXNGc3dXRStOSHpnRGdXa1UrRi9QUHRFMTUwaTZPWFRKakF5TWpremgxNFFoSmNkT2NQbjlQdnZIZ1Q5R290ZWkwYmgwQzVodmRhemNzZnM2eHpZWk5FZ3dORVJhcmhlT1plNGdJaWlIQU42VEg0MDNYdjV5NHVUV3oxZGlDMFdUZ2FCZEI1K1RSY3gxQjUram9TYVJtN1NNMWF6OFdpeGtmVDM5bWpWL0svRWtyY2RON0FIRDY0akZLcXdxNWYrR3pqbXM4dS9aZm5MclgvdlBEUDVmdXRjT1FCSjFpV1B1a1hjYmFxU0VRZFh2NUc0UVF3MHhXSmN3S0IxMGZqZCs4Ry83OStUOTN1dDNiMDQvbjF2NHJtM2I5a1hlMy81YU55Ny9CeU1oYmF6bTVYSENPZit4K2plbEpDeDNqRXhQanB2RFcxbGRRS2xVOHRmcTdSSVowVE5YaTd4M0U4L2YvaUgxcFg3QS9mUXVSSVhFZEVnWGRDRGg3eTAzblRsVnRHWnYzdlVGWTRBanVtLzhFTnB1TmF4WDVuTCthUVZadU9uV04xY1NFaithNWRUOGsyRCtDbEhQSkhEMjlrN1NzL1l5TVRMTFByUmsrcGxjdjgrMnRtUHNJOVkwMTJHdzJ2RDM5U0xqZWxUWThLSm9uVnI2TVJxMGxyK1FTMmJrbjBXdmRIT1cxWVNPMytEelByLyszVzdwZmR5M1RQcDRCSkl3WXo5bWNWS3hXQytVMTF6Q2FEUGkyYTMwVi9XUCs1RlhNbjd5cVgrOXg1TlJYVk5XVjhlaTkzK3gwZjR1aG1kTVhqNkxSNkxCWnJXUmNQSUphcGNiUE84anB1QjgrOC90ZTMzUHEyUGxNN1dIc2FIMVREU0VCa1l5UG4wRmRZOCtaMVd3Mkd5ZlBIOFptczVGZmN0a1I0SXFoUjRKT01XdzFtMkhuMWJiMUIwYTVyaXhDaU1HanpnQmx6UkR2MS9PeGc0V2Izb01uVnI3TSt6dCt4K1dDczdjY2RFWUd4N0ppemthbUpTNXdiUFB4OUdmbDNFZUpEUi9UN1R5Q0dyV1dlMmMvekQxVDduUHFZcXRRS0crN1ZjN2ZKNWhwaVF1WlAya2xSck9CMXo3NUtRM05kYWhWR3BKR1RtUGEyQVZPVXovTW03U0N5YVBua25JdW1WTVhqM0l4L3d5am9pZXdjZGszbkxvRlRodzF4MmxNNXMwU3V0a1hGem1Xei9lL3lkbWNWTFFhSGN0blBlVFlWMTFYenZ6SnF3Z042THNKb21QQ1J4RVRQb29QdnZvRFY0cXkwV3AwVEVpWWRjdS9Xekh3R0UwR1RsMDhTbUxzRkJKR2RGN25OR290KzlLK2NIUmg5WEwzWWZXOHh4MWZkdlNYZVpOWGtoZzN0ZE51NmRyclk2aHZUUEVTRmhTTnU5NlRNNWVPMDlCY1M0QlBDRE9TRnZkcitZVHJLR3pkNVZBV1lnajd4d1g0VzZaOU9kUUQzbHZ0MU9OSkNDRTZWZFFJeit5QUg4MkNKU1A2OTE0dnZ2Z2lQM25oOWY2OVNUdEdrd0dOV3RzbmlYTUdrcXpjazFpdEZrWkhUK3cyQUFaN3Q4V0wrV2NZR1pGNFMxMWRlNnY5bEJHRHpjLy85aUl2dmZRU2dZR0JCQVVGb1JsQ21ZVHU5ck4ycCtvYWE5QnFkSjJPaFc3djVtbEpocnFoWEVjSE8ybnBGTU9TMVFhYkw3ZXRieHdqQWFjUVF2UVVrQTFXU1hGVGUzMnNTcW5xTVJQb25SZ3VMLytpZjdXZkhxYzdVdC9FUUNHanljV3dkS2dJcWxyc3k1NGFXSEY3ZVRPRUVFSUlJWVFRUFpDZ1V3eExXOXExY3E2S0E0MDhDVUlJSVlRUVF2UUxlZFVXdzg2MVJqaGIyYlorZjRMcnlpS0VFTjJKaTVZL1VHTGdpQXlMQm9abWwwMTUxb2FHb1Z4SEJ6c0pPc1d3ODltbHR1VnBvUkRjL1JoOElZUndtUlpETTZWVlJhNHVoaENVVkJiUWFteHhkVEg2alR4cmc5OVFyNk9EblFTZFlsaHB0Y0NldkxiMU5iYzIvWnNRUXR4VmtSRVJsRlVWdXJvWVFsQmFWVWhBZ0Q4S2hRS1ZTalhrV3BMa1dSdjhobm9kSGV3azZCVER5cjU4Ky95Y0FMNDZtQjN1MnZJSUlVUjNwcytjeHRXeUxGY1hRd2l1Rko5bFpId2NTcVVTalVZejVGN281VmtiL0laNkhSM3NKT2dVdzByN3JyWHJFa0FwZjQrRUVBUFkrUEhqY2ZmUmtKSzF6OVZGRWNQWXNjdzlLSFJtb3FLaVVLdlZhTFZhbE1xaDlRb3B6OXJnTmh6cTZHQW52dzB4YkZ5c2h2eDYrN0pTQWZmRnViWThRZ2pSRzQ4OS9pakZOWmRKT1p2czZxS0lZZWg0NWg2S3F5OHhkOTRjMUdvMW5wNmVhRFFhVnhlclg4aXpOamdOcHpvNm1LbGRYUUFoN3BadFY5cVc1MFdBbjk1MVpSRkNpTjVRS0JTbzFXcWVmZjRKM252M0F6WWZ5Q1UyTEpIUWdDakNBa2U0dW5oaWlDcXBMS0MwcXBBcnhlZFE2c3pNWHpRYmxVcUZoNGNIdnI2K3FOWHFJZGQxVVo2MXdXVTQxdEhCVG9KT01TdzBtU0E1djIxOWJienJ5aUtFRUxkQ3FWU2kwK25ZK01oRHBLV2xjU0U3Z3hOWnU5QnAzU2txeWV2NUFrTGNnc2l3R0ZxTnpRUUdCaEEzT3RiUlhkSE56UTEvZjM5ME90MlE3YllvejlyZ01KenI2R0FtUWFjWUZuYm5nY2xxWHc3emdFbkJyaTJQRUVMY0NyVmFqWmVYRjNQbXpDRXBLWW5HeGtiTVpqTldxeFdiemVicTRva2hTS0ZRb0ZRcUhkMFZmWHg4ME92MXFOVkQrOVZSbnJYQlk3alcwY0ZLZml0aVdOamNMb0hRZXBuL1dRZ3hDS25WYXR6ZDNkRnF0Zmo2K21JMEdqR1pURmdzRm5rWkZuM3F4cFFUR28wR3JWYUxScU5CclZZUG05WWplZFlHdnVGZVJ3Y2pDVHJGa0hldUVrcWE3TXNhSmR3YjY5cnlDQ0hFN2JveEZZQmFyVWF2MTJPejJlUWxXUFFMaFVMUjRiL2hSSjYxZ1crNDE5SEJSb0pPTWVUdHZOcTJ2REFLUENTaG1SQmlFSk9YS3lIdURubldoT2c3MGdZdGhqU1RGUTRVdEsydmtHbFNoQkJDQ0NHRXVLc2s2QlJEMnI0Q2FMWFlsNFBkWVdLUWE4c2poQkJDQ0NIRWNDTkJweGpTMm5ldFhTV3RuRUlJSVlRUVF0eDFFblNLSWF1c0djNVd0SzJ2bEtCVENDR0VFRUtJdTA2Q1RqRmtmWG1sYlhsS0NBVG9YVmNXSVlRUVFnZ2hoaXNKT3NXUVpNTzVhKzFLbVNaRkNDR0VFRUlJbDVDZ1V3eEpKMHVodXRXKzdLR0IrWkd1TFk4UVFnZ2hoQkREbFFTZFlraHEzOHE1SkJyVVV0T0ZFRUlJSVlSd0NiV3JDeUJFWDJzeXdlR2l0dlY3WTF4WEZpR0U2RXVabVpta3AyVlFWRmlJbTk2REszbVhYRjBrTVVERVJTZlFZbWdtS2lxU2FkT25NbTdjT0JRS0JRcUZ3dFZGdTZ2a0dSbCtwTzRQRGhKMGlpRW5PUjhzTnZ0eXBDZU05bmR0ZVlRUW9pKzgrL1o3dE5SYkdSRTBta2x6bGhJYUlPTUdoTFBTcWlMS3FnbzVrcHhHUnZwcEhudmlFZFJxTlVybDhPanVJOC9JOERYYzYvNWdvTERaYkRaWEYwS0l2dlROdlhDaDJyNzg5WW53OEdqWGxrY0lNYlFVTmNJek8rQkhzMkRKaUx0eno5ZGZmWU13MzNpbUp5NjhPemNVZzE3SzJXU3UxZWJ3ekF0UG9OZnJVYWxVcmk1U3Y1Sm5STnd3M09yK1lDSGh2eGhTU3ByYUFrNkE1ZEsxVmdneHlMMzc5bnVFK2NqTHRMZzFNOGN2SWN3dm52ZmYzVVJqWXlNV2k4WFZSZW8zOG95STlvWlQzUjlNSk9nVVE4cmUvTGJsaWNIZ3EzTmRXWVFRNGs1bFptYlNYR2RsZXBLOFRJdGJOMnZjRW94TmtKYVdoc0Znd0dxMXVycElmVTZlRWRHWjRWRDNCeHNKT3NXUXNydGQxdHFsMGE0cmh4QkM5SVgwMUF5aWcwZTV1aGhpRUlzTFR5VDczQVhxNit1SFpJdVBQQ09pSzBPOTdnODJFblNLSWVOeWpiMTdMWUJLQVF1alhGc2VJWVM0VTRWRmhZUUV5Qjh6Y2Z0Q0E2S29xS2lnb2FFQnM5bk1VRXZsSWMrSTZNcFFyL3VEalFTZFlzaElMbWhibmgwT2JwS2JXUWd4eUxucDNDVURwN2dqWVlFajBHbjFtRXdtakViamtIdnhsbWRFZEdXbzEvM0JSb0pPTVNUWWdMMTViZXRMcEd1dEVHSUl5TTIvN09vaWlDR2dxQ1FmaThXQzBXZ2NjbVBiNUJrUjNSbktkWCt3a2FCVERBbG55cUhXWUYvV3ErMHRuVUlJSWU2K3N1cGlEcHpjNXRTcWNPRGtObktMenpzZFYxcFp5RjgyL3dLRHNiWExhMTB0dmtCeTZ1Y2RqbWt4TkxQcitDYzBOdGZmVmhrTnhsYisvT2wva0o1OXNNZGpiVFliT1lWWnQzVWY0SlpmZEk5bjd1WFg3MzMvdHUvWEZadk5KbDBNZTNBaDd6Uy9ldXZidEJwYm5MYm5GR2J4cTdlK1RWTkxnNHRLMXVidlgvdzM2ZWNQOWZyNDV0YW1EdHVLeS9QNCt4Zi9UV2xsWWJmblN0MFhmVWs2SUlvaElibGQxdHFGVWFDV3IxT0VFTU9jd2RqSzhiTjd1SEQxRkxXTlZhaFZHc0tEb2xrd1pRMFJ3ZjAzbjFSeTZ1ZW9sQ3FNSnZzM2dUcXRudnlTUzNpNit4QVpISWZGWXNaTjcwRlpkUkdOelhYb3RQb3VyNVYrL2hDbGxRVXNubjYvMDNhMVNzM0YvTk0wTnRmeHdKTG5iN21NVnB1Vmlwb1NHbHQ2RGxvdkY1emxvOTJ2TVNGaEZxdm1Qb3BXbytOeXdUa2FXK293bWd5WXpNYnIvemZRWW1pbXVhV0JwdFlHbWxvYWFHNXRZTmI0WlN5ZXZvNnF1bkl1RjV6dDlCNCtudjZNalowTWdObGljdnpzeE4xbHRWa3htVHQydzdSYUxaMXV2OW1tbmErU1g5TDdsbGQzdlNjdlAvckxXeXFqMldwbTU5R1AySDM4NHc3N25yN3YrMDdQOXVYQ2MzeVcvRGNXVGwzTGpLUkZLSlgybDZNV1F4UEZGWG1Zek1adTd5VjFYL1FsQ1RyRm9HZTJ3djUyWDlaSjExb2hoSUR5bW11a1pSMWdiT3hreHNYUG9LNmhpc3ljRk43YStncFAzL2M5b2tKSDl2azl6K1dra1hmdEl2Lzg4SDl3TUdNN1pvdUpWWE1mZGV3L2ZmRVlPVVZaUExiaW0xeXJ5Q2ZFdit1eGVBWmpLem1GNTFndzVUNnljMDlpc1Rwbm40d09HMFZ1OFhuT1hEcU9RdUg4VFdORVVBd0J2aUY5OHBsR1JVL2dnU1V2c1BYZ094U1hYK1dSNVM5eDhzSWhjb3V5VWF1MWFOVTZOR290TmZVVitIajZFeFk0QW05UFA5eDBIbmk0ZVJFV2FQOUhxYWErZ3JTcy9aM2VJeW8wM3ZIaWJiUFpITUZCWDVPV25qWkZaYmtkV2d6ckcrMFRmWDkxOUVPVVNwVmplME56TFFBN2ovOER0VXJqMk82bTgrRGUyUTg1MWsxbUk3NWVBY3lac0x6SCsyZm1wSFJvYVV3L2Y4Z3BtRnc2NHdGbWpGdlU0ZHpGMCs5bjhwaDVIYmJyTk01ZjRJeU1TR1RPaE9Yc1RmbU1zemtwckZ2d0RNSCtiVjNCRkQzVU02bjdvaTlKMENrR3ZaUVNhRFhibDMxMU1Dbll0ZVVSUW9pQklOQTNsRzgvOGw5T0xZa0pJOGJ6MGU3WFNNM2EzK2RCWjFWZE9WOGUrWUNGVTlmZzQrbmY0L0Y1SlJmeGNQTW00OElSeDdZSkNiTlFxK3l2Sm1jdUhVZXBVREpsN0h6ZTJ2cEtweTBnU29XU0F5ZTNkZGkrY05yYVBnczZBWkxpcGhMZ0UwSnk2bWJjM2J4NFpQbExIWTc1emZzL0lHbmtkQlpQWDlmcE5lS2prdmpXSTcvb2RKL1pZdVpDM21rQUttdExzRnF0anZVYnZOeDkrN1dGZXJpeDJxeVlMU2FuYlRlKzJMQll6Vmh0YlYxRExSYXowLy9iam5kZUIvQjA5MkhpcU5rOTNyKzRJcTlEMEdtMVdBajBEZU8rK1UrdzYvakhXRzFXam1mdTRWREdsNDVqakdZREIycTNjZmpVamc3WFRJeWJ5cHA3bm5Tc0s1Vks3cG15bWxFakp2RHB2ci94dDgvL2kvV0x2b1phcmJYdlYvUWM0RW5kRjMxRmdrNHg2TFh2V3JzMEJoU3VLNG9RUWd3WWJqcjNEdHVpUXVNQk1GbTY3MVozcTVwYkcvbHc1NnVNakV4azlvUmxQUjVmMzFoRFJVMEpyWVptRHAvYVFVTlRMVzU2RDVMaXBxRldxYkhaYktSbEgyREsyUG5vdFc1ODQ4R2YzbEg1MHJNUGNxa2drdzJMbjBldmRldXd2NnF1bkM4UHY4K3FlWThSNkJ2cXRNOW1zNkZRS0FnTmlPVHhsZCsrbzNKMHBkWFF6TWQ3WG5mYWR2TjZVdHkwMitwS0xEbzNJalNlRWRlZmh4dXlyMlpRV0hhRisrWS82ZlQ4WE1yUHBLQTBoOVh6SHNmVDNidGZ5NlhUNmdrUGlrWjN2WjZhTFNhaXcwZXg5cDZuQUVnNXR3ODNuUWR4RVdNeEdGdXcycXdFK1lYeDVaRk5hSzRIa3dENUpaZUpDaG1KVXFra05EQ0tyNi8vTWZ2U3ZpQXlaQ1RGNWZaSnpYc0tPcVh1aTc0a1FhY1kxQXdXT0ZyY3RyNUlwdW9TUW9ndWxWVFl2NldMREk3cjArczJ0VFRncHZOZzNjSm5LU3EvU3RhVk5CUUtCZW5aQnpsNS9oQTJtNDJDMGh3QVJrWW1jVFluRllBblYvOC9BbjFEK2MzN1ArRFJlNy9wYUpYTnpFbWhxcTRNSDQrMkZ0UC9mZmQ3V0swOVQvQytZczRqVEJ3MXkybmJ5UXVIc1ZtdG5RYWNBQjV1WHBSVkY3RS9iUXNQTGZzbnA4LzE5clpmTXkxeEFUT1NGcUZRS0NpdnZrWlJlVzZIYTVqTkprcXJDcDFhYm05SUdERWVMM2VmTHN2czZlN05qNTU5RllERHA3N2t6S1hqZkhOalc4dlErenQraDBvbHIyejl6ZGN6Z01tajV6cDFvUVh3OXZTM3Q4S3JOVjJjMmI5eWk4N3oyaWMvdzJJeFl6SWJVU3BWcEdidFE2ZDFJelFnaWprVGxtT3hta2thT1IyQStxWmFQdmpxRHdUNGhyQjYzdU5FQnNlaTFlaFlNV2NqQUVYWFczRzdxMU5TOTBWZms5K2lHTlNPWHdQTDlXNzZRVzR3dXVjZVhVSUlNV3dZVFFhYVdocG9NVFJSVkpiTDRkTTdpQWtieFl5a2p1UEU3a1NRWHhpUHJmdzJHcldHL1dsZm9OSG9XRFgzTWNiSHozUTZycUEwaC9xbUdrNWRPZ3BBUzJzVFZxdVY1dFpHUEsrL21Kck1KZzUyMG1YMmdTVXZRQy9HWlFYNmhUbXRsMVlXVWxaVnhMMnpIKzd5SEwzV2pWbmpsN0kvZlN2RjVYbU9ybndxbFpxSW9CaDJIZitZN055VHJGLzBOUXBLTDdNbjViTU8xekNaamVRV1paTmZjcW5EUGordlFQS3ZkZHplWGxoUU5BRSt3VmlzRnRRcURacDJBWTdWYWtIVmJveWg2QnV0eGhiS3E0dWR0azBjTlp1U3l2d094MDRaTTgvcDJNamd1SDRiZjNpemtaR0pQTGowNjZpVUtyWWNmSWZtMWtiV0xYZ0d0VXFOeFdMbXdNbHRORFhYRXhWaS96TEoyOE9YNSsvL0VWc1B2Y05iVzE5aFJ0SmlGaysvMzFHbmJpUVFhdDh5ZWpPcCs2S3ZTZEFwQnJWRDdZWkRMQnJodW5JSUljUkFkUDVxQmxzT3Z1TllUNHFieG9vNUc5RnFkSDErTHplZE83bkY1OGt2dmN3L2JmaDMzSFR1Vk5XV09oMFQ3QmVPdDRjdktlZVNDZllMcDdtMWtickdhcFFLSlo1dTltNkxoMDk5aWNWaXhsM3Y2WFJ1WE1TWTJ5cFhXdllCMUNwMWh3RDRadE9URm5Ic3pHNzJwWDNCazZ1L0E5aUQwZnNYUGN2SXFDUzJIMzZmaytjUHNXVEdlcVlsTHVody9tL2Uvd0dUUjgvcmRGeGJxN0dGLy92Z1g0SHIwemRZVEtoVmFxY0VTTXRuUFVTQVR6Qk5MUTBkUHJ2WmFwYldubjV3clR5UDk3LzYvVzJkKzI5Zit5UEtUbVllTkJoYkhLMzYzV25xUmVaa3VKRmNSK1VJdkNhTm1zUEhlMTduMSs5OXozR01wNXMzNnhkOXplbThZUDl3dnJiMlh6bHkraXNPWlh4SmFWVUJUOTluUCtkRzBObmQzd0dwKzZLdnlXOVJERm9HQzV3b2FWdGZJRjFyaFJEQ1NVejRhQjVlOWlMTnJZMVUxSlNRZWZrRXIzM3lNeDVlOWlMUllRbDllaStUMmNqT1kvOGdQQ2lHWVA5d3lxcUwrY2VlUDNjNGJ1MDlUL0hFeXBlNWV1MENEYzIxYURSYS9IMkNVU3FWR0UwR2pwM1p6UU5MWG1EM2lVK2N6dnVmdDcvamxOeWxLNnZtUHVwSTVOSmlhT1pzVGlwallpYmpydmZvOWp5OTFvMFo0eFp6K05RTzhrb3VFUk0yeXJGdmZQd013b05pOFBNSzdNMlBvdE5yLytqWlB3RDI4WUVmN1g2TkY5Yi9tS0NiV21VQkdwdnI4TGhwM0tEMWVndVE2RnN4NGFQNTRUUE9RZWZiMjM2TnYwK3dZd3pselU2ZVA4eSt0TThkQ2E5dWRxMGluN2UzL2JwWDkzZlRkVjhud1Q2bVU2bFFVbFZiaHNsc1JLZlI4K1NxNzlpbmNNR0dBb1dqeGJLK3NRWnZUei9IdVRjU0NjVkdqSFZLbW5SakhsS051dWN2bjZUdWk3NGlRYWNZdEZKS3dIaDllSTkwclJWQ2lJNThQUDJkTXNuT0hyK1V2MnorQlovdmY1TnZQL0pmZmRvOWNOZnhqNm1zTFNVcXhKNFZOOFEvd3ZHeTJabmFoaXJ5U3k1aE5Ca2NVNmRvTlRxV3pOakEyTmpKSFlMT3gxWjhDeHM5ZDYvMTkyNUxZWjZXZFFDenhjVDB4SVc5K2d3emtoWnhQSE0zaDA1dUorYSs3enJ0Qy9CcHU2N1JaS0Myb2NwcHY3MmJjQVBsMWRjYzIxUktWWWNzdXFjdkhTTW1iSlRqcGR0cXRUcjlIdW9hcXpza3VMRll6RjBHT2VMMktaVkt0RXJud0V1aFVLQlNxcnBzQmJUYUxHZzFYYzh0R3gyV3dFTkwvNm5ML1Rja3AzN2VJVXRyWjB4bUUxcU5qcjJwbTZtODNuT2d1YldSRmtNVC9qN0JLTnFsVDB5TW04cU1wRVVVbGwzcDlGbzM3bmRqYlBlVm9xeE9qOU5wOU1TMjYxa2dkVi8wQmZrdGlrR3JmZGZhaGRLMVZnamhJbm4xc09VeVhLcUJpOVY5ZDEybEF2bzIzUTk0ZS9xUk1HSThtWmRQVUZOZjBXZlRpdVJkdThTcGkwY1pOV0lDTFlZbXgvWXpsMDg0amNQMDhRd2dKdHplZ2hnV0ZNM2gwenN3bUZvWkdaWGtPR2IyaEtXZDNpTXNLTHBYYyszZGVFRTFtWTJrbkVzbUpteFVyNmVIOFhEell1S29PWnc4ZjRpQzBoeW5GK0RQa3Q4Z1BpcUppYU5tVTFTVzIybTN6SXdMUjV5U3FmaDQrdlB5bzc5MHJEYzIxM01wUDVNSGwzNGRxOVhLRzEvOGlobEppNWcwZWc1Z1Q5NVNWVmZHclBIT1B3T2p5WERIclQxMUJ0aVJCYWtOMEdnQjZ4Q1l0ckEvbnBHZXRCcWFPODBNZllOU3FlclFSYlF6dmUweWFqUzFvdGU1czJyZVl4U1VYT2JVeGFNVWwxOGwyRCtjcDFaL0Y0VkNRVk5MQTN0T2ZNcUUrSm1VVlJYeCtmNDN1NzJteVd4RW9WQjBlVnlBVHdoZjMvQmp4L3Bnci90aVlKQ2dVd3hLWmlzY2EvdENUYnJXQ2lGY1l0TjVlUE9zZlRreEFEYU9BVzBmNWJ4UUFNZVMrK1phN2RsdWRGRlY5TjBFVTc1ZUFTeWRzUUdWVWsxV2JycGorOWFENytEajZZOU82NGJCMkVKNFVJd2o2QXdOaU1SbXMzR2xLSXZsc3g3cThSNXZiWDJGa3NxQ0hvOTcvdjRmRVI0VXpmSE12YlFZbXBnL2VkVXRmWlpaNDVadzh2d2hEbVY4eVJPclhnYnNDWSt5cjU1RXE5RTV6Y0g0OWZVL2RpUkF1bG5LdVdUT1hVbHoycGFhdFI4ZlQzOUdSMDlFb1ZBUTZCdEthdForeDR2M2xhSnNBT0lpeGpxZFp6UWJ1azM2MGh0Nk5Vd01oaEZoWUZiUWl6YmpnYSsvbnBIdU5MYzJvdThtNkx4VEJtTXJoV1c1R0s1M2dhMnVMeWM2YkJSLytQRGY4UFVLWk9hNEpZd0lUZUNyWXg5eThzSmgzTFR1N0VuNWxERXhrL0h5OENYQU42VGJIZ2JWOVJYODZlT2ZNQ05wVWJmSnRXNFlDblZmREF3U2RJcEI2ZWF1dFdPa2E2MFE0aTQ3V0FqSGltRnBOTHc0Q1h6N1BqY1B4KzdnM01LeVhFYzJ5eHVxYXN1NG1IOEdmKzhncHk1emQ4clhLNERaRTVhUmVtNi9ZNXZOWnNObXM3Rnl6cU1rakJoSDl0VU1zbk5QVWxGVHdySE0zYXhiOERUUllhTW9yeTdHejd0MzQ4VW1KTXhpM3FRVm5lNnJhNnptZzYvc0w5c21zNUVUWi9jUUVSVGoxRTJ3TndKOFEwZ1lNWjdpOHFzMHRUVGc0ZVpGVGxFV05wdU5zYkZUbkk1MTAzdDJPVy9qemQwelcxcWJTRDkva0NYVDE2TzRIdkRQU0ZyRW0xdGZvYkQwQ2xHaEk4bktUY2ZmTzZqRHo4TmtOdDd4aTdkT0JSTURJU2dJTkVPbzRlaE9ucEhiVVZwVjZOUmx2YStWVnhmejBhNC9BYUJXYWFpcUxXUHV4QlZNVDF4SVNXVUIrOUsrd004cmtQc1hQc3NYQjk0aVBEQWFoVUxKa2hrYm5MSytkcWJWMk1MbWZXOWdzOW5JSzduRWxhSnNSa1ltZG52T1VLajdZbUNRb0ZNTVN1MjcxaTZRcnJWQ0NCYzRWZ3diUnNGTGsxeGRrczd0Uy91Y2x0WW1Fa2FNUjY5enA3cXUzREUvT2huUmh3QUFJQUJKUkVGVTVwcDJTVkpNWmhPN1QzekN2RWtyK3ZSbHVxRzVEc0RSMWRCaU1WTlNrYzhiWC95S0NRbXpLS3N1Smp2M0pGYXJoWkxLQXNJQ2UvNWo3cVp6SjlBM3ROTjk3Yk5oYXRSYW5sbnpBMGVXemx1MWV1NWp1T2s5SFMveEYvUFBvTmU1MzNJQWU0UFpZdWJqdmE5anNaalI2OXpKdUhDRXh1WjZHbHZxVUNsVnBHVHRRNkZVY3JuZ3JHTXV4UnRNWmhNMm02M2JjWVNpZjlUVVY1SnlMaGwzdlJmdWVnOEt5NjVRVWxuQTVESHordTJlVWFFakhWbG15NnFMYVd5cHA3eTZtTzJIM3lmUU41U2xNeCtncWFXZUErbGIwV24wTEpteGdVc0ZtZXhOK1l5VmN4L3A4cnJYS3ZMNTRzQmIxTlJYc0d6bUExek1QOE1IWC8yQkVhSHhMSnEycnN2RVlsTDNSVitSb0ZNTU9qZDNyYjBuMG5WbEVVSU1VemJ3MHNKejQxMWRrSzdOR3IrVWxMUEpuTDUwakpiV0pqemN2QmdiTzVsNWsxWTZaWTVzYVczazZyVUxYTWc3eGNibEx4RVpITnNuOTcrUWR3cU5Xa3V3ZndRQXhlVlhhV2l1WS9YOHg0bUxHTXM3MjMvRHVKSFQwV24xZkhIZ0xaNVo4NE51eDhyZHFtRC84QzczM1FoR2xZck9FeW0xendCcU1MWnlLVCtUcEpIVGJudStRTFZLVGF1eEJaUFp5TFpENytMbDdvdVh1dytlN2o3RVJTWlNXSGFGdW9ZcXZOeDltREptdnRPNWpkZUQ5LzdzMGlrNjU2YjM0R3hPS2lhekFhdlZpcWU3RDNNbjNzdlVtMzVIN1RVMTE1TjlOYVBIYTljMlZIYllObUhVTE1iRVRuYXNuNythUVdoQUZFa2pweE1mTlk3YWhrb09uL29TczluRXh1VXZzZXY0eDFUWGwzUFBsTlc4L3VuUFVTcFZMSm14M2lueFRtbFZFY2N6ZDNQdVNob2VlaThlWGZGTjRpTEdNbnZDTWk3bW4yRnZ5bWJlMmY0YjRxUEdzV3ptQTA1L0c2VHVpNzRrUWFjWWROSktvY1ZzWC9iVjJjZFJDU0hFM1dRRDR2M3RYUllIcXRIUkV4a2RQYkhINDd3OS9YaHU3Yit5YWRjZmVYZjdiOW00L0JzOWRybnJTVlZkT2Z2U3ZtRG11Q1dPMXNKWjQ1Y3lMbjRHN25wUDN0cjZDdTU2VDFiT2ZSU3djYVVvbS9lKy9EK2VYZnN2M1hZUlRNczY0SlNzcEwyZWtnenRTZm5NMFZYdlJuWlAzMTVNQTVHVm00N1pZaUl4Ym1xSGZYLzYrQ2VPN29JM3Mxb3RUbVBlbmx6MUhSUUtaWWZBMm1RMjhkWFJEemw5NlJqckZqeURXcVhtL05WVFZOU1U0S1p6NS96VkRCUUtCYUVCa3J6Z2J0TnIzZmpCVTcrNXBYTXFha3ZZY3VEdEhvK3pXTXpvdEc0ZDdxZS92cTI1dFpHMHJQM01tN1NTaytjUGN1cmlVVHowWGt3Y05adkV1S2tZaksxVTFwYmdwdk5BcjNYam1UWGY1NE92L3NEazBYUFJhblJjekQvRHVaeFVpaXZ5VUtzMFRFOWN5TUpwYXgzWEIvdmZpSVNvOGFSbEgrQkErbFplLyt6blRCNDlsNFZUMStMcDdpMTFYL1FwQ1RyRm9OTythKzJTYU5lVlF3Z3hQRFVZN1RsNFFudWVZbS9RY05ONzhNVEtsM2wveCsrNFhIRDJqb05PZis4ZzdwMzFzRlBpRVYrdkFIeTlBc2k4bklLYnpvUEhWNzdzQ0RBZlgvbHQ5cVI4MXVPWXRORXhrNWc1Ym5Hbit4cWFhdmxzM3h0ZG5sdmJVTVg1NnkxUUdyV1djU09ua3pSeVdvK2ZSYTl6Sno0cWlkandqdDBMVjg1OXBNdTVGck56VHpwTlhkRlZSdFA2cGhveUw1OWdSdElpSm82YTVTanJnWk5iQWZ2MEZjdG5QWVMzaDIrUFpSV3VGeE0rbWlkWGZhZkg0M1ljL1pDc0srbGQ3cStxSzBlajFqSmx6SHl1WHJ2QXlNZ2tvc01TMkplMmhkOS8rRytvVldwR1JpYVJNTUxlM2NMWEs0Qi9ldURmYVd5dTQ3VlBmb2JaWXNMUEs1QUZVKzVqZXRMQ0x1dWZVcWxrNXJqRkpNVk5ZL2VKVHpoejZUZ3praGJqNmU0dGRWLzBLWVd0Ti9uSGhSZ2diTUM2emRCOHZhWHp0NHRnUXBCTGl5U0VHR2JTeStDSEIyRk5QTHc4cGVmajc4U0xMNzdJVDE1NHZYOXYwbzdSWk04VTJWVUxSbCt4V0MyMzNWM3ZUdDA4TitCQWtGdDBucGp3MFIzSzFWYy9wNS8vN1VWZWV1a2xBZ01EQ1FvS1FqT0VNZ25kN1dma2JtcHViZXpWOUNzM3UxeDREbmVkSnhIQk1iZDhibjFqalZQMzh2NG1kWC80a0paT01haWNyV2dMT04zVk1GNENUaUdFNkRNM1o1M3NMNjRLT0lFQkYzQUN4RVdPN1hTN0szOU93dlZ1SitBRVNJZ2FkOXYzdkpzQkowamRIMDRHM2w5ZUlicHhyTGh0ZVc2RWZZNHVJWVFRUWdnaHhNQWxRYWNZVkE0WHRTM1BpWEJkT1lRUVFnZ2hoQkM5STBHbkdEVHk2NkdzMmI2c1ZzS01zTzZQRjBLSXdTNHV1dk81ODRTNEZaRmg5cXg3L1QxVzF4WGtHUkhkR2NwMWY3Q1JvRk1NR3NmYnpjMDVKV1JnVDFVZ2hCQjlvY1hRVEdsVlVjOEhDdEdGa3NvQ1dvMHRyaTVHdjVGblJIUmxxTmY5d1VhQ1RqRm90Qi9QT2Fmck9iK0ZFR0xJaUl5SW9LeXFzT2NEaGVoQ2FWVWhBUUgrS0JRS1ZDclZrR3Z4a1dkRWRHV28xLzNCUm9KT01TalVHeUc3cW0zOUhwa25XQWd4REV5Zk9ZMnJaVm11TG9ZWXhLNFVuMlZrZkJ4S3BSS05SalBrWHJ6bEdSRmRHZXAxZjdDUm9GTU1Da2ZidFhLTzlnZHZyZXZLSW9RUWQ4djQ4ZU54OTlHUWtyWFAxVVVSZzlDeHpEMG9kR2Fpb3FKUXE5Vm90ZG9CT1dYTW5aQm5SSFJtT05UOXdVWisrbUpRdUhtcUZDR0VHQzRlZS94Umltc3VrM0kyMmRWRkVZUEk4Y3c5RkZkZll1NjhPYWpWYWp3OVBkRm9OSzR1VnIrUVowUzBONXpxL21DaXNObHNObGNYUW9qdW1LeXdaak9ZcmZiMXY5MExzVDZ1TFpNUVl2aEtMNE1mSG9RMThmRHlsUDYvbjlWcXBhV2xoZmZlL1FCenM0TFlzRVJDQTZJSUN4elIvemNYZzBwSlpRR2xWWVZjS1Q2SFVtZG16cnpacUZRcXZMMjlDUTRPeHMzTmJVaTI5c2d6SXJxcSsxNWVYb1NFaEF6WnVqK1lxRjFkQUNGNmtsN2FGbkNHdUV2QUtZUVlYcFJLSlRxZGpvMlBQRVJhV2hvWHNqTTRrYlVMbmRhZG9wSThWeGRQREJDUllURzBHcHNKREF3Z2JuU3NvMXVobTVzYi92Nys2UFg2SWZ2U0xjL0k4TlpUM2RmcGRFTzI3ZzhtRW5TS0FhOTkxOXA1a2E0cmh4QkN1SXBhcmNiTHk0czVjK2FRbEpSRVkyTWpack1acTlXS2RGZ1M3U2tVQ3BSS3BhTmJvWStQRDI1dWJxaFVRM3VlTVhsR1JHZDFYNi9YbzFaTHVETVF5RzlCREdnMm5KTUl5VlFwUW9qaFNxMVc0Kzd1amxhcnhkZlhGNlBSaU1sa3dtS3h5RXUxQUhCTURhSFJhTkJxdFdnMEd0UnE5YkJwNVpGblpQZ2E3blYvTUpDZ1V3eG81NnZzMDZVQXVLdGhmSkJyeXlPRUVLNTBJL1cvV3ExR3I5ZGpzOW5rWlZvNFVTZ1VIZjRiVHVRWkdiNkdlOTBmNkNUb0ZBUGE4V3R0eTNNaVFDbC9QNFFRdzV5OFRBblJQWGxHaEJoNHBNMVpER2p0eDNQT2thbFNoQkJDQ0NHRUdIUWs2QlFEVm1rVDVOZmJsOVZLbUJubTJ2SUlJWVFRUWdnaGJwMEVuV0xBT3RLdWxYTnlNT2lHZHVJOUlZUVFRZ2doaGlRSk9zV0FsVnJTdGl5dG5FSUlJWVFRUWd4T0VuU0tBY2xraGJNVmJldlRKT2dVUWdnaGhCQmlVSktnVXd4SXA4dnRnU2RBb0J0RWVycTJQRUlJSVlRUVFvamJJMEduR0pEU1M5dVdaNFc3cmh4Q0NDR0VFRUtJT3lOQnB4aVEyZ2VkVTBOY1Z3NGhoQkJDQ0NIRW5WRzd1Z0JDM0t6VzBEWlZDc0QwVU5lVlJRZ2hCcExNekV6UzB6SW9LaXpFVGUvQmxieExyaTZTR0dMaW9oTm9NVFFURlJYSnRPbFRHVGR1SEFxRkFvVkM0ZXFpM1ZYeXJBMU5VcjlkUjRKT01lQ2t0TXRhbXhnQWVxbWxRZ2pCdTIrL1IwdTlsUkZCbzVrMFp5bWhBWkd1THBJWW9rcXJpaWlyS3VSSWNob1o2YWQ1N0lsSFVLdlZLSlhEbzRPY1BHdEQyM0N2MzY2aXNObHNObGNYUW9qMi91c0U3Qyt3THorZEJFOG11Ylk4UWdqUlhub1ovUEFnckltSGw2ZmNuWHUrL3VvYmhQbkdNejF4NGQyNW9SRFhwWnhONWxwdERzKzg4QVI2dlI2VmFtaFBtaTNQMnZBeTNPcTNLMGxJTHdhYzl2TnpUcFd1dFVLSVllN2R0OThqekVkZWdvVnJ6QnkvaERDL2VONS9keE9OalkxWUxCWlhGNm5meUxNMi9BeW4rdTFxRW5TS0FlVnlEVFNaN01zZUdoZ2I0TnJ5Q0NHRUsyVm1adEpjWjJWNmtyd0VDOWVaTlc0SnhpWklTMHZEWURCZ3RWcGRYYVErSjgvYThEVWM2dmRBSUVHbkdGQnV6bG9ydzdxRkVNTlplbW9HMGNHalhGME1JWWdMVHlUNzNBWHE2K3VIWkd1UVBHdkQyMUN2M3dPQkJKMWlRRWt2YTF1ZUpsMXJoUkREWEdGUklTRUJVYTR1aGhDRUJrUlJVVkZCUTBNRFpyT1pvWllTUko2MTRXMm8xKytCUUlKT01XQ1lySEMyb20xOWVwanJ5aUtFRUFPQm04NWRNbWVLQVNFc2NBUTZyUjZUeVlUUmFCeHlMK1h5ckExdlE3MStEd1FTZElvQkk2TU1yTmVmOFNndkNISnpiWG1FRU1MVmN2TXZ1N29JTG1XeER2eHVicTUrT2IyYjl5OHF5Y2Rpc1dBMEdvZmN1TGZoL3F5Sm9WMi9Cd0lKT3NXQTBYNDhwM1N0RlVLSTRXMWYyaGU4ditOMzNSN3o1dFpYMkhYODQxdStkbTd4QmY3empXOVFYbjN0ZG9zSHdJNmpIL0xocmovMTZ0aFdZd3QxalRXMy9WK3JzYVhETmJjZGVvOERKN2YxdXJ5TnpmVVlqSzI5UHI0ek5wdE51aDkySXl2M0pILzQ2TWQzWExjR3VwUG5EL09ydDc1TlMydFR2MXgvKytIMytYalA2NTNXczZxNmN2NnkrUmVVVmhiMitYMmxmdmNmdGFzTElNUU5KeVhvRkVLSWZtTzJtUG56SnoranBxR1NGeC80Q2NIKzRYMStqejkrL0JNYW1tcHYrVHd2RDErKytmRFBuYlpGQnNkeDVQUk9yaFJsTXpJeXNkUHpUR1lqWnJQcDFndHFzL1hKUzJWWTRBalNzdytTVTVoRmZGVDNrMG9mUExtTmxIUDdidnRlTThjdDV0N1pEenR0aXdrZnpZNGptNWd6WVRrNnJkNnhQYWN3aTZ2WExtQXd0dEJxYktHK3FZYkttaEphalMzTW43eUtSZFBXM25ZNVJOZE1aaFBKcVp2UnFMVlUxNWRUWFYvZXEvTjBXamRpdzBjNzFqZnRmSlg4a3Q2M3ZMcnJQWG41MFY4NjFuKzM2WWMwTk5mMXZ1QTNXVGgxTGZNbnIrejJHSXZGak1sc3hFYnZucVBjNGd1a25FdW1yS3FRNXRZbWZEejltWkF3azFuamw2RlJhNXlPUFplVFJzYUZJMHdkTTUrTCtXZWM5a1dGak9SNDVtNmFtdXVwYmF5aXRySEthWDlrY0J5ZTd0NjlLcE80dXlUb0ZBTkNSUXNVTk5pWGxRcVlFdUxhOGdnaHhGQ1RlbTRmTlEyVi9Yb1BzOW5JK1BnWnhFZU42L1U1T1lYbnlDazgxMkY3d29qeEJQdUZrNTU5c011ZzgyNDRlbm9YaDA1OTJlbStHNEhyUjd2K2hFclYrU3ZWb21scm1UVitLZk1ucjJibXVDVmQzdWNQSC8yWTViTWVZa3pNcEU3M2F6WDJvUEl2bi8wblZYVnRXZmNzVmd1L2VmLzdqdlhWODU2Z3RLcUFjMWZTaUE1TndFM3ZTWkJ2R0JNVFp1UHQ2VWVnejUxL3F5dXRRSjFMVHQxTVhXTTFhcFdHei9lLzJldnpRZ0lpaVYzN0w0NTFrOW1JcjFjQWN5WXM3L0hjekp5VURpMSs2eFkraThWaWR0cFdWVmZHcnVNZkV4WTRna1hUMW5WN3pRQ2ZqaTloRGMxMUZKWmVZWFRNUkZSS1ZZZjloekoyQUhEUGxGV2RYdlBFMlQyWXpTWW1KTXhHcVZSeXBUQ0wvZWxiS1N5OXdtTXJ2OVZXenRveXZqcjJFWDVlZ1pSVUZWQlNWWUNpM1Z3R2lYSFRPSDN4R0dHQkl6aVlzUjIxMHZtNVd6N3JvVHNPT3FWKzl3OEpPc1dBMEw1cjdZUWcwRWpIYnlHRTZEUDFUYlVjUHJVRGQ3MG56YTJOL1hxdllMK0lEb0dUeldaRG9laDhFcXo2eGhxbm9MUGllb3Njd095SnkvSDI4S093TEJjQUgwOS92RDE4bmM2dmFhZ2srMnFHMDdZUXZ3Z0NmRVA0ZE85ZnVkeEpRR3V6MmNkcnZmSEZyem90MTVReDh4eXRpbGFiQllWQ3dmMExuKzMyYzNkbTg3NDNNRjkvK1hmWGU2QldxYmxXbWQ5SmVld3Z1YzJ0RFIxYWJnRENBNlBSYW5RQVBMenNHMXpNUDBPd1h6amVubjZPWTdLdXBCTVZNcEx3NEJoS3F3cUlESTdqd2FWZnYrVXlpOXR6NXRJSlVyUDI4K0RTcjVNWU8rV09yK2ZwN3NQRVViTjdQSzY0SXE5RDBObSsxUlNncGJXSm5jYyt3dDg3aU1kV2ZBc1BOeThBRE1aV0NzcHlTT2pGbDBTcDUvWnhMSE0zTHozMEh3VDRCSGZZYjdHYU9YeHFCNTd1M2t3Wk02L0QvbFZ6SDhQWHEyM3k5UVZUN3VQdlcvNmJuS0lzcW1yTENQQU5vYlNxaUErKytqMkJ2cUU4c2VvN2ZIWDBRK3FiYW5oNDJZdW9WUm91RldSU1dsWEl2TWtybVRScURtOTg4U3ZXM1BNa282TW45bGgrNFhvU2RJb0JvWDNRT1YyNjFnb2hSSi82OHNnSGVMcjdNRFoyTWtkTzcrelhlOVUxVmJQMTRMdXNudjg0S3FXS3h1WjYvckw1UDNsbXpRK2NYbFl2NXA4aDQveGhSdDdVTFhYNzRmY3BMTHZTNmJVWFQ3K2ZlWk5XT0czTExUNVBidkg1VG84em1vMzRlUVV5ZThJeXAvM0ZGWG1rWng5azBiUjF1T3M5blBidFQ5L1NvY3V1U3FsMkJOSXRobWFTVXpjekptYXlVNWZhcjQ1K2hLZTdEOU9URnFMWDJqUGhLUlRPMzZEV05sVHg3dmJmb2xacE9nMTJUNXpkNjlRRjEyYXpZYmFZbkxwRCsza0hVbGlXUS9iVmt6eHozL2RSS3BXVVZCWncrTlFPbHN4WVQxemsyRTUvZHFML25MOTZpdTJIMzJQbXVDV29GQ3JPWERyZXEvTjBXcmN1VzdiN2l0Rms0TVBkZjhKa052TE1taDg0QWs2QXJOeDB0aDkrbnlYVDF6TjMwcjFkWHNOZ2JPWGsrVU9NR3ptOTA0QVRZT0hVTlZUWGxmUGxrUTl3MTN0MitGenRBMDRBaFVKQlZNaElybFhrWXpRYkFFZzVsMHhZNEFnZVdQd0NHcldHWlRNZllOUE9WeW11eUNNcVpDUUhNN1lUR3o2RzViTWVCR0RwakEyY3pENUVRdFI0bEVwcHJSam9KT2dVTG1mRE9laWNLa0duRUVMMG1UT1hUbkM1NEN4UHJmNHVlU1VYKy8xK0hub3ZzcTZrazNJMm1Ua1RsM1BxNGxIYzlaNlVWeGVUbkxxWmg1ZTlDTmdUa2ZoNCtISHprTEJuMS82Z3d6VzdheW1kT21ZK3ErYy8zbVY1dkR4OE83UVltYTRIbGRNUzcwR2oxanJ0TzVhNTIybDkxdmhsVEIyN0FKdk5SdWJsRlBhbWZvYlpiQ0lxWkNSbWl4bUx4WXhHcmNWTjc4R3hNN3M0ZG1ZWDA1TVdNbnZDY243MDdCODZMZFBYTi95WVFOKzJmK3pNRmpPL2ZQT2JyRnY0TEVseFV4M2JLMnRMZWUyVG4zVTRmL1c4eDNsenkvOVFYbDFNa0g4NFd3KzlTMkxjMUE3QnRlaC9OcHVOQXllM01pNStCc3RtUHNEL3Z2dGRWQ28xT28yKzIvT2FXaHZ3OXc3dTE2RFRZR3psZzUxL29LNmhpcWRXZnhjLzcwQ24vVlBHektPeHVZN2t0TStwYTZwbTVaeEhPbjNPVXM0bFl6QzFNbjl5NTExbndSNUVybDN3TkhWTjFXemU5d1pQcnY0dVVTRnhYUjV2czlrb3FTeEFyM04zUEF0cjVqOEp3R3VmL3N4cGJQaEgxNU4xV2EwV3lxcUtPSG4ra05PMS91ZWQ3d0R3blVkL2hkdE5YeUtKZ1VPQ1R1RnlPVFhRZFAxTFpTOHR4UHQyZjd3UVFvamVxYTZ2NEt0akh6SnAxQnhpd2tmZGxhQlRyZEt3Zk5hRGJEbjREa2tqcDNIcTRoSG1URmhPUkZBTW4rOS9rL05YVHhIc0gwRnVVVGJmZVBDblhDbktkanEvMWRqQ2xnTnZzM3pXUTQ2WDVCMUhQNlMrc1pwSFYzeXpUOHBZVVhNTmJ3L2ZEZ0ZuNTU5SHpjWDgweHpLK0pMSzJsTEd4ODlnNmN3SDBHdmQrV2pYbjhndFBzOGp5MTlpNGRRMXpCeTNoT09adXpseE5wbTByQVBNbnJDTU9SUHZSWDNUZU0vcXVuS25LUm5NRnZzL2dvM05kVTVaVDJ0dkdvTjc1dEp4OXFkdkFleGpPVC9hL1Njc1ZndE5MUTAwTnRmeHUwMC9KTUEzbEdDL2NBeW0xaTR6cVBwNkJUaTY2NG83bzFBb2VIemx5M2k1KzFEYlVJWEIxTW9qaTE1aVZQUUVyRllyYjIxOWhWSFJFNWszYVlWVFFQZkozci9TMUZMZmIrWEtMN25NVjBjL3BLNnhtZzFMbnNkc05WTlVmdFdlZk10aXdtdzJZYmFZOEhMM2RZeWROaGhiV0xmZ0dhZFd3K2JXSms2YzNVdFMzRFNuTDBvNm8xRnJlSGpwaS96dGkxL3k4WjQvODl5Nkh6cTFjTlkxMW1BMkc2bHRyQ0xqL0dHdVZlU3hmdEZ6anVmd3huM05aaU9McHExbDNNZ1p2ZnFzcFZXRmJOcjVhcStUR2duWGtLQlR1TnlaaXJibGlVR3VLNGNRUWd3bFpvdVp6NUwvaG9mZXEwUFcwLzZXR0RlVnRPd0R2TGZqZDdTME5qRWhZUlphalk0NUU1ZXorOFFuakFpTkp6NXFIQUcrSVIyQ1RwMUdUMzdwWlhLTHp6UFZlejRBSlpYNUJQbjFUYlpkbTgzR2xlSnNMRllMRlRVbEJQbUZkWHQ4WTBzOU80NXNJdGcvZ3ErdCsxY2lnMk5wYm0zaW85MS9vclN5a0xHeGsvazArYStzbnY4RUV4Tm1zWGo2L1V4UFdzVCt0QzNrRkdWMTJqcjAwZTdYT3IxWFQ5Ty94RWFNeGFmZFMzeHpheU0xOVJWRUJNYzZ0bWxVV3M1ZFNTWHYya1ZlLyt6bm5WMkdKMWErTE4xdys5Q05jY2FsVmZheGxhR0JJd0I3RURWN3dqSytPUEFXSlpYNWpsWitzQ2NMNmk3d054aGJLQ2pONmZIZW5RV3VKck9KemZ2LzdtZ3QvSERuSHgzN2xBb2xHclVXdFZxRFdxVkJwVktqVnFvSkRZamliRTRxWnJPSkRVdWVkeVFMT3BTeEhaUFp5SUtwYTNvc0M0Q251emNibDMyRHQ3ZjlMeC91K2lNdnJQK3g0MHVYdDdmOUwzV04xUUI0dUhseC84S3ZNVFoyY29kcjJHdzJXZ3pOMURmVjlPcWVUUzBOdlRwT3VKWUVuY0xsTXR0bEZKL1krVkFCSVlRUXQyakhrVTFVMUZ6am1UVS9jSnBPNDI2NWQvWkcvcnI1RjB4TFhPQjR1WjQ3Y1FXbkx4N2piRTRxVDkvM3ZVN1BVeWdVakFpSjUycnhlYWFPblkvRmFxRzh1cGpwaVl1d1dxMU9VMEZZclJhTVpnTjFqVzB2cDNxdFc3ZWZOenYzSk5WMTVRVDVoZkhtbHY5aHcrTG5TUmpSZFNJVkwzY2ZYbnp3cDQ3QTRscEZQcDhtL3hXQXI2MzlGL3g5Z2tsTy9ad3RCOTdtVW40bUsrWnN4TXZkaDdVTG5zSnF0WGJhWGZIRkIzN2kxR3JVMEZ6TDd6LzhONTVjOVIyaXcwWTV0bGZXbGpvRmp0NGV2azZKbE03bHBISHN6RzUrOE5Sdm5LNS83a29xbzZJbjhNRGlGd0Q0eCs3WDhQSDBaOFdjUndBNnRMeUtPMU5hV1lqVlppVzMrRHhhalk3RzVqb2FyOWRUWDY5QWxzMThrQlpERTljcTJwSklOYmMyb05Yb0hkdDhQUDJkeGx0ZXE4am43VzIvN3RYOTNYVE9YVW8xYWcyUHIvZzJCbE1yN2pvUE5Cb2RXbzBPclZwSFRsRVdaeTRlY3dvc2J6aWJrMHBkWXpYSzYyT1JTNnVLU004K3lPd0p5N29jeTlsZVUwc0RPNDV1WXNHVU5heTU1eWxVU3JWVFhidHYvaE8wR3BxcGI2cmxja0VtbnliL2xhU3IwOWl3K0RtbjU4UnNNWFBxd2hHeWMwLzI2dlBiYk5iclA3dk91K0NMZ1VIKzZnaVhzdG9nbzEzUU9VbUNUaUdFdUdQSE0vZHcrdEl4Rms1ZGc0ZWJ0eU1vTXhoYkFYdnJTRjJqR3g1dVh2MFdnTlJmYjlFb0xNMXhqTW5VcURWRUJNZlNrRmVMbjFkZ2wrZU9DSTEzakswc3F5ckNiREVUR3pHRzZ2cnlEbU1jSzJwS09KdVQ2bGhmTkcxdGwyUFBLbXRMMlhIMFF5SkQ0bmo2dnUreDVjRGJmTFQ3VDZ5YSt4aFR4ODd2c2p6ZUhyNFlUUVlPbk54RzZybDlqQWlOWjhQaTV4MVRNeXlkdVlIdzRCaTJIMzZmMXo3K0tkT1RGaklqYVhHWFV6ZTBHcHVkc2doWDFkbi9JVlFxVlU3Ylc0M05IYzU5ZC90dmFibSt2ZFhRVEt1eG1iOXMvb1ZqLzhJcGF6Q2FET2cwZXNmOGh3cUY0bm9MbDZiRDljU2RlMmY3YnpDWVdoM3JiM3p4cTA2UE8zQnlXNGR0TjQ1ZE1Yc2pNOFl0Y215UERrdmdvYVgvMU9POWsxTS81MExlNlE3YnU1cUh0N3F1blBONXA3QmFyUjJDenZIeGJkMVpiVFliMncrL2g0ZWJWN2RqT1c4d21neDh0UHMxeXFvS21UVittZE8xYm1nLzlkSHNDVXZabTdLWlk1bTdpUWtmN2ZUOEdZd3RyRnY0ekMxUGxTUmR4Z2MyQ1RxRlMxMnRnOWJyVTBsNWFTSFd4N1hsRVVLSVc1VlhEMXN1dzZVYXVGamRkOWRWS3FEck5CemR5N2h3QkxDLzVIYjJvdnZlanQ4QjhPemFmK2syMmNmdHNscXQ3RW41akFrSnM4ak9QY21waTBlWk1tWWVSZVZYdVpCM0NoOVBmL2FtYm1iRDR1YzZQVDhxTko3bTFNMVUxcGFTWDNJSmY1OWd2RDE4cWF5MVo1MTdkTVUzQ2ZMdDJDMzJ2Uy8vcjhzeTVaZGM1dFBrdjZKVUtubGdzYjJWWi8yaXI2SFQ2UG55eUFjMHR6WjArbkp0TXBzNGRlRUlSOC9zcExtMWtjWFQ3MmYyaEdVZFdqQVRZNmN3SWlTZXZTbWZjZVQwVGs2YzNVdkNpUEdNanA3RTJOZ3BUZ0ZmVnkxWTcyei9UYWZiMjVzOVlUa1dxLzBmem9MU0hESXVIR2JCbFBzYyswTURvemliazRKN3UxYXp2bFJyZ0IxWmtOb0FqUmI3bDhlRDNaMDhhd0F2UC9ZcmJEWWJyMy82SDR5T21lU1lCOU5zTWJIejZFZk1HcitVd0p1NmNmOTl5MzhUSFpyQTBwa1BBSFFZWDZ4VXFuRFhlL1o0Nzg3bWh6V2FEQlJkbjJib1pqZm1lTTI3ZHJIVCtUWTkzWDBJOWc5SG9WQnd6K1RWUU0vQlhJdWhtUTkzL1pGckZYazhzT1NGWHY5Tm1aYTRnR09adThtN2R0RVJkTlkzMVRwYWpUL2YvNmJUYzlZK29kak55Y1ZzTmh2ckZqemRxMmxtaEd0STBDbGM2a3k3VnM0Sk1wNVRDREhJYkRvUGI1NjFMeWNHd01ZeG9PMzRIbmRiRk1DeDVOczdkL1g4eHpFYVd6dHNQM2NsalhOWDBsZzE5MUc4UGZ4NlRBeHl1MUxPSldNMEcxZzE5MUc4M0gzWW43NkZzYkZUMkhuc0l5YU5tc080K0JtODkrWC9NVDFwVWFmbmh3ZEZvMVpwS0trczRPcTFDOFNHajNIYTcrWG0wMkVLQnJDL3FOL01Zcld3ODlnL1NNcytnSStuUDQrdCtCWStudjZBdlFWdzFiekhNRnZON0UvZjJ1SEZ2NjZ4aGplKytDVk5MUTBFKzRYVDJGTFB3WXp0SE16WTN1M25WeXFVSk1aT0pmdHFCbVhWeFNSZXowZ2I2QnZLdmJNZnByQTBoMld6SG5JY24zdzl3TjY0L0NXbjY5VFVWL0RlRHVkQU9tSEVPSGFmK0pUUjBSTUpENHptalBJNG9RRlJaT1dtTTNmaXZkZkxYVTJ3ZjJTM1pieGRlclY5S015SU1EQXJPaVFmSHBUdTVGa0RlNWZ1bHRZbUdwcnJpQWlPeFUzbkR0aS9zRkFvbGJ5MzQzZmNOLzhKSmlUTWRKeGpNaHR4MTNzNmp1MUx0UTFWdlAvVjc3czk1c05kZit4MGUyTGNWQjVjWXUrV1BTcDZRcGZuVHg0emozSHgwNmx2cXVYVHZYK2h0cUdLQjVhOGNFdHpsRnF2ejVmYlBuZ3NMcjhLMko4VmpWcnJ5QUNkZVRtRi9lbGJlUG5SWHdMd3YrOStqelgzUE9uSS92dTdUVC9zOVgyRmEwalFLVnlxZlJJaDZWb3JoQmhNTGxURHRtcFlHZzB2VGdMZmZ1alpkZXcyejR0cE55Nnd2V3VWOXZGakkwSVR1dXgrZDZkcUc2dEl6ejdJL1l1ZXZaNDg2RjdLcW90SVR0MU1UWDBsajYzNE51NTZEK0tqa3RoOS9HUEd0M3NSdjBHbFZQSHlvNzlFcjNQbnl5TWZzT2FlT1pqTXBnN3paL2FHU3FtaTFkakMyTmdwcko3N1dJY3BGUlFLQld2dmVRcXRXc2ZvNkVtY3VualVzYy9IMDQ4NUUrNGxObUlNUmxNcmIyLzdOY3RtUFlpblcrZmRaZ0Z5Q3M5eDZ1SlI3bC8wTEN2blBrcGpTNzJqQzdOU3FTUXlPSTdrMU0zNCt3U3phTm82akNZRE9VVlp6QjYvRkI5UFA2ZHIrWGo2OGUvUC85bHBXMmxsSVNmTzdpVStxbTBjYWtOekhjbXBuK1B0NGNmWTJDbVVWUmV4YVBxNlcvNVo5WVplQlJNRElTZ0lORU9vdCs3dFBtczNsRlFWQUJEU0x0alhxRFU4c1BoNURwemNodFZxY1RyZWFHeEZvKzZmN3FEQi91SDg1SVhYTzkxMzRtd3l1MDk4d28rZWZmV091bHVybENwU0xoemhVTWFYNkxSNm5sejkvNGdPUytqMDJQckdHbEFvbk1ZakF4dzdzd3ZBcVM1bjVhYmo0K252ZU1adWREYzNtZzNZYkRiSHVnMGJCbU9yWTcxOU5tZ3hNRW5RS1Z3cXMzM21XZ2s2aFJDRHlPVnEyREFLWHVyZnVkMzduY2xzWXZlSlQ1ZzNhWVdqQmZCT1ZOZVhNeVpta3FQRncwM256aVBMLzVrL2Yvb2ZMSi8xSU83WGc3N0YwOWR6OHZ5aFRnUEpwcFlHeXFxS3VIcDd3UmNuQUFBZ0FFbEVRVlR0QWthVGdYMnBuL1A1dnIrelpNYjYyeXJUMm51ZTZuYnllSVZDd2NxNWozUzZiL2FFcFFDT1RLS3g0V082VGFwUzN5NnBrVTZyNzVEVUtDSTRodldMbnVQei9YK251Q0xQMGJvNlpVelhZMHJiTzVpeG5ZaWdHT0lpeG5BdUp3MkFxSkE0cG95Wng4NWovMENCQXB2TlJrUlFiQTlYRW4ycHNkbWVSZmF0cmE5MGVjeFh4ejV5TEp2TVJnNmYrcEtqWjNZeVpjeTh1NTVoK25iWmJEYXlycVJ6TUdNN1ZYVmx4RWNsc1hyZUV4MitNR212dXFHQ1RWKzl5cGlZU1FUN1IyQTB0WkpiZko1ckZma2tqQmp2R1AvWjBGekhwZnhNcGlVdUFPdy9veHN0bUZhckZhdk42bGczVzh4c08vUnUyelFyRm5OL2ZtelJCeVRvRkM1enRRNGFqUFpsTHkzRXlYaE9JY1JnWWJOM00zeHV2S3NMY3VkYVdodTVldTBDRi9KT3NYSDVTMFFHMzFtd0VoYysxaWtoQ3RoYitMNis0Y2RPM1ZkREF5SlpQZTh4VXM3dGN6cjI5VTkvVG5tTmZYNUpUemR2UmtWUElEd3dtckRBNkY2TmNldE1kd0huelN4V0MzU1NjYll2alkyZFRLdmhVYllkZmcrQTBJQW9Dc3V1RUJjeHR0dnhjOWNxOHJtWWY0WW5WcjVzMzlDdW1FdG1iR0JrWkJLbkxod2hLVzZhU3pJV0QyZXhFV040Yk1XM2VuVnNUWDBGWHgzN2lQbVRWeE1lRk4zcGx6MU56ZlZrWDgzbzhWbzN6K1hhWCtvYWF6aWJrMExHaGNQVU5sVGg2eFhBK2tWZjZ6UmgwTTJDL2NLWk1tWWVPVVZaanFSSHdmN2hySnp6Q0ZQSDN1UG9YcHVjc2htcjFjTDB4SVVVbEY2VzdyVkRqQVNkd21WT3kzaE9JY1FnWlFOQ1BFRFhSK00zNzVhRlU5ZXc4S2I1OXJ3OS9YaHU3Yit5YWRjZmVYZjdiOW00L0J1M25EV3lOOW9Ibk1jejk2SlJhMUVxbFp5K2RBeTNkc0hrclBGTDBXcjFSQVRGZEhnWnY1Rkk2TzliL3J2VHFVaHVwN1VqTy9ja1ZYWGw2TFI2bWxvYXFLNHJaMkpDMThsSTN2dnl0eWdVWFFleDdiT1kzcXk1dFpFclJkbWN6VW5sU2xFV0lmNFJKSTJjem9XOFUzeTg1M1VVQ2dYKzNzR0UrRWZnNWVHSHA1czM3bnBQMUdyN2ZJcXg0V040WXVYTGFOUmE4a291a1oxN0VyM1dEYkMzS051d2tWdDhudWZYLzlzdC94ekVuZkZ5OThITHZmTnZ6NHZMODZpc0xVR25kY05zTVpHVm00NWFwV0ZhNGdKSHkvL05LbXBMMkhMZzdSN3ZhN0dZMFYydkF3RFpWelA0ZE85ZmV6enZWMjkxSFNEN2VQcnpqUWQvU2tGcERvVmxWN2hTbE9XWTJpWFlML3o2K05SWnZjNTg3YTczWk1XY2pUMGVWOTlVdzlTeDkrRG5IVWhCNmVXZWoyK3NJZVBDRVF6R0ZocWE2NXgrRG1MZ2thQlR1SXhUMTFvSk9vVVFnMFNUeWQ0UTVqT0VHcExjOUI0OHNmSmwzdC94T3k0WG5PMlhvTE85eXdXWlZOV1ZZYlBaOEhEellzbU1EWTU5azBiUDZmSDhlMmR2eE4rNzR6OGNXdys5ZTh0bHFhNnY0TURKcmRoc05sUktGZEZoQ2QxT256SXRjV0czTGE1NTF5NlNsWnZ1dE0xa052SFcxbGNvclNwRXFWQXlNaktSaDViK0U2T2pKNkpRS0pnM2FRVjFqVFVVbCtkU1hKRkhkVjA1ZVNVWHFXK3N3V0Jzd1dxejR1OFR6RXNQL295NHlMRjh2djlOenVha290WG9XTjR1SVZGMVhUbnpKNjhpTktCL2tnaUoyMVBYVk0yV2crODQxcjA5L0ZoN3oxTmRCcHdBTWVHamVYTFZkM3E4OW82akg1SjFwYTIrUlljbXRMV0UzeWFOV292SmJPVHovWCtueGRCTWdFOElzeWNzWTJ6c2xEdnVDZEdkdFF1ZTdqRG42QTNlbm41T0NjVkdSaWJpNmVIRG5oT2ZvdnIvN04xM2ZGVFhtZkR4MzR5bXFmZmVoUkFnaWQ1N3g3aUF3VGJ1dlNTMms5Zkp4c2xtazMwMzJjM3VKdnRtTjlsVXg0N2oyQWIzZ28wTHh0aGdlcEVFQWdsSklGQkRFdXE5VDMzL0dEUm9tRkZEWFhxK240OCt6Tng3N3IxbllFYk1jODg1ejZOMFlmcWtCWFpyUThYb283QllMT01oOFpnWWc3WitmRzE2N1lzYklONm41L1pDQ0RFYWZGRUl2MG1CMmNIdzN5dUg5bHBQUC8xMHR3bEJob0xlMElGYXBYRTZpamdXZGRZbjdXbTkyWEM1Vkp5RnlXd2tPalRCTmpyWlZ3YWpBWXZGYkRmMTl2cVNFY1BoRnk4L3piUFBQa3RBUUFDQmdZR294MUVtb2FIK3JGa3NGb3dtSXdxRllzaHE0dzYyeXRvcnVPazh1cTAzTzk2TTUvZjNhREEyM3ZWaTNDbHN2Qlp3NmxTeW5sTUlJVWFEOFZaY2ZUUUVtNTNpSTVOdStGaG5XVWJIeTQyQmlVS2hVQXdvVyt4SUdLb00xMkppNnZ2S2VpRUdVZGY2bkhPQ3JJV1poUkJDQ0NHRUVPT1BCSjFpUkhRTk9xVlVpaEJDQ0NHRUVPT1hCSjFpUktSTDBDbUVFTDJLaTNaZWJGMklrUkFSR2cyTXo2bTk4bGtUNC9uOVBScEkwQ21HWFpHczV4UkNpRDVwNjJpbHZLWmtwTHNoQkdYVmwyblh0NDEwTjRhTWZOWW10dkgrL2g0TkpPZ1V3NjdyMU5yWnNwNVRDQ0c2RlJFZVRrVk44VWgzUXdqS2E0cng5L2REb1ZEZzR1SXk3a2FENUxNMnNZMzM5L2RvSUVHbkdIWjI5VGxsYXEwUVFuUnIvc0o1RkZSa2pYUTNoQ0N2TkpOSjhYRW9sVXJVYXZXNCsxSXVuN1dKYmJ5L3YwY0RDVHJGc0R0VmNlM3hUTWZhM2tJSUlhNmFQbjA2YnQ1cVRtYnRIK211aUFuc1dNWlhLTFJHSWlNalVhbFVhRFFhbE1yeDlSVlNQbXNUMTBSNGY0OEc4amNxaGxWeGsvMTZ6a2srSTlzZklZUVk3ZTUvNEQ1SzZ5NXlNblBmU0hkRlRFREhNNzZpdERhWHBjdVdvRktwOFBEd1FLMGVXL1VtKzBvK2F4UFBSSHAvanpUVlNIZEFUQ3hkMTNQT2t2V2NRZ2pSSTRWQ2dVcWw0ckVuSDJUSDlqZlplU0NmMk5CRVF2d2pDUTJJR3VudWlYR3FyUG95NVRYRjVKV2VRNmsxc256MVlseGNYSEIzZDhmSHh3ZVZTalh1cGgvS1oyM2k2Tzc5N2VIaE1XN2YzNk9CQkoxaVdHVldYM3M4UFdEaytpR0VFR09GVXFsRXE5Vnl6NzNiU0UxTjVYejJhVTVrZllsVzQwWkpXZUZJZDArTU14R2hNYlRyV3drSThDZHVTcXh0eXFHcnF5dCtmbjVvdGRweE8vVlFQbXZqWDIvdmI1MU9OMjdmM3lOTmdrNHhyTEs3QkoySkVuUUtJVVNmcUZRcVBEMDlXYkprQ1VsSlNUUTNOMk0wR2pHYnpWZ3NscEh1bmhpSEZBb0ZTcVhTTnVYUTI5c2JuVTZIU2pXK3Z6cktaMjFpY1BiK2RuVjF4Y1hGWmFTN05tNk43OThjWWxScDFFTlppL1d4VWdHSi9pUGJIeUdFR0V0VUtoVnVibTVvTkJwOGZIelE2L1VZREFaTUpwTjhHUmFEcXJOc2hGcXRScVBSb0ZhclVhbFVFMllFU0Q1cjQ5dEVmMytQRkFrNnhiQTUxMldVYzdJdnVNaDBlU0dFNkpmT2RQNHFsUXFkVG9mRllwRXZ3V0pJS0JRS2g1K0pSRDVyNDl0RWYzK1BCQWs2eGJEcE9yVTJTYWJXQ2lIRURaRXZTRUlNRC9tc0NURjRaQnhaREp2c21tdVBaV3F0RUVJSUlZUVFFNE1FbldKWW1DMlEweVhvbEpGT0lZUVFRZ2doSmdZSk9zV3d1RlFQQnJQMXNiOE9BbDFIdGo5Q0NDR0VFRUtJNFNGQnB4Z1dYZGR6SmdlT1hEK0VFRUlJSVlRUXcwdUNUakVzWkQybkVFSUlJWVFRRTVNRW5XSllaTXQ2VGlHRUVFSUlJU1lrQ1RyRmtHdlVRM21MOWJGU1lhM1JLWVFRUWdnaGhKZ1lKT2dVUXk2ejZ0cmpSSDl3a1pKWFFnZ2hoQkJDVEJpcWtlNkFHUDlrYXEwUVFnZ2h4cEtNakF6U1VrOVRVbHlNcTg2ZHZNTGNrZTZTR0dKeDBaTnA2MmdsTWpLQ2VmUG5rcHljakVLaFFLR1EwWkxCSUVHbkdISmRNOWRLRWlFaGhCQkNqR2JiWDl0Qlc2T1pxTUFwekZxeWpoRC9pSkh1a2hnbTVUVWxWTlFVYzJSZktxZlR6bkQvZy9laVVxbFFLbVZ5NkVESjM2QVlVaVlMbksrOTlueTZsRXNSUWdnaHhDajE0aC8vaHJkTEpKdVdQc0xNaE1VU2NFNHdJZjRSekV4WXpKWVZUK0N0RE9mbEYxNmxyYTBOazhrMDBsMGI4eVRvRkVQcVVoMFl6TmJIb2U3Z3BSblovZ2doaEJCQ09MUDl0UjJFZXNjelAzSFZTSGRGakFJTHA2OGwxRGVlTjdhL1JYTnpzd1NlQXlSQnB4aFNkdlU1WlQybkVFSUlJVWFoakl3TVdodk16RStTZ0ZOY3N5aDVMZm9XU0UxTnBhT2pBN1BaUE5KZEdyTWs2QlJEeWk2SmtLem5GRUlJSWNRb2xKWnltdWlnaEpIdWhoaUY0c0lTeVQ1M25zYkdSaG50SEFBSk9zV1Fza3NpSkNPZFFnZ2hoQmlGaWt1S0NmYVBIT2x1aUZFb3hEK1NxcW9xbXBxYU1CcU5XQ3lXa2U3U21DUkJweGd5alhxb2FMVStWaXNoem50ayt5T0VFRUlJNFl5cjFrMlNCZ21uUWdPaTBHcDBHQXdHOUhxOUJKMDNTSUpPTVdUT1ZsNTduQlFBU2lsekpJUVFRb2hSS0wvbzRxQ2RhNkJCeVdBRk5UWDFGVFMxTmpqZDE5YmVRa1Z0NmFCY1p5SW9LU3ZDWkRLaDErdGxYZWNOa3FCVERKbXVwVktTWkdxdEVFSUlJY2E1VHcvdDRNQ3BUL3ZjdnJtMWtRNTl1KzE1ZVhVeGYzNy81NVJYRncrNEx6dS9lWVdVYy91ZDdzc3FPTVdybi95NngrT3I2OHZKTGNxd1BUZWFqT2dOSGIzK09BdWFpOHZ6cUcyc0FpQXQreUFYQ3MvMmVHMmp5VWh6YXlQbE5TVTBOdGZaN2Z2OHlGc1VsdVU2UFM0MTZ3Qkh6dXpwOGR3M3ltS3h5UFRhQVZDTmRBZkUrSlhiSmVpYzZqZHkvUkJDQ0NHRUdBNHhZVlBZZmVRdGxzellnRmFqczIyL1ZKeEZ3Wlh6ZE9qYmFOZTMwZGhTUjNWZEdlMzZOcGJQdm9YVjh6WURFT0FiaW8rSFA2OS85aHNldU9WN1JBVEY4c2J1MzFOY2tkZnJ0VGNzMnNiY2Fjc0g3YlVjVHQ5TlZsNGFkNng5a3NUWU9ldzk4VDVwMlFkN1BlNDdkLzhDZis4Z3UyMWZwK3hrY3RSMGxzM2FTTzdsVEVMOEk1a1NNNU9jZ25RT3ArL0daRFppTkJyUUd6dm8wTGRqTkJrQTY3VG54Tmk1M0xyOEFkdTVzdk5QRVJvUVJVeW9ZK0tuNG9vODJqcGFXRFpyNHdCZnZSaHNFblNLSVhPaFM5Q1pLSmxyaFJCQ0NERU92ZlRodjFQVFVHRjdiaktiK00wYlA3UTl2M1haZzVUWFhPWmNYaXJSSVpOeDFYa1E2QlBLek1tTDhmTHdKY0E3eE5aVzVhTGluZzNQOHZhZVAzSTI5emdSUWJFc25yR2VHVzJMZXV6RFo0ZmZ3R1F5OXF2ZkNucGU5M1Ryc2dlb3FpdGo1NzYvb1ZyL05BdVQxNUlZTnhlQU14ZU9jZkZ5SnR2V2Y5dld2cnk2bUwwbjN1OVhIMXJhbTJodGIyYjF2TTJvVkJwMEdsZGN0ZTY0NlR4d2QvVkNyVkwzNjN4bXk5Qk9mWlZSemhzblFhY1lFcVhOMEhyMWQ1Ky9EcnkxSTlzZklZUVFRb2loY1BmNlo3aFFkSllnM3pDOFBIeHQyN1B5MG9nTW5rUllVQXpsTlplSkNJcmpyblhmNnZZODJRV25TY3M2d01PMy9ZQUhiL2srU3FWMUZkeWtpTVJlKy9ERjBiZWRicStxSzZPNFBJL1F3R2orZS9zUGJOc3RGak5HazVGZnZmcWNYZnR2YmYxbi9IMkNBZENvdGR5MzhidTg4dkYvY1M0dmxUdldQR0Vid1N5OGNnRzFTdTEwdExHL1hIWHV6RXhZZk1QSDcwdjVDSlBaV3Nxa3ZLWVlzOW5FM2hNZjJQWnIxRnBXemQwMDRINktnWkdnVXd5SnJsTnJFMlJxclJCQ0NDSEdLVit2QUlvckxwRmRjSXBIYi9zaFNxV1NzdXJMSEU3Znpkb0ZXNG1MbU5hbjh6UzNORkJhVlFqQU4ybTdPSDMrU0svSDNMYjhRYWJGenJiYjl0WEpEMjJqbU9VMXhieTk5ODg4c2ZuSDNMbm1TVnViM01zWlpPV2xzWFgxNHdEVU45ZXc1OWk3V0xBZnlmTjA4K2FwclQvRjNkV3pUNjlocUxTMXQ5aW1HSnZOSmlwclM4a3R5c0ROMVpQYXhpck1WNE5PL2RYMXNYVlgxNC9XTjFYVDJGSXZRZWNvSUVHbkdCSVh1cXo1bHFCVENDR0VFT1BacmNzZTRPKzcvaCtWdGFVRStvWHh5YUh0Sk1iTlpmR005VGQwdmdYSmE0Z01uc1E3ZTEvZ29WdStqN3VybDIzZitjSXpuTWs5eXIwYnZtTTNzdHFwcXU0S1VTR1RBVWllTkovaWlqemUvL29sbnRqeUU5dDAxZHJHU3RRcURRblJNd0I2VEZ3MFdBRm5WZDBWc2d0TzA5TFdTRTE5T2RrRnB3RnJvSmhma3RQdGNXRkJNVlRXWGVIRC9YOER3R0RVYy9yOFlkSXZIQ1VtYkFyMzNmUWRXOXQzOXI2QVVxSGs3dlZQQTVCeTdoc09udjVzVVBvdkJrYUNUakVrdW81MFRuSDhmU2lFRUVJSU1lYWR6VDNPTjJtN0FPdGF6bmYyL2htVDJVUkxXeFBOclEzODdxMS93dDhuaENEZk1Eb003VlRXWG5GNkhoOVArK1FYbm03ZWRGeWR5dXJuSFl4M2wrQ3lyTG9JRjZXS0lMOHdwK2VxcWE5ZzNyU1Y1QlNjUnFGUWNPdXlCeWlwekxkYkgya3dHbkJ4NlQ0TU9IMytDSWZUZHdQVzZhblAzUFh6UHZ4dFdDa1V6dGVLRmxmazBkaFNoMGF0cGJXam1kU3NiMGlhTkorRzVsbysyUDh5SGZvMlBOMnVGWFUzbTgwMHR6WHkyS1lmRVIwNm1aODg5Z2NBL252Nzg2eGRzSlU1VTVjNVhNTm9OT0NtOCtoelg4WHdrYUJUREFrcGx5S0VFRUtJOFM0MmZCcmVYUUxHMXZabTZocXJDQStLdFcxVHUyZzRsNWRDNFpVTHZQamhMNXllNThHYnY5ZnROZjc4M3Mvc0FqbUx4WXkzaC9NTWpSMzZkdXFhcWdud0RiVnRDL0lMY3doUURjWU8xQ3BOdDljTUM0aG04ZlQxRkpWZjVGTHhPY0JhOXFURGNHMzZxc0ZvNEZKeGx1Mll6aW11U29YemlveHpwaTUzeUNxYmxuT0lRTDh3Tml6YXh0dDcvc2h6OS83U3RwYTFzQ3lYN1ovOWxnQ2ZFR2VuYzBwdjdNQkhMZGtyUnlNSk9zV2d1OXdFZXV2dkhZTGN3TDEvaWNlRUVFSUlJY1lFTDNjZnZOeDliTS9QWFVybDJObTkvT2poMzlpMU81ZVhRa0wwRE81Yzh4UUE3KzU5QVc4UFB6WXV1UmV3WnEydHJpOTNlbzBudHZ5VDNRamd1VXVwcEdZZmNOcTJwYjJKOE1BWWZEMnYzZkZ2MTdmUjB0WmsxNjZodVJhbFFrbE5ReVVBalMxMXR1MXFsWWFRZ0VoQ0FpSUJiRUhuN21OdlUxRlRZbmVldC9iODBmYjRscVgzTysxVGo2NW1ndzMyQzhkb01sSlpXMnE3YnRHVlhBSjlRM0hWdVhkN3VORmtYemV6dGEwSmJiQXJCcU8xNUVwbk5sdUQwWUJTcWNSRjZkTC9Qb3BCSVVHbkdIUjJVMnRsUGFjUVFnZ2h4ckh0bi8yV05uMHJBTzBkcmJUclczbHA1My9ZOXErYXN3bTlvUU90V21lYjRxcFFLRkFxbEgwcUNhSlVLRkYwR1Qzc0hBbDB4czhya0NlMi9KUGR0b3pjRSt3NS9xN1Q5bjkrNzJkMno5Lzg0Zy80ZXdmem5idi96YUh0VTF0K2FudDg4UFJubk0wOXhuUDMvdEsyclRQUlQyY20yYTRzV0RoNlpnOXBWNFBsYWJGenVXbnhOa3htRXdvVXVPazhDUElOczlid3ZCcDA1aFNjWmtyMHJHNWZhMmYvRzVwcjdiWWR6L2lLNHhsZjJXMzcxYXYvaC9qSVpPN2YrTjBlenllR2pnU2RZdEIxcmMrWklPczV4UmpSWGcrdDFSWU1iWUJDZ2FsanBIc2t1bkxSV0xCWVFPMW13ZFhmZ3M1YmdVS2g2SGJ0a0JCaS9EbGFhdjNKcTdmK0RCYWxBdUlHY1B6aUdSc3dtYTExNGk2WFgrTDArY09zbkhPYmJYOUlRQ1NabDA3aWRvTUplVjcrNkpkOW5sN3J6S3dwUzVnU2N5MTRNNXROdkxUejN6RVk5U3lkZVJOenA2MjBhOS9kYUdEWFlMZXpQMTIzZFU3WE5SZ2Mvd00xR2czTW1iYWNwTGg1SEU3ZlRWdEhDMkNkRHF6VjZBQ1lHanViakl2SFdUNzdab3JLTDFKVlg4YTJkZDkyT0ZkWDkyLzhQN2I2cEhtbDJleEwrUWlGUXNFRE56K0htOVorYmFkVzQ5cmp1Y1RRa3FCVERMb0xNdElweHBqYVBPaG9zbUF4U1FBeldwbjAxbitiamdZRkhVMW1WTzRtZkdJc3FGU3FIdS82Q3lIR3ZtWUR2SkFPZXd1dHkzYmlmV0JKK09DZFh3RWMyM2ZqeDArT1NtYnZpUStZRWoyVHNJQm96aXFQRStJZlNWWitHa3RuM2dSWXA2MEcrVVhjMFBtL2MvY3Y3QklKbmMwOXpwRXplL3A4dkVhdFJhTytWakQ5M0tWVXpHWVRxK1p1SWpYckFNdG4zOXFuRWRmZWRDYnc2UXdvOVlZTzIzVU5SajFCdm1HRUJVYmpwdk93allhMnREV2lWVnVEd1RsVGwzTWsvUXZPNWg3blZNNGhrdUxtMldxR1hzOXNObE5Ta1U5NVRUSHpFcTFCODFjblB5VEVQeEs5c1lQQ0t4ZFlNMy9MZ0YrVEdEd1NkSXBCWmJiQXBTNTNIeVhvRktOZFpSWVkyd0VrNEJ3enpFb01UUXFxY3d4NHg3ZWgwK2x3Y1pGMU9rS01WejgvQW1lcjRLRWtlQ1JwYUs1eGJBREhsbGNYY3lMemErSWprMjNibWxvYjJKZnlFVjd1dmt5TG5VTkZiUW1yNTkvZTUzTzJkYlRhMW1GVzFKWlEwMUNCd2RoQmg3NmRnaXNYYU90bzRjQ3BUL0Z5OTNXYXhiV244MzZkc3BPa1NmTlpOSDA5S1ZuZnNQdm9XOXkrOHBGZWo5VWJPcWhwcUNBMElNcnBmZzgzYnhRS0JZMHRkVmdzRnY1bnh3KzVkOE96eEVWTW83R2x6cTdzUzZmcStuTGJkRm92ZHgrV3pOekFwNGQzb05XNHN1MXEyWk91YlF1dlhNQmc3T0NMWTI5anNWZ0lENHhoWHVKS3N2TFNLTGh5bnEyckgwZHY2T0RMNCs4eUxYWk90MzBWdzArQ1RqR29paHF2SlJFSzg1QWtRbUowcTgwRFk3c0ZDVGpISGdVS01LcXB6ZFBqRmQyTWg0ZUhCSjVDakVNZjVsb0R6bjliQ2tzSGNYUnpNQjA4L1JuaGdUSEVoVS9sM0tWVUFDS0Q0NWd6ZFJsN2pyMkxBc1hWQUNtMmx6TmQ4L3UzZjRMKzZqVFZENzUrQ2EzR0ZhMWFoMWJqaXQ3UWdkRmtvTGFoRWs4M24xN09kSTNSWk9UakE2OWlOQmxZdCtBTzFDbzFtNVkveER0WGt4cXRtcnVwMjJNTHIrVHl5YUhYQ2ZXUFl0dDY1MU5lVlM0cS9MeUNLSzhwSmo0eUdhUEpnRkxwUW1OTFBRYWpIbjl2KzFGTHZhR0Q0b3BMekpxeXhMWk5vOVpoc1Zqd2RQTkcxYVdreTdtOFZIYnVmd1dsUWtsRWNCenhrY25FUnlZVDRoOUJSVzBwbng5NWs5andxU1JQbW8vRll1Rk03akhlKytwRkhybnRlWWR5TkdKa1NOQXBCcFdzNXhSalJXc3RkRFJLd0RtMktWQVlkTlNWVmFPT1VxUFQ2V1NxclJEanpQWXNXQkkyZWdQT0sxVkZYQ2c2ZTYza1NaZi9VdFl1dUlOSkVVbWtuejlDVXR3ODI5ckZ2bmptcnAralZtblFhbHdkMWxoMlRxKzlZODBUdG0wV0xEMysvbXZyYU9XRGZYK2x1UHdTOTJ4NEZ2ZXI2MHNUb21ld2ZQWXRIRHI5T2RYMTVkeXk5SDdjdW1TTGJXaXB4V0RVcy8zejN4SWVGTXZLSGdKVGdMandhV1FYbkNZeGJoNEFudTQrRkpYbDRxcDFkd2orTGhTZHhXdzJNeWtpa1haOUczdU92a05tWGdxcjVtN20xUGxEdkxUelA5aTg0bUVtUlNReUtUeVJ1OVkrUlZ4RUlyb3Vhek5MS3d0NWM4OGZVS3UxM0w3eVVkdGEvenRXUDhIZlAvbC92UHpSTDdsenpaUEVSVXpyNVc5Y0REVUpPc1dneXEyNzlsaW0xb3JSckswR0xHWUpPTWM2SlNwb2RhT3hzUkcxV2kxQnB4RGpTSGtMdEJoZzZZMHRoUndXWVlIUlBIano5MUNyTkJTVzVaS2RmOG9XRkxscTNiQmdJYjgwaHllMy9yU1hNOW56OXVqK1M1UzNoeitUbzZhVGVTa0ZzOWxFWmQwVjlJWU9mRHlkRjBhL1VIU1d6dysvU1llaG5idlhQOE9raUVTNy9hdm5iVWF0MHZCTjJpN3lpck80WmRuOVRJOWZnTmxzNWx4ZUtpNUtGOVl1dUlPRnlXdDZUZDQyTDNFbHA4OGZac2ZudjhWRjZZSzNoeDlmSG4rWDJQQ3BEc2NleTlqTHBJaEV6aGVlNFVEYUp4aU1ldTVaL3d3SjBUT1lsYkNZZC9hK3dKdGYvSUhKa2Nsc1dmVVlpWEZ6YmNkYUxCYU9uZDNMZ1ZPZjRPYnF5U08zUFc5WHVzYlhLNEJIYi9zaE8zYi9MMjk4OFh2aUk1UFp1T1FlL0x3Q2UreS9HRG9TZElwQlpUZlNLVUduR01VTWJUTEtPVjY0V0hRME5WWGc3ZTJOU3FVYTF4bHRNekl5U0VzOVRVbHhNYTQ2ZC9JS2MwZTZTMktjaVl1ZVRGdEhLNUdSRWN5YlA1Zms1T1FSeXhSZFljMUhRNGpic0YrNlgrSWlwdkhSTjM4bjgxSUtHcldXRFl1MjJmYlZObFN5ZlBZdGhQZ1BYdVFjRTVaQVRGZ0NiMzd4Qi9KS3N0R290Y3lZdk1naG1PelUwdGFFdDRjZlcxWS9qcjkza05NMnkyWnRKRHBrTWdkUGYwWnMyRlRBbXBsMjI5cHYwZGJSeXVTb1pMdjIxNWR4NlJUb0c4clcxWSt6KytqYkpNYk50VTZSdGNETWhNVjI3U3dXTXlvWE5Tdm5idUtMbzI4VDVCZk9waFVQMllKdEx3OWZIci85eCt4UC9aaTJqaGFIV3AwMURSVWNTditjeU9CSmJGM3poRjBkMDA3K1BzRTh0ZldmMlgza0xlcWFxbkhYM1ZqMllERTRGSmF1RlZXRkdBQ3pCVzcrQUV4WDMxR2Yzd2xhV1dJbFJxbUtUSXN0STZvWTI0eDAwT3lhUjNoNE9KNmVua00rMnZsRklmd21CV1lIdzMrdjdMMzlZTm4rMmc3YUdzMUVCU1lRN0I4NXFGOWloZWlxdkthRWlwcGlDc3F6Y2ZOV2MvK0Q5NDVJcHVpemxmRDhBZmpOS3BqcFBGWWFORTgvL1RRL2UrckZBWjNEWXJHTTJwdGVJOWszZzlHQXlzWHhocURCcUVldDB0Q3ViN09iTXR0WGxiVlhDUFFON2RQck1oZ05BOHJRKzR1WG4rYlpaNThsSUNDQXdNQkExR3BKV3RKZk1nOUpESnI4aG1zQlo1U25CSnhpZEpPQWMveFFvY1ZrTXFIWDZ6R2J6U1BkblNIeDRoLy9ocmRMSkp1V1BzTE1oTVVTY0lvaEZlSWZ3Y3lFeFd4WjhRVGV5bkJlZnVGVjJ0cmFNSmxNSTkyMVVXMjBCcHd3c24xVHE5Uk9yOTlaMS9OR0FrNkFJTCt3UHIrdXdTZ0pJd1pHZ2s0eGFHUnFyUkJpcEZnc0ZveEdJK054OHM3MjEzWVE2aDNQL01SVkk5MFZNUUV0bkw2V1VOOTQzdGorRnMzTnpSSjRDaUZ1aUFTZFl0QmNsQ1JDUWdneHFESXlNbWh0TURNL1NRSk9NWElXSmE5RjN3S3BxYWwwZEhTTTJ4a0ZRb2loSTBHbkdEVDU5ZGNleDB1NUZDSEVNQnVQbzV4cEthZUpEa29ZNlc0SVFWeFlJdG5uenRQWTJEZ3VSenZqb2llUGRCZkVLQllSR2cyTTdpblVvNTBFbldMUTVIVUpPaWRMMENtRUVBTldYRkpNc0gva1NIZERDRUw4STZtcXFxS3BxV2xjVG1WdjYyaWx2S1prcExzaFJxR3k2c3UwNjl0R3VodGpuZ1NkWWxDVU5FUEgxUnVmb2U2Z2t5UkNRZ2d4WUs1YU4wa2FKRWFGMElBb3RCb2RCb01CdlY0LzdvTE9pUEJ3S21xS1I3b2JZaFFxcnluRzM5OFBoVUtCaTR1TGpIYmVJQWs2eGFESTY3S2VjNUpQOSsyRUVFTDBYWDdSeFpIdXdvZ3ltWWQyR3VkNEM1d0FtbG9iN0VabEJ2TTFscFFWamR0TTBmTVh6cU9nSW11a3V5RkdvYnpTVENiRng2RlVLbEdybldmaUZiMlRvRk1NaXE1VGF5WG9GR0p3NUplZVIyL29zTnQyb2Vnc2hWZHlCKzBhRm91RkU1bGZVMU5mMGU5akc1cHJ1VkpWNUhTZjBXU2t2THFZbHJZbUFNeG1NK1hWeFRTM05nNm92MkxpMkovNk1XL3MvbDJQYmY3K3lhLzU4dmg3TjN5TnQ3LzhVNStPTHk3UG83YXhDb0MwN0lOY0tEemJZM3VqeVVoemF5UGxOU1UwTmwrN0s2czNkTkRRWE5mdm44N1BVVis4K01Fdk9IVDZjd0FPblBxVVZ6Lzk3eHY2ZkhkbnZHYUtuajU5T203ZWFrNW03Ui9wcm9oUjVGakdWeWkwUmlJakkxR3BWR2cwbW1HdlZ6dGVxRWE2QTJKOHNBczZaVDJuRUFOVzMxVERHN3QveCtTbzZkeDMwM2NBYTNIcm5mdGZJY2d2bkNkdS8vR2dYS2Vrc29DdlRuNUlhdFlCbnRqeUU5eDA3bjArOXVqWkx6bVZjNGgvZWZJdlR2cGZ6VjgvK2s4MkxOckdvdWxyYVcxdjVxOGYvU2NyNXR6S3FybWJCcVh2b25jdmZmanZWTlNXT215Zk8zVTV0eTUvWU5Ddjk2ZjNma1pUUzMzdkRhL2o2ZTdEZCsvK2hkMjJpS0E0anB6WlExNUpOcE1pRXAwZVp6RHFNUm9OVHZlbFh6aEtXZlZsaCsxSmNmT0lEcDFNVzNzTCtTVTVUSW1lMVd2L3ZrN1p5ZVNvNlN5YnRaSGN5NW1FK0VjeUpXWW1PUVhwSEU3ZmpjbHN4R2cwb0RkMjBLRnZ4Mml5OXNsVjYwWmk3RnpiMzNYNmhhUHNQZkcrMDJ0WUxKWnVSMUNpUXVKNTVMYm5lKzNuOVdaTVhrUnVVUVl2Zi94TDdsanpKQWxSMC90OWpvbmsvZ2Z1NDY5L2VaV1RtUllXVGw4NzB0MFJJK3g0eGxlVTF1YXlmUFVTVkNvVkhoNGVxTlZTNy9OR1NkQXBCb1dNZElxSjZOTkRPMnhmTG0vVWxKaFpKTWJPY2RoK3ZqQWRnTVRZdWJadGw0clBZVERxbVQ1cHdZQ3UyVlZrY0ZkbUxYWUFBQ0FBU1VSQlZCd3I1OXpHZ1ZPZjhzbkIxN24zcG1jSDdkeGk1TFYxdEJMb0crb1FXSVVIeGd6SjlZeEdQZFBqRnhBZm1kem5ZeTRWbitOUzhUbUg3Wk9qcGhQa0cwWmE5c0Z1Zzg2ZWRPamJhVzF2dHR0MnZpQ2RBTzhRb2tNbmsxVndDcVZTU1dMYzNHN08wTHVXOWlaYTI1dFpQVzh6S3BVR25jWVZWNjA3YmpvUDNGMjlIQXJTTDB4ZXc4TGtOVTdQOVpzM2ZzUk5pKzRtT1g3K0RmZm5lbjVlZ1R5MitSL1plK0o5QW4xQ0IrMjg0MjJVRTZ4WlNWVXFGWTg5K1NBN3RyL0p6Z1A1eElZbUV1SWZTV2hBMUVoM1R3eVRzdXJMbE5jVWsxZDZEcVhXeVBMVmkzRnhjY0hkM1IwZkh4OVVLcFZNcjcxQkVuU0tBV3MyUVBYVjVTUHVhZ2gyRzluK0NERmN6dVdsWWpEcUIzUU9idzkvcDBGblZ2NHBWQzVxcHNaY0N4Wk81UnhDb1ZBUUhaYlFwMm1xSG01ZUFKekkzTmRqY0t4UUtOR3FkWmd0Wm82YzJkTnR1N2p3YVlRRlJ2ZDZYVEY2dE90Ym1SU1J5SnI1dHcvYk5ZTjh3KzNldDlEektGNWpjNTFkMEZsVlYyWmJrN2g0NWdhODNIMHByc2dId052RER5OTMrenViZFUzVlpCZWN0dHNXN0J2T291bHJBZnZScWwrOStwenQ4ZGtMeHpDYWpQenVyWDl5Mmk5WHJSdmZ2LysvZW5pbFY5dnAzSm1ac0xqWGR0a0ZwL25nNjcvMjJHYm5ONit3ODV0WG5PNExENHpoaVMzL3hLZUhkbkF1TDdYYmN4aU1lbExPN2VkVXppRzc3UmtYVDlnZVAzVEw5NGtJanV1MXp4T05VcWxFcTlWeXo3M2JTRTFONVh6MmFVNWtmWWxXNDBaSldlRklkMDhNc1lqUUdOcjFyUVFFK0JNM0pkWTJwZGJWMVJVL1B6KzBXcTFNclIwQUNUckZnRjNza2tRb1hrWTV4UVR5azhmKzBPMittb1pLL3Z6ZXo1Z1dNNXR0NjcvZHIvTlcxSlpTV2xuQXpJVEZhRFU2QUtycnk4a3Z6UUdzVXliNzFyOC9vbGFwT1hqcVV6b003YjIyNzI3RXFaUEtSVTFvUUJTN0RyNE9RR2xsQVJhTGhZOFB2QWJBL01SVm5MbHdGSUEyZmF2VGMxeThuRWxMbDREWjNjMUxwdHNPRWJQWmpON1FnVTQ3dkhjQ0cxcHErZVRnZG01ZC9nQXVTaGVhV3h0NWFlZS84K2ltSCtIdkhXUnJkNkhvTEtkekRqTXBNc251K004T3YwRnhSWjdUYzYrWnY0VmxzemJhYmNzdnpiRjlObnBxMTFWNWRUR2xWWVdzWGJBVmIzYy8yL2JNdkJUS2E0cFp2K0JPWEZ5RzVpdlNjL2YrSnlvWHh5bDZMMzc0QzFiTjNld1FzQVBzUy8ySTZyb3lBT1pPVzhIa0hxYkpmbnpnVldMRHB2WVlDUHQ1Qjk5QXp5Y0dsVXFGcDZjblM1WXNJU2twaWVibVpveEdJMmF6ZVZ5TzhBcEhDb1VDcFZKcG0xTHI3ZTJOVHFkRHBaS3dhU0RrYjA4TVdOZXB0WEVTZEFveFlHblpCd0hzdmpSMkpnYlp1T1FldEdwWGRoMThqZmlJSkdaTVh0VHRlVlJkdmpUSFJ5WngxOXB2T2JTNVVIU1d5T0JKdU9rOHVqMVBhVlVoT3o3L1g4QTZZbFZSYTYxbDF6bDFzZk41ZlZNMUdaZE8ydG81VTFGVFFuVjl1ZTI1djNld0JKMURwSzJqQlFDZFpuaURUbmVkSjFsNWFaek0zTWVTbVJ0SXYzQVVONTBIbGJXbDdFdlp5ZDNybndiZ1ZNNWh2TjE5NGJxM3ltT2JmK1J3enA1R1NtOWtmZXFKYy9zQUNBMklKaTU4cW0zNythSXpCUHFFT3AzaVdsVjNoZXlDMDdTME5WSlRYMjRiWGRYcjI4a3Z5WEZvM3lrc0tBYWR4dFgyM04zVml4ZmUvN25kN0lOSE4vMEloVUtCVHVQSzNoUHZVM0RsdkczZnVvVjNvbFpwcnAwdk1KcXd3R2d1RldmaDdlRkhvSy85dEZrWHBRcXRXdWNRdkRZMDE5SFcwU0lsZVBwQXBWTGg1dWFHUnFQQng4Y0h2VjZQd1dEQVpESko0RG5PZFpaRlVhdlZhRFFhMUdvMUtwVktSamdIZ1FTZFlzQzZsa3VKbHlSQ1FneElhM3N6bVZjRE56ZXROUkFzcnk3bVhGNHFDVkV6V0pDMEdvUFJ3SzZEcitIdkU5eVA5VjhLTkdxdDNaYWErZ28rUHZBcVlZRXhQU1ltNmpvcW8xUXErZllkL3hlQTNVZmY1bFRPSWR0emdLUko4d0RyeU93TDcvK3J3N21XemI1WmdzeGgwdDVoSFcyMldNdzBOTmVpMWJqYUJUOURSZVdpWnNPaXU5aDE4SFdTSnMwai9jSVJsc3pZUUhoZ0RCOTk4M2R5Q3RJSjhnc252eVNiWis3Nk9Ya2wyZmI5MXJleDY4QnJiRmkwRFYrdkFNRDZYbXRzcnVXK2pkOGRjUC9xbXFvNGR5a0ZsWXVheXRwU3U2Q3p2cW1hRVA5SXA4Y1ZWK1RSMkZLSFJxMmx0YU9aMUt4dlNKbzBuNGJtV2o3WS96SWQralk4M2J4dDdjMW1NODF0alR5MjZVZEVoa3dpT21ReUQ5LzJBMVF1S3A2NTYrZDI1KzRhVkc1YThUQVd5N1Z5SkNvWE5SRkJjZWk3ekZZd204MThmZkpEV3R1YmVXVFREKzFHa0FHeTh0TllNMzhMWGg3Vy81VGJPbHA1YTg4ZmFHcHQ0THQzLzN1L0VvWk5WSjNsTVZRcUZUcWREb3ZGSWdIbkJLRlFLQngreE1CSjBDa0dUSklJQ1RGNGpwM2RhMWNteFd3MjgvbVJOMUVvRkt5YXQvbUd6cmwrMFYxNGRQa3kzR2wvMmk0c0ZrdXZRYUN2WndBYkY5OURWT2prRzdxK0dCbXRWMGM2RDV6NmxBT25QZ1dzLzVZTGt0ZXdJR24xa0g2UlNveWJTMnIyQVhicy9oMXQ3UzNNbUx3SWpWckxrcGtiMkh2aWZhSkM0b21QVE1iZko5Z2g2TlNxZFJTVlh5Uy9OSWU1WHNzQktLc3VJdEEzckY5OU9KVnoyQ0ZUck1HbzUwcFZFWUYrWVlRRlJGTmNmdW5xMms5cm1aUEsydEp1WncvTW1icmNZY3B1V3M0aEF2M0MyTEJvRzIvditTUFAzZnRMMjRoSVlWa3Uyei83TFFFK0lRQzR1M3JpN3VvSndPL2YvcW5kU09lM3R2Nno3ZkhPL1grem15NjhjY2s5eko2eTFPNjZTcVdTZXpZOHk5OCsvaFZ2ZmZFSEhyLzl4N1p6ZzdXKzZmNjBYV3haOVNnZCtuYmUvdkpQMURWV2NkZTZiMHZBMlE4U2NBZ3hlQ1RvRkFOaXRrQkJnL1d4QW9qeEd0SHVDREdtTmJVMmtKcDl3RzViU3RaK1Nxc0tXWmk4eG1GYW5ORm9jTWpPMlVtbmNiTjkrWjB6ZFpuRC92THFZbklLVGhNVE5xWFh6S0FlYmw0c1NGN2RZNXVxdWpLSGFYNWlaSG01KzdKcHhVTm9WRnFNWmlNMTllV2tYempLbDhmZm83R2xqdlVMN3h6UzY5KzArQjcrdXZNL21KZTQwamJLdm5UbVJzNWNPRWJtcFpSdVM0QW9GQXFpZ3VNcEtNMWg3clRsbU13bUttdExtWis0R3JQWlRGTnJnNjJ0Mld4Q2I3VFd2dXlrMDdpaTFlZ3dtWXhZTEdidVh2K01iZDk3WC8yRnBMaDVUSTZhVHVHVkMzeWQ4aUZtc3htbFVzbVZxa0tNSmlPUndaUDYvaUt2am53Ris0WGJndGFRQU90SWFkR1ZYQUo5UTNGMUV1VDk2T0hmT0d5N1k4MlQzVTd0ZGNiWEs0QnQ2NzdORzd0L3g5R3pYN0poMFYyMmZmN2V3V1JjUEVGOFpCTEhNNzZpcHFHQysyNzZMckZkUm5XRkVHSTRTZEFwQnFTZzRkcHluQmh2VU1tVWR6R0VhdHVocWhVYTlkQnVoRGFqOWM5MjA5VS9yM3ZjWm9RT1U1ZDJWL2UzR09DMVVaaTQ4Y3ZqNzJFdzZwa1NQWk1MUmRiaTgxT2laNUZibE1IcWVZN1pSMCtkUDh5cDg0ZWRudXZKTFQ4aExEQ2FmU2tmT2MxY1cxUjJFYkN1Ky96eStIdDk3bU5pN0Z3aVEreS9sTC8vMVV0Y0tEckxJN2M5VDNiQktjQTZuYytadk9Jc09xNW1KZ1dZSHI5UU11SU9FVzhQWDRjUnNnVkphM2o1NDE5eUl2TnJsczNjNkRRZ0dpeU56YlVBRkpkZnNxM0pWS3ZVaEFmRjBsUllqNjluUUxmSFJvWEVjeXhqTDJCZEIydzBHWWtObjBwdFk2WER0TzJxdWpJeUw2WFlucStldDVubHMyOEJySm1aNDdza0tycDN3M2Z3OXduRzI4TVBsVXJOcDRkM2NMRTRreW5STThuT1A0V2J6b05nUDhjMWp4WXNIRDJ6aDdTck40V214YzdscHNYYk1KbE5LRkRncHZNZ3lEZk1Xc1B6YXRDWlUzRGFybFRONzkvK2FiYzNpZnJxdHVVUE1qMytXc21rbUxBRUhybnRlY0tEWWpHYnpXUmNQSUhlME03TWhNWDROUVN4Yy84cnVMdDY4c2h0ejB2WkR5SEVpSktnVXd5SVRLMFZnNlhkQk9VdDFxQ3lvZ1dxMnFDeUJTcXYvbG5kQmdaejcrZnBDK1VvbkMxVlhKNUhkdjRwcGtUUEpEWnNxaTNvOVBVSzRPSGJmdUQwbUVrUmlVeVBYK2gwbjgvVkwvU1psMDQ2QklBbWt4R3p4WXpLUlVWUjJVVmJBTnFWMFdUQVlySFlyVFVEQ1BJTEp6SmtFaVdWQlpSVTVHT3hXTWdyeldicHJJMVUxSlp5OHR6K0hsOW5hVlVocFZYWFNnK0VCa1FQT09oOHZRcjJOYzRZMERsdVJIb0ZyT3Q3dk41dlNnVU05cjBSRHpjdnBzWE1KaVhyRzZycXk0Z0tpUi9rSzFpWnpXYStPdmtoTXlZdklqdi9GT2tYampKbjZqSktLZ3M0WDVpT3Q0Y2ZYNmZzNUk0MVR6ZzlQaklrbnRhVW5WVFhsMU5VbG91ZmR4QmU3ajYySkZUM2JmeXUwN3FUblFtdnVoTVhNYzMyMk5QTm05andxWnc4dDUrWTBDbGtYa3BoeHVSRlRoT0dHSTBHNWt4YlRsTGNQQTZuNzdZbGFlclF0OXN5VEUrTm5VM0d4ZU1zbjMwelJlVVhxYW92WTl1NmE1bXJINzcxQjVndHpuK0o1UlZuOGVXSjkvajJIZi9TWTlaY0QxZkg2VVNSSVpQSUtVam5tN1JkZGttNmJsbDZIMyt0eU1mRDFRdHZEeitINDI1VVRUdnN6b0tVSm1nMldXYzhEYlc4ZXBnWjFIczdJY1RvSlVHbkdKQ3VRYWVVU3hIZE1WbWdzdFVhVUZaMitlbjZ2S1g3TXBJVGdxOVhJQjZ1WHR5ODlEN09GNlQzNlpnQW54Qm1USFllZEhhNnZzNmd3V2pnTHgvOEt4MzZOcDdkOW05MjY4QTZ0YmEzOFB1M2YwS1FYN2hEZ3FIVzloWmUrL1IvdUZ4K0NiQk9oWHp1M3YrMFpiK2RsN2dDNkQ2UjBJbzV0dzU2SXFHcGJyQ3ZzZXMzMytHNXErQ3BneTM5bUluWlh3cmcyTDdCUDI5bmJWbU5XamY0SjcvcTVMbDk2STBkM0xMMFBqemR2UGttYlJmVFl1ZXc1OWc3ekVwWVFuTDhBblo4L3IvTVQzSStiVHNzTUJxVmk1cXk2c3NVWERsUGJKajl0RkJQVjI5OFBQMGRqbE1xWFhydG04bHN3dVZxdThYVDEvUFduai95N3Q0WDBCdmFtWmU0MHVreEJxT2VJTjh3d2dLamNkTjVZREtiQUdocGEwU3J0aVpubWpOMU9VZlN2K0JzN25GTzVSd2lLVzRlL2o3WFNwUDRlZ1hRcm0ranNyYlU0ZnlWZGFWNHV2blEzazJwSVkxS2F4dEI3U3EvTklkdlVuZFJXbFZJZUZBc0Q5MzZEN1phb040ZWZ0eTkvbW5lMlAwN1h2L3NOengweXovWWF2Y09oTllGZ3QxaG1ocmFMQTdKaHdkVml3SHk2OEYzNk42cVFvaGhJa0duR0JBcGx5S2NxV21EYzlXUVdRM1oxWkJiMS9zeGZlR3RoVkIzY0ZlRFRtWDljVldCenVYYWM3dkhQZXl2T1RNNGZSb3NIbTVlUExiNUh4MEszdysyZzZjK3BiNnBobHVXM3VjMDRBUTRuckVYZzFIUHdxUTFEdnRjbEM1Y3FTcGkwZlIxTkxiVWtWTnd1c2R5SzhOaG9UdE1tcHBKUUVBQWdZR0JxTldPTlJBSDB4ZUY4SnNVaVBlR1I1SjZiejhReHdad2JHdDdNNjVhZDd0RUtKVzFWOGpLVDhQTDNaZGd2L0NCZDlDSit1WWEwcklQc21YMVkxZVRCOTFFUlcwSisxSjJVdGRZemYwYm44Tk41MDU4WkJKN2o3L0hkQ2MzVGx5VUxuenZ2bCtpMDdyeCtaRTMyYlJpQ1FhakFhUHh4dTlPVmRaZTRkRHB6L0QxQ21UdGdxMkF0WlJRVEdnQ2hXVzVMSnEremlFTGJLZkdsanJjbll3eVZ0ZVgyNEpCTDNjZmxzemN3S2VIZDZEVnVMTHRhbW1ZcnE1VUZ2TEdGNy9IeDlNZnhkV2JJM1ZOMVhpNGVxRldhZGgxNERXYVd1dFJxN1MyVE1OdEhTMTRlL3JiWlluT3Zaeko0ZE9mVTFwVlNLQnZLUGRzZUlZcDBUTWRyaGNkT3BtdHF4L25vMi8renF1Zi9KcmJWejA2NE5GdER6WGNGQW9QQnNJUWY5UTRXd25QSHdBL0NUcUZHUE1rNkJRRGNyRkxNSkV3ZUxOM3hCaGl0a0IrQTJSVld3UE5yR3JyeUdWL3FaVVE1TmJseDkzNlovRFZ4OEZ1MWpialdXZDVpS0ZTWGxQQ2ljeXZyNjZ0MDlxTitIUXFyc2puZU1aWGhBZkcyTXFmZEtYVjZIanUzdi9FdzgyTDNVZmZIdEwraW9FNWZmNElHUmRQTUNraUVYZFhMNnJyeThuT1R3Tmc4NHFIYmNHb3dXaGc3NG4zV1RacjQ2Qk13Nnh0ckdScXpDd1NZK2NBNEtwMTQ5NE4zK0V2SC93Ykd4YmRaY3VldW1iK1ZrN2xISElhU0xhME5WRlJVMExCbGZQb0RSM3NUL21Jai9hL1lnc1crNk9tdm9LRHB6OGpLejhOVHpjZmtpWmRTOVNUZnY0b2w4c3ZvVkFveU01UFkwYjhRb2NSeGNhV2VneEdQZjdld1hiYjlZWU9paXN1TVd2S0V0czJqZHBhV3NQVHpkdXVUdTcxbnRyNno3aHFyZlZUZi9uMzc3SjU1U08ydGFjdmYvUkxraWZOWi9HTTlRRHNTL21JU3lWWnRtTS8zUGMzNjJ0eDkySFQ4b2VZTldWSmp4bFdFK1Btb3RPNDhkN1hML0xhcC8vRDNHa3JXTHRnNjdDVXp4RkNpRTRTZElvYlZ0VjJiVXFrdjZ2MTdxY1kvOXFNa0YxekxjRE1xYkZ1NjQyWHhqb2xxek9vN0JwTUJybko5S2tia1pwMWdOUG5qempkdDNyZVpoWk5YMmUzemM4cmtBMkx0M0V5Y3grN0RyN0cvdFNQbUR0dEpmTVNWK0NtODZDeTlncnY3bjBCdFVyRGx0V1BkL3RGMXRrVXZkTEtRdHM2Vk1DMjV1MTZoVmN1c045c3Y2NXRYdUxLSVIvaG5ZaWlRdUs1ZURtVHN4ZFBvTmUzNDZiellHck1iSmJOdXBrZ3YydmxSOXJhbXltNGNwN3poZW5jcytGWklvSmlCM1RkdUxCcER0bU9sVW9sMzdyam4rM1dDSWY0UjNEcnN2c2QxZ0cvK01FdnFLeTdBbGpYTUNaRXp5QXNJSnJRZ09oK2phbzN0TlJpTU9wNTRZTi94VlhyenJvRmR6SS9hUlVxRnhXTnpYVjhlZnc5Y2dyVFNZaWF3ZnFGZC9MdVYzL2hsVjMveGRKWkcxa3lZNE10NDI1UldTNnVXbmVINmJ3WGlzNWlOcHVaRkpGSXU3Nk5QVWZmSVRNdmhWVnpOM1BxL0NGZTJ2a2ZiRjd4Y0svWm9mdHJldndDZ3Z6Q1dEUjlQV3FWL1grOEZvc0ZvOG5nOE5tTmk1akdVMXYvbVU4T3ZzN1ozT1BNVDF5RnprK0NUaUhFOEpHZ1U5eXdBbG5QT1dGVXRzTGhFamhXYXAweTIxdmlDTFVTcHZwQllnQWtYLzN4MVBSOGpPaS9zS0FZSmtjbU85MFhIdWdZT0dqVVdoWWtyV2JldEpYa0ZLWnpQR012QjA1OXdwRXp1NWtXTzRmY29neE1aaFAzYm5pMjIybUczU21ydWN5Uk0xLzAydTV5K1NYYmV0Qk9VMk5tU2RBNUJLSkM0bmxzODQ5NmJlZmw0Y3NUbTMvTVcxLytpZTJmL1paN05qd3o2SUVTWUJkd0hzLzRHclZLZzFLcDVFenVNVnk3QkpPTHBxOURvOUVSSGhqak1QTGFtU2pubFYzLzVmU21pTkYwN1E3WTVmSkxxRlVhbHM2OHlYcE90WmFHNWpwT250dEhXdlpCQURZc3VvdUZ5V3RSS0JROHVlVW43RDc2Tm9kT2YwNXExZ0ZtVFZuQzZubTNrM25wSkxIaFV4MnVkeXhqTDVNaUVqbGZlSVlEYVo5Z01PcTVaLzB6SkVUUFlGYkNZdDdaK3dKdmZ2RUhKa2NtczJYVlkvM09GSnlXZlJDbDBvVkxKVmwyZjNjSjBUTklpTDZXT0t1MHNwQzhraXkwR2xmS3FpOWpNT3FkWmdiMjl3N2kwVTAvcExMdWl0MU5CeUdFR0E0U2RJb2JWbkN0VkpxczV4eUhMdGJCMFZMclQ5ZC9hMmQ4dEpBVVlQMUpEb0FFWHltZk14ekNBMk5zcFNINlE2bFVraFEzbDZTNHVaek5QYzZuaDNiWVNrNEUrb2JDRFJSRG56TmxHVE82Wk5LdGFhamc1WTkrNmRCdTJheU5MSnQxczkyMjZ6UGtpdUhucW5QbndadS94eHU3ZjhmRnk1bERFblIyZGZGeUJqVU5GVmdzRnR4ZFBWbTc0QTdidnE3VFZidHowK0o3OFBNS2ROait5YUh0dHNlM0xuc0FGNldMWGYzWXIwNjhUMDVoT3NtVDVyTjIvbGE4UEh4dCt6UnFMVnRXUGNxc0tVdllkM0luWUMwcGhBVm1KaXkydTQ3RllrYmxvbWJsM0UxOGNmUnRndnpDMmJUaUlWdVE3T1hoeStPMy81ajlxUi9UMXRGeVE2VnBzdk5QVVYxZmpsYmp5b3JadDNiYnptZ3ljT0RVcDdiK1RvNmF6b3pKaTV5MlZTZ1VRN2FXZDd6SnlNZ2dMZlUwSmNYRnVPcmN5U3ZNSGVrdWlRa21Mbm95YlIydFJFWkdNRy8rWEpLVGsxRW9GRDFPcHgvTkpPZ1VONnlvOGRyam1JRW54Qk1qekdTeEptMDRVZ3JIUzYzVHA3c1Q3WFV0d0V3TWdJaVJ6U016N05vNldqbDI5c3NlMjdSZkxWTlNXWGVGZlNrZjlkZzJ5Qy9jcnZiZWNDZ3V6K05NN2pFeUxwN0FiREVUSDVtTTJrVk5UbUU2Yit6K0hhRUJVU3lac1lGcHNYT2NscEFBN05iaUtaVktORXF0N1hsM2dhUlM2V0tidGloR0Y2MUd4ME8zL3NPQWJnSmNueTI1TzkyVkFlcE5nRThJUDN2cXhSNnUveXZiNHhCL3gzcWJtMWMrd3VwNXQ5dGxsYjFlVEdnQ1QyejVKeXdXNjVTT2JldWZ0bHVmdVduRlE0QTFvNjFhcGVHQlc3N25kSDJreWtYRmhrVjMyVzJMaTVqbTBQK2ZQdjRudStkUGJmMHBnRzFOWjIraVF5ZnpzNmRldE5WQ0ZRTzMvYlVkdERXYWlRcWN3cXdsNjV5K2w0UVlEdVUxSlZUVUZITmtYeXFuMDg1dy80UDNvbEtwdXYxL2VUU1RvRlBjc0s2alg5SGVJOWNQY2VQYWpYQ2l6RHB0OW1SWjkyVkxWRXFZRlFUTHdtRlpoSFZrY3lMcjBMZHh0SmVnczFOTlEwV3ZiYWZGekI3eW9MT2h1WmJTcWtJS1NuTElLODJtdnFrR3NJNldycGh6RzVPanJOTjBxK3JLT0hMbUM4N2xwZkxoL3IvaDQrblBvdVIxeko2NkZMVktRMU5yQTErZi9CQ3dybWx6MXpuUGdDdkdwdkYrUTBDajF2WVljSGJWR2NCZHYyNnlVMmR3UGxvUzhrakFPVGhlL09QZkNQV0paOTNTVlNQZEZTRUk4WThneEQrQ21RbUxPWm01ajVkZmVKVkhuM29RblU2SGkwdnZKYUpHRXdrNnhRM3JERG9WV0VlK3hOalFZb0M5aFhEaUNweXE2TDZkMWdVV2hzTFNDRmdVYWkxVElxeThQZno0MGNPL0hiVHo5WlRsY3FBNjlPMzg1WU4vcGJIbDJpSnNkMWRQNWt4ZHhzeUVKVVFHeDltMUQvUU5aZXZxeDFreDV6WU9uLzZjekx3VTloeC9sNkx5aTJ4Yjl5MWN0ZTZjeTB2RllySGc1ZTdMK29WM0RsbmZoUkJpT0cxL2JRZWgzdkhNVDVTQVU0dytDNmV2NWNRNWVHUDdXOXg3LzkxNGVIaU1xY0JUZ2s1eFE2NDBnL0ZxQXNwd2ovRmZ5bUtzc3dEcEZiQ253Sm9ReUdCMjNzNUxBNHZEcktPWjgwTGszN1U3Q29YQ1Z1NWd0Tk5xZE15ZXNvenltbUxDZzJLSkRwbE1SSEJjcjZNaS90NUJiRm45R010bjM4S2g5TTl0YThwVUxpcis3eE12QURLeUlvUVlQekl5TW1odE1MTnVtUVNjWXZSYWxMeVdENy9KSnpVMWxTVkxscURUNmNiTVZGc0pPc1VOS2V5Nm5sT20xbzVhMVczV1FITlBBWlE3cjJCQm9LdDFOSE5aT013SUJLWEVFU051UWZKcWg1SVRYYWxWNmg3WHRWMXY1ZHpiYnJndi9qN0JiRjM5dU4yMnZnU2IxNis5ODNEejZsZWZoVlZjOU9TUjdvSVFOaEdoMGNENHZPR1VsbkthNktBcEk5ME5JWG9WRjVaSTlybDBrcE9UVWF2VkVuU0s4YTJ3eTNwT0NUcEhud1BGOEdVQnBKWTczeC9xRHF1aXJJSG1sSUhYZ2hkQ0RKRzJqbGJLYTBva2tZa1ljV1hWbDJuWDk1Qmhib3dyTGlsbTFwSjF2VGNVWW9TRitFZHlJbXN2VFUxTmVIdDdvMUtweHNTTklBazZ4UTJSb0hQMEtXNkN6L0xnNnlKbzZIRGNyM1dCbFpGd2N4eE1keXpoSm9RWWhTTEN3Nm1vS1phZ1U0eTQ4cHBpL1AzOVVDZ1V1TGk0aklrdnVmM2hxbldUejVrWUUwSURvdEJxZEJnTUJ2UjZQVnF0ZGt4OEhpWG9GRGVrUUlMT1VTTzdCclpuUVZvM281cnhQbkJMSEt5TEFUZjV4QXN4cHN4Zk9JOGorMU1jNmtRS01kenlTak9aTkNVT3BWS0pXcTBlRTE5eSt5Ty82T0pJZDhHT3lXekNSVGwya3NTTVZTYXppZnFtR3Z5OWcreTJXeXdXaXNvdjR1Y1ZoSmQ3NzhYb3pXWXo5YzAxVHVzSE56VFhvbEFvKzNTZXZpb3BLOEprTXFIWDZ6R2J6V05paXUzbzc2RVlkY3dXNjZnYVdEUFhSa25GaEJGeHBoS2VQd0RQN1hNTU9OMVVjTnNrZUdFOXZMZ0JOc2RMd0NuRVdEUjkrblRjdk5XY3pOby8wbDBSRTlpeGpLOVFhSTFFUmthaVVxblFhRFJqNGt2dVdMVS85V1BlMlAyN0h0djgvWk5mOCtYeDkvcDB2bE01aC9uMDBBNm4rL0pMY3ZoZzM4czB0elk2N092UXQ5UGEzanlnSDdPNW04eUZWMlhscGZHWEQvNk52U2MrNk5OcjZYVGt6QjQrUHZDYTdYbGRZelcvZStzbkZKU2U3OWQ1OGt0eStQTjdQNlB3U3E3ZGRyUEZ6UGJQZmt0dTBkbStuYWMwaHorOSt5OFVYTG5nc08vakE2L3k1YkYzKzlXdnZyQllMQmlOUmx0TjRkRk92b2FLZml2cGtyazJ5a3NTend5MzFISjRJeHV5cWgzM0pmcGJSelZYUllGT2JwRDJTS214WU5iTG0zYzhNR0tkVHo3ZVJsNDYzZi9BZmZ6MUw2OXlNdFBDd3VsclI3bzdZb0k1bnZFVnBiVzVMRis5QkpWS2hZZUhCMnExMU5DNjNwL2UreGxOWFVwVDlaV251dy9mdmZzWGR0c2lndUk0Y21ZUGVTWFpUSXBJZEhxY3dhakhhT3ltdVBaMWZEejkrZnpJbS9oNCtyTjg5aTIyN1VhVGtTK092WU5hcFVIcnBON3NKd2RmSjZjd3ZSK3Z4dEhUZC82TUlMOHdwL3RLS3d2WmRmQTExQ290YWRrSG1Cb3ppNmlRK0Q2ZDkwenVNWUo5dzIzUHMvTlAwZExXU0VoQVZMLzZsNVdmaHFlN0Q5R2g5a25iYklGY0gvOWZ5U2s0amJ1cko5RWhrNm1vTFNYWUw3ekg5cmxGR2NSSEprK29temNTZElwK2svV2NJK1BFRmRpUkRSZHFIZmN0Q29WSHAxdW4wb28rR2hzM0JrV2ZqTjkvVElWQ2dVcWw0ckVuSDJUSDlqZlplU0NmMk5CRVF2d2pDZTNubHlzaCtxcXMrakxsTmNYa2xaNURxVFd5ZlBWaVhGeGNjSGQzeDhmSFo4d2tMaGxPUnFPZTZmRUxpSTlNN3ZNeGw0clBjYW40bk1QMnlWSFRDZklOSXkzN1lMZEJaMCtLSy9McHVDN3BVMVJJUFBtbE9ZUUdSTnUyWFNnOFEyMWpKVGN2dVkraU12dVJ2dENBS0ZiUHY3M2JHMTNsTmNYc09mWXVhK2R2SlRKa1VyZDk4ZlZ5bmtTaXBMS0F0L2Y4Q1gvdllCNis3WGsrT2ZnNjcreDlnUWR2L2g1aGdkRk9qN2wyN1JKcUd5clpzUEF1d0JvZ3B1Y2VKVG8wQVl2RlRHdDdjN2ZINmpSdXRrQ3ZROS9PK2NKMEZrMWY1L0IrN2d3NmxZcmVnMEtEMFVCT1lUb3pKeS9tZkdFNkgrNy9Hdy9jL0QzaXdxYzZiWjlmZXA1MzlyN0Fxcm1iV0RIbjFsN1AzNU94TXNvSkVuU0tHMUFrUWVld3NRQkhTdUROYkxqazVBYnEwbkI0TkJsaTVkK2gzMVN1RnZRRytkSTBIaGdzcmVNMnVRbUFVcWxFcTlWeXo3M2JTRTFONVh6MmFVNWtmWWxXNDBaSldlRklkMCtNTXhHaE1iVHJXd2tJOENkdVNxeHRTcTJycXl0K2ZuNW90ZG9KTlRyVEgwRys0VXlObVdXM3pXS3hkUHQ3cWJHNXppN29yS29yczJVSVhqeHpBMTd1dmhSWDVBUGc3ZUhuc0Nhd3JxbWE3SUxUZHR1Q2ZjUDVKdlZqU3F1Yy8yNTQ3NnUvWURRWlVibFkxK1dxWE5SOGRkSnhhdXUyZGQ4bVBqS3AyOWRhV2xtSVVxRmt6clRsL2E1Ym5YczVrdysrL2l1K1hnRThlTXYzY2RXNmNlZmFwM2o3eXoveDJxZi93OWJWanpNdGRuYTN4NTgrZnhnM25ZY3R3TDk0T1pQYWhrcHFHeXI1bngwLzdQSGFUMjc1aVMyb1RiOXdGSlBKeUx4cEt5bXZMaVlrSU5MV3ptdzJBZURpWWg4cVhTZzhTM1JZQXJvdUk4UG44bEpvNzJobDNyUVZlSHY2RStRWHpxNERyL0x0Ty84Rk41MkgzZkZ0N1Mzc092Z2FmdDVCTEV5ZVdETlhKT2dVL1dhWFJNaHI1UG94M3VYVXdQK21RWDZEL1hZRnNDSVNIazZDYVBuN3YyR3VBUmIwTFdZd3laZW5zY3lNZ1ZaRjliaE5idEpKcFZMaDZlbkpraVZMU0VwS29ybTVHYVBSaU5sc0hsTjN1c1hZb1ZBb1VDcVZ0aW0xM3Q3ZTZIUTZWQ3I1NnRpZGhwWmFQam00blZ1WFA0Q0wwb1htMWtaZTJ2bnZQTHJwUjNhSmFpNFVuZVYwem1FbVhSZlVmWGI0RFlvcjhweWVlODM4TFN5YnRkRnVXMzVwRHZtbE9RN3RIcjd0QjkzMjhVVG0xK3hQM2NVL1B2Sy9xRno2OW05WmVDV1h4cFk2dTIzbkM5UHg4dkRsNHVWTXA4ZEVoMDdHMjhPK0pwdlJFd3B3N2dBQUlBQkpSRUZVWkdSLzZzZWN5UHlhcUpCNDdsNy9ERzQ2ZHdCVUxpcnUzZkFkUGp1OGcvZS9mb201MDFhd2JzRWRhRFU2dTNQb0RSMWtYanpKbE9pWktKVktMQllMMzV6NmhCRC9TTzVjK3hSSHpueEJXVlVSMjlZLzdiUmZuWDB5bVUya1pPMG5MRENHRG4wYmYvM29QOW02K25HbXh5KzR1dDhJZ0ZxbHNSMWJXbG5JKzErL3hQeWtWZHkwK0c3QWVsTWg1ZHgrd2dLajhmY0pCdUQybFkveXlzZS9ZdS94OTlteStqRzc2Kzg2K0RwdDdTMDhzT1U1aDljMjNzbHZEdEZ2UlYzV21zdEk1K0NyYVljWHo4QTNsKzIzS3hXd09oSWVUb1p3RCtmSGlyNXo4MUhTV20zRTBBaVNVMjFzc21DbW5RYU15aGJjVkc3alBybUpTcVhDemMzNk9uMThmTkRyOVJnTUJrd21rd1NlWWxCMXpoeFFxOVZvTkJyVWFqVXFsV3BjZjc0R2c3dk9rNnk4TkU1bTdtUEp6QTJrWHppS204NkR5dHBTOXFYczVPNnJnZENwbk1ONHUvczZyQXg0YlBPUEhNN1owMGpwM0tuTHVYWDVBOTMycDd5bWhIWjlxOTIyZ2lzWDhQTUtwS1F5MytreHdiN2h1RjROQkR1ZFBMZVAzTXNacUZ3YzEvSitmdVJOaC80YVRRYnVXdmN0dTZDenFPd2llNDY5UTBWdEtRdVNWck51NFowT1FhOWFwV2JyNnNjSkRZam02NU1mY3ZGeUJzdG0zY0tzS1V0c2JWT3pEOUJoYUxlTlFKNCtmNFNLbWhJZXV1WDcrSHNIb2RPNDR1S2ljc2hHZTcyMDdJUFVOOVhnN2VHSHYwOHdVMk5tOGZYSkQwbUltb0ZXbzBOdnNPWUtVTHRZZzA2OW9ZT1B2bmtGWDY5QVZzKzczWGFlN1B4VFZOU1cycTBKRGZHUFlOT0toNGtKVFhDNDd0ekVGY3lZdkxEYmRhN2ptUVNkb2wvTUZyaDhOZWhVS1NYNEdVeDZFN3g3SHQ0NUR4Mm1hOXVWQ2xnWERROGxRYWg3OThlTC92T090bENkWXdTanB2ZkdZdFF4MEVhajRqSnFsWHJDSkRmcEhORlZxVlRvZERvc0Zvc0VuR0pJS0JRS2g1L2hOdk5xM0hDbTZ0cmowVXpsb21iRG9ydllkZkIxa2liTkkvM0NFWmJNMkVCNFlBd2ZmZk4zY2dyU0NmSUxKNzhrbTJmdStqbDVKZGwyeDdmcjI5aDE0RFUyTE5wbVd3dTUrK2piTkRiWGN0L0c3L2E3UC90U2RsSlFldDVoaWlqQTIzdis1TEROWU5Sejc0Wm5TWWllNGJBdkptd0tEOTN5ZmJ0dHJlMHRxRlZxdTlIQTV0WkdmdnZtUDlxZXQzVzA4dW1oN1p3dlBJT251dzlCdm1Ha1h6aEsrb1dqUGZZOUxDZ0dzOW5FN3FOdmNUajljNzU5NTg5UXVhZzRkbmF2clUxOVV3MWZuZnlBYWJHemllMW0vYVF6cmUwdEhEcjl1ZDIyOVF2djRzL3YvWXhENloremZ1R2R0SFcwQU5iUmE0QXZqcjFEWTBzOVQyNzVDUnExRnJDT2xuNXo2aE83ODF5cEtxSzYzbHBTb1BEcU90bm0xa1lNUmowWkYwL2EybVZjUEVtSWYrU0VDajRsNkJUOVV0UjQ3Y1pjbEtka3JoMHNCNHJocjJlaDB2NkdKTE9ENEh2eklFS0MrMEhYbWFERk83Nk4yanc5Q29NT3BmeEtIQlBNR0dtbmdVWkYwWVJNYmpKU0FZQVFJMkZHSU96TWhUc1R3R01NM0ZkS2pKdExhdllCZHV6K0hXM3RMY3lZdkFpTldzdVNtUnZZZStKOW9rTGlpWTlNeHQ4bjJDSG8xS3AxRkpWZkpMODBoN2xleXdFb3F5NGkwUGZHQTVPWkNZdlp0T0toWHR2cERSMzgxMnZmNjllNS8vTEJ2eklyWVFsckYyenR0bzFPNDBwTFd4TUxrOWV3ZXQ3dDFEWlcwZHphMEczN1RoNXUzZ1Q3aFpOeDhRVDFUVFc0NmR6NTZ1U0htTTBtQW4xREFldlUxNmlRZUc1ZWNwL2RzZVUxeGZ6cTFlY2N6cmxzMXMwc24zMHplNDY5QTFoSWlKcEJoOEc2aHRiWEs0QTUwNVp6TW5NZkM1TFdVTmRvTFJGd3BiS1FQTThBenVZZTUvYVZqOW9GaVVmU3Y2Q3VzWXBnL3dqYnRuTjVxWnc4dDgvdXVwMDNCbmNkZk0xdSs2cTVteVhvRktJN1hUUFhTdkthZ1N0c3RLN2J2TDc4U2JnSFBETUxGazJjMzBVam9qTkJpMmRVTTdWbEZTamFQVkNaZFZnQUZkcVI3cDdvd3FUb3dHSUJBNjIwVVlWQmFiM0RMc2xOaEJqZi9uRUJmSHN2L1B3SS9OdXlzUkY0M3JUNEh2NjY4eitZbDdqU05pcTJkT1pHemx3NFJ1YWxGQjY1N1htbnh5a1VDcUtDNHlrb3pXSHV0T1dZekNZcWEwdVpuN2dhczlsTVU1ZGd6V3cyb1RkMjBOQjhiYTJsVHVQcXNFNndYZDlHVFVObHIzMDJHUFUzOGxKN3BWQW9lT1MyNTIyL24wUDhJNkJMa05hYm1RbUxBYWhwcU9SazVqNVd6Ny9kbG56SjNkV1QremYrSDRkamZMMEMyYmo0SHFmYmF4b3FPWmVYeXFibEQxRlNtVzhMT2dGV3pMNlYrSWdrdkQxOFNjcytBRUIrYVRhM0xuK0F1OVkrUldMY1hGdmJodVphanB6NWdyblRWbUF5R2FsdHRQNGRiMWgwRnhzVzNXVjMzZGMvK3cxdVdnKzJyZjkybjEvM2VDUkJwK2lYd2k3ck9hTWw2THhoRFIzd1NpWjhrVysvcE1OTkJROGtXdS9vcXVUNzg3RG9USktoaWxUUjBOQkFjM081SkdnWnhUcVRtN2lwM0NTNWlSQVRRSWc3UERzYlhraUhCejZENzh5R09KL1JYU0tzc2RrNkpiTzQvSkp0VGFaYXBTWThLSmFtd25wOFBaMlhFUUZyYVpOakdkWXBwQlUxSlJoTlJtTERwMUxiV01rTDcvK3JYZHVxdWpJeUw2WFlucStldDltdURpZFk2MGZtWEpmaGRyQjA2TnZ0cHRaMnB6UGd2RkpWUkgxelRaL1A3KzN1UjNoUURBQ2VidDZFQjhXeU1IbXQwekl6WFduVnVoNHo3eTZkZVJPenB5NTFXTmZxNGVabG0xcWNYNXBEUXZRTUxsMCtSMUhaUmJ1QUU4RGQxWXNRLzBqV0xiaURMNCsvMStmWE5KSEovOUtpWDJTa2MrRDJYWVkvbllhbTYyNHEzaFFEMzVvSjNqTEFOdXdrUWN2WUlNbE5oSmlZYm9xQlNUN3c2NVB3NjVUZTIvZVhVZ0Z4ZzNRdXM5bk1WeWMvWk1ia1JXVG5ueUw5d2xIbVRGMUdTV1VCNXd2VDhmYnc0K3VVbmR5eDVnbW54MGVHeE5PYXNwUHErbktLeW5MeDh3N0N5OTNIdGs3d3ZvM2ZKZEFuMU9HNEhaLy9yOVB6elVwWXdtM0xIK3kxMzNwakI3OSsvUi82L0RyYk9sb3htZ3dPSlVGNmNpcm5FR2R5anpsTlNIUTlvOGxBOHFUNWJBMTZIQUNOV3N1RHQzeS96eGwzZTlMVGRHQ0E4dXBpeXFvdnMycnVac3htTXlmUDdYT291YWx5VWZIUXJmOWdHOGtHYTczTzY3UDhBaGlOQmd3cXZkTVJaMjhQdjBGNVRXUEJ4SGlWWXRCMHpWd2JKZVU2K3FWUkQvK2RBditmdmZzT2orbzRGei8rM2I3cXZYY2hCRWhJVk5GN054Z2JZeWRnN0NSMjdEaTJrempKenluWGlkTnpjMVB1VGVJNDEvYU40NFliYm1Cc2pDbW05eWFRaEVCSVFrS29JNFI2Mi9yN1k2V1YxcEpBQ0lsVmVUL1A0OGQ3enM2Wk15dEdzTytabVhlT2xEaWVIKzBMUDV4cyt3ZFZPSThrYUJrY0JrSnlFeUhFN1JmbkRmOWFDbVVOY0xHNjY3MnJlMHNCSE41MXcySTljdXpzTGd5bUZwYlB2QjhQVnkvMm5Oek1tSmlKYkR1OGdmSHhNeGdiTjRVM1Avc2JLWW56dTd3K05DQUt0VXBENmRYTDVKZGtFUlBxR094NHVIamg3ZUhYNlRxbFV0VmxmVmFzbUMzbUx0OXpLR2V4OU9EVHRjc3Z5V3B0Yi9STlhSZnNGOEczN3ZuWkRjdTk5c2xmT3AzVHFIczJ0N3JGMkV4ZTBmbE81MTMxN2c1N2NYYm5pK01iOGZId0p6WjhERmFyaFEwN1hpQy81QUl4b2FNY3luVU1PTUUyc3YzVzU4OTFXMjl1NFM4N25YdjRycDhRRWRSWGp6d0dOZ2s2Ulk5WnJGQlNiM3V0VkVnbTFadHh2QlQrZE53MnJiYU5ueDRlSFFlTG81elhMdUZJZ2hnaGhCallndDFzLzgwTTY5dDZEL2RCSGRYMWxadzh0NDlWOHg5dVRSNjBsUEpyUmV3NnZwR3EycXVzVy9ZVXJubzM0aUlTMlhIa2ZaSkdUdTFVaDBxcDR2djMvd0c5enBYUERyN055amt6TUpxTW1FekdYclVwTGZzSWFkbEhidldqT2JCYXJSeE8ydzdBL3RUUG1EbCsyWUFLbktwcUszaHY1NHVkemtlSGp1TCtwZCs1N3JWSE0zYVJWM3llTlV1ZVFLVlVFUitWVEZUSVNEN2R2NTdIVmorTFh1dlM3YlZoZ1RFOHV1cVpUdWUzSEhnTHZjNlZSVk5XZDNyUDN6dTRCNTlvYUpDZ1UvUlljYjB0OEFTSWtNeTFQZEpvZ3VkUHdjNEN4L05MbytHN0U4RkZmZ09GRUVLSUllRmE3UlZHUjQ4bklXWWlBQzQ2VjlZdStRNHZmdmdibGt5N0Q5ZlcvUzhYcE56RHFmUDd1d3drRzVycUtLOHNJcjhrQzRPeGhkM0hON0ZwOXlzM25CTGFuWVRZU1YwR08xOW1OQmw0OGNQZmRQbmVxbmtQMjE5YkxCWStQL1F1SlJVRlRFOWV6T1d5WEY3NzVNOUVCc2N4WTl4U1JrYU01ZGxIWG5EcUE5eWVqcVorMmJuOFZIWWUrNUNFbUltTWlocG5QNzkwK2hwZTNmd24zdC94SXV2dWVLcmI2YkE2clo3UWdNNGpDVHF0SGhldGE1ZnZEU2Z5bFZmMFdHRmQrK3R3RCtlMVk3Qkl1d0ovT0FxVnplM252SFh3ZEFwTWw2eTBRZ2doeEpBU0d6cUdLV01kcDgwcWxVb2VXLzF6aDRRN3dYN2hySmkxam1ObmR6dVVmZW5EMzNLbHlyWUd4OTNGbHRRbTFEK0tFUCtvbTFvNzJaRk9vKzl5T3U2WEdZd3QzYjdYbGhIM2Nsa3VYeHpmU0ZGNUhsTVM1N040NnIwQTVCWm1zaTkxQ3h1Mi95OUJmdUhNbjN3MzhaRkp2V3F2czZUbEhPWFRmZXNKOVkvaTdnNUJOdGordk82Yy9TQWY3MzJOdHo5L2pxOHNldHorQUVIMG5BU2Rvc2NLTzZ6bmpKQ2dzMXN0Wm5qcERIeDYwZkg4dEZCYjZuZlBHeWQ2RTBJSUljUVEwVEhnUEpMK0JScTFGcVZTeVpuc3c3aDBDQ2FuSlMxQ3E5VVRGaENObDd1dlF4MXRpWVJlMmZ6SExrY1JUV1pUbC9kT3l6N0MyWXNuZXRWdXE5WEtsYW9TY2d2UGN2YmlDY29yaTlEclhGazUrMnRNR0QzVFhpNHVJcEc0aUVSeUxwL2xpK01mc1dINy94SVJOSUlGS2F1SUNobnBVR2ZwMWN2ODl1WEhlM1QvbmdUTGZXSDNpWTg1ZUdZYm9RRlJyRjM2blM3WGppYVBuRXB0UXhXN1Qzek0vMjM4SGQ5ZS9Rc0pQRytTQkoyaXh6cU9kRVpJRXFFdW5hK0UzeCtCOHNiMmMyNGFXNHIzSlRlMzFsNElJWVFRUTB6TzVYUXFhOHF4V3EyNHVYaXdzTVBVMS9Halp0encrcVhUMStEckdkRHAvQ2Y3MTNkWmZrUjRBdFBITGJsaHZVYWpnWGUzLzlQaDNJYnQvMHRPNi9Za2dUNmhMSjU2THhOSHorNjBGMmlia1pGakdSR2VRR3JXQWZhYy9JU3RoOTdoMjZ0LzRaQmgzTThyaUpWenZuYkQ5bXc5K000TnkvUVZGNTBiQ2JHVHVIdnVROWROVmpSci9ETGNYRHhvYktxWGdMTVhGRlpKenloNjZQdTdJZk9xN2ZVL0ZrTEM3WGtBTldqOEt3M2V2K0I0Ymx3Zy9IUUtCTG82cDAxQ2lMNzMrU1g0bitNd0lRaitNdGZaclJGQzlJWEhIMytjWDM3ckpXYzNZMEM1V2wxR1h0RjVZc1BIM0hUQ202YVdScHBiR3ZIeGJOK1QxR0t4WUxGYWhzMFdJZjNwdHk4L3pwTlBQb20vdno4QkFRRm9ORDNMN090TThxY3VlcXpqOUZyWm83TmRkUXY4NHFCdGxMT05SZ25mU29aNzRtMnAySVVRUWdnaEJoTi83K0JlWjFkMTBibmlvbk44NHE1VUtsRWkreW9QVnhKMGloNXBNdG4ybVFUdzBrblcxVGJaVmZEc0FialdJVmxRbkRjOE93UENlN2ZtWHdnaGhCQkNpQ0ZGUWdmUkkza2RObUdPbENSQ0FHek5nNytlZER5M1pyUnRoRk1JSVlRUVFnaGhJMEduNkpITHNsMktuZEVDejZmYWdzNDJXaFU4TXhWbWh6dXZYVUlJSVlUb25kaW9rVGN1Sk1RQUVSNWkyL1BUbWZ1aDNpd0pPa1dQRkVubVdzQzI1K2F6QnlDbnF2MWNvQ3Y4WVE1RUQrT2ZpeEJDQ0RHWU5iVTBVbFpaUkxDZlBEMFdBMXZwMWNzMEc1cWMzWXliSnF0NVJZOTBUQ0kwWEtmWG5xdUV4N1k3QnB6akErRmZTeVhnRkVJSUlRYXo4TEF3eWlzTG5kME1JVzZvckxJUVB6OWZGQW9GS3BWcTBJeDJTdEFwZXNSaGV1MHdETEEreVlVZjdvYWFsdlp6YTBmRG4rZUMrOERQVWkyRUVFS0k2MGlaT3BuODhreG5OME9JRzdwWW5NR0l1RmlVU2lVYWpVYUNUakYwV0t4UVVtOTdyVlJBNkREYUQ5ZUtiZjNtUDFMQjNMcWpyVjRGdjU4Rmp5YmJmaDVDQ0NHRUdOeVNrcEp3OWRKd0xITzNzNXNpUkxjT3ArOUVvVE1SRVJHQldxMUdxOVdpVkE2T2NHNXd0Rkk0VlVtOUxmQUUyellnd3lYUU1sdmhQNC9BNXR6MmN5RnU4T0lTbUJicXZIWUpJWVFRb3UrdGUrQitpcXR5T0pheHk5bE5FYUtUSStrN0tiNld6Y3haTTFDcjFiaTd1NlBSREo3cGRwSklTTnpRNVdHWVJLakZETDg4Q0tmSzI4L0YrOEJmNW9IYjRQbjlGa0lJSVVRUEtCUUsxR28xRHovNklHK3VmNXVOZS9PSUNVa2cyQytDRVA5SVp6ZFBERk9sVnk5VFZsbkl4ZUt6S0hVbVpzK2Zqa3Fsd3MzTkRXOXZiOVJxOWFDWlhpdEJwN2loamttRWhzTjJLZlZHK09rK3VIQ3QvZHpFSU51VVdxM0tlZTBTUWdnaFJQOVJLcFhvZERyV3JQMEtKMDZjSU90Y0trY3p0NlBUdWxKVWVzblp6UlBEVEhoSU5NMkdSdno5L1lnZEZXT2ZVdXZpNG9LdnJ5ODZuVzdRVEswRkNUcEZEM1RjTGlWeWlJOTBWamJEai9aQVlZZlB2REFTZmpwMStFd3JGa0lJSVlZcnRWcU5oNGNITTJiTUlERXhrZnI2ZWt3bUV4YUxCYXZWNnV6bWlXRklvVkNnVkNydFUycTl2THpRNi9XbzFZTXJqQnRjclJWTzRUQzlkZ2lQZEJiWDJ3TE9pZzViSDMxMUZEdzJ6bmx0RWtJSUljVHRwVmFyY1hWMVJhdlY0dTN0amNGZ3dHZzBZamFiSmZBVXQxWGJ0aWdhalFhdFZvdEdvMEd0VmcrcUVjNDJFblNLRytvNHZUYkd5M250NkUrNTFmQ1R2VkJyYUQvMzFFUzRLODU1YlJKQ0NDR0VjN1J0UjZGV3E5SHI5Vml0VmdrNGhWTW9GSXBPL3cxR0VuU0s2Mm93dGdkaW5scHdHWUk5NXV4VitJOTkwR3kySFNzVjhQTnBNRGZDdWUwU1FnZ2hoUE1NNWkvNFFndzBRekNFRUgycDQzck9FSGZudGFPL3BGZllrZ1laTGJaampSTCtjN1l0Y1pBUVFnZ2hoQkRpMWtuUUthNnJwTDc5ZGRnUUN6clBWY0l6KzlzRFRnOHQvSEVPalBKMWJydUVFRUlJSVlRWVNpVG9GTmRWUEVTRHpyd2ErTWsrMjM2Y1lOdDc4KzhMSUdxSVorY1ZRZ2doaEJEaWRodDhxWS9FYmRWeHBETjBpR1N1TGFpRnAvZEFzOGwyckZmRFgrWkp3Q21FRUVJSUlVUi9rS0JUWEpkRDBPbm12SGIwbGFKNitIOTdvSzQxT1pKT0JYK2VDL0Urem0yWEVFSUlJWVFRUTVVRW5lSzZITlowRHZLUnppdU44UDkyUTAyTDdWaWpoUCthQXdsK3ptMlhFRUlJSVlRUVE1a0VuYUpiUmd0Y2E3YTkxaWpCVytmYzl0eUt5bWJiQ0dmYjUxRzNacWxORG5CdXU0UVFRZ2doaEJqcUpPZ1UzU3Jzc0YxSzVDQmU3MWpkWWh2aExHdXdIU3NWOEp1WnNpMktFRUlJSVlRUXQ0TmtyeFhkR2dyYnBiU1k0Y2Q3MjdQd0tvQmZ6WUNwSVU1dGxoQkM5RXA2ZWpvblQ2UlNWRmlJaTk2Tmk1ZXluZDBrY1l0aW8wYlMxTkpJUkVRNGsxTW1NWGJzV0JRS0JRcUZ3dGxOdTYya2I5ODg2VHRpTUpHZ1UzU3J1TU5JWitnZ0REcXR3TzhPUTM1Tis3bWZUSVdaWVU1cmtoQkM5TnI2MTkra3FkWkNaTUFveHM5WVJMQmZ1TE9iSlBwSVdXVVI1WldGSE54MWd0U1RaMWozNEZyVWFqVks1ZkNZa0xiKzlUZHBxakVUR1NoOSsyYlorODRYSjBnOWVacDFEOTQvclBxT0dEeWtSNHB1RGZZa1F2OUtnNk9sN2NmZlNvYkZVYzVyanhCQzlOWkx6LzhiTDFVRUsyZCtnM0h4MCtWTCtSQVQ3QmZPdVBqcHJKcnpDRjdLTUY1KzRUV2FtcG93bTgzT2JscS9zL2Z0V1E5SjMrNEZlOStaK3doZXl2QmgxWGZFNENKQnAraldZTjR1WlZzK2ZIQ2gvWGhwTkt3WjdiejJDQ0ZFYjYxLy9VMUN2T0pJU1pqbjdLYUkyMkJxMGtKQ2ZPSjRhLzA3MU5mWEQrbmc0WTNYM3lURWE0VDA3VDR5TldraG9jT2s3NGpCUjRKTzBhM2lqa0huSUJycFRLdUF2NTVzUDA0T2dLZFRuTmNlSVlUb3JmVDBkQnByTEtRa3lwZnk0V1RhMklVWUd1REVpUk8wdExSZ3NWaWMzYVErbDU2V1RsTzFtWlRFK2M1dXlwQXlkUmowSFRFNFNkQXB1bVN4MnZhMUJOdDJLUUV1em0xUFR4WFZ3eThPMk5vUHRnUkl2NXRseTFncmhCQ0R6Y25qcVVRRnhqdTdHY0lKWWtNVE9IYzJpOXJhMmlFNVluWHlSQ3BSUWFPYzNZd2hhYWozSFRFNFNkQXB1dVF3eWpsSWtnalZ0TUJQOTBLanlYYnNyb0UvelFVM2pYUGJKWVFRdlZWWVZFaVFYNFN6bXlHY0lOZ3Znb3FLQ3VycTZqQ1pURml0Vm1jM3FVOUozKzQvUTczdmlNRkpnazdScGNFV2RCb3Q4TXgrS084d092dUhPUkE4eU5haUNpRkVSeTQ2VjBtc01reUYrRWVpMCtveEdvMFlESVloRnpoSTMrNC9RNzN2aU1GSmdrN1JwZEpCdGtmbkg0NUNkbFg3OFRQVElNSFBlZTBSUW9pK2tGZVE0K3dtOUVyWjFVS2FXaHE3ZksrdXNZYkxaYmw5OWtXNHFibWhUK29aaUlwS0N6Q2J6UmdNaGlHM05tK3c5dTNCWWlqM0hURTRTZEFwdWpTWVJqcmZ5NElEUmUzSFgwK0VPZkx3VkFnaG5PYkQzUyt6YWMrclhiNTNQaStWMXovOWI0d21RN2ZYVjlkVjhwZjFUMU5XMmY2WCs2RXoyemw0WnB0RHVZcXFVdjd5NXRNVWxsM3NkVnRmK3ZDM3BHWWR2RzRaaThWQytiWGlUdWViV2hxcHFhL3E4ci91Z3U2YlpiVmFaWXJrRUxMMTBMdTg4TUd2KzZ4L1hJLzBIVEdRcUozZEFERXdGZGUxdng3SVFXZDJGYnlTMFg2OElOSVdkQW9oaExBeG1vd2NTZDlCUnU1eGF1b3JVYXMwaEFmRnNtN1o5L3JsZnBYVjVWeXJ1Y0xVeEFXOXJxT2dOQnVMeFV5QVQ0ajluTVZxNGVTNXZjeElYbUxmK0Q2ditEdzZqWjdRd09oT2RaUmZLOFpnYkhFNDUrc1pnTUhZUW4xVHJmMWNZM005VjZ2TEtDelBzNS96OGZESDNkWFRmbnpnOUZZT3BXMW43ZEx2RUJ2V3Z2L1c3dU9iT0pWMW9NdlBNR24wYkZiTWZ1QW1QN25vcWZQNXAvbmdpLy9yOHIzLzk4Q2ZIZjc4akNZakIwNXZKU1AzR0ExTnRYaTUrNUdTT0krVWhIa29GSTZaQm1zYnF0bDFmQ081aFprWVRRYUMvU09ZTjJrbHNXRmpPdDBuTGZzSVI4L3Vvcks2REwzV2xZVFlTU3hJV1lWV28rdXlYUm01eHpsNWJoOVR4eTdnYW5WWnQ1OU5wOUVUNkJ2YWt4K0RFSU9HQkoyaVN3N1Rhd2ZvZGluMVJ2akZ3ZlpNdFRGZThKTXB6bTJURUVJTUpDMkdadFovOWxmS0tnc1pIVDJCY2ZIVE1SaWJLYWtvNkxkN25zdFBCV0JrWkZLdjY4aTZkQVpmcjBBdUZtWUM0T251UzBMTVJQYWMzTXlsa2d2a0ZHWndxVFNiMnZvcXpCWXovLzc0dit6WGVydjdzV2JKRTN5eTd3M0tLZ3Z0NTYxV0t5dm5mSTJhK210a1htemZWNnV4dVo2TTNHUGtYTFk5d2F5dXU4ckNLYXVabHJUUVhtYkd1Q1hrbDJTeFlmdi9zbTdaOTRnT3RXVVV0bUlseURlTXUrYys1TkQrVFh1N0h1WHRMUm1wNnF5NWRhUncwcGc1dU9nY0V6aDBEUHFzVmlzZmZQRVN1WVdaSk1WTkljQW5sSE41cDloMitEMmFtaHVZTytsT2U5bjZ4bHBlM2Z3bm1nMk5UQmcxQzYxR3grbXNnN3o5K1Q5NDRJN3ZPenh3T0hobUc3dFBmRXhFMEFqbVRMeVRrb3BMSE0vY3c1V3FFcjYyL0FlZGd0bXIxV1Y4ZHZCdDFDbzFxVmtIdXgxZE41b01oQVZFODhpcS83amxuMUhiNXhkaUlKQ2dVM1NwcEhXSmpGSUJRYTdPYlV0M2ZuY1lLcHRzci9WcStQMXNVTXVFY1NHRXNQdnM0TnRVVkpYd3dCMVBkVGxTMHgvU2NvNEE4T0tIdjNFNDcrc1p3TGZ2L2NVTnIyOXFhZVJpMFRtVVNxVjlpdTdZdUNtc21MV09BSjhRenVXZllsVDBlTnhkdmRoMWZCTXBDZlB3OHdxeVgrK2l0d1VnMzdyblovWnpIKzk1alV1bDJjUkhKdVBtNHNHOFNTdnQ3ejMzN3MrWW5yU1lLV1BuZDlsdUFJMWF5NW9sVC9MNnAzK2h1Q0xmSG5SVzFWM0Z4ek9BWUgvSExLeHFsYVJONzIvTkJsdlFPWHZDY2p6ZHZMc3RsM254SkxtRm1jeWVzSno1ays4Q2JIdFovbXZqN3ptVXRvMUpZK2JZUjBYM25mcVUyb1lxSGx6K0EzdUFtUnczbFpjKytpMWZIUHVJeDFiL0hJQ2ErbXZzTy9VcDBTSHhQTGo4Qi9hUjk0LzN2azU2emxHeUM5SVpGVDNPM29icXVrcmUzZlpQVENZamZ0NUJQTERzS1R6ZGZSemEyV0pvNXBOOWI1QlhmSjc1S1hmMzBVOUppSUZEZ2s3UnlaWEc5dEhESU5lQnVjZmxoaXc0VmQ1Ky9QTnBBemM0RmtJTUxRUHg3OFN1bEZVV2NmYmlDV1pQV0g3YkFzNUxKZGxjcTduQ2xNVDVoUGhIMnM4Zk83c2JpNlZuK3dXZXVYQVlGNzBiMzEvN0IvdVgrVFozem5vUUx3OC9QTjI4YVdwdVFLdlJNWFBjVXZhbGJtRkJ5aXJjWERwUHpUbWE4UVhuOGxONWFPV1B1RnlXeTRXQ05JZjMyMFk2UzY3YVJuL3JHcW81ZS9FNFpaV0ZURTllVEpCdkdHREx0dnJZNm1kUktWV0E3ZWQ3cWVRQ0N5YXY2blJQcFVKSlhWTU5WcXUxMDRpWDZCdHRheUpkZE5mL3gvOU05bUhVS2pYVGt4ZmJ6Mm5VR2xJUzVySHR5SHZrRkdZd1lkUk1UR1lUR1JlUEV4WVk0ekNpNmVjZFJIeGtNdWN2bmVaYWJRVytuZ0ZrNUI3SGJERXpZOXhTaHo0Nkkza0o2VGxIV3grTTJJTE95cG9ydlBuWjMzRFJ1L0hkTmIvamszMXY4TXJtUDdKcTNzUEV0TjZuc093aW0vZS9nZFZpNFp0My85UmhXcmtRUTRVRW5hS1RzZzZKQUlNRzRKWWo1eXJoMVE3ck9PK0tnK215OUVFSWNadDR0YzdjYXpRNnR4MDNjamIzT0FBVFI4OEdvTm5RaEFJRk9xMiszKzU1T0cwNzdpNmVMSnA2TDJwVisxZU1RMm5iQ2ZCMi9DSjk2dngrWWtKSE80d1NHazBHanFUdklIbmtOT29hYSt6blBkMjhVU2dVUkFTUHNKOUx6em5LNk9nSldLd1dUbDg0eEl4eFN6c0ZuWGxGNTlsNTdDTld6WHVZMElBb2pDWUQvdDdCRG1WVVNoVnVMcDcyOHhlTE11M0hTb1dTN0lKMGU5a0FuMUI4UFAwcHZuS0o5M2UraUl2T2pZbWpaM1g2T1FUN1JYQXE2d0QvOWRyM1VDaVVyRjN5cEQzQUVIMmpxYVVCcFVLSlJxM3R0b3pWYXVWeVdTN0IvcEhvdFM0TzcwV0dqQVNncEtLQUNhTm1VbDVaaE1IWVFrem9xRTcxUklhTTVQeWwwNVJXRk9EckdjRGwwaHdVQ2dWUklmRU81UUo5UTNIUnVkcW5yNXZNSnQ3NS9CKzQ2dDE1Y1BrUGNOVzdjZit5NzdIdDhBYmUzUHAzeG81SVFhVlNrNTV6bEltalpyRjQybjNkcmdjVllyQ1RvRk4wMGpIb0hHajdYTllhNEpkZldzZjU1SGpudGtrSU1ieW9Xd2V1cXJ0UHZqb2dGRjNKdzhQVmk2YVdCdDdiOFlKOWZXTjRVQ3dyWmoxZ0g4SHJLMlZYQzhrdHltVFJsTlVPQWFmUlpLU3lwcHl4STFJY3lxZm5IbVBQeWMzY01mTitKb3lhQ2RpeXhMcm8zYWlvTHVXNWQ1K3hsMTIzN0hzY1NyTmxycDJTdUlDSW9CSGtsMlR4d0IxUGRkdWVxdHFyZkxqN1phWWxMU0lwenJiZ1B5cGtKRkd0d1VhYlUrZjNFeHMyeGo2OU5pUDNHREdobzVtV3RKQ2EraW8yN0hqQlhuYngxSHRKU1p6UHh0My94bVEyY2YvUzc5aW44M2EwYk9aYVJrWW0wV3l3clFFSjhvdm9WRWJjbXVhV1JyUmFQZFYxbGFoVWF0ejBIcDFHeHVzYWF6Q1pqZmg0K0hlNjN0dkR0cTlhVFYwbEFOZHFyN1NlNzc1c2RZZXlIcTVlYU5TZHAxRjd1dnRTV1cyYmlxVldxYmwzNGJmdzl2REh0YldmcUZWcWtrWk9wZWhLSG1jdm5nREEzenVZcUpCNGpDYURCSjFpeUpLZ1UzUlNQa0JIT3EzQWJ3NUJkV3N5UWxuSEtZUndwdklHdUZRRDBWN09ia25YcW1vclVDaVV2THY5bnlURVRHSkc4aEpLS3k5ekxHTVg2N2Y4bFNmdSs1VkRoczlidGVQWWg3anEzWmswWmc1bGxVVUUrOW4ycnJwVWVnR3IxVXIwbDBhUXZyYjhCMnc5OUM2ZjduK1Rvdkk4N3BoNVB6cXRubS9jK1RTZzRQa05QMmQreXQyTWlocVB5V3drSWlpT1UrZjNVOWRRVGRhbDB5aFFjT1ZhTVFXbHR2MGUwN0tQNEtwM0o5Z3ZndWpRZUxJdW5hYTVwWkhVOHdkSVBXL0xNTHQ4MWpvdWwrWjB5amk3N2NoN2JEdnlYcWZQNU9sSFE0bGVBQUFnQUVsRVFWVG16WSsrOXQ4QS9Hdmpmd0syb09HclM1NmdxYVVCdmM2MTJ5eWt2bDZCdUxsNDNuRDZwK2lkWmtNanpTMk4vR09EYloybFdxVm1SSGdpaTZiZWk1OVhvSzFNNnhSYzNaZEdPY0dXSVJiQVlHcTVZVm50bDhvMnRUUjIrN3VqMTdwZ01odXhXQ3dvbFVwQy9DTzVWbk9GQ3dWbnVGUnlnZHpDVEZvTVRZeUlTR1RSbEhzeG1ZMmN1WENJemZ0ZXgyd3g0K1BoVDZCdkdQN2V3WGg1K0RFaUxBRWZ6ODZCc0JDRGpRU2RvcFB5RGx0SERhU1J6bmZQUTFwRis3R3M0eFJDT0pPWERuNTlDUDQ4RHdJSDROOUZMY1ptRE1ZVzdwaXhscFRFZVFDTWpVdkIzY1dMbmNjKzVNUzV2ZmJFS3JmcVFrRWFsMG91c0hMMjE3aGFYY1lybS85SThzaHBMSjk1UDJrWER1T2ljeU04TU5iaEdyVkt3NzBMSHNYWE01Q0RaejdueXJYaTFpbUk3ZnQwNmJXdWVMVW1YRm1RY2pmbld6UGphdFE2UXZ3anlieDRFcFBGQkVCT1lRWnFwZTFyVFhSb1BBbXhrd2p5dFFXK0ZxdUZkN2YvRTUxR3o5SVphMWc4N1Q3N1BWNzQ0TmRNUzFwb240Wjgrc0lod2dKc1c3QW9GQXA3ZXpxdXpWUXBWYXpmOHRjYi9seVdUVjlqSDBFVmZXdHl3bHpHanBpQ1dxMmhvYW1XM010bnVWQ1F4dVd5WEI1Yi9YTzgzSDN0NjRpVmlzNVBwOXYrUE52K2I3NWVXUnpMV2l4bSs3bnJsZDI0K3hWeUM4L1NiR2hDcTlFUkhUS0toVlB1WVV6MEJGejBibXcvOGo1ZTdyN2N2K3k3dEJpYXlTcytUMEZwTnBmTGNza3RQSXRDb2VUNzkvL2hWbjVNUWd3WUVuU0tUaHpXZEE2UUwxSjVOZkJhaDNXYzk0eVVkWnhDQ09jYUh3aG5yOENqMitDcFNaRGdON0QyTlZZcWxDZ1ZTaVo4YWMzaCtQanA3RHoySVVVZDlxVzhWVjV1dm9RRnhqQisxQXdVQ2dXcjV6L0Nsb052VVh3bG41cjZTaVluek9zMDlSRnNYOHdYcE55Tmw3c3ZCYVhaTkRUWDhmNFhMd0cyOVoySDByYVJsbk9FaEpoSlRCb3oyMzdkdVBocGpJdWZCdGltUFA1anc4KzViK0ZqOWhFdWdFc2xGekJiekV3Y1BZdks2bktzVml2QmZoR2N6MCtscWJuOUh6cURxWVhDOGp5VUNsdUNJQVVLYWh1cnIvdDUvYnlDZVBJcnYrYkZEMy9EbXNWUGRCckZQWDNoRU51UHZFOWtjTnhOL2lSRlQ0MktHdWR3UENWeFB2dFR0N0wzMUNjY3pmaUNwZE8vaXFaMXFtcUxzYm5UOVcxN3VPbzB0cEhOdG1tdGJhT1pqbVdiTzVYdHFsemJ2WFFhUFFxRmdsRlI0d2p4anlROGFBU2hBVkgySkZSdFNpb0sydHVoMVRNbVpnSmpZaVlBdHZXZ2RRM1ZYU2JIRW1Jd2txQlRkRkkrd05aMEdpMjI3VkhhZHBvYTZRUGZIbmZkUzRRUW90OTVhdUdWWmZEZkorQ1B4L3ErZnFVQ1ltOWNyRnR1THA2WXpOY2MxbGNDNkhXdUtCVktqT2ErVzVRYTdCL0IvVXUvYXg4SkdodVhRckIvQks5OThoZkFGaEJjejZReHM1azBaamIxamJWRUJObVNCUldXNWVMbkZVU2diNWg5VGQzTnFLbS94dm44VkNhT25rVlpaU0Y2blN1ZTdqNlVWUlpTM3lGSmtkbHNvcWEra3VLSzlwK1RUMHNBQ1RFVHU2MWJvVkRnN3gxTWZHUXloOUsyTXpJeXlmN1pXd3pOSEU3ZlFVTHNwRTVicWZSR1RRdHN6WVRqZFZCdmJzOXBNSmpkYXQvdVRrcmlQUGFlK29RclZTVUFlTHI1b0ZBb3FLbS8xcWxzMi9wTTM5WUhGVjd1dmtEN0dzK3V5clk5MVBEeThLTzBvc0EraGZiTFpkdnFUQnd4bWR6Q1RON2ErdmN1MjJzeUd5bStrbTlmMjlsUmJOZ1kxaXg1NHNZZldvaEJRb0pPNGNCSysvUmFwUUlDQnNCSTUrdG5vYkRPOWxxamhGL1BsSFdjUW9pQndWMXIrenVwc2hseXFpQy9HZ3lXdnFsYkFSemUxZnZyd3dLaXFhd3BwN0xtaXNNSVlFMzlOU3hXQzk3dU54L0lYWS9ybHhMcVZOZFYwdFRTd1BUa3hUME9HdDFkUGUxN2FCN0wyTVhvNkFra2o1emFxZHpmMzNtR2x0WWtQZGJXUjVJdmIvcFArOVRHSHo3d0o1TGlwckwzMUtjVWxlZHhMdThVc2FHMjdMR0xwOTdyVU5kejcvNk01TGhwdlpvR3UzREtQZnpmUjcvamFNWVhURTllak5WcTVkTURiMkl5R1ZnMmZjMU4xOWNWdlJyR0JVSmtDSmdVN1E5Z0I3TmI3ZHZkYVJzMTFLcHRvNVlhdFlaQTN6QktLaTVoTkJrZEV2OWNMczhGSUNyWWxsZ3ExRDhLaFVKaFh5UGMwZVh5WEpRS0plR3REMFRDQXFJcEtzK2orRXErUTBibHE5VmxOTFUwa0R4eW12MWNpSDhrOXk1NHRNdjI3anF4Q1E5WDd5NGZ5cmk1OU4xNmF5RUdBZ2s2aFlPclRlMVBVUU5kNldiRnd1MlRYUVh2WjdVZlB6WnU0RXo1RlVLSU5uNTY4QXVCYVgyOHZkN2hXN2cyT1g0YTZibkgySis2aFZYekhyYVB4QjFLMnc3QW1PdU01TjJxeXBvcmZMejNOZnk5ZzVrMzZkYldqVFlibWlpdkxITElPbnYzM0cvWTErQTFOTld5ZWQ4YkxKdStCbmRYVzFZbnRVcURqNmMvWTZJbnNPM0llNVJYRnJGMjZYZEl5ejdDNGZRZER2WFhOVlJ6OE16bm5NcmE3M0ErTVhZeWN5YXU2TlNleHVaNkRxZnRZTkhVMWZoN0I3TWc1UjYrT1A0UmJpNmVGSlpmNUh4K0t2Y3YvVzZmSlduU3FXQ2NQd1FFZ0taenN0UkI2MWI2TmtCRFU1M0QxRk9yMWNxK1U1OENNREl5eVg0K2FjUVV2amkra1pQbjl0cjM2alNhakp6STNJT0htemNqSWhJQmNORzdFUmVlU0c1UkpzVlhMaEVXYUZ2WFcxbGRUblpCR3FPang5c2ZySXdkTVlWalozZHpLSDA3YTRLZTZQUzdOWDdVRFB2OTNWdzhpSTlLeG1RMnNlWEFXd0NzbXZlUXZieVh1eS94VWNua2wxemdkTlpCRnFTczZ0WEl2aEFEblFTZHdzRkFXcy81NVdtMWlmNndhdVIxTHhGQ0NORXFObXdNaWJHVHljZzlUbjFUTFZIQkl5a3F6eU8zS0pQUjBlTVpIVzNiYjhwb01yTGo2QWZNR3IvTVBzWHdWbFJXbC9QbTFyOWpzVnI0eXFKdmQ3bXRSRTgxTnRmeHhwYi9JU1owTkJGQkl6Q2FXbWd4Tmp2c2VkazI5VEVpT001aFJCZGcwZFI3ZWVtajM2TFY2SWtORzBOOVV5MitYa0VPWlQ3WStSSmo0NlowQ3NMZHZ6VFNaRGFidUZSeWdjUHBPOUJwWFZnMGRUVUEwNU1YVVZaNW1ZLzN2Z2JBUGZPL1NWeHJJQ1A2enovZit3VWpJaElKOUFuRmFES1FXM2lXOG12RnhJYU5ZWHg4ZTlDWGtqaVB0SndqZkhGOEl4VlZwZmg2QlhJdTd4UlhxOHRZcy9nSmgrbm5pNmJlUzBGWkRtOS8vaHdUUjg5R3BWSnpPdXNnV28yZVJSMUd5TU1Db3hrWFA1MjA3Q084dGZVNVlzSkdVM3dsbndzRmFVeFBYdHhwTzZLR3BqcmUzL2tTcFZjdmM5ZmNyM2Y1ZVpRS0pXV1ZoYnp3d2ErWWxyU0lXZVB2a08xVHhKQWlRYWR3TUpDMlMza2xIVXBiMjZOUndzK21PWC9rVlFnaEJwTlY4eDhtd0NlRU05bUhLU2pKeHN2ZGwzbVRWakp6L0RMNzZFeFRjejM1SlZsa1hUck5taVZQRWg0WTArdjc1UlNlWmRQdVYwQ2g0SUZsVHhIZzAvdWhYN1BGekJmSE5oSVdHTU84U1N2WmRXSVRCbU1MUnpKMmtoQTdxVk9BMlpXNnhtcE1aaU1tczVIM2Q3N0UwdWxmSlNMSWNUV2hTcVhHMjkydjAvbU9ybGFYVWQ5VVMwN2hXY2FPU0dIWmpMVUExTlJYY1RSakorZnlUdUh0NFVkOVl3MjdUM3lNMFdSZ2ZQeU1McE1uaWI2Uk5ISXF1WVZueVM1SUEyeHJiSmRNK3dwVEV1YzcvTncxYWkxZlgvSC8ySG5zSTdJS3ptQXlHUW54aitTQlpVOFJHejdHb2M0QW54QWV1dk5IN0R6MkVjY3o5NkJXcVlrSkhjMmlxZmQyR24xY09mdHIrSGo0azVwMWtNdGxPZmg0Qm5ESGpMVk1UcGpyVU81Q1FScGJEcnlGUnEzbG0zZjl4R0dkcjlIVXZxNDZLbVFrMzc3M0Z4eEozOG4rMU05SXp6bkdzaGxyN0ErSGhCanNKT2dVRHNvR1NCS2g3Q3I0TUx2OStQSHh6aDk1RlVLSXdVYWxWREZuNG9vdXA0bTI4WFQzNFpHN2ZzbzcyLy9KK2kxL1pjMlNKeGdSbm5EVDk5cDIrRDJPWis3QjN6dVlOVXVlN0ZGUTJKMktxbEpNWmlOQmZ1SGN2K3k3NUJXZjUwajZUdTViK0JpRjVSZDVaZk1mbVpxNGdKQ0FLRFJxTGV1V2ZZLzZ4aHBxNnE5aHRwaUlESXFqMmRESXh0MnZrQmc3bVNsakYvRFJycGQ1L3IxbmlRNFpSVlRJU0x3OC9IRFJ1bkxIakxXb1ZHcnlpczVqeFlyRmFzRnNOdG1ERXovdklLeFdLMjR1SGl5ZDlsWGlvNUs1V0hTT2pOeGpaQmVrbzlQcW1UdHBKZE9TRmxIWFVNMzJJKyt6NWNCYjdEMzVDYkhoQ1l3SVQyQmtaQkw2THZaL0ZMMjNmT2I5UFM3cjV1SmhuOUo2SThIK0VYeHR4UTl1V0U2cFZON3dkeXUzTUpQM2RyeElZdXhrVnN4K0FMM1doZjJwbjZGUjYyaG9xcVdzc3RCaFZGeWxWREZyL0RMR3hFeGs4NzdYMlhIMEEwYUVKOTdTYkFFaEJnb0pPb1dEZ1pDNTFtQzJUYXR0aytnUGQwdldlU0dFNkRjdWVqY2V2T1A3dkxYMTcrUmN6dWhWMEJrWkhJZGFwV0h1cEpXMy9DVlpxOUVSN0JmQnVtWGZRNjkxSWZYOEFXTENScE1RTzVHRTJJa0Urb1p5SW5Ndmg5SzJZVEtiSEs1MWQvSGtCK3YreUJ0Yi9nZFh2VHNyWmoyQVRxdm51MnQreDltTEo4Z3VTQ2N0K3dpTnpmWDJiUytzMXM3cGVSUUtCZC85NnU4QTJ3allVMnYvZ0VLaDRQOCsraDJWTmVYNGVRV3hhT3E5VEJnMUU1MVdENENQcHo5cmx6NUpRV2tPcDdNT2NqNC9sY0t5WEljMWhtTDRpSXRJNU1IbFB5QzJ3M1R3ekx5VFZGU1ZvbFFvQ1F1SVp0S1l1WjJ1OC9NSzVPR1ZQNmEyb1VvQ1RqRmtTTkFwSExSbHJnWG5qU3krM0dGYXJWNWxtMVlyaEJDaWYrbTBlcjYyNG9kbzFOcGVYWjhRTzRtRTJFazNMRGRsN1B3YlpvcjFjdmZsMFZYUDJLZEozalAvbXpRMjE5dmZuekJxSmhOR3pRVEFZckZnTWh1eFdxMG9GQXFVU2hWS3BaTDVLWGNUSGhockR3aFZTaFhqUms1ajNNanIvNk5pdFZydFFhampORTNibC8rdkxQbzJKck9SMElDb2J1dUlDaGxKVk1oSWxodlgwZHpTS0tPY3cxakhnQlBnaWZ0KzFhUHJGQXBGbjZ5eEZtS2drS0JUT0Noejhwck96S3V3cVVPMmNzbFdLNFFRdDg5QVNselNNZUJ6MGJ2aG91LzZIeVdsVW9sVzJibmRJeVBHOXVxK0NvWEN2dDYxSzRHK29UMnVTNnZSRGFpZnFSQkNPSXVzY0JkMlZoeUR6dHU5UjJlekNmN3phUHR4b2ovY0pkTnFoUkJDQ0NHRUdOUWs2QlIyMTc2MFI2ZnFOcWVLZlNNVHJyUk83NVZwdFVJSUlZUVFRZ3dORW5RS08yZG1yaTF0Z0kwZHN0VStuQ1RUYW9VUUlqWktOaWNlenNKRGJPdEdyemZkZDdDU3Z0Mi9obkxmRVlPVEJKM0Nyc3lKU1lUK2VnTE1yYU9zNFI1d2oveGJKSVFRTkxVMFVsWlo1T3htQ0Njb3ZYcVpaa09UczV2UmI2UnY5NStoM25mRTRDUkJwN0J6MW5ZcEI0dmg5SlgyNHgrbmdGSWV6QWtoQk9GaFlaUlhGanE3R2NJSnlpb0w4ZlB6UmFGUW9GS3BodHlJbGZUdC9qUFUrNDRZbkNUb0ZIYmxUc2hjYTdUQS82YTJIOCtMc0NVUUVrSUlBU2xUSjVOZm51bnNaZ2dudUZpY3dZaTRXSlJLSlJxTlpzZ0ZEdEszKzg5UTd6dGljSktnVTlnNVkwM251K2Vob25VR2lGWUZUMDY0UGZjVlFvakJJQ2twQ1ZjdkRjY3lkenU3S2VJMk9weStFNFhPUkVSRUJHcTFHcTFXNjdDRnpGRFEzcmQzT2JzcFE4cmg5QjFEdnUrSXdVbDZvYkM3MG1GTlorQnRXTk41cGRFV2RMYjVlaUw0NnZ2L3ZrSUlNWmlzZStCK2lxdHlPSlloWDg2SGd5UHBPeW0rbHMzTVdUTlFxOVc0dTd1ajBXaWMzYXgrWWV2YnVkSzMrNGl0NytRTWk3NGpCaCsxc3hzZ0JvN3lqb21FYnNOSTV3dW5iZE5yQVVMYzRMNzQvcituRUVJTUpncUZBclZhemNPUFBzaWI2OTltNDk0OFlrSVNDUGFMSU1RLzB0bk5FMzJrOU9wbHlpb0x1Vmg4RnFYT3hPejUwMUdwVkxpNXVlSHQ3WTFhclI1eVV5U2xiL2VOOXI2VGdVSm5IaFo5Und4T0VuUUtBT3FOWUREYlhudnArbitQenRSeVd3S2hOaytuZ0ZyRzNZVVFvaE9sVW9sT3AyUE4ycTl3NHNRSnNzNmxjalJ6T3pxdEswV2xsNXpkUEhHTHdrT2lhVFkwNHUvdlIreW9HUHUwU0JjWEYzeDlmZEhwZEVOMmVtUmIzMTU3LzFjNWZ2eTQ5TzJiTkp6N2poaDhKT2dVQUZSMEdPVU1jT25mZTFtczhMZVQ3Y2N6dzJCOFlQL2VVd2doQmpPMVdvMkhod2N6WnN3Z01UR1IrdnA2VENZVEZvc0ZxOVhxN09hSlBxQlFLRkFxbGZacGtWNWVYdWoxZXRUcW9mMVZyZTN6U3QvdXZlSGFkOFRnSXIxUkFGOEtPdnQ1UGVlbkY2RzBOV21SUmduZmtlUkJRZ2h4UTJxMUdsZFhWN1JhTGQ3ZTNoZ01Cb3hHSTJheldiNmNEM0p0VzF0b05CcTBXaTBhalFhMVdqMXNScW1rYi9mZWNPODdZdkNRb0ZNQWprbUUralBvYkRiQm14MHlwSzlMdUQxSmk0UVFZaWhvMndKQnJWYWoxK3V4V3EzeXBYeUlVQ2dVbmY0YlRxUnY5OTV3N3p0aWNKQ2dVd0J3dGFuOWRYOU9yLzB3RzZwYmJLKzlkYkJtVlAvZFN3Z2hoaUw1VWltR0t1bmJRZ3hkTXZZdWdOc3owbGxyZ0EwZHRraDVhS3h0YjA0aGhCQkNDQ0hFMENWQnB3QnV6NXJPZDg1QmMydUczR0EzV0I3YlAvY1JRZ2doaEJCQ0RCd1NkQW9BS3ZwNWV1M1ZKdGlVMDM3OGNCSW9aUWFORUVJSUlZUVFRNTRFblFKd25GNGI1TmIzOWIrV0FlYldmQUF4WHJCUTluMFdRZ2doaEJCaVdKQ2dVMUJuQUVQcnRGY3ZIYWo2ZUFTeXFBNTJkTmpqK1pHa3ZxMWZDQ0dFRUVJSU1YQkowQ242ZldydHkrblFsdlE4M2dlbWhmYjlQWVFRUWdnaGhCQURrd1Nkb2wrVENPVlV3YUhpOXVNbkp2UnQvVUlJSVlRUVFvaUJUWUpPMGE5QjUvT3A3YThuQjBPU2Y5L1dMNFFRUWdnaGhCalkxTTV1Z0hDKy9wcGVlN0lNemxXMkh6K2EzSGQxQ3lIRWNKU2VuczdKRTZrVUZSYmlvbmZqNHFWc1p6ZEozS0xZcUpFMHRUUVNFUkhPNUpSSmpCMDdGb1ZDZ1VJeHZGSzhTOSsrdmFUZmlkdE5nazdSYnlPZDc1eHZmejBuSE9LOCs2NXVJWVFZYnRhLy9pWk50UllpQTBZeGZzWWlndjNDbmQwazBVZktLb3Nvcnl6azRLNFRwSjQ4dzdvSDE2SldxMUVxaDhlRU5PbmJ6akhjKzUyNHZhUlhpWDRKT2k5Y2cvU0s5dU52ak8yYmVvVVFZamg2NmZsLzQ2V0tZT1hNYnpBdWZycDhLUjlpZ3YzQ0dSYy9uVlZ6SHNGTEdjYkxMN3hHVTFNVFpyUFoyVTNyZDlLM25XYzQ5enR4KzBuUUtSeUR6ajZhWHZ0ZVZ2dnJxU0VRNWRrMzlRb2h4SEN6L3ZVM0NmR0tJeVZobnJPYkltNkRxVWtMQ2ZHSjQ2MzE3MUJmWHora0F3RHAyd1BIY09wM3dqa2s2QlJjNmJDbU04anQxdXNyYTRBRFJlM0hhMGJmZXAxQ0NERWNwYWVuMDFoaklTVlJ2cFFQSjlQR0xzVFFBQ2RPbktDbHBRV0x4ZUxzSnZVNTZkc0R6M0RvZDhKNUpPZ2M1bW9OWUdoOW1PV2xBMVVmckIvZmtPVzRMMmR5d0szWEtZUVF3OUhKNDZsRUJjWTd1eG5DQ1dKREV6aDNOb3ZhMnRvaE9lb2tmWHRnR3VyOVRqaVBCSjNEWEY5UHJhMHp3TGI4OXVOMUNiZGVweEJDREZlRlJZVUUrVVU0dXhuQ0NZTDlJcWlvcUtDdXJnNlR5WVRWYXIzeFJZT0k5TzJCYWFqM08rRThFblFPY3c3YnBmUkJFcUdQc3NIVU9oc2p5QlZtaHQxNm5VSUlNVnk1NkZ3bHNjb3dGZUlmaVU2cngyZzBZakFZaHR5WGYrbmJBOU5RNzNmQ2VTVG9IT2F1ZGhqcDlML0ZrYzRXTTN5YzAzNjhMZ0ZrdHljaGhPaTl2SUtjR3hjYW9pcHJydERZM05EdCsrWFhpc2t2dWRCbjkydTZ6cjE2d21xMVlyYjA3WFRFb3RJQ3pHWXpCb05oeUsydkc4NTl1ei9jYXYvdGFDajNPK0U4RW5RT2M5ZWEyMS83M21MUXVUVVA2bzIyMTE0NldCSjlhL1VKSVlRWTNETHpUdkhYdDM1Q1ZlM1ZtNzcyL1owdmNqYjNlTGZ2cDJVZllmZnhUZGV0bzdxdWtyK3NmNXF5eXZic2RvZk9iT2ZnbVcwTzVTcXFTdm5MbTA5VFdIYXgyN3JlL3Z3Zm5hN3I2TlhOZitKb3hoZlhiVTl2V0sxV21lYm9aTG1GbWZ4bC9kTjh1di9OWGwzZjBGVEhuOS80SVdkelQ5ejB0Uzk4OEd0U3N3NDZ0R1hqN2xjY3lsaXRWbDc0OE5mc1Q5M2FxL1oxUmZxZDZHdHFaemRBT0pkRDBLbnZmVDBXSzJ3NDMzNThYenhvNUpHR0VFSTRoZEZrNUw5ZSs5NTF5eVNQbk1hcWVRLzFhenNxcTh0cGFLN0QzZFhybHVxcHFhK2lwcjdTNFZ4ZFF6VUdVd3VYeTNJN2xZOElHb0ZDb2FDZ05CdUx4VXlBVDRqOVBZdlZ3c2x6ZTVtUnZBU2wwdllQVlY3eGVYUWFQYUdCM1Q4dGJXNXB4R0JzNmZiOXVJaXhIRXJiVGtyQ1BMUWEzYzErUkhHVG1sb2FPWGptYzg3bnAxTGZXSU9IcXpjeFlhT1pOK2t1M0YwZDkya3ptb3djT0wyVmpOeGpORFRWNHVYdVIwcmlQRklTNXFGUVhIOU9WbE56QTUvc2V3T2pxWVV6MlljWkZ6K2R5T0M0bTJycnRab3JOQnVhY05IZjNCWUIxWFdWWEswdUk5QzNmYTJTVHFQbjdNVVR6Sm00QW4vdllNQTI2dC9RVk1lSWNFbWtJUVl1Q1RxSHVjb09henI5YmlIbzNGc0lsYTBCcklzYTdoNTVhKzBTUWdqUmV5cWxpbG5qNytqeXZiS3JsOGt0eXJ6cEw4NDNVbGxkVGszOU5ZZHp4VmZ5MEd0ZEtld2lNT3hLZE9nb2V5RFlVYzdsZEE2bGJYYzQxOXpTaU1sc1pOT2VWenVWZi9JcnYwYWoxcEoxNlF5K1hvRmNMTXdFd05QZGw0U1lpZXc1dVpsTEpSZklLY3pnVW1rMnRmVlZtQzFtL3YzeGY5bnI4SGIzWTgyU0o3cHNaMDM5TmRadithdkRPWlBGaE1IUXpQOTk5RHVIOHpGaG83bHo5b005K3Z6ZGtkR216dDcrL0RrcXE4dEppSjJFbDdzdjVkZUtTTTA2U0haQk9vK3RmdFllZUZxdFZqNzQ0aVZ5Q3pOSmlwdENnRThvNS9KT3NlM3dlelExTnpCMzBwM2Qzc05zTWJOeHp5czBHNXA0YU9XUDJYTGdMVGJ0ZVpYSDd2bDV0d0ZrUTFNZDVSMUcxZ0V1bGRxbWdkYzMxcEJYZEw2cnl4d0UrWVhqNXVMQmhZSTAxQ28xalUxMVpCZWtvMVpyaVFrZGhZZXJGK2s1eHdqd0NlRncrZzZhVzJ4cnBiWWNlQk02Qk5GZlgvN0RtdzUwTzVKK0ovcVNCSjNEWEY5TnIzM25YUHZyRlNQQVZYcVdFRUk0alZLcFpFSEszVjIrOThySGY4VEh3NS94OFRQNjlKN0hNbmR6OHR5K0x0OTc2L1BuZWxUSGo3LytWMXgwN1ZudENzcHk4UFVLWkhMQ1hHSkNSMk9sL1V2d29iVHRsRlVXY3UrQ1J4M3FjTkc1b1ZGcmFXcHA1R0xST1pSS3BUMHdIUnMzaFJXejFoSGdFOEs1L0ZPTWloNlB1NnNYdTQ1dklpVmhIbjVlUWUzMXRINVp6N3AwQm9BbVF5T1ZOZVZrWFRxRG05NkRsTVQ1V0sxV2F1b3I4ZmJ3ZDJpRHdkaENpN0VKRDFkdmZMNzBudWdidnA2QnJGM3lIWWRSemVPWmU5aDIrRDFPbk52TC9NbDNBWkI1OFNTNWhabk1uckRjZm03cTJJWDhhK1B2T1pTMmpVbGo1blFhR1FWYndMVnB6NnRjTERySHl0bGZJelFnaW5zWFBNckxILytCOVZ2LzFtMUFWMUNXdzRkZi9LdkxObS9lOTBhUFB0dFhGei9PNk9qeG5MMTRBbERZKzYrWHV5K1AzL2RMUmtXUDUxeitLZTZMZll3SjhUTTVsTGFORWVFSmpJeEljcWhIcmRiMDZINUMzQTRTR2d4ekhVYzZlenU5TnJVY0x0WGFYaXNWOEJYWmRrc0lNWVFwQjNHR3RPeUNkSW9yTG5IM3ZJZTZIRkc4Rll1bXJHYmVwSlgyWTZQSndQTWJubVhHdUNWTVMxclVvenIwV2hmMm5Qd0ViM2MvQUV3bUF4L3UraGNQM3ZGOTN0Myt2NWpNUm50WnM5bUVGU3N2Yi9xRFF4MHBDZk5ZTkhVMVp5NGN4a1h2eHZmWC9xSFRaNzF6MW9ONGVmamg2ZVpOVTNNRFdvMk9tZU9Xc2k5MUN3dFNWdUhtNG1FdjIvYUYzMlEyVWwxN2xkekNzMHhQWHN5OFNTdkpMY3hrejhuTmZPUE9wd25yTURWMzQrNVh1RlJ5Z2Nmdit4V3V0ekRTSkxwM3oveHZkcG9hbXhRM2xXMkgzK05xVmFuOTNKbnN3NmhWYXFZbkw3YWYwNmcxcENUTVk5dVI5OGdwekdEQ3FKa085UmhOUmpidmU1MXplYWVZTitrdUpveTJ2ZS9uSGNTYUpVL3k3clovc243cjMxaXorQW04UGZ3Y3JvMlBUT1pIWC90dmgzUHZiSHNlalZyTFZ4Wjl1MGVmVGF2UlUzYTFrT0lyK1R4eDM2OGNwb2VETFdpZU9Hb1d3WDdodU9oYzJYYmtQZTVkK0MxeUxtY3dNaktwejJjeENORVhKT2djeHF3NGpuVDY5WEtrYzBOVysrdEZVYjJ2UndnaEJvTzJCM1RWemRjdk45QllyVmIyblBvRVA2OGdra1pNNmZQNnRScWR3MXJHdk9MeldLd1dva05INDZwMzczRTlSZVY1OXFCelJIZ2lzZUVKMURSVThlT3YvNDlEdVIxSFA2U3dMSmRIVnYxSHB6cU1KZ05IMG5lUVBISWFkWTAxOXZPZWJ0NG9GQW9pZ2tmWXo2WG5IR1YwOUFRc1ZndW5MeHhpeHJpbERrSG5Ndy8vQTdDTkVNZUVqWEVZUVk2TFNDUWxjUjc3VTdkdy83THZBbkE0YlFjWGk4N3h3QjFQU2NEWmo3cGFpOW4yVUVMZk9scHV0VnE1WEpaTHNIOGtlcTNqbDVQSUVOczZvSktLQW9lZ3M3YStpZzA3WHFDc3NwQTVFMWN3WitKeWgrdGlRa2V4ZHVtVHZMZmpSZjYxOGZlc21QVUFpU01tMjk5WHE5U29WZTM5M1dneVVIYTFrSm5qbDkzVTc4SGUxRStKREk1RHE5RlRVMThGZ0t2ZUhZMWFnNTlYb0wxY1J1NXh2RDM4aUFnYXdhWTlyK0xqR1NCQnB4aVFKT2djeG1wYWJBbUFBTHgxdmR2ZUpML0dOdExaWnQyWVBtbWFFRUlNV09yV1FiT3l4dXVYRzJoeUN6TXByeXhpeGF3SCtueVVzeXY1eGJZbmtnMU50ZllwcXQySkNSMk5UbXVMNXF2cnJ1TG4zVDdOZGVyWUJmenovVit5OWVBN0R0Y1lUUVlzRmpOL1dmOTBwL3JtVGxxSmk5Nk5pdXBTbm52M0dmdjVkY3UreDZFMFd3YmFLWWtMaUFnYVFYNUpGZy9jOGRSTmZiWjNQbitleXBweWgzUFBiM2pXMXY3NlN2UmFGejdhOWJMOXZXK3MvQkdlYnQ0M2RROXg4ekp5amdIWWc2NjZ4aHBNWm1PWFU1emJSaWhyNnRvVFZKM09Pc1RPNHg5aE1obTRlKzVEakl1ZkJ0aldLNy8xK1hQTW1iQ0NDYU5uRWhzMmhrZFhQY1A3TzEvaW85My9KdlhDUWVaTVdFRlVTT2VFRmdXbE9WaXNGaXdXOHcxL0Q0Sjh3L0h4dExYVlpETGk1eFhrMEgvdlhmQW9KOC9icHJCSGhjUXpiOUpLTW5LUE1YWkV5ZzBUSWduaGJCSjBEbU45a2JsMlkzYjc2NGxCRU83UmZWa2hoQmhLTGxiQnBScUl2clhFckxmTjhjemQ2TFV1SkkrY2VsdnVsMTlpQ3pvMzdYa1ZqVnJiWlJtTHhZelpZdWJ4ZTM5Sm9HOG9MWVptcXVxdTR1c1o2RkR1RzNjK2ZWUDdCYnJvWEJrN1lqS2c0UGtOUDJkK3l0Mk1paHFQeVd3a0lpaU9VK2YzVTlkUVRkYWwweWhRY09WYU1RV2x0bjBqMDdLUDRLcDNKOWd2Z3VqUXp1dEZhdXFybURSbWpzUDYwdHI2S3RScVRiY2pXUjNYcVlyK2tWZWN4ZDVUbnhMZ0UwTGlpQlFBZTRJZG5iYnpGQ3lkeHZiRngyQnF3V0t4OE5ibnozR3A1QUsrWG9IY00rK2JEdE9selJZek5mWFhhREcyZjNFSzhBbmgwVlhQc1BQWWg1eStjSWo4NGl3ZVcvMHN3WDdoRHZkcCt6MDRsTFlkdFVyVFpYQm90Vm94bVkzY01XTXRLWW56QUZpOTRCSFVLZzIxRFZXNDZOeFlPR1UxTGpwWHlxOFZrMXQ0bG9wckpWUlVsVkpSVlVwTTZHaU9adXpDWUd3bXIvZzhCbU1MYmk0ZUpNWDEvWXdHSVhwTGdzNWh6R0U5WnkrbXhEYWJZTS9sOXVNVnNiZmVKaUdFR0N3QzNlRFhoK0RQOHlCd2dNY1VsZFhsWEN3Nng3U2tSZDBHZ0gxOXY3WnBpNmN2SE9MaGxUOG0yRCtpVTdsTmUxNGxyL2c4dnEzVEJhMVlXVHoxM2s2SlhUeGN2V3hUSHE5ZTdsVEhsMzNybnA5M211cXIxN3JpNWU0RHdJS1V1em1mbndxQVJxMGp4RCtTeklzbk1WbE1BT1FVWnFCVzJyNGV0UVdkVFMyTkdFd3RwR1lkNEZEYU5oNjUrejhJRFlpeTE3OXg5eXVVVkZ6aU8xLzlyWXc0T2NHSnpMM3NPUG9CSG03ZXJGM3lIZFFxMjUrZnhXSUdRS25vUExMZjl1ZWtVQ2hRS3BVRStvUVM3QmZCL01sM28rbGhBb1YvWm5zQUFDQUFTVVJCVkI2ZFZzK2RzeDlrNHVqWlhDeks3QlJ3V2l3V01pK2VZSFQwZUFwS2M1ZzEvZzZtSjNkZTMzejZ3aUUrM2Y4bUVSMm14Ylk5d0ZDck5HalVXb2YrMjlSY1QyTnpQVmFybGJDQWFJcXY1Rk44SlIrRHNZWFNpZ0pxNmlwdDArZ2w2QlFEaUFTZHc5aXRqblR1S1lSbTI5L25lR3BoVnZqMXl3c2h4RkN5SWhZK3pvWkh0OEZUa3lEQkQwSjd2bVRydGpwNWZqOEFFMGZQdWkzM1M3MXdFSlZTeGFJcHF5bXB1TVNSakozY00vK2JEbVZxNnE5eFBqK1ZXZVB2c0FjSmVxMkxROEtYamhvYWE0a0lpck9QQkgxWldXVWgydzYvaDlWcTVWcHRCWjhkZkJ1d1RjTTlsTGFOdEp3akpNUk1ZdEtZMmZacnhzVlBzMCtocks2cjVCOGJmczU5Q3grenI1bXJxYS9pNDcydmNya3NGNnZWaW9lYk4zTW1yS0RGMkV4aGVSNEFMWVltTXZOT01ubk1YSXF1NUhmWnRvZ2dlU3JiSHd6R0ZqN1p2NTV6ZWFlSURSdkQ2Z1dQT3F5ajFiUStlT2c0UXRueFdnQ2R4dmJVZmRtTU5iMXVSMmhBbE1ORGlEWVhpODlSMjFETjhwa3o4SFR6NGVTNXZVd1pPeCtWVW1Vdlk3RllPSmF4aStpUWVJZWc5YjBkTDJJd3RWQmVXWVJLcWVMTnJYL0h6eXVJNVRQdnQ1Y0o5QTExV05QODNMcy9ZK2I0WmJmdDkxeUlteUZCNXpCMnJlTWVuYjBZNmZ3OHIvMzFzaGhReWNOZEljUXdFdWdLcnl5RC96NEJmenpXOS9VckZkQVhvWXJWYXVWYy9pa0NmRUxzbThuM0o1UFpSSHJPVVVaR0p1R2lkMlBXaE9WOHRPdGxKaWZNc3dkZlZxdVZ6dzl2UUs5MTdYRm1XN0NOTEhtNitYVDVYbTFyc2hVQXJWcEhSSkF0V1ZCaFdTNStYa0VFK29aMXlqUjZJd3FGZ3RyNkttYU9XOHE1L0ZRU1lpWXhkOUtkdlBqaGI2aHVYUXRvTkJsUUtWV2N5VDdNbWV6RHJUOERXMElidGNvMll2YlRiL3k5MSt0b2ExcGdheVljcjRONmMzc3Voc0dzTC9wMlkzTURiMjM5TzFldUZiTjQ2cjFNUzFyVWFaVFowODBIaFVMUmFmOVl3UDduNStzVjJPbTl2cEo2L2dCdUxoNk1pRWdreUMrQzFLd0RITTM0Z3Buamx0ckxIRHU3aXl0VkpUeHl0Mk5DckxEQUdFeG1JN1gxVldqVVdpS0NSdURoS3V1Q3hlQWxRZWN3ZGlzam5VVjFjSzU5N1Qyck9xK2RGMEtJSWM5ZEM3K2VDWlhOa0ZNRitkVmc2UG5Tdyt0U0FJZDMzWG85UmVWNTFEVlU5L20rbk4wNWZuWTNEVTExVEU5ZUFrQkN6RVJPaDQxaDQrNS84NjE3Zm9hcjNwMTlxVnZJTGtobnpaSW5IS2JCM3NpWkM0Zkp5RDNlNVh0V2Evc1AzdDNWMDc1OXk3R01YWXlPbnREbFd0YS92L01NTFFiYkU5aTJOWm92Yi9wUEZLMnA5WDc0d0ovNDN0cmZBKzJKa1FDZXVPOVhBSnc2ZjRBZFJ6L2dzZFhQMmtkSEc1dnJlWDdEc3l5Y3VwckpZK2IwK0xOMVI2K0djWUVRR1FJbUJReUJtTE5QK3ZZbis5L2dhblVwNis1NGl0aXcwVjJXMGFnMUJQcUdVVkp4Q2FQSjZEQnQ5bko1TGdCUndmM3pCYWI0eWlVdUZLU3hjTW85cUpRcXZOeDltRFYrT1h0T2JDWXFlQ1RoUWJGY0xEckhydU9ibURwMm9jTWFVb0JaNDVjQlVGNVpoS3ZlM1dFN29qWWJkNzlDenVVTSszR0xzWmx0aDk5ajU5RVBBYmgzNGJlSWkwanNsODhueE0yU29ITVl1NVU5T3JkMkdPVWNGemp3MXpNSklVUi84dE9EWHdoTUM3bHgyWnR4dUEvcXlMNmNEc0RJaUxGOVVOdjFOVGJYYytEMFZtSkNSOXRITlJVS0JYZk4vUWF2YnY0VGIzNzJONkpEUjNIczdHNW1UMWpPcUtoeE4xVi9TdUk4RnFUYzArVjdsOHR5ZVB2emYzUjdiYk9oaWZMS0lvY01vM2ZQL1FibTFuVi9EVTIxYk43M0JzdW1yOEhkMVpZZHFtMmtzaXRWdFZmWmZ1UTlRZ1BhZ3dXcjFjcTJ3Ky9ocW5mdnN5QmZwNEp4L2hBUUFKcWVMVFVjRkc2bGI1ZFZGcEZka002MHBFWGRCcHh0a2taTTRZdmpHemw1YnE5OTZyYlJaT1JFNWg0ODNMd1owVTlCMlk2akgrQ2ljMlh5bUxuMmM3UEdMK055V1E3dmJIdWVHZU9Xc2o5MUM1RWhJMWswZGZVTjY3TmFyZVJjemlBK0t0bCtia2J5RXBKSFRyTWZiOTczT21OSHBEQWkzUGFaUXZ3aisvQVRDWEZySk9nY3hoeEdPbTlpZXEzRkN0czZMRnU1VTVhcUNDSEVnRlYwSlErRlFrR1FYK2RFUG1EN0FyN2o2QWZNR3I4TUwzZmZXN3JYOWlQdll6UVpXRHp0UG9mem5tN2VMSjk1UHh0MnZFRDV0V0pHUmlZeGYvSmROMTMvc2JPN09YWjI5MDFmMTloY3h4dGIvcWMxR0I2QjBkUkNpN0dabUE0QlM5dDB5NGpnT0lkOUVMdmo0K25QUXl0L3pQSE1QZnpmUjc4akxEQWF2ZGFWL0pJc0hyN3JKL1oxcXFMdmxWUmNBdUJxVlNtN2ptL3Fzc3lzOFhlZzArcEpTWnhIV3M0UnZqaStrWXFxVW55OUFqbVhkNHFyMVdXc1dmeEV2L3c1cFdZZHBMRDhJc3RucmJOdkJRU2dWQ3E1YSs0M2VQR0RYN1A3eE1kNHVubXpadkVURG1zOHUySzJtTm04OTNXdVZKVVFINVZNazZHUkZtTnpwK1JjYXBXR0FKOVFHZDBVQTVMOGpUaU05WGFrODBnSjFCcHNyejIxTUtmcjd6RkNDQ0djekdxMVVucjFNdjdld2QxbTVHeHFyaWUvSkl1c1M2ZFpzK1JKd2dOamVuV3ZveGxma0pGN25Ea1RWemdrUkttc3VjTFI5SjJjdm5BSVR6ZHZ2RDM4eWJtY3dmclAvc2IwNU1YRWhTZjJPT05yU3NJODVuVVRyQmFXNWJKaHh3dWR6cHN0WnI0NHRwR3d3QmptVFZySnJoT2JNQmhiT0pLeGs0VFlTVDBLTUFHSExWTGFoQVpFc1h6bS9maDdCN1BuNUdZQU5Hb3RwN01PTWpsaDdtMVpRenNjdFUySnppM0tKTGNvczhzeWt4UG1vZFBxMGFpMWZIM0YvMlBuc1kvSUtqaUR5V1FreEQrU0I1WTlSV3g0MzI4dVhsU2V4N2JERzRnT2lXZlM2UGFrVlkzTkRadzZ2NThqR1RzeFc4ekVSeVdUWFpET3l4Ly9nUm5KUzBpS205SmxabW16MmNUWjNPTzQ2TjE0Nk00ZmtWTjRscXo4MDJqVVdzN2xwWklRTzdIUFA0TVEvVUdDem1Hc3ZNUEc1c0Z1M1pmN3NvNEpoSlpJQWlFaGhCaXdGQW9GLy9IUWM5Y3Q0K251d3lOMy9aUjN0ditUOVZ2K3lwb2xUekFpUE9HbTd0UFUwc2p1RXg4ek1tSXNjeWFzb0w2eGxwekNEREp5am5HcE5CdXRSc2VNY1V1Wk5YNFpHcldXTXhjT3N6ZjFVOTdkOWsvY1hEeUlqMHdtTWppT1VkSGowWGV4cDJJYmxVcnRzT2RsVzFaZWxVTEZoY3RwcUpRcVhEcGtMNjJvS3NWa05oTGtGODc5eTc1TFh2RjVqcVR2NUw2RmoxRllmcEZYTnYrUnFZa0xDQW1JUXFQV3NtN1o5Nmh2cktHbS9ocG1pNG53Z0ZneWNvOWh4Y3FWYThXTWlaNkkwV1NnN0dvaHBaV1h1VlJ5Z2R6Q1RGUktGVFBITFdWNjhoS3lDOUk0bkw2RDQ1bDdpQTZKSnlWeFBtTmlKdHpVejFOYzMvVGt4ZDFtT2U2S200c0hxK1k5MUk4dGFyZjl5UHU0dVhoeXo0SkhNSm9NNUpka2NUYjNCQmNLem1DMm1FbU1uY3lDbEZWNGUvaFJVSnJERjhjK1lzdUJ0OWgyK0QzaUloS0pDb2tuUGpJWkgwOS96Qll6VjZxSzBhaTFQSERIOTFFcVZYeTg1MVVtalpsRGRPZ29OdTE1aGZ6aTg4U0dKNkRYdWJKaTFnT29WUm91bFdaak1obng5dzYrNmVSWlF2UVhDVHFIcVFaamV3WThGM1hQQThmS1pqaFcybjY4Y2tUZnQwMElJY1R0NWFKMzQ4RTd2czliVy85T3p1V01tdzQ2WFhTdXJGN3dLTEZoWTFBb0ZMeTk3UitVVnhiaDdlSEh3aW4zTUdIVUxJZXRMQ2FNbnNuWXVDbWN6VDNPcWF6OW5MNXdpQ3RWSlNURmRVNzJjejBGSmRrVVY5aldlK2cwZXBiTldPc3dWVkdyMFJIc0Y4RzZaZDlEcjNVaDlmd0JZc0pHa3hBN2tZVFlpUVQ2aG5JaWN5K0gwclpoTXBzYzZuWjM4ZVFINi83SXdUT2ZVOTlVUzRCUENHUGpVcWlwdjhiclcvNGJyVnBIVkVnOEsyYXRZMHpNUkh0Q3BISHgwMGtlT1kyc1MyZlluN3FGbk1zWkVuUU9JM2ZNdkIrTldvdUhxeGVmSDlyQWlYTjcwV24wVEJ3OW01VEUrUTRqNjFFaEkzbGsxWDl3c2VnY0o4N3RKYnNnbllMU2JFWkhqd2RzTXhYOHZJT1pOZjRPZ3YzQ09YUm1PNkJnM3VTN2NORzU0cXIvUHZ0VFArUHN2amU2M0JibThYdC9lYnMrdGhBM3BMQmFyVU1oRVpxNFNZVjE4UERudHRkaDd2REc4cDVkOTg1NWVMVTFVVnBTQVB4dGZ2KzBUd2doQnFxaWVuaG9Lend6RFJiMmM1Nk94eDkvbkY5KzY2WCt2VWtIQm1NTEdyVzJ4OU5kdTFOUlZVcFRTd01SUVNONlZOZTEyZ3JVS2cyZWJuMi9KWVRGWXJGdlY5TFUzRUJqY3oxKzNrRmRsak9aalZpdFZoUUtCVXFscXR2MWZsVzFWL0gyOEx2aFo3TmFyWmpNcG02bk50L0liMTkrbkNlZmZCSi9mMzhDQWdMUURLRk1RcmU3Ynp0RGk2R1p2T0x6akl4TTZ0SGEwY2JtQnVvYmF3ajBEYldmNjloL3JWWXJSVmZ5dTl6MzFkYlhqRmdzRmhRS0JRcUZVdnFkR0ZCa3BIT1k2cmhINTgwa0VkcHlzZjIxSkJBU1FvaWg1V2EyTDdtZUFKK2JTK1ByNnhuUUovZnRTc2Y5TVYzMGJ2K2Z2ZnNPai9PcUVqLytuVDRhOWQ2ckxjbVc1TjVyWEJMSGRwemVHd0VDV1VxQXNMQ0YzWVhORDNZWGRpSEFRb0N3QkVpY1hvamp4SEZjNHRpSmU3ZmxKa3V5MVh2dm12NzdZNnlSeHVyU3lDTnB6dWQ1OUdUbUxmYzlvM2tqejVsNzc3a3V3Mit2UDA2ckhOcnJEdzRJRzlKeENvVml4Qi84eGNTbjArcUgxY3R0MFB1NmpBZ0ExL3RYb1ZEMG1YQjI3ZXRyVHFnUTQ4WElWaW9XRTE1ZGoxRVlvVU1zSW5TMkJxcXZ6UU0xcUtXQWtCQkNDQ0dFRUdKd2tuUjZxWkgwZFBZc0lMUStCVFJ5OXdnaGhCQkNDQ0VHSVdtRGx4cHVUNmZKQ3ArVmREOWZQN0tLK2tJSUlZWWhKVEhWMHlFSUQ0cUxUZ1FZOVJ6YjhVanU3ZkZyTXQ5M3duTWs2ZlJTalQyU3pzQWhUR0U1VkE1bW0rTnh0QytrQkk1TlhFSUlJYnAxR051cHJDdjFkQmpDQXlwcWkrazBkUXgrNEFRbDkvYjROTm52TytFNWtuUjZxUVpqOStQZ0lmUjBmbHJVL1ZoNk9ZVVE0c2FJaTQybHFxNWs4QVBGcEZOWlYwSm9hQWdLaFFLVlNqWHBlcDNrM2g2Zkp2dDlKenhIa2s0djFiT25jN0NrczhQaXVqYm5Pa2s2aFJEaWhsaXdhRDRGVlJjOEhZYndnQ3RsNTVneU5RV2xVb2xHbzVsMEgvN2wzaDZmSnZ0OUp6eEhrazR2MVRDTXBITmZDVml2cmVZNlBSVENoN0hFaWhCQ2lKR2JNV01HaGtBTlJ5OTg2dWxReEExMEtIczNDcDJGK1BoNDFHbzFXcTNXWmVtTXlVRHU3ZkhIRys0NzRUbHlKM2toTzY2RmhJSUhtZE81dDdqNzhab3hYZ2hkQ0NHRXEwY2VmWml5aGp5T250dmo2VkRFRFhBNGV6ZGw5YmtzVzc0VXRWcU5uNThmR3Mza1hPdFQ3dTN4dzV2dU8rRVphazhISUc2OEZsUDNZejhOcUFmNDZxSFJDR2VxSFkrVkNsZ3RTYWNRUXR3d0NvVUN0VnJObDc3eUdLOXNmbzMzOWwwbE9UcURxTkI0b3NQa0QvSmtVVkZiVEdWZENWZkt6cVBVV1ZpeGVna3FsUXBmWDErQ2dvSlFxOVdUYnBpajNOdWU1NDMzbmZBY1NUcTlVTStodFVHRERLM2RXd3kyYTBOclowZEEwQkFxM1FvaGhIQWZwVktKVHFmandZZnU1L2p4NCtSY1BNV1JDenZSYVEyVVZoUjZPand4U25IUlNYU2EyZ2tMQ3lVbFBkazV0TkhIeDRlUWtCQjBPdDJrSGVJbzk3Ym5lUE45Snp4RGtrNHZOSno1bkRLMFZnZ2hQRSt0VnVQdjc4L1NwVXZKek15a3RiVVZpOFdDeldiRGJyZDdPanpoQmdxRkFxVlM2UnphR0JnWWlGNnZSNjJlM0IvVjVONzJMRys5NzhTTkozZVVGMm9ZNG56T21nNjRXT2Q0ckZMQVRmRmpHNWNRUW9qK3FkVnFEQVlEV3EyV29LQWdUQ1lUWnJNWnE5VXFIODRudUs3bEtUUWFEVnF0Rm8xR2cxcXQ5cHFlSnJtM1BjUGI3enR4WTBuUzZZVWFoN2hHNTJjOWVqa1hSSUdQM0MxQ0NPRlJYY3NZcU5WcTlIbzlkcnRkUHBSUEVncUZvdGVQTjVGNzJ6TzgvYjRUTjQ2a0VWNW9xTU5yRDVWM1AxNGFPM2J4Q0NHRUdEcjVZQ2dtSzdtM2haaThwUC9jQzdrVUV1cG5lRzJiR2JKcnVwOHZqeHZibUlRUVFnZ2hoQkNUa3lTZFhxaHBDTU5yZS9aeVpvUkNnSFpzWXhKQ0NDR0VFRUpNVHBKMGVxR2Vjem9EKytucFBGelcvWGlaREswVlFnZ2hoQkJDakpBa25WNm9aMDluWDhOcnpUWTRVdEg5WE9aekNpR0VFRUlJSVVaS2trNHYxTE9uTTZpUDRiVm5xc0ZrZFR5T05FQzgvNDJKU3dnaGhCQkNDREg1U05McFpldzRpZ1IxOGRQMFB1WlFqNkcxcXhMR1BDUWhoQkJDQ0NIRUpDWkpwNWVwNzFHNU5yU2ZJa0lIZXlTZFMyUEdOaDRoaEJCQ0NDSEU1Q1pKcDVkcEdxU0lVRjVEZDJJYW9JV01zQnNUbHhCQ0NDR0VFR0p5VW5zNkFIRmpOZlpjbzdPUG5zNmVTNlVzaXdWWm9sa0lJY2FQN094c1Rody9SV2xKQ1Q1Nlg2NFU1bm82SkRISnBDU20wbUZzSno0K2p2a0w1cEdWbFlWQ29VQ2hrRThFUW9pUms2VFR5d3hXdWZhWVZLMFZRb2h4YWZOTHI5RFJiQ01oUEozWlMyOG1LalRPMHlHSlNhcXlycFNxdWhJTzdEbk9xUk5uZU9TeGgxQ3IxU2lWTWtCT0NERXk4dGZEeXd5MFJtZWJHUzdYT3g0ckZUQS82c2JGSllRUW9uOHYvUFpGQWxYeDNMN3NDV2FsTFpHRVU0eXBxTkE0WnFVdDRhNlZUeEtvak9WUHYvOHJIUjBkV0sxV1Q0Y21oSmlnSk9uME1nUE42VHhWMWYwNEt3dzBjbmNJSVlUSGJYN3BGYUlEcDdJZ1k1V25ReEZlYU5HTXRVUUhUK1hWemEvVDJ0b3FpYWNRWWtRa3JmQXlRMDA2NTBiZW1IaUVFRUwwTHpzN20vWW1Hd3N5SmVFVW5yTTRheTJtTmpoKy9EaEdveEdiemVicGtJUVFFNHdrblY1bW9LVHpwQ1NkUWdneHJwdzRkb3JFaURSUGh5RUVLVEVaWER5ZlEzTnpzL1IyQ2lHR1RaSk9MOU5rNm40Y29PMStYTk1CNWEyT3gzb1ZUQSs5c1hFSklZVG9yYVMwaE1qUWVFK0hJUVJSb2ZIVTFOVFEwdEtDeFdMQmJyZDdPaVFoeEFRaVNhZVhhZTZucC9ORVpmZmpPWkd5VklvUVFvd0hQanFERkEwUzQwSjBXQUk2clI2ejJZekpaSktrVXdneExKSjBlcG1lU1dmUG5zNlRQWkpPR1ZvcmhCRGp3OVdpUEUrSE1LYnNkanZsTlVXMGRiUU02N3k2eGlxYTJ4cmRjbjB4ZEtVVlJWaXRWa3dtazh6ckZFSU1peVNkWHNabGVHMlBuczdqa25RS0lZUVlCYlBGUkYxVDlZQS83WjF0THVkWXJCWmVmUCtubk1zLzV0eFcyMWpKMXM5ZXhtUTJYbjhKQUd3MkcyL3MraDN2N3ZrL3JMYVJ6eTNjZjNvN0wzMzRpMkVsVDZWVlY5bC9lanNkeG5ibnRzUFp1L25KaTE4ZmNodXZmZndiOWh6YjRyTE5aRGJTMU5yUTU4OUF2NGVkaDkvaGN1SFpQdmVmeWpuQU83di9PT1M0aHNwdXQ4dndXaUhFc0trOUhZQzRjZG90WUxuMmI2dGUzYjBrU242alk0MU9nQ0FkSkFaNEpqNGhoQkR1MWQ3WnhyNlRINUJUY0pwT1V6dGhRZEVzbVhrTE02WXVkUHUxQ3NweWVIUFg3d2M4WnZuc0RheFpjT2VBeDVqTVJ2Skx6dlBYRDMvT3c3YytUWUJ2a010K3BWTEo3U3NlNTdXUGYwTnhaVDdKTWVramlqYzBLSXE5Sno3Zzg5TWZzV3JlN1VNNjUrRFpuUlJYNXJOazVyb1JYUk9nMDlpTzBkenBzdTNNNVVQc09QeFduOGV2WC9JZ0M3Tlc5OXF1VkNwcGFXOWs1NUczU1luTFFLUFd1T3pQS1R5RFFpR1RaWVFRNDRNa25WN0VwWEp0ajZHMVBaZEttUmQxNCtJUlFnZ3hkc3dXTTV1M1BVZHRZeVd6MDVjUzVCOUdUdUZwdHV6OUMwWlRCL016Ym5McjlaSmkwdm5HL2MvMnUvOHZXLzk3U08zRWhDZnl4ZHYvZ1ZjKytoV3ZmUFFyRm1XdDZkVXo2R0RuN1YxLzZMVjFkdm95YmwxeXYvTjVaVzBKOVMwMWZWNHJKQ0NjMnNaS0xoYWM2blAvMUxoTXRCckhzS0RtMWdaeWk3TkpqWjlCYWZWVjV6SDF6WTYyQ3l0eSsyd2pQbklLS3FXcXozMDkrZmtFOE9VNy84bGwyMkMvczFzVzNjc0w3LzZZNHNvOHBzUmxPTGViTFNhS0svTzRkY2tEZzE1M0pLU1hVd2d4WEpKMGVoR1grWnc5aHRhNkpKMHl0RllJSVNhRml3VW5xVzRvWjlPS3g1ZzdiVGtBUzJldTQ4OWJmOGJlRXg4d2IvcEt0L2FFYVRVNndvTDYvK1pTb1JqNmpKN1F3QWllMlBROW10c2FDUEFOeHM4UTZOejN5YkgzaUF5SlpjYlVSWDJlRytRZjV2TDgxT1VEbkxqNFdiL1hxbSt1NGVMVmszM3UrK1lEUHlZME1BSndETWUxMisza0ZtZVRXNXpkNjlqTjIzN1paeHZmZi93WEtCUktDc3B6QU9nd3RkUFlVc3ZGZ2xPRStJY1RGUlpQcDZrZFh4OS9ndnhkUzhjcmxhNi9NNHZWd3FmSDMzZlpsalZsQVZkS0wzS2w5Q0lBMDVQbTBOaGFoOGxzcEsyamhWTTVCM3JGTkQxNUxqNDZRNS94Q2lIRVdKQ2swNHMwOTVqUDJWVzUxbWFIczlYZDIyZUczOWlZaEJCaW9sRjE1V25qdkxPbnZzbnh4ejB0WWFaem0xS3BKRFZoQnArZitvZ09ZenNHdmErbnd1dFhXMGNMdmo3K0JBZUVFUnpnU0NDNy92djVxZTNVTjFXemJPYXRURXVhRFRoNjljN2xIM01tMW4xUktCUjg5NUdoOWJUMlpORDdBVkJVa2NmSm5QMHN5bHJMeXJtM3VSeHo0dUkrOXAzOGtPOC8vbHlmYmVpMVBsVFZsYkoxMzBzQVdLeG1HcHRyS2FySVk5NzBsVVNGeFZOWlYwSm9Id203SFZ6S3lkdnRkaXBxaXdBb3Jzd24yRDhNLyt1R0g4ZEhUdUg0eFgyb1ZScU9udC9qM0c0MGRXQzMyOUhyRENSR3BVclNLWVM0b1NUcDlDTE5mYXpSZWFVUnpOZm1lWWJxSVdyOGZmNFFRb2h4SmR6SGtRZDByVzA4WGtXR3hBSlEzVkNHbjZGN3NuNWxiUWtCdmtGamtuQmV1SEtDRHo3ZjNPYytzOFhVNS9hZTJqcGErTjA3Lzg2TUtRdFp0K1IrbDJHcHAzSU9zTy9rQjZ4YmZCOXpwaTF6YnErb0xlYWpBNi9SM3RuSzh0bnIrMjI3NSs5Z09PeDJPeDhmZkFOLzN5Qld6Ny9ET2R5MmkxcmxtRXM1VUJJWEZSYlBENzcwR3dEKy9QN1BpQTVQWk9PeWh3Rkg0YVQ4a3ZQY3QvYXBYdWNaOUg2Y3l6dUtRZWVIVXFVaUtUcU5Kelo5RDRDZnZmUWRGbWF1NlRYZjgwcnBSVXFycmpJcmJRbDMzdlNFYy92bWJiL0V6eERJUFd1ZUhNRnZRUWdoUmtlU1RpL1MwbU40cmYrMXBQTjhiZmUyTE9ubEZFS0lRYW1Wa0J6b0tNSTJuazFMbWtOaWRDcGJQM3VaVzVjOFFMQi9HTmw1UjhrdHp1YSttM3NuT081UVZsT0lScTFsL1pJSGUrM2JkdURWUWMvMzlmRm54ZXlOZkhMc2IxUTNsUEhBelY5RHJ6TndLSHNYbng1L243VUw3bVpXNmhLYTJ4cXhXTTFZTEdaVVNqVlRZalBZZTJJcnNlRkpKTWRPYyt0cnNsZ3QzTGJpTVRvNkhkOHlYRjlOMW1LMTlMbTlKN1ZLMDJ1b0xEaUc5cjY1Ni9la0pjNGlMWEZtci8xcjV0L0Z6aU52TzM5M1R6L3dFK2MrdTkyTzhycTVvaGFyaFIySDNrS2hVTkJ5M1pJeXJSM054RVlrRC9SU2hSQml6RWpTNlVWYSt1anB2TkF6NlhTZEJpT0VFS0lmbTZiQUg4NUFZUk1rQlE1K3ZDY29sVXJ1V3ZVbFhuei9wN3o3eWY4NXQ4K2J2cEtNNUxsamNzM0sybUppd2hQSm1ycWcxNzdVaEJtOWtxUytMSmw1TTRIK0lYencyY3RVTjVSanRwaWNoWVQySE4vQ251Tzlpd3FwVldwVVNoVmI5djZGdjd2M2gvajYrSS8reFZ5emVkdHpsTlVVRG5yY3oxNzZUci83ZXM2cjdkSmhiS2V0dlptTTVMbmMxRS8xM05TRUxGSVRzdnJjWjdmYktLc3BRSm5UbmN5YXpFYWEyeHBZTVdjanB5OGZkRzYzMnF3MHR0UVNIQ0RmTGdzaFBHUFNKSjJmVnAzblZFTUJ4VzIxbExUWGVUcWNjY3MvMnZIZjl4dmcvZjJ1MnpaWE9uNjhTYndobEVUZmNPWUdKN002TXRQVDRRZ2hKb2c3cHNMT1FuajJJUHpQS29nWWg5UGo2aHFyZUduYkwxQXBWYXhaY0JkK1BnRVVWdVJ5OHRMbjJHeFdibC81dU51dldWVmZ5cnpwSy92Y3A5UHFoOXhPUnZKY2txTFRNZWg5c2R2dDNMcmtBUUo4ZzlGcDlHaTFlblFheDQ5R28wT24wYU5VS3FsdHJPVGxiYzlSVVZ2TTFQanV2K2QybXczbE1Jb1lYVy85MG9jd21qcEdmRDVBV0xEakg5cnErbkk2akcyY3l6dkt5VXVmczNUbU9ncktjemg2L3RNQno3OWwwYjB1MVlidGRqc1dxNFZMQmFmSUxYSVVOZW93dG5IbnFpL3krTVpuc0FPZm4vcUlsdlltL0EyQlZOV1ZZckZhcEtkVENPRXhFejdwYkRTMTg3dThIWnlvdnpyNHdVSmNwNlM5anBMMk9nN1U1SENrTG85dnBhN0hUelAwRDBaQ0NPLzEvUVh3ejUvQlYzYkF0K2RCUmlqRStIazZxbTdiRHJ5S3pXYmo3Kzc1b1hNKzQrejBwWVFIUmJQbitCYlMreG5TT1ZJTnpiVjBHTnM1bkwyNzN5UnFldEljN2xyOXBTRzExelZIVXFGUU1DZDlHWC9hOGwvY3NmSUx4RVVrcy8vMGR1cWJhN2p6cGllNFdIQ0szVWZlNVRzUC94ZmZmdWkvZXExWDJXNXNReitLb2pteEVVa2pQcmRMZnNrRi9yejFaODRocnpIaGlheWN1NG5rbUdsTWpjL2k5UjIvWmVuTWRiMlN3dXI2TWo0NTlsNnZpcnhkODJQdlcvc1VVK016TVZ0TS9QU3YzMGFqMGhJWG1ZTEZha0d0MHBCZmZKNDUwNWFSVzV5TlhtY2dJamhtMUs5RkNDRkdZa0lubmRtTlJmd3laeHRONXRGOUF5a0V3TEc2Zko1cGVabS9uM1liR1lGeG5nNUhDREhPSlFmQ245ZkRMNDdEejQ2NnYzMmxBbEpHZUc2bnFZT2lpanhtcGk3dVZVQm5Yc1pLOWh6ZlFtNXh0bHVUVG8xYXkxMnIrazhvZHg5OUYvVjFDV0YvT296dC9QRnZQK2IybFY5Z1Nsd0dab3VKdXFZcWJIWkg1YnVXOWlhYTJ4b0FzRmpNdEYrYmIzbDl3dWxvcXcyOWR2UmQwU2N2N1dmWGtYZUdkYzR6RC84VUg3MHZhcldHYVltenlVaVp4KzZqN3hJVG5rUmF3Z3dBRXFOVHlVaVpSMlZkQ1RmTjIrUTgxMjYzODluSkQwbUpuZTdTY3dzNFg2K1B6bEVNeW1JeEF6aUxIS2xWYXBKaTBqbC81VGl6MDVkeVB2OFlXVk1XdUhXSkhDR0VHSTRKblhUdXFzeVdoRk80VloycGhlMFZweVhwRkVJTWlaOFdubDBHZFoyUTF3QUZqV0N5dWFkdEJYQm96NkNIOWNsbXN3S09lWC9YczlzZGE3MTBGY0J4Rno5REFETlQrMTQ3RTJEbjRiZWRTNUFNcHFReW4rYTJSalJxUndHQ3JpUkxwL1VaVmt4MnU1M0t1aExpSTBhYXZuZXpXaTFZckdidXYvbnZCajIydE9vcWg3SjNZYisycms1U2RCcEowV2tBS09pZCtDMmZ2WUUvdlBNc2w0dk9rcDQ0QzRCOUp6K2tvcmFZcCs3NXQxN0hkL1dZZHMxZE5abzdBVndxNjg1T1c4SzdlLzdFcmlQdlVOOWN3MzNwL1M4cEk0UVFZMjNDSnAzN2EzSTRXSFBaMDJHSVNlaGd6V1VXaGFheUl0eTlGUkNGRUpOWHFCNUNvMkZ4dEh2YlBUVEM4d3g2UDhLRG84a3R5cWF4cFk0Zy8xRG52aVBuUGdFY1BXdzNpczFtbzhQWWhrRS90QUkveFpYNWFOUmE1M0RUaHVZYUFBSjlnd2M5dDY2eGl0Q2dTTUN4SEVtbnNaMjR5Q2tqakx5M3J2VkJCMkxySTlrZlNHaGdCQ3ZuM3NiN2UvL0tZeHVmSWJjNG13Tm5QdWJ1MVY4bUlxVDNrTmlxaGpKOGRMN085N1U3NmV5ZUhqSXRhUTZoZ1pFY1BmOHBNNll1SkNvc2ZsZ3hDU0dFTzQxOFpyMkg3YXc0NCtrUXhDUW05NWNRWXFKYnYvUWh6QllULzdmbFA5bDE1RjBPbk5uQkd6dWVaLy9wN2NSRnBqQmpxcU5YMG13eDg5R0IxMmxxclIreldGcmFIVDF6QWI1QlF6cStxQ0tYaEtpcHpuVTZyNVpkSXNBM0dKOGhyQzM2KzNlZkphLzRQQUJuY2gxcGUwcnM5SkdFZlVPdG1MT1JsTmpwL1BXRC8ySC82ZTFzV1BvUVdWTjZWd0VHS0N6TElTNnl1L2UyMDlnT2dLNUgwbWswZGFCV09mb1dOR3F0czRkYkNDRThZY0ltbmRXZHpaNE9RVXhpY244SklTYTY1Smgwdm5MWEQwaU9TZWRzN21FK1A3V04rdVlhVnMyN25jYzNmdGVaa0hSMHRsSlFuc09MNy8rVTB1cUNNWW1scE9vS3dKQ1c3R2pyYUtHOHRvakVhOE5SRzVwck9aTjdpSXlVZVgwZTMzT2VZa2RuRzNhN0hiM09RSHRuRzZjdW8xL1doQUFBSUFCSlJFRlU3U2NtUE5FdHhZRGNwV3ZJYlU5bWk0bEQyYnNvcUxpTVZxdEhvVkJ3TnZjd2x3dlBZck81OXBvMnR6Wnd1ZWdzbVNuem5kdTZrdnF1Z2ttdDdjMjh2TzA1bXRvYW1EZDlKYWR5RHJCdC82dVNlQW9oUEdaQ0RxKzEybTNVR1ZzOEhZYVl4T3FNTFZqdE5sU2pLTE12aEJDZUZoVVdQK2djeEFDL1lKNjg0NTk0ZmVmemJONzJTeDVjOTNXbXhHV00rSnBIejM5S1RVTTVXbzBldmRhSFRsTUhaeTRmeE44UVNHVEk0UFBsODRyUFliZmJTWXhPbzZLMm1IYysrU042cllIbHM5ZjNlYnhlWjhCc01YR3g0QlRWOVdVQWhBWkc4dUhubXpHYU8xaytlOE9JWDh2MTdIWTcvL1dYcHdjOTd2cEVzYjJ6amV5OEk0Q2Q2dnB5VW1Lblk3YVlLU2pQSWJmb0xEbUZaekNaTzFtVXRaYmxzemRRMjFqSm5tUHY4ZGJ1UCtEcjQ4K1V1RXppSWxMSVNKbkx4NGZlUks4emtCQTFsZjJuUDBhdDBuQXFaejlCL3FINDZBd1VsT1h3L21jdlliTlplV0xUOTRnTWlTWEFONWk5SjdaU1hsdkVyVXNlY000dkZVS0lHMlZDSnAwcWhSSmJIOThVQ3VFdU51eVNjQW9odklhUDNwZkhObnlIVjdmL21yemljNk5LT2kxV002Y3ZIM1QycWlrVUNpSkNZdG00N0JHVXlzSC9ybGJWbDZIVjZBZ0xqT1Q1dDMrRWo5NlhSOWQvdTk4aVJNa3gwMGlNVHVWdmUvNkVBZ1VMTWxhaDFlaFFLcFRNVEYwOHBEbVlRNlZRS0hqZ2xxOFBlbHh4WlQ0SHpuenNmSzVSYTV5VmIwTUNJNWlWdW9TcXVoTGUydlY3d29PaVdaaTVtbGxwU3dqMEN3RWN5N1I4WWRQZlUxRmJUSGJlVWZKTHpsTldYVUJVV0FLWGk4NXl6NW9uOGZYeDU4aTUzVmh0VnZ3TWdXeGE4UmlIc3orNVZoMDNrWHZYZkpYZ0FNZFNLeXZtYkNESVA1U1BENzNKNngvL2xxY2YvTW1RaHpvTElZUTdLT3dUZEt6RjNmdC80ZWtReENTM1pjWDNQUjJDRU1MTGZlMXJYK05IWDMzaGhsM1BaRGFpVVd2ZHNyU0cxV2JGWnJPaVZLcWNjek9IcXIyekRZUGVsOHJhRWtLRG92cGNDbVV3ZHJzZGk5WHNySUE3SHJXME4rRnZDQnpTc1ZhYkZaVlNSVjd4ZVZJVHN2bzhwbXNvOHNxNXQvWDVPMjl0YjZhOHRzaTVYTXR3L2ZoUFgrTWIzL2dHWVdGaGhJZUhvOUVNLzMwUlFuaW5DZG5US1lRUVFnajM2N25reG1pcFJwQnNkakZjS3hnMG1vcXJDb1ZpWENlY3dKQVRUc0Q1dSt3djRRUUlEZ2hqOWZ3Nyt0M3Zad2dZY2NJcGhCQ2pJZU1IaFJCQ0NDR0VFRUtNR1VrNmhSQkNDQ0dFRUVLTUdVazZoUkJDaUhFcUpUSFYweUVJNFJRWG5Ramdsam0vUWdqdklrbW5FRUlJTVU1MUdOdXByQ3YxZEJoQ1VGRmJUS2VwdzlOaENDRW1LRWs2aFJCQ2lIRXFMamFXcXJvU1Q0Y2hCSlYxSllTR2hxQlFLRkNwVk5MYktZUVlGa2s2aFJCQ2lIRnF3YUw1RkZSZDhIUVlRbkNsN0J4VHBxYWdWQ3JSYURTU2RBb2hoa1dTVGlHRUVHS2NtakZqQm9aQURVY3ZmT3JwVUlRWE81UzlHNFhPUW54OFBHcTFHcTFXaTFJcEh5R0ZFRU1uZnpHRUVFS0ljZXlSUngrbXJDR1BvK2YyZURvVTRZVU9aKyttckQ2WFpjdVhvbGFyOGZQelE2UFJlRG9zSWNRRW8vWjBBRUlJSVlUb20wS2hRSzFXODZXdlBNWXJtMS9qdlgxWFNZN09JQ28wbnVpd0JFK0hKeWFwaXRwaUt1dEt1RkoySHFYT3dvclZTMUNwVlBqNitoSVVGSVJhclpiaHRVS0lZWkdrVXdnaGhCakhsRW9sT3AyT0J4KzZuK1BIajVOejhSUkhMdXhFcHpWUVdsSG82ZkRFSkJNWG5VU25xWjJ3c0ZCUzBwT2RRMnA5Zkh3SUNRbEJwOVBKMEZvaHhMQkowaW1FRUVLTWMycTFHbjkvZjVZdVhVcG1aaWF0cmExWUxCWnNOaHQydTkzVDRZbEpTS0ZRb0ZRcW5VTnFBd01EMGV2MXFOWHkwVkVJTVh6eWw4TUx4QmxDcVRVMjAyazFlem9VSVlRUUk2UldxekVZREdpMVdvS0NnakNaVEpqTlpxeFdxeVNld3EyNmxrWFJhRFJvdFZvMEdnMXF0VnA2T0lVUUl5Wko1eml3TVdZT3FmN1JQSis3QTZ2ZDVyWjJad1FtY0ZmOEF1WUVKL05SK1NuK2ZHVnNxaDlHNkFMcHRKbG9Oc3VpMFVJSU1aYTZscXRRcTlYbzlYcnNkcnNrbkdKTUtCU0tYajlDQ0RGU2tuUjYyTHFvbVh4bHlsb1VRTERXbDU5ZGZOOXRQWktySWpPWUc1d01PQkxiZlZVWHVOSmE1WmEydTB6eGkrVGZzdTZsd2RUS0Q4KytSWnZWMk9keEJwVVdsVUxsMW10M01ka3NHRzNTaXl1RThBNlNBQWdoaEpob0pPbkUwU080S1hhdVc5dmNYNVBEZ1pxY0FZOVpHNW5GMTFMWDBmWFJ3UTVZYmU3cjZkeGM4RG1MdzlJd3FMUW9VZkRrbERYOHk5azMzTlora01iQVQyWStpSTlLUzVER3dJOW0zTWUvWjc5Tlp4OEo0TDlrM2sxbVlMemJydDNUem9xenZKQy9lMHphRmtJSUlZUVFRb3lPSkoxQXVONmZoYUZUM2RwbVFWdjFnUHZ2VDFqQ0k0bkxuTSt6RzR2NTZZVXRtTzFXdDhYUVpHN256YUtEZkRsbE5RRFRBMkpaSEpyS2tibzh0N1RmYUc3bmpSN3RwL2xIOHk5WmQvT1RjMzl6NitzUVFnZ2hoQkJDVEZ5U2RONWdLb1dTYjZTdVkwMWtsblBiK2FZUy92UENlNWhzbGw3SEx3bEw0NjY0QmFPNlhrL2ZTRnZIM1IwTFI5VFdhNFVIeUc0c2N0bjJZZGxKL05VKzNKK3dHSEQwR3Y5anhwMzg5TUlXYkhUUE04cHZyWExyZk5WZ3JSL3hobEMzdFNlRUVFSUlJWVFZRzVKMEF2dXFMbktvSnRmNWZFNUlNdjg0L1E0QUR0VGs4THZjbmIzT0NkSDU4YnY1VHdKUTFGYkRQNTk1M1dXL3BZK2V2bUN0TDkrYnRzbGxtT25CbXN2OCt2TDJQby92T2lmTlAzcjRMNm9mL21vZi9QMTlSblJ1Z0tidjgxNHZPb0NmUnMrRzZOa0F6QTlKNFR2cEcvblY1WStjeDd4MGRkK0lydG1mTlpHWmZDdHRnMXZiRkVJSUlZUVFRcmlmSkoyQURidkxQRVJ6ang1SHE5M1c1eHhGWTQ5aVAzYm84NWllNW9XazhPMjBEUzZKMjliUzQ3eFU4Tm1RNDdUYWJUZDgyS3BXcVViSjRBVXIvcFQvQ1pINlFHZmhvcFVSMDZrenRiSjVHSzlQQ0NHRUVFSUlNZmxJMGpuR3RFbzFqeWV0WUZQc1BPYzJzOTNLaS9sNzJGV1pQYXkyUHErK3hHOXlQM1ozaUFQNmZ6UHVaMlpRNHFESDJZRmZYdHJHLzh4NWpCaWZZQnJON1J3Y3BKQ1NFRUlJSVlRUVl2S1RwSE1NelErWndsTlQxeEt1QzNCdXEreHM0dWVYdG5LMWRlQkNReU1WNXhOQ2FVZjlvTWNaVkZwMEtnME5wamEzWGJ2TmF1US9MN3pITStrYitjV2xiVlFibTl6V3RoQkNDQ0dFRUdKaWtxUnpEQ2lBZjVoK0IwdkMwbHkySDYzTDQ3ZVhkL1M3bHVWbytLcDBmSEhLS3RaR3p1RG5sN1p5dUhiZ0NyVlBUYjJacGVIcGZGcDVudmRLanJrdFFTenZhT0Fmejd6bXN1Mmh4S1Z1YVJzZ3Q3bUNVdzBGYm10UENDR0VFRUlJTWJZazZSd0RkaUMzcGNLWmRMWmFPdm5MMWIzc3JiclE3emxhcGJyUDZyWDF4bFl1TlpjQlVOWlBEK2JLaU9sOE1Ya1Z3VnBmQUo1T1c4K1ZsdXArRThuRm9hbmNGSkVCd0szUnM3Z2xlaWI3cXkveGJzbFJTdHZyWEk0OVdWOUFkV2N6QUpVZGpRTzg2djQ5bU9DK3BITjcrV2xKT29VUVFnZ2hoSmhBSk9rY0krK1hIbWRhUUF3S0ZMeVF2M3ZBWWF6QldsLytjOWJEN0syNndEdkZoMTMySGFuTDYzZGR6VlQvYUo2Y3NwcDAveGlYN2VjYlM3RDNXSzdrZWxkYXE5aFZlWlkxa1Ztb0ZTcVVLTGdwSW9PVkVSa2NyY3ZqemFKREZMWFZBUEJCMlltaHZtUWhoQkJDQ0NHRTZFV1N6akgwaTB2YitsMEtwWXVmV3Mrek0rNG5XaC9FSTRuTENORDQ4T2Nybnc1NFRvSWhqSWVUbHJFb05OV2xybXhwUnoxL3p0L0RtUjVyYWM0SVRHQmg2QlRLT3VvcGJhL25ZbE1wTmNabS9wQzNtN2VMajNCZi9DSnVqcHFCV3FGQ2dhTVhkRkZvS2dkcmNuaWo2Q0RsSFExOXhqQlFWVnVUemVLeVJ1ZVB6Nzg3NE9zWmpwcHJ2YTVDQ0NHRUVFS0lpVUdTempFMFdNS3BWMm40VWRaOUpCakNBTWV5Sy91ckwvVjdmTEp2QlBjbUxHSnBXTHBMdXRkaTZlRE5va1BzS0Qvamt1eE5ENGpsWDdQdVJxZlVBSEMyc1lobno3M2ozRjluYk9HUCtaL3dYc2t4SGtoY3d1cUlURlFLUnlxNVBId2FTOFBUMlZ0MWdiZUtEbEZqZEUzMm5wLy9aWmNDU1QzOSt2SjJQcXUrNkh4K3VxRnd3TitERUVJSUlZUVFZdktTcE5OREFqUSsvRERyWHFiNlJRR09aVlIrZW1FTHVTMFZ2WTZkRzV6TW5YRUxtQm1VNExMZGJMZnlVZGtwM2kwKzBxczQwYXlnUlA0NTR5NW53dG0xN1pIRTVieGVkTURsMkJwak03L0wzY2w3eFVkNU5Ia0Z5OExTQVZDaVlHMWtGamRGVE9mbHE1K3hyZnlVVzE2N0VFSUlJWVFRd250NGZkS3BVaWpSS0ZRdTJ6Ukt0Y3QrZlkvRXJZdE8xYjFOQVgwZVk3WGJNUGZSMnhtbTgrZlpHZmNUNnhQaVBPNjVTeCtTM1ZqY1o0eTNSTTkwU1RodDJQbTA2anh2RmgyaXp0alM2L2liSWpKNE9tMDlhb1VTZ09QMVY4Z01qTWVnMG5KL3dtSmlmSUo1UG5jSG5UYXp5M2tWblkzODR0S0hiUFUvemhQSnE4Z01qSE8rd25OTkpTN0hubTBzSWtqajYzeWU0QnRLaEM2d3ovaUZFRUlJSVlRUTNzdnJrODZOTVhQNGNzcnFmdmN2RDUvRzh2QnBBN2FSNkJ2T0c4dSswMnY3NlliQ1h2TVpFd3hoL0dqR2ZZUnEvUURIL01mL3ZyaDF3SXFzejEvZVFmcjhHQUsxQnZaWFgrTHQ0c045enJWVW91QUxLVGR4Wit4ODU3WVB5MDd5bDZ0N1NmR0w0RWRaOXhHb01iQXNQSjBrdjNEKzUrSUhGTGZYOW1vbnI2V1NmOHQra3lWaHFUeVJ2SXE5VlJlY2hZVzYvQzUzcDh2enIwNVp5OGFZT2YyK0JnQ2RVb05XT2Z4YnpteXo5RXFRaFJCQ0NDR0VFQk9EMXllZE45S3lzSFNlVGwvdjdCVnR0eHI1ai9Qdk9aZEU2VStiMWNqUEwzMUFnNm1OeXM2K2x5MEoxd1h3bmZTTnp0NUpPL0I2NFFIZUxUa0N3TlhXYXY3bDdCdjhLT3MrSXZXQnhQcUU4TnpjeDNtejZCQmJTbzY1ekFYdGNyZzJqK04xVndlc2hEc2NqeVV0WjFQc3ZHR2Y5MW4xUlg1OWVidGJZaEJDQ0NHRUVFTGNXRjZmZEZaME5IS3NMdDlsVzdEV2wxVC9hTUF4MzdHZ3RiclhlUnFsbWpuQlNRQzBXMDJjNzJObzdKWFdLdUJhRDJUeVN1Nk1XK0RjVjI5cTVTZm4vMGJoZFQySS9Sa29NVjBWa2NGWHA5Nk1RYVVGSEFXSmZuUDVZdzdYNXJvY1Y5N1J3UGRPYitidnAyMWlibkF5YW9XS3g1SldzRHg4R2k5ZTJjT0ZwdEplYlE5V0RFa0lJWVFRUWdnaEJ1TDFTZWVKK2l1Y3FML2lzbTFaV0RyZm4zNDdBS2ZxQzNnaGYzZXY4MEsxZnJ5NDZHc0FWSGMyOGRPTDcvZlpmb1F1a08ra2J5RERPVDhTTGplWDg5K1h0ZzY0ZHVkUVJPdURlQ3IxRm1ZSEpUcTNWUnViK09tRjkvdE5adHNzUm41eS9tODhrTENFQnhLV29GSW9TZklONXo5bVBzU1I2OWJvSEVzSGF5N1RhdW5zZDc5V3FXWjFaT2FZeHlHRUVFSUlJWVFZVzE2ZmRQWkZvK3d1TEdTMldVYmN6dnJvMlR5UmNwTkxrYUZQS3MveHgvemRXT3kyRWJkclVHbTVKMzRSZDhUTmR5bUNkTERtTXIvUDIwbTcxVFJvRzI4WEgrWmsvVlcrbGJhZVJOOXdvSHVOenFOMWVYeFlkcEtMZmZSOHVzdmJ4WWY3bkUvYUpVaGprS1JUQ0NHRUVFS0lTVUNTemo3MHJFeHJIR0hTK2YxcHQ3TXNQTDFITzJiK2NtVWZ1eXJQOW51T0FnYWNQYWxScUZnZk01djdFeGJqci9aeGJ1K3dtdmpMbGIxOFVuVnVXREZlYWEzaSs2ZGY0YjZFeGR3ZHR4Q3RVbzBDUi9LNU9EU1Y0dlphUHFrOHg0R2FuRkgzeWdvaGhCQkNDQ0c4a3lTZGZRaldkaThGMG1SdUgxRWI3NWNlWjE1SUNucVZoaXV0VmZ3eVoxdWZGV2U3S0ZId3IxbjNjTDZ4aEMybHgxejI2WlFhMWtmUDRzNjRCUzZ4Z1dNNWxEL203YWJPMURxaU9DMTJHMjhXSFdKMzVUbStrTFNTRlJIVFVWemJsMkFJNDhzcHEvbGl5aW91TlpWeXN2NHFweHNLaHp3UFZRZ2hoQkJDQ0NFazZleER5TFhsVElBKzE4RWNpdnpXU242VCt6RlQvQ0o1bytnZzFrR0cwejZkdHA2NXdjbk1EVTRtVk9mSGkxYytKVXpuejhhWU9kd1NOUk0vdGI3WE9VM21kb3hXTTE5TVdUV2lHUHRTM2xIdlhEKzBpeElGbVlIeFpBYkdNeXM0aVdmUHZlTzI2d2toaEJCQ0NDRW1OMGs2K3hCbkNIVStyaGxoMGdsd3VEYTNWd1hadmp5V3RNSmwvbUpaZXowR2xaWmZ6bjBDLyt1U3pVNmJtZXJPSmhJTVlRUnFESU91SVRwU3V5dXpDZEQ0c0NCMEtzcHJmWjltdTVVWDhub1hWUkpDQ0NHRUVFS0kva2pTMllla2E0VjFiTmdwYWV1LzJJMDdiSXFaeTczeGk1elAzeTQrek1jVlp3RFlYUEFaMzB5OUZRQ1R6Y0t1aXJPOFczS1VEVEd6U1VnSUc5TzRDdHRxMkY1K21taDlFTGZHekdaMVJDYWZWMS9zZDUxUUlZUVFRZ2doaE9pTEpKM1hTVENFNFhOdHZjdnlqZ1k2YmVZeHU5WURDVXQ0T0hHWjgvbXV5ck84VVhUUStYeFA1VGxXaEUvalVuTVoyOHRQMDJ6dTZOWEdqb296dkZWMHlDM3hmR1hLV3BmaVJ3QVZuWTI4ZEhVZnJ4WjhqcXBIcGR6Ujh0Zm9DZElZK3QwZk1NQStJWVFRUWdnaHhNUWhTZWQxRm9ST2NUN09hUzRiazJzb2dLOU92WmtOMGJPZDIvYlg1UERIdkU5Y2pyTUQvejdJL0VtajFVempDSXNkWGM4MFFLVmVpOTAycW1WZXJ2Y2ZNeDl5VzF0Q0NDR0VFRUtJOFV2cDZRREdteVZoYWM3SEordXV1cjE5dFVMSjk2YmY3cEp3N3FnNHk2OXl0bUViY01HVWlTczlJTWJUSVFnaGhCQkNDQ0U4UkhvNmUwajFqMmFLWHlUZzZQVTcwMURvMXZZamRJRjhmL29tVXYyam5kdmVMVG5DYTRVSDNIcWQ4Y0pQcmVjYnFldUkwQWZ5L2RPdnVPemJYM09KRm5QbmtOckphNmtZaS9DRUVFSUlJWVFRTjRBa25UM2NFNy9RK2ZoZ3pXVzN6dWRjR3BiR045TnV4YURTQVk2aHMzKzl1cGNQeTA2NjdScmp5ZHpnWko1T1cwK3cxcmZQNGtQdkZoK2x1SDFzaXpRSklZUVFRZ2doUEUrU3ptdXlBdU5aSEpycWZQNVIrU20zdEt0UnFQanlsRFdzajU3bDNOWm1NZkxyeXg5eG90Nzl3M2M5cGF2NEVqaVM5d1JEZDNYZHJrSERScHVGZHFzUkFKc2I1NGNLSVlRUVFnZ2h4aTlKT25FTUEvMVcrbnJuODJOMStWeHByUnAxdTdPREV2bnExSnVKOFFsMmJpdHFxK0ZuRjdlNmJla1JsVktGWHFseFMxdEtoV0xFNThZYVFweVBleWFjeCtyeStYM2VMZ0JlTGR6UHE0WDdSeDVnRDEwOXhnRDJTVG9YVmdnaGhCQkNpTW5BNjVOT3RVTEY5NmJmVG9RdUVIQlVhWDI1NExOUnRSbW04K2ZMS2F0ZGloS0JvMEx0ODdrN0Jxd1NPMXliWXVheUtXYXUyOW9iaVJTL0NKZDVxZ0NkTmpNdjV1OWhUOVg1RWJXcFZhcjcvVDFwbFdwV1JFeDNQbSt6R0VkMERTR0VFRUlJSWNUWTgvcWs4d2VaZHpFN0tOSDUvTldDenludmFCaHhlK3VqWi9QRmxKdlE5ZWg5N0xDYStPdlZmZXl1ekI1VnJPUFZ2ZkdMNmRsSGVxVzFpdWN1ZlVqRktIcHp2NWw2S3lzaXB0TmhOZEptTVdLMldiSFlyVmhzTmlMMWdmaXF1M3M2cGRDUUVFSUlJWVFRNDVmWEo1MFhtMHFaRzV3TXdORzZQTGFXblJoVmUva3RsZGg3alBZODExVE04NWQzVUcxc0hsVzcvYW5vYktTa3pUMEZlVkw4SWduVCtRLzd2SmV2N21OMmNCSUdsWlpkbGRuOEtYOFBGcnQxVkxGY2JDNWxaY1IwRENxZHkxRGE2NVcwMTAycXViRkNDQ0dFRUVKTU5sNmZkUDZ0NUNoVC9DSXhxSFU4ZDJuYnFOdkxiNjNrMTVjLzRydlRidU9WZ3YxdUswalVuMk8xZWJ3MHl1SEFYYjZkdG9IVmtabkRQcS9hMk13ZjgzZmpwOWF6dmZ5MFcySXBhYS9ERHZRM3k3VGRhdVJFM1ZWZUt0aUhWWW9TQ1NHRUVFSUlNVzRwN0hiN2hLekNjdmYrWDdpdExiMVNndzI3VytkYStxdDlhTEYwdUswOWI2ZEVnVUtoY0NhaGxodVFhRzVaOGYweHY0WVFRZ2doaEJDVG5kZjNkQUp1WFkreml5U2M3bVhERGhQeit4RWhoQkJDQ0NHOG10TFRBUWdoaEJCQ0NDR0VtTHdrNlJSQ0NDR0VFRUlJTVdZazZSUkNDQ0dFRUVJSU1XWWs2UlJDQ0NHRUVFSUlNV2Fra0pBUVFnZ3hRV1JuWjNQaStDbEtTMHJ3MGZ0eXBURFgweUdKVVVwSlRLWEQyRTU4ZkJ6ekY4d2pLeXZMVWExZDBkK2lZWk9UTjkzYjhwNExieVJMcGdqUkQxa3lSUWd4bm14KzZSVTZtbTBraEtjUkdScFBWR2ljcDBNU2JsSlpWMHBWWFFrRmxSY3hCR3A0NUxHSFVLdlZLSlhlTVNCdDgwdXYwTkZrSlNFaTNXdnViZWQ3WG5FUlE1Q2FSeDU3Mkt2ZWMrRjlKT2tVb2grU2RBb2h4b3NYZnZzaTBVRlRXWkN4eXRPaGlERjI5TndleWh2eitlSlhIME92MTZOU3FUd2QwcGlTZTl2NzNuUGhuZVRyRkNHRUVHSWMyL3pTSzBRSGV2ZUhjbSt5YU1aYW9vT244dXJtMTJsdGJjVnF0WG82cERIejhrdXZFQjA0eGV2djdVVXoxaExqSmUrNThGNlNkQW9oaEJEalZIWjJOdTFOTmhaa2V2ZUhjbSt6T0dzdHBqWTRmdnc0UnFNUm04M202WkRjTHZ0c05oMk5WaFprcnZaMEtPUENJaTk0ejRWM2s2UlRDQ0dFR0tkT0hEdEZZa1NhcDhNUUhwQVNrOEhGOHprME56ZFB5cDZ2RThkUGtSaVo3dWt3eHBYSi9wNEw3eVpKcHhCQ0NERk9sWlNXRUJrYTcra3doQWRFaGNaVFUxTkRTMHNMRm91RkNWcUNvMTl5Yi9jMjJkOXo0ZDBrNlJSQ0NDSEdLUitkd1NzcWVZcmVvc01TMEduMW1NMW1UQ2JUcEV0QTVON3ViYksvNThLN1NkSXBoQkJDakZOWGkvSThIWUx3b05LS0lxeFdLeWFUYWRMTjhaTjd1MitUK1QwWDNrMlNUaUdFRUVLNFZXVnRDUjNHOWo3M3RiUTNVVnlaNzdaZW5JN09OcmUwTTE3WjdYWVphdWxsNUQwWGs5R0VUVHBUL2FNOUhZS1l4T1QrRWtLSWtYdjMweit4WmU5Zit0eDM2ZW9wWHZyd0Y1Z3RwbjdQYjJ5cDQrZWJ2MGRsWGFsejI4RXpPemx3Wm9mTGNUVU5GZno4bGU5UlVubWwzN2JNRmhQUHZmb1A1QlNlNlIxTHdXbWVmL3RITkxYV0QvYVNlckhaYkx5NTgvZnNPUFRXc004VlFnaHZvL1owQUNPVjdCdEJYa3VGcDhNUWsxU3liNFNuUXhCQ0NMY3htWTNzT2JhRmhwWWFIbG4vclRHOVZsMWpGZlZOMVN6S1hEUGlOb29xY3JIWnJJUUhkMzhCYUxQYk9IRnhIMHRucmtPcGRIeG5mclhzRWpxTm5waUlwSDdiS3E3TXA2MmpoWml3eEY3N3N2T09vRUJCb0YvSXNHTlVLcFVFK0FWei9PSStacWN2RzlQNWlkTGoxVnVIc1owRFp6N21Vc0VwV3R1YjhEY0VrUnc3alZYejdzRFBFT0J5N0IvLzloT3E2c3Q2dFRGdjJncHVXL0dveTdibXRrYjJISHVQL0pJTG1DMG1vc0xpV1RYdmRsSmlwL2M2LzJ6dVlZNmMzME5kWXlWNnJZR01sSG1zV1hBWFdvMXUxSzlQM25NeDJVellwUE9XcUJsOFVwbU5EZm1mVXJpWEVnVzNScy8wZEJoQ0NERnFSbE1uWjNJUGNlanNUbHJhbTVnU2x6SG0xN3hZY0FxQTFJUVpJMjRqcC9BTUlZRVJYQ201QUVDQVh3Z1p5WFBaZTJJcmhlV1h5U3M1UjJGRkxzMnREVmh0Vmw1OC82Zk9jNFA4UW5sdzNkZXByQ3ZGWnJOeS9zcHhRZ0lqYU8xb3ByV2oyWEdNZnhobWk1Rzg0bk9zbkhzYkpyT3h6emcwYWkwS2hhTGZPRythdTRuY29yTlUxNWRKVVp3YjdMV1AvNWU2eGlveVV1WVI2QmRDVlgwcHAzSU9rRnVVelZQMy9KdEw0dGxoYkNjOE9KcjB4Tmt1YmNTR3UzNVowZHJlekYrMi9qZWRwbmJtcEM5SHE5RnhPdWNBcjMzOEd4N2Q4QjFTWXFjNWp6MXdaZ2VmSG4rZitNZ3BySnk3aWZLYVFvNWQyRXQxUXptUGIzeG13UHRHQ0c4MFlaUE9xZjVSM0J3MWsxMlZaejBkaXBoa05zYk1JY1V2MHROaENDSEVxRFMzTnZEODJ6L0VZcldRa1R5WFM0V25iOGgxeitZZEJ1QVA3LzQvbCswaEFlSDgzYjAvSFBUOERtTTdWMG92b2xRcW5VTjBzNll1NUxibGp4QWVITTNGZ3BPa0o4M0d6eERJbm1OYldKQ3hpdERBN3IvWlBucGZBTjdkODMrMHREVml0cGhRcTlTOHZPMDU1ekYzclB3Q1pUV0YyT3cyOXAzOGtIMG5QK3d6bGlkdSt4NnY3L3p0Z1BIYTdYWStPdkFhSHgxNHJjLzlxZkZaM0hmelU0TytiakU4SVFFUlBMVHVteTdKNWJFTGU5bHg2QzJPWDl6SDZ2bDNPTGQzbXRxWkVwZkJtZ1YzRHRqbVp5Yy9wTG10Z2NjMlB1Tk1NR2RPWGNRTGYvc3hueHo5RzAvZDg2OEFOTFhXODluSkQwbUtUdU94amM4NGU5N2YzL2NTMlhsSHlDM0tKajFwbHJ0ZnNoQVQyb1JOT2dFZVRWckc0ZHBjV2l3ZG5nNUZUQkloV2o4ZVNWcnU2VENFRUdMVWJIWWJLYkVaTE14YVEwcnNOSDd5NHRmSC9KcUY1Ym5VTjFXek1ITTEwV0VKenUxSHozK0t6VGEweGU3UFhENkVqOTZYN3p6MFg4NFA4MTAyTFgrTVFQOVFBbnlENk9oc1E2dlJzV3pXclh4MmFodHJGdHlGcjQrLzg5aW5IL2d4UlJWNXZQTFJyL2pDcHU5eDhlcEpibGwwTHdxRmd1YTJSclorOWpMenBxOWtRY1lxY2dyUEVCWVVSVmhRRkFBZkhYZ05vNm1EOEpBWWJsL3h1TFBOZmFjK3hOOFF5THhwSy91TXZkM1l5bzVEYnpGditrb1NvMUlCOFBjTkd0b3ZUd3pMM2F1LzNLczNjY2JVUmV3NDlCYTFEZDNUcjJ3Mkd5YXpFYjNPTUdCN0ZxdUZjMWVPRVJ1UjdOS2pHUm9VU1ZyQ1RDNFZucWErdVlhUWdIRE81Ui9EYXJPeWROYXRMdmZvMHBucnlNNDdjdTJMRVVrNmhlaHBRaWVkQVJvRHY1Ly9KTC9OMjhHeHVueFBoeU1tdVBraEtUeVR2aEVmbGRiVG9RZ2h4S2dGK1lmeTBLM2Z1S0hYUEhSMkozNCtBZHk4NkY3VXF1NlBHQWZQN2lROHlMVkEyOGxMbjVNY000Mm9zSGpuTnJQRnhPSHNYY3hNWFV4TGU1TnplNEJ2RUFxRmd2aW9LYzV0MlhsSG1KWTBCNXZkeHVuTEIxazY2MWFYcEJQZ1RPNGgwcE5tWWJmYk9YTHVFMjVlZUE4S2hZSTl4OTVEcmRhd1pzRmQrT2dNdkxMOVZ5eWJkU3NaS1hNcHJzeW5wT29LajI3NE5nYTlMMWxURnpqYks2c3BJTC9rZ3N1Mm5ycUdGaS9LV3VOTVlNWFk2R3Y0cXNWcUJuQkpNRHVNanVyR2V1M0FTV2RWWFNrbXM1SGttUFJlK3hLaVU3bFVlSnFLbWlKQ0FzSXByc2hEb1ZDUUdKM21jbHhFU0F3K09nUGxOVVhEZmoxQ1RIWVRPdWtFOE5QbytVSEdYZXl0dXNDcGhnS0sybW9vYWEvemRGaGlnb2czaEpMZ0c4YmM0R1RXUkdaNU9od2hoSml3S210THlDKzl3TTBMNzNGSk9NMFdNM1ZOVldSTmNVM1Vzdk9Qc3ZmRVZqWXNlNWc1NmNzQVI2K1VqOTZYbXNZSy92ZU5IemlQZldUOXR6aDQxbEc1ZG1IbUd1SWpwMUJRbnNPakc3N2RienhHVXljWHI1N2tnVnUrMWl2T2Mvbkh1UE9tSi9DNWxwelliRFlVQ2tlUDFlNmpmeU0xUHF2UCthOHBzUmtjUGY4cERjMjFCQWVFOWRwZlVKYUR2eUZRRWs0UE9aZDNGSUNFcUtuT2JaM1hsdTZ4MjIwMHRkYWowL3FnMS9yME9yZSt1UnB3elBlOVhwQi9LT0NvcXR4MXJMOGhFSTFhMCt2WUFMOFE2aHFyUnZsS2hKaDhKbnpTMldWMVpDYXJJek05SGNhNDl0eHgrTGlnKy9uakdmQkVIM2xXZmlOOGJaZmpzVm9KNzl3Qi90TDVKNFFRWWdDN2pyNkxRZS9Idk9rcnFhd3JkUmJXS2F5NGpOMXVKK202SHFUSE56N0Q5b052OE9IbnIxQmFkWlVOeXg1R3A5WHp4S2J2QVFwKysrYS9zbnJCbmFRbnpzWmlOUk1mT1pXVGx6Nm5wYTJSbk1MVEtGQlFYVjlHVVVVZTRLZ2thdEQ3RVJVYVQxSk1HdWZ5aitMcjQwOUs3SFJLcTd2LzhZc0tpK2VwdS8vVnBZZlZack9pdXBZb2YrRzI3Mkt4V3ZwOGpWUGlNZ2p3ZFZTc1hiZjRQcGQ5Wm91SjgvbkhtSjl4MDZoL2wyTDRycGJsc08va2g0UUhSNVBaNHd1TzltczluVDNuN2diN2g3RXdhdzBMTTFjN2UweTdrbE5kSHdtcFZxTUh3R1J4Rkp6cU1MYjNxcERiUmEvMXdXSTFZN1BaZWcwUEY4S2JUWnBobHA3b0FBQWdBRWxFUVZTa1V3d3VvRWNGYjdzZGF2dVpDanMxQ09aRXdPbHFzTmhnU3g1OFFmSjVJWVFRL2JoY2RKYkM4c3ZjdnVKeGFoc3IrZlBXbnpFemRURWJsejNNMmN1SDhOSDVFaGVSNG5LT1dxWGgzalZmSVNRZ2dnTm5QcWE2dm96SE5qNkRRZS9uUEVhdk5SRG9Gd3pBbWdWM2N1bmE4RldOV2tkMFdBSVhycHpBWW5Na2lIa2w1MUFySFI5cmttTFNLQ3kvVEd0N0U3OTg3Uit4WHB0UCtxdlgvd21BdFF2dWRpYWRWcHNWazhWSWUwZkx0YmExYU5SOWY5T3FWQ3Baa0xtS0E2Yy9adW5NZFM2Sng2bWNBNWdzUnVaT1d6RzZYNllZdHVNWDlySHJ5RHY0K3dieDBMcHZ1dlMwQi9nR2Mvdkt4OUdxZFZoc0Z1b2FLemw5K1NBN0Q3OU5jMXNEdHl5NkY4QjVqeWdWdlJORkJZN0V0Q3RCdGRtc3ptMkRIU3VFY0pDazA0djQ5UndGb29EcTl2NlB2VC9ka1hRQ3ZKY0xEMDhIalh4aEo0UVF2V1RYd0k0Q3lHdUFncWJCang4cXBRSlNCajlzWEFqMERTRTJJcG5aNlV0UktCVGNzL3BKdGgxNGxiTHFBcHBhNjVpZnNhclBYaCtGUXNHYUJYY1M2QmRDVVVVdWJaMHR2UDNKQzRDajUvRGcyUjJjelR0TVJ2STg1azN2VHVabXBTMW1WdHBpd0RIazhUZHYvaXYzclgySzBNRHVOWlpYenQzRS9NeFZBTlEyVkxEOTRCdmNzL3BKRkVvbElRSGR4elUyMTJLMzJ5a296MkhsM05zR2ZhMExNOWR3OHRMbjdEajhGdmV0L1NvQUxlMU43RHZ4QVhPbnJlaHoyTzFvMUhiQTlndHdyQVZhcldDYkJDdkZ1ZXZlTnBtTmZQRDVaaTVlUFVsSzdIVHVXZk1WRE5lcUYzY0o5QXQyRHQvdXNqQnpEWDk2Lzc4NGN1NFRsczlhajQvZTE3bTJabGR2cHV0MU9nSFFhUnk5b0ZxTnJzL2pBSXptVG5RYXZTU2RRbHhIa2s0djBuT0lyQUtvR1NEcFhCZ05DZjVRM0FLdFp0aFpBSnVtOUgrOEVFSjRveGZPd0x1NWppL2xNc0xna2VtZ2N0TVhkQXJnMEI3M3REWFdvc0xpZWZqV3A1MGZ0TE9tTGlBcUxKNi9mdkJ6QUJabXJoN3cvSG5UVnpCditncGEyNXVKajNUOFkxTlNtVTlvWUNRUkliSE9PWFhERVJFUzQzeXN1dFlEbWhpZDFpdjVMYXJNUTZsUVVseVpUM05iSXdHRFZKdlZxRFdzWC9vUWIrNzhIVWNqcHpCditrcmUrL1JGWjJFaWR6Tm9ZRllFSkVTRFJjR2tXSjNjSGZkMmUyY2JyMjcvTmRYMVpkeXk2RjRXejdoNXlJbWVueUdBNlVsek9IWmhMeldORlNSRVRTWFFMd1NBcHBiZWRVRzY1bkoyZmFrUjZCOUtSVTFSbjBOb0cxdnFDT254NVljUXdrR1NUaS9TTSttMEExVURKSjBBRDB5RFh4eDNQSDR6QjI2YlFqK0RTWVFRd3Z2ODlDanNMWWE3VStGTE04QXdCditpSG5KL2syUG0raDZteHBZNk9veHRMSmw1eTVDVFJqOURBS3ZtM1E3QTBYTjdtSlkwaDVtcGkzb2Q5K3ZYZjREUjVKZ2pZcitXaHYxcHkzODZoelorOTlIL2R2WmM5VlJkWDBaTFJ4TkdZNGV6QXUyWjNFTmtUVjFJVlgwcEp5OTk3cksrWTMvU0VtYXdmUFo2ZGg1K20zUDVSNm11TCtQeGpkOTFGaVp5SjRNYUVzSWdQQncwdmV2V1RGaWp2YmMvK1B4bGFoc3JlR1REdDEyV09Ca3FzOFVFZE0vWGpBbExSS0ZRT09jSTkxUmNsWTlTb1NUdTJoY2lzZUZKbEZaZHBheTZ3S1dpY20xakpSM0dObWFtTGg3SlN4SmlVcE9rMDR1NEZBT3lnOUhxNk1YMDYrY2ZzVnVTNE1Wc2FEUkNaUnNjS29ObHNUY2tWQ0dFR05jT2xzR2VJdmptSEVmU0tWelZOVlh6L3I2L0VoWVV4YXA1Z3lkeEErazBkVkJWVjBwaWRQY3YrczZibm5ET3dXdnJhR2JyWnkremZzbUQrQmtDQVVmbDJxMzdYcUtsbzRuV2RzY1B3UDl0K1U5OGZmeEpqcGxHMXRRRlhDNDZTMm5WVmRiTXY0dXErbEwybmZpQWhabXJleTI5MHBlc0tRczVldjVUeW11S1NJNlpSdVMxd2tsaTdGWFdsWkpibE0zaUdUY1BtbkMyZDdiaW8vTjE2UVd0cmkvbnd0VVRCUGdHRXhuaStHRGpvL2RsYWx3bSthVVhLS3N1SkRZaUNZQzZ4aXB5aTg0eUxXbTI4NHVWcnZmK1lQWk9Ib3o4dXJQdGcyZDNBakE3ZmFuYlg3TVFFNTBrblY2a1p5R2hyaTdMbW5id0MrejdlSlVDN2ttRHY1eHpQSC83c2lTZFFnZ0I4RllPVEErZEhBbW4yV0ptMTVGM1dENTd2WE9JNFdqVU5WYnh5dlpmWTdQYnVQL212K3R6V1ltaGF1OXM0ZVZ0ejVFY000MzR5Q21ZTFVhTTVrNlNleVFhWFVNZjQ2T21Pb2MvbWkwbTFHb055VEhUQ1BJTHhXdzFzZVBRVy96Z1M3OXhGZ2xxYktuamc4ODJrNUV5ajZTWU5HSWpram1jdlpzUFAzK0ZCOWQ5dmQraG1xM3R6UnpLM3NYeEMzc3grUGlUTldVQlozSVA4ZnQzbm1YNTdQWE1TbHM2cXRjc0JsZGVVd2c0NXVydU9iYWx6Mk9Xejk2QVRxdm5WTTRCc3ZPT01DVXVBMStmQUdvYks3bDQ5UVFBZDZ6OGdzdjdmUE9pZXltcXpPTzFqLytYdWROV29GS3BPWjF6QUsxR3o4M1hDZzRCeEVZa01TdHRDV2R6RC9QcTl2OGxPWFlhWmRVRlhDNDZ5NUtadHpnVFdTRkVOMGs2dlVqQWRUMmRLQnhKWjNJL1NTZkFYYW53MmtWSHIraUZXamhURGJObHFvSVF3b3RaYlpCVEQwL084SFFrN3RIUjJVcEJlUTQ1aGFkNWNOMDNpSXRJSG5GYmVTWG4yZkxwbjBHaDROSDEzeVk4T0hyRWJWbHRWajQ1K2g2eEVjbXNtbmM3ZTQ1dndXUTJjdmpjYmpKUzVya1VEYnFlUnEzbDd0VmZkajR2cWJvS2RNL3RyR21vNFBVZHY4Vkg3OHVHcFE5ZE8wZkRobVVQOGRhdVA3RDk0QnRzV1BxUXkzeTlzdXBDVHVYczUxeitNV3cySy9NemJtTFYvRHZRYTMyWW1icVluWWZmWnZ2Qk4vajB4Rll5VStZemMrb2k0aUpUcEtETUdPZ2FXcDFmZW9IODBndDlIak0vWXhVNnJaNkVxS25rRlovamJONFJUS1pPREhvL3BpWE5ZZm5zRFM3emZnSENnNlA1NHFidnMvdm8zemgyWVM5cWxacmttR25jdk9qZVhrUEViMS94T01IK1laektPVUJ4WlI3QkFlRnNXUHFRTEpralJEOGs2ZlFpTGtubnRYOERCNnBnQzQ2NUpQZW13ZXVYSE0rZlB3WC9kNnVqOHB3UVFuaWozQVpIQmRIVVlFOUhNancvL01vZit0d2U0QmZNazNmOEU2L3ZmSjdOMjM3SmcrdSt6cFM0akdHM3YrUFFXeHk3c0pld29DZ2VYUGVOQVpQQ3dkUTBWR0N4bW9rTWplUGg5VTl6dGV3U2g3TjNjOS9hcHlpcHVzS2Z0LzZNUlpscmlBNVBSS1BXOHNqNmI5SGEza1JUYXoxV200V0V5S25vdFBwZTdkcnNOazVjK0l3OXg3WVE0QnZNRnpiOXZjdFEydlRFV2F4ZGVEZDdqbTF4RktoWmZCOTV4ZWU0ZVBVa2RVMVZxRlVhWnFVdFllbk1kUzVWYWhPalUvbnEzZi9DcFlMVEhENjNtNU9YUHVma3BjOHg2UDFZTVdjamk3TFdqUGgzSVhwYk12TVdsc3k4WlVqSEprUk41VXQzL01PUTI0NEtpK2Z4MjU0WjlEaWxVc25LdWJjTnFlS3hFRUtTVHEraVZ6c3FMSnB0M1FXQmF2cFpxN09uUjZiRDlxdU91WjJGemZCeEFkdzJVZXI0Q3lHRW03V1pIZi9WcVR3Ymh6djU2SDE1Yk1OM2VIWDdyOGtyUGplaXBETWhhaXBxbFlhYjV0MCs2dUdsV28yT3FOQjRIbG4vTGZSYUgwNWQyazl5N0RReVV1YVNrVEtYaUpBWWpsL1l4OEd6TzdCWUxTN24rdmtFOE13alArdTM3Y3VGWjVreGRTSHJGdC9mWjdHaFpiTnV4ZDhReEpuTEJ3a0xqR0ozK2Jzb2xVcHVXWFF2czlLV3VLd2oycE5Db1hER1YxWmR5Sm5jUXhSWDVwR1pNbjlVdndzaGhKZ01KT24wTWdGYXFITXNONFdkZ1pkTjZhSlhPeW96L3NveEJZSy9ub08xQ1k3dFFnZ2hKZ2VkVnMvanQzM1hPZWR4dURKUzVwR1JNbS9RNHhabXJXWmgxc0JMcUFUNmhmQ1Z1MzdnSE41Njkrb3YwOTdaNnR3L0ozMlpjKzFGbTgyR3hXckdicmVqVUNoUUtsVzlsckdJajB6aFIxOTFyUC81Nkladjk3bG1hRTh6VXhjNXErWSt0dkdaWVNmUnNSRkp6a0kwUWdnaHdFMnJpWW1KSXVDNkwzVUhHMTdiWlVNeUpBVTRIamNhdTRmYkNpR0VtRHkwR3QyNG1ZUFlNekgwMGZzU0doVFo3M0ZhalE2ZFZvOVdvME90R3ZnYjBjRVN6dXRKVVNBaGhCZzlTVHE5VE1CMVgyQVBwYWNUSEhNNG41N2IvZnlkeTFBN2hLRzVRZ2doaEJCQ0NPOG1TYWVYNmRuVHFRQXEyb1orN3V3SVdCRGxlR3kyd1oreTNScWFFRUtJNjZRa1RvSTFXY1NJeFVVbkFveWIzbWQza251N2I1UDVQUmZlVFpKT0wrTi9YVStuelE3TnBxR2YvODA1M1pWcjl4UkJYb1A3WWhOQ0NPR3F3OWhPWlYycHA4TVFIbEJSVzB5bmFmSU9LWko3dTdmSi9wNEw3eVpKcDVlNWZuZ3RESDFlSjBDY1AyenNVYm4ydDZkR0g1TVFRb2kreGNYR1VsVlg0dWt3aEFkVTFwVVFHaHFDUXFGQXBWSk51cDR2dWJkN20renZ1ZkJ1a25SNm1jQWV3MnZ0MS80NzFIbWRYYjZZQmZwclN3VmNySVA5OGtXbEVFS01pUVdMNWxOUWRjSFRZUWdQdUZKMmppbFRVMUFxbFdnMG1rbVhnTWk5M2R0a2Y4K0ZkNU9rMDhzRTlsNlNiTmhKWjVBT0h1bXhoTnNMWjhCaUcxMWNRZ2doZXBzeFl3YUdRQTFITDN6cTZWREVEWFFvZXpjS25ZWDQrSGpVYWpWYXJYYllWWGZIdSs1N2U0K25ReGtYRG1Ydm12VHZ1ZkJ1Y2pkN0daZWs4MXBYWjNscm40Y082TDQwQ1BWeFBLNXFoL2Z6UngyYUVFS0lQanp5Nk1PVU5lUng5Sng4T1BjR2g3TjNVMWFmeTdMbFMxR3IxZmo1K2FIUlRNNWxXeHozZHI3WDM5dU85enpQSzk1ejRiMVV6ejc3N0xPZURrTGNPSzFtMkg3VjhiaHIxRWFRRGxZbkRLOGRsUkpDZk9EQXRhRzE1MnZnNWlUd2xiK1JRb2hKcnJ3VlBpbHlyRjhjWVJqYmF5a1VDaFFLQlZrek16aDA4ak11NUoyaTA5Z0pnTDhoY0d3dkxtNllpdHBpOGt2T2N6RDdZOXFzTlN5L2FRa3FsUW8vUHovQ3dzTFE2WFNUcnRmTDIrL3Q3dmQ4TzYzV1d1ZDc3dS92VDJobzZLUjh6NFYzRzNnRlpUSHB1TXpwdERzU3orRXNtOUxUMmdUNE1CL08xMEtuRmY3ak1QenZXc2RTTEVJSUlkeERxVlNpMCtsNDhLSDdPWDc4T0RrWFQzSGt3azUwV2dPbEZZV2VEaytNVWx4MEVwMm1kc0xDUWtsSlQzWU9yL1R4OFNFa0pHUlNKeDlkOS9aRER6L0FzV1BIdk9iZUh1dzkxK3Yxay9ZOUY5NUxrazR2NDFLOTlscDJXRGFDNGJWZGZyQVludHdCblJaSFVhRjNMOFA5NmFNS1VRZ2h4SFhVYWpYKy92NHNYYnFVek14TVdsdGJzVmdzMkd3MjdIYjc0QTJJY1UraFVLQlVLcDNES3dNREE5SHI5YWpWay91ald0ZnI5Y1o3dTYvMzNNZkhCNVZLNWVuUWhIQzd5ZjJYVFBUaXF3RzEwbEg0UjRGaldxZkpDZzJkRUt3ZmZudVJCbmhxSnZ6bTJ0SXBmejRIaTJJZ3dkK2RVUXNoaEZDcjFSZ01CclJhTFVGQlFaaE1Kc3htTTFhcmRkSi9PSi9zdXBiSTBHZzBhTFZhTkJvTmFyWGFhM3E3dlBIZTl2YjNYSGdmU1RxOVVLQVc2anBkdDVXM2ppenBCTGhqS254YTdCaG1hN0hCVHc3QkMrdEFKZU5zaFJEQ3JicVdVbENyMWVqMWV1eDIrNlQ5VU81dHV1WTQ5dnp4SnQ1NGIzdjdleTY4aXlTZFhpaEExenZwckdpRHpMQ1J0L21EeGZDbGp4MjlwZ1ZOOFBKNStQS00wY1VwaEJDaU4vbHdLaVlydWJlRm1MeWtEOThMQmZVb0p0VDFwMzBreTZiMDFEWE10c3NibHlDM1lYUnRDaUdFRUVJSUlTWStTVHE5MFBVVmJHSDBTU2Z3LzltNzc3QTRyblB4NDkrdExMMzNya1lUYWdqMWdwclZYZVFpVzY2eDA1eDdZeWR4NmkvSlRiMDNUbktUNjlpSmt6aXg0eDVYV2E2UzFTV3JBUklTSUJDaUNRU2lpRjYzNy83K0dGaDIyVVVWaEdEUDUzbjJZWGRtZHVZc00wTDd6bnZPZTdoOU1renR5NVpha2JyWkdzelh2MTlCRUFSQkVBUkJFTVl1RVhTNklmdWdzei9WZWEzVHBnejJvM21nVmd6czgvbFR3N05mUVJBRVFSQUVRUkRHSmhGMHVxRUFGd1dEaGlQVENWSTMyeS9iamVYOHBBSnlHNFpuMzRJZ0NJSWdDSUlnakQwaTZIUkRnWGFaenY0S3MyMDYwQTlUVjloTlV3YTYyUUw4TGdlNkRNT3piMEVRQkVFUUJFRVF4aFlSZExvaCsweW5oOTM4dzhPVjdRVDQzcHlCYnJadE92ajFVV21jcHlBSWdpQUlnaUFJN2tVRW5XNG93RVdtRTRadlhDZEF0STlqTjlzVGpkSTBLb0lnQ0lJZ0NJSWd1QmNSZExvaCs2RFRQdnM0bkpsT2tMclp6b3NhZVAxNk1Sd1g0enNGUVJBRVFSQUV3YTBvUjdzQndvMW4zNzNXYURlT3MzNllnMDZBSDgrRHIrMGNDR2gvZFJSZVdDMFZIQklFUVJDdVRrRkJBY2R6ODZpdHFjRlQ0MDFGVmVsb04wbTRUaFBpSjZQVjl4SWJHOFBzekF5bVRwMktUQ1pESnBOZC9zM2ppRHRkMitLY0MrNUlaclZheFZBN043VG1QVEJacE9kV3BKbFRNaVBnTjB1Ry8xalZuZkNOWFFPRmloTDk0ZmxWb0JKNWRrRVF4cURqRGZERGcvQ241WkFXY3ZudGg4dXJMNytHdHROQ1hPZ1V3b05qaVFpT3VYRUhGMFpVUTBzdGpTMDFuR3NveHN0ZnhaWUg3a1dwVkNLWHU4ZC9sSysrL0JyYURqTnhZVWx1YzIzYnpubDlNVjRCU3JZOGNKOWJuWFBCL1lpZzAwMXQvaGhhdE5KenF4VmtNb2p4Z1pmWGpjenhEdGJDTDQ4TXZGNFJEeithT3pMSEVnUkJHRW1qRVhUKzdibC9FaGt3aWN6VXJCdHpRR0hVWkJmdW9hNjluRWUrOGdBYWpRYUZRbkg1TjQxaDR0cDJ2M011dUNkeE84Vk4yVStiUWw5dmpycWVrYXN3dXlRR2JwMDA4SHBQTlh4VVBrSUhFd1JCR0VkZWZmazFJdjNkKzB1NU81bWJ2b0xJd0VtOC91cWJkSGQzWXpZUDAzeG1ONkZYWG42TlNQK0pibjl0ejAxZlFaU2JuSFBCZlltZzAwM1pqK3YwVTBzL0xWWm82aDI1WTM1akJrd09ISGo5bDVPUTN6Unl4eE1FUVJqckNnb0s2TzJ3a0pubTNsL0szYzI4cVNzdzlFQnViaTU2dlI2THhUTGFUUnAyQmZrRmFOdk5aS1l0RysybTNCVG11c0U1Rjl5YkNEcmRsSDBGVzMrNzV5TlJUS2lmVWc2L1dqUVE1SnF0OE5NdnBER2ZnaUFJZ3JQak9YbkVoMDBaN1dZSW8yQkNWQ3JGcDB2bzdPd2NsNW12NDdsNXhJY25qWFl6Ymlyai9ad0w3azBFblc0cXlDN1Q2YWthZUY0M2pITjF1aExpQ1Q5YllPdlJTNjhKZm5BQVduVWplMXhCRUlTeHFLYTJodkRnMk5GdWhqQUtJb0pqYVdwcW9xdXJDNVBKeEhncndTR3ViV2ZqL1p3TDdrMEVuVzdLUHVoVTJsWG9Ic2xNWjcvcFlmQmt4c0RyWnEwVWVPcE1JMzlzUVJDRXNjVFR3OHN0S25rS3ppSkQ0dkJRYXpBYWpSZ01obkVYZ0locjI5bDRQK2VDZXhOQnA1c0s5SFM5dk80R0JKMEFHeWJDNXVTQjErYzY0TDhPUytOS0JVRVFCRWxsZGRsb04wRVlSYlgxMVpqTlpnd0d3N2diNHlldWJkZkc4emtYM0pzSU90MlVmYWJUYVBjM3JYNkV1OWZhKzhvMHlMTHJXWlBYQ0gvSXZYSEhGd1JCRUc1ZUxSMFg2ZFVOL1o5U1krc0Z6dFdkSGJiamFTOXhyQ3RodFZveFc0Wi9ISjdWYWhWZExkMk1PT2ZDZUNTQ1RqZGxIM1QyR2dlZTM2aE1aNzhmem9YMDBJSFhuMWZCbTJkdWJCc0VRUkNFa1ZGVWVZSS92djU5MmpxYnIvcTk3K3o2SzZmTGM0WmNuMTk2bEwwNUgxeHlIKzFkTGZ6KzFhZG9hS20xTFR0ODZuTU9uZHJoc0YxVFd6Mi9mKzBwYWhvcWh0elhHOXVmZFhxZnZaYysvQzNIQ25kZnNqMkNJQWp1U2puYURSQkdSNkJkME5taEI3VUNER2JvTWtDM0VYeFVRNzkzT0NubDhPdEY4SzI5VWhkYmdKY0tJZHdiVnNUZG1EWUlnaUNNVnhXMXhSek8vNXk2cGlwa3lBZ0pqR1QrdEZXa0pzNjZJY2R2YVcra1I5ZUZqNWYvZGUybm83dU5qdTRXaDJWZFBlMFlUSHJPTnpoUCtod2JQaEdaVEVaMWZTa1dpNW5Rd0VqYk9vdlZ3dkhpL1N5WWRndHl1WFR2dmZMQ0dUeFVHcUxDRW9ac2cwN2ZpOEdvSDNMOXBOaXBITTcvbk16VUxOUXFqeUczdXhZaTQrVk1xKy9sMEtudG5EbVhSM2R2Qjc1ZUFTUkdKNU9WY1NzK1huNE8yeHBOUnI0NCtSbUY1ZG4wYUR2eDl3a21NeTJMek5Rc1pES1p3N2FkUGUzc3lkbEtlVTBSUnBPQmlKQllzakkyTWlFNnhha04rYVZIT1haNkR5M3REV2pVWHFST3lHQjU1dTNEY3Y3Rk9SZkdHeEYwdWlrL3RSVHdtU3pRWTRRSkFWRFpMcTJyNzNhY1QzT2tlYXZnZDB2aDY3dWdSU3N0KzIwMmVDcGhRZFNOYTRjZ0NNSjRVbHBkd0ZzN255YzZOSUY1NlNzeG1nd1VWUnpudmQwdmtKV3hrU1d6MWcvcjhWcmFHK25vYm5WWWR1RmlKUnExRnpVdUFrTlhFcUtTYklHZ3ZiTHpCUnpPLzl4aG1VN2ZpOGxzNUlOOUx6bHQvNDI3ZjQ1S3FhYWs2aFJCL21GVTFCUUI0T2NUUkdyaUxQWWQvNUNxdXJPVTFSUlNWVjlLWjNjYlpvdVpmMjc3alcwZkFUN0JiTDdsY1pmdDdPaHU1ZFZQL3Vpd3pHUXhZVERvK1B2N3YzSlluaGlkekliRkQxelI1eGV1M0J2Yi8wUkxleU9wRXpMdzl3bWlzYldXdkpKRGxGWVg4TlZOUDdFRm5sYXJsWGQzLzQzeW1pTFNKODBoTkRDSzRzb1Q3RGp5TmxwZEQwc3pOdGoyMmQzYnlVc2YvaGFkb1plWlNZdFFxenc0V1hLSU43WS95LzFybjJSQzlFQXhpa09uZHJBM2R4dXg0Uk5aTW1zRGRVMVY1QlR0NDJKYkhRK3UrNVpUTUNzSTdrNEVuVzRzd0VPcUhBc1E1QUdWZmN2cmJuRFFDVkxtOWZkWjhNUnVLZE5xc2NMUEQ4UFBGNHJBVXhBRTRWcG85VDNjbnZVbHBrMmVhMXUyWk9aNi9yNzFWeHc2dFoxNTZTdUhOU09YWGJTWDQ4VUhYSzU3ZmZ1ZnJtZ2YzM3ZvajNoNmVObGVWemVVRWVRZnh1elVwU1JHSldObElQdHpPUDl6R2xwcXVIUDVseDMyNGVuaGpVcXBScXZ2cGFLMkdMbGNiZ3RNcDA2YXcvcEZXd2dOaktUNDNBbVNFbWJnNCtYUG5wd1B5RXpOSXRnL2ZHQS9HbThBU3FwT0FhQTE5TkxTMFVoSjFTbThOYjVrcGkzRGFyWFMwZDFDZ0crSVF4c01SajE2b3haZnJ3QUNCNjBUaGtlUVh4ajMzdklmRGxuTm5LSjk3RGp5TnJuRisxazIrMVlBaWlxT1UxNVR4T0taNjJ6TDVrNWR3UXRiZjgzaC9CMWtwQ3l4N2VQQWlZL3A3R25qZ1hYZnNnV1kweWJONVcvdi81TGQyZS96MVUwL0JxU2JEZ2RPZkV4QzVCUWVXUGN0MjQyU2JmdGZwcURzR0tYVkJTUWxUTDlodnd0QkdBdEUwT25HZ2pRRFFhZWYzZmVPRzFsTXlGNmNyeFI0Zm51Zk5IMktDRHdGUVJDdTNiVEo4NXl5TFI1cURVbngwOGsrdlpmMnJoYkNnb2J2ait2S09adkl5dGhvZTIwMEdYanVyWit3WVBvdHpFdGZlVVg3MEtnOTJYZjhJd0o4Z2dFd21ReTh0K2NGSGxqN0pQLysvQytZekFORkNNeG1FMWFzL09PRC8zSFlSMlpxRml2bmJ1TFUyU040YXJ4NTh0Ny9jY3FlYmxqMEFQNit3Zmg1QjZEVjlhQldlYkJ3K21vTzVIM0M4c3piOGZiMHRXM2JIN0NhekViYU81c3Byem5OL0dtcnlNcllTSGxORWZ1T2Y4akRHNTRpMnE1cjd0YTlMMUpWZDVhdjMvVXp2UHFDVjJGNDNiSHNVYWZyTzMzU1hIWWNlWnZtdG5yYnNsT2xSMUFxbE15ZnRzcTJUS1ZVa1ptYXhZNmpiMU5XVThqTXBJV1l6Q1lLSzNLSURrdDB5R2dHQjRRekpXNGFaNnBPMHRyWlJKQmZLSVhsT1pndFpoWk1YKzF3YlMyWWRnc0ZaY2Y2Ym1pSW9GTVE3SW1nMDQzWkZ4UHlzaHZEZWFPTENkbWJIQWkvWHdyZk95QUNUMEVRaE9zeFZQYytvOGtBZ01ZdW96Z2MxQ29QaDh4cDVZVXpXS3dXRXFLUzhkTDRYUEYrYWhzcmJVSG54SmcwSnNTazB0SFR4dmNlK29QRGRqdVB2VWROUXptUDNmNURwMzBZVFFhT0Z1eGsydVI1ZFBWMjJKYjdlUWNnazhtSWpaaG9XMVpRZG96a2hKbFlyQlpPbmozTWd1bXJIWUxPSDMzcFdRQmUzUFkwaWRFcExNKzh6Ylp1VW13YW1XbFpITXo3aFB2Vy9DY0FSL0ozVWxGYnpQMXJueEFCNXdoeWRYMzMzNVRvdjdhdFZpdm5HOHFKQ0lsRG8zYWNLeTR1Y2pJQWRVM1Z6RXhhU0dOTExRYWpuc1NvSktmOXhrVk81a3pWU2VxYnFnbnlDK1Y4ZlJreW1ZejR5Q2tPMjRVRlJlSHA0VVZkVS9Xd2ZFWkJHRTlFME9uRzdJc0pxUlVEejJ1NmJueGI3S1VFaThCVEVBUmhKQmlNZXM1VzV4UG9HNEx2ZFJiM3VaeHpGMG9BNk5GMjJycW9EaVV4S2hrUHRmU2ZVbnRYTThFQkE5MWM1MDVkenAvZitTOCtPL1NtdzN1TUpnTVdpNW5mdi9xVTAvNldabXpFVStOTlUzczlmL3IzajJ6THQ2ejVKb2Z6cFFxMGM5S1dFeHMra1hOMUpkeS85b21yK214dmJuK09sbzVHaDJYUHZmVVRxZjNkTFdqVW5yeS81eCsyZFE5di9DNSszZ0ZYZFF6aDZoV1daUU1RRnpFSmdLN2VEa3htbzhzdXpnRyswbzJOamk2cFFGVnI1OFcrNVVOdjIyNjNyYStYUHlxbGM5VkZQNThnV3RvYm5aWUxncnNUUWFjYkM3Szc2YWV3NjNsVTNlRzg3WTBtQWs5QkVJVGhaVEtiMkxyM1JYcTBYYXpLdW12RUM1MmNxNU9DemcvMnZZUktxWGE1amNWaXhtd3g4L1U3LzR1d29DajBCaDF0WGMwRStZVTViUGZ3aHFld1dDd3U5K0dLcDRjWFV5Zk9CbVE4OTlhUFdaWjVHMG54TXpDWmpjU0dUK0xFbVlOMDliUlRVblVTR1RJdXRsNmd1cjRNa0NxU2VtbDhpQWlPSlNGcWl0TytPN3JieUVoWjRqQyt0TE83RGFWU05XUkcxM09ZczhxQ3M4b0xKZXcvOFRHaGdaR2tUY3dFcEdKVEFCNkRzcHdBSGlycEpvZkJwTC9zdHVwQjIycjF2VTRWY3Z0cDFKNll6RVlzRm92TG9saUM0SzVFME9uRzdMdlhhbzFTUmR0T2cvUm8xMHVGaGtaVGYrRDUzZjJnTnc4RW5qK2VCMHRqUjdkdGdpQUlZMGxuZHh2djdubUJDeGZQc1dUV2VvZmlRaU9ocGIzUjFtM3g1Tm5EZkduajk0Z0ljZjdEL2NHK2w2aThjSVlnZnluSXRHSmwxZHc3bmI3USszcjU4OWJPNTJsb1BuL1pZMy9samg4N2RmWFZxTDN3OTVFcTVDM1B2STB6NS9JQVVDazlpQXlKbzZqaU9DYUxDWUN5bWtLVWN1bnJVWC9RcWRYM1lqRHB5U3Y1Z3NQNU8zanN0aDhTRlJwdjIvL1d2UzlTMTFURmY5enpTMUcxZEJUa0Z1MW41N0YzOGZVTzRONWIvZ09sUWpwL0Zvc1pBTG5NT2ZqclAwLzlQODJYMmhiSGJTMFdzMjNaNWJZVkJFRWlnazQzWnQrOXRsVUw4ZjVRMkNTOXJ1cUFHV0d1MzNjanBRVEQwMHZoaHdjR0FzOWZIWVhHWHJqSGVkaUZJQWpDRFpkL0VUNnZnb3AyNlRGYzVES1lNQXo3S1R0L21tMzcvNFhaWW1MVHNzZVlPaWx6R1BaNmFYbG5ENkdRSzFnNVp4TjFUVlVjTGR6Rkhjc2VkZGltbzd1Vk0rZnlXRFJqclMxSTBLZzlIUXErMk92cDdTUTJmQktaYVZrdTF6ZTAxTERqeU50WXJWWmFPNXY0OU5BYmdOUU45M0QrRHZMTGpwS2FtRUZHeW1MYmU2WlBtY2YwS2ZNQXFldmtzMi85bUx0V2ZKWGd2aUM0bzd1TmJmdGY0bnhET1ZhckZWL3ZBSmJNWEkvZXFLT21VYXI1cmpkb0thbzh6dXlVcGRSZVBPZXliYkhoMTM0bW03WHdXUkhrZEVGMzMvK0RZOTF3WGRzR281NlBEcjVLY2VVSkprU25zR241bHgzRzBhcjZianpvalRxWDd3WHdVRW1aemY2YkZQM1pUTWR0ZFU3YnV0cXUvMWdlS28wSU9nVmhFQkYwdWpHSG9GTW5GZkc1MllKT2dQUVF4OEFUNElWOGFUN1JKek5HdDIyQ0lMZ3ZyUW1lUHdWYlN5SE1DeVlGd0lMbzRkdS9ERGl5NS9yMmNiTGtNSjhjZXAySTRGZzJMZit5TFpnYVNTYXppWUt5WTB5T1M4ZFQ0ODJpbWV0NGY4OC9tSjJhWlF1K3JGWXIyNCs4aFVidGRjV1ZiVUdxdnV2bjdYcE9yODd1TnR0enRkS0QySENwV0ZCTlF6bkIvdUdFQlVYYnh1WmRLWmxNUm1kM0d3dW5yNmI0WEI2cGlSa3N6ZGpBWDkvN2hXMThuOUZrUUNGWGNLcjBDS2RLai9UOURxU0NOa3FGTk9idkJ3OC9jODFkTGIxVU1EME00aUxCSklOeEVITU95N1hkcSt2aDljK2U0V0xyQlZiTnZaTjU2U3VkQWowLzcwQmtNcG5UL0xFd01ENnpQOHZ1N3hNRURJenhkTFZ0Lzc4ZmY5OWc2cHVxWFhhaGJlOXFzZTFURUlRQklpbXFJQzBBQUNBQVNVUkJWT2gwWS9iZGE5dDBFRy9YbTZtcTg4YTM1MUxTUStDUHkrQ0hCNkZMS3J6SXh4WFFvWWYvTncrVVl0aUVJQWczMkJ2RlVOZ01ENmJCdzJramM0d2oxL0hlQ3hlcitQVFFHMHlPVGVldWxWKzFaUk5IV3M3cHZmUm91NWcvN1JZQVVoTm5jVEk2aGExNy84bFg3dmgvZUdsOE9KRDNDYVhWQld5KzVmR3JtaXYwMU5rakZKYm51RnhudFE2TStmVHg4ck5OMzVKZHVJZmtoSmt1dXhRLzgrYVAwQnVrdWNQNngyais0NFAvdG5XUi9QYjl2K1diOS80YUdDaU1CUEQ0WFQ4RDRNU1pMOWg1N0YyK3V1a250b0NrVjlmTmMyLzloQlZ6TnpFN1pja1ZmN2FoZUNraExnUkNRMEhsWExkbXpMcWVheHZnbzRPdjBOeGV6NWExVHpoTWNXSlBwVlFSRmhSTlhWTVZScFBSb2ZEUCtjWnlBT0lqcENxMlVTSHh5R1F5MjloZWUrY2J5NUhMNU1UMDNjaUlEazJndHJHU0N4ZlBPVlJDYm01dlFLdnZZZHJrZWRmNTZRUmgvQkZCcHh1ekR6cGJkSkJnVjhqd1ppZ21ORmhTRVB4bHBUVEc4NkkwM3ArRHRkQitBUDVuQ1dnVWwzNi9JQWpDY0Nwc2hzZG53SjNPdFdadUNvZnpkMkRGeW0xWmo5eXdnTE5YMTgwWEp6OGpNU3JabHRXVXlXVGN1dlJoWHZyd3Q3ejI2ZitSRUpWRTl1bTlMSjY1anFUNHE1dkxNRE10aStXWmQ3aGNkNzZoakRlMlB6dmtlM1VHTFkwdHRjVDNUWlVCY052U2gyMWorWHEwblh4NDRCWFd6TitNVDE5bDMvNU1wU3R0bmMxOGZ2UnRva0lINXVlMFdxM3NPUEkyWGhvZlpreFpjRldmVGJoeURTMjFsRllYTUM5OTVaQUJaNy8waVhQWW5iT1Y0OFg3YlYyM2pTWWp1VVg3OFBVT1lHS3NkTWZJVStQTnBKZzB5bXVMdUhDeHlqYnZha3Q3STZYVitTUW56TEIxM1owNmNRN1pwL2R5dU9Cek5vYy9ic3V3SHM3L0hJQVpTZUxjQzhKZ0l1aDBZNTVLS1VOb3NraVBVTHZpZXRVM1dhYXpYNVFQUEw4S2ZuQmdZT3hVUVJNOHVRZCt1M1QwaXg4Smd1QStKZ2JjdkFFblFGMVRGU3FsbWlOOVg0UUhpd3BOSUNWeEprYVRrWjNIM21YUmpEVzJMb2JYNnZPajcyQTBHVmcxN3k2SDVYN2VBYXhiZUI5djdYeWV4dFlMVEk1TFo5bnNXNjk2Lzltbjk1SjlldTlWdjY5WDE4VXJuL3loTHhpZWlOR2tSMi9Va1dnWHNQUjNvWXlObUhSRjNaQUQvVUo0Wk9QM3lDbmF4OS9mL3hYUllRbG8xRjZjcXl2aFM3ZCsvNFlGK3U2b3Jxa0tnT2EyZXZia2ZPQnltMFV6MXVLaDFwQ1psa1YrMlZGMjUyeWxxYTJlSVA4d2lpdFAwTnpld09aVmp6dWNwNVZ6NzZTNm9ZdzN0ditKV2NtTFVTaVVuQ3c1aEZxbFllWGNPMjNiUlljbE1IM0tmUEpMai9MNlozOGlNVHFaQ3hmUGNiWTZuL25UVmhFZU5Jejk3QVZobkJCL0VkMWNxQ2ZVOTBqUExWYkhDclp0T3NkeG56ZUxBQS80MHdyNHIwT1ExemNWVmtVN2ZHTVgvRytXRkpnS2dpQ010RW11aHhiZU5IUUdMUWFqM3BaOUdXeG0wa0pTRW1laTFYVnpycTZFa3FxVGJMN2xHOFNFSlY3VDhZNFY3cWF3UEljbHM5WVRFUnhqVzk3U2NaRmpCYnM0ZWZZd2Z0NEJCUGlHVUhhK2tGYy8vVC9tVDF2RnBKaTBLeTY2a3BtYVJkWVF3V3BOUXpsdjdYemVhYm5aWW1aMzlsYWl3eExKeXRqSW50d1BNQmoxSEMzY1JlcUVqQ3NlNTJwMU1ab3lLalNlZFF2dkl5UWdnbjNIUHdSQXBWUnpzdVFRczFPWEVoSVFjVVg3RnE1T2Y1Zm84dG9peW11TFhHNHpPelVMRDdVR2xWTE5RK3UvdzY3czl5bXBQb1hKWkNReUpJNzcxenpCaEpnVWgvZUVCa2J5eUlidnNpdjdmWEtLOXFGVUtFbU1TbWJsM0R1ZHhnTnZYUHdnZ2I0aDVKVWM0bnhER1lGK29heGRjQyt6VTVlT3pJY1doREZPQkoxdUxzZ3U2R3pWRGFwZzIzbHpCcDBnZGFWOWVnbjhOaHYyOUZYUXY5Z0xqKytTNXZLY0tjYndDNEl3UWlyN2VsbE1DUmpkZGx6T0R4LzUweFZ0NStjVHlHTzMvb0EzUC84enIzN3lSemJmOGpnVFkxS3Y2bGhhZlM5N2M3Y3hPWFlxUzJhdXA3dTNrN0thUWdyTHNxbXFMMFd0OG1EQjlOVXNtckVHbFZMTnFiTkgySi8zTWYvZThXZThQWDJaRWplTnVJaEpKQ1hNUU9OaW5zUitDb1hTWWM3TDQyY09Tc3RsQ3M2ZXowY2hWK0JwVjcyMHFhMGVrOWxJZUhBTTk2MzVUeW92bk9Gb3dTN3VXdkZWYWhvcmVQSERwNW1idHB6STBIaFVTalZiMW55VDd0NE9PcnBiTVZ0TXhJUk9vTEE4R3l0V0xyWmVJQ1ZoRmthVGdZYm1HdXBiemxOVmQ1YnltaUlVY2dVTHA2OW0vclJiS0szTzUwakJUbktLOXBFUU9ZWE10R1drSk02OHF0K25jR256cDYwYXNzcXhLOTZldnR5ZTljZ1ZiUnNSRXN1RDY3OTEyZTNrY2psTFpxMW55YXoxVjl3T1FYQm5JdWgwYzRGMjNWSGJkSkRnNTFqQjltWU8zdVF5K05FOENQZUdOODlJeTNxTThQMzk4S1YwMkpKeTZmY0xnaUFJRWsrTk53K3NmWkxYUDN1R3N2T0ZWeDEwZW5wNHNXbjVsNWtRbllKTUp1T05IYy9TMkZKTGdHOHdLK2Jjd2N5a1JRNVRXY3hNWHNqVVNYTTRYWjdEaVpLRG5EeDdtSXR0ZGFSUHVycjVRNnZyU3JuUUpFMVQ0cUhTc0diQnZTamtBd1A4MVNvUElvSmoyYkxtbTJqVW51U2QrWUxFNkdSU0o4d2lkY0lzd29LaXlDM2F6K0g4SFpqTUpvZDkrM2o2OGEwdFQzUG8xSGE2dFoyRUJrWXlkVkltSGQydHZQekovNkpXZWhBZk9ZWDFpN2FRa2pqTFZoQnArcFQ1VEpzOGo1S3FVeHpNKzRTeTg0VWk2QlFFd2UySm9OUE5CZG5kVUc3VkRpb21kSk9PNnh6czBYU1lFQ0JsUFkwV3FaejhTNFZRM0N3RnBkN2pxTnFmSUFqQ1NQRlFhM2h3L2JkUktkWFg5UDdraEJtMjU1dVdQWVpXMzBOcytNUWh1ODZxbENwbUppOWtadkpDV2p1YlVDcFVEdE5QOUZlSTdmZlk3VDkwMnNlZEs3NTh5VGI1K3dUeDVkdC9aTnZ2SGNzZXBWZlhiVnMvTTJraE01TVdBbUN4V0RDWmpWaXRWbVF5R1hLNUFybGN6bmNlK0ozVGZ2L3pubDhSNEJzODVHZVR5V1NrSk00a09XR0dVekFyQ0lMZ2pzUkVFMjV1OEZ5ZER0T20zSVFWYkllU0ZRdC9YZ2toZGtIMHNYcjQrczZiYi9vWFFSQ0VtNVZhNVRFc2s5cUhCa1lTRnpIcGl2Y1Y1QmVLbi9mSTlGZTJEMlE5TmQ0RUI0UVB1WjFhNVlHSFdvTmE1WEhKUWtDQmZpRlg5TmxrTXBuRE5CMkNJQWp1U2dTZGJpNW9VTkJwbitrc2I3L3g3YmtlRXdQZ2hkWFNuSjc5Nm51a0FrTmYxSTVldXdSQkVBUkJFQVRCblltZzA4M1pCNTF0T3FreXJGOWZ6eXFkU1pxL2N5enhVOE1mbHNIZFNRUExER2I0eFJINFc3NVVvVmNRQkdHc21CQS8rZkliQ2VOV1RHUTh3TEJrbjI4MjR0cDJiVHlmYzhHOWlhRFR6ZGtIbmMxU0JYTGk3Y2QxanFFdXR2M2tNdmphZFBqWkFsQVAxSlBndmJQd3pUMEQxWG9GUVJCdWRscDlMdzB0b3F1R082cHZQbyt1YjJxUThVaGMyODdHK3prWDNKc0lPdDFjNkVEbGVWcjYvczRsMkkzckhDdkZoRnhaSEFQUHI0SXd1ODk0dGhXK3NnTStxUmk5ZGdtQ0lGeXBtT2hvR2x0cVJyc1p3aWhvYUtraE9EZ0ltVXlHUXFFWWQ1a3ZjVzA3RysvblhIQnZJdWgwYzRFYVVQVDlUZXMwZ01uaU9LNXpMQlVUY2lYQkQvNnhHbGJFRFN6VG1lR1pFL0NqZzlDdUg3MjJDWUlnWEU3bTNObWNheXdhN1dZSW82RGlRaUVUSjAxQUxwZWpVcW5HWFFBaXJtMW40LzJjQys1TkJKMXVUZ1lFMjFWOHZkZzdxSUx0R001MDl2TldTVk9uL0d3QmVOa1ZJOHh0Z0VlM3c5RzYwV3ViSUFqQ3BhU25wK1BscnlLN2FPOW9OMFc0Z1k0VTdFTG1ZU0kyTmhhbFVvbGFyWGFvd2pzZURGemJlMGE3S1RlRkl3VTd4LzA1Rjl5YnVKb0ZoMmxHbWdiTjFWa3h4aXJZWHNyaUdIaHBMYVNIRGl6ck5NQlBEOEh2Y2tBcnBsSVRCT0VtdE9YKys3alFWa1oyb2ZoeTdnNk9GdXppUW1zcEN4Y3RRS2xVNHVQamcwbzFQcWRka2E3dGNyZS90cVZ6WHVZVzUxeHdYNHFmLy96blB4L3RSZ2lqSzdkaFlPeG1SZ1NrQnNPMk10Q2JwZTYyNnllQTF6ajUyK2VsZ3RXSlV2WXovK0pBTmR1S2R0aFZCUkUrRU9kMzZYMElndURlaXByaFJDUE1qWVRrNEpFOWxrd21ReWFUTVhWYUtrZE9IS0NvTEErZFhpb3I3dXZsZjVsM0MyTkZmZk41eW10T2M3aGdPejNtSmhZdG5ZOUNvY0RIeDRlUWtCQThQRHpHWGRiTDNhL3RnWFArR2QzbVp0czU5L1gxSlRnNGVGeWVjOEc5RFQzenNlQTJRdXdLN1RUM1NqL2ovYUd3U1hwZTFlbllCWGVza3dGM1RZSE1DUGpGWVRqZkpTMXYxc0xQRDhQc0NQak9iTWNDUklJZ0NLTkZMcGZqNGVIQjVudnZKamMzbDVMaVBJNFZmWTZIMm92YStxclJicDV3bldJaUU5QVplZ2tKQ1daQ1VxS3RlNlducHlkQlFVSGpPdmpvdjdidnZlOGVjbkp5M09iYXZ0dzUxMmcwNC9hY0MrNUxCSjJDUS9mYVpyc0t0cmFnc3dNeXdtOTh1MFphdkIvOGZUVzhXQ2hOcDlMdmVBTjhhVHM4bUNiTjk2a1E0L2dGUVJobFNxVVNYMTlmRml4WVFGcGFHdDNkM1poTUppd1dDMWFybUlCNFBKREpaTWpsY2x2M1NuOS9melFhRFVybCtQNnExdjk1M2ZIYWRuWE9QVDA5VVNnVWwzK3pJSXd4NC9zdm1YQkZRdTNIZFBabE91M0hkWTdsYVZNdVJ5V0hyMCtIckZqNGZjN0FaOVdiNFo4RnNPTWNmQzhUMGtKR3Q1MkNJQWhLcFJJdkx5L1VhalVCQVFFWURBYU1SaU5tczNuY2Z6a2Y3L3FueUZDcFZLalZhbFFxRlVxbDBtMnlYZTU0YmJ2N09SZmNqd2c2aFNFem5mM0crclFwVnlJNVNKcGE1ZjFTZUtVSWRIMUZoV3E3NE1tOXNEb0J2allEL05TajIwNUJFTnhiLzFRS1NxVVNqVWFEMVdvZHQxL0szVTMvR0VmN2h6dHh4MnZiM2MrNTRGNUUwQ2s0ak9sczZnczY0KzB5blpWdUVIUUN5R1ZTZDlybGNmQmNIaHk2TUxEdTh5bzRmQUh1VDRYYkowc1pVa0VRaE5FZ3Zwd0s0NVc0dGdWaC9CSmZuUVdIN3JVdFdyQUNBUjREV1QyZGFTQUQ2ZzZDUGVIbkMrRTNTeHgvTjkxRytIcytQUHdaN0ttV2ZrK0NJQWlDSUFpQ0lGeWFDRG9GbEhMSGJxTXQvVjFzN2JLZDd0REZkckRNQ0hobEhXeEpjU3dtZExFWGZwTU5YOWtCK1UyajF6NUJFQVJCRUFSQkdBdEUwQ2tBRUdyZnhiWi8yaFQ3Y1ozanVKalFwYWdWOEdnNnZMd09Wc1JKMDYzMHErcUVwL2JCRHcvQ09UY015Z1ZCRUFSQkVBVGhTb2d4blFJZ0ZST3FhSmVlTjd2SWRGYTdlVkFWNlEwL21nZGJVdUVmQlhDc2JtRGQ4UVk0MFFDckV1Q3g5UEUxcDZrNzBiVkRiN01Wb3hhUXlURHJSN3RGZ2oyRjJvclZDaW92SzU3QlZqVCtvdkNHSUFpQ0lJd1ZJdWdVQU1kTVozL1FPU0ZnWUZsL1FPcnU0djNnMTR2Z2JDdjg5UlNjYnBhV1c0R2RWYkR2dkJSODNwY2lCYXJDMk5CYUFmb3VLMWF6Q0dCdVZtYURkRzcwSFRMMFhSYVUzbVlDRXF4aWlnRkJFQVJCR0FQRS85UUM0SmlkNnc4Nkp3Y09kQ2V0YUFlVDVZWTM2NmFWRkFUUExJZW5sOEFrdStEY2FJSFBLdUdoVCtIbmg2RmNCT3Mzdll0RlVwWlRCSnhqaUVXT3NVdEo4eG5RYXJXWXplYlJicEVnQ0lJZ0NKY2dnazRCY0p5cnMzOU1wMFlCY1gzak9zMVc5NWs2NVdyTWpvQy8zUUkvblE5eHZnUExyVWhUcm54OUozeDdMK1EyakZvVGhVdG9yUUNUVHRRaEhvdGt5TUNrb3JYQ1NuZDN0d2c4QlVFUUJPRW1Kb0pPQVhDY0dzUitlcFNrb0lIbnBhMDNyajFqemRKWWVHa3QvR29ScElVNHJpdHNoaDhkaEs5OERudk9nMFhFT0RlRjNsYlFkMXB4TEE4bGpDMHlaRVlOYmZWYTlIbzlGb3ZvamlFSWdpQUlOeU14cGxNQUlNUkY5VnFRdXRqdXJKS2VsN2JkMkRhTlJmT2pwTWZaVm5pOUdJN2FGUnc2MXdHL09RWXZGc0RkU2JCdUFuZ29ScSt0N2s3YkFsYUxDRGpIT2psSzZQV2lzN01UbFVvMTdzZDNGaFFVY0R3M2o5cWFHancxM2xSVWxZNTJrNFRyTkNGK01scDlMN0d4TWN6T3pHRHExS2x1V1NUTG5hNXRjYzRGZHlTQ1RnRnd6SFJldEFzNlJhYnoyaVFGU1ZuUEM5M3dSakhzcVphNktJUDArLzNMU1hqNU5LeUloNDBUSWRILzB2c1RocDlSSzdLYzQ0WENxcUdycXhGL2YzK1VTdVc0L2VMMjZzdXZvZTIwRUJlYXhJd0ZLNGtJamhudEpnbkRwS0dsbHNhV0dnN3R5U1h2K0NtMlBIQ3ZXeFhKZXZYbDE5QjJtSWtMYzU5cjIzYk9kK2VTZC93a1d4NjR6NjNPdWVCK1pGYXJWWFQyRXdEWThEN28rb1pGYmIwZC9OUlM4YUMxNzBsakZHWEE5cnRBS2Y0ZVhyVldIYnh6Rmo2dEFLM0plZjJrQUNuenVUSUJ2TVN0b0J1aXNkQnFxNGdxakcwbTlIUjdWaEFkSFkydnIrK0lmMmw3cHdSZUtJQnZ6b1RiSm8vb29Xeis5dHcvaVF5WVJHWnExbzA1b0RCcXNndjNVTmRlemlOZmVRQ05Sb05DTWI2N3hJaHIyLzNPdWVDZVJQZ2cySVM0R05lcGxBL00xMmxGVkdPOVZrRWErUHAwZUdzalBKb09BUjZPNjh2YjRkazh1T3REK0cwMkZEYU5UanZkaVFnNHh3OGxIcGpOWmd3R3c3Z2MxL25xeTY4UjZlL2VYOHJkeWR6MEZVUUdUdUwxVjk4YzkwV3lYbm41TlNMOUo3cjl0VDAzZlFWUmJuTE9CZmNsZ2s3QlpxaHhuYUtMN2ZEeFZzR1dGQ240L09sOHlJeHc3T0JwTU1PdWF2ajJQbmprTTNpN0JEcjBvOVpjUVJnenJGWXJKcE9KOGRaNXA2Q2dnTjRPQzVscDd2MmwzTjNNbTdvQ1F3L2s1dWFPMnlKWkJma0ZhTnZOWktZdEcrMm0zQlRtdXNFNUY5eWJDRG9GbTdBaGdzNHBnUVBQejRxZ2MxZ281VkxGMjk4c2dYOXZoRWVtUW9TMzR6YTEzZkNQQXJqN0kvaitBZmk0QXRwRkFDb0lidVY0VGg3eFlWTkd1eG5DS0pnUWxVcng2Ukk2T3p2SFplYnJlRzRlOGVGSm85Mk1tOHA0UCtlQ2V4TkJwMkFUYmhkME50b0huZmFaVGxIQmR0aUZlTUlEcWZEYWV2amZMRmdSQnlxN2Y1a1dLK1Exd3A5T3dOMGZTdk4rZmxBR0xkcWg5eWtJN21pOFpUa0JhbXByQ0ErT0hlMW1DS01nSWppV3BxWW11cnE2eG1VV1gxemJ6c2I3T1JmY215aFpJdGlFMldYYUduc0duazhLa0xxQVdvR3FEcW00a0NnbU5QeGt3SXd3NmZHRVVhcDR1LzBjbE5rRitsYWtlVDhMbTZVS3VNbEJzQ1FXbHNRNFowb0ZRUmo3UEQyODNLS1NwK0FzTWlRT0Q3VUdvOUdJd1dEQXc4TmpYRlZtRnRlMnMvRit6Z1gzSm9KT3dXYW9US2RTRGhNRHBHSTNWcVJzWjJyd0RXK2VXL0ZXd2EyVHBFZHROeHlzZ1VPMXpwbm1rbGJwOFVLK2RITmdjUXdzallNWW45RnB0eUFJdzZ1eXVteTBteUNNb3RyNmFvY2lXZU5wT2cxeGJiczJucys1NE41RTBDbllESlhwQkpnY09GQzU5bXlyQ0RwdnBCZ2ZxZmpRbGhSbzBrb0I2QmUxVU5RczNRVG9WOTR1UGY1MUdxSjhZSGFFOUpnVkJocnhMMTBRaERHb1I5dUZoOW9UcGNMNWoxaGRVelZCL21GbzFKNHUzbmxqZFBhMDQrY2Q0TFM4Ujl1RnQ2ZnZzQnhqdkJiSkVvWW16cmt3SG9uYko0Sk5wRjNRMmF3RnM5M2ZPbEhCOXVZUTZnbDNUb0ZubHNPN3Q4RzNNbUJXT01nSDliNnA2NGFQeXVHL0RzR3RIMGpqUU44b2xtNFlXTVQvWVNPdVY5ZU4zcUJ6V3FZempMK0J1RTF0OWZ6cm85K1RWM0pveUczS2E0cjQxMGUvNTJ4MS9nMXNtVEFhT3JyYitNUHIzNk9tb2NKaCtWL2Yrd1Vuem56aDhqMS9mZThYRkpSbHUxeTM3L2lIdlBycEgxMnUrK2UyMzNDKy92TFpzaGMvL0MzSEN2ZllYbHNzbGl0NjlPdnU3V1IzOWxhbmFxTHRYUzM4K2UyZk9GMzc1VFZGUFBQbUR6bFhkL2F5YlJNRVFYQVhJdjhoMkNoa0VLaUJ0cjd2eWhkN0J3SlJVVXpvNWhQZ0FSc21Tbzh1QXh5dGc0TzFjS3pPY1R1TGRXQWM2TDlPUzExM004Smhhb2gwTXlFdFpIVGFQNTY5dU8xcEVxS1MyTGprUWR1eWYzMzBlNkxERXJrOTY1SEx2dDlrTm1HeFhGL2xRcFZTalV3bW83UzZBSzIreC9VMktnOUNBeUtwcUMyKzR2MU9qRWtsTkREUzlucFg5bnMwdGRlVG5ERFQ1ZllXaTRWZDJlK2gxZlV3SVRybDZqNkVjRjMwQmgxSEMzZFJjdTRrN2QwdEtCVXFva0xqV1Rwckk5RmhDU055ekxhdUpucTBYWGdOeXZJWmpIck1acFBMOS9UcXVqR1pqUzdYbGRXY1pzYVVCZGZWcGw1dEYwYlRRT252MXo3N1A2b3ZFNng2cURUODRKRm5BTkFidE9RVzd3ZGc1ZHhOdG0wQ2ZJT1psNzZTL2NjL0ltM0NiRHpVR3ZRR0haOTg4VHBKOGROSmpCcSt5cXdpNCtXczhrSUoyYWYzME5oU1E2K3VCMytmSUtaTm5zdTg5RldvbENxSGJZMG1JMStjL0l6QzhteDZ0SjM0K3dTVG1aWkZabXFXMDVqSnpwNTI5dVJzcGJ5bUNLUEpRRVJJTEZrWkcxMysvY292UGNxeDAzdG9hVzlBby9ZaWRVSUd5ek52UjYzeWNOcjJhb2x6TG93M0l1Z1VISVI3dVE0NkovaExRYW5aQ3VjN1FXY0dqV0wwMmlrNDhsWERMUW5TUTIrR3dpWTRlUkZPTmtxRmlPei82K294U3NIcHdWcnB0VUlHaWY2UUhDd1ZKa29PaGpoZjUreXA0S3owZkNGYVhiZlRjcTJobDdhdVp2SkxqOXFXNlExYTJqcWJISllCQkFkRUVCT1c2TEJzNTdGM09WNTg0THJhOXNTOS8wMkFiekFIOGo2aHZ2bTh5MjM4ZllMSXl0akl6bVB2WHZGK2IxdjZzQzNvUEhIbUM4cHJpcERMNUR6MzFvK2R0cDA2YVE3aHdURTB0ZFVqbDhuNTQrdmZkN25QcjI3NkNZRis0dTdIY0x2WVZrZHUwWDVTRW1jeWRkSWNPcnBhS0NqUDVsOGYvWTZITnp4RmJNVEVZVDltVzJjVFNvV1NRRi9wZkg1MDRGWE9uTXREYjlTeE8yY3IrNDUvNlBRZXZWSEhqaU52cyt2WWV6eTg0U2tpUXFTS3BoY3VWdEhWMDA3S0VEYzByc2VVdUdrc25MSEc1YnJDOG14S3F3dHNyNE1Ed2xtellETWZIM3lOdUloSkdJeDZ0aDk1cTIrdEZhUEp5TE45MTcvWllzSmcxRk5ScStYM3J6NEZnRWJ0eVRmdi9mV3dmd1ozZDZ4d0Z5YVRrV21UNXlPWHk2bW9LV0xmOFkrb2FhaGd5OXB2MnJheldxMjh1L3R2bE5jVWtUNXBEcUdCVVJSWG5tREhrYmZSNm5wWW1ySEJ0bTEzYnljdmZmaGJkSVplWmlZdFFxM3k0R1RKSWQ3WS9pejNyMzJTQ2RISnRtMFBuZHJCM3R4dHhJWlBaTW1zRGRRMVZaRlR0SStMYlhVOHVPNWJvZ0NRSUF3aWdrN0JRYmkzVkpnRytzWjFoa3JQKzRzSmxmWUZNR1Z0a0M2K0k5NlVQQlFENHprQnVvMXc2cUkwN2NxcFJqamY1Ymk5MlRvd0h2U1R2aDV4R3FVMFAydC9FSm9jNURpUHF5QXByamhPWTlzRnArVUdnNDZMclJjNGRucWdTNS9PMEV0emU3M0RzcWJXT21hbExIWUtPdnN0bWJVZXBjTHhqbjEzYndjNVJmdVlIRHVWMkloSlR1K3ByQzJtcXI3VTl2cmhEVTloSHBRMVBYWDJDTHV5MzJQR2xBVk1uektmNlZQbU82eC81Wk0vME5yWnhMZTNQRDNrWjYrdUwrUHpvMjh6YmZJODBpYk01dE5EYnpBamFRRUpkdG1kWG0wWDIvYS9URUxrRkpaa2JPQjBlUTVWZFdkWnQyZ0xjdm5BWFNzZkwvOGhqeU5jdTVDQUNKNjQ5Ny94VUd0c3l5YkhwZlBXenVmSktkbzNyRUZuWjA4N3RSY3JLYThwd2t2alEwbjFLVURLak05SVdzQjd1MThnYldJbUtZbk9BZVJiTzU4bkkza3hrK1BTQ2ZJUHN5MC9WWHFFME1CSVBOU2VsRlNkY25uYzJvdm5zRmdkdTcwcUZTcGl3aWZZdXQ0YVRRYWEyeHNvclM0Z29DOFk5dmIwSlRaOGdzdDlsbGJuNDZseExBYytNMmtoUlJYSHFhb3ZaZUgwMVd5KzVYR0g5UVZseHlpdVBNR1dOZDlrTUpsTWpHUWFDZXNXYmlIQWQ2REF4TkpaRzNqeHc2Y3ByeTJpcGIyUjRJQndBSW9xamxOZVU4VGltZXRZTnZ0V0FPWk9YY0VMVzMvTjRmd2RaS1Fzd2NmTEQ0QURKejZtczZlTkI5Wjl5eFpnVHBzMGw3KzkvMHQyWjcvUFZ6ZEpOeGM2dWxzNWNPSmpFaUtuOE1DNmI5bUsvV3piL3pJRlpjY29yUzRnS1dINkRmdGRDTUpZSUlKT3djRlFGV3hCNm1MYjM3VzJ0RlVFbldPRmp3b1dSVXNQZ0ZhZGxBVXRiWVV6TFZLd2FSalVrMU5uZ29JbTZkRlBvNVF5b3RFK0VPY24vWXoxazdMZzd1cjJaVjl5dWZ6cGw1OWtadEpDVnN5NXc3YnNMKy84ektsNzdSOWUvOTRsOXo5MzZnbzhQUnlqL1libUduS0s5cEVRbGNUOGFhdWMzbU13NmgyQ1RyWEtBNzFCUjJGNURyTlRsMUJkWDhiZTNBK1lPakhUNFE2L3ZjYVdXaEtqa2wydUF5bmdmT3Z6dnhBUkVzZUd4UStna0N1SUNJNGx0MmdmNlJQbjJMN3MvWFBiYjVESlpLeGYvQURCL21FbzVFb0t5ckk1Y2VZZ2Q2MzRxc2dFakxEQjF3NWd1MUZoTkJ1RzlWajFUZFY4Zk9CVkRDWTlDcm5DOW54MnlsTFdMcndYaFVLSnA0Y1hmdDZCVHUrVklTUFFMNVE0dTVzb0JxT2Vvb3BjNXFXdnBQTENHWWRzdk5WcXdkVFhWZmZRcWUwbzVBckhteGllZnR5MThxdTh0K2NGUU9xdVhsUnhuRFBuOHNoSVdlSjAvT1BGQjlCNGVLRldlcUEzNmlnb3ozWjUvZCs5OG11MkFONUw0K1BRL1RHbmFCOXhFWk9KQ1hNTVpHVXltYmpPUjRoOXdBblM3em8yZkNKMVRkVVk3THBUbnlvOWdsS2hkUGg3cVZLcXlFek5Zc2ZSdHltcktXUm0wa0pNWmhPRkZUbEVoeVU2WkRTREE4S1pFamVOTTFVbmFlMXNJc2d2bE1MeUhNd1dNd3VtcjNhb0xydGcyaTNTRFloekowVFFLUWlEaUtCVGNHQ2Z6Ym80YUJqWUZMdnZDcUtZME5nVnBJRVZjZElEcERHZjFaMVNodnRzMzZPeTNiR1FGRWlCNkprVzZURlltQmZFK2twQmFFeGZNQnJyQzZGZTB2eWo0OWxMSC8wT3JjN3hINHZCcUNldjVKQkRkcWE5cTVudTNnNys4czdQYk10NlhYVE5IUW5uNmtyWWZ1VGZWTldmNWR5RkVxSkNFN2gxNmNPMjlVMXQ5ZlRvcEJSNHIxWXFlT1NoOW5RSVhnR0MvTUx3OHc3Z1dPRnVBdjFDMmJ6cWNTNjJTcG5ldVZPWDA5TFJTRXRISTNxajFFZC9UdHB5bXRzYjBCdTAxRFZWbzVBcm1EOXRGUjFkTGJSMU5SUGtGM3BEUHI4d29MNnBHc0FwT0xwZVNRblQrY0Vqei9EY1d6OWhkbW9XODZldDVJV3QvKzJRTWR4LzRtUDJuL2o0aXZaMzRzeEJkQVl0R3JVWEdTbUx5VWhaYkZ2M3hjblBLS3M1VFcxakphR0JrVVNGSm5DYjNmWGM3Lzg5K21jQW5udnJKOHhJV3NEaW1lc0FLWk52TDcvMEtJMnRGN0JZekNpVkttTENKckJzOW0xTys3UFBHQmVVSGVQREE2ODRiZlByRjcvaDhEcDFRZ1ozcmZqS0ZYMW00ZnBZclZicW04K2o4ZkFpSkNEQ3R1eDhRemtSSVhGT1ZZN2pJaWNEVWhYa21Va0xhV3lweFdEVXV4eUxHeGM1bVROVko2bHZxaWJJTDVUejlXWElaRExpSTZjNGJCY1dGSVduaHhkMWZmL09CRUVZSUlKT3dVRzQvYlFwTGpLZC9jNktZa0xqaHJ4dlRHZWlQNnp0NitWcHRFQkYrMEFRZXJaVkdzczdWRm1EaTczUzQwU2o0M0sxb2k4ajZnc3h2Z1BCYUp3ZmVJMkR2ejU2ZzQ3YXhrb3lVN09JRFplNkttcjFQV3cvOGhZcGlUTkppQno0OHJJcit6MkMvTVBJU0I3SXRIeDY2STBiMHM3a2hCbHNYUHdnSHgxOEZhVkN5ZDByditZd0JjV2hVOXNwTE05eGVNK3AwaU9jS2ozaXNHek4vTTNNbWJxTVRjdS9qTWxzeEd3MjhjOXR2MEdwVU5xNkVMNi85NTlPeDgrMjYxSU1ZREliMFJ0MVRsMFVoZUZuTU9ycDBYYWgxZmRRMjFqSkY2YytJeUZ5Q25QU2xnMzdzZlFHSFcxZHpiWXhtYjI2Ym55OUJxWVQ2YjkrQmh1YzhUZWFqQnd0MkRYa2NmTExqakU3WlFtMWpaVWt4VThucDJnZjZ4YmVoMHFwdnFaMlAzYjdEeSs1L29OOUwyRXlTWVdPWmlZdllsSnNHZ0FhRHkrK3VYbm9zWm8zNnQrM08rdm9ic05rTXREZTNVTGVtUytvYTZyaWptV1AyYTZGcnQ0T1RHYWpiWXl4dmY1TWFVZVhkQ2UxdGZOaTMvS2h0MjIzMjliWHk5K3BZQkdBbjA4UUxlMk5Uc3NGd2QyTmc2OTl3bkFLdjhSY25mYkZoR3E3UkRHaDhVd2w3eHZQWXowVUhnQUFJQUJKUkVGVWFYZWp3V2lSem50TlY5L1BUcWp0bHA1M0RkRlR6MkNHY3gzU1l6QVBCZmlvd1ZjbEZVTHlVVXMvYmM5ZExPOS9LRzZTOUdsYnA5VC9PQ2xodXEyeVlVMWpKU0FWS3BrU1A4MjI3WUc4VC9EM0NXYnFwRXpiTWkrTnp5WEhNejd6cHZPWDRmNHVmWHR6dDduTUdnMVZJWFJHMGdKNnRGMGN5UHVZOXE1bTJ4aW1mdjQrUVR5ODRTbmJQb3dtQXg1cVQyUXlHVHFEbGhlMkRueTVWaWxWcUpRcXVuczdBYmgxeWNNT24rdHlCbWVhaEpGejVseWVRMFl1YmNKczFpellQQ3pWTlFkcmFLa0JJRElrRHBQWlJGZHZ1OE9YL2NiV1dvclA1VG05Yi9BMWUralVka3htSXg0cWpkTzIxZlZsdEhaY0pDVnhGanVQdlVkMGFDSXE1V0dLSzA4NGpVMTJPSWJGVE5uNTA3YlgrYVZIT1YyUmU4blA4KzM3ZjR0RzdVbFhUenRHazRINjV2TlNacXN2Nk1ScXBVZmJPZVQ3VFdhajA1aHNZWGk5L1BIdjZlaVd1bDU1ZS9weWU5YWpEdU9HZFhycDdybUhpN2xjKzYrdi9xNjRsOXBXUFdoYnJiN1g2VzlvUDQzYUU1UFppTVZpY2VoNkt3anVUZ1NkZ2dQN01aMzFQVkptcS8vN3ZWd0drd01IQ2cyZGJZSHBZWVAzSUl4WEt2bEFSblN3ZHYxQVFGclhMV1ZGYTd1a2JydEQwWnRCcjRXV2E1eTZVcU1BbFFMVWN1bW5TaTVsVnUxLzJxKzMvK21oZ05YWGRsZ0hMWDEzeG1zYksrbnFhUWVncGxHcXh0VFFVdU13VmNsUTFXdTdldHV4V0MxRUJNYzQ3WDlXOG1LSGpDUkF0N2FUL05LanhJWlBKTnBGQWFMcWhqSnErd0pmZ04vODZ3bUg5V2FMbWRjK2U4YjIrcFo1ZHdNZ2w4bHRkL09QRnV4aVYvYjdmTytoUCtMcDRZVldQNmpid3lDZkhIcmRycHJuNWVrTldpYkhwVi94OXNLMVM0aEs0cDVWWDZkWDEwMVRXejBGWmNkNC90MmZjOCtxcnhQZjE3MXd1UFIzZDlXb1BXbHN2WURWYWlVMEtNcTJ2cUsybUlhV0dycDdPOUFadExZdWtBYmp3UGc3blVITDBZS2QzREx2Ymc2ZDJ1NTBqSU1uUDJWSzNEVDhmYVE3WWpLWmpCbFRGbkF3NzFPbVRwcUR3bTVzcDFiZlMwVk5FVHBETHdmelBnVWdLME1xSkpNWW5jekVtRlIyWmIvUDVsV1BPNHdKUFYyUlMwblZTVnUyN0tFTjN3R2NNN0o2bzQ0M3RqODc1TytqVjljdHJ2TVJ0bUh4QStqMHZYVDJ0Rk4ydm9EMzlyeEEycm5aYkZyK0dES1p6RGIxbE54Rk1hZitzYmI5UDgyWDJoYkhiUzBXczIzWjViWVZCRUVpZ2s3QmdiZEsra0t1TjB0ai9kcDAwaGpBZmxPQ0JvTE8wallSZEFxU0FBL3BNWFZRcnlRclVzYmNsaDN0KzFuYkpYWEh2UjQ2cy9TNEZuSVpyQjZHSVcxR281N1F3RWlLS284RDBweVVMUjJOcUZVZXRtWDl0UG9lVEcxR2poVHNkRmplMUZiUHFybDNPUVNkL2RuTTVabTNPWFVaYkdpdUliLzBLSlBqMGwwV0V0cWIrNkZEMExuSWJscUlnckpzZElaZTVxUXRvMGZiUlU3UlBvY3Y2ZGRxMmV6Ym1CUTc5WXEzMzdidnBlcytwcjJuNjZCWU8rM3lHdzZ6NTA1S2o1RWlsOEgxWHFiK1BrRzJBQTFnZnZwSy9yNzExM3l3N3lXZXVQZS9oelVUVTkxUVJseUVGTWpXTkZiZzYrV1BiMThtZi9YOGV3Z05pQ1E0SUp3dlRuNUdhWFdCclZ0cmNXV2VyVXV1UnUxSjJzUk1NbEtXT0FXZFZYV2xuTHRRd3BkdWRaeDZaODdVNVJ3cjNFM2VtUy9JVE1zQ29LanlCRnYzL2hPcjFZcE1KaU1sWVNhcjV0MUZnRzh3NStyTzRPY2R5T3pVTFBibWZvaENvV1JpVEtwdGZ3ZnlQbUZTN05UTC90dlFxTDE0OHI3L0dYTDlCL3RlY3FvY2ZTMmF0ZkJaRWVSMFFYZmYvODFqM1hCYzI0RERlWnMvYlNXN3M3ZHlwR0FuQ1ZGSlpLUXNSdFdYMGU4ZloyNnYvMmFIaDByS2JQWm4vKzJMRUExc3EzUGExdFYyL2NmeVVHbEUwQ2tJZzRpZ1UzQVM1VFBRSGJLeFoxRFFhVmRNNkt3b0ppUmNoZ3lJOEpZZW1SR082eXhXNkRSQXQySGdaNWY5d3doZCtrSFBqZEpyazhYbDRXNjRHVWtMbUpFa1RWeHZNcHZZdHY5ZnRIUTBjdmZLcnpsOEdRTFgxV3ZidTFwNDlxMGY0K2ZqV05IVDJqY0ZoRUorL1graSs0dW5nTlQxdDZPN2hjVXoxMUZRbGcxQWRGZ2k1K3BLcnVzWUNybmk2cm9SRHZPWHNYUnZPS3V6U0JrR0dZeDArU3FMVlhxa0JrTkd4T1czdjFZeTRNaWV5MjUyVmZ4OEFwa2NsMDVCMlRIYU9wdHNsWWFIZzk2ZzVWeGRDZTFkTFpTZlAwMWlWREp0bmMxbzlUMzRlUWVpTitxb2E2cW1zNis3YW4reGxRRGZZSFQ2WHVxYXFnbjBDK1hXSlE4NWZXRTNtb3g4ZXVnTkpzV2tPVTExNHV2bHo0eWtoZXpPMlVwQ1ZCS2hnWkVFK29ad3k3eTdTVW1jeFNzZi95OFJJYkZPMVU2VkNpV3BpYlBJUHIzWDl1LzFmRU01Rnk2ZVkrV2NUWmY5dkZwOWoxTlBBbnRtczRsa0YxUEVYQzB2bFhTRE55NFNUTEtoeDlhUEpTTnhiUVBNVGwzS2tZS2RWTldkSlNObE1YN2VnY2hrTWxzWFhIdjk0elA3cCtucHZ6blRQOGJUMWJiQi9kdjZCbFBmVk8yeUMyMTdWNHZEMUQrQ0lFaEUwQ2s0Q2ZleUN6cDdJY1h1Lytra3V6RitwYUtZa0hBZDVMS0JET20xMEpxa01hTkd5OEJQKytjR3M0djFaakJZd0dRR3JyRmI3MkFtczRtelZhZlltN3VOOXU0V1ZzKy9oMkQvY051WGxINWhRZEg0ZVFmUTN0WEMxbjB2MHRYVFRvKzJDNVZTN1RCVkJFaDM0R1V5MllpT0I2cXNMY2JYeTUvUXdFaW5kZjBaZ0NzTkpIY2VlNWRkMmU5ZjhiRk5aaU5UNG9Zdk03bmVIK2FHbkNZa0pJVFEwRkJVcXBFZFIvZE9DYnhRQU12ajRQYmg3YUhxNU1qbE43bHEvVGMxaGp2NHYyL05mL0xPenIveXI0OStSNit1bTd0WGZaMERlWjl3eG00Y3A5RTBNQUJjS2tLbGNnZ3c3MWoyS01rSk01ejJ2VHY3ZmJwN08zaHczYmRjSG52Rm5Ec29PMS9BdTd2L3ppTWJ2MHRVYUR4Um9mR1hiZk84OUpYOFk5di9VRjVUUkVKVUV0c1AvNXZFNk9RcjZucXM4ZkRpUCsvNTVaRHJQenYwNW1YM2NTVzhsQkFYQXFHaE1NS1g5ZzAxRXRkMi81eXQvZGVVU3FraUxDaWF1cVlxakNhalErR2Y4NDNsQU1UM1plZWpRdUtSeVdSVTk4M3ZhdTk4WXpseW1aeVl2b0p4MGFFSjFEWldjdUhpT1lmNWJwdmJHOURxZTVnMmVkNElmRHBCR050RTBDazRDYk1ySmpTNEMyUzgzMEQzMjdwdTZEWks4MEFLd28zbXFaUWUxNnJ1eExXL1Y1cjNMNWVxK2xKS3F3c2N4bTUrZnZRZFBqLzZ6cER2UFhScUJ3Qiszb0hjdHZSaG9zTVNiVjBRKy9WM0JkdVQ4NEhUKzd2N0NwZVVuUzkwT2VWS2RZUHpGeVpYV3J1YWhnejhlblJkS0JVcWw1VVpYUkdGaEc1T05ZMlZUbG5CbHZaR3psYm5FK1FYYXN2YURCZU4ycE10YTUvZ2hhMi9wcXUzQTROUngrMVpqOWl5KzJlcjgvbHcvOHNrSmN5Z3FhME91VnhCV0dBVTZ4ZmRmOG11aURtbjk1RmJ2Si9ibGo1TVcxY3pwVFdGdG5YbHRVVjA5cmJqb2RLd2NjbER2TG5qT1Y3NjZIZmN2K1lKQXYwdVA1bDBSRWdzTTVNV3NtMy92NGlQbkV4YlZ6TjNyZnphRlgxZUdZN2pVUWN6Vzh3b0ZPSnIxa2pvN0c0RG1Rdy83d0NINVVmeVB3ZHc2TzZmUG5FT3UzTzJjcng0djIxSWd0RmtKTGRvSDc3ZUFVenNLd3pscWZGbVVrd2E1YlZGWExoWVJYUllBaUQ5bXltdHppYzVZUVplZlZNQVRaMDRoK3pUZXpsYzhEbWJ3eCszWGIrSCs0N2Yzd05HRUlRQjRxK2g0TVMrbU5EZ0NyWnlHVXdNZ09LK0pFNXBLOHdhdnQ1WmdqQW1LQlZLaWlwUFVOTlFUa3JpTEdReUdTZlBIdWF4MjM1NFJXTWtkMlcvVDYrK203U0pzMTJ1NytwcHgycTFrbE8wejJsZC8zalBtc1lLTGpSVk9hMGZxbnJ0WUkvZStuMk1mZE5BREZiZlZPM1U1ZmRTUGpyNENoOS84ZG9WYnovY21VN0J0YjI1SDZEVjlUQTVMaDJOaHhldEhSZHRVK05zWFBLUWJUdWp5Y2pPWSsreWFNWWFoL0dmMTZLMHVvQ1dqa2FTNHFlemRlK0xkUFYwTUgvYVNvb3I4L2p3d012Y3NleFJtdHJxYUc2clo5T3l4M2o1NC8vbHZUMHZzR0h4ZzNoNmVEbnRyNzI3aGV6VGU4aksyTWowS2ZQWmQvd2pUdHRONzFOeTdpUVZOVVg0K1FUeThJYW4yTFQ4eTJ3Ly9PK3Jhdk9LekRzNFhaSExtWE1uV1pGNWg4dGczR3d4TzQzUDFPcDcrZXQ3dnhoeXY4UFZ2Vlp3MXRyVnhKdmJueU01WVFaaFFkRVlqRG9xTDV5aHJxbWF5WEhwcEUrYVk5czJNeTJML0xLajdNN1pTbE5iUFVIK1lSUlhucUM1dllITnF4NTNLTmEyY3U2ZFZEZVU4Y2IyUHpFcmVURUtoWktUSllkUXF6U3NuSHVuYmJ2b3NBU21UNWxQZnVsUlh2L3NUeVJHSjNQaDRqbk9WdWN6ZjlvcXdvT2liK2p2UXhER0FoRjBDazR1TlZjblNNV0ViRUZubXdnNkJmZDB4N0pIVVNuVktCVktqaFZLZzVQQ2dxSWRzb1A1cFVlNTBGVEZ1b1gzT2J4WG8vYWtWKytjcGV6WDF0bEVUUGdFSGgxVU1BV2tRa0l2ZlBEZkxNKzhmY2hDUXE2cWZycmlLcFBaMXRuTWhhYXFTMDQvTWRqU2pJMU1qRTdGWXJXNHJQdzQyTlVFcU1LMW01ZStrdXpDUFp3cVBZSlcxNE8zcHk4cGlUTlpOR090UTdkcXJhNmJjM1VsbEZTZFpQTXQzeURHUlZYa0sxRjVvWVNQRHI3QzhzemJXVGg5TlVjTGRqTTViaXFmSDMySEUyY09jdXZTaDBudXkzS0NOSmJ6b1EzZjRlMmR6L1BudDMvS29obHJtWlc4Q0EvMVFDR0JBSjlnSHRud1hWc1h4bVd6YjJYWmJLa0M3Uy8vOFhVMkxIN0FZV3FpdEFrWlRJaE9jUWhnclpjWUJkblVWcy83ZS82QkRCa1J3YkhzTy80aFpvdUpCZE5YMjRJUnZVSEh1N3YvanQ2ZzVlVFpRNlJNbUVWSVFDU0xacXhsZWVadFErNjdvQ3o3a3NjV3JsMVlZQlN6a2hkUlhsdEVTZFVwYVZsUUZHc1gzRXRHeWhLSHpMbEtxZWFoOWQ5aFYvYjdsRlNmd21ReUVoa1N4LzFybm1CQ1RJckRma01ESTNsa3czZlpsZjArT1VYN1VDcVVKRVlsczNMdW5VNWpnamN1ZnBCQTN4RHlTZzV4dnFHTVFMOVExaTY0bDltcFMwZitGeUFJWTVBSU9nVW5sOHAwZ2xROFkxdGZENzdpNWh2VEprRzQyYmpLeWd4V1ZWOUtmVit4bEN2VjBGS0wzcWdqMlAvRzNjM3g5UERHeDhzZnE5VnE2eHA4c2ZVQ2phMFhDQStLUmk2VDQrY2Q0QkFNZ0RUUDZKZHYveEdCZnFGMDkzYnd3bnUvNE00Vlh5RnRRb2JMNC96UFMvL0p2UFNWYkZyMkdESXhmOTJJUzRxZlRsTDg5TXR1NStjVHlHTzMvb0EzUC84enIzN3lSemJmOHJoVElhekxLVHQvbXJkM1BrOW1XaFlMcDBzVEVxVk9tTVcvUHZvZGNybUNoOVovaDVodzUzcWxRWDZoZlBuMkg3RTNkeHY3am45SVRQZ0VweTdCOW1QbXJvU25oeGU5dWg1T2wrZGd0cGpvNkc2MVZSM3RaelFaMkp2N0lVY0xkaElWbXNCWE4vMEVmNThnOXAvNGlBTjVuNUJidkovWktVdFpPR01OcjN6eUJ6cTZXL25LSFQ5bVYvWjdQUC9PejVnK1pUN1JZWWxVMUJZamw4bVJ5ZVcycVRJc0ZqTW1zd2tQdFFhVDJVUmhlUTdKQ1RPdnVMdTZjSGxlR2gvV0xOaDh4ZHRMYzNnK2N2a05rYnBjUDdqZTlkaGhlM0s1bkNXejFyTmsxdm9yYm9jZ3VETVJkQXBPN0RPZGRTNlNNZE5EQjU2ZkZrR25JQXlwdnFrYXRWcERyNjdITmhib2N2cUxyaVJFVGhuSnBqbFlzMkF6Rm91Rnp3Ny9tOUx6QlVTRnhxUFY5ZkRDMWwrVG1ackYwb3lOZkd2TDA3YnRYOXoydE11dXZRRHY3L2tINysvNXg1REhPblJxaDIxY2E3OE5peDlnVnZLaTRma3d3alh4MUhqendOb25lZjJ6WnlnN1gzalZRV2RNV0NKckZteDJ5UEw0K3dTeGR1RjlKRVlsMjZhamNFV2xWTE42L2owc21iWEI0V2FPVENhLzVtSmFLcVdLSFVmZkJxU3NXT3FnR3lFR281N0tDOFZzV1B3QTB5YlBzMlhHbG1mZVR2cWt1ZXpKL1FDRlFvbFNvY1RIeTUrMUMrNGxJamlHKzljOFFWN0pGeFNVWjFOWW5vUGVvTFVWcnhsS1JIQ3NRM2RQUVJBRWR5U0NUc0ZKb0VZYXUybXhTZ1dEZW96Uy9KMzlnajJsS1RBYWVxU3BMcW82SWNGdjlOb3JDS1BOVStOTnNIKzRRNWV1VTJlUGNMR3ZHK0VmWC84ZWlkSEpwRTdJSURsK0JwbFRsNkhYTzVmUE5ab01uQ285Z2x3bXY2cDVMKzMxenlmbnFqQ0x3YWh6T2FINXhkWTZQam4wT3JXTmxVUUV4N0pselJPb2xDcjI1bTRqcDJnZlJaWEhXVDMvSHFaT2xJb0ZyVmx3TDNxRFkvdDNaYjlIZTFjTGQ2Mzg2cENUcHIreDQxbFNFek9ZbWJUUVlYbUlpd3E2d28zbm9kYnc0UHB2TzgwTmV5VThOZDR1dXhXNnlyUXVucm5PWVNvZjJ6NEc5UjY0MUJ5WUFQLzFsYjhOdVU2bFZQT1R4NTRIY0FwY0g5N3cxQ1gzR3hvWXliMjNmTVAyK3A1Vlg3ZDF0WlhMNWN4T1hlcjBXUzBXaTBQbFZCa2pXMzFhRUFSaHJCRkJwK0NrZjI3Ri9peG5ZeTlNY0N5dVNYcUlGSFFDRkZ3VVFhZmczcVpQbnNmMHlmUG82RzZsb3JhWS9OS2oxRFJXRUIyYXdMeHBxeWl1UEU3WitVSXFhb3Y1VlBZR0UyTlNTWjgwMTZtRS94Y250OVBWMDg3MEtmUHg5dlM5b21NZks5eERUV01GS3FVYWs5bElhWFcrTFRzRHNEdDdLMGFUQWIxQnkvbUdjaWJIcGR2ZTI5QlN5N0hDM1JTV1oyTzFXcG1adEpBMUN6YmJnbzdWOCs4aE5UR0REL2EveE5hOUwxSlFkb3lOU3g2eVZYVUVxWkx2dnVNZjB0aDZnWVhUVjE4MlF4YmdHK3cwamtxNGVWd3FJem5XREZmUXA3eUNDclJ5dVJ3NUlzZ1VCRUVZaWdnNkJaZnNnODc2YnVlZ2Mxb1k3T29icWxiUUJMYzZUak1vQ0c0aHIrUVFUVzExdEhSY3BMR2xocTVlYVlKYlgrOEFsbWZlenR5cEsxQXBWYVJOeUVCdjBGRlNkWkxDOGh6S2E0c29xem1OaDBwRDJzVFpyRnU0QmJsY2pvZGFnNGRLUTFiR3hpR1BLWmNyOFBUd3RzdEdXUjNtUWZUMDhHYkZuRHRzVlhRYldtcW92SEFHbVV4R2VGQTB5ekp1dFcxYlhIbWNnckpqeEVWTVlrWG1IUzdIenNWR1RPUnJtMzdLWjRmZnBMR2xGZytWTks3endzVXFUbGZrY0xvaWx4NXRGOGtKTTFnMmUraWlLb0lnQ0lJZ3VDOFJkQW91UmZsQVhxUDB2TjVGTWFGMHUrblBDcHR1VEpzRTRXYlQxRmJIOGVJREJQaUdFQnMra2NpUWVCS2lrb2dLalhmcTN1cWgxakI5eW55bVQ1bFBkMjhuUlpYSE9WMlJpOEdvdDJWa3BFeGgyaVduclFnTGl1SjdEdzNNY3prdmZTWHowbGZhdXZjTnpzbzhzTzdKSWZlMWJQWnRwQ1ptRUJFU2U4blA2YUhXY01leVJ6RVk5YlpNbUV3bUk3ZG9QNUVoY2F5ZWQ4OVZ6ZE1wWExrSjhaTkh1d25DS0lxSmpBZGNkNWNmNjhTMTdkcDRQdWVDZXhOQnArQlM1R1dLQ2NYNGdwOWFHdFBab3BPMmlmSzVjZTBUaEp2QmlqbWJ1R1hlM1ZmOTVjREh5NCs1VTVjemQrcHkyN3liL1NLQ1k2NnBMZGZTdlU4bWsxMDI0TFJuMy9VeUtqU2VweDc4M3l1cTR0dnZwMS8rNjFXMVQ1RG1nbXhvcWIzbTYwSVl1K3FiejZNek9JLzlIaS9FdGUxc3ZKOXp3YjJKQVFpQ1M1RjJBV1Q5RU5NSnpyQ2JQN3RBWkRzRk42UlVLSy83YnZSWXZwdDlOUUduY0cxaW9xTnBiS2taN1dZSW82Q2hwWWJnLzgvZWZjZEhkZC81L24vTmFFYTlvUzZRRUFnUVJWVFRpeHZZdUpjNGpudmllQjBuamplN3laYmMvVzI1U1c1MjcyWjNFMmYzYnZiYXpvMFQxN2l1SGNmWXVPQUNtR0lRVllBQVNSUTFKS0dDZXBuNisrTWdqUVpKcUkwMDBzejcrWGp3eURsblR2bkk1eHVZajc3ZjcrZWJtSURKWkNJa0pHUkMvMTNSRjdYdDNnTDluVXR3VTlJcGZabzhpS1J6UVkrbFU1UjBpb2o0M3ZLVnl6aFRmY3pmWVlnZm5LbzR3b3laMlpqTlpxeFdhOEFsSUdyYnZRWDZPNWZncHFSVCtwVFpvM0RtdVZadzkzRk96NlJUOHpwRlJIeHZ3WUlGUk1aWjJYUHNNMytISW1Ob1YvNFdUR0VPTWpNenNWZ3NoSWFHQnR3U0xKNjIvYW0vUXhrWGR1Vi9IUER2WElLYldyUDBLU3pFbUxNSnhucWROVzI5ejhtT2c0aUxzNElyVzZGTzB4QkVSSHp1Z1FmdnArSkNFWHVPNk10NU1OaWR2NFdLK2tMV3JsdUR4V0loT2pvYXE5VTY4SVVUa05HMmk0TytiUnZ2dkNnbzNya0VMeVdkMHErZTh6cjdLaVprTm5uM2RoNVdiNmRNSU9iUXZ2cnZaU0p5MEFsTTdQbXgvVEdaVEZnc0ZoNzUxa05VdDUvaTdhMi80ZURKblZUV2x2bzdOUEdoeXRwU0RwN2N5WDkvOW1zcW13dTU4dHJWaElTRUVCVVZSWHg4UEJiTHlPZVBqemZCM3JZOTcvd1p6dlY0NTlIUjBRSDd6aVc0cVhxdDlDczlDazdXRzl1VnJiQzRqM01XSnNQZVNtTTd2d2JXVHgyejhFUkdSamxuQUFuc2wyazJtd2tMQytQZSs3NUdYbDRlSndvTzhPV3hqd2dMamFTODhxeS93NU1SeWtpZlJvZXRqYVNrUkxKblQrOGVYaGtSRVVGQ1FnSmhZV0VCTzh5eXEyM2ZkLzg5N04yN04yamE5a0R2UER3OFBHRGZ1UVF2SlozU3I4a0Q5SFNDMXV1VWljc1M0Y1ptMTIrUkE0SGQzUmJ3MVI0dEZnc3hNVEdzV2JPRzNOeGNXbHBhY0RnY3VGeXVYc3Z1eU1Sa01wa3dtODNkd3l2ajR1SUlEdy9IWWduc3IycGRQMjh3dHUyKzNubEVSQVFoSVNIK0RrM0U1d0w3YnpJWmtZR0cxd0xNU1FTckdld3VLR2t5MXUzc21nc3FNcDVGSkxteHRickFxZDhtVDJRdTdMU1phb09pMnFQRllpRXlNcExRMEZEaTQrT3gyV3pZN1hhY1RtZkFmemtQZEYyL05MRmFyWVNHaG1LMVdyRllMRUhUMnhXTWJUdlkzN2tFSHlXZDBxL0JMSnNTWW9KNWlaNzVuRWRxWU8yVTBZOU5aS1FpNDgyMDFUcXdONEdtdDA5TWJseDAwSWpEM0Vxa0pUSW9xajEySmRjV2k0WHc4SERjYm5mQWZpa1BOaWFUcWRlZllCS01iVHZZMzdrRUZ5V2QwcS8wS005MmZ6MmRZTXpyN0VvNjg1VjB5Z1FTbCtXbTlyZ0RIT3FlbjRqc3ROTmtLc1Zxc1FaVnRVZDlPWlZBcGJZdEVyZ0MrMWZDTWlMSmtVYUZXb0FXdS9Hbkx6MHIyT1pyWHFkTUVGMlZFK05tMm5GYVczRGg4SGRJTWtndUhMUlJSNzNwWk1CWCtCUVJFUWtFU2pxbFh5WUdWMHhvZnBKeExrRHhCV2pUZDNlWklMb3FKOFpNZFdDTHJLYlQzSWlUenU0bE9HVDhjSnFNOTlMT0JSbzRUYk81Rkt2VlNsUlVWTUJYK0JRUkVabm9OTHhXTGlzOUNzcWJqZTF6TFpBenFmYzVvU0dRazJBc3IrSUdqdFhDOHJReERWTmsyTHFxQmxveUxUUTJOdExTVWhVMGxSTW5vcTVxajVHV3lLQ3E4Q2tpSWpLUjZWOXB1YXpCRkJNQ1kxNW4xNXFlK1RWS09tVmlDY2JLaVJPUnFqMktpSWhNVEVvNjViSUdzMndLR1BNNjN6eHBiR3RlcDB4RXdWZzVjU0pTdFVjUkVaR0pSMG1uWEpiWG5NN1cvczlibk9MWlBsNEhOcWN4N0Zaa0lsRVNJeUlpSXVKN0dwTWtsOVZ6MlpUTERhK050TUMwV0dQYjVUWVNUeEVSRVJFUkVTV2RjbGs5ZXpyUHQ0SHpNcU1OdFhTS2lJaUlpSWhjU3NOcjViTENRbUJTT0Z6b01QWXJXeUVqdXU5ekZ5YkRwbFBHdHBKT0VSSGZPM0xrQ1B2eTlsTldXa1pFZUJTbnpoYjZPeVFab2V5c1dYUjB0cEdST1lYbEs1YVRtNXNibEVQOUE3RnQ2OTJLZUNqcGxBRmx4bmlTenZLbS9wUE9SVDNtZFI2dE5YcEZRL1QzcW9pSVQ3ejQvRXUwTjdtWW1qeWJ4V3V2SXpVaHc5OGhpWTlVMTVkVFZWdkdGNS9zWlgvZVFSNTQ2TDZncXN6ODR2TXYwZDdvWkdwSzRMVnQ3M2Q3Z0FjZXVqK28zcTFJRjdWNEdWQkdqR2U3YTgzT3ZpU0VlODYxdStDb2VqdEZSSHppbVY4OVMxeElKcmV0ZlpoRk9hc0Q2a3U1UUdwQ0JvdHlWblBuVlk4U1o1N0NiNTU2anZiMmRweE9wNzlERzNYZGJYdmROd095Ylh1LzI0eWdlcmNpUFNucGxBRjVKWjJYS1NZRXNLUkhiK2VCODZNVGo0aElNSG54K1pkSWo1dko4bm5YK0RzVUdRTXJGMndnZmRKTVhuN3hGVnBhV2dJNk9YbmgrWmRJajVzUk5HMTc1WUlOVEE2U2R5dHlLU1dkTXFDZVNXZlpaWG82QVpha2VyWVBWbzlPUENJaXdTSS9QNSsyUmhmTGM0UGpTN2tZVnMzZmdLMFY4dkx5Nk96c3hPVnkrVHNrbjhzL25FOTdnNVBsdWRmNk81UXh0VElJM3ExSVg1UjB5b0FHTzd3V2pQVTZ1Nlp4SHErRGRzZW9oU1VpRXZEMjdUMUFWa3FPdjhNUVA4aWVQSStDb3lkb2Ftb0t5QjZ4ZlhrSHlFcWQ3ZTh3L0NMUTM2MUlYNVIweW9BeW9zRjhNWk9zYXpmbWEvWW5OaFJteEJ2YmJ1Q1FodGlLaUF4YldYa1pxWW1aL2c1RC9DQXRNWk9hbWhxYW01dHhPQnk0M1pkWnMyd0NDdWEySGVqdlZxUXZTanBsUUdZVHBFWjY5a3VhTG4vKzBqVFA5bjROc1JVUkdiYUlzRWpTRWdPcnNJb01UbnJTVk1KQ3c3SGI3ZGhzdG9CTFRJSzViUWY2dXhYcGk1Sk9HWlNoRExGZDJtTmU1NzZxMFlsSFJDUVluQzRwOG5jSTRrZmxsU1U0blU1c05sdkF6ZjBMOXJZZHlPOVdwQzlLT21WUWhwSjBMa2dHcTlsejd2bTIwWXRMUkVRa2tMbmRiZzNCdkF5MzI0M04zdG5uWjUyMkRtb2Jxb2I5Mzg3aEhOM0NGSHEzRWt5VWRNcWdaQTRoNmJTYWpjU3p5OTdLMFlsSlJFVEduK3I2Q3JidTMrVDFSWHJyL2syY3JqanVkVjVWYlJtL2Z2dWY2TFIxOUh1dk14VW4rSFR2SDNxZDA5N1p4a2U3MzZTbHJmLzVIbTYzbStLeVk4UDhLUmh5NzlQdS9FLzR4VXQvUGV6bnlmRHNQNzZkcDk3OE1WVjE1YjArTzFseW1LZmUvQWwyaDIzSTkvMWc1MnM4L2VaUGFHMGY0RXVQaUF5S3hkOEJ5TVF3WlFoSkp4aERiQTljbk0rNXJ3cHVuVEU2Y1ltSXlPQTRuQTZlZnZNblhHaXU1Zkd2L29pVWhNbWo4cHhQOS82QkVITklkKzlUV0dnNEpaV0ZSRWZHa1pHU2pkUHBJQ0k4aXVyNmNscmFHZ2tMRGUvM1h2dU9iNmVxdHBUMXkrLzBPbTRKc1hDeTVCQXRiWTE4ZGNPMytyeTJxUFFJcjMzOEZBdG5yZUxtdGZjVGFnMmpxUFFvTGUyTjJPeWQyQjIyaS8vYlNYdG5HMjN0emJSMk5OUGEza3hiUnpPckZselArdVYzVU5kNG5xTFNJMzArSXk0NmdiblRsd0RnY05yNzdYRWJLZldFOWEydW9acFA5cjVOU3NJVWtpZWwrL1RlczdNV3NlLzROajdaK3paM1hQMndUKy9kazk2dEJBc2xuVElvUFlmWGxnNVFTQWlNWWtLL3lUZTI5MVVabFd4Tmw3MUNSRVJHMDk2am4zR2h1WFpVbjNHME9JK3o1MDd5cC9mOEw3WWRlQStIMDg3TmErL3YvdnpReVYwVWx4L2pnUnUveDdtYUVsSVQraThrMDJucm9ManNLRmRmY1NzRnAvZmpkSGt2TFpHVm5zUHBpdU1jTHR5TnllUTljR3RLOGpSeXNoYnkxUTJQOGU2MkY2ZzRmNGI3Tmo3Qi9oUGJPVjFlZ01VU1NxZ2xES3NsbEF0Tk5jUkZKNUNlTkpYWTZFbEVoRVVSRlJGRGVsSVdBQmVhYXNnNzlubWZNV2FtemV4T090MXVOMmF6QnBDTmxmYk9OdDc0NUJuQ1F5TzRlOE8zQ1RHSFVGcFY3Slg0VjljYnZaK25LNDVqQ2JGMkg0K1BTU1FwUG8xOUJkdllzdWV0ZnAvaGRyczVkbW9mQmFmMzkvbjVJN2Y5a0xTazRLekFLekpVU2pwbFVGSWpqV0d6ZGhlME9hQ3hFK0xDK2o5L1pqeEVXYUhWRGgxT09GWUw4NVBHTGw0UkVmRm9hbTNnaTRPYmlReVBwcTJqWlZTZVVkZDRudmQzL0o1cmx0NUdYSFRDZ09lZnJUeEpWRVFzQjA3czZENjJjTllxTENIR1Y1UERoYnN4bTh4Y01mZEtubnYzMy9yc1JUU2J6R3pkdjZuWDhXdVczVTVpZkNxNTJVdEpqRXZsMDcxdkV4a1J3MzBibitoMTdwTXYvNURjR2N0WnYveU9QdU9jbVpuTG45MzNUMzErNW5BNk9ISDJFQUMxRFpXNFhLN3UvUzR4a2ZGTVNabld6MzhGR1k1T1d3ZXZmdlJmTkxWYzRPSGIvcHJZS0dPdHRpMTczcUsrMGJOV205Tmx6TW5jdFAwbHIrdVh6cjJLOWN2dndPRjA0SFE2dU8ycXJ3L3ArWGFIamMwN1g4WGxWZ0Vna2NGUzBpbUROaVVhemw3czVTeHZ2bnpTQ2JBaUhUNHZOYlozbjFQU0tTS0JJZjdpYU5ENi9xY2lqanZ2Ny9nOTBaRnh6SjIraEIySFB2VHhONlRkQUFBZ0FFbEVRVlQ1L2RzNlduajF3MTh4STJNZXF4ZGVQK0Q1VFMwWHFMbFFTVWRuRzE4YzNFeHphd01SNFZIa1ppL0RFbUxCN1hhVFY3Q1ZLK1plU1hob0JOKzkrOGREanNudGRtTXltVWhMek9EQm0vNThPRC9XZ0RvNjIzaGp5ek5leHk3ZHo4MWUxdThRWUJtNjlzNDJYdGowQ3hwYjZubm81aCtRbWpDRnB0WUdZcVBpZWZTT3YvRTZONzlvRCs5c2ZZN3YzLy9QaEZyNy90SmlOcHRabExONnlERnMzdm5xc0g4R2tXQ2twRk1HTFNPbVI5TFpBcmtESkpHcmVpU2RYNTZEeHhhT2Jud2lJbU1oNFdMU09aajU3ZVBCNGNJdktTbzl3amR1K1V2T1ZwNGNsV2UwdGpjVEVSYkZIZGM4UXZuNU14dzdsWWZKWkdKZndUYjJIOStPMisybXRLb1lnQmtadVJ3cDNndkExMi81QzVMaTAzank1Ujl5L3czZjY1N2ZtVis4aDdyR2F1S2lQRDJtUDMveHIzQmRNc1MyTHpldXVZK1ptYms4ditrWExKdDNOU3R5cjhWa01uRysvaHpsNTAvM090L2hzRk5WVitiVjQ5cGwxdFFGeEVURzlmdXM2TWhZL3ZhUlh3SHd4Y0gzT1Z5NG0rL2Q2K2tWZlhuemZ4QVNvcTlhdmhRZUdrRkNYQXAzcmY4V0tRbVQyVmV3blE5MnZjcGpkLzdka0llNnpzaVlSMFJZMUpCanNGcEN1ZlhLaDRpUFNSenl0U0xCU244VHlxQU5aZGtVZ0ZVOWFsU1VORUZkT3lSRytENHVFUkYvMkZzSlZhMlFOdlR2ckdPbXZxbUdEM2E5eXVLY05VeWJuRE5xU1dmeXBIUWV1T25Qc1Zxc2ZKNzNEbFpyR0RldmZZQUZNMWQ2blZkYVZVeFQ2d1VPRnU0RW9MMmpGWmZMUlZ0SEM5RVhrenU3dzg2MlBvYk1mblhEWXpDSW9pdEprOUlKQ2JFd0pYa2FIKzErZzRMVCsvbkt0WDlDYVZWUm4vUDM3QTRicDhzTEtLa3M3UFhacEpna1NzNzFQdDVUZW5JV2lYRXBPRjFPTENGV3JCYlAzRUdYeTBtSU9XVEFtR1h3VENZVDkxei9PQUF0YlUxOHR1OGRWaTI0anYzSHQ1TmZ2TWZyWFBmRjRhOVB2dnpEWHZlNWEvMmp2UDNaYndIWXZQT1ZZY1ZTVlZmbU5XZFpSUHFucEZNR2JhaEpaNVRWR0ZKNzlHTGRpaS9LNGM1Wm94T2JpSWcvL0hnblBIa3RSRnNIUG5lc09ad08zdnIwTjBTRngzREQ2bnRHL1hrUllaR2NyamhPU1ZVUjM3bnJmeElSRmtsZFE1WFhPU21USmhNYkZjK2VvNStTTW1reWJSMHROTGJVWXphWmlZNklCWXdlUTZmVFFXUjR0TmUxMlZQbURDbWVPNjk5aEJtWnViejN4Y3ZzUDc2ZERTdSt3cko1Vi9jNjc4bVhmOGlTMmV2Nm5OUFpZV3ZuMzM5dkRObDB1OTA0bkhZc0lSYXZ3a1ViVjMyTnhMZ1VXdHViZThYc2NEblUwem1LM3QzMkF2SFJpV3hZL2hWcUdpcVpQVzF4ditkMjJ0ckJaQ0xNYXZTbXB5WmtESmd3dnIvakZhWk56aUUzZTFtZm55ZkVwZ3cvZUpFZ283OEpaZENHbW5TQzBkdlpsWFIrV2Fta1UwUUN4NFB6NExVVDhPQjc4S2RMSUR2ZUtLSTJYbXplOFFvMUY4N3h6ZHQrZU5sbFNYekY3ckR4NGE3WG1adzhqWlNFeVZUWFYvRDZscWQ3blhmN1ZkL2dvWnUrejVsekoyaHVhOEJxRFNVaExnV3oyWXpOM3NtdXd4L3oxUTJQOGZHWGIzcGQ5Ni9QLzJCUWhWdHVYbnQvOXh5OUJUTlhNRGw1R3BOaWhsZFVJRHcwZ3I5OTVEOEJLQ3pKNTdXUG4rS3hyL3g5bjh0enRMUTFFaFVaNjNYTWRiSDNVM3h2KzRITkZKY2ZZK0dzVlpqTlpsSVRwcENhTUtYZjgxOTQ3MG1pSW1LNWU4TmozY2U2Mm9uRDZhQ3lwb1MwcEV5c2x0RHV6ei9jOVRwSjhlbERudk1wSXIwcDZaUkJHMjdTK2V6RnBWTU9uVGNxMllacnBKR0lCSUNGeVhEdFZQaTN2Y1lmWHpPYklIdVkxKzdPMzhLaHdsMWNzL1Eyb2lKaWFXeTVBQmhWUHdGYTI1dG9iSWtnS2lLbXUxcnNTSDIwK3cxcUc2cklURFVXWms1Tm1OS2RzUFdsb2JtT2tzcENiUGJPN3FWVFFxMWhiRmh4RjNPbkwrbVZkRDV3NDUvaFp1RGh0WmYyUGlYR2VmWnQ5azRhbXV1OFBqZUc5elp6dnY1Yzk3RVFjd2lKOGFsZTV4MHEzTVcwOUp6dWhOUGxjbmt0a2RMWVVzL1V0SmxlMXppZGpoSC85NjF0aDgzSFlHOHp0RGpCRlFETE9vNmtiUU1jTzdXUHJmdmY5U29PVk5kUVRXTkxmYi9YZEhTMlljTEU2ZkxqZ0RFTXU2dnE3Zm42Q3A3YjlIUHUzZmhkWm1jdEdrRmtJdElmSloweWFQRmhFR2t4bGt5eHUrQjhHNlJFWHY2YWFiR1FHQTUxSGVCd0dXdDJydXYvRjVFaUloTktXaFQ4OGxwamJ1ZXBCaWh1OE4yOVRjQ3VUNGQzYlZkUm5LMzdOL1c1cE1oTG0vOERnRWR1L3g5a3BvN2s2Ny9oN0xsQ0RwN2NTYzdVaGJSM3RuWWZQMXowcGRjOHpMam9SS1pOemdHTXVaQmZITnBNcDcyREdabTUzZWVzWG5oZG44OUlUODdDUFlnNW5aY21lVzk5K2l3ek0zTlpsTE9hOHVyVHZQekIvK2wxellFVE83d0tDY1ZGSi9EOSsvKzVlNytsclluQ2tuenV2dTdidUZ3dW5uM25aNnpJdlpiRnM5Y0FSaUdsdXNacVZpM3dqdDFtN3h4eFQyZWtGUmFsd05SMGNKZ1lSTm85L28ya2JUZTFYT0FQbi8rT2xmUFhlLzBDWWYrSkw5aC9mSHUvMXptY2RreVl1bnZmYjF4ekwwdG1yd1dncHFFU2dMVEVxYjJ1cTIybzVIRGg3bDdIb3lKaW1kbWozWXJJNVNucGxDSEpqSVdURjMrUldONDhjTklKY0dVbXZGTmtiSDk1VGttbmlBU2V0Q2pqejFvZi8vMjJhNWpYM1hMbGc5aHN2ZGQwT1hvcWo2T244cmg1N2YzRVJrMGlLVDV0WkFGZUZCK1R5SFVyN2lMRWJPSFk2WDNkeDkvZDlnSngwUW1FaFViUWFXdG5jdkswN3FRekxURUR0OXZOcWZKamJGejF0UUdmOGR5Ny8wWmxiZW1BNTMzcnpyOWxjbklXWUJRcUtqaXpuMUJybU5jUXlXOS81ZSs3Q3hkZGFzL1JUemw2S3MvcjJONWpueE1YbmNEc3JFV1lUQ2FTNHRQWWUreno3cVR6VkhrQkFObFQ1bnBkWjNOMGVnM1hISTVJQzB4Tmd1UmtzQWJRU04zaHR1M1k2RWxjdmZSVzFpMit5V3Q1bW8ycjdtYmpxcnM1VTNHQ3JQUWNyMTVvNkh0NGJaZVNjNFZFUmNRUUZ6MnAxMmRuenhWU2NmNXNyK09acVRPVWRJb01nWkpPR1pLcE1aNmtzN1FKcmtpOS9QbGdMSjNTbFhUdXFnQ1dqMXA0SWlJQ1RFdlA2ZlA0dWRvU0FLYW16U0lsWVhLZjV3eEhmRXdpcXhkZXo5NmpuM2NmYzd2ZHVOMXVibHB6UDdPbXpxZmd6QUVLVHUrbjVrSWx1L0kvNW82ckh5WXJQWWZ6OVJWTWloM2NuTXVGczFheGJ2R05mWDdXMkZMUDd6L3dIczViWEg0TXQ5dk4zT2xYZUIyUENJOG0rcEw1bDEwdVhjK3h2YU9WZmNlM3NXSDVWekNaVEFDc3lMMlczNzM3YjVSVm5TSXpiUWJIVHU4aklUYTUxODloZDloR25IUktiMWN1dWJuUDR5MXRUYnkrNVdubVRyK0NPNjUrZUZEM2NqZ2RuQ3c1Qkpobzcyd2pJc3o3dCtuTDVsM054bFYzanpSa2thQm5IdmdVRVkrc0hyOFlMbWthM0RXTFVpRHM0anpPSmh1YzZIL0toWWlJakRHN3c4NzdPMTY1N0h5NDRXaHVhd1RvcnVqcXZGaXM1ZGwzZm9ZbHhFcDFmUVVGcC9kenZyNWlVRDJZWUZUSVRZcFA2L05QZkIvRmdrNldIQ1k4TEpMcFE2eDgyOFhoZFBER0o4L2dkRG9JRDR2a3dJa2RiRCt3bWZ6aVBZU1lROWh6N0RQS3o1K2hxUFFJSythdjk3clc3ckRqZHJzSnRZNStFU2N4UkVmR2N1YzFqM0M0Y0RmYjlyODNxR3NPRis2bXZiTU5oOVBPUjd2ZkdPVUlSWUtYa2s0Wmtxd2V2eGdlYk5KcE5jT3lIaU80dmp6WC83a2lJaksyMmp0YU9IUHVCTSsrOHpQS3o1L3gyWDFQbkQySTFSSkt5c1dLb2hYbno5RGMxc2pONng3Z3FpdHU0YzFQZnMzOEdjdFpubnNONzJ4OWp2Yk9OcDg5RzR5aVNZVWwrY3pPV2pUc3RUSXRJUlk2Yk8zWUhUWTJiWCtSM2ZsYk9IdnVCQjJkYldSbnpLT3MraFFmN1hxZG1NZzRycGh6cGRlMUxSZVQ3dkN3UWN4REVaK1pNMjB4MTYvOEtvbHgza094WEM0WEpreGV4OW83Mi9oODN4L0pTTTNtZ1J2L2pDUEZlL2pqdGhmb3NMV1BaY2dpUVVIRGEyVklocE4wZ2xIRmRtZUZzZjNsT2ZqbWZOL0dKU0lpQTd0bTZXMWNzL1EycjJPeDBaTjQ5UGEvNFpXUC9vc1gzL3NsOTI3OExqTXk1bzNvT1hXTjUva3M3eDFXenQrQTFXSk1SRnkxNERybXoxeEJaSGcwejczN2IwU0dSM1BUMnZzQk42ZktDM2pwL1gvbmtkdi9SL2Y1ZmNrN3R0V3I0RTlQbHhZWk9uWjZIdzZublhuWlMzdWQrMy9mK0ZIM1VObEx1VnhPci9tZVg3LzVCNWhNNWw3REx1ME9PeC9zZkpWRGhidTQ0K3B2WWdteGNQek1RV291VkJJUkZzbnhNd2N3bVV5a0pXYjIrL1BJNkZpOThIck9uaXRrWDhFMnJKWlEyanBhT1Zkemx2UWtUNkVndThQT0cxdWVwcTJqaFhzM1BrRm1halozYi9nMjcyNTdnWk1saDVtVk9SK255OEg1K2dvT250aHB6QkUxbWNEdHh1bHk0blE2TUpsTWZhNzlLaUs5S2VtVUlaa2NiZlJjMmwzUTJHa01sNDBkeEhTVk5aUGh5WXZieFExUTF3NkpFYU1hcW9pSURGSkVlQlFQM2ZSOVh0NzhIeFNWSGhseDBwa1FtOHdOcSs3eEt0NFRINU5JZkV3aStVVjdpQWlMNHNHYnZ0K2RZRDU0MDUrelpjOWJsMDA0QVdaUFc4ektTNGF4ZG1sdWJlQ3R6NTd0M2c4UGkyUm1aaTdUSi9jZVdudlQydnVJQ0l2cTh6NEZwL2RUVm4ycWU3OXJlUENsbWxvdmtGLzBKU3R5cjJWUnppckFXQVptNi81M0FRaXpock54MWRlNmwrV1FzWFdodVliTk8xOEZ3R3d5azVhVTZUVUV1cXo2RkNXVlJheGZmbWQzQmVlNTA1Y3dPWGthQjAvdTRGVFpNY0pESXltdEt1SjB4ZkUrbjVHVHRWQkpwOGdnbWR5RHFUOHUwc04zUGphV0JnQmpxWUNGeVlPNzdrOC84UlFoK3NGU3VIWEc2TVFuSWpLYTlsWEIvN2NkL3M5NnlCMWMvWnRoZS96eHgvblJZODhNZktLUDJPeEd0ZFgrZWdGOXhlbHlEbnZJNjNoeXV2dzQweWJQN2xVcDFWYy8zMDkvOHpoUFBQRUVTVWxKSkNjbll3Mmc4clZqM2JiN2N1elVQbkpuTEJ2VXVWMkZzVnh1RnlhVENST21YdTk5S0FMNTNZcjBSWE02WmNoR01zUzJpK1oxaW9pTVA2SFdzRkZQT0lHQVNEZ0JzalBtOXBsNEJNclBGK2dHbTNBQ21FeEdrbWtKc1JCaURobFJ3aWtTalBUL0dCbXk0U2FkcTNza25mdXFqU0c2SWlJaUlpSVMySlIweXBCNUxadlNPUGpyWnNaRDRzWEs4UTRYN0svMmJWd2lJb0VtTzJ1V3YwTVFQOHBJendJWWs5N25zUmJzYlR1UTM2MUlYNVIweXBBTnQ2Y1ROTVJXUkdRbzJqdmJxS29yOTNjWTRnZVZ0YVVCdlhSSE1MZnRRSCszSW4xUjBpbEROdVZpQlZ1QStnNW9kd3orMnA1SjUrNEszOFlsSWhKb01xWk1vYnF1ek45aGlCOVUxWldSbUppQXlXUWlKQ1FrNEhyRWdybHRCL3E3RmVtTGtrNFpNck1KTW1JOCs2Y2JCbi90c2pTd1hHeDFkUjNHOGlraUl0SzM1U3VYY2FiNm1ML0RFRDg0VlhHRUdUT3pNWnZOV0szV2dFdE1ncmx0Qi9xN0ZlbUxrazRabHVFT3NiV2FZV21xWjM5bmNJNnNFUkVabEFVTEZoQVpaMlhQc2MvOEhZcU1vVjM1V3pDRk9jak16TVJpc1JBYUdocHcxVkk5YmZ0VGY0Y3lwbmJsZnh6dzcxYWtMMnJsTWl3am1kZTVMc096L1ZtcGIrSVJFUWxVRHp4NFB4VVhpdGh6SkxpK25BZXIzZmxicUtndlpPMjZOVmdzRnFLam93TjJEVWVqYlJjSFRkczIzbTFSVUx4YmtVdFovQjJBVEV3OUs5aVdEakhwWERzRi9uMGZ1TnhRMFFKbkdtRjYzTURYaVlnRUc1UEpoTVZpNFpGdlBjUkxMLzZldDdlZVpucjZQTklTTTBsUG11cnY4TVJIS210THFhb3I0MVRGVWN4aERxNjhkalVoSVNGRVJVVVJIeCtQeFdJSnVDR1l3ZEsyUGUvMkNLWXdaMUM4VzVHK0tPbVVZUmxKVDJkc3FESEVOcS9LMk45YXBxUlRSS1EvWnJPWnNMQXc3cjN2YStUbDVYR2k0QUJmSHZ1SXNOQkl5aXZQK2pzOEdhR005R2wwMk5wSVNrb2tlL2IwN21HWEVSRVJKQ1FrRUJZV0ZyRERMN3ZhOW4zMzM4UGV2WHNEcm0wSDg3c1Z1WlNTVGhtV3pCaWpvSkRMRGVmYmpBcTJFVU5vVFZkbjlrZzZTK0dSK2FNVHA0aElJTEJZTE1URXhMQm16UnB5YzNOcGFXbkI0WERnY3Jsd3U5MytEazk4d0dReVlUYWJ1NGRkeHNYRkVSNGVqc1VTMkYvVnVuN2VRRzdid2ZwdVJYcFNhNWRoTVpzZ0l4cEttNDM5MGlhWW5URDQ2Ni9LaEYvMkdHSjd1aEd5MWRzcEl0SXZpOFZDWkdRa29hR2h4TWZIWTdQWnNOdnRPSjNPZ1BseUhxeTZsczZ3V3EyRWhvWml0VnF4V0N4QjB3c1d5RzA3Mk4rdFNCY2xuVEpzV1hHZXBMTmtpRWxucE1WWVBtVnZwYkcvdFJTeUYvZytSaEdSUU5LMXhJTEZZaUU4UEJ5MzJ6M2h2NVNMd1dReTlmb1RUQUs1YlFmN3V4VUJKWjB5QWxteDhNWEY3YUhPNndSamlHMVgwcm10RFA1RVNhZUl5SUQwcFZVQ2xkcTJTT0JTMzc0TW0xY3hvY2FoWDM5bEJsZ3V0c0NLRmlodThFMWNJaUlpSWlJeWZpanBsR0diMW1NTzVwbGhKSjJSRnFPS2JaZHRaU09QU1VSRVJFUkV4aGNsblRKc1diR2Vuc3JxTnVod0RQMGVWMmQ2dGo4dDhVMWNJaUlpSWlJeWZpanBsR0V6bTJCcWpHZC9PTU5qMS9VWVludStEWW91K0NZMkVSRVJFUkVaSDVSMHlvaGt4M3UyVHc4ajZleXFZdHRscTRiWWlvaUlpSWdFRkNXZE1pSmVTZWN3NW5VQ1hOTmppTzNucFNPTFIwUkVSRVJFeGhjbG5USWkyVDJLQ1EybnB4Tmd6UlR2SWJhRkdtSXJJaUlpSWhJd2xIVEtpSXgwZUMwWVEyeFg5QmhpcXlxMklpSWlJaUtCdytMdkFHUmlTd2lIbUZCb3RrR0hFeXBiSVQxcTZQZTVlaXJzT21kc2YxNEtqeTMwYlp3aUlvRWdQeitmZlhrSEtDOHJJeUk4aWxObkMvMGRrb3hRZHRZczJqdmJ5TXpNWU5ueXBjeWZQeCtUeVlUSlpQSjNhR01xRU51MjNxMkloNUpPR2JHWjhYRHd2TEY5dW1GNFNlZTZpME5zSFM1amlPM0plcGlkNE5zNFJVUW1zaGVmZjRuMkpoZFRrMmV6ZU0xMXBDVm0rRHNrOFpHcXVuS3E2OHJZOFdrZUIvWWQ0b0dIN3NOaXNXQTJCOGVBdEJlZmY0bjJSaWRUVXdLdmJYZS8yMC95T0xEdklBODhkSDlRdlZ1UkxtcnhNbUsrS0NZVUZnSXIwejM3cW1Jckl1THh6SytlSlM0a2s5dldQc3lpbk5VQjlhVmNJQzB4ZzBVNXE3bnpxa2VKTTAvaE4wODlSM3Q3TzA2bjA5K2hqYnJ1dHIzdW13SFp0cnZmN2RXUEVtZk9DS3AzSzlLVGtrNFpzWjVKNTVsaHp1c0U3eXEybjVXQWUvaTNFaEVKR0M4Ky94THBjVE5aUHU4YWY0Y2lZMkRsZ2cya1Q1ckp5eSsrUWt0TFMwQW5KeTg4L3hMcGNUT0NwbTJ2WExDQnlVSHlia1V1cGFSVFJzd1hGV3dCMWs2QjhCQmp1NjREOWxXTkxDNFJrWWt1UHorZnRrWVh5M09ENDB1NUdGYk4zNEN0RmZMeTh1anM3TVRsY3ZrN0pKL0xQNXhQZTRPVDViblgranVVTWJVeUNONnRTRitVZE1xSVRZdURyaW54NVMxZ0grYmZuNkVoY08xVXovNkhaMFljbW9qSWhMWnY3d0d5VW5MOEhZYjRRZmJrZVJRY1BVRlRVMU5BOW9qdHl6dEFWdXBzZjRmaEY0SCtia1g2b3FSVFJzeHFoc3dZei81SWVqdHZtTzdaM2xFT0xmYmgzMHRFWktJckt5OGpOVEZ6NEJNbDRLUWxabEpUVTBOemN6TU9od08zTzdBbW5RUnoydzcwZHl2U0Z5V2Q0aE8rS0NZRU1EOEowaTVXdjNXNjRkT1NrY1VsSWpLUlJZUkZCbHhoRlJtYzlLU3BoSVdHWTdmYnNkbHNBWmVZQkhQYkR2UjNLOUlYSlozaUUxNUo1d2g2T2dGdXp2WnNhNGl0aUFTejB5VkYvZzVCL0tpOHNnU24wNG5OWmd1NHVYL0IzcllEK2QySzlFVkpwL2lFcjRvSkFkd3d6Yk5kZEFGS20wZDJQeEVSR1IvVW96TjBicmRiUXpBdncrMTJZN04zOXZsWnA2MkQyb2FxWWYrM2N6Z2RJd2x0UUhxM0VreVVkSXBQK0dwNExVQmlCQ3hMOCt5L2YycGs5eE1SRWYvNzR1Qm1udC8waXlIMTZwUlhuK2FMZzV0cDcyenJQclk3Znd2LytPeDNCMzJQMzMvd24zeTY5dzlleDJ6MlRocGJMdlQ1cDc4RXh1Vnk4ZEh1TnpsNTluQ2ZueDg0c1lNM3QveDYwSEdKYit3L3ZwMm4zdnd4VlhYbHZUNDdXWEtZcDk3OENYYUhiY2ozL1dEbmF6ejk1azlvYmRkdnZrVjh3ZUx2QUNRd3BFUWF5NTEwT0tIWkJyWHRrQlF4L1B2ZE9OMnpaTW9uSmZDZFJXQTJYZjRhRVJIeDl1dTMvcEhxK29wZXg1Zk91Wkpicm54d1RHTkpqRS9qODMzdnN2M2crMXl6OUxaQlhiUHo4RWVVVmhXemV1SEdZVCszbzdPTlRudUgxN0ZESjNmeDRlN1grenoveHRYM3NtSis3MlU4ekdZenpXME5mUFRsRzJSbnpNTnFzWHA5ZnVMc0lVeW0wZm1IU2oxaGZhdHJxT2FUdlcrVGtqQ0Y1RW5wUHIzMzdLeEY3RHUralUvMnZzMGRWei9zMDN2M3BIY3J3VUpKcC9qTXJFbHdwTmJZUHQwd3NxUnozUlNJc2tLckhSbzdZZmM1WXgxUEVSRVp2UGJPTnBJbnBUTTdhN0hYOFNuSjAvcTVZdVNxYXN1b2I2N3A4N09FMkdScUc2b29PSE9nejg5blp1UVNhZzBEb0tubEFvV2wrY3pLWEVENStkUGQ1OVEzR2ZjK1cxblk1ejB5VTJjUVlnNFpNTTdvaUZqKzVJNi84VHIydXovKzYyV3Z1WDdsVjNubXYzOUthVlVSTXpMbWRSKzNPMnlVVmhWeHcrcDdCbnl1K0VaN1p4dHZmUElNNGFFUjNMM2gyNFNZUXlpdEt2YnFxYTZ1TjNvL1QxY2N4eExpK1NWQmZFd2lTZkZwN0N2WXhwWTliL1g3RExmYnpiRlQreWc0dmIvUHp4KzU3WWVrSlFWbkJWNlJvVkxTS1Q0elBkNlRkQlkzd0lvUi9OTFJZb1lOV2ZCdXNiSC80UmtsblNJeVBuU051cGdJL1JNZHRqWm1aTXhqL2ZJN3h1eVpCMDd1WUYvQnRuNC9yMitxNmZkTC9KL2U4MU1TNDFJQVl6aXUyKzJtc0RTZnd0TDhYdWUrK040dis3ekhYMy85RjVoTVpzNmNPd0ZBdTYyTmh1WmFDczRjSUNFbW1iU2tURHBzYlVSRnhCQWZrK2gxcmRuc1Bldkk0WFR3V2Q0N1hzZm16MWpPcWZJQ1RwVVhBREIzMmhJYVd1cXcyVHRwYlcvbXdJa2R2V0thTy8wS0lzSWkrNHhYaHE3VDFzR3JILzBYVFMwWGVQaTJ2eVkyeXBqanMyWFBXOVEzbnU4K3ora3k1bVJ1MnY2UzEvVkw1MTdGK3VWMzRIQTZjRG9kM0hiVjE0ZjBmTHZEeHVhZHIrSnlxd0NReUdBcDZSU2ZtZGxqWG1mUmhaSGY3NFpwbnFUenkzUFEwQW54WVNPL3I0aklTS1JIRy85N3JzVlk1bW04Y3JsYzJPeWRoUHNoMlRHWlRQekZBNWZ2TmV4TFpManhIN2Vrc29qOUo3NWc1ZndOWEhYRkxWN243Q3ZZeXRiOW0vanJyei9aNXozQ1F5T29yaXZuajF1ZkI4RGh0TlBRVkV0SlpSRkw1MTVGV2xJbVZYVmxKTWFuOWJyV0RkQmpoS3piN2FheTFsaTdxN1NxbUVreFNjUkV4WHRkazVrNmc3eUNyVmhDck93NSttbjM4VTViTzI2M20vQ3dTTExTWmlucDlKSDJ6alplMlBRTEdsdnFlZWptSDVDYU1JV20xZ1ppbytKNTlKS2U2L3lpUGJ5ejlUbStmLzgvZC9lZ1g4cHNOck1vWi9XUVk5aTg4OVZoL3d3aXdVaEpwL2pNckVtZWJWOGtuYk1USURNR3lwcU5Md0pienNMWFpvLzh2aUlpSTVFZUJXRWhjR3FFbGJwSFczdG5Ld0Rob2Y1SmRxSWpZNGQxbmR2dDVvT2RyeElURmMrMXkyN3ZsU3gwRFpPOFhCS1hscFRKM3o3eW53RDg5cDEvSVQwNWk1dlgzZzlBYlVNVnhXVkh1WHZEdDN0ZEZ4a2V6WkdpUFVTR1JXTU9DV0ZhZWc0UDMvcFhBUHpMODk5blJlNzZYdk05VDVVWFVGNTlta1U1cTczbS9yMzQzaStKam96anJ2V1BEdU8vZ3ZRblBEU0NoTGdVN2xyL0xWSVNKck92WURzZjdIcVZ4Kzc4dXlFUGRaMlJNWStJc0tnaHgyQzFoSExybFEvMTZpa1hrZjRwNlJTZm1SNEhJU1p3dXFHcUZWcnNFRzBkK0xyTHVUa2JmbjJ4VU9EbTAwbzZSV1I4dUdPbU1lei8zdG1RTUlMNTY2T3A0MkxGVjdmYlJXTkxQV0doRVlTSGp0TmdlM0E0SGR4eTVVTzBkN1FBOUtvbTI3V01SWDlWWnNGSVRDOGRLZ3ZHME43WFBuNktuS3hGNUdRdDdQWDUrbVYzOHRHWGIvRGVqcGNCK040OS85ajltZHZ0eG56SlhGR0gwOEdIdTE3SFpETFIzT3I5VzRpVzlpYW1wRXkvM0k4cXcyQXltYmpuK3NjQmFHbHI0ck45NzdCcXdYWHNQNzZkL09JOVh1ZTZMdzUvZmZMbEgvYTZ6MTNySCtYdHozNEx3T2Fkcnd3cmxxcTZzdTVmWm9qSTVTbnBGSit4bUkzRXMvaml2N3RGRjJCSnlzanVlZjAwK0grSGpaN09zbVk0V1cvMGdJcUkrTlBEOCtIelV2akpMdmpaVlViaHMvR203V0pQNTliOW05aTZmeE1BazJLU1dERi9QU3R5cngyMVNxc2o5ZUo3VDFKUmMzYkE4LzdsK2UvMys5bXRWejdFRlhQV2VSMXI3MnlqdGEySmVkT3Y0T3ArcXVmT21qcWZXVlBuOS9tWjIrMmlvdVlNNWhPZVpOWm03NlNwOVFKWExybVpneWQzZGg5M3VwdzBOTmN5S1RaNXdKOURodS9kYlM4UUg1M0lodVZmb2FhaGt0blRGdmQ3YnFldEhVd213cXpoQUtRbVpBeVlNTDYvNHhXbVRjNGhOM3RabjU4bnhJN3dTNDVJRUZIU0tUNDFhNUp2azg3NE1GZzEyYWhlQzBiUGdwSk9FZkczc0JENC8xYkNqM2JDb3gvQzk1Y2E2eFduanFOcGU3RlJrN2p0cXE4VGFnbkQ0WEpRMTFERndaTTcrV2ozR3pTMVh1RDZsVjhkbGVlNlhTN01wdUV2QTM3am12dU1CR0VFa2k0dW4zRysvaHp0bmEwY0tkckQvdVBiV2JOd0kyZk9uV0RQMGM4dWUvMzFLNy9Lc25sWGQrKzczVzRjVGdmSHp4eWdzTVFvYXRUZTJjb2QxM3lUcjkvOEE5ekE5Z1B2MDl6V1NFeGtITlYxNVRpY0R2VjBqcUx0QnpaVFhINk1oYk5XWVRhYlNVMllRbXBDL3hVSFgzanZTYUlpWXJsN3cyUGR4N3JtY2pxY0RpcHJTa2hMeXNScUNlMysvTU5kcjVNVW56N2tPWjhpMHB1U1R2R3BXWlBnZ3pQR3RpL21kWUt4Wm1kWDB2bFpLWHgzTVlRT1hBMWZSR1JVTFVxQjM5NEEvL3RMK0orOUM1YU9tTmtFMlNPNFBpNTZFa3Rtci9VNnRpSjNQYjk1NTUvNThzZ25yRnQwSXhIaFE1L1BOcEMyenRZUkZTK2Frakx5NVZ5S3k0N3gyei8rUy9lUTE4bkpXVngxeGExTW56eUhtWm56ZWVYRFg3Rm00Y1plU2VINStnbysyZnMyOFRIZUZhTHNEaHNBZDIvNE5qTXpjN0U3YlB6c3VUL0hHaEpLUm1vMkRxY0RTNGlWNHRLakxKbXpsc0xTZk1MRElrbVpOSG5FUDB0dE8ydytCbnVib2NVSnJvbFFObmtBSTIzYngwN3RZK3YrZDczbSs5WTFWTlBZVXQvdk5SMmRiWmd3Y2JyOE9HRDhZcUtyNnUzNStncWUyL1J6N3QzNFhXWm5MUnBCWkNMU0h5V2Q0bE16ZlZ4TUNHQmxPc1NGR2V0MXR0cGhad1ZjTzlVMzl4WVJHWW1rU1BqMzljWTg5dUlHS0drRWg0K1NBaE93NjlNQlR4dVM2TWhZNWs1Ynd0NWpuMVBUVU1uVXRKbStmUUJHRDZBdmloZnRQLzRGSDMvNTVwQ3UrY0g5UHlNaVBBcUx4Y3Fjck1YTXkxN0tsajMvemVUa2FlUk1YUUJBVnZvczVtVXZwYXF1akt1WDN0cDlyZHZ0WnR2K1RXUlBtY3ZNekZ5dis3WmRuRi9hVlhURzRiQURkQ2M5bGhBTDB5YlA1dWlwUEJiUFhzUFI0cjNNbjdIY0owT1lJNjNHTHppbXBvUEROREdXNmhuSVNOcDJVOHNGL3ZENTcxZzVmejBOelhYZHgvZWYrSUw5eDdmM2U1M0RhY2VFaWRlM1BBM0FqV3Z1N2Y2bFRFMURKUUJwaWIyL1hOUTJWSEs0Y0hldjQxRVJzYjNhaVlqMFQwbW4rRlRPSk9NZkV6ZFEzZ3dkVGdnZllhK2t4UXpYWmNGYkY5Y0IzM1JLU2FlSWpDOXBVY2FmZFQ1ZVQzaVhiMjhIZUhydFFpL09iZk1sdDl0TlZWMFptU2tqNmNjeU9KME9IRTQ3WDd2dU93T2VXMTU5bWwzNUgrTyttSkpOUzg5aFdub09BQ1o2SjM3ckZ0L0UwMi8raEpNbGg3dDd0cmJ1MzBSbGJTbmZ2dXNmZXAzZjFXTWFGUkVEUUtlOUE4Q3JwMjF4em1yKys5UGY4UEdYYjFMZlZNUGRzOWYxdXM5d1JGcGdhaElrSjROMUhNNGRIcTdodHUzWTZFbGN2ZlJXMWkyK2lUZTJQTk45ZkQxUVBENEFBQ0FBU1VSQlZPT3F1OW00Nm03T1ZKd2dLejJuVnlHcHZvYlhkaWs1VjBoVVJBeHgwWk42ZlhiMlhDRVY1M3ZQTWM1TW5hR2tVMlFJbEhTS1Qxbk1NRFVXU3BxTS9hSjZXT0NET2dwM3pQUWtuZmsxeHYyemhsZU5YMFFrS0xSMXRCQVJGdVhWMjNhKy9oekhUdThqTm1yU1plZS9EVmR0UXhVZG5XMWtwTTd3MlQzblhLWTRUQmZYeFNxbGc1VVlsOEpWVjl6Q081OC94ME0zLzREQzBueDJIUHFBcjF6N0o2UWs5QjRTVzMyaGdvaXdxTzRsTWp4SnB5ZHhuek50Q1lseHFldzUraGtMWnE0WTh2SWRNbmhYTHJtNXorTXRiVTI4dnVWcDVrNi93bXY1bXN0eE9CMmNMRGtFbUdqdmJPdTFGTSt5ZVZlemNkWGRJdzFaSk9ncDZSU2Ztem1wUjlKNXdUZEo1K1JvdUNJVkRsUWIrLzk5RXY1cStjanZLeUlTcUE2YzJFRiswWmZNeUpoSFZFUXN0UTFWRkp6ZUI4RHRWMzJqT3htMU8reDgvT1dickZ0OEkzSFJJNnZVZHFqUTZML0tuakozWk1HUGdTdVgzRXgxWFRuUHZmdHZ1Tnd1Ymw1N1AvTm45UDBQeTltS0UyU2tlbnB2dTVhakNldVJkSGJhMnJHRUdGK3JySlpRM0c3M3VLMFFIS2lpSTJPNTg1cEhlR1BMTThSSEozb05uKzdQNGNMZHRIZTJZYldFOHRIdU43anptbStPUWFRaXdXZjQ1ZVZFK2pGckZPWjFBbnhsbG1mN2t4Sm9zdm51M2lJaWdXWnEya3dpd3FJNFhQUWxXL2U5eStueUF1Wk1XOEszN3Z3N3NqTThTV0Y3Und0bnpwM2cyWGQrUnZuNU04TitYbHRIS3dlT2Y4SGs1Q3lmRkFQeUZYY2ZzeUR0RGh1NzhqL21UT1ZKUWtQRE1abE1IQzdjemNtemgzRzV2SHRObTFvdWNMTGtzTmV5R2MxdHhuRGJyb0pKTFcxTnZQRGVrelMyWG1EcDNLczRjR0lINzMzeE1tNTNJTXpBbkZqbVRGdk05U3UvU21KY3F0ZHhsOHZWYTZoMWUyY2JuKy83SXhtcDJUeHc0NTl4cEhnUGY5ejJBaDBqcko0c0lyMnBwMU44YnJTU3psV1RJVGtDYXRyQjdvSVBUc085YzN4M2Z4R1JRREkxYlNhUDNQN0RBYytMalo3RW83Zi9EYTk4OUYrOCtONHZ1WGZqZDVtUk1XL0l6OXUwL1VVNjdSMnNXM3pUY01MdGs5dnQ1cDkvOTcwQno3czBVV3pyYUNXLzZFdkF6Zm42YzJSUG1ZdmRZZWZNdVJNVWxoem14TmxEMk93ZHJKeS9nWFdMYjZLMm9ZcFA5NzdONjF1ZUppb2loaGtadVdTa1pETXYrd28rMlBVYTRXR1JURTJieVJjSFA4QVNZdVhBaVMrSWowa2tJaXlTTXhVbmVHZmI4N2hjVGg2KzlhOUlUWmhDYk5Ra1B0LzNSODdWbG5ERDZudTY1NWZLMkZpOThIck9uaXRrWDhFMnJKWlEyanBhT1Zkemx2UWtUMEVJdThQT0cxdWVwcTJqaFhzM1BrRm1halozYi9nMjcyNTdnWk1saDVtVk9SK255OEg1K2dvT250aHB6QkUxbWNEdHh1bHk0blE2TUpsTVhrdnJpRWovbEhTS3ovVmNSN09rQ1J3dVk2N25TSm1BdTNMZzE0ZU4vWGVLNEd1empkTHJJaUl5ZkJIaFVUeDAwL2Q1ZWZOL1VGUjZaTWhKcDhQcHdHd3lzM0RXcWtITndSd3NrOG5FUGRkL2Q4RHpTcXVLMlhIb2crNTlxOFhhWGZrMklTNkZSYk5XVTExWHh1c2ZQMFZ5ZkRvcmNxOWxVYzdxN3VIRVUxS204WTFiLzVMSzJsTHlpL1pRWEhhVWl2Tm5TRXVheXNtU3c5eTEvbEdpSW1MNDhzZ1duQzRuMFpGeDNIcmxRK3pPLytSaWRkd3N2cnIrTVNiRkdrdXRYTG5rSnVKakV2bGcxMnU4OHNHditONjkvOWk5UEllTWpRdk5OV3plK1NvQVpwT1p0S1JNVnN4ZjMvMTVXZlVwU2lxTFdMLzhUakl2RHAyZU8zMEprNU9uY2ZEa0RrNlZIU004TkpMU3FpSk9WeHp2OHhrNVdRdVZkSW9Na3NtdHNSOHlDcjZ4R2M0WkZlYjUxUWFZbStpYis3YmE0ZTQvR2oyZEFEOWVBMWRtK09iZUlpTGp6ZU9QUDg2UEhudG00Qk45eEdidnhHb0pIZFpjUkxmYmpjTnB4Mm9KSFlYSWZLTzVyWkdZeUxoQm5ldDBPUWt4aDFCVWVwUlpVK2YzZWM2RnBsb09GZTdpcWl0dUljVGN1MVI3UzFzVDUycEx1cGRyR2FxZi91WnhubmppQ1pLU2traE9Uc1lhUU9Wcng3cHQ5K1hZcVgza3psZzI4SWtZN2R2dGR1Tnl1ekNaVEpndzlhcVFPeFNCL0c1RitxSTVuVElxUm11SWJaUVZOdmFZS3ZST2tlL3VMU0lTN0VLdFljTXVmbU15bWNaMXdna01PdUVFdXBQSS9oSk9nRW14U1Z5NzdQWStFMDR3Q3RzTU4rR1UwVGZZaEJPTTltMDJtN0dFV0FneGg0d280UlFKUnZwL2pJeUswVW82d1JoaTIrVndqYWRTcm9pSWlJaUlqRDlLT21WVWpHYlNtUlVMaTNvc3cvTGZKMzE3ZnhHUjhTSTdhOWJBSjBuQXlralBBZ2pJcFZlQ3ZXMEg4cnNWNll1U1Roa1ZQWXNKbldrMGlnbjUwcDJYTEovU2F2ZnQvVVZFeG9QMnpqYXE2c3I5SFliNFFXVnRhVUF2M1JITWJUdlEzNjFJWDVSMHlxaUl0a0tLc1h3WlRyZVJlUHJTMmluRzhpbGdGQlY2NzVSdjd5OGlNaDVrVEpsQ2RWMlp2OE1RUDZpcUt5TXhNUUdUeVVSSVNFakE5WWdGYzlzTzlIY3IwaGNsblRKcWVnNnhQVm52MjN1YlRYRDdUTS8rTzBYZ1VoMW1FUWt3eTFjdTQwejFNWCtISVg1d3F1SUlNMlptWXphYnNWcXRBWmVZQkhQYkR2UjNLOUlYSloweWFub09zVDFlNS92NzN6SURyQmRiY0UwNzdEcm4rMmVJaVBqVGdnVUxpSXl6c3VmWVovNE9SY2JRcnZ3dG1NSWNaR1ptWXJGWUNBME5EYmhxcVo2Mi9hbS9ReGxUdS9JL0R2aDNLOUlYdFhJWk5UM1g1aHlOcERNMkZOWlA5ZXovb2REM3p4QVI4YmNISHJ5ZmlndEY3RGtTWEYvT2c5WHUvQzFVMUJleWR0MGFMQllMMGRIUkFidUdvOUcyaTRPbWJSdnZ0aWdvM3EzSXBVeHV0MXVERW1WVWREcmgxcmVncTRIOThTdkdPcHUrVk53QWozL3MyZi90alVaMVd4R1JRT0Z5dVdodmIrZWxGMytQbzgzRTlQUjVwQ1Zta3A0MGRlQ0xaVUtvckMybHFxNk1VeFZITVljNVdMTnVOU0VoSWNURXhKQ2Fta3BFUkVSQTlvWUZROXYydk5zam1NS2NyQTJTZHl0eUtTV2RNcXErOVNHY3ZiaU81cjllRFV0VGZmK003MzhHeDJxTjdadXo0UzhIdjlhemlNaUU0SEE0YUc1dUppOHZqeE1GSjZtcHFTRXNOSkx5eXJQK0RrMUdLQ045R2gyMk5wS1NFc21lTWIxNzJHVkVSQVJKU1VsRVIwZGpzVmo4SGVhb2NUZ2N0TFMwc0hmdjNvQnIyOEgrYmtWNlV0SXBvK3JKUFBqZ2pMSDk4SHo0K2p6ZlAyTnJHZnpUYm1QYllvYlhiNE80TU44L1IwVEVueHdPQngwZEhUUTJOdExTMG9MRDRjRGxjcUYveGdPRHlXVENiRFozRDd1TWk0c2pQRHc4S0pLU1FHL2J3Znh1UmJxb3RjdW9tcFBvU1RwUGpNSzhUb0FyTXlBMUVxcmJqUFZBWHpzQjMxazBPczhTRWZFWGk4VkNaR1Frb2FHaHhNZkhZN1Bac052dE9KM09nUGx5SHF5NmxzNndXcTJFaG9aaXRWcXhXQ3hCTSt3eWtOdDJzTDlia1M1S09tVlV6ZXRSVE9obzdlZzhJOFFFOTgrRi85aHY3UCt4R0I2Y1o2d1ZLaUlTU0xxV1dMQllMSVNIaCtOMnV5ZjhsM0l4bUV5bVhuK0NTU0MzN1dCL3R5S2dwRk5HV1ZZc2hJYUF6UW10ZGpqWEFwT2pmZitjRzZiRFM4ZWdyc040MXBzbjRaSDV2bitPaUlpLzZVdXJCQ3ExYlpIQXBiNTlHVlZtMCtndm5RTEdlcDMzelBIc3YxVUk3WTdSZVphSWlJaUlpQXlla2s0WmRYTVRQTnZINjBmdk9iZk84QlFRNm5EQTIxcTNVMFJFUkVURTc1UjB5cWdiaTU1T2dMQVF1RHZIcy8vR1NXT3RVQkVSRVJFUjhSOGxuVExxY3BNODI4VVhqQXF6bytXT1daNENRcTEyZUxkNDlKNGxJaUlpSWlJRFU5SXBveTQrREZJaWpXMm5Hd292ak42eklpM3dsVm1lL1ZlUGczMFVrMXdSRVJFUkViazhKWjB5SnNacWlDM0FYVGtRY2JFdWM1TU5OcDhlM2VlSmlJaUlpRWovbEhUS21QQXFKalRLU1dkTUtOdyswN1AvK3dLamgxVkVSRVJFUk1hZWtrNFpFM1BHc0tjVDRHdXp3WEt4ZGRkM3dNZG5SLytaSWlJaUlpTFNtNUpPR1JOekVxQnJ1ZWZxTm1qb0hOM254WWNaUzZoMGVla1l1TlRiS1NJaUlpSXk1cFIweXBpd21HSG1KTTkrd1JqMGR0NC9COHdYTTkzemJmQlo2ZWcvVTBSRVJFUkV2Q25wbERFemxzV0VBQklqNElacG52Mlhqb0U2TzBWRVJFUkV4cGFTVGhrelk1MTBBanc0enpPc3Q2SUZQaXNabStlS2lJaUlpSWhCU2FlTW1aNFZiQXZxeG1hT1pWb1VyTS95N1A4bUh4eGF0MU5FUkVSRVpNd282WlF4a3hFRFVWWmoyK2FFa3FheGVlNGo4ejF6TzJ2YjRROUZZL05jRVJFUkVSRlIwaWxqYko0Zmh0aW1SY0Z0UFNyWnZsd0FyZmF4ZWJhSWlJaUlTTEJUMGlsanloL3pPZ0VlbmcvaEljWjJxeDErWHpCMnp4WVJFUkVSQ1daS09tVk0rU3ZwakEyRkIrWjU5dDhxaEpyMnNYdStpSWlJaUVpd1V0SXBZNnJuOE5xU0p1aDBqdDJ6Nzg0eGxsRUJjTHJoZC9sajkyd1JFUkVSa1dDbHBGUEdWSlFWTXFLTmJUZHd0SGJzbmgwYVloUVY2dkpKQ1p4cEhMdm5pNGlJaUlnRUl5V2RNdVp5a3p6Ymg4K1A3Yk0zVG9OcHNjYTJHM2ptME5nK1gwUkVSRVFrMkNqcGxERzNNTVd6ZmFSbWJKOXROc0YzRm52MjkxZkRnZXF4alVGRVJFUkVKSmdvNlpReHR6RFpzMzJzemxpemN5d3RUNE5GUFJMZnA5WGJLU0lpSWlJeWFwUjB5cGhMajRMRWNHUGI1WWJqOVdNZncvZVdlTGJQTkJyek8wVkVSRVJFeFBlVWRJcGY5T3hwekIvamVaMEEwK05nUTVabi85bDhjTGpHUGc0UkVSRVJrVUNucEZQOG91Y1EyL3d4bnRmWjViR0ZFR0l5dG12YjRROUYvb2xEUkVSRVJDU1FLZWtVdjFqUUkrazhXbXVzbXpuV2tpTGdxem1lL1pjTG9OVSs5bkdJaUlpSWlBUXlKWjNpRjFteEVCdHFiTnRkY05JUDh6b0JIcHdIa1JaanU5VU92ejNpbnpoRVJFUkVSQUtWa2s3eG01N3pPc2Q2dmM0dVVWYjRScTVuLzkxaS95WEFJaUlpSWlLQlNFbW4rTTE0bU5jSmNPY3N5SWp4N1A4aXo2aXFLeUlpSWlJaUk2ZWtVL3htNFNYek92MlY2Rm5NOE1QbG52MHpqZkIyb1g5aUVSRVJFUkVKTkVvNnhXK214MEhFeGZtVTdRNG91dUMvV0hLVDRLYnBudjNmSFlYemJmNkxSMFJFUkVRa1VDanBGTDh4bTJCUmo5N09JMzRjWWd2d25jV2U0a1kySi96N1B2L0dJeUlpSWlJU0NKUjBpbDh0N0ZsTXlNOUpaN1FWdnJ2RXM1OVhCVHNxL0JlUGlJaUlpRWdnVU5JcGZ0VnpYdWNoUDFXdzdlbjZMTytxdXY5blA3UTUvQmVQaUlpSWlNaEVwNlJUL0NwbkVsZ3Z0c0oyQjV4dTlHODhBSCs5M0JQVGhRNTQvcWgvNHhFUkVSRVJtY2lVZElwZm1VMlhMSjB5RG5vNzA2UGdnWG1lL1hlS2pJcTJJaUlpSWlJeWRFbzZ4ZS9HeTNxZFBkMC94N04ycDhzTlA5OExXcnBUUkVSRVJHVG9sSFNLMzQyM2VaM1FlKzNPd2d0R2o2ZUlpSWlJaUF5TmtrN3h1M2xKbmptVVRUWW9iZlp2UEYxeWsrQ0dhWjc5M3gyQitnNy94U01pSWlJaU1oRXA2UlMvQ3pIQjNFVFAvbmlZMTlubHUwczhhM2UyTytCZjkvZzNIaEVSRVJHUmlVWkpwNHdMNDNGZUp4aHJkejYrMkxPL3Z4citXT3kvZUVSRVJFUkVKaG9sblRJdTlFdzZENCtqbms2QWpkTmdaYnBuLzVsRFVEWk9oZ0NMaUlpSWlJeDNKcmZicmFLYzRuYzJKOXo2dGxFcEZ1Q2xXNHlsUzhhTFpodjh5WWZHdXAwQTArUGdtWTNHMEdBUmtiR1NuNTlQWHQ0QnlzcktDQStQNHV6WlFuK0hGSEN5c21iUjJkbEdabVlHeTVjdlpmNzgrWmhNSmt3bS9ZVXZJakpjU2pwbDNQakJaM0MwMXRqK3kyVndjN1ovNDdsVWZnMzg1ZWVlL2Z2bXdMY1craThlRVFrdXp6Ly9FazFOTHBLVGMwaE16Q1F4TWNQZklRV3N1cnB5NnVyS3FLb3FJQzdPeWtNUDNZZkZZc0ZzMWdBeEVaSGgwTitlTW00c1RmTnM3NnZ5WHh6OVdaZ005ODd4N0w5MkFncnEvQmVQaUFTUFgvM3FXVUpDTWxtNzltRnljbFlyNFJ4bGlZa1o1T1NzNXFxckhzVnNuc0pUVHoxSGUzczdUcWZUMzZHSmlFeElTanBsM0ZpVzZ0bmVYdzNqc1F2K1R4YkF6SGpQL2ovdWdsYTcvK0lSa2NEMy9QTXZFUmMzazNuenJ2RjNLRUZwd1lJTlRKbzBreGRmZklXV2xoWWxuaUlpdzZDa1U4YU5PWWtRWlRXMlcrMXdzdDYvOGZRbHhBUS9YZ3ZoSWNaK1RUdjg1MzcveGlRaWdTcy9QNS9HUmhlNXVVbzQvV24rL0EyMHRrSmVYaDZkbloyNFhDNS9oeVFpTXFFbzZaUnh3d1JjMGFPM00yOGNEckVGbzhEUm55MzE3SDlhQ3R2Sy9CZVBpQVN1dlhzUGtKS1M0Kzh3QkpnOGVSNUhqNTZncWFsSnZaMGlJa09rcEZQR2xhVTloOWlPMDZRVDRJWnBjR1dQS1ZWUDVrRmRoLy9pRVpIQVZGNWVSbUppcHIvREVDQXhNWk9hbWhxYW01dHhPQnlvRHFPSXlPQXA2WlJ4WlVXUDlUQUw2cURENGI5WUJ2TERGWkFjWVd5M09lQi83eDZmODFCRlpPSUtDNHRVMGFCeElpbHBLcUdoNGRqdGRtdzJtNUpPRVpFaFVOSXA0MHBLSkV5Sk5yWmRicU9nMEhnVmFZRWZyVEdHQllPeHBNcWJKLzBha29nRW1KS1NJbitISUQxVVZwYmdkRHF4Mld5YTF5a2lNZ1JLT21YYzZibDB5bmhPT2dIbUpzSTNjajM3LysvdytDeUFKQ0xCcDdoNEw0Y1BmK1R6KzdhMDFQUHV1eitucmEzSjYvaWVQVytUbi85SnY5YzVIRGJzOXM1aC9YRzVQSE1vT3pwYTZlaG84ZnJUMmRubTlheVRKM2Z4L3Z2Lzd0c2YvQ0szMjYzaHRTSWlRMlR4ZHdBaWwxcWFDdThXRzl2amNiM09TejA0RC9aVXdvbUx5ZWIvM0FILzd3YUlEL052WENJUzNGd3VKM2w1NzVDVU5KVXBVK1lDc0hYcjg1dzVjMkRBYTIrNzdZY2tKV1hTMGxKUFRjMVpyODlhV3h1b3JqN0YyYk1IaVlpSTZUNSs3dHdKSWlKaWlJbEo4RHJmYWcwbkkyTWVyNzMyOTdTM053L3JaMW05K2w3bXo3OFdnRGZlK0JHZG5hMWVuOGZGcFhMUFBmK3JSNHdYcUtrcEdkYXpSRVRFOTVSMHlyaXpOQlhNSm1ONDdia1dPTjltRExzZHI4d20rTWxhK1BaSDBHU0QrZzc0K3kvZy8xN243OGhFSkpqbDVLeW12THlBeno3N0xYZmQ5UTlFUmNXVGs3T0d5Wk5uRDNodGRMU1JPTmJWbGJOLy95YXZ6N3A2SFk4ZS9SU3pPYVQ3ZUV0TFBjM050YlMwZUEvM2lJMU5KaU5qSGdDTEZ0M0F6SmtyKzN4bWUzc1RqWTNWcEtYTjhqcSthZFBQZTUyN1lNRjF6Sm16RG9DUFAzNmFtSmlrWHVlWXphTTNtRXU5bkNJaVE2T2tVOGFkY0F2TVM0U2p0Y2IrM2txNGRZWi9ZeHBJVWdUODgxWHdGNStCM1dVTXNmMm4zZkFQcS8wZG1ZZ0VzM1hySHVUdHQvK1JreWQzY3NVVnR6QjU4dENXWDhuS1draFcxa0t2WTAxTk5iejMzcFBjZlBOZkVCMDlxZnY0MXEzUEV4MmR3TEpsdC9kN3Y0aUlXQklTSnZmNVdYRnhCWHYydk1VamoveW4xM0dUcVhmeUdCNGVUWHg4R3MzTmRUUTJWblBGRmJkNGZlNTJ1N3dTWWhFUjhTOGxuVEl1TFUzekpKMTVWZU0vNlFTWWt3Qi9zOUpJTmdHMmxzR3NTWER2SFAvR0pTTEJLelEwbk50di94c2lJMk9IZlk5MzN2a1pGeTVVOWpyKzVwcy83dlA4STBlODUzWGVlT1AzU0U4Zm5iVkdUNTNLdzJvTlk5cTB4VjdIamQ1WVU5OFhpWWpJbUZQU0tlUFNzbFI0NGFpeHZiL0tXSXBrSW54OXVDWVRpaTdBNnllTS9XZnpZWHFjOTFJd0lpSmpxU3ZoUEg3OEN6bzZCaituTWlkbkRWRlI4VGdjTm1iTVdNN3MyV3VIOUZ5YnJaMFBQL3dWVHFmVDYvaHJyLzBESFIwdHZjNTN1Wnc0blhhZWYvNEgzY2V1dWVhUnl6NmpzSEEzTTJhc3dHSUo3Zlhzam81bUhBNDdGb3QxU0hHTGlJanZLZW1VY1dsT0lrUlpvZFVPSFU0b3FJWGMzbE4yeHFWdkxZVFREVVlQclJ2NDZXNTQrbnJJakJud1VoRVJuL2ppaTk5VFhMeW5lLzhiMy9nbFpXVkhhV282RHhnSlhtUGplY0xDb3ZydEJaMDZkU0ZSVWZFQVJFWEZrNXc4allhR3dWVjNpNGlJd1dUcSsxZUZWMS85TUU2bjl5TE1wMC92NCtUSm5ZU0VXTGp1dXU5MEg3L2NHcVUxTlNVME5sYXphdFhYZW4zVzN0Nk0yKzNtd29WekpDZG5EU3BtRVJFWlBVbzZaVnd5QVZla3doZmx4djYrNm9tVGRKb3cxdS84N2hZb2I0WU9CL3pkZG5obW81RklpNGlNdHRtejE1Q2Vua05WVlJISGoyL0g3WGF6Y2VOM3V6OHZLTmpHenAydnNuSGpFNlNsWFg3K3dwVlhmcDJJaUZnNk9scDQ2NjJmWXJXR1gzYStwTTNXeHFKRk43SjA2YTNjZE5QM1NVcWE2dlY1ZXJwM29hRDYrZ3FLaS9jeVpjcGNxcXRQa1pFeGQxQS80NlJKazBsSW1NTEJnKytUbVpucmxlUTJOQmpEZ2F1cWlwVjBpb2lNQTBvNlpkeGEyaVBwM0Y4RkQrZGUvdnp4Sk1JQ1A3c0tudGdDelRhb2JJV2Y3SVIvdmRxb2Rpc2lNcHBTVXFhVGtqSWRsOHZCOGVQYnZUNXpPaDBjT3ZRaFdWbUxTRXViZ2R2dFpzZU8zNU9lbnNQTW1TdDYzU3MxTlJ1Z2UxM09HMjU0NHJKek5OOSsrNThBTUp0REJrd2dHeHZQODhFSC84bjA2VXZJekZ4QWRmV3BRZitNRm91VnRXc2ZZTk9tbjNQcTFENW16bHdPUUdkbkd3ME5WY1RFSkZGUlVjQ0NCUnNHZlU4UkVSa2RvMWRQWEdTRWVzNkRMS2d6ZWd3bmt2UW8rT2s2VDVKNThEdzhkY2kvTVltSUhEKytuYmEyUmxhcytBb0FKcE1KbDh2SmpoMnY5RnJ1cEMvVjFXY29LenZXN3grYnJXTlFjZFRXbHZMKys3OGtJV0VLVjEzMWpXSDlMR2xwTTBoTXpQUWFTbHhXWmhRRVdMWHFhNVNYSHgvMjJxQWlJdUk3NnVtVWNTc2xFcVpFUThYRmVoTjVWWEJsLzlON3hxVUZTZkRuVjhCLzdEZjIzeW1DbkVtd2NacC80eElSMzZscWhiZUw0TlFGT0Z6anUvdWFUWkR0dTlzQjBOSFJ3b0VENzdGZ3dRYmk0OU82ajY5YTlUWEt5bzZ5ZGV2ejNITExYL1E3SHhQZ3hJa3ZDQTBONy9menRyYUdBZU00ZVhJWE8zZSt3cFFwODlpdzRURkNRb2IvZFNRMU5adUtpdU5lOGFXa1RDY3JheUhoNGRFVUZHeGw2ZExiaG4xL0VSRVpPU1dkTXE0dFRZT0tZbU43Zi9YRVN6ckJXTzdsZENPOGUvSG5lRElQMHFPTmhGUkVKcmFQenNKVEI0M3RHZkh3ZFI5T0F6QUJ1ejcxM2YxY0xoZmJ0NzlFU0lpVkJRdXVvNlhsQWpaYkc1MmR4cC8wOU5tY1ByMlBFeWUrWU83L3o5NTloMlY5My9zZmY5NlRtNDBNRlJGeElPNnRjUnRYaHRscDBpUnQwcVE1VFU1ejJwNjJwLzIxcDIxTzI5TjVUazkzY3pxUzlHUTJhWnBtTlVPVHVQZkFpUXNFb29pSXlKVE5QWDkvZkJVa2dBS0NYKzZiMStPNjdpdjNkOTd2MnlEZXIvdXp4aTFxYzczTEZjbHR0MzJUQVFPR1hESjBWbFFVNFhSR3RIdXN2cjZLVmF0K3g2bFRSNWd5NVFabXpicWpPZUQ2L2Q1MjErUzhsRUFnUUUxTk9ZRkFBSURUcDQ5UlhKekxzbVdQWXJGWUdELytXckt5VmpOdTNMVlh0R3lNaUloY0dZVk82ZE5tRG00SmE3dmFMaE1YTkw0MERRcXJqUzYydmdCOGJ3czhlYjNSbWlzaXdlbURFL0R6WFRBNXllaEtIOVVMRTRWdDY4RjdaV2R2cHFEZ0FBQXZ2ZlR2clk2RmhVWGdkRVlRRVJITHpwMXZ0SnE1RmlBdmJ4Y2JOanpicGRjYk9IQWt0OTMyalZiN2JEWUhUVTMxM0hMTDEwaE96cUNxcWdTYnpZN1A1eVVuWnl0UlVmR2R1bmREUXpYUFAvOXZCQUlCUEo1R3BrKy9HYS9YdzdadGZ5VWhZU2dqUmt3SFlPTEVaUnc2dEphdFcxL211dXNlNjFMOUlpTFNjeFE2cFUrYlB0RG9ZdVlQd05sNk9GVUxRNlBNcnFycnJCYjR6L253MklmR3BFSTFidmpHQnZqdE1vZ0xNN3M2RWVtcU0zVkdDK2ZrSlBqVkVyT3I2ZGpGNjJHT0dER2RzcktUREJ3NGdxaW9CQ0lpWW9tSWlDRXNMTEs1dGJHNnVwUjMzLzBsTlRYbHJVTG5oWmJFKys3N2FhZGVkOSsrbFpTWEY3YlpIeFlXeVIxM2ZLdDVlKy9lZDhuUHp3U01RTHAwNmVjNmRmL3c4QmhtenJ3ZHQ3dUJwS1EwVWxMR3NXSERzMVJYbDNMTExmK3YrZjA0blM1bXo3NkxUWnRlSkRQekxXYk51cU5UOXhjUmtaNmwwQ2w5bXNzTzR4UGdVSm14dmVjTURFMDN0NmJ1aW5UQVR4Y1pTNmswZW8yeHFsOWJCNzlaQmpIT3kxOHZJbjNINjhlTS8vNXdnYmwxWEVwMjloWjI3WG9UaThYSzVzMS9ZZUhDQjFpMDZET1h2Q1ltSm9sNzcvMXhoMk1zbzZJR2RPcTFIWTdPZlpzMmQrNDlUSjI2QW9EbzZJUk9Yd2N3WWNKaWdQT3o3NzVNWHQ0dUZpMzZEQU1IdGg0MFAyYk1mTTZjeVdQLy92ZHBiS3hqN3R4N3NOdTFmcFdJeU5XazBDbDkzb3pCTGFGejl4bTRQVWhESjBCcU5QeDBJWHg3RXpUNTRHUU5mSDA5L0hLSmdxZElNTW12TXNadzlrYVgycDV3Nk5BNnRtOS9sWEhqRnBHUk1aZFZxMzdIcTY5K2w1RWpaeElUazRUZDdzUm1zMk8xMnJCWWJGaXROZ0lCSDE2dnUva3hhTkNvVm10c0JnS0I1dVZRTHFldXJvcm82TFlEMTNmdGVvUGR1Ly9ScGZmaTlibzdQT1oyTjdKbXpaTVVGUjNsbW12dVpNeVkrZTJldDJEQi9YaTlickt6TnhNZUhzM01tYmQxcVFZUkVia3lDcDNTNTgxT2h1ZU5HZkRaV3dJZVB6aUNlTEdmeVVuR0dwNy92dEY0TDhmUEdjSHpOMHVOMWxBUjZmdXlTbnQyMHFDZUZoMmRTSHI2YkJZcytEUUFkOS85ZlE0ZVhNUHAwOW5rNXU3QTcvY1JDUGp4Ky8xQTRQeFZGaXdXeS9tdXFSYnV2UE03cmU1cHNWaVlOZXZPVHIxK2R2WVc2dW9xMit6UHlKakg4T0ZUdS9SZTFxNTl1c05qRGtjWTBkRUpMRm55dWVaMU90dGpzOWxadXZRUlVsTEdrWkV4dDB1dkx5SWlWODRTdURCUVE2UVB1L2R0S0QrLzlOdFBGaHBCTk5qdExZSHZiQWF2MzlnZVBjQVlHeGF1cjRKRStyemxyeHFoODZGZURwNlBQZllZano3NnAyNWQ2L2Y3c1ZyN3pqZDBmci8vb2xBYm5KNSsrakcrOElVdmtKaVlTRkpTRWc2SHZpa1VFZW1NdnZPdmtjZ2x6RXRwZWI2dHlMdzZldEwwUWZDRCtXQS8vN2N3dHhLK3VSRWFmZWJXSlNLaG9TOEZUakRxQ2ViQUtTSWkzZGUzL2tVUzZjREZvWFB6cVpiT1lNRnVkcklSUEszblA0Y2RMVGZHZTdvVlBFVkVSRVFrUkNoMFNsQ1lPaERDYk1iemFqZGtsNXRiVDArYW5RemZuOWNTUEErV3duOXNNY1o3aW9pSWlJZ0VPNFZPQ1FvT2ErdHhuTnRPbTFkTGI1aWZBdCtaMHhJODk1YkE5N2NxZUlyMGQybHBvODB1UVM2U25Kd0dvRzdDSWlKZHBOQXBRU01VeDNWZWJIR3FFVHd2ZkpUWlZXd0VUMStvOUNVV2tTNXJhcXFudlB5VTJXVUlVRloyRXJlN3dld3lSRVNDa2tLbkJJMjVRMXBhQWd1cW9iak8zSHA2dytKVStPYnNsdTFkeGZERGJlQlg4QlRwbDFKU1VpZ3ZMelM3REFIS3l3dEpTSWpIWXJGZ3M5blUyaWtpMGdVS25SSTBJaDB3NmFLMXhyZUU2SmYvMTZYQnY4MXMyZDVhWkN5dDB1QTFyeVlSTWNmczJUTXBLVGxzZGhrQ0ZCVWRKRDE5SkZhckZZZkRvZEFwSXRJRkNwMFNWRUs5aSswRk40K0VMMDFyMmQ1OUJyNjBCc3JVczB1a1g1azBhUkt4c1E0T0gxNW5kaW45V2xiV2FzTEN2S1NtcG1LMzIzRTZuWDF1U1JvUmtiNU12ekVscUZ3Y09nK1d3YmttODJycGJYZU1oc2ZuZ08yaUxzV1BmUWpIS3MydFMwU3VydnZ2L3hTVmxia2NQTGpXN0ZMNnBheXMxVlJVSEdQQmdublk3WGFpb3FKd09CeG1seVVpRWxRVU9pV29KRWZDOEppVzdSM0Y1dFZ5TlN3WkJyOVlBbEhuUDk5VU5jRlgxc0tPRUp1OVYwVGFaN0ZZc052dFBQTElBelEwNUxOaHc5UGs1R3lsck95azJhV0Z0TEt5aytUa2JHWGR1aWVwcVRuR2tpVnpzZGxzUkVaR0VoY1hoOTF1Vi9kYUVaRXVzQVFDQVUxUklrSGxtWVB3OGxIaitmd1UrTUY4Yyt1NUdvcnI0TnNiNFZSdHk3NUhKc045WTgyclNhUS9XLzRxZkdZQ1BEVGg2cnllMSt1bHBxYUd6TXhNamh6Sm9iUzBGS2N6Z3VMaUUxZW5nSDRrT1hrNGJuYzlpWWtKakJvMW9ybExiWGg0T0ltSmlVUkZSV0czMjgwdVUwUWt6YTNXZWdBQUlBQkpSRUZVcUNoMFN0QTVXZzcvZXI2WFdaZ04zcnJUV01jejFOVjU0UEhOY0tpc1pkOTFhZkQxV1dEdkIrOWZwQys1MnFFVGpPRFoyTmpJdVhQbnFLMnR4ZXYxNHZmNzBUL2p2Y05pc1dDMVdwdTcxTWJHeHVKeXVSUTRSVVM2UWI4NUplaU1TNEFZSjFTN29jbG5UTEl6ZDRqWlZmVytTQWY4WWpIOE1oTldGeGo3VmhjWXJhQS9XV2djRjVIUVpiZmJpWWlJd09sMEVoY1hoOXZ0eHVQeDRQUDVGRHg3MklWbFVSd09CMDZuRTRmRGdkMXUxK1JCSWlMZHBOQXBRV25CVUZqNWtmRjhXMUgvQ0oxZ3RHaisrMnhJaTRVL1p4bjdEcFhCRjFmRGYxMXJqSGtWa2RCMVlia091OTJPeStVaUVBZ29jUFlTaThYUzVpRWlJdDJqMENsQmFWNUtTK2pjV2dSZm13WDk2ZVBBZldNaEpRcCt1Z004Zm1PczU3OThDUCsxeUdnSkZwSFFwUUFrSWlMQlJ2MUVKQ2pOR0dTTTV3U2ptKzJSc2t1Zkg0b1dEb1hmTG9PNE1HTzcxZ05mWFFldlpJUGFQVVJFUkVTa3IxRG9sS0Rrc01MTXdTM2IyL3JwRWlJWkErQlAxMFBhK1dWa2ZBR2oyKzNYMWtORm83bTFpWWlJaUlpQXV0ZEtFSnVYWW5TdEJlTy9qMDQydHg2ekpJYkQveTZISDJ3ekpsVUNPRmdLRDYrQ2I4M3VQK05kcjFSVkZaU1ZCV2hvTUxvdk5qV1pYWkZjek9rTUVBaEFSRVNBaElRQXNiRWFaeWNpSWhJczFOSXBRV3RPY3N2elV6WEdMSzc5VmJnZGZyclFXTHZUZHY0emVKMEh2cnNGZnI0TEduM20xdGZYNWVmRGlSTUJ6cDJ6NEhZcmNQWkZicmNGajhmQ3VYTldUcHl3a0pmbncrUHg0UGY3elM1TlJFUkVMa09oVTRKV2JCaE1UR3paM2xSb1hpMTlnZFZpVEREMHArdGhXSFRML2c5T3dLUHZRMTZWZWJYMVpZY1BHNjJjUHA5YXpJS0YzMitscHNiTzBhUFEwTkNBejZkdlZVUkVSUG95aFU0SmFvdUd0anpmZE1xOE92cVNFYkh3NUExdzUraVdmY1YxOElYVjhKY2o0TmNzUTgzeTg2R3hVWDhnd2NtQzErc2dQejlBYlcydGdxZUlpRWdmcHRBcFFXM0pzSmJuT1JWd3R0NjhXdm9TaHhXK09BMys1MW9ZNERMMitRUHczQ0ZqaHR1eUJuUHI2d3NxS3FDNk9rRC9XbXduMUZqd2VGd1VGemZRMU5Ta3JyWWlJaUo5bEVLbkJMVUJMcGlTMUxLOStvUjV0ZlJGMHdmQnN5dGdRVXJMdmlQbDhFK3I0RGQ3akdWVytxdnljdkQ3RlRpRG41MzYrZ2lxcTZ2VjJpa2lJdEpIYWZaYUNYcExoc0dCVXVQNXVwTncvM2h6Nitscm9oenduL05oN1VuNDNSNWpncUY2TDd5YmI0eURmV1F5ckJqWi85cjdHaHJVeWhrcUFnRVhOVFVseE1iR1lyZmJRM3BHMjZ5c0xESXo5MUpZV0lqTEZjbUpFOGZNTGlua3BLV05wcW1wbnRUVW9jeWFOWU9KRXlkcXBtUVJrU3RrQ1FRQ0d0QWtRYTNHRFhmOW8yV3M0dE0zR09NYXBhMnlCdmpKRG1OSmxZdU5pWWV2em9EUkE4eXB5d3dIRHdad3UvVWhNalEwRVI2ZVQwcEtDdEhSMFZpdHZkK0paL21yOEprSjhOQ0VYbitwWnM4OTl5TFYxWDZTa2pKSVNFZ2xJV0hvNVMrU2Jpa3ZQMFY1ZVNGbnpod2hOdGJCQXcvY2g5MXV2eW8vV3lJaW9VaS9QU1hvUlR0aHhxQ1c3ZlVuemF1bHIwc01oMTh0Z2M5UGFiMC9wd0wrWlhYLzZuS3J3QmxLd3ZENWZMamQ3cEFkMS9uRUUzL0daa3RsL3Z5SHlNaVlxOERaeXhJU2hwS1JNWmRGaXo2SDFackNILzd3ckdaS0ZoRzVBZ3FkRWhJdW5sQkk0em92elFKOGNneThlRE5NRzlqNjJMdjU4TUM3OFBKUnJlMHB3U1VRQ09EMWVnbkZ6anZQUGZjaXNiSHBqQisvMk94UytxVkprNVl4WUVBNkw3endzbVpLRmhIcEpvVk9DUWtMaG9MdGZNTlZhUU5rVjVoYlR6Qklqb1NmTDRhZkxJU1VxSmI5dFI1NDVpQjgraDE0TlFlYTlQbEt4RFJaV1ZtY08rZG53Z1FGVGpOTm5MaU11anJJek16VVRNa2lJdDJnMENraEljSU9jNGEwYks5VEY5dE9tNTBNLzNjalBEb1p3aSthV3F6YURVOGRnQWZlZ3pkendhUFBXTkxIaFdJcjU2NWRleGs0TU1Qc01nUVlNbVE4aHc1bGE2WmtFWkZ1VU9pVWtIRnhGOXQxQlJCNkh6OTdqOTBLOTQ0MXV0eGVQN3oxc2NwRytQMCtJM3krblFkZWhVK1JxK2JVcVVJU0VsTE5Ma09BaElSVVNrdExxYW1wQ2RtdTNDSWl2VVdoVTBMRzNDSGd0Qm5QcTVyZ3dGbHo2d2xHY1dId3pXdU1sczlyVTFzdktGTGVBTC9iQy9lL0N5OGVOdjZNUmFSM2hZVkZhTktnUGlJeGNSaE9wd3VQeDRQYjdWYm9GQkhwQW9WT0NSbGhOcGlmMHJLdFdXeTdMeTBHdmpzWG5yc0pscVdCOWFMMFdkNEl6eCtHZTkrR0gyK0h3MlhtMVNrUzZnb0tjczB1NFpJcUs0czVmbnhmODNhb0I3SGk0b0tRbnlsWlJLUTNLSFJLU0xtNGkrM0d3cGExTzZWN1VxTGcyN1BoK1p0Z3hZaVd5Wm9BZkFIWVVBaGZXUWVmL3hCV0hRZTNoam4xdXBxYWNpb3FUbE5mWDkydDZ3T0JBQlVWcDN1c25vS0NyQjY3bC9TOFU2ZU84c1liUDc1a1FIcjExZTl4OE9DYWJ0Mi9vT0FBR3pjK0QwQkRRdzF2dlBGalB2cG9UN3ZuZXIxdVBKNm1iajM4L3BaZkxvMk5kVFEyMXJaNk5EWFZ0M3F0bkp4dHZQZmVyN3Yxbmk0bmxHZEtGaEhwTGZiTG55SVNQSzRaYkV5RzArQTFabUhkZFFibUpKdGRWZkJMam9Tdno0S0hKOEU3K2ZCZVBsUTB0aHpQcjRKZlpzSWY5eG10elV2VFlQcWcxaUUxMU5UV1Z1SjJOM1RxM0xDd0NNNmUvYWpENDJscFU3QmFiWmU5VDNGeExpdFgvZ2EvMzhmaXhROHpldlRzVHRkN3dZNGRmK2ZvMFUzY2ZmZC9FaE9UMk9hNDI5M1E2Z1AreGF4V08wNm5xM243MEtIMWJOLytOeVpQdm83WnMrL3FjaTNTK3p5ZUJzckxUMTN5bk1iR09yeGU5eFcvbHNQaElpNHVtYlZybjZhMDlBU3padDJKMWRyeTNmWXJyenhPUTBOTnQrNDlkKzY5VEp5NEJEQkNjbE5UWGF2anNiR0R1T2VlSHpSdjE5VlZVbHBhMEszWEVoR1JucWZRS1NIRmJvVkZRK0dEODJ0MXJpOVE2T3hKOFM1NGFBSThNQjQybjRKLzVNSEIwcGJqOVY1WVhXQThZcHl3S05Wb2ZaNmMxSHA4YUNqSXpIeVR2THhkblRwMzd0eDcyYjc5YngwZWYvREJYeEVXRm5ISmUxUlhsN0o2OVordzJleUVoVVd3ZmZ2ZlNFd2N4b0FCWGZzQm56QmhLWWNQYjJEUG5yZFpzdVNmMmh6LzhNTS9VRnpjZnBmT29VUEhzMkxGbDV1M016TG1rcDI5aWF5czFkanRZY3lZY1FzN2Ryelc2VmF6OGVPdlpmNzhUM1dwZnVtNzdIWUhTNWQranRqWWdlemJ0NUxCZzlOSlM1dlM2cHdwVTI0Z1BiMzlMMHNhR3FvNWQ2NkV3WU5IdDlyL3pqcy9iM1B1cEVuTEdUdDJBUUFmZnZoSG9xUGJmb0Z5Y2VEdGFXcmxGQkhwR29WT0NUbEwwMXBDNStZaStKclBHTzhwUGNkbWdjV3B4cU9nMmxoU1pVMEJOSHBienFsMnc3djV4aU1oSEphY0Q2Qmo0czJydXlmTm1uVUhreVpkQjBCVlZUSHIxei9EaWhWZjV2anhmUlFYNTdCMDZhUE41OGJFSkRKeTVJdzI5emgyYkJ1Wm1XOWQ5cldxcXM2d2N1VnZjYnZydWU2NmZ5RXFLcDczM3ZzVnExYjlqbHR1K1hxN0xaWVhmUFRSWG1wcnkxdnRpNGxKcEttcGpxeXMxYTMyWHdnREVSR3hUSjU4ZmZQK3BxWTY5dTFiaWMzbWFIVyswK25paGh1K3hKdHYvcFNEQjFjemZ2eTFKQ2RmZm5rUG44L0xrU01iTG51ZWRGOUZSUkgxOWRWVVZCUUJjUHAwTm1DaHZQeGttNSs1UUNEQW5qM3ZzR2ZQTzYzMnIxanhGVkpTeG5icGRTMFdDek5uM3NidzRWTkpUQnpXNW5oNGVBeng4VVBhdVJMeThvcll1Zk4xSG43NGR4KzdaOXZ3NkhKRkVSYzNtSnFhY3M2ZEsySDY5SnMvOXA3OG5lbzlJQ0lpVjRkQ3A0U2NhUU1oeW1GMHIzWDdZTWRwWXlaVzZSMXBNZkRWR2ZEUFUrQ0Q0OGF5S29VZjYwRlgzZ0N2SFRNZUNTNllPc2o0L3pSOUVBeThkQU5mbnhVVkZVOVVsSkdnQXdGanZGeGNYRElSRWZuWTdVNFNFMXYvMERtZDRXM3VZYmVIWGZaMXpwNDl6dnZ2L3k5dWR6M1hYdnRaMHRJbUEzREREVjlpNWNyZjhOWmIvOFgxMTMrQndZTkh0WHY5OGVON0tDcktick8vc2JHT3MyZFB0TnFYa2pJT2dQRHdhQ1pOV3RhOGY5KytsUUNNSGoybnpYMmlveE5ZdXZRUkFnRS80ZUhScEtWTmJxNnhJMDFOOVFxZHZlekFnUTg0Y1dKLzg4L202dFYvQXVDbW03N0tzbVdQdGpwMzQ4Ym5TVTJkeE1pUjAxdnRqNDlQb2E2dWlsZGYvVjZIcitQMysvRDdmVHo3N0pjN1BDYzlmVFlMRjk3ZjNiZHlTZm41bVRnY1lRd2ZQclZOWGFIWHYwSkVKSGdwZEVySXNWcU0xczYzODR6dGRTY1ZPcStHQ0R2Y09kcDRIS3VFTGFlTUxyaHRBbWdqckMwd0htQ01GNTEyUG9ST0cyUXMyeElzYW1xTUZzVDYrbk9BTVk3TTdXN0E1L00ySDdQWjdFUkV4SGI1M29GQWdNT0gxN05yMXhzQUxGMzZTS3ZXMGtHRFJuTGpqZi9LNnRWL1l1WEtYek5yMXAxTW5MZ1VpNlgxQisxbHl4N0Y3VzVrMzc3M0dEZHVFVEV4U2ExZVk4MmFweGcxYW1hN0xiRUFYcStIdzRmWEV4YzN1TlVIKzh6TXQ4akoyY285OS95SW9VUEhkZm45U2UrNjBIWDYrUEc5ckZuekZBODk5SnNPdTV0dTN2d1M4ZkZER0RGaWVwdGpYcStIaFFzLzArNTFKU1Y1SERteUVZREl5RGltVDcrMTNmTSszaEwveWl2L1FXTmpiWnZ6L0g0ZlBwK0g1NTc3YXZPK3hZc2ZidmVlRnh3N3RwMVJvNjdCYm5lMjJ1OTJOOURZV0lQWDY4RnVkM1J3dFlpSVhDMEtuUktTbHFTMmhNNGRwNDJ4aGhINmFiOXFNZ1lZajMrYVpIUy92UkJBODZyYW5sdGNCOFVmd2Nyejgrd01pb0RSQTFvZUdmRjlONGkrOHNyanJiYmZmdnQvMmh4TFNock9IWGQ4cTB2M3JhdXJZdE9tRnpoMTZnZ1JFYkVzWC81NUJnMGEyZWE4NU9UUmZPSVRqN042OVovWXNlUHY1T2Ruc25EaEEyM1dkUXdFL09UbTdxU2s1Q051dmZYL05RZlQvUHpkbkRpeHI5MTdYNUNidTUyR2hocm16TG1uVmFCMXV4dG9hS2hwYmttVDRPRDF1bWxzclB2WTNnQnVkd08xdFpYTmU4TERvN0haN05qdER0TFRaN1c1ajgvblplL2VkeGt3SUptYW1uSzhYamN1VjFTbnZvQzQ5dHFIOFBtOHJmWjk5TkZ1Y25LMllyUFpXYjc4ODgzN0w3VkdhV2xwQWVmT2xUQm56aWZiSEROK05nTlVWcDRtS1NudHNqV0ppRWp2MHNkd0NVa1RrNHlnVXRWa0xPMng1UlJjUDl6c3F2cW50QmhJR3cvM2p6ZG12TjEzRnZhZWdmMW5vYVMrN2ZrbDljWmpTMUhMdmdFdUk0Q214eGtoZEZBRXhMa2dxVzJQMWF0dXhveGJpWWxKYW5kTTU0RUQ3emUzZUhhRzErc2hLK3RERGh6NEFLL1hUVmhZQk5PbTNVUjlmUlhIaisvdDhMcUpFNWV4ZS9jL0tDMDl3UnR2L0ppMHRDbE1uWG9qQXdlT0FJelpjK2ZOdTQrMWE1L2k0TUUxVEo1OEhUNmZsOTI3M3lJcEtZMkpFNWUxZTErLzM4ZStmYXVJajA5aDFLaVpYZnVEa1Q3RjUvTlFXSmhEUTBNMW16Zi9wYzN4ckt6VnJjYjQzbnJyTnpyc3NnMndmLy83V0swMlJvMmF4WUVESHpCOStpMXMzLzQzN3JycnU1Y2RTNW1jM0hxaW9JcUtJdkx5ZHBHU01vNlNrdnhPdDV3UEdEQ0UrUGdVOXUxN2o5VFVDYTIrRkttcUtnYmd6Sms4aFU0UmtUNUFvVk5Da2dWWW5tYU1JUVNqaTYxQ3AvbmlYYkJzbVBFQW81VnovMW5ZVjJLRTBjckc5cStyYklSZHhjYmo0eUlkTUNETUNLRURYTWFYRFFOY0VPRXdqa1U2akZidVNJZXhMK3I4dnA0U0ZSVlBSRVFjQUltSmFaU1V0SXpwZExtaW1rUG5rU01iMnl6emNQYnM4ZWJuYm5janI3LytRMnBySzNDNW9wZ3o1MjYyYkhtWnJWdi8ycWs2TEJZTHQ5enlkWGJ1ZkkyQ2dnT2NQWHVjTys5OG5NcEtZMDFPcHpPYzVPVFJPSjNobkRwMWxNTENROVRVbEROaHdsSk9uODVwZmk4WHk4N2VTbDFkSmJObjM5V20yNjcwZlkyTnRjM2pkdi95bDIvZzgzbDQrT0VuR0RKa0xLKysrbDJXTDMrc3pVUkJCdzU4d0tGRGE0bVBUK253dnFkUEgyUGZ2cFhjY01NWEtTOHZCQ0FqWXg1Wldhdlp1Zk1ONXM1dDIvTFlrWFBuenJKcTFlOFlNV0lhcWFtVEtDbko3L1MxZHJ1RCtmTS96VHZ2L0p6OC9OM05MYkpOVGZWVVZaMGhPanFSb3FJanJjWW5pNGlJT1JRNkpXUmRON3dsZE80NVk0d2xUSEJkK2hxNXVwSWpJWGtFckRBYTVDaXBoMk1Wa0ZzSk9lZi9XMzJaNVFQclBNYmpWTnNoWWgyeVd1Qy9PdTVSMm1WMWRaVllyYlpMTG51U2xiV2EydG9LYkxhV1g3c1hyNGZwZExvWVBYb09IazhqTTJiY2l0TVp6dENoRTdwVVIzUjBBcmZmL2kzeThuWVJFUkZEVTFNZHExYjl0dFU1SDE4T1pjZU92emMvSHovKzJqYjNjempDMkxQbmJRWU9IRUYwZEVLWDZoSHpmUGpoSHpsNU1xdDVhWTk1OCs1bDJMREoyR3gyWW1JU0dUdzRuZVBIOXpKOGVNdVNKbDZ2aDJQSHRwT1JNYS9WZXF3WHE2MnRaTjI2cHhrOWVnNnBxUk9hUTZmVmFtWFJvZ2Q1OTkxZk1IRGdjRWFOYXRzbDkrUEt5azd5NFlkL0lENCtoVVdMSHVUNDhYMWRmcCtEQjQ4aUlTR1Z2THlkemFHenNQQVFBSFBtZkpJMWE1NmtvYUdHOFBEb0x0OWJSRVI2amtLbmhLeFJjVWFYek54S0NHRE1yUHBwelhmU3B3MktNQjRMTHhyRzFaMGdlcldkUHAxTlFrSXFGb3NGaThWR2JXMEZsWlhGZUwydEMwMVB2NGJGaXovYnZGMVllSmpzN0MzTlFYVG16TnRhbmQrZGtHZXhXQmc5MmxqNnhPLzM4NmxQL1ZlbnIzVTR3bGk5K28vTjI2bXBFN2psbHEvejdydS81SU1QZnM4ZGQzeTd6MDdLOHJYc1M4K1kyeHRlT0F3dkh1NjkrMXN0ME4zdlJ1TGpVeGd4WWhvK240L05tMTlrOU9pNXJTWVNHajkrQ2V2Vy9abnAwMjhtTm5ZZ0FBY1BycWFwcVk2cFUxZTBlOCtHaGhyZWYvOEpIQTRYOCtiZDIrYjQ0TUdqbURwMUJSczN2b0RMRlgzSjVWWnljcmF4ZGV2THBLU01aOW15UjF0OUdkTlZnd2FOcEtqb2FQTjJkdlptQmc0Y1FWcmFaRnl1S0k0YzJjQ01HZTFQY2lRaUlsZUhRcWVFdEJVampKQUN4bnFSbnhxblNmU0RUWHRCdE00RGxVMXdydEg0YjJValZKMS9YdFVJNTl6UTVBV1AzMWcyeCtNSGo2OWwyOTJEYzkvVTFKU1RuNS9KekptM0E4WjR0YjE3MytXMTEzNEFHQk1KZFNRMWRRS3BxVzFiTTV1YTZzbkoyZHF0ZWpJeTV1RnlSUUpHNjFOVTFJQnUzZWVDeE1SaExGcjBJR3ZYUHMyaFEydVpPdlhHSzdwZmI0bHp1TEZaclZodE5peFg0Vy81MlhvWUdRY0xPdTZGZXNVc3dMYTEzYnYyd2hjWUhZMEZIakZpR3ZIeEtXemUvQmR1dnZuZk9IdjJPSHYydk11Y09YY1RFUkhUNXZ6R3hscmVlKy9YMU5WVmN1dXQzOERoYUg5MnIrblRiNkdzcklBUFB2aGZsaTE3bExTMEthMk8xOWRYc1dyVjd6aDE2Z2hUcHR6QXJGbDNOSGZkOXZ1OTdhN0plU21CUUlDYW12TG1GdDNUcDQ5UlhKekxzbVdQWXJGWUdELytXckt5VmpOdTNMWHR2aThSRWJrNkZEb2xwRjAvSFA2NDN3Z2JaK3VOOFlQVEJwcGRsVnlwQzJNMWgwWjEveDU3OXZSTUxZV0ZoM0E2d3hrelpqNWdoTTc3Ny84WkRRMDE3TisvaXVycTBpN2ZzN0d4bHAwN1grOVdQY09HVFdvT25SZXNXZk5VYzVmRGp0eDU1K1BFeFExcTk5aklrVFBZdDI4bHg0NXQ3N09oODN1anNrbE1UQ1FwS1FtSG8vZGJZNWUvYWdUT2g3cldBN3JMdHZYU2ZTMFdDd3NYUHNEYmIvOFA2OWMvdzZsVGh4aytmQW9USml4cGMyNWxaVEdyVi8rUjJ0cEticnJwSzhUSEQrbnd2bGFybGVYTFA4L0tsYjloOWVvL01XWEtqVXlmZm5OelM2Yk41cUNwcVo1YmJ2a2F5Y2taVkZXVllMUFo4Zm04NU9Sc2JUT3V1Q01ORGRVOC8veS9FUWdFOEhnYW1UNzlacnhlRDl1Mi9aV0VoS0hOeTc5TW5MaU1RNGZXc25YcnkxeDMzV1BkK0pNU0VaR2VvTkFwSWMxbE45Ym9YSE4rVGNpVkh5bDBTczhhUC81YWtwTXpXbzNuREErUEpqdzgrcEpqUER0ajZ0UWJPK3pxK0hFSERuekF2bjByMnozbTlicHhPRnp0M3F1c3JJRGMzQjBZbmRBN05uRGdDSEp5dHVIMyt6dGM3MUdDUzFKU0dxTkd6U0kzZHdkaFlaRXNXUEJBbXdtakNnc1BzM2J0VTRDRjY2Ly9Bb01IcDEvMnZuYTdreHR1K0JKcjFqekYvdjJyS0M3TzRkWmJ2d0ZBV0Zoa3F5V0U5dTU5bC96OFRNQUlwRXVYZnE1VHRZZUh4ekJ6NXUyNDNRMGtKYVdSa2pLT0RSdWVwYnE2bEZ0dWFWa1d5T2wwTVh2MlhXemE5Q0tabVc4eGE5WWRuYnEvaUlqMExJVk9DWGtyUnJhRXprMkY4TlVaUFR0N3FmUnZXN2E4MUdHWFFKL1BTMkxpc0V0ZWYrTEVmdkx5ZGpGdjNuMXR1djlacmJZT3V6RiszT1hHeExsY2tVeWMyTFlWS3pkMzUvblFlV2srbnhlcjFhckFHV1F1ZER2OXVNcktZclp0ZTRYaTRtT2twMTlEUWNFQjNuampSOHlaY3c4alIwNXZQaTg4UElidzhCaVdMLy84SmRmTS9MaXdzQWhXclBneXUzYTlRWEp5Um9lekg4K2RlMC96bHlFWEpxN3FyQWtURmdQR2U5eXk1V1h5OG5heGFORm5HRGl3ZFpmMk1XUG1jK1pNSHZ2M3YwOWpZeDF6NTk3VFo4Y21pNGlFS29WT0NYbFRrbUJ3Skp5cE05YnMvUEFFM0RuNjh0ZUpkTWFZTWZNWk1tUk11OGR5Y3JiUzJGalg3ckVMR2hxcU9YNThMOWRjODRuZUtLL2JxcXJPNEhSRzRIU0dVMUZSeE1tVFdaZGNSa1A2bHNMQ3c5VFZWZkxSUjN1dzJSeFlyVllDZ2NENXlhczJjL0prRmdNR0RPSDIyNzlGVWxJYU5UWGxiTno0UEd2WFBzWHUzUU5KVDUvRG1ESHpTRXhNNVpPZi9FRzN2bXl3V3EzTW1YTjNxMzI3ZHIzQjd0My82Tko5UGo0aDE4WGM3a2JXckhtU29xS2pYSFBObmMzZDNEOXV3WUw3OFhyZFpHZHZKanc4dXMya1hTSWkwcnNVT3FWZnVHa2tQSFBRZVA2UFhJVk82VGxKU2NPYng0OTkzT25UT1pjTm5kWFZwVmdzMWs2UFpidGFkdTkrdTlVa05CYUxsV25UYmpheEl1bUtzMmMvWXUvZTk3RFpITTNqY0QvNmFEZnIxdjBmQXdZa2MrMjFEekZxMURYTllUSTZPb0diYi80M1RwN01ZdCsrbFdSbGZjRHc0Vk9Kakl6cjBkYnRqSXg1REI4K3RVdlhyRjM3ZElmSEhJNHdvcU1UV0xMa2M4MUxwclRIWnJPemRPa2pwS1NNSXlOamJwZGVYMFJFcnB4Q3AvUUxONDJFWnc4YW85Wk8xVUoyQll6dFc1L3hKVWcxTnRaUlcxdlo3ckdMVzJpY1RoY05EZFZ0emlrdlAwVk1UR0t2ZDF0MXV4dkl6ZDNaWm45SlNYNjc1NmVuejhicERNZm44eEFSRWN1SUVUUGFkRnZzcmd1VEt6bWQ0VDF5UDJscnhveGJtVGJ0NWxZL1Y2Tkd6U0l5TXA1QmcwYTIyOTNWWXJHUWxqYUZ0TFFwMU5WVkVSa1pkOW5YTWNZZGQyNXlxVTkvK21mbmx4WHEydXpDbi8zc2IxcHRQL2pnTDF2VnZIRGhBNTI2ajhWaVllellCVjE2YlJFUjZSa0tuZEl2eElYQjdDR3c0N1N4L1Y2K1FxZjBqSjA3WDJQbnp0YzZQSDVoeVpTRWhGU09IZHZPcGswdk5xKy9XVk5UVGxIUlVjYU5XOVR1dFh2M3ZzZmV2ZS8xU0oxMWRWVnMyUEJzcDg4ZlBud0t3NGRQdWZ5Sm5iQnIxNXZVMUpSaHN6a0lCQUxOYXlvbUpZM29rZnRMKzlyN0ltUHc0RkdkdXJZemdiT3JOQjVZUktUL1V1aVVmbVBGaUpiUXVmNGtmSEdhTWJ1dHlKV1lQdjFtaGcyYjNPNnhyS3dQcWFrcEIyREdqTnVvcVNrak4zY0hmcjhQTUdiclRFMmQyTHpHNThlbHBJeGo2TkR4bmFyajlPbHNDZ3NQZDNnOExtNHd0OTMyelRiN1AvcG9EMXUydk5TcDErZ3VyOWZOOGVON215ZTFDUStQWnVyVUczc3MxSXFJaUVqZnBvL2MwbS9NSFFLeFlYQ3VDUnA5c0w3UUNLSWkzZlc1ei8zaGt0MEZseTE3dFBsNVZOUUFicm5sNjEyNi82QkJJNWs4K2JwT25ldnplVG9NblM1WEZINi90OTBsWE1MRG80bUtpc2RxdFhXcHRxNllOKzllNXMyN3R6bDBkclY3cFlpSWlBUTNoVTdwTjZ3V3VIRUUvQzNiMkY3NWtVS25YSm5lNmk0WUU1UEV3dzgvMGFVZ09HM2FUVXliZGxPN3h4WXYvbXlIMXcwZlByWFZ4QzZkRGNiejUzK0srZk0vMWVuNlFHR3pPOUxTTk90Wlg1S2NuQWJvWjFsRXBLczB3RUw2bFZzdUdzNTB0QnhPMVpoWGkwaEhMQllMZHJ0RFkrQ0VwcVo2eXN0UG1WMkdBR1ZsSjNHN0c4d3VRMFFrS09rVGpmUXJ5WkV3S2JGbCsrMzJKKzRVRWVrVFVsSlNLQzh2TkxzTUFjckxDMGxJaU1kaXNXQ3oyZFRhS1NMU0JRcWQwdStzR05ueS9JUGo0UFdiVjR1SXlLWE1uajJUa3BLT0o0aVNxNmVvNkNEcDZTT3hXcTA0SEE2RlRoR1JMbERvbEg1bmNTcTR6ZytWcS9QQWxpSno2eEVSNmNpa1NaT0lqWFZ3K1BBNnMwdnAxN0t5VmhNVzVpVTFOUlc3M1k3VDZWVDNkeEdSTHRCdlRPbDNuRFpZZnRFYTl5cy9NcThXTVkvVEdUQzdCT2t4VFVEb1R1NXkvLzJmb3JJeWw0TUgxNXBkU3IrVWxiV2Fpb3BqTEZnd0Q3dmRUbFJVRkE2SHcreXlSRVNDaWtLbjlFc1h6MXE3dHdSSzZzMnJSY3dSVU9ZTUlhSDdQOU9ZVk1yT0k0ODhRRU5EUGhzMlBFMU96bGJLeWs2YVhWcElLeXM3U1U3T1Z0YXRlNUthbW1Nc1dUSVhtODFHWkdRa2NYRngyTzMya1AyU1EwU2tOMmpKRk9tWHhzUkRlaHprVlJuYmIrZkJvNVBOclVtdXJ2RHdBQjZQUGpTR2drQ2dQcVFuZDdGYXJZU0ZoWEhmZlo4a016T1RJMGYyY3Zqd0J6aWRFUlFYbnpDN3ZKQ1RuRHdjdDd1ZXhNUUV4b3daMGR5bE5qdzhuUGo0ZU1MQ3d0UzFWa1NraXhRNnBkKzZld3o4OTA3aitkdDU4SmtKTFdNOUpmUWxKZ2FvcS9QajgrbkRZM0R6WUxHVWhmemtMbmE3bmVqb2FPYk5tOGVFQ1JPb3JhM0Y2L1hpOS9zSnFObStWMWdzRnF4V2EzT1gydGpZV0Z3dUYzYTdQanFKaUhTVmZuTkt2N1ZrR1B4cFAxUTFRWVBYbU1uMjluU3pxNUtySlM3T1NsbVpsK3BxMEVpRFlPVUh6bUcxMW1HM1I0VDg1QzUydTUySUNPTjl4c1hGNFhhNzhYZzgrSHcrQmM4ZWRxSGwzT0Z3NEhRNmNUZ2MyTzMya1A3NUVoSHBUUXFkMG0vWkxIREhhSGp1a0xIOVdnN2NsZzZoMlU0aTdVbExDM0QwcUJldjEybDJLZEl0RFZnc0o3SGJIZjFtY3BjTExicDJ1eDJYeTBVZ0VGRGc3Q1VXaTZYTlEwUkV1a2VoVS9xMTI5TGhwU1BnOFVOeEhldzhEWE9HbUYyVlhBMFhKbWhKVDI4Z1A5K054K05DdnhLRGhSYzRoOFZTMEM4bmQxRUFFaEdSWUtOK0l0S3Z4VGhoV1ZyTDltdkh6S3RGcnI0TEU3UU1HK1lsSXFJRXEvVWN4dkliVFdhWEpoOWpzVno0LzFJSmZJVFZlaEtIdzBGa1pLUW1keEVSRWVuajlMVys5SHVmSEFQdkh6ZWU3ejhMQmRXUUZtTnVUWEwxWEpna0pEWFZ6cmx6NTZpdFBhTUpXdnF3bHNsZElqUzVpNGlJU0pEUXY5TFM3NlhGd05TQlJ1QUUrRnMyZlBNYWMydVNxMHNUdEFRSFRlNGlJaUlTbkJRNlJZQzdNbHBDNS9xVHhwcWRBMXptMWlSWGx5Wm9DUTZhM0VWRVJDVDRLSFNLWUV3ZWxCeHBUQ2JrOGNQYitmRFFCTE9ya3F0TklVWkVSRVNrNTZsUGtnakdNaW1meUdqWmZpdlhDSjhpSWlJaUluSmxGRHBGemxzeEVpTE90LzNYdUdGTmdibjFpSWlJaUlpRUFvVk9rZk5jTmlONFh2RDNiUE5xRVJFUkVSRUpGUnJUS1hLUnV6TGdqV01RQUU3V3dONFNtRDdJN0twRVJBeFpXVmxrWnU2bHNMQVFseXVTRXllMHVIQlBTMHNiVFZOVFBhbXBRNWsxYXdZVEowN1VlRzhSa1N1azBDbHlrWUVSTUM4RnRoWVoyNjhmVStnVWtiN2h1ZWRlcExyYVQxTFNHT2JOVzA1Q3dsQ3pTd3BaNWVXbktDOHZaTzNhVEhidjNzOEREOXluNVhsRVJLNkFmbnVLZk14ZEYwMG90TFBZbU5GV1JNUk1Uenp4WjJ5MlZPYlBmNGlNakxrS25MMHNJV0VvR1JseldiVG9jMWl0S2Z6aEQ4L1MwTkNBeitjenV6UVJrYUNrMENueU1aT1RJRDJ1WmZ0VmplMFVFUk05OTl5THhNYW1NMzc4WXJPMW1IWG5BQUFnQUVsRVFWUkw2WmNtVFZyR2dBSHB2UERDeTlUVzFpcDRpb2gwZzBLblNEc3VYajdsd3hOUTd6V3ZGaEhwdjdLeXNqaDN6cytFQ1FxY1pwbzRjUmwxZFpDWm1VbFRVeE4rdjliVUVoSHBDb1ZPa1hZc1N6UEdkd0kwK2VDMUhIUHJFWkgrYWRldXZRd2NtSEg1RTZYWERSa3lua09Ic3FtdXJsWnJwNGhJRnlsMGlyVERab0ZQald2WmZ2MFlOS2kxVTBTdXNsT25Da2xJU0RXN0RBRVNFbElwTFMybHBxWUdyOWRMSUJBd3V5UVJrYUNoMENuU2dSdEhRTHpMZUY3bmdkZTBNb0dJWEdWaFlSR2FOS2lQU0V3Y2h0UHB3dVB4NEhhN0ZUcEZSTHBBb1ZPa0F3NHJQREMrWmZ1MUhMVjJpc2pWVlZDUWEzWUpsOVRZV0l2YjNXREthemMxMVYvMTF5d3VMc0RuOCtGMnV6V3VVMFNrQ3hRNlJTNWh4Y2pXcloydnE3VlRSRUxBd1lOcjJiangrU3Urei9yMXo3Qm56enRkdXNidjk3TjE2MTg1ZWZKUXQxLzM1TW1EL1BXdjM2RzQrT3IvVWc0RUF1cGVLeUxTUlhhekN4RHB5eHhXdUg4OFBMSFgyUDU3anJHT1o3ais1b2hJRUNzcU9rcDlmZFZsejl1NDhYbkt5d3M3UEY1ZFhVcHBhY0Vsdzkrc1dYZVNtanFoZWR0cXRkTFFVTVBPbmErUm1qb0JpOFhTZkt5eXNwaXRXMTl1OXo3VHA5L0trQ0hHcEVwRGhvd2xJV0VvcTFZOXdZb1ZYMmJBZ0NHODhzcmpsMzAvTTJmZXpzU0pTeTU3bm9pSTlDeDlkQmE1akp0R3drdEhvS0xSYU8xODQ1Z1JSRVZFZ2xWall3MFJFWEdYUFcvY3VFV1g3TWE2ZS9jL2lJd2N3TGh4aXpvOEp5RWhsWXFLMDYzQ2ExemNZTTZjeVNNN2V6TjJleGdBZHJ1VGlJaFlpb3R6R1R0MkFRNkgwYzJrb3FLSW9xS2plRHlOemRmYjdRNXV1T0dMdlBQT0x6aDlPcHVCQTBjd1o4N2RsM3d2MjdhOWd0L2ZNMk1rMU1vcEl0STFDcDBpbCtHd3dxZkh3Zi91TTdaZnpUSFc4VlJycDRnRXErcnFNdUxqTHo5QjBjQ0JJd0R3ZUpwb2JLeHRjOXpoQ0NNc0xJSzR1TUZ0amtWR3htRzEyZ0FvTER6RTRjUHJXaDJQaUlqaDZORk56ZHN1VnpRelp0d0t3TlNwSzRpT1RnRGd2ZmQrVFdSa0hFT0hHdC8yRlJmbmtwMjltV3V2ZllqYmIvOFdkcnNEZ0xGakYxenl2V3pmL3VwbDM2K0lpUFFPZld3VzZZU2JSOEhMUjF0YU85L01OWUtvaUVpd3FhMnRwS21wanBxYThrNWZVMUNReFlZTnp4SVZGZDlxZjMzOU9jcktDaWt1YmozaFVVMU5HWGZkOVQzaTQ0Y0FNR2JNUElZTm04VDY5Yyt3Y09FRHpZRXlFQWp3empzL0p5TmpIbVBITHFDazVLTlc5eWtyTzhucDB6bk1uLzhwYkRaNzg3M3o4bmF4Y09Gbm1nT25pSWowYlFxZElwM2dzQnJyZHY3K2ZHdm4zN0xoenRGcTdSVHByd1pHUUVtZDJWVjBUMW5aU1FET25NbkY0Mm5DNFFqcjFIV1JrWEhjYzg4UFcrMTcvLzBuaUlzYnpKdzVuMnplNS9ONWVPNjVyN1M1M3VXS3d1LzNzWEhqODl4ODg3OWhzVmpJeTl0RmFXa0JDeFk4ME81cjd0dTNpdGpZUVl3ZHU3Q3piMDlFUlBvZ2ZXUVc2YVJiUnNGZkwycnRmQ3ZYQ0tJaTB2K2t4MEgrNWVmaDZaTUtDdytkYnpXMFVGQndnUFQwYXpwMVhXMXRCYzg5OStWVysveCtINmRQWjVPZHZmbXkxMXNzRmhZcytEUnIxanhGVFUwNTRlSFJaR2EreWJScE56VzNpRjZzdlB3VUowN3M0L3JydjREVnFzbjJSVVNDbVVLblNDYzVySERmV1BqRGZtUDc3K2ZIZG9iWnpLMUxSSzYrK1VQaDU3dU1aWlR1eWpDN21zNExCQUlVRmg0a05YVVNGb3VGbkp4dG5RcWQwZEVKakIrL21Qbno3MnUxZjlXcTN4RVhONWk1Yys5cDN1ZjMrMWkvL2htY3p2RG1mYSsvL2lPcXEwc3YydjRoZ1VBQW44L0QvdjN2YytEQUJ3RE1ubjFYOHptVmxjVllMQmFxcXM2UWxqYTUyKzlaUkVUTXA5QXAwZ1czcHNOZmprQzEyM2k4bFF2M2pqVzdLaEc1Mm00WURoOGNoeGNPRzYyZVV3YWFYVkhuRkJSa1VWZFh4ZHk1UnRCY3MrWkpLaXFLaUk5UDZmQ2FRNGZXa1puNUZnREhqbTFyZGN6bjgxQlVsRTEyOXBZMjEwVkZKVEI3OWljQXVQYmF6K0x6ZVM1Ym45ZnJibjZlbmo0TENMQisvVE80WEZHTUdUUHZzdGVMaUVqZnBOQXAwZ1VYMXUzODQvbld6cjlsd3gyajFkb3AwaC85Y0FGOGJSMThmWVBSNjJGK0NreEpNcnVxU3p0MGFBMU9aempEaGszQ1lyRVNHUm5IbmozdmN0MTFuKy93bXJGakZ6Qnk1TXgyajYxYjkyZGlZd2N5WThadHJmWnYydlI4cStWSkVoTlRPMVhmeHljU1NrKy9ockt5azJ6Zi9pb2pSODdvOVBoVEVSSHBXeFE2UmJyb2xsSEd1cDFxN1JUcDM2SWM4S3VsOFB3aFkvM2VONDcxN1AydEZoalpnL2M3Y1dJL3hjVzV6Smh4Vy9OTXNKTW1YY2VPSFgrbnFPZ29LU2x0QjZtWGxoYmc5VFoxZUUrdnQ0bkd4anJPblR2VGFyL2IzVWh0YlNYRnhjZUlpa29nT2pxQjdkdGZiYmRGRk1CaXNmTFp6LzZtM1dOVHB0ekF3WU5yS0N3OHpNaVIwenY3ZGtWRXBBOVI2QlRwb2pDYnNWektudzRZMjJydEZPbS9vaHp3eFdudzBFVElyNFQ5cFplL3ByTXN3TGExUFhPdnBxWjZ0bTM3RzlIUkNVeWVmRjN6L3ZIanIrWHc0WFZzMnZRaWQ5NzVPQzVYWkt2cjl1OS92MDJndkZodGJRWFYxV1Z0enFtdHJjQnF0WFB1M0JrbVRGakt1SEVMOFhvOUpDUU01WnByUHRIcTNETm44dGk5K3g4ZHZrWjRlRFFPaDR1NnVzcXV2R1VSRWVsREZEcEZ1dUcyZFBoYkRsUTJHcTJkNytUQjNXUE1ya3BFekJMbE1NWjE5dlRZem0yWFArV3kvSDQvNjliOW1icTZTcFl2LzN5cnRTMXROanZ6NTMrYTk5OS9nalZybnVUR0cvKzExZkhycnZzOFhxK253L0dZYTljK1JVek1RR2JOdXFQVi92WHJueUUyZG1DckNZWUFuTTRJQmc5T2I3V3ZzYkgya3ZYWDFWWGg5VFlSSGg3ZHFmY3JJaUo5ajBLblNEYzRiZkRBZUhoaXI3SDk4bEdqMjYxTGY2TkVwQS94Ky8xczJ2UUNwMDRkWWZMazZ4Z3hZbHFiYzFKVEp6QnAwbklPSGx6RGh4LytudVhMSDhQcGREVWZ6OHI2a0wxNzMyMzMvb0ZBNFB4RVFwdmI3SStOWGRydHVvOGQyOGJaczhkeE9zTXBLZmtJdXoyTTFOU0ozYjZmaUlpWVN4K1JSYnJwcHBId3lsRW9iVEJhTy8rYURRL3JNNUdJOUJGTlRmV3NYLzhNaFlXSEdEbHlacHR1clJlNzVwcFBVRnRienZIaiszampqUit6ZVBIRERCNDhDb0RwMDI5bSt2U2IyNzF1NWNyZk1tQkFjcHNXemIxN1Z4SVJFZFBtL01iR1drNmRPdHBxWDBWRlVadnpZbUtTS0M0K1JrMU5QWU1IcHpONTh2V0VoVVZjOWoxM3hPLzM0L041c1ZvMURrSkV4QXdLblNMZDVMREM1eWJEZis4MHRsL05oanZTWVlEcjB0ZUppUFMyb3FKc05tNThqcnE2S2pJeTVySmd3ZjFZTEpZT3o3ZGFyU3hkK2dpYk5yMUlidTRPM25ubjU4eWRldzhUSjdadXJYUzdHOG5MMjBsWVdDUit2NWV5c2dJR0R4N2Q1bjdUcDkvVTd1dVVsUld3ZXZVZlcrMExCUHh0emhzOGVEU2pSOC9wekZ2dFVGYldHdXgySjFhcmpaS1NQQUlCUDNGeGc2L29uaUlpMGowS25TSlhZSG1hTVpIUThYUGc4Y016QitIcnM4eXVTa1Q2TzRjakRLL1h3K0xGRHpONjlPeE9YV08xMmxpOCtMTU1IanlhM056dFpHUzBYUmZUWnJPemJkdmZDQVQ4V0N3V0VoSlNPNzErcHRNWnpxaFJzMWl5NUo5YTdTOHNQTXlXTFM5MTZoNWRjZXpZVmlvcml3SGp6MlBjdUVVTUhUcSt4MTlIUkVRdXp4SUlCQUptRnlFU3pETFB3TGMzdFd6LzM0MlExclpYbVloSWx6MzIyR004K3VpZnVuV3QxK3RwTlNsUVQ3cncwZUZTcmFkOVFTQVFJQkFJWUxWYWUrUitUei85R0YvNHdoZElURXdrS1NrSmg2TjMvbnhGUkVKTnovd1dGdW5IWmcyR2lZa3QyNy9mWjE0dElpSVg5RmJnQkNOczl2WEFDVWFkUFJVNFJVU2srL1NiV0tRSGZPbWk5Y3IzbHNDTzArYlZJaUlpSWlMU2x5aDBpdlNBOURoWU1hSmwrdy83d2R0MmJnd1JFUkVSa1g1SG9WT2toM3h1TW9TZm41cnJkQzI4ZnN6Y2VrUWsrS1dsdFowWlZzeVRuSndHOVAyeHJDSWlmWTFDcDBnUGlRdUR6MHhvMlg3aE1GUTFtVmVQaUFTL3BxWjZ5c3RQbVYyR0FHVmxKM0c3Rzh3dVEwUWtLQ2wwaXZTZ1Q0eUdJVkhHOHlZZlBIM0EzSHBFSkxpbHBLUlFYbDVvZGhrQ2xKY1hrcEFRajhWaXdXYXpxYlZUUktRTEZEcEZlcERkQ2wrWTJyTDl3UW5JcXpLdkhoRUpick5uejZTazVMRFpaUWhRVkhTUTlQU1JXSzFXSEE2SFFxZUlTQmNvZElyMHNEbERZUHFnbHUzZjdEYXZGaEVKYnBNbVRTSTIxc0hodyt2TUxxVmZ5OHBhVFZpWWw5VFVWT3gyTzA2blUwdXhpSWgwZ1g1aml2U0NyOHdBNi9rdndiTXI0UDNqNXRZaklzSHIvdnMvUldWbExnY1Byalc3bEg0cEsyczFGUlhIV0xCZ0huYTduYWlvS0J5TzNsc0RWVVFrRkZrQ2dVREE3Q0pFUXRIdjk4R2J1Y2J6U0FlOGNCUEVocGxiazRnRUg3L2ZUME5EQXkrODhCTDE5UmFTazhlVGtKQktZdUl3czBzTFdXVmxKeWt2TDZTbzZCQmhZVjRXTEppTHpXWWpPanFhUVlNR0VSNGVycFpPRVpFdVVPZ1U2U1VOWG5od0pWUTJHdHZYRDRkdlhtTnVUU0lTbkx4ZUx6VTFOV1JtWm5Ma1NBNmxwYVU0blJFVUY1OHd1N1NRazV3OEhMZTduc1RFQkVhTkd0SGNwVFk4UEp6RXhFU2lvcUt3MisxbWx5a2lFbFFVT2tWNjBjWkMrTkgybHUxZkxJYXBBODJyUjBTQ2w5ZnJwYkd4a1hQbnpsRmJXNHZYNjhYdjk2Ti94bnVIeFdMQmFyVTJkNm1OalkzRjVYSXBjSXFJZElOQ3AwZ3YrOVltMkgzR2VKNGNDYyt1TUdhNUZSSHBLci9majlmcnhlUHg0SGE3OFhnOCtIdytCYzhlZG1GWkZJZkRnZFBweE9Gd1lMZmIxYVZXUktTYkZEcEZlbGxwQXp5MEV0dytZL3ZCQ2NaRFJLUTdBb0ZBbTRmMFBJdkYwdVloSWlMZG85QXBjaFc4bWdOUEhUQ2VPNnp3ekFxajFWTkVSRVJFSk5TcG40aklWWEIzQmd5UE1aNTcvUENMVEhQckVSRVJFUkc1V2hRNlJhNENxd1crT2J0bCs4QlplRGZmdkhwRVJFUkVSSzRXaFU2UnF5UmpBTnllM3JMOXAvMVFVbTllUFNJaUlpSWlWNE5DcDhoVjlNaGtHT0F5bmpmNjRLYzdRSU9xUlVSRVJDU1VLWFNLWEVYaGR2akdySmJ0dzJYd1ZxNTU5WWlJaUlpSTlEYUZUcEdyN0pwa1dER2laZnVwQTNDNjFyeDZSRVJFUkVSNmswS25pQW0rT0EwR1JoalBQWDc0eVE3d3E1K3RpSWlJaUlRZ2hVNFJFN2pzOEowNUxkczVGY1phbmlJaUlpSWlvVWFoVThRa0V4UGhrMk5hdHA4N0JBWFY1dFVqSWlJaUl0SWJGRHBGVFBSUGsyQll0UEhjNjRjZmJnTzN6OXlhUkVSRVJFUjZra0tuaUlrY1ZuaDhMbGd0eG5aQk5meGh2N2sxaVlpSWlJajBKSVZPRVpPTmlvTUhKN1JzdjVzUFc0ck1xMGRFUkVSRXBDY3BkSXIwQVo4ZVo0enh2T0JuTytGTW5YbjFpSWlJaUlqMEZJVk9rVDdBYW9IdnpZTVlwN0hkNElYdmJ6V1dVeEVSRVJFUkNXWUtuU0o5Ukx3TC9tTnV5M1orRlR4MXdMeDZSRVJFUkVSNmdrS25TQjh5ZlpEUjFmYUNOM05oWjdGNTlZaUlpSWlJWENtRlRwRSs1ck1UVzQvdi9Pa09PRjFyWGowaUlpSWlJbGRDb1ZPa2ovbjQrTTQ2RHp5KzJSam5LU0lpSWlJU2JCUTZSZnFnajQvdkxLeUJIMitIZ0hrbGlZaUlpSWgwaTBLblNCODFmWkRSMWZhQ25jWHcvQ0h6NmhFUkVSRVI2UTZGVHBFKzdJSHhNRCtsWmZzdlIyRHpLZlBxRVJFUkVSSHBLb1ZPa1Q3dU8zTWdQYTVsKzc5M3d2Rno1dFVqSWlJaUl0SVZDcDBpZlZ5WURYNnlDR0xEak8wbW56R3hVTFhiM0xwRVJFUkVSRHBEb1ZNa0NDUzQ0Q2NMd1dZeHRzL1d3N2MzZ2NkdmJsMGlJaUlpSXBlajBDa1NKTWJHdzlkbnRXem5WTUFQdDRGZlU5cUtpSWlJU0IrbTBDa1NSSzRmRG5kbnRHeHZQdzIvM20xZVBTSWlJaUlpbDZQUUtSSmsvbmtLekIzU3NyM3FPUHoxcUhuMWlJaUlpSWhjaWtLblNKQ3hXdUI3ODJCaVlzdSsvenNJR3d2TnEwbEVSRVJFcENNS25TSkJ5R0dGbnk2QzRURXQrMzZ5QS9hZE5hOG1FUkVSRVpIMktIU0tCS2tJTy94OE1TUkhHdHYrQVB6SFpqaFlabTVkSWlJaUlpSVhVK2dVQ1dJRFhQRExKUkIzMFJxZTM5b0lSOHZOclV0RVJFUkU1QUtGVHBFZ056RENhUEVNdHh2YlRUNzRob0tuaUlpSWlQUVJDcDBpSVdCRXJESEcwMzcrYjNTalY4RlRSRVJFUlBvR2hVNlJFREVwRVg2eTBKaGtDQlE4UlVSRVJLUnZzQVFDZ1lEWlJZaEl6emx3RnI2MUNUeCtZOXRsaDE4dmdkRUR6SzFMUkVSRVJQb250WFNLaEpncEErRy9GNEhUWm13M2V1RnI2K0ZBcWJsMWlZaUlpRWovcEpaT2tSQjF1QXorZlpNUk9nRnNGdmpPSExnMjFkeTZSRVJFUktSL1VlZ1VDV0U1RmZEMURTM0JFK0RSeVhEdldQTnFFaEVSRVpIK1JhRlRKTVRsVk1BM05rRDlSY0h6MWxId3I5UEJhakd2TGhFUkVSSHBIeFE2UmZxQkU5WHduVTF3dHI1bDMrUWsrTUY4aUhhYVY1ZUlpSWlJaEQ2RlRwRis0bHdUUEw0WnNpdGE5ZzJLZ1A5WkRDbFI1dFVsSWlJaUlxRk5vVk9rSC9INDRXYzdZVU5oeTc0SU8vem5mSmcreUx5NitvS0FweExjWmVDcncyS3hFUEEzbVYyU1hNenFKQkFBckJFRUhJbFlISEZZTEJZc0Z2VVJGeEVSNmVzVU9rWDZvYjhjZ2VjT3RkNzMrU253eVRIbTFHTzJRRjB1ZUtzQm45bWxTQ2Y0c2VLM1JCRndqY1J1dDJPMWF2VXZFUkdSdmt5aFU2U2ZldTBZUEhVQS9CZjlCbGcyREw0NTIxaGVwYjhJMUJ3RWY0UFpaVWdYQlFMZzlUdndoR1hnY3JtdzJXeG1seVFpSWlJZFVPZ1U2Y2NPbHNMM3QwSzF1MlZmZWh6OHh6d1kyZy9HZVFicWNnbDRLK2xIR1R1a0JBSlE1M2JpRHh0QlZGU1VncWVJaUVnZnBkQXAwcytWTnNEam0rQ2pjeTM3d216dzJGUmphWlZRRlhCWFFNTngxS1UydUhsOVVGWVhUV3hDR2k2WFMxMXRSVVJFK2lDRlRoRnBkNEloZ0ZtRDRkOW5RMXlZT1hYMXBrQmREbmpQWGY1RTZmT3FHNncwTUpTRWhBUWNEb2ZaNWZTcXJLd3M5dTdKcExDd2tNaUlNSTdsRlpoZFVzZ1puWjVHZlgwVFE0Y09aY2JNYTVnNGNhSW1yUklSdVVJS25TTFM3SzFjK09OKzhGMzBXeUhHQ2QrZVl3VFFVQktvM2c4QjkrVlBsRDdQN1lHVGxRTVlPblFvTHBjclpNUEJpeTgraDg5ZFJjYUlKRktURXhnNkpON3Nra0xXcWRNVkZCYVhjelMzQkljcmp2cys5WUFtclJJUnVRSUtuU0xTU240Vi9HZzduS3BwdmYvV1VmQXZVOEVaSXNQbUZEcERoOXNEK1dlalNFbEpJVG82T2lTRHdaK2ZmSUpSdzJKWVBHK2MyYVgwTytzMkh5YnY1RGtlZU9oUlRWb2xJdEpOb2ZjdnM0aGNrVkZ4OFBRTmNNOFlXazJ3ODA0K1BQb0I1RldaVmxyUFV1QU1HVTRIK0h3KzNHNDNmci9mN0hKNjNJc3ZQc2VvWWRFS25DWlp1bkFDbzlKaWVmbWxGNml0cmNYbjB6aHdFWkd1VXVnVWtUWWNWdmpuS2ZDN1pUQW9vbVYvVVMxOFlUVThzYmYxakxjaVpnc0VBbmk5WGtLdDgwNVdWaGErcGlvV3p4dHZkaW45MnJJRkU4QlhTMlptSmsxTlRTSDU1WWFJU0c5UzZCU1JEbzFMZ0dkV3dPM3BMZnY4QWZoSEhqejRIcnh4clBYNFR4SHBXWHYzN0NSalpKTFpaUWd3Zm5ReTJVY1BVVjFkcmRaT0VaRXVVdWdVa1VzS3M4Ry9Ub2RmTG9hazhKYjl0Ujc0dzM3NDNQdXdzOWk4K2tRdUNMVldUb0RDd2lKU2t4UE1Ma09BMUNFSmxKYVdVbE5URTVLdDZpSWl2VW1oVTBRNlpjcEFlUFltZUdCODY4bUVUdFhBNDV2aEd4dmdaRTNIMTR0STEwV0VoMm1XMmo0aU5TVUJWNWdUajhlRDIrMVc2QlFSNlFLRlRoSHBOSmNOUGpzUm5yOEpscVcxUHJidkxEenlQdng0T3h6WDhwY2lQU0kzWCt0dzlpVUZoY1VoUFdtVmlFaHZVZWdVa1M1TENvZHZ6NFkvWEFjVEVsdjIrd093b2RDWTVmYmJteUNyMUx3YVJTUTQ5ZlV3RjZxVFZvbUk5Q2FGVGhIcHRvd0I4TnVsOE4yNU1EaXk5YkhNTS9DMTlmRGx0YkR0dERuMW1hbWh3YzJxZFFlb3FLenQ4clVyMSs1bjg4N3N5NTduOWZyNHkydGJPSlJkMkowU203MjFhamQ3RHg3djl2Vm56bFpkTWlpVWxLcnB1eS9KT25LUzcvN3M3MVJXMVYzeHZWNzgrMmJlZUc5WHA4OXZhdkx3cXlkWGtwM1g5cGRDSUJEZ2o4K3Y0Wm0vYnV6VXZmNzgwbnJXYkQ3VTZ2cmF1c1pMUGp3ZWI2ZHJGUkdSbm1NM3V3QVJDWDdYcHNLOEZHTTIyNWVPUVAxRm4rdU9sTVAzdGtCYUROdzNEcFlPQTV1bDQzdUZpdnlDRXQ3K1lBK0ZSZVg4ODJlV2R2bzZqOGZMQnh1eW1EbDVCQXRuajcza3VUNmZuNjJaeDBoTWlHYmkyTlFPejZ1cGJXRGo5cVBNbWpxS1FVbXhiWTV2M0hHVTJkTkdNWDNTaURiSFRoU1djaWk3a0J1WFRNRnV0N1U1WHQvUXhJOSsvU2JKZytMNGo2L2UyZWI0ODY5dVlrL1djYjcrMkUya0RkVXNySDNCME9SNHp0WFU4OXE3TzNuMGdjdi9iSlpYMUZCYjM5VHVNWWZEenRvdGh4azlNcG1ZNlBCMnp4bVdrb0RGWXZ5bDM3RTNqL3dUSlNUR1J3Tncra3hscTNNanc4UFl2aWVYOFdOU0dIN1J6NHZWYW1Id3dMam1iYS9YUjliUmswd2VQNng1WDJsNU5kLy8rZXM0SExibTE3dVl4K1BqdGh1bWMrT1NLWmQ5ejVlalZrNFJrYTVSNkJTUkh1R3d3cjFqNFpaUjhFNCt2SlVMWlEwdHh3dXE0V2M3NGNuOXNHU1lFVDdIaGZDa25CUEhwakp4N0ZBT0hDbWd1S1NLNUVGeGw3OElPSlJ6Q3JmYnk4eXBJM3VzbHByYVJ0NWJzNTloS1ludGhzNUxPWDZ5bFBmVzdPZTZSWlBhRFoxWlIwN2k5d2VZTWo2dG5hdGgyc1RoN05pVHg1TXZydVB4cjl4QlpFUll0OTZEOUp6NEFWRXNuVCtCL0lJU21wbzhoSVU1TG5uK3FuVUgyTFk3RjRlajdmOS9BTHZkeHA5Zlh0OW12OThmd092MThic2ZQNGpEWVNjUUNMQis2eEZtVDBzbk1UNGF2OS9QajM3OVpwdVE2SFRhK2RzL2RyUzZUNWpUemkrK2Z6OU5UUjQ4WGgvNUowcndldjBNVDAya3RxNFJnQXM1OE1mL2ZrKzdBZmhYVDY2ODdKK05pSWowRG9WT0VlbFJrUTY0Ynl4OGNneHNMSVRYajBGT1JjdnhxaVo0TTlkNEpFZkMwalFqZ0tiRm1GZHpkeHpPT2NWVGYxbDN5WFA4L2dDQkFQejMvNzU5eWZNZWUzQVo0MGFuQUxBM3kram0rc1QvZmRqbXZJaHdKNy80L3YzZHJMaDM3RHRrVEhSenpiUlI3UjZmUEg0WWkrYU1aZlBPSFBZZkxtRCtySXlyV1Y2Lzlld3JHOWwvdU9OSmlBS0JBQmFMaFcvKytLOGRudlAvL3VWbVVvY1kzd3lOR1pYTVZ4NjlzZm1ZMys5bjlhWkRqTTlJYVQ3bjQvWWZMdURKRjlZMmJ4ODRjcExTOG1xKytQQjFyYzc3MXBkdVk4amdBUjNXY1RTM2lQOTdlUU1BYjMrNGgzVmJqalFmKy83UFgyOSsvaThQTFFlTWx2MzIrSHg5ZTZ5b2lFZ29VK2dVa1Y1aHN4aGhjdWt3T0ZSbWhNK3RSY1prUXhjVTF4bmRjVjg2QXFQaWpIT1hwMEZDKzczMCtoU2Z6NC9iN1dYMHlNRU1UT2hlWWo1VFdrWCtpYlA0ei8raGxGWFVzUGZnQ2FaUEdrNzZpTUc4L3Q0dXhveEtidTQ2NjNEWUtDazl4MDkvOTQ5VzkzbDM5VDVXclR2UXZEMXJ5a2dldUh0Qm05ZDcrcVgxV0sxdHV4MjYzVjQyNzh4aCs1NjhkdDluUnlxcjZqaDR0SkNNa1lPSmpBamo3Ky9zYVBjOHY5OW9rVHA5cHFMTk9XRk9CN2ZkTUtQRDE1RHVXVFJuTEJQL2YzdDNIdDMwZWVkNy9DMXJzZVFkVzdiQk96Yll4Z1pqd095QlFBZ1FJQ1FwS1duVE1GMXkyMDQ2elV4bW1zek5MSGZhU1RQVG1aemJkRTN2YlpNMmJkTnNiWnBtQjhMaXNPK0x3UVpzd09EZDRBVzgyN0prYS82UUVSakxaZ2tLMitkMXp1ODQwdS9SenovbENNUEh6L2Y1UHBrSmdLZUVkZlVuQjNub3ZtbUVCUHVlYWQ2OHM0VGEwMDA4ZE45VTczTlJ3MElBR0RjbWtjNnU3bjdySWQ5WnRZZHRlNDZST1NwdTBIV1NNVkZoTEYwd0VZUEJRRzl2TCsrdTJzT2QwOGRnand6bHB5K3Raa2JmTHlDNm5TNGNEdWVnNzhYcDdQSCs5K0o1dWR4MVJ6YlAvM0lsT1dPUzZPaDBjUDg5bnM5UGQ3Zm5QcDc3eFFlRGx0ZU9Hek40R2JxSWlQaVBRcWVJK04xWXUrYzQwd1ViS21COVJmL1pUNERTSnMveDBrSFByT2U0YU1pSmh0d1lpTFJlbi91K0hOUHpSak45MG1qdjQ5N2VYaHJPdEJKajcxL0dXdGZRVEhSVVdMOS9ERy9aVlVKcFdaMzM4Y3AxK3dGWXZuUXFFZUhCdkx0NkQ4a0pkdWJPelBLT2FlOXdzSEJPRHVCWjE3WXEvd0NabytKSVRZNEJZTU8ySXpoZDUvK1JEaEFhWW1YcGdvbFg5ZjdLS3VzcFBPSzdVZEhXM1NXNDNXN216TXlpeStGa3k2NmpRMTZyK3FMMWV3QWh3VmFGVGo5SVM0a2xqVmpBcys3MjR3MkZoQVFITWpuWDk0ejBxdndEWktTTkdIQytyYjJMWC9iTlZ2NytUNXNIdk82L2Z6NzBMRDU0UHFlaElUWmFXanRaY3ZjRUNnNlZVMUpheTdJbGt3RjQ3b1VQTG5tTmMyWFp3VUZXempaMTBOVGNRWFpHQXI5Ky9STWVmWGlPOTMzZWY4OGs1czdJOGxreXZHdC9xWGN0cVlpSWZMWVVPa1hrTXhOcGhXWHBucU8ySGRhWFEzNDVWTFQySDFmZTRqaytMUFU4SGhGOFBvVG1SRU5jeUdkLzc1ZmpiRk03TDcrNWdjcWFSdjdobTR1OGpYUE96VTRtaklqazRRZG1rQkFYT2VDMXpTMGQ3TnhmeXRRSm80Z0lEeDV3L3B6Z29FQVd6OHNGUEFGMFZmNEJNa2ZIY2Zlc3NRRHNPWEJpd0d0Q1EyemUxMXpOZTVvN3MybkFlajZIdzhtR2JVY0FTRW1JWmxoRU1EOTk5c3RYOVQzRXY0SnNnU1FuMkRsOHROcG42R3h1NmFEMmRGTy9YMjZjRXh3VXlILzgwM0x2NDhJamxmeGw1VzYrOHRCc1VoTHQvY1pXMVp6aE4yOXNZT21DaVV3Y2wrSjkzbWExOE9hNzIrbHlPUG5mejc1T2I2K2JtWlBUaWU4cnFYM3lzY1g5bWdSZDdIUjlNN3YybDNvZjd6MTRnb3kwL28yTEhBNG4vL3lEUHdMMG0vWDNaZW1DaWQ0L0x5SWk4dGxRNkJTUjYySkVNS3pJOGh5bFRaQmZBWjlVUUYzSHdMRzE3WjVqVFpubmNiQVpFa0xQSDRrWGZBMzAzZXZrbWhzM0pwR2YvY2VYTVJvOU8wOFZIQ3JuRDI5dHBxT3ptenVuWnhJLy9IeXdqTEdIY2YvQ1NieS9aaDgvK05sN3pMc2ptM3ZuVDJCRzNtaW1Ua2pEWlBJMFVubnlzU1dFRDlJQjFKZHoyNVFFK0NnbHZORHhrNmM0ZXVMVVZiekw4MnhXQ3ltSjU3dUpmckx0TU8wK09wb2VQRnhCVmUyWklVTnVTV2tOYXpjV01YdGFaci91bytJL002ZWs4OGYzZHZEZ2tpbUVCUGN2SGRpNit5aG1zNUZKT1FPN0Z4c01CcUtHZVdZSEhRNG5KOHJyc0ZrdGZMQm1INmxKMGFTbXhKS1NZS2U0dEpaVjZ3dVlQM3NzODJlUEczQ2RaWXNucytUdUNaU1UxdkwyUjd0WXVtQ2l0L0dQMld6QzBUMTRlVzFFZUJBTDVvekQ1ZXJCYUF4Z1Y4RUpsdHpkLy9ObHNaajQ3bmMreDc4OTkyZSs5c1haM3BuL0MvM2dwKyt6Yk1sa0pvNU5HWEJPUkVUOFM2RlRSSzY3dEFqUDhZMGNLR3VCZ3ROd3NCNzIxMEZyOThEeDdVNVBlZTdGSmJyZ21VMk5EL1VFVTE5SFVOL1hxVUdmN3A0TkJnTm1zNG1XMWc3ZVc3MlhiWHVPRVdTejhJMFZjd2RzUFdJd0dManJqbXpHWnlYeDZ0dGJXYmU1aUgxRlpheDRjS2EzZ1ZCTGF3ZE5MWjZqdkxvUjhEUWlPbFhYeEw3Q011KzFvcU5DdlkxYnpxMjM5TFYrN1VKSFQ1emlnelg3c0ZpdTdrZCtkN2VMd0VDek4zUzJkemhZdTdIUTU5aGQrMHZaVjFqR0hWTXlCdDFDbytoSUZZZEtxc2dkNjd2anJWeDdVM0xUZUhmVkh0WnRLdUtCUlhuZTV6M3JlWXZKeTBrbHlEWjBaK0hBUURPUFBqd0h0OXROVVhFVmF6WWU3TGNPT0hKWUNHYXppZU1uVDVHU0dOMnYyM0ZFZURBdVZ3OXJOeGF5Y0U0TzRXRkIzbldjcFdXbmVldURuVTlKaE0wQUFCRm5TVVJCVkpkOEQvL3l4UDEwZDdzNDI5Uk9aRVFJdGFmUDRuYTdLYTlxQUNBNXdUUHphakdiQ0xUNDZzanJKalRZaXMxbXVlVDNFaEdSYTB1aFUwUnVLQ2xobnVPQjBlREdVMlo3b0E0SzZqeGZXM3lFMEF1ZDZmSWNRd2t3d01jTFB0MTl1bHc5NUc4OXpLcjhBcnE2bkdSbkpMRGl3WmxEbHNaR1JZYnlkMTlmeUtZZHhiejkwUzUrOXV1UG1UazVuYy9mTzRYS21qTzg1S01iN3Y2aWNtK0hXSUE3cDJmeXhRZG1BSGpYYnA2YmJiMlVIMzczUzVqTkpweE9GMmJ6NEQvK1cxbzdDUTJ4WWpBWWFHdnY0aCsvLzNxLzgzLzVhQmNkbmQya0pOb3BxMnpvZDI3S2hEVDJIanpKcm9MU1FVc1lEeDJ0SWlEQXdJUnJHRHBYTjhRUzFCRkVVRU1BeHM5b3R0dmZydVYydGhhTGlmc1dUdUtQNzIwbmIveElFdnArY2ZIaDJuMjBkemhZZlBmZ005TW5LK280VkZKRnc1bFdUdFUxVTF2WGhOUFpRMHFpbmJ0bVpwR1ZrVUNNUFl4OWhXVWNPRlRPZTZ2M1lqSVpTVTJLNFZ0ZnVSdXIxUk1BMS9UOW9tTCtiTS9ub3FzdmROcHNGakpIeGZIRU4rN2h1UmZlWjlGZHVlUmtKZkhVTTYveDFMZVdNRHdtZ3IvNXA5OENjTGE1SGJQWnlQLy8vVHJjYmpkT1o0OTNLNVFmUDdNQ2dKZmYzT2l6WVZaWDErQ3pxU0lpNGw4S25TSnl3ekp3UG9UZVA4cnozTWxtT05FTU5hMVEyUXJWYlZEVjZwbjkvS3c0blM2ZSs4VUhWTmVlSlRnb2tLODhOSXRwRnpRVEdvckJZT0RPNldQSUhCWEhiMTdmd05iZFI2bXRhK0k3ZjcyWS8vdmRML1ViKzYvLy9TZG1UODFrNGR3YzczUGxWUTFzMmxFTVFITkxPd0FueWs5N3ozZDBkbFBYME1LbUhjVk15VTNGYXUwL3ExTjcraXcvZm5FMTl5MmN5QjFUTWdiY1gzbFZBeSs4dkliYzdHUWVlWERtZ1BOTnplMXMyM09NMU9RWThzYW5EZ2lkV2VueDJLd1c5aFNjOEJrNnp6YTFVM3U2aWV5TUJJS0RybDJIcURVTnNkZnNXamVLQUFOY3U5MWFZZGJVRExidk9jcExyMzNDVTk5YXdzbUtldFp0UHNTOTh5Y00yV0NudDlmTjBST25pTFdITTNsQ0drbHhVU1RGUnhFWWFHYlRqbUxlZkhjN3p6NjluSVZ6Y2xnNEo0ZW01bllLRHBWVDM5RGlEWnpsVmZXc1hGOUFldXB3M2xtMWgrYVdEakpIeDJFd0dBaThnaG40dlBHcDVJMVA3YnRtQXovNjFjb0JhNG0vL2JYNXBLZU9HUERhcDU1NTdiSy9qNGlJWEZzS25TSnlVeGtaN2prdTF1endoTS9xTmpqZERsMDkwTjBEemw1dzlrQjMzOWR6ano4TnM5bkVzc1ZUS0NxdUpDaytpamZlM2M0YjcyNi80dXQ4L1V0ektUN3VhZTVpTkFiUTI5dkxpWXA2eG95SzgzYmZOSnVOaEFSYnFhcHBwSzNEUWVHUkNqWnVMKzUzblozN1N0bTU3M3lqbGVhV0Rzb3E2OG5PaUI4UU9rTkRiQ1RHUmZMYTIxc3BQbGJESTh0bWVzc05qeHlyNWxkL3lDZklabUhlckd5Zjl4d1JIa3hxY2d3ckhweEo4ZkhhQWVkTkppUGpzNVBZc2ZjNDlZMHRSRiswbmN6Qkl4VUFUTXk1dHV2cWZwUjVFTHZkVG5SME5HYXpyOUxLbTlOajZ5ODk1bklaREFhK3VXSWUvL1h6OS9qSlM2dXBiMndoSnl1UlJYZU5IL1ExTGxjUGJyZWIreTdxZmx4WjR5a0JiMmhzd2RYVHcvR1QvZGNNSjR5SUpHRkVKTWRQbmlJMHhFWjdSemZEd29QcDZlbWxyYjJMeUlnUXVoeE9ZdXhoQkFRRTRIUjV5bVo3ZXR5MGR6ZzQyOVNPMisyWmRmZGRLdHYvSHM4MHRYazczTDd4emphc1Byclhkblpkb2t4Q1JFVDhScUZUUkc0SjRZR2VJOXQrNmJFQTd1WlA5LzJ5MHVQSlNvK25xdVlNVXlmNDNvWmk1LzVTakFFQjVJMGYyS0FGd0I0Wnl2S2wwN3lQeXlvYitOVXI2M25tSHg4a0pyQi9zdDZ5cTRUaTQ3Vjg3OGxsUEhTZjV6VWZyZHZQeXZVSFNJcVA0dW5IbHc2NGZrREF3TExia0dBcmp6KzZnRlg1Qi9odzdYNU9WdGJ6dng2ZXc5bm1kbjc3NWtic2thRTg4ZlY3R0JZeGVKbnczM3gxUHNGQmdUNURKMEJ1ZGpJNzloNW43OEdUM0RPM2Y2QXBQRkpKUUlDQjNHeXQ1N3dld3NOczVJeEpZdXR1ei9ZMnM2Wm1EcmttdUsyOWk1Ky92TWJudWQ1ZU42NitFdS9uZjdseTBEWERFOGVsOEpXSFp2UHMwOHY3UGYvVyt6dElHT0ZwdUhXaXZKNS9mLzV0bk00ZVhuOW5Hd0VCQnJxN1hiencyelVZREFiY2ZWMkhkdXc5UmxsbFBjMHRuZFNmYWFHNzI4WGYvdXZ2QWZqT1h5OEdZUGEwTVNUNjZCRDlpOSt0SGZSOWlvaUlmeWwwaW9oOENnbHhrWHhwMmNBeVZJREM0a29DTGVaQnoxOE5nOEhnRFFuSFRwN0daREpTVWQzSXFicG00dnEyb0xpY2F5eWVsOHVvbEZoKzg4WUdudi9sUjdqZGtCUWZ4ZU9QTGhqUTNmUmk1MmFVQnBPVkhvL1piR1IvWVZtLzBPbHdPQ2twclNVclBmNlNUV3ZrMmp0NHVJSVAxdTZqcXVZTVV5YWtVVlpaendzdnJ5RnYvRWdXemhudmN5dWZpUENCVytHMGR6allzcXVFRGRzT0V4NGFSSDFqSzZFaFZtS2p3MWwwMS9oK1hZN1BxVzlzb2ZaMEUzV05MZFEzdEhDNnZwbXlxZ1lldU1lelIydEcyb2pMV3RONXFxNlo1cFpPN0pHaFJFZUZVdGZRd3IvODNmMUVSb1I0UTIvYzhBZ1M0Nkp3ZER2cGN2UWRmZXM1UzQ3WFlEUUdrSjJSY0UzLzM0cUl5TkFVT2tWRWJrS3RiWjJjS0svam5yazViTmgyaEEzYkRsOXh1RTFPc0pPV0hNditJazkzWEl2RjVPMkkrMm1ZelNheTB1TTVjS2lDTTJmYmlCem0yVmkxcUtRS2w2dkg1OVljNGg5ZFhkM3NLampCcGgxSHFLNDl5NGpZQ0I1L2RBSFpHUWwwZDd0WXViNkE5VnNPc2VmQVNWS1RZNWc2Y1JRVHhpWVRHdEsvODNCSHA0TkRKZFVVRkpWeCtGZzFrOGFONU1uSGxuRDRhRFZyTnhieWYvNytBZkszSHViLy9XNHRZYUUySm94TklUc2pnYVQ0S0FJQ0F2aHc3WDUyRjV3Z3hoNUcvUEJoQk5rQ2NUcGRUTTVONDlqSnk5L081OExPdStWVkRXemNVY3p3bUFoV2YzS0FUN1lleHUxMjg1TVhWM3ZIbU0xR3JJRVdBaTBtSEE0WGg0OVZFeFlXcE5BcEl2SVpVK2dVRWJrSmJkcFJURTlQTDNualUrbnFjcEsvOVREVEpvMzJ1VCtoTHpXbnp2TGlxL21jcm05bXlkMjV1Rnk5Zkx6aElQLzUwL2Y0MmhkbmU3ZHl1VnBqTXhNNWNLaUMvWWZLbVhlSFozM28vc0l5VENZanVkbmFKOUhmQ285VXNuM1BNWXBLS25FNmUwaUlpK1NyWDVqTjVOeFViOW0xeFdMaWdVVjUzRGw5RE9zM0Y3Rmxkd2x2dkxPTk45L2R6c2lrYUI3NzhqeGEyN3A0NWEzTlZGUTNFbU1QWTNyZWFMNXcvelRDUXZ2dk9XUXlHVmx3NXpqbXpoakQzb01uMmJtdmxJL1dGV0F5QlRBamJ6VExsMDVseFlNek1adE4zbUE0WlVMYUpXZk5UOVUzMDNpMkRiZmJqV21JdHNRVHg2V1FsaHlMeldyQlpqTmpzMXF3QnByN2xaZy85Y3hyZkc3UlpPME5LeUp5SFNoMGlvamNnSHA3UFRPT2ptNG5qV2RiNmJ4Z3U0ZVcxazd5dHh4aTNKaEVoc2RFc0hCdUR0djNIdU9WdHpiejVHT0xCOHhTWFh6ZDlWc084ZjdIKzdDWVRYejdhL01abTVrSXdNaWthSDczcDAzOC9EZHJXSFJYRHZmT256am9kUzVsZkZZU1lTRTJNa2ZGZWQ2SHc4bkJJeFZrcGNkN081cUsveGdNVUZSU1NXNTJNak9ucEpPUkZqZm8yR0VSd1h4KzZWVHVuVCtSM1FkSzJiSDNPRm5wOFlTRzJBZ05zVEZ2VmpZallvYjVMTCs5bU5sc1l0cWswVXliTkpyMmppNE9sVlNUa1RhaVg4bDJlNGNEUjdlVEI1ZE1HZkQ2ZStkUEpMNnZUUHlyWDVqTnIxL2ZnTUVBWXpNVGlJME9HekQrbkJoN09ERjJIeDNHUkVUa2hxRFFLU0p5Zy9uM0gvN0YyemdsZjh0aDhyY2NCaUEyT2h5MzI4MnJiMitoczh2SjByNk9vcUVoTmo2L2RDcXYvR2t6UDM1eEZVOTgvUjdDdzRJR1hMZTl3OEd2L3JDZXNzb0cwbE9IOCtYbHM0aTZZS3VNOGRuSi9QUGYzc2VMcithemN2MEJnb0tzZ3paSnVwVFFFRnUvR2FYOVJlVTRuU3F0L2F5TXpVemsrZTg5TXVSK3JCZXpXczNNbXBySnJLbVovWjZmbkR2NFoyRDJ0RXhtVDh2MGVTNDR5TW9VSDUrZmtHQXJUeisrMUxzMk9UYzcyZHRZNnNLeTE3R1ppZnprKzM4MTZQZE9UckFQV0c4NmxCOSs3NUhMSGlzaUl0ZVdRcWVJeUZYWXZMT1lQMys0YThneDNkMHVBSjc0dDFlR0hQZkYrNmN6UFc4MHcyUEMrZHppeVpoTlJpd1dFMmFURWJQWmlNVnNZdk9PWW1ycm1uamxyYzBVSHFuazN2a1RTSXlMOGw1aitxVFJuRHJkeEpxTmhYei9SKyt3NU81YzVzd1kwNis4TURnb2tMallZVXlaTUlvNU04YjQ3Rm9hWXcvbjZXOHZaZlBPRXViTUdNT1pKczllb0lQM04vVjQrOE5kYk5wWlBPajVjMTFPWDMxN0M2LzlaV3UvYzk5Y2NaZlcyUG5CbFFUT3o5cFFIWE5GUk9UV2MrUCtqU1FpY2dPTHNZY3h1VytUK2s4ck9pcTA3NXJoTExoem5NOHg2YW5EK1doZEFSOXZPTWo0N0NRV3o4c2RNT2FCUlhrWWpRR3N5ai9BbmdNbm1EVTFZOEMyS1grMWZOYVE5MUpTV3NNbld3NFRHR2ptMVQ5dm9iemFzeDlqYlBUUXBZc3BTZEU0WGE0aHh3eG1XUGpnMjdPSWlJakl6VStoVTBUa0ttU2t4UTI1VHU1YU01dE5MSmd6am02bmkyV0xKL3VjS1RJWUROeTNjQkpwS2JFa3hVZGQxVXhYV0VnUXArclBiMkpxTVp0WVBDK1hyUFNoR3d0TnlobXAwbGsvR0oybXBqYzNrdVRFRVlCbWFrVkVycFRCZlc3aGtJakliY1RkUEhScHJOeGNDc3V0Mk8xMm9xT2pNWnR2blVaRnozNy9lM3gxK2ZUTGF1SWovbFZaM2NpdjM5akM1NWQvZ2Vqb2FPeDIreTMxV1JNUjhhZUFTdzhSRVJHUjZ5RStJWUhLMnNicmZSc0NWTlkwRWhrWmhjRmd3R2cwYXJaVFJPUUtLSFNLaUlqY29QTHlwbkw0Nk9ucmZSc0NIQ3l1SlRWdEZBRUJBWmpOWm9WT0VaRXJvTkFwSWlKeWd4bzNiaHhtMnpEdnRqbHlmYXpkV0VRUGdTUW1KbUl5bWJCWUxBT2FkSW1JeU9EMEUxTkVST1FHOXZERGozQzh2SW44TFVYWCsxWnVTK3MyRlhLczdBd3padHlCeVdRaUpDUkVhemxGUks2UUdnbUp5RzJwdDZVQWc3djdldCtHWEFNT0p4eXRzZDZ5elYxNmUzdnA3T3prdFZkZndkRGJUdGJvNFNUR1JaRVlIM1hwRjh0VnFheHVwTEtta2NLU0ducXdNbjM2SFJpTlJrSkRRNG1OamNWbXMybW1VMFRrQ2loMGlzaHRxYmRsUHdhMzgzcmZobHdEdDNyb0JIQzVYTFMydHJKNzkyNUtpZzlUWDE5UGtNMUNXVVh0OWI2MVcwNUswZ2c2T3J1SmlvcGlaT29vYjBtdHpXYkRicmNURWhLQ3lhUWQ1MFJFcm9SQ3A0amNsbnJhU2dqb2FiNzBRTG5obldtRm1yTTJZbU5qaVl5TXZHVURnY3Zsb3F1cmkrYm1adHJhMm5DNVhQVDI5cUsveHYzRFlEQVFFQkRnTGFrTkR3L0hhclhlc3A4dkVSRi8wazlPRWJrOW1hUHA3V2tqZ0o3cmZTZnlLVGhkME5nU2NGdDBGRFdaVEFRRkJXR3hXSWlJaUtDN3V4dW4wMGxQVDQrQzV6VjJibHNVczltTXhXTEJiRFpqTXBsVVVpc2ljcFVVT2tYa3RoUmdHWWJMVVkraHQ1bGJPS2ZjMG5yZDBOSUI3UTRqUVVHM1IwZlJjK0hhWkRKaHRWcHh1OTBLbkg1aU1CZ0dIQ0lpY25VVU9rWGt0dVcyanNUWldvVEY1THJldHlKWG9kTUJGZlVtek9iYnE2T29BcENJaU54c2J1MWZDWXVJRE1KZ01HQXltWEJaTTJoeldIQ3B5dmFtNGVxQnhoWTRXbTNDYURRU0hCeE1SRVFFSnBOSllVeEVST1FHcEVaQ0luSmJjN2xjdExXMTBkNWNRN0NsRTZ1NUJ3TUdMR2I5YUx5UmRMc011TjF1T2h3R0dwb050RHVNNmlncUlpSnlrMURvRkpIYm5ycUMzanpVVVZSRVJPVG1vOUFwSWdMMDl2Ymljcmx3T3AzcUNucURVa2RSRVJHUm01TkNwNGhJbjNPZFFDODg1TWFpanFJaUlpSTNINFZPRVJFUkVSRVI4UnZWSklt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Mvd1BmUE9GeDM3NTlad0FBQUFBU1VWT1JLNUNZSUk9IiwKCSJUaGVtZSIgOiAiIiwKCSJUeXBlIiA6ICJtaW5kIiwKCSJWZXJzaW9uIiA6ICIiCn0K"/>
    </extobj>
    <extobj name="C9F754DE-2CAD-44b6-B708-469DEB6407EB-2">
      <extobjdata type="C9F754DE-2CAD-44b6-B708-469DEB6407EB" data="ewoJIkZpbGVJZCIgOiAiMzI3Mzk3NDgzMDAyIiwKCSJHcm91cElkIiA6ICI5Mjk5MDI2MDIiLAoJIkltYWdlIiA6ICJpVkJPUncwS0dnb0FBQUFOU1VoRVVnQUFBMjhBQUFJMENBWUFBQUNLOFJGOEFBQUFBWE5TUjBJQXJzNGM2UUFBSUFCSlJFRlVlSnpzM1h0QWxIVytCdkJuQmdhVW02amNFYmtva0NBS3FLRXBtWkRsSlZGcjgzSnFUM2xwajRZcDFURXZLVm9ibXBkMDhiTFZTYzd1bWdtNGkrNnFleXBOdkNRQ2xhS0JtbUNBaUNBaUNNd01ERFBNdk9jUFpCSVlMZ09ET1BoOC90amluZC83dnQ5NU4zU2UrZDFFY3JsY0FCRVJFUkVSRVQzU3hOMWRBQkVSRVJFUkViV040WTJJaUlpSWlNZ0lNTHdSRVJFUkVSRVpBWVkzSWlJaUlpSWlJOER3UmtSRVJFUkVaQVFZM29pSWlJaUlpSXdBd3hzUkVSRVJFWkVSWUhnaklpSWlJaUl5QWd4dlJFUkVSRVJFUm9EaGpZaUlpSWlJeUFnd3ZCRVJFUkVSRVJrQmhqY2lJaUlpSWlJandQQkdSRVJFUkVSa0JCamVpSWlJaUlpSWpBRERHeEVSRVJFUmtSRmdlQ01pSWlJaUlqSUNERzlFUkVSRVJFUkdnT0dOaUlpSWlJaklDREM4RVJFUkVSRVJHUUdHTnlJaUlpSWlJaVBBOEVaRVJFUkVSR1FFR042SWlJaUlpSWlNQU1NYkVSRVJFUkdSRVdCNEl5SWlJaUlpTWdJTWIwUkVSRVJFUkVhQTRZMklpSWlJaU1nSU1Md1JFUkVSRVJFWkFZWTNJaUlpSWlJaUk4RHdSa1JFUkVSRVpBUVkzb2lJaUlpSWlJd0F3eHNSRVJFUkVaRVJZSGdqSWlJaUlpSXlBZ3h2UkVSRVJFUkVSb0RoallpSWlJaUl5QWd3dkJFUkVSRVJFUmtCaGpjaUlpSWlJaUlqd1BCR1JFUkVSRVJrQkJqZWlJaUlpSWlJakFEREd4RVJFUkVSa1JGZ2VDTWlJaUlpSWpJQ0RHOUVSRVJFUkVSR2dPR05pSWlJaUlqSUNEQzhFUkVSRVJFUkdRR0dOeUlpSWlJaUlpUEE4RVpFUkVSRVJHUUVHTjZJaUlpSWlJaU1BTU1iRVJFUkVSR1JFV0I0SXlJaUlpSWlNZ0lNYjBSRVJFUkVSRWFBNFkySWlJaUlpTWdJTUx3UkVSRVJFUkVaQVlZM0lpSWlJaUlpSTJEYTNRVVFFUkVSRVJtU1RDYkQ1Y3VYa1phV2h0TFNVbVJtWmdJQUFnSUNZRzl2ajlHalJ5TWtKS1JiYWhNRUFTS1JxRnZ1VGNaUEpKZkxoZTR1Z29pSWlJaklFRTZjT0lIRGh3OGpJQ0FBSVNFaENBZ0lBQUJNbno2OVVUc0hCd2ZNblRzWFlXRmhYVlpMYW1vcUtpb3FNR25TSkloRUlody9maHhIang3RnRtM2JZR0ppMHFGcnhzVEV3TXpNRE11WEwyLzNPV1ZsWmRpNWN5ZG16NTZOSVVPR2RPaStEUTRlUElpTWpBeEVSMGRESXBGMDZscWtQL2E4RVJFUkVaSFJrOGxraUl1TGcxd3VSMHhNREt5c3JGcHRmK2ZPSGNUR3hpSXpNeE1MRml4b3M3MitxcXFxOE9tbm44TGIyeHVUSjA4R0FIaDdleU0vUHgvSnljbVlPSEZpbTlkSVQwOUhuejU5OE1RVFQyaVBhVFFhcU5WcXZXbzVjZUlFTWpJeThQcnJyK1BhdFd1b3JxNkdYQzZIVENhRFZDcUZUQ1pEWldVbEtpb3FVRkZSZ1h2MzdtSGl4SWw0OWRWWEcxMm5xS2dJaVltSkdENThPRzdjdU5IcVBTVVNDZHpkM2ZXcWs5ckc4RVpFUkVSRVJtL2p4bzBJQ1FsQlJFU0VYdWNsSnllanRMUVVIMzMwa1VIcitleXp6MUJiVzR0Rml4WnBqM2w0ZUdEY3VISFl0MjhmUm93WWdYNzkrclY2amNURVJQajYrallLYndCUVhsNk90TFMwWnUzdDdPd3dlUERnUnNjMEdnMisrKzQ3QkFjSHc4UERBL1BtelVONWVUbUErb0JsYm00T21Vd0dEdzhQT0RrNXdjZkhCN2EydHMzdXFWQW9zR25USmlnVUNseThlQkdYTGwxcXNXNkZRb0VCQXdaZzkrN2RyYjQvMGgvREd4RVJFUkVadFQxNzlzRFQwMVB2NE5ZZ016TVRlL2Jzd2NLRkN3MVN6NkZEaDVDU2tvSWxTNWJBM3Q2KzBXc0xGeTVFVkZRVU5tM2FoSmlZR0ppYTZ2OXhQQ2NuQjl1M2IyOTJmTXlZTVlpS2ltcDA3T3pac3lncEtjRTc3N3dEQU5pNmRTdE1URXhnYVdrSmlVU0M2OWV2NDkxMzM4VnJyNzJHNE9CZ25mZFRLcFhZc0dFRHBGSXBuSnljNE83dWp1WExsemNiTmltWHk3Rmp4dzZrcDZkajl1elplcjh2YWh2REd4RVJFUkVaclpLU0VtUm1aaUkyTnJaVDF6bHk1QWltVFpzR1IwZkhUbDNuM0xsejJMdDNMOExDd25RT2plemJ0eStpb3FLd2Z2MTZiTnk0RWN1WEwwZXZYcjMwdWtkSVNBaFdybHpaWmp0QkVKQ1VsSVJCZ3dacGU5TDY5Kyt2MTcya1VpazJiZHFFZ29JQzdYeTdGU3RXSURvNkdzdVdMWU9Ua3hNQUlDTWpBNTkvL2ptcXFxcXdaczBhakJ3NVVxLzdVUHR3cXdBaUlpSWlNbHB4Y1hFRzZ6R0xpNHZyMVBtcHFhbll1blVyL1AzOXNYang0aGJiQlFVRlllblNwVGgvL2p4V3JWcUZrcEtTVHQyM0pjbkp5Y2pQejBmdjNyMDdmSTNkdTNlanBLUUVNVEV4Y0hOemc2T2pJN1pzMlFJQVdMSmtDZmJ1M1lzMWE5WmcvZnIxY0hWMXhZNGRPeGpjdWhCNzNvaUlpSWpJYU9YbTVtcFhsT3lzOVBUMERwK2JsSlNFTDcvOEV0N2UzbmovL2ZkaFptYldhdnZ3OEhCSUpCTEV4c1lpTWpJU0w3NzRJbDU2NlNXY09YTkdHK2JLeTh1Um5aMk5mZnYyYWMrN2Rlc1dURXhNR2gxcjZ2bm5uNGVGaFFYMjd0M2I0ZmZUNE0wMzM0UmFyVWJmdm4yMXgxUXFGVWFPSEltY25Cd2tKU1VCQUFZT0hJaG5uMzBXNXVibW5iNG50WXpoallpSWlJaU1VbVptSmthUEhtM3dhK29iQmt0TFMzSHc0RUdNSERrU00yYk13SzFidDlwMTN1REJnL0hKSjU5ZysvYnRPSGZ1SEtaTm00YVNraElVRkJRQUFIeDhmQUJBK3pOUUg1S2FIbXRLb1ZEZ3E2Kytna3Fsd3JCaHc2RFJhUFI2UHc4eU1URkJjWEV4VWxOVGtaMmRqYXlzTEpTV2xzTFIwUkVSRVJFSURRMUZmbjQrVHA0OGlTMWJ0a0N0VnNQRnhRVnVibTV3ZG5hR3JhMHRRa05EWVdkbjErRWE2RGZjNTQySWlJaUlqTkxodzRjaGw4c3hkKzdjTnRzMjNlZXRKUXNXTE9qUXdpYzNiOTZFcTZzclpzMmFCWlZLMWE1elFrSkNzSHIxYXFoVUtzaGtza2E5V3cxa01sbWpiUXhXclZxRm9LQWd6Sm8xcThYckZoWVdJakl5RXBHUmtjakt5a0paV1JsaVltS3djK2RPbkQxN3RsRmJqVVlEcFZJSmlVVFNiTys1bVRObklqRXhFUnFOQnJhMnR2RDE5WVcvdno4Q0F3T1JucDZPckt3c2ZQamhoOXIyMWRYVnVIejVNcTVldllyYzNGd1VGaGJDM3Q0ZU1URXhFSXM1VzhzUTJQTkdSRVJFUkVaSkxwZkR3Y0doWFczbnpKblRacHU4dkR6STVmSU8xZUxtNWdZQStQenp6eUVJOVgwalgzenhCWXFLaXJCdTNicG03VGR2M3F4ZHFFUWlrZWdNYnFXbHBWaTVjaVVtVFpxRWwxOStHUUJRV1ZtSm1wcWFabTJ6czdQaDVlVUZVMU5UdUxpNFlQcjA2WGp1dWVlUWxaV2xiUk1XRmdZL1A3OUc1OTI1Y3djSkNRbVlNbVZLczMzWmZIeDhFQndjalA3OSt6ZGI2Q1ErUHI1WkRSWVdGaGcxYWhSR2pSclYvQUdSUVRDOEVSRVJFWkZSc3JTMHhKMDdkOXJWdGoyOWMvSHg4YkMwdE94VVRRK0duTEt5TWpnN08rc2NNcWhXcTF0ZFpiS2lvZ0xSMGRFQWdORFEwRmJ2bVpHUmdaaVlHRXlkT2hYejVzMkRXQ3pHL1Buem03WHo5L2VIdjc5L28yUFhyMTlIUWtJQ0FnTURXOXdxNE8yMzMwWlJVVkdqWTBxbEVnQmEzQkpnNk5DaFdMdDJiYXQxay80WTNvaUlpSWpJS0hsNmVuWnFrWkdtNUhJNWhnNGRhcEJyS1pWS0ZCWVdZc1NJRVRwZnI2MnRiVEc4bFpTVVlQMzY5VkFvRk5pd1lZTjJPWDVkamg0OWlyaTRPQXdjT0JBelo4NDBTTzFOelo4L0h3cUZRdnV6VkNwRmJHd3Nac3lZb2ZONXhjZkh0N2xnQzNVTXd4c1JFUkVSR1NWUFQwL0V4c1lhYkt1QXRMUzBkZzJ2YkkrVWxCVFUxTlMwMkpzbGw4dDFocmY4L0h4RVIwZkR5c29LSDMvOGNZdjd6cFdXbHVMVFR6L0YrZlBuRVJJU2dtWExsblc2MTdBbFRSZHdPWERnQUNRU0NXYk9uQWxiVzl0bTdROGNPTkJvbmg0WkRzTWJFUkVSRVJrbEt5c3JlSGw1ZFdpRnlLWXlNelBoNWVWbGtOQ2hVQ2lRbEpRRUR3OFArUHI2Tm50ZEVBVEk1WEtkKzYvMTc5OGZ3Y0hCbUQ5L1BteHNiSnE5UG12V0xKdzZkUXFMRnkrR3ViazVJaU1qTVhIaVJJaEVvazdYM1I1WHJsekJnUU1IOE1JTEwrZ01ia0I5ejV5dTJxbnpHTjZJaUlpSXlHaE5tellOQ1FrSm5RNXZDUWtKQnVuQlV5cVYyTEpsQ3dvTEM3Rmh3d2FkYmZMejgxRmJXd3NYRjVkbXIxbGJXeU1xS3FyUk1ibGNqb3lNREp3K2ZSby8vZlFUek16TU1IWHExQlo3dnJySzk5OS9qMTI3ZHNISHh3ZXZ2UEtLempaS3BSSjM3OTV0OTBJeXBCK0dOeUlpSWlJeVdnRUJBVWhQVDBkOGZIeTdGaVhSSlQ0K0hwNmVudkQwOU94VUxkZXVYY1B1M2J0UlVGQ0F5TWhJN2NxT1I0OGVoWW1KQ2N6TnphRlVLbkhreUJIWTJOam9uQyttVkNwUlZGU0V3c0pDNU9Ua0lEczdHOWV1WFlOYXJjYWdRWU93WU1FQ2pCOC9IdGJXMW5yWGw1S1NnczJiTit0ODdZTVBQbWgyYk5ldVhYQnpjOE9WSzFlUW1KaUlpeGN2WXV6WXNWaTZkQ2trRWdrQTROdHZ2NFZJSklLRmhRWEVZakZPblRvRnRWcU40Y09INjEwZnRZM2hqWWlJaUlpTTJzS0ZDN0ZzMlRJNE9EZ2dQRHhjcjNOUG5EaUJ0TFEweE1iR2RxcUcvZnYzSXpFeEVYWjJkbGkzYmgyQ2dvSzByMTI4ZUJFWExseUFXcTJHV0N5R201c2JWcXhZb1hPTzJ0NjllM0hreUJHSVJDSTRPenZEMTljWEV5Wk1RSEJ3Y0tjM3V2Yno4OE9hTld2YTNkN2UzaDdidG0zRDZkT240ZWJtaHBVclYyTE1tREdOMnFTbHBlSENoUXZhbngwZEhSRVZGZFhxSWl2VWNkeWttNGlJaUlpTW5rd213NDRkTytEbzZJalpzMmUzT1hkTkpwTWhMaTRPY3JrY1M1Y3U3ZlJjTjZsVWlyTm56eUk4UEx6RmxSWUZRWUFnQ0sxdVdGMVpXWWw3OSs3QjFkVlYyN3ZWbllxTGkzSDc5bTBFQmdhMk9LOU9vOUZvZzJuVGpiN0pzQmplaUlpSWlLakhPSHo0TUE0ZlBvd3hZOFlnTEN5czJWREl2THc4SkNjbkl6VTFGUkVSRVlpSWlPaW1Tb24weC9CR1JFUkVSRDJLVENaRGVubzYwdFBUa1p1YnErMHhFZ1FCWGw1ZUNBa0pRVWhJQ0pleko2UEQ4RVpFUkVSRVJHUUVXaDV3UzBSRVJFUkVSSThNaGpjaUlpSWlJaUlqd1BCR1JFUkVSRVJrQkJqZWlJaUlpSWlJakFEREd4RVJFUkVSa1JFdzdlNENpSWlJaU9qeElGT3E4R3RaRmU3S2ExQlZxMEtsUW9sS1JTM1VHaTUrVHMyOUV6cTh1MHQ0NURDOEVSRVJFVkdYU0Mwb1FmTDFRcVRmTEVGdWVSVXFGY3J1TG9tTUNNTmJjOXpuallpSWlJZ001bnBaRmY2Y21vbi8rK1VHNUtvNkFNQlF4Mzd3NkdzTkoyc0xPTnRZMXYvVDJnSU9scjNoM3RlNm15c21NaDdzZVNNaUlpS2lUcnRVWEliWWxFczRubE1JQVBDMjY0UHBmcDZZNGVmSmdFWmtJT3g1SXlJaUlxSU9LNUhWNEk4bmZzUy9ydVJqUUI4clJBenh3QXgvVHd4eDZOdmRwUkgxT094NUl5SWlJcUlPMlpXYWlkaXpQME5ScDhZSEU1L0UvSkZQZEhkSlJEMGF3eHNSRVJFUjZhVllXbzNGaDA3ai9LMVNCTG5ZWVVkRUtEdzROSktveXpHOEVSRVJFVkc3SGM4cHhOTERaNkRTQ0ZnVE5oSnZQRGtFWXBHb3U4c2llaXd3dkJFUkVSRlJ1L3oxL0RXc1BaYU9BS2QrK1BPTThleHRJM3JJR042SWlJaUlxRTFKV2JsWWV5d2RUdzV3UU1KL1BBZUppYmk3U3lKNjdQQzNqb2lJaUloYWRUcTNDRzhmUFl0Qi9Xend0OW5oREc1RTNZUy9lVVJFUkVUVW90eHlLZjV3OENSc2U1a2ovaitlZzVXWnBMdExJbnBzTWJ3UkVSRVJrVTR5cFFxdkpoNkhSZ0MrbWpNUnp0WVczVjBTMFdPTmM5NklpSWlJU0tlVlg2ZWhzRktHdjc0Y2pnQ25mdDFkRHRGamp6MXZSRVJFUk5UTW1ieGkvT3RLSGhhTzhrUFlJTmZ1TG9lSXdQQkdSRVJFUkUzVXFPcnc3dEVVT0ZsWllQblRnZDFkRGhIZHgyR1RSRVJFUk5USTF1OHY0YmFzR2wvTm1ZamVFbjVjSkhwVXNPZU5pSWlJaUxTS3F1VFk4OE1WUlBoNTRtbFA1KzR1aDRnZXdQQkdSRVJFUkZxZmZIOFJKbUlSb3NOSGRuY3BSTlFFd3hzUkVSRVJBUUJ1M0pQaUg1bTVtRFBjRzQ1V3ZidTdIQ0pxZ29PWWlZaW9XNG5GWXBpWW1FQXNGa01zRmtNUUJBQ0FScU9CSUFoUXE5WFFhRFRkWENYUjQrRlBaeS9CUkN6Q3NySER1cnNVSXRLQjRZMklpTHFGbVprWnF1dnFjS0h3RnM3OG1vdWlxaXBrbDVaQ1Zsc0xLM056K05qYnc4WEdCazhQOGtMd0FGZjBOakdCU3FYcTdyS0plcXdiOTZSSXVweUxWNE44MmV0RzlJZ1N5ZVZ5b2J1TElDS2l4NGRJSklKS0pFTGl4VXY0SWpXdFhlZFltWnRqYm5BUVpnY09oMFFRdEwxelJHUTR5dzZmeFpGZjhwSDY1a3NNYjBTUEtJWTNJaUo2YU16TXpQRE50V3hzTzMwR3N0cGF2YyszTWpmSDIwK0hZdklUdmxBcWxWMVFJZEhqcVZTdXdJaWRCL0Jxa0M4MlBCL1MzZVVRVVFzNGJKS0lpQjRLYzNOenhQM3dJL2FrcFhmNEdyTGFXdnp4K0hlNExaTmgzc2dSRHpYQUtSUUsvT2xQZjBKMWRUWEN3OE14ZnZ4NHZjNi9kT2tTaGd3WkFqTXpzeTZxc0h2OC9QUFArT21ubnpCcDBpUzR1TGgwK0RvOTlma1lpNytkL3dXQ0FDd1pNN1M3U3pFSW1VeUd5NWN2SXkwdERhV2xwY2pNekFRQUJBUUV3TjdlSHFOSGowWklTUGVFVkVFUUlCS0p1dVhlWlB3WTNvaUlxTXVabVpsMU9yZzk2SXZVTkFpQ2dQbWpSajYwQUJjWEY0ZlUxRlFBZ0pXVmxWN2g3Y3laTTlpMmJSdEdqQmlCVmF0V3dkUzAvcS9mL1B4ODdOKy92MFAxdlBubW03QzF0ZTNRdVlaU1VsS0N6WnMzUXlxVllzQ0FBUjBPYnozMStSaUxPbzBHWDJWa1k3eW5DMXhzTEx1N25FNDdjZUlFRGg4K2pJQ0FBSVNGaFNFZ0lBQUFNSDM2ZEcySVMwNU9ob09EQStiT25ZdXdzTEF1cXlVMU5SVVZGUldZTkdrU1JDSVJqaDgvanFOSGoyTGJ0bTB3TVRIcDBEVmpZbUpnWm1hRzVjdVh0L3Vjc3JJeTdOeTVFN05uejhhUUlVTTZkTjhHQnc4ZVJFWkdCcUtqb3lHUlNEcDFMZElmd3hzUkVYVXBrVWlFYjY1bEd5eTROZGlUbGc1bmEyczhPOGlyeStmQXBhV2w0ZGl4WTdDMHRFUy9mdjJRa3BLQ3I3LytHcE1uVDI3WCtjT0dEWU96c3pOKyt1a25iTisrSGUrKyt5N0VZakdrVWluUzB6djJYQllzV05DaDh3eEZMcGNqSmlZR1Vxa1U0OGVQUjJob0tHcHFhdHAxYnUvZWplZFQ5Y1RuWTB5K3ZsYUF1OVVLL0Q3WXQ3dEw2UlNaVElhNHVEanRmNXRXVmxhdHRyOXo1dzVpWTJPUm1abUpCUXNXdE5sZVgxVlZWZmowMDAvaDdlMnQvYlBDMjlzYitmbjVTRTVPeHNTSkU5dThSbnA2T3ZyMDZZTW5ubmhDZTB5ajBVQ3RWdXRWeTRrVEo1Q1JrWUhYWDM4ZDE2NWRRM1YxTmVSeU9XUXlHYVJTS1dReUdTb3JLMUZSVVlHS2lncmN1M2NQRXlkT3hLdXZ2dHJvT2tWRlJVaE1UTVR3NGNOeDQ4YU5WdThwa1VqZzd1NnVWNTNVTm9ZM0lpTHFVaXFSQ050T24rbVNhMjgvOHozR0R4NEUweTRNYnpkdjNzU3VYYnNBQUV1V0xNR0FBUVB3N3J2dklpNHVEajQrUGhnMGFGQ2IxN0MxdGNYNjlldXhZc1VLbkQxN0ZsWldWbGk4ZURIOC9mMlJrSkNnVnoyYk5tMUNSa1pHaDk2TG9WUlhWK09ERHo3UWZuZzdmZm8wVHA4KzNlN3o5KzdkaXo1OSttaC83bW5QeDlqc3ZYQU5kaGE5TU5GN1FIZVgwaWtiTjI1RVNFZ0lJaUlpOURvdk9Ua1pwYVdsK09pamp3eGF6MmVmZlliYTJsb3NXclJJZTh6RHd3UGp4bzNEdm4zN01HTEVDUFRyMTYvVmF5UW1Kc0xYMTdkUmVBT0E4dkp5cEtVMVgvREp6czRPZ3djUGJuUk1vOUhndSsrK1EzQndNRHc4UERCdjNqeVVsNWNEcUE5WTV1Ym1rTWxrOFBEd2dKT1RFM3g4ZkdCcmE5dnNuZ3FGQXBzMmJZSkNvY0RGaXhkeDZkS2xGdXRXS0JRWU1HQUFkdS9lM2VyN0kvMHh2QkVSVVpjeE16UER2aDkvNnREaUpPMGhxNjFGUXNaRnpCczVva3UyRVNncUtzTGF0V3NobFVveGVmSmtQUFhVVXdDQStmUG40N1BQUHNNSEgzeUFEejc0QUo2ZW5tMWV5OUhSRWF0V3JjTDc3NytQa3lkUElpSWlBcTZ1cnMxNm9kclMwYUZXaGxKVFU0TS8vdkdQdUhidEd0emMzTFJEMHRxU2taR0I0dUppOU9yVlMrZFFxNTd5Zkl6TmpRb1owZ3BLOEU3b2NJaU5lQjdXbmoxNzRPbnBxWGR3YTVDWm1ZazllL1pnNGNLRkJxbm4wS0ZEU0VsSndaSWxTMkJ2Yjkvb3RZVUxGeUlxS2dxYk5tMUNURXlNZHBpd1BuSnljckI5Ky9abXg4ZU1HWU9vcUtoR3g4NmVQWXVTa2hLODg4NDdBSUN0VzdmQ3hNUUVscGFXa0Vna3VINzlPdDU5OTEyODl0cHJDQTRPMW5rL3BWS0pEUnMyUUNxVndzbkpDZTd1N2xpK2ZIbXozMlc1WEk0ZE8zWWdQVDBkczJmUDF2dDlVZHNZM29pSXFNdFUxOVVaYkxqa25LQkFuTDlaaUp5N2R4c2RUOGk0aURsQmdRYi9DKzNPblR1SWpvN0d2WHYzRUJnWTJHZ1kzdVRKazVHZm40OXZ2dmtHYTlldXhZY2ZmZ2d2TDY4MnIrbnI2NHUzM25vTExpNHVjSFYxTlhERlhhK3NyQXgvL09NZmtaZVhCMTlmWDZ4ZHV4YlcxdFp0bm5mZ3dBRVVGeGZEd3NJQ2E5ZXVoWVdGaGM1Mnh2NThqTkVYUDF5R1NBUzhHbVM4UXlaTFNrcVFtWm1KMk5qWVRsM255SkVqbURadEdod2RIVHQxblhQbnptSHYzcjBJQ3d2VE9UU3liOSsraUlxS3d2cjE2N0Z4NDBZc1g3NGN2WHIxMHVzZUlTRWhXTGx5Wlp2dEJFRkFVbElTQmcwYXBPMUo2OSsvdjE3M2trcWwyTFJwRXdvS0NyVHo3VmFzV0lIbzZHZ3NXN1lNVGs1T0FPcS9vUG44ODg5UlZWV0ZOV3ZXWU9USWtYcmRoOXFINFkySWlMcUVXQ3pHK1p1RkJybFc5SE1UOFlLL0g0NWV2b0lQangxdjlKcXN0aGJuYnhaaWpOc0FhRFFhZzl3dkt5c0xtemR2Um1WbEpmejkvYkZxMWFwbTN6QXZXclFJU3FVU3ljbkpXTE5tRFNJakl6RjI3Tmcyci8zZ1FpY0xGeTZFVkNwdGQxME53emM3YXR1MmJhaXJxOE43Nzcybjk3azVPVG5ZdUhFanlzcktFQlFVaEpVclYrTEdqUnV3c0xDQW01dWJ6blBrY2psMjd0eUoxTlJVV0ZsWllmMzY5ZkQyOW03MVB0MzVmQjQzS3JVR2YvLzVPaWI3dU1QZVVyL3c4Q2lKaTRzeldJOVpYRndjVnE5ZTNlSHpVMU5Uc1hYclZ2ajcrMlB4NHNVdHRnc0tDc0xTcFV1eGMrZE9yRnExQ2l0WHJ1eDBhTlFsT1RrWitmbjVHRHEwNDZ1STd0NjlHeVVsSllpSmlkSCtybS9ac2dYYnRtM0RraVZMRUJFUmdlenNiR1JtWm1Ma3lKSDQ2S09QWUdkblo2aTNRRTB3dkJFUlVaY3dNVEhCbWR6Y1RsK25JYmhsbDVhMk9IZnVURzR1eG5tNEd5UzhIVHAwQ0h2MzdvVkdvNEdmbngvV3JGbWo4MXR4a1VpRXQ5NTZDNElnNE9USms5aThlVFBDdzhQeHhodHZ0SHVvMzRBQkF5Q1h5OXRkVzJlSEJGNjVja1h2MVRrMUdnME9IanlJL2Z2M1E2MVdZOHFVS1Zpd1lBRnUzYnFGOTk5L0grYm01bGl4WWdXR0RSdlc2THhMbHk1aDE2NWR1SFBuRHJ5OHZMQml4UXJ0Ti9UdDliQ2Z6K1BtK1BXYnFGYXBNWHY0NExZYlA4SnljM1BiUFh5M0xSMWRJQWNBa3BLUzhPV1hYOExiMnh2dnYvOSttOXRlaEllSFF5S1JJRFkyRnBHUmtYanh4UmZ4MGtzdjRjeVpNeWdwS1FGUVA3Y3RPenNiKy9idDA1NTM2OVl0bUppWU5EclcxUFBQUHc4TEN3dnMzYnUzdysrbndadHZ2Z20xV28yK2ZmdHFqNmxVS293Y09SSTVPVGxJU2tvQ0FBd2NPQkRQUHZzc3pNM05PMzFQYWhuREd4RVJkUW14V0l5aXFxcE9YZVBCNExibzcwa3R6cDBycXFycTlMNUpOMjdjUUZ4Y25IWVNmbmg0T0JZdlh0enFVdGhpc1JoUlVWSHc4dkxDWC83eUY1dzRjUUkvLy93elpzMmFoYkN3TUppYW1tTGZ2bjJOUGhBNk96dHJ2OWxmdjM1OXAycCtHRzdmdm8xLy9PTWZNRE16dzVJbFN6QnUzRGdBZ0x1N08vN2pQLzREZi92YjM3QisvWHE4OWRaYm1EQmhBdTdkdTRjdnYvd1NKMDZjQUZEL0lmS05OOTVvOFRrYSsvTXhadis4bkFjYmN3bkdlM1o4Zjc3dWxwbVppZEdqUnh2OG12cUd3ZExTVWh3OGVCQWpSNDdFakJremNPdldyWGFkTjNqd1lIenl5U2ZZdm4wN3pwMDdoMm5UcHFHa3BBUUZCUVVBQUI4Zkh3RFEvZ3pVaDZTbXg1cFNLQlQ0NnF1dm9GS3BNR3pZc0U1OXNXVmlZb0xpNG1La3BxWWlPenNiV1ZsWktDMHRoYU9qSXlJaUloQWFHb3I4L0h5Y1BIa1NXN1pzZ1ZxdGhvdUxDOXpjM09EczdBeGJXMXVFaG9heU44NUFHTjZJaUtoTGlNVmlaTjhwMWZuYWlUY1g0ZlQxWDVzTmdYelF3dEVoN1FwdUFKQlRlaGRpc2JoRGRWWlZWV0gvL3YzNDl0dHZvZEZvSUJhTDhkcHJyeUVrSkFULys3Ly9DeDhmSDB5WU1FSG51UWtKQ2JoOSt6YmVlT01OZUhsNTRaTlBQa0ZwYVNsMjc5Nk5Bd2NPNEE5LytBUE16YzFoYVZtL2Q5YlZxMWM3VkdOM2NuRnh3YXBWcTJCdmI5OXNIN2NYWDN3UjF0YlcrUE9mLzR3Ly9lbFArUEhISDNIaHdnWFUxTlRBeGNVRmYvakRIeEFVRk5UcTlZMzkrUmdydWFvT3gzTUs4V3FRRDB6RXhydFFTVjVlbnZhL0gwTmVVOS93Wm05dmo0OC8vaGl1cnE2WU5XdFd1eGRRQ2drSndlclZxN0YxNjFiSVpESllXMXMzVzU1ZkpwTTEyc1pnMWFwVkNBb0t3cXhaczFxOGJtRmhJVTZlUEluSXlFaGtaV1dockt3TUFMQno1MDZjUFh1MlVkdUdZTGRodzRabXZkY3paODVFWW1JaU5Cb05iRzF0NGV2cmkyblRwaUV3TUJEcDZlbkl5c3JDZi83bmY4TFQweE1USmt4QWRYVTFMbCsrakt0WHJ5STNOeGNwS1Ntd3Q3Zkg5T25UMi9VOHFHME1iMFJFMUNVRVFZQzhoU0Y2cDYvL2loZjgvUUJBWjRDYjZqY0VmeGd6dWwzQkRVQ25WclBNeWNuQjExOS9EUUJ3YzNQRDBxVkw0ZVBqZzZ5c0xQemYvLzBmYW1wcVdneHZQL3p3QTM3OTlWZTg5dHByR0RwMEtIYnQyb1g0K0hqOCs5Ly9SbGxaR2V6czdQRGtrMC9pNVpkZkJnRDg3bmUvYTNhTjlQUjBuRDkvdnRVYXAweVpBZzhQanc2L3g4NGFQbng0aTYrRmhJUWdKU1VGR1JrWlNFbEpRZS9ldmZIS0s2OWc1c3laN2RyQTkrV1hYemI2NTJPTWpsekpSNTFHZzVsRDIxNW81MUVtbDh2aDRPRFFyclp6NXN4cHMwMWVYcDVlUTNVZjFEQWY3UFBQUDlmdVBmbkZGMStncUtnSTY5YXRhOVorOCtiTjJpSFpFb21rMGJERUJxV2xwVmk1Y2lVbVRacWsvVDJwckt6VXVhZGlkblkydkx5OFlHcHFDaGNYRjB5ZlBoM1BQZmNjc3JLeXRHM0N3c0xnNStmWDZMdzdkKzRnSVNFQlU2Wk1hYll2bTQrUEQ0S0RnOUcvZi85bUM1M0V4OGMzcThIQ3dnS2pSbzNDcUZHam1qOGdNZ2lHTnlJaTZoSWlrUWlXWm1ZNkExeERZTk1WNEtiNkRjRzY1NTlyZDNBREFNczI1cGEwWnNTSUVSZzNiaHpzN2UzeHlpdXZhQU5Id3lhNCtzeWpzclMweE1LRkN4RWVIbzVmZnZtbFhTdFE1dVRrNE50dnYyMjF6YWhSby9RT0p6dDI3RUJkWFYyalkxS3BGR3ExR3R1MmJXdDB2R0g0cHo1eWNuSnc3Tmd4bkRwMUNrcWxFdGJXMW5qaGhSY3dkZXJVZHExQXFjOTl1dUw1UE83K2VTVVBBMjJ0RU94aTNFUFpMQzB0Y2VmT25YYTFuVHQzYnB0dDR1UGpPOTJUOTJESUtTc3JnN096czg0aGcycTF1dFZWSmlzcUtoQWRIUTBBQ0EwTmJmV2VHUmtaaUltSndkU3BVekZ2M2p5SXhXTE1ueisvV1R0L2YzLzQrL3MzT25iOStuVWtKQ1FnTURDd3hhMEMzbjc3YlJRVkZUVTYxakIvdHFVdEFZWU9IWXExYTllMldqZnBqK0dOaUlpNmhGcXRobytEUFRJS2RjLzkySGI2REh3YzdCc0Z1STRFTndEd2NiRHYxSnlPLy83di8yNDJaNjVoMkZOYml3N280dW5wMmE2OTN4NjBhZE9tWnQ5Nkh6OStISEZ4Y1hyZkh3RE9uRG5UNHRDdHBodHF0emU4RlJVVjRkeTVjemh6NW94MmcyNmdQdUQ2K2ZtaHFLZ0lYM3p4Ulp2WFdicDBxZDU3V3huNitUek83bFlya0pKZmpMZkh0ZHpEUkZRakFBQWdBRWxFUVZTamFpdzhQVDA3dGNoSVUzSzV2Rk1yTXo1SXFWU2lzTEFRSTBhTTBQbDZiVzF0aStHdHBLUUU2OWV2aDBLaHdJWU5HMXBkN09mbzBhT0lpNHZEd0lFRE1YUG1USVBVM3RUOCtmT2hVQ2kwUDB1bFVzVEd4bUxHakJrNm4xZDhmSHlIL3V5a3RqRzhFUkZSbHhBRUFTNDJOc2lBN3ZBbXE2M0ZvcjhuNGJPWFg4SUwvbjV3N21PREVRTUc2QjNjQU1ERnhrWTdUS2tqZEMxMjBqQjBTdDlOb2p2SzNOeTgyYjNhTSt5d0pROE8zV3J3M252dm9hNnVybG5QVzJ1THZWeS9maDBwS1NtNGNPRUM4dlB6ZGJaUnE5VjZmWUJlc21SSnU5czJNUFR6ZVp3bFpmNEtBSGpKeUlkTUF2WGhMVFkyMW1CYkJhU2xwYlZyZUdWN3BLU2tvS2FtcHNYZUxMbGNyak84NWVmbkl6bzZHbFpXVnZqNDQ0OWIzRUtndExRVW4zNzZLYzZmUDQrUWtCQXNXN2JNNFBQL0dqU2RBM2pnd0FGSUpCTE1uRGtUdHJhMnpkb2ZPSENnMFR3OU1oeUdOeUlpNmhKcXRScFBlM25oMzFkYVhvVGl3UURYMGVBR0FFOTdlV21IT1JwS3cvNWloaHdDK0REcDJvaTNZVkVYZlZaOUt5Z293TUdEQndIVXJ6RDV6RFBQNE5DaFE1REpaTmkvZjc5ZU5iM3p6anZOaGw3UncvZlB5M2tJZHJHRGUxL2ovRy83UVZaV1Z2RHk4dXJRQ3BGTlpXWm13c3ZMeXlDaFE2RlFJQ2twQ1I0ZUh2RDFiYjRCdWlBSWtNdmxPcjhjNnQrL1A0S0RnekYvL256WTJOZzBlMzNXckZrNGRlb1VGaTllREhOemMwUkdSbUxpeEltZFhuRzN2YTVjdVlJREJ3N2doUmRlMEJuY2dQby9QM1hWVHAzSDhFWkVSRjFDbzlGZ2hOdUFGdWU5TldnSWNIT0RneEIvSVVQdjRHWnBab1lSQnR5Z3UwRjVlVGtBb0UrZlBnYTlyckVKQ3d0RFpXVWxoZzhmcnAzRGQrVElFUUQ2OTBvK3JBK1gxTEs4ZTFKa2xaUmovY1FudTdzVWc1azJiUm9TRWhJNkhkNFNFaElNMG9PblZDcXhaY3NXRkJZV1lzT0dEVHJiNU9mbm83YTJ0dGtLcmtEOUYwWk5oekhMNVhKa1pHVGc5T25UK09tbm4yQm1ab2FwVTZlMjJQUFZWYjcvL252czJyVUxQajQrZU9XVlYzUzJVU3FWdUh2M2Jyc1hraUg5TUx3UkVWR1g2VzFpZ3JuQlFkaVQxdnFRT2xsdExiNUlUZXZRUGVZR0I2RzNpUWxVQmc1dkRUMUUrbTRzM1ZHMXRiWE5WcEJyNzNMalhhMnI1dEhvNDFGK1BzYmtVRll1QUdDNlg4OVo0Q1VnSUFEcDZlbUlqNDl2MTZJa3VzVEh4M2Rvcm1wVDE2NWR3KzdkdTFGUVVJREl5RWp0eW81SGp4NkZpWWtKek0zTm9WUXFjZVRJRWRqWTJPaWNMNlpVS2xGVVZJVEN3a0xrNU9RZ096c2IxNjVkZzFxdHhxQkJnN0Jnd1FLTUh6KytRNk1DVWxKU3NIbnpacDJ2ZmZEQkI4Mk83ZHExQzI1dWJyaHk1UW9TRXhOeDhlSkZqQjA3Rmt1WEx0VU9XLzcyMjI4aEVvbGdZV0VCc1ZpTVU2ZE9RYTFXdDdwS0xYVWN3eHNSRVhVWmxVcUZPVUdCaUwrUTBXcnZXMGRabXBsaFRsQ2d3VC9FYXpRYTdaNWpUUmZKTVBSOUdxeFlzYUxMN21PcytId01MeW5yVnp6bDdnUTdpNVpYT1RSR0N4Y3V4TEpseStEZzRJRHc4SEM5emoxeDRnVFMwdElRR3h2YnFScjI3OStQeE1SRTJOblpZZDI2ZFkzMk9MeDQ4U0l1WExnQXRWb05zVmdNTnpjM3JGaXhRdWNjdGIxNzkrTElrU01RaVVSd2RuYUdyNjh2Smt5WWdPRGc0RTV2ZE8zbjU0YzFhOWEwdTcyOXZUMjJiZHVHMDZkUHc4M05EU3RYcnNTWU1XTWF0VWxMUzhPRkN4ZTBQenM2T2lJcUt1cWhmZkgxdUdGNEl5S2lMaVVSQkx6N3pQaFdOK1R1cU9qbkprSWlDT2o0VWlXNm5UMTdGaFVWRmZEeDhlbVNCUUFhNXNQVTFkVnB0eUo0NnFtbld2d20zZDdlM2lEM1hiTm1UYWNXZG5sWXV1djU5SFEvM3k1RFFZVU1TOFowYm5qaG95b21KZ1k3ZHV4QWZuNCtacytlM2ViY05abE1ocmk0T01qbGNzVEV4SFQ2L3RPbVRVUGZ2bjBSSGg3ZWJLWEZoc0FrQ0FJRVFkRE9QOVhsNVpkZnhyUFBQZ3RYVjFlRExNcnp6anZ2YVArOWI5KytldS9CTm5mdVhFeVlNQUdCZ1lFNmh6NnZXN2NPR28xR0cwejEyVjZGOU1md1JrUkVYVW9RQkV6eTlVRlJWVldid3lmMXNYQjBDTVo1dUJ1ODErMzI3ZHZhNWVjaklpSU1kbDJWU29XNnVqcVVsNWRqOGVMRktDOHZ4KzkvLzNzNE96dGovUGp4K1AzdmY5L2xJZVJSM2d2dFVYZytQZDAvTCtmQlZDeEdoSC9uaGdZK3FxeXNyTEI2OVdvY1Bud1lVVkZSR0RObURNTEN3cG9OaGN6THkwTnljakpTVTFNUkVSRmhzTjl6YTJ0clRKNDh1ZFUySXBHb3pibWZmZnIwZWFUbTJqbzdPOFBaMmJuVk5tS3h1TlZBU29iRDhFWkVSRjFPcVZSaS9xaVJBR0NRQUxkd2RBam1qeHFwM1NUV1VQTHo4L0hSUngraG9xSUNUejc1WkpzYjQrb2pKeWNIZ2lCQUpwUEIzTndjeTVZdFExaFlHQUJnN05peDdiNU9hV2twZ1BxbDg3dVRScU5wY1hQZWxqeTRUMVJUUGUzNVBHb0VBVGlZbFlzSmcxeGdLZW5aSC84aUlpSVFGaGFtblFlWG01dXJEVXlDSU1ETHl3c2hJU0h0NnAwamV0VDA3TjllSWlKNlpEUUVPQmNiRzN4eTZuU0g1c0JabXBraCtybUpHT2ZoYnZEZ2R1ellNZXpac3dlMXRiWHc4L05yTk5USUVMNy8vbnNBZ0l1TEMxYXVYTm11dVhUYnQyOUhYbDRlTEMwdElaRklVRlZWaFJzM2JxQnYzNzRQZFlXNWx1aTdJTUdsUzVkYURIQTk4Zms4U3M3a0ZhR3NXb0VaZmoyejE2MHBLeXNyaEllSDZ6My9qZWhSeC9CR1JFUVBqVktwUkxpWEo1NGU1SVdFakl2dFhzakUwc3dNYzRPRE1DY29FQkpCNkpKVkJxMnRyYUZVS2hFYUdvcTMzbnJMNEQwM2MrYk1RVlZWRlJZdFd0VHVWZUxzN2UxeDZ0U3BSc2Vjbkp5d2FORWlnOWJXRVdLeEdLdFhyOWJybkRmZmZCTzNidW5ldEwyblBaOUhUZUxQMTJGbFpvcm5mUVoyZHlsRTFBa2l1VnorNk05Y0ppS2lIa2Npa2FCR3JjYjVtNFU0azV1TG9xb3FaTjhwaFZ5cGhLV1pHWHdjN09GaVk0T252Ynd3d20xQS9YWUFYYncwZkc1dXJuWXZzMGROdzhxTG5GZWlHNTlQeTZTMUtnejdVeUplQ2ZMR1I4K0ZkSGM1Uk5RSjdIa2pJcUp1b1ZLcFlBcGdqTnNBalBOd2gwZ2thdlRCVzZQUlFCQUVxTlZxYURRYWcrL2pwc3VqR3R3QWhwSzI4UG0wN01EUDExR24wZUEvZzMyN3V4UWk2aVNHTnlJaTZsWWFqYWJSZmw1RVpGanhsM0l3ektrL2ZPdzRENURJMlBGcktpSWlJcUllNnNmQ083aFdXb0c1Z2Q3ZFhRb1JHUUI3M29pSWlJaDZxQzkrdUFKTGlTbGVHdG85UTRLTHBkVW9yMWFncWxhRkdsVWRGSFZxS09ycVVLdFNRNkZXUTZHcS85a0k5bzZuYnZCT3FINHIyajRPR042SWlJaUllcUJpYVRXK3lTN0FmejNwajk0RzN0dE5XcXRDL2owcGJsYktjTE5DaHZ4N1ZTaXNsS0ZVcmtCNXRRSVZDaVZxVkhVR3ZTYzlmaGplbW1ONEl5SWlJdXFCUGsrL0RMRkloUDhhN2QvcGF4VkxxNUZhY0J0bjg0cVJkck1FTnl0a2pWNjNrSmpDdmE4MUhLeDZ3OGV1RC9yMU5rYy95OTdvMTlzY2ZTMTZvVjl2YzVpYm1xQ1hxUWw2bVpxaWw2a1l2U1NtTURjeGdhVVpQNDRTdFJkL1c0aUlpSWg2bUZLNUF2c3lzakhkenhOMkZyMDZkSTM4ZTFMc3Y1aU5yNjhWSVArZUZBRGdZbU9KNFU3OU1XZTROOXh0clRIUTFnb0RiYTNRdjRQM0lDTDlNTHdSRVJFUjlUQTdVbjZHU3EzQjIrUDBHM1ltVjlYaDhPVThKUHg4SFJkdWxjTEZ4aEsvRytxRkVRTWNFT3hxRDl0ZVpsMVVNUkcxQjhNYkVSRVJVUTlTTEszR3ZveHN6QTMwaGtkZjYzYWRVNk9xdzU0ZnIrTFBxVm1vMDJndzJYY2czaHNmaEtjR09rRWs2dUtDaWFqZEdONklpSWlJZXBEb1kra3dGWXZ3Ym1oZ20yMVZhZzMyWDhwQjdObExHTkRIQ3UrSGpjQU1meTlZY1I0YTBTT0p2NWxFUkVSRVBjUytqR3g4azMwVEh6NzNKT3d0VzU2SEpnakFvU3U1K09UTVJhZzFBblpOZnhwUHVUczl4RXFKcUNNWTNvaUlpSWg2Z016YjVWaDc3QWRNOG5IRHZCRlB0Tmp1NUsrMzhGSHllV1RmcmNCL2hmamgzZEJBZzI4bFFFUmRnNytwUkVSRVJFYXVRcUhFdkwrZndLRCtOb2lOQ05YWkp1K2VGS3UrVGtYS2pkdndjK2lMYithL0FIL0hmZys1VWlMcURJWTNJaUlpSWlOV1dDbkRLd25ISVZmVzRWK3ZUWUZGazE0MG1iSU9XMDlmd044dVpNUEt6QlF4ejQvR0s0SGVNQkZ6SlJJaVk4UHdSa1JFUkdTa1VtN2N4aHRKSjJIYjJ4eUhYNThDVnh0TDdXdS9sRmJnYitkL3dUOHY1NkttVG8zZkIvbmd2ZkhCc0RhWGRHUEZSTlFaREc5RVJFUkVSdVpTY1JsMnBQeU1ZemszOFl5WEN6NmQrUXlzekV6eDA2MVNaTndxeGFITHVjaThYUTRBQ1BWd3hvZlBoV0J3ZjV0dXJwcUlPa3NrbDh1RjdpNkNpSWgwcTFiVm9WS2hSSlZDaWNwYUpTcHFhbEdwVUdxUDNhdFJhSCtXSzFWUWFRU29OUnJVYVFUVWFUUVAvSHZEOGNhdlZhdlUzZjBXaVl6TzZJR08rUHNyenovMCt4WlV5SEM1cEJ4L1RzdENSdEZkaUFDOE1NUUR0cjNNa0htN0RKZUt5N1J0bmF3c01NM1BBelA5dlJEZ3hIbHRSRDBGd3hzUjBVTjJyNllXSmJJYWxFaXJjVnRXalR1eUdoUlh5WEZIWG9PN2NvVTJvTjJ0Vm5SM3FVU2trd0NUaDdoenRTQUFha0dBQ0NJSUlrQUVRRUQ5UHh1NDJGamlDWHRiUE9YdWpLZmNuUmpZaUhvb0Rwc2tJaktnb2lvNTh1OUpVU1N0eGgxWk5XNVhWYU5FVmwwZjFtUTFLS3lVZFhlSlJHUlVSQkNKQlpnSVltZ0VRUnZZUkFDZXNMZEYrR0EzTEJzYndLWCtpUjRUN0hrakl1cUFuTEpLL0ZwV2laeTdsY2k1VzRIYzhpcmszSzFFdGFydW9kVmdiOWtMenRhV3NPa2xnWVZFZ3Q0U0UxaWJtOEhhWEFLYlhtYXdNVGVIVFM4SnJNM3FmN1l5azZCUEx6T1ltWnJBVkN5R3FWZ0VzVWpVYkdVNklucDAzYXFTSS9sNklVN25GZUZzWGpIa3FqcjA2V1dHMTBjOGdRV2pocUJ2Yi9QdUxwR0l1aERER3hGUkMyVEtPdVRjcmNEMUI0TGE5YklLNUpaTHUvUytkaGE5NEdodEFVZXIzbkN3c29DenRRVWNySHJEd2FvM0hLMHM0R2pkRzA1V0ZsMWFBeEU5K3BScURiN0pMc0JYR2RrNGQrTTJMQ1dtK0hUbWVFd1k1TnJkcFJGUkYyRjRJeUlDSUsxVjRXTHhYZnhjWElhZmkrOGlzNlFjTnl1NlpvaGp3OXlVb1k3OTRHUnRBY2Y3NGN6eGZsQWpJdEpYYnJrVTd4dzlpL08zU3JFb3hCL3ZoNDNvN3BLSXFBc3d2QkhSWTZkU29jU2w0akprM3U3YW9HWnVhZ0lmdXo3d2MrZ0hQOGQrOEhQc2k2R08vV0ZseG1HS1JOUTF0cDY1aU5pVW56RmhrQ3YyemdydjduS0l5TUFZM29pb1I2dFVLSEd4K0M0eWI1Y2hzN2lzeTRLYXZXVXYrRG4wd3hDSHZ2QjM2Z2QvaDM0WTFOOEc0b2U0SWgwUkVRQWsvM29McngwNHdRQkgxQU14dkJGUmoxSldyVUJxUVFsUzhvdVJldU0yZmkydk11ajFUY1FpRE9yWEIvNk9mZUh2MkI5REhQcGltSE4vMlBZeU0raDlpSWc2NC8rdUZlQy9EcDdDbk9IZTJESmxUSGVYUTBRR3dyRTdSR1RVeXFvVlNMc2YxdElLU3BCVFZ0bnVjNXZ1azlRU2I3cytHTy9wZ21lOFhQR2ttd09YNUNhaVI5NFUzNEY0YjN3UU5wL093QmgzUjd6bzc5WGRKUkdSQWJEbmpZaU15cjJhV3FRV2xPQmNmakhPRmR4R3p0M1d3NXB3UDZHSklBQVFRNEJ3Lzk5YmptMzJscjB3enNNWlQzdTU0aGt2RjloWjlETG9leUFpZWxoZU8zQUNLVGR1NDhRYjArRnVhOVhkNVJCUkp6RzhFZEVqTC9OMk9iNjdmaE1ucmhmaVVuRlpxMjEvQzJ2MVBXc05CK3VubnVrT2JMMU1UUkRpNW9pbnZWd1E2dUdNSVE1OURWYzhFVkUza2lsVmVPYnpmOExKMmdLSFg1dnkyTXpEbGNsa3VIejVNdExTMGxCYVdvck16RXdBUUVCQUFPenQ3VEY2OUdpRWhJUjBTMjJDSUVEMG1Qei9RSWJIOEVaRWo1d2FWUjIrenkvR2Q5Y0xrWHk5RUNXeW1oYmJDaEFndWgvWWhQdmhUQnZjV3ZrTGNxaGpQNFI2T3VOcFQxZU04M0F5K0hzZ0lucFVwTnk0alRuN2oySGxNOEdJSERPMHU4dnBjaWRPbk1EaHc0Y1JFQkNBa0pBUUJBUUVBQUNtVDUvZXFKMkRnd1BtenAyTHNMQ3dMcXNsTlRVVkZSVVZtRFJwRWtRaUVZNGZQNDZqUjQ5aTI3WnRNREV4NmRBMVkySmlZR1ptaHVYTGw3ZjduTEt5TXV6Y3VST3paOC9Ha0NGRE9uVGZCZ2NQSGtSR1JnYWlvNk1oa1VnNmRTM1NIeWR1RU5Fam9WaGFqZU01aFRpZVU0RFVnaExVMXFsMXRoTUVRQ1FTSUFpaSs3MXBZa0FrM085bCsyMDRaSDFIVytQZ0Z1eHFqd2cvVDB6MzgrQlFTQ0o2Ykl4MWQ4TDhrVU93NVV3R0pneHloVjhQSFYwZ2s4a1FGeGNIdVZ5T21KZ1lXRm0xUGt6MHpwMDdpSTJOUldabUpoWXNXTkJtZTMxVlZWWGgwMDgvaGJlM055WlBuZ3dBOFBiMlJuNStQcEtUa3pGeDRzUTJyNUdlbm80K2ZmcmdpU2VlMEI3VGFEUlFxM1gvSGRtU0V5ZE9JQ01qQTYrLy9qcXVYYnVHNnVwcXlPVnl5R1F5U0tWU3lHUXlWRlpXb3FLaUFoVVZGYmgzN3g0bVRweUlWMTk5dGRGMWlvcUtrSmlZaU9IRGgrUEdqUnV0M2xNaWtjRGQzVjJ2T3FsdERHOUUxQzAwZ29BTHQwcngzZlZDZkhlOUVOZEtLMXBzSzl3ZkN5a1NRVHY4VVNScWlHckNBME5RbXZleURYUHFYeC9ZL0QzZ1pNVU5zSW5vOGJUaW1TQWN2WnFQWlllL3g3RUZFVTIvMitvUk5tN2NpSkNRRUVSRVJPaDFYbkp5TWtwTFMvSFJSeDhadEo3UFB2c010YlcxV0xSb2tmYVloNGNIeG8wYmgzMzc5bUhFaUJIbzE2OWZxOWRJVEV5RXI2OXZvL0FHQU9YbDVVaExTMnZXM3M3T0RvTUhEMjUwVEtQUjRMdnZ2a053Y0RBOFBEd3diOTQ4bEplWEE2Z1BXT2JtNXBESlpQRHc4SUNUa3hOOGZIeGdhMnZiN0o0S2hRS2JObTJDUXFIQXhZc1hjZW5TcFJiclZpZ1VHREJnQUhidjN0M3EreVA5TWJ3UjBVT1ZVWFFYLzd5Y2l5Tlg4MUVxVjdUWXJqNnZDUkJCMUdqb1krT2xSaHBDWGVOUElVL1kyeUxDenhNdkR2V0NxNDJsZ2Q4QkVaSHhzWkNZNG9Qbm5zVGlRNmZ4MWNWc3ZCcmswOTBsR2RTZVBYdmc2ZW1wZDNCcmtKbVppVDE3OW1EaHdvVUdxZWZRb1VOSVNVbkJraVZMWUc5djMraTFoUXNYSWlvcUNwczJiVUpNVEF4TVRmWC9PSjZUazRQdDI3YzNPejVtekJoRVJVVTFPbmIyN0ZtVWxKVGduWGZlQVFCczNib1ZKaVltc0xTMGhFUWl3ZlhyMS9IdXUrL2l0ZGRlUTNCd3NNNzdLWlZLYk5pd0FWS3BGRTVPVG5CM2Q4Znk1Y3ViRFp1VXkrWFlzV01IMHRQVE1YdjJiTDNmRjdXTjRZMkl1bHh1dVJRSHMzN0ZQeS9uNGtZTEcyUUxndEF3MWhFaW9Oa0NJL2V6WFAyL2lScUdSdjcyK3VEK052Y0QyeUN1cUVaRXBNTUxUN2hqbjdzVE5wdzhqd2cvVDlpWTk0ejVTaVVsSmNqTXpFUnNiR3lucm5Qa3lCRk1tellOam82T25ick91WFBuc0hmdlhvU0ZoZWtjR3RtM2IxOUVSVVZoL2ZyMTJMaHhJNVl2WDQ1ZXZmUWJ5aDhTRW9LVksxZTIyVTRRQkNRbEpXSFFvRUhhbnJUKy9mdnJkUytwVklwTm16YWhvS0JBTzk5dXhZb1ZpSTZPeHJKbHkrRGtWRDl2UENNakE1OS8vam1xcXFxd1pzMGFqQnc1VXEvN1VQdUl1N3NBSXVxWjdzaHI4RDgvWE1Iay96Mks4WjhmUW16S3p6cUNtd0JCdUwrNGlFaFUzOHZXNk5YZi90bVE1UjdzWlJ0b2E0VWxZd0p3Yk1FMG5QekRETHc5YmppREd4RlJLelpNR2dOcHJRb2ZmdmRqZDVkaU1IRnhjUWJyTVl1TGkrdlUrYW1wcWRpNmRTdjgvZjJ4ZVBIaUZ0c0ZCUVZoNmRLbE9ILytQRmF0V29XU2twSk8zYmNseWNuSnlNL1BSKy9ldlR0OGpkMjdkNk9rcEFReE1URndjM09EbzZNanRtelpBZ0JZc21RSjl1N2RpelZyMW1EOSt2VndkWFhGamgwN0dOeTZFSHZlaU1oZ3BMVXFITG1hajBPWGM1RitzNlIrNkdNVERZZTBmV2N0ekxzUUhtajRZQk5YRzB1OE1NUWRFWDZlR09hazM3ZUhSRVNQTzY5KzFuanJxUURzUEplSk9jTUhZK1FBaCs0dXFkTnljM08xSzBwMlZucDZlb2ZQVFVwS3dwZGZmZ2x2YjIrOC8vNzdNRE16YTdWOWVIZzRKQklKWW1OakVSa1ppUmRmZkJFdnZmUVN6cHc1b3cxejVlWGx5TTdPeHI1OSs3VG4zYnAxQ3lZbUpvMk9OZlg4ODgvRHdzSUNlL2Z1N2ZEN2FmRG1tMjlDclZhamI5L2ZGcnBScVZRWU9YSWtjbkp5a0pTVUJBQVlPSEFnbm4zMldaaWJtM2Y2bnRReWhqY2k2aFJGblJyZlhTL0VvYXhjbk15OUJaVmFvNk9WMERBN3JaV3RzUnN2Nzk4MDFEM2o1WUlGby96d2pKZUx3V29uSW5vY0xSczdEUCs2a29kMy81MkM3eFpPaDhURWVBZGlaV1ptWXZUbzBRYS9wcjVoc0xTMEZBY1BIc1RJa1NNeFk4WU0zTHAxcTEzbkRSNDhHSjk4OGdtMmI5K09jK2ZPWWRxMGFTZ3BLVUZCUVFFQXdNZW5mbTVpdzg5QWZVaHFlcXdwaFVLQnI3NzZDaXFWQ3NPR0RZTkdvK3Z2NXZZeE1URkJjWEV4VWxOVGtaMmRqYXlzTEpTV2xzTFIwUkVSRVJFSURRMUZmbjQrVHA0OGlTMWJ0a0N0VnNQRnhRVnVibTV3ZG5hR3JhMHRRa05EWVdkbjErRWE2RGZjNTQySU9pU2o2QzYreXNqR2thdjVxRmJWNld3am9IN0JrY2FMak9pbXEwMXZpU25tREJ1TSthT0d3S092dFFHcUppSWlBRGgzNHpabTd6K0c5OFlINGEybkROTnIxUjBPSHo0TXVWeU91WFBudHRtMjZUNXZMVm13WUVHSEZqNjVlZk1tWEYxZE1XdldMS2hVcW5hZEV4SVNndFdyVjBPbFVrRW1relhxM1dvZ2s4a2FiV093YXRVcUJBVUZZZGFzV1MxZXQ3Q3dFSkdSa1lpTWpFUldWaGJLeXNvUUV4T0RuVHQzNHV6WnM0M2FhalFhS0pWS1NDU1NabnZQelp3NUU0bUppZEJvTkxDMXRZV3ZyeS84L2YwUkdCaUk5UFIwWkdWbDRjTVBQOVMycjY2dXh1WExsM0gxNmxYazV1YWlzTEFROXZiMmlJbUpnVmhzdkY4U1BFclk4MFpFN1ZhdHFzTy9MdWZoTCtkL3dkVTc5M1EzRWdRSW92dUxqank0NTFveklnaUNSanVIN2NFMjdyWlcrRVBJVUx3NDFBdFdadnhqaW9qSTBKNXlkMEtFbnlmK2RQWVNJb1o0d04xSXZ5Q1R5K1Z3Y0dqZjBNODVjK2EwMlNZdkx3OXl1YnhEdGJpNXVRRUFQdi84OC90YjNBQmZmUEVGaW9xS3NHN2R1bWJ0TjIvZXJGMm9SQ0tSNkF4dXBhV2xXTGx5SlNaTm1vU1hYMzRaQUZCWldZbWFtcHBtYmJPenMrSGw1UVZUVTFPNHVMaGcrdlRwZU82NTU1Q1ZsYVZ0RXhZV0JqOC92MGJuM2JsekJ3a0pDWmd5WlVxemZkbDhmSHdRSEJ5TS92MzdOMXZvSkQ0K3Zsa05GaFlXR0RWcUZFYU5HdFg4QVpGQjhGTVJFYlhwbDlJSy9QWDhMemlVOVN1cVZibzJCbTNZY2ExK1FaSFdlOWxFZ0tDQklCS2FMZkUvM3RNRjgwY053UVF2MXg2NUJ4RVIwYU5rM2JNamNTTG5KcFllL2g3Ly9NOHBSdm5ucnFXbEplN2N1ZE91dHUzcG5ZdVBqNGVsWmVlMm1Ia3c1SlNWbGNIWjJWbm5rRUcxV3QzcUtwTVZGUldJam80R0FJU0doclo2ejR5TURNVEV4R0RxMUttWU4yOGV4R0l4NXMrZjM2eWR2NzgvL1AzOUd4MjdmdjA2RWhJU0VCZ1kyT0pXQVcrLy9UYUtpb29hSFZNcWxRRFE0cFlBUTRjT3hkcTFhMXV0bS9USDhFWkVPdFdvNnZDdkszbllsNUdOUzhWbHpWNnZIeEtKK3dNalcrdGhhMmovMi84OEdQQXNKQ2I0WGNBZ0xIelNINTVHK3MwdkVaRXhjckRzalkrZUQ4SGJSMU93S3pYVEtJZFBlbnA2ZG1xUmthYmtjam1HRGgxcWtHc3BsVW9VRmhaaXhJZ1JPbCt2cmExdE1ieVZsSlJnL2ZyMVVDZ1UyTEJoZzNZNWZsMk9IajJLdUxnNERCdzRFRE5uempSSTdVM05uejhmQ3NWdmU3TktwVkxFeHNaaXhvd1pPcDlYZkh4OG13dTJVTWN3dkJGUkk3ZGwxWWo3NFNxK3VwZ05hYTJPTWZzQ0lEeXdCMXQ3NXJJMS9GdlRaZjdualJ5Q09jTzlPVFNTaUtpYi9DNWdFTDdMdVlsUHZyK0laN3hjRWVEVXI3dEwwb3VucHlkaVkyTU50bFZBV2xwYXU0Wlh0a2RLU2dwcWFtcGE3TTJTeStVNncxdCtmajZpbzZOaFpXV0Zqei8rdU1WOTUwcExTL0hwcDUvaS9QbnpDQWtKd2JKbHl6cmRhOWlTcGd1NEhEaHdBQktKQkRObnpvU3RyVzJ6OWdjT0hHZzBUNDhNaDUrWWlBZ0FrRlZTanMvU3NuRDBseHRRYTVxc1kzUS9zR24zV212dlJZWDdhMHcrRVBaQ1Bad3hmOVFRaEE4YVlKUkRkSWlJZXBxdEw0ekZoZi81RnhZZE9vVmpDeUpnYVVSZnFGbFpXY0hMeTZ0REswUTJsWm1aQ1M4dkw0T0VEb1ZDZ2FTa0pIaDRlTURYMTdmWjY0SWdRQzZYNjl4L3JYLy8vZ2dPRHNiOCtmTmhZMlBUN1BWWnMyYmgxS2xUV0x4NE1jek56UkVaR1ltSkV5YzJtNHJRVmE1Y3VZSURCdzdnaFJkZTBCbmNnUHFlT1YyMVUrY1p6MjhuRVJtY0lBREhjbTdpZjlJdjQ0ZkM1bk1HaFB2TDlndjZCTGI2TXlFSW9rYkRJeWNNY3NYcUNTUHdoTDN1UCtpSmlLaDdXSmxKOE5uTThaang1ZGVJL05jWi9PVjNZVWIxNWRxMGFkT1FrSkRRNmZDV2tKQmdrQjQ4cFZLSkxWdTJvTEN3RUJzMmJORFpKajgvSDdXMXRYQnhhYjc5amJXMU5hS2lvaG9kazh2bHlNakl3T25UcC9IVFR6L0J6TXdNVTZkT2JiSG5xNnQ4Ly8zMzJMVnJGM3g4ZlBES0s2L29iS05VS25IMzd0MTJMeVJEK21GNEkzb01TV3RWT0hnNUYxK2tYOGFOQ2xtajF4cm1zdFgzbUxWdmFHVGpjKyt2TTNuL3BLZmNuYkI2d2dnTWQrYUcya1JFajZwZ1YzdkVQRDhhcTc5SncwY256Mk50bU81NVdvK2lnSUFBcEtlbkl6NCt2bDJMa3VnU0h4OFBUMDlQZUhwNmRxcVdhOWV1WWZmdTNTZ29LRUJrWktSMlpjZWpSNC9DeE1RRTV1Ym1VQ3FWT0hMa0NHeHNiSFRPRjFNcWxTZ3FLa0poWVNGeWNuS1FuWjJOYTlldVFhMVdZOUNnUVZpd1lBSEdqeDhQYTJ2OTU0bW5wS1JnOCtiTk9sLzc0SU1QbWgzYnRXc1gzTnpjY09YS0ZTUW1KdUxpeFlzWU8zWXNsaTVkQ29sRUFnRDQ5dHR2SVJLSllHRmhBYkZZakZPblRrR3RWbVA0OE9GNjEwZHRZM2dqZW94SWExWDRuL1RMMlBQalZjaVV1dWV6ZFdUWVJjTWViUSt1TXhua1lvZlZZU013MmszM1dIMGlJbnEwL0Q3SUIzbmxWZmlmOU12d3NldUQyY01HZDNkSjdiWnc0VUlzVzdZTURnNE9DQThQMSt2Y0V5ZE9JQzB0RGJHeHNaMnFZZi8rL1VoTVRJU2RuUjNXclZ1SG9LQWc3V3NYTDE3RWhRc1hvRmFySVJhTDRlYm1oaFVyVnVpY283WjM3MTRjT1hJRUlwRUl6czdPOFBYMXhZUUpFeEFjSE56cGphNzkvUHl3WnMyYWRyZTN0N2ZIdG0zYmNQcjBhYmk1dVdIbHlwVVlNMlpNb3pacGFXbTRjT0dDOW1kSFIwZEVSVVcxdXNnS2RSdzM2U1o2REVoclZmZ3NMUXYvKzlOVnlKUk5OdFIrY0Q2YkhvVDcvOXQwWTRBQXAzNzQ3NmVERURiSXRSTVZFeEZSZDlBSUF1Yi80eVNTZnkxRTdMUlF6UFR2WEUvVXd5U1R5YkJqeHc0NE9qcGk5dXpaYmM1ZGs4bGtpSXVMZzF3dXg5S2xTenM5MTAwcWxlTHMyYk1JRHc5dmNhVkZRUkFnQ0VLckcxWlhWbGJpM3IxN2NIVjExZlp1ZGFmaTRtTGN2bjBiZ1lHQkxYN0JxOUZvdE1HMDZVYmZaRmdNYjBROVdJVkNpVCtuWnVKdjUzOXB0ajlid3k5K2g2WTFOSFMxUGNESHpoYi9QVDRRazMwR2R1U0tSRVQwaUtpdFUrUE5mNTdCc1p5YjJETGxLY3daYmp3OWNBQncrUEJoSEQ1OEdHUEdqRUZZV0Zpem9aQjVlWGxJVGs1R2Ftb3FJaUlpRUJFUjBVMlZFdW1QNFkyb0I2cXFWZUhUMUN6ODVhZXJrS3NhOTdRSnd2M3R0UFVjSHFranJ3R29YL0wvdmZIQm1PN24wZkdDaVlqb2tiUDZtelI4bVpHTjk4WUhHZDBlY0RLWkRPbnA2VWhQVDBkdWJxNjJ4MGdRQkhoNWVTRWtKQVFoSVNGY3p1YmVzR3NBQUNBQVNVUkJWSjZNRHNNYlVROVNWYXZDbjFNejhkZWZmbWtXMnVySFJ3SVFpZkhnN212dDFUUzhEZWhqaFdWamgrSGxnRUV3RVJ2UnNtUkVSTlJ1Tzg5bFl2UHBEQVM3Mm1QcjFLZmczYjlQZDVkRTlGaGplQ1BxQVZvYkh2bmIrRWdSOUExdHVvWldPbHIxeHRLeHd6RjMrR0JJVEZvZXMwOUVSRDNENVpKeXZITTBCZGwzSzdFb3hCOUx4d2FndDRScjNoRjFCNFkzSWlOV29WQmk5N2xNN0wxd0RkVzZldG9BZEhCV0czN2JxNjMrSjRtSkdQLzFwRCtXalJ1R1hxYWNqRXhFOURqUkNBTCtldjRhTnArNkFOdmU1dGcwWlF6R2V6YmZvNHlJdWhiREc1RVJVcWsxK09MSEs5aHg5bWVkd3lQcmh6aDJmQ2hqdytiY0RaNXlkOExtS1UvQjNaWnpBNGlJSG1jbHNocXMrVFlkMzJRWFlLaGpQN3dVTUFndkR2VkN2OTdtM1YwYTBXT0I0WTNJeUJ6THVZa1B2L3V4MmViYUVPNXZrZDNCekZhL05iZW1VZWh6dHJiQXVvbFBZcW92VjVBa0lxTGY1SlJWWW45R05nNWR6c085bWxvODdlbU0zd1VNeG5QZUF6aWtrcWdMTWJ3UkdZbThlMUtzK2pvVktUZHVOM3V0YVUrWlBuVHQxeVl4RWVPTlVYNVlObTRZTFBpWE1CRVJ0YUJPbzBIeXI3Znc5NSt2NDhTdnR5QUM0T2ZRRDhPYyt5SFF4UjdEbmZ0amNQOCtFSGYwbTBVaWFvVGhqZWdSSjYxVllmUHBDL2pyK1d2Tlh1dnNBRWtCZ0Vob3ZHMEFoMGdTRVZGSDFLanFjT2wyR2M0WGxpS2pxQlFadCs3aWpyd0d2VXhOL3ArOWU0OXJ1dXovQi83YUdiYUJuSStDZ0FLZUQzakFRMlNDbW1taVZtcGEzWlZhWDgxU08zaXJaV2JkWVhsSXcvUTJLKzc3L3BtS2VHZmRxVm5tK1Fqa0FRMDhnUUVpb0RET2JHTnNiSi9mSDNPVHNRRWJHNDdEKy9sNGxQTFp0ZXR6c1lmaVhydXU2MzJodDdjYm5QZzhPUEE0RUhBNGNPUnhJZUN5NGNEbHdwSEhwWEJIVEhvbmFvQzloOURtVUhnanBJMWlHR0QzbFV5c081V0dzcHJhaG84Mm1DdXpzTzhITjZnL1crY2pGdUtqY1VQeGRNOXVMZXlWRUVJSU1WUlFKY09Wd2hMY0tDNUhtVnlCQ29VU1ZRb2xLaFZLVkNocVVhbFFvdHpvM3poQ3RPNnUrSnU5aDlEbVVIZ2pwQTI2WEZpQzViOG00MFp4dWVFRERNQ3dXbDQvVXR1SDRVd2JsODNHdktHOThIYlVBRm9pU1FnaGhCRFNodEU3TlVMYWtIdlZjbnh5OUFJTzNyeGpjSjNSVHBVQkxEWllMVGhnMjBDOTREYXNxeGZXVFJxSjdtN08xdlZKQ0NHRUVFSmFIWVUzUXRvQVJaMGEyMUl5c0MzbEdtb2FsdjdYYm10N3NFaXloY0h0UVI4NmJvNEMvT1BKU01UMkNtcmhpQWtoaEJCQ3lLTkc0WTBRTy92bDVoMzg0OWhGRkZUSkRCL1FMVyswWXBtay9wanVlaDFNNnRrTm56ODFBaTRPL0JiMlNnZ2hoQkJDN0lIQ0d5RjJJcEVwc0dqL2Faek5iVkQ2bjRFK3RGbWxRVUVTTjBjQjFrOGFpZkdoQVZaMlRBZ2hoQkJDN0lIQ0d5RjI4RU5HTmxiOW5vcnFXcFgrbW02aVRWdVFwT1g3MnJUbC8yRXczUmJiS3doeEU0YlRiQnNoaEJCQ1NEdEc0WTJRUjBnaVUrQ2RnMmR4TXJ1d3dTTVBLMEJhZTJZYnE5NnNuWWZRQVdzbmpxRFpOa0lJSVlTUURvRENHeUdQeVArdTUyRGw0VlJVS3BRRzEzWEhiTnZrZU5KNnMyMVRld2NqYnNKd09BdDR0dWlaRUVJSUlZVFlHWVUzUWxwWnFWeUJwWWZPNDBoV2ZvTkhkTEhOV29iOWVBZ2RzUEhwVVJqVDNkL3FuZ2toaEJCQ1NOdEI0WTJRVnZSNzFsMjhjL0NjMFd5YmxpMWlHMk1RLzZLNysyTnpiQlM2ME40MlFnZ2hoSkFPaDhJYklhMmdRcUhFOGtQbjhjdXR2QWFQTkl4YkxhTTd0azNYazRETHdZY3hRL0J5UkxpVlBSTkNDQ0dFa0xhS3doc2hOdlo3MWwwcy9lVTh5bXBxOWRjWWZkbCtHd1MzQmtjQWhMZzU0ZHRueHlETXc4WEtuZ2toaEJCQ1NGdEc0WTBRRzZtcVZXSEZyOG5ZZnlQWDREb0RHSjZTM1VLNkl3RHFCN2ZuQjRUaUgrT0h3WUhMc2JwL1FnZ2hoQkRTdGxGNEk4UUdUdnhWZ0hjT25rT0pYS0cveGp4WTIyaVRLcExBdzdXU0FNUjhIalpOSG9VSllZRzI2cDBRUWdnaGhMUnhGTjRJc1VLZFJvTlBqbDdFdnkvZE5Mak93SEJwbzNVZVZKTjgwRjJFbndlMlRSc05QMmVSamZvbmhCQkNDQ0h0QVlVM1FscW9XRmFEdWY4OWdTdjNTdlRYR0RCR1N4dXRVZjhRQUJZTFdEaThIOTU3ZkNBNGJKdk41eEZDQ0NHRWtIYUN3aHNoTFhBeHZ4aHpmemhoVUpRRXVqcVNOc3BWOVF1VGlQazgvSHRHTklZSGVOdW1jMElJSVlRUTB1NVFlQ1BFUXQvK2NSMXhKeTVCcldIMDF4Z2J6clk5WENhcDdTL2Mwd1gvYjBZTS9HbVpKQ0dFRUVKSXAwYmhqUkF6eVpSMWVHdi9hUnpKeW45NFVadmFiRkZNRXJvb1dQOHdnWW5oZ2RnY0d3VUJWWk1raEJCQ0NPbjBLTHdSWW9hYzhtcjhMZWtvY3N1ckRhNHpMT3ZQYmF0UDF4ZVh6Y2JLbUNHWU82U25EWHNuaEJCQ0NDSHRHWVUzUXByeGU5WmR2UFh6R2NoVmRRYlh0VHZjbUVhZVpUNm1YbThBNE9Zb3dIOW14R0NRbjRmVmZSTkNDQ0dFa0k2RHdoc2hqVkJyR0h4MjhoSzJwMTdYWDN1NHRCRldCN2Y2ZmVuK1A5RFhBd25UeDhCTDVHaFYzNFFRUWdnaHBPT2g4RWFJQ2FWeUJlYitjQUtYQ2lUNmEvWE95TFlhOCtCLzlmZkt2VGdvRFA4WVB3eGNOdHRHZHlHRUVFSUlJUjBKaFRkQ0drZ3JMTUhjSDQ1RElsUFV1OHJBbHJ2YldQci9BV3dXQytzbWpzRE0vajFzMWo4aGhCQkNDT2w0S0x3UlVzLzNsMi9oL2NPcEJ0ZnFINVJ0YTJJK0Y5OCtHNDNIZ254YXBYOUNDQ0dFRU5KeFVIZ2pCTnFLLzU4Y3U0RHZMdHlvZDAxN1NMYk5ZaHRqdUU3UzEwbUkzYlBHbzRlN3M2M3VRQWdoaEJCQ09qQUtiNlRUVTZvMWVQM0hremgyKytINWJVeURvR1VOQmdDTGdVRi9BM3pkOGYzTXNYQjFGTmprSG9RUVFnZ2hwT09qOEVZNnRVcUZFaThsSFVWYVlVbTlxOW9aTjF2UTE2T3MxOTM0MEFCc216WWFmQTRWSmlHRUVFSUlJZWFqOEVZNnJUdmwxWmk5NXdqeUtxUU5IckZ4WVpKNjNoclpEMzhmUGNobS9STkNDQ0dFa002RHdodnBsQzRYbHVEbHBLT29VQ2hiN3lZTmxsNStOU1VLVTNzSHQ5NzlDQ0dFRUVKSWgwYmhqWFE2UjIvblkvNVBwMUJicDM1d3haWW51T2w2ZkxqMDBsbkF3LytiRVlNaFhiMXNlZzlDQ0NHRUVOSzVVSGdqblVyQ3hadFlmZVNQZWxkc0c5eDB2ZWxxVkFhNmlMRm4xbmdFdUlodGRnOUNDQ0dFRU5JNVVYZ2puUUxEQU10K1MwYmlsYXg2MTdUTEdtMTNGSUJoZ2Nwd1R4ZnNtVDBlSGtJSFc5MkJFRUlJSVlSMFloVGVTSWVucUZOai9rK25ESTRDZ00yRG0yRnlHK3p2aVozUGo0T1lUMy9GQ0NHRUVFS0liZEE3UzlLaFZTcVVtSlg0TzlMdmw5VzdhdVBnMW1ES0xhWkhWMnlmTmhvQ0xzZG1keUNFRUVJSUlZVENHK213SkRJRm50djVLN0xMcXZYWHRIdlNiSFdHR3dzc1JtTVEzQ2IzQ3NLV0tWRmcyK2ljT0VJSUlZUVFRblFvdkpFTzZWNjFITS90L0UxL2hodnpvSktJcld0SzFnOXVMMGVFNHgvakkwRzVqUkJDQ0NHRXRBWUtiNlREdVZjdHg3UWR2NktnU2diQTlvVkpHQUFzNXVGUkFBQ3c3SWxCZUhORVB4dmRnUkJDQ0NIV2tFcWx1SGJ0R2xKU1VpQ1JTSkNlbmc0QTZOZXZIenc5UFRGOCtIQkVSa2JhWld4TWcvY1FoRmlDSlpQSkdIc1BnaEJieWErVTRybWRoL1hCcldFaEVXc3hEL3JVL2RCbHNZQXZKbzNDOUg3ZGJYWVBRZ2doaExUY3NXUEhzSC8vZnZUcjF3K1JrWkhvMTAvNzRlcVVLVk1NMm5sNWVXSFdyRm1Jam81dXRiRWtKeWVqb3FJQ0V5Wk1BSXZGd3BFalIzRHc0RUZzM0xnUkhFN0w5c2JIeGNXQnorZGo2ZEtsWmorbnRMUVVYMzMxRldiT25JbGV2WHExNkw0NlAvNzRJOUxTMHJCcTFTcndlRHlyK2lLV281azMwbUhrVjBveGJjZHZ1QytWYXkrMGNuRGpzdG40OXRrbk1MWkhWNXZkZ3hCQ0NDRXRJNVZLa1pDUUFKbE1ocmk0T0lqRlRaK3hXbHhjalBqNGVLU25wMlB1M0xuTnRyZFVWVlVWdG0zYmh0RFFVRHoxMUZNQWdORFFVT1RtNXVMNDhlTVlOMjVjczMya3BxYWlTNWN1Nk5tenAvNmFScU9CV3EyMmFDekhqaDFEV2xvYVhubmxGZHk2ZFF0eXVSd3ltUXhTcVJUVjFkV1FTcVdvckt4RVJVVUZLaW9xVUY1ZWpuSGp4dUhGRjE4MDZLZXdzQkJKU1VrWU1HQUE3dHk1MCtROWVUd2V1blhyWnRFNFNmTW92SkVPNFU1NU5aN2JlZmhoY0d0NDZKcVZHZ1kzSVkrTGYwK1B4c2h1UGphN0J5R0VFRUphN3JQUFBrTmtaQ1JpWTJNdGV0N3g0OGNoa1VqdzZhZWYyblE4WDMvOU5XcHJhekYvL256OXRhQ2dJRHoyMkdQWXVYTW5CZzhlRERjM3R5YjdTRXBLUW5oNHVFRjRBNEN5c2pLa3BLUVl0ZmZ3OEVDUEhqME1ybWswR2h3OWVoUVJFUkVJQ2dyQ3E2Kytpckl5YlJWdUhvOEhnVUFBcVZTS29LQWcrUGo0SUN3c0RDNHVMa2IzVkNnVVdMdDJMUlFLQmE1Y3VZS3JWNjgyT202RlFvR3VYYnRpNjlhdFRYNS94SElVM2tpN2Q2ZThHbE4zL0lvU3VlTEJGVVpiQ2RKRy9Sc0hOdzRTWjQ5SGhKK0hqZTVBQ0NHRUVHdDg5OTEzQ0E0T3RqaTQ2YVNucCtPNzc3N0R2SG56YkRLZW4zNzZDZWZPbmNPYmI3NEpUMDlQZzhmbXpadUhKVXVXWU8zYXRZaUxpd09YYS9uYjhheXNMR3phdE1ubytvZ1JJN0JreVJLRGEyZlBua1ZSVVJIZWVlY2RBTUNHRFJ2QTRYQWdFb25BNC9GdysvWnR2UHZ1dTNqNTVaY1JFUkZoOG41S3BSSnIxcXhCZFhVMWZIeDgwSzFiTnl4ZHV0Um8yYVJNSnNQbXpadVJtcHFLbVRObld2eDlrZVpSZUNQdDJsOWxWWGp1Kzk4TWdwdnREZ05vTExnOVNjR05FRUlJYVNPS2lvcVFucDZPK1BoNHEvbzVjT0FBSmsrZURHOXZiNnY2T1gvK1BIYnMySUhvNkdpVFN5TmRYVjJ4Wk1rU3JGNjlHcDk5OWhtV0xsMEtCd2NIaSs0UkdSbUo1Y3VYTjl1T1lSanMyN2NQM2J0MzE4K2t1YnU3VzNTdjZ1cHFyRjI3Rm5sNWVmcjlkc3VXTGNPcVZhdXdlUEZpK1Bob1Z5R2xwYVZoKy9idHFLcXF3c3FWS3pGa3lCQ0w3a1BNdzdiM0FBaHBxY3lTQ2t5ck4rUEc2TTREc0JFS2JvUVFRa2pibDVDUVlMTVpzNFNFQkt1ZW41eWNqQTBiTnFCUG56NVlzR0JCbyswR0RScUVSWXNXNGRLbFMxaXhZZ1dLaW9xc3VtOWpqaDgvanR6Y1hEZzZPcmE0ajYxYnQ2S29xQWh4Y1hFSUNBaUF0N2MzMXE5ZkR3QjQ4ODAzc1dQSERxeGN1UktyVjYrR3Y3OC9ObS9lVE1HdEZkSE1HMm1YZE1HdHFsWUY0TUY4VzZ2dWNhUGdSZ2doaExSRjJkblorb3FTMWtwTlRXM3hjL2Z0MjRmdnYvOGVvYUdoK09DREQ4RG44NXRzSHhNVEF4NlBoL2o0ZUN4Y3VCRFBQUE1Nbm4zMldadytmVm9mNXNyS3lwQ1ptWW1kTzNmcW4xZFFVQUFPaDJOd3JhRW5uM3dTUXFFUU8zYnNhUEgzby9QR0cyOUFyVmJEMWRWVmYwMmxVbUhJa0NISXlzckN2bjM3QUFDQmdZRVlPM1lzQkFLQjFmY2tqYVB3UnRxZGEwVmxtTEhyc0VGd3N5VUtib1FRUWtqN2tKNmVqdUhEaDl1OFQwdkRvRVFpd1k4Ly9vZ2hRNFpnNnRTcEtDZ29NT3Q1UFhyMHdCZGZmSUZObXpiaC9QbnptRHg1TW9xS2lwQ1hsd2NBQ0FzTEF3RDkxNEEySkRXODFwQkNvY0N1WGJ1Z1VxblF2MzkvYURRYWk3NmYramdjRHU3ZHU0Zms1R1JrWm1ZaUl5TURFb2tFM3Q3ZWlJMk5SVlJVRkhKemMzSGl4QW1zWDc4ZWFyVWFmbjUrQ0FnSWdLK3ZMMXhjWEJBVkZRVVBEM29mWlF0MHpodHBWLzRxcThMay8veUM2Z2ZCRFF6QXNHeTNXRks3OFBMaDhrc0tib1FRUWtqYnRYLy9mc2hrTXN5YU5hdlp0ZzNQZVd2TTNMbHpXMVQ0NU83ZHUvRDM5OGVNR1RPZ1Vxbk1lazVrWkNUZWYvOTlxRlFxU0tWU2c5a3RIYWxVYW5DTXdZb1ZLekJvMENETW1ER2owWDd6OC9PeGNPRkNMRnk0RUJrWkdTZ3RMVVZjWEJ5Kyt1b3JuRDE3MXFDdFJxT0JVcWtFajhjek9udHUyclJwU0VwS2drYWpnWXVMQzhMRHc5R25UeDhNSERnUXFhbXB5TWpJd0NlZmZLSnZMNWZMY2UzYU5keTRjUVBaMmRuSXo4K0hwNmNuNHVMaXdHYlRiaTFib0prMzBtN2NsOG94YzlkaGcrQUdDbTZFRUVKSXB5V1R5ZURsNVdWVzIrZWZmNzdaTmprNU9aREpaQzBhUzBCQUFBQmcrL2J0RC9iaEE5OSsreTBLQ3d2eDBVY2ZHYlZmdDI2ZHZsQUpqOGN6R2R3a0VnbVdMMStPQ1JNbVlQcjA2UUNBeXNwSzFOVFVHTFhOek14RVNFZ0l1Rnd1L1B6OE1HWEtGSXdmUHg0WkdSbjZOdEhSMGVqZHU3ZkI4NHFMaTdGbnp4NU1uRGpSNkZ5MnNMQXdSRVJFd04zZDNhalFTV0ppb3RFWWhFSWhoZzRkaXFGRGh4cS9RTVFtS0x5UmRrR3FyTVBNWFlkUkpOWCtzR0xBMkh5UEd3VTNRZ2docEgwUmlVUW9MaTQycTYwNXMzT0ppWWtRaVVSV2phbCt5Q2t0TFlXdnI2L0pKWU5xdGJySktwTVZGUlZZdFdvVkFDQXFLcXJKZTZhbHBTRXVMZzZUSmszQ3E2KytDamFialRsejVoaTE2OU9uRC9yMDZXTnc3ZmJ0Mjlpelp3OEdEaHpZNkZFQmI3LzlOZ29MQ3cydUtaVktBR2owU0lDK2Zmdml3dzgvYkhMY3hISVUza2licDFScjhOS2VJOGd1cTY1M2xZSWJJWVFRMHRrRkJ3ZGJWV1NrSVpsTWhyNTkrOXFrTDZWU2lmejhmQXdlUE5qazQ3VzF0WTJHdDZLaUlxeGV2Um9LaFFKcjFxelJsK00zNWVEQmcwaElTRUJnWUNDbVRadG1rN0UzTkdmT0hDZ1VDdjNYMWRYVmlJK1B4OVNwVTAyK1hvbUppYzBXYkNFdFErR050R2thaHNIOG4wN2lZb0VFQU1BdzJxcVNMQnVWS2FIZ1JnZ2hoTFJmd2NIQmlJK1B0OWxSQVNrcEtXWXRyelRIdVhQblVGTlQwK2hzbGt3bU14bmVjbk56c1dyVktvakZZbnorK2VlTm5qc25rVWl3YmRzMlhMcDBDWkdSa1ZpOGVMSFZzNGFOYVZqQVplL2V2ZUR4ZUpnMmJScGNYRnlNMnUvZHU5ZGdueDZ4SFFwdnBFMWI5bXN5am1UbDY3L1dycFMwVlkwZEZsaU1SdGNwQkZ3T2RqMC9qb0liSVlRUTBrNkl4V0tFaElTMHFFSmtRK25wNlFnSkNiRko2RkFvRk5pM2J4K0Nnb0lRSGg1dTlEakRNSkRKWkNiUFgzTjNkMGRFUkFUbXpKa0RaMmRubzhkbnpKaUJreWRQWXNHQ0JSQUlCRmk0Y0NIR2pSdG4wKzBrVGJsKy9UcjI3dDJMcDU5KzJtUndBN1F6YzZiR1RxelhZY0pidnFJTVZ5cnpjRnQ2RDdkbHhTaFh0V3l6S1dsanZJSEh4eis2MjIwcStnRm9uWE15emVMS0U2R0h5QXVoWWw4TTZCS0lyZzV1OWhzTUlZUVEwZzVNbmp3WmUvYnNzVHE4N2Rtenh5WXplRXFsRXV2WHIwZCtmajdXckZsanNrMXViaTVxYTJ2aDUrZG45SmlUa3hPV0xGbGljRTBta3lFdExRMm5UcDNDeFlzWHdlZnpNV25TcEVabnZsckxtVE5uc0dYTEZvU0ZoZUdGRjE0dzJVYXBWS0trcE1Uc1FqTEVNdTArdkNrMWRkaFhlQUdIaXE1QVkvTVR2d2g1dE1wVk1seW95TUdGaWh6c3lVL0cwejZEOEt6Zk1IQlpWRjZYRUVJSU1hVmZ2MzVJVFUxRlltS2lXVVZKVEVsTVRFUndjRENDZzRPdEdzdXRXN2V3ZGV0VzVPWGxZZUhDaGZyS2pnY1BIZ1NIdzRGQUlJQlNxY1NCQXdmZzdPeHNjcitZVXFsRVlXRWg4dlB6a1pXVmhjek1UTnk2ZFF0cXRScmR1M2ZIM0xsek1YcjBhRGc1T1ZrOHZuUG56bUhkdW5VbUgvdjQ0NCtOcm0zWnNnVUJBUUc0ZnYwNmtwS1NjT1hLRll3YU5RcUxGaTBDajhjREFCdytmQmdzRmd0Q29SQnNOaHNuVDU2RVdxM0dnQUVETEI0ZmFWNjdEbTkzNUNYNEt2dDMzS3V0c1BkUUNMRTVEUmpzdjM4WlZ5dno4SHJRR0FRSlBlMDlKRUlJSWFSTm1qZHZIaFl2WGd3dkx5L0V4TVJZOU54ang0NGhKU1VGOGZIeFZvMWg5KzdkU0VwS2dvZUhCejc2NkNNTUdqUkkvOWlWSzFkdytmSmxxTlZxc05sc0JBUUVZTm15WlNiM3FPM1lzUU1IRGh3QWk4V0NyNjh2d3NQRE1XYk1HRVJFUkZoOTBIWHYzcjJ4Y3VWS3M5dDdlbnBpNDhhTk9IWHFGQUlDQXJCOCtYS01HREhDb0UxS1Nnb3VYNzZzLzlyYjJ4dExsaXhwc3NnS2FibDJlMGkzUXEzQ2l1dEpLRlpXMlhzb2hMUTZMNzR6MXZlWkJTNmIwM3hqUWdnaHBCT1NTcVhZdkhrenZMMjlNWFBtekdiM3JrbWxVaVFrSkVBbWsySFJva1ZXNzNXcnJxN0cyYk5uRVJNVDAyaWxSWVpod0RCTWt3ZFdWMVpXb3J5OEhQNysvdnJaTFh1NmQrOGU3dCsvajRFREJ6YTZyMDZqMGVpRGFjT0R2b2x0dGR2dzl2M2RzL2l0K0U5N0Q0T1FSK1pwNzBHWTFYVkU4dzBKSVlTUVRtei8vdjNZdjM4L1Jvd1lnZWpvYUtPbGtEazVPVGgrL0RpU2s1TVJHeHVMMk5oWU80MlVFTXUxeS9DV0tiMkhUMjc5UkR2Y1NLZkNBdkJoK0RTRWkzM3RQUlJDQ0NHa1RaTktwVWhOVFVWcWFpcXlzN1AxTTBZTXd5QWtKQVNSa1pHSWpJeWtjdmFrM1dtWDRlMnJuTitSVW5iYjNzTWc1SkdMY2cvSC9DREwxdklUUWdnaGhKQ09vVjJXc0N1c0tiZjNFQWl4aTBJRkZlY2hoQkJDQ09tczJtVjRLMUZXMjNzSWhOakZQUVY5Y0VFSUlZUVEwbG0xeS9BbVZ5dnRQUVJDN0lMKzdCTkNDQ0dFZEY3dE1yd1JRZ2doaEJCQ1NHZEQ0WTBRUWdnaGhCQkMyZ0d1dlFkQUNDR0VFRUk2aDJwRkhTVFZTaFJYMVVKU1hZc1NxUklsVWlXVWRScDdENDIwUVI4OEhXYnZJYlE1Rk40SUlZUVFRa2lycUt5cHc1RnJFaHk1Vm94ak55UzRWMWxyN3lHUmRvVENtekVLYjRRUVFnZ2h4R1pLcEVwOGMrb09mdjJ6Q0pmektnRUFYUnk1R056TkJTK082QXAvVnlHOG5mbndjUmJBcDRzREF0MGQ3VHhpUXRvUENtK0VFRUlJSWNScVdVVXliUHo5Tm5hY3p3Y0F6QnpxaDRVeHdSZ1M1SUllWGlJN2o0NlFqb0hDR3lHRUVFSUlhYkhUbWFYNDh2ZS84UHMxQ1lSOER0NFlFNFFsNDdyRDM5WEIza01qcE1PaDhFWUlJWVFRUWl4V28xVGovM1pjeGI1TDl3QUE3MDhLeFZzeElYQjJwTGVYaExRVyt0dEZDQ0dFRUVJc2tsZGFnMmUyL29FYjk2UjRQTXdOLzN4eEFJSTloZlllRmlFZEhvVTNRZ2doaEJCaXRyUzhTa3pabkFxWlVvMzRXWDB4Ny9GdTloNFNJWjBHaFRkQ0NDR0VFR0tXWDlPTDhlSzNsK0R0TE1EaGQwZWlsNi9ZM2tNaXBGT2g4RVlJSVlRUVFwcDFPS01ZTTdaZFFEZDNSNXhlSGdVM0VjL2VReUtrMDJIYmV3Q0VFRUlJSWFSdHU1SlhpUmUrdVF3UE1SKy92ajJDZ2hzaGRrTGhqUkJDQ0NHRU5DcXZ0QWF4bTFQQllRTy9MQm1PQURjNlZKc1FlNkZsazRRUVFnZ2h4S1JxUlIwbWZabUNhb1VhaDk0ZWp0NStUdlllRWlHZEdzMjhFVUlJSVlRUWt4YnRUa2R1cVJ3N1g0L0FpTzZ1OWg0T0laMGVoVGRDQ0NHRUVHTGsrSTBTN0wxUWlJWFJ3WmpVMzl2ZXd5R0VnTUliSVlRUVFnaHBvRWFweHYvdHVBby9Gd2Q4RkJ0dTcrRVFRaDZnUFcrRUVFSUlJY1RBUHc1a29yQkNnUU9MSXVISTU5aDdPSVNRQjJqbXJaTmcyWHNBaEJCQ0NHa1g4c3Ryc09WWURxWVA4VU4wTHc5N0Q0Y1FVZy9OdkhVQ3c5MUQ4V0p3RlBiblg4THY5NisyeWowK0h6Z2IzZzR1dUZxZWl5OXZIV3F5clN0ZmhMZkNuZ0lBbkNxK2psUEYxMDIyYytUd3NiUlhMQURnZFBGMW5HeWtIU0dFRUVKczU5TURtZUN3V2ZqOHVkNzJIZ29ocEFFS2IwM2dzdGpnc3V5elZFQ2hVZG1rbjFuZFJtRkc0QWdBd1ArRmpvV2t0aEpwNWJrMjZidStMandoWEhoQ2lMZ096YllWc0hrWTVCb0VBTWlzTG15MEhaZkYwYmU3WFgzZk5nTTFVNWlUcjBYdEpiVlZLRmZLV21rMGhCQkN5S09SSTVGamQwb0I1a1FGd3FlTHdON0RJWVEwUU9HdENhK0dqTUZFdjBGMnVmZmZrcmVpdXE3RzZuNSt6citBMFY2OTRlM1FCV3l3OEY2dldDeTdzZ3Y1OGxJYmpMTHQyRGIwTlRqem1nK096YmxjbG9NdmJoN0Uyb0V2V1BTOC8rU2N3cy81RjZ5K1B5R2RFWnZOQm9mREFadk5CcHZOQnNNd0FBQ05SZ09HWWFCV3E2SFJhT3c4U2tJNmg4OE9hV2ZkbGs4TXRmZFFDQ0VtVUhqcjRPUnFKVGJjT0lEUEJzNEdsOFdHa01QSGt6NzlrWkI5d3Q1RHN5a1JsdzhoeC9wUENCMDRmQnVNaGhCaURqNmZEM21OR3BldUZ1TmtTajRLaTJTNGxWMEdxVXdGc1lpSDhCQTMrSG1MOE1Ud3JoamMxd3VPRG15b1ZMWlpsVUFJTVpZamtTTXh0UUJ6bzdyUnJCc2hiUlNGTnpNZEtMZ0VoYnAxM3pRTWRPMkcwQ2FXNjAzeEg0TGVYYnEycU85cVZRMWMrU0pJYXF2ZzVkQUZLM3BQdGVqNXFhVlpPRjUwclVYMy9qTGlaYmdKeFBxdldmWEtwMHpyT3F5SjJjMkg3YVowSFlJSmZnT01XaXkrOUIrVUsyWDQ1dll4OE5tR1MxeFpZT0hOc0FrQWdCL3VwdUJlVFRsNk9YZkZXSjkrcUs2cndYK3lUeHIxVjFKYkRRQjQvMnBpczkrWGtDdkF5ajdQTk51T0VHS0l4V0pCVmNmRzkzdHZZUHV1UDAyMmtjcFV1SlJlaEV2cHdJR2oyUkNMZUhoaGFpL01taHdHSGxlam41MGpoTmhPM01GTWNObHNtblVqcEEyajhHYW1IKyttb2tJbE42dnRaUC9CNk5zbEFMV2FPbXk4ZWREc2V6aHllRTJHdHg1T1Boam0zc1BzL2t6eEZEakRVK0JzOGZQdTFaUzMrSjVpbmlPY3VJNG1IK096dWVDem0vOWoyRmc3OW9PQWQxWnkwK1JqdXZCMnVTd0hONm9LQUFCamZmcEJvVlkxR1VaMWJadlMyUGRFQ0drY244L0hvWk41MlBETlJVaGw1bjhnSnBXcHNIM1huOWoxdnh0NDk3WEJtRFNtRzVSS1pTdU9sSkRPcGJpcUZra1hhTmFOa0xhT3dsc3I2QzcyeGpEM0hqWXJPbUpLclVhRjF2N2NtUVZ0Y1JGVFJBMldLT3BtMHpnc3RzRmpkWXdHaCs5ZE1iZ200anBnckU4L0FNQ3Rxa0xjYkNRbzhUazhQT1U3VU51dXVoQTNLNDNiMWFqcHpSc2g3WVZBSU1DM2U2N2htOTNwTGU1REtsUGg0eTlUY0Y4aXg5d1p2ZXdhNEdReUdSWXZYZ3dmSHg5OCt1bW56YmEvZXZVcWV2WHFCVDYvWXk3UFZpZ1UrUExMTHlHWHl4RVRFNFBSbzBkYjlQeU8vdnEwZGR0UDVZSmhnUGNtZExmM1VHeENLcFhpMnJWclNFbEpnVVFpUVhxNjl1ZE92Mzc5NE9ucGllSERoeU15TXRJdVkyTVlCaXdXSGVKRVdvYkNXenUxNU5ML3czMUZSYXZldzhmQkJkdUd6ak82N3NSMXhJNFJDMDArWjVCckVIYU9mRXYvZFZwNUxqN0orTUdvWDExNHUxS1JpejEzenB2c3k0bnJxQTl2ZjVibllmZWRzeTM2UGdnaDlzZm44NjBPYnZWdDMvVW5HSWJCdkptOTdSYmdOQm9OSkJJSkJJTG1aeWxPbno2TmpSczNZdkRnd1ZpeFlnVzRYTzAvdjdtNXVkaTllM2VMN3YvR0cyL0F4Y1dsUmM5dERRa0pDVWhPVGdZQWlNVmlpOEpiWjNoOTJySTZOWU4vbmNsRFRDOFBkSFZ0LzZ0S2poMDdodjM3OTZOZnYzNklqbzVHdjM3YTl4eFRwa3pSaDdqang0L0R5OHNMczJiTlFuUjBkS3VOSlRrNUdSVVZGWmd3WVFKWUxCYU9IRG1DZ3djUFl1UEdqZUJ3V2xiUlBDNHVEbncrSDB1WExqWDdPYVdscGZqcXE2OHdjK1pNOU9yVnEwWDMxZm54eHgrUmxwYUdWYXRXZ2Njei9TRS9hVDBVM2tpYklHRHpFT0VXclAvNld1VmQwSllXUWpvR0ZvdUZReWZ6YkJiY2RMN1puUTVmTHhIR1ArWm45UjY0NDhlUFkvdjI3YzIyaTQrUGg0K1BqOEUxYzk2QTllL2ZINzYrdnJoNDhTSTJiZHFFZDk5OUYydzJHOVhWMVVoTlRXM1JtT2ZPbmR1aTU3V0dsSlFVL1A3Nzd4Q0pSSEJ6YzhPNWMrZnc2NisvNHFtbm5qTHIrUjM5OVducmZrNjdoK0pxSlY0YkhXVHZvVmhGS3BVaUlTRUJNcGtNY1hGeEVJdkZUYll2TGk1R2ZIdzgwdFBUTVhmdTNHYmJXNnFxcWdyYnRtMURhR2lvL3U5Q2FHZ29jbk56Y2Z6NGNZd2JONjdaOHZTbW93QUFJQUJKUkVGVVBsSlRVOUdsU3hmMDdObFRmMDJqMFVDdFZsczBsbVBIamlFdExRMnZ2UElLYnQyNkJibGNEcGxNQnFsVWl1cnFha2lsVWxSV1ZxS2lvZ0lWRlJVb0x5L0h1SEhqOE9LTEx4cjBVMWhZaUtTa0pBd1lNQUIzN3R4cDhwNDhIZy9kdW5XemFKeWtlUlRlTERUZVp3QUVuS1pmdHE1Q2R3RGFjK0ltK3c5dXRzL3pKWmtvZlZBb296Mm9VU3V4TmV1d3diVVhnNkxRaFNkRXJreUNYd292NjYrWG1QRjlzUUM4MDNPU2ZqK2ZCZ3dXWGtpQXJLN1dvbkd0Ry9naUFrVHVKaDliM1c4Nk5HREFZYkVCQUI0Q1p5U09XbXpRUnFXcHc5K1N0MXAwVDBKSTgxUjFiR3o0NW1LcjlQM0Z0NWN3Wm5oWGNEbVd2WkZwU0NRU0lUQXdzTmwydWhraEFQckFhTTd5SnhjWEY2eGV2UnJMbGkzRDJiTm5JUmFMc1dEQkF2VHAwd2Q3OXV5eGFLeHIxNjVGV2xxYVJjOXBUWGZ2M3NXV0xWc0FBRysrK1NhNmR1MktkOTk5RndrSkNRZ0xDMFAzN3MwdncrdklyMDk3OE8zcFBIZzU4VEd4djVlOWgyS1Z6ejc3REpHUmtZaU5qYlhvZWNlUEg0ZEVJakZyK2JNbHZ2NzZhOVRXMW1MKy9QbjZhMEZCUVhqc3NjZXdjK2RPREI0OEdHNXViazMya1pTVWhQRHdjSVB3QmdCbFpXVklTVWt4YXUvaDRZRWVQUXpySTJnMEdodzllaFFSRVJFSUNnckNxNisraXJLeU1nRGFnQ1VRQ0NDVlNoRVVGQVFmSHgrRWhZWEJ4Y1hGNko0S2hRSnIxNjZGUXFIQWxTdFhjUFhxMVViSHJWQW8wTFZyVjJ6ZFN1K3JiSTNDbTRWZURIN003RUlWWEJZSGMwTEdOTnZ1anF6RXJQQld4MmlnWXJSdlVKaFczL0hXMURqVU9IcmY4QlAwWndNaTBZVW5SRWx0dGRGakRkMVhWR0RXdVhoOVh5OEZQMjVRaUlVTkZwYjNub0xsVjNZYnRHdU9nTU9GUXlONzlCb1dPMkVCUm0xMXdZNFFZanQ4UGg4N2txNWJWSnpFRWxLWkNydjMzOExjR2Iyc09rWWdNakxTclAwdktwVUtOVFhhTXpnVkNnVUFiWGpUWFd2STBmSGh2eGZlM3Q1WXNXSUZQdmpnQTV3NGNRS3hzYkh3OS9jM2FHT09saTYxYWcyRmhZWDQ4TU1QVVYxZGphZWVlZ29qUjQ0RUFNeVpNd2RmZi8wMVB2NzRZM3o4OGNjSURnNXVwcWVPK2ZxMEJ6a2xjcHpKS3NYS3A4UEFic2Y3c0w3Nzdqc0VCd2RiSE54MDB0UFQ4ZDEzMzJIZVBPUHRJaTN4MDA4LzRkeTVjM2p6elRmaDZlbHA4Tmk4ZWZPd1pNa1NyRjI3Rm5GeGNRWWZDcGtyS3lzTG16WnRNcm8rWXNRSUxGbXl4T0RhMmJOblVWUlVoSGZlZVFjQXNHSERCbkE0SEloRUl2QjRQTnkrZlJ2dnZ2c3VYbjc1WlVSRVJKaThuMUtweEpvMWExQmRYUTBmSHg5MDY5WU5TNWN1TlZvMktaUEpzSG56WnFTbXBtTG16SmtXZjEra2VSVGVMS1JRcThCcnBqb2lqOFhSQndGemlwWm9HUE1PbjQyL2RRanh0dzZaMWRZVzdpc3FNTzNNaGxicFcvZTZQT2s3QU5PNkRnTUFWS3JreUtpNGkxR2U0ZWdtOHNTYllST3c0ZVlCaS9zK0s3bUpVOFhYd1FJTDcvZVpCZ0RZa1hNS2QrV2w2Ty9TRFpQOUI2TlNKY2VXek44QUFBTmRnekRKei9RUEswS0lkZVExYXBzdGw1d1ZHNDVMNlVYSXpESGM3N3Y3NTV1WUhSc083aU40ejc1MTYxYWNPR0Y0VG1aT1RnNmVmLzU1aysxMzdkcGxzQlFyUER3Y2I3MzFGdno4L09Edjc5K3FZMjF0eGNYRldMVnFGY3JMeXpGdzRFQ0RaWXBQUGZVVWNuTno4ZHR2ditIRER6L0VKNTk4Z3BDUWtHYjc3RWl2VDN2eDFkRnNzRm5BM0tqbVo1N2JxcUtpSXFTbnB5TStQdDZxZmc0Y09JREpreWZEMjl2YnFuN09ueitQSFR0MklEbzYydVRTU0ZkWFZ5eFpzZ1NyVjYvR1o1OTlocVZMbDhMQndjR2llMFJHUm1MNTh1WE50bU1ZQnZ2MjdVUDM3dDMxTTJudTdxWlhLVFdtdXJvYWE5ZXVSVjVlbm42LzNiSmx5N0JxMVNwOTBTWUFTRXRMdy9idDIxRlZWWVdWSzFkaXlKQWhGdDJIbUlmQ200VmUvK09iWnRzc0NaK0kwVjY5b2RDbzlETkgxbm9sZUxUZEQ1RCtvL1EyTHBmbjJLeS95ZjZEOVRPVE5Xb2xQc240QVhkbHBmQVh1aUZJNUlsUm51R28wU2l4TGZOM2FDeVlhYnhYVTRHTFpka0dNMmszcWdwd3M2b1F6anp0SjdoS1RSMHVsbVVEQUZ6NElwdDlUNFNRaDloc05pNWVLYkpKWDZ2ZkhvSFlzU0hZZnpRYnF6Y2xHendtbGFsd01iMElJeU84b05HWTkyRllTM1hyMWcwREJtalBuRlNwVkxoKy9UcEVJcEhSTXFWYnQyNUJvVkNZL0VTOWZpR1BlZlBtb2JyYS9HWHp1dVdKTGJWeDQwYlUxZFhoNzMvL3UxWDlaR1JrWU4yNmRhaXNyRVNmUG4yd1lzVUtvMC9nNTgrZkQ2VlNpZVBIajJQbHlwVll1SEFoUm8wYTFXemY5bng5T2h1VldvT2R5Zm1JSGVnREwrZjJlenhBUWtLQ3pXYk1FaElTOFA3Nzc3ZjQrY25KeWRpd1lRUDY5T21EQlFzV05OcHUwS0JCV0xSb0ViNzY2aXVzV0xFQ3k1Y3Z0em8wbW5MOCtISGs1dWFpYjkrK0xlNWo2OWF0S0NvcVFseGNIQUlDQWdBQTY5ZXZ4OGFORy9IbW0yOGlOallXbVptWlNFOVB4NUFoUS9EcHA1L0N3OFBEVnQ4Q2FZRENXenNSN2RQWDd1ZUtsU3FyTFFwdkl6M0M0TzNnZ3AveS96QjY3TG1BNFhnaDZERUFnSXBSWTgyMW41QXRMUVlBckxuMkU5WU9mQUd1ZkJIR2V2ZURNOWNSRzI0YzBDOFpOWmVJKy9BZklubWRaZFhvZ2tXZUNIUDJhN0pOWTBzMENTRmFIQTRISjFPYVB6T3hPYnJnZGl1N3ZORzljeWRUQ2hBMTFMZlZ3OXUwYWRNd2JacDJScitvcUFpdnYvNDZRa0pDOE1rbm54aTBXN0JnQVFvTEM1dGREdFcxYTFmSVpES3o3Mi90a3NEcjE2OWJYWjN6cDU5K3dvNGRPNkRSYU5DN2QyK3NYTG5TNUt3Qmk4WENXMis5QllaaGNPTEVDYXhidHc0eE1URjQ3YlhYekY0SythaGZuODdtMEovRmtDblYrTnZJQUhzUHhTcloyZG42aXBMV2FtbUJIQURZdDI4ZnZ2LytlNFNHaHVLRER6NW85dGlMbUpnWThIZzh4TWZIWStIQ2hYam1tV2Z3N0xQUDR2VHAweWdxMG43d1ZWWldoc3pNVE96Y3VWUC92SUtDQW5BNEhJTnJEVDM1NUpNUUNvWFlzV05IaTc4Zm5UZmVlQU5xdFJxdXJxNzZheXFWQ2tPR0RFRldWaGIyN2RzSEFBZ01ETVRZc1dQTnFzQkxXbzdDRzdHNWdhNUJlREVvQ3QzRjN2aWo5TGJCWTF3V0I2LzFpTUY0bi80QXRPZlZyYnUrSHhtVmQvVnRKTFZWK0NUakIzelNmd2FjdUk0WTV0NEQvK2cvRXh0di9vTGkya3F6eHlIbVBud3pJYXRUV1BROURISUx4a3RCajF2MEhFS0lJVGFiamNJaXFWVjkxQTl1cnkwLzB1amV1Y0lpYVl2UFRWSW9GSkJLelJzbm04M1dGeGpRN2JFekZSaDBsZUM0WEM1Mjd0eHA4SWJRMTlkWC84bis2dFdyV3pSbWU3aHo1dzRTRWhMMFJRcGlZbUt3WU1HQ0prdUZzOWxzTEZteUJDRWhJZmozdi8rTlk4ZU80YzgvLzhTTUdUTVFIUjNkb1Y2ZjlpanBqd0s0T0hJeHRyZG44NDNicVBUMGRBd2ZQdHptZlZvYUJpVVNDWDc4OFVjTUdUSUVVNmRPUlVHQmVSOWM5ZWpSQTE5ODhRVTJiZHFFOCtmUFkvTGt5U2dxS2tKZVhoNEFJQ3dzREFEMFh3UFFGMWVxZjYwaGhVS0JYYnQyUWFWU29YLy8vbFo5c01YaGNIRHYzajBrSnljak16TVRHUmtaa0VnazhQYjJSbXhzTEtLaW9wQ2JtNHNUSjA1Zy9mcjFVS3ZWOFBQelEwQkFBSHg5ZmVIaTRvS29xQ2lhamJNUkNtL3R4R3VwMzhDYWJjU3IrMDFIK0lPWnBLVnBPNUV2TDdXNEQzTm12Z2E1Qm1HSTI4TjlEZTRDSi8zdlBRUk8rSHV2S1FoMTBxNk5ycTZyd2FjWlB5S3orcDVSUDdreUNWWmVUY0xxZnRQaHloY2gzTmtQOFlOZndiK3lUK0RJL1QvTkdtK2dVUHREUXMxb1VLVXlYVXlBRU5KNjJHdzJNclBMVFQ1MkttazZUcVRrR3kyQnJPLzEyZjNNQ200QWtKbFREamE3WlVXSFRwOCtiWFpGTkNjbkovMm4zYnFDSmFabW5WUXFsVDdVQ1FRQ2lFVGE1ZGszYnR4bzBSanRxYXFxQ3J0Mzc4Ymh3NGVoMFdqQVpyUHg4c3N2SXpJeUV2LzYxNzhRRmhhR01XTk1GK2ZhczJjUDd0Ky9qOWRlZXcwaElTSDQ0b3N2SUpGSXNIWHJWdXpkdXhldnYvNTZ1Mzk5Mml0WnJScUgwb3N3TjZvYk9PejJXNmdrSnlkSC8rZkhsbjFhR3Q0OFBUM3grZWVmdzkvZkh6Tm16REM3Z0ZKa1pDVGVmLzk5Yk5pd0FWS3BGRTVPVGtibCthVlNxY0hlMlJVclZtRFFvRUdZTVdOR28vM201K2ZqeElrVFdMaHdJVEl5TWxCYXFuM2Y5OVZYWCtIc1djTnpjM1hCYnMyYU5VWWZSazJiTmcxSlNVblFhRFJ3Y1hGQmVIZzRKaytlaklFREJ5STFOUlVaR1JuNDI5LytodURnWUl3Wk13Wnl1UnpYcmwzRGpSczNrSjJkalhQbnpzSFQweE5UcGt3eDYvVWd6YVB3Wm9XNC9zOGp4TWw0ZlRLUHBmMkQ3OERtR1pXajExbDYrWHZrMTVTWmZhOWFNd3FmTktYK25qR2xwczZzUWlybVlJT0Y0UjZoY09ZSkFUeXMyRmpIYUhDaUtBUC96ZE9Xc1Izc0ZvSkZZVS9wOTV4SmFxdndjZm9QS0dqaU5jaVRsMkRwbFoxWTJlY1pCSWs4NGNEaDRZM1E4UmpwRVlZZE9hZVJJeXR1Y213OUg0VFZYSm5FS0hpeUxhZ3MrZm9mMzBCdTR0Z0NNYzhCWHc5OXpleCtDT2xzR0lhQlZHNzZaODJKbEh6RWp0ViswR01xd0QwZEU0TDVML1EzSzdnQnNLcWFwWitmbjBINHVIdjNMbTdmdm8zQXdFQ2pNdmRDb1ZEL2U5MXlQbE5MQURVYWpYN0oxUFRwMHpGOStuUUF3SFBQUFdmVU5qVTFGWmN1WFdweWpCTW5Ua1JRa0gzTzRNckt5c0t2di80S0FBZ0lDTUNpUllzUUZoYUdqSXdNSERwMENEVTFOWTJHdHovKytBTi8vZlVYWG43NVpmVHQyeGRidG14QlltSWlmdm5sRjVTV2xzTER3d1BEaGcxcjE2OVBlN1h2VWlGVWFnYlBEMnZmaFdGa01obTh2TXc3NHFDeHdrTDE1ZVRrV0xSVXR6N2RmckR0Mjdmcmp4TDU5dHR2VVZoWWlJOCsrc2lvL2JwMTYvUWYvdkI0UElObGlUb1NpUVRMbHkvSGhBa1Q5SDlQS2lzclRWYTR6Y3pNUkVoSUNMaGNMdno4L0RCbHloU01IejhlR1JrWitqYlIwZEhvM2J1M3dmT0tpNHV4Wjg4ZVRKdzQwZWhjdHJDd01FUkVSTURkM2QybzBFbGlZcUxSR0lSQ0lZWU9IWXFoUTRjYXYwREVKaWk4V1VIQTRUVzc3Nm14eHkwSkQwMlpHVGdTaFRWbHlKZVhJa2Ntc1VtZjVoQ3dlWWp4Nll0WS95SHdkdWlpdjY0QmcxTkYxN0huem5rVTExWkN6SFhBNHZDSmVNTHI0UStLT2tZRFY3NElHeUplTXV0ZWJMQlFXRk1PUDBmdEQ3V0Jya0VZNEJxRWxKSXM3TGx6RG5ueUVwUFBHZVdwcmFwMHE2cFFmMTIzOTgyTkwwYVVaeS9reTB2Z1VXOTIwQlI1WFMxa2F1UHdwdFRVNFYvWjJxcHoxK290K3lTRWFMRllMSWlGUEpNQlRoZllUQVc0cDJOQzhNazdJOHdPYmdBZ0ZyWjhEMnJmdm4wTk52T3ZXYk1HdDIvZnh0eTVjekZ3NE1CR242YzdKNmxMbHk1R2o2bFVxaWFYRTlhWGxaV0Z3NGNQTjlsbTZOQ2hGb2VUelpzM282NnV6dUJhZFhVMTFHbzFObTdjYUhCZHQ3elJsTUdEQitPeHh4NkRwNmNuWG5qaEJmMzNwVnNhYXNrK001RkloSG56NWlFbUpnWTNiOTQwcXdKbGE3MCtuVjNTSDRVSTloQmlhTENMdllkaUZaRkloT0xpcGovTTFaazFhMWF6YlJJVEU2MmV5YXNmY2twTFMrSHI2MnR5eWFCYXJXNnl5bVJGUlFWV3JWb0ZBSWlLaW1yeW5tbHBhWWlMaThPa1NaUHc2cXV2Z3MxbVk4NmNPVWJ0K3ZUcGd6NTkraGhjdTMzN052YnMyWU9CQXdjMmVsVEEyMisvamNMQ1FvTnJ1djJ6alIwSjBMZHZYM3o0NFlkTmpwdFlqc0tiRGVUSlMvRGpYZU9pSEEzMWRQYkRCTi9HM3doWXFndFBpT2U3YWMvVXFWVEo4VXJLUDIzV2QxT2N1QTc0NTlCNUJudktkQzZYNVdCenB2WVQya2ozVU13UEhRY1gzc05QcWc4VnBrSEZxREhGZndpNExQUC93VSs4Y3c1Y0Zodi8xMk1jSERnOHNBQ004QWlGUXEzVTM2KytFWjVoK2xCMlZuSlRmejFiV2d3TkdMREJ3anM5SjVsOWYxTlVqQm9IQ3ByK05KaVF6a3l0VmlNc3hCV1hNMHkvc2Ryd3pVV0VoN2dhQkxpV0JEY0FDQXR4dFVteGtxcXFLbHk2ZEFtK3ZyNzZxcEtOdVgvL1BnQ1kvTlJmclZaYnZHbC83ZHExUnA5Nkh6bHlCQWtKQ1JiMW8zUDY5T2xHbDI2ZE9uWEs0T3Vtd2hzQXZQZmVlMFo3Q25WOU4xZVV3WlRnNEdDenpuNnJ6OWF2VDJjbXFWYmkxSzBTckpnVWF1K2hXQzA0T05pcUlpTU55V1F5cXlvejFxZFVLcEdmbjQvQmd3ZWJmTHkydHJiUjhGWlVWSVRWcTFkRG9WQmd6Wm8xK25MOHBodzhlQkFKQ1FrSURBelVGMVN5dFRsejV1aVhpZ1BhRDRMaTQrTXhkZXBVazY5WFltSmlpMzQya09aUmVMT0JDcVVNcDRxdm05WFdsdUd0L296WDNSYnNZV3NwdVZvSlViM2dsbEthaFY3Ty91aFNMNlFCZ0pETDF3YzNoVnFGcjI4Zndhbmk2K2doOXJGNHoxMVc5VDBVS1NweG82b0FyL2NZaXdqWFlCUXBLdkhON2FOR2JaMTVqcGdiRWcwQXVDT1Q0RWJWdzAzRHhiV1YrUGIyTVV3UEhBNDN2dGpvdVlRUTIyRVlCbjdlNGtiRG0xU213bXZMaitEYno4Y2hkbXdJL0x4RUdOTGYyK0xnQmdCKzNtTDlNaVZybkR4NUVuVjFkWmd3WVFKWUxCYXFxcXJ3MjIrLzRlbW5uelpZTWdsb2wxY0IybVdYRFNtVlNyaTRXRGFqSVJBSWpKWmdtanQ3WjByOXBWczZmLy83MzFGWFYyYzA4OVpjc1JkVGp6ZTFiTFExMlByMTZjeDJwK1NEQVRBN3NxdTloMksxNE9CZ3hNZkgyK3lvZ0pTVUZMT1dWNXJqM0xsenFLbXBhWFEyU3lhVG1ReHZ1Ym01V0xWcUZjUmlNVDcvL1BOR2p4Q1FTQ1RZdG0wYkxsMjZoTWpJU0N4ZXZOam0rLzkwR3U0QjNMdDNMM2c4SHFaTm0yYnlaOTNldlhzTjl1a1IyNkh3MW80RmlSNSsycHNuTTE0NjJCZyttMnRSbVhzVm80YTYza0hpYWthRFNwVWNSVFVWK0UvT1NkeXNLc1Myb2ZPTXd0dUpvbXNJRm5taHA3TS9OdDQ4aVBzSzdjRzZ0NlgzY1Z0NjMrejcxMWVrcU1RL012WmhoRWNvS2xVMUp2ZnVoVG43b2d0Zk81WmR1V2VOSHYvdDNoWDhkdStLL3V1eFB2MndNUFRKRm8ySEVOSTR0VnFOSjRiNzQrQ3g3RWJiMUE5d0xRMXVBUERFY0gvOU1qNXIvUDc3NzNCd2NNRFlzV01CQUljT0hVSmlZaUxFWWpFbVRweG8wUGJtVGUyc3ZxNGFuRTV0YlMwMEdvM2R5MldiT29oWFY5VEZGbFhmZE9ldk9UazF2ZlNjdEQxN0x4UmdXTEFMZ2oyRnpUZHU0OFJpTVVKQ1FscFVJYktoOVBSMGhJU0UyQ1IwS0JRSzdOdTNEMEZCUVFnUER6ZDZuR0VZeUdReWt4OSt1THU3SXlJaUFuUG16SUd6czdQUjR6Tm16TURKa3lleFlNRUNDQVFDTEZ5NEVPUEdqV3R4eFYxTFhiOStIWHYzN3NYVFR6L2Q2SWRVMWRYVkpzZE9yRWZoclIzVFZXMEVnTCtrNWgrRXUzN1FpODAzcW1mM25iUDZ3aU02bjEvN0gyNVZGemJ5aklmK2szMFNBQ3c2Wk5zY3lTVlpqVDUyc1RRYlNYZVNNY3k5T3k2VS9XWFQreEpDektmUmFEQ2tuM2VqKzk1MGRBSHVoYW05c090L055d09ibUloRDBQNmVVT2pzUzY4WGJseUJYZnYzc1hFaVJQMWI5N0dqeCtQcEtRay9QcnJyd2JoN2ZidDI2aXNyRVJRVUpEUko5MjZRZ0lkZlZhb3FUMS9wTzM2cTFpT0szZXJzSDVHbitZYnR4T1RKMC9HbmoxN3JBNXZlL2Jzc2NrTW5sS3B4UHIxNjVHZm40ODFhOWFZYkpPYm00dmEybHFUTS9kT1RrNUd5NWhsTWhuUzB0Snc2dFFwWEx4NEVYdytINU1tVFdwMDVxdTFuRGx6Qmx1MmJFRllXQmhlZU9FRmsyMlVTaVZLU2tyTUxpUkRMRVBoclIzcjQvTHdVTTJNaXNiUCttZ041Z1EzNEdGbzQ3STRlTXJQTmt0R3o1ZGtvclMydXNrMnFhVlpTQzF0UE9BUlFoNE5Sd2MyWmsvdGlXOTJwemZaVGlwVFlmc3U4NDRCYVdqMjFKNXdkR0JEcGJJdXZQM3d3dzlnczlrR0phM2QzTnd3WXNRSW5EdDNEaGtaR2ZxOUhXZk9uQUVBaytkTDFkWnFDeHcxVllqQWxOcmFXcU1LY3VhV0c3Y0hYZkdDcHZiaTJGSjdlMzNhcWoxLzVJTUZZUG9RNDlEUVh2WHIxdytwcWFsSVRFdzBxeWlKS1ltSmlTM2FpOW5RclZ1M3NIWHJWdVRsNVdIaHdvWDZ5bzRIRHg0RWg4T0JRQ0NBVXFuRWdRTUg0T3pzYkhLL21GS3BSR0ZoSWZMejg1R1ZsWVhNekV6Y3VuVUxhclVhM2J0M3g5eTVjekY2OU9nV3pYcWZPM2NPNjlhdE0vbll4eDkvYkhSdHk1WXRDQWdJd1BYcjE1R1VsSVFyVjY1ZzFLaFJXTFJva2Y0RHFzT0hENFBGWWtFb0ZJTE5adVBreVpOUXE5WE43aHNtTFVQaHpRWWNPWHgwRjV0ZWoxeWZsNFB0UHAzMGMzU0ZyNFAya3haSmJSV0thNnZNZnU3eG9neFVXM0R1V2YxcWpTMGxZSE14SjhSMEtXbEwzWkdWTkJuZUp2Z053RWpQc0VZZmIwaklzVzVwVTZEUUF6TzZqY0RCZ2t1NGFZUFhpcENPUktWU1lYWnNPSGIvNzJhVHMyOHRKUmJ5TURzMjNPbzM4U2RQbmtSNmVqb2VmL3h4b3pBeWNlSkVuRHQzRG9jT0hVTGZ2bjJoVUNodzdOZ3hBS1lyd09rQ2hqbkxKdXNYV1ZtMmJKazEzOElqcGRGbzlHZXlOU3dpWXV2NzZMU24xNmN0UzB3dHdPUGg3dkIwNmxqRkpPYk5tNGZGaXhmRHk4c0xNVEV4RmozMzJMRmpTRWxKUVh4OHZGVmoyTDE3TjVLU2t1RGg0WUdQUHZvSWd3WU4wajkyNWNvVlhMNThHV3ExR213Mkd3RUJBVmkyYkpuSlBXbzdkdXpBZ1FNSHdHS3g0T3ZyaS9Ed2NJd1pNd1lSRVJGV0wzbnUzYnMzVnE1Y2FYWjdUMDlQYk55NEVhZE9uVUpBUUFDV0wxK09FU05HR0xSSlNVbkI1Y3VYOVY5N2UzdGp5Wklsait5RG5jNkd3cHNOaERyNVlzTWc4OHJlMjhvb3o0ZnJwL2xzTGh3NFBDalU1cjE1K1RuL29zbnkrbytLbXRHWWRlQjNmVndXMit6cWxFNWNSemh4SDgwR2VrQmJJR1dVUnpoR2VZVGo2OXRIY1BqZTFVZDJiMExhQXg1WGcvZitiMGlUQjNLMzFPcTNoNFBIMWNDYVdpWHA2ZW5ZdkhrekFPMFpSZDkvL3owcUt5dFJYbDZPc3JJeS9mTEE1T1JrbEpXVjRjU0pFNml1cnNhZ1FZUFF0YXR4d1FkZFJiYW1Dbm5vOXNQVTFkWHBTKzJQSERteTBVL1NQVDA5Vy80TjFyTnk1VXFiRkhZNWUvWXNLaW9xRUJZVzFpb0ZFdXoxK25SMGFYbVZ5Q21SNDcwSlBldzlsRllSRnhlSHpaczNJemMzRnpObnpteDI3NXBVS2tWQ1FnSmtNaG5pNHVLc3Z2L2t5WlBoNnVxS21KZ1lvMHFMdXNERU1Bd1lodEh2UHpWbCt2VHBHRHQyTFB6OS9XMnkvUHFkZDk3Ui85N1YxZFhpTTlobXpacUZNV1BHWU9EQWdTYjMxWDMwMFVmUWFEVDZZR3JKOFNIRWNoVGUyaUVXZ0hFKy9mVmZkK0VKOFZ6QWNPek1QV08vUVZuZ3JPUW12cngxeUtMblRQWWZiUGJNM1lXeXY1QlNrbWwyMzcyN0JDREd1K1ZsZ2VzWGFwR3FGRTIwSktSelloZ0dFNThJUkdHUnRObmxrNVo0ZlhZL1JBMzF0WHJXemQvZlh4OW9mdnZ0Ti8xMUxwY0xWMWRYZUhsNXdjM05EZG5aMmZqeHh4OXg1TWdSQUkyZmJWUlpXUWtBUnRVcFZTb1Y2dXJxVUZaV2hnVUxGcUNzckF3dnZmUVNmSDE5TVhyMGFMejAwa3V0SGtKc2NSYmEvZnYzOWVYNVkyTmpyZTVQcHkyOFBoM2QzZ3VGNEhGWUhXckpaSDFpc1JqdnYvOCs5dS9manlWTGxtREVpQkdJam80MldncVprNU9ENDhlUEl6azVHYkd4c1RiN2Mrems1SVNubm5xcXlUWXNGcXZad2lKZHVuUnBVM3RKZlgxOTRldnIyMlFiTnB2ZFpDQWx0a1BoelFadVZCWGdpeHNIbW0wWDZSR0sxN3BiTnBWdnlralBjSGdLREN2NFRPMDZGSCtVM2tabTlUMnIrMi92Y3FVU0hDKzZablo3Tm90dFZYaHo1VC84MUxsVTJmUmVQRUk2SzZWU2lYa3p0WHMvYkJIZ1hwL2REL05tOXRZZkVtc05OemMzTEZ5NEVDcVZDcDZlbm5CM2Q0ZTd1N3RCcGJTeXNqSmN2MzRkUC8vOE14UUtCYUtpb3RDclZ5OEFnRnd1MXdjMWxVcWxEM2NCQVFFRzk4bkt5Z0xETUpCS3BSQUlCRmk4ZURHaW83WEhtb3dhTmNyczhVb2tFZ0RtTGN1MHRkemNYSHo2NmFlb3FLakFzR0hEbWowNDJCSWQ0ZlZweXhnR1NFekp4L2crWGhBSk92Yk1TR3hzTEtLam8vWDc0TEt6cy9XQmlXRVloSVNFSURJeTBxelpPVUxhR2dwdlZ2ZzUvd0pjK0NKSUZGVW9WVXFiYlgrMS9BNytsWDBDQUZCdVJudFQyR0JoVnJlSC80Z2RLOHJBR084KzRMRFlXTjU3S2xaYzNZMGlSV1dMK2lZdFUvKzhQWHJ0Q1dtY0xzRDVlWXV4WWZ2RkZ1MkJFd3Q1V1AzMmNFUU45YlZKY05QUkhRM1FHQmNYRnlRbkp5TXpNeE51Ym01NDdiWFg5SSs5OTk1N0tDMHRoVkFvaEZ3dWgwS2hBSS9ITXlwbW9pdHk0dWZuaCtYTGw1dTFWMnpUcGszSXljbUJTQ1FDajhkRFZWVVY3dHk1QTFkWDEwZGFZUTdRSHFQdzNYZmZvYmEyRnIxNzl6WllpbVVMN2YzMWFldU8zNUJBSWxWaXh0Q09PZXZXa0Znc1JreE1qTVg3M3docDZ5aThXZUdNNUtaRjdRdHF5bEJRVUdiVlBhY0ZESU8vb3hzQW9Gd3B3emUzajZKY0tjVnpBY1BoeWhmaHN3R3o4ZG4xbjVCVjNiSnoxSWhXL1QwaGZBNFhNblZ0bzIzOWhkcXpsT1RxV3BRclphMCtOa0xhTTZWU2lYR2pmUEZFNUJUczNuL0w3RUltWWlFUHM2ZjJ4T3pZY1BDNG1rZGVaYkNpb2dJWkdSbmc4WGg0NzczM0RKWTBoWWFHNHQ2OWUvcTlidjcrL25qMTFWZU55bVEvLy96enFLcXF3dno1ODgydUV1ZnA2WW1USjA4YVhQUHg4Y0g4K2ZPdC9JNHM1K1RrQktWU2lhaW9LTHoxMWxzMm45bHE3NjlQVzdjak9SOU9BZzRtRDZBaUVvUzBaeFRlMnBGZ2tTZG1kaHVwLy9xSHV5bFFhdXF3Ty9jc0FvVWVHT2JlUXgvZ0RoWmN3by81ZjZES2dxcVNIWVdId0FtOW5QM05idS9yNEdwMHJhWmU4WmNna1dlam9ZekRZaVBjV2JzTy9LNnMxTUtSRXRJNU1Rd0RMa2VOdVRONllYWnNPQzZtRitGa1NnRUtpNlRJekM2SFZLNkNXTWhEV0lnci9MekZlR0s0UDRiMDgzNXdISURLcXVJa0xlWG01b2JWcTFmai92Mzc2TlBIOEh5c3Q5OStHMisvL1RZWWhvRkdvMmwwczM2WExsMndkT2xTaSs3NzRvc3Y0c1VYdFdkejZpb3YybXRmeVlnUkk3Qng0MGFFaElTWS9aeU5HemVhM2JhOXZ6NXRXVlZOSFg1T3U0YzVqd1ZDd0tQWGg1RDJqTUtibVY0TkdRT2xwcTVWN3hIbTNQaG0wQzQ4SVZiMG1RYmVnNHFMMmRKaS9GWjRCUURBQUZoLzR3RGU3amtKSXozQ3dHR3hNYVhyVUV6MGowQmFXUTcrck1pREUvZmhlVU9PWEQ0Y09YeW9HUTAwak9IeDJTeG85NEJ4V0d5d1dTeHdXUnp3MkJ6dzJWeHdXUndVS3lxaDBCaCs0czFqY2ZSRk8xUm1ISkxyN2VDQzBWNjl6WHRSSGpEbktBYWRNZDU5TU1iYnVzTkg4K1VQZzlpcklXTlFkZXNRY3FURkJvZU51L0pGZUNub2NmMVJBMzlXM0xIcW5vUjBOaXFWQ2x3T01ETENDMUZEZmNGaXNRemVlR3MwR2pBTUE3VmFEWTFHYmZVNWJ0WnE3Z3dvRm92VnFsWFcya0lvc1NTNFBXcHQ0ZlZwcTNZbTM0Vkt6ZUMxMGRZWHJDR0UyQmVGTnpNOTd0WExidmQyNFFueGNmOForaUlsZFl3Ry84dzZiQkFrNmhnMTF0L1lqNmY5SXZCQ2NCUWMyRHp3V0J3TWMrK0JZZTZHSllFL0h6QzdSZU9vWTlSNEpmbWZBSUQ1UGNaQnpIT0FXcU5Cb01nRGpoeHRTZHhTTTg2YjYrbnNoNTdPYlh2Ti9mWEtmRWhxcStBcGNFYUEwTDNab3lDVW1qcWNLcjd4aUVaSFNNZWkwV2dNenZNaWhOaldmODdkUlVSZ0YvVHlwZUljaExSM0ZON01WS3RSb2JWWDZuQlpISEJaeHA4Y1R2S1BRS0R3NGFHTS84NCtnYitrUlNiN09GaDRHV2NrTnpIWmZ6Q2U4T29OZDRGNSt3Yk1jYVU4VjcvM3k5dlJCUU5kakRlVG43ZWdSSDlyK1NuL0QreTlZLzU1VW1POCsrRDFIb2JGQ2pSZ3NQSG1RWHpRNXhtSTY4MmFmMHphQUFBZ0FFbEVRVlJhbWxLalZtSmIxaEVVMUZpM241RVFRZ2l4dGVTL3luQ3RzQnFiWi9lejkxQUlJVFpBNGMxTTgvLzRGaFVxZWF2ZVkyN0lHRHp0UDlqbytnOTVxWGpNc3hkOEhMcmc2UDEwSENwTWE3S2ZTcFVjTzNQUFlHZnVHUVFLUGREZHlSdStEaTRRY2dVUWNMUXpjbHcyQnp3V0Ird0h5eVBaTERhMHNiSCsyU01NTkhod29DUVkvUHBnbVNZQTNLc3BOd2h2RlNvNS9wdVhqQnRWQmMxK24yY2tOL0RWcmQrYWJWZmZSUDhJdkJJODJxeTJkUnFOMGRMT3BqUjJZUGpOcWtJc3VQQWRJdDE3d011aGk5RWg0VXBOSFlvVUZiaGNudE1wOXhZU1FnaHArNzQ2bWdPeGdJUFprZWJ2QmJlbGduSUZTcVZLVk5iVVFhNnNnMEtsUVkxS0RZVktvLzI5VWcyRlNnMk5QVGF6a2pidmc2ZkQ3RDJFTm9mQ1d6dFFxMUZoODYxRG1PQTdFUC9NT216UmMvUGtKY2lUbDloOFRMdHl6MkIvL2tWb0dBMXExQ3BVMTVrZlhqUU0wMmhnYXZ3NXpTK3BldmZ5RHJEQWd0cU10dlVkdlorT28vZE5uenNsclZQZ1dGR0dSZjIxdHJTOFNnd0tiRHVIZHhKQ0NHbWJDaXNVT0hEMVBoYVBEWUVqMzdiN01hdHE2cEF0a2VGT2FRMXlTK1RJbHNpUVYxYURvcXBhbEVxVktKT3BJRmZhZDU4cWFmOG92QmxqeVdTeWR2ZFJ4d3VYL3ZsSTdzTmxzZld6TFpiTTVCRFNtdjczblhiR3M1dTdJN3A3aWhEaUtVUjNMekhDZlVRSThSUWgxRnZVVEErRUVFSTZnNy8vOXpxMm44ekY3Yy9Id3RPSmIxVmZCZVVLbk1rcXhZa2JKVGliVlliY1VzUFZTQ0krQnlHZVF2aDBjWUM3bUFkM0VSOGVUZ0s0aS9uYS8wUjhPUERZY09DeDRjam5hSC9sYVg4VkNXZ3VnUkJ6MGQrV0p0UXhHdFJaT0l0RHlLTnlwN1FHZDBwcmNMekJjWU1jRmd1QjdvN283aWxFZHk4UlFyM0Y2TzRsUW5kUEVicTVPNExMWVpudWtCQkNTSWRSWEZXTGhETjNNSDJvWDR1RFc3WkVqbitmdllPZjArN2pMNGsyckFXNE9pS2ltek5lSGhXQVlFOGhnajJFQ1BJUXdrTnNYVGdraEppSHdoc2g3UTNEMU51YWFCekUxQXlEbkJJNWNrcmtPSHJEZU1sc3NJY2plbmlKMGQxVGlHNGVJZ1M2T3lMQTFRR0I3a0tyUDVrbGhCRFNOcXo5OVRaVWRRemVuMlRac2pOWnJSci92VmlJSGVmdklqVzdIQUd1anBnOTNCK1JJYTRZRnV3S1Z4R3ZsVVpNQ0RFSGhUZEMyaHVXaVpremhnVkFOMHZNTXBYcDlISkthcEJUVW9NakpoNXo1SEhRMWRVQmdlNk9DSFJ6UkRjUElRTGNIQkhvSmtTQW13TUMzQnh0OEEwUVFnaHBUUVhsQ2lTY3VZTlhIZ3RBaUtmUXJPZlVLTlhZY2p3SEd3Ly9CWldhd1pSQjN2Z29OaHlQaDdtYi9HZUhFR0lmRk40STZRaFlEQnBQYkErQ0hRUFR3YStlR3BVYVdjVXlaQlhMVEQ3T1piUGc3K3FBQUZkSGJjQnoxd2E3UUhkSGRIUFhCandlaHc3S0pZUVFlM292S1FOY05oc3J6U2oyb0ZKcjhPK3pkL0g1b1N3RXVqbmkwMmQ2WWVZd2Y0Z0ZyWGZnUENHazVTaThFZEt1TVE5Q21lNXJVK0hzUVFPVER6Mm9WOFJpUFZpTzJYUzRxOU13K3IxMnVHMjZqYmV6QUVFZVF2aTdDQkRzSVVKWE44Y0hzM2VPQ1BZVVFtamppbWVFRUVJZVNqaVRoLzFYaS9ERnpMN3djaFkwMm81aGdLUUxCZmowUUNiVUdnYi9tVHNJajRlNVA4S1JFa0phZ3NJYkllMWEwMHNrRFJpRVBBWjRjTEtmL3BwUmNHUFZDM2VNZG1tbUdmY3FxcXBGVVZWdG80K0wrQng0T1BIaDZTU0FweE1mbms1OGVEc0w0QzdXZlMyQXA1Z1BEeWMrL0Z5YVBpQ2RFRUxJUTFmeUt2RnVVZ1ppQjNoai9oUGRHbTMzK3pVSlB0aDNIZGZ2U2JGa1hBaFdQaDFtODZNRUNDR3RnOEliSVowRnErRVhUTk5oakdIcXRYblFIaXp0TDJoUU5LV3BWWnNOeUpScXlIU3pkMmJvNHNpRmgxZ2I4cnljSGJTL09nbmc4U0Q4YVgvUDE3Y2hoSkRPcUZ5bXduUC92SUF3YnpFUzVnd3kyZWF2WWprVzdmNFRKMitWb245WFp5Uy9INFgrQWM2UGVLU0VFR3RRZUNPa25aRnRtNFRpcWxxVVNKVW9sYW9ncWRiOVhvbmlLb1grdXU3YS9TWm13WnFrRDIyNnIxbW1yNXY0MHBZcWErcFFXVk9uTDFQZEhGMkk4OVFIT2dHOG5iWG5EdW5DbjI2R3I0c2ovUWdraExSL2VhVTFpTjJjQ2xtdEdpZitQdFJvZWJxMFZvMVBmcjZKYjA3ZmdaTURGMS9PNm9jNWp3V0F3NlpLSklTME4vVE9oWkIyeU10WjBPUmVob2FxYXVwUUlsV2k1RUhRSzVFcThVZDJPY3JsS2xUby82dER1VnlKeXBxNlZoeDU2OU45ZnpmdW1kZGVMT0JBTE9CQ0pPQkE3TUNGV01DQlNNQ0ZpSy85V3NqWFBpNTIwUDZudXk3aVAyZ240QmhjcDBCSUNIbVVUdDBxeGF6dEYrRXE1T1Brc2xFR1ZZR3ZGVlRqbTFPNVNQcWpBRFVxRGVaRkJlS2pLVDNoVEQrbkNHbTM2Rzh2SVoyQXN5TVh6bzVjZzVMUmZ4c1owR2o3Q3JrSzVUSVZLbXJxQlR1WlV2djFnK3ZsTW0zUXE2Z1hBRXRscWtmeDdkaVV0RllOYWEzYTV2MjZpWGdROFkzRDNjTlF5SWFUQXc5Y0Rnc2NOZ3RjTnJ2ZTc3Vy82bjVmdjQzMk92UnQ2aitQd3dLNEhMYlI4emlzQjIwNUQvdm1jdGpnc2xsZ3MwQjdYUWhwaHk3ZnFjVGFRMW40NWM4aWpPdmppZTlmR3d5eGdJT1U3SEpjeUtsQTBoOEZTTXVyQkFCRTkvVEFGOC8zUlppM3lNNmpKb1JZaThJYkljU0lpNUFIRjJITERtS1YxYXIxWWE2eTVzRnNucndPRlRVcVZNcFZxS3BSUWFaVVE2cW9nNnhXRFdtdDhhOWw3VEFFTmxRbVUzV0k3NE1RWWl3cTFCMi92VFA4a2Q4M3QwU09QL09yc1BId1g3aVFXd0V3d0xORC9PQXE1R0xpcG1SY3VsT3BiK3ZuNG9CRk1jR1lPY3dmQXdPN1BQS3hFa0phQjBzbWt6SDJIb1NsWHJqMFQzc1BnUkM3MlRYNERYc1A0WkdwcktuVGhyd0hZVSt1QzMzMXY2NnRRNDFTYlJBSzVVcU52cDNzUVNpVTFkYWhvcDB2Q1NXRS9ILzI3and1cW5wLy9QanJ6RERzS2k2SUd5b3VZQ0l1cUJldHJOUXN5OXhhdEc3ZWE2bDFNMXdvcjFmTk5iK2l1VjljV243SzdWNnpFTy9Wcmt1M0xNVTBGV2pEQWpQUkZQY1FkMlpnR0pnNXZ6OEdSa1pRR1dhVTdmMThQTVRPWjg1NW44OU1PczU3UHN1N2NsQlU3dWw2TVJVTFpndkYxaHdYYlNKMVEyQmRMMEtiMXVLaDRQbzhIRkpmRWpZaHFpa1plUk5DVkZwMXZPN09HakpEbnBtOEFndkdmRE41K1JieUNpeTJZMU9CYW0wdjFuYnpPZmxtQ3dWbWxRS0xpdG1pVW1DMlVHQlJzYWdVdGxzSzI5Vmk3WlppNXhmK2JyRitJTFArdHpWTzBYOFh4VEtyYW9sckxhcTFvTG9Rb2daUVZCUlZnMWFqWXJibGE5Yi82TkMwRnYzREFwajZSQnVaL2l4RURTSEpteENpeHZIeDBPTGpvUVhLTnpWVUNDRXF5dW5MdWV4SXU4RE9YN0xZL2V0RmxueHhqTmk5Si9uTEl5Mkk3Tk9LZWo3eXZpWkVkU2JUSm9Xb1ltclN0RWtoaEJDM1ppcXdzUFZnSnYvNDVpUjcweS9oNDZIbG8xZTY4bGlvZjBWM1RRaHhsMmdxdWdOQ0NDR0VFTUp4N200YW51M1dtUCs5MFlPRGJ6OUNoNmExR2JycVcyWnNQbHpSWFJOQzNDV1N2QWtoaEJCQ1ZIRnRHdnF3YS9MOVRIMnlEY3UvT3M3VHE3NnQ2QzRKSWU2Q0twbTgxWGJ6dXZOSlFsUkQ4bWRmQ0NIRTdjd2NHTUxteU83c09KUWxDWndRMVZDVlRONWFlRGVvNkM0SVVTSGt6NzRRUW9nN2VieERRejU1dFN0Zkhzb2ljdjNQRmQwZElZUUxWYzNrelVzK3dJcWFTZjdzQ3lHRUtJdkJYUm94ZTNBSS85eC9tZzNmbnEzbzdnZ2hYS1JLSm04UE4yaUhtMUlsdXk1RXVXa1ZEYjBiM0ZmUjNSQkNDRkZGVE83Zmh2NGRHaEs1L21kT1hNeXA2TzRJSVZ5Z1NwWUtBTmgwN2pzMm4vK3VvcnNoeEQwenZHa1BCalVLcitodUNDR0VxRUt5alFWMG1mTTFUZnc4K1hyS0EyZ1VwYUs3ZEUvbzlYb09IVHBFVWxJU1dWbFpwS2FtQWhBV0ZvYS92ejg5ZXZRZ0lpS2lRdnFtcWlwS0Rmbi9JRnl2eWc1ZkRXb1VUbU1QdjRydWhoRDNSQXV2Qmp3VjBMbWl1eUdFRUtLS3FlWHBSdXpMWGZqaDVEV1dmM204b3J0elQremF0WXZwMDZlVG1wcEtuejU5bURkdkhsdTJiQUVnTlRXVmhJUUU1cytmenl1dnZFSkNRc0pkN1V0aVlpS2ZmLzQ1cW1vZEsvbnFxNitJaW9yQ2JEYVhPMlowZERTTEZ5OTI2SnBMbHk0eFo4NGNEaDkydm96RTVzMmJtVGx6SnZuNStVN0hFbzV6cStnT2xKZE9vMlZVaTRlSlR0OVMwVjBSNHE1U1VIaTFaVzgwTWxWWUNDRkVPVHdjVXAvWGU3ZGs3dFlqUEJicVQxaXoyaFhkcGJ0Q3I5Y1RHeHVMd1dBZ09qb2FYMS9mMjU1LzRjSUZZbUppU0UxTlpmVG8wWGM4MzFIWHIxL252ZmZlbzIzYnRqenh4Qk1BdEczYmxveU1EQklTRXVqWHI5OGRZeVFuSjFPblRoM2F0V3RuYTdOWUxBNG5mN3QyN1NJbEpZV1hYbnFKSTBlT2tKT1RnOEZnUUsvWGs1MmRqVjZ2NTlxMWExeTllcFdyVjY5eTVjb1YrdlhyeDRnUkkremluRHQzanZqNGVEcDE2c1RKa3lkdmUwK2RUa2VMRmkwYzZxZTRzeXFidkFHMHI5V1VmNFcveHFaejM3TDk5eFFzVk1rWm9FS1VTb1BDa3dHZGVhNXBoS3p4RkVJSTRaUzNoN1JqOHcvbkdmUFBneVJOZjRqcU9HdHZ3WUlGUkVSRU1HalFJSWV1UzBoSUlDc3JpM256NXJtMFArKy8vejU1ZVhtODl0cHJ0cmFXTFZ2eTRJTVBzbjc5ZXJwMjdVcTlldlZ1R3lNK1BwNlFrQkM3NUEzZzh1WExKQ1VsbFRpL1FZTUd0R25UeHE3TllyR3djK2RPd3NQRGFkbXlKUysvL0RLWEwxOEdyQW1XaDRjSGVyMmVsaTFiMHFoUkk0S0RnL0h6OHl0eFQ2UFJ5TUtGQ3pFYWpSdzhlSkNmZnZycGx2MDJHbzAwYTlhTTFhdFgzL2I1Q2NkVjZlUU53RTNSTUx4cER4Nm9IOHhQMTA1eFZIK2VZNFlMWE1rM1ZIVFhoSEJZWFowUGJYd2Ewc2EzTVozck5LZVo1KzNmMUlVUVFvaXk4SGJYc21SNEtDUFcvTWcvOXAxaWRLL21GZDBsbDFxN2RpMUJRVUVPSjI1RlVsTlRXYnQyTFdQR2pIRkpmejc5OUZQMjc5L1B1SEhqOFBmM3QzdHN6Smd4UkVWRnNYRGhRcUtqbzNGemMvemorTkdqUjFtK2ZIbUo5cDQ5ZXhJVkZXWFh0bS9mUGpJek0zbnp6VGNCV0xKa0NWcXRGaDhmSDNRNkhjZU9IV1BTcEVtTUhEbVM4UERTMTlhYlRDYm16NTlQZG5ZMmpSbzFva1dMRmt5ZVBCbWRUbWQzbnNGZ1lNV0tGU1FuSnpOOCtIQ0huNWU0c3lxZnZCVnA1bG5QK2tGWDFnVlZhcGFUeHpFc21HNDlVRUZSY01sNHFZcUtndlZyUkkrbm5zWDlxV2RjRUZVSUlZU29Qb2FHTithUmtQck0vUFF3ejNaclFoMnY2dkV4TURNems5VFVWR0ppWXB5S3MyM2JOZ1lPSEVoQVFJQlRjUTRjT01DNmRldm8wNmRQcVZNajY5YXRTMVJVRkhQbXpHSEJnZ1ZNbmp3WlQwOVBoKzRSRVJIQjFLbFQ3M2llcXFwczJyU0oxcTFiMjBiUzZ0ZXY3OUM5c3JPeldiaHdJYWRPblNJNk9ocDNkM2VtVEpuQ3JGbXptRGh4SW8wYU5RSWdKU1dGRHo3NGdPdlhyek5qeGd5NmRldm0wSDFFMmNoY0xIRlBhVnEwd3EzTEg2d0hMa3JjQ2tQWm1MN2FocHA5M1VXUmhSQkNpT29qNW85aFhNc3RZT3AvRGxWMFYxd21OamJXWlNObXNiR3hUbDJmbUpqSWtpVkxDQTBOWmV6WXNiYzhyMHVYTGt5WU1JRWZmdmlCYWRPbWtabVo2ZFI5YnlVaElZR01qQXk4dkx6S0hXUDE2dFZrWm1ZU0hSMU5ZR0FnQVFFQnRnMVR4bzBieDdwMTY1Z3hZd1p6NXN5aGFkT21yRml4UWhLM3U2aDZmT1VpcWhUUEljK2pQL2c5cUJiQW1uZzVuOFFwcUVXeDh2TEkyL3d4bmlOdi9hWXBoQkJDMUVSdEd2cnd0LzV0V1BURk1VYmUzNXdlcmV0V2RKZWNkdno0Y2NMQ3dsd1NLems1dWR6WGJ0cTBpWTgrK29pMmJkc3lmZnAwM04zZGIzdCszNzU5MGVsMHhNVEVFQmtaeWROUFA4MHp6enpEM3IxN2JjbmM1Y3VYU1U5UFovMzY5YmJyenA0OWkxYXJ0V3U3MmVPUFA0NjN0emZyMXEwcjkvTXA4dnJycjJNMm02bGI5OGFmbGZ6OGZMcDE2OGJSbzBmWnRHa1RBTTJiTitmUlJ4L0Z3OFBENlh1S1c1UGtUZHh6U2tCamRBODhRdjQrNi9hOGxtSlRIcDJLVzVTOUFmbEozK0RlN3lrMFRRS2RqaXVFRUVKVUoxT2ZiTXUvdnovSGErdCs0cnRaRDZIVFZ0MkpXS21wcWZUbzBjUGxNUjFOQnJPeXN0aThlVFBkdW5WanlKQWhuRDE3dGt6WHRXblRocVZMbDdKOCtYSU9IRGpBd0lFRHljek01TlNwVXdBRUJ3Y0QySTdCbWlUZDNIWXpvOUhJeHg5L1RINStQaDA3ZHNSaXNUajBmSXJUYXJXY1AzK2V4TVJFMHRQVFNVdExJeXNyaTRDQUFBWU5Ha1N2WHIzSXlNaGc5KzdkTEY2OEdMUFpUSk1tVFFnTURLUng0OGI0K2ZuUnExY3ZHalJvVU80K2lCdXFiSkZ1VWJXcDE2K2huejRlYkRWQ2ltVmVMcUp0Rll6MzM5NTJhVXdoaEJDaU90aWJmb2tubGljeFozQUlrL3UzdWZNRmxkVFdyVnN4R0F5ODhNSUxkengzOE9EQlpZbzVldlRvY20xOGN2cjBhWm8yYmNxd1ljUEtYQU10SWlLQ3Q5NTZpL3o4ZlBSNnZkM29WaEc5WG05WHhtRGF0R2wwNmRLRlljT0czVEx1bVRObmlJeU1KREl5a3JTME5DNWR1a1IwZERRclY2NWszNzU5ZHVkYUxCWk1KaE02blE2dFZtdjMyTkNoUTRtUGo4ZGlzZURuNTBkSVNBaWhvYUYwN3R5WjVPUmswdExTbUR0M3J1MzhuSndjRGgwNnhPSERoemwrL0RobnpwekIzOStmNk9ob05KcXEreVZCWlNJamI2SkNLTFhyNFA3b0FFeWYveGNBVlZWUUZPY1RPQVZRQzhPWWo2ZVR2eThCM1lOOW5PNnZFRUlJVVowOEZGeWY1N28xWWNGblIzbTJheE9DL0wwcnVrdmxZakFZYU5pd1labk9mZjc1NSs5NHpva1RKekFZeXJkamVXQ2dkYmJQQng5OFlDdkt2V2JOR3M2ZE84ZnMyYk5Mbkw5bzBTTGJSaVU2bmE3VXhDMHJLNHVwVTZmU3YzOS9ubnZ1T1FDdVhidEdibTV1aVhQVDA5TnAxYW9WYm01dU5HblNoTUdEQi9QWVk0K1JscFptTzZkUG56NjBiOS9lN3JvTEZ5NndZY01Hbm56eXlSSjEyWUtEZ3drUEQ2ZCsvZm9sTmpxSmk0c3IwUWR2YjIrNmQrOU85KzdkUzc1QXdpVWtlUk1WeHIzL1lFeDd2b0ljZzh2cXphaGdsLzhaTjMyTXJuTjM4SzNsbWhzSUlZUVExY1RDNTlyemVXb21vejVNSVdIeUExV3k5cHVQanc4WExsd28wN2xsR1oyTGk0dkR4OGZIcVQ0VlQzSXVYYnBFNDhhTlM1MHlhRGFiYjd2TDVOV3JWNWsxYXhZQXZYcjF1dTA5VTFKU2lJNk9ac0NBQWJ6ODhzdG9OQnBHalJwVjRyelEwRkJDUTBQdDJvNGRPOGFHRFJ2bzNMbnpMVXNGdlBIR0c1dzdkODZ1eldReUFkeXlKRUNIRGgyWU9YUG1iZnN0SENmSm02Z3dpb2NuSGdPZUllL2ZoWXRwWFZRNlFBRXNoYitUbTBQdXY5Zmg5WEtrazFHRkVFS0k2aVdndGdmTG4rL0FLLy82aVNVN2psWEo2Wk5CUVVGT2JUSnlNNFBCUUljT0hWd1N5MlF5Y2ViTUdicDI3VnJxNDNsNWViZE0zakl6TTVrelp3NUdvNUg1OCtmYnR1TXZ6ZmJ0MjRtTmphVjU4K1lNSFRyVUpYMi8yYWhSb3pBYWpiYmo3T3hzWW1KaUdESmtTS212VjF4YzNCMDNiQkhsSTVOUFJZVnlmNlFmaWw5aElXcEZzVTB6Y0lZS2FJcUZLVWplaC9uSUwwN0hGVUlJSWFxYlAvWm94dEF1alppM0xaMkRwNjVWZEhjY0ZoUVVSRkpTa3N2aUpTVWxFUlFVNUpKWSsvZnZKemMzOTVhaldRYURvZFRrTFNNamc4bVRKNk1vQ3UrODh3Nk5HemN1OWZxc3JDem16cDNMbWpWcjZONjlPL1BuejhmUHo4OGxmYjlaV0ZpWWJUcGs5KzdkdVhqeElqcWRqcUZEaDlxMUYvM1NhclYyNi9TRTYwanlKaXFXMWcyUG9jV25NU2pXWFNPZHBOb1d2MWtaUC9vQXpBWE9CeFpDQ0NHcW1mZiszSWxHZFR3WXNlWkhESGxWNjk5S1gxOWZXclZxUldwcXF0T3hVbE5UYWRXcWxVdVNEcVBSeUtaTm0yalpzaVVoSVNFbEhsZFZGWVBCVUdyOXRmcjE2eE1lSHM0Nzc3eFRhc0h3WWNPR2NlTEVDY2FPSGN1UkkwZUlqSXhrMnJScFRrLzNMS3RmZnZtRmpSczM4dFJUVDkweVdjek96cVoyN2RyM3BEODFqU1J2b3NMcEloNjhzYVcvU3d0M0s3Yjh6WEx4QXFZdnRyZ29zaEJDQ0ZGOTFQSjA0Nk14NFp5OGxNUEkyQlJjTUFubW5obzRjQ0FiTm14d09zNkdEUnZLdEM3dVRrd21FNHNYTCtiTW1UUDg1UzkvS2ZXY2pJd004dkx5YU5La1NZbkhhdFdxUlZSVWxGM3lZekFZMkxkdkg5SFIwY1RFeEhENDhHRUdEQmpBNnRXcmVleXh4MUR1MFlMRmI3NzVocmZmZnB2ZzRHQmVmUEhGVXM4eG1VeGN2SGl4ekJ2SkNNZkltamRSS1hnK080S2NGUXVzQjRwckNuZXJTdkhTM1pEMytYOXgrOE9EYVB4TGZvc2xoQkJDMUdSL2FGV1g1YytITVRFdWxlbWJEelAvbWZzcXVrdGxGaFlXUm5KeU1uRnhjZVZPdnVMaTRnZ0tDbko2eXVTUkkwZFl2WG8xcDA2ZElqSXkwcmF6NC9idDI5RnF0WGg0ZUdBeW1kaTJiUnUxYTljdWRiMll5V1RpM0xsem5EbHpocU5IajVLZW5zNlJJMGN3bTgyMGJ0MmEwYU5IOC9EREQxT3JsdU9ic2UzZnY1OUZpeGFWK3RqYmI1Y3NyN1JxMVNvQ0F3UDU1WmRmaUkrUDUrREJnenp3d0FOTW1EQUJuVTRId0k0ZE8xQVVCVzl2YnpRYURWOS8vVFZtczVsT25UbzUzRDl4WjVLOGlVcEIyNzRqMnRCT21BLzlCTnpZN3Q5NXlvMFNjZ1VGR0QvNmYzaS9LVHNmQ1NHRUVEY2I4MUJ6amwzUUU3UHpPUGMxcnNXZjdtOVcwVjBxc3pGanhqQng0a1FhTm14STM3NTlIYnAyMTY1ZEpDVWxFUk1UNDFRZlB2bmtFK0xqNDJuUW9BR3paOCttUzVjdXRzY09IanpJanovK2lObHNScVBSRUJnWXlKUXBVMHFkNnJodTNUcTJiZHVHb2lnMGJ0eVlrSkFRZXZmdVRYaDR1Tk9GcnR1M2I4K01HVFBLZkw2L3Z6L0xsaTFqejU0OUJBWUdNblhxVkhyMjdHbDNUbEpTRWovKytLUHRPQ0FnZ0tpb3FOdHVzaUxLVDRwMGkwcER2WHdKL2V3M0lkOVUyRkM0L2FTVGJoN0Y4eHdWaWU0UER6b2RWd2doaEtodUxLcktzUGUrWjBmYUJkYSsxSVhoZnlnNXJhK3kwdXYxckZpeGdvQ0FBSVlQSDM3SHRXdDZ2WjdZMkZnTUJnTVRKa3h3ZXExYmRuWTIrL2J0bzIvZnZyZmNhVkZWVlZSVnZXM0I2bXZYcm5IbHloV2FObTFxRzkycVNPZlBuK2YzMzMrbmMrZk90NXllYWJGWWJJbnB6WVcraFd0SjhpWXFGZE1YVzhqN3IzWGV1cXFxYUJURk5XdmdpaWVDUHI3VW1oY0RYbFd6SUtrUVFnaHhOK1hsVy9qejJoLzU3T2RNM3YxVFIvNThmMkJGZDhraFc3ZHVaZXZXcmZUczJaTStmZnFVbUFwNTRzUUpFaElTU0V4TVpOQ2dRUXdhTktpQ2VpcUU0eVI1RTVXTHVRRDkyMzlEdlhDK3NNRTE4eWNWck44bUZuMWpwSHZvVVR6L09OcnB1RUlJSVVSMUZSV1h5cHE5cDVnek9LVEsxWURUNi9Va0p5ZVRuSnpNOGVQSGJmLytxNnBLcTFhdGlJaUlJQ0lpUXJhekYxV09KRytpMGpIL2RvU2N4WE9zQjRVSmw4dEgzd0NmYWRGb1dyUnlSV1FoaEJDaVdscjh4VEhtYkRsQ1JLdTZ2UGVuam9RMGttUkhpSW9rcFFKRXBhTnRIWUpiUk9HYU5FVngzWmJGTjgzVHp2M1grMkN4dUNpNEVFSUlVZjFNN3QrR3hMZDZrV3N5RXpGdkwzTzIvRXF1eVZ6UjNSS2l4cEtSTjFFNTZiUEpuaGtGdVRuV1k1ZnRQbW5QNDVrWGNlLzNsT3NEQ3lHRUVOV0lSVlg1NE91VHpObnlLL1Y4M0ZrMW9pTjk3M051NTBNaGhPTWtlUk9WVnY3ZXJ6Qis4Zy9YQnk0K2ZWTG5qdS9ieTFEcTFYZjlmWVFRUW9ocTV2ZHJlYnl4SVkydEIzK25jMkJ0L3RnamtPZi8wSVQ2dnFYdnJpaUVjQzFKM2tUbHBhb1kzcG1CNWVSeDZ5R3VHWHhUVkZDNWtjQnBRenZoUFg2cUN5SUxJWVFRTmNPUjMvWDg0NXVUeEg5N2pzdUdmUHEyYjhBZmV6VGpxWTRCZUxuTFZ2RkMzQzJTdklsS3pYTDJOSVo1VTBFdFhKdm1xZ3p1cGppZW84ZWo2MzYvQ3dJTElZUVFOVWVCV1dYSG9RdXNQM0NhTDlLeVVCUUlhMWFiOE9hMTZSWlVsL0FXZm9RMDhrSGpncnF0UWdoSjNrUVZrTGZ4WDVnU3ZyQWVxQ29LQ3FwTEVyaGkweWU5ZmF6VEoydlZka0ZnSVlRUW91YkpOWm41NGVRMWtvOWY0YnNUVi9qdXhGVit2NTZIbDA1THg4RGExUExRNHVXdXhWT25zZjd1WnYzZHkxMHJ5WjBvMWZTbmdpdTZDNVdPSkcraThzc3pvcDhaaFhyOW12WDRwaTMvbmFGaVRRWkJwazhLSVlRUXJuYjZjaTdmWjF3ajdldzFMdWxOWERIa2N6VW5uNnU1QlZ3eG1MaWFrODhsUTM1RmQxTlVVb2IzQmxSMEZ5b2RTZDVFbFpELzNRR01zU3RkSGxjQnV4cHlubi82QzdvSEhuSDVmWVFRUWdnaGhIQ1cxSGtUVllLdSsvMW9nOXU3UEs1cSsyR1Z0L0dmcUZldnVQdytRZ2doaEJCQ09FdVNOMUZsZVA3cFZYQnpLOWJpb2tIallzTnZhbDRldVIrdWNrMWNJWVFRUWdnaFhFaVNOMUZsYVB3RGNIOThzTzFZVlhGWi9sWjg1MG56a1Y5dWJKQWloQkJDQ0NGRUpTSEptNmhTUFBvUFJ0T2dJUUNLNHFKZEo0dW9OekxCdkU4L1FiMlk2Y0xnUWdnaGhCQkNPRWVTTjFHMTZIUjR2dnk2N2RDYXU3bHErcVNDV3BUQTVlZVRzMmJGamZweVFnZ2hoQkJDVkRCSjNrU1ZvMjBkZ3E3ZlUzWnRyaHFBMHlpS2JRVE9jdkk0cGgzYlhCUlpDQ0dFRUVJSTUwanlKcW9rejhIRFVRSWFGeDRweFdjOE91WG1NSG5iL29QNisxblhCQmRDQ0NHRUVNSUprcnlKcXNuTkRlOVhvMEJidVB1a3dvMHBqMDVTRkFXMUtJMHpGMWluVDVyTkxva3RoQkJDQ0NGRWVVbnlKcW9zVGRQbWVBd2VWcXhGUVhGQi9xWmFJOTJZUG5uMkZIbmJOemtmV0FnaGhCQkNDQ2RJOGlhcU5QZCtUNkZ0RlF5QW9vRHFpdXpONXNaS090TVgvOFdjOFpzTFl3c2hoQkJDQ09FWVNkNUUxYVlvZUkwWmorTGhVZFNBeXhiQUtkeUlwYXJrcmwwQkJRV3VpUzJFRUVJSUlZU0RKSGtUVlo1U3J3RWV3MThxMXFEZ3F2SUJpbkpqTXhUMTRnWHlQbzF6U1Z3aGhCQkNDQ0VjSmNtYnFCWjA5eitDVzZldXRtTlhUWjVVQWFYWVZFelRydjloK1MzZFJkR0ZFRUlJSVlRb08wbmVSTFhoTlhJcytOWUM3RGNjY1o1OUtZS2NOVEdRbStPaTJFSUlJWVFRUXBTTkpHK2krdkQyd1h0VTVJMWpSVUZ4MFJpY3BsZ1ZjUFhxWlhKaVY3b2tyaEJDQ0NHRUVHVWx5WnVvVnJUdE82RjdvTGZ0MkVMeFBTUExUNzBwampudElLYXZQbk5CWkNHRUVFSUlJY3BHa2pkUjdYZ00rek5LdmZxQWRmcWs2cUxSTnhYc3BtTG1mZm9KNWhQSFhCSmJDQ0dFRUVLSU81SGtUVlE3aW9jblhxUEhGKzQ2Q2E0dEg2Q2dGc1d5V01qOVlMbXNmeE5DQ0NHRUVQZUVKRytpV3RLMkRzSDk4VUhGV2x3eGVkSktvOXlJSmV2ZmhCQkNDQ0hFdlNMSm02aTJQQVkraDZacG9QVkF3VHA5MGdVRGNLV3VmOXYxUCtjREN5R0VFRUlJY1J1U3ZJbnFTNnZGZSt3a2NQY0FDdGUvdVdnQXJzVDZ0MDBmeS9vM0lZUVFRZ2h4VjBueUpxbzFwVUVBWHE5TXZIRU11S3lFdDFLcy9sdlIrcmM4bzJ0aUN5R0VFRUlJY1JOSjNrUzE1eGJXQmZmK2cyODB1S3AyTjlZOVVZckNxVmN2ay92aHU2NExMb1FRUWdnaFJER1N2SWthd1dQd01EUnQybGtQRkJmdVBna29Lclo0QlFlL3c1VHd1Y3RpQ3lHRUVFSUlVVVNTTjFFektCcDh4azVDcVZPMzhGakJkZE1uN1Evek5uMkM1WFNHYTJJTElZUVFRZ2hSU0pJM1VYUDQrT0lkT1JuYzNBb2JYSnZBMlFienpBWGt2cjlNMXI4SklZUVFRZ2lYa3VSTjFDaWE1a0Y0alh5dFdJdXI2cjhwZHV2ZkxKZXlaUDJiRUVJSUlZUndLVW5lUkkzajF2MEJkQS8ydWRIZ3lnMU1ibDcvdG51SDY0SUxJWVFRUW9nYVRaSTNVU041am5nRlRXQkw2NEVMQzNpajJJZkppLzhuNWlpRW5SOEFBQ0FBU1VSQlZJemZYQkJZQ0NHRUVFTFVkSks4aVJyTE8vSnY0TzBEdUxhQTk4MmJXZWErdXdRMSs3cHJnZ3NoaEJCQ2lCcExramRSWXlsK2RmRitOZXJHTWE1YUFhZlliWVdpWHI5SzdydUxYUkpaQ0NHRUVFTFVYSks4aVJwTjI2NERIa09ldHgycnJxci9wbGovY2hXRk01ODRSdTZhR05mRUZrSUlJWVFRTlpJa2I2TEdjKzgvR0xjT1hhd0hMaXpnclFLYVlrTjVCVDhrWWZycU01ZkVGa0lJSVlRUU5ZOGtiMElBWHE5TVFHblEwSHFnS0M0YmdWT0wvUVRJMi93eDVsL1RYQkpiQ0NHRUVFTFVMSks4Q1FIZzRZblB1TCtCaHljQWlxSllkNkIwaVdKYlVLb3FPUjhzUjgzS2RGRnNJWVFRUWdoUlUwanlKa1FocFZGVGZNWk5BYTNXZW96aXVoSndpbnBqTm1adURvYVZDeUhQNktyb1FnZ2hoQkNpQmxBTUJvTUxTeFFMVWZVVmZKOUk3dG9WTnhwVTFib1d6Z1ZVMU1LOUtFRWIyZ252Y1ZOY0Zsc0lJWVFROTRaZXIrZlFvVU1rSlNXUmxaVkZhbW9xQUdGaFlmajcrOU9qUnc4aUlpSXFwRytxcXFMSVo0dHFTNUkzSVVwaCt0K241RzNkZUtQQlJRbWNVaGlxcUNhQisrT0Q4Qmo2Z3ROeGhSQkNDSEZ2N05xMWk2MWJ0eElXRmtaRVJBUmhZV0VBREI0ODJPNjhoZzBiOHNJTEw5Q25UNSs3MXBmRXhFU3VYcjFLLy83OVVSU0ZyNzc2aXUzYnQ3TnMyVEswaFRPSkhCVWRIWTI3dXp1VEowOHU4eldYTGwxaTVjcVZEQjgrblB2dXU2OWM5eTJ5ZWZObVVsSlNtRFZyRmpxZHpxbFkxWkZiUlhkQWlNckkvY21obUMvOFRrSFNYbXVEeTBiZWluNWE0NWwyYkVVYjJCSzNiajFkRWw4SUlZUVFkNGRlcnljMk5oYUR3VUIwZERTK3ZyNjNQZi9DaFF2RXhNU1FtcHJLNk5HajczaStvNjVmdjg1Nzc3MUgyN1p0ZWVLSkp3Qm8yN1l0R1JrWkpDUWswSzlmdnp2R1NFNU9wazZkT3JScjE4N1dackZZTUp2TkR2VmwxNjVkcEtTazhOSkxMM0hreUJGeWNuSXdHQXpvOVhxeXM3UFI2L1ZjdTNhTnExZXZjdlhxVmE1Y3VVSy9mdjBZTVdLRVhaeHo1ODRSSHg5UHAwNmRPSG55NUczdnFkUHBhTkdpaFVQOXJBNGtlUlBpRnJ6Ky9CZHlybDR1dGp0a3NTRXpaeWlLWGFUY2Y3NkxUMEJqTklFdG5ZOHRoQkJDaUx0aXdZSUZSRVJFTUdqUUlJZXVTMGhJSUNzcmkzbno1cm0wUCsrLy96NTVlWG04OXRwcnRyYVdMVnZ5NElNUHNuNzllcnAyN1VxOWV2VnVHeU0rUHA2UWtCQzc1QTNnOHVYTEpDVWxsVGkvUVlNR3RHblR4cTdOWXJHd2MrZE93c1BEYWRteUpTKy8vREtYTDE4R3JBbVdoNGNIZXIyZWxpMWIwcWhSSTRLRGcvSHo4eXR4VDZQUnlNS0ZDekVhalJ3OGVKQ2ZmdnJwbHYwMkdvMDBhOWFNMWF0WDMvYjVWVWVTdkFseEt4b05YbU1ua2JQa2JTeW5NN0R1R3FrVzdrVHBuQnNSRkNnb0lHZkZBbnltTDBEeHUvMmJyQkJDQ0NIdXZiVnIxeElVRk9SdzRsWWtOVFdWdFd2WE1tYk1HSmYwNTlOUFAyWC8vdjJNR3pjT2YzOS91OGZHakJsRFZGUVVDeGN1SkRvNkdqYzN4ei91SHoxNmxPWExsNWRvNzltekoxRlJVWFp0Ky9idEl6TXpremZmZkJPQUpVdVdvTlZxOGZIeFFhZlRjZXpZTVNaTm1zVElrU01KRHc4djlYNG1rNG41OCtlVG5aMU5vMGFOYU5HaUJaTW5UeTR4YmRKZ01MQml4UXFTazVNWlBueTR3OCtyT3BEZEpvVzREY1hERTUrSmI2SFVhMURZb0dCeHlSNlVDcWczVWpnMSt6cUc1ZlBBbU91QzJFSUlJWVJ3bGN6TVRGSlRVNTFPdkxadDIwWm1wdk9sZ2c0Y09NQzZkZXZvMDZkUHFWTWo2OWF0UzFSVUZMLysraXNMRml6QWFIUjhkK3VJaUFqaTQrTkwvTG81Y1ZOVmxVMmJOdEc2ZFd2YlNGcjkrdlh4OC9NcjgzcTE3T3hzNXM2ZFMwWkdCbSsvL1RaejU4NGxQVDJkV2JObThmdnZ2OXZPUzBsSllkS2tTYVNtcGpKanhnd2VldWdoaDU5WGRTREpteEIzNGxzTG56ZG1nSmMzVUx5RWdKTkpuQUlhRllwcUNLaVo1ekdzV2dRRkJjN0ZGVUlJSVlUTHhNYkd1bXpFTERZMjFxbnJFeE1UV2JKa0NhR2hvWXdkTy9hVzUzWHAwb1VKRXlid3d3OC9NRzNhTkpja2phVkpTRWdnSXlNREx5K3Zjc2RZdlhvMW1abVpSRWRIRXhnWVNFQkFBSXNYTHdaZzNMaHhyRnUzamhrelpqQm56aHlhTm0zS2loVXI2TmF0bTZ1ZVFwVWoweWFGS0FQRlB3RHY4VlBKV1RvWHpBV0Y2OVdjWC8rbUtxQVVHNEd6SFB1VjNMVXI4UHJMRzFKQ1FBZ2hoS2dFamg4L2J0dFIwbG5KeWNubHZuYlRwazE4OU5GSHRHM2JsdW5UcCtQdTduN2I4L3YyN1l0T3B5TW1Kb2JJeUVpZWZ2cHBubm5tR2ZidTNXdEw1aTVmdmt4NmVqcnIxNiszWFhmMjdGbTBXcTFkMjgwZWYveHh2TDI5V2JkdVhibWZUNUhYWDM4ZHM5bE0zYnAxYlczNStmbDA2OWFObzBlUHNtblRKZ0NhTjIvT280OCtpb2VIaDlQM3JNb2tlUk9pakxTdDJ1STFaank1SHhTYkErNkNFZ0txclg0QW9DZ1VIUHlPdkUwZjQvSHNpTnRlSjRRUVFvaTdLelUxbFI0OWVyZzhwcVBKWUZaV0ZwczNiNlpidDI0TUdUS0VzMmZQbHVtNk5tM2FzSFRwVXBZdlg4NkJBd2NZT0hBZ21abVpuRHAxQ29EZzRHQUEyekZZazZTYjIyNW1OQnI1K09PUHljL1BwMlBIamxnc0ZvZWVUM0ZhclpiejU4K1RtSmhJZW5vNmFXbHBaR1ZsRVJBUXdLQkJnK2pWcXhjWkdSbnMzcjJieFlzWFl6YWJhZEtrQ1lHQmdUUnUzQmcvUHo5NjllcEZnd1lOeXQySHFrVHF2QW5oSU5QT3o4ajd6NDF2b3hTY25rQlp5SDQzUzgvaEk5SDE3dStTeUVJSUlZUnczTmF0V3pFWURMend3cDFyc3Q1YzUrMVdSbzhlWGE2TlQwNmZQazNUcGswWk5td1krZm41WmJvbUlpS0N0OTU2aS96OGZQUjZ2ZDNvVmhHOVhtOVh4bURhdEdsMDZkS0ZZY09HM1RMdW1UTm5pSXlNSkRJeWtyUzBOQzVkdWtSMGREUXJWNjVrMzc1OWR1ZGFMQlpNSmhNNm5hNUU3Ym1oUTRjU0h4K1B4V0xCejgrUGtKQVFRa05ENmR5NU04bkp5YVNscFRGMzdsemIrVGs1T1J3NmRJakRodzl6L1BoeHpwdzVnNysvUDlIUjBXZzBOV00xbUl5OENlRWc5MGNIWUxtVVJmN3VIVURKMm0zbFozKzlNZjVmS0g3MWNPdnlCeWZqQ2lHRUVLSThEQVlERFJzMkxOTzV6ei8vL0IzUE9YSGlCQWFEb1Z4OUNRd01CT0NERHo1QUxaeXhzMmJOR3M2ZE84ZnMyYk5Mbkw5bzBTSThQVDBCNjViOXBTVnVXVmxaVEowNmxmNzkrL1BjYzg4QmNPM2FOWEp6UzI2Z2xwNmVUcXRXclhCemM2TkpreVlNSGp5WXh4NTdqTFMwTk5zNWZmcjBvWDM3OW5iWFhiaHdnUTBiTnZEa2swK1dxTXNXSEJ4TWVIZzQ5ZXZYcDM3OStuYVB4Y1hGbGVpRHQ3YzMzYnQzcDN2MzdpVmZvQnBDa2pjaHlzRnoyRWpVSzVjcE9QZ2RBS3Fxb0ZGY013SlhmQ1ptN3RxVmVFK2FoYlpWV3hkRUZrSUlJWVFqZkh4OHVIRGhRcG5PTGN2b1hGeGNIRDQrUGs3MXFYaVNjK25TSlJvM2JsenFsRUd6Mld4TDNrcHo5ZXBWWnMyYUJVQ3ZYcjF1ZTgrVWxCU2lvNk1aTUdBQUw3LzhNaHFOaGxHalJwVTRMelEwbE5EUVVMdTJZOGVPc1dIREJqcDM3bnpMVWdGdnZQRUc1ODZkczJzem1Vd0F0eXdKMEtGREIyYk9uSG5iZmxkSGtyd0pVUjZLZ3RlWUNlUXNmUnZ6aVdNb0NsaFFVVnl3aVlsR0FRdUY0M0RtQW5KV3ZvUHZsUDlEYWRURTZkaENDQ0dFS0x1Z29DQ25OaG01bWNGZ29FT0hEaTZKWlRLWk9IUG1ERjI3ZGkzMThieTh2RnNtYjVtWm1jeVpNd2VqMGNqOCtmTnAxS2pSTGUremZmdDJZbU5qYWQ2OE9VT0hEblZKMzI4MmF0UW91NUlHMmRuWnhNVEVNR1RJa0ZKZnI3aTR1RHR1MkZKZDFZekpvVUxjRFc1dWVJK2ZpdElnQUNncUllRDgyRnZSQkV4YnJOd2NESCtmaDNyOW10T3hoUkJDQ0ZGMlFVRkJKQ1VsdVN4ZVVsSVNRVUZCTG9tMWYvOStjbk56YnptYVpUQVlTazNlTWpJeW1EeDVNb3FpOE00Nzc5QzRjZU5TcjgvS3ltTHUzTG1zV2JPRzd0MjdNMy8rZlB6OC9GelM5NXVGaFlYWnBrTjI3OTZkaXhjdm90UHBHRHAwcUYxNzBTK3RWbXUzVHE4bWtlUk5DR2Q0KytEenhuVHdzYjZCdUNxQkE5Q2czS2dCZC9VS09YK1BSczF6dk5DbUVFSUlJY3JIMTllWFZxMWFrWnFhNm5TczFOUlVXclZxNVpLa3cyZzBzbW5USmxxMmJFbElTRWlKeDFWVnhXQXdsRnAvclg3OStvU0hoL1BPTys4UUVCQlE0dkZodzRaeDRzUUp4bzRkeTVFalI0aU1qR1RhdEdsT1QvY3NxMTkrK1lXTkd6ZnkxRk5QM1RKWnpNN09wbmJ0MnZla1A1V05USnNVd2tsS2ZYOTgzcHlGWWZuL2dUN2Jsc0JwVUp4SzQxU3dMbjRyWEFSbk9YZWFuSlVMOFprNERYUTFjNnFBRUVJSWNhOE5IRGlRRFJzMk9GM3JiY09HRFM0cDltMHltVmk4ZURGbnpweGgvdno1cFo2VGtaRkJYbDRlVFpxVVhISlJxMVl0b3FLaTdOb01CZ01wS1NuczJiT0g3Ny8vSG5kM2R3WU1HTURRb1VQdjJtaGJhYjc1NWh0V3JWcEZjSEF3TDc3NFlxbm5tRXdtTGw2OFdPYU5aS29iU2Q2RWNBRk4wMEI4L3pvSC9aSTVOeEs0d28xSG5CMkhVN0F2NHAyemVqSGU0NmFBbS96MUZVSUlJZTYyc0xBd2twT1RpWXVMSzlPbUpLV0ppNHNqS0NqSTZTbVRSNDRjWWZYcTFadzZkWXJJeUVqYnpvN2J0MjlIcTlYaTRlR0J5V1JpMjdadDFLNWR1OVQxWWlhVGlYUG56bkhtekJtT0hqMUtlbm82UjQ0Y3dXdzIwN3AxYTBhUEhzM0REejlNclZxMUhPN2YvdjM3V2JSb1VhbVB2ZjMyMnlYYVZxMWFSV0JnSUwvODhndng4ZkVjUEhpUUJ4NTRnQWtUSnFEVDZRRFlzV01IaXFMZzdlMk5ScVBoNjYrL3htdzIwNmxUSjRmN1Z4M0lwejhoWEVScDFBVGZ2ODdCc0d5dWRYM2FqVUV6NTBiZ2JpcmliZjQxalp6M2wrSTk5cTl3VTcwVUlZUVFRcmplbURGam1EaHhJZzBiTnFSdjM3NE9YYnRyMXk2U2twS0lpWWx4cWcrZmZQSUo4Zkh4TkdqUWdObXpaOU9sU3hmYll3Y1BIdVRISDMvRWJEYWowV2dJREF4a3lwUXBwVTUxWExkdUhkdTJiVU5SRkJvM2JreElTQWk5ZS9jbVBEemM2VUxYN2R1M1o4YU1HV1UrMzkvZm4yWExsckZueng0Q0F3T1pPblVxUFh2MnREc25LU21KSDMvODBYWWNFQkJBVkZUVWJUZFpxYzZrU0xjUUxxWm1aV0pZUFB2R0JpTXVHb0c3bVZ1bmJuajk1UTJvSVVVcGhSQkNpSXFrMSt0WnNXSUZBUUVCREI4Ky9JNXIxL1I2UGJHeHNSZ01CaVpNbU9EMFdyZnM3R3oyN2R0SDM3NTliN25Ub3FxcXFLcDYyNExWMTY1ZDQ4cVZLelJ0MnRRMnVsV1J6cDgveisrLy8wN256cDFSbE5KMzdiWllMTGJFOU9aQzN6V05KRzlDM0FYM0xJSHIyZ092TVJOdUZJWVRRZ2doeEYyMWRldFd0bTdkU3MrZVBlblRwMCtKcVpBblRwd2dJU0dCeE1SRUJnMGF4S0JCZ3lxb3A2STZrdVJOaUx0RXpjckVzSFF1NnRYTGhRMnVXZ05uSDBQM1lCODhSN3ppWkZRaGhCQkNsSlZlcnljNU9abms1R1NPSHo5dUd6RlNWWlZXclZvUkVSRkJSRVJFamQzT1h0dzlrcndKY1JkWkxtYVJzMlNPeXhNNDIySzZRcnFISDhQemhaZWRqU3FFRUVJSUlTb3hXU3dqeEYya2FlQ1A5MS9ub0tudmIyMG8yc1RFMmNDS2dxcmVTQUh6OTN5SjhUL3JuWTBxaEJCQ0NDRXFNVW5laExqTHJBbmNiSmNuY01yTkNkek96ekI5L3FtVFVZVVFRZ2doUkdVbHlac1E5NEJTdHo3ZWY1Mk4waUNnc01GMUNWenhPWmg1V3phUy8vV1hUa1lWUWdnaGhCQ1ZrU1J2UXR3alN0MzYrUHh0VG9rRXp2bkE5b2ZHRFIrU24vQzVDd0lMSVlRUVFvaktSSkkzSWU0aHBiYWZOWUVMYUZ6WUFDb3FpZ3VTT0xYWUVKeHg0enJ5dHYzYithQkNDQ0dFRUtMU2tOMG1oYWdBYXZaMURFdm1vR2FlTDlhSWsvTW9Td1p3Ni9Vb1huOGNKWFhnaEJCQzFBekdYQ3laNTdGY3Z3YTVPYWc1QnVzdnM3bWlleVlxSVkrQnoxWjBGeHdteVpzUUZVVE52azdPOG5sWXpwMHUxcWc2bjJqZEZNT3Qrd040alhvZEZCbG9GMElJVWIyWTAzK2hJTzBnNXFPSE1XZWVoeHhEUlhkSlZDRzEzbytyNkM0NFRKSTNJU3BTYmc2R1ZRdXgvSlp1YTFJQmpRcXFFem5jelRtZ1c2ZXVlTDBhQlZxMzhnY1ZRZ2doS2dIMTkzUGs3ZGhDL28vZlFwNFJBRTFnU3pRTkc2SDQxVU5idHg2S1h6MDBkZXRCYlQ4MC9nRVYzR01oWEVlU055RXFtcm1BM0EvZnBlRDd4R0tOS29xcXVEU0IwNGFFNGoxdUN1aDA1UThxaEJCQ1ZCREx5ZVBrZmJhWmdwOS9BRURUdUNtNjdnL2cxdjErU2RCRWpTSEpteENWaE9uelQ4bmJzdkdtVnVjV3dxbW9LTVd1MTdRT3dYdkNWQlFQejNMSEZFSUlJZTRsOWRvVmpQOVpUOEYzQjlEVTk4ZXRXMDkwZjNnQVRkUG1GZDAxSWU0NVNkNkVxRVRNQjc4alo4MEtNQmNBSlpPdjhsREFXc3k3Y0JoTzB6d0luemRtZ0plM3M5MFZRZ2doN2lyVEYxdkkrMnd6NUp2d0hENFNYZS8rRmQwbElTcVVKRzlDVkRMbUU4ZklXYkVBY25NQUZ5Wnd4WThiTmNWM3lseEo0SVFRUWxSSzZ0WEw1UDYvR016SDA5RUd0Y0ZyMURnVW1Sb3BoQ1J2UWxSR2xxeE1jbFl1Ukwxd281VEF6UW1ZbzBva2NBMGI0L1BHZEpTNjlaMklLb1FRUXJoV3djOC9rQnU3Q2l4bVBBY05RL2ZvazdKanNoQ0ZKSGtUb3JJcVpTZEsxN2l4ams2cFhRZnZxQmxvbWpSejhUMkVFRUlJeCtWLy9TWEdEUitpYVI2RTl5c1RaYlJOaUp0SThpWkVaVmJxVHBUT1VWUVZ0ZmcybEI2ZWVFZE9SaHZjM21YM0VFSUlJUnhWa1B3TnVSKytpNlpOTzN6ZW1DN2xiWVFvaFNSdlFsUUJwcy8vUzk2VytHSXRhdUUwU0JmdFJLblY0alY2UEc3aEVVNzFVd2doaENnUDh5OC9rYk55SVVyRFJ2aE9pd1pQcjRydWtoQ1ZraVJ2UWxRUkJkOG5rcnQyUmJFV1p4TzRrbVVJUEo4ZGdlN1JBZVdNSjRRUVFqaE92WEFlL2J4cG9OUGhPM01oaWwrOWl1NlNFSldXclA0VW9vcHc2OVlUN3luL1YyeUhTQVdMVXhFVkZOVitFeFBqZjlhVCszR3N0Y0szRUVJSWNiY1pjNjA3TEtzcVBoUGZrc1JOaUR1UTVFMklLa1FiMUFhZnQrYWpOR3dFY0dQYW82cFNucjBvVmFYb1RlREd0UVhmN0NSbjlTTElNenJkWHlHRUVPSjJqQit2eFhMcElsNS9pVUxUUEtpaXV5TkVwU2ZKbXhCVmpNWS9BTjlwMFdoYUI5OW9WQlNzSTJubFNPQ3NBU2lld0puVERxS2YveGFXaTFsTzlsWUlJWVFvbmZsd0t2bmZIY0M5enhPNGRlaFMwZDBSb2txUU5XOUNWRlZtTTNsYjRqRjl1YzJ1MlpsNmNBcWdxbXBoTWdoNGVlUHorbC9SdEwzUG1aNEtJWVFROWt3bTlMT2lBUENkKzNkd2Q2L2dEZ2xSTmNqSW14QlZsVmFMeDlOL3hIdkNOUER4dFRXcldCT3c4bXhqb2dJb0NtcFIrcGViZzJINVBQTDNmT21DRGdzaGhCQldlZHMyb2w2OWd0ZklzWks0Q2VFQVNkNkVxT0swN1R2aU8zdUozVFJLUlZIS25jQkI0VnE2b3VFN2l3VmozSWNZLy9VK21NMU85MWNJSVVUTnBsNitoR25uNStpNjM0LzJ2ckNLN280UVZZb2tiMEpVQTBydE92ajhkVFllQTUrOU1lVlJVYXlqY09XZVJJbmRycFA1aVh2SVdUb1hESHJuT2l1RUVLSkd5OXYyYjlCbzhIaDJSRVYzUllncVI1STNJYW9MUllQN2dHZncrZXRzbEZxMWJ6U2pnS3FpT0pyREtkaFBvUVRNeDlQUno1dUs1ZHhwMS9SWkNDRkVqV0xKeWlRLzZSdDBEL1JHcVZPM29yc2pSSlVqeVpzUTFZeW1kUWkrczVmWVQwVXBISVVyRCtWR1FRSUExQ3VYTUx3emc0S2Z2bmVtbTBMWWFEUWFkRG9kSGg0ZWVIbDU0ZW5waWFlbkorN3U3dWgwT2pRYSthZEtpT29pNzdQTjFsRzNBVU1ydWl0Q1ZFbXkyNlFRMVZqK1Y5c3gvbmREaWJWcWltcXQ4ZVlvRmRVdWxYTi9iQ0FlZzRlRFZ1dHNWMFVONU83dWp0YVloK1h3VWRUdmYwTE51b1FsNHpUazVJSzNGNXFXZ1NqKzlWRzZkVUp6WDFzS1BOekp6OCt2Nkc0TEljckprcFdKWWRZYjZIbzlpdWNmUjFWMGQ0U29raVI1RTZLYXM1dzhUczc3eTFDdlhDcldXcGk5T1p6QXFkYU5USlFiRjJwYnRzYnIxU2lVZWcxYzBGdFJFeWlLZ3FmWmd1V0wzUlQ4WjN2Wkx2TDJ3dTNKdm1qNjk4YW8xVmhMV2dnaHFwVGNEMWRUOEgwU3Z2Tlh5SlJKSWNwSmtqY2hhb0xjSEhMLzlUNEZCNyt6TmQwOGlsWldwWTdhZVhyaDlYSWticDI2T3RsUlVkMjV1N3VqN1B1T2duVWJyU05zanZMMlF2dW41NkRYSHpDWlRLN3ZvQkRpcmxDdlgwTS9aYXlNdWduaEpFbmVoS2hCOHZkOGhUSHVIL2FOUmU4QUR1WnhDaW9Xc0VzQWRYMzY0L24waStEbTVsUS9SZlhrNGVHQnV2bC9tRGQ5NW5Rc3QyZWZRaDNTdjFJbWNHYXptU05IanRDK2ZYdUhydnYxMTEvNTczLy95N1BQUGt1Yk5tMGN2dTlQUC8zRWZmZmRoM3MxclpsbE5CcjUrOS8vVGs1T0RuMzc5dVhoaHg5MjZQcnEvdnBVZG5sYk4yTDYzNmY0emwrRlVxOStSWGZIYVhxOW5rT0hEcEdVbEVSV1ZoYXBxYWtBaElXRjRlL3ZUNDhlUFlpSWlLaVF2cW1xaXFLVXQxaVFxT3prRTVZUU5ZanU0WDVvMjk1SHpydUxVUzllc0RZV2xuUlRWTlZ1T3VTZDJNYnRpbDJYbi9BRjVtTkg4SG8xQ2syRGhpN3Z2Nmk2M04zZFhaYTRBUlQ4Wnp0YVZjVjk2Qk11U2VCTUpoTm1CK3NZZW5oNGxOaE14V3cyczNUcFVnNGNPTUNrU1pQbzFhdFhtZU1sSmlhU21Kakk1Y3VYV2Jod29VTWZ2dmJ1M2N1eVpjdm8yclVyMDZaTnc2M3dDNVNNakF3KytlU1RNc2NwN3ZYWFg4ZlB6NjljMTk0TnNiR3hKQ1ltQXVEcjYrdFE4bFlUWHA5S3pXd20vNXRkYU50M3JCYUoyNjVkdTlpNmRTdGhZV0gwNmRPSHNERHJCbUdEQncrMkpYRUpDUWswYk5pUUYxNTRnVDU5K3R5MXZpUW1KbkwxNmxYNjkrK1BvaWg4OWRWWGJOKytuV1hMbHFFdDUzcjA2T2hvM04zZG1UeDVjcG12dVhUcEVpdFhybVQ0OE9IY2Q5OTk1YnB2a2MyYk41T1Nrc0tzV2JQUTZYUk94YXFPSkhrVG9vYlJOR21Hejh4RjVMNjNCUE92YVVEaG9KdWlsSE1VVHFFdy9RUEFjdW9FaHYrYmd2ZkkxOUNHVjh5M2pxSnlVUlRGT2xYU1JZbGJFZk9tejlBMnFJL1NvNHZUYStDV0xWdG1Td3pLS2lZbWhwWXRXOXFPalVZalM1Y3U1ZHR2dnlVNE9Kanc4SERiWTNsNWVWZ3NsdHZHR3p4NE1MdDM3K2JJa1NQczNMbVRCeDk4OExibmE3VmEyeWhTeDQ0ZGFkeTRNZDkvL3ozTGx5OW4wcVJKYURRYXNyT3pTVTVPZHVoNUZSazllblM1cnJzYmtwS1MrUExMTC9IeDhhRmV2WHJzMzcrZnp6Ly9uQ2VlZUtKTTExZjMxNmV5eTAvNUZqWDdPdTRQOTZ2b3JqaEZyOWNUR3h1THdXQWdPam9hWDEvZjI1NS80Y0lGWW1KaVNFMU5aZlRvMFhjODMxSFhyMS9udmZmZW8yM2J0cmEvQzIzYnRpVWpJNE9FaEFUNjlidno2NTJjbkV5ZE9uVm8xNjZkcmMxaXNUajhaZGF1WGJ0SVNVbmhwWmRlNHNpUkkrVGs1R0F3R05EcjlXUm5aNlBYNjdsMjdScFhyMTdsNnRXclhMbHloWDc5K2pGaWhIMnR2M1BuemhFZkgwK25UcDA0ZWZMa2JlK3AwK2xvMGFLRlEvMnNEaVI1RTZJR1Vqdzg4STZhVHY3K3J6SCtleDBZQzljZUtZWFRMUnpKM2hUYmp4dnI2UEtNNVB5L3Y2UHIrVENlejc4RUhwNHVmdzZpNnZBMFd6Q3QyM2hYWXBzLytqZWUzVHVScTNGdWlsQm9hQ2p1N3U3azVPVHczWGZmRVJBUVlQZGhKaU1qZzVNblR4SVdGa2E5ZXZVQTdENklaV1ZsRVIwZHpZa1RKd2dMQzJQYXRHbjQrUGpZSHA4MmJScS8vZlpibWZ1emF0VXFWcTFhZGR0eklpSWllT3V0dHdEdzgvTmp6cHc1VEpreWhYMzc5dUhyNjh2WXNXTUpEUTFsdzRZTlpiNHZ3TUtGQzBsSlNYSG9tcnZwOU9uVHR0ZGkzTGh4Tkd2V2pFbVRKaEViRzB0d2NEQ3RXN2UrWTR6cS9QcFVCZmw3djBLcFZSdTNqdUYzUHJrU1c3QmdBUkVSRVF3YU5NaWg2eElTRXNqS3ltTGV2SGt1N2MvNzc3OVBYbDRlcjczMm1xMnRaY3VXUFBqZ2c2eGZ2NTZ1WGJ2YTNxOXVKVDQrbnBDUUVMdjNPNERMbHkrVGxKUlU0dndHRFJxVW1OWnRzVmpZdVhNbjRlSGh0R3paa3BkZmZwbkxseThEMk1yQTZQVjZXclpzU2FOR2pRZ09Ec2JQejYvRVBZMUdJd3NYTHNSb05ITHc0RUYrK3VtblcvYmJhRFRTckZrelZxOWVmZHZuVngxSjhpWkVEYVo3NEJIY1FqdVIrOUVIbUE5WjN5UnRVN1hLTVFwWGxNSVYvVmQrNGg0S2Z2a1pyOUhqMEFZN3R2NUhWQS91N3U2WVAvMjhmSnVUbEVWT0x1YlBFOUFONmU5VUdZR0JBd2NDMWtUaHUrKytvMTI3ZHJ6NTVwdTJ4OWV2WDgvSmt5Y1pQSGd3M2J0M3Q3dDIvLzc5dlB2dXUrajFlbnIzN3MyNGNlTnMwL0p1ZHYvOTl6czlEZWo2OWV1bEpnOEJBUUZNbXphTjZkT25zM3YzYmdZTkdrVFRwazN4OHZKeUtINTVwMXJkRGVmT25XUG16SmxrWjJmenhCTlBjUC85OXdNd2F0UW8zbi8vZmQ1KysyM2VmdnR0Z29LQzdoaXJPcjQrVllGNk1STnorbUU4Qmo0TFN0V3QyYmgyN1ZxQ2dvSWNUdHlLcEthbXNuYnRXc2FNR2VPUy9uejY2YWZzMzcrZmNlUEc0ZS92Yi9mWW1ERmppSXFLWXVIQ2hVUkhSOS95L2VoMmpoNDl5dkxseTB1MDkrelprNmlvS0x1MmZmdjJrWm1aYVh2UFhMSmtDVnF0Rmg4ZkgzUTZIY2VPSFdQU3BFbU1IRG5TYmtaQ2NTYVRpZm56NTVPZG5VMmpSbzFvMGFJRmt5ZFBMdkYrYVRBWVdMRmlCY25KeVF3ZlB0emg1MVVkU1BJbVJBMm4rTlhGZS94VUNyNDdRTzZHRDhHZ0wzekFPcEttd1pFQzMwcUozU2pWYTFmSVdmWi82QjU2Rkk5blhrU1JVYmdhUld2TXcrU2k2WkxhSi9wZytTVWQ5ZVFadTNiejV3bTRQOUdIZkNkSDN4eDErZkpsWW1OajJiZHZIenFkanRkZWUrMk8wL2hlZSswMTZ0U3BZOWVXbFpWVjRzTVhRRUZCQWRldlh5L3h6Zm1SSTBkdU9mSVRFaExDK1BIamFkS2tDVTJiTm5Yd0dWVXVGeTVjWU5hc1dWeTVjb1hPblR2YlRWTjg0b2tueU1qSTRJc3Z2bURtekpuTW5UdVhWcTFhM1RGbWRYcDlxZ3JUenYrQm9xRHI5V2hGZDZYY01qTXpTVTFOSlNZbXhxazQyN1p0WStEQWdRUUVCRGdWNThDQkE2eGJ0NDQrZmZxVU9qV3lidDI2UkVWRk1XZk9IQllzV01Ea3laUHg5SFRzMzk2SWlBaW1UcDE2eC9OVVZXWFRwazIwYnQzYU5wSld2NzVqNnhxenM3Tlp1SEFocDA2ZHNxMjNtekpsQ3JObXpXTGl4SWswYXRRSWdKU1VGRDc0NEFPdVg3L09qQmt6Nk5hdG0wUDNxUzRrZVJOQ0FPRFcvWDU4MjNYQUdQY1BDbjYwcmdGUkNoTTMyMVRLTW53MnRpc2pVSHd6azcwN0tVaE53WHZNQkRTdGcxMy9CRVNsbzlGb3NLUWRka2tzdDlkR29uMmtKK2F2RXlsNC8xLzJEK2JrWXZrbEhVM0grKzY0cnN4Vjh2THltRHg1TWhjdlhpUW9LSWlKRXlmZWR2UkhxOVdpMFdqc05pSEp6czVtM2JwMTdOeTVrOW16WjlPNWMyZTdhK0xpNHRpeVpRdVBQdm9vVHovOU5BMGJXamNCMHVsMDFLdFhqMXExYXBWNnIrSWJlWXdaTTRiczdPd3lQNjg3VGRXOGsyWExsbEZRVU1EZi92WTNwK0trcGFXeGFORWlybDI3Um1ob0tOT21UU3Z4RGZ4cnI3Mkd5V1FpSVNHQkdUTm1FQmtaeVFNUFBIREgyQlg1K3RRNDVnSk1CL2JnMXJrN1N1MDZkejYva29xTmpYWFppRmxzYkt4dHVuTjVKQ1ltc21USkVrSkRReGs3ZHV3dHordlNwUXNUSmt4ZzVjcVZUSnMyamFsVHB6cWROSlltSVNHQmpJd01PblRvVU80WXExZXZKak16aytqb2FBSURBd0ZZdkhneHk1WXRZOXk0Y1F3YU5JajA5SFJTVTFQcDFxMGI4K2JObzBHRG1sdGJWcEkzSVlTTlVxczJYcTlHVWZEVER4algvei9VN092V2RrV3hKbUtGcStIS09oS25Xb0NTVUFBQUlBQkpSRUZVS0FwcXNXbVU2cFZMR0JiUFJ0ZTdQNTVQdndBNjJiSzdPdE5xdFZpK3YvV2FoYklxU3R6VWpOUFcrbkNsc0h6L0U5b3VIZTVaOHViaDRVRmtaQ1RIang5bjZOQ2hkbFBwOHZMeVdMcDBLVTg4OFFSZHVuUUJyQjlFYkgyMVdQajY2Ni81NXovL3liVnIxL0R6OHlNbko2ZkVQWm8wYVlLZm54K2ZmLzQ1TzNic29IZnYzZ3dmUHB4V3JWcng0WWNmbHFtZnpabzF3MkF3bFBsNU9Uc2w4SmRmZm5GNjk4OVBQLzJVZGV2V1liRllhTisrUFRObXpDaDExRUJSRk1hUEg0K3FxdXpldlp0Rml4YlJ0MjlmWG5ubGxUSlBoYnpYcjA5TlUvRHpqMkRLUS9mQUl4WGRGYWNjUDM3Y3RxT2tzOHE3UVE3QXBrMmIrT2lqajJqYnRpM1RwMCsvWTltTHZuMzdvdFBwaUltSklUSXlrcWVmZnBwbm5ubUd2WHYza3BtWkNWaG5FS1NucDdOKy9YcmJkV2ZQbmtXcjFkcTEzZXp4eHgvSDI5dWJkZXZXbGZ2NUZIbjk5ZGN4bTgzVXJYdWpjSHQrZmo3ZHVuWGo2TkdqYk5xMENZRG16WnZ6NktPUDR1SGg0ZlE5cXpKSjNvUVFKYmgxNm9wdnV4aU1XLzlOL3RjN3dHeTJqYUJaSEpoS2FUM25wczFNZ1B6ZFgxQ1FtbUpkQ3hma2VEMHJVVFZvTkJyTVdaZWNpbEU4Y1RQTlhYYkx0WE5xMWlVMDk3aXVVWGg0ZUluMUcvbjUrU3hZc0lDVWxCUlVWYlVsYjJCTjJ2YnUzY3QvL3ZNZlRwOCtqVWFqNGFtbm51S0ZGMTdBMTllWGd3Y1BzblRwVWhvMmJNamN1WFBwMjdjdkR6MzBFRjkrK1NVYk4yNWsxNjVkN05temgvNzkrL1BzczgvYVB1aXNYNy9lN2dOaDQ4YU5iZC9zejVrejV4NjhFcTV4OHVSSlltTmpiWnNVOU8zYmw3Rmp4OTUyamFCR295RXFLc3FXME83YXRZdWZmLzZaWWNPRzBhZFBIOXpjM0tyTjYxTVY1WCs3SDd5OGNXdmZxYUs3VW02cHFhbjA2TkhENVRFZFRRYXpzckxZdkhrejNicDFZOGlRSVp3OWU3Wk0xN1ZwMDRhbFM1ZXlmUGx5RGh3NHdNQ0JBOG5Nek9UVXFWTUFCQWRiWjhJVUhZTTFTYnE1N1daR281R1BQLzZZL1B4OE9uYnM2TlFYWjFxdGx2UG56NU9ZbUVoNmVqcHBhV2xrWldVUkVCREFvRUdENk5XckZ4a1pHZXpldlp2Rml4ZGpOcHRwMHFRSmdZR0JORzdjR0Q4L1AzcjE2bFZqUnVNa2VSTkNsTTdERTgvbi9vVEh3LzB3L3VjajZ6ZW9GSnRLaVdNVkJSUzFjTXl1OEFPMmVqR1RuSVV6MGZWK0hNOGh6OHVPbE5XUVJxT2hJT04wcVk5NXhDN0QvTjFQSmFkQUZxTjlaa0NaRWpjQTllU1pFalhYN2pXRHdjQTc3N3pEenovL1RGaFltRjJOcEVPSERyRnk1VXJPbno4UFdLYzBqUm8xeXZZaEtTVWxoZWpvYVBMejg3bCsvVG94TVRHOCtlYWJlSHA2TW1EQUFQcjI3Y3VXTFZ2WXZIa3oyN2R2WitmT25heGV2Wm9HRFJyZzRlRmgyOW55OEdIWFRGTzlsNjVmdjg0bm4zekNqaDA3c0Znc2FEUWFSbzRjU1VSRUJQLzR4ejhJRGc2bWQrL2VwVjY3WWNNR2Z2LzlkMTU1NVJWYXRXckYwcVZMeWNyS1l2WHExV3pjdUpGWFgzMjF5cjgrVlZhZWtZS2ZmOEM5MTZOUXdYODNuWEhpeEFtN25XTmRGZFBSNU0zZjM1OTMzbm1IcGsyYk1tellzREp2MEZTMEsrMlNKVXZRNi9YVXFsV3J4UGI4ZXIzZWJ2ZmNhZE9tMGFWTEY0WU5HM2JMdUdmT25HSDM3dDFFUmthU2xwYkdwVXZXTCtwV3Jsekp2bjM3N000dFN1em16NTlmWXZSNjZOQ2h4TWZIWTdGWThQUHpJeVFraElFREI5SzVjMmVTazVOSlMwdmp6My8rTTBGQlFmVHUzWnVjbkJ3T0hUckU0Y09IT1g3OE9QdjM3OGZmMzUvQmd3ZVg2ZldvRGlSNUUwTGNsdEt3RVY2dlQ4Wjg2Q2R5NC8rSmV1RjNhN3ZEZ2F3L2JwNTJtYjk3QndVL0pPSDUzSjl4NjM2L1Mvb3NLZ2RWVlNIWFdPcGo1dTkrUXZ0SVQ0QlNFempOUXoxd2UyNWdtUkkzd0tuZExKT1NrbXk3cWhYVmkvdm1tMi9zUm11S1BpZ3RYTGpROXVHalZxMWFyRjI3RnNDMkRYaEdSZ2JoNGVGTW1UTEZia3BUa3laTjBPdjFoSVNFTUdMRUNEcDI3R2g3N0lzdnZyREZtVGh4b3UzZVU2ZE81YTIzM3FKaHc0WjRlbm95ZlBod0hudnNNZjcxcjMvaDV1Wm0rNWI1dWVlZTQ3bm5uZ1BnMldlZkxmSDhrcE9UK2VHSEgyNzdHano1NUpOMk5ldnVwYU5Iai9MNTU1OERFQmdZeUlRSkV3Z09EaVl0TFkzLy9lOS81T2JtM2pKNSsvYmJiL250dDk4WU9YSWtIVHAwWU5XcVZjVEZ4ZkhaWjU5eDZkSWxHalJvd0IvKzhJY3EvZnBVVmZuZko0SFpqRnZFN2VzVlZuWUdnOEcyM3ZST25uLysrVHVlYytMRUNZZW02aFpYdEI3c2d3OCtzTDFYclZtemhuUG56akY3OXV3UzV5OWF0TWcyNVZpbjA5bE5TeXlTbFpYRjFLbFQ2ZCsvdiszdnliVnIxOGpOTGZtZW1wNmVUcXRXclhCemM2TkpreVlNSGp5WXh4NTdqTFMwTk5zNWZmcjBvWDE3KzkybEwxeTR3SVlORzNqeXlTZEwxR1VycW9sWnYzNzlFaHVkeE1YRmxlaUR0N2MzM2J0M0w3SHJiMDBpeVpzUW9reTBvWjN3bmJ1Yy9OMWZZTnl5OFVadE9JcVd3NVZ0T3FWYStMTjROVG4xK2pWeVkxZWkrZnBMdlAvMENrb2oyUVd1T2xBVUJidzhTMDNnaWhLMjBoSTR6VU05MEwzK1V0a1RON0RlcDV4cTFhcEZTRWdJQUxtNXVhU25wMU9uVGgzYnFCakErZlBudVhEaEFrMmJOclh0RnVudDdRMVlSODJXTFZ2Rzlldlg2ZDI3TitQSGp5L3g3WExkdW5WWnNXS0YzYzZSdWJtNXZQdnV1K3pkdTVjNmRlcncxbHR2MGE1ZE94NTY2Q0hlZSs4OWR1N2N5Zmp4NDNueHhSZDU2cW1uMEdnMHRsM2tIQ2xLZnZUb1VYYnMySEhiYzdwMzcrNXdjckppeFFvS0NncnMyckt6c3pHYnpTeGJ0c3l1dldoNlkybTZkdTNLZ3c4K2lMKy9QeSsrK0tKdG1tUlJrV0JIMXBuNStQZ3dac3dZK3ZidHk2Ky8vbHFtSFNqdjF1dFQweFY4dHc5Tmc0WlZmbXE4ajQ4UEZ5NWNLTk81TDd6d3doM1BpWXVMYzNva3IzaVNjK25TSlJvM2JsenFsRUd6Mlh6YlhTYXZYcjNLckZtekFPalZxOWR0NzFrME8yREFnQUc4L1BMTGFEUWFSbzBhVmVLODBOQlFRa05EN2RxT0hUdkdoZzBiNk55NTh5MUxCYnp4eGh1Y08zZk9ycTFvL2V5dFNnSjA2TkNCbVRObjNyYmYxWkVrYjBJSWgraDY5MGZYL1FHTVcrTEozNWNBcWxvNEU3Slk0bmJIT1pYV3hFM0J1b2F1S0kyei9IWUUvZjlOd2Izdms3Z1BlQWFsaGk5S3J1ck1aak5LeTBEVXcwZExmYnhnM1VZMExadlpKWERsU3R3QXBXVmd1ZGRjaElhR01uZnVYQUIrL2ZWWHBreVpRdmZ1M1ltTWpMU2RzMzc5ZXY3OTczOHpZc1FJMnplK0pwT0pEei84a0MxYnRxQW9DaSs5OUJKRGh3Njk1WDJLSjI3SnljbkV4c2FTbVpsSjgrYk5tVDU5dW0wN2JEYzNOOGFQSDArN2R1MVl1M1l0c2JHeDdObXpoeEVqUnRqVzBDbmxXTiszY09IQ0V0OTZmL1hWVjhUR3hqb2NDMkR2M3IyM25McTFaODhldStQYkpXOEFmLzNyWDBzOHA2TFlkOXFVb1RSQlFVRmxxdjFXbkt0Zm41cE16YjVPd2ErSGNCL3dURVYzeFdsQlFVRk9iVEp5TTRQQjROVE9qTVdaVENiT25EbEQxNjVkUzMwOEx5L3Zsc2xiWm1ZbWMrYk13V2cwTW4vK2ZOdjdUMm0yYjk5T2JHd3N6WnMzdisxN25ETkdqUnFGMFhqamk3N3M3R3hpWW1JWU1tUklxYTlYWEZ4Y3VkNGJxZ05KM29RUWp2T3RoZWVMWTNEdi9UaDUvNDJuNEdmN0tVZXFBNk53R2hUcktFTFJCemV6R2RPWDI4ai9kaCtlejR5UXFaUlZtS3FxS1A3MWI1bThrWk9MYWU0eTNHZTlpZmFSbmlnTjY2TnBIK3h3NGdaWTcrUEFhTlN0NlBYV09vZDNxb2xrc1ZpWU1tVUt4NDhmcDE2OWVyenh4aHQyVXlIQk92WG81cHB1WjgrZVpjMmFOYVNrcEtBb0NrT0dET0hGRjE4czlVTkl2Mzc5Q0FzTFk5V3FWYVNtcGpKbnpoeUNnb0lZT25Rb1BYcjBjSGpITlE4UGp4SzdNRHBUTUx6NDFLMGlmL3ZiM3lnb0tDZ3g4bmFuWkxPMHg0dW1samxhUkx1OFhQMzYxR1Q1U1hzQjBQVzQvV2hPVlJBVUZFUk1USXpMU2dVa0pTV1ZhWHBsV2V6ZnY1L2MzTnhiam1ZWkRJWlMzOHN5TWpLWU5Xc1d2cjYrdlBQT083Y3NJWkNWbGNWNzc3M0hEei84UUVSRUJCTW5UblQ1K3I4aU42OEIzTGh4SXpxZGpxRkRoK0xuNTFmaS9JMGJOOXF0MDZ0SkpIa1RRcFNicGtrZ1hxLy9GY3ZKNCtSdS9CZVczOUlCeHpZMVVRRVVwWEFVN3NiNTZ0VXI1TWF1Ukx0dkYxNS9laFdsZ2V2cjA0aTd5Mncybyt2V0NjdmVwRnVmVkN5QksyL2lCcURwMW9uOHdtbDJ6aWhLM2tyN3NHQjNQNDJHUC83eGozenp6VGU4OHNvckpXcXU3ZDI3bDNmZmZaZkpreWZUdFd0WFRwdzR3YVpObTlpL2Z6OFdpNFg2OWV2YlJ0Zk1abk9wNjBzQTZ0U3B3L1RwMDBsTVRPU2pqejdpeElrVExGdTJERTlQVDdwMDZVTC8vdjFMMUllN1Ywb3J4RnUwYVl3cmRuMHJxcjkycTNwMm92TDYvKzNkZTF5VVpkNC84TTg5UjQ0bUlpSW9pYWpRSWlhaWhuaklCRzA5bXgwOHJOdTJwZnM4dWxwYXU2YVdxYldoZVVnWDA1LzJwUHM4NjFhS3UyWXJicTBWSnVzQlNCTU1OQUVEVkR3Z2lnZ3pNSFBQekgzLy9nQW1rWU1NREE0RG4vZnJ0UnR6enpYM2ZUR3ZYaE9mdWU3cit6VjlkeHpLbnIyaDhISCt6MjBQRHc4RUJRVTFxVUxrdlRJeU1oQVVGR1NYMEdFd0dMQnYzejRFQmdaYWIvdStteXpMME92MWRYNzU0ZTN0allpSUNMejAwa3ZvMEtGRHJlZW5UWnVHSTBlT1lONjhlZGEyS0dQR2pHblNpbjlUbkR0M0RudjM3c1hFaVJQci9Td3VLeXVyYys3dEFjTWJFVFdib2tjUTNCZS9EY3Y1VEJqMjc0WjBNUmZBWFVFTWdIRDM2bG9kYWdTOXV4NVlzczVCdC9LUDBEdzVDZHJ4VDdFM25CT1JKQW1LME9CNjk3MVpWUVU0MWZnWW1MOUl0TDM0aUtzTEZLSEJkdW54ZHZseVpYWE14aFFvcUcvVC9Ka3paeEFYRndlbFVna1BEdzlzMjdZTi8vNzN2d0g4dkUvdTFxMWJUU3BUMzcxN2Q2aFVLdVRuNXlNNU9Sbmp4NCszK1J6T29yaTRHQUJxclY1UzZ5YmZ1QTdwY2o1Y3ByM2c2S25ZemFSSms3Qm56NTVtaDdjOWUvYllaUVZQRkVXc1g3OGVCUVVGV0wxNmRaMWo4dlB6WVRRYTRlL3ZYK3M1VDAvUFdyY3g2L1Y2cEtXbElTa3BDYWRPbllKR284R0VDUlBxWGZscUtVZVBIc1dXTFZzUUhCeU1XYk5tMVRsR0ZFWGN2SG16MFlWazJocUdOeUt5RytVallYQmZGZ3R6K2trWS94a1A2VnBsSDVyS0xYRlZqYjRiODgyZFVOWGFXNjU2bmNVTThjdjlNQ1VmZ1hiQ00xQVBmUUpnczF5bllOWnFvQndmQTh1K2Z6VThzTHdDNW44Y2JOSTFsT05qWU5acWdFYVd6bTdJdVhQbkFNRG0vVkxWMHRMUzhONTc3MEdTSkN4YnRnd2hJU0hRNlhSSVRrN0c1TW1UTVc3Y09MejExbHY0NmFlZk1IVG8wRWJmbGxkYVdvcTB0RFFFQmdaaThlTEZ5TXpNeFBuejUydmRxdGtRbzlGWWE0V3ZzZVhHSGFHNmVFRkRlM0hzeWRuZW45WktUSzBzRTkrV2JubnYxNjhmVWxOVHNYdjM3a1lWSmFuTDd0MjdtN1FYODE1WldWbll1blVyTGwyNmhQbno1MXNyT3g0OGVCQktwUkphclJhaUtDSWhJUUVkT25Tb2M3K1lLSXE0ZXZVcUNnb0trSk9UZyt6c2JHUmxaY0Zpc2FCWHIxNllQWHMyUm80YzJhUlY3K1BIajJQZHVuVjFQdmYyMjIvWE9yWmx5eFlFQkFUZzNMbHppSStQUjNwNk9vWU5HNFpYWG5uRit2bDQ2TkFoQ0lJQU56YzNLQlFLSERseUJCYUxCZjM3TzIvL3dPWmdlQ01pdTFPRkQ0YXEvMENZdnpzQlk4TGZJZDJzcXRSVjNlTU5nQUpvWUUrY1VOMVpvTVlxbkZ4eUc0WlBkc0I0S0FFdVU1NkRhdERReG9WQmNoaVR5UVRYY2RHd2ZKSFk4T3BiVTdtNlFEa3VHaFYyK0NQYllEQWdKeWNISFR0MlJMZHV0bGM4VFVwS1FseGNIQlFLQlY1Ly9YVU1HalFJUUdVMXhiLzg1UzlRcVdyK0ozZnUzTG1OWGxYS3lzcENXbHFhOVhGWVdGaWppaDdjdlJxNVpNbVNSbDJyTlpBa3lkcVQ3ZDRpSXZhK1RqVm5lbjlhTTNQcVVhaEMra0x3YkZ1M3RNMlpNd2NMRnk1RWx5NWRFQk1UWTlOckV4TVRrWktTZ3JpNHVHYk40ZE5QUDBWOGZEdzZkKzZNbFN0WFdnc1lBVUI2ZWpwT256NE5pOFVDaFVLQmdJQUFMRm15cE00OWFydDI3VUpDUWdJRVFZQ2ZueDlDUWtJd2F0UW9SRVJFTlB1VzU5RFFVQ3hmdnJ6UjQzMThmTEJ4NDBZa0pTVWhJQ0FBUzVjdVJWUlVWSTB4S1NrcE9IMzZ0UFd4cjY4dkZpMWE5TUMrMkdsdEdONklxR1VJQ3FnaWgwTTFLQXFtNDkvQytLL1BJTis1WGZrVXFvS2JYRm1qVW00b2dBbFY0K1dhRGI0cmRtNkI0dC8vaEhiS2RLZ2VyYnZTRnJVT0JxVUNtaGVtTjlpUXU2bFU4MTZBUWFtbzZsZlJQRjkrK1NWTUpoTWlJeU50MnR0aHNWanc2YWVmNGgvLytBZGNYRnp3eGh0djFQcEcrTjdnMXRLcTk4T1l6V1pycWYyaFE0ZlcrMDI2ajQrUFhhNjdmUGx5dXhTT09YYnNHRXBLU2hBY0hOd2lCUkljOWY2MGRkTEZYRWczYjBBenRtMDJUSTZOamNYbXpadVJuNStQNmRPbjMzZnZtazZudzg2ZE82SFg2eEViRzl2czYwK2FOQWxlWGw2SWlZbXBWZVNvT2pESnNneFpscTM3VCt2eTNIUFBZZlRvMGVqV3JadGRpdks4OXRwcjFwKzl2THhzN3NFMmMrWk1qQm8xQ3VIaDRYVis5cTVjdVJLU0pGbURxUzN0UTlvaWhqY2lhbGxLSmRTUGo0WTZhaVJNU1YvQjhPWG5nTDZ5S0FRRVFLNk1iMVhWS2VzdWNTSlhqYTBNY1Q4UGthNWNSc1gvMndCRmp5QzRUdnNORkwxcWI5b214NU5sR2ZMd3dWQVczYnovN1pNMlVENHpBZEtBTU1oMlduWDcvUFBQQVFEanhvMXI5T3VLaW9xd1ljTUduRDkvSGo0K1BsaTJiQmw2OWVyVjdQazBoY2xrZ3Rsc1JuRnhNZWJObTRmaTRtSTgvL3p6OFBQenc4aVJJL0g4ODgrM2VBaXhSeSswNjlldlc4dnpUNTQ4dWRubnE5WWEzcCsyem5UeVJPVm5maHU2WmZKdUhoNGVlT09OTjNEZ3dBRXNXclFJVVZGUmlJNk9yblVyWkY1ZUhnNGZQbXk5WGRwZS94NTdlbnJlOS9OSkVJVDdmdm4wMEVNUHRhcTlwSDUrZnZEejgydHdqRUtoYURDUXRpY01iMFQwWUtqVlVJK2VBTldJMFRBbko4SDR6YjhnVjkxT0tUU2lyVUIxSHpsQitMblJkM1dLa3k3bVFyOStGWlNQaE1IbG1WbFFCTENaYm1zamlpSTBVOGRCQ2RnbHdDbWZtUUJNSFFkVFZSUFg1cEFrQ1gvKzg1OVJVbEtDcUtpb1J1MUpNWnZOU0VoSVFIeDhQQ29xS3RDL2YzLzg4WTkvdEtuNjJmYnQyMjNhODNZL09UazVrR1VaT3AwT1dxMFdDeGN1UkhSME5BQmcyTEJoalo1WFVWRVJBTmpjaXNBZTh2UHo4ZTY3NzZLa3BBU1BQZmJZZlJzSDI2SXR2RCt0bWl6RGxIb1VxcjdoZ0xiaFZodk9idkxreVlpT2pyYnVnOHZOemJVR0psbVdFUlFVaE1qSXlFYXR6aEhaaXVHTmlCNG9RYXVGK29rbm9SNDVCdVl6cDJEOCtxQzF4Y0RQbTl0ay9MenByU2JaT2xLQUxGZjJsS3R1OG0wNW53bDk3REtvd2dmRFplcE1DTDROZjVOSEQxWjFnRlA1ZEliNXIvRk4yd1BuNmdMVnZCY2dEUWl6UzNBRGdQMzc5eU01T1JtZW5wNk5xZ1NuMCttd2RPbFNYTDU4R1VxbEVyTm16Y0t6eno1cjg3ZkNKMDZjYU9xVTYzVDA2RkVBZ0wrL1A1WXVYZHFvdldLYk5tMUNYbDRlM04zZG9WYXJVVnBhaW9zWEw4TEx5K3VCVnBnRGdLKysrZ283ZHV5QTBXaEVhR2hvalZ1eDdNSFozNS9XenZ4akJ1U3kwalpWcUtRaEhoNGVpSW1Kc1huL0cxRnpNYndSa1dNSVFtVmhrL0RCa0M3bXd2ajFRWmhQcHdLU1ZMTUlTVlZhRXdESTl4NFc4SE16OEx2MnhKblRUMEozNWhSVWp3Mkh5NVJwRURvMXYrY1UyWWNvaWhBaXcrRXk2RkZZdmp6YytFSW1yaTVRam8rQmNsdzBERXFGWFc2VnJQYkVFMC9nMEtGRGVQbmxseHUxV2QvRHd3TWpSNDdFMGFOSDhlcXJyemE1ZXR4SEgzM1U2R3B1T1RrNWVPdXR0eG9jTTJQR0RKU1dsbUx1M0xtTlBxK1BqdytPSERsUzQxalhybDB4ZCs3Y1JyM2Vuanc5UFNHS0lrYU1HSUdYWDM3WjdpdGJ6djcrdEhibUUwY0FyUXZVNGJidGR5SWkyd2g2dmI3NU80dUppT3hBdm4wTHhzUXZZVHAyR0REVUxOa3RWNlU0b1k3Vk9Pc1lXYTU5cjc5Q0FWVkVKRFRSWTZFTUNyYjduS25wMUdvMVZFWVIwcmxzU0tmT1FDNjZCVG4vY21XWWMzV0JFQmdBd2NjYmlrSDlvUWdOaGxtcmFiSFM3YUlvMWlvQTBCQlpsbUd4V0I1NElaS1dWRjE1MFpIN1NuSnpjeEVVRk9TdzZ6ZWtOYncvclZaRk9jcisrRi9RaklpQmRzYUxqcDROVVp2RzhFWkVyWS9SQU5QeGJ5RW1mZ25wVmxFZEF5cjN1d2x5emRVNG9IS0ZUcExsbjN2TDNVWFJJd2phNkhGUURSd0N0S0UvdXAxZGRmVXdRUkJxL0dFc1NaSTFKTm1qQVRjUnRReng4SmN3N3QwRjl4WHJvZkR2N3VqcEVMVnBERzlFMUhySkVpeHBKMkg4K2lBc2VSZnFlQjdWbmJ6clB3WGtXcXQxZ21jSHFCOGZBODBUVDdhNVhrUkVSQSthL3AzWEFiVWE3c3VhWHc2ZmlCckc4RVpFVGtFcXVBanhSQkxNSjQ5RExxdGRlYTg2d2dsVmNhMmFZSDIranBDblZFSVZNUVRhSnlleVFpVVJVUk5ZTG1TaGZNTXF1UHhxTnRTUGozYjBkSWphUElZM0luSTY1aDlPUTB4T2dpWHR1enFmbHdFb2dIdmFEMVN1d0Vtb2U1MU8yYk0zTk5Iam9JcDRERkR5bGtvaW9zYW8rSEFUek9kK2dPZjZEd0ViOW8zYWkzejdGbVJkR2VTS2NzaWlFWUxKQkZrVUladEV3R1NxK3FjSVdlS2Z1MVNiZHRLempwNkN6UmplaU1oNVZaVERmUEpFWlpDcjY3WksvQnprcW44R3FpcFgxdE1RSE80ZVVBMGNBazNrOE1vQ0ovZHBka3BFMUY3SkpjWFFMVnNBelppSjBENzlLL3VldktJY1VsRWg1RnRGa0c3ZWdQbEdJZVRpSXNpbGR5ckRtcjRNc0ZPN0VHcS9QTGZ2ZHZRVWJNYndSa1J0Z2x4VUNQSDR0ekNsSElWY1VsejcrYXFzSmxTdHdOWDQ0S3NueHltOGZhQWFQQlNhSVNNZ2RPM1dRak1uSW5KT3hyMjdJQjQ1QkkrMTI1cTlmMWkrZlF1VzdCOWhQcDhCUzg2UGtHN1dMRllsYUxVUU92dENlTWdMZ29jSEJBOVBLRHc3UUhEM2hNTERFL0R3Qk5RYUNHbzFCSTBHVUdrZ2FEU1ExV29JYmJ4cE9MVXZERzlFMU9aWXptZENQSEVFNXZTVDlYNHpLNk95VktVZy9KemJwTHBhRFZSUitBZEFIVGtjNnNIRElIVHlicUdaRXhFNUI3bjBEblJ2dmd4MVJDUmNYcHpmdEhNVUZVSThtZ2hUMm5lUWl3b0JBRUluYnlnZURvS3FSMDhvT3Z0QzZOd0ZpczVkV0Z5S3FBckRHeEcxWGFJSTg0OFpNUC93UGN3WmFaQkxTK29lVjlubDJ4cmNaTG5xcHNyNmdseXZZR2dpaDBNOU1BcHc5MmlScVJNUnRXYkdQZjhITWVscmVMeXpFWUtQcncwdk5NQjA4Z1JNSjQ3QWtwc0RvWk0zMUpHUFE5bXJEMVE5Ky9BemxlZytHTjZJcU4yUUx1YkM5TVAzTVA5d0d0TGwvUG9IeWpKa0FYZmRYbG03M1VBMVJWQXcxSDM3UXhuNktKUTllN2ZFdEltSVdoWDU5aTNvbGkrRWV1Z1RjSmsxcDNFdkVrV0lpVi9BZU9nQVlMRkFOV0F3Tk1OR1FSa2N5cjNGUkRaZ2VDT2lka2t1S1libGg5TVF6NXlDNWV5WmhrWlcvcjljLzBxY2xkWUZ5dEJIb1E0YkFGVy9jQWdkT3RwdndrUkVyVVQ1OW8yd25EMERqOWpORURvODFQQmdpeG1tWTRkaC9OZG5VSGo3UUIwMUV1ckk0UUQzb1JFMUNjTWJFWkVvd253K0ErWWZUbGZlWG5ubnRsMU9LM1R0QmxYb28xQ0g5WWV5enk4QTlZTXZvMDFFWkUrbS8zd0R3NmM3NFRMOXQxQ1ArbVg5QTJVWjV1K093NWp3ZDhpU0JOY1g1a0VaRXZyZ0prclVSakc4RVJIZG8vTDJ5dE13WjV5R2RDblBQaWRWcTZIcy9ZajFGa3VGZjRCOXprdEU5SUJJbC9LZ1gvc1dsUDBpNERiM3RYckhXVExUWWZqc0UwaFhDNkFlTXhFdWs1NXpTQTg0b3JhSTRZMklxQ0VWNWJEOGxBMXozZ1ZZOG5JcSs4bFZsRGYvdks1dVVIYnZBVVgzSGxBRzlLajgyVDhBVUxGQk9CRzFRbm9kZE8rOERzSGRBMjVML2dSQnE2MDFSTDV4SFJXZjdJQWw2eXdVM1h2QTlZVzVVQVFFT21DeVJHMFh3eHNSa1kza0c5ZGd5YnNBYzI1bG1KT3VYQUlzbHVhZldGQkE4UFdEc3Z2RFVBWUVWb1c3aHlFODVOWDhjeE1STlpGOHF3ajZ1RFdRUzB2Z3NXSWRoRTZkYXc0d0dtRDRaenhNU1Y4RExxNXdtVHdONmhFeGdFTGhtQWtUdFdFTWIwUkV6V1V5d1hJcEYxTCtUekQvbEExTC9rK1FpMi9hNy94YUZ3aGUzbEIwNmd4RkoyOG92RHRENGVVTm9WUG5xdVBlZ0pJcmRrUmtmNWFzc3lqZnZoRUtkM2U0TFZnQ29XczM2M1BTbGNzUWs3NkNLZlVZWUJLaGZudzBYS1pNQjF6ZEhEaGpvcmFONFkySXFDVVlEYkJjdVFTcDhCcWtHOWNoWGJrRXk0M3JrSzlmYlpITENaNGRhb1E1aFVlSHl0dWExQm9JV2kwRXpjOC95MnBONVdOTjVUOEZyWmFWMzRpb0J1bGlMb3hmZkFiem1lK2g3TnNmYnYrMUNOQzZRUG9wRzVhOEN4Qy9PMmJkRTZ4OEpBeXVNMTZFME5YZndiTW1hdnNZM29pSUhpUlpnbnl6Q0piclZ5RVhYb1hsK2xWWXJsMkJmT01hNUxKU1I4K09pRm9CWmZBdjRQYmFpZ2QrWGVubURVaVg4MkU4ZEFCeS9rK1FBYWdIUmtGMmM0ZDBLUmZTeFZ6cldLR2pGMVNEb3FCNWJEZ1VEL2Q4NEhNbGFxOFkzb2lJV2d1ekdWSkpNZVRTRXNoM1NvQ3lVbGp1M0laY2VxZnlXT2tkU0hkS0lKZmRBVXdtUjgrV2lGcUlEUG5CN2hlVEFVZ1NBQUVLb2VxeFVOM2xzcExReVJ0Sy80ZWhDZ21GTXFRdkF4dVJnekM4RVJFNW80cHl5SGRLSUZXRk9ybTBCSkt1RExJb0FpWVJNSnNnaXliSVZUL0RKQUltTTJTVENOa2tRakNiSUlzaVpKT3A2bm1HUWFMVzRzR0dOd1VneXhBZ0EzTE5Qd2tWM1FLZzZoY0I3ZmluV2VxZnFKVmdlQ01pSWlJaUFJQmNmQlBtekRTWXovNEE4L2xNd0dnQTNOeWhlZUpKYUdQR0ErNGVqcDRpVWJ2RzhFWkVSRVJFdFpuTk1LZWZoSGowRzFpeXpnRmFGN2o5YmlHVVllR09uaGxSdThYd1JrUkVSRVFOa205Y1E4WC9iWWNsTnh1YUp5ZEIrL1N2SEQwbG9uYUo0WTJJaUlpSUdzVjRZQy9FTC9aREdSWU90d1ZMSEQwZG9uYUg0WTJJaUlpSUdzMmNtWWFLTGVzWTRJZ2M0QUhXb1NVaUlpSWlaNmNLR3dDMy8zNFZsc3gwR1A3MlA0NmVEbEc3d3ZCR1JFUkVSRFpSRG5nTTJpblRZVHIrTGN5cHh4dzlIYUoyZytHTmlJaUlpR3ltR2ZjVVZHRURVUEh4LzBDK1dlam82UkMxQzl6elJrUkVSRVJOWTZpQWJ1VWZJSFQwZ3Z2U1B3RkMrMWdYME9sME9IdjJMRkpTVWxCVVZJU01qQXdBUUw5Ky9lRGo0NE1oUTRZZ01qTFNJWE9UWlJtQ0lEamsydFR5R042SWlJaUlxTWtzV1dkUnZ1bGRhSithQWMzWUtZNmVUb3RMVEV6RWdRTUgwSzlmUDBSR1JxSmZ2MzRBZ0NsVGF2N3VYYnAwd2N5Wk14RWRIZDFpYzBsT1RrWkpTUW5HamgwTFFSRHc5ZGRmNCtEQmc5aTRjU09VU21XVHpoa2JHd3VOUm9QRml4YzMralczYnQzQ0J4OThnT25UcCtNWHYvaEZrNjViN2JQUFBrTmFXaHBXckZnQnRWcmRySE8xUlNwSFQ0Q0lpSWlJbkpjeXBDODAwV05oUExBWHFyQndLTHIzY1BTVVdvUk9wOFBPblR1aDErc1JHeHNMRHcrUEJzZmZ1SEVEY1hGeHlNakl3T3pacys4NzNsYWxwYVhZdG0wYit2VHBnM0hqeGdFQSt2VHBnL3o4ZkJ3K2ZCaGp4b3k1N3psU1UxUHgwRU1QNFpGSEhyRWVreVFKRm92RnBya2tKaVlpTFMwTnYvM3RiNUdWbFlYeThuTG85WHJvZERxVWxaVkJwOVBoenAwN0tDa3BRVWxKQ1c3ZnZvMHhZOGJnMTcvK2RZM3pYTDE2RmZIeDhlamZ2ejh1WHJ6WTREWFZhalY2OUdpYi82NDFoT0dOaUlpWVhDVzFBQUFOOEVsRVFWU0lpSnBGTTJVR1RLZFNVUEcvVytHK2ZDM1FCbS9iVzdObURTSWpJekY1OG1TYlhuZjQ4R0VVRlJYaDNYZmZ0ZXQ4dG0vZkRxUFJpTGx6NTFxUEJRWUdZdmp3NGZqNDQ0OHhjT0JBZE9yVXFjRnp4TWZISXlRa3BFWjRBNERpNG1La3BLVFVHdCs1YzJmMDd0Mjd4akZKa3ZETk45OGdJaUlDZ1lHQmVQSEZGMUZjWEF5Z01tQnB0VnJvZERvRUJnYWlhOWV1Q0E0T1JzZU9IV3RkMDJBd1lPM2F0VEFZREVoUFQ4ZVpNMmZxbmJmQllFRDM3dDJ4ZGV2V0JuKy90b2poallpSWlJaWFSZEJxNFRMOUJWUjhGQWZUMFVTb0h4L3Q2Q25aMVk0ZE85Q3paMCtiZzF1MWpJd003Tml4QTNQbXpMSExmUGJ2MzQvang0OWp3WUlGOFBIeHFmSGNuRGx6c0dqUklxeGR1eGF4c2JGUXFXei9jejhuSndlYk5tMnFkVHdxS2dxTEZpMnFjZXpZc1dNb0xDekVhNis5QmdEWXNHRURsRW9sM04zZG9WYXJjZUhDQmZ6aEQzL0FDeSs4Z0lpSWlEcXZKNG9pVnE5ZWpiS3lNblR0MmhVOWV2VEE0c1dMYTkwMnFkZnJzWG56WnFTbXBtTDY5T2syLzE1dEFjTWJFUkVSRVRXYmF1QVFLUC96RFF6N2QwTTllQ2pnNnVib0tkbEZZV0VoTWpJeUVCY1gxNnp6SkNRa1lOS2tTZkQxOVczV2VVNmNPSUZkdTNZaE9qcTZ6bHNqdmJ5OHNHalJJcXhhdFFwcjFxekI0c1dMNGVMaVl0TTFJaU1qc1hUcDB2dU9rMlVaKy9idFE2OWV2YXdyYWQ3ZTNqWmRxNnlzREd2WHJzV2xTNWVzKysyV0xGbUNGU3RXWU9IQ2hlamF0U3NBSUMwdERSOSsrQ0ZLUzB1eGZQbHlEQm8weUticnRCWHRveVFRRVJFUkViVTQxMW16Z1lweUdQNytOMGRQeFc1Mjd0eHB0eFd6blR0M051djF5Y25KMkxCaEEvcjI3WXQ1OCtiVk8yN0FnQUY0NVpWWDhQMzMzMlBac21Vb0xHeVpWZzZIRHg5R2ZuNCtYRjFkbTN5T3JWdTNvckN3RUxHeHNRZ0lDSUN2cnkvV3IxOFBBRml3WUFGMjdkcUY1Y3VYWTlXcVZlaldyUnMyYjk3Y2JvTWJ3SlUzSWlJaUlySVRvWXNmTk9PblF2eGlQOVREbm9DeVY0aWpwOVJzdWJtNTFvcVN6WldhbXRyazErN2J0dzkvKzl2ZjBLZFBIN3o1NXB2UWFEUU5qbytKaVlGYXJVWmNYQnptejUrUHA1OStHczg4OHd6Kzg1Ly9XTU5jY1hFeHNyT3o4ZkhISDF0ZmQrWEtGU2lWeWhySDd2WExYLzRTYm01dTJMVnJWNU4vbjJxLy8vM3ZZYkZZNE9YbFpUMW1NcGt3YU5BZzVPVGtZTisrZlFDQWh4OStHS05IajRaV3EyMzJOWjBad3hzUkVSRVIyWTEyM05USzRpVi8vUkFlcXpZQUN1ZTkwU3NqSXdORGhneXgremx0RFlORlJVWDQ3TFBQTUdqUUlEejExRk80Y3VWS28xN1h1M2R2dlAvKys5aTBhUk5PbkRpQlNaTW1vYkN3RUpjdVhRSUFCQWNIQTREMU1WQVprdTQ5ZGkrRHdZQlBQdmtFSnBNSmp6NzZLQ1JKc3VuM3VadFNxY1MxYTllUW5KeU03T3hzWkdabW9xaW9DTDYrdnBnOGVUSkdqQmlCL1B4OGZQdnR0MWkvZmowc0ZndjgvZjBSRUJBQVB6OC9kT3pZRVNOR2pFRG56cDJiUEFkbndqNXZSRVJFUkdSWGx0eHNsSzliQ2UzVHY0TG15VW1Pbms2VEhUaHdBSHE5SGpObnpyenYySHY3dk5Wbjl1elpUU3A4Y3ZueVpYVHIxZzNUcGsyRHlXUnExR3NpSXlQeHhodHZ3R1F5UWFmVDFWamRxcWJUNldxME1WaTJiQmtHREJpQWFkT20xWHZlZ29JQ3pKOC9IL1BuejBkbVppWnUzYnFGMk5oWWZQREJCemgyN0ZpTnNaSWtRUlJGcU5YcVdyM25wazZkaXZqNGVFaVNoSTRkT3lJa0pBUjkrL1pGZUhnNFVsTlRrWm1aaVhmZWVjYzZ2cnk4SEdmUG5zV1BQLzZJM054Y0ZCUVV3TWZIQjdHeHNWQTQ4WmNFdHVES0d4RVJFUkhabFRJb0dPckhSOE9ZOEhlb0l4NkQwTGw1UlRvY1JhL1hvMHVYTG8wYU8yUEdqUHVPeWN2TGcxNnZiOUpjQWdJQ0FBQWZmdmdoWkxseTdlV2pqejdDMWF0WHNYTGx5bHJqMTYxYlp5MVVvbGFyNnd4dVJVVkZXTHAwS2NhT0hZdm5ubnNPQUhEbnpoMVVWRlRVR3B1ZG5ZMmdvQ0NvVkNyNCsvdGp5cFFwZVBMSko1R1ptV2tkRXgwZGpkRFEwQnF2dTNIakJ2YnMyWVB4NDhmWDZzc1dIQnlNaUlnSWVIdDcxeXAwc252MzdscHpjSE56dytEQmd6RjQ4T0RhYjFBN3dmQkdSRVJFUkhibjhzd3NtTk5Qb3Z5anpYQmYraWRBY0w2VmtTNWR1dURHalJ1Tkd0dVkxYm5kdTNjM09nelc1KzZRYyt2V0xmajUrZFY1eTZERlltbXd5bVJKU1FsV3JGZ0JBQmd4WWtTRDEweExTME5zYkN3bVRKaUFGMTk4RVFxRkFpKzk5Rkt0Y1gzNzlrWGZ2bjFySEx0dzRRTDI3Tm1EOFBEd2Vsc0Z2UHJxcTdoNjlXcU5ZNklvQWtDOUxRSEN3c0x3MWx0dk5UanZ0b2poallpSWlJanNUK3NDbDFselVMSHRmWWlIRXFBWjI3amJDbHVUTGwyNklDTWp3MjduS3l3c1JGaFltRjNPSllvaUNnb0tNSERnd0RxZk54cU45WWEzd3NKQ3JGcTFDZ2FEQWF0WHI3YVc0Ni9Md1lNSHNYUG5Uano4OE1PWU9uV3FYZVorcjVkZWVna0dnOEg2dUt5c0RIRnhjWGpxcWFmcWZMOTI3OTU5MzRJdGJSWERHeEVSRVJHMUNGWC9RVkFOZUF6R0EzdWhEaDhFb1dzM1IwL0pKajE3OXF4eFcyQnpaV1ptMnEzdHdQSGp4MUZSVVZIdmFwWmVyNjh6dk9YbjUyUEZpaFh3OFBEQWUrKzlWMi9mdWFLaUltemJ0ZzNmZi84OUlpTWpzWERoUXJpN3U5dGw3dmU2dDRETDNyMTdvVmFyTVhYcVZIVHMyTEhXK0wxNzk5YllwOWVlT04vNk5SRVJFUkU1RGRkZi93N0NRMTdRYjNzZk1CcnUvNEpXeE1QREEyRmhZVWhKU1duMnVWSlNVaEFXRm1hWDBHRXdHTEJ2M3o0RUJnWWlKS1IyT3daWmxxSFg2K3ZzditidDdZMklpSWg2Zzl1MGFkT1FsNWVIZWZQbUlTc3JDL1BuejhleVpjdGFMTGpkNjl5NWM5aTdkeThtVHB4WVozQURLbGZtT25UbzhFRG0wOXB3NVkySWlJaUlXbzY3Qjl4ZVhnTDltdVdvK0dnelhCZTg3dWdaMlNRbUpnWjc5dXhwZHN1QWhJU0VSaFUxdVI5UkZMRisvWG9VRkJSZzllclZkWTdKejgrSDBXaUV2NzkvcmVjOFBUMnhhTkdpR3NmMGVqM1MwdEtRbEpTRVU2ZE9RYVBSWU1LRUNmV3VmTFdVbzBlUFlzdVdMUWdPRHNhc1diUHFIQ09LSW03ZXZObnN2WVBPaXVHTmlJaUlpRnFVd2o4QXJyTVhvR0w3Um9oZmZnN051S2NjUGFWRzY5ZXZIMUpUVTdGang0NG0zL0s0WThjTzlPelpzOW5OdnJPeXNyQjE2MVpjdW5RSjgrZlB0MVoyUEhqd0lKUktKYlJhTFVSUlJFSkNBanAwNkZEbmZqRlJGSEgxNmxVVUZCUWdKeWNIMmRuWnlNcktnc1ZpUWE5ZXZUQjc5bXlNSERrU25wNmVOcy92K1BIaldMZHVYWjNQdmYzMjI3V09iZG15QlFFQkFUaDM3aHppNCtPUm5wNk9ZY09HNFpWWFhvRmFyUVlBSERwMENJSWd3TTNORFFxRkFrZU9ISUhGWWtILy92MXRubDlid1BCR1JFUkVSQzFPRlQ0WTJvblB3dmpQZUNnNmVVTVYyWENGdzlaa3hvd1plUFBOTjVHWW1JaVltQmliWHB1WW1JaU1qQXpFeHNZMmF3NmZmdm9wNHVQajBibHpaNnhjdVJJREJneXdQcGVlbm83VHAwL0RZckZBb1ZBZ0lDQUFTNVlzcWZOV3gxMjdkaUVoSVFHQ0lNRFB6dzhoSVNFWU5Xb1VJaUlpbXQzb09qUTBGTXVYTDIvMGVCOGZIMnpjdUJGSlNVa0lDQWpBMHFWTEVSVVZWV05NU2tvS1RwOCtiWDNzNit1TFJZc1dOVmhrcFMxamsyNGlJaUlpZWpCa0dlVWZ4Y0Z5T2hXdXMxK0dhdkJRUjgrbzBYUTZIZGFzV1lPZ29DQk1uejc5dm52WGREb2Q0dVBqa1p1YmkyWExsalY3cjF0WldSbU9IVHVHbUppWWVpc3R5cklNV1pZYmJGaDk1ODRkM0w1OUc5MjZkYk91YmpuU3RXdlhjUDM2ZFlTSGgwTVFoRHJIU0pKa0RhYjNOdnB1YnhqZWlJaUlpT2pCc1ZpZzMvZ09wTndjdVA1bUxsUlJqenQ2UmpZNWNPQUFEaHc0Z0tpb0tFUkhSNk5uejU0MW5zL0x5OFBodzRlUm5KeU15Wk1uWS9Ma3lRNmFLYlZGREc5RVJFUkU5RURKUmlNTWYva0E1alBmUXp0MUpqUy9kSzZBbzlQcGtKcWFpdFRVVkJRV0ZxSzh2QndBNE9ibUJsOWZYMFJHUmlJeU1yTGRsck9ubHNQd1JrUkVSRVFPSVI3Y0IrUEJmMEFaMUFldXYvbHZwK3NEUi9TZ01id1JFUkVSa2NOSWwvTlI4ZGZ0a0s0VlFETm1JclRqbndicTJkTkYxTjR4dkJFUkVSR1JZOGtTVEVlK2d1SHplQWp1SG5EOTllK2dESDNVMGJNaWFuVVkzb2lJaUlpb1ZaRHYzSVpoOS8vQ25INFNpb0JBYUtJZWgvcXg0WUNIN1QzSGlOb2loamNpSWlJaWFsV2tLNWNoSHY4V3B1K09BWG85bEtIOW9CbnlPRlQ5Qi9HV1NtclhHTjZJaUlpSXFIV3lXR0RPVEljcE9Rbm1qTk9BSUVEWnZRY1VQWUtnQ3V3TlJZOGdLUHo4QWFIK3ZtWkViUW5ER3hFUkVSRzFlckxSQ0NuL0oxanljaXIvbDVzRHVhd1VVR3VnRE9nQnVMaENVR3NBdFJxQ1JndW8xWUJhQTBHalliaWpPbWtuUGV2b0tkaU00WTJJaUlpSW5KSjhxd2lXdkF1d1hMa01TVmNHVk9naGwrc2g2M1dROVhySUZYcEFyM1AwTkttVjh0eSsyOUZUc0JuREd4RVJFUkVSa1JQZ0dqSVJFUkVSRVpFVFlIZ2pJaUlpSWlKeUFneHZSRVJFUkVSRVRvRGhqWWlJaUlpSXlBa3d2QkVSRVJFUkVUa0JoamNpSWlJaUlpSW53UEJHUkVSRVJFVGtCQmplaUlpSWlJaUluQURER3hFUkVSRVJrUk5nZUNNaUlpSWlJbklDREc5RVJFUkVSRVJPZ09HTmlJaUlpSWpJQ1RDOEVSRVJFUkVST1FHR055SWlJaUlpSWlmQThFWkVSRVJFUk9RRUdONklpSWlJaUlpY0FNTWJFUkVSRVJHUkUyQjRJeUlpSWlJaWNnSU1iMFJFUkVSRVJFNkE0WTJJaUlpSWlNZ0pNTHdSRVJFUkVSRTVBWVkzSWlJaUlpSWlKOER3UmtSRVJFUkU1QVFZM29pSWlJaUlpSndBd3hzUkVSRVJFWkVUWUhnaklpSWlJaUp5QWd4dlJFUkVSRVJFVG9EaGpZaUlpSWlJeUFrd3ZCRVJFUkVSRVRrQmhqY2lJaUlpSWlJbndQQkdSRVJFUkVUa0JCamVpSWlJaUlpSW5BRERHeEVSRVJFUmtSTmdlQ01pSWlJaUluSUNERzlFUkVSRVJFUk9nT0dOaUlpSWlJaklDVEM4RVJFUkVSRVJPUUdHTnlJaUlpSWlJaWZBOEVaRVJFUkVST1FFR042SWlJaUlpSWljQU1NYkVSRVJFUkdSRTJCNEl5SWlJaUlpY2dJTWIwUkVSRVJFUkU3Zy93TytwcDR1Y3VUZUJBQUFBQUJKUlU1RXJrSmdnZz09IiwKCSJUaGVtZSIgOiAiIiwKCSJUeXBlIiA6ICJtaW5kIiwKCSJWZXJzaW9uIiA6ICIiCn0K"/>
    </extobj>
  </extobjs>
</s:customData>
</file>

<file path=customXml/item3.xml><?xml version="1.0" encoding="utf-8"?>
<s:customData xmlns="http://www.wps.cn/officeDocument/2013/wpsCustomData" xmlns:s="http://www.wps.cn/officeDocument/2013/wpsCustomData">
  <extobjs>
    <extobj name="C9F754DE-2CAD-44b6-B708-469DEB6407EB-1">
      <extobjdata type="C9F754DE-2CAD-44b6-B708-469DEB6407EB" data="ewoJIkZpbGVJZCIgOiAiMzI2NjU1OTI5NzU4IiwKCSJHcm91cElkIiA6ICI5Mjk5MDI2MDIiLAoJIkltYWdlIiA6ICJpVkJPUncwS0dnb0FBQUFOU1VoRVVnQUFBNTBBQUFTVkNBWUFBQUF2MkxxcEFBQUFBWE5TUjBJQXJzNGM2UUFBSUFCSlJFRlVlSnpzM1hkNGxOZWQ5dkh2akdha1VaZVFCSktRa0FTaWk5NnJBV1BjY1k5clhPSjRZM3MzWmJPSk45bTg2WnZOSnRuMHhIRVN4M1p3alUzY2pRM0dCdE43a1lRQWdVQkNFdXE5VDMzL0dKQVFFakFxbzFHNVA5ZWxDejFsenZPYlFZSzU1NXpuSElQTDVYSWhJaUlpSWlJaTRnVkdYeGNnSWlJaUlpSWlnNWR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5ZGNGaUlpSWlHZlMwOVBadSs4QStRWDVXQUtEeWMzSjluVkowazhralI1TFMxTWppWWtKekprOWk3UzBOQXdHQXdhRHdkZWxpWWhnY0xsY0xsOFhJU0lpSXBmM3dwb1hxVzF5RWpOcUhGRWpFb21LVGZCMVNkTFBWQlFYVUZHU1QvSHBMTUtEekR4dzN6MllUQ2FNUmcxc0V4SGZVdWdVRVJIcDUzNy96TE5FeEtVeWFjNHlYNWNpQTBURzdrK29QbnVTeHg1K0FJdkZncCtmbjY5TEVwRWhUS0ZUUkVTa0gzdGh6WXNZd3hPWnJNQXBYWlM1NnhNYXkwNXgzejJmSXlRa1JNRlRSSHhHNHkxRVJFVDZxZlQwZEdvYW5RcWMwaTFwODYrbXdRcDc5KzZscGFVRnA5UHA2NUpFWkloUzZCUVJFZW1uOXV3N3dQQ2tjYjR1UXdhdytOR1R5TXc2Um0xdExRNkh3OWZsaU1nUXBkQXBJaUxTVHhYazV4TTFJdEhYWmNnQUZoV2JTRmxaR1hWMWRkanRkblJYbFlqNGdrS25pSWhJUHhVUUdLUlphcVZIb3VORzRSOWd3V2F6WWJWYUZUcEZ4Q2NVT2tWRVJQcXB2Rk1uZkYyQ0RBSkZCWGs0SEE2c1ZxdnU2eFFSbjFEb0ZCRVJFZWxGTHBlTHNyTjVORFhVZGVseDFSVWxOTlJXZTYwbURhOFZFVjlSNkJRUkVSR3ZhcXl2WmNNLy9rUkJUbGFmdGRQVVVNZk85YTlqczdiMDZKcDJtNVdhaXRMTGZqVTNOclI3ak1OdTUrMW5mOHJKakQydCs2ckxpL25zbmI5ZnNoNm4wOG1HVi8vSUoydi9nbE1UL29qSUlHUHlkUUVpSWlMaVhUWnJDM3MrZVl1NnFqS3V1Ky9MZlg3OStwcEs4bzRmWnZ6MGhYM1dUbFZaRWNjUGJpZi9SQ1lyN255TTZOaEVqdTdmeXE0TmIzaDByYWdSQ2F6K3dsTVVuajdHaHRlZXZ1eTUweGRmejV3VnQxejJISnUxaGZ5VG1iejMvQys0OXQ1L0l6Z3NvdDF4bzlISWtwcy96NGN2LzQ3aU15ZUpUeG52VVoxZG9WNU9FZkVWaFU0UkVaRkJ5dHJTVFBhaEhSemVzWjdHdWhvU3hrenlTUjB0amZVQUJJYUU5MWs3OGNuanVPWFJiN0hoSDAvejduTS9ZL1VqVCtGdzJMSGJyTXk3NWc3TTVvRExQdDRTRkhLdW5mSGM5ZVFQTG5uZU84Lzl6S1BhWStLVHVQbmhiL0xCaTcvbWd4ZC9UZHE4RmV6NTVLMU96blN4NGZVL2RkZzdmdm9pRmx4N2wwZlhFaEhwYnhRNlJVUkVCcUg2MmlwZS84TjNjZGp0cEV5YVNlN1JnejZycGJhcURJRGcwSWdybk5tNzdVVEd4SEhybzk4bWE5OW5STVVtVXB5ZkE4QzRhUXRhUStXVm1QMERpSWlPdmVSeGc4SHpPNVhDbzRaejAwUC9RVU50RmNGaGtRUmRFSjczYkh5VFlTTkdranBsWHFlUERZMkk5dmc2SWlMOWpVS25pSWpJSU9SeU9oazVlaEpwYzFjd2N2UUVudjN4RXo2cnBhS2tBSUM2bW9vT3cwcTkxVTV6WXoyV29CQUNBb09Zc2VUNmJsK3p0elExMUJFWUhFcFlaRFJoa2U0QWVmN1BBMXZXVVZOWnl0UkYxNUk4WVRyZ3ZwZjBaTVllSnN4YzdMT2FSVVI2aTBLbmlJaklJQlFhRWNXMTl6enA2eklBS0M4NkEwRCtpUXhpRThkNHZaMmFpbExlK3V0UEdETmxMdk91dmgxL1MyQzNyd21RYzJRZlc5NWQwK2t4dTgxNnhjYzNOZFR4eGgrL3o1Z3BjMW13Nmk2TWZuNnR4NDRkMk1iK3plOHlmOVdkVEppeHFIVi9lZEVadG4zd01zMk45VXhmZkYyUDZoY1I4VFdGVGhFUkVmR2F4cm9hS29yekNiQUVjVHJyQUhOVzNPcjFka0lqbzBtYmR6V0h0bjFJL29sTWx0LzZDSEhKNDdyN0ZDZ3J6TVZrOW1mQmRYZDNPTGJ0L1pldStQakE0RkNtTDdtQlBSdi9TVlZwSVNzLzl6Z0JsaURTZDJ4Zzc2ZHZNK2ZxMnhnN2JRRU50ZFU0N0Ric2RodEdQeE1qeDB4aTM2WjNpQm1aek1pVUNkMnVYMFRFMXhRNlJVUkV4R3Z5c3RNQldIVGpmWHo2ejJjcHpzL3BWbTluVjlveEdvM01YcjZha1NrVDJQVDJjMVJYbFBRb2RKWVhueUVtUG9uVXREa2RqbzBhT3dXajBhK1RSN1UzZGNGS1FzT0g4ZG03ZjZlcTlDeDJtN1YxSXFHOW43ekYzazRtRmZJem1URDYrYkhwcmVlNDQwdmZKVEE0dE52UFFVVEVseFE2UlVSRXhHdU83dC9Dc0JFakdUTjVOb2UzZlVUR3JvM2RDcDNkYVNjdWVSeDNQdkVEL0FNczNTMGZnTXFTQWliT1d0cnBzYTYwblRKcEpuSEo0N0VFQmVOeXVWaHc3ZWNJRG92RUhHREIzOStDT2VEY2x6a0FjNEFGbzlGSWRYa3g3Ly85bDVRWG5TRXhkWEtQbm9lSWlLOG9kSXFJaVBUQXlXcllrQXM1VlhDNHJQZmFOUnBnZE84MTV4TkZ1ZGxVRk9jejUrcmJBSmd3YXluYjE3MUNSWEVCVWJFSmZkS095ZXpmL1NjQTFGYVYwOUxVU1ByT2o4bmMvV21uNXlSUG5NSHlXeC94cUwyQXdDQUFEQVlENDJjczRxMi8vZzlMVnovSThJUVVEbTVkUjIxbEdWZmQ4aENuc3c2dzYrTzEzUHZWLytHZXIvd1BKck81Ujg5RFJNU1hGRHBGUklEcVppaHZkTkZrQXdNR1doeStya2d1NU8vbnd1V0NJTE9McUVBWDRSWURCb1A3eTVmZXpJYW5EMEd3R2NaRXdPZDdzU1BLQU96NHBQZmE2MnRPcDVPZEc5NGdJRENZaVRPWEFPNmxTZzVzZVovdEg3N0t6UTkvdzZPL3Y1NjI4Kzd6UHlkbDRreW1MVnpWcmVkaE12dXo3REtCY3ZmSGF6R1pQQXVFTFUyTi9QUFBQMkxwelErU01HWVNkcHVWbW9vU1hFNG40TDV2dGFHMkNnQzczVWJ6dVhWSkZUaEZaS0JUNkJTUklTK25FdXBhWERoY3ZnMHdjbWxXaC92dnBxYkZRRjJMazJDVGcrUUlGeWFUQ2FQUjgzVVNlOVBmajhDTFIyQmhQRHcxRDBLOGtBdDI5SDZUZmViSW5rK3BLTTVuMFEzM3RmYnVtY3htWmk2OWllM3JYaUZqMTBhbUxyakdxKzNVMTFSU1Zwakx5SlNKM1g0ZVFTRmhqSjNhK2RxWkFEdlh2Kzd4bXAvRitTZHBxSzF1N1gwOUh5cjlBM28ydTY2SVNIL25tLytwUlVUNmlTT2w3bDVPQmM2Qnc0bVJPcHVKbytYUTFOU0V3OUgzM2RJbnE5MkI4N2F4OEtQRjNnbWNBMWxSYmphN043NUoxSWdFSnM1YTB1N1l4RmxMR0pFd21qMGIzeVQvUktaWDJ6bS8vL3phbDczTjZYVFMwdFNBSmNpekNYNkt6NXpFWlBabitNZ1VBR3FyM09PeGc4TWpyL2pZNm9xUzdoY3FJdUpqQ3AwaU1tVGxWRUt6M2VYck1xUTdEQWJzbU1tcGRGRmZYOS9ud1hOTkpnd1Bnb2ZTK3ZTeVhtRzMyZGoyd1N2VTExVDJTbnVsQmFmNStQVm5zQVFHcy9KemozY1krbW93R0ZoKys2UDRXNEw0K0kxbk9IMzBvTmZheWNzK1RIQllKREh4U2IzeTNDN1dXRmNOUUhCWWhFZm5GK1ZsRXpzcXRYV2R6c0pUUndrT2k4UVNHSHpGeDY1OStnZWN1VUpJRnhIcHJ4UTZSV1JJcW15RTJoWVg3anZuWkdBeVlETllLS3Bxb3FXbEJlZTUrK0w2UWs0MVRCOCtPSG80bTV2cU9YdjZHRzgvKzFOS0MwNzNxSzNjWTRkNGY4MnZjRGpzWEh2dnZ4RVdHZDNwZWFFUlVheTYrd2tNQmlNYjMvZ3p1emFzeFc2ejltbzdqWFUxRk9Sa2tUSnhSbytlMCtXVTVPY0FFQllaYzhWem14cnFLRCtiUjF5U2UrbVcycXB5c2cvdFlQU2tXWjJlZjJISWJtNXF3T1Z5RVdBSjZvV3FSVVQ2bnU3cEZKRWhxYUlKbkJwU08vQVpUVFFTUkcxdExXYXp1Yy91N3l4cGhCRlg3cHpxVjc3NDNUOTF1ajhrTEpMVmovNG42MS81QSsrditSV3I3bjZDaERHVHV0UzIzV1pqKzdwWHlENjhrOENRTUs2KzQ3RXI5aTdHamtybCtnZSt5c2YvK0JNWnV6WnkrdWdCYnYzaXQ5bXo4YzBldDNQSDQ5L2paT1llWEM0WFNlTTdEcTE5OWJmLzVkSHp1di9mZjRhL3hYMi9aZWJ1VDZrcU80dlozNEsvSlJCcmN4UEhEMjBuS0RTY1lTT3VQQlB2bVJNWnVGd3U0cExHVVY1MGhvMXYvQmwvU3hEVEYxL1g2ZmtCbGlEc05pdW5zdzVRV1ZvSVFIalVDSS9xRmhIcGJ4UTZSV1JJYXJLcGwzT3djUGxacUtzcklUdzhISlBKNVBNWmJRY2lTMkF3MXovd1ZkYTk5QnZPbk1qb2N1ajBNNW13dGpReGN2UkVsdC8yQlFLRFBidkhNVFp4RExjOTloMjJyWHVaMFpObVlRa0s2WlYyL0FNc2hBMGJUbHpTV0dKSHBiYWVGNTgwamdYWDNkMkY1OVhXbGUydzJ6aCtjRHN1bDN0SXZzRmdZTmp3a1N5NjRUNlBQdXlvTENuRTdCOUFlUFFJWHYvRDk3QUVCblBkL1YrNTVDUkU4U2tUaUVzYXl5Zi8vQ3NZREV5YXN3eEwwQUQ3cEVORTVCeUQ2L3kvbmlJaVEwaEdpYXQxUmxRWjRPd3RCTmJuTUhMa1NFSkRRL3VrdDNQbDYrN2xVUjdxeFNWU092UDQ0NC96MlBlZThlNUZMbUN6dG1BeSszY3J1TnR0TnZ4NklmVDNWanZlNG5RNGNEb2RHSTErcmZkbWVxcTVzUUZMVUREbHhmbEVSTVgyMlZJb2YvM1I0eno1NUpORVIwY1RFeE9EV1V1d2lFZ2ZVMCtuaUF4SkNweURpQ2tBaDhPQjFXckY2WFQ2YkFtVndjRHNIOUR0eC9aV2dPcnZhMUlhL2JvZU5zODczMU1aSFp2WW15V0ppUFI3K3A5WlJFUUdQSmZMaGQxdVI0TjNSRVJFK2grRlRoRVJrWDRxYWZSWVg1Y2dnMEJjZ25zeXB2NDZaRmxFQmorRlRoRVJHUlFHWXk5blMxTWpGY1VGdmk1REJyRHlvak5ZbTV0OFhZYUlESEVLblNJaUl2M1V5SVNSVkpUays3b01HY0FxaXZPSmlocUd3V0RBejg5UHZaMGk0aE1LblNJaUl2M1V2RG16S1RsOXhOZGx5QUJXbUpOQjZwalJHSTFHekdhelFxZUkrSVJDcDRpSVNEODFaY29Vd29QTUhObjlxYTlMa1FFb2ZjZkhCQmpzSkNZbVlqS1o4UGYzMSt6T0l1SVQrcGRIUktTZktqeDFESnUxcGQyK3ZPT0hPWnViN2FPS3hCZnV2KzllcWdwUGtMSDdFMStYSWdOSStzNlBxU3pNWnZHaWhaaE1Ka0pDUXJRK3A0ajRqTmJwRkJIcGgrcXFLMWozMG04WU5YWUsxOTc3cndEWWJUWStmZk52REJzK2tsc2UvYzh1dFZkZWRJYUNuS3h1MVpJd1poTFJjYU02UGZiMjMvNlh5Smg0cmxyOVlPdSsrcG9xckMyZVRWd1NHaEhWbzdVaEJ6dUR3WURKWk9LTGp6ekFtaGRmWnZPYnA0aExtVVJVYk9JbC8wNWs2Q292T2tORmNUNkZPWmtFR08wc1g3SUFQejgvUWtKQ2lJaUl3R1F5YVhpdGlQaUVRcWVJU0RkdGVlOUZISFpiajlwSUhqK2RsRWt6Tyt6UFBYWVFnSlJKczFyMzVaL014RzZ6TW1iSzNDNWZwemcvaDcyZnZ0MnRHazMrQVpjTU9DNm5FNWZUMlc3ZjdvL1hjaXBydjBkdDMvVGcxNGxMSHRldHVvWUtvOUZJUUVBQTk5eDlGM3YzN2lYcjJBR083RnFQZjBBUVJRVzV2aTVQK29tNGhHU3N6WTFFUjBjeGZuUks2NURhd01CQWhnMGJoc1ZpMGRCYUVmRVpoVTRSa1c3S3lkeUwzV2J0VVJzaDRWR2RoczVUUi9ialp6S1RQR0Y2Njc2ais3ZGdNQmlJVHhwSFkzM3RGZHNPQ2ducnNHL1pyWSswYS9OeThyTFQyZlRtM3p3NjkwSXpsdDdJK0ptTFBUcDMySWlFTHJjL0ZKbE1Ka0pEUTFtNGNDR1RKMCttdnI0ZXU5Mk8wK2tjbEV2RlNQY1pEQWFNUm1QcmtOcnc4SEFDQXdQeDgvUHpkV2tpTW9RcGRJcUlkTk1qMy83ZEpZL1ZWSlR5K2grL1IvTEVHVnh6MTVlNjFHNWxTU0dsaGFjWk4yMEIvZ0VXQUtyTGl5azhkUlNBZi83NXh4N1c5M3RNRjkzRFpUS1pQUjdPYWpKMWZ2L1g2YXdEMk0vMThMWTBOVkJYWGM2SjlOMEF4SXhNWnRqd2VJWU5qL2ZvR3VJNWs4bEVVRkFRL3Y3K1JFUkVZTFZhc2Rsc09Cd09CVThCYUYwV3hXdzI0Ky92ajlsc3htUXlxWWRUUkh4T29WTkVwSi9KMnZjWkFPT21MV2pkZDJETEJ3QXN2TzV1ekFHQmZQYk9DeVNrVG1iczFQbVhiTWZQNUoxLzRyZCs4REl0VFEydDIzWFZGUlNmT1FuQWd1dnVKaUpxaEZldUs3UXVlMkV5bWJCWUxMaGNMZ1ZPYWNkZ01IVDRFaEh4TllWT0VaRitwTG14bnBNWjdsN0RnS0FRQU1xTDg4bkozTXVvY1ZPWlBIYzVkcHVOejk1NWdZaW9FYVNtemVsYSswME4xTmRVZVhUdWhjSHlRdmYvKzg5d3VWeTBORFh3eW0rK1JlcVV1U3k1NmZNQUdEV0V6K3NVSkVSRVpLQlI2QlFSNlVjTzc5alFicGtVcDlQSnRnOWV4bUF3TUh2WjZoNjN2KzJEbDN2Y3h2a2UxTnpqSndBd0dJeXR3M2diNjJ1eE5qZDJxYjJROEtnT3c0QkZSRVJrOEZEb0ZKRkJxZDRHalRab3VPQ3I4WUkveDNTY1k4Zm5HdXRxeU5xN3VkMitJM3MrcGF3d2w3UjVLNGlLYlQvcGp0MXVvN214dnRPMi9DMUJuZDdITldYK1NrWWtqUGFvbnRLenVhVHYySERKNDZlTzdHdjl2cVdwa1lEQUlQWi85aDdIOW0vMXFQM3pidjNpdDRtSlQrclNZMFJFUkdUZ1VPZ1VrUUduMWdxbGplNnZzbk4vbGpTMDdhdHNCdWRsYm5Nekd1Q25pL3F1WGsvdFhQODZkcHVWcFBIVHlEdCtHSUNrOGRQSnkwNW45dkpiT3B4L2JQL1dTd2E4U3dXNUVRbWpPNTB0dHpPR3kwdyswbGhmeTVrVEdaak0vbFNWbmVYVjMzNmIrYXZ1SW0zdUNwTEhYelE3cnN2RlI2LytnZEdUWmpGdStzSU9iWVgzd2oyZ1h6ODJ0Y2R0ZE5XaFVuaG9jcDlmVmtSRVpNQlI2QlNSZnMzcGdwUFZrRmtHR2VXUVVRYlZMVmQrM0VCVG5KL0RxYXo5SkkyZlJuektoTmJRR1JZWnpVMFBmcjNUeHlTTW1VVHFsSG1kSGd1TmlQWmFyUURwT3pZUUZoR05PY0JDUkV3Y0VkR3hiSDMvSmVaZGN5ZFRGNnhzZDY3ejNEcWVvWkhSSktaNko2V05EcXJIYkRaak5wc3hHTHcvVTJkR0djUUdlLzB5SWlJaWc0SkNwNGowTzRkTDNRRXp2UXl5S3FEWjN2VTJna3dRWkliZ0M3N09iNGYwdzlzSHd5SmpDQXdKWTlIMTkzTDYyRUdQSGhNUkhjdllxWjJIVG05cXFLMG1hOTluekx6cUprNW43Y2VBZ2FXM1BJU2Z5Y3lJeE5HNFhDNCtmdjBaeGt5ZXpaaUxKanB5T3AxazdQd1lGekI5MGJXOVZ0Ty9qVHBGZEhRME1URXhtTTNlRDUwclgxZm9GQkVSOFpSQ3A0ajRYSU1OdGhmQzFnTFlWd3cyNStYUEQvV0g0VUh1cjVnZ0dCSFV0ajA4R0tJczdpRzBsN1AvYk8vVjN4dUNRc0pZL2NoVEJJZEZlUFU2bTk1K2pzM3Z2T0RSdVM1WDUzOFJ1emE4Z2RGb1pPTE1KWnpPMmcrNGwvSlllck43QnR2VFdRZklPMzZZNFozY08ybzBHamx6SW9PeXMzbU1uVExQNjg5WFJFUkVmRStoVTBSOG9xWUZ0cDBMbWdkTHdIR1plekFUUW1INmNKZ1dBOU9Hd3pCTDM5WFpsOElpdlRza0ZpQmw0a3dpWStJOU9yZXF2SWlUNmJ2YjdYTzVYQlRsWlRObC9rb0NBb002UE1ibGNuRnc2em9DQW9PWlBHZFpwKzNPV3JhYUQ5YjhpZ05iM21mSlRROTAvVW1JaUlqSWdLTFFLU0o5cHJJWnR1UzdnMlpHK2FVbit4a3FJYk9uanV6ZHpMRUQyem85Tm52NWFxYk1YOWxoZi9MNDZSNVBKSlI3N0ZDSDBHa3dHSmgxMWMyTW5iYmdrbytwS0NsZ3pvcGJNZnNIZEhwT2ZQSTQ0cFBIYy96UURxWXVXRVY0MUhDUDZoRVJFWkdCU2FGVFJMenVjQm1zUFE2N3pzS2xPalJUSStDcVJMZzZ5VDFNVnE1c2VId3lpV1BUT2owV016TEZhOWVkT0h0cHAvdWRUaWQ3UDMyYndPQlFKczlkZnRrMlppeTVnYk12L3BvRFd6OWcrYTJQZUtQTVFTazlQWjI5K3c2UVg1Q1BKVENZM0p4c1g1Y2tBMXpTNkxHME5EV1NtSmpBbk5telNFdEx3MkF3WURCYzRSNEZFWkV1VU9nVUVhOXd1R0R6R1hqanVIdjIyYzZNRG9kbG8yREZLRTNLMGgweEk1T1pzZVFHWDVmUjZzaWVUZFJVbExEa3BnY3UyY3Q1WG56S2VHTGlrOGpKMk1QTUpUZXF0OU1ETDZ4NWtkb21KekdqeHJOdytzb082N2FLZEZkRmNRRVZKZmw4c20wdit3NGM0b0g3N3NGa01uVzYxcStJU0hjb2RJcElyMnF3d1hzNThQWUpLRy9xZUR3bDNOMmp1V0lVeElmMGZYMjlvYVdwa2NNNzFsLytuT1pHQUtwS3o3TG5rN2N1ZSs2dzRTTkpuVEszMStxN25CTVp1eWtyeXZQbzNOckswaTYxWFYxZVJOU0loQTVyY1RiVjF3SjBXTXBrNm9KVjdOdjhMdlUxbFFxZFYvRDdaNTRsSWk2VlJTczd2MDlXcENlaVloT0lpazFnM0xRRlpPeitoS2YvK2p5UFBmd0FGb3NGUHo4L1g1Y25Jb09BUXFlSTlJcG1CN3h4ek4yejJYalJFaWRHQXl4TmdMdkd3L2hodnFtdk4xbGJtamk4L2ZLaDg3eWFpcElybnBzOGNVYWZoYzR6MmVtY3lVNzNTdHRMYm5vQXA5T0owV2hrNzZkdjA5UlFoNS9KVE1tWmt3Q0VSNDFvZDM3S3BKbU1uanpMSzdVTUppK3NlWkh3dUZRbVhXSmlKcEhlTkdYZTFXVHVnalV2dmNKOTkzeU9rSkFRQlU4UjZUR0ZUaEhwRWJ2VDNiUDVjaFpVdDdRL0ZtaUNHMGJEbmVNaEp0QTM5WGxEU1Bnd0h2em1yM3F0UFQ5VDMvMVRmUFVkajNWcElxR1BYMyttUysyZkg0N1hXRmREOXVHZEFKajlBeGlUTm9mVWk5YnMxRDFqVjVhZW5rNU5vNVBGNnVHVVBwUTIvMm8yL2ZNVWUvZnVaZUhDaFZnc0ZnMjFGWkVlVWVnVWtXNXhBUnZ6NE8rWlVOelEvbGhNSU53K3poMDRnODArS2MrckRBWkRwOHVGOUdkcGM1ZVRkb1hKZlM2V1BHRTZqMzJ2YTZIenZLdHVlWWlscXg4RUZDNTdZcysrQXd4UEd1L3JNbVFJaWg4OWljeXNnNlNscFdFMm14VTZSYVJIRkRwRnBNdDJuWVcvWmNEcG12Yjd4MFc2ZXpXWEpicUgxRXIzWENrZ21zem1ib2ZCM25iYlkvOTF5V01LbXoxWGtKL1B3dWtkbDc0UjhiYW8yRVNPN05wQVhWMGQ0ZUhobUV3bS9VNkxTTGNwZElxSXg4cWE0UC8yd1A2Uzl2dmpndUh4NmJCb3BHL3FFaG1zQWdLRE5FdXQrRVIwM0NqOEF5elliRGFzVmlzQkFRRUtuU0xTYlFxZEluSkZMdUNmMmZCQ2hudkNvUE1DVFhEZlJIZnZwbGtqcjBSNlhkNnBFNzR1UVlhd29vSThIQTRIVnF1MWRaSXdFWkh1VU9nVWtjdktxNFdmN1lic3F2YjdWeVhEdjB5RGlNc3Z4eWdpUTFCNWNUNmg0VkdkM3Z2Y1dGZERiVlVaSXhMSHFPZnNJdGFXWm1vcVNvaU1pY2RrOXZ5RytMTzUyY1NPU3ZWS0tIUzVYTmp0ZGx3dVY2KzNMU0pEaHo2eUVwRk8yWnp3WEFiOHkvcjJnWFBDTUhqNkduaHFyZ0tuaUhUdTA3Vi9aZE5iejNWNjdOVFJBN3ozd3Y5aHQxazdQZDdVVU1mTzlhOWpzN1owZW55Z2FHNXFvS2FpOUxKZmRwdXQzV05LOG5ONCs5bWZVbDFSM0xydlZOWitEbTVkZDhucjFGYVZzKzZsMzdEM0N1c0JpNGo0a25vNlJhU0RyQXAzNzJaaGZkcytpNSs3WjNOMXF1L3E2azMrUmhkV3AzcFpCZ1c3TzV5bzE2eWpncHdzRG05ZlQ5blpYREFZaUl5T1krcUNhenhlTnFjN3FpdEtxS2tzWmZLOEZkMTZmRlZaRWNjUGJpZi9SQ1lyN255TTZOaEVqdTdmeXE0TmIzajArS2dSQ2F6K3dsTWQ5aGZsbldEVFc4OXg5UjJQTVNKeGRJZmpucjVXTlJXbEhONnhuck81eDJtc3F5WXdPSXlSb3ljeTY2cWJDUTZMYUQzdjBOWVB5ZGkxOGJLMVh2L0FWMGtZUGZHeTU5aXNMZXovN0gycXk0dFpldk9ESFpaWUNvdU1adFpWTjNOazd5YW1MYjRPUzJEd1pkdnJEdlZ5aWtoUEtYU0tTQ3VuQzU3UGhGZVB0dDgvT1JxK1BROWllLys5ak0vb0xkUmdvci9OenVSbHA3UGh0YWVKR1puTWxQa3JzZHVzNUJ6Wng4YTFmMkhXc3B1WnVmUkdyMXozZE5ZQkFFYU5uZEt0eDhjbmorT1dSNy9GaG44OHpidlAvWXpWanp5RncySEhick15NzVvN01Kc3ZQOFRDRWhUU2JydTBNSmZETzlhVGUvVGdKUi9UbGRmcTlORURGSjg1U2RLNHFWaUNRcWtvUHNQeGc5c3B5RG5DSFYvNlh1dVE0bW1Mcm1YQ3pNV2RYcSttc3BRTnJ6M3QwZXN4ZnZwQ0xFRWhiSHpqenhqOVRMaWNUbktQSCtwd250UGg0TFhmZmFmRC9xdFdQMFRLeEJrZVhVdEV4RnNVT2tVRWdPb1crTkVPU0M5cjIrZnZCMStjQXJlTmc4SFdoeFJvY21HekRyWm5OVFM1YkkwWURBYjgvUHpVMjNtQmxxWUdsdDM2Q0dPbnptdmROMlBwamJ6NTV4OXphTnVIVEptL0VyTi83NCtSUDNGNEp3QnIvL1REZHZ2RGhzVnd4NWUrNjFFYmtURngzUHJvdDhuYTl4bFJzWWtVNStjQU1HN2FnZzZoOG5LMnIzdVZySDJmRVJBWXpNaVVDUlNlUHRicGVWMTVyVktuekdQcXdsWHQ3cC9jdFdFdEdiczJrbk5rSDVObUx3VWdNRGlVd09EUVRxL25kRG85Zmc0QVNlT21jdTI5LzBaa2RCd05kZFVrVDVnT2dMV2xpVjBiMWpKKytrSkdKSTdwOUxFeDhjbGR1cGFJaURjb2RJb0lSOHJoQnp1Z3FybHQzNFJoOE8zNU1OTHo5M2NEU25TZ2l3YXJFNGR1YlIvWW5EWU1qZVVZalViTVpyTkM1d1hHVHAzZjRmWHdEN0NRTkg0YW1icy9wYTY2Z21IRDQzdjFtbWR6czkxRGErY3VKenB1Vk92K3pOMmY0blE2THZQSU5zMk45VmlDUWdnSURHTEdrdXQ3VkU5QVlEQXpyN3FKdExrcnlOcTMrWktoc3l1dlZVaDRaSWZIeDQ1S0pXUFhSaHoyenU5VDdZbW1oam9DZzBOYmgrR2VIOExyZERwWi8rb2ZjRG9kakpreWwrallSQURxcWlzb0x6cWozazBSNlZjVU9rV0d1RGVPdzEvVDNVTnJ3YjMweWNOcGNOZDRNQTdpOSs4UlFVYktHKzNVMmtCenFnMVFMaWMwMTJDME4yQUtDc0xmMzcvUGxuU1lHZ09IUzRISmZYSzVicmxVQUQ4L2dVK0FwZVBNc2oxMWVNZDZBa1BDbUxmeWpuYjNIaDdldnA2SW1MaDI1eDdkdjRYNGxBbXRZUW5jOTB1KzlkZWZNR2JLWE9aZGZUditsc0FlMVRONytXcVB6dXZwYTFWMk5nK0E0U1BiM3l1NmZkMnJaSi9yK2IyUXAvZElGcDQ2eXZyWG5tYmg5ZmN3WWNhaWRvL2Y4dTRhaXMrYzVMcjd2dHp1TlR5WnNZZjluNzNIalovL2QrS1N4bnAwSFJFUmIxUG9GQm1pR3UzdzAxMnc4MnpidnVGQjhKTWxrQkx1dTdyNlVsSzRpNlBsZHV6NCs3b1U2UTViRTRiYU01ak1aa0pDUWpCM1lZbUpucG8ySEY0ODRnNmUwNGIzMldWN3pHWnRJZS80WVVJam93a0s3ZDFmOVBMaWZBcE9IbUh1eXR2YkJVNjd6VVpOUlFsajB1YTBPLzlrK203MmJYcUhSZGZmeS9oemdTbzBNcHEwZVZkemFOdUg1Si9JWlBtdGp4Q1hQSzVYNi9UVTVWNnI1c1o2ck0xTk5EYlVjaVk3bmZTZEh6TjF3VFVkSmlncUtUaEZUSHdTRTJZdGJiZS9zYTZhM1IvLzg0bzFqRWhNSlhuQ2RMYSs5eUtWSlFYTVgzVVhkbXNMVzk5L2lmeVRtYXk4NjB0RVJNZFNYMXVGdzJiRGJyTVNsenlPb0gxaGZMTDJMOXorcGU4U0ZCTFc4eGREUktTSEZEcEZocUREWmZDTFBWRGMwTFp2NWdqNC9rSUk3cnYzN1Q1bE1CZ3dtVXlraGplUlUybkZackNBVWY4a0RnaE9PelRYWUtqTnc4L1BqK0RvWWIwc0FBQWdBRWxFUVZUZ1lDSWlJakNaVEgwMnZQYWh5YkM5QUg2K0IzNjRHRklqcnZ3WVgzUFk3WHo2NXQ5b2FxaGoyVFYzOXZwcnRYdkRXaXhCSVV5Y3RaU0s0Z0tpWWhNQUtNbzlqc3ZsSWo1NWZMdnpiL2o4MTlpKzdsVzJ2UGNpSlFXbldIVDl2ZmlaVE14ZXZwcVJLUlBZOVBaelZGZVUrQ1IwWHVtMTJyVmhMU2ZTZHdGZ01CcVp1ZlFtcGkxYzFlNGNwOE5CZFhrUnM2NjZtZFNMQXJmTDVXTDg5RVdZQXl5WHJjTmtOclA4dGk4UUZCTE9xYXo5ekZoeUF4bTdObklxYXo4QUg3M3krMDRmNTJjeTQzUTYyUHpXYzF6L3dGYzE3RnhFZkU3dnNFU0dtSTlPdzYvMnRRMm5CWGdrRGU2ZjVMdWFmTVZvTkJJUUVNQ28wSHFLS2t0b05vVGdORm5jazZHYXRBaHBmMkp3dE9CeUFiWkdhQ3JEYUd2QVpEWVRHQmpJc0dIRENBZ0k2TE9odGVjOU5RKyt0dzBlM3dBUFRuYjNlRTZMNmRNU1BGWmZXOFVuYi95RjBzTFR6Rng2WTdzSmMzcEQzdkhEbk0wOXpwS2JQMDkxZVRIdi9PMS9HVHQxUG90dXVKZmpoM2NRRUJqTThJVDJ2WUIrSmpNcjd2Z2lZY09HYzJqYmgxU1dGbkxEQTEvRFA4QkNYUEk0N256aUIvaGZJWlI1Z3lldlZkcThGWXdhTjVYbXhqcEs4bk00dVBVRGNvOGU0THI3dnR6YUsxcFpkaGFIM1U3VUJVTmZ6ek1ZREsyejNGNkp3V0JnL3FvN21iNzRlaXhCd1V5YWZSVWg0Y01JQ28zQTM5K0NPZURjbHpuQS9hZC9BQWFEZ2V6RE96bXc1UU1hYXFzSUNSL1dzeGRGUktTSEZEcEZoZ2luQzU0NURHOW10KzBMTnJ0N04yZU84RjFkdm1ZeW1RZ0pDU0hSWktLbXBvYjYrbUxzZGp0T3AxTnIwL1ZEQm9NQm85R0lLU2lJa0pBUXdzUERzVmdzbUV4OS85OVphZ1Q4NVZyNCtXNVljd1E0MHJ2dEd3M1FjVFhKcmp0eklwUE5ieitQMDJGbitlMlBkdWgxNnczQjRjTVlQaktGOGRNWFlqQVlXSDc3bzJ4Ny95VktDMDlUWDFQQnBObkxPdjFRd0dBd01HZkZMWVNFRDZNb0w3dGR5RFNaKzM3WXU2ZXZWWFRjcU5hSmtpYk52b294YVhOWi8rb2YyUFh4V2xiYy9pZ0E1VVZuQU5qd2p6OWRzcWR4d2JXZnUrU3lLaGR5dVZ4WWd0eHJWb1dFRHlOODJBaTJmL2dxZHo3eGZZeEdJeHRlZTVyRTFEUW16bDdLenZXdjA5UlF4NHJiSDJYMHBObVkrbkRZdVlqSXBTaDBpZ3dCVFhiM2NpaDdpOXYycFViQWp4YTc3K01jNmt3bUUwSG5KcUtKaUlqQWFyVmlzOWx3T0J3S252M0krV1ZSekdZei92NyttTTFtVENaVG4vZHdYaWpFN1A0OXFyZEJUaFVjS3J2eVl6eGxBSFo4MHJNMmpoM2N6cmIzWHlJcU5wRVZ0MytSOENqdjNJQWFIWnZJdGZmK1cydTRTazJiUTNSc0l1OCsvd3NBSnM5ZGZ0bkhUNXkxaEltemxyVGI5Kzd6UHlkbDRzd093MWE5cFNldjFhaXhhWVNFRCtOczd2SFdmVEZ4U1N5NzlaRk96N2MyTjdMam8zOTR2R1RObWV4MDltMStsK3Z1L1RMQllSRzBORGRRVTFIUytyTmZXMVZHYzFNOTRMNFgxZHJjQktEQUtTTDloa0tueUNCWDJnai8rUm5rMTdYdG16QU0vckRTZHpYMVIrZVgzRENaVEZnc0Zsd3Vsd0puUDJRd0dEcDg5UWNoNW5QRGEzczUwKzNvd1dOTEMzUFo5c0hMSkk2ZHdzbzcvNlhkNUQ3ZWNMNG43cnk2NmdwYW1ocVl1dUFhUWlPaXV0UldmVTBsWllXNWpFeVoySnNsWGxKdnZGWXVwN1BkejJOVWJFTHJmYTBYcXl4MXorQVdFQmpjNmZHTEZlV2RvS2FpdEhXTjB1YkdlbytINTRxSTlBY0tuU0tEV0VFOWZPMFRxRzVwMjdkNEpIeG5nZTlxNnMvNlU0Z1I2YW5EMno4Q2w0dGx0enpzOWNCNXNacUtVamEvL1R3UjBiSE1XdWJac2lVWHlqK1JDVUR5aE9tOVhWcW51dkphbGVTZjZqQkw3Y21NUFRUVVZiZk93bnNsVGZXMUFGaUNRejA2dnpqL0pMR2pVbHRycTYwc0l5ajB5ck5YdFRRMTRuUTZDUFR3T2lJaTNxTFFLVEpJbmFxQmIyeUMyZ3ZXS3I5clBIeHBtdTlxRXBHK1UzWTJGNVBabjhNNzFuZDZQQ1krbVpTSk03RGJiT3phOEFiVEYxL1hLeFBPVkZlVXNPN0YzK0J5T2xsNTE1ZTZOY1F6TC9zd3dXR1J4TVFuOWJnZVQzajZXb0Y3Mk8vSWxBbU1HSldLMFdpa3REQ1hNOW5waEVaR00zdjVMUjVkcjdHdUdvQmdENEtqdGFXWjhxSXp6TDRndkJlZVB0cnBCRVVYcXl3dDVJTVhmODJEMy9obGo5YzhGUkhwQ1lWT2tVRW91OG9kT0J2dDdtMEQ4TFhaY0dOdnpFb2lJZ09DdGJrSm03V0Z3OXM3RDFMalp5d2laZUlNbXB2cU9YdjZHTG5IRHJMcTdpY1pucERTN1d2bW44amswN2YraGdFRDE5My9GU0pqNHJyY1JtTmREUVU1V1ZlOEQ3UTNlZnBhQWN5OStqWnlNdmVTdWZzVDdEWXJvZUZSVEYxd0RkTVhYKy94a05maS9KT1lBeXl0dzJVdnB6QW5DNWZUU1Z5U2UrbVlVMW43cVN3cDlDamdOalhVWVRRYUZUaEZ4T2NVT2tVR21Zd3krUFlXYUhhNHQ0MEc5d3kxaTBiNnRpNFI2VnNQZit1M0hwMFhFaGJKNmtmL2svV3YvSUgzMS95S1ZYYy9RY0tZcnEraHRPT2pmM0JrenlZaW9tTlpkZmVUM1o2MDZHVG1IbHd1RjBuak93NnRmZlczLytWUkcvZi8rODg2QkswWlMyNWd4cEliT2ozZjA5Y0tZTnFpYTVtMjZGcVB6OS8yd1NzQW1BTXMrQWRZcUtrbzVXVEdibEltenZSb09IOWVkanBtL3dCaVJpWnpNbU1QVzk1N2tjU3hhU1NObTlycCtRR1dJQXBQSGFYdzFERk9adXdtSWlyVzQxcEZSTHhGb1ZOa0VEbFFBdC9aQ2phbmU5dHNoQjh1Z3JsZDcyd1FrU0hFRWhqTTlROThsWFV2L1lZekp6SzZGVHJkOXh5YW1YWFZ6VDJhTlRWczJIRGlrc1lTT3lxMWRWOTgwamdXWEhlM3gyMzRtZnJQckszMXRaV3Q5NmdDK0psTUpLUk85dmo1VkpZV01pSnhES1VGcDlqMDFuT01HanVGRlhkODhaTG5qNSt4aU5QSERyTHVwZDlnRHJDdytJYjdldndjUkVSNnl1RFM5SXdpZzhLQkV2aXZyV0EvRnpqOS9lQm5TMkZLUDEyc1hrU3U3UEhISCtleDd6M1RaOWV6V1Zzd21mMDFvWllYT094MlhDNG5maVp6bDEvZjVzWUdMRUhCbEJTY1lrUkMzOTBuOGRjZlBjNlRUejVKZEhRME1URXhtTFVFaTRoMGszbzZSUWFCckFwM0QrZjV3R254ZzU4dmcwbGRXNlZBUklZNFQ5ZU5sSzdyeVF6QzU1ZWo2Y3ZBS1NMU214UTZSUWE0N0NwNDZyTzJJYlZCSnZpLzVUQXUwcmQxaVlpSWlJaUFRcWZJZ0paWEM5L2NETTNuWnFrTk5zT3ZWOERvY04vV0pTSzlJMm4wV0YrWElFTllYSUo3eVJvTnR4YVJuakw2dWdBUjZaNkNldmo2Sm1pd3ViY0RUZkNyNVFxY0lvTkpTMU1qRmNVRnZpNURocUR5b2pOWW01dDhYWWFJREJJS25TSURVR2tqZlAxVHFHbHhiNXVNOEw5TFljeVYxeGtYa1FGa1pNSklLa3J5ZlYyR0RFRVZ4ZmxFUlEzRFlERGc1K2VuM2s0UjZSR0ZUcEVCcHM0SzM5Z01sYzN1YmFNQmZyQVFKa2Y3dGk0UjZYM3o1c3ltNVBRUlg1Y2hRMUJoVGdhcFkwWmpOQm94bTdzKzQ2Nkl5SVVVT2tVR0VMdlR2U3pLMmZxMmZkK2FCL1BqZlZlVGlIalBsQ2xUQ0E4eWMyVDNwNzR1UllhUTlCMGZFMkN3azVpWWlNbGt3dC9mSDZOUmJ4bEZwUHYwTDRqSUFQSy91K0ZvUmR2Mms5Tmh4U2pmMVNNaTNuZi9mZmRTVlhpQ2pOMmYrTG9VR1FMU2QzNU1aV0UyaXhjdHhHUXlFUklTb3ZVNVJhVEhEQzZYeStYcklrVGt5djZlQ1M5bXRXM2ZPeEVlbmVLN2VrU2tiemlkVHBxYW1sano0c3MwMmczRXBVd2lLamFSNkRoOTRpUzlvN3pvREJYRitSVG1aQkpndExONDRRTDgvUHdJRFExbHhJZ1JCQVlHcXFkVFJIcEVvVk5rQU5pY0QvKzlzMjE3U1FKOGY2SHY2aEdSdm1XMzI2bXJxMlB2M3Ixa0hUdE9XVmtaL2dGQkZCWGsrcm8wR2VEaUVwS3hOamNTSFIzRm1ORXByVU5xQXdNRGlZNk9KaVFrQkpOSksreUpTTThvZElyMGMrbGw3clU0SGVkK1U4ZEZ3bSt2QnJNK2RCWVpVdXgyTzgzTnpkVFUxRkJmWDQvZGJzZnBkS0wveHFVM0dBd0dqRVpqNjVEYThQQndMQmFMQXFlSTlBcUZUcEYrckxBZW50Z0FqWGIzZG5RZy9Ia1ZoQWY0dGk0UjhRMm4wNG5kYnNkbXMyRzFXckhaYkRnY0RnVlA2Wkh6eTZLWXpXYjgvZjB4bTgyWVRDWU5xUldSWHFQUUtkSlBOZG5oWDlaRFVZTjcyK0lIZjd3R2tzSjhXNWVJK0piTDVlcndKZEpUQm9PaHc1ZUlTRy9SbUFtUmZ1cS9kN1lGVGdQd3c4VUtuQ0tDQW9HSWlBdzRHamNoMGcrOW5BVzdpOXEybjV3QnMwYjRyaDRSRVJFUmtlNVM2QlRwWjlMTDRJWE10dTBWbytDMnNiNnJSMFJFUkVTa0p4UTZSZnFSaWliNC9uWTRmNGRXU2poOGM2NVBTeElSRVJFUjZSR0ZUcEYrd3U2RTcyeUZPcXQ3MjJLQ255elIwaWdpSWlJaU1yRHA3YXhJUC9IYi9YQ3l1bTM3L3kyQTRVRytxMGRFUkVSRXBEY29kSXIwQTFzSzRNUFRiZHYzVElENWNiNnJSMFJFUkVTa3R5aDBpdmhZYVNQOFlrL2I5cFFZK01JVTM5VWpJaUlpSXRLYkZEcEZmTWpwZ2gvdGdDYTdlenNpQUg2NENJeGFnazlFUkVSRUJnbUZUaEVmZWpFTGpsVzJiWDl2SVlUNSs2NGVFUkVSRVpIZXB0QXA0aU5ISytDbEkyM2JkMCtBcVRHK3EwZEVSRVJFeEJzVU9rVjhvTkh1SGxaN2ZqM081RERkeHlraUlpSWlnNU5DcDRnUC9HSVBsRFc1dnpjYjRRZUx3RS8zY1lxSWlJaklJS1RRS2RMSE51VEMxb0syN1NlbVEwS283K29SRVJFUkVmRW1oVTZSUGxUZUJMODcwTFk5Y3dTc1R2VmRQU0lpSWlJaTNxYlFLZEtIZnJZYm1zOHRqeExtRDkrWjc5dDZSRVJFUkVTOFRhRlRwSTlzeklPRHBXM2JUODJEOEFEZjFTTWlJaUlpMGhjVU9rWDZRSzBWL25pd2JYdHBBc3lQODEwOUlpSWlJaUo5UmFGVHBBLzhaaC9VV2QzZmgvckQxMmI3dGg0UkVSRVJrYjZpMENuaVpidUtZTXNGczlYKzZ3ejMvWndpSWlJaUlrT0JRcWVJRnpYWTRQLzJ0RzNQR0E0cmszeFhqNGlJaUloSVgxUG9GUEdpUHg2RTZoYjM5eFlUL09jODM5WWpJaUlpSXRMWEZEcEZ2T1JJT1d6SWJkdCtZanBFQi9xdUhoRVJFUkVSWDFEb0ZQRUNwd3Qrc2JkdE95MGFiaHp0dTNwRVJFUkVSSHhGb1ZQRUM5N01ob0k2OS9kbW80YlZpb2lJaU1qUXBkQXAwc3RxV3VEdlI5cTI3NTRBY2NHK3EwZEVSRVJFeEpjVU9rVjYyZE9Ib01udS9qNG1FTzZmNU50NlJFUkVSRVI4U2FGVHBCY2RLWWRQOHRxMi8zMjJlM2l0aUlpSWlNaFFwYmZESXIzazRzbURGc1REM0RqZjFTTWlJaUlpMGg4b2RJcjBrbmRPdHA4ODZNc3pmVnVQaUlpSWlFaC9vTkFwMGd0cVd1QzVqTGJ0K3lmQjhDRGYxU01pSWlJaTBsOG9kSXIwZ3I5bHRFMGVGQmNNOTB6d2JUMGlJaUlpSXYyRlFxZElEK1hXd3JwVGJkdi9QaHRNK3MwU0VSRVJFUUVVT2tWNjdNK0gycjZmSFFzelIvaXVGaEVSRVJHUi9rYWhVNlFIRHBmQjN1SzI3U2VtKzY0V0VSRVJFWkgrU0tGVHBKdGN3Ty8ydDIxZm53SkpZVDRyUjBSRVJFU2tYMUxvRk9tbWowNURYcTM3K3dBL2VIU3FiK3NSRVJFUkVlbVBGRHBGdXFIWkFjK210MjNmUFFFaUFueFhqNGlJaUloSWY2WFFLZElOcng5enI4MEpFQjRBbjlNU0tTSWlJaUlpblZMb0ZPbWk2aGI0eDdHMjdTOU9CWXVmNytvUkVSRVJFZW5QRkRwRnV1aUZUR2h4dUw5UENvUHJVbnhiajRpSWlJaElmNmJRS2RJRnBZMnc3bFRiOWxkbWdjRjM1WWlJaUlpSTlIc0tuU0pkOEVJbU9GM3U3NmNQaDJreHZxMUhSRVJFUktTL00vbTZBSkdCb3FnQlBzNXQyLzZpbGtnUmtUNlducDdPdnIwSEtNalBKOUFTVEU1dXRxOUxra0ZtZE5KWW1sb2FTVXhNWVBhY1dhU2xwV0V3R0RBWWh0YTRIdjJ1OVYvNkdSMllEQzZYeStYcklrUUdndi9lQ1p2ejNkL1BpWVdmTHZWdFBTSXl0S3g1NFVXYWFwMk1paG5IaUtoRVlxTVNmRjJTREZMRkZRV1VWT1J6dWppTG9IQXo5ejF3RHlhVENhTnhhQXlRMCs5YS96ZlVmMFlISW9WT0VRK2NxWU12Zk5pMi9lZFZNQ2JDZC9XSXlORHl6TytmSlM0aWxUbVRsdm02RkJsaWRtZDh3dG5xa3p6ODJBTllMQmI4L0FiM2RPMzZYUnQ0aHRyUDZFQ2xqd05FUFBDMzlMYnZGOFFyY0lwSTMxbnp3b3ZFaGV0TnNQakd2Q2xYRXhlWnlrdHJYcUcrdmg2SHcrSHJrcnhHdjJzRDAxRDZHUjNJRkRwRnJpQ25HcllYdG0wL25PYTdXa1JrYUVsUFQ2ZXh4c21jeVhvVExMNHpQKzFxckEyd2QrOWVXbHBhY0RxZHZpNnAxK2wzYldBYkNqK2pBNTFDcDhnVlBIdEJMK2ZTQlBWeWlramYyYmZuQUVuRHgvbTZEQkZHeDA4aUsvTVl0YlcxZzdJblNiOXJBOTlnL3hrZDZCUTZSUzdqV0NYc0xYWi9id0FlbnVMVGNrUmtpTWt2eUdkRVZLS3Z5eEFoTmlxUnNySXk2dXJxc052dERMWXBRZlM3TnZBTjlwL1JnVTZoVStReW5zOW8rMzc1S0JnVjZydGFSR1RvQ1F3STBzeVowaS9FUlk4aXdOK0N6V2JEYXJVT3VqZjArbDBiK0FiN3oraEFwOUFwY2drbnFtQi9TZHYyZzdxWFUwVDYyS204RTc0dXdhY2FtdXF3Tyt5ZEhqdGJsa2V6dGFtUEsrbzlQWDFEN0lzMzFBVkZlVGdjRHF4VzY2QzdaMjZvLzY0TkZvUDVaM1NnVStnVXVZU1hzOXErWHp3U0VrSjhWNHVJeUVCUVUxL0ZMMS82SnZuRk9lMzIvMm50RDlsL2RHdW5qL25UMmgrU2ZtSjNwOGMyN1h1SE5SLzhxdE5qejc3OVU4NFVYVDRvTkxVMFVsaWEyeTZnYmR6OUpzK3MvVkhydHN2bFl1UHVONm1zTGJ0c1d4Y3JxeXJpMVkvK1FFVk5hWmNlQi9EZWxoZlp2UDg5ajgrdmI2eWx4ZHJjdWwxY25zOGYzL2creGVYNVhiNTJUN2xjTGcxZDlJTGFobXArOTlwMytOUGFIM2JwdGEycHJ5Sy81SlRIWDFaYml4ZWZSWHNIam0zajJiZC9TbjFqYllkalRxZVRGOWY5aGdQSHR2WDZkZlV6MmorWmZGMkFTSDlVVUEvYkxwaXg5djVKdnF0RlJLU25yTFlXUHRuekZsVjFaZHgzM1plOWRwMnF1aklhbXVvSUNteC9MNExWMW9MakVqMldqYzMxMkIyMlRvK2R5TTlrK3JpRjNhN24wUEh0Yk56ekp2LzJ1UjhUR1JZTlFHbFZJWmFBb05aem1sb2F5U3ZLWm0vV1pxNlpkeWV6SnkzMXFPMDlSelp4K3V4eEFnT0N1MXhYY3Z4NDFtMTdoWVZUVnhIZ2IybmRmekwvQ0tmUEhxUEYya1N6dFluYWhpcktxNHBvdGpheFpNWU5MSis5R29Eb3lEZ2lRcUw0Ky91LzVQNGJ2a3JDOEJSZVd2ZGI4a3R5TG5YSlZxdm0zOFdzaVV1NlhMTjRMcS9vQkc5dGVvNDdybjZNeEJHanIzaSt5K1hpdlMxcnFHK3N3ZTZ3cy8zd2VoWlB2ODZqYSswL3VvVnRoejY4OG9ublBMTDZxUTQxNVJSa3NmM3dlczZXNVdMQVFIUmtIQXVtWHNPa2xKbnR6bXRxYWVRWGE3N2VhYnUzTDMrVXROUTVyZHRWdGVXczMvazZzVkdKRkpTZWFuZHVWUGdJU2lvTE9GMTRqTW1qWjNNczkxQzc0OFBDaGpOOFdMekh6MGtHQm9WT2tVNjhmS1R0KzlteE1EYlNkN1dJaUhSWGk3V1pROWs3MkhGNFBYV05OWXhKOE80bmFGVzFaWmo4VEVTR3VnUGV1NSt0NGVqcEE3VFltdG00NTAwMjdYdW5ZNDIyWmo3YThROCszcldXaDI3NkQyS2ozWk81RkpibVV0ZFF6Y1RrR2QydTU4Q3hiWXhKbU53YU9BRktLZ3FZZU1HYjZTQkxNQS9kL0EzVzczeWRkZHRmb2JhaGtoVnpibTA5WGxCeWl2cW05ajAxTHBlTDlCTzdpSTlKNGt6eGxZZGxKZ3dmemNzZi9wYUttclo3Tmh4T0I3OTg2UnV0MnpjdWZvRGlpak5rNXV3bEtYWXNnWllRWWlMaW1EWjJBV0Voa1VTSHg3YWVhL0l6Y2ZlcUozbjFvOTl6T0hzbkNjTlRXREQxR3FZMnpiOXNIZTl2ZmVtUzRiOHIxSVBVdWNMU1hIWWNYcy9SM0lOZGV0eldnK3ZJS2NqaTVpV2Y1Mng1SHB2M3ZVdHkzRGdTUEFpczRMNGY5Vjl1Lys1bHp5bXB5T2UxRFU5MzJKK2RsODVyRzU1bVpFd3k4NmVzeEdhM2NpUm5IMnMzL29WbHMyNW02Y3diVzg5dGJta0VJRFZoTXJIUm85cTFFM05CU0xUYVduaHI4M09ZVGY0NG5RNjJIUGdBUDZOZjYvR3hvNlp5NE5nV1lpTGoySnUxR1pPeGZSeVpNblplajBPbmZrYjdINFZPa1l1VU5NSW5aOXEyNzV2b3UxcEVSTHFydHI2S1A3eitYZXdPTzVOU1puYjVqWENYcnRWUVRVSHBLVTdtSHlISUVzS3hQSGZQeFppRVNVd2Z2NUMxRy8vQzVERnptSmpTTVVDK3R1RnBaazFZd3RoUlV4Z1dQcngxLzZIc0hjUkV4aEhnSDlpaEorUzhndExUT0YzdDc5c3krWmxKVFp4TWZuRU9GVFVsckpwL1YrdXh1c1lhNmhwcmlMdm9EYlBKejhTTmkrOGpPVzRjU1hIdGw4M1lmbmc5cHdxUHR0dG5kOWh3dVZ3VWxaL2hyVTNQWGZIMXVXdmxsL2pjTlU5d1BPOHd3eVBqQ1F0cCt5VHpTTTQrRWtlTUlYNTRNc1VWWjBnWVBwbzdWLzdMSmR2S09uMkFmVWMyOCtCTlgrZUJHNzZHMGVpK1U4cVREeFErM1A3cUZjK1I3bG0zL1ZYMlpYMUdZRUF3S1NNbmNMcndtRWVQMjVPNWljMzczMk5xNmp4bVRGaEVtbjB1K2NVbmVlV2ozL1BBRFY4alBpYkpnMVlNaElkYy90UHgyb2FxVHZjM3RUUnc2N0pIbURwMlh1dStwVE51NU05di9waHRoejVrL3BTVitKc0RXczhGZHlpY2tqcjNFdTAxOHNwSHY2ZTZycHhIVmo5RlFja3BQanZ3SHZkZDkyV2lJMklwTE0ybHFEeVBFVkdKM0xYeVMvenRuZjhsWmVTRWRoLzB5T0NrMENseWtYOGNBK2U1RDhnbVJjSFVHTi9XSXlMU0hVNlhrOUVqSnpFM2JRV2pSMDdneDg4KzRiVnJGWlhsOGQ1bmE3RGFXL0F6K3JWK1AzdmlWVnkvNkI3OC9Fd0VCZ1FSRnR6eGpiRUJBNUZoTVl5S1RXM2RaN1cxY0NSbkwvT25yT1JVNFZFMjdIcWo5WmpMNVd5ZFhHamJvUS94TS9waHZLQVhKU1F3akMvZjg5OFVsYnMvUFh4MS9SODZYUE9kei83T081LzkvWXJQNjN1UFBjUGRxOXEvYmpYMWxmeng5ZTh6TDIwRlY4KzlqZnJHV2o3ZXZaWkYwNjY3WXU5TWZzbEpzazd2NStHYnZvSFJhS1NvL0F4YkQ2N2o2cm0zTVRyQnMwODQ2eHRxS0N6TEJkejN2SHB5VDl4TlN4N29OUEJMN3drTUNPYXFtVGN4TjIwRis3STJleFE2ZDZaL3pNZTcvOG5ZeERSdVd2cDVBTXdtTS9kZC94WCsvdDcvOGRLNjMvQzVWVStRSE9lOTlVT25qcDJQd1dCb3R5L0EzOEw0cEduc3p2eVU2cnFLMXAvcjh6MmRGdzVQdjFoMjNtRWFtK3A0NktiL0lDcDhPTVBDWWppUm44R0pNeGxFUjhSeUtIc0hSZVY1UEhyTHR6QVlETnk2N0JIZTN2dzhzeWRlMWU3REdCbDhGRHBGTGxEVEF1c3V1UFZBOTNLS3lFQVZFUnJGUGRjKzJTZlhHcDg4amY5OCtEZjgvclgveCt4SnkxZ3dkU1YvZWZNbkJGcmE3bmZjdlA4OWp5ZlAyWDkwQzgzV0ppeitRY3lhdUtUZFBZaGJENjdqUkg0bUJTV25pSW1NSXo0bW1WdXVlcWhERzJOSFRlbndKblpuK3NkVTFaWnh3K0w3dXZsTVljT3VOd2dNQ0dMSmpCc0E5L0RnakpON21EWjJ3UlZENTQyTDcrZTVkMzVHYVdVaE1jUGllWGZMR2lhTm5zV0NxZGQwcTVhNWFTdElIREdHMXpZOHplZHYrQnJCZ1dHdHg0N2xIdUpROW5idVdmV3ZlalBmQjg3ZmIrc0ptOTNHQjF0Zkl2M2tic1lrVE9MT2xWL0M1TmYybGp3c09JS0hidm9QMW56d0sxNzg0TmNzbW5ZdHkyYXRidTNWdnBqRGFTZnI5SUhMWHJQeUVoTmVYUnc0MjJxMEF1MERaclAxWE9nMEIxN3lPdFBHTFdEeW1EbDh1UDFWTW5QMnR1NC9jU2FEemZ2ZmMwL3k0N0R4MCtlLzB1N2FmM3pqK3dEY3R2d0xURWllZnRubklnT1RRcWZJQlY0L0R2WnpJN1dTd21CZW5HL3JFUkVaS0Zxc3pWVFZsYmZlazluWVhFOW9VRVRyOGVzVzNNM2N0T1VkSHZmTGw3N1pidHRtdDdFei9lTkxYdWZ3aVYzTW5yaVVncEpUakUrYXhwNGptN2hoMGIyWVRmN3R6b3NNaTI1M0w2ZkQ2ZURkTFd1WWtEUzkyMjlxaitUczQranBnOXkyL0F1dFF3NDljVGg3Wit2OXJBNm5nOWMyL0JHSDAwRkRVeDMxalRYODVwVnZFUlVSeS9ESWVGcHN6WlJXbnUyMG5ZalFxSGJib1VIaHRKd2JrandzZkVTN0laWkY1WG40R1UyYWtLV2Z5Uy9PNGYxdEwxRldWY1RjeWN0Wk5mK3UxakQ1bHpkL1FueE1FamN0ZVlDd2tFZ2V2ZlhidkwzNWViWWQrb2lqcHcreWVQcjFURW1kMnlGOFdtMHR2TFA1aGN0ZXR5djNPRnB0TFJ6UE8weGthRFNoUWVHdCt4dWIzY05yYlE0ck5mVlZCRmxDTUp2TUhSNXY4ak5oZDloSVRaak05WXZ1OWZpNnYzdnRPeDJHeTh2Z29kQXBjazY5RGQ0NTJiYjk0R1RmMVNJaU10QVVWN2lYNzRpTEhvWGRZYWV1c2JwMVFpR0Frc3FDVG50akxwN1ladHVoRDdFN2JBU1lMUjNPelNzNlFXVk5LUk5UWnJKaDExcEd4cVJnTm0wbjY5UitwbzFiY05uNlRoVWNwYm1sa1NCTENLY0tqbDc2UklPQjBTTW5kTmhkVTEvSnV1MnZZQWtJd21hM3RnNXJiV3l1QitCa3dSR3E2eXZhUFNZOFpCaGpFaWFSTW5JaTRSY0V4c2JtZXFwcXl4ZzVQS1YxbjluUG44eWNQZVNlUGM0ei8vd1JuWG5nK3E5ZXN1dy92djY5ZGoxSExwZVQ4SkNvUzU0dmZXL1R2bmZaZW5BZEFXWUx0MXoxTU5QR3RaLzRxYWEra3ZDUVlhM2JnUUZCM0xQcVNYWmxmTUpuQjk3am5jOWVvTVhXeE56SmJSL2V1RnhPUWdMRCtQb0RQNy9zdGZOTFR2SDh1NWMvQjhEdXNQUG1wMytqb2FtT2E1YmQyZTVuNm54UDUwdnJmZ3U0ZTBualk1SzVhdVpOcENhMmY5UGtjcm13MmEyWHZKZFVoaDZGVHBGejNqb0J6ZWZlKzR3TWdTVUp2cTFIUkdRZ09UL2MxZUlmU0VsbElTNlhxOTJNbGprRldSUlg1RlBmV0VPenRZbm9DUGRzckJldUc5aHNiV0puK2daV3piK3IwMlVndGh6OGdIR2pwcmErTVRjWURFd2Z0NUF0Qno0Z0xYVnV1eGt5TDVhWnN3ZUFIZWtiMkhOa1U2ZkRDczhINFAvM3hmYXpmTnJzTmw3LytCbWFXaG94R0F4c1BiaXU5WmpyWE05TXhzbmRtUHphZW4wYW11cElqaC9QbUlSSmhBVkhFQmJjMXV1YmVYSXZPdzV2NEpzUC9ySkRqZU9TcG5MSGlzY0ErTWVHcHdrUEdjWjFDKzhCM0QxSTVkWEZuVDYvUjIvOVZydGVxY3lUZTltYnRmbVNyNGYwdlJGUkNZeE5UT1BHSlErMCszbTRISVBCd0lLcEswbExuY09Pdyt1Wk9hSDljamNPcDZOTHZlNlhVMXRmeFJ1Zi9JWEMwdE1zblhsanU4bUZBRkxpSjNETFZROWhOZ2ZRMU56QTJiSmNNazd1NXRYMWYrRHVhNTVnWE5MVTFuT2RUZ2Y1SlRrZVRiUjFuc1Uvc01OTXRqSjQ2RzlXQkxBNTRaL0gyN2J2blFqR3ptOXpFQkdSVHVRVm4yQlU3RmdBOGt0eUNBMEtidzFCMXk3NEhERVJjVVJGakdEcndYVms1Nlh6NkszZkFpRHIxSUhXSWJrVy8wQW1qNW5EcklsTE80VE8zTFBabkM0OHhpT3JuMnEzZjI3YUNuWmxiT1RBMGEzTW1ieXMwOXBxNmlzNWtyT1BXUk9Ya25seUQ3Y3VlNFR4eWRQYW5lTnl1Zmp6UDM5TTZFVmg0UHdhaXNVVitTU09HRU5sYlNsZnZmZC9XbzlYMUpUeXg5ZS94MjNMdnRCdU1xQi9iUGdURHFlamRYdk4rNytpNlZ4UFVYTkxJODNXUnY3ODVuKzNIbDgyODJhc3RoWUN6SmJXSVlzR2d3R2p3ZGpwRU1hTEdRMUdESWEyWVplWHV2OVBmR2RTeXN3T2ExOTZLalFvbkdzWGZLN0RmcXV0dWNQUTh1NDRjU2FUdHpjL2o4TnA3N0RtNW5ramh5Y3pjbmh5Ni9hc2lVdVlPblkrYXo3NEZadjJ2OXN1ZERhMU5ESmw3RHlXemJxNVMzVmMrTUdOREM0S25TTEF4anozOEZxQWlBQzRKdm55NTR1SW5KZGJDKytjZ093cU9GN1plKzBhRGVEWktuMzlRNHUxaWRObmoxRmRWOEhKTTVta3hFK2dxcmFjcHBZR3dvSWphYkUxYzdZc2o5cUdhbXgySzJmTDhnRDNmWXJOTFkyY0xjc2pNaXlHMVVzZjdOQUxhYlBiK0dEYnk2UW1UTzZ3c0gxb1VEalR4eTlpNDU0M1NaSEh0d2dBQUNBQVNVUkJWSTRmVDB4a3g1dnhkeHplQU1EaTZkZGo4ak96OWRBNnhpVk5iWGVkL1VlM1VsWmQxRHFMNkhrYmRyMUJaczVlYmxoMEwwMHREZXc1MHZtRUxGZXlZT29xSEU1M1QrcVo0cE1jT0xhVnEyYmUxSG84TmpxUmpKTzdDUW9NN1ZiN2YzM3JmL3BrZUcxMUM2dzdBbnZxb043Uk50djdRRGJRZnRjdVZOOVlTMm5WV1g3Ni9GY3VlOTdsN3VrOGVHdzc3Mjk3aWRpb1JHNWY4VVdpTGxpNjZFcVM0c2IrZi9idU96eXE2MHo4K0hmNnFQY3VvWUpFa2VpOW1vNHBCZ3d1dUpmWXpqcmVKTTR2WlRmWlBKdGtzOWxrMTV0a2t6aHhuTVJ4TjNaY3NDbkdOTkdiQ2dJRUVrMElWZFI3bmY3N1kyQ2tRUldRR0pYMzh6eCtmUHM5STUwcjdqdm5uUGNRN0JkT3hVM2prT3VhcXZIMjlPUFg3MzMvcG5wcGM2emZLRlA3OVFrSnM3aC80VE85dnI4WVBDVG9GQUw3TkNrM3JFOEFsYlJ5Q2lGNllkTjVlUE9zZlRreEFEYU9BVzNYUFR4dmlRSTRsdHczMTdvYkhsM3hUVDdlL1dmZTJ2b0t6YTJOUExUc1JRNW1iT2Q4dTNHY056SmlBcnp4eGE5UXF6Uk9MNlJkWmE3Y20vSVpqYzExUExucU81M2VlOG1NOVZ3dXlPU1R2WC9obVRYZngxM3Y2ZGhYWFYvQnFZdEhtVHg2TGo2ZWZzeWZ2SW8vZmZ3VERwemM1c2c0V2xwWnlKNlVUNW1ldUpESWR1TXN3ZjRpUEcvU0NxWWxMbkRxVm51ckVrYU1ZL2VKVHhrZFBaSHd3R2pPS0k4VEdoQkZWbTQ2Y3lmZUM5aGJaSVA5YjI5c3h6OC8vSE9uUkVKbkxoM255T21kdDEzZXJ1alZNREVZUm9TQldRRkRJT1ljZE05YWU5WDE1Y1NHajJISzJQbmRIMWRYenI2MEx6cHNMeTdQNDhzakg1QVFOWjRIbDM3ZEtZdHVieGxOQnFjdXZpMnRUZFRVVnpCNTlGd0FubHYzUThLRG9xbHJyT0gzSC82SWIyMzhCYjVlQVh5eTV5OTRlL281V25CdnBTdXVHSHdrNkJURFhrWVpGRFhZbDlWS1dCdmYvZkZDQ0FIdzFqbjRJQnVXUnNPTGsreTlKUHJhc2I2L1pML1JhOTE0Yk9XMytldm1YOURRWElmUjFNcjlDNTl4dEZwY3pEL0RsZ052TXpwbUVoVTExMUFxVlFUN2hiTjYzdU5kVHRzQWtIcHVQMm5aQjFpMzRHbHFHaXE1VkhqV3NTK25LSXY2NWxwMEdqMXI3bm1LVFR0ZjVjMnRyL0Q0aW0vajV4M282QnFyVnFsWk5IMGRBTzU2RDlZditob2Y3dm9qR3JXVytLaHhiTnI1S3VGQjBTeWI5V0NIKzk4NysrRnV5OWRicFpXRm5EaTdsL2lvY1k1dERjMTFKS2QranJlSEgyTmpwMUJXWGVRb1oyKzBHSnBwYXJIL0ExWldYVVJWWFJrbXN3R0RzWldyMXk3U1ltaml3TWx0ZUh2NE1XWE12RHYrREFCNkZVd01oS0FnMEF5aG5wQ0Q2Vm03b2FXMWlhcTZNcVlsTHVpeDIyNWhXVzZuMjQrZTJZa05HK3NXUHROandOblUwb0RIVFMzeFp5NGRwNmFoa25FajI3cmpadVdtWTdQWkhJbXlETVlXbWxzYkhZbUlXZzNOTkd0MFdHd1d6R2FUSXhtWHhXSkczUWRkaGNYQUpFR25HUFkyWDJwYlhoNERYdkwzVGdqUmcwdlZzQ2tiTm95Q2x3YjVsSEltczRuZEp6NWgzcVFWVHBremI4ZWwvRXlxNnNvWUhUMlJ6ZnYrVGtOVEhiTW5MQ1U3TjRNdEI5OW0vYUt2VVZGempjcWFFallzZW82M3QvMmFUNVAveW4zem44U3Rrd25uYXh1clNEbVh6TUtwYTVnNGFqYjcwN2R5TGlmVnNmL0MxVk5jS2N6QzI5T1BwKy83SGhzV1A4OVhSejkwN0UvTjJrOSt5V1h1bS8rRVUrdG5mRlFTYSs5NW1pMEgzK1pBK2xiQ2cyTjRaUGsvZDVxSTZGWUN6aHRkQnkxV0M3V05WVTdaZXc5bWJDY2lLSWE0aURHY3k3SFBYeGdWRXNlVU1mUFllZXdmS0ZEWVg5U0RZcnU2ZkFlLy8vQkhqa1JNbis3OUN6cXRHenFOSHAzV0RhUEpnTmxpb3JxdTNHbnFHakYwbk04N2hjMW1ZMlRFN1U4cWZxMGlENDFheTdFenV6cmRIeDRVdzlqWXlRQnNPZmcyWnJPSnlKQTRWRW8xeFJWWHlTbk13dHZEajZVekh3RHN6MERHaFNPRUJZN0E5M3IzN2swN1gzVjZqdjYrNWI4ZHp3bkFtY3ZIQVh0U3BQSHh6c21MeE5BaFFhY1kxa3FhNEVSSjIvcERvMTFYRmlIRTRQSHBKUWgwZytmR3U3b2tkNjZsdFpHcjF5NXdJZThVRzVlLzFLRjdhVy9sRmw5ZzY2RjNXRHo5ZnVaT3ZKZmptWHRKR0RHT1hjYy81dVQ1UTZ4ZDhEUmpycmR5Z24wczUxUDNmWmQvN0g2TlAvN2ozNWszYVNWVHhzeERwMjJiS3NYWE00Qm43dnMrVWFFakFWZzBiYTJqUyt6UC8vWWk5ODEvd2lsNVNWTGNWT0lpeHVLbWMrZEMzbWwybi9pRXBMaHBUcTE4TnB1TkswWFpuTHBvbi9MRVRlOUJlWFV4aDA1OXllenh5L0IwOTc2dHp3L3d4My84TzgydGpWaXNGc3dXRStOSHpnRGdXa1UrRi9QUHRFMTUwaTZPWFRKakF5TWpremgxNFFoSmNkT2NQbjlQdnZIZ1Q5R290ZWkwYmgwQzVodmRhemNzZnM2eHpZWk5FZ3dORVJhcmhlT1plNGdJaWlIQU42VEg0MDNYdjV5NHVUV3oxZGlDMFdUZ2FCZEI1K1RSY3gxQjUram9TYVJtN1NNMWF6OFdpeGtmVDM5bWpWL0svRWtyY2RON0FIRDY0akZLcXdxNWYrR3pqbXM4dS9aZm5MclgvdlBEUDVmdXRjT1FCSjFpV1B1a1hjYmFxU0VRZFh2NUc0UVF3MHhXSmN3S0IxMGZqZCs4Ry83OStUOTN1dDNiMDQvbjF2NHJtM2I5a1hlMy81YU55Ny9CeU1oYmF6bTVYSENPZit4K2plbEpDeDNqRXhQanB2RFcxbGRRS2xVOHRmcTdSSVowVE5YaTd4M0U4L2YvaUgxcFg3QS9mUXVSSVhFZEVnWGRDRGg3eTAzblRsVnRHWnYzdlVGWTRBanVtLzhFTnB1TmF4WDVuTCthUVZadU9uV04xY1NFaithNWRUOGsyRCtDbEhQSkhEMjlrN1NzL1l5TVRMTFByUmsrcGxjdjgrMnRtUHNJOVkwMTJHdzJ2RDM5U0xqZWxUWThLSm9uVnI2TVJxMGxyK1FTMmJrbjBXdmRIT1cxWVNPMytEelByLyszVzdwZmR5M1RQcDRCSkl3WXo5bWNWS3hXQytVMTF6Q2FEUGkyYTMwVi9XUCs1RlhNbjd5cVgrOXg1TlJYVk5XVjhlaTkzK3gwZjR1aG1kTVhqNkxSNkxCWnJXUmNQSUphcGNiUE84anB1QjgrOC90ZTMzUHEyUGxNN1dIc2FIMVREU0VCa1l5UG4wRmRZOCtaMVd3Mkd5ZlBIOFptczVGZmN0a1I0SXFoUjRKT01XdzFtMkhuMWJiMUIwYTVyaXhDaU1HanpnQmx6UkR2MS9PeGc0V2Izb01uVnI3TSt6dCt4K1dDczdjY2RFWUd4N0ppemthbUpTNXdiUFB4OUdmbDNFZUpEUi9UN1R5Q0dyV1dlMmMvekQxVDduUHFZcXRRS0crN1ZjN2ZKNWhwaVF1WlAya2xSck9CMXo3NUtRM05kYWhWR3BKR1RtUGEyQVZPVXovTW03U0N5YVBua25JdW1WTVhqM0l4L3d5am9pZXdjZGszbkxvRlRodzF4MmxNNXMwU3V0a1hGem1Xei9lL3lkbWNWTFFhSGN0blBlVFlWMTFYenZ6SnF3Z042THNKb21QQ1J4RVRQb29QdnZvRFY0cXkwV3AwVEVpWWRjdS9Xekh3R0UwR1RsMDhTbUxzRkJKR2RGN25OR290KzlLK2NIUmg5WEwzWWZXOHh4MWZkdlNYZVpOWGtoZzN0ZE51NmRyclk2aHZUUEVTRmhTTnU5NlRNNWVPMDlCY1M0QlBDRE9TRnZkcitZVHJLR3pkNVZBV1lnajd4d1g0VzZaOU9kUUQzbHZ0MU9OSkNDRTZWZFFJeit5QUg4MkNKU1A2OTE0dnZ2Z2lQM25oOWY2OVNUdEdrd0dOV3RzbmlYTUdrcXpjazFpdEZrWkhUK3cyQUFaN3Q4V0wrV2NZR1pGNFMxMWRlNnY5bEJHRHpjLy85aUl2dmZRU2dZR0JCQVVGb1JsQ21ZVHU5ck4ycCtvYWE5QnFkSjJPaFc3djVtbEpocnFoWEVjSE8ybnBGTU9TMVFhYkw3ZXRieHdqQWFjUVF2UVVrQTFXU1hGVGUzMnNTcW5xTVJQb25SZ3VMLytpZjdXZkhxYzdVdC9FUUNHanljV3dkS2dJcWxyc3k1NGFXSEY3ZVRPRUVFSUlJWVFRUFpDZ1V3eExXOXExY3E2S0E0MDhDVUlJSVlRUVF2UUxlZFVXdzg2MVJqaGIyYlorZjRMcnlpS0VFTjJKaTVZL1VHTGdpQXlMQm9abWwwMTUxb2FHb1Z4SEJ6c0pPc1d3ODltbHR1VnBvUkRjL1JoOElZUndtUlpETTZWVlJhNHVoaENVVkJiUWFteHhkVEg2alR4cmc5OVFyNk9EblFTZFlsaHB0Y0NldkxiMU5iYzIvWnNRUXR4VmtSRVJsRlVWdXJvWVFsQmFWVWhBZ0Q4S2hRS1ZTalhrV3BMa1dSdjhobm9kSGV3azZCVER5cjU4Ky95Y0FMNDZtQjN1MnZJSUlVUjNwcytjeHRXeUxGY1hRd2l1Rko5bFpId2NTcVVTalVZejVGN281VmtiL0laNkhSM3NKT2dVdzByN3JyWHJFa0FwZjQrRUVBUFkrUEhqY2ZmUmtKSzF6OVZGRWNQWXNjdzlLSFJtb3FLaVVLdlZhTFZhbE1xaDlRb3B6OXJnTmh6cTZHQW52dzB4YkZ5c2h2eDYrN0pTQWZmRnViWThRZ2pSRzQ4OS9pakZOWmRKT1p2czZxS0lZZWg0NWg2S3F5OHhkOTRjMUdvMW5wNmVhRFFhVnhlclg4aXpOamdOcHpvNm1LbGRYUUFoN3BadFY5cVc1MFdBbjk1MVpSRkNpTjVRS0JTbzFXcWVmZjRKM252M0F6WWZ5Q1UyTEpIUWdDakNBa2U0dW5oaWlDcXBMS0MwcXBBcnhlZFE2c3pNWHpRYmxVcUZoNGNIdnI2K3FOWHFJZGQxVVo2MXdXVTQxdEhCVG9KT01TdzBtU0E1djIxOWJienJ5aUtFRUxkQ3FWU2kwK25ZK01oRHBLV2xjU0U3Z3hOWnU5QnAzU2txeWV2NUFrTGNnc2l3R0ZxTnpRUUdCaEEzT3RiUlhkSE56UTEvZjM5ME90MlE3YllvejlyZ01KenI2R0FtUWFjWUZuYm5nY2xxWHc3emdFbkJyaTJQRUVMY0NyVmFqWmVYRjNQbXpDRXBLWW5HeGtiTVpqTldxeFdiemVicTRva2hTS0ZRb0ZRcUhkMFZmWHg4ME92MXFOVkQrOVZSbnJYQlk3alcwY0ZLZml0aVdOamNMb0hRZXBuL1dRZ3hDS25WYXR6ZDNkRnF0Zmo2K21JMEdqR1pURmdzRm5rWkZuM3F4cFFUR28wR3JWYUxScU5CclZZUG05WWplZFlHdnVGZVJ3Y2pDVHJGa0hldUVrcWE3TXNhSmR3YjY5cnlDQ0hFN2JveEZZQmFyVWF2MTJPejJlUWxXUFFMaFVMUjRiL2hSSjYxZ1crNDE5SEJSb0pPTWVUdHZOcTJ2REFLUENTaG1SQmlFSk9YS3lIdURubldoT2c3MGdZdGhqU1RGUTRVdEsydmtHbFNoQkJDQ0NHRXVLc2s2QlJEMnI0Q2FMWFlsNFBkWVdLUWE4c2poQkJDQ0NIRWNDTkJweGpTMm5ldFhTV3RuRUlJSVlRUVF0eDFFblNLSWF1c0djNVd0SzJ2bEtCVENDR0VFRUtJdTA2Q1RqRmtmWG1sYlhsS0NBVG9YVmNXSVlRUVFnZ2hoaXNKT3NXUVpNTzVhKzFLbVNaRkNDR0VFRUlJbDVDZ1V3eEpKMHVodXRXKzdLR0IrWkd1TFk4UVFnZ2hoQkREbFFTZFlraHEzOHE1SkJyVVV0T0ZFRUlJSVlSd0NiV3JDeUJFWDJzeXdlR2l0dlY3WTF4WEZpR0U2RXVabVpta3AyVlFWRmlJbTk2REszbVhYRjBrTVVERVJTZlFZbWdtS2lxU2FkT25NbTdjT0JRS0JRcUZ3dFZGdTZ2a0dSbCtwTzRQRGhKMGlpRW5PUjhzTnZ0eXBDZU05bmR0ZVlRUW9pKzgrL1o3dE5SYkdSRTBta2x6bGhJYUlPTUdoTFBTcWlMS3FnbzVrcHhHUnZwcEhudmlFZFJxTlVybDhPanVJOC9JOERYYzYvNWdvTERaYkRaWEYwS0l2dlROdlhDaDJyNzg5WW53OEdqWGxrY0lNYlFVTmNJek8rQkhzMkRKaUx0eno5ZGZmWU13MzNpbUp5NjhPemNVZzE3SzJXU3UxZWJ3ekF0UG9OZnJVYWxVcmk1U3Y1Sm5STnd3M09yK1lDSGh2eGhTU3ByYUFrNkE1ZEsxVmdneHlMMzc5bnVFK2NqTHRMZzFNOGN2SWN3dm52ZmYzVVJqWXlNV2k4WFZSZW8zOG95STlvWlQzUjlNSk9nVVE4cmUvTGJsaWNIZ3EzTmRXWVFRNGs1bFptYlNYR2RsZXBLOFRJdGJOMnZjRW94TmtKYVdoc0Znd0dxMXVycElmVTZlRWRHWjRWRDNCeHNKT3NXUXNydGQxdHFsMGE0cmh4QkM5SVgwMUF5aWcwZTV1aGhpRUlzTFR5VDczQVhxNit1SFpJdVBQQ09pSzBPOTdnODJFblNLSWVOeWpiMTdMWUJLQVF1alhGc2VJWVM0VTRWRmhZUUV5Qjh6Y2Z0Q0E2S29xS2lnb2FFQnM5bk1VRXZsSWMrSTZNcFFyL3VEalFTZFlzaElMbWhibmgwT2JwS2JXUWd4eUxucDNDVURwN2dqWVlFajBHbjFtRXdtakViamtIdnhsbWRFZEdXbzEvM0JSb0pPTVNUWWdMMTViZXRMcEd1dEVHSUl5TTIvN09vaWlDR2dxQ1FmaThXQzBXZ2NjbVBiNUJrUjNSbktkWCt3a2FCVERBbG55cUhXWUYvV3ErMHRuVUlJSWU2K3N1cGlEcHpjNXRTcWNPRGtObktMenpzZFYxcFp5RjgyL3dLRHNiWExhMTB0dmtCeTZ1Y2RqbWt4TkxQcitDYzBOdGZmVmhrTnhsYisvT2wva0o1OXNNZGpiVFliT1lWWnQzVWY0SlpmZEk5bjd1WFg3MzMvdHUvWEZadk5KbDBNZTNBaDd6Uy9ldXZidEJwYm5MYm5GR2J4cTdlK1RWTkxnNHRLMXVidlgvdzM2ZWNQOWZyNDV0YW1EdHVLeS9QNCt4Zi9UV2xsWWJmblN0MFhmVWs2SUlvaElibGQxdHFGVWFDV3IxT0VFTU9jd2RqSzhiTjd1SEQxRkxXTlZhaFZHc0tEb2xrd1pRMFJ3ZjAzbjFSeTZ1ZW9sQ3FNSnZzM2dUcXRudnlTUzNpNit4QVpISWZGWXNaTjcwRlpkUkdOelhYb3RQb3VyNVYrL2hDbGxRVXNubjYvMDNhMVNzM0YvTk0wTnRmeHdKTG5iN21NVnB1Vmlwb1NHbHQ2RGxvdkY1emxvOTJ2TVNGaEZxdm1Qb3BXbytOeXdUa2FXK293bWd5WXpNYnIvemZRWW1pbXVhV0JwdFlHbWxvYWFHNXRZTmI0WlN5ZXZvNnF1bkl1RjV6dDlCNCtudjZNalowTWdObGljdnpzeE4xbHRWa3htVHQydzdSYUxaMXV2OW1tbmErU1g5TDdsbGQzdlNjdlAvckxXeXFqMldwbTU5R1AySDM4NHc3N25yN3YrMDdQOXVYQ2MzeVcvRGNXVGwzTGpLUkZLSlgybDZNV1F4UEZGWG1Zek1adTd5VjFYL1FsQ1RyRm9HZTJ3djUyWDlaSjExb2hoSUR5bW11a1pSMWdiT3hreHNYUG9LNmhpc3ljRk43YStncFAzL2M5b2tKSDl2azl6K1dra1hmdEl2Lzg4SDl3TUdNN1pvdUpWWE1mZGV3L2ZmRVlPVVZaUExiaW0xeXJ5Q2ZFdit1eGVBWmpLem1GNTFndzVUNnljMDlpc1Rwbm40d09HMFZ1OFhuT1hEcU9RdUg4VFdORVVBd0J2aUY5OHBsR1JVL2dnU1V2c1BYZ094U1hYK1dSNVM5eDhzSWhjb3V5VWF1MWFOVTZOR290TmZVVitIajZFeFk0QW05UFA5eDBIbmk0ZVJFV2FQOUhxYWErZ3JTcy9aM2VJeW8wM3ZIaWJiUFpITUZCWDVPV25qWkZaYmtkV2d6ckcrMFRmWDkxOUVPVVNwVmplME56TFFBN2ovOER0VXJqMk82bTgrRGUyUTg1MWsxbUk3NWVBY3lac0x6SCsyZm1wSFJvYVV3L2Y4Z3BtRnc2NHdGbWpGdlU0ZHpGMCs5bjhwaDVIYmJyTk01ZjRJeU1TR1RPaE9Yc1RmbU1zemtwckZ2d0RNSCtiVjNCRkQzVU02bjdvaTlKMENrR3ZaUVNhRFhibDMxMU1Dbll0ZVVSUW9pQklOQTNsRzgvOGw5T0xZa0pJOGJ6MGU3WFNNM2EzK2RCWjFWZE9WOGUrWUNGVTlmZzQrbmY0L0Y1SlJmeGNQTW00OElSeDdZSkNiTlFxK3l2Sm1jdUhVZXBVREpsN0h6ZTJ2cEtweTBnU29XU0F5ZTNkZGkrY05yYVBnczZBWkxpcGhMZ0UwSnk2bWJjM2J4NFpQbExIWTc1emZzL0lHbmtkQlpQWDlmcE5lS2prdmpXSTcvb2RKL1pZdVpDM21rQUttdExzRnF0anZVYnZOeDkrN1dGZXJpeDJxeVlMU2FuYlRlKzJMQll6Vmh0YlYxRExSYXowLy9iam5kZUIvQjA5MkhpcU5rOTNyKzRJcTlEMEdtMVdBajBEZU8rK1UrdzYvakhXRzFXam1mdTRWREdsNDVqakdZREIycTNjZmpVamc3WFRJeWJ5cHA3bm5Tc0s1Vks3cG15bWxFakp2RHB2ci94dDgvL2kvV0x2b1phcmJYdlYvUWM0RW5kRjMxRmdrNHg2TFh2V3JzMEJoU3VLNG9RUWd3WWJqcjNEdHVpUXVNQk1GbTY3MVozcTVwYkcvbHc1NnVNakV4azlvUmxQUjVmMzFoRFJVMEpyWVptRHAvYVFVTlRMVzU2RDVMaXBxRldxYkhaYktSbEgyREsyUG5vdFc1ODQ4R2YzbEg1MHJNUGNxa2drdzJMbjBldmRldXd2NnF1bkM4UHY4K3FlWThSNkJ2cXRNOW1zNkZRS0FnTmlPVHhsZCsrbzNKMHBkWFF6TWQ3WG5mYWR2TjZVdHkwMitwS0xEbzNJalNlRWRlZmh4dXlyMlpRV0hhRisrWS82ZlQ4WE1yUHBLQTBoOVh6SHNmVDNidGZ5NlhUNmdrUGlrWjN2WjZhTFNhaXcwZXg5cDZuQUVnNXR3ODNuUWR4RVdNeEdGdXcycXdFK1lYeDVaRk5hSzRIa3dENUpaZUpDaG1KVXFra05EQ0tyNi8vTWZ2U3ZpQXlaQ1RGNWZaSnpYc0tPcVh1aTc0a1FhY1kxQXdXT0ZyY3RyNUlwdW9TUW9ndWxWVFl2NldMREk3cjArczJ0VFRncHZOZzNjSm5LU3EvU3RhVk5CUUtCZW5aQnpsNS9oQTJtNDJDMGh3QVJrWW1jVFluRllBblYvOC9BbjFEK2MzN1ArRFJlNy9wYUpYTnpFbWhxcTRNSDQrMkZ0UC9mZmQ3V0swOVQvQytZczRqVEJ3MXkybmJ5UXVIc1ZtdG5RYWNBQjV1WHBSVkY3RS9iUXNQTGZzbnA4LzE5clpmTXkxeEFUT1NGcUZRS0NpdnZrWlJlVzZIYTVqTkprcXJDcDFhYm05SUdERWVMM2VmTHN2czZlN05qNTU5RllERHA3N2t6S1hqZkhOalc4dlErenQraDBvbHIyejl6ZGN6Z01tajV6cDFvUVh3OXZTM3Q4S3JOVjJjMmI5eWk4N3oyaWMvdzJJeFl6SWJVU3BWcEdidFE2ZDFJelFnaWprVGxtT3hta2thT1IyQStxWmFQdmpxRHdUNGhyQjYzdU5FQnNlaTFlaFlNV2NqQUVYWFczRzdxMU5TOTBWZms5K2lHTlNPWHdQTDlXNzZRVzR3dXVjZVhVSUlNV3dZVFFhYVdocG9NVFJSVkpiTDRkTTdpQWtieFl5a2p1UEU3a1NRWHhpUHJmdzJHcldHL1dsZm9OSG9XRFgzTWNiSHozUTZycUEwaC9xbUdrNWRPZ3BBUzJzVFZxdVY1dFpHUEsrL21Kck1KZzUyMG1YMmdTVXZRQy9HWlFYNmhUbXRsMVlXVWxaVnhMMnpIKzd5SEwzV2pWbmpsN0kvZlN2RjVYbU9ybndxbFpxSW9CaDJIZitZN055VHJGLzBOUXBLTDdNbjViTU8xekNaamVRV1paTmZjcW5EUGordlFQS3ZkZHplWGxoUU5BRSt3VmlzRnRRcURacDJBWTdWYWtIVmJveWg2QnV0eGhiS3E0dWR0azBjTlp1U3l2d094MDRaTTgvcDJNamd1SDRiZjNpemtaR0pQTGowNjZpVUtyWWNmSWZtMWtiV0xYZ0d0VXFOeFdMbXdNbHRORFhYRXhWaS96TEoyOE9YNSsvL0VWc1B2Y05iVzE5aFJ0SmlGaysvMzFHbmJpUVFhdDh5ZWpPcCs2S3ZTZEFwQnJWRDdZWkRMQnJodW5JSUljUkFkUDVxQmxzT3Z1TllUNHFieG9vNUc5RnFkSDErTHplZE83bkY1OGt2dmN3L2JmaDMzSFR1Vk5XV09oMFQ3QmVPdDRjdktlZVNDZllMcDdtMWtickdhcFFLSlo1dTltNkxoMDk5aWNWaXhsM3Y2WFJ1WE1TWTJ5cFhXdllCMUNwMWh3RDRadE9URm5Ic3pHNzJwWDNCazZ1L0E5aUQwZnNYUGN2SXFDUzJIMzZmaytjUHNXVEdlcVlsTHVody9tL2Uvd0dUUjgvcmRGeGJxN0dGLy92Z1g0SHIwemRZVEtoVmFxY0VTTXRuUFVTQVR6Qk5MUTBkUHJ2WmFwYldubjV3clR5UDk3LzYvVzJkKzI5Zit5UEtUbVllTkJoYkhLMzYzV25xUmVaa3VKRmNSK1VJdkNhTm1zUEhlMTduMSs5OXozR01wNXMzNnhkOXplbThZUDl3dnJiMlh6bHkraXNPWlh4SmFWVUJUOTluUCtkRzBObmQzd0dwKzZLdnlXOVJERm9HQzV3b2FWdGZJRjFyaFJEQ1NVejRhQjVlOWlMTnJZMVUxSlNRZWZrRXIzM3lNeDVlOWlMUllRbDllaStUMmNqT1kvOGdQQ2lHWVA5d3lxcUwrY2VlUDNjNGJ1MDlUL0hFeXBlNWV1MENEYzIxYURSYS9IMkNVU3FWR0UwR2pwM1p6UU5MWG1EM2lVK2N6dnVmdDcvamxOeWxLNnZtUHVwSTVOSmlhT1pzVGlwallpYmpydmZvOWp5OTFvMFo0eFp6K05RTzhrb3VFUk0yeXJGdmZQd013b05pOFBNSzdNMlBvdE5yLytqWlB3RDI4WUVmN1g2TkY5Yi9tS0NiV21VQkdwdnI4TGhwM0tEMWVndVE2RnN4NGFQNTRUUE9RZWZiMjM2TnYwK3dZd3pselU2ZVA4eSt0TThkQ2E5dWRxMGluN2UzL2JwWDkzZlRkVjhud1Q2bVU2bFFVbFZiaHNsc1JLZlI4K1NxNzlpbmNNR0dBb1dqeGJLK3NRWnZUei9IdVRjU0NjVkdqSFZLbW5SakhsS051dWN2bjZUdWk3NGlRYWNZdEZKS3dIaDllSTkwclJWQ2lJNThQUDJkTXNuT0hyK1V2MnorQlovdmY1TnZQL0pmZmRvOWNOZnhqNm1zTFNVcXhKNFZOOFEvd3ZHeTJabmFoaXJ5U3k1aE5Ca2NVNmRvTlRxV3pOakEyTmpKSFlMT3gxWjhDeHM5ZDYvMTkyNUxZWjZXZFFDenhjVDB4SVc5K2d3emtoWnhQSE0zaDA1dUorYSs3enJ0Qy9CcHU2N1JaS0Myb2NwcHY3MmJjQVBsMWRjYzIxUktWWWNzdXFjdkhTTW1iSlRqcGR0cXRUcjlIdW9hcXpza3VMRll6RjBHT2VMMktaVkt0RXJud0V1aFVLQlNxcnBzQmJUYUxHZzFYYzh0R3gyV3dFTkwvNm5ML1Rja3AzN2VJVXRyWjB4bUUxcU5qcjJwbTZtODNuT2d1YldSRmtNVC9qN0JLTnFsVDB5TW04cU1wRVVVbGwzcDlGbzM3bmRqYlBlVm9xeE9qOU5wOU1TMjYxa2dkVi8wQmZrdGlrR3JmZGZhaGRLMVZnamhJbm4xc09VeVhLcUJpOVY5ZDEybEF2bzIzUTk0ZS9xUk1HSThtWmRQVUZOZjBXZlRpdVJkdThTcGkwY1pOV0lDTFlZbXgvWXpsMDg0amNQMDhRd2dKdHplZ2hnV0ZNM2gwenN3bUZvWkdaWGtPR2IyaEtXZDNpTXNLTHBYYyszZGVFRTFtWTJrbkVzbUpteFVyNmVIOFhEell1S29PWnc4ZjRpQzBoeW5GK0RQa3Q4Z1BpcUppYU5tVTFTVzIybTN6SXdMUjV5U3FmaDQrdlB5bzc5MHJEYzIxM01wUDVNSGwzNGRxOVhLRzEvOGlobEppNWcwZWc1Z1Q5NVNWVmZHclBIT1B3T2p5WERIclQxMUJ0aVJCYWtOMEdnQjZ4Q1l0ckEvbnBHZXRCcWFPODBNZllOU3FlclFSYlF6dmUweWFqUzFvdGU1czJyZVl4U1VYT2JVeGFNVWwxOGwyRCtjcDFaL0Y0VkNRVk5MQTN0T2ZNcUUrSm1VVlJYeCtmNDN1NzJteVd4RW9WQjBlVnlBVHdoZjMvQmp4L3Bnci90aVlKQ2dVd3hLWmlzY2EvdENUYnJXQ2lGY1l0TjVlUE9zZlRreEFEYU9BVzBmNWJ4UUFNZVMrK1phN2RsdWRGRlY5TjBFVTc1ZUFTeWRzUUdWVWsxV2JycGorOWFENytEajZZOU82NGJCMkVKNFVJd2o2QXdOaU1SbXMzR2xLSXZsc3g3cThSNXZiWDJGa3NxQ0hvOTcvdjRmRVI0VXpmSE12YlFZbXBnL2VkVXRmWlpaNDVadzh2d2hEbVY4eVJPclhnYnNDWSt5cjU1RXE5RTV6Y0g0OWZVL2RpUkF1bG5LdVdUT1hVbHoycGFhdFI4ZlQzOUdSMDlFb1ZBUTZCdEthdForeDR2M2xhSnNBT0lpeGpxZFp6UWJ1azM2MGh0Nk5Vd01oaEZoWUZiUWl6YmpnYSsvbnBIdU5MYzJvdThtNkx4VEJtTXJoV1c1R0s1M2dhMnVMeWM2YkJSLytQRGY4UFVLWk9hNEpZd0lUZUNyWXg5eThzSmgzTFR1N0VuNWxERXhrL0h5OENYQU42VGJIZ2JWOVJYODZlT2ZNQ05wVWJmSnRXNFlDblZmREF3U2RJcEI2ZWF1dFdPa2E2MFE0aTQ3V0FqSGltRnBOTHc0Q1h6N1BqY1B4KzdnM01LeVhFYzJ5eHVxYXN1NG1IOEdmKzhncHk1emQ4clhLNERaRTVhUmVtNi9ZNXZOWnNObXM3Rnl6cU1rakJoSDl0VU1zbk5QVWxGVHdySE0zYXhiOERUUllhTW9yeTdHejd0MzQ4VW1KTXhpM3FRVm5lNnJhNnptZzYvc0w5c21zNUVUWi9jUUVSVGoxRTJ3TndKOFEwZ1lNWjdpOHFzMHRUVGc0ZVpGVGxFV05wdU5zYkZUbkk1MTAzdDJPVy9qemQwelcxcWJTRDkva0NYVDE2TzRIdkRQU0ZyRW0xdGZvYkQwQ2xHaEk4bktUY2ZmTzZqRHo4TmtOdDd4aTdkT0JSTURJU2dJTkVPbzRlaE9ucEhiVVZwVjZOUmx2YStWVnhmejBhNC9BYUJXYWFpcUxXUHV4QlZNVDF4SVNXVUIrOUsrd004cmtQc1hQc3NYQjk0aVBEQWFoVUxKa2hrYm5MSytkcWJWMk1MbWZXOWdzOW5JSzduRWxhSnNSa1ltZG52T1VLajdZbUNRb0ZNTVN1MjcxaTZRcnJWQ0NCYzRWZ3diUnNGTGsxeGRrczd0Uy91Y2x0WW1Fa2FNUjY5enA3cXUzREUvT2huUmh3QUFJQUJKUkVGVTVwcDJTVkpNWmhPN1QzekN2RWtyK3ZSbHVxRzVEc0RSMWRCaU1WTlNrYzhiWC95S0NRbXpLS3N1Smp2M0pGYXJoWkxLQXNJQ2UvNWo3cVp6SjlBM3ROTjk3Yk5oYXRSYW5sbnpBMGVXemx1MWV1NWp1T2s5SFMveEYvUFBvTmU1MzNJQWU0UFpZdWJqdmE5anNaalI2OXpKdUhDRXh1WjZHbHZxVUNsVnBHVHRRNkZVY3JuZ3JHTXV4UnRNWmhNMm02M2JjWVNpZjlUVVY1SnlMaGwzdlJmdWVnOEt5NjVRVWxuQTVESHordTJlVWFFakhWbG15NnFMYVd5cHA3eTZtTzJIM3lmUU41U2xNeCtncWFXZUErbGIwV24wTEpteGdVc0ZtZXhOK1l5VmN4L3A4cnJYS3ZMNTRzQmIxTlJYc0d6bUExek1QOE1IWC8yQkVhSHhMSnEycnN2RVlsTDNSVitSb0ZNTU9qZDNyYjBuMG5WbEVVSU1VemJ3MHNKejQxMWRrSzdOR3IrVWxMUEpuTDUwakpiV0pqemN2QmdiTzVsNWsxWTZaWTVzYVczazZyVUxYTWc3eGNibEx4RVpITnNuOTcrUWR3cU5Xa3V3ZndRQXhlVlhhV2l1WS9YOHg0bUxHTXM3MjMvRHVKSFQwV24xZkhIZ0xaNVo4NE51eDhyZHFtRC84QzczM1FoR2xZck9FeW0xendCcU1MWnlLVCtUcEpIVGJudStRTFZLVGF1eEJaUFp5TFpENytMbDdvdVh1dytlN2o3RVJTWlNXSGFGdW9ZcXZOeDltREptdnRPNWpkZUQ5LzdzMGlrNjU2YjM0R3hPS2lhekFhdlZpcWU3RDNNbjNzdlVtMzVIN1RVMTE1TjlOYVBIYTljMlZIYllObUhVTE1iRVRuYXNuNythUVdoQUZFa2pweE1mTlk3YWhrb09uL29TczluRXh1VXZzZXY0eDFUWGwzUFBsTlc4L3VuUFVTcFZMSm14M2lueFRtbFZFY2N6ZDNQdVNob2VlaThlWGZGTjRpTEdNbnZDTWk3bW4yRnZ5bWJlMmY0YjRxUEdzV3ptQTA1L0c2VHVpNzRrUWFjWWROSktvY1ZzWC9iVjJjZFJDU0hFM1dRRDR2M3RYUllIcXRIUkV4a2RQYkhINDd3OS9YaHU3Yit5YWRjZmVYZjdiOW00L0JzOWRybnJTVlZkT2Z2U3ZtRG11Q1dPMXNKWjQ1Y3lMbjRHN25wUDN0cjZDdTU2VDFiT2ZSU3djYVVvbS9lKy9EK2VYZnN2M1hZUlRNczY0SlNzcEwyZWtnenRTZm5NMFZYdlJuWlAzMTVNQTVHVm00N1pZaUl4Ym1xSGZYLzYrQ2VPN29JM3Mxb3RUbVBlbmx6MUhSUUtaWWZBMm1RMjhkWFJEemw5NlJqckZqeURXcVhtL05WVFZOU1U0S1p6NS96VkRCUUtCYUVCa3J6Z2J0TnIzZmpCVTcrNXBYTXFha3ZZY3VEdEhvK3pXTXpvdEc0ZDdxZS92cTI1dFpHMHJQM01tN1NTaytjUGN1cmlVVHowWGt3Y05adkV1S2tZaksxVTFwYmdwdk5BcjNYam1UWGY1NE92L3NEazBYUFJhblJjekQvRHVaeFVpaXZ5VUtzMFRFOWN5TUpwYXgzWEIvdmZpSVNvOGFSbEgrQkErbFplLyt6blRCNDlsNFZUMStMcDdpMTFYL1FwQ1RyRm9OTythKzJTYU5lVlF3Z3hQRFVZN1RsNFFudWVZbS9RY05ONzhNVEtsM2wveCsrNFhIRDJqb05PZis4ZzdwMzFzRlBpRVYrdkFIeTlBc2k4bklLYnpvUEhWNzdzQ0RBZlgvbHQ5cVI4MXVPWXRORXhrNWc1Ym5Hbit4cWFhdmxzM3h0ZG5sdmJVTVg1NnkxUUdyV1djU09ua3pSeVdvK2ZSYTl6Sno0cWlkandqdDBMVjg1OXBNdTVGck56VHpwTlhkRlZSdFA2cGhveUw1OWdSdElpSm82YTVTanJnWk5iQWZ2MEZjdG5QWVMzaDIrUFpSV3VGeE0rbWlkWGZhZkg0M1ljL1pDc0srbGQ3cStxSzBlajFqSmx6SHl1WHJ2QXlNZ2tvc01TMkplMmhkOS8rRytvVldwR1JpYVJNTUxlM2NMWEs0Qi9ldURmYVd5dTQ3VlBmb2JaWXNMUEs1QUZVKzVqZXRMQ0x1dWZVcWxrNXJqRkpNVk5ZL2VKVHpoejZUZ3praGJqNmU0dGRWLzBLWVd0Ti9uSGhSZ2diTUM2emRCOHZhWHp0NHRnUXBCTGl5U0VHR2JTeStDSEIyRk5QTHc4cGVmajc4U0xMNzdJVDE1NHZYOXYwbzdSWk04VTJWVUxSbCt4V0MyMzNWM3ZUdDA4TitCQWtGdDBucGp3MFIzSzFWYy9wNS8vN1VWZWV1a2xBZ01EQ1FvS1FqT0VNZ25kN1dma2JtcHViZXpWOUNzM3UxeDREbmVkSnhIQk1iZDhibjFqalZQMzh2NG1kWC80a0paT01haWNyV2dMT04zVk1GNENUaUdFNkRNM1o1M3NMNjRLT0lFQkYzQUN4RVdPN1hTN0szOU93dlZ1SitBRVNJZ2FkOXYzdkpzQkowamRIMDRHM2w5ZUlicHhyTGh0ZVc2RWZZNHVJWVFRUWdnaHhNQWxRYWNZVkE0WHRTM1BpWEJkT1lRUVFnZ2hoQkM5STBHbkdEVHk2NkdzMmI2c1ZzS01zTzZQRjBLSXdTNHV1dk81ODRTNEZaRmg5cXg3L1QxVzF4WGtHUkhkR2NwMWY3Q1JvRk1NR3NmYnpjMDVKV1JnVDFVZ2hCQjlvY1hRVEdsVlVjOEhDdEdGa3NvQ1dvMHRyaTVHdjVGblJIUmxxTmY5d1VhQ1RqRm90Qi9QT2Fmck9iK0ZFR0xJaUl5SW9LeXFzT2NEaGVoQ2FWVWhBUUgrS0JRS1ZDclZrR3Z4a1dkRWRHV28xLzNCUm9KT01TalVHeUc3cW0zOUhwa25XQWd4REV5Zk9ZMnJaVm11TG9ZWXhLNFVuMlZrZkJ4S3BSS05SalBrWHJ6bEdSRmRHZXAxZjdDUm9GTU1Da2ZidFhLTzlnZHZyZXZLSW9RUWQ4djQ4ZU54OTlHUWtyWFAxVVVSZzlDeHpEMG9kR2Fpb3FKUXE5Vm90ZG9CT1dYTW5aQm5SSFJtT05UOXdVWisrbUpRdUhtcUZDR0VHQzRlZS94Umltc3VrM0kyMmRWRkVZUEk4Y3c5RkZkZll1NjhPYWpWYWp3OVBkRm9OSzR1VnIrUVowUzBONXpxL21DaXNObHNObGNYUW9qdW1LeXdaak9ZcmZiMXY5MExzVDZ1TFpNUVl2aEtMNE1mSG9RMThmRHlsUDYvbjlWcXBhV2xoZmZlL1FCenM0TFlzRVJDQTZJSUN4elIvemNYZzBwSlpRR2xWWVZjS1Q2SFVtZG16cnpacUZRcXZMMjlDUTRPeHMzTmJVaTI5c2d6SXJxcSsxNWVYb1NFaEF6WnVqK1lxRjFkQUNGNmtsN2FGbkNHdUV2QUtZUVlYcFJLSlRxZGpvMlBQRVJhV2hvWHNqTTRrYlVMbmRhZG9wSThWeGRQREJDUllURzBHcHNKREF3Z2JuU3NvMXVobTVzYi92Nys2UFg2SWZ2U0xjL0k4TlpUM2RmcGRFTzI3ZzhtRW5TS0FhOTkxOXA1a2E0cmh4QkN1SXBhcmNiTHk0czVjK2FRbEpSRVkyTWpack1acTlXS2RGZ1M3U2tVQ3BSS3BhTmJvWStQRDI1dWJxaFVRM3VlTVhsR1JHZDFYNi9YbzFaTHVETVF5RzlCREdnMm5KTUl5VlFwUW9qaFNxMVc0Kzd1amxhcnhkZlhGNlBSaU1sa3dtS3h5RXUxQUhCTURhSFJhTkJxdFdnMEd0UnE5YkJwNVpGblpQZ2E3blYvTUpDZ1V3eG81NnZzMDZVQXVLdGhmSkJyeXlPRUVLNTBJL1cvV3ExR3I5ZGpzOW5rWlZvNFVTZ1VIZjRiVHVRWkdiNkdlOTBmNkNUb0ZBUGE4V3R0eTNNaVFDbC9QNFFRdzV5OFRBblJQWGxHaEJoNHBNMVpER2p0eDNQT2thbFNoQkJDQ0NHRUdIUWs2QlFEVm1rVDVOZmJsOVZLbUJubTJ2SUlJWVFRUWdnaGJwMEVuV0xBT3RLdWxYTnlNT2lHZHVJOUlZUVFRZ2doaGlRSk9zV0FsVnJTdGl5dG5FSUlJWVFRUWd4T0VuU0tBY2xraGJNVmJldlRKT2dVUWdnaGhCQmlVSktnVXd4SXA4dnRnU2RBb0J0RWVycTJQRUlJSVlRUVFvamJJMEduR0pEU1M5dVdaNFc3cmh4Q0NDR0VFRUtJT3lOQnB4aVEyZ2VkVTBOY1Z3NGhoQkJDQ0NIRW5WRzd1Z0JDM0t6VzBEWlZDc0QwVU5lVlJRZ2hCcExNekV6UzB6SW9LaXpFVGUvQmxieExyaTZTR0dMaW9oTm9NVFFURlJYSnRPbFRHVGR1SEFxRkFvVkM0ZXFpM1ZYeXJBMU5VcjlkUjRKT01lQ2t0TXRhbXhnQWVxbWxRZ2pCdTIrL1IwdTlsUkZCbzVrMFp5bWhBWkd1THBJWW9rcXJpaWlyS3VSSWNob1o2YWQ1N0lsSFVLdlZLSlhEbzRPY1BHdEQyM0N2MzY2aXNObHNObGNYUW9qMi91c0U3Qyt3THorZEJFOG11Ylk4UWdqUlhub1ovUEFnckltSGw2ZmNuWHUrL3VvYmhQbkdNejF4NGQyNW9SRFhwWnhONWxwdERzKzg4QVI2dlI2VmFtaFBtaTNQMnZBeTNPcTNLMGxJTHdhYzl2TnpUcFd1dFVLSVllN2R0OThqekVkZWdvVnJ6QnkvaERDL2VONS9keE9OalkxWUxCWlhGNm5meUxNMi9BeW4rdTFxRW5TS0FlVnlEVFNaN01zZUdoZ2I0TnJ5Q0NHRUsyVm1adEpjWjJWNmtyd0VDOWVaTlc0SnhpWklTMHZEWURCZ3RWcGRYYVErSjgvYThEVWM2dmRBSUVHbkdGQnV6bG9ydzdxRkVNTlplbW9HMGNHalhGME1JWWdMVHlUNzNBWHE2K3VIWkd1UVBHdkQyMUN2M3dPQkJKMWlRRWt2YTF1ZUpsMXJoUkREWEdGUklTRUJVYTR1aGhDRUJrUlJVVkZCUTBNRFpyT1pvWllTUko2MTRXMm8xKytCUUlKT01XQ1lySEMyb20xOWVwanJ5aUtFRUFPQm04NWRNbWVLQVNFc2NBUTZyUjZUeVlUUmFCeHlMK1h5ckExdlE3MStEd1FTZElvQkk2TU1yTmVmOFNndkNISnpiWG1FRU1MVmN2TXZ1N29JTG1XeER2eHVicTUrT2IyYjl5OHF5Y2Rpc1dBMEdvZmN1TGZoL3F5Sm9WMi9Cd0lKT3NXQTBYNDhwM1N0RlVLSTRXMWYyaGU4ditOMzNSN3o1dFpYMkhYODQxdStkbTd4QmY3empXOVFYbjN0ZG9zSHdJNmpIL0xocmovMTZ0aFdZd3QxalRXMy9WK3JzYVhETmJjZGVvOERKN2YxdXJ5TnpmVVlqSzI5UHI0ek5wdE51aDkySXl2M0pILzQ2TWQzWExjR3VwUG5EL09ydDc1TlMydFR2MXgvKytIMytYalA2NTNXczZxNmN2NnkrUmVVVmhiMitYMmxmdmNmdGFzTElNUU5KeVhvRkVLSWZtTzJtUG56SnoranBxR1NGeC80Q2NIKzRYMStqejkrL0JNYW1tcHYrVHd2RDErKytmRFBuYlpGQnNkeDVQUk9yaFJsTXpJeXNkUHpUR1lqWnJQcDFndHFzL1hKUzJWWTRBalNzdytTVTVoRmZGVDNrMG9mUExtTmxIUDdidnRlTThjdDV0N1pEenR0aXdrZnpZNGptNWd6WVRrNnJkNnhQYWN3aTZ2WExtQXd0dEJxYktHK3FZYkttaEphalMzTW43eUtSZFBXM25ZNVJOZE1aaFBKcVp2UnFMVlUxNWRUWFYvZXEvTjBXamRpdzBjNzFqZnRmSlg4a3Q2M3ZMcnJQWG41MFY4NjFuKzM2WWMwTk5mMXZ1QTNXVGgxTGZNbnIrejJHSXZGak1sc3hFYnZucVBjNGd1a25FdW1yS3FRNXRZbWZEejltWkF3azFuamw2RlJhNXlPUFplVFJzYUZJMHdkTTUrTCtXZWM5a1dGak9SNDVtNmFtdXVwYmF5aXRySEthWDlrY0J5ZTd0NjlLcE80dXlUb0ZBTkNSUXNVTk5pWGxRcVlFdUxhOGdnaHhGQ1RlbTRmTlEyVi9Yb1BzOW5JK1BnWnhFZU42L1U1T1lYbnlDazgxMkY3d29qeEJQdUZrNTU5c011ZzgyNDRlbm9YaDA1OTJlbStHNEhyUjd2K2hFclYrU3ZWb21scm1UVitLZk1ucjJibXVDVmQzdWNQSC8yWTViTWVZa3pNcEU3M2F6WDJvUEl2bi8wblZYVnRXZmNzVmd1L2VmLzdqdlhWODU2Z3RLcUFjMWZTaUE1TndFM3ZTWkJ2R0JNVFp1UHQ2VWVnejUxL3F5dXRRSjFMVHQxTVhXTTFhcFdHei9lLzJldnpRZ0lpaVYzN0w0NTFrOW1JcjFjQWN5WXM3L0hjekp5VURpMSs2eFkraThWaWR0cFdWVmZHcnVNZkV4WTRna1hUMW5WN3pRQ2ZqaTloRGMxMUZKWmVZWFRNUkZSS1ZZZjloekoyQUhEUGxGV2RYdlBFMlQyWXpTWW1KTXhHcVZSeXBUQ0wvZWxiS1N5OXdtTXJ2OVZXenRveXZqcjJFWDVlZ1pSVUZWQlNWWUNpM1Z3R2lYSFRPSDN4R0dHQkl6aVlzUjIxMHZtNVd6N3JvVHNPT3FWKzl3OEpPc1dBMEw1cjdZUWcwRWpIYnlHRTZEUDFUYlVjUHJVRGQ3MG56YTJOL1hxdllMK0lEb0dUeldaRG9laDhFcXo2eGhxbm9MUGllb3Njd095SnkvSDI4S093TEJjQUgwOS92RDE4bmM2dmFhZ2srMnFHMDdZUXZ3Z0NmRVA0ZE85ZnVkeEpRR3V6MmNkcnZmSEZyem90MTVReDh4eXRpbGFiQllWQ3dmMExuKzMyYzNkbTg3NDNNRjkvK1hmWGU2QldxYmxXbWQ5SmVld3Z1YzJ0RFIxYWJnRENBNlBSYW5RQVBMenNHMXpNUDBPd1h6amVubjZPWTdLdXBCTVZNcEx3NEJoS3F3cUlESTdqd2FWZnYrVXlpOXR6NXRJSlVyUDI4K0RTcjVNWU8rV09yK2ZwN3NQRVViTjdQSzY0SXE5RDBObSsxUlNncGJXSm5jYyt3dDg3aU1kV2ZBc1BOeThBRE1aV0NzcHlTT2pGbDBTcDUvWnhMSE0zTHozMEh3VDRCSGZZYjdHYU9YeHFCNTd1M2t3Wk02L0QvbFZ6SDhQWHEyM3k5UVZUN3VQdlcvNmJuS0lzcW1yTENQQU5vYlNxaUErKytqMkJ2cUU4c2VvN2ZIWDBRK3FiYW5oNDJZdW9WUm91RldSU1dsWEl2TWtybVRScURtOTg4U3ZXM1BNa282TW45bGgrNFhvU2RJb0JvWDNRT1YyNjFnb2hSSi82OHNnSGVMcjdNRFoyTWtkTzcrelhlOVUxVmJQMTRMdXNudjg0S3FXS3h1WjYvckw1UDNsbXpRK2NYbFl2NXA4aDQveGhSdDdVTFhYNzRmY3BMTHZTNmJVWFQ3K2ZlWk5XT0czTExUNVBidkg1VG84em1vMzRlUVV5ZThJeXAvM0ZGWG1rWng5azBiUjF1T3M5blBidFQ5L1NvY3V1U3FsMkJOSXRobWFTVXpjekptYXlVNWZhcjQ1K2hLZTdEOU9URnFMWDJqUGhLUlRPMzZEV05sVHg3dmJmb2xacE9nMTJUNXpkNjlRRjEyYXpZYmFZbkxwRCsza0hVbGlXUS9iVmt6eHozL2RSS3BXVVZCWncrTlFPbHN4WVQxemsyRTUvZHFML25MOTZpdTJIMzJQbXVDV29GQ3JPWERyZXEvTjBXcmN1VzdiN2l0Rms0TVBkZjhKa052TE1taDg0QWs2QXJOeDB0aDkrbnlYVDF6TjMwcjFkWHNOZ2JPWGsrVU9NR3ptOTA0QVRZT0hVTlZUWGxmUGxrUTl3MTN0MitGenRBMDRBaFVKQlZNaElybFhrWXpRYkFFZzVsMHhZNEFnZVdQd0NHcldHWlRNZllOUE9WeW11eUNNcVpDUUhNN1lUR3o2RzViTWVCR0RwakEyY3pENUVRdFI0bEVwcHJSam9KT2dVTG1mRE9laWNLa0duRUVMMG1UT1hUbkM1NEN4UHJmNHVlU1VYKy8xK0hub3ZzcTZrazNJMm1Ua1RsM1BxNGxIYzlaNlVWeGVUbkxxWmg1ZTlDTmdUa2ZoNCtISHprTEJuMS82Z3d6VzdheW1kT21ZK3ErYy8zbVY1dkR4OE83UVltYTRIbGRNUzcwR2oxanJ0TzVhNTIybDkxdmhsVEIyN0FKdk5SdWJsRlBhbWZvYlpiQ0lxWkNSbWl4bUx4WXhHcmNWTjc4R3hNN3M0ZG1ZWDA1TVdNbnZDY243MDdCODZMZFBYTi95WVFOKzJmK3pNRmpPL2ZQT2JyRnY0TEVseFV4M2JLMnRMZWUyVG4zVTRmL1c4eDNsenkvOVFYbDFNa0g4NFd3KzlTMkxjMUE3QnRlaC9OcHVOQXllM01pNStCc3RtUHNEL3Z2dGRWQ28xT28yKzIvT2FXaHZ3OXc3dTE2RFRZR3psZzUxL29LNmhpcWRXZnhjLzcwQ24vVlBHektPeHVZN2t0TStwYTZwbTVaeEhPbjNPVXM0bFl6QzFNbjl5NTExbndSNUVybDN3TkhWTjFXemU5d1pQcnY0dVVTRnhYUjV2czlrb3FTeEFyM04zUEF0cjVqOEp3R3VmL3N4cGJQaEgxNU4xV2EwV3lxcUtPSG4ra05PMS91ZWQ3d0R3blVkL2hkdE5YeUtKZ1VPQ1R1RnlPVFhRZFAxTFpTOHR4UHQyZjd3UVFvamVxYTZ2NEt0akh6SnAxQnhpd2tmZGxhQlRyZEt3Zk5hRGJEbjREa2tqcDNIcTRoSG1URmhPUkZBTW4rOS9rL05YVHhIc0gwRnVVVGJmZVBDblhDbktkanEvMWRqQ2xnTnZzM3pXUTQ2WDVCMUhQNlMrc1pwSFYzeXpUOHBZVVhNTmJ3L2ZEZ0ZuNTU5SHpjWDgweHpLK0pMSzJsTEd4ODlnNmN3SDBHdmQrV2pYbjhndFBzOGp5MTlpNGRRMXpCeTNoT09adXpseE5wbTByQVBNbnJDTU9SUHZSWDNUZU0vcXVuS25LUm5NRnZzL2dvM05kVTVaVDJ0dkdvTjc1dEp4OXFkdkFleGpPVC9hL1Njc1ZndE5MUTAwTnRmeHUwMC9KTUEzbEdDL2NBeW0xaTR6cVBwNkJUaTY2NG83bzFBb2VIemx5M2k1KzFEYlVJWEIxTW9qaTE1aVZQUUVyRllyYjIxOWhWSFJFNWszYVlWVFFQZkozci9TMUZMZmIrWEtMN25NVjBjL3BLNnhtZzFMbnNkc05WTlVmdFdlZk10aXdtdzJZYmFZOEhMM2RZeWROaGhiV0xmZ0dhZFd3K2JXSms2YzNVdFMzRFNuTDBvNm8xRnJlSGpwaS96dGkxL3k4WjQvODl5Nkh6cTFjTlkxMW1BMkc2bHRyQ0xqL0dHdVZlU3hmdEZ6anVmd3huM05aaU9McHExbDNNZ1p2ZnFzcFZXRmJOcjVhcStUR2duWGtLQlR1TnlaaXJibGlVR3VLNGNRUWd3bFpvdVp6NUwvaG9mZXEwUFcwLzZXR0RlVnRPd0R2TGZqZDdTME5qRWhZUlphalk0NUU1ZXorOFFuakFpTkp6NXFIQUcrSVIyQ1RwMUdUMzdwWlhLTHp6UFZlejRBSlpYNUJQbjFUYlpkbTgzR2xlSnNMRllMRlRVbEJQbUZkWHQ4WTBzOU80NXNJdGcvZ3ErdCsxY2lnMk5wYm0zaW85MS9vclN5a0xHeGsvazArYStzbnY4RUV4Tm1zWGo2L1V4UFdzVCt0QzNrRkdWMTJqcjAwZTdYT3IxWFQ5Ty94RWFNeGFmZFMzeHpheU0xOVJWRUJNYzZ0bWxVV3M1ZFNTWHYya1ZlLyt6bm5WMkdKMWErTE4xdys5Q05jY2FsVmZheGxhR0JJd0I3RURWN3dqSytPUEFXSlpYNWpsWitzQ2NMNmk3d054aGJLQ2pONmZIZW5RV3VKck9KemZ2LzdtZ3QvSERuSHgzN2xBb2xHclVXdFZxRFdxVkJwVktqVnFvSkRZamliRTRxWnJPSkRVdWVkeVFMT3BTeEhaUFp5SUtwYTNvc0M0Q251emNibDMyRHQ3ZjlMeC91K2lNdnJQK3g0MHVYdDdmOUwzV04xUUI0dUhseC84S3ZNVFoyY29kcjJHdzJXZ3pOMURmVjlPcWVUUzBOdlRwT3VKWUVuY0xsTXR0bEZKL1krVkFCSVlRUXQyakhrVTFVMUZ6am1UVS9jSnBPNDI2NWQvWkcvcnI1RjB4TFhPQjR1WjQ3Y1FXbkx4N2piRTRxVDkvM3ZVN1BVeWdVakFpSjUycnhlYWFPblkvRmFxRzh1cGpwaVl1d1dxMU9VMEZZclJhTVpnTjFqVzB2cDNxdFc3ZWZOenYzSk5WMTVRVDVoZkhtbHY5aHcrTG5TUmpSZFNJVkwzY2ZYbnp3cDQ3QTRscEZQcDhtL3hXQXI2MzlGL3g5Z2tsTy9ad3RCOTdtVW40bUsrWnN4TXZkaDdVTG5zSnF0WGJhWGZIRkIzN2kxR3JVMEZ6TDd6LzhONTVjOVIyaXcwWTV0bGZXbGpvRmp0NGV2azZKbE03bHBISHN6RzUrOE5Sdm5LNS83a29xbzZJbjhNRGlGd0Q0eCs3WDhQSDBaOFdjUndBNnRMeUtPMU5hV1lqVlppVzMrRHhhalk3RzVqb2FyOWRUWDY5QWxzMThrQlpERTljcTJwSklOYmMyb05Yb0hkdDhQUDJkeGx0ZXE4am43VzIvN3RYOTNYVE9YVW8xYWcyUHIvZzJCbE1yN2pvUE5Cb2RXbzBPclZwSFRsRVdaeTRlY3dvc2J6aWJrMHBkWXpYSzYyT1JTNnVLU004K3lPd0p5N29jeTlsZVUwc0RPNDV1WXNHVU5heTU1eWxVU3JWVFhidHYvaE8wR3BxcGI2cmxja0VtbnliL2xhU3IwOWl3K0RtbjU4UnNNWFBxd2hHeWMwLzI2dlBiYk5iclA3dk91K0NMZ1VIKzZnaVhzdG9nbzEzUU9VbUNUaUdFdUdQSE0vZHcrdEl4Rms1ZGc0ZWJ0eU1vTXhoYkFYdnJTRjJqR3g1dVh2MFdnTlJmYjlFb0xNMXhqTW5VcURWRUJNZlNrRmVMbjFkZ2wrZU9DSTEzakswc3F5ckNiREVUR3pHRzZ2cnlEbU1jSzJwS09KdVQ2bGhmTkcxdGwyUFBLbXRMMlhIMFF5SkQ0bmo2dnUreDVjRGJmTFQ3VDZ5YSt4aFR4ODd2c2p6ZUhyNFlUUVlPbk54RzZybDlqQWlOWjhQaTV4MVRNeXlkdVlIdzRCaTJIMzZmMXo3K0tkT1RGaklqYVhHWFV6ZTBHcHVkc2doWDFkbi9JVlFxVlU3Ylc0M05IYzU5ZC90dmFibSt2ZFhRVEt1eG1iOXMvb1ZqLzhJcGF6Q2FET2cwZXNmOGh3cUY0bm9MbDZiRDljU2RlMmY3YnpDWVdoM3JiM3p4cTA2UE8zQnlXNGR0TjQ1ZE1Yc2pNOFl0Y215UERrdmdvYVgvMU9POWsxTS81MExlNlE3YnU1cUh0N3F1blBONXA3QmFyUjJDenZIeGJkMVpiVFliMncrL2g0ZWJWN2RqT1c4d21neDh0UHMxeXFvS21UVittZE8xYm1nLzlkSHNDVXZabTdLWlk1bTdpUWtmN2ZUOEdZd3RyRnY0ekMxUGxTUmR4Z2MyQ1RxRlMxMnRnOWJyVTBsNWFTSFd4N1hsRVVLSVc1VlhEMXN1dzZVYXVGamRkOWRWS3FEck5CemR5N2h3QkxDLzVIYjJvdnZlanQ4QjhPemFmK2syMmNmdHNscXQ3RW41akFrSnM4ak9QY21waTBlWk1tWWVSZVZYdVpCM0NoOVBmL2FtYm1iRDR1YzZQVDhxTko3bTFNMVUxcGFTWDNJSmY1OWd2RDE4cWF5MVo1MTdkTVUzQ2ZMdDJDMzJ2Uy8vcjhzeTVaZGM1dFBrdjZKVUtubGdzYjJWWi8yaXI2SFQ2UG55eUFjMHR6WjArbkp0TXBzNGRlRUlSOC9zcExtMWtjWFQ3MmYyaEdVZFdqQVRZNmN3SWlTZXZTbWZjZVQwVGs2YzNVdkNpUEdNanA3RTJOZ3BUZ0ZmVnkxWTcyei9UYWZiMjVzOVlUa1dxLzBmem9MU0hESXVIR2JCbFBzYyswTURvemliazRKN3UxYXp2bFJyZ0IxWmtOb0FqUmI3bDhlRDNaMDhhd0F2UC9ZcmJEWWJyMy82SDR5T21lU1lCOU5zTWJIejZFZk1HcitVd0p1NmNmOTl5MzhUSFpyQTBwa1BBSFFZWDZ4VXFuRFhlL1o0Nzg3bWh6V2FEQlJkbjJib1pqZm1lTTI3ZHJIVCtUWTkzWDBJOWc5SG9WQnd6K1RWUU0vQlhJdWhtUTkzL1pGckZYazhzT1NGWHY5Tm1aYTRnR09adThtN2R0RVJkTlkzMVRwYWpUL2YvNmJUYzlZK29kak55Y1ZzTmh2ckZqemRxMmxtaEd0STBDbGM2a3k3VnM0Sk1wNVRDREhJYkRvUGI1NjFMeWNHd01ZeG9PMzRIbmRiRk1DeDVOczdkL1g4eHpFYVd6dHNQM2NsalhOWDBsZzE5MUc4UGZ4NlRBeHl1MUxPSldNMEcxZzE5MUc4M0gzWW43NkZzYkZUMkhuc0l5YU5tc080K0JtODkrWC9NVDFwVWFmbmh3ZEZvMVpwS0trczRPcTFDOFNHajNIYTcrWG0wMkVLQnJDL3FOL01Zcld3ODlnL1NNcytnSStuUDQrdCtCWStudjZBdlFWdzFiekhNRnZON0UvZjJ1SEZ2NjZ4aGplKytDVk5MUTBFKzRYVDJGTFB3WXp0SE16WTN1M25WeXFVSk1aT0pmdHFCbVhWeFNSZXowZ2I2QnZLdmJNZnByQTBoMld6SG5JY24zdzl3TjY0L0NXbjY5VFVWL0RlRHVkQU9tSEVPSGFmK0pUUjBSTUpENHptalBJNG9RRlJaT1dtTTNmaXZkZkxYVTJ3ZjJTM1pieGRlclY5S015SU1EQXJPaVFmSHBUdTVGa0RlNWZ1bHRZbUdwcnJpQWlPeFUzbkR0aS9zRkFvbGJ5MzQzZmNOLzhKSmlUTWRKeGpNaHR4MTNzNmp1MUx0UTFWdlAvVjc3czk1c05kZit4MGUyTGNWQjVjWXUrV1BTcDZRcGZuVHg0emozSHgwNmx2cXVYVHZYK2h0cUdLQjVhOGNFdHpsRnF2ejVmYlBuZ3NMcjhLMko4VmpWcnJ5QUNkZVRtRi9lbGJlUG5SWHdMd3YrOStqelgzUE9uSS92dTdUVC9zOVgyRmEwalFLVnlxZlJJaDZWb3JoQmhNTGxURHRtcFlHZzB2VGdMZmZ1alpkZXcyejR0cE55Nnd2V3VWOXZGakkwSVR1dXgrZDZkcUc2dEl6ejdJL1l1ZXZaNDg2RjdLcW90SVR0MU1UWDBsajYzNE51NTZEK0tqa3RoOS9HUEd0M3NSdjBHbFZQSHlvNzlFcjNQbnl5TWZzT2FlT1pqTXBnN3paL2FHU3FtaTFkakMyTmdwcko3N1dJY3BGUlFLQld2dmVRcXRXc2ZvNkVtY3VualVzYy9IMDQ4NUUrNGxObUlNUmxNcmIyLzdOY3RtUFlpblcrZmRaZ0Z5Q3M5eDZ1SlI3bC8wTEN2blBrcGpTNzJqQzdOU3FTUXlPSTdrMU0zNCt3U3phTm82akNZRE9VVlp6QjYvRkI5UFA2ZHIrWGo2OGUvUC85bHBXMmxsSVNmTzdpVStxbTBjYWtOekhjbXBuK1B0NGNmWTJDbVVWUmV4YVBxNlcvNVo5WVplQlJNRElTZ0lORU9vdCs3dFBtczNsRlFWQUJEU0x0alhxRFU4c1BoNURwemNodFZxY1RyZWFHeEZvKzZmN3FEQi91SDg1SVhYTzkxMzRtd3l1MDk4d28rZWZmV091bHVybENwU0xoemhVTWFYNkxSNm5sejkvNGdPUytqMDJQckdHbEFvbk1ZakF4dzdzd3ZBcVM1bjVhYmo0K252ZU1adWREYzNtZzNZYkRiSHVnMGJCbU9yWTcxOU5tZ3hNRW5RS1Z3cXMzM21XZ2s2aFJDRHlPVnEyREFLWHVyZnVkMzduY2xzWXZlSlQ1ZzNhWVdqQmZCT1ZOZVhNeVpta3FQRncwM256aVBMLzVrL2Yvb2ZMSi8xSU83WGc3N0YwOWR6OHZ5aFRnUEpwcFlHeXFxS3VIcDd3UmNuQUFBZ0FFbEVRVlR0QWthVGdYMnBuL1A1dnIrelpNYjYyeXJUMm51ZTZuYnllSVZDd2NxNWozUzZiL2FFcFFDT1RLS3g0V082VGFwUzN5NnBrVTZyNzVEVUtDSTRodldMbnVQei9YK251Q0xQMGJvNlpVelhZMHJiTzVpeG5ZaWdHT0lpeG5BdUp3MkFxSkE0cG95Wng4NWovMENCQXB2TlJrUlFiQTlYRW4ycHNkbWVSZmF0cmE5MGVjeFh4ejV5TEp2TVJnNmYrcEtqWjNZeVpjeTh1NTVoK25iWmJEYXlycVJ6TUdNN1ZYVmx4RWNsc1hyZUV4MitNR212dXFHQ1RWKzl5cGlZU1FUN1IyQTB0WkpiZko1ckZma2tqQmp2R1AvWjBGekhwZnhNcGlVdUFPdy9veHN0bUZhckZhdk42bGczVzh4c08vUnUyelFyRm5OL2ZtelJCeVRvRkM1enRRNGFqUFpsTHkzRXlYaE9JY1JnWWJOM00zeHV2S3NMY3VkYVdodTVldTBDRi9KT3NYSDVTMFFHMzFtd0VoYysxaWtoQ3RoYitMNis0Y2RPM1ZkREF5SlpQZTh4VXM3dGN6cjI5VTkvVG5tTmZYNUpUemR2UmtWUElEd3dtckRBNkY2TmNldE1kd0huelN4V0MzU1NjYll2alkyZFRLdmhVYllkZmcrQTBJQW9Dc3V1RUJjeHR0dnhjOWNxOHJtWWY0WW5WcjVzMzlDdW1FdG1iR0JrWkJLbkxod2hLVzZhU3pJV0QyZXhFV040Yk1XM2VuVnNUWDBGWHgzN2lQbVRWeE1lRk4zcGx6MU56ZlZrWDgzbzhWbzN6K1hhWCtvYWF6aWJrMExHaGNQVU5sVGg2eFhBK2tWZjZ6UmgwTTJDL2NLWk1tWWVPVVZaanFSSHdmN2hySnp6Q0ZQSDN1UG9YcHVjc2htcjFjTDB4SVVVbEY2VzdyVkRqQVNkd21WT3kzaE9JY1FnWlFOQ1BFRFhSK00zNzVhRlU5ZXc4S2I1OXJ3OS9YaHU3Yit5YWRjZmVYZjdiOW00L0J1M25EV3lOOW9Ibk1jejk2SlJhMUVxbFp5K2RBeTNkc0hrclBGTDBXcjFSQVRGZEhnWnY1Rkk2TzliL3J2VHFVaHVwN1VqTy9ja1ZYWGw2TFI2bWxvYXFLNHJaMkpDMThsSTN2dnl0eWdVWFFleDdiT1kzcXk1dFpFclJkbWN6VW5sU2xFV0lmNFJKSTJjem9XOFUzeTg1M1VVQ2dYKzNzR0UrRWZnNWVHSHA1czM3bnBQMUdyN2ZJcXg0V040WXVYTGFOUmE4a291a1oxN0VyM1dEYkMzS051d2tWdDhudWZYLzlzdC94ekVuZkZ5OThITHZmTnZ6NHZMODZpc0xVR25kY05zTVpHVm00NWFwV0ZhNGdKSHkvL05LbXBMMkhMZzdSN3ZhN0dZMFYydkF3RFpWelA0ZE85ZmV6enZWMjkxSFNEN2VQcnpqUWQvU2tGcERvVmxWN2hTbE9XWTJpWFlML3o2K05SWnZjNTg3YTczWk1XY2pUMGVWOTlVdzlTeDkrRG5IVWhCNmVXZWoyK3NJZVBDRVF6R0ZocWE2NXgrRG1MZ2thQlR1SXhUMTFvSk9vVVFnMFNUeWQ0UTVqT0VHcExjOUI0OHNmSmwzdC94T3k0WG5PMlhvTE85eXdXWlZOV1ZZYlBaOEhEellzbU1EWTU5azBiUDZmSDhlMmR2eE4rNzR6OGNXdys5ZTh0bHFhNnY0TURKcmRoc05sUktGZEZoQ2QxT256SXRjV0czTGE1NTF5NlNsWnZ1dE0xa052SFcxbGNvclNwRXFWQXlNaktSaDViK0U2T2pKNkpRS0pnM2FRVjFqVFVVbCtkU1hKRkhkVjA1ZVNVWHFXK3N3V0Jzd1dxejR1OFR6RXNQL295NHlMRjh2djlOenVha290WG9XTjR1SVZGMVhUbnpKNjhpTktCL2tnaUoyMVBYVk0yV2crODQxcjA5L0ZoN3oxTmRCcHdBTWVHamVYTFZkM3E4OW82akg1SjFwYTIrUlljbXRMV0UzeWFOV292SmJPVHovWCtueGRCTWdFOElzeWNzWTJ6c2xEdnVDZEdkdFF1ZTdqRG42QTNlbm41T0NjVkdSaWJpNmVIRG5oT2ZvdnIvN04xM2ZGVFhtZkR4MzR5bXFmZmVoUkFnaWQ1N3g3aUF3VGJ1dlNTMms5Zkp4c2xtazMwMzJjM3VKdnRtTjlsVXg0N2oyQWIzZ28wTHh0aGdlcEVFQWdsSklGQkRFdXE5VDMzL0dEUm9tRkZEWFhxK240OCt6Tng3N3IxbllFYk1jODg1ejZOMFlmcWtCWFpyUThYb283QllMT01oOFpnWWc3WitmRzE2N1lzYklONm41L1pDQ0RFYWZGRUl2MG1CMmNIdzN5dUg5bHBQUC8xMHR3bEJob0xlMElGYXBYRTZpamdXZGRZbjdXbTkyWEM1Vkp5RnlXd2tPalRCTmpyWlZ3YWpBWXZGYkRmMTl2cVNFY1BoRnk4L3piUFBQa3RBUUFDQmdZR294MUVtb2FIK3JGa3NGb3dtSXdxRllzaHE0dzYyeXRvcnVPazh1cTAzTzk2TTUvZjNhREEyM3ZWaTNDbHN2Qlp3NmxTeW5sTUlJVWFEOFZaY2ZUUUVtNTNpSTVOdStGaG5XVWJIeTQyQmlVS2hVQXdvVyt4SUdLb00xMkppNnZ2S2VpRUdVZGY2bkhPQ3JJV1poUkJDQ0NHRUVPT1BCSjFpUkhRTk9xVlVpaEJDQ0NHRUVPT1hCSjFpUktSTDBDbUVFTDJLaTNaZWJGMklrUkFSR2cyTXo2bTk4bGtUNC9uOVBScEkwQ21HWFpHczV4UkNpRDVwNjJpbHZLWmtwTHNoQkdYVmwyblh0NDEwTjRhTWZOWW10dkgrL2g0TkpPZ1V3NjdyMU5yWnNwNVRDQ0c2RlJFZVRrVk44VWgzUXdqS2E0cng5L2REb1ZEZzR1SXk3a2FENUxNMnNZMzM5L2RvSUVHbkdIWjI5VGxsYXEwUVFuUnIvc0o1RkZSa2pYUTNoQ0N2TkpOSjhYRW9sVXJVYXZXNCsxSXVuN1dKYmJ5L3YwY0RDVHJGc0R0VmNlM3hUTWZhM2tJSUlhNmFQbjA2YnQ1cVRtYnRIK211aUFuc1dNWlhLTFJHSWlNalVhbFVhRFFhbE1yeDlSVlNQbXNUMTBSNGY0OEc4amNxaGxWeGsvMTZ6a2srSTlzZklZUVk3ZTUvNEQ1SzZ5NXlNblBmU0hkRlRFREhNNzZpdERhWHBjdVdvRktwOFBEd1FLMGVXL1VtKzBvK2F4UFBSSHAvanpUVlNIZEFUQ3hkMTNQT2t2V2NRZ2pSSTRWQ2dVcWw0ckVuSDJUSDlqZlplU0NmMk5CRVF2d2pDUTJJR3VudWlYR3FyUG95NVRYRjVKV2VRNmsxc256MVlseGNYSEIzZDhmSHh3ZVZTalh1cGgvS1oyM2k2Tzc5N2VIaE1XN2YzNk9CQkoxaVdHVldYM3M4UFdEaytpR0VFR09GVXFsRXE5Vnl6NzNiU0UxTjVYejJhVTVrZllsVzQwWkpXZUZJZDArTU14R2hNYlRyV3drSThDZHVTcXh0eXFHcnF5dCtmbjVvdGRweE8vVlFQbXZqWDIvdmI1MU9OMjdmM3lOTmdrNHhyTEs3QkoySkVuUUtJVVNmcUZRcVBEMDlXYkprQ1VsSlNUUTNOMk0wR2pHYnpWZ3NscEh1bmhpSEZBb0ZTcVhTTnVYUTI5c2JuVTZIU2pXK3Z6cktaMjFpY1BiK2RuVjF4Y1hGWmFTN05tNk43OThjWWxScDFFTlppL1d4VWdHSi9pUGJIeUdFR0V0VUtoVnVibTVvTkJwOGZIelE2L1VZREFaTUpwTjhHUmFEcXJOc2hGcXRScVBSb0ZhclVhbFVFMllFU0Q1cjQ5dEVmMytQRkFrNnhiQTUxMldVYzdJdnVNaDBlU0dFNkpmT2RQNHFsUXFkVG9mRllwRXZ3V0pJS0JRS2g1K0pSRDVyNDl0RWYzK1BCQWs2eGJEcE9yVTJTYWJXQ2lIRURaRXZTRUlNRC9tc0NURjRaQnhaREp2c21tdVBaV3F0RUVJSUlZUVFFNE1FbldKWW1DMlEweVhvbEpGT0lZUVFRZ2doSmdZSk9zV3d1RlFQQnJQMXNiOE9BbDFIdGo5Q0NDR0VFRUtJNFNGQnB4Z1dYZGR6SmdlT1hEK0VFRUlJSVlRUXcwdUNUakVzWkQybkVFSUlJWVFRRTVNRW5XSllaTXQ2VGlHRUVFSUlJU1lrQ1RyRmtHdlVRM21MOWJGU1lhM1JLWVFRUWdnaGhKZ1lKT2dVUXk2ejZ0cmpSSDl3a1pKWFFnZ2hoQkJDVEJpcWtlNkFHUDlrYXEwUVFnZ2h4cEtNakF6U1VrOVRVbHlNcTg2ZHZNTGNrZTZTR0dKeDBaTnA2MmdsTWpLQ2VmUG5rcHljakVLaFFLR1EwWkxCSUVHbkdISmRNOWRLRWlFaGhCQkNqR2JiWDl0Qlc2T1pxTUFwekZxeWpoRC9pSkh1a2hnbTVUVWxWTlFVYzJSZktxZlR6bkQvZy9laVVxbFFLbVZ5NkVESjM2QVlVaVlMbksrOTlueTZsRXNSUWdnaHhDajE0aC8vaHJkTEpKdVdQc0xNaE1VU2NFNHdJZjRSekV4WXpKWVZUK0N0RE9mbEYxNmxyYTBOazhrMDBsMGI4eVRvRkVQcVVoMFl6TmJIb2U3Z3BSblovZ2doaEJCQ09MUDl0UjJFZXNjelAzSFZTSGRGakFJTHA2OGwxRGVlTjdhL1JYTnpzd1NlQXlSQnB4aFNkdlU1WlQybkVFSUlJVWFoakl3TVdodk16RStTZ0ZOY3N5aDVMZm9XU0UxTnBhT2pBN1BaUE5KZEdyTWs2QlJEeWk2SmtLem5GRUlJSWNRb2xKWnltdWlnaEpIdWhoaUY0c0lTeVQ1M25zYkdSaG50SEFBSk9zV1Fza3NpSkNPZFFnZ2hoQmlGaWt1S0NmYVBIT2x1aUZFb3hEK1NxcW9xbXBxYU1CcU5XQ3lXa2U3U21DUkJweGd5alhxb2FMVStWaXNoem50ayt5T0VFRUlJNFl5cjFrMlNCZ21uUWdPaTBHcDBHQXdHOUhxOUJKMDNTSUpPTVdUT1ZsNTduQlFBU2lsekpJUVFRb2hSS0wvbzRxQ2RhNkJCeVdBRk5UWDFGVFMxTmpqZDE5YmVRa1Z0NmFCY1p5SW9LU3ZDWkRLaDErdGxYZWNOa3FCVERKbXVwVktTWkdxdEVFSUlJY2E1VHcvdDRNQ3BUL3ZjdnJtMWtRNTl1KzE1ZVhVeGYzNy81NVJYRncrNEx6dS9lWVdVYy91ZDdzc3FPTVdybi95NngrT3I2OHZKTGNxd1BUZWFqT2dOSGIzK09BdWFpOHZ6cUcyc0FpQXQreUFYQ3MvMmVHMmp5VWh6YXlQbE5TVTBOdGZaN2Z2OHlGc1VsdVU2UFM0MTZ3Qkh6dXpwOGR3M3ltS3h5UFRhQVZDTmRBZkUrSlhiSmVpYzZqZHkvUkJDQ0NHRUdBNHhZVlBZZmVRdGxzellnRmFqczIyL1ZKeEZ3Wlh6ZE9qYmFOZTMwZGhTUjNWZEdlMzZOcGJQdm9YVjh6WURFT0FiaW8rSFA2OS85aHNldU9WN1JBVEY4c2J1MzFOY2tkZnJ0VGNzMnNiY2Fjc0g3YlVjVHQ5TlZsNGFkNng5a3NUWU9ldzk4VDVwMlFkN1BlNDdkLzhDZis4Z3UyMWZwK3hrY3RSMGxzM2FTTzdsVEVMOEk1a1NNNU9jZ25RT3ArL0daRFppTkJyUUd6dm8wTGRqTkJrQTY3VG54Tmk1M0xyOEFkdTVzdk5QRVJvUVJVeW9ZK0tuNG9vODJqcGFXRFpyNHdCZnZSaHNFblNLSVhPaFM5Q1pLSmxyaFJCQ0NERU92ZlRodjFQVFVHRjdiaktiK00wYlA3UTl2M1haZzVUWFhPWmNYaXJSSVpOeDFYa1E2QlBLek1tTDhmTHdKY0E3eE5aVzVhTGluZzNQOHZhZVAzSTI5emdSUWJFc25yR2VHVzJMZXV6RFo0ZmZ3R1F5OXF2ZkNucGU5M1Ryc2dlb3FpdGo1NzYvb1ZyL05BdVQxNUlZTnhlQU14ZU9jZkZ5SnR2V2Y5dld2cnk2bUwwbjN1OVhIMXJhbTJodGIyYjF2TTJvVkJwMEdsZGN0ZTY0NlR4d2QvVkNyVkwzNjN4bXk5Qk9mWlZSemhzblFhY1lFcVhOMEhyMWQ1Ky9EcnkxSTlzZklZUVFRb2loY1BmNlo3aFFkSllnM3pDOFBIeHQyN1B5MG9nTW5rUllVQXpsTlplSkNJcmpyblhmNnZZODJRV25TY3M2d01PMy9ZQUhiL2srU3FWMUZkeWtpTVJlKy9ERjBiZWRicStxSzZPNFBJL1F3R2orZS9zUGJOc3RGak5HazVGZnZmcWNYZnR2YmYxbi9IMkNBZENvdGR5MzhidTg4dkYvY1M0dmxUdldQR0Vid1N5OGNnRzFTdTEwdExHL1hIWHV6RXhZZk1QSDcwdjVDSlBaV3Nxa3ZLWVlzOW5FM2hNZjJQWnIxRnBXemQwMDRINktnWkdnVXd5SnJsTnJFMlJxclJCQ0NDSEdLVit2QUlvckxwRmRjSXBIYi9zaFNxV1NzdXJMSEU3Znpkb0ZXNG1MbU5hbjh6UzNORkJhVlFqQU4ybTdPSDMrU0svSDNMYjhRYWJGenJiYjl0WEpEMjJqbU9VMXhieTk5ODg4c2ZuSDNMbm1TVnViM01zWlpPV2xzWFgxNHdEVU45ZXc1OWk3V0xBZnlmTjA4K2FwclQvRjNkV3pUNjlocUxTMXQ5aW1HSnZOSmlwclM4a3R5c0ROMVpQYXhpck1WNE5PL2RYMXNYVlgxNC9XTjFYVDJGSXZRZWNvSUVHbkdCSVh1cXo1bHFCVENDR0VFT1BacmNzZTRPKzcvaCtWdGFVRStvWHh5YUh0Sk1iTlpmR005VGQwdmdYSmE0Z01uc1E3ZTEvZ29WdStqN3VybDIzZitjSXpuTWs5eXIwYnZtTTNzdHFwcXU0S1VTR1RBVWllTkovaWlqemUvL29sbnRqeUU5dDAxZHJHU3RRcURRblJNd0I2VEZ3MFdBRm5WZDBWc2d0TzA5TFdTRTE5T2RrRnB3RnJvSmhma3RQdGNXRkJNVlRXWGVIRC9YOER3R0RVYy9yOFlkSXZIQ1VtYkFyMzNmUWRXOXQzOXI2QVVxSGs3dlZQQTVCeTdoc09udjVzVVBvdkJrYUNUakVrdW81MFRuSDhmU2lFRUVJSU1lYWR6VDNPTjJtN0FPdGF6bmYyL2htVDJVUkxXeFBOclEzODdxMS93dDhuaENEZk1Eb003VlRXWG5GNkhoOVArK1FYbm03ZWRGeWR5dXJuSFl4M2wrQ3lyTG9JRjZXS0lMOHdwK2VxcWE5ZzNyU1Y1QlNjUnFGUWNPdXlCeWlwekxkYkgya3dHbkJ4NlQ0TU9IMytDSWZUZHdQVzZhblAzUFh6UHZ4dFdDa1V6dGVLRmxmazBkaFNoMGF0cGJXam1kU3NiMGlhTkorRzVsbysyUDh5SGZvMlBOMnVGWFUzbTgwMHR6WHkyS1lmRVIwNm1aODg5Z2NBL252Nzg2eGRzSlU1VTVjNVhNTm9OT0NtOCtoelg4WHdrYUJUREFrcGx5S0VFRUtJOFM0MmZCcmVYUUxHMXZabTZocXJDQStLdFcxVHUyZzRsNWRDNFpVTHZQamhMNXllNThHYnY5ZnROZjc4M3Mvc0FqbUx4WXkzaC9NTWpSMzZkdXFhcWdud0RiVnRDL0lMY3doUURjWU8xQ3BOdDljTUM0aG04ZlQxRkpWZjVGTHhPY0JhOXFURGNHMzZxc0ZvNEZKeGx1Mll6aW11U29YemlveHpwaTUzeUNxYmxuT0lRTDh3Tml6YXh0dDcvc2h6OS83U3RwYTFzQ3lYN1ovOWxnQ2ZFR2VuYzBwdjdNQkhMZGtyUnlNSk9zV2d1OXdFZXV2dkhZTGN3TDEvaWNlRUVFSUlJY1lFTDNjZnZOeDliTS9QWFVybDJObTkvT2poMzlpMU81ZVhRa0wwRE81Yzh4UUE3KzU5QVc4UFB6WXV1UmV3WnEydHJpOTNlbzBudHZ5VDNRamd1VXVwcEdZZmNOcTJwYjJKOE1BWWZEMnYzZkZ2MTdmUjB0WmsxNjZodVJhbFFrbE5ReVVBalMxMXR1MXFsWWFRZ0VoQ0FpSUJiRUhuN21OdlUxRlRZbmVldC9iODBmYjRscVgzTysxVGo2NW1ndzMyQzhkb01sSlpXMnE3YnRHVlhBSjlRM0hWdVhkN3VORmtYemV6dGEwSmJiQXJCcU8xNUVwbk5sdUQwWUJTcWNSRjZkTC9Qb3BCSVVHbkdIUjJVMnRsUGFjUVFnZ2h4ckh0bi8yV05uMHJBTzBkcmJUclczbHA1My9ZOXErYXN3bTlvUU90V21lYjRxcFFLRkFxbEgwcUNhSlVLRkYwR1Qzc0hBbDB4czhya0NlMi9KUGR0b3pjRSt3NS9xN1Q5bjkrNzJkMno5Lzg0Zy80ZXdmem5idi96YUh0VTF0K2FudDg4UFJubk0wOXhuUDMvdEsyclRQUlQyY20yYTRzV0RoNlpnOXBWNFBsYWJGenVXbnhOa3htRXdvVXVPazhDUElOczlid3ZCcDA1aFNjWmtyMHJHNWZhMmYvRzVwcjdiWWR6L2lLNHhsZjJXMzcxYXYvaC9qSVpPN2YrTjBlenllR2pnU2RZdEIxcmMrWklPczV4UmpSWGcrdDFSWU1iWUJDZ2FsanBIc2t1bkxSV0xCWVFPMW13ZFhmZ3M1YmdVS2g2SGJ0a0JCaS9EbGFhdjNKcTdmK0RCYWxBdUlHY1B6aUdSc3dtYTExNGk2WFgrTDArY09zbkhPYmJYOUlRQ1NabDA3aWRvTUplVjcrNkpkOW5sN3J6S3dwUzVnU2N5MTRNNXROdkxUejN6RVk5U3lkZVJOenA2MjBhOS9kYUdEWFlMZXpQMTIzZFU3WE5SZ2Mvd00xR2czTW1iYWNwTGg1SEU3ZlRWdEhDMkNkRHF6VjZBQ1lHanViakl2SFdUNzdab3JLTDFKVlg4YTJkZDkyT0ZkWDkyLzhQN2I2cEhtbDJleEwrUWlGUXNFRE56K0htOVorYmFkVzQ5cmp1Y1RRa3FCVERMb0xNdElweHBqYVBPaG9zbUF4U1FBeldwbjAxbitiamdZRkhVMW1WTzRtZkdJc3FGU3FIdS82Q3lIR3ZtWUR2SkFPZXd1dHkzYmlmV0JKK09DZFh3RWMyM2ZqeDArT1NtYnZpUStZRWoyVHNJQm96aXFQRStJZlNWWitHa3RuM2dSWXA2MEcrVVhjMFBtL2MvY3Y3QklKbmMwOXpwRXplL3A4dkVhdFJhTytWakQ5M0tWVXpHWVRxK1p1SWpYckFNdG4zOXFuRWRmZWRDYnc2UXdvOVlZTzIzVU5SajFCdm1HRUJVYmpwdk93allhMnREV2lWVnVEd1RsVGwzTWsvUXZPNWg3blZNNGhrdUxtMldxR1hzOXNObE5Ta1U5NVRUSHpFcTFCODFjblB5VEVQeEs5c1lQQ0t4ZFlNMy9MZ0YrVEdEd1NkSXBCWmJiQXBTNTNIeVhvRktOZFpSWVkyd0VrNEJ3enpFb01UUXFxY3d4NHg3ZWgwK2x3Y1pGMU9rS01WejgvQW1lcjRLRWtlQ1JwYUs1eGJBREhsbGNYY3lMemErSWprMjNibWxvYjJKZnlFVjd1dmt5TG5VTkZiUW1yNTkvZTUzTzJkYlRhMW1GVzFKWlEwMUNCd2RoQmg3NmRnaXNYYU90bzRjQ3BUL0Z5OTNXYXhiV244MzZkc3BPa1NmTlpOSDA5S1ZuZnNQdm9XOXkrOHBGZWo5VWJPcWhwcUNBMElNcnBmZzgzYnhRS0JZMHRkVmdzRnY1bnh3KzVkOE96eEVWTW83R2x6cTdzUzZmcStuTGJkRm92ZHgrV3pOekFwNGQzb05XNHN1MXEyWk91YlF1dlhNQmc3T0NMWTI5anNWZ0lENHhoWHVKS3N2TFNLTGh5bnEyckgwZHY2T0RMNCs4eUxYWk90MzBWdzArQ1RqR29paHF2SlJFSzg1QWtRbUowcTgwRFk3c0ZDVGpISGdVS01LcXB6ZFBqRmQyTWg0ZUhCSjVDakVNZjVsb0R6bjliQ2tzSGNYUnpNQjA4L1JuaGdUSEVoVS9sM0tWVUFDS0Q0NWd6ZFJsN2pyMkxBc1hWQUNtMmx6TmQ4L3UzZjRMKzZqVFZENzUrQ2EzR0ZhMWFoMWJqaXQ3UWdkRmtvTGFoRWs4M24xN09kSTNSWk9UakE2OWlOQmxZdCtBTzFDbzFtNVkveER0WGt4cXRtcnVwMjJNTHIrVHl5YUhYQ2ZXUFl0dDY1MU5lVlM0cS9MeUNLSzhwSmo0eUdhUEpnRkxwUW1OTFBRYWpIbjl2KzFGTHZhR0Q0b3BMekpxeXhMWk5vOVpoc1Zqd2RQTkcxYVdreTdtOFZIYnVmd1dsUWtsRWNCenhrY25FUnlZVDRoOUJSVzBwbng5NWs5andxU1JQbW8vRll1Rk03akhlKytwRkhybnRlWWR5TkdKa1NOQXBCcFdzNXhSalJXc3RkRFJLd0RtMktWQVlkTlNWVmFPT1VxUFQ2V1NxclJEanpQWXNXQkkyZWdQT0sxVkZYQ2c2ZTYza1NaZi9VdFl1dUlOSkVVbWtuejlDVXR3ODI5ckZ2bmptcnAralZtblFhbHdkMWxoMlRxKzlZODBUdG0wV0xEMysvbXZyYU9XRGZYK2x1UHdTOTJ4NEZ2ZXI2MHNUb21ld2ZQWXRIRHI5T2RYMTVkeXk5SDdjdW1TTGJXaXB4V0RVcy8zejN4SWVGTXZLSGdKVGdMandhV1FYbkNZeGJoNEFudTQrRkpYbDRxcDFkd2orTGhTZHhXdzJNeWtpa1haOUczdU92a05tWGdxcjVtN20xUGxEdkxUelA5aTg0bUVtUlNReUtUeVJ1OVkrUlZ4RUlyb3Vhek5MS3d0NWM4OGZVS3UxM0w3eVVkdGEvenRXUDhIZlAvbC92UHpSTDdsenpaUEVSVXpyNVc5Y0REVUpPc1dneXEyNzlsaW0xb3JSckswR0xHWUpPTWM2SlNwb2RhT3hzUkcxV2kxQnB4RGpTSGtMdEJoZzZZMHRoUndXWVlIUlBIano5MUNyTkJTVzVaS2RmOG9XRkxscTNiQmdJYjgwaHllMy9yU1hNOW56OXVqK1M1UzNoeitUbzZhVGVTa0ZzOWxFWmQwVjlJWU9mRHlkRjBhL1VIU1d6dysvU1llaG5idlhQOE9raUVTNy9hdm5iVWF0MHZCTjJpN3lpck80WmRuOVRJOWZnTmxzNWx4ZUtpNUtGOVl1dUlPRnlXdDZUZDQyTDNFbHA4OGZac2ZudjhWRjZZSzNoeDlmSG4rWDJQQ3BEc2NleTlqTHBJaEV6aGVlNFVEYUp4aU1ldTVaL3d3SjBUT1lsYkNZZC9hK3dKdGYvSUhKa2Nsc1dmVVlpWEZ6YmNkYUxCYU9uZDNMZ1ZPZjRPYnF5U08zUFc5WHVzYlhLNEJIYi9zaE8zYi9MMjk4OFh2aUk1UFp1T1FlL0x3Q2UreS9HRG9TZElwQlpUZlNLVUduR01VTWJUTEtPVjY0V0hRME5WWGc3ZTJOU3FVYTF4bHRNekl5U0VzOVRVbHhNYTQ2ZC9JS2MwZTZTMktjaVl1ZVRGdEhLNUdSRWN5YlA1Zms1T1FSeXhSZFljMUhRNGpic0YrNlgrSWlwdkhSTjM4bjgxSUtHcldXRFl1MjJmYlZObFN5ZlBZdGhQZ1BYdVFjRTVaQVRGZ0NiMzd4Qi9KS3N0R290Y3lZdk1naG1PelUwdGFFdDRjZlcxWS9qcjkza05NMnkyWnRKRHBrTWdkUGYwWnMyRlRBbXBsMjI5cHYwZGJSeXVTb1pMdjIxNWR4NlJUb0c4clcxWSt6KytqYkpNYk50VTZSdGNETWhNVjI3U3dXTXlvWE5Tdm5idUtMbzI4VDVCZk9waFVQMllKdEx3OWZIci85eCt4UC9aaTJqaGFIV3AwMURSVWNTditjeU9CSmJGM3poRjBkMDA3K1BzRTh0ZldmMlgza0xlcWFxbkhYM1ZqMllERTRGSmF1RlZXRkdBQ3pCVzcrQUV4WDMxR2Yzd2xhV1dJbFJxbUtUSXN0STZvWTI0eDAwT3lhUjNoNE9KNmVua00rMnZsRklmd21CV1lIdzMrdjdMMzlZTm4rMmc3YUdzMUVCU1lRN0I4NXFGOWloZWlxdkthRWlwcGlDc3F6Y2ZOV2MvK0Q5NDVJcHVpemxmRDhBZmpOS3BqcFBGWWFORTgvL1RRL2UrckZBWjNEWXJHTTJwdGVJOWszZzlHQXlzWHhocURCcUVldDB0Q3ViN09iTXR0WGxiVlhDUFFON2RQck1oZ05BOHJRKzR1WG4rYlpaNThsSUNDQXdNQkExR3BKV3RKZk1nOUpESnI4aG1zQlo1U25CSnhpZEpPQWMveFFvY1ZrTXFIWDZ6R2J6U1BkblNIeDRoLy9ocmRMSkp1V1BzTE1oTVVTY0lvaEZlSWZ3Y3lFeFd4WjhRVGV5bkJlZnVGVjJ0cmFNSmxNSTkyMVVXMjBCcHd3c24xVHE5Uk9yOTlaMS9OR0FrNkFJTCt3UHIrdXdTZ0pJd1pHZ2s0eGFHUnFyUkJpcEZnc0ZveEdJK054OHM3MjEzWVE2aDNQL01SVkk5MFZNUUV0bkw2V1VOOTQzdGorRnMzTnpSSjRDaUZ1aUFTZFl0QmNsQ1JDUWdneHFESXlNbWh0TURNL1NRSk9NWElXSmE5RjN3S3BxYWwwZEhTTTJ4a0ZRb2loSTBHbkdEVDU5ZGNleDB1NUZDSEVNQnVQbzV4cEthZUpEa29ZNlc0SVFWeFlJdG5uenRQWTJEZ3VSenZqb2llUGRCZkVLQllSR2cyTTdpblVvNTBFbldMUTVIVUpPaWRMMENtRUVBTldYRkpNc0gva1NIZERDRUw4STZtcXFxS3BxV2xjVG1WdjYyaWx2S1prcExzaFJxR3k2c3UwNjl0R3VodGpuZ1NkWWxDVU5FUEgxUnVmb2U2Z2t5UkNRZ2d4WUs1YU4wa2FKRWFGMElBb3RCb2RCb01CdlY0LzdvTE9pUEJ3S21xS1I3b2JZaFFxcnluRzM5OFBoVUtCaTR1TGpIYmVJQWs2eGFESTY3S2VjNUpQOSsyRUVFTDBYWDdSeFpIdXdvZ3ltWWQyR3VkNEM1d0FtbG9iN0VabEJ2TTFscFFWamR0TTBmTVh6cU9nSW11a3V5RkdvYnpTVENiRng2RlVLbEdybldmaUZiMlRvRk1NaXE1VGF5WG9GR0p3NUplZVIyL29zTnQyb2Vnc2hWZHlCKzBhRm91RkU1bGZVMU5mMGU5akc1cHJ1VkpWNUhTZjBXU2t2THFZbHJZbUFNeG1NK1hWeFRTM05nNm92MkxpMkovNk1XL3MvbDJQYmY3K3lhLzU4dmg3TjN5TnQ3LzhVNStPTHk3UG83YXhDb0MwN0lOY0tEemJZM3VqeVVoemF5UGxOU1UwTmwrN0s2czNkTkRRWE5mdm44N1BVVis4K01Fdk9IVDZjd0FPblBxVVZ6Lzk3eHY2ZkhkbnZHYUtuajU5T203ZWFrNW03Ui9wcm9oUjVGakdWeWkwUmlJakkxR3BWR2cwbW1HdlZ6dGVxRWE2QTJKOHNBczZaVDJuRUFOVzMxVERHN3QveCtTbzZkeDMwM2NBYTNIcm5mdGZJY2d2bkNkdS8vR2dYS2Vrc29DdlRuNUlhdFlCbnRqeUU5eDA3bjArOXVqWkx6bVZjNGgvZWZJdlR2cGZ6VjgvK2s4MkxOckdvdWxyYVcxdjVxOGYvU2NyNXR6S3FybWJCcVh2b25jdmZmanZWTlNXT215Zk8zVTV0eTUvWU5Ddjk2ZjNma1pUUzMzdkRhL2o2ZTdEZCsvK2hkMjJpS0E0anB6WlExNUpOcE1pRXAwZVp6RHFNUm9OVHZlbFh6aEtXZlZsaCsxSmNmT0lEcDFNVzNzTCtTVTVUSW1lMVd2L3ZrN1p5ZVNvNlN5YnRaSGN5NW1FK0VjeUpXWW1PUVhwSEU3ZmpjbHN4R2cwb0RkMjBLRnZ4Mml5OXNsVjYwWmk3RnpiMzNYNmhhUHNQZkcrMDJ0WUxKWnVSMUNpUXVKNTVMYm5lKzNuOVdaTVhrUnVVUVl2Zi94TDdsanpKQWxSMC90OWpvbmsvZ2Z1NDY5L2VaV1RtUllXVGw4NzB0MFJJK3g0eGxlVTF1YXlmUFVTVkNvVkhoNGVxTlZTNy9OR1NkQXBCb1dNZElxSjZOTkRPMnhmTG0vVWxKaFpKTWJPY2RoK3ZqQWRnTVRZdWJadGw0clBZVERxbVQ1cHdZQ3UyVlZrY0ZkbUxYWUFBQ0FBU1VSQlZCd3I1OXpHZ1ZPZjhzbkIxN24zcG1jSDdkeGk1TFYxdEJMb0crb1FXSVVIeGd6SjlZeEdQZFBqRnhBZm1kem5ZeTRWbitOUzhUbUg3Wk9qcGhQa0cwWmE5c0Z1Zzg2ZWRPamJhVzF2dHR0MnZpQ2RBTzhRb2tNbmsxVndDcVZTU1dMYzNHN08wTHVXOWlaYTI1dFpQVzh6S3BVR25jWVZWNjA3YmpvUDNGMjlIQXJTTDB4ZXc4TGtOVTdQOVpzM2ZzUk5pKzRtT1g3K0RmZm5lbjVlZ1R5MitSL1plK0o5QW4xQ0IrMjg0MjJVRTZ4WlNWVXFGWTg5K1NBN3RyL0p6Z1A1eElZbUV1SWZTV2hBMUVoM1R3eVRzdXJMbE5jVWsxZDZEcVhXeVBMVmkzRnhjY0hkM1IwZkh4OVVLcFZNcjcxQkVuU0tBV3MyUVBYVjVTUHVhZ2gyRzluK0NERmN6dVdsWWpEcUIzUU9idzkvcDBGblZ2NHBWQzVxcHNaY0N4Wk81UnhDb1ZBUUhaYlFwMm1xSG01ZUFKekkzTmRqY0t4UUtOR3FkWmd0Wm82YzJkTnR1N2p3YVlRRlJ2ZDZYVEY2dE90Ym1SU1J5SnI1dHcvYk5ZTjh3KzNldDlEektGNWpjNTFkMEZsVlYyWmJrN2g0NWdhODNIMHByc2dId052RER5OTMrenViZFUzVlpCZWN0dHNXN0J2T291bHJBZnZScWwrOStwenQ4ZGtMeHpDYWpQenVyWDl5Mmk5WHJSdmZ2LysvZW5pbFY5dnAzSm1ac0xqWGR0a0ZwL25nNjcvMjJHYm5ONit3ODV0WG5PNExENHpoaVMzL3hLZUhkbkF1TDdYYmN4aU1lbExPN2VkVXppRzc3UmtYVDlnZVAzVEw5NGtJanV1MXp4T05VcWxFcTlWeXo3M2JTRTFONVh6MmFVNWtmWWxXNDBaSldlRklkMDhNc1lqUUdOcjFyUVFFK0JNM0pkWTJwZGJWMVJVL1B6KzBXcTFNclIwQUNUckZnRjNza2tRb1hrWTV4UVR5azhmKzBPMittb1pLL3Z6ZXo1Z1dNNXR0NjcvZHIvTlcxSlpTV2xuQXpJVEZhRFU2QUtycnk4a3Z6UUdzVXliNzFyOC9vbGFwT1hqcVV6b003YjIyNzI3RXFaUEtSVTFvUUJTN0RyNE9RR2xsQVJhTGhZOFB2QWJBL01SVm5MbHdGSUEyZmF2VGMxeThuRWxMbDREWjNjMUxwdHNPRWJQWmpON1FnVTQ3dkhjQ0cxcHErZVRnZG01ZC9nQXVTaGVhV3h0NWFlZS84K2ltSCtIdkhXUnJkNkhvTEtkekRqTXBNc251K004T3YwRnhSWjdUYzYrWnY0VmxzemJhYmNzdnpiRjlObnBxMTFWNWRUR2xWWVdzWGJBVmIzYy8yL2JNdkJUS2E0cFp2K0JPWEZ5RzVpdlNjL2YrSnlvWHh5bDZMMzc0QzFiTjNld1FzQVBzUy8ySTZyb3lBT1pPVzhIa0hxYkpmbnpnVldMRHB2WVlDUHQ1Qjk5QXp5Y0dsVXFGcDZjblM1WXNJU2twaWVibVpveEdJMmF6ZVZ5TzhBcEhDb1VDcFZKcG0xTHI3ZTJOVHFkRHBaS3dhU0RrYjA4TVdOZXB0WEVTZEFveFlHblpCd0hzdmpSMkpnYlp1T1FldEdwWGRoMThqZmlJSkdaTVh0VHRlVlJkdmpUSFJ5WngxOXB2T2JTNVVIU1d5T0JKdU9rOHVqMVBhVlVoT3o3L1g4QTZZbFZSYTYxbDF6bDFzZk41ZlZNMUdaZE8ydG81VTFGVFFuVjl1ZTI1djNld0JKMURwSzJqQlFDZFpuaURUbmVkSjFsNWFaek0zTWVTbVJ0SXYzQVVONTBIbGJXbDdFdlp5ZDNybndiZ1ZNNWh2TjE5NGJxM3ltT2JmK1J3enA1R1NtOWtmZXFKYy9zQUNBMklKaTU4cW0zNythSXpCUHFFT3AzaVdsVjNoZXlDMDdTME5WSlRYMjRiWGRYcjI4a3Z5WEZvM3lrc0tBYWR4dFgyM04zVml4ZmUvN25kN0lOSE4vMEloVUtCVHVQSzNoUHZVM0RsdkczZnVvVjNvbFpwcnAwdk1KcXd3R2d1RldmaDdlRkhvSy85dEZrWHBRcXRXdWNRdkRZMDE5SFcwU0lsZVBwQXBWTGg1dWFHUnFQQng4Y0h2VjZQd1dEQVpESko0RG5PZFpaRlVhdlZhRFFhMUdvMUtwVktSamdIZ1FTZFlzQzZsa3VKbHlSQ1FneElhM3N6bVZjRE56ZXROUkFzcnk3bVhGNHFDVkV6V0pDMEdvUFJ3SzZEcitIdkU5eVA5VjhLTkdxdDNaYWErZ28rUHZBcVlZRXhQU1ltNmpvcW8xUXErZllkL3hlQTNVZmY1bFRPSWR0emdLUko4d0RyeU93TDcvK3J3N21XemI1WmdzeGgwdDVoSFcyMldNdzBOTmVpMWJqYUJUOURSZVdpWnNPaXU5aDE4SFdTSnMwai9jSVJsc3pZUUhoZ0RCOTk4M2R5Q3RJSjhnc252eVNiWis3Nk9Ya2wyZmI5MXJleDY4QnJiRmkwRFYrdkFNRDZYbXRzcnVXK2pkOGRjUC9xbXFvNGR5a0ZsWXVheXRwU3U2Q3p2cW1hRVA5SXA4Y1ZWK1RSMkZLSFJxMmx0YU9aMUt4dlNKbzBuNGJtV2o3WS96SWQralk4M2J4dDdjMW1NODF0alR5MjZVZEVoa3dpT21ReUQ5LzJBMVF1S3A2NTYrZDI1KzRhVkc1YThUQVd5N1Z5SkNvWE5SRkJjZWk3ekZZd204MThmZkpEV3R1YmVXVFREKzFHa0FHeTh0TllNMzhMWGg3Vy81VGJPbHA1YTg4ZmFHcHQ0THQzLzN1L0VvWk5WSjNsTVZRcUZUcWREb3ZGSWdIbkJLRlFLQngreE1CSjBDa0dUSklJQ1RGNGpwM2RhMWNteFd3MjgvbVJOMUVvRkt5YXQvbUd6cmwrMFYxNGRQa3kzR2wvMmk0c0ZrdXZRYUN2WndBYkY5OURWT2prRzdxK0dCbXRWMGM2RDV6NmxBT25QZ1dzLzVZTGt0ZXdJR24xa0g2UlNveWJTMnIyQVhicy9oMXQ3UzNNbUx3SWpWckxrcGtiMkh2aWZhSkM0b21QVE1iZko5Z2g2TlNxZFJTVlh5Uy9OSWU1WHNzQktLc3VJdEEzckY5OU9KVnoyQ0ZUck1HbzUwcFZFWUYrWVlRRlJGTmNmdW5xMms5cm1aUEsydEp1WncvTW1icmNZY3B1V3M0aEF2M0MyTEJvRzIvditTUFAzZnRMMjRoSVlWa3Uyei83TFFFK0lRQzR1M3JpN3VvSndPL2YvcW5kU09lM3R2Nno3ZkhPL1grem15NjhjY2s5eko2eTFPNjZTcVdTZXpZOHk5OCsvaFZ2ZmZFSEhyLzl4N1p6ZzdXKzZmNjBYV3haOVNnZCtuYmUvdkpQMURWV2NkZTZiMHZBMlE4U2NBZ3hlQ1RvRkFOaXRrQkJnL1d4QW9qeEd0SHVDREdtTmJVMmtKcDl3RzViU3RaK1Nxc0tXWmk4eG1GYW5ORm9jTWpPMlVtbmNiTjkrWjB6ZFpuRC92THFZbklLVGhNVE5xWFh6S0FlYmw0c1NGN2RZNXVxdWpLSGFYNWlaSG01KzdKcHhVTm9WRnFNWmlNMTllV2tYempLbDhmZm83R2xqdlVMN3h6UzY5KzArQjcrdXZNL21KZTQwamJLdm5UbVJzNWNPRWJtcFpSdVM0QW9GQXFpZ3VNcEtNMWg3clRsbU13bUttdExtWis0R3JQWlRGTnJnNjJ0Mld4Q2I3VFd2dXlrMDdpaTFlZ3dtWXhZTEdidVh2K01iZDk3WC8yRnBMaDVUSTZhVHVHVkMzeWQ4aUZtc3htbFVzbVZxa0tNSmlPUndaUDYvaUt2am53Ris0WGJndGFRQU90SWFkR1ZYQUo5UTNGMUV1VDk2T0hmT0d5N1k4MlQzVTd0ZGNiWEs0QnQ2NzdORzd0L3g5R3pYN0poMFYyMmZmN2V3V1JjUEVGOFpCTEhNNzZpcHFHQysyNzZMckZkUm5XRkVHSTRTZEFwQnFTZzRkcHluQmh2VU1tVWR6R0VhdHVocWhVYTlkQnVoRGFqOWM5MjA5VS9yM3ZjWm9RT1U1ZDJWL2UzR09DMVVaaTQ4Y3ZqNzJFdzZwa1NQWk1MUmRiaTgxT2laNUZibE1IcWVZN1pSMCtkUDh5cDg0ZWRudXZKTFQ4aExEQ2FmU2tmT2MxY1cxUjJFYkN1Ky96eStIdDk3bU5pN0Z3aVEreS9sTC8vMVV0Y0tEckxJN2M5VDNiQktjQTZuYytadk9Jc09xNW1KZ1dZSHI5UU11SU9FVzhQWDRjUnNnVkphM2o1NDE5eUl2TnJsczNjNkRRZ0dpeU56YlVBRkpkZnNxM0pWS3ZVaEFmRjBsUllqNjluUUxmSFJvWEVjeXhqTDJCZEIydzBHWWtObjBwdFk2WER0TzJxdWpJeUw2WFlucStldDVubHMyOEJySm1aNDdza0tycDN3M2Z3OXduRzI4TVBsVXJOcDRkM2NMRTRreW5STThuT1A0V2J6b05nUDhjMWp4WXNIRDJ6aDdTck40V214YzdscHNYYk1KbE5LRkRncHZNZ3lEZk1Xc1B6YXRDWlUzRGFybFRONzkvK2FiYzNpZnJxdHVVUE1qMytXc21rbUxBRUhybnRlY0tEWWpHYnpXUmNQSUhlME03TWhNWDROUVN4Yy84cnVMdDY4c2h0ejB2WkR5SEVpSktnVXd5SVRLMFZnNlhkQk9VdDFxQ3lvZ1dxMnFDeUJTcXYvbG5kQmdaejcrZnBDK1VvbkMxVlhKNUhkdjRwcGtUUEpEWnNxaTNvOVBVSzRPSGJmdUQwbUVrUmlVeVBYK2gwbjgvVkwvU1psMDQ2QklBbWt4R3p4WXpLUlVWUjJVVmJBTnFWMFdUQVlySFlyVFVEQ1BJTEp6SmtFaVdWQlpSVTVHT3hXTWdyeldicHJJMVUxSlp5OHR6K0hsOW5hVlVocFZYWFNnK0VCa1FQT09oOHZRcjJOYzRZMERsdVJIb0ZyT3Q3dk41dlNnVU05cjBSRHpjdnBzWE1KaVhyRzZycXk0Z0tpUi9rSzFpWnpXYStPdmtoTXlZdklqdi9GT2tYampKbjZqSktLZ3M0WDVpT3Q0Y2ZYNmZzNUk0MVR6ZzlQaklrbnRhVW5WVFhsMU5VbG91ZmR4QmU3ajYySkZUM2JmeXUwN3FUblFtdnVoTVhNYzMyMk5QTm05andxWnc4dDUrWTBDbGtYa3BoeHVSRlRoT0dHSTBHNWt4YlRsTGNQQTZuNzdZbGFlclF0OXN5VEUrTm5VM0d4ZU1zbjMwelJlVVhxYW92WTl1NmE1bXJINzcxQjVndHpuK0o1UlZuOGVXSjkvajJIZi9TWTlaY0QxZkg2VVNSSVpQSUtVam5tN1JkZGttNmJsbDZIMyt0eU1mRDFRdHZEeitINDI1VVRUdnN6b0tVSm1nMldXYzhEYlc4ZXBnWjFIczdJY1RvSlVHbkdKQ3VRYWVVU3hIZE1WbWdzdFVhVUZaMitlbjZ2S1g3TXBJVGdxOVhJQjZ1WHR5ODlEN09GNlQzNlpnQW54Qm1USFllZEhhNnZzNmd3V2pnTHgvOEt4MzZOcDdkOW05MjY4QTZ0YmEzOFB1M2YwS1FYN2hEZ3FIVzloWmUrL1IvdUZ4K0NiQk9oWHp1M3YrMFpiK2RsN2dDNkQ2UjBJbzV0dzU2SXFHcGJyQ3ZzZXMzMytHNXErQ3BneTM5bUluWlh3cmcyTDdCUDI5bmJWbU5XamY0SjcvcTVMbDk2STBkM0xMMFBqemR2UGttYlJmVFl1ZXc1OWc3ekVwWVFuTDhBblo4L3IvTVQzSStiVHNzTUJxVmk1cXk2c3NVWERsUGJKajl0RkJQVjI5OFBQMGRqbE1xWFhydG04bHN3dVZxdThYVDEvUFduai95N3Q0WDBCdmFtWmU0MHVreEJxT2VJTjh3d2dLamNkTjVZREtiQUdocGEwU3J0aVpubWpOMU9VZlN2K0JzN25GTzVSd2lLVzRlL2o3WFNwUDRlZ1hRcm0ranNyYlU0ZnlWZGFWNHV2blEzazJwSVkxS2F4dEI3U3EvTklkdlVuZFJXbFZJZUZBc0Q5MzZEN1phb040ZWZ0eTkvbW5lMlAwN1h2L3NOengweXovWWF2Y09oTllGZ3QxaG1ocmFMQTdKaHdkVml3SHk2OEYzNk42cVFvaGhJa0duR0JBcGx5S2NxV21EYzlXUVdRM1oxWkJiMS9zeGZlR3RoVkIzY0ZlRFRtWDljVldCenVYYWM3dkhQZXl2T1RNNGZSb3NIbTVlUExiNUh4MEszdysyZzZjK3BiNnBobHVXM3VjMDRBUTRuckVYZzFIUHdxUTFEdnRjbEM1Y3FTcGkwZlIxTkxiVWtWTnd1c2R5SzhOaG9UdE1tcHBKUUVBQWdZR0JxTldPTlJBSDB4ZUY4SnNVaVBlR1I1SjZiejhReHdad2JHdDdNNjVhZDd0RUtKVzFWOGpLVDhQTDNaZGd2L0NCZDlDSit1WWEwcklQc21YMVkxZVRCOTFFUlcwSisxSjJVdGRZemYwYm44Tk41MDU4WkJKN2o3L0hkQ2MzVGx5VUxuenZ2bCtpMDdyeCtaRTMyYlJpQ1FhakFhUHh4dTlPVmRaZTRkRHB6L0QxQ21UdGdxMkF0WlJRVEdnQ2hXVzVMSnEremlFTGJLZkdsanJjbll3eVZ0ZVgyNEpCTDNjZmxzemN3S2VIZDZEVnVMTHRhbW1ZcnE1VUZ2TEdGNy9IeDlNZnhkV2JJM1ZOMVhpNGVxRldhZGgxNERXYVd1dFJxN1MyVE1OdEhTMTRlL3JiWlluT3Zaeko0ZE9mVTFwVlNLQnZLUGRzZUlZcDBUTWRyaGNkT3BtdHF4L25vMi8renF1Zi9KcmJWejA2NE5GdER6WGNGQW9QQnNJUWY5UTRXd25QSHdBL0NUcUZHUE1rNkJRRGNyRkxNSkV3ZUxOM3hCaGl0a0IrQTJSVld3UE5yR3JyeUdWL3FaVVE1TmJseDkzNlovRFZ4OEZ1MWpialdXZDVpS0ZTWGxQQ2ljeXZyNjZ0MDlxTitIUXFyc2puZU1aWGhBZkcyTXFmZEtYVjZIanUzdi9FdzgyTDNVZmZIdEwraW9FNWZmNElHUmRQTUNraUVYZFhMNnJyeThuT1R3Tmc4NHFIYmNHb3dXaGc3NG4zV1RacjQ2Qk13Nnh0ckdScXpDd1NZK2NBNEtwMTQ5NE4zK0V2SC93Ykd4YmRaY3VldW1iK1ZrN2xISElhU0xhME5WRlJVMExCbGZQb0RSM3NUL21Jai9hL1lnc1crNk9tdm9LRHB6OGpLejhOVHpjZmtpWmRTOVNUZnY0b2w4c3ZvVkFveU01UFkwYjhRb2NSeGNhV2VneEdQZjdld1hiYjlZWU9paXN1TVd2S0V0czJqZHBhV3NQVHpkdXVUdTcxbnRyNno3aHFyZlZUZi9uMzc3SjU1U08ydGFjdmYvUkxraWZOWi9HTTlRRHNTL21JU3lWWnRtTS8zUGMzNjJ0eDkySFQ4b2VZTldWSmp4bFdFK1Btb3RPNDhkN1hML0xhcC8vRDNHa3JXTHRnNjdDVXp4RkNpRTRTZElvYlZ0VjJiVXFrdjZ2MTdxY1kvOXFNa0YxekxjRE1xYkZ1NjQyWHhqb2xxek9vN0JwTUJybko5S2tia1pwMWdOUG5qempkdDNyZVpoWk5YMmUzemM4cmtBMkx0M0V5Y3grN0RyN0cvdFNQbUR0dEpmTVNWK0NtODZDeTlncnY3bjBCdFVyRGx0V1BkL3RGMXRrVXZkTEtRdHM2Vk1DMjV1MTZoVmN1c045c3Y2NXRYdUxLSVIvaG5ZaWlRdUs1ZURtVHN4ZFBvTmUzNDZiellHck1iSmJOdXBrZ3YydmxSOXJhbXltNGNwN3poZW5jcytGWklvSmlCM1RkdUxCcER0bU9sVW9sMzdyam4rM1dDSWY0UjNEcnN2c2QxZ0cvK01FdnFLeTdBbGpYTUNaRXp5QXNJSnJRZ09oK2phbzN0TlJpTU9wNTRZTi94VlhyenJvRmR6SS9hUlVxRnhXTnpYVjhlZnc5Y2dyVFNZaWF3ZnFGZC9MdVYzL2hsVjMveGRKWkcxa3lZNE10NDI1UldTNnVXbmVINmJ3WGlzNWlOcHVaRkpGSXU3Nk5QVWZmSVRNdmhWVnpOM1BxL0NGZTJ2a2ZiRjd4Y0svWm9mdHJldndDZ3Z6Q1dEUjlQV3FWL1grOEZvc0ZvOG5nOE5tTmk1akdVMXYvbVU4T3ZzN1ozT1BNVDF5RnprK0NUaUhFOEpHZ1U5eXdBbG5QT1dGVXRzTGhFamhXYXAweTIxdmlDTFVTcHZwQllnQWtYLzN4MVBSOGpPaS9zS0FZSmtjbU85MFhIdWdZT0dqVVdoWWtyV2JldEpYa0ZLWnpQR012QjA1OXdwRXp1NWtXTzRmY29neE1aaFAzYm5pMjIybUczU21ydWN5Uk0xLzAydTV5K1NYYmV0Qk9VMk5tU2RBNUJLSkM0bmxzODQ5NmJlZmw0Y3NUbTMvTVcxLytpZTJmL1paN05qd3o2SUVTWUJkd0hzLzRHclZLZzFLcDVFenVNVnk3QkpPTHBxOURvOUVSSGhqak1QTGFtU2pubFYzLzVmU21pTkYwN1E3WTVmSkxxRlVhbHM2OHlYcE90WmFHNWpwT250dEhXdlpCQURZc3VvdUZ5V3RSS0JROHVlVW43RDc2Tm9kT2YwNXExZ0ZtVFZuQzZubTNrM25wSkxIaFV4MnVkeXhqTDVNaUVqbGZlSVlEYVo5Z01PcTVaLzB6SkVUUFlGYkNZdDdaK3dKdmZ2RUhKa2NtczJYVlkvM09GSnlXZlJDbDBvVkxKVmwyZjNjSjBUTklpTDZXT0t1MHNwQzhraXkwR2xmS3FpOWpNT3FkWmdiMjl3N2kwVTAvcExMdWl0MU5CeUdFR0E0U2RJb2JWbkN0VkpxczV4eUhMdGJCMFZMclQ5ZC9hMmQ4dEpBVVlQMUpEb0FFWHltZk14ekNBMk5zcFNINlE2bFVraFEzbDZTNHVaek5QYzZuaDNiWVNrNEUrb2JDRFJSRG56TmxHVE82Wk5LdGFhamc1WTkrNmRCdTJheU5MSnQxczkyMjZ6UGtpdUhucW5QbndadS94eHU3ZjhmRnk1bERFblIyZGZGeUJqVU5GVmdzRnR4ZFBWbTc0QTdidnE3VFZidHowK0o3OFBNS2ROait5YUh0dHNlM0xuc0FGNldMWGYzWXIwNjhUMDVoT3NtVDVyTjIvbGE4UEh4dCt6UnFMVnRXUGNxc0tVdllkM0luWUMwcGhBVm1KaXkydTQ3RllrYmxvbWJsM0UxOGNmUnRndnpDMmJUaUlWdVE3T1hoeStPMy81ajlxUi9UMXRGeVE2VnBzdk5QVVYxZmpsYmp5b3JadDNiYnptZ3ljT0RVcDdiK1RvNmF6b3pKaTV5MlZTZ1VRN2FXZDd6SnlNZ2dMZlUwSmNYRnVPcmN5U3ZNSGVrdWlRa21Mbm95YlIydFJFWkdNRy8rWEpLVGsxRW9GRDFPcHgvTkpPZ1VONnlvOGRyam1JRW54Qk1qekdTeEptMDRVZ3JIUzYzVHA3c1Q3WFV0d0V3TWdJaVJ6U016N05vNldqbDI5c3NlMjdSZkxWTlNXWGVGZlNrZjlkZzJ5Qy9jcnZiZWNDZ3V6K05NN2pFeUxwN0FiREVUSDVtTTJrVk5UbUU2Yit6K0hhRUJVU3lac1lGcHNYT2NscEFBN05iaUtaVktORXF0N1hsM2dhUlM2V0tidGloR0Y2MUd4ME8zL3NPQWJnSmNueTI1TzkyVkFlcE5nRThJUDN2cXhSNnUveXZiNHhCL3gzcWJtMWMrd3VwNXQ5dGxsYjFlVEdnQ1QyejVKeXdXNjVTT2JldWZ0bHVmdVduRlE0QTFvNjFhcGVHQlc3N25kSDJreWtYRmhrVjMyVzJMaTVqbTBQK2ZQdjRudStkUGJmMHBnRzFOWjIraVF5ZnpzNmRldE5WQ0ZRTzMvYlVkdERXYWlRcWN3cXdsNjV5K2w0UVlEdVUxSlZUVUZITmtYeXFuMDg1dy80UDNvbEtwdXYxL2VUU1RvRlBjc0s2alg5SGVJOWNQY2VQYWpYQ2l6RHB0OW1SWjkyVkxWRXFZRlFUTHdtRlpoSFZrY3lMcjBMZHh0SmVnczFOTlEwV3ZiYWZGekI3eW9MT2h1WmJTcWtJS1NuTElLODJtdnFrR3NJNldycGh6RzVPanJOTjBxK3JLT0hMbUM4N2xwZkxoL3IvaDQrblBvdVIxeko2NkZMVktRMU5yQTErZi9CQ3dybWx6MXpuUGdDdkdwdkYrUTBDajF2WVljSGJWR2NCZHYyNnlVMmR3UGxvUzhrakFPVGhlL09QZkNQV0paOTNTVlNQZEZTRUk4WThneEQrQ21RbUxPWm01ajVkZmVKVkhuM29RblU2SGkwdnZKYUpHRXdrNnhRM3JERG9WV0VlK3hOalFZb0M5aFhEaUNweXE2TDZkMWdVV2hzTFNDRmdVYWkxVElxeThQZno0MGNPL0hiVHo5WlRsY3FBNjlPMzg1WU4vcGJIbDJpSnNkMWRQNWt4ZHhzeUVKVVFHeDltMUQvUU5aZXZxeDFreDV6WU9uLzZjekx3VTloeC9sNkx5aTJ4Yjl5MWN0ZTZjeTB2RllySGc1ZTdMK29WM0RsbmZoUkJpT0cxL2JRZWgzdkhNVDVTQVU0dytDNmV2NWNRNWVHUDdXOXg3LzkxNGVIaU1xY0JUZ2s1eFE2NDBnL0ZxQXNwd2ovRmZ5bUtzc3dEcEZiQ253Sm9ReUdCMjNzNUxBNHZEcktPWjgwTGszN1U3Q29YQ1Z1NWd0Tk5xZE15ZXNvenltbUxDZzJLSkRwbE1SSEJjcjZNaS90NUJiRm45R010bjM4S2g5TTl0YThwVUxpcis3eE12QURLeUlvUVlQekl5TW1odE1MTnVtUVNjWXZSYWxMeVdENy9KSnpVMWxTVkxscURUNmNiTVZGc0pPc1VOS2V5Nm5sT20xbzVhMVczV1FITlBBWlE3cjJCQm9LdDFOSE5aT013SUJLWEVFU051UWZKcWg1SVRYYWxWNmg3WHRWMXY1ZHpiYnJndi9qN0JiRjM5dU4yMnZnU2IxNis5ODNEejZsZWZoVlZjOU9TUjdvSVFOaEdoMGNENHZPR1VsbkthNktBcEk5ME5JWG9WRjVaSTlybDBrcE9UVWF2VkVuU0s4YTJ3eTNwT0NUcEhud1BGOEdVQnBKWTczeC9xRHF1aXJJSG1sSUhYZ2hkQ0RKRzJqbGJLYTBva2tZa1ljV1hWbDJuWDk1Qmhib3dyTGlsbTFwSjF2VGNVWW9TRitFZHlJbXN2VFUxTmVIdDdvMUtweHNTTklBazZ4UTJSb0hQMEtXNkN6L0xnNnlKbzZIRGNyM1dCbFpGd2N4eE1keXpoSm9RWWhTTEN3Nm1vS1phZ1U0eTQ4cHBpL1AzOVVDZ1V1TGk0aklrdnVmM2hxbldUejVrWUUwSURvdEJxZEJnTUJ2UjZQVnF0ZGt4OEhpWG9GRGVrUUlMT1VTTzdCclpuUVZvM281cnhQbkJMSEt5TEFUZjV4QXN4cHN4Zk9JOGorMU1jNmtRS01kenlTak9aTkNVT3BWS0pXcTBlRTE5eSt5Ty82T0pJZDhHT3lXekNSVGwya3NTTVZTYXppZnFtR3Z5OWcreTJXeXdXaXNvdjR1Y1ZoSmQ3NzhYb3pXWXo5YzAxVHVzSE56VFhvbEFvKzNTZXZpb3BLOEprTXFIWDZ6R2J6V05paXUzbzc2RVlkY3dXNjZnYVdEUFhSa25GaEJGeHBoS2VQd0RQN1hNTU9OMVVjTnNrZUdFOXZMZ0JOc2RMd0NuRVdEUjkrblRjdk5XY3pOby8wbDBSRTlpeGpLOVFhSTFFUmthaVVxblFhRFJqNGt2dVdMVS85V1BlMlAyN0h0djgvWk5mOCtYeDkvcDB2bE01aC9uMDBBNm4rL0pMY3ZoZzM4czB0elk2N092UXQ5UGEzanlnSDdPNW04eUZWMlhscGZHWEQvNk52U2MrNk5OcjZYVGt6QjQrUHZDYTdYbGRZelcvZStzbkZKU2U3OWQ1OGt0eStQTjdQNlB3U3E3ZGRyUEZ6UGJQZmt0dTBkbStuYWMwaHorOSt5OFVYTG5nc08vakE2L3k1YkYzKzlXdnZyQllMQmlOUmx0TjRkRk92b2FLZml2cGtyazJ5a3NTend5MzFISjRJeHV5cWgzM0pmcGJSelZYUllGT2JwRDJTS214WU5iTG0zYzhNR0tkVHo3ZVJsNDYzZi9BZmZ6MUw2OXlNdFBDd3VsclI3bzdZb0k1bnZFVnBiVzVMRis5QkpWS2hZZUhCMnExMU5DNjNwL2UreGxOWFVwVDlaV251dy9mdmZzWGR0c2lndUk0Y21ZUGVTWFpUSXBJZEhxY3dhakhhT3ltdVBaMWZEejkrZnpJbS9oNCtyTjg5aTIyN1VhVGtTK092WU5hcFVIcnBON3NKd2RmSjZjd3ZSK3Z4dEhUZC82TUlMOHdwL3RLS3d2WmRmQTExQ290YWRrSG1Cb3ppNmlRK0Q2ZDkwenVNWUo5dzIzUHMvTlAwZExXU0VoQVZMLzZsNVdmaHFlN0Q5R2g5a25iYklGY0gvOWZ5U2s0amJ1cko5RWhrNm1vTFNYWUw3ekg5cmxGR2NSSEprK29temNTZElwK2svV2NJK1BFRmRpUkRSZHFIZmN0Q29WSHAxdW4wb28rR2hzM0JrV2ZqTjkvVElWQ2dVcWw0ckVuSDJUSDlqZlplU0NmMk5CRVF2d2pDZTNubHlzaCtxcXMrakxsTmNYa2xaNURxVFd5ZlBWaVhGeGNjSGQzeDhmSFo4d2tMaGxPUnFPZTZmRUxpSTlNN3ZNeGw0clBjYW40bk1QMnlWSFRDZklOSXkzN1lMZEJaMCtLSy9McHVDN3BVMVJJUFBtbE9ZUUdSTnUyWFNnOFEyMWpKVGN2dVkraU12dVJ2dENBS0ZiUHY3M2JHMTNsTmNYc09mWXVhK2R2SlRKa1VyZDk4ZlZ5bmtTaXBMS0F0L2Y4Q1gvdllCNis3WGsrT2ZnNjcreDlnUWR2L2g1aGdkRk9qN2wyN1JKcUd5clpzUEF1d0JvZ3B1Y2VKVG8wQVl2RlRHdDdjN2ZINmpSdXRrQ3ZROS9PK2NKMEZrMWY1L0IrN2d3NmxZcmVnMEtEMFVCT1lUb3pKeS9tZkdFNkgrNy9Hdy9jL0QzaXdxYzZiWjlmZXA1MzlyN0Fxcm1iV0RIbjFsN1AzNU94TXNvSkVuU0tHMUFrUWVld3NRQkhTdUROYkxqazVBYnEwbkI0TkJsaTVkK2gzMVN1RnZRRytkSTBIaGdzcmVNMnVRbUFVcWxFcTlWeXo3M2JTRTFONVh6MmFVNWtmWWxXNDBaSldlRklkMCtNTXhHaE1iVHJXd2tJOENkdVNxeHRTcTJycXl0K2ZuNW90ZG9KTlRyVEgwRys0VXlObVdXM3pXS3hkUHQ3cWJHNXppN29yS29yczJVSVhqeHpBMTd1dmhSWDVBUGc3ZUhuc0Nhd3JxbWE3SUxUZHR1Q2ZjUDVKdlZqU3F1Yy8yNTQ3NnUvWURRWlVibFkxK1dxWE5SOGRkSnhhdXUyZGQ4bVBqS3AyOWRhV2xtSVVxRmt6clRsL2E1Ym5YczVrdysrL2l1K1hnRThlTXYzY2RXNmNlZmFwM2o3eXoveDJxZi93OWJWanpNdGRuYTN4NTgrZnhnM25ZY3R3TDk0T1pQYWhrcHFHeXI1bngwLzdQSGFUMjc1aVMyb1RiOXdGSlBKeUx4cEt5bXZMaVlrSU5MV3ptdzJBZURpWWg4cVhTZzhTM1JZQXJvdUk4UG44bEpvNzJobDNyUVZlSHY2RStRWHpxNERyL0x0Ty84Rk41MkgzZkZ0N1Mzc092Z2FmdDVCTEV5ZVdETlhKT2dVL1dhWFJNaHI1UG94M3VYVXdQK21RWDZEL1hZRnNDSVNIazZDYVBuN3YyR3VBUmIwTFdZd3laZW5zY3lNZ1ZaRjliaE5idEpKcFZMaDZlbkpraVZMU0VwS29ybTVHYVBSaU5sc0hsTjN1c1hZb1ZBb1VDcVZ0aW0xM3Q3ZTZIUTZWQ3I1NnRpZGhwWmFQam00blZ1WFA0Q0wwb1htMWtaZTJ2bnZQTHJwUjNhSmFpNFVuZVYwem1FbVhSZlVmWGI0RFlvcjhweWVlODM4TFN5YnRkRnVXMzVwRHZtbE9RN3RIcjd0QjkzMjhVVG0xK3hQM2NVL1B2Sy9xRno2OW05WmVDV1h4cFk2dTIzbkM5UHg4dkRsNHVWTXA4ZEVoMDdHMjhPK0pwdlJFd3B3N2dBQUlBQkpSRUZVWkdSLzZzZWN5UHlhcUpCNDdsNy9ERzQ2ZHdCVUxpcnUzZkFkUGp1OGcvZS9mb201MDFhd2JzRWRhRFU2dTNQb0RSMWtYanpKbE9pWktKVktMQllMMzV6NmhCRC9TTzVjK3hSSHpueEJXVlVSMjlZLzdiUmZuWDB5bVUya1pPMG5MRENHRG4wYmYvM29QOW02K25HbXh5KzR1dDhJZ0ZxbHNSMWJXbG5JKzErL3hQeWtWZHkwK0c3QWVsTWg1ZHgrd2dLajhmY0pCdUQybFkveXlzZS9ZdS94OTlteStqRzc2Kzg2K0RwdDdTMDhzT1U1aDljMjNzbHZEdEZ2UlYzV21zdEk1K0NyYVljWHo4QTNsKzIzS3hXd09oSWVUb1p3RCtmSGlyNXo4MUhTV20zRTBBaVNVMjFzc21DbW5RYU15aGJjVkc3alBybUpTcVhDemMzNk9uMThmTkRyOVJnTUJrd21rd1NlWWxCMXpoeFFxOVZvTkJyVWFqVXFsV3BjZjc0R2c3dk9rNnk4TkU1bTdtUEp6QTJrWHppS204NkR5dHBTOXFYczVPNnJnZENwbk1ONHUvczZyQXg0YlBPUEhNN1owMGpwM0tuTHVYWDVBOTMycDd5bWhIWjlxOTIyZ2lzWDhQTUtwS1F5MytreHdiN2h1RjROQkR1ZFBMZVAzTXNacUZ3YzEvSitmdVJOaC80YVRRYnVXdmN0dTZDenFPd2llNDY5UTBWdEtRdVNWck51NFowT1FhOWFwV2JyNnNjSkRZam02NU1mY3ZGeUJzdG0zY0tzS1V0c2JWT3pEOUJoYUxlTlFKNCtmNFNLbWhJZXV1WDcrSHNIb2RPNDR1S2ljc2hHZTcyMDdJUFVOOVhnN2VHSHYwOHdVMk5tOGZYSkQwbUltb0ZXbzBOdnNPWUtVTHRZZzA2OW9ZT1B2bmtGWDY5QVZzKzczWGFlN1B4VFZOU1cycTBKRGZHUFlOT0toNGtKVFhDNDd0ekVGY3lZdkxEYmRhN2ptUVNkb2wvTUZyaDhOZWhVS1NYNEdVeDZFN3g3SHQ0NUR4Mm1hOXVWQ2xnWERROGxRYWg3OThlTC92T090bENkWXdTanB2ZkdZdFF4MEVhajRqSnFsWHJDSkRmcEhORlZxVlRvZERvc0Zvc0VuR0pJS0JRS2g1L2hOdk5xM0hDbTZ0cmowVXpsb21iRG9ydllkZkIxa2liTkkvM0NFWmJNMkVCNFlBd2ZmZk4zY2dyU0NmSUxKNzhrbTJmdStqbDVKZGwyeDdmcjI5aDE0RFUyTE5wbVd3dTUrK2piTkRiWGN0L0c3L2E3UC90U2RsSlFldDVoaWlqQTIzdis1TEROWU5Sejc0Wm5TWWllNGJBdkptd0tEOTN5ZmJ0dHJlMHRxRlZxdTlIQTV0WkdmdnZtUDlxZXQzVzA4dW1oN1p3dlBJT251dzlCdm1Ha1h6aEsrb1dqUGZZOUxDZ0dzOW5FN3FOdmNUajljNzU5NTg5UXVhZzRkbmF2clUxOVV3MWZuZnlBYWJHemllMW0vYVF6cmUwdEhEcjl1ZDIyOVF2djRzL3YvWXhENloremZ1R2R0SFcwQU5iUmE0QXZqcjFEWTBzOVQyNzVDUnExRnJDT2xuNXo2aE83ODF5cEtxSzYzbHBTb1BEcU90bm0xa1lNUmowWkYwL2EybVZjUEVtSWYrU0VDajRsNkJUOVV0UjQ3Y1pjbEtka3JoMHNCNHJocjJlaDB2NkdKTE9ENEh2eklFS0MrMEhYbWFERk83Nk4yanc5Q29NT3BmeEtIQlBNR0dtbmdVWkYwWVJNYmpKU0FZQVFJMkZHSU96TWhUc1R3R01NM0ZkS2pKdExhdllCZHV6K0hXM3RMY3lZdkFpTldzdVNtUnZZZStKOW9rTGlpWTlNeHQ4bjJDSG8xS3AxRkpWZkpMODBoN2xleXdFb3F5NGkwUGZHQTVPWkNZdlp0T0toWHR2cERSMzgxMnZmNjllNS8vTEJ2eklyWVFsckYyenR0bzFPNDBwTFd4TUxrOWV3ZXQ3dDFEWlcwZHphMEczN1RoNXUzZ1Q3aFpOeDhRVDFUVFc0NmR6NTZ1U0htTTBtQW4xREFldlUxNmlRZUc1ZWNwL2RzZVUxeGZ6cTFlY2N6cmxzMXMwc24zMHplNDY5QTFoSWlKcEJoOEc2aHRiWEs0QTUwNVp6TW5NZkM1TFdVTmRvTFJGd3BiS1FQTThBenVZZTUvYVZqOW9GaVVmU3Y2Q3VzWXBnL3dqYnRuTjVxWnc4dDgvdXVwMDNCbmNkZk0xdSs2cTVteVhvRktJN1hUUFhTdkthZ1N0c3RLN2J2TDc4U2JnSFBETUxGazJjMzBVam9qTkJpMmRVTTdWbEZTamFQVkNaZFZnQUZkcVI3cDdvd3FUb3dHSUJBNjIwVVlWQmFiM0RMc2xOaEJqZi9uRUJmSHN2L1B3SS9OdXlzUkY0M3JUNEh2NjY4eitZbDdqU05pcTJkT1pHemx3NFJ1YWxGQjY1N1htbnh5a1VDcUtDNHlrb3pXSHV0T1dZekNZcWEwdVpuN2dhczlsTVU1ZGd6V3cyb1RkMjBOQjhiYTJsVHVQcXNFNndYZDlHVFVObHIzMDJHUFUzOGxKN3BWQW9lT1MyNTIyL24wUDhJNkJMa05hYm1RbUxBYWhwcU9SazVqNVd6Ny9kbG56SjNkV1QremYrSDRkamZMMEMyYmo0SHFmYmF4b3FPWmVYeXFibEQxRlNtVzhMT2dGV3pMNlYrSWdrdkQxOFNjcytBRUIrYVRhM0xuK0F1OVkrUldMY1hGdmJodVphanB6NWdyblRWbUF5R2FsdHRQNGRiMWgwRnhzVzNXVjMzZGMvK3cxdVdnKzJyZjkybjEvM2VDUkJwK2lYd2k3ck9hTWw2THhoRFIzd1NpWjhrVysvcE1OTkJROGtXdS9vcXVUNzg3RG9USktoaWxUUjBOQkFjM081SkdnWnhUcVRtN2lwM0NTNWlSQVRRSWc3UERzYlhraUhCejZENzh5R09KL1JYU0tzc2RrNkpiTzQvSkp0VGFaYXBTWThLSmFtd25wOFBaMlhFUUZyYVpOakdkWXBwQlUxSlJoTlJtTERwMUxiV01rTDcvK3JYZHVxdWpJeUw2WFlucStldDltdURpZFk2MGZtWEpmaGRyQjA2TnZ0cHRaMnB6UGd2RkpWUkgxelRaL1A3KzN1UjNoUURBQ2VidDZFQjhXeU1IbXQwekl6WFduVnVoNHo3eTZkZVJPenB5NTFXTmZxNGVabG0xcWNYNXBEUXZRTUxsMCtSMUhaUmJ1QUU4RGQxWXNRLzBqV0xiaURMNCsvMStmWE5KSEovOUtpWDJTa2MrRDJYWVkvbllhbTYyNHEzaFFEMzVvSjNqTEFOdXdrUWN2WUlNbE5oSmlZYm9xQlNUN3c2NVB3NjVUZTIvZVhVZ0Z4ZzNRdXM5bk1WeWMvWk1ia1JXVG5ueUw5d2xIbVRGMUdTV1VCNXd2VDhmYnc0K3VVbmR5eDVnbW54MGVHeE5PYXNwUHErbktLeW5MeDh3N0N5OTNIdGs3d3ZvM2ZKZEFuMU9HNEhaLy9yOVB6elVwWXdtM0xIK3kxMzNwakI3OSsvUi82L0RyYk9sb3htZ3dPSlVGNmNpcm5FR2R5anpsTlNIUTlvOGxBOHFUNWJBMTZIQUNOV3N1RHQzeS96eGwzZTlMVGRHQ0E4dXBpeXFvdnMycnVac3htTXlmUDdYT291YWx5VWZIUXJmOWdHOGtHYTczTzY3UDhBaGlOQmd3cXZkTVJaMjhQdjBGNVRXUEJ4SGlWWXRCMHpWd2JKZVU2K3FWUkQvK2RBditmdmZzT2orbzRGei8rM2I3cXZYY2hCRWhJVk5GN054Z2JZeWRnN0NSMjdEaTJrempKenluWGlkTnpjMVB1VGVJNDEvYU40NFliYm1Cc2pDbW05eWFRaEVCSVFrS29JNFI2Mi9yN1k2V1YxcEpBQ0lsVmVUL1A0OGQ3enM2Wk15dEdzTytabVhlT2xEaWVIKzBMUDV4cyt3ZFZPSThrYUJrY0JrSnlFeUhFN1JmbkRmOWFDbVVOY0xHNjY3MnJlMHNCSE41MXcySTljdXpzTGd5bUZwYlB2QjhQVnkvMm5Oek1tSmlKYkR1OGdmSHhNeGdiTjRVM1Avc2JLWW56dTd3K05DQUt0VXBENmRYTDVKZGtFUlBxR094NHVIamg3ZUhYNlRxbFV0VmxmVmFzbUMzbUx0OXpLR2V4OU9EVHRjc3Z5V3B0Yi9STlhSZnNGOEczN3ZuWkRjdTk5c2xmT3AzVHFIczJ0N3JGMkV4ZTBmbE81MTMxN2c1N2NYYm5pK01iOGZId0p6WjhERmFyaFEwN1hpQy81QUl4b2FNY3luVU1PTUUyc3YzVzU4OTFXMjl1NFM4N25YdjRycDhRRWRSWGp6d0dOZ2s2Ulk5WnJGQlNiM3V0VkVnbTFadHh2QlQrZE53MnJiYU5ueDRlSFFlTG81elhMdUZJZ2hnaGhCallndDFzLzgwTTY5dDZEL2RCSGRYMWxadzh0NDlWOHg5dVRSNjBsUEpyUmV3NnZwR3EycXVzVy9ZVXJubzM0aUlTMlhIa2ZaSkdUdTFVaDBxcDR2djMvd0c5enBYUERyN055amt6TUpxTW1FekdYclVwTGZzSWFkbEhidldqT2JCYXJSeE8ydzdBL3RUUG1EbCsyWUFLbktwcUszaHY1NHVkemtlSGp1TCtwZCs1N3JWSE0zYVJWM3llTlV1ZVFLVlVFUitWVEZUSVNEN2R2NTdIVmorTFh1dlM3YlZoZ1RFOHV1cVpUdWUzSEhnTHZjNlZSVk5XZDNyUDN6dTRCNTlvYUpDZ1UvUlljYjB0OEFTSWtNeTFQZEpvZ3VkUHdjNEN4L05MbytHN0U4RkZmZ09GRUVLSUllRmE3UlZHUjQ4bklXWWlBQzQ2VjlZdStRNHZmdmdibGt5N0Q5ZlcvUzhYcE56RHFmUDd1d3drRzVycUtLOHNJcjhrQzRPeGhkM0hON0ZwOXlzM25CTGFuWVRZU1YwR08xOW1OQmw0OGNQZmRQbmVxbmtQMjE5YkxCWStQL1F1SlJVRlRFOWV6T1d5WEY3NzVNOUVCc2N4WTl4U1JrYU01ZGxIWG5EcUE5eWVqcVorMmJuOFZIWWUrNUNFbUltTWlocG5QNzkwK2hwZTNmd24zdC94SXV2dWVLcmI2YkE2clo3UWdNNGpDVHF0SGhldGE1ZnZEU2Z5bFZmMFdHRmQrK3R3RCtlMVk3Qkl1d0ovT0FxVnplM252SFh3ZEFwTWw2eTBRZ2doeEpBU0d6cUdLV01kcDgwcWxVb2VXLzF6aDRRN3dYN2hySmkxam1ObmR6dVVmZW5EMzNLbHlyWUd4OTNGbHRRbTFEK0tFUCtvbTFvNzJaRk9vKzl5T3U2WEdZd3QzYjdYbGhIM2Nsa3VYeHpmU0ZGNUhsTVM1N040NnIwQTVCWm1zaTkxQ3h1Mi95OUJmdUhNbjN3MzhaRkp2V3F2czZUbEhPWFRmZXNKOVkvaTdnNUJOdGordk82Yy9TQWY3MzJOdHo5L2pxOHNldHorQUVIMG5BU2Rvc2NLTzZ6bmpKQ2dzMXN0Wm5qcERIeDYwZkg4dEZCYjZuZlBHeWQ2RTBJSUljUVEwVEhnUEpMK0JScTFGcVZTeVpuc3c3aDBDQ2FuSlMxQ3E5VVRGaENObDd1dlF4MXRpWVJlMmZ6SExrY1JUV1pUbC9kT3l6N0MyWXNuZXRWdXE5WEtsYW9TY2d2UGN2YmlDY29yaTlEclhGazUrMnRNR0QzVFhpNHVJcEc0aUVSeUxwL2xpK01mc1dINy94SVJOSUlGS2F1SUNobnBVR2ZwMWN2ODl1WEhlM1QvbmdUTGZXSDNpWTg1ZUdZYm9RRlJyRjM2blM3WGppYVBuRXB0UXhXN1Qzek0vMjM4SGQ5ZS9Rc0pQRytTQkoyaXh6cU9kRVpJRXFFdW5hK0UzeCtCOHNiMmMyNGFXNHIzSlRlMzFsNElJWVFRUTB6TzVYUXFhOHF4V3EyNHVYaXdzTVBVMS9Halp0encrcVhUMStEckdkRHAvQ2Y3MTNkWmZrUjRBdFBITGJsaHZVYWpnWGUzLzlQaDNJYnQvMHRPNi9Za2dUNmhMSjU2THhOSHorNjBGMmlia1pGakdSR2VRR3JXQWZhYy9JU3RoOTdoMjZ0LzRaQmgzTThyaUpWenZuYkQ5bXc5K000TnkvUVZGNTBiQ2JHVHVIdnVROWROVmpSci9ETGNYRHhvYktxWGdMTVhGRlpKenloNjZQdTdJZk9xN2ZVL0ZrTEM3WGtBTldqOEt3M2V2K0I0Ymx3Zy9IUUtCTG82cDAxQ2lMNzMrU1g0bitNd0lRaitNdGZaclJGQzlJWEhIMytjWDM3ckpXYzNZMEM1V2wxR1h0RjVZc1BIM0hUQ202YVdScHBiR3ZIeGJOK1QxR0t4WUxGYWhzMFdJZjNwdHk4L3pwTlBQb20vdno4QkFRRm9ORDNMN090TThxY3VlcXpqOUZyWm83TmRkUXY4NHFCdGxMT05SZ25mU29aNzRtMnAySVVRUWdnaEJoTi83K0JlWjFkMTBibmlvbk44NHE1VUtsRWkreW9QVnhKMGloNXBNdG4ybVFUdzBrblcxVGJaVmZEc0FialdJVmxRbkRjOE93UENlN2ZtWHdnaGhCQkNpQ0ZGUWdmUkkza2RObUdPbENSQ0FHek5nNytlZER5M1pyUnRoRk1JSVlRUVFnaGhJMEduNkpITHNsMktuZEVDejZmYWdzNDJXaFU4TXhWbWh6dXZYVUlJSVlUb25kaW9rVGN1Sk1RQUVSNWkyL1BUbWZ1aDNpd0pPa1dQRkVubVdzQzI1K2F6QnlDbnF2MWNvQ3Y4WVE1RUQrT2ZpeEJDQ0RHWU5iVTBVbFpaUkxDZlBEMFdBMXZwMWNzMEc1cWMzWXliSnF0NVJZOTBUQ0kwWEtmWG5xdUV4N1k3QnB6akErRmZTeVhnRkVJSUlRYXo4TEF3eWlzTG5kME1JVzZvckxJUVB6OWZGQW9GS3BWcTBJeDJTdEFwZXNSaGV1MHdETEEreVlVZjdvYWFsdlp6YTBmRG4rZUMrOERQVWkyRUVFS0k2MGlaT3BuODhreG5OME9JRzdwWW5NR0l1RmlVU2lVYWpVYUNUakYwV0t4UVVtOTdyVlJBNkREYUQ5ZUtiZjNtUDFMQjNMcWpyVjRGdjU4Rmp5YmJmaDVDQ0NHRUdOeVNrcEp3OWRKd0xITzNzNXNpUkxjT3ArOUVvVE1SRVJHQldxMUdxOVdpVkE2T2NHNXd0Rkk0VlVtOUxmQUUyellnd3lYUU1sdmhQNC9BNXR6MmN5RnU4T0lTbUJicXZIWUpJWVFRb3UrdGUrQitpcXR5T0pheHk5bE5FYUtUSStrN0tiNld6Y3haTTFDcjFiaTd1NlBSREo3cGRwSklTTnpRNVdHWVJLakZETDg4Q0tmSzI4L0YrOEJmNW9IYjRQbjlGa0lJSVVRUEtCUUsxR28xRHovNklHK3VmNXVOZS9PSUNVa2cyQytDRVA5SVp6ZFBERk9sVnk5VFZsbkl4ZUt6S0hVbVpzK2Zqa3Fsd3MzTkRXOXZiOVJxOWFDWlhpdEJwN2loamttRWhzTjJLZlZHK09rK3VIQ3QvZHpFSU51VVdxM0tlZTBTUWdnaFJQOVJLcFhvZERyV3JQMEtKMDZjSU90Y0trY3p0NlBUdWxKVWVzblp6UlBEVEhoSU5NMkdSdno5L1lnZEZXT2ZVdXZpNG9LdnJ5ODZuVzdRVEswRkNUcEZEM1RjTGlWeWlJOTBWamJEai9aQVlZZlB2REFTZmpwMStFd3JGa0lJSVlZcnRWcU5oNGNITTJiTUlERXhrZnI2ZWt3bUV4YUxCYXZWNnV6bWlXRklvVkNnVkNydFUycTl2THpRNi9XbzFZTXJqQnRjclJWTzRUQzlkZ2lQZEJiWDJ3TE9pZzViSDMxMUZEdzJ6bmx0RWtJSUljVHRwVmFyY1hWMVJhdlY0dTN0amNGZ3dHZzBZamFiSmZBVXQxWGJ0aWdhalFhdFZvdEdvMEd0VmcrcUVjNDJFblNLRytvNHZUYkd5M250NkUrNTFmQ1R2VkJyYUQvMzFFUzRLODU1YlJKQ0NDR0VjN1J0UjZGV3E5SHI5Vml0VmdrNGhWTW9GSXBPL3cxR0VuU0s2Mm93dGdkaW5scHdHWUk5NXV4VitJOTkwR3kySFNzVjhQTnBNRGZDdWUwU1FnZ2hoUE1NNWkvNFFndzBRekNFRUgycDQzck9FSGZudGFPL3BGZllrZ1laTGJaampSTCtjN1l0Y1pBUVFnZ2hoQkRpMWtuUUthNnJwTDc5ZGRnUUN6clBWY0l6KzlzRFRnOHQvSEVPalBKMWJydUVFRUlJSVlRWVNpVG9GTmRWUEVTRHpyd2ErTWsrMjM2Y1lOdDc4KzhMSUdxSVorY1ZRZ2doaEJEaWRodDhxWS9FYmRWeHBETjBpR1N1TGFpRnAvZEFzOGwyckZmRFgrWkp3Q21FRUVJSUlVUi9rS0JUWEpkRDBPbm12SGIwbGFKNitIOTdvSzQxT1pKT0JYK2VDL0Urem0yWEVFSUlJWVFRUTVVRW5lSzZITlowRHZLUnppdU44UDkyUTAyTDdWaWpoUCthQXdsK3ptMlhFRUlJSVlRUVE1a0VuYUpiUmd0Y2E3YTkxaWpCVytmYzl0eUt5bWJiQ0dmYjUxRzNacWxORG5CdXU0UVFRZ2doaEJqcUpPZ1UzU3Jzc0YxSzVDQmU3MWpkWWh2aExHdXdIU3NWOEp1WnNpMktFRUlJSVlRUXQ0TmtyeFhkR2dyYnBiU1k0Y2Q3MjdQd0tvQmZ6WUNwSVU1dGxoQkM5RXA2ZWpvblQ2UlNWRmlJaTk2Tmk1ZXluZDBrY1l0aW8wYlMxTkpJUkVRNGsxTW1NWGJzV0JRS0JRcUZ3dGxOdTYya2I5ODg2VHRpTUpHZ1UzU3J1TU5JWitnZ0REcXR3TzhPUTM1Tis3bWZUSVdaWVU1cmtoQkM5TnI2MTkra3FkWkNaTUFveHM5WVJMQmZ1TE9iSlBwSVdXVVI1WldGSE54MWd0U1RaMWozNEZyVWFqVks1ZkNZa0xiKzlUZHBxakVUR1NoOSsyYlorODRYSjBnOWVacDFEOTQvclBxT0dEeWtSNHB1RGZZa1F2OUtnNk9sN2NmZlNvYkZVYzVyanhCQzlOWkx6LzhiTDFVRUsyZCtnM0h4MCtWTCtSQVQ3QmZPdVBqcHJKcnpDRjdLTUY1KzRUV2FtcG93bTgzT2JscS9zL2Z0V1E5SjMrNEZlOStaK3doZXl2QmgxWGZFNENKQnAraldZTjR1WlZzK2ZIQ2gvWGhwTkt3WjdiejJDQ0ZFYjYxLy9VMUN2T0pJU1pqbjdLYUkyMkJxMGtKQ2ZPSjRhLzA3MU5mWEQrbmc0WTNYM3lURWE0VDA3VDR5TldraG9jT2s3NGpCUjRKTzBhM2lqa0huSUJycFRLdUF2NTVzUDA0T2dLZFRuTmNlSVlUb3JmVDBkQnByTEtRa3lwZnk0V1RhMklVWUd1REVpUk8wdExSZ3NWaWMzYVErbDU2V1RsTzFtWlRFK2M1dXlwQXlkUmowSFRFNFNkQXB1bVN4MnZhMUJOdDJLUUV1em0xUFR4WFZ3eThPMk5vUHRnUkl2NXRseTFncmhCQ0R6Y25qcVVRRnhqdTdHY0lKWWtNVE9IYzJpOXJhMmlFNVluWHlSQ3BSUWFPYzNZd2hhYWozSFRFNFNkQXB1dVF3eWpsSWtnalZ0TUJQOTBLanlYYnNyb0UvelFVM2pYUGJKWVFRdlZWWVZFaVFYNFN6bXlHY0lOZ3Znb3FLQ3VycTZqQ1pURml0Vm1jM3FVOUozKzQvUTczdmlNRkpnazdScGNFV2RCb3Q4TXgrS084d092dUhPUkE4eU5haUNpRkVSeTQ2VjBtc01reUYrRWVpMCtveEdvMFlESVloRnpoSTMrNC9RNzN2aU1GSmdrN1JwZEpCdGtmbkg0NUNkbFg3OFRQVElNSFBlZTBSUW9pK2tGZVE0K3dtOUVyWjFVS2FXaHE3ZksrdXNZYkxaYmw5OWtXNHFibWhUK29aaUlwS0N6Q2J6UmdNaGlHM05tK3c5dTNCWWlqM0hURTRTZEFwdWpTWVJqcmZ5NElEUmUzSFgwK0VPZkx3VkFnaG5PYkQzUyt6YWMrclhiNTNQaStWMXovOWI0d21RN2ZYVjlkVjhwZjFUMU5XMmY2WCs2RXoyemw0WnB0RHVZcXFVdjd5NXRNVWxsM3NkVnRmK3ZDM3BHWWR2RzRaaThWQytiWGlUdWViV2hxcHFhL3E4ci91Z3U2YlpiVmFaWXJrRUxMMTBMdTg4TUd2KzZ4L1hJLzBIVEdRcUozZEFERXdGZGUxdng3SVFXZDJGYnlTMFg2OElOSVdkQW9oaExBeG1vd2NTZDlCUnU1eGF1b3JVYXMwaEFmRnNtN1o5L3JsZnBYVjVWeXJ1Y0xVeEFXOXJxT2dOQnVMeFV5QVQ0ajluTVZxNGVTNXZjeElYbUxmK0Q2ditEdzZqWjdRd09oT2RaUmZLOFpnYkhFNDUrc1pnTUhZUW4xVHJmMWNZM005VjZ2TEtDelBzNS96OGZESDNkWFRmbnpnOUZZT3BXMW43ZEx2RUJ2V3Z2L1c3dU9iT0pWMW9NdlBNR24wYkZiTWZ1QW1QN25vcWZQNXAvbmdpLy9yOHIzLzk4Q2ZIZjc4akNZakIwNXZKU1AzR0ExTnRYaTUrNUdTT0krVWhIa29GSTZaQm1zYnF0bDFmQ081aFprWVRRYUMvU09ZTjJrbHNXRmpPdDBuTGZzSVI4L3Vvcks2REwzV2xZVFlTU3hJV1lWV28rdXlYUm01eHpsNWJoOVR4eTdnYW5WWnQ1OU5wOUVUNkJ2YWt4K0RFSU9HQkoyaVN3N1Rhd2ZvZGluMVJ2akZ3ZlpNdFRGZThKTXB6bTJURUVJTUpDMkdadFovOWxmS0tnc1pIVDJCY2ZIVE1SaWJLYWtvNkxkN25zdFBCV0JrWkZLdjY4aTZkQVpmcjBBdUZtWUM0T251UzBMTVJQYWMzTXlsa2d2a0ZHWndxVFNiMnZvcXpCWXovLzc0dit6WGVydjdzV2JKRTN5eTd3M0tLZ3Z0NTYxV0t5dm5mSTJhK210a1htemZWNnV4dVo2TTNHUGtYTFk5d2F5dXU4ckNLYXVabHJUUVhtYkd1Q1hrbDJTeFlmdi9zbTdaOTRnT3RXVVV0bUlseURlTXUrYys1TkQrVFh1N0h1WHRMUm1wNnF5NWRhUncwcGc1dU9nY0V6aDBEUHFzVmlzZmZQRVN1WVdaSk1WTkljQW5sSE41cDloMitEMmFtaHVZTytsT2U5bjZ4bHBlM2Z3bm1nMk5UQmcxQzYxR3grbXNnN3o5K1Q5NDRJN3ZPenh3T0hobUc3dFBmRXhFMEFqbVRMeVRrb3BMSE0vY3c1V3FFcjYyL0FlZGd0bXIxV1Y4ZHZCdDFDbzFxVmtIdXgxZE41b01oQVZFODhpcS83amxuMUhiNXhkaUlKQ2dVM1NwcEhXSmpGSUJRYTdPYlV0M2ZuY1lLcHRzci9WcStQMXNVTXVFY1NHRXNQdnM0TnRVVkpYd3dCMVBkVGxTMHgvU2NvNEE4T0tIdjNFNDcrc1p3TGZ2L2NVTnIyOXFhZVJpMFRtVVNxVjlpdTdZdUNtc21MV09BSjhRenVXZllsVDBlTnhkdmRoMWZCTXBDZlB3OHdxeVgrK2l0d1VnMzdyblovWnpIKzk1alV1bDJjUkhKdVBtNHNHOFNTdnQ3ejMzN3MrWW5yU1lLV1BuZDlsdUFJMWF5NW9sVC9MNnAzK2h1Q0xmSG5SVzFWM0Z4ek9BWUgvSExLeHFsYVJONzIvTkJsdlFPWHZDY2p6ZHZMc3RsM254SkxtRm1jeWVzSno1ays4Q2JIdFovbXZqN3ptVXRvMUpZK2JZUjBYM25mcVUyb1lxSGx6K0EzdUFtUnczbFpjKytpMWZIUHVJeDFiL0hJQ2ErbXZzTy9VcDBTSHhQTGo4Qi9hUjk0LzN2azU2emxHeUM5SVpGVDNPM29icXVrcmUzZlpQVENZamZ0NUJQTERzS1R6ZGZSemEyV0pvNXBOOWI1QlhmSjc1S1hmMzBVOUppSUZEZ2s3UnlaWEc5dEhESU5lQnVjZmxoaXc0VmQ1Ky9QTnBBemM0RmtJTUxRUHg3OFN1bEZVV2NmYmlDV1pQV0g3YkFzNUxKZGxjcTduQ2xNVDVoUGhIMnM4Zk83c2JpNlZuK3dXZXVYQVlGNzBiMzEvN0IvdVgrVFozem5vUUx3OC9QTjI4YVdwdVFLdlJNWFBjVXZhbGJtRkJ5aXJjWERwUHpUbWE4UVhuOGxONWFPV1B1RnlXeTRXQ05JZjMyMFk2UzY3YVJuL3JHcW81ZS9FNFpaV0ZURTllVEpCdkdHREx0dnJZNm1kUktWV0E3ZWQ3cWVRQ0N5YXY2blJQcFVKSlhWTU5WcXUxMDRpWDZCdHRheUpkZE5mL3gvOU05bUhVS2pYVGt4ZmJ6Mm5VR2xJUzVySHR5SHZrRkdZd1lkUk1UR1lUR1JlUEV4WVk0ekNpNmVjZFJIeGtNdWN2bmVaYWJRVytuZ0ZrNUI3SGJERXpZOXhTaHo0Nkkza0o2VGxIV3grTTJJTE95cG9ydlBuWjMzRFJ1L0hkTmIvamszMXY4TXJtUDdKcTNzUEV0TjZuc093aW0vZS9nZFZpNFp0My85UmhXcmtRUTRVRW5hS1RzZzZKQUlNRzRKWWo1eXJoMVE3ck9PK0tnK215OUVFSWNadDR0YzdjYXpRNnR4MDNjamIzT0FBVFI4OEdvTm5RaEFJRk9xMiszKzU1T0cwNzdpNmVMSnA2TDJwVisxZU1RMm5iQ2ZCMi9DSjk2dngrWWtKSE80d1NHazBHanFUdklIbmtOT29hYSt6blBkMjhVU2dVUkFTUHNKOUx6em5LNk9nSldLd1dUbDg0eEl4eFN6c0ZuWGxGNTlsNTdDTld6WHVZMElBb2pDWUQvdDdCRG1WVVNoVnVMcDcyOHhlTE11M0hTb1dTN0lKMGU5a0FuMUI4UFAwcHZuS0o5M2UraUl2T2pZbWpaM1g2T1FUN1JYQXE2d0QvOWRyM1VDaVVyRjN5cEQzQUVIMmpxYVVCcFVLSlJxM3R0b3pWYXVWeVdTN0IvcEhvdFM0TzcwV0dqQVNncEtLQUNhTm1VbDVaaE1IWVFrem9xRTcxUklhTTVQeWwwNVJXRk9EckdjRGwwaHdVQ2dWUklmRU81UUo5UTNIUnVkcW5yNXZNSnQ3NS9CKzQ2dDE1Y1BrUGNOVzdjZit5NzdIdDhBYmUzUHAzeG81SVFhVlNrNTV6bEltalpyRjQybjNkcmdjVllyQ1RvRk4wMGpIb0hHajdYTllhNEpkZldzZjU1SGpudGtrSU1ieW9Xd2V1cXJ0UHZqb2dGRjNKdzhQVmk2YVdCdDdiOFlKOWZXTjRVQ3dyWmoxZ0g4SHJLMlZYQzhrdHltVFJsTlVPQWFmUlpLU3lwcHl4STFJY3lxZm5IbVBQeWMzY01mTitKb3lhQ2RpeXhMcm8zYWlvTHVXNWQ1K3hsMTIzN0hzY1NyTmxycDJTdUlDSW9CSGtsMlR4d0IxUGRkdWVxdHFyZkxqN1phWWxMU0lwenJiZ1B5cGtKRkd0d1VhYlUrZjNFeHMyeGo2OU5pUDNHREdobzVtV3RKQ2EraW8yN0hqQlhuYngxSHRKU1p6UHh0My94bVEyY2YvUzc5aW44M2EwYk9aYVJrWW0wV3l3clFFSjhvdm9WRWJjbXVhV1JyUmFQZFYxbGFoVWF0ejBIcDFHeHVzYWF6Q1pqZmg0K0hlNjN0dkR0cTlhVFYwbEFOZHFyN1NlNzc1c2RZZXlIcTVlYU5TZHAxRjd1dnRTV1cyYmlxVldxYmwzNGJmdzl2REh0YldmcUZWcWtrWk9wZWhLSG1jdm5nREEzenVZcUpCNGpDYURCSjFpeUpLZ1UzUlNQa0JIT3EzQWJ3NUJkV3N5UWxuSEtZUndwdklHdUZRRDBWN09ia25YcW1vclVDaVV2THY5bnlURVRHSkc4aEpLS3k5ekxHTVg2N2Y4bFNmdSs1VkRoczlidGVQWWg3anEzWmswWmc1bGxVVUUrOW4ycnJwVWVnR3IxVXIwbDBhUXZyYjhCMnc5OUM2ZjduK1Rvdkk4N3BoNVB6cXRubS9jK1RTZzRQa05QMmQreXQyTWlocVB5V3drSWlpT1UrZjNVOWRRVGRhbDB5aFFjT1ZhTVFXbHR2MGUwN0tQNEtwM0o5Z3ZndWpRZUxJdW5hYTVwWkhVOHdkSVBXL0xNTHQ4MWpvdWwrWjB5amk3N2NoN2JEdnlYcWZQNU9sSFE0bGVBQUFnQUVsRVFWVG16WSsrOXQ4QS9Hdmpmd0syb09HclM1NmdxYVVCdmM2MTJ5eWt2bDZCdUxsNDNuRDZwK2lkWmtNanpTMk4vR09EYloybFdxVm1SSGdpaTZiZWk1OVhvSzFNNnhSYzNaZEdPY0dXSVJiQVlHcTVZVm50bDhvMnRUUjIrN3VqMTdwZ01odXhXQ3dvbFVwQy9DTzVWbk9GQ3dWbnVGUnlnZHpDVEZvTVRZeUlTR1RSbEhzeG1ZMmN1WENJemZ0ZXgyd3g0K1BoVDZCdkdQN2V3WGg1K0RFaUxBRWZ6ODZCc0JDRGpRU2RvcFB5RGx0SERhU1J6bmZQUTFwRis3R3M0eFJDT0pPWERuNTlDUDQ4RHdJSDROOUZMY1ptRE1ZVzdwaXhscFRFZVFDTWpVdkIzY1dMbmNjKzVNUzV2ZmJFS3JmcVFrRWFsMG91c0hMMjE3aGFYY1lybS85SThzaHBMSjk1UDJrWER1T2ljeU04TU5iaEdyVkt3NzBMSHNYWE01Q0RaejdueXJYaTFpbUk3ZnQwNmJXdWVMVW1YRm1RY2pmbld6UGphdFE2UXZ3anlieDRFcFBGQkVCT1lRWnFwZTFyVFhSb1BBbXhrd2p5dFFXK0ZxdUZkN2YvRTUxR3o5SVphMWc4N1Q3N1BWNzQ0TmRNUzFwb240Wjgrc0lod2dKc1c3QW9GQXA3ZXpxdXpWUXBWYXpmOHRjYi9seVdUVjlqSDBFVmZXdHl3bHpHanBpQ1dxMmhvYW1XM010bnVWQ1F4dVd5WEI1Yi9YTzgzSDN0NjRpVmlzNVBwOXYrUE52K2I3NWVXUnpMV2l4bSs3bnJsZDI0K3hWeUM4L1NiR2hDcTlFUkhUS0toVlB1WVV6MEJGejBibXcvOGo1ZTdyN2N2K3k3dEJpYXlTcytUMEZwTnBmTGNza3RQSXRDb2VUNzkvL2hWbjVNUWd3WUVuU0tUaHpXZEE2UUwxSjVOZkJhaDNXYzk0eVVkWnhDQ09jYUh3aG5yOENqMitDcFNaRGdON0QyTlZZcWxDZ1ZTaVo4YWMzaCtQanA3RHoySVVVZDlxVzhWVjV1dm9RRnhqQisxQXdVQ2dXcjV6L0Nsb052VVh3bG41cjZTaVluek9zMDlSRnNYOHdYcE55Tmw3c3ZCYVhaTkRUWDhmNFhMd0cyOVoySDByYVJsbk9FaEpoSlRCb3oyMzdkdVBocGpJdWZCdGltUFA1anc4KzViK0ZqOWhFdWdFc2xGekJiekV3Y1BZdks2bktzVml2QmZoR2N6MCtscWJuOUh6cURxWVhDOGp5VUNsdUNJQVVLYWh1cnIvdDUvYnlDZVBJcnYrYkZEMy9EbXNWUGRCckZQWDNoRU51UHZFOWtjTnhOL2lSRlQ0MktHdWR3UENWeFB2dFR0N0wzMUNjY3pmaUNwZE8vaXFaMXFtcUxzYm5UOVcxN3VPbzB0cEhOdG1tdGJhT1pqbVdiTzVYdHFsemJ2WFFhUFFxRmdsRlI0d2p4anlROGFBU2hBVkgySkZSdFNpb0sydHVoMVRNbVpnSmpZaVlBdHZXZ2RRM1ZYU2JIRW1Jd2txQlRkRkkrd05aMEdpMjI3VkhhZHBvYTZRUGZIbmZkUzRRUW90OTVhdUdWWmZEZkorQ1B4L3ErZnFVQ1ltOWNyRnR1THA2WXpOY2MxbGNDNkhXdUtCVktqT2ErVzVRYTdCL0IvVXUvYXg4SkdodVhRckIvQks5OThoZkFGaEJjejZReHM1azBaamIxamJWRUJObVNCUldXNWVMbkZVU2diNWg5VGQzTnFLbS94dm44VkNhT25rVlpaU0Y2blN1ZTdqNlVWUlpTM3lGSmtkbHNvcWEra3VLSzlwK1RUMHNBQ1RFVHU2MWJvVkRnN3gxTWZHUXloOUsyTXpJeXlmN1pXd3pOSEU3ZlFVTHNwRTVicWZSR1RRdHN6WVRqZFZCdmJzOXBNSmpkYXQvdVRrcmlQUGFlK29RclZTVUFlTHI1b0ZBb3FLbS8xcWxzMi9wTTM5WUhGVjd1dmtEN0dzK3V5clk5MVBEeThLTzBvc0EraGZiTFpkdnFUQnd4bWR6Q1RON2ErdmN1MjJzeUd5bStrbTlmMjlsUmJOZ1kxaXg1NHNZZldvaEJRb0pPNGNCSysvUmFwUUlDQnNCSTUrdG5vYkRPOWxxamhGL1BsSFdjUW9pQndWMXIrenVwc2hseXFpQy9HZ3lXdnFsYkFSemUxZnZyd3dLaXFhd3BwN0xtaXNNSVlFMzlOU3hXQzk3dU54L0lYWS9ybHhMcVZOZFYwdFRTd1BUa3hUME9HdDFkUGUxN2FCN0wyTVhvNkFra2o1emFxZHpmMzNtR2x0WWtQZGJXUjVJdmIvcFArOVRHSHo3d0o1TGlwckwzMUtjVWxlZHhMdThVc2FHMjdMR0xwOTdyVU5kejcvNk01TGhwdlpvR3UzREtQZnpmUjcvamFNWVhURTllak5WcTVkTURiMkl5R1ZnMmZjMU4xOWNWdlJyR0JVSmtDSmdVN1E5Z0I3TmI3ZHZkYVJzMTFLcHRvNVlhdFlaQTN6QktLaTVoTkJrZEV2OWNMczhGSUNyWWxsZ3ExRDhLaFVKaFh5UGMwZVh5WEpRS0plR3REMFRDQXFJcEtzK2orRXErUTBibHE5VmxOTFUwa0R4eW12MWNpSDhrOXk1NHRNdjI3anF4Q1E5WDd5NGZ5cmk1OU4xNmF5RUdBZ2s2aFlPclRlMVBVUU5kNldiRnd1MlRYUVh2WjdVZlB6WnU0RXo1RlVLSU5uNTY4QXVCYVgyOHZkN2hXN2cyT1g0YTZibkgySis2aFZYekhyYVB4QjFLMnc3QW1PdU01TjJxeXBvcmZMejNOZnk5ZzVrMzZkYldqVFlibWlpdkxITElPbnYzM0cvWTErQTFOTld5ZWQ4YkxKdStCbmRYVzFZbnRVcURqNmMvWTZJbnNPM0llNVJYRnJGMjZYZEl5ejdDNGZRZER2WFhOVlJ6OE16bm5NcmE3M0ErTVhZeWN5YXU2TlNleHVaNkRxZnRZTkhVMWZoN0I3TWc1UjYrT1A0UmJpNmVGSlpmNUh4K0t2Y3YvVzZmSlduU3FXQ2NQd1FFZ0taenN0UkI2MWI2TmtCRFU1M0QxRk9yMWNxK1U1OENNREl5eVg0K2FjUVV2amkra1pQbjl0cjM2alNhakp6STNJT0htemNqSWhJQmNORzdFUmVlU0c1UkpzVlhMaEVXYUZ2WFcxbGRUblpCR3FPang5c2ZySXdkTVlWalozZHpLSDA3YTRLZTZQUzdOWDdVRFB2OTNWdzhpSTlLeG1RMnNlWEFXd0NzbXZlUXZieVh1eS94VWNua2wxemdkTlpCRnFTczZ0WEl2aEFEblFTZHdzRkFXcy81NVdtMWlmNndhdVIxTHhGQ0NORXFObXdNaWJHVHljZzlUbjFUTFZIQkl5a3F6eU8zS0pQUjBlTVpIVzNiYjhwb01yTGo2QWZNR3IvTVBzWHdWbFJXbC9QbTFyOWpzVnI0eXFKdmQ3bXRSRTgxTnRmeHhwYi9JU1owTkJGQkl6Q2FXbWd4Tmp2c2VkazI5VEVpT001aFJCZGcwZFI3ZWVtajM2TFY2SWtORzBOOVV5MitYa0VPWlQ3WStSSmo0NlowQ3NMZHZ6VFNaRGFidUZSeWdjUHBPOUJwWFZnMGRUVUEwNU1YVVZaNW1ZLzN2Z2JBUGZPL1NWeHJJQ1A2enovZit3VWpJaElKOUFuRmFES1FXM2lXOG12RnhJYU5ZWHg4ZTlDWGtqaVB0SndqZkhGOEl4VlZwZmg2QlhJdTd4UlhxOHRZcy9nSmgrbm5pNmJlUzBGWkRtOS8vaHdUUjg5R3BWSnpPdXNnV28yZVJSMUd5TU1Db3hrWFA1MjA3Q084dGZVNVlzSkdVM3dsbndzRmFVeFBYdHhwTzZLR3BqcmUzL2tTcFZjdmM5ZmNyM2Y1ZVpRS0pXV1ZoYnp3d2ErWWxyU0lXZVB2a08xVHhKQWlRYWR3TUpDMlMza2xIVXBiMjZOUndzK21PWC9rVlFnaEJwTlY4eDhtd0NlRU05bUhLU2pKeHN2ZGwzbVRWakp6L0RMNzZFeFRjejM1SlZsa1hUck5taVZQRWg0WTArdjc1UlNlWmRQdVYwQ2g0SUZsVHhIZzAvdWhYN1BGekJmSE5oSVdHTU84U1N2WmRXSVRCbU1MUnpKMmtoQTdxVk9BMlpXNnhtcE1aaU1tczVIM2Q3N0UwdWxmSlNMSWNUV2hTcVhHMjkydjAvbU9ybGFYVWQ5VVMwN2hXY2FPU0dIWmpMVUExTlJYY1RSakorZnlUdUh0NFVkOVl3MjdUM3lNMFdSZ2ZQeU1McE1uaWI2Uk5ISXF1WVZueVM1SUEyeHJiSmRNK3dwVEV1YzcvTncxYWkxZlgvSC8ySG5zSTdJS3ptQXlHUW54aitTQlpVOFJHejdHb2M0QW54QWV1dk5IN0R6MkVjY3o5NkJXcVlrSkhjMmlxZmQyR24xY09mdHIrSGo0azVwMWtNdGxPZmg0Qm5ESGpMVk1UcGpyVU81Q1FScGJEcnlGUnEzbG0zZjl4R0dkcjlIVXZxNDZLbVFrMzc3M0Z4eEozOG4rMU05SXp6bkdzaGxyN0ErSGhCanNKT2dVRHNvR1NCS2g3Q3I0TUx2OStQSHh6aDk1RlVLSXdVYWxWREZuNG9vdXA0bTI4WFQzNFpHN2ZzbzcyLy9KK2kxL1pjMlNKeGdSbm5EVDk5cDIrRDJPWis3QjN6dVlOVXVlN0ZGUTJKMktxbEpNWmlOQmZ1SGN2K3k3NUJXZjUwajZUdTViK0JpRjVSZDVaZk1mbVpxNGdKQ0FLRFJxTGV1V2ZZLzZ4aHBxNnE5aHRwaUlESXFqMmRESXh0MnZrQmc3bVNsakYvRFJycGQ1L3IxbmlRNFpSVlRJU0x3OC9IRFJ1bkxIakxXb1ZHcnlpczVqeFlyRmFzRnNOdG1ERXovdklLeFdLMjR1SGl5ZDlsWGlvNUs1V0hTT2pOeGpaQmVrbzlQcW1UdHBKZE9TRmxIWFVNMzJJKyt6NWNCYjdEMzVDYkhoQ1l3SVQyQmtaQkw2THZaL0ZMMjNmT2I5UFM3cjV1SmhuOUo2SThIK0VYeHR4UTl1V0U2cFZON3dkeXUzTUpQM2RyeElZdXhrVnN4K0FMM1doZjJwbjZGUjYyaG9xcVdzc3RCaFZGeWxWREZyL0RMR3hFeGs4NzdYMlhIMEEwYUVKOTdTYkFFaEJnb0pPb1dEZ1pDNTFtQzJUYXR0aytnUGQwdldlU0dFNkRjdWVqY2V2T1A3dkxYMTcrUmN6dWhWMEJrWkhJZGFwV0h1cEpXMy9DVlpxOUVSN0JmQnVtWGZRNjkxSWZYOEFXTENScE1RTzVHRTJJa0Urb1p5SW5Ndmg5SzJZVEtiSEs1MWQvSGtCK3YreUJ0Yi9nZFh2VHNyWmoyQVRxdm51MnQreDltTEo4Z3VTQ2N0K3dpTnpmWDJiUytzMXM3cGVSUUtCZC85NnU4QTJ3allVMnYvZ0VLaDRQOCsraDJWTmVYNGVRV3hhT3E5VEJnMUU1MVdENENQcHo5cmx6NUpRV2tPcDdNT2NqNC9sY0t5WEljMWhtTDRpSXRJNU1IbFB5QzJ3M1R3ekx5VFZGU1ZvbFFvQ1F1SVp0S1l1WjJ1OC9NSzVPR1ZQNmEyb1VvQ1RqRmtTTkFwSExSbHJnWG5qU3krM0dGYXJWNWxtMVlyaEJDaWYrbTBlcjYyNG9kbzFOcGVYWjhRTzRtRTJFazNMRGRsN1B3YlpvcjFjdmZsMFZYUDJLZEozalAvbXpRMjE5dmZuekJxSmhOR3pRVEFZckZnTWh1eFdxMG9GQXFVU2hWS3BaTDVLWGNUSGhockR3aFZTaFhqUms1ajNNanIvNk5pdFZydFFhampORTNibC8rdkxQbzJKck9SMElDb2J1dUlDaGxKVk1oSWxodlgwZHpTS0tPY3cxakhnQlBnaWZ0KzFhUHJGQXBGbjZ5eEZtS2drS0JUT0Noejhwck96S3V3cVVPMmNzbFdLNFFRdDg5QVNselNNZUJ6MGJ2aG91LzZIeVdsVW9sVzJibmRJeVBHOXVxK0NvWEN2dDYxSzRHK29UMnVTNnZSRGFpZnFSQkNPSXVzY0JkMlZoeUR6dHU5UjJlekNmN3phUHR4b2ovY0pkTnFoUkJDQ0NHRUdOUWs2QlIyMTc2MFI2ZnFOcWVLZlNNVHJyUk83NVZwdFVJSUlZUVFRZ3dORW5RS08yZG1yaTF0Z0kwZHN0VStuQ1RUYW9VUUlqWktOaWNlenNKRGJPdEdyemZkZDdDU3Z0Mi9obkxmRVlPVEJKM0Nyc3lKU1lUK2VnTE1yYU9zNFI1d2oveGJKSVFRTkxVMFVsWlo1T3htQ0Njb3ZYcVpaa09UczV2UmI2UnY5NStoM25mRTRDUkJwN0J6MW5ZcEI0dmg5SlgyNHgrbmdGSWV6QWtoQk9GaFlaUlhGanE3R2NJSnlpb0w4ZlB6UmFGUW9GS3BodHlJbGZUdC9qUFUrNDRZbkNUb0ZIYmxUc2hjYTdUQS82YTJIOCtMc0NVUUVrSUlBU2xUSjVOZm51bnNaZ2dudUZpY3dZaTRXSlJLSlJxTlpzZ0ZEdEszKzg5UTd6dGljSktnVTlnNVkwM251K2Vob25VR2lGWUZUMDY0UGZjVlFvakJJQ2twQ1ZjdkRjY3lkenU3S2VJMk9weStFNFhPUkVSRUJHcTFHcTFXNjdDRnpGRFEzcmQzT2JzcFE4cmg5QjFEdnUrSXdVbDZvYkM3MG1GTlorQnRXTk41cGRFV2RMYjVlaUw0NnZ2L3ZrSUlNWmlzZStCK2lxdHlPSlloWDg2SGd5UHBPeW0rbHMzTVdUTlFxOVc0dTd1ajBXaWMzYXgrWWV2YnVkSzMrNGl0NytRTWk3NGpCaCsxc3hzZ0JvN3lqb21FYnNOSTV3dW5iZE5yQVVMYzRMNzQvcituRUVJTUpncUZBclZhemNPUFBzaWI2OTltNDk0OFlrSVNDUGFMSU1RLzB0bk5FMzJrOU9wbHlpb0x1Vmg4RnFYT3hPejUwMUdwVkxpNXVlSHQ3WTFhclI1eVV5U2xiL2VOOXI2VGdVSm5IaFo5Und4T0VuUUtBT3FOWUREYlhudnArbitQenRSeVd3S2hOaytuZ0ZyRzNZVVFvaE9sVW9sT3AyUE4ycTl3NHNRSnNzNmxjalJ6T3pxdEswV2xsNXpkUEhHTHdrT2lhVFkwNHUvdlIreW9HUHUwU0JjWEYzeDlmZEhwZEVOMmVtUmIzMTU3LzFjNWZ2eTQ5TzJiTkp6N2poaDhKT2dVQUZSMEdPVU1jT25mZTFtczhMZVQ3Y2N6dzJCOFlQL2VVd2doQmpPMVdvMkhod2N6WnN3Z01UR1IrdnA2VENZVEZvc0ZxOVhxN09hSlBxQlFLRkFxbGZacGtWNWVYdWoxZXRUcW9mMVZyZTN6U3QvdXZlSGFkOFRnSXIxUkFGOEtPdnQ1UGVlbkY2RzBOV21SUmduZmtlUkJRZ2h4UTJxMUdsZFhWN1JhTGQ3ZTNoZ01Cb3hHSTJheldiNmNEM0p0VzF0b05CcTBXaTBhalFhMVdqMXNScW1rYi9mZWNPODdZdkNRb0ZNQWprbUUralBvYkRiQm14MHlwSzlMdUQxSmk0UVFZaWhvMndKQnJWYWoxK3V4V3EzeXBYeUlVQ2dVbmY0YlRxUnY5OTV3N3p0aWNKQ2dVd0J3dGFuOWRYOU9yLzB3RzZwYmJLKzlkYkJtVlAvZFN3Z2hoaUw1VWltR0t1bmJRZ3hkTXZZdWdOc3owbGxyZ0EwZHRraDVhS3h0YjA0aGhCQkNDQ0hFMENWQnB3QnV6NXJPZDg1QmMydUczR0EzV0I3YlAvY1JRZ2doaEJCQ0RCd1NkQW9BS3ZwNWV1M1ZKdGlVMDM3OGNCSW9aUWFORUVJSUlZUVFRNTRFblFKd25GNGI1TmIzOWIrV0FlYldmQUF4WHJCUTluMFdRZ2doaEJCaVdKQ2dVMUJuQUVQcnRGY3ZIYWo2ZUFTeXFBNTJkTmpqK1pHa3ZxMWZDQ0dFRUVJSU1YQkowQ242ZldydHkrblFsdlE4M2dlbWhmYjlQWVFRUWdnaGhCQURrd1Nkb2wrVENPVlV3YUhpOXVNbkp2UnQvVUlJSVlRUVFvaUJUWUpPMGE5QjUvT3A3YThuQjBPU2Y5L1dMNFFRUWdnaGhCalkxTTV1Z0hDKy9wcGVlN0lNemxXMkh6K2EzSGQxQ3lIRWNKU2VuczdKRTZrVUZSYmlvbmZqNHFWc1p6ZEozS0xZcUpFMHRUUVNFUkhPNUpSSmpCMDdGb1ZDZ1VJeHZGSzhTOSsrdmFUZmlkdE5nazdSYnlPZDc1eHZmejBuSE9LOCs2NXVJWVFZYnRhLy9pWk50UllpQTBZeGZzWWlndjNDbmQwazBVZktLb3Nvcnl6azRLNFRwSjQ4dzdvSDE2SldxMUVxaDhlRU5PbmJ6akhjKzUyNHZhUlhpWDRKT2k5Y2cvU0s5dU52ak8yYmVvVVFZamg2NmZsLzQ2V0tZT1hNYnpBdWZycDhLUjlpZ3YzQ0dSYy9uVlZ6SHNGTEdjYkxMN3hHVTFNVFpyUFoyVTNyZDlLM25XYzQ5enR4KzBuUUtSeUR6ajZhWHZ0ZVZ2dnJxU0VRNWRrMzlRb2h4SEN6L3ZVM0NmR0tJeVZobnJPYkltNkRxVWtMQ2ZHSjQ2MzE3MUJmWHora0F3RHAyd1BIY09wM3dqa2s2QlJjNmJDbU04anQxdXNyYTRBRFJlM0hhMGJmZXAxQ0NERWNwYWVuMDFoaklTVlJ2cFFQSjlQR0xzVFFBQ2RPbktDbHBRV0x4ZUxzSnZVNTZkc0R6M0RvZDhKNUpPZ2M1bW9OWUdoOW1PV2xBMVVmckIvZmtPVzRMMmR5d0szWEtZUVF3OUhKNDZsRUJjWTd1eG5DQ1dKREV6aDNOb3ZhMnRvaE9lb2tmWHRnR3VyOVRqaVBCSjNEWEY5UHJhMHp3TGI4OXVOMUNiZGVweEJDREZlRlJZVUUrVVU0dXhuQ0NZTDlJcWlvcUtDdXJnNlR5WVRWYXIzeFJZT0k5TzJCYWFqM08rRThFblFPY3c3YnBmUkJFcUdQc3NIVU9oc2p5QlZtaHQxNm5VSUlNVnk1NkZ3bHNjb3dGZUlmaVU2cngyZzBZakFZaHR5WGYrbmJBOU5RNzNmQ2VTVG9IT2F1ZGhqcDlML0ZrYzRXTTN5YzAzNjhMZ0ZrdHljaGhPaTl2SUtjR3hjYW9pcHJydERZM05EdCsrWFhpc2t2dWRCbjkydTZ6cjE2d21xMVlyYjA3WFRFb3RJQ3pHWXpCb05oeUsydkc4NTl1ei9jYXYvdGFDajNPK0U4RW5RT2M5ZWEyMS83M21MUXVUVVA2bzIyMTE0NldCSjlhL1VKSVlRWTNETHpUdkhYdDM1Q1ZlM1ZtNzcyL1owdmNqYjNlTGZ2cDJVZllmZnhUZGV0bzdxdWtyK3NmNXF5eXZic2RvZk9iT2ZnbVcwTzVTcXFTdm5MbTA5VFdIYXgyN3JlL3Z3Zm5hN3I2TlhOZitKb3hoZlhiVTl2V0sxV21lYm9aTG1GbWZ4bC9kTjh1di9OWGwzZjBGVEhuOS80SVdkelQ5ejB0Uzk4OEd0U3N3NDZ0R1hqN2xjY3lsaXRWbDc0OE5mc1Q5M2FxL1oxUmZxZDZHdHFaemRBT0pkRDBLbnZmVDBXSzJ3NDMzNThYenhvNUpHR0VFSTRoZEZrNUw5ZSs5NTF5eVNQbk1hcWVRLzFhenNxcTh0cGFLN0QzZFhybHVxcHFhK2lwcjdTNFZ4ZFF6VUdVd3VYeTNJN2xZOElHb0ZDb2FDZ05CdUx4VXlBVDRqOVBZdlZ3c2x6ZTVtUnZBU2wwdllQVlY3eGVYUWFQYUdCM1Q4dGJXNXB4R0JzNmZiOXVJaXhIRXJiVGtyQ1BMUWEzYzErUkhHVG1sb2FPWGptYzg3bnAxTGZXSU9IcXpjeFlhT1pOK2t1M0YwZDkya3ptb3djT0wyVmpOeGpORFRWNHVYdVIwcmlQRklTNXFGUVhIOU9WbE56QTUvc2V3T2pxWVV6MlljWkZ6K2R5T0M0bTJycnRab3JOQnVhY05IZjNCWUIxWFdWWEswdUk5QzNmYTJTVHFQbjdNVVR6Sm00QW4vdllNQTI2dC9RVk1lSWNFbWtJUVl1Q1RxSHVjb09henI5YmlIbzNGc0lsYTBCcklzYTdoNTVhKzBTUWdqUmV5cWxpbG5qNytqeXZiS3JsOGt0eXJ6cEw4NDNVbGxkVGszOU5ZZHp4VmZ5MEd0ZEtld2lNT3hLZE9nb2V5RFlVYzdsZEE2bGJYYzQxOXpTaU1sc1pOT2VWenVWZi9JcnYwYWoxcEoxNlF5K1hvRmNMTXdFd05QZGw0U1lpZXc1dVpsTEpSZklLY3pnVW1rMnRmVlZtQzFtL3YzeGY5bnI4SGIzWTgyU0o3cHNaMDM5TmRadithdkRPWlBGaE1IUXpQOTk5RHVIOHpGaG83bHo5b005K3Z6ZGtkR216dDcrL0RrcXE4dEppSjJFbDdzdjVkZUtTTTA2U0haQk9vK3RmdFllZUZxdFZqNzQ0aVZ5Q3pOSmlwdENnRThvNS9KT3NlM3dlelExTnpCMzBwM2Qzc05zTWJOeHp5czBHNXA0YU9XUDJYTGdMVGJ0ZVpYSDd2bDV0d0ZrUTFNZDVSMUcxZ0V1bGRxbWdkYzMxcEJYZEw2cnl4d0UrWVhqNXVMQmhZSTAxQ28xalUxMVpCZWtvMVpyaVFrZGhZZXJGK2s1eHdqd0NlRncrZzZhVzJ4cnBiWWNlQk02Qk5GZlgvN0RtdzUwTzVKK0ovcVNCSjNEWEY5TnIzM25YUHZyRlNQQVZYcVdFRUk0alZLcFpFSEszVjIrOThySGY4VEh3NS94OFRQNjlKN0hNbmR6OHR5K0x0OTc2L1BuZWxUSGo3LytWMXgwN1ZudENzcHk4UFVLWkhMQ1hHSkNSMk9sL1V2d29iVHRsRlVXY3UrQ1J4M3FjTkc1b1ZGcmFXcHA1R0xST1pSS3BUMHdIUnMzaFJXejFoSGdFOEs1L0ZPTWloNlB1NnNYdTQ1dklpVmhIbjVlUWUzMXRINVp6N3AwQm9BbVF5T1ZOZVZrWFRxRG05NkRsTVQ1V0sxV2F1b3I4ZmJ3ZDJpRHdkaENpN0VKRDFkdmZMNzBudWdidnA2QnJGM3lIWWRSemVPWmU5aDIrRDFPbk52TC9NbDNBWkI1OFNTNWhabk1uckRjZm03cTJJWDhhK1B2T1pTMmpVbGo1blFhR1FWYndMVnB6NnRjTERySHl0bGZJelFnaW5zWFBNckxILytCOVZ2LzFtMUFWMUNXdzRkZi9LdkxObS9lOTBhUFB0dFhGei9PNk9qeG5MMTRBbERZKzYrWHV5K1AzL2RMUmtXUDUxeitLZTZMZll3SjhUTTVsTGFORWVFSmpJeEljcWhIcmRiMDZINUMzQTRTR2d4ekhVYzZlenU5TnJVY0x0WGFYaXNWOEJYWmRrc0lNWVFwQjNHR3RPeUNkSW9yTG5IM3ZJZTZIRkc4Rll1bXJHYmVwSlgyWTZQSndQTWJubVhHdUNWTVMxclVvenIwV2hmMm5Qd0ViM2MvQUV3bUF4L3UraGNQM3ZGOTN0Myt2NWpNUm50WnM5bUVGU3N2Yi9xRFF4MHBDZk5ZTkhVMVp5NGN4a1h2eHZmWC9xSFRaNzF6MW9ONGVmamg2ZVpOVTNNRFdvMk9tZU9Xc2k5MUN3dFNWdUhtNG1FdjIvYUYzMlEyVWwxN2xkekNzMHhQWHN5OFNTdkpMY3hrejhuTmZPUE9wd25yTURWMzQrNVh1RlJ5Z2Nmdit4V3V0ekRTSkxwM3oveHZkcG9hbXhRM2xXMkgzK05xVmFuOTNKbnN3NmhWYXFZbkw3YWYwNmcxcENUTVk5dVI5OGdwekdEQ3FKa085UmhOUmpidmU1MXplYWVZTitrdUpveTJ2ZS9uSGNTYUpVL3k3clovc243cjMxaXorQW04UGZ3Y3JvMlBUT1pIWC90dmgzUHZiSHNlalZyTFZ4Wjl1MGVmVGF2UlUzYTFrT0lyK1R4eDM2OGNwb2VETFdpZU9Hb1d3WDdodU9oYzJYYmtQZTVkK0MxeUxtY3dNaktwejJjeENORVhKT2djeHF3NGpuVDY5WEtrYzBOVysrdEZVYjJ2UndnaEJvTzJCM1RWemRjdk45QllyVmIyblBvRVA2OGdra1pNNmZQNnRScWR3MXJHdk9MeldLd1dva05INDZwMzczRTlSZVY1OXFCelJIZ2lzZUVKMURSVThlT3YvNDlEdVIxSFA2U3dMSmRIVnYxSHB6cU1KZ05IMG5lUVBISWFkWTAxOXZPZWJ0NG9GQW9pZ2tmWXo2WG5IR1YwOUFRc1ZndW5MeHhpeHJpbERrSG5Ndy8vQTdDTkVNZUVqWEVZUVk2TFNDUWxjUjc3VTdkdy83THZBbkE0YlFjWGk4N3h3QjFQU2NEWmo3cGFpOW4yVUVMZk9scHV0VnE1WEpaTHNIOGtlcTNqbDVQSUVOczZvSktLQW9lZ3M3YStpZzA3WHFDc3NwQTVFMWN3WitKeWgrdGlRa2V4ZHVtVHZMZmpSZjYxOGZlc21QVUFpU01tMjk5WHE5U29WZTM5M1dneVVIYTFrSm5qbDkzVTc4SGUxRStKREk1RHE5RlRVMThGZ0t2ZUhZMWFnNTlYb0wxY1J1NXh2RDM4aUFnYXdhWTlyK0xqR1NCQnB4aVFKT2djeG1wYWJBbUFBTHgxdmR2ZUpML0dOdExaWnQyWVBtbWFFRUlNV09yV1FiT3l4dXVYRzJoeUN6TXByeXhpeGF3SCtueVVzeXY1eGJZbmtnMU50ZllwcXQySkNSMk5UbXVMNXF2cnJ1TG4zVDdOZGVyWUJmenovVit5OWVBN0R0Y1lUUVlzRmpOL1dmOTBwL3JtVGxxSmk5Nk5pdXBTbm52M0dmdjVkY3UreDZFMFd3YmFLWWtMaUFnYVFYNUpGZy9jOGRSTmZiWjNQbitleXBweWgzUFBiM2pXMXY3NlN2UmFGejdhOWJMOXZXK3MvQkdlYnQ0M2RROXg4ekp5amdIWWc2NjZ4aHBNWm1PWFU1emJSaWhyNnRvVFZKM09Pc1RPNHg5aE1obTRlKzVEakl1ZkJ0aldLNy8xK1hQTW1iQ0NDYU5uRWhzMmhrZFhQY1A3TzEvaW85My9KdlhDUWVaTVdFRlVTT2VFRmdXbE9WaXNGaXdXOHcxL0Q0Sjh3L0h4dExYVlpETGk1eFhrMEgvdlhmQW9KOC9icHJCSGhjUXpiOUpLTW5LUE1YWkV5ZzBUSWduaGJCSjBEbU45a2JsMlkzYjc2NGxCRU83UmZWa2hoQmhLTGxiQnBScUl2clhFckxmTjhjemQ2TFV1SkkrY2VsdnVsMTlpQ3pvMzdYa1ZqVnJiWlJtTHhZelpZdWJ4ZTM5Sm9HOG9MWVptcXVxdTR1c1o2RkR1RzNjK2ZWUDdCYnJvWEJrN1lqS2c0UGtOUDJkK3l0Mk1paHFQeVd3a0lpaU9VK2YzVTlkUVRkYWwweWhRY09WYU1RV2x0bjBqMDdLUDRLcDNKOWd2Z3VqUXp1dEZhdXFybURSbWpzUDYwdHI2S3RScVRiY2pXUjNYcVlyK2tWZWN4ZDVUbnhMZ0UwTGlpQlFBZTRJZG5iYnpGQ3lkeHZiRngyQnF3V0t4OE5ibnozR3A1QUsrWG9IY00rK2JEdE9selJZek5mWFhhREcyZjNFSzhBbmgwVlhQc1BQWWg1eStjSWo4NGl3ZVcvMHN3WDdoRHZkcCt6MDRsTFlkdFVyVFpYQm90Vm94bVkzY01XTXRLWW56QUZpOTRCSFVLZzIxRFZXNDZOeFlPR1UxTGpwWHlxOFZrMXQ0bG9wckpWUlVsVkpSVlVwTTZHaU9adXpDWUd3bXIvZzhCbU1MYmk0ZUpNWDEvWXdHSVhwTGdzNWh6R0U5WnkrbXhEYWJZTS9sOXVNVnNiZmVKaUdFR0N3QzNlRFhoK0RQOHlCd2dNY1VsZFhsWEN3Nng3U2tSZDBHZ0gxOXY3WnBpNmN2SE9MaGxUOG0yRCtpVTdsTmUxNGxyL2c4dnEzVEJhMVlXVHoxM2s2SlhUeGN2V3hUSHE5ZTdsVEhsMzNybnA5M211cXIxN3JpNWU0RHdJS1V1em1mbndxQVJxMGp4RCtTeklzbk1WbE1BT1FVWnFCVzJyNGV0UVdkVFMyTkdFd3RwR1lkNEZEYU5oNjUrejhJRFlpeTE3OXg5eXVVVkZ6aU8xLzlyWXc0T2NHSnpMM3NPUG9CSG03ZXJGM3lIZFFxMjUrZnhXSUdRS25vUExMZjl1ZWtVQ2hRS3BVRStvUVM3QmZCL01sM28rbGhBb1YvWm5zQUFDQUFTVVJCVkI2ZFZzK2RzeDlrNHVqWlhDeks3QlJ3V2l3V01pK2VZSFQwZUFwS2M1ZzEvZzZtSjNkZTMzejZ3aUUrM2Y4bUVSMm14Ylk5d0ZDck5HalVXb2YrMjlSY1QyTnpQVmFybGJDQWFJcXY1Rk44SlIrRHNZWFNpZ0pxNmlwdDArZ2w2QlFEaUFTZHc5aXRqblR1S1lSbTI5L25lR3BoVnZqMXl3c2h4RkN5SWhZK3pvWkh0OEZUa3lEQkQwSjd2bVRydGpwNWZqOEFFMGZQdWkzM1M3MXdFSlZTeGFJcHF5bXB1TVNSakozY00vK2JEbVZxNnE5eFBqK1ZXZVB2c0FjSmVxMkxROEtYamhvYWE0a0lpck9QQkgxWldXVWgydzYvaDlWcTVWcHRCWjhkZkJ1d1RjTTlsTGFOdEp3akpNUk1ZdEtZMmZacnhzVlBzMCtocks2cjVCOGJmczU5Q3grenI1bXJxYS9pNDcydmNya3NGNnZWaW9lYk4zTW1yS0RGMkV4aGVSNEFMWVltTXZOT01ubk1YSXF1NUhmWnRvZ2dlU3JiSHd6R0ZqN1p2NTV6ZWFlSURSdkQ2Z1dQT3F5ajFiUStlT2c0UXRueFdnQ2R4dmJVZmRtTU5iMXVSMmhBbE1ORGlEWVhpODlSMjFETjhwa3o4SFR6NGVTNXZVd1pPeCtWVW1Vdlk3RllPSmF4aStpUWVJZWc5YjBkTDJJd3RWQmVXWVJLcWVMTnJYL0h6eXVJNVRQdnQ1Y0o5QTExV05QODNMcy9ZK2I0WmJmdDkxeUlteUZCNXpCMnJlTWVuYjBZNmZ3OHIvMzFzaGhReWNOZEljUXdFdWdLcnl5RC96NEJmenpXOS9VckZkQVhvWXJWYXVWYy9pa0NmRUxzbThuM0o1UFpSSHJPVVVaR0p1R2lkMlBXaE9WOHRPdGxKaWZNc3dkZlZxdVZ6dzl2UUs5MTdYRm1XN0NOTEhtNitYVDVYbTFyc2hVQXJWcEhSSkF0V1ZCaFdTNStYa0VFK29aMXlqUjZJd3FGZ3RyNkttYU9XOHE1L0ZRU1lpWXhkOUtkdlBqaGI2aHVYUXRvTkJsUUtWV2N5VDdNbWV6RHJUOERXMElidGNvMll2YlRiL3k5MSt0b2ExcGdheVljcjRONmMzc3Voc0dzTC9wMlkzTURiMjM5TzFldUZiTjQ2cjFNUzFyVWFaVFowODBIaFVMUmFmOVl3UDduNStzVjJPbTl2cEo2L2dCdUxoNk1pRWdreUMrQzFLd0RITTM0Z3Buamx0ckxIRHU3aXl0VkpUeHl0Mk5DckxEQUdFeG1JN1gxVldqVVdpS0NSdURoS3V1Q3hlQWxRZWN3ZGlzam5VVjFjSzU5N1Qyck9xK2RGMEtJSWM5ZEM3K2VDWlhOa0ZNRitkVmc2UG5Tdyt0U0FJZDMzWG85UmVWNTFEVlU5L20rbk4wNWZuWTNEVTExVEU5ZUFrQkN6RVJPaDQxaDQrNS84NjE3Zm9hcjNwMTlxVnZJTGtobnpaSW5IS2JCM3NpWkM0Zkp5RDNlNVh0V2Evc1AzdDNWMDc1OXk3R01YWXlPbnREbFd0YS92L01NTFFiYkU5aTJOWm92Yi9wUEZLMnA5WDc0d0ovNDN0cmZBKzJKa1FDZXVPOVhBSnc2ZjRBZFJ6L2dzZFhQMmtkSEc1dnJlWDdEc3l5Y3VwckpZK2IwK0xOMVI2K0djWUVRR1FJbUJReUJtTE5QK3ZZbis5L2dhblVwNis1NGl0aXcwVjJXMGFnMUJQcUdVVkp4Q2FQSjZEQnQ5bko1TGdCUndmM3pCYWI0eWlVdUZLU3hjTW85cUpRcXZOeDltRFYrT1h0T2JDWXFlQ1RoUWJGY0xEckhydU9ibURwMm9jTWFVb0JaNDVjQlVGNVpoS3ZlM1dFN29qWWJkNzlDenVVTSszR0xzWmx0aDk5ajU5RVBBYmgzNGJlSWkwanNsODhueE0yU29ITVl1NVU5T3JkMkdPVWNGemp3MXpNSklVUi84dE9EWHdoTUM3bHgyWnR4dUEvcXlMNmNEc0RJaUxGOVVOdjFOVGJYYytEMFZtSkNSOXRITlJVS0JYZk4vUWF2YnY0VGIzNzJONkpEUjNIczdHNW1UMWpPcUtoeE4xVi9TdUk4RnFUYzArVjdsOHR5ZVB2emYzUjdiYk9oaWZMS0lvY01vM2ZQL1FibTFuVi9EVTIxYk43M0JzdW1yOEhkMVpZZHFtMmtzaXRWdFZmWmZ1UTlRZ1BhZ3dXcjFjcTJ3Ky9ocW5mdnN5QmZwNEp4L2hBUUFKcWVMVFVjRkc2bGI1ZFZGcEZka002MHBFWGRCcHh0a2taTTRZdmpHemw1YnE5OTZyYlJaT1JFNWg0ODNMd1owVTlCMlk2akgrQ2ljMlh5bUxuMmM3UEdMK055V1E3dmJIdWVHZU9Xc2o5MUM1RWhJMWswZGZVTjY3TmFyZVJjemlBK0t0bCtia2J5RXBKSFRyTWZiOTczT21OSHBEQWkzUGFaUXZ3aisvQVRDWEZySk9nY3hoeEdPbTlpZXEzRkN0czZMRnU1VTVhcUNDSEVnRlYwSlErRlFrR1FYK2RFUG1EN0FyN2o2QWZNR3I4TUwzZmZXN3JYOWlQdll6UVpXRHp0UG9mem5tN2VMSjk1UHh0MnZFRDV0V0pHUmlZeGYvSmROMTMvc2JPN09YWjI5MDFmMTloY3h4dGIvcWMxR0I2QjBkUkNpN0dabUE0QlM5dDB5NGpnT0lkOUVMdmo0K25QUXl0L3pQSE1QZnpmUjc4akxEQWF2ZGFWL0pJc0hyN3JKL1oxcXFMdmxWUmNBdUJxVlNtN2ptL3Fzc3lzOFhlZzArcEpTWnhIV3M0UnZqaStrWXFxVW55OUFqbVhkNHFyMVdXc1dmeEV2L3c1cFdZZHBMRDhJc3RucmJOdkJRU2dWQ3E1YSs0M2VQR0RYN1A3eE1kNHVubXpadkVURG1zOHUySzJtTm04OTNXdVZKVVFINVZNazZHUkZtTnpwK1JjYXBXR0FKOVFHZDBVQTVMOGpUaU05WGFrODBnSjFCcHNyejIxTUtmcjd6RkNDQ0djekdxMVVucjFNdjdld2QxbTVHeHFyaWUvSkl1c1M2ZFpzK1JKd2dOamVuV3ZveGxma0pGN25Ea1RWemdrUkttc3VjTFI5SjJjdm5BSVR6ZHZ2RDM4eWJtY3dmclAvc2IwNU1YRWhTZjJPT05yU3NJODVuVVRyQmFXNWJKaHh3dWR6cHN0WnI0NHRwR3d3QmptVFZySnJoT2JNQmhiT0pLeGs0VFlTVDBLTUFHSExWTGFoQVpFc1h6bS9maDdCN1BuNUdZQU5Hb3RwN01PTWpsaDdtMVpRenNjdFUySnppM0tKTGNvczhzeWt4UG1vZFBxMGFpMWZIM0YvMlBuc1kvSUtqaUR5V1FreEQrU0I1WTlSV3g0MzI4dVhsU2V4N2JERzRnT2lXZlM2UGFrVlkzTkRadzZ2NThqR1RzeFc4ekVSeVdUWFpET3l4Ly9nUm5KUzBpS205SmxabW16MmNUWjNPTzQ2TjE0Nk00ZmtWTjRscXo4MDJqVVdzN2xwWklRTzdIUFA0TVEvVUdDem1Hc3ZNUEc1c0Z1M1pmN3NvNEpoSlpJQWlFaGhCaXdGQW9GLy9IUWM5Y3Q0K251d3lOMy9aUjN0ditUOVZ2K3lwb2xUekFpUE9HbTd0UFUwc2p1RXg4ek1tSXNjeWFzb0w2eGxwekNEREp5am5HcE5CdXRSc2VNY1V1Wk5YNFpHcldXTXhjT3N6ZjFVOTdkOWsvY1hEeUlqMHdtTWppT1VkSGowWGV4cDJJYmxVcnRzT2RsVzFaZWxVTEZoY3RwcUpRcVhEcGtMNjJvS3NWa05oTGtGODc5eTc1TFh2RjVqcVR2NUw2RmoxRllmcEZYTnYrUnFZa0xDQW1JUXFQV3NtN1o5Nmh2cktHbS9ocG1pNG53Z0ZneWNvOWh4Y3FWYThXTWlaNkkwV1NnN0dvaHBaV1h1VlJ5Z2R6Q1RGUktGVFBITFdWNjhoS3lDOUk0bkw2RDQ1bDdpQTZKSnlWeFBtTmlKdHpVejFOYzMvVGt4ZDFtT2U2S200c0hxK1k5MUk4dGFyZjl5UHU0dVhoeXo0SkhNSm9NNUpka2NUYjNCQmNLem1DMm1FbU1uY3lDbEZWNGUvaFJVSnJERjhjK1lzdUJ0OWgyK0QzaUloS0pDb2tuUGpJWkgwOS96Qll6VjZxSzBhaTFQSERIOTFFcVZYeTg1MVVtalpsRGRPZ29OdTE1aGZ6aTg4U0dKNkRYdWJKaTFnT29WUm91bFdaak1obng5dzYrNmVSWlF2UVhDVHFIcVFaamV3WThGM1hQQThmS1pqaFcybjY4Y2tUZnQwMElJY1R0NWFKMzQ4RTd2czliVy85T3p1V01tdzQ2WFhTdXJGN3dLTEZoWTFBb0ZMeTk3UitVVnhiaDdlSEh3aW4zTUdIVUxJZXRMQ2FNbnNuWXVDbWN6VDNPcWF6OW5MNXdpQ3RWSlNURmRVNzJjejBGSmRrVVY5aldlK2cwZXBiTldPc3dWVkdyMFJIc0Y4RzZaZDlEcjNVaDlmd0JZc0pHa3hBN2tZVFlpUVQ2aG5JaWN5K0gwclpoTXBzYzZuWjM4ZVFINi83SXdUT2ZVOTlVUzRCUENHUGpVcWlwdjhiclcvNGJyVnBIVkVnOEsyYXRZMHpNUkh0Q3BISHgwMGtlT1kyc1MyZlluN3FGbk1zWkVuUU9JM2ZNdkIrTldvdUhxeGVmSDlyQWlYTjcwV24wVEJ3OW01VEUrUTRqNjFFaEkzbGsxWDl3c2VnY0o4N3RKYnNnbllMU2JFWkhqd2RzTXhYOHZJT1pOZjRPZ3YzQ09YUm1PNkJnM3VTN2NORzU0cXIvUHZ0VFArUHN2amU2M0JibThYdC9lYnMrdGhBM3BMQmFyVU1oRVpxNFNZVjE4UERudHRkaDd2REc4cDVkOTg1NWVMVTFVVnBTQVB4dGZ2KzBUd2doQnFxaWVuaG9Lend6RFJiMmM1Nk94eDkvbkY5KzY2WCt2VWtIQm1NTEdyVzJ4OU5kdTFOUlZVcFRTd01SUVNONlZOZTEyZ3JVS2cyZWJuMi9KWVRGWXJGdlY5TFUzRUJqY3oxKzNrRmRsak9aalZpdFZoUUtCVXFscXR2MWZsVzFWL0gyOEx2aFo3TmFyWmpNcG02bk50L0liMTkrbkNlZmZCSi9mMzhDQWdMUURLRk1RcmU3Ynp0RGk2R1p2T0x6akl4TTZ0SGEwY2JtQnVvYmF3ajBEYldmNjloL3JWWXJSVmZ5dTl6MzFkYlhqRmdzRmhRS0JRcUZVdnFkR0ZCa3BIT1k2cmhINTgwa0VkcHlzZjIxSkJBU1FvaWg1V2EyTDdtZUFKK2JTK1ByNnhuUUovZnRTc2Y5TVYzMGJ2K2Z2ZnNPai9PcUVqLytuVDRhOWQ2ckxjbVc1TjVyWEJMSGRwemVHd0VDV1VxQXNMQ0YzWVhORDNZWGRpSEFRb0N3QkVpY1hvamp4SEZjNHRpSmU3ZmxKa3V5MVh2dm12NzdZNnlSeHVyU3lDTnB6dWQ1OUdUbUxmYzlvM2tqejVsNzc3a3V3Mit2UDA2ckhOcnJEdzRJRzlKeENvVml4Qi84eGNTbjArcUgxY3R0MFB1NmpBZ0ExL3RYb1ZEMG1YQjI3ZXRyVHFnUTQ4WElWaW9XRTE1ZGoxRVlvVU1zSW5TMkJxcXZ6UU0xcUtXQWtCQkNDQ0dFRUdKd2tuUjZxWkgwZFBZc0lMUStCVFJ5OXdnaGhCQkNDQ0VHSVdtRGx4cHVUNmZKQ3ArVmREOWZQN0tLK2tJSUlZWWhKVEhWMHlFSUQ0cUxUZ1FZOVJ6YjhVanU3ZkZyTXQ5M3duTWs2ZlJTalQyU3pzQWhUR0U1VkE1bW0rTnh0QytrQkk1TlhFSUlJYnAxR051cHJDdjFkQmpDQXlwcWkrazBkUXgrNEFRbDkvYjROTm52TytFNWtuUjZxUVpqOStQZ0lmUjBmbHJVL1ZoNk9ZVVE0c2FJaTQybHFxNWs4QVBGcEZOWlYwSm9hQWdLaFFLVlNqWHBlcDNrM2g2Zkp2dDlKenhIa2s0djFiT25jN0NrczhQaXVqYm5Pa2s2aFJEaWhsaXdhRDRGVlJjOEhZYndnQ3RsNTVneU5RV2xVb2xHbzVsMEgvN2wzaDZmSnZ0OUp6eEhrazR2MVRDTXBITmZDVml2cmVZNlBSVENoN0hFaWhCQ2lKR2JNV01HaGtBTlJ5OTg2dWxReEExMEtIczNDcDJGK1BoNDFHbzFXcTNXWmVtTXlVRHU3ZkhIRys0NzRUbHlKM2toTzY2RmhJSUhtZE81dDdqNzhab3hYZ2hkQ0NHRXEwY2VmWml5aGp5T250dmo2VkRFRFhBNGV6ZGw5YmtzVzc0VXRWcU5uNThmR3Mza1hPdFQ3dTN4dzV2dU8rRVphazhISUc2OEZsUDNZejhOcUFmNDZxSFJDR2VxSFkrVkNsZ3RTYWNRUXR3d0NvVUN0VnJObDc3eUdLOXNmbzMzOWwwbE9UcURxTkI0b3NQa0QvSmtVVkZiVEdWZENWZkt6cVBVV1ZpeGVna3FsUXBmWDErQ2dvSlFxOVdUYnBpajNOdWU1NDMzbmZBY1NUcTlVTStodFVHRERLM2RXd3kyYTBOclowZEEwQkFxM1FvaGhIQWZwVktKVHFmandZZnU1L2p4NCtSY1BNV1JDenZSYVEyVVZoUjZPand4U25IUlNYU2EyZ2tMQ3lVbFBkazV0TkhIeDRlUWtCQjBPdDJrSGVJbzk3Ym5lUE45Snp4RGtrNHZOSno1bkRLMFZnZ2hQRSt0VnVQdjc4L1NwVXZKek15a3RiVVZpOFdDeldiRGJyZDdPanpoQmdxRkFxVlM2UnphR0JnWWlGNnZSNjJlM0IvVjVONzJMRys5NzhTTkozZVVGMm9ZNG56T21nNjRXT2Q0ckZMQVRmRmpHNWNRUW9qK3FkVnFEQVlEV3EyV29LQWdUQ1lUWnJNWnE5VXFIODRudUs3bEtUUWFEVnF0Rm8xR2cxcXQ5cHFlSnJtM1BjUGI3enR4WTBuUzZZVWFoN2hHNTJjOWVqa1hSSUdQM0MxQ0NPRlJYY3NZcU5WcTlIbzlkcnRkUHBSUEVncUZvdGVQTjVGNzJ6TzgvYjRUTjQ2a0VWNW9xTU5yRDVWM1AxNGFPM2J4Q0NHRUdEcjVZQ2dtSzdtM2haaThwUC9jQzdrVUV1cG5lRzJiR2JKcnVwOHZqeHZibUlRUVFnZ2hoQkNUa3lTZFhxaHBDTU5yZS9aeVpvUkNnSFpzWXhKQ0NDR0VFRUpNVHBKMGVxR2Vjem9EKytucFBGelcvWGlaREswVlFnZ2hoQkJDakpBa25WNm9aMDluWDhOcnpUWTRVdEg5WE9aekNpR0VFRUlJSVVaS2trNHYxTE9uTTZpUDRiVm5xc0ZrZFR5T05FQzgvNDJKU3dnaGhCQkNDREg1U05McFpldzRpZ1IxOGRQMFB1WlFqNkcxcXhMR1BDUWhoQkJDQ0NIRUpDWkpwNWVwNzFHNU5yU2ZJa0lIZXlTZFMyUEdOaDRoaEJCQ0NDSEU1Q1pKcDVkcEdxU0lVRjVEZDJJYW9JV01zQnNUbHhCQ0NDR0VFR0p5VW5zNkFIRmpOZlpjbzdPUG5zNmVTNlVzaXdWWm9sa0lJY2FQN094c1Rody9SV2xKQ1Q1Nlg2NFU1bm82SkRISnBDU20wbUZzSno0K2p2a0w1cEdWbFlWQ29VQ2hrRThFUW9pUms2VFR5d3hXdWZhWVZLMFZRb2h4YWZOTHI5RFJiQ01oUEozWlMyOG1LalRPMHlHSlNhcXlycFNxdWhJTzdEbk9xUk5uZU9TeGgxQ3IxU2lWTWtCT0NERXk4dGZEeXd5MFJtZWJHUzdYT3g0ckZUQS82c2JGSllRUW9uOHYvUFpGQWxYeDNMN3NDV2FsTFpHRVU0eXBxTkE0WnFVdDRhNlZUeEtvak9WUHYvOHJIUjBkV0sxV1Q0Y21oSmlnSk9uME1nUE42VHhWMWYwNEt3dzBjbmNJSVlUSGJYN3BGYUlEcDdJZ1k1V25ReEZlYU5HTXRVUUhUK1hWemEvVDJ0b3FpYWNRWWtRa3JmQXlRMDA2NTBiZW1IaUVFRUwwTHpzN20vWW1Hd3N5SmVFVW5yTTRheTJtTmpoKy9EaEdveEdiemVicGtJUVFFNHdrblY1bW9LVHpwQ1NkUWdneHJwdzRkb3JFaURSUGh5RUVLVEVaWER5ZlEzTnpzL1IyQ2lHR1RaSk9MOU5rNm40Y29PMStYTk1CNWEyT3gzb1ZUQSs5c1hFSklZVG9yYVMwaE1qUWVFK0hJUVJSb2ZIVTFOVFEwdEtDeFdMQmJyZDdPaVFoeEFRaVNhZVhhZTZucC9ORVpmZmpPWkd5VklvUVFvd0hQanFERkEwUzQwSjBXQUk2clI2ejJZekpaSktrVXdneExKSjBlcG1lU1dmUG5zNlRQWkpPR1ZvcmhCRGp3OVdpUEUrSE1LYnNkanZsTlVXMGRiUU02N3k2eGlxYTJ4cmRjbjB4ZEtVVlJWaXRWa3dtazh6ckZFSU1peVNkWHNabGVHMlBuczdqa25RS0lZUVlCYlBGUkYxVDlZQS83WjF0THVkWXJCWmVmUCtubk1zLzV0eFcyMWpKMXM5ZXhtUTJYbjhKQUd3MkcyL3MraDN2N3ZrL3JMYVJ6eTNjZjNvN0wzMzRpMkVsVDZWVlY5bC9lanNkeG5ibnRzUFp1L25KaTE4ZmNodXZmZndiOWh6YjRyTE5aRGJTMU5yUTU4OUF2NGVkaDkvaGN1SFpQdmVmeWpuQU83di9PT1M0aHNwdXQ4dndXaUhFc0trOUhZQzRjZG90WUxuMmI2dGUzYjBrU242alk0MU9nQ0FkSkFaNEpqNGhoQkR1MWQ3WnhyNlRINUJUY0pwT1V6dGhRZEVzbVhrTE02WXVkUHUxQ3NweWVIUFg3d2M4WnZuc0RheFpjT2VBeDVqTVJ2Skx6dlBYRDMvT3c3YytUWUJ2a010K3BWTEo3U3NlNTdXUGYwTnhaVDdKTWVramlqYzBLSXE5Sno3Zzg5TWZzV3JlN1VNNjUrRFpuUlJYNXJOazVyb1JYUk9nMDlpTzBkenBzdTNNNVVQc09QeFduOGV2WC9JZ0M3Tlc5OXF1VkNwcGFXOWs1NUczU1luTFFLUFd1T3pQS1R5RFFpR1RaWVFRNDRNa25WN0VwWEp0ajZHMVBaZEttUmQxNCtJUlFnZ3hkc3dXTTV1M1BVZHRZeVd6MDVjUzVCOUdUdUZwdHV6OUMwWlRCL016Ym5McjlaSmkwdm5HL2MvMnUvOHZXLzk3U08zRWhDZnl4ZHYvZ1ZjKytoV3ZmUFFyRm1XdDZkVXo2R0RuN1YxLzZMVjFkdm95YmwxeXYvTjVaVzBKOVMwMWZWNHJKQ0NjMnNaS0xoYWM2blAvMUxoTXRCckhzS0RtMWdaeWk3TkpqWjlCYWZWVjV6SDF6WTYyQ3l0eSsyd2pQbklLS3FXcXozMDkrZmtFOE9VNy84bGwyMkMvczFzVzNjc0w3LzZZNHNvOHBzUmxPTGViTFNhS0svTzRkY2tEZzE1M0pLU1hVd2d4WEpKMGVoR1grWnc5aHRhNkpKMHl0RllJSVNhRml3VW5xVzRvWjlPS3g1ZzdiVGtBUzJldTQ4OWJmOGJlRXg4d2IvcEt0L2FFYVRVNndvTDYvK1pTb1JqNmpKN1F3QWllMlBROW10c2FDUEFOeHM4UTZOejN5YkgzaUF5SlpjYlVSWDJlRytRZjV2TDgxT1VEbkxqNFdiL1hxbSt1NGVMVmszM3UrK1lEUHlZME1BSndETWUxMisza0ZtZVRXNXpkNjlqTjIzN1paeHZmZi93WEtCUktDc3B6QU9nd3RkUFlVc3ZGZ2xPRStJY1RGUlpQcDZrZFh4OS9ndnhkUzhjcmxhNi9NNHZWd3FmSDMzZlpsalZsQVZkS0wzS2w5Q0lBMDVQbTBOaGFoOGxzcEsyamhWTTVCM3JGTkQxNUxqNDZRNS94Q2lIRVdKQ2swNHMwOTVqUDJWVzUxbWFIczlYZDIyZUczOWlZaEJCaW9sRjE1V25qdkxPbnZzbnh4ejB0WWFaem0xS3BKRFZoQnArZitvZ09ZenNHdmErbnd1dFhXMGNMdmo3K0JBZUVFUnpnU0NDNy92djVxZTNVTjFXemJPYXRURXVhRFRoNjljN2xIM01tMW4xUktCUjg5NUdoOWJUMlpORDdBVkJVa2NmSm5QMHN5bHJMeXJtM3VSeHo0dUkrOXAzOGtPOC8vbHlmYmVpMVBsVFZsYkoxMzBzQVdLeG1HcHRyS2FySVk5NzBsVVNGeFZOWlYwSm9Id203SFZ6S3lkdnRkaXBxaXdBb3Jzd24yRDhNLyt1R0g4ZEhUdUg0eFgyb1ZScU9udC9qM0c0MGRXQzMyOUhyRENSR3BVclNLWVM0b1NUcDlDTE5mYXpSZWFVUnpOZm1lWWJxSVdyOGZmNFFRb2h4SmR6SGtRZDByVzA4WGtXR3hBSlEzVkNHbjZGN3NuNWxiUWtCdmtGamtuQmV1SEtDRHo3ZjNPYytzOFhVNS9hZTJqcGErTjA3Lzg2TUtRdFp0K1IrbDJHcHAzSU9zTy9rQjZ4YmZCOXpwaTF6YnErb0xlYWpBNi9SM3RuSzh0bnIrMjI3NSs5Z09PeDJPeDhmZkFOLzN5Qld6Ny9ET2R5MmkxcmxtRXM1VUJJWEZSYlBENzcwR3dEKy9QN1BpQTVQWk9PeWh3Rkg0YVQ4a3ZQY3QvYXBYdWNaOUg2Y3l6dUtRZWVIVXFVaUtUcU5Kelo5RDRDZnZmUWRGbWF1NlRYZjgwcnBSVXFycmpJcmJRbDMzdlNFYy92bWJiL0V6eERJUFd1ZUhNRnZRUWdoUmtlU1RpL1MwbU40cmYrMXBQTjhiZmUyTE9ubEZFS0lRYW1Wa0J6b0tNSTJuazFMbWtOaWRDcGJQM3VaVzVjOFFMQi9HTmw1UjhrdHp1YSttM3NuT081UVZsT0lScTFsL1pJSGUrM2JkdURWUWMvMzlmRm54ZXlOZkhMc2IxUTNsUEhBelY5RHJ6TndLSHNYbng1L243VUw3bVpXNmhLYTJ4cXhXTTFZTEdaVVNqVlRZalBZZTJJcnNlRkpKTWRPYyt0cnNsZ3QzTGJpTVRvNkhkOHlYRjlOMW1LMTlMbTlKN1ZLMDJ1b0xEaUc5cjY1Ni9la0pjNGlMWEZtci8xcjV0L0Z6aU52TzM5M1R6L3dFK2MrdTkyTzhycTVvaGFyaFIySDNrS2hVTkJ5M1pJeXJSM054RVlrRC9SU2hSQml6RWpTNlVWYSt1anB2TkF6NlhTZEJpT0VFS0lmbTZiQUg4NUFZUk1rQlE1K3ZDY29sVXJ1V3ZVbFhuei9wN3o3eWY4NXQ4K2J2cEtNNUxsamNzM0sybUppd2hQSm1ycWcxNzdVaEJtOWtxUytMSmw1TTRIK0lYencyY3RVTjVSanRwaWNoWVQySE4vQ251Tzlpd3FwVldwVVNoVmI5djZGdjd2M2gvajYrSS8reFZ5emVkdHpsTlVVRG5yY3oxNzZUci83ZXM2cjdkSmhiS2V0dlptTTVMbmMxRS8xM05TRUxGSVRzdnJjWjdmYktLc3BRSm5UbmN5YXpFYWEyeHBZTVdjanB5OGZkRzYzMnF3MHR0UVNIQ0RmTGdzaFBHUFNKSjJmVnAzblZFTUJ4VzIxbExUWGVUcWNjY3MvMnZIZjl4dmcvZjJ1MnpaWE9uNjhTYndobEVUZmNPWUdKN002TXRQVDRRZ2hKb2c3cHNMT1FuajJJUHpQS29nWWg5UGo2aHFyZUduYkwxQXBWYXhaY0JkK1BnRVVWdVJ5OHRMbjJHeFdibC81dU51dldWVmZ5cnpwSy92Y3A5UHFoOXhPUnZKY2txTFRNZWg5c2R2dDNMcmtBUUo4ZzlGcDlHaTFlblFheDQ5R28wT24wYU5VS3FsdHJPVGxiYzlSVVZ2TTFQanV2K2QybXczbE1Jb1lYVy85MG9jd21qcEdmRDVBV0xEakg5cnErbkk2akcyY3l6dkt5VXVmczNUbU9ncktjemg2L3RNQno3OWwwYjB1MVlidGRqc1dxNFZMQmFmSUxYSVVOZW93dG5IbnFpL3krTVpuc0FPZm4vcUlsdlltL0EyQlZOV1ZZckZhcEtkVENPRXhFejdwYkRTMTg3dThIWnlvdnpyNHdVSmNwNlM5anBMMk9nN1U1SENrTG85dnBhN0hUelAwRDBaQ0NPLzEvUVh3ejUvQlYzYkF0K2RCUmlqRStIazZxbTdiRHJ5S3pXYmo3Kzc1b1hNKzQrejBwWVFIUmJQbitCYlMreG5TT1ZJTnpiVjBHTnM1bkwyNzN5UnFldEljN2xyOXBTRzExelZIVXFGUU1DZDlHWC9hOGwvY3NmSUx4RVVrcy8vMGR1cWJhN2p6cGllNFdIQ0szVWZlNVRzUC94ZmZmdWkvZXExWDJXNXNReitLb2pteEVVa2pQcmRMZnNrRi9yejFaODRocnpIaGlheWN1NG5rbUdsTWpjL2k5UjIvWmVuTWRiMlN3dXI2TWo0NTlsNnZpcnhkODJQdlcvc1VVK016TVZ0TS9QU3YzMGFqMGhJWG1ZTEZha0d0MHBCZmZKNDUwNWFSVzV5TlhtY2dJamhtMUs5RkNDRkdZa0lubmRtTlJmd3laeHRONXRGOUF5a0V3TEc2Zko1cGVabS9uM1liR1lGeG5nNUhDREhPSlFmQ245ZkRMNDdEejQ2NnYzMmxBbEpHZUc2bnFZT2lpanhtcGk3dVZVQm5Yc1pLOWh6ZlFtNXh0bHVUVG8xYXkxMnIrazhvZHg5OUYvVjFDV0YvT296dC9QRnZQK2IybFY5Z1Nsd0dab3VKdXFZcWJIWkg1YnVXOWlhYTJ4b0FzRmpNdEYrYmIzbDl3dWxvcXcyOWR2UmQwU2N2N1dmWGtYZUdkYzR6RC84VUg3MHZhcldHYVltenlVaVp4KzZqN3hJVG5rUmF3Z3dBRXFOVHlVaVpSMlZkQ1RmTjIrUTgxMjYzODluSkQwbUpuZTdTY3dzNFg2K1B6bEVNeW1JeEF6aUxIS2xWYXBKaTBqbC81VGl6MDVkeVB2OFlXVk1XdUhXSkhDR0VHSTRKblhUdXFzeVdoRk80VloycGhlMFZweVhwRkVJTWlaOFdubDBHZFoyUTF3QUZqV0N5dWFkdEJYQm96NkNIOWNsbXN3S09lWC9YczlzZGE3MTBGY0J4Rno5REFETlQrMTQ3RTJEbjRiZWRTNUFNcHFReW4rYTJSalJxUndHQ3JpUkxwL1VaVmt4MnU1M0t1aExpSTBhYXZuZXpXaTFZckdidXYvbnZCajIydE9vcWg3SjNZYisycms1U2RCcEowV2tBS09pZCtDMmZ2WUUvdlBNc2w0dk9rcDQ0QzRCOUp6K2tvcmFZcCs3NXQxN0hkL1dZZHMxZE5abzdBVndxNjg1T1c4SzdlLzdFcmlQdlVOOWN3MzNwL1M4cEk0UVFZMjNDSnAzN2EzSTRXSFBaMDJHSVNlaGd6V1VXaGFheUl0eTlGUkNGRUpOWHFCNUNvMkZ4dEh2YlBUVEM4d3g2UDhLRG84a3R5cWF4cFk0Zy8xRG52aVBuUGdFY1BXdzNpczFtbzhQWWhrRS90QUkveFpYNWFOUmE1M0RUaHVZYUFBSjlnd2M5dDY2eGl0Q2dTTUN4SEVtbnNaMjR5Q2tqakx5M3J2VkJCMkxySTlrZlNHaGdCQ3ZuM3NiN2UvL0tZeHVmSWJjNG13Tm5QdWJ1MVY4bUlxVDNrTmlxaGpKOGRMN085N1U3NmV5ZUhqSXRhUTZoZ1pFY1BmOHBNNll1SkNvc2ZsZ3hDU0dFTzQxOFpyMkg3YXc0NCtrUXhDUW05NWNRWXFKYnYvUWh6QllULzdmbFA5bDE1RjBPbk5uQkd6dWVaLy9wN2NSRnBqQmpxcU5YMG13eDg5R0IxMmxxclIreldGcmFIVDF6QWI1QlF6cStxQ0tYaEtpcHpuVTZyNVpkSXNBM0dKOGhyQzM2KzNlZkphLzRQQUJuY2gxcGUwcnM5SkdFZlVPdG1MT1JsTmpwL1BXRC8ySC82ZTFzV1BvUVdWTjZWd0VHS0N6TElTNnl1L2UyMDlnT2dLNUgwbWswZGFCV09mb1dOR3F0czRkYkNDRThZY0ltbmRXZHpaNE9RVXhpY244SklTYTY1Smgwdm5MWEQwaU9TZWRzN21FK1A3V04rdVlhVnMyN25jYzNmdGVaa0hSMHRsSlFuc09MNy8rVTB1cUNNWW1scE9vS3dKQ1c3R2pyYUtHOHRvakVhOE5SRzVwck9aTjdpSXlVZVgwZTMzT2VZa2RuRzNhN0hiM09RSHRuRzZjdW8xL1doQUFBSUFCSlJFRlU3U2NtUE5FdHhZRGNwV3ZJYlU5bWk0bEQyYnNvcUxpTVZxdEhvVkJ3TnZjd2x3dlBZck81OXBvMnR6Wnd1ZWdzbVNuem5kdTZrdnF1Z2ttdDdjMjh2TzA1bXRvYW1EZDlKYWR5RHJCdC82dVNlQW9oUEdaQ0RxKzEybTNVR1ZzOEhZYVl4T3FNTFZqdE5sU2pLTE12aEJDZUZoVVdQK2djeEFDL1lKNjg0NTk0ZmVmemJONzJTeDVjOTNXbXhHV00rSnBIejM5S1RVTTVXbzBldmRhSFRsTUhaeTRmeE44UVNHVEk0UFBsODRyUFliZmJTWXhPbzZLMm1IYysrU042cllIbHM5ZjNlYnhlWjhCc01YR3g0QlRWOVdVQWhBWkc4dUhubXpHYU8xaytlOE9JWDh2MTdIWTcvL1dYcHdjOTd2cEVzYjJ6amV5OEk0Q2Q2dnB5VW1Lblk3YVlLU2pQSWJmb0xEbUZaekNaTzFtVXRaYmxzemRRMjFqSm5tUHY4ZGJ1UCtEcjQ4K1V1RXppSWxMSVNKbkx4NGZlUks4emtCQTFsZjJuUDBhdDBuQXFaejlCL3FINDZBd1VsT1h3L21jdlliTlplV0xUOTRnTWlTWEFONWk5SjdaU1hsdkVyVXNlY000dkZVS0lHMlZDSnAwcWhSSmJIOThVQ3VFdU51eVNjQW9odklhUDNwZkhObnlIVjdmL21yemljNk5LT2kxV002Y3ZIM1QycWlrVUNpSkNZdG00N0JHVXlzSC9ybGJWbDZIVjZBZ0xqT1Q1dDMrRWo5NlhSOWQvdTk4aVJNa3gwMGlNVHVWdmUvNkVBZ1VMTWxhaDFlaFFLcFRNVEYwOHBEbVlRNlZRS0hqZ2xxOFBlbHh4WlQ0SHpuenNmSzVSYTV5VmIwTUNJNWlWdW9TcXVoTGUydlY3d29PaVdaaTVtbGxwU3dqMEN3RWN5N1I4WWRQZlUxRmJUSGJlVWZKTHpsTldYVUJVV0FLWGk4NXl6NW9uOGZYeDU4aTUzVmh0VnZ3TWdXeGE4UmlIc3orNVZoMDNrWHZYZkpYZ0FNZFNLeXZtYkNESVA1U1BENzNKNngvL2xxY2YvTW1RaHpvTElZUTdLT3dUZEt6RjNmdC80ZWtReENTM1pjWDNQUjJDRU1MTGZlMXJYK05IWDMzaGhsM1BaRGFpVVd2ZHNyU0cxV2JGWnJPaVZLcWNjek9IcXIyekRZUGVsOHJhRWtLRG92cGNDbVV3ZHJzZGk5WHNySUE3SHJXME4rRnZDQnpTc1ZhYkZaVlNSVjd4ZVZJVHN2bzhwbXNvOHNxNXQvWDVPMjl0YjZhOHRzaTVYTXR3L2ZoUFgrTWIzL2dHWVdGaGhJZUhvOUVNLzMwUlFuaW5DZG5US1lRUVFnajM2N25reG1pcFJwQnNkakZjS3hnMG1vcXJDb1ZpWENlY3dKQVRUc0Q1dSt3djRRUUlEZ2hqOWZ3Nyt0M3Zad2dZY2NJcGhCQ2pJZU1IaFJCQ0NDR0VFRUtNR1VrNmhSQkNDQ0dFRUVLTUdVazZoUkJDaUhFcUpUSFYweUVJNFJRWG5Ramdsam0vUWdqdklrbW5FRUlJTVU1MUdOdXByQ3YxZEJoQ1VGRmJUS2VwdzlOaENDRW1LRWs2aFJCQ2lIRXFMamFXcXJvU1Q0Y2hCSlYxSllTR2hxQlFLRkNwVk5MYktZUVlGa2s2aFJCQ2lIRnF3YUw1RkZSZDhIUVlRbkNsN0J4VHBxYWdWQ3JSYURTU2RBb2hoa1dTVGlHRUVHS2NtakZqQm9aQURVY3ZmT3JwVUlRWE81UzlHNFhPUW54OFBHcTFHcTFXaTFJcEh5R0ZFRU1uZnpHRUVFS0ljZXlSUngrbXJDR1BvK2YyZURvVTRZVU9aKyttckQ2WFpjdVhvbGFyOGZQelE2UFJlRG9zSWNRRW8vWjBBRUlJSVlUb20wS2hRSzFXODZXdlBNWXJtMS9qdlgxWFNZN09JQ28wbnVpd0JFK0hKeWFwaXRwaUt1dEt1RkoySHFYT3dvclZTMUNwVlBqNitoSVVGSVJhclpiaHRVS0lZWkdrVXdnaGhCakhsRW9sT3AyT0J4KzZuK1BIajVOejhSUkhMdXhFcHpWUVdsSG82ZkRFSkJNWG5VU25xWjJ3c0ZCUzBwT2RRMnA5Zkh3SUNRbEJwOVBKMEZvaHhMQkowaW1FRUVLTWMycTFHbjkvZjVZdVhVcG1aaWF0cmExWUxCWnNOaHQydTkzVDRZbEpTS0ZRb0ZRcW5VTnFBd01EMGV2MXFOWHkwVkVJTVh6eWw4TUx4QmxDcVRVMjAyazFlem9VSVlRUUk2UldxekVZREdpMVdvS0NnakNaVEpqTlpxeFdxeVNld3EyNmxrWFJhRFJvdFZvMEdnMXF0VnA2T0lVUUl5Wko1eml3TVdZT3FmN1JQSis3QTZ2ZDVyWjJad1FtY0ZmOEF1WUVKL05SK1NuK2ZHVnNxaDlHNkFMcHRKbG9Oc3VpMFVJSU1aYTZscXRRcTlYbzlYcnNkcnNrbkdKTUtCU0tYajlDQ0RGU2tuUjYyTHFvbVh4bHlsb1VRTERXbDU5ZGZOOXRQWktySWpPWUc1d01PQkxiZlZVWHVOSmE1WmEydTB6eGkrVGZzdTZsd2RUS0Q4KytSWnZWMk9keEJwVVdsVUxsMW10M01ka3NHRzNTaXl1RThBNlNBQWdoaEpob0pPbkUwU080S1hhdVc5dmNYNVBEZ1pxY0FZOVpHNW5GMTFMWDBmWFJ3UTVZYmU3cjZkeGM4RG1MdzlJd3FMUW9VZkRrbERYOHk5azMzTlora01iQVQyWStpSTlLUzVER3dJOW0zTWUvWjc5Tlp4OEo0TDlrM2sxbVlMemJydDNUem9xenZKQy9lMHphRmtJSUlZUVFRb3lPSkoxQXVONmZoYUZUM2RwbVFWdjFnUHZ2VDFqQ0k0bkxuTSt6RzR2NTZZVXRtTzFXdDhYUVpHN256YUtEZkRsbE5RRFRBMkpaSEpyS2tibzh0N1RmYUc3bmpSN3RwL2xIOHk5WmQvT1RjMzl6NitzUVFnZ2hoQkJDVEZ5U2RONWdLb1dTYjZTdVkwMWtsblBiK2FZUy92UENlNWhzbGw3SEx3bEw0NjY0QmFPNlhrL2ZTRnZIM1IwTFI5VFdhNFVIeUc0c2N0bjJZZGxKL05VKzNKK3dHSEQwR3Y5anhwMzg5TUlXYkhUUE04cHZyWExyZk5WZ3JSL3hobEMzdFNlRUVFSUlJWVFZRzVKMEF2dXFMbktvSnRmNWZFNUlNdjg0L1E0QUR0VGs4THZjbmIzT0NkSDU4YnY1VHdKUTFGYkRQNTk1M1dXL3BZK2V2bUN0TDkrYnRzbGxtT25CbXN2OCt2TDJQby92T2lmTlAzcjRMNm9mL21vZi9QMTlSblJ1Z0tidjgxNHZPb0NmUnMrRzZOa0F6QTlKNFR2cEcvblY1WStjeDd4MGRkK0lydG1mTlpHWmZDdHRnMXZiRkVJSUlZUVFRcmlmSkoyQURidkxQRVJ6ang1SHE5M1c1eHhGWTQ5aVAzYm84NWllNW9XazhPMjBEUzZKMjliUzQ3eFU4Tm1RNDdUYWJUZDgyS3BXcVViSjRBVXIvcFQvQ1pINlFHZmhvcFVSMDZrenRiSjVHSzlQQ0NHRUVFSUlNZmxJMGpuR3RFbzFqeWV0WUZQc1BPYzJzOTNLaS9sNzJGV1pQYXkyUHErK3hHOXlQM1ozaUFQNmZ6UHVaMlpRNHFESDJZRmZYdHJHLzh4NWpCaWZZQnJON1J3Y3BKQ1NFRUlJSVlRUVl2S1RwSE1NelErWndsTlQxeEt1QzNCdXEreHM0dWVYdG5LMWRlQkNReU1WNXhOQ2FVZjlvTWNaVkZwMEtnME5wamEzWGJ2TmF1US9MN3pITStrYitjV2xiVlFibTl6V3RoQkNDQ0dFRUdKaWtxUnpEQ2lBZjVoK0IwdkMwbHkySDYzTDQ3ZVhkL1M3bHVWbytLcDBmSEhLS3RaR3p1RG5sN1p5dUhiZ0NyVlBUYjJacGVIcGZGcDVudmRLanJrdFFTenZhT0Fmejd6bXN1Mmh4S1Z1YVJzZ3Q3bUNVdzBGYm10UENDR0VFRUlJTWJZazZSd0RkaUMzcGNLWmRMWmFPdm5MMWIzc3JiclE3emxhcGJyUDZyWDF4bFl1TlpjQlVOWlBEK2JLaU9sOE1Ya1Z3VnBmQUo1T1c4K1ZsdXArRThuRm9hbmNGSkVCd0szUnM3Z2xlaWI3cXkveGJzbFJTdHZyWEk0OVdWOUFkV2N6QUpVZGpRTzg2djQ5bU9DK3BITjcrV2xKT29VUVFnZ2hoSmhBSk9rY0krK1hIbWRhUUF3S0ZMeVF2M3ZBWWF6QldsLytjOWJEN0syNndEdkZoMTMySGFuTDYzZGR6VlQvYUo2Y3NwcDAveGlYN2VjYlM3RDNXSzdrZWxkYXE5aFZlWlkxa1Ztb0ZTcVVLTGdwSW9PVkVSa2NyY3ZqemFKREZMWFZBUEJCMlltaHZtUWhoQkJDQ0NHRTZFV1N6akgwaTB2YitsMEtwWXVmV3Mrek0rNG5XaC9FSTRuTENORDQ4T2Nybnc1NFRvSWhqSWVUbHJFb05OV2xybXhwUnoxL3p0L0RtUjVyYWM0SVRHQmg2QlRLT3VvcGJhL25ZbE1wTmNabS9wQzNtN2VMajNCZi9DSnVqcHFCV3FGQ2dhTVhkRkZvS2dkcmNuaWo2Q0RsSFExOXhqQlFWVnVUemVLeVJ1ZVB6Nzg3NE9zWmpwcHJ2YTVDQ0NHRUVFS0lpVUdTempFMFdNS3BWMm40VWRaOUpCakNBTWV5Sy91ckwvVjdmTEp2QlBjbUxHSnBXTHBMdXRkaTZlRE5va1BzS0Qvamt1eE5ENGpsWDdQdVJxZlVBSEMyc1lobno3M2ozRjluYk9HUCtaL3dYc2t4SGtoY3d1cUlURlFLUnlxNVBId2FTOFBUMlZ0MWdiZUtEbEZqZEUzMm5wLy9aWmNDU1QzOSt2SjJQcXUrNkh4K3VxRnd3TitERUVJSUlZUVFZdktTcE5OREFqUSsvRERyWHFiNlJRR09aVlIrZW1FTHVTMFZ2WTZkRzV6TW5YRUxtQm1VNExMZGJMZnlVZGtwM2kwKzBxczQwYXlnUlA0NTR5NW53dG0xN1pIRTVieGVkTURsMkJwak03L0wzY2w3eFVkNU5Ia0Z5OExTQVZDaVlHMWtGamRGVE9mbHE1K3hyZnlVVzE2N0VFSUlJWVFRd250NGZkS3BVaWpSS0ZRdTJ6Ukt0Y3QrZlkvRXJZdE8xYjFOQVgwZVk3WGJNUGZSMnhtbTgrZlpHZmNUNnhQaVBPNjVTeCtTM1ZqY1o0eTNSTTkwU1RodDJQbTA2anh2RmgyaXp0alM2L2liSWpKNE9tMDlhb1VTZ09QMVY4Z01qTWVnMG5KL3dtSmlmSUo1UG5jSG5UYXp5M2tWblkzODR0S0hiUFUvemhQSnE4Z01qSE8rd25OTkpTN0hubTBzSWtqajYzeWU0QnRLaEM2d3ovaUZFRUlJSVlRUTNzdnJrODZOTVhQNGNzcnFmdmN2RDUvRzh2QnBBN2FSNkJ2T0c4dSswMnY3NlliQ1h2TVpFd3hoL0dqR2ZZUnEvUURIL01mL3ZyaDF3SXFzejEvZVFmcjhHQUsxQnZaWFgrTHQ0c045enJWVW91QUxLVGR4Wit4ODU3WVB5MDd5bDZ0N1NmR0w0RWRaOXhHb01iQXNQSjBrdjNEKzUrSUhGTGZYOW1vbnI2V1NmOHQra3lWaHFUeVJ2SXE5VlJlY2hZVzYvQzUzcDh2enIwNVp5OGFZT2YyK0JnQ2RVb05XT2Z4YnpteXo5RXFRaFJCQ0NDR0VFQk9EMXllZE45S3lzSFNlVGwvdjdCVnR0eHI1ai9Qdk9aZEU2VStiMWNqUEwzMUFnNm1OeXM2K2x5MEoxd1h3bmZTTnp0NUpPL0I2NFFIZUxUa0N3TlhXYXY3bDdCdjhLT3MrSXZXQnhQcUU4TnpjeDNtejZCQmJTbzY1ekFYdGNyZzJqK04xVndlc2hEc2NqeVV0WjFQc3ZHR2Y5MW4xUlg1OWVidGJZaEJDQ0NHRUVFTGNXRjZmZEZaME5IS3NMdDlsVzdEV2wxVC9hTUF4MzdHZ3RiclhlUnFsbWpuQlNRQzBXMDJjNzJObzdKWFdLdUJhRDJUeVN1Nk1XK0RjVjI5cTVTZm4vMGJoZFQySS9Sa29NVjBWa2NGWHA5Nk1RYVVGSEFXSmZuUDVZdzdYNXJvY1Y5N1J3UGRPYitidnAyMWlibkF5YW9XS3g1SldzRHg4R2k5ZTJjT0ZwdEplYlE5V0RFa0lJWVFRUWdnaEJ1TDFTZWVKK2l1Y3FML2lzbTFaV0RyZm4zNDdBS2ZxQzNnaGYzZXY4MEsxZnJ5NDZHc0FWSGMyOGRPTDcvZlpmb1F1a08ra2J5RERPVDhTTGplWDg5K1h0ZzY0ZHVkUVJPdURlQ3IxRm1ZSEpUcTNWUnViK09tRjkvdE5adHNzUm41eS9tODhrTENFQnhLV29GSW9TZklONXo5bVBzU1I2OWJvSEVzSGF5N1RhdW5zZDc5V3FXWjFaT2FZeHlHRUVFSUlJWVFZVzE2ZmRQWkZvK3d1TEdTMldVYmN6dnJvMlR5UmNwTkxrYUZQS3MveHgvemRXT3kyRWJkclVHbTVKMzRSZDhUTmR5bUNkTERtTXIvUDIwbTcxVFJvRzI4WEgrWmsvVlcrbGJhZVJOOXdvSHVOenFOMWVYeFlkcEtMZmZSOHVzdmJ4WWY3bkUvYUpVaGprS1JUQ0NHRUVFS0lTVUNTemo3MHJFeHJIR0hTK2YxcHQ3TXNQTDFITzJiK2NtVWZ1eXJQOW51T0FnYWNQYWxScUZnZk01djdFeGJqci9aeGJ1K3dtdmpMbGIxOFVuVnVXREZlYWEzaSs2ZGY0YjZFeGR3ZHR4Q3RVbzBDUi9LNU9EU1Y0dlphUHFrOHg0R2FuRkgzeWdvaGhCQkNDQ0c4a3lTZGZRaldkaThGMG1SdUgxRWI3NWNlWjE1SUNucVZoaXV0VmZ3eVoxdWZGV2U3S0ZId3IxbjNjTDZ4aEMybHgxejI2WlFhMWtmUDRzNjRCUzZ4Z1dNNWxEL203YWJPMURxaU9DMTJHMjhXSFdKMzVUbStrTFNTRlJIVFVWemJsMkFJNDhzcHEvbGl5aW91TlpWeXN2NHFweHNLaHp3UFZRZ2hoQkJDQ0NFazZleER5TFhsVElBKzE4RWNpdnpXU242VCt6RlQvQ0o1bytnZzFrR0cwejZkdHA2NXdjbk1EVTRtVk9mSGkxYytKVXpuejhhWU9kd1NOUk0vdGI3WE9VM21kb3hXTTE5TVdUV2lHUHRTM2xIdlhEKzBpeElGbVlIeFpBYkdNeXM0aVdmUHZlTzI2d2toaEJCQ0NDRW1OMGs2K3hCbkNIVStyaGxoMGdsd3VEYTNWd1hadmp5V3RNSmwvbUpaZXowR2xaWmZ6bjBDLyt1U3pVNmJtZXJPSmhJTVlRUnFESU91SVRwU3V5dXpDZEQ0c0NCMEtzcHJmWjltdTVVWDhub1hWUkpDQ0NHRUVFS0kva2pTMllla2E0VjFiTmdwYWV1LzJJMDdiSXFaeTczeGk1elAzeTQrek1jVlp3RFlYUEFaMzB5OUZRQ1R6Y0t1aXJPOFczS1VEVEd6U1VnSUc5TzRDdHRxMkY1K21taDlFTGZHekdaMVJDYWZWMS9zZDUxUUlZUVFRZ2doaE9pTEpKM1hTVENFNFhOdHZjdnlqZ1k2YmVZeHU5WURDVXQ0T0hHWjgvbXV5ck84VVhUUStYeFA1VGxXaEUvalVuTVoyOHRQMDJ6dTZOWEdqb296dkZWMHlDM3hmR1hLV3BmaVJ3QVZuWTI4ZEhVZnJ4WjhqcXBIcGR6Ujh0Zm9DZElZK3QwZk1NQStJWVFRUWdnaHhNUWhTZWQxRm9ST2NUN09hUzRiazJzb2dLOU92WmtOMGJPZDIvYlg1UERIdkU5Y2pyTUQvejdJL0VtajFVempDSXNkWGM4MFFLVmVpOTAycW1WZXJ2Y2ZNeDl5VzF0Q0NDR0VFRUtJOFV2cDZRREdteVZoYWM3SEordXV1cjE5dFVMSjk2YmY3cEp3N3FnNHk2OXl0bUViY01HVWlTczlJTWJUSVFnaGhCQkNDQ0U4UkhvNmUwajFqMmFLWHlUZzZQVTcwMURvMXZZamRJRjhmL29tVXYyam5kdmVMVG5DYTRVSDNIcWQ4Y0pQcmVjYnFldUkwQWZ5L2RPdnVPemJYM09KRm5QbmtOckphNmtZaS9DRUVFSUlJWVFRTjRBa25UM2NFNy9RK2ZoZ3pXVzN6dWRjR3BiR045TnV4YURTQVk2aHMzKzl1cGNQeTA2NjdScmp5ZHpnWko1T1cwK3cxcmZQNGtQdkZoK2x1SDFzaXpRSklZUVFRZ2doUEUrU3ptdXlBdU5aSEpycWZQNVIrU20zdEt0UnFQanlsRFdzajU3bDNOWm1NZkxyeXg5eG90Nzl3M2M5cGF2NEVqaVM5d1JEZDNYZHJrSERScHVGZHFzUkFKc2I1NGNLSVlRUVFnZ2h4aTlKT25FTUEvMVcrbnJuODJOMStWeHByUnAxdTdPREV2bnExSnVKOFFsMmJpdHFxK0ZuRjdlNmJla1JsVktGWHFseFMxdEtoV0xFNThZYVFweVBleWFjeCtyeStYM2VMZ0JlTGR6UHE0WDdSeDVnRDEwOXhnRDJTVG9YVmdnaGhCQkNpTW5BNjVOT3RVTEY5NmJmVG9RdUVIQlVhWDI1NExOUnRSbW04K2ZMS2F0ZGloS0JvMEx0ODdrN0Jxd1NPMXliWXVheUtXYXUyOW9iaVJTL0NKZDVxZ0NkTmpNdjV1OWhUOVg1RWJXcFZhcjcvVDFwbFdwV1JFeDNQbSt6R0VkMERTR0VFRUlJSWNUWTgvcWs4d2VaZHpFN0tOSDUvTldDenludmFCaHhlK3VqWi9QRmxKdlE5ZWg5N0xDYStPdlZmZXl1ekI1VnJPUFZ2ZkdMNmRsSGVxVzFpdWN1ZlVqRktIcHp2NWw2S3lzaXB0TmhOZEptTVdLMldiSFlyVmhzTmlMMWdmaXF1M3M2cGRDUUVFSUlJWVFRNDVmWEo1MFhtMHFaRzV3TXdORzZQTGFXblJoVmUva3RsZGg3alBZODExVE04NWQzVUcxc0hsVzcvYW5vYktTa3pUMEZlVkw4SWduVCtRLzd2SmV2N21OMmNCSUdsWlpkbGRuOEtYOFBGcnQxVkxGY2JDNWxaY1IwRENxZHkxRGE2NVcwMTAycXViRkNDQ0dFRUVKTU5sNmZkUDZ0NUNoVC9DSXhxSFU4ZDJuYnFOdkxiNjNrMTVjLzRydlRidU9WZ3YxdUswalVuMk8xZWJ3MHl1SEFYYjZkdG9IVmtabkRQcS9hMk13ZjgzZmpwOWF6dmZ5MFcySXBhYS9ERHZRM3k3VGRhdVJFM1ZWZUt0aUhWWW9TQ1NHRUVFSUlNVzRwN0hiN2hLekNjdmYrWDdpdExiMVNndzI3VytkYStxdDlhTEYwdUswOWI2ZEVnVUtoY0NhaGxodVFhRzVaOGYweHY0WVFRZ2doaEJDVG5kZjNkQUp1WFkreml5U2M3bVhERGhQeit4RWhoQkJDQ0NHOG10TFRBUWdoaEJCQ0NDR0VtTHdrNlJSQ0NDR0VFRUlJTVdZazZSUkNDQ0dFRUVJSU1XWWs2UlJDQ0NHRUVFSUlNV2Fra0pBUVFnZ3hRV1JuWjNQaStDbEtTMHJ3MGZ0eXBURFgweUdKVVVwSlRLWEQyRTU4ZkJ6ekY4d2pLeXZMVWExZDBkK2lZWk9UTjkzYjhwNExieVJMcGdqUkQxa3lSUWd4bm14KzZSVTZtbTBraEtjUkdScFBWR2ljcDBNU2JsSlpWMHBWWFFrRmxSY3hCR3A0NUxHSFVLdlZLSlhlTVNCdDgwdXYwTkZrSlNFaTNXdnViZWQ3WG5FUlE1Q2FSeDU3Mkt2ZWMrRjlKT2tVb2grU2RBb2h4b3NYZnZzaTBVRlRXWkN4eXRPaGlERjI5TndleWh2eitlSlhIME92MTZOU3FUd2QwcGlTZTl2NzNuUGhuZVRyRkNHRUVHSWMyL3pTSzBRSGV2ZUhjbSt5YU1aYW9vT244dXJtMTJsdGJjVnF0WG82cERIejhrdXZFQjA0eGV2djdVVXoxaExqSmUrNThGNlNkQW9oaEJEalZIWjJOdTFOTmhaa2V2ZUhjbSt6T0dzdHBqWTRmdnc0UnFNUm04M202WkRjTHZ0c05oMk5WaFprcnZaMEtPUENJaTk0ejRWM2s2UlRDQ0dFR0tkT0hEdEZZa1NhcDhNUUhwQVNrOEhGOHprME56ZFB5cDZ2RThkUGtSaVo3dWt3eHBYSi9wNEw3eVpKcHhCQ0NERk9sWlNXRUJrYTcra3doQWRFaGNaVFUxTkRTMHNMRm91RkNWcUNvMTl5Yi9jMjJkOXo0ZDBrNlJSQ0NDSEdLUitkd1NzcWVZcmVvc01TMEduMW1NMW1UQ2JUcEV0QTVON3ViYksvNThLN1NkSXBoQkJDakZOWGkvSThIWUx3b05LS0lxeFdLeWFUYWRMTjhaTjd1MitUK1QwWDNrMlNUaUdFRUVLNFZXVnRDUjNHOWo3M3RiUTNVVnlaNzdaZW5JN09OcmUwTTE3WjdYWVphdWxsNUQwWGs5R0VUVHBUL2FNOUhZS1l4T1QrRWtLSWtYdjMweit4WmU5Zit0eDM2ZW9wWHZyd0Y1Z3RwbjdQYjJ5cDQrZWJ2MGRsWGFsejI4RXpPemx3Wm9mTGNUVU5GZno4bGU5UlVubWwzN2JNRmhQUHZmb1A1QlNlNlIxTHdXbWVmL3RITkxYV0QvYVNlckhaYkx5NTgvZnNPUFRXc004VlFnaHZvL1owQUNPVjdCdEJYa3VGcDhNUWsxU3liNFNuUXhCQ0NMY3htWTNzT2JhRmhwWWFIbG4vclRHOVZsMWpGZlZOMVN6S1hEUGlOb29xY3JIWnJJUUhkMzhCYUxQYk9IRnhIMHRucmtPcGRIeG5mclhzRWpxTm5waUlwSDdiS3E3TXA2MmpoWml3eEY3N3N2T09vRUJCb0YvSXNHTlVLcFVFK0FWei9PSStacWN2RzlQNWlkTGoxVnVIc1owRFp6N21Vc0VwV3R1YjhEY0VrUnc3alZYejdzRFBFT0J5N0IvLzloT3E2c3Q2dFRGdjJncHVXL0dveTdibXRrYjJISHVQL0pJTG1DMG1vc0xpV1RYdmRsSmlwL2M2LzJ6dVlZNmMzME5kWXlWNnJZR01sSG1zV1hBWFdvMXUxSzlQM25NeDJVellwUE9XcUJsOFVwbU5EZm1mVXJpWEVnVzNScy8wZEJoQ0NERnFSbE1uWjNJUGNlanNUbHJhbTVnU2x6SG0xN3hZY0FxQTFJUVpJMjRqcC9BTUlZRVJYQ201QUVDQVh3Z1p5WFBaZTJJcmhlV1h5U3M1UjJGRkxzMnREVmh0Vmw1OC82Zk9jNFA4UW5sdzNkZXByQ3ZGWnJOeS9zcHhRZ0lqYU8xb3ByV2oyWEdNZnhobWk1Rzg0bk9zbkhzYkpyT3h6emcwYWkwS2hhTGZPRythdTRuY29yTlUxNWRKVVp3YjdMV1AvNWU2eGlveVV1WVI2QmRDVlgwcHAzSU9rRnVVelZQMy9KdEw0dGxoYkNjOE9KcjB4Tmt1YmNTR3UzNVowZHJlekYrMi9qZWRwbmJtcEM5SHE5RnhPdWNBcjMzOEd4N2Q4QjFTWXFjNWp6MXdaZ2VmSG4rZitNZ3BySnk3aWZLYVFvNWQyRXQxUXptUGIzeG13UHRHQ0c4MFlaUE9xZjVSM0J3MWsxMlZaejBkaXBoa05zYk1JY1V2MHROaENDSEVxRFMzTnZEODJ6L0VZcldRa1R5WFM0V25iOGgxeitZZEJ1QVA3LzQvbCswaEFlSDgzYjAvSFBUOERtTTdWMG92b2xRcW5VTjBzNll1NUxibGp4QWVITTNGZ3BPa0o4M0d6eERJbm1OYldKQ3hpdERBN3IvWlBucGZBTjdkODMrMHREVml0cGhRcTlTOHZPMDU1ekYzclB3Q1pUV0YyT3cyOXAzOGtIMG5QK3d6bGlkdSt4NnY3L3p0Z1BIYTdYWStPdkFhSHgxNHJjLzlxZkZaM0hmelU0TytiakU4SVFFUlBMVHVteTdKNWJFTGU5bHg2QzJPWDl6SDZ2bDNPTGQzbXRxWkVwZkJtZ1YzRHRqbVp5Yy9wTG10Z2NjMlB1Tk1NR2RPWGNRTGYvc3hueHo5RzAvZDg2OEFOTFhXODluSkQwbUtUdU94amM4NGU5N2YzL2NTMlhsSHlDM0tKajFwbHJ0ZnNoQVQyb1JOT2dFZVRWckc0ZHBjV2l3ZG5nNUZUQkloV2o4ZVNWcnU2VENFRUdMVWJIWWJLYkVaTE14YVEwcnNOSDd5NHRmSC9KcUY1Ym5VTjFXek1ITTEwV0VKenUxSHozK0t6VGEweGU3UFhENkVqOTZYN3p6MFg4NFA4MTAyTFgrTVFQOVFBbnlENk9oc1E2dlJzV3pXclh4MmFodHJGdHlGcjQrLzg5aW5IL2d4UlJWNXZQTFJyL2pDcHU5eDhlcEpibGwwTHdxRmd1YTJSclorOWpMenBxOWtRY1lxY2dyUEVCWVVSVmhRRkFBZkhYZ05vNm1EOEpBWWJsL3h1TFBOZmFjK3hOOFF5THhwSy91TXZkM1l5bzVEYnpGditrb1NvMUlCOFBjTkd0b3ZUd3pMM2F1LzNLczNjY2JVUmV3NDlCYTFEZDNUcjJ3Mkd5YXpFYjNPTUdCN0ZxdUZjMWVPRVJ1UjdOS2pHUm9VU1ZyQ1RDNFZucWErdVlhUWdIRE81Ui9EYXJPeWROYXRMdmZvMHBucnlNNDdjdTJMRVVrNmhlaHBRaWVkQVJvRHY1Ly9KTC9OMjhHeHVueFBoeU1tdVBraEtUeVR2aEVmbGRiVG9RZ2h4S2dGK1lmeTBLM2Z1S0hYUEhSMkozNCtBZHk4NkY3VXF1NlBHQWZQN2lROHlMVkEyOGxMbjVNY000Mm9zSGpuTnJQRnhPSHNYY3hNWFV4TGU1TnplNEJ2RUFxRmd2aW9LYzV0MlhsSG1KWTBCNXZkeHVuTEIxazY2MWFYcEJQZ1RPNGgwcE5tWWJmYk9YTHVFMjVlZUE4S2hZSTl4OTVEcmRhd1pzRmQrT2dNdkxMOVZ5eWJkU3NaS1hNcHJzeW5wT29LajI3NE5nYTlMMWxURnpqYks2c3BJTC9rZ3N1Mm5ycUdGaS9LV3VOTVlNWFk2R3Y0cXNWcUJuQkpNRHVNanVyR2V1M0FTV2RWWFNrbXM1SGttUFJlK3hLaVU3bFVlSnFLbWlKQ0FzSXByc2hEb1ZDUUdKM21jbHhFU0F3K09nUGxOVVhEZmoxQ1RIWVRPdWtFOE5QbytVSEdYZXl0dXNDcGhnS0sybW9vYWEvemRGaGlnb2czaEpMZ0c4YmM0R1RXUkdaNU9od2hoSml3S210THlDKzl3TTBMNzNGSk9NMFdNM1ZOVldSTmNVM1Vzdk9Qc3ZmRVZqWXNlNWc1NmNzQVI2K1VqOTZYbXNZSy92ZU5IemlQZldUOXR6aDQxbEc1ZG1IbUd1SWpwMUJRbnNPakc3N2RienhHVXljWHI1N2tnVnUrMWl2T2Mvbkh1UE9tSi9DNWxwelliRFlVQ2tlUDFlNmpmeU0xUHF2UCthOHBzUmtjUGY4cERjMjFCQWVFOWRwZlVKYUR2eUZRRWs0UE9aZDNGSUNFcUtuT2JaM1hsdTZ4MjIwMHRkYWowL3FnMS9yME9yZSt1UnB3elBlOVhwQi9LT0NvcXR4MXJMOGhFSTFhMCt2WUFMOFE2aHFyUnZsS2hKaDhKbnpTMldWMVpDYXJJek05SGNhNDl0eHgrTGlnKy9uakdmQkVIM2xXZmlOOGJaZmpzVm9KNzl3Qi90TDVKNFFRWWdDN2pyNkxRZS9Idk9rcnFhd3JkUmJXS2F5NGpOMXVKK202SHFUSE56N0Q5b052OE9IbnIxQmFkWlVOeXg1R3A5WHp4S2J2QVFwKysrYS9zbnJCbmFRbnpzWmlOUk1mT1pXVGx6Nm5wYTJSbk1MVEtGQlFYVjlHVVVVZTRLZ2thdEQ3RVJVYVQxSk1HdWZ5aitMcjQwOUs3SFJLcTd2LzhZc0tpK2VwdS8vVnBZZlZack9pdXBZb2YrRzI3Mkt4V3ZwOGpWUGlNZ2p3ZFZTc1hiZjRQcGQ5Wm91SjgvbkhtSjl4MDZoL2wyTDRycGJsc08va2g0UUhSNVBaNHd1TzltczluVDNuN2diN2g3RXdhdzBMTTFjN2UweTdrbE5kSHdtcFZxTUh3R1J4Rkp6cU1MYjNxcERiUmEvMXdXSTFZN1BaZWcwUEY4S2JUWnBobHA3b0FBQWdBRWxFUVZTa1V3d3VvRWNGYjdzZGF2dVpDanMxQ09aRXdPbHFzTmhnU3g1OFFmSjVJWVFRL2JoY2RKYkM4c3ZjdnVKeGFoc3IrZlBXbnpFemRURWJsejNNMmN1SDhOSDVFaGVSNG5LT1dxWGgzalZmSVNRZ2dnTm5QcWE2dm96SE5qNkRRZS9uUEVhdk5SRG9Gd3pBbWdWM2N1bmE4RldOV2tkMFdBSVhycHpBWW5Na2lIa2w1MUFySFI5cmttTFNLQ3kvVEd0N0U3OTg3Uit4WHB0UCtxdlgvd21BdFF2dWRpYWRWcHNWazhWSWUwZkx0YmExYU5SOWY5T3FWQ3Baa0xtS0E2Yy9adW5NZFM2Sng2bWNBNWdzUnVaT1d6RzZYNllZdHVNWDlySHJ5RHY0K3dieDBMcHZ1dlMwQi9nR2Mvdkt4OUdxZFZoc0Z1b2FLemw5K1NBN0Q3OU5jMXNEdHl5NkY4QjVqeWdWdlJORkJZN0V0Q3RCdGRtc3ptMkRIU3VFY0pDazA0djQ5UndGb29EcTl2NlB2VC9ka1hRQ3ZKY0xEMDhIalh4aEo0UVF2V1RYd0k0Q3lHdUFncWJCang4cXBRSlNCajlzWEFqMERTRTJJcG5aNlV0UktCVGNzL3BKdGgxNGxiTHFBcHBhNjVpZnNhclBYaCtGUXNHYUJYY1M2QmRDVVVVdWJaMHR2UDNKQzRDajUvRGcyUjJjelR0TVJ2STg1azN2VHVabXBTMW1WdHBpd0RIazhUZHYvaXYzclgySzBNRHVOWlpYenQzRS9NeFZBTlEyVkxEOTRCdmNzL3BKRkVvbElRSGR4elUyMTJLMzJ5a296MkhsM05zR2ZhMExNOWR3OHRMbjdEajhGdmV0L1NvQUxlMU43RHZ4QVhPbnJlaHoyTzFvMUhiQTlndHdyQVZhcldDYkJDdkZ1ZXZlTnBtTmZQRDVaaTVlUFVsSzdIVHVXZk1WRE5lcUYzY0o5QXQyRHQvdXNqQnpEWDk2Lzc4NGN1NFRsczlhajQvZTE3bTJabGR2cHV0MU9nSFFhUnk5b0ZxTnJzL2pBSXptVG5RYXZTU2RRbHhIa2s0djBuT0lyQUtvR1NEcFhCZ05DZjVRM0FLdFp0aFpBSnVtOUgrOEVFSjRveGZPd0x1NWppL2xNc0xna2VtZ2N0TVhkQXJnMEI3M3REWFdvc0xpZWZqV3A1MGZ0TE9tTGlBcUxKNi9mdkJ6QUJabXJoN3cvSG5UVnpCditncGEyNXVKajNUOFkxTlNtVTlvWUNRUkliSE9PWFhERVJFUzQzeXN1dFlEbWhpZDFpdjVMYXJNUTZsUVVseVpUM05iSXdHRFZKdlZxRFdzWC9vUWIrNzhIVWNqcHpCditrcmUrL1JGWjJFaWR6Tm9ZRllFSkVTRFJjR2tXSjNjSGZkMmUyY2JyMjcvTmRYMVpkeXk2RjRXejdoNXlJbWVueUdBNlVsek9IWmhMeldORlNSRVRTWFFMd1NBcHBiZWRVRzY1bkoyZmFrUjZCOUtSVTFSbjBOb0cxdnFDT254NVljUXdrR1NUaS9TTSttMEExVURKSjBBRDB5RFh4eDNQSDR6QjI2YlFqK0RTWVFRd3Z2ODlDanNMWWE3VStGTE04QXdCditpSG5KL2syUG0raDZteHBZNk9veHRMSmw1eTVDVFJqOURBS3ZtM1E3QTBYTjdtSlkwaDVtcGkzb2Q5K3ZYZjREUjVKZ2pZcitXaHYxcHkzODZoelorOTlIL2R2WmM5VlJkWDBaTFJ4TkdZNGV6QXUyWjNFTmtUVjFJVlgwcEp5OTk3cksrWTMvU0VtYXdmUFo2ZGg1K20zUDVSNm11TCtQeGpkOTFGaVp5SjRNYUVzSWdQQncwdmV2V1RGaWp2YmMvK1B4bGFoc3JlR1REdDEyV09Ca3FzOFVFZE0vWGpBbExSS0ZRT09jSTkxUmNsWTlTb1NUdTJoY2lzZUZKbEZaZHBheTZ3S1dpY20xakpSM0dObWFtTGg3SlN4SmlVcE9rMDR1NEZBT3lnOUhxNk1YMDYrY2ZzVnVTNE1Wc2FEUkNaUnNjS29ObHNUY2tWQ0dFR05jT2xzR2VJdmptSEVmU0tWelZOVlh6L3I2L0VoWVV4YXA1Z3lkeEErazBkVkJWVjBwaWRQY3YrczZibm5ET3dXdnJhR2JyWnkremZzbUQrQmtDQVVmbDJxMzdYcUtsbzRuV2RzY1B3UDl0K1U5OGZmeEpqcGxHMXRRRlhDNDZTMm5WVmRiTXY0dXErbEwybmZpQWhabXJleTI5MHBlc0tRczVldjVUeW11S1NJNlpSdVMxd2tsaTdGWFdsWkpibE0zaUdUY1BtbkMyZDdiaW8vTjE2UVd0cmkvbnd0VVRCUGdHRXhuaStHRGpvL2RsYWx3bSthVVhLS3N1SkRZaUNZQzZ4aXB5aTg0eUxXbTI4NHVWcnZmK1lQWk9Ib3o4dXJQdGcyZDNBakE3ZmFuYlg3TVFFNTBrblY2a1p5R2hyaTdMbW5id0MrejdlSlVDN2ttRHY1eHpQSC83c2lTZFFnZ0I4RllPVEErZEhBbW4yV0ptMTVGM1dENTd2WE9JNFdqVU5WYnh5dlpmWTdQYnVQL212K3R6V1ltaGF1OXM0ZVZ0ejVFY000MzR5Q21ZTFVhTTVrNlNleVFhWFVNZjQ2T21Pb2MvbWkwbTFHb055VEhUQ1BJTHhXdzFzZVBRVy96Z1M3OXhGZ2xxYktuamc4ODJrNUV5ajZTWU5HSWpram1jdlpzUFAzK0ZCOWQ5dmQraG1xM3R6UnpLM3NYeEMzc3grUGlUTldVQlozSVA4ZnQzbm1YNTdQWE1TbHM2cXRjc0JsZGVVd2c0NXVydU9iYWx6Mk9Xejk2QVRxdm5WTTRCc3ZPT01DVXVBMStmQUdvYks3bDQ5UVFBZDZ6OGdzdjdmUE9pZXltcXpPTzFqLytYdWROV29GS3BPWjF6QUsxR3o4M1hDZzRCeEVZa01TdHRDV2R6RC9QcTl2OGxPWFlhWmRVRlhDNDZ5NUtadHpnVFdTRkVOMGs2dlVqQWRUMmRLQnhKWjNJL1NTZkFYYW53MmtWSHIraUZXamhURGJObHFvSVF3b3RaYlpCVEQwL084SFFrN3RIUjJVcEJlUTQ1aGFkNWNOMDNpSXRJSG5GYmVTWG4yZkxwbjBHaDROSDEzeVk4T0hyRWJWbHRWajQ1K2g2eEVjbXNtbmM3ZTQ1dndXUTJjdmpjYmpKUzVya1VEYnFlUnEzbDd0VmZkajR2cWJvS2RNL3RyR21vNFBVZHY4Vkg3OHVHcFE5ZE8wZkRobVVQOGRhdVA3RDk0QnRzV1BxUXkzeTlzdXBDVHVYczUxeitNV3cySy9NemJtTFYvRHZRYTMyWW1icVluWWZmWnZ2Qk4vajB4Rll5VStZemMrb2k0aUpUcEtETUdPZ2FXcDFmZW9IODBndDlIak0vWXhVNnJaNkVxS25rRlovamJONFJUS1pPREhvL3BpWE5ZZm5zRFM3emZnSENnNlA1NHFidnMvdm8zemgyWVM5cWxacmttR25jdk9qZVhrUEViMS94T01IK1laektPVUJ4WlI3QkFlRnNXUHFRTEpralJEOGs2ZlFpTGtubnRYOERCNnBnQzQ2NUpQZW13ZXVYSE0rZlB3WC9kNnVqOHB3UVFuaWozQVpIQmRIVVlFOUhNancvL01vZit0d2U0QmZNazNmOEU2L3ZmSjdOMjM3SmcrdSt6cFM0akdHM3YrUFFXeHk3c0pld29DZ2VYUGVOQVpQQ3dkUTBWR0N4bW9rTWplUGg5VTl6dGV3U2g3TjNjOS9hcHlpcHVzS2Z0LzZNUlpscmlBNVBSS1BXOHNqNmI5SGEza1JUYXoxV200V0V5S25vdFBwZTdkcnNOazVjK0l3OXg3WVE0QnZNRnpiOXZjdFEydlRFV2F4ZGVEZDdqbTF4RktoWmZCOTV4ZWU0ZVBVa2RVMVZxRlVhWnFVdFllbk1kUzVWYWhPalUvbnEzZi9DcFlMVEhENjNtNU9YUHVma3BjOHg2UDFZTVdjamk3TFdqUGgzSVhwYk12TVdsc3k4WlVqSEprUk41VXQzL01PUTI0NEtpK2Z4MjU0WjlEaWxVc25LdWJjTnFlS3hFRUtTVHEraVZ6c3FMSnB0M1FXQmF2cFpxN09uUjZiRDlxdU91WjJGemZCeEFkdzJVZXI0Q3lHRW03V1pIZi9WcVR3Ymh6djU2SDE1Yk1OM2VIWDdyOGtyUGplaXBETWhhaXBxbFlhYjV0MCs2dUdsV28yT3FOQjRIbG4vTGZSYUgwNWQyazl5N0RReVV1YVNrVEtYaUpBWWpsL1l4OEd6TzdCWUxTN24rdmtFOE13alArdTM3Y3VGWjVreGRTSHJGdC9mWjdHaFpiTnV4ZDhReEpuTEJ3a0xqR0ozK2Jzb2xVcHVXWFF2czlLV3VLd2oycE5Db1hER1YxWmR5Sm5jUXhSWDVwR1pNbjlVdndzaGhKZ01KT24wTWdGYXFITXNONFdkZ1pkTjZhSlhPeW96L3NveEJZSy9ub08xQ1k3dFFnZ2hKZ2VkVnMvanQzM1hPZWR4dURKUzVwR1JNbS9RNHhabXJXWmgxc0JMcUFUNmhmQ1Z1MzdnSE41Njkrb3YwOTdaNnR3L0ozMlpjKzFGbTgyR3hXckdicmVqVUNoUUtsVzlsckdJajB6aFIxOTFyUC81Nkladjk3bG1hRTh6VXhjNXErWSt0dkdaWVNmUnNSRkp6a0kwUWdnaHdFMnJpWW1KSXVDNkwzVUhHMTdiWlVNeUpBVTRIamNhdTRmYkNpR0VtRHkwR3QyNG1ZUFlNekgwMGZzU0doVFo3M0ZhalE2ZFZvOVdvME90R3ZnYjBjRVN6dXRKVVNBaGhCZzlTVHE5VE1CMVgyQVBwYWNUSEhNNG41N2IvZnlkeTFBN2hLRzVRZ2doaEJCQ0NPOG1TYWVYNmRuVHFRQXEyb1orN3V3SVdCRGxlR3kyd1oreTNScWFFRUtJNjZRa1RvSTFXY1NJeFVVbkFveWIzbWQza251N2I1UDVQUmZlVFpKT0wrTi9YVStuelE3TnBxR2YvODA1M1pWcjl4UkJYb1A3WWhOQ0NPR3F3OWhPWlYycHA4TVFIbEJSVzB5bmFmSU9LWko3dTdmSi9wNEw3eVpKcDVlNWZuZ3RESDFlSjBDY1AyenNVYm4ydDZkR0g1TVFRb2kreGNYR1VsVlg0dWt3aEFkVTFwVVFHaHFDUXFGQXBWSk51cDR2dWJkN20renZ1ZkJ1a25SNm1jQWV3MnZ0MS80NzFIbWRYYjZZQmZwclN3VmNySVA5OGtXbEVFS01pUVdMNWxOUWRjSFRZUWdQdUZKMmppbFRVMUFxbFdnMG1rbVhnTWk5M2R0a2Y4K0ZkNU9rMDhzRTlsNlNiTmhKWjVBT0h1bXhoTnNMWjhCaUcxMWNRZ2doZXBzeFl3YUdRQTFITDN6cTZWREVEWFFvZXpjS25ZWDQrSGpVYWpWYXJYYllWWGZIdSs1N2U0K25ReGtYRG1Ydm12VHZ1ZkJ1Y2pkN0daZWs4MXBYWjNscm40Y082TDQwQ1BWeFBLNXFoL2Z6UngyYUVFS0lQanp5Nk1PVU5lUng5Sng4T1BjR2g3TjNVMWFmeTdMbFMxR3IxZmo1K2FIUlRNNWxXeHozZHI3WDM5dU85enpQSzk1ejRiMVV6ejc3N0xPZURrTGNPSzFtMkg3VjhiaHIxRWFRRGxZbkRLOGRsUkpDZk9EQXRhRzE1MnZnNWlUd2xiK1JRb2hKcnJ3VlBpbHlyRjhjWVJqYmF5a1VDaFFLQlZrek16aDA4ak11NUoyaTA5Z0pnTDhoY0d3dkxtNllpdHBpOGt2T2N6RDdZOXFzTlN5L2FRa3FsUW8vUHovQ3dzTFE2WFNUcnRmTDIrL3Q3dmQ4TzYzV1d1ZDc3dS92VDJobzZLUjh6NFYzRzNnRlpUSHB1TXpwdERzU3orRXNtOUxUMmdUNE1CL08xMEtuRmY3ak1QenZXc2RTTEVJSUlkeERxVlNpMCtsNDhLSDdPWDc4T0RrWFQzSGt3azUwV2dPbEZZV2VEaytNVWx4MEVwMm1kc0xDUWtsSlQzWU9yL1R4OFNFa0pHUlNKeDlkOS9aRER6L0FzV1BIdk9iZUh1dzkxK3Yxay9ZOUY5NUxrazR2NDFLOTlscDJXRGFDNGJWZGZyQVludHdCblJaSFVhRjNMOFA5NmFNS1VRZ2h4SFhVYWpYKy92NHNYYnFVek14TVdsdGJzVmdzMkd3MjdIYjc0QTJJY1UraFVLQlVLcDNES3dNREE5SHI5YWpWay91ald0ZnI5Y1o3dTYvMzNNZkhCNVZLNWVuUWhIQzd5ZjJYVFBUaXF3RzEwbEg0UjRGaldxZkpDZzJkRUt3ZmZudVJCbmhxSnZ6bTJ0SXBmejRIaTJJZ3dkK2RVUXNoaEZDcjFSZ01CclJhTFVGQlFaaE1Kc3htTTFhcmRkSi9PSi9zdXBiSTBHZzBhTFZhTkJvTmFyWGFhM3E3dlBIZTl2YjNYSGdmU1RxOVVLQVc2anBkdDVXM2ppenBCTGhqS254YTdCaG1hN0hCVHc3QkMrdEFKZU5zaFJEQ3JicVdVbENyMWVqMWV1eDIrNlQ5VU81dHV1WTQ5dnp4SnQ1NGIzdjdleTY4aXlTZFhpaEExenZwckdpRHpMQ1J0L21EeGZDbGp4MjlwZ1ZOOFBKNStQS00wY1VwaEJDaU4vbHdLaVlydWJlRm1MeWtEOThMQmZVb0p0VDFwMzBreTZiMDFEWE10c3NibHlDM1lYUnRDaUdFRUVJSUlTWStTVHE5MFBVVmJHSDBTU2Z3LzltNzc3QTRyblB4NDkrdExMMzNya1lUYWdqMWdwclZYZVFpVzY2eDA1eDdZeWR4NmkvSlRiMDNUbktUNjlpSmt6aXg0eDVYV2E2UzFTV3JBUklTSUJDaUNRU2lpRjYzNy83K0dGaDIyVVVWaEdEUDUzbjJZWGRtZHVZc00wTDd6bnZPZTdoOU1renR5NVpha2JyWkdzelh2MTlCRUFSQkVBUkJFTVl1RVhTNklmdWdzei9WZWEzVHBnejJvM21nVmd6czgvbFR3N05mUVJBRVFSQUVRUkRHSmhGMHVxRUFGd1dEaGlQVENWSTMyeS9iamVYOHBBSnlHNFpuMzRJZ0NJSWdDSUlnakQwaTZIUkRnWGFaenY0S3MyMDYwQTlUVjloTlV3YTYyUUw4TGdlNkRNT3piMEVRQkVFUUJFRVF4aFlSZExvaCsweW5oOTM4dzhPVjdRVDQzcHlCYnJadE92ajFVV21jcHlBSWdpQUlnaUFJN2tVRW5XNG93RVdtRTRadlhDZEF0STlqTjlzVGpkSTBLb0lnQ0lJZ0NJSWd1QmNSZExvaCs2RFRQdnM0bkpsT2tMclp6b3NhZVAxNk1Sd1g0enNGUVJBRVFSQUV3YTBvUjdzQndvMW4zNzNXYURlT3MzNllnMDZBSDgrRHIrMGNDR2gvZFJSZVdDMFZIQklFUVJDdVRrRkJBY2R6ODZpdHFjRlQ0MDFGVmVsb04wbTRUaFBpSjZQVjl4SWJHOFBzekF5bVRwMktUQ1pESnBOZC9zM2ppRHRkMitLY0MrNUlaclZheFZBN043VG1QVEJacE9kV3BKbFRNaVBnTjB1Ry8xalZuZkNOWFFPRmloTDk0ZmxWb0JKNWRrRVF4cURqRGZERGcvQ241WkFXY3ZudGg4dXJMNytHdHROQ1hPZ1V3b05qaVFpT3VYRUhGMFpVUTBzdGpTMDFuR3NveHN0ZnhaWUg3a1dwVkNLWHU4ZC9sSysrL0JyYURqTnhZVWx1YzIzYnpubDlNVjRCU3JZOGNKOWJuWFBCL1lpZzAwMXQvaGhhdE5KenF4VmtNb2p4Z1pmWGpjenhEdGJDTDQ4TXZGNFJEeithT3pMSEVnUkJHRW1qRVhUKzdibC9FaGt3aWN6VXJCdHpRR0hVWkJmdW9hNjluRWUrOGdBYWpRYUZRbkg1TjQxaDR0cDJ2M011dUNkeE84Vk4yVStiUWw5dmpycWVrYXN3dXlRR2JwMDA4SHBQTlh4VVBrSUhFd1JCR0VkZWZmazFJdjNkKzB1NU81bWJ2b0xJd0VtOC91cWJkSGQzWXpZUDAzeG1ONkZYWG42TlNQK0pibjl0ejAxZlFaU2JuSFBCZlltZzAwM1pqK3YwVTBzL0xWWm82aDI1WTM1akJrd09ISGo5bDVPUTN6Unl4eE1FUVJqckNnb0s2TzJ3a0pubTNsL0szYzI4cVNzdzlFQnViaTU2dlI2THhUTGFUUnAyQmZrRmFOdk5aS1l0RysybTNCVG11c0U1Rjl5YkNEcmRsSDBGVzMrNzV5TlJUS2lmVWc2L1dqUVE1SnF0OE5NdnBER2ZnaUFJZ3JQak9YbkVoMDBaN1dZSW8yQkNWQ3JGcDB2bzdPd2NsNW12NDdsNXhJY25qWFl6Ymlyai9ad0w3azBFblc0cXlDN1Q2YWthZUY0M2pITjF1aExpQ1Q5YllPdlJTNjhKZm5BQVduVWplMXhCRUlTeHFLYTJodkRnMk5GdWhqQUtJb0pqYVdwcW9xdXJDNVBKeEhncndTR3ViV2ZqL1p3TDdrMEVuVzdLUHVoVTJsWG9Ic2xNWjcvcFlmQmt4c0RyWnEwVWVPcE1JMzlzUVJDRXNjVFR3OHN0S25rS3ppSkQ0dkJRYXpBYWpSZ01obkVYZ0locjI5bDRQK2VDZXhOQnA1c0s5SFM5dk80R0JKMEFHeWJDNXVTQjErYzY0TDhPUytOS0JVRVFCRWxsZGRsb04wRVlSYlgxMVpqTlpnd0d3N2diNHlldWJkZkc4emtYM0pzSU90MlVmYWJUYVBjM3JYNkV1OWZhKzhvMHlMTHJXWlBYQ0gvSXZYSEhGd1JCRUc1ZUxSMFg2ZFVOL1o5U1krc0Z6dFdkSGJiamFTOXhyQ3RodFZveFc0Wi9ISjdWYWhWZExkMk1PT2ZDZUNTQ1RqZGxIM1QyR2dlZTM2aE1aNzhmem9YMDBJSFhuMWZCbTJkdWJCc0VRUkNFa1ZGVWVZSS92djU5MmpxYnIvcTk3K3o2SzZmTGM0WmNuMTk2bEwwNUgxeHlIKzFkTGZ6KzFhZG9hS20xTFR0ODZuTU9uZHJoc0YxVFd6Mi9mKzBwYWhvcWh0elhHOXVmZFhxZnZaYysvQzNIQ25kZnNqMkNJQWp1U2puYURSQkdSNkJkME5taEI3VUNER2JvTWtDM0VYeFVRNzkzT0NubDhPdEY4SzI5VWhkYmdKY0tJZHdiVnNUZG1EWUlnaUNNVnhXMXhSek8vNXk2cGlwa3lBZ0pqR1QrdEZXa0pzNjZJY2R2YVcra1I5ZUZqNWYvZGUybm83dU5qdTRXaDJWZFBlMFlUSHJPTnpoUCtod2JQaEdaVEVaMWZTa1dpNW5Rd0VqYk9vdlZ3dkhpL1N5WWRndHl1WFR2dmZMQ0dUeFVHcUxDRW9ac2cwN2ZpOEdvSDNMOXBOaXBITTcvbk16VUxOUXFqeUczdXhZaTQrVk1xKy9sMEtudG5EbVhSM2R2Qjc1ZUFTUkdKNU9WY1NzK1huNE8yeHBOUnI0NCtSbUY1ZG4wYUR2eDl3a21NeTJMek5Rc1pES1p3N2FkUGUzc3lkbEtlVTBSUnBPQmlKQllzakkyTWlFNnhha04rYVZIT1haNkR5M3REV2pVWHFST3lHQjU1dTNEY3Y3Rk9SZkdHeEYwdWlrL3RSVHdtU3pRWTRRSkFWRFpMcTJyNzNhY1QzT2tlYXZnZDB2aDY3dWdSU3N0KzIwMmVDcGhRZFNOYTRjZ0NNSjRVbHBkd0ZzN255YzZOSUY1NlNzeG1nd1VWUnpudmQwdmtKV3hrU1d6MWcvcjhWcmFHK25vYm5WWWR1RmlKUnExRnpVdUFrTlhFcUtTYklHZ3ZiTHpCUnpPLzl4aG1VN2ZpOGxzNUlOOUx6bHQvNDI3ZjQ1S3FhYWs2aFJCL21GVTFCUUI0T2NUUkdyaUxQWWQvNUNxdXJPVTFSUlNWVjlLWjNjYlpvdVpmMjc3alcwZkFUN0JiTDdsY1pmdDdPaHU1ZFZQL3Vpd3pHUXhZVERvK1B2N3YzSlluaGlkekliRkQxelI1eGV1M0J2Yi8wUkxleU9wRXpMdzl3bWlzYldXdkpKRGxGWVg4TlZOUDdFRm5sYXJsWGQzLzQzeW1pTFNKODBoTkRDSzRzb1Q3RGp5TmxwZEQwc3pOdGoyMmQzYnlVc2YvaGFkb1plWlNZdFFxenc0V1hLSU43WS95LzFybjJSQzlFQXhpa09uZHJBM2R4dXg0Uk5aTW1zRGRVMVY1QlR0NDJKYkhRK3UrNVpUTUNzSTdrNEVuVzRzd0VPcUhBc1E1QUdWZmN2cmJuRFFDVkxtOWZkWjhNUnVLZE5xc2NMUEQ4UFBGNHJBVXhBRTRWcG85VDNjbnZVbHBrMmVhMXUyWk9aNi9yNzFWeHc2dFoxNTZTdUhOU09YWGJTWDQ4VUhYSzU3ZmZ1ZnJtZ2YzM3ZvajNoNmVObGVWemVVRWVRZnh1elVwU1JHSldObElQdHpPUDl6R2xwcXVIUDVseDMyNGVuaGpVcXBScXZ2cGFLMkdMbGNiZ3RNcDA2YXcvcEZXd2dOaktUNDNBbVNFbWJnNCtYUG5wd1B5RXpOSXRnL2ZHQS9HbThBU3FwT0FhQTE5TkxTMFVoSjFTbThOYjVrcGkzRGFyWFMwZDFDZ0crSVF4c01SajE2b3haZnJ3QUNCNjBUaGtlUVh4ajMzdklmRGxuTm5LSjk3RGp5TnJuRisxazIrMVlBaWlxT1UxNVR4T0taNjJ6TDVrNWR3UXRiZjgzaC9CMWtwQ3l4N2VQQWlZL3A3R25qZ1hYZnNnV1kweWJONVcvdi81TGQyZS96MVUwL0JxU2JEZ2RPZkV4QzVCUWVXUGN0MjQyU2JmdGZwcURzR0tYVkJTUWxUTDlodnd0QkdBdEUwT25HZ2pRRFFhZWYzZmVPRzFsTXlGNmNyeFI0Zm51Zk5IMktDRHdGUVJDdTNiVEo4NXl5TFI1cURVbngwOGsrdlpmMnJoYkNnb2J2ait2S09adkl5dGhvZTIwMEdYanVyWit3WVBvdHpFdGZlVVg3MEtnOTJYZjhJd0o4Z2dFd21ReTh0K2NGSGxqN0pQLysvQytZekFORkNNeG1FMWFzL09PRC8zSFlSMlpxRml2bmJ1TFUyU040YXJ4NTh0Ny9jY3FlYmxqMEFQNit3Zmg1QjZEVjlhQldlYkJ3K21vTzVIM0M4c3piOGZiMHRXM2JIN0NhekViYU81c3Byem5OL0dtcnlNcllTSGxORWZ1T2Y4akRHNTRpMnE1cjd0YTlMMUpWZDVhdjMvVXp2UHFDVjJGNDNiSHNVYWZyTzMzU1hIWWNlWnZtdG5yYnNsT2xSMUFxbE15ZnRzcTJUS1ZVa1ptYXhZNmpiMU5XVThqTXBJV1l6Q1lLSzNLSURrdDB5R2dHQjRRekpXNGFaNnBPMHRyWlJKQmZLSVhsT1pndFpoWk1YKzF3YlMyWWRnc0ZaY2Y2Ym1pSW9GTVE3SW1nMDQzWkZ4UHlzaHZEZWFPTENkbWJIQWkvWHdyZk95QUNUMEVRaE9zeFZQYytvOGtBZ01ZdW96Z2MxQ29QaDh4cDVZVXpXS3dXRXFLUzhkTDRYUEYrYWhzcmJVSG54SmcwSnNTazB0SFR4dmNlK29QRGRqdVB2VWROUXptUDNmNURwMzBZVFFhT0Z1eGsydVI1ZFBWMjJKYjdlUWNnazhtSWpaaG9XMVpRZG96a2hKbFlyQlpPbmozTWd1bXJIWUxPSDMzcFdRQmUzUFkwaWRFcExNKzh6Ylp1VW13YW1XbFpITXo3aFB2Vy9DY0FSL0ozVWxGYnpQMXJueEFCNXdoeWRYMzMzNVRvdjdhdFZpdm5HOHFKQ0lsRG8zYWNLeTR1Y2pJQWRVM1Z6RXhhU0dOTExRYWpuc1NvSktmOXhrVk81a3pWU2VxYnFnbnlDK1Y4ZlJreW1ZejR5Q2tPMjRVRlJlSHA0VVZkVS9Xd2ZFWkJHRTlFME9uRzdJc0pxUlVEejJ1NmJueGI3S1VFaThCVEVBUmhKQmlNZXM1VzV4UG9HNEx2ZFJiM3VaeHpGMG9BNk5GMjJycW9EaVV4S2hrUHRmU2ZVbnRYTThFQkE5MWM1MDVkenAvZitTOCtPL1NtdzN1TUpnTVdpNW5mdi9xVTAvNldabXpFVStOTlUzczlmL3IzajJ6THQ2ejVKb2Z6cFFxMGM5S1dFeHMra1hOMUpkeS85b21yK214dmJuK09sbzVHaDJYUHZmVVRxZjNkTFdqVW5yeS81eCsyZFE5di9DNSszZ0ZYZFF6aDZoV1daUU1RRnpFSmdLN2VEa3htbzhzdXpnRyswbzJOamk2cFFGVnI1OFcrNVVOdjIyNjNyYStYUHlxbGM5VkZQNThnV3RvYm5aWUxncnNUUWFjYkM3Szc2YWV3NjNsVTNlRzg3WTBtQWs5QkVJVGhaVEtiMkxyM1JYcTBYYXpLdW12RUM1MmNxNU9DemcvMnZZUktxWGE1amNWaXhtd3g4L1U3LzR1d29DajBCaDF0WGMwRStZVTViUGZ3aHFld1dDd3U5K0dLcDRjWFV5Zk9CbVE4OTlhUFdaWjVHMG54TXpDWmpjU0dUK0xFbVlOMDliUlRVblVTR1RJdXRsNmd1cjRNa0NxU2VtbDhpQWlPSlNGcWl0TytPN3JieUVoWjRqQyt0TE83RGFWU05XUkcxM09ZczhxQ3M4b0xKZXcvOFRHaGdaR2tUY3dFcEdKVEFCNkRzcHdBSGlycEpvZkJwTC9zdHVwQjIycjF2VTRWY3Z0cDFKNll6RVlzRm92TG9saUM0SzVFME9uRzdMdlhhbzFTUmR0T2cvUm8xMHVGaGtaVGYrRDUzZjJnTnc4RW5qK2VCMHRqUjdkdGdpQUlZMGxuZHh2djdubUJDeGZQc1dUV2VvZmlRaU9ocGIzUjFtM3g1Tm5EZkduajk0Z0ljZjdEL2NHK2w2aThjSVlnZnluSXRHSmwxZHc3bmI3USszcjU4OWJPNTJsb1BuL1pZMy9samg4N2RmWFZxTDN3OTVFcTVDM1B2STB6NS9JQVVDazlpQXlKbzZqaU9DYUxDWUN5bWtLVWN1bnJVWC9RcWRYM1lqRHB5U3Y1Z3NQNU8zanN0aDhTRlJwdjIvL1d2UzlTMTFURmY5enpTMUcxZEJUa0Z1MW41N0YzOGZVTzRONWIvZ09sUWpwL0Zvc1pBTG5NT2ZqclAwLzlQODJYMmhiSGJTMFdzMjNaNWJZVkJFRWlnazQzWnQrOXRsVUw4ZjVRMkNTOXJ1cUFHV0d1MzNjanBRVEQwMHZoaHdjR0FzOWZIWVhHWHJqSGVkaUZJQWpDRFpkL0VUNnZnb3AyNlRGYzVES1lNQXo3S1R0L21tMzcvNFhaWW1MVHNzZVlPaWx6R1BaNmFYbG5ENkdRSzFnNVp4TjFUVlVjTGR6Rkhjc2VkZGltbzd1Vk0rZnlXRFJqclMxSTBLZzlIUXErMk92cDdTUTJmQktaYVZrdTF6ZTAxTERqeU50WXJWWmFPNXY0OU5BYmdOUU45M0QrRHZMTGpwS2FtRUZHeW1MYmU2WlBtY2YwS2ZNQXFldmtzMi85bUx0V2ZKWGd2aUM0bzd1TmJmdGY0bnhET1ZhckZWL3ZBSmJNWEkvZXFLT21VYXI1cmpkb0thbzh6dXlVcGRSZVBPZXliYkhoMTM0bW03WHdXUkhrZEVGMzMvK0RZOTF3WGRzR281NlBEcjVLY2VVSkprU25zR241bHgzRzBhcjZianpvalRxWDd3WHdVRW1aemY2YkZQM1pUTWR0ZFU3YnV0cXUvMWdlS28wSU9nVmhFQkYwdWpHSG9GTW5GZkc1MllKT2dQUVF4OEFUNElWOGFUN1JKek5HdDIyQ0lMZ3ZyUW1lUHdWYlN5SE1DeVlGd0lMbzRkdS9ERGl5NS9yMmNiTGtNSjhjZXAySTRGZzJMZit5TFpnYVNTYXppWUt5WTB5T1M4ZFQ0ODJpbWV0NGY4OC9tSjJhWlF1K3JGWXIyNCs4aFVidGRjV1ZiVUdxdnV2bjdYcE9yODd1TnR0enRkS0QySENwV0ZCTlF6bkIvdUdFQlVYYnh1WmRLWmxNUm1kM0d3dW5yNmI0WEI2cGlSa3N6ZGpBWDkvN2hXMThuOUZrUUNGWGNLcjBDS2RLai9UOURxU0NOa3FGTk9idkJ3OC9jODFkTGIxVU1EME00aUxCSklOeEVITU95N1hkcSt2aDljK2U0V0xyQlZiTnZaTjU2U3VkQWowLzcwQmtNcG5UL0xFd01ENnpQOHZ1N3hNRURJenhkTFZ0Lzc4ZmY5OWc2cHVxWFhhaGJlOXFzZTFURUlRQklpbXFJQzBBQUNBQVNVUkJWT2gwWS9iZGE5dDBFRy9YbTZtcTg4YTM1MUxTUStDUHkrQ0hCNkZMS3J6SXh4WFFvWWYvTncrVVl0aUVJQWczMkJ2RlVOZ01ENmJCdzJramM0d2oxL0hlQ3hlcitQVFFHMHlPVGVldWxWKzFaUk5IV3M3cHZmUm91NWcvN1JZQVVoTm5jVEk2aGExNy84bFg3dmgvZUdsOE9KRDNDYVhWQld5KzVmR3JtaXYwMU5rakZKYm51RnhudFE2TStmVHg4ck5OMzVKZHVJZmtoSmt1dXhRLzgrYVAwQnVrdWNQNngyais0NFAvdG5XUi9QYjl2K1diOS80YUdDaU1CUEQ0WFQ4RDRNU1pMOWg1N0YyK3V1a250b0NrVjlmTmMyLzloQlZ6TnpFN1pja1ZmN2FoZUNraExnUkNRMEhsWExkbXpMcWVheHZnbzRPdjBOeGV6NWExVHpoTWNXSlBwVlFSRmhSTlhWTVZScFBSb2ZEUCtjWnlBT0lqcENxMlVTSHh5R1F5MjloZWUrY2J5NUhMNU1UMDNjaUlEazJndHJHU0N4ZlBPVlJDYm01dlFLdnZZZHJrZWRmNTZRUmgvQkZCcHh1ekR6cGJkSkJnVjhqd1ppZ21ORmhTRVB4bHBUVEc4NkkwM3ArRHRkQitBUDVuQ1dnVWwzNi9JQWpDY0Nwc2hzZG53SjNPdFdadUNvZnpkMkRGeW0xWmo5eXdnTE5YMTgwWEp6OGpNU3JabHRXVXlXVGN1dlJoWHZyd3Q3ejI2ZitSRUpWRTl1bTlMSjY1anFUNHE1dkxNRE10aStXWmQ3aGNkNzZoakRlMlB6dmtlM1VHTFkwdHRjVDNUWlVCY052U2gyMWorWHEwblh4NDRCWFd6TitNVDE5bDMvNU1wU3R0bmMxOGZ2UnRva0lINXVlMFdxM3NPUEkyWGhvZlpreFpjRldmVGJoeURTMjFsRllYTUM5OTVaQUJaNy8waVhQWW5iT1Y0OFg3YlYyM2pTWWp1VVg3OFBVT1lHS3NkTWZJVStQTnBKZzB5bXVMdUhDeHlqYnZha3Q3STZYVitTUW56TEIxM1owNmNRN1pwL2R5dU9Cek5vYy9ic3V3SHM3L0hJQVpTZUxjQzhKZ0l1aDBZNTVLS1VOb3NraVBVTHZpZXRVM1dhYXpYNVFQUEw4S2ZuQmdZT3hVUVJNOHVRZCt1M1QwaXg4Smd1QStKZ2JjdkFFblFGMVRGU3FsbWlOOVg0UUhpd3BOSUNWeEprYVRrWjNIM21YUmpEVzJMb2JYNnZPajcyQTBHVmcxN3k2SDVYN2VBYXhiZUI5djdYeWV4dFlMVEk1TFo5bnNXNjk2Lzltbjk1SjlldTlWdjY5WDE4VXJuL3loTHhpZWlOR2tSMi9Va1dnWHNQUjNvWXlObUhSRjNaQUQvVUo0Wk9QM3lDbmF4OS9mL3hYUllRbG8xRjZjcXl2aFM3ZCsvNFlGK3U2b3Jxa0tnT2EyZXZia2ZPQnltMFV6MXVLaDFwQ1psa1YrMlZGMjUyeWxxYTJlSVA4d2lpdFAwTnpld09aVmp6dWNwNVZ6NzZTNm9ZdzN0ditKV2NtTFVTaVVuQ3c1aEZxbFllWGNPMjNiUlljbE1IM0tmUEpMai9MNlozOGlNVHFaQ3hmUGNiWTZuL25UVmhFZU5Jejk3QVZobkJCL0VkMWNxQ2ZVOTBqUExWYkhDclp0T3NkeG56ZUxBQS80MHdyNHIwT1ExemNWVmtVN2ZHTVgvRytXRkpnS2dpQ010RW11aHhiZU5IUUdMUWFqM3BaOUdXeG0wa0pTRW1laTFYVnpycTZFa3FxVGJMN2xHOFNFSlY3VDhZNFY3cWF3UEljbHM5WVRFUnhqVzk3U2NaRmpCYnM0ZWZZd2Z0NEJCUGlHVUhhK2tGYy8vVC9tVDF2RnBKaTBLeTY2a3BtYVJkWVF3V3BOUXpsdjdYemVhYm5aWW1aMzlsYWl3eExKeXRqSW50d1BNQmoxSEMzY1JlcUVqQ3NlNTJwMU1ab3lLalNlZFF2dkl5UWdnbjNIUHdSQXBWUnpzdVFRczFPWEVoSVFjVVg3RnE1T2Y1Zm84dG9peW11TFhHNHpPelVMRDdVR2xWTE5RK3UvdzY3czl5bXBQb1hKWkNReUpJNzcxenpCaEpnVWgvZUVCa2J5eUlidnNpdjdmWEtLOXFGVUtFbU1TbWJsM0R1ZHhnTnZYUHdnZ2I0aDVKVWM0bnhER1lGK29heGRjQyt6VTVlT3pJY1doREZPQkoxdUxzZ3U2R3pWRGFwZzIzbHpCcDBnZGFWOWVnbjhOaHYyOUZYUXY5Z0xqKytTNXZLY0tjYndDNEl3UWlyN2VsbE1DUmpkZGx6T0R4LzUweFZ0NStjVHlHTzMvb0EzUC84enIzN3lSemJmOGpnVFkxS3Y2bGhhZlM5N2M3Y3hPWFlxUzJhdXA3dTNrN0thUWdyTHNxbXFMMFd0OG1EQjlOVXNtckVHbFZMTnFiTkgySi8zTWYvZThXZThQWDJaRWplTnVJaEpKQ1hNUU9OaW5zUitDb1hTWWM3TDQyY09Tc3RsQ3M2ZXowY2hWK0JwVjcyMHFhMGVrOWxJZUhBTTk2MzVUeW92bk9Gb3dTN3VXdkZWYWhvcmVQSERwNW1idHB6STBIaFVTalZiMW55VDd0NE9PcnBiTVZ0TXhJUk9vTEE4R3l0V0xyWmVJQ1ZoRmthVGdZYm1HdXBiemxOVmQ1YnltaUlVY2dVTHA2OW0vclJiS0szTzUwakJUbktLOXBFUU9ZWE10R1drSk02OHF0K25jR256cDYwYXNzcXhLOTZldnR5ZTljZ1ZiUnNSRXN1RDY3OTEyZTNrY2psTFpxMW55YXoxVjl3T1FYQm5JdWgwYzRGMjNWSGJkSkRnNTFqQjltWU8zdVF5K05FOENQZUdOODlJeTNxTThQMzk4S1YwMkpKeTZmY0xnaUFJRWsrTk53K3NmWkxYUDN1R3N2T0ZWeDEwZW5wNHNXbjVsNWtRbllKTUp1T05IYy9TMkZKTGdHOHdLK2Jjd2N5a1JRNVRXY3hNWHNqVVNYTTRYWjdEaVpLRG5EeDdtSXR0ZGFSUHVycjVRNnZyU3JuUUpFMVQ0cUhTc0diQnZTamtBd1A4MVNvUElvSmoyYkxtbTJqVW51U2QrWUxFNkdSU0o4d2lkY0lzd29LaXlDM2F6K0g4SFpqTUpvZDkrM2o2OGEwdFQzUG8xSGE2dFoyRUJrWXlkVkltSGQydHZQekovNkpXZWhBZk9ZWDFpN2FRa2pqTFZoQnArcFQ1VEpzOGo1S3FVeHpNKzRTeTg0VWk2QlFFd2UySm9OUE5CZG5kVUc3VkRpb21kSk9PNnh6czBYU1lFQ0JsUFkwV3FaejhTNFZRM0N3RnBkN2pxTnFmSUFqQ1NQRlFhM2h3L2JkUktkWFg5UDdraEJtMjU1dVdQWVpXMzBOcytNUWh1ODZxbENwbUppOWtadkpDV2p1YlVDcFVEdE5QOUZlSTdmZlk3VDkwMnNlZEs3NTh5VGI1K3dUeDVkdC9aTnZ2SGNzZXBWZlhiVnMvTTJraE01TVdBbUN4V0RDWmpWaXRWbVF5R1hLNUFybGN6bmNlK0ozVGZ2L3pubDhSNEJzODVHZVR5V1NrSk00a09XR0dVekFyQ0lMZ2pzUkVFMjV1OEZ5ZER0T20zSVFWYkllU0ZRdC9YZ2toZGtIMHNYcjQrczZiYi9vWFFSQ0VtNVZhNVRFc2s5cUhCa1lTRnpIcGl2Y1Y1QmVLbi9mSTlGZTJEMlE5TmQ0RUI0UVB1WjFhNVlHSFdvTmE1WEhKUWtDQmZpRlg5TmxrTXBuRE5CMkNJQWp1U2dTZGJpNW9VTkJwbitrc2I3L3g3YmtlRXdQZ2hkWFNuSjc5Nm51a0FrTmYxSTVldXdSQkVBUkJFQVRCblltZzA4M1pCNTF0T3FreXJGOWZ6eXFkU1pxL2N5enhVOE1mbHNIZFNRUExER2I0eFJINFc3NVVvVmNRQkdHc21CQS8rZkliQ2VOV1RHUTh3TEJrbjI4MjR0cDJiVHlmYzhHOWlhRFR6ZGtIbmMxU0JYTGk3Y2QxanFFdXR2M2tNdmphZFBqWkFsQVAxSlBndmJQd3pUMEQxWG9GUVJCdWRscDlMdzB0b3F1R082cHZQbyt1YjJxUThVaGMyODdHK3prWDNKc0lPdDFjNkVEbGVWcjYvczRsMkkzckhDdkZoRnhaSEFQUHI0SXd1ODk0dGhXK3NnTStxUmk5ZGdtQ0lGeXBtT2hvR2x0cVJyc1p3aWhvYUtraE9EZ0ltVXlHUXFFWWQ1a3ZjVzA3RysvblhIQnZJdWgwYzRFYVVQVDlUZXMwZ01uaU9LNXpMQlVUY2lYQkQvNnhHbGJFRFN6VG1lR1pFL0NqZzlDdUg3MjJDWUlnWEU3bTNObWNheXdhN1dZSW82RGlRaUVUSjAxQUxwZWpVcW5HWFFBaXJtMW40LzJjQys1TkJKMXVUZ1lFMjFWOHZkZzdxSUx0R001MDl2TldTVk9uL0d3QmVOa1ZJOHh0Z0VlM3c5RzYwV3ViSUFqQ3BhU25wK1BscnlLN2FPOW9OMFc0Z1k0VTdFTG1ZU0kyTmhhbFVvbGFyWGFvd2pzZURGemJlMGE3S1RlRkl3VTd4LzA1Rjl5YnVKb0ZoMmxHbWdiTjFWa3h4aXJZWHNyaUdIaHBMYVNIRGl6ck5NQlBEOEh2Y2tBcnBsSVRCT0VtdE9YKys3alFWa1oyb2ZoeTdnNk9GdXppUW1zcEN4Y3RRS2xVNHVQamcwbzFQcWRka2E3dGNyZS90cVZ6WHVZVzUxeHdYNHFmLy96blB4L3RSZ2lqSzdkaFlPeG1SZ1NrQnNPMk10Q2JwZTYyNnllQTF6ajUyK2VsZ3RXSlV2WXovK0pBTmR1S2R0aFZCUkUrRU9kMzZYMElndURlaXByaFJDUE1qWVRrNEpFOWxrd21ReWFUTVhWYUtrZE9IS0NvTEErZFhpb3I3dXZsZjVsM0MyTkZmZk41eW10T2M3aGdPejNtSmhZdG5ZOUNvY0RIeDRlUWtCQThQRHpHWGRiTDNhL3RnWFArR2QzbVp0czU5L1gxSlRnNGVGeWVjOEc5RFQzenNlQTJRdXdLN1RUM1NqL2ovYUd3U1hwZTFlbllCWGVza3dGM1RZSE1DUGpGWVRqZkpTMXYxc0xQRDhQc0NQak9iTWNDUklJZ0NLTkZMcGZqNGVIQjVudnZKamMzbDVMaVBJNFZmWTZIMm92YStxclJicDV3bldJaUU5QVplZ2tKQ1daQ1VxS3RlNlducHlkQlFVSGpPdmpvdjdidnZlOGVjbkp5M09iYXZ0dzUxMmcwNC9hY0MrNUxCSjJDUS9mYVpyc0t0cmFnc3dNeXdtOTh1MFphdkIvOGZUVzhXQ2hOcDlMdmVBTjhhVHM4bUNiTjk2a1E0L2dGUVJobFNxVVNYMTlmRml4WVFGcGFHdDNkM1poTUppd1dDMWFybUlCNFBKREpaTWpsY2x2M1NuOS9melFhRFVybCtQNnExdjk1M2ZIYWRuWE9QVDA5VVNnVWwzK3pJSXd4NC9zdm1YQkZRdTNIZFBabE91M0hkWTdsYVZNdVJ5V0hyMCtIckZqNGZjN0FaOVdiNFo4RnNPTWNmQzhUMGtKR3Q1MkNJQWhLcFJJdkx5L1VhalVCQVFFWURBYU1SaU5tczNuY2Z6a2Y3L3FueUZDcFZLalZhbFFxRlVxbDBtMnlYZTU0YmJ2N09SZmNqd2c2aFNFem5mM0crclFwVnlJNVNKcGE1ZjFTZUtVSWRIMUZoV3E3NE1tOXNEb0J2allEL05TajIwNUJFTnhiLzFRS1NxVVNqVWFEMVdvZHQxL0szVTMvR0VmN2h6dHh4MnZiM2MrNTRGNUUwQ2s0ak9sczZnczY0KzB5blpWdUVIUUN5R1ZTZDlybGNmQmNIaHk2TUxEdTh5bzRmQUh1VDRYYkowc1pVa0VRaE5FZ3Zwd0s0NVc0dGdWaC9CSmZuUVdIN3JVdFdyQUNBUjREV1QyZGFTQUQ2ZzZDUGVIbkMrRTNTeHgvTjkxRytIcytQUHdaN0ttV2ZrK0NJQWlDSUFpQ0lGeWFDRG9GbEhMSGJxTXQvVjFzN2JLZDd0REZkckRNQ0hobEhXeEpjU3dtZExFWGZwTU5YOWtCK1UyajF6NUJFQVJCRUFSQkdBdEUwQ2tBRUdyZnhiWi8yaFQ3Y1ozanVKalFwYWdWOEdnNnZMd09Wc1JKMDYzMHErcUVwL2JCRHcvQ09UY015Z1ZCRUFSQkVBVGhTb2d4blFJZ0ZST3FhSmVlTjd2SWRGYTdlVkFWNlEwL21nZGJVdUVmQlhDc2JtRGQ4UVk0MFFDckV1Q3g5UEUxcDZrNzBiVkRiN01Wb3hhUXlURHJSN3RGZ2oyRjJvclZDaW92SzU3QlZqVCtvdkNHSUFpQ0lJd1ZJdWdVQU1kTVozL1FPU0ZnWUZsL1FPcnU0djNnMTR2Z2JDdjg5UlNjYnBhV1c0R2RWYkR2dkJSODNwY2lCYXJDMk5CYUFmb3VLMWF6Q0dCdVZtYURkRzcwSFRMMFhSYVUzbVlDRXF4aWlnRkJFQVJCR0FQRS85UUM0SmlkNnc4Nkp3Y09kQ2V0YUFlVDVZWTM2NmFWRkFUUExJZW5sOEFrdStEY2FJSFBLdUdoVCtIbmg2RmNCT3Mzdll0RlVwWlRCSnhqaUVXT3NVdEo4eG5RYXJXWXplYlJicEVnQ0lJZ0NKY2dnazRCY0p5cnMzOU1wMFlCY1gzak9zMVc5NWs2NVdyTWpvQy8zUUkvblE5eHZnUExyVWhUcm54OUozeDdMK1EyakZvVGhVdG9yUUNUVHRRaEhvdGt5TUNrb3JYQ1NuZDN0d2c4QlVFUUJPRW1Kb0pPQVhDY0dzUitlcFNrb0lIbnBhMDNyajFqemRKWWVHa3QvR29ScElVNHJpdHNoaDhkaEs5OERudk9nMFhFT0RlRjNsYlFkMXB4TEE4bGpDMHlaRVlOYmZWYTlIbzlGb3ZvamlFSWdpQUlOeU14cGxNQUlNUkY5VnFRdXRqdXJKS2VsN2JkMkRhTlJmT2pwTWZaVm5pOUdJN2FGUnc2MXdHL09RWXZGc0RkU2JCdUFuZ29ScSt0N2s3YkFsYUxDRGpIT2psSzZQV2lzN01UbFVvMTdzZDNGaFFVY0R3M2o5cWFHancxM2xSVWxZNTJrNFRyTkNGK01scDlMN0d4TWN6T3pHRHExS2x1V1NUTG5hNXRjYzRGZHlTQ1RnRnd6SFJldEFzNlJhYnoyaVFGU1ZuUEM5M3dSakhzcVphNktJUDArLzNMU1hqNU5LeUloNDBUSWRILzB2c1RocDlSSzdLYzQ0WENxcUdycXhGL2YzK1VTdVc0L2VMMjZzdXZvZTIwRUJlYXhJd0ZLNGtJamhudEpnbkRwS0dsbHNhV0dnN3R5U1h2K0NtMlBIQ3ZXeFhKZXZYbDE5QjJtSWtMYzU5cjIzYk9kK2VTZC93a1d4NjR6NjNPdWVCK1pGYXJWWFQyRXdEWThEN28rb1pGYmIwZC9OUlM4YUMxNzBsakZHWEE5cnRBS2Y0ZVhyVldIYnh6Rmo2dEFLM0plZjJrQUNuenVUSUJ2TVN0b0J1aXNkQnFxNGdxakcwbTlIUjdWaEFkSFkydnIrK0lmMmw3cHdSZUtJQnZ6b1RiSm8vb29Xeis5dHcvaVF5WVJHWnExbzA1b0RCcXNndjNVTmRlemlOZmVRQ05Sb05DTWI2N3hJaHIyLzNPdWVDZVJQZ2cySVM0R05lcGxBL00xMmxGVkdPOVZrRWErUHAwZUdzalBKb09BUjZPNjh2YjRkazh1T3REK0cwMkZEYU5UanZkaVFnNHh3OGxIcGpOWmd3R3c3Z2MxL25xeTY4UjZlL2VYOHJkeWR6MEZVUUdUdUwxVjk4YzkwV3lYbm41TlNMOUo3cjl0VDAzZlFWUmJuTE9CZmNsZ2s3QlpxaHhuYUtMN2ZEeFZzR1dGQ240L09sOHlJeHc3T0JwTU1PdWF2ajJQbmprTTNpN0JEcjBvOVpjUVJnenJGWXJKcE9KOGRaNXA2Q2dnTjRPQzVscDd2MmwzTjNNbTdvQ1F3L2s1dWFPMnlKWkJma0ZhTnZOWktZdEcrMm0zQlRtdXNFNUY5eWJDRG9GbTdBaGdzNHBnUVBQejRxZ2MxZ281VkxGMjk4c2dYOXZoRWVtUW9TMzR6YTEzZkNQQXJqN0kvaitBZmk0QXRwRkFDb0lidVY0VGg3eFlWTkd1eG5DS0pnUWxVcng2Ukk2T3p2SFplYnJlRzRlOGVGSm85Mk1tOHA0UCtlQ2V4TkJwMkFUYmhkME50b0huZmFaVGxIQmR0aUZlTUlEcWZEYWV2amZMRmdSQnlxN2Y1a1dLK1Exd3A5T3dOMGZTdk4rZmxBR0xkcWg5eWtJN21pOFpUa0JhbXByQ0ErT0hlMW1DS01nSWppV3BxWW11cnE2eG1VV1gxemJ6c2I3T1JmY215aFpJdGlFMldYYUduc0duazhLa0xxQVdvR3FEcW00a0NnbU5QeGt3SXd3NmZHRVVhcDR1LzBjbE5rRitsYWtlVDhMbTZVS3VNbEJzQ1FXbHNRNFowb0ZRUmo3UEQyODNLS1NwK0FzTWlRT0Q3VUdvOUdJd1dEQXc4TmpYRlZtRnRlMnMvRit6Z1gzSm9KT3dXYW9US2RTRGhNRHBHSTNWcVJzWjJyd0RXK2VXL0ZXd2EyVHBFZHROeHlzZ1VPMXpwbm1rbGJwOFVLK2RITmdjUXdzallNWW45RnB0eUFJdzZ1eXVteTBteUNNb3RyNmFvY2lXZU5wT2cxeGJiczJucys1NE41RTBDbllESlhwQkpnY09GQzU5bXlyQ0RwdnBCZ2ZxZmpRbGhSbzBrb0I2QmUxVU5RczNRVG9WOTR1UGY1MUdxSjhZSGFFOUpnVkJocnhMMTBRaERHb1I5dUZoOW9UcGNMNWoxaGRVelZCL21GbzFKNHUzbmxqZFBhMDQrY2Q0TFM4Ujl1RnQ2ZnZzQnhqdkJiSkVvWW16cmt3SG9uYko0Sk5wRjNRMmF3RnM5M2ZPbEhCOXVZUTZnbDNUb0ZubHNPN3Q4RzNNbUJXT01nSDliNnA2NGFQeXVHL0RzR3RIMGpqUU44b2xtNFlXTVQvWVNPdVY5ZU4zcUJ6V3FZempMK0J1RTF0OWZ6cm85K1RWM0pveUczS2E0cjQxMGUvNTJ4MS9nMXNtVEFhT3JyYitNUHIzNk9tb2NKaCtWL2Yrd1Vuem56aDhqMS9mZThYRkpSbHUxeTM3L2lIdlBycEgxMnUrK2UyMzNDKy92TFpzaGMvL0MzSEN2ZllYbHNzbGl0NjlPdnU3V1IzOWxhbmFxTHRYUzM4K2UyZk9GMzc1VFZGUFBQbUR6bFhkL2F5YlJNRVFYQVhJdjhoMkNoa0VLaUJ0cjd2eWhkN0J3SlJVVXpvNWhQZ0FSc21Tbzh1QXh5dGc0TzFjS3pPY1R1TGRXQWM2TDlPUzExM004Smhhb2gwTXlFdFpIVGFQNTY5dU8xcEVxS1MyTGprUWR1eWYzMzBlNkxERXJrOTY1SEx2dDlrTm1HeFhGL2xRcFZTalV3bW83UzZBSzIreC9VMktnOUNBeUtwcUMyKzR2MU9qRWtsTkREUzlucFg5bnMwdGRlVG5ERFQ1ZllXaTRWZDJlK2gxZlV3SVRybDZqNkVjRjMwQmgxSEMzZFJjdTRrN2QwdEtCVXFva0xqV1Rwckk5RmhDU055ekxhdUpucTBYWGdOeXZJWmpIck1acFBMOS9UcXVqR1pqUzdYbGRXY1pzYVVCZGZWcGw1dEYwYlRRT252MXo3N1A2b3ZFNng2cURUODRKRm5BTkFidE9RVzd3ZGc1ZHhOdG0wQ2ZJT1psNzZTL2NjL0ltM0NiRHpVR3ZRR0haOTg4VHBKOGROSmpCcSt5cXdpNCtXczhrSUoyYWYzME5oU1E2K3VCMytmSUtaTm5zdTg5RldvbENxSGJZMG1JMStjL0l6QzhteDZ0SjM0K3dTVG1aWkZabXFXMDVqSnpwNTI5dVJzcGJ5bUNLUEpRRVJJTEZrWkcxMysvY292UGNxeDAzdG9hVzlBby9ZaWRVSUd5ek52UjYzeWNOcjJhb2x6TG93M0l1Z1VISVI3dVE0NkovaExRYW5aQ3VjN1FXY0dqV0wwMmlrNDhsWERMUW5TUTIrR3dpWTRlUkZPTmtxRmlPei82K294U3NIcHdWcnB0VUlHaWY2UUhDd1ZKa29PaGpoZjUreXA0S3owZkNGYVhiZlRjcTJobDdhdVp2SkxqOXFXNlExYTJqcWJISllCQkFkRUVCT1c2TEJzNTdGM09WNTg0THJhOXNTOS8wMkFiekFIOGo2aHZ2bTh5MjM4ZllMSXl0akl6bVB2WHZGK2IxdjZzQzNvUEhIbUM4cHJpcERMNUR6MzFvK2R0cDA2YVE3aHdURTB0ZFVqbDhuNTQrdmZkN25QcjI3NkNZRis0dTdIY0x2WVZrZHUwWDVTRW1jeWRkSWNPcnBhS0NqUDVsOGYvWTZITnp4RmJNVEVZVDltVzJjVFNvV1NRRi9wZkg1MDRGWE9uTXREYjlTeE8yY3IrNDUvNlBRZXZWSEhqaU52cyt2WWV6eTg0U2tpUXFTS3BoY3VWdEhWMDA3S0VEYzByc2VVdUdrc25MSEc1YnJDOG14S3F3dHNyNE1Ed2xtellETWZIM3lOdUloSkdJeDZ0aDk1cTIrdEZhUEp5TE45MTcvWllzSmcxRk5ScStYM3J6NEZnRWJ0eVRmdi9mV3dmd1ozZDZ4d0Z5YVRrV21UNXlPWHk2bW9LV0xmOFkrb2FhaGd5OXB2MnJheldxMjh1L3R2bE5jVWtUNXBEcUdCVVJSWG5tREhrYmZSNm5wWW1ySEJ0bTEzYnljdmZmaGJkSVplWmlZdFFxM3k0R1RKSWQ3WS9pejNyMzJTQ2RISnRtMFBuZHJCM3R4dHhJWlBaTW1zRGRRMVZaRlR0SStMYlhVOHVPNWJvZ0NRSUF3aWdrN0JRYmkzVkpnRytzWjFoa3JQKzRzSmxmWUZNR1Z0a0M2K0k5NlVQQlFENHprQnVvMXc2cUkwN2NxcFJqamY1Ymk5MlRvd0h2U1R2aDV4R3FVMFAydC9FSm9jNURpUHF5QXByamhPWTlzRnArVUdnNDZMclJjNGRucWdTNS9PMEV0emU3M0RzcWJXT21hbExIWUtPdnN0bWJVZXBjTHhqbjEzYndjNVJmdVlIRHVWMkloSlR1K3ByQzJtcXI3VTl2cmhEVTloSHBRMVBYWDJDTHV5MzJQR2xBVk1uektmNlZQbU82eC81Wk0vME5yWnhMZTNQRDNrWjYrdUwrUHpvMjh6YmZJODBpYk01dE5EYnpBamFRRUpkdG1kWG0wWDIvYS9URUxrRkpaa2JPQjBlUTVWZFdkWnQyZ0xjdm5BWFNzZkwvOGhqeU5jdTVDQUNKNjQ5Ny94VUd0c3l5YkhwZlBXenVmSktkbzNyRUZuWjA4N3RSY3JLYThwd2t2alEwbjFLVURLak05SVdzQjd1MThnYldJbUtZbk9BZVJiTzU4bkkza3hrK1BTQ2ZJUHN5MC9WWHFFME1CSVBOU2VsRlNkY25uYzJvdm5zRmdkdTcwcUZTcGl3aWZZdXQ0YVRRYWEyeHNvclM0Z29DOFk5dmIwSlRaOGdzdDlsbGJuNDZseExBYytNMmtoUlJYSHFhb3ZaZUgwMVd5KzVYR0g5UVZseHlpdVBNR1dOZDlrTUpsTWpHUWFDZXNXYmlIQWQ2REF4TkpaRzNqeHc2Y3ByeTJpcGIyUjRJQndBSW9xamxOZVU4VGltZXRZTnZ0V0FPWk9YY0VMVzMvTjRmd2RaS1Fzd2NmTEQ0QURKejZtczZlTkI5Wjl5eFpnVHBzMGw3KzkvMHQyWjcvUFZ6ZEpOeGM2dWxzNWNPSmpFaUtuOE1DNmI5bUsvV3piL3pJRlpjY29yUzRnS1dINkRmdGRDTUpZSUlKT3djRlFGV3hCNm1MYjM3VzJ0RlVFbldPRmp3b1dSVXNQZ0ZhZGxBVXRiWVV6TFZLd2FSalVrMU5uZ29JbTZkRlBvNVF5b3RFK0VPY24vWXoxazdMZzd1cjJaVjl5dWZ6cGw1OWtadEpDVnN5NXc3YnNMKy84ektsNzdSOWUvOTRsOXo5MzZnbzhQUnlqL1libUduS0s5cEVRbGNUOGFhdWMzbU13NmgyQ1RyWEtBNzFCUjJGNURyTlRsMUJkWDhiZTNBK1lPakhUNFE2L3ZjYVdXaEtqa2wydUF5bmdmT3Z6dnhBUkVzZUd4UStna0N1SUNJNGx0MmdmNlJQbjJMN3MvWFBiYjVESlpLeGYvQURCL21FbzVFb0t5ckk1Y2VZZ2Q2MzRxc2dFakxEQjF3NWd1MUZoTkJ1RzlWajFUZFY4Zk9CVkRDWTlDcm5DOW54MnlsTFdMcndYaFVLSnA0Y1hmdDZCVHUrVklTUFFMNVE0dTVzb0JxT2Vvb3BjNXFXdnBQTENHWWRzdk5WcXdkVFhWZmZRcWUwbzVBckhteGllZnR5MThxdTh0K2NGUU9xdVhsUnhuRFBuOHNoSVdlSjAvT1BGQjlCNGVLRldlcUEzNmlnb3ozWjUvZCs5OG11MkFONUw0K1BRL1RHbmFCOXhFWk9KQ1hNTVpHVXltYmpPUjRoOXdBblM3em8yZkNKMVRkVVk3THBUbnlvOWdsS2hkUGg3cVZLcXlFek5Zc2ZSdHltcktXUm0wa0pNWmhPRkZUbEVoeVU2WkRTREE4S1pFamVOTTFVbmFlMXNJc2d2bE1MeUhNd1dNd3VtcjNhb0xydGcyaTNTRFloekowVFFLUWlEaUtCVGNHQ2Z6Ym80YUJqWUZMdnZDcUtZME5nVnBJRVZjZElEcERHZjFaMVNodnRzMzZPeTNiR1FGRWlCNkprVzZURlltQmZFK2twQmFFeGZNQnJyQzZGZTB2eWo0OWxMSC8wT3JjN3hINHZCcUNldjVKQkRkcWE5cTVudTNnNys4czdQYk10NlhYVE5IUW5uNmtyWWZ1VGZWTldmNWR5RkVxSkNFN2gxNmNPMjlVMXQ5ZlRvcEJSNHIxWXFlT1NoOW5RSVhnR0MvTUx3OHc3Z1dPRnVBdjFDMmJ6cWNTNjJTcG5ldVZPWDA5TFJTRXRISTNxajFFZC9UdHB5bXRzYjBCdTAxRFZWbzVBcm1EOXRGUjFkTGJSMU5SUGtGM3BEUHI4d29MNnBHc0FwT0xwZVNRblQrY0Vqei9EY1d6OWhkbW9XODZldDVJV3QvKzJRTWR4LzRtUDJuL2o0aXZaMzRzeEJkQVl0R3JVWEdTbUx5VWhaYkZ2M3hjblBLS3M1VFcxakphR0JrVVNGSm5DYjNmWGM3Lzg5K21jQW5udnJKOHhJV3NEaW1lc0FLWk52TDcvMEtJMnRGN0JZekNpVkttTENKckJzOW0xTys3UFBHQmVVSGVQREE2ODRiZlByRjcvaDhEcDFRZ1ozcmZqS0ZYMW00ZnBZclZicW04K2o4ZkFpSkNEQ3R1eDhRemtSSVhGT1ZZN2pJaWNEVWhYa21Va0xhV3lweFdEVXV4eUxHeGM1bVROVko2bHZxaWJJTDVUejlXWElaRExpSTZjNGJCY1dGSVduaHhkMWZmL09CRUVZSUlKT3dVRzQvYlFwTGpLZC9jNktZa0xqaHJ4dlRHZWlQNnp0NitWcHRFQkYrMEFRZXJaVkdzczdWRm1EaTczUzQwU2o0M0sxb2k4ajZnc3h2Z1BCYUp3ZmVJMkR2ejU2ZzQ3YXhrb3lVN09JRFplNkttcjFQV3cvOGhZcGlUTkppQno0OHJJcit6MkMvTVBJU0I3SXRIeDY2STBiMHM3a2hCbHNYUHdnSHgxOEZhVkN5ZDByditZd0JjV2hVOXNwTE05eGVNK3AwaU9jS2ozaXNHek4vTTNNbWJxTVRjdS9qTWxzeEd3MjhjOXR2MEdwVU5xNkVMNi85NTlPeDgrMjYxSU1ZREliMFJ0MVRsMFVoZUZuTU9ycDBYYWgxZmRRMjFqSkY2YytJeUZ5Q25QU2xnMzdzZlFHSFcxZHpiWXhtYjI2Ym55OUJxWVQ2YjkrQmh1YzhUZWFqQnd0MkRYa2NmTExqakU3WlFtMWpaVWt4VThucDJnZjZ4YmVoMHFwdnFaMlAzYjdEeSs1L29OOUwyRXlTWVdPWmlZdllsSnNHZ0FhRHkrK3VYbm9zWm8zNnQrM08rdm9ic05rTXREZTNVTGVtUytvYTZyaWptV1AyYTZGcnQ0T1RHYWpiWXl4dmY1TWFVZVhkQ2UxdGZOaTMvS2h0MjIzMjliWHk5K3BZQkdBbjA4UUxlMk5Uc3NGd2QyTmc2OTl3bkFLdjhSY25mYkZoR3E3UkRHaDhVd2w3eHZQWXowVUhnQUFJQUJKUkVGVWFYZWp3V2lSem50TlY5L1BUcWp0bHA1M0RkRlR6MkNHY3gzU1l6QVBCZmlvd1ZjbEZVTHlVVXMvYmM5ZExPOS9LRzZTOUdsYnA5VC9PQ2xodXEyeVlVMWpKU0FWS3BrU1A4MjI3WUc4VC9EM0NXYnFwRXpiTWkrTnp5WEhNejd6cHZPWDRmNHVmWHR6dDduTUdnMVZJWFJHMGdKNnRGMGN5UHVZOXE1bTJ4aW1mdjQrUVR5ODRTbmJQb3dtQXg1cVQyUXlHVHFEbGhlMkRueTVWaWxWcUpRcXVuczdBYmgxeWNNT24rdHlCbWVhaEpGejVseWVRMFl1YmNKczFpellQQ3pWTlFkcmFLa0JJRElrRHBQWlJGZHZ1OE9YL2NiV1dvclA1VG05Yi9BMWUralVka3htSXg0cWpkTzIxZlZsdEhaY0pDVnhGanVQdlVkMGFDSXE1V0dLSzA4NGpVMTJPSWJGVE5uNTA3YlgrYVZIT1YyUmU4blA4KzM3ZjR0RzdVbFhUenRHazRINjV2TlNacXN2Nk1ScXBVZmJPZVQ3VFdhajA1aHNZWGk5L1BIdjZlaVd1bDU1ZS9weWU5YWpEdU9HZFhycDdybUhpN2xjKzYrdi9xNjRsOXBXUFdoYnJiN1g2VzlvUDQzYUU1UFppTVZpY2VoNkt3anVUZ1NkZ2dQN01aMzFQVkptcS8vN3ZWd0drd01IQ2cyZGJZSHBZWVAzSUl4WEt2bEFSblN3ZHYxQVFGclhMV1ZGYTd1a2JydEQwWnRCcjRXV2E1eTZVcU1BbFFMVWN1bW5TaTVsVnUxLzJxKzMvK21oZ05YWGRsZ0hMWDEzeG1zYksrbnFhUWVncGxHcXh0VFFVdU13VmNsUTFXdTdldHV4V0MxRUJNYzQ3WDlXOG1LSGpDUkF0N2FUL05LanhJWlBKTnBGQWFMcWhqSnErd0pmZ04vODZ3bUg5V2FMbWRjK2U4YjIrcFo1ZHdNZ2w4bHRkL09QRnV4aVYvYjdmTytoUCtMcDRZVldQNmpid3lDZkhIcmRycHJuNWVrTldpYkhwVi94OXNLMVM0aEs0cDVWWDZkWDEwMVRXejBGWmNkNC90MmZjOCtxcnhQZjE3MXd1UFIzZDlXb1BXbHN2WURWYWlVMEtNcTJ2cUsybUlhV0dycDdPOUFadExZdWtBYmp3UGc3blVITDBZS2QzREx2Ymc2ZDJ1NTBqSU1uUDJWSzNEVDhmYVE3WWpLWmpCbFRGbkF3NzFPbVRwcUR3bTVzcDFiZlMwVk5FVHBETHdmelBnVWdLME1xSkpNWW5jekVtRlIyWmIvUDVsV1BPNHdKUFYyUlMwblZTVnUyN0tFTjN3R2NNN0o2bzQ0M3RqODc1TytqVjljdHJ2TVJ0bUh4QStqMHZYVDJ0Rk4ydm9EMzlyeEEycm5aYkZyK0dES1p6RGIxbE54Rk1hZitzYmI5UDgyWDJoYkhiUzBXczIzWjViWVZCRUVpZ2s3QmdiZEsra0t1TjB0ai9kcDAwaGpBZmxPQ0JvTE8wallSZEFxU0FBL3BNWFZRcnlRclVzYmNsaDN0KzFuYkpYWEh2UjQ2cy9TNEZuSVpyQjZHSVcxR281N1F3RWlLS284RDBweVVMUjJOcUZVZXRtWDl0UG9lVEcxR2poVHNkRmplMUZiUHFybDNPUVNkL2RuTTVabTNPWFVaYkdpdUliLzBLSlBqMGwwV0V0cWIrNkZEMExuSWJscUlnckpzZElaZTVxUXRvMGZiUlU3UlBvY3Y2ZGRxMmV6Ym1CUTc5WXEzMzdidnBlcytwcjJuNjZCWU8rM3lHdzZ6NTA1S2o1RWlsOEgxWHFiK1BrRzJBQTFnZnZwSy9yNzExM3l3N3lXZXVQZS9oelVUVTkxUVJseUVGTWpXTkZiZzYrV1BiMThtZi9YOGV3Z05pQ1E0SUp3dlRuNUdhWFdCclZ0cmNXV2VyVXV1UnUxSjJzUk1NbEtXT0FXZFZYV2xuTHRRd3BkdWRaeDZaODdVNVJ3cjNFM2VtUy9JVE1zQ29LanlCRnYzL2hPcjFZcE1KaU1sWVNhcjV0MUZnRzh3NStyTzRPY2R5T3pVTFBibWZvaENvV1JpVEtwdGZ3ZnlQbUZTN05UTC90dlFxTDE0OHI3L0dYTDlCL3RlY3FvY2ZTMmF0ZkJaRWVSMFFYZmYvODFqM1hCYzI0RERlWnMvYlNXN3M3ZHlwR0FuQ1ZGSlpLUXNSdFdYMGU4ZloyNnYvMmFIaDByS2JQWm4vKzJMRUExc3EzUGExdFYyL2NmeVVHbEUwQ2tJZzRpZ1UzQVM1VFBRSGJLeFoxRFFhVmRNNkt3b0ppUmNoZ3lJOEpZZW1SR082eXhXNkRSQXQySGdaNWY5d3doZCtrSFBqZEpyazhYbDRXNjRHVWtMbUpFa1RWeHZNcHZZdHY5ZnRIUTBjdmZLcnpsOEdRTFgxV3ZidTFwNDlxMGY0K2ZqV05IVDJqY0ZoRUorL1graSs0dW5nTlQxdDZPN2hjVXoxMUZRbGcxQWRGZ2k1K3BLcnVzWUNybmk2cm9SRHZPWHNYUnZPS3V6U0JrR0dZeDArU3FMVlhxa0JrTkd4T1czdjFZeTRNaWV5MjUyVmZ4OEFwa2NsMDVCMlRIYU9wdHNsWWFIZzk2ZzVWeGRDZTFkTFpTZlAwMWlWREp0bmMxbzlUMzRlUWVpTitxb2E2cW1zNis3YW4reGxRRGZZSFQ2WHVxYXFnbjBDK1hXSlE4NWZXRTNtb3g4ZXVnTkpzV2tPVTExNHV2bHo0eWtoZXpPMlVwQ1ZCS2hnWkVFK29ad3k3eTdTVW1jeFNzZi95OFJJYkZPMVU2VkNpV3BpYlBJUHIzWDl1LzFmRU01Rnk2ZVkrV2NUWmY5dkZwOWoxTlBBbnRtczRsa0YxUEVYQzB2bFhTRE55NFNUTEtoeDlhUEpTTnhiUVBNVGwzS2tZS2RWTldkSlNObE1YN2VnY2hrTWxzWFhIdjk0elA3cCtucHZ6blRQOGJUMWJiQi9kdjZCbFBmVk8yeUMyMTdWNHZEMUQrQ0lFaEUwQ2s0Q2ZleUN6cDdJY1h1Lytra3V6RitwYUtZa0hBZDVMS0JET20xMEpxa01hTkd5OEJQKytjR3M0djFaakJZd0dRR3JyRmI3MkFtczRtelZhZlltN3VOOXU0V1ZzKy9oMkQvY051WGxINWhRZEg0ZVFmUTN0WEMxbjB2MHRYVFRvKzJDNVZTN1RCVkJFaDM0R1V5MllpT0I2cXNMY2JYeTUvUXdFaW5kZjBaZ0NzTkpIY2VlNWRkMmU5ZjhiRk5aaU5UNG9Zdk03bmVIK2FHbkNZa0pJVFEwRkJVcXBFZFIvZE9DYnhRQU12ajRQYmg3YUhxNU1qbE43bHEvVGMxaGp2NHYyL05mL0xPenIveXI0OStSNit1bTd0WGZaMERlWjl3eG00Y3A5RTBNQUJjS2tLbGNnZ3c3MWoyS01rSk01ejJ2VHY3ZmJwN08zaHczYmRjSG52Rm5Ec29PMS9BdTd2L3ppTWJ2MHRVYUR4Um9mR1hiZk84OUpYOFk5di9VRjVUUkVKVUV0c1AvNXZFNk9RcjZucXM4ZkRpUCsvNTVaRHJQenYwNW1YM2NTVzhsQkFYQXFHaE1NS1g5ZzAxRXRkMi81eXQvZGVVU3FraUxDaWF1cVlxakNhalErR2Y4NDNsQU1UM1plZWpRdUtSeVdSVTk4M3ZhdTk4WXpseW1aeVl2b0p4MGFFSjFEWldjdUhpT1lmNWJwdmJHOURxZTVnMmVkNElmRHBCR050RTBDazRDYk1ySmpTNEMyUzgzMEQzMjdwdTZEWks4MEFLd28zbXFaUWUxNnJ1eExXL1Y1cjNMNWVxK2xKS3F3c2N4bTUrZnZRZFBqLzZ6cER2UFhScUJ3Qiszb0hjdHZSaG9zTVNiVjBRKy9WM0JkdVQ4NEhUKzd2N0NwZVVuUzkwT2VWS2RZUHpGeVpYV3J1YWhnejhlblJkS0JVcWw1VVpYUkdGaEc1T05ZMlZUbG5CbHZaR3psYm5FK1FYYXN2YURCZU4ycE10YTUvZ2hhMi9wcXUzQTROUngrMVpqOWl5KzJlcjgvbHcvOHNrSmN5Z3FhME91VnhCV0dBVTZ4ZmRmOG11aURtbjk1RmJ2Si9ibGo1TVcxY3pwVFdGdG5YbHRVVjA5cmJqb2RLd2NjbER2TG5qT1Y3NjZIZmN2K1lKQXYwdVA1bDBSRWdzTTVNV3NtMy92NGlQbkV4YlZ6TjNyZnphRlgxZUdZN2pVUWN6Vzh3b0ZPSnIxa2pvN0c0RG1Rdy83d0NINVVmeVB3ZHc2TzZmUG5FT3UzTzJjcng0djIxSWd0RmtKTGRvSDc3ZUFVenNLd3pscWZGbVVrd2E1YlZGWExoWVJYUllBaUQ5bXltdHppYzVZUVplZlZNQVRaMDRoK3pUZXpsYzhEbWJ3eCszWGIrSCs0N2Yzd05HRUlRQjRxK2g0TVMrbU5EZ0NyWnlHVXdNZ09LK0pFNXBLOHdhdnQ1WmdqQW1LQlZLaWlwUFVOTlFUa3JpTEdReUdTZlBIdWF4MjM1NFJXTWtkMlcvVDYrK203U0pzMTJ1NytwcHgycTFrbE8wejJsZC8zalBtc1lLTGpSVk9hMGZxbnJ0WUkvZStuMk1mZE5BREZiZlZPM1U1ZmRTUGpyNENoOS84ZG9WYnovY21VN0J0YjI1SDZEVjlUQTVMaDJOaHhldEhSZHRVK05zWFBLUWJUdWp5Y2pPWSsreWFNWWFoL0dmMTZLMHVvQ1dqa2FTNHFlemRlK0xkUFYwTUgvYVNvb3I4L2p3d012Y3NleFJtdHJxYUc2clo5T3l4M2o1NC8vbHZUMHZzR0h4ZzNoNmVEbnRyNzI3aGV6VGU4aksyTWowS2ZQWmQvd2pUdHRONzFOeTdpUVZOVVg0K1FUeThJYW4yTFQ4eTJ3Ly9PK3Jhdk9LekRzNFhaSExtWE1uV1pGNWg4dGczR3d4TzQzUDFPcDcrZXQ3dnhoeXY4UFZ2Vlp3MXRyVnhKdmJueU01WVFaaFFkRVlqRG9xTDV5aHJxbWF5WEhwcEUrYVk5czJNeTJML0xLajdNN1pTbE5iUFVIK1lSUlhucUM1dllITnF4NTNLTmEyY3U2ZFZEZVU4Y2IyUHpFcmVURUtoWktUSllkUXF6U3NuSHVuYmJ2b3NBU21UNWxQZnVsUlh2L3NUeVJHSjNQaDRqbk9WdWN6ZjlvcXdvT2liK2p2UXhER0FoRjBDazR1TlZjblNNV0ViRUZubXdnNkJmZDB4N0pIVVNuVktCVktqaFZLZzVQQ2dxSWRzb1A1cFVlNTBGVEZ1b1gzT2J4WG8vYWtWKytjcGV6WDF0bEVUUGdFSGgxVU1BV2tRa0l2ZlBEZkxNKzhmY2hDUXE2cWZycmlLcFBaMXRuTWhhYXFTMDQvTWRqU2pJMU1qRTdGWXJXNHJQdzQyTlVFcU1LMW01ZStrdXpDUFp3cVBZSlcxNE8zcHk4cGlUTlpOR090UTdkcXJhNmJjM1VsbEZTZFpQTXQzeURHUlZYa0sxRjVvWVNQRHI3QzhzemJXVGg5TlVjTGRqTTViaXFmSDMySEUyY09jdXZTaDBudXkzS0NOSmJ6b1EzZjRlMmR6L1BudDMvS29obHJtWlc4Q0EvMVFDR0JBSjlnSHRud1hWc1h4bVd6YjJYWmJLa0M3Uy8vOFhVMkxIN0FZV3FpdEFrWlRJaE9jUWhnclpjWUJkblVWcy83ZS82QkRCa1J3YkhzTy80aFpvdUpCZE5YMjRJUnZVSEh1N3YvanQ2ZzVlVFpRNlJNbUVWSVFDU0xacXhsZWVadFErNjdvQ3o3a3NjV3JsMVlZQlN6a2hkUlhsdEVTZFVwYVZsUUZHc1gzRXRHeWhLSHpMbEtxZWFoOWQ5aFYvYjdsRlNmd21ReUVoa1N4LzFybm1CQ1RJckRma01ESTNsa3czZlpsZjArT1VYN1VDcVVKRVlsczNMdW5VNWpnamN1ZnBCQTN4RHlTZzV4dnFHTVFMOVExaTY0bDltcFMwZitGeUFJWTVBSU9nVW5sOHAwZ2xROFkxdGZENzdpNWh2VEprRzQyYmpLeWd4V1ZWOUtmVit4bEN2VjBGS0wzcWdqMlAvRzNjM3g5UERHeDhzZnE5VnE2eHA4c2ZVQ2phMFhDQStLUmk2VDQrY2Q0QkFNZ0RUUDZKZHYveEdCZnFGMDkzYnd3bnUvNE00Vlh5RnRRb2JMNC96UFMvL0p2UFNWYkZyMkdESXhmOTJJUzRxZlRsTDg5TXR1NStjVHlHTzMvb0EzUC84enIzN3lSemJmOHJoVElhekxLVHQvbXJkM1BrOW1XaFlMcDBzVEVxVk9tTVcvUHZvZGNybUNoOVovaDVodzUzcWxRWDZoZlBuMkg3RTNkeHY3am45SVRQZ0VweTdCOW1QbXJvU25oeGU5dWg1T2wrZGd0cGpvNkc2MVZSM3RaelFaMkp2N0lVY0xkaElWbXNCWE4vMEVmNThnOXAvNGlBTjVuNUJidkovWktVdFpPR01OcjN6eUJ6cTZXL25LSFQ5bVYvWjdQUC9PejVnK1pUN1JZWWxVMUJZamw4bVJ5ZVcycVRJc0ZqTW1zd2tQdFFhVDJVUmhlUTdKQ1RPdnVMdTZjSGxlR2gvV0xOaDh4ZHRMYzNnK2N2a05rYnBjUDdqZTlkaGhlM0s1bkNXejFyTmsxdm9yYm9jZ3VETVJkQXBPN0RPZGRTNlNNZE5EQjU2ZkZrR25JQXlwdnFrYXRWcERyNjdITmhib2N2cUxyaVJFVGhuSnBqbFlzMkF6Rm91Rnp3Ny9tOUx6QlVTRnhxUFY5ZkRDMWwrVG1ackYwb3lOZkd2TDA3YnRYOXoydE11dXZRRHY3L2tINysvNXg1REhPblJxaDIxY2E3OE5peDlnVnZLaTRma3d3alh4MUhqendOb25lZjJ6WnlnN1gzalZRV2RNV0NKckZteDJ5UEw0K3dTeGR1RjlKRVlsMjZhamNFV2xWTE42L2owc21iWEI0V2FPVENhLzVtSmFLcVdLSFVmZkJxU3NXT3FnR3lFR281N0tDOFZzV1B3QTB5YlBzMlhHbG1mZVR2cWt1ZXpKL1FDRlFvbFNvY1RIeTUrMUMrNGxJamlHKzljOFFWN0pGeFNVWjFOWW5vUGVvTFVWcnhsS1JIQ3NRM2RQUVJBRWR5U0NUc0ZKb0VZYXUybXhTZ1dEZW96Uy9KMzlnajJsS1RBYWVxU3BMcW82SWNGdjlOb3JDS1BOVStOTnNIKzRRNWV1VTJlUGNMR3ZHK0VmWC84ZWlkSEpwRTdJSURsK0JwbFRsNkhYTzVmUE5ab01uQ285Z2x3bXY2cDVMKzMxenlmbnFqQ0x3YWh6T2FINXhkWTZQam4wT3JXTmxVUUV4N0pselJPb2xDcjI1bTRqcDJnZlJaWEhXVDMvSHFaT2xJb0ZyVmx3TDNxRFkvdDNaYjlIZTFjTGQ2Mzg2cENUcHIreDQxbFNFek9ZbWJUUVlYbUlpd3E2d28zbm9kYnc0UHB2TzgwTmV5VThOZDR1dXhXNnlyUXVucm5PWVNvZjJ6NEc5UjY0MUJ5WUFQLzFsYjhOdVU2bFZQT1R4NTRIY0FwY0g5N3cxQ1gzR3hvWXliMjNmTVAyK3A1Vlg3ZDF0WlhMNWN4T1hlcjBXUzBXaTBQbFZCa2pXMzFhRUFSaHJCRkJwK0NrZjI3Ri9peG5ZeTlNY0N5dVNYcUlGSFFDRkZ3VVFhZmczcVpQbnNmMHlmUG82RzZsb3JhWS9OS2oxRFJXRUIyYXdMeHBxeWl1UEU3WitVSXFhb3Y1VlBZR0UyTlNTWjgwMTZtRS94Y250OVBWMDg3MEtmUHg5dlM5b21NZks5eERUV01GS3FVYWs5bElhWFcrTFRzRHNEdDdLMGFUQWIxQnkvbUdjaWJIcGR2ZTI5QlN5N0hDM1JTV1oyTzFXcG1adEpBMUN6YmJnbzdWOCs4aE5UR0REL2EveE5hOUwxSlFkb3lOU3g2eVZYVUVxWkx2dnVNZjB0aDZnWVhUVjE4MlF4YmdHK3cwamtxNGVWd3FJem5XREZmUXA3eUNDclJ5dVJ3NUlzZ1VCRUVZaWdnNkJaZnNnODc2YnVlZ2Mxb1k3T29icWxiUUJMYzZUak1vQ0c0aHIrUVFUVzExdEhSY3BMR2xocTVlYVlKYlgrOEFsbWZlenR5cEsxQXBWYVJOeUVCdjBGRlNkWkxDOGh6S2E0c29xem1OaDBwRDJzVFpyRnU0QmJsY2pvZGFnNGRLUTFiR3hpR1BLWmNyOFBUd3RzdEdXUjNtUWZUMDhHYkZuRHRzVlhRYldtcW92SEFHbVV4R2VGQTB5ekp1dFcxYlhIbWNnckpqeEVWTVlrWG1IUzdIenNWR1RPUnJtMzdLWjRmZnBMR2xGZytWTks3endzVXFUbGZrY0xvaWx4NXRGOGtKTTFnMmUraWlLb0lnQ0lJZ3VDOFJkQW91UmZsQVhxUDB2TjVGTWFGMHUrblBDcHR1VEpzRTRXYlQxRmJIOGVJREJQaUdFQnMra2NpUWVCS2lrb2dLalhmcTN1cWgxakI5eW55bVQ1bFBkMjhuUlpYSE9WMlJpOEdvdDJWa3BFeGgyaVduclFnTGl1SjdEdzNNY3prdmZTWHowbGZhdXZjTnpzbzhzTzdKSWZlMWJQWnRwQ1ptRUJFU2U4blA2YUhXY01leVJ6RVk5YlpNbUV3bUk3ZG9QNUVoY2F5ZWQ4OVZ6ZE1wWExrSjhaTkh1d25DS0lxSmpBZGNkNWNmNjhTMTdkcDRQdWVDZXhOQnArQlM1R1dLQ2NYNGdwOWFHdFBab3BPMmlmSzVjZTBUaEp2QmlqbWJ1R1hlM1ZmOTVjREh5NCs1VTVjemQrcHkyN3liL1NLQ1k2NnBMZGZTdlU4bWsxMDI0TFJuMy9VeUtqU2VweDc4M3l1cTR0dnZwMS8rNjFXMVQ1RG1nbXhvcWIzbTYwSVl1K3FiejZNek9JLzlIaS9FdGUxc3ZKOXp3YjJKQVFpQ1M1RjJBV1Q5RU5NSnpyQ2JQN3RBWkRzRk42UlVLSy83YnZSWXZwdDlOUUduY0cxaW9xTnBiS2taN1dZSW82Q2hwWWJnLzgvZWZjZEhkZC81L24vTmFFYTlvUzZRRUFnUVJWVFRpeHZZdUpjNGpudmllQjBuamplN3laYmMvVzI1U1c1MjcyWjNFMmYzYnZiYXpvMFQxN2l1SGNmWXVPQUNtR0lRVllBQVNSUTFKS0dDZXBuNisrTWdqUVpKcUkwMDBzejcrWGp3eURsblR2bkk1eHVZajc3ZjcrZWJtSURKWkNJa0pHUkMvMTNSRjdYdDNnTDluVXR3VTlJcGZabzhpS1J6UVkrbFU1UjBpb2o0M3ZLVnl6aFRmY3pmWVlnZm5LbzR3b3laMlpqTlpxeFdhOEFsSUdyYnZRWDZPNWZncHFSVCtwVFpvM0RtdVZadzkzRk96NlJUOHpwRlJIeHZ3WUlGUk1aWjJYUHNNMytISW1Ob1YvNFdUR0VPTWpNenNWZ3NoSWFHQnR3U0xKNjIvYW0vUXhrWGR1Vi9IUER2WElLYldyUDBLU3pFbUxNSnhucWROVzI5ejhtT2c0aUxzNElyVzZGTzB4QkVSSHp1Z1FmdnArSkNFWHVPNk10NU1OaWR2NFdLK2tMV3JsdUR4V0loT2pvYXE5VTY4SVVUa05HMmk0TytiUnZ2dkNnbzNya0VMeVdkMHErZTh6cjdLaVprTm5uM2RoNVdiNmRNSU9iUXZ2cnZaU0p5MEFsTTdQbXgvVEdaVEZnc0ZoNzUxa05VdDUvaTdhMi80ZURKblZUV2x2bzdOUEdoeXRwU0RwN2N5WDkvOW1zcW13dTU4dHJWaElTRUVCVVZSWHg4UEJiTHlPZVBqemZCM3JZOTcvd1p6dlY0NTlIUjBRSDd6aVc0cVhxdDlDczlDazdXRzl1VnJiQzRqM01XSnNQZVNtTTd2d2JXVHgyejhFUkdSamxuQUFuc2wyazJtd2tMQytQZSs3NUdYbDRlSndvTzhPV3hqd2dMamFTODhxeS93NU1SeWtpZlJvZXRqYVNrUkxKblQrOGVYaGtSRVVGQ1FnSmhZV0VCTzh5eXEyM2ZkLzg5N04yN04yamE5a0R2UER3OFBHRGZ1UVF2SlozU3I4a0Q5SFNDMXV1VWljc1M0Y1ptMTIrUkE0SGQzUmJ3MVI0dEZnc3hNVEdzV2JPRzNOeGNXbHBhY0RnY3VGeXVYc3Z1eU1Sa01wa3dtODNkd3l2ajR1SUlEdy9IWWduc3IycGRQMjh3dHUyKzNubEVSQVFoSVNIK0RrM0U1d0w3YnpJWmtZR0cxd0xNU1FTckdld3VLR2t5MXUzc21nc3FNcDVGSkxteHRickFxZDhtVDJRdTdMU1phb09pMnFQRllpRXlNcExRMEZEaTQrT3gyV3pZN1hhY1RtZkFmemtQZEYyL05MRmFyWVNHaG1LMVdyRllMRUhUMnhXTWJUdlkzN2tFSHlXZDBxL0JMSnNTWW9KNWlaNzVuRWRxWU8yVTBZOU5aS1FpNDgyMDFUcXdONEdtdDA5TWJseDAwSWpEM0Vxa0pUSW9xajEySmRjV2k0WHc4SERjYm5mQWZpa1BOaWFUcWRlZllCS01iVHZZMzdrRUZ5V2QwcS8wS005MmZ6MmRZTXpyN0VvNjg1VjB5Z1FTbCtXbTlyZ0RIT3FlbjRqc3ROTmtLc1Zxc1FaVnRVZDlPWlZBcGJZdEVyZ0MrMWZDTWlMSmtVYUZXb0FXdS9Hbkx6MHIyT1pyWHFkTUVGMlZFK05tMm5GYVczRGg4SGRJTWtndUhMUlJSNzNwWk1CWCtCUVJFUWtFU2pxbFh5WUdWMHhvZnBKeExrRHhCV2pUZDNlWklMb3FKOFpNZFdDTHJLYlQzSWlUenU0bE9HVDhjSnFNOTlMT0JSbzRUYk81Rkt2VlNsUlVWTUJYK0JRUkVabm9OTHhXTGlzOUNzcWJqZTF6TFpBenFmYzVvU0dRazJBc3IrSUdqdFhDOHJReERWTmsyTHFxQmxveUxUUTJOdExTVWhVMGxSTW5vcTVxajVHV3lLQ3E4Q2tpSWpLUjZWOXB1YXpCRkJNQ1kxNW4xNXFlK1RWS09tVmlDY2JLaVJPUnFqMktpSWhNVEVvNjViSUdzMndLR1BNNjN6eHBiR3RlcDB4RXdWZzVjU0pTdFVjUkVaR0pSMG1uWEpiWG5NN1cvczlibk9MWlBsNEhOcWN4N0Zaa0lsRVNJeUlpSXVKN0dwTWtsOVZ6MlpUTERhK050TUMwV0dQYjVUWVNUeEVSRVJFUkVTV2RjbGs5ZXpyUHQ0SHpNcU1OdFhTS2lJaUlpSWhjU3NOcjViTENRbUJTT0Z6b01QWXJXeUVqdXU5ekZ5YkRwbFBHdHBKT0VSSGZPM0xrQ1B2eTlsTldXa1pFZUJTbnpoYjZPeVFab2V5c1dYUjB0cEdST1lYbEs1YVRtNXNibEVQOUE3RnQ2OTJLZUNqcGxBRmx4bmlTenZLbS9wUE9SVDNtZFI2dE5YcEZRL1QzcW9pSVQ3ejQvRXUwTjdtWW1qeWJ4V3V2SXpVaHc5OGhpWTlVMTVkVFZWdkdGNS9zWlgvZVFSNTQ2TDZncXN6ODR2TXYwZDdvWkdwSzRMVnQ3M2Q3Z0FjZXVqK28zcTFJRjdWNEdWQkdqR2U3YTgzT3ZpU0VlODYxdStDb2VqdEZSSHppbVY4OVMxeElKcmV0ZlpoRk9hc0Q2a3U1UUdwQ0JvdHlWblBuVlk4U1o1N0NiNTU2anZiMmRweE9wNzlERzNYZGJYdmROd095Ylh1LzI0eWdlcmNpUFNucGxBRjVKWjJYS1NZRXNLUkhiK2VCODZNVGo0aElNSG54K1pkSWo1dko4bm5YK0RzVUdRTXJGMndnZmRKTVhuN3hGVnBhV2dJNk9YbmgrWmRJajVzUk5HMTc1WUlOVEE2U2R5dHlLU1dkTXFDZVNXZlpaWG82QVpha2VyWVBWbzlPUENJaXdTSS9QNSsyUmhmTGM0UGpTN2tZVnMzZmdLMFY4dkx5Nk96c3hPVnkrVHNrbjhzL25FOTdnNVBsdWRmNk81UXh0VElJM3ExSVg1UjB5b0FHTzd3V2pQVTZ1Nlp4SHErRGRzZW9oU1VpRXZEMjdUMUFWa3FPdjhNUVA4aWVQSStDb3lkb2Ftb0t5QjZ4ZlhrSHlFcWQ3ZTh3L0NMUTM2MUlYNVIweW9BeW9zRjhNWk9zYXpmbWEvWW5OaFJteEJ2YmJ1Q1FodGlLaUF4YldYa1pxWW1aL2c1RC9DQXRNWk9hbWhxYW01dHhPQnk0M1pkWnMyd0NDdWEySGVqdlZxUXZTanBsUUdZVHBFWjY5a3VhTG4vKzBqVFA5bjROc1JVUkdiYUlzRWpTRWdPcnNJb01UbnJTVk1KQ3c3SGI3ZGhzdG9CTFRJSzViUWY2dXhYcGk1Sk9HWlNoRExGZDJtTmU1NzZxMFlsSFJDUVluQzRwOG5jSTRrZmxsU1U0blU1c05sdkF6ZjBMOXJZZHlPOVdwQzlLT21WUWhwSjBMa2dHcTlsejd2bTIwWXRMUkVRa2tMbmRiZzNCdkF5MzI0M04zdG5uWjUyMkRtb2Jxb2I5Mzg3aEhOM0NGSHEzRWt5VWRNcWdaQTRoNmJTYWpjU3p5OTdLMFlsSlJFVEduK3I2Q3JidTMrVDFSWHJyL2syY3JqanVkVjVWYlJtL2Z2dWY2TFIxOUh1dk14VW4rSFR2SDNxZDA5N1p4a2U3MzZTbHJmLzVIbTYzbStLeVk4UDhLUmh5NzlQdS9FLzR4VXQvUGV6bnlmRHNQNzZkcDk3OE1WVjE1YjArTzFseW1LZmUvQWwyaDIzSTkvMWc1MnM4L2VaUGFHMGY0RXVQaUF5S3hkOEJ5TVF3WlFoSkp4aERiQTljbk0rNXJ3cHVuVEU2Y1ltSXlPQTRuQTZlZnZNblhHaXU1Zkd2L29pVWhNbWo4cHhQOS82QkVITklkKzlUV0dnNEpaV0ZSRWZHa1pHU2pkUHBJQ0k4aXVyNmNscmFHZ2tMRGUvM1h2dU9iNmVxdHBUMXkrLzBPbTRKc1hDeTVCQXRiWTE4ZGNPMytyeTJxUFFJcjMzOEZBdG5yZUxtdGZjVGFnMmpxUFFvTGUyTjJPeWQyQjIyaS8vYlNYdG5HMjN0emJSMk5OUGEza3hiUnpPckZselArdVYzVU5kNG5xTFNJMzArSXk0NmdiblRsd0RnY05yNzdYRWJLZldFOWEydW9acFA5cjVOU3NJVWtpZWwrL1RlczdNV3NlLzROajdaK3paM1hQMndUKy9kazk2dEJBc2xuVElvUFlmWGxnNVFTQWlNWWtLL3lUZTI5MVVabFd4Tmw3MUNSRVJHMDk2am4zR2h1WFpVbjNHME9JK3o1MDd5cC9mOEw3WWRlQStIMDg3TmErL3YvdnpReVYwVWx4L2pnUnUveDdtYUVsSVQraThrMDJucm9ManNLRmRmY1NzRnAvZmpkSGt2TFpHVm5zUHBpdU1jTHR5TnllUTljR3RLOGpSeXNoYnkxUTJQOGU2MkY2ZzRmNGI3Tmo3Qi9oUGJPVjFlZ01VU1NxZ2xES3NsbEF0Tk5jUkZKNUNlTkpYWTZFbEVoRVVSRlJGRGVsSVdBQmVhYXNnNzlubWZNV2FtemV4T090MXVOMmF6QnBDTmxmYk9OdDc0NUJuQ1F5TzRlOE8zQ1RHSFVGcFY3Slg0VjljYnZaK25LNDVqQ2JGMkg0K1BTU1FwUG8xOUJkdllzdWV0ZnAvaGRyczVkbW9mQmFmMzkvbjVJN2Y5a0xTazRLekFLekpVU2pwbFVGSWpqV0d6ZGhlME9hQ3hFK0xDK2o5L1pqeEVXYUhWRGgxT09GWUw4NVBHTGw0UkVmRm9hbTNnaTRPYmlReVBwcTJqWlZTZVVkZDRudmQzL0o1cmx0NUdYSFRDZ09lZnJUeEpWRVFzQjA3czZENjJjTllxTENIR1Y1UERoYnN4bTh4Y01mZEtubnYzMy9yc1JUU2J6R3pkdjZuWDhXdVczVTVpZkNxNTJVdEpqRXZsMDcxdkV4a1J3MzBibitoMTdwTXYvNURjR2N0WnYveU9QdU9jbVpuTG45MzNUMzErNW5BNk9ISDJFQUMxRFpXNFhLN3UvUzR4a2ZGTVNabld6MzhGR1k1T1d3ZXZmdlJmTkxWYzRPSGIvcHJZS0dPdHRpMTczcUsrMGJOV205Tmx6TW5jdFAwbHIrdVh6cjJLOWN2dndPRjA0SFE2dU8ycXJ3L3ArWGFIamMwN1g4WGxWZ0Vna2NGUzBpbUROaVVhemw3czVTeHZ2bnpTQ2JBaUhUNHZOYlozbjFQU0tTS0JJZjdpYU5ENi9xY2lqanZ2Ny9nOTBaRnh6SjIraEIySFB2VHhONlRkQUFBZ0FFbEVRVlQ1L2RzNlduajF3MTh4STJNZXF4ZGVQK0Q1VFMwWHFMbFFTVWRuRzE4YzNFeHphd01SNFZIa1ppL0RFbUxCN1hhVFY3Q1ZLK1plU1hob0JOKzkrOGREanNudGRtTXltVWhMek9EQm0vNThPRC9XZ0RvNjIzaGp5ek5leHk3ZHo4MWUxdThRWUJtNjlzNDJYdGowQ3hwYjZubm81aCtRbWpDRnB0WUdZcVBpZWZTT3YvRTZONzlvRCs5c2ZZN3YzLy9QaEZyNy90SmlOcHRabExONnlERnMzdm5xc0g4R2tXQ2twRk1HTFNPbVI5TFpBcmtESkpHcmVpU2RYNTZEeHhhT2Jud2lJbU1oNFdMU09aajU3ZVBCNGNJdktTbzl3amR1K1V2T1ZwNGNsV2UwdGpjVEVSYkZIZGM4UXZuNU14dzdsWWZKWkdKZndUYjJIOStPMisybXRLb1lnQmtadVJ3cDNndkExMi81QzVMaTAzank1Ujl5L3czZjY1N2ZtVis4aDdyR2F1S2lQRDJtUDMveHIzQmRNc1MyTHpldXVZK1ptYms4ditrWExKdDNOU3R5cjhWa01uRysvaHpsNTAvM090L2hzRk5WVitiVjQ5cGwxdFFGeEVURzlmdXM2TWhZL3ZhUlh3SHd4Y0gzT1Z5NG0rL2Q2K2tWZlhuemZ4QVNvcTlhdmhRZUdrRkNYQXAzcmY4V0tRbVQyVmV3blE5MnZjcGpkLzdka0llNnpzaVlSMFJZMUpCanNGcEN1ZlhLaDRpUFNSenl0U0xCU244VHlxQU5aZGtVZ0ZVOWFsU1VORUZkT3lSRytENHVFUkYvMkZzSlZhMlFOdlR2ckdPbXZxbUdEM2E5eXVLY05VeWJuRE5xU1dmeXBIUWV1T25Qc1Zxc2ZKNzNEbFpyR0RldmZZQUZNMWQ2blZkYVZVeFQ2d1VPRnU0RW9MMmpGWmZMUlZ0SEM5RVhrenU3dzg2MlBvYk1mblhEWXpDSW9pdEprOUlKQ2JFd0pYa2FIKzErZzRMVCsvbkt0WDlDYVZWUm4vUDM3QTRicDhzTEtLa3M3UFhacEpna1NzNzFQdDVUZW5JV2lYRXBPRjFPTENGV3JCYlAzRUdYeTBtSU9XVEFtR1h3VENZVDkxei9PQUF0YlUxOHR1OGRWaTI0anYzSHQ1TmZ2TWZyWFBmRjRhOVB2dnpEWHZlNWEvMmp2UDNaYndIWXZQT1ZZY1ZTVlZmbU5XZFpSUHFucEZNR2JhaEpaNVRWR0ZKNzlHTGRpaS9LNGM1Wm94T2JpSWcvL0hnblBIa3RSRnNIUG5lc09ad08zdnIwTjBTRngzREQ2bnRHL1hrUllaR2NyamhPU1ZVUjM3bnJmeElSRmtsZFE1WFhPU21USmhNYkZjK2VvNStTTW1reWJSMHROTGJVWXphWmlZNklCWXdlUTZmVFFXUjR0TmUxMlZQbURDbWVPNjk5aEJtWnViejN4Y3ZzUDc2ZERTdSt3cko1Vi9jNjc4bVhmOGlTMmV2Nm5OUFpZV3ZuMzM5dkRObDB1OTA0bkhZc0lSYXZ3a1ViVjMyTnhMZ1VXdHViZThYc2NEblUwem1LM3QzMkF2SFJpV3hZL2hWcUdpcVpQVzF4ditkMjJ0ckJaQ0xNYXZTbXB5WmtESmd3dnIvakZhWk56aUUzZTFtZm55ZkVwZ3cvZUpFZ283OEpaZENHbW5TQzBkdlpsWFIrV2Fta1UwUUN4NFB6NExVVDhPQjc4S2RMSUR2ZUtLSTJYbXplOFFvMUY4N3h6ZHQrZU5sbFNYekY3ckR4NGE3WG1adzhqWlNFeVZUWFYvRDZscWQ3blhmN1ZkL2dvWnUrejVsekoyaHVhOEJxRFNVaExnV3oyWXpOM3NtdXd4L3oxUTJQOGZHWGIzcGQ5Ni9QLzJCUWhWdHVYbnQvOXh5OUJUTlhNRGw1R3BOaWhsZFVJRHcwZ3I5OTVEOEJLQ3pKNTdXUG4rS3hyL3g5bjh0enRMUTFFaFVaNjNYTWRiSDNVM3h2KzRITkZKY2ZZK0dzVlpqTlpsSVRwcENhTUtYZjgxOTQ3MG1pSW1LNWU4TmozY2U2Mm9uRDZhQ3lwb1MwcEV5c2x0RHV6ei9jOVRwSjhlbERudk1wSXIwcDZaUkJHMjdTK2V6RnBWTU9uVGNxMllacnBKR0lCSUNGeVhEdFZQaTN2Y1lmWHpPYklIdVkxKzdPMzhLaHdsMWNzL1Eyb2lKaWFXeTVBQmhWUHdGYTI1dG9iSWtnS2lLbXUxcnNTSDIwK3cxcUc2cklURFVXWms1Tm1OS2RzUFdsb2JtT2tzcENiUGJPN3FWVFFxMWhiRmh4RjNPbkwrbVZkRDV3NDUvaFp1RGh0WmYyUGlYR2VmWnQ5azRhbXV1OFBqZUc5elp6dnY1Yzk3RVFjd2lKOGFsZTV4MHEzTVcwOUp6dWhOUGxjbmt0a2RMWVVzL1V0SmxlMXppZGpoSC85NjF0aDgzSFlHOHp0RGpCRlFETE9vNmtiUU1jTzdXUHJmdmY5U29PVk5kUVRXTkxmYi9YZEhTMlljTEU2ZkxqZ0RFTXU2dnE3Zm42Q3A3YjlIUHUzZmhkWm1jdEdrRmtJdElmSloweWFQRmhFR2t4bGt5eHUrQjhHNlJFWHY2YWFiR1FHQTUxSGVCd0dXdDJydXYvRjVFaUloTktXaFQ4OGxwamJ1ZXBCaWh1OE4yOVRjQ3VUNGQzYlZkUm5LMzdOL1c1cE1oTG0vOERnRWR1L3g5a3BvN2s2Ny9oN0xsQ0RwN2NTYzdVaGJSM3RuWWZQMXowcGRjOHpMam9SS1pOemdHTXVaQmZITnBNcDcyREdabTUzZWVzWG5oZG44OUlUODdDUFlnNW5aY21lVzk5K2l3ek0zTlpsTE9hOHVyVHZQekIvK2wxellFVE83d0tDY1ZGSi9EOSsvKzVlNytsclluQ2tuenV2dTdidUZ3dW5uM25aNnpJdlpiRnM5Y0FSaUdsdXNacVZpM3dqdDFtN3h4eFQyZWtGUmFsd05SMGNKZ1lSTm85L28ya2JUZTFYT0FQbi8rT2xmUFhlLzBDWWYrSkw5aC9mSHUvMXptY2RreVl1bnZmYjF4ekwwdG1yd1dncHFFU2dMVEVxYjJ1cTIybzVIRGg3bDdIb3lKaW1kbWozWXJJNVNucGxDSEpqSVdURjMrUldONDhjTklKY0dVbXZGTmtiSDk1VGttbmlBU2V0Q2pqejFvZi8vMjJhNWpYM1hMbGc5aHN2ZGQwT1hvcWo2T244cmg1N2YzRVJrMGlLVDV0WkFGZUZCK1R5SFVyN2lMRWJPSFk2WDNkeDkvZDlnSngwUW1FaFViUWFXdG5jdkswN3FRekxURUR0OXZOcWZKamJGejF0UUdmOGR5Ny8wWmxiZW1BNTMzcnpyOWxjbklXWUJRcUtqaXpuMUJybU5jUXlXOS81ZSs3Q3hkZGFzL1JUemw2S3MvcjJONWpueE1YbmNEc3JFV1lUQ2FTNHRQWWUreno3cVR6VkhrQkFObFQ1bnBkWjNOMGVnM1hISTVJQzB4Tmd1UmtzQWJRU04zaHR1M1k2RWxjdmZSVzFpMit5V3Q1bW8ycjdtYmpxcnM1VTNHQ3JQUWNyMTVvNkh0NGJaZVNjNFZFUmNRUUZ6MnAxMmRuenhWU2NmNXNyK09acVRPVWRJb01nWkpPR1pLcE1aNmtzN1FKcmtpOS9QbGdMSjNTbFhUdXFnQ1dqMXA0SWlJQ1RFdlA2ZlA0dWRvU0FLYW16U0lsWVhLZjV3eEhmRXdpcXhkZXo5NmpuM2NmYzd2ZHVOMXVibHB6UDdPbXpxZmd6QUVLVHUrbjVrSWx1L0kvNW82ckh5WXJQWWZ6OVJWTWloM2NuTXVGczFheGJ2R05mWDdXMkZMUDd6L3dIczViWEg0TXQ5dk4zT2xYZUIyUENJOG0rcEw1bDEwdVhjK3h2YU9WZmNlM3NXSDVWekNaVEFDc3lMMlczNzM3YjVSVm5TSXpiUWJIVHU4aklUYTUxODloZDloR25IUktiMWN1dWJuUDR5MXRUYnkrNVdubVRyK0NPNjUrZUZEM2NqZ2RuQ3c1Qkpobzcyd2pJc3o3dCtuTDVsM054bFYzanpSa2thQm5IdmdVRVkrc0hyOFlMbWthM0RXTFVpRHM0anpPSmh1YzZIL0toWWlJakRHN3c4NzdPMTY1N0h5NDRXaHVhd1RvcnVqcXZGaXM1ZGwzZm9ZbHhFcDFmUVVGcC9kenZyNWlVRDJZWUZUSVRZcFA2L05QZkIvRmdrNldIQ1k4TEpMcFE2eDgyOFhoZFBER0o4L2dkRG9JRDR2a3dJa2RiRCt3bWZ6aVBZU1lROWh6N0RQS3o1K2hxUFFJSythdjk3clc3ckRqZHJzSnRZNStFU2N4UkVmR2N1YzFqM0M0Y0RmYjlyODNxR3NPRis2bXZiTU5oOVBPUjd2ZkdPVUlSWUtYa2s0Wmtxd2V2eGdlYk5KcE5jT3lIaU80dmp6WC83a2lJaksyMmp0YU9IUHVCTSsrOHpQS3o1L3gyWDFQbkQySTFSSkt5c1dLb2hYbno5RGMxc2pONng3Z3FpdHU0YzFQZnMzOEdjdFpubnNONzJ4OWp2Yk9OcDg5RzR5aVNZVWwrY3pPV2pUc3RUSXRJUlk2Yk8zWUhUWTJiWCtSM2ZsYk9IdnVCQjJkYldSbnpLT3MraFFmN1hxZG1NZzRycGh6cGRlMUxSZVQ3dkN3UWN4REVaK1pNMjB4MTYvOEtvbHgza094WEM0WEpreGV4OW83Mi9oODN4L0pTTTNtZ1J2L2pDUEZlL2pqdGhmb3NMV1BaY2dpUVVIRGEyVklocE4wZ2xIRmRtZUZzZjNsT2ZqbWZOL0dKU0lpQTd0bTZXMWNzL1EycjJPeDBaTjQ5UGEvNFpXUC9vc1gzL3NsOTI3OExqTXk1bzNvT1hXTjUva3M3eDFXenQrQTFXSk1SRnkxNERybXoxeEJaSGcwejczN2IwU0dSM1BUMnZzQk42ZktDM2pwL1gvbmtkdi9SL2Y1ZmNrN3R0V3I0RTlQbHhZWk9uWjZIdzZublhuWlMzdWQrMy9mK0ZIM1VObEx1VnhPci9tZVg3LzVCNWhNNWw3REx1ME9PeC9zZkpWRGhidTQ0K3B2WWdteGNQek1RV291VkJJUkZzbnhNd2N3bVV5a0pXYjIrL1BJNkZpOThIck9uaXRrWDhFMnJKWlEyanBhT1Zkemx2UWtUNkVndThQT0cxdWVwcTJqaFhzM1BrRm1halozYi9nMjcyNTdnWk1saDVtVk9SK255OEg1K2dvT250aHB6QkUxbWNEdHh1bHk0blE2TUpsTWZhNzlLaUs5S2VtVUlaa2NiZlJjMmwzUTJHa01sNDBkeEhTVk5aUGh5WXZieFExUTF3NkpFYU1hcW9pSURGSkVlQlFQM2ZSOVh0NzhIeFNWSGhseDBwa1FtOHdOcSs3eEt0NFRINU5JZkV3aStVVjdpQWlMNHNHYnZ0K2RZRDU0MDUrelpjOWJsMDA0QVdaUFc4ektTNGF4ZG1sdWJlQ3R6NTd0M2c4UGkyUm1aaTdUSi9jZVdudlQydnVJQ0l2cTh6NEZwL2RUVm4ycWU3OXJlUENsbWxvdmtGLzBKU3R5cjJWUnppckFXQVptNi81M0FRaXpock54MWRlNmwrV1FzWFdodVliTk8xOEZ3R3d5azVhVTZUVUV1cXo2RkNXVlJheGZmbWQzQmVlNTA1Y3dPWGthQjAvdTRGVFpNY0pESXltdEt1SjB4ZkUrbjVHVHRWQkpwOGdnbWR5RHFUOHUwc04zUGphV0JnQmpxWUNGeVlPNzdrOC84UlFoK3NGU3VIWEc2TVFuSWpLYTlsWEIvN2NkL3M5NnlCMWMvWnRoZS96eHgvblJZODhNZktLUDJPeEd0ZFgrZWdGOXhlbHlEbnZJNjNoeXV2dzQweWJQN2xVcDFWYy8zMDkvOHpoUFBQRUVTVWxKSkNjbll3Mmc4clZqM2JiN2N1elVQbkpuTEJ2VXVWMkZzVnh1RnlhVENST21YdTk5S0FMNTNZcjBSWE02WmNoR01zUzJpK1oxaW9pTVA2SFdzRkZQT0lHQVNEZ0JzalBtOXBsNEJNclBGK2dHbTNBQ21FeEdrbWtKc1JCaURobFJ3aWtTalBUL0dCbXk0U2FkcTNza25mdXFqU0c2SWlJaUlpSVMySlIweXBCNUxadlNPUGpyWnNaRDRzWEs4UTRYN0svMmJWd2lJb0VtTzJ1V3YwTVFQOHBJendJWWs5N25zUmJzYlR1UTM2MUlYNVIweXBBTnQ2Y1ROTVJXUkdRbzJqdmJxS29yOTNjWTRnZVZ0YVVCdlhSSE1MZnRRSCszSW4xUjBpbEROdVZpQlZ1QStnNW9kd3orMnA1SjUrNEszOFlsSWhKb01xWk1vYnF1ek45aGlCOVUxWldSbUppQXlXUWlKQ1FrNEhyRWdybHRCL3E3RmVtTGtrNFpNck1KTW1JOCs2Y2JCbi90c2pTd1hHeDFkUjNHOGlraUl0SzM1U3VYY2FiNm1ML0RFRDg0VlhHRUdUT3pNWnZOV0szV2dFdE1ncmx0Qi9xN0ZlbUxrazRabHVFT3NiV2FZV21xWjM5bmNJNnNFUkVabEFVTEZoQVpaMlhQc2MvOEhZcU1vVjM1V3pDRk9jak16TVJpc1JBYUdocHcxVkk5YmZ0VGY0Y3lwbmJsZnh6dzcxYWtMMnJsTWl3am1kZTVMc096L1ZtcGIrSVJFUWxVRHp4NFB4VVhpdGh6SkxpK25BZXIzZmxicUtndlpPMjZOVmdzRnFLam93TjJEVWVqYlJjSFRkczIzbTFSVUx4YmtVdFovQjJBVEV3OUs5aVdEakhwWERzRi9uMGZ1TnhRMFFKbkdtRjYzTURYaVlnRUc1UEpoTVZpNFpGdlBjUkxMLzZldDdlZVpucjZQTklTTTBsUG11cnY4TVJIS210THFhb3I0MVRGVWN4aERxNjhkalVoSVNGRVJVVVJIeCtQeFdJSnVDR1l3ZEsyUGUvMkNLWXdaMUM4VzVHK0tPbVVZUmxKVDJkc3FESEVOcS9LMk45YXBxUlRSS1EvWnJPWnNMQXc3cjN2YStUbDVYR2k0QUJmSHZ1SXNOQkl5aXZQK2pzOEdhR005R2wwMk5wSVNrb2tlL2IwN21HWEVSRVJKQ1FrRUJZV0ZyRERMN3ZhOW4zMzM4UGV2WHNEcm0wSDg3c1Z1WlNTVGhtV3pCaWpvSkRMRGVmYmpBcTJFVU5vVFZkbjlrZzZTK0dSK2FNVHA0aElJTEJZTE1URXhMQm16UnB5YzNOcGFXbkI0WERnY3Jsd3U5MytEazk4d0dReVlUYWJ1NGRkeHNYRkVSNGVqc1VTMkYvVnVuN2VRRzdid2ZwdVJYcFNhNWRoTVpzZ0l4cEttNDM5MGlhWW5URDQ2Ni9LaEYvMkdHSjd1aEd5MWRzcEl0SXZpOFZDWkdRa29hR2h4TWZIWTdQWnNOdnRPSjNPZ1BseUhxeTZsczZ3V3EyRWhvWml0VnF4V0N4QjB3c1d5RzA3Mk4rdFNCY2xuVEpzV1hHZXBMTmtpRWxucE1WWVBtVnZwYkcvdFJTeUYvZytSaEdSUU5LMXhJTEZZaUU4UEJ5MzJ6M2h2NVNMd1dReTlmb1RUQUs1YlFmN3V4VUJKWjB5QWxteDhNWEY3YUhPNndSamlHMVgwcm10RFA1RVNhZUl5SUQwcFZVQ2xkcTJTT0JTMzc0TW0xY3hvY2FoWDM5bEJsZ3V0c0NLRmlodThFMWNJaUlpSWlJeWZpanBsR0diMW1NTzVwbGhKSjJSRnFPS2JaZHRaU09QU1VSRVJFUkV4aGNsblRKc1diR2Vuc3JxTnVod0RQMGVWMmQ2dGo4dDhVMWNJaUlpSWlJeWZpanBsR0V6bTJCcWpHZC9PTU5qMS9VWVludStEWW91K0NZMkVSRVJFUkVaSDVSMHlvaGt4M3UyVHc4ajZleXFZdHRscTRiWWlvaUlpSWdFRkNXZE1pSmVTZWN3NW5VQ1hOTmppTzNucFNPTFIwUkVSRVJFeGhjbG5USWkyVDJLQ1EybnB4Tmd6UlR2SWJhRkdtSXJJaUlpSWhJd2xIVEtpSXgwZUMwWVEyeFg5QmhpcXlxMklpSWlJaUtCdytMdkFHUmlTd2lIbUZCb3RrR0hFeXBiSVQxcTZQZTVlaXJzT21kc2YxNEtqeTMwYlp3aUlvRWdQeitmZlhrSEtDOHJJeUk4aWxObkMvMGRrb3hRZHRZczJqdmJ5TXpNWU5ueXBjeWZQeCtUeVlUSlpQSjNhR01xRU51MjNxMkloNUpPR2JHWjhYRHd2TEY5dW1GNFNlZTZpME5zSFM1amlPM0plcGlkNE5zNFJVUW1zaGVmZjRuMkpoZFRrMmV6ZU0xMXBDVm0rRHNrOFpHcXVuS3E2OHJZOFdrZUIvWWQ0b0dIN3NOaXNXQTJCOGVBdEJlZmY0bjJSaWRUVXdLdmJYZS8yMC95T0xEdklBODhkSDlRdlZ1UkxtcnhNbUsrS0NZVUZnSXIwejM3cW1Jckl1THh6SytlSlM0a2s5dldQc3lpbk5VQjlhVmNJQzB4ZzBVNXE3bnpxa2VKTTAvaE4wODlSM3Q3TzA2bjA5K2hqYnJ1dHIzdW13SFp0cnZmN2RXUEVtZk9DS3AzSzlLVGtrNFpzWjVKNTVsaHp1c0U3eXEybjVXQWUvaTNFaEVKR0M4Ky94THBjVE5aUHU4YWY0Y2lZMkRsZ2cya1Q1ckp5eSsrUWt0TFMwQW5KeTg4L3hMcGNUT0NwbTJ2WExDQnlVSHlia1V1cGFSVFJzd1hGV3dCMWs2QjhCQmp1NjREOWxXTkxDNFJrWWt1UHorZnRrWVh5M09ENDB1NUdGYk4zNEN0RmZMeTh1anM3TVRsY3ZrN0pKL0xQNXhQZTRPVDViblgranVVTWJVeUNONnRTRitVZE1xSVRZdURyaW54NVMxZ0grYmZuNkVoY08xVXovNkhaMFljbW9qSWhMWnY3d0d5VW5MOEhZYjRRZmJrZVJRY1BVRlRVMU5BOW9qdHl6dEFWdXBzZjRmaEY0SCtia1g2b3FSVFJzeHFoc3dZei81SWVqdHZtTzdaM2xFT0xmYmgzMHRFWktJckt5OGpOVEZ6NEJNbDRLUWxabEpUVTBOemN6TU9od08zTzdBbW5RUnoydzcwZHl2U0Z5V2Q0aE8rS0NZRU1EOEowaTVXdjNXNjRkT1NrY1VsSWpLUlJZUkZCbHhoRlJtYzlLU3BoSVdHWTdmYnNkbHNBWmVZQkhQYkR2UjNLOUlYSlozaUUxNUo1d2g2T2dGdXp2WnNhNGl0aUFTejB5VkYvZzVCL0tpOHNnU24wNG5OWmd1NHVYL0IzcllEK2QySzlFVkpwL2lFcjRvSkFkd3d6Yk5kZEFGS20wZDJQeEVSR1IvVW96TjBicmRiUXpBdncrMTJZN04zOXZsWnA2MkQyb2FxWWYrM2N6Z2RJd2x0UUhxM0VreVVkSXBQK0dwNExVQmlCQ3hMOCt5L2YycGs5eE1SRWYvNzR1Qm1udC8waXlIMTZwUlhuK2FMZzV0cDcyenJQclk3Znd2LytPeDNCMzJQMzMvd24zeTY5dzlleDJ6MlRocGJMdlQ1cDc4RXh1Vnk4ZEh1TnpsNTluQ2ZueDg0c1lNM3QveDYwSEdKYit3L3ZwMm4zdnd4VlhYbHZUNDdXWEtZcDk3OENYYUhiY2ozL1dEbmF6ejk1azlvYmRkdnZrVjh3ZUx2QUNRd3BFUWF5NTEwT0tIWkJyWHRrQlF4L1B2ZE9OMnpaTW9uSmZDZFJXQTJYZjRhRVJIeDl1dTMvcEhxK29wZXg1Zk91Wkpicm54d1RHTkpqRS9qODMzdnN2M2crMXl6OUxaQlhiUHo4RWVVVmhXemV1SEdZVCszbzdPTlRudUgxN0ZESjNmeDRlN1grenoveHRYM3NtSis3MlU4ekdZenpXME5mUFRsRzJSbnpNTnFzWHA5ZnVMc0lVeW0wZm1IU2oxaGZhdHJxT2FUdlcrVGtqQ0Y1RW5wUHIzMzdLeEY3RHUralUvMnZzMGRWei9zMDN2M3BIY3J3VUpKcC9qTXJFbHdwTmJZUHQwd3NxUnozUlNJc2tLckhSbzdZZmM1WXgxUEVSRVp2UGJPTnBJbnBUTTdhN0hYOFNuSjAvcTVZdVNxYXN1b2I2N3A4N09FMkdScUc2b29PSE9nejg5blp1UVNhZzBEb0tubEFvV2wrY3pLWEVENStkUGQ1OVEzR2ZjK1cxblk1ejB5VTJjUVlnNFpNTTdvaUZqKzVJNi84VHIydXovKzYyV3Z1WDdsVjNubXYzOUthVlVSTXpMbWRSKzNPMnlVVmhWeHcrcDdCbnl1K0VaN1p4dHZmUElNNGFFUjNMM2gyNFNZUXlpdEt2YnFxYTZ1TjNvL1QxY2N4eExpK1NWQmZFd2lTZkZwN0N2WXhwWTliL1g3RExmYnpiRlQreWc0dmIvUHp4KzU3WWVrSlFWbkJWNlJvVkxTS1Q0elBkNlRkQlkzd0lvUi9OTFJZb1lOV2ZCdXNiSC80UmtsblNJeVBuU051cGdJL1JNZHRqWm1aTXhqL2ZJN3h1eVpCMDd1WUYvQnRuNC9yMitxNmZkTC9KL2U4MU1TNDFJQVl6aXUyKzJtc0RTZnd0TDhYdWUrK040dis3ekhYMy85RjVoTVpzNmNPd0ZBdTYyTmh1WmFDczRjSUNFbW1iU2tURHBzYlVSRnhCQWZrK2gxcmRuc1Bldkk0WFR3V2Q0N1hzZm16MWpPcWZJQ1RwVVhBREIzMmhJYVd1cXcyVHRwYlcvbXdJa2R2V0thTy8wS0lzSWkrNHhYaHE3VDFzR3JILzBYVFMwWGVQaTJ2eVkyeXBqanMyWFBXOVEzbnU4K3ora3k1bVJ1MnY2UzEvVkw1MTdGK3VWMzRIQTZjRG9kM0hiVjE0ZjBmTHZEeHVhZHIrSnlxd0NReUdBcDZSU2ZtZGxqWG1mUmhaSGY3NFpwbnFUenkzUFEwQW54WVNPL3I0aklTS1JIRy85N3JzVlk1bW04Y3JsYzJPeWRoUHNoMlRHWlRQekZBNWZ2TmV4TFpManhIN2Vrc29qOUo3NWc1ZndOWEhYRkxWN243Q3ZZeXRiOW0vanJyei9aNXozQ1F5T29yaXZuajF1ZkI4RGh0TlBRVkV0SlpSRkw1MTVGV2xJbVZYVmxKTWFuOWJyV0RkQmpoS3piN2FheTFsaTdxN1NxbUVreFNjUkV4WHRkazVrNmc3eUNyVmhDck93NSttbjM4VTViTzI2M20vQ3dTTExTWmlucDlKSDJ6alplMlBRTEdsdnFlZWptSDVDYU1JV20xZ1ppbytKNTlKS2U2L3lpUGJ5ejlUbStmLzgvZC9lZ1g4cHNOck1vWi9XUVk5aTg4OVZoL3d3aXdVaEpwL2pNckVtZWJWOGtuYk1USURNR3lwcU5Md0pienNMWFpvLzh2aUlpSTVFZUJXRWhjR3FFbGJwSFczdG5Ld0Rob2Y1SmRxSWpZNGQxbmR2dDVvT2RyeElURmMrMXkyN3ZsU3gwRFpPOFhCS1hscFRKM3o3eW53RDg5cDEvSVQwNWk1dlgzZzlBYlVNVnhXVkh1WHZEdDN0ZEZ4a2V6WkdpUFVTR1JXTU9DV0ZhZWc0UDMvcFhBUHpMODk5blJlNzZYdk05VDVVWFVGNTlta1U1cTczbS9yMzQzaStKam96anJ2V1BEdU8vZ3ZRblBEU0NoTGdVN2xyL0xWSVNKck92WURzZjdIcVZ4Kzc4dXlFUGRaMlJNWStJc0tnaHgyQzFoSExybFEvMTZpa1hrZjRwNlJTZm1SNEhJU1p3dXFHcUZWcnNFRzBkK0xyTHVUa2JmbjJ4VU9EbTAwbzZSV1I4dUdPbU1lei8zdG1RTUlMNTY2T3A0MkxGVjdmYlJXTkxQV0doRVlTSGp0TmdlM0E0SGR4eTVVTzBkN1FBOUtvbTI3V01SWDlWWnNGSVRDOGRLZ3ZHME43WFBuNktuS3hGNUdRdDdQWDUrbVYzOHRHWGIvRGVqcGNCK040OS85ajltZHZ0eG56SlhGR0gwOEdIdTE3SFpETFIzT3I5VzRpVzlpYW1wRXkvM0k4cXcyQXltYmpuK3NjQmFHbHI0ck45NzdCcXdYWHNQNzZkL09JOVh1ZTZMdzUvZmZMbEgvYTZ6MTNySCtYdHozNEx3T2Fkcnd3cmxxcTZzdTVmWm9qSTVTbnBGSit4bUkzRXMvaml2N3RGRjJCSnlzanVlZjAwK0grSGpaN09zbVk0V1cvMGdJcUkrTlBEOCtIelV2akpMdmpaVlViaHMvR203V0pQNTliOW05aTZmeE1BazJLU1dERi9QU3R5cngyMVNxc2o5ZUo3VDFKUmMzYkE4LzdsK2UvMys5bXRWejdFRlhQV2VSMXI3MnlqdGEySmVkT3Y0T3ArcXVmT21qcWZXVlBuOS9tWjIrMmlvdVlNNWhPZVpOWm03NlNwOVFKWExybVpneWQzZGg5M3VwdzBOTmN5S1RaNXdKOURodS9kYlM4UUg1M0lodVZmb2FhaGt0blRGdmQ3YnFldEhVd213cXpoQUtRbVpBeVlNTDYvNHhXbVRjNGhOM3RabjU4bnhJN3dTNDVJRUZIU0tUNDFhNUp2azg3NE1GZzEyYWhlQzBiUGdwSk9FZkczc0JENC8xYkNqM2JDb3gvQzk1Y2E2eFduanFOcGU3RlJrN2p0cXE4VGFnbkQ0WEpRMTFERndaTTcrV2ozR3pTMVh1RDZsVjhkbGVlNlhTN01wdUV2QTM3am12dU1CR0VFa2k0dW4zRysvaHp0bmEwY0tkckQvdVBiV2JOd0kyZk9uV0RQMGM4dWUvMzFLNy9Lc25sWGQrKzczVzRjVGdmSHp4eWdzTVFvYXRUZTJjb2QxM3lUcjkvOEE5ekE5Z1B2MDl6V1NFeGtITlYxNVRpY0R2VjBqcUx0QnpaVFhINk1oYk5XWVRhYlNVMllRbXBDL3hVSFgzanZTYUlpWXJsN3cyUGR4N3JtY2pxY0RpcHJTa2hMeXNScUNlMysvTU5kcjVNVW56N2tPWjhpMHB1U1R2R3BXWlBnZ3pQR3RpL21kWUt4Wm1kWDB2bFpLWHgzTVlRT1hBMWZSR1JVTFVxQjM5NEEvL3RMK0orOUM1YU9tTmtFMlNPNFBpNTZFa3Rtci9VNnRpSjNQYjk1NTUvNThzZ25yRnQwSXhIaFE1L1BOcEMyenRZUkZTK2Frakx5NVZ5S3k0N3gyei8rUy9lUTE4bkpXVngxeGExTW56eUhtWm56ZWVYRFg3Rm00Y1plU2VINStnbysyZnMyOFRIZUZhTHNEaHNBZDIvNE5qTXpjN0U3YlB6c3VUL0hHaEpLUm1vMkRxY0RTNGlWNHRLakxKbXpsc0xTZk1MRElrbVpOSG5FUDB0dE8ydytCbnVib2NVSnJvbFFObmtBSTIzYngwN3RZK3YrZDczbSs5WTFWTlBZVXQvdk5SMmRiWmd3Y2JyOE9HRDhZcUtyNnUzNStncWUyL1J6N3QzNFhXWm5MUnBCWkNMU0h5V2Q0bE16ZlZ4TUNHQmxPc1NGR2V0MXR0cGhad1ZjTzlVMzl4WVJHWW1rU1BqMzljWTg5dUlHS0drRWg0K1NBaE93NjlNQlR4dVM2TWhZNWs1Ynd0NWpuMVBUVU1uVXRKbStmUUJHRDZBdmloZnRQLzRGSDMvNTVwQ3UrY0g5UHlNaVBBcUx4Y3Fjck1YTXkxN0tsajMvemVUa2FlUk1YUUJBVnZvczVtVXZwYXF1akt1WDN0cDlyZHZ0WnR2K1RXUlBtY3ZNekZ5dis3WmRuRi9hVlhURzRiQURkQ2M5bGhBTDB5YlA1dWlwUEJiUFhzUFI0cjNNbjdIY0owT1lJNjNHTHppbXBvUEROREdXNmhuSVNOcDJVOHNGL3ZENTcxZzVmejBOelhYZHgvZWYrSUw5eDdmM2U1M0RhY2VFaWRlM1BBM0FqV3Z1N2Y2bFRFMURKUUJwaWIyL1hOUTJWSEs0Y0hldjQxRVJzYjNhaVlqMFQwbW4rRlRPSk9NZkV6ZFEzZ3dkVGdnZllhK2t4UXpYWmNGYkY5Y0IzM1JLU2FlSWpDOXBVY2FmZFQ1ZVQzaVhiMjhIZUhydFFpL09iZk1sdDl0TlZWMFptU2tqNmNjeU9KME9IRTQ3WDd2dU93T2VXMTU5bWwzNUgrTyttSkpOUzg5aFdub09BQ1o2SjM3ckZ0L0UwMi8raEpNbGg3dDd0cmJ1MzBSbGJTbmZ2dXNmZXAzZjFXTWFGUkVEUUtlOUE4Q3JwMjF4em1yKys5UGY4UEdYYjFMZlZNUGRzOWYxdXM5d1JGcGdhaElrSjROMUhNNGRIcTdodHUzWTZFbGN2ZlJXMWkyK2lUZTJQTk45ZkQxUVBENEFBQ0FBU1VSQlZPT3F1OW00Nm03T1ZKd2dLejJuVnlHcHZvYlhkaWs1VjBoVVJBeHgwWk42ZlhiMlhDRVY1M3ZQTWM1TW5hR2tVMlFJbEhTS1Qxbk1NRFVXU3BxTS9hSjZXT0NET2dwM3pQUWtuZmsxeHYyemhsZU5YMFFrS0xSMXRCQVJGdVhWMjNhKy9oekhUdThqTm1yU1plZS9EVmR0UXhVZG5XMWtwTTd3MlQzblhLWTRUQmZYeFNxbGc1VVlsOEpWVjl6Q081OC94ME0zLzREQzBueDJIUHFBcjF6N0o2UWs5QjRTVzMyaGdvaXdxTzRsTWp4SnB5ZHhuek50Q1lseHFldzUraGtMWnE0WTh2SWRNbmhYTHJtNXorTXRiVTI4dnVWcDVrNi93bXY1bXN0eE9CMmNMRGtFbUdqdmJPdTFGTSt5ZVZlemNkWGRJdzFaSk9ncDZSU2Ztem1wUjlKNXdUZEo1K1JvdUNJVkRsUWIrLzk5RXY1cStjanZLeUlTcUE2YzJFRiswWmZNeUpoSFZFUXN0UTFWRkp6ZUI4RHRWMzJqT3htMU8reDgvT1dickZ0OEkzSFJJNnZVZHFqUTZML0tuakozWk1HUGdTdVgzRXgxWFRuUHZmdHZ1Tnd1Ymw1N1AvTm45UDBQeTltS0UyU2tlbnB2dTVhakNldVJkSGJhMnJHRUdGK3JySlpRM0c3M3VLMFFIS2lpSTJPNTg1cEhlR1BMTThSSEozb05uKzdQNGNMZHRIZTJZYldFOHRIdU43anptbStPUWFRaXdXZjQ1ZVZFK2pGckZPWjFBbnhsbG1mN2t4Sm9zdm51M2lJaWdXWnEya3dpd3FJNFhQUWxXL2U5eStueUF1Wk1XOEszN3Z3N3NqTThTV0Y3Und0bnpwM2cyWGQrUnZuNU04TitYbHRIS3dlT2Y4SGs1Q3lmRkFQeUZYY2ZzeUR0RGh1NzhqL21UT1ZKUWtQRE1abE1IQzdjemNtemgzRzV2SHRObTFvdWNMTGtzTmV5R2MxdHhuRGJyb0pKTFcxTnZQRGVrelMyWG1EcDNLczRjR0lINzMzeE1tNTNJTXpBbkZqbVRGdk05U3UvU21KY3F0ZHhsOHZWYTZoMWUyY2JuKy83SXhtcDJUeHc0NTl4cEhnUGY5ejJBaDBqcko0c0lyMnBwMU44YnJTU3psV1RJVGtDYXRyQjdvSVBUc085YzN4M2Z4R1JRREkxYlNhUDNQN0RBYytMalo3RW83Zi9EYTk4OUYrOCtONHZ1WGZqZDVtUk1XL0l6OXUwL1VVNjdSMnNXM3pUY01MdGs5dnQ1cDkvOTcwQno3czBVV3pyYUNXLzZFdkF6Zm42YzJSUG1ZdmRZZWZNdVJNVWxoem14TmxEMk93ZHJKeS9nWFdMYjZLMm9ZcFA5NzdONjF1ZUppb2loaGtadVdTa1pETXYrd28rMlBVYTRXR1JURTJieVJjSFA4QVNZdVhBaVMrSWowa2tJaXlTTXhVbmVHZmI4N2hjVGg2KzlhOUlUWmhDYk5Ra1B0LzNSODdWbG5ERDZudTY1NWZLMkZpOThIck9uaXRrWDhFMnJKWlEyanBhT1Zkemx2UWtUMEVJdThQT0cxdWVwcTJqaFhzM1BrRm1halozYi9nMjcyNTdnWk1saDVtVk9SK255OEg1K2dvT250aHB6QkUxbWNEdHh1bHk0blE2TUpsTVhrdnJpRWovbEhTS3ovVmNSN09rQ1J3dVk2N25TSm1BdTNMZzE0ZU4vWGVLNEd1empkTHJJaUl5ZkJIaFVUeDAwL2Q1ZWZOL1VGUjZaTWhKcDhQcHdHd3lzM0RXcWtITndSd3NrOG5FUGRkL2Q4RHpTcXVLMlhIb2crNTlxOFhhWGZrMklTNkZSYk5XVTExWHh1c2ZQMFZ5ZkRvcmNxOWxVYzdxN3VIRVUxS204WTFiLzVMSzJsTHlpL1pRWEhhVWl2Tm5TRXVheXNtU3c5eTEvbEdpSW1MNDhzZ1duQzRuMFpGeDNIcmxRK3pPLytSaWRkd3N2cnIrTVNiRkdrdXRYTG5rSnVKakV2bGcxMnU4OHNHditONjkvOWk5UEllTWpRdk5OV3plK1NvQVpwT1p0S1JNVnN4ZjMvMTVXZlVwU2lxTFdMLzhUakl2RHAyZU8zMEprNU9uY2ZEa0RrNlZIU004TkpMU3FpSk9WeHp2OHhrNVdRdVZkSW9Na3NtdHNSOHlDcjZ4R2M0WkZlYjUxUWFZbStpYis3YmE0ZTQvR2oyZEFEOWVBMWRtK09iZUlpTGp6ZU9QUDg2UEhudG00Qk45eEdidnhHb0pIZFpjUkxmYmpjTnB4Mm9KSFlYSWZLTzVyWkdZeUxoQm5ldDBPUWt4aDFCVWVwUlpVK2YzZWM2RnBsb09GZTdpcWl0dUljVGN1MVI3UzFzVDUycEx1cGRyR2FxZi91WnhubmppQ1pLU2traE9Uc1lhUU9Wcng3cHQ5K1hZcVgza3psZzI4SWtZN2R2dGR1Tnl1ekNaVEpndzlhcVFPeFNCL0c1RitxSTVuVElxUm11SWJaUVZOdmFZS3ZST2tlL3VMU0lTN0VLdFljTXVmbU15bWNaMXdna01PdUVFdXBQSS9oSk9nRW14U1Z5NzdQWStFMDR3Q3RzTU4rR1UwVGZZaEJPTTltMDJtN0dFV0FneGg0d280UlFKUnZwL2pJeUswVW82d1JoaTIrVndqYWRTcm9pSWlJaUlqRDlLT21WVWpHYlNtUlVMaTNvc3cvTGZKMzE3ZnhHUjhTSTdhOWJBSjBuQXlralBBZ2pJcFZlQ3ZXMEg4cnNWNll1U1Roa1ZQWXNKbldrMGlnbjUwcDJYTEovU2F2ZnQvVVZFeG9QMnpqYXE2c3I5SFliNFFXVnRhVUF2M1JITWJUdlEzNjFJWDVSMHlxaUl0a0tLc1h3WlRyZVJlUHJTMmluRzhpbGdGQlY2NzVSdjd5OGlNaDVrVEpsQ2RWMlp2OE1RUDZpcUt5TXhNUUdUeVVSSVNFakE5WWdGYzlzTzlIY3IwaGNsblRKcWVnNnhQVm52MjN1YlRYRDdUTS8rTzBYZ1VoMW1FUWt3eTFjdTQwejFNWCtISVg1d3F1SUlNMlptWXphYnNWcXRBWmVZQkhQYkR2UjNLOUlYSloweWFub09zVDFlNS92NzN6SURyQmRiY0UwNzdEcm4rMmVJaVBqVGdnVUxpSXl6c3VmWVovNE9SY2JRcnZ3dG1NSWNaR1ptWXJGWUNBME5EYmhxcVo2Mi9hbS9ReGxUdS9JL0R2aDNLOUlYdFhJWk5UM1g1aHlOcERNMkZOWlA5ZXovb2REM3p4QVI4YmNISHJ5ZmlndEY3RGtTWEYvT2c5WHUvQzFVMUJleWR0MGFMQllMMGRIUkFidUdvOUcyaTRPbWJSdnZ0aWdvM3EzSXBVeHV0MXVERW1WVWREcmgxcmVncTRIOThTdkdPcHUrVk53QWozL3MyZi90alVaMVd4R1JRT0Z5dVdodmIrZWxGMytQbzgzRTlQUjVwQ1Zta3A0MGRlQ0xaVUtvckMybHFxNk1VeFZITVljNVdMTnVOU0VoSWNURXhKQ2Fta3BFUkVSQTlvWUZROXYydk5zam1NS2NyQTJTZHl0eUtTV2RNcXErOVNHY3ZiaU81cjllRFV0VGZmK003MzhHeDJxTjdadXo0UzhIdjlhemlNaUU0SEE0YUc1dUppOHZqeE1GSjZtcHFTRXNOSkx5eXJQK0RrMUdLQ045R2gyMk5wS1NFc21lTWIxNzJHVkVSQVJKU1VsRVIwZGpzVmo4SGVhb2NUZ2N0TFMwc0hmdjNvQnIyOEgrYmtWNlV0SXBvK3JKUFBqZ2pMSDk4SHo0K2p6ZlAyTnJHZnpUYm1QYllvYlhiNE80TU44L1IwVEVueHdPQngwZEhUUTJOdExTMG9MRDRjRGxjcUYveGdPRHlXVENiRFozRDd1TWk0c2pQRHc4S0pLU1FHL2J3Znh1UmJxb3RjdW9tcFBvU1RwUGpNSzhUb0FyTXlBMUVxcmJqUFZBWHpzQjMxazBPczhTRWZFWGk4VkNaR1Frb2FHaHhNZkhZN1Bac052dE9KM09nUGx5SHF5NmxzNndXcTJFaG9aaXRWcXhXQ3hCTSt3eWtOdDJzTDlia1M1S09tVlV6ZXRSVE9obzdlZzhJOFFFOTgrRi85aHY3UCt4R0I2Y1o2d1ZLaUlTU0xxV1dMQllMSVNIaCtOMnV5ZjhsM0l4bUV5bVhuK0NTU0MzN1dCL3R5S2dwRk5HV1ZZc2hJYUF6UW10ZGpqWEFwT2pmZitjRzZiRFM4ZWdyc040MXBzbjRaSDV2bitPaUlpLzZVdXJCQ3ExYlpIQXBiNTlHVlZtMCtndm5RTEdlcDMzelBIc3YxVUk3WTdSZVphSWlJaUlpQXlla2s0WmRYTVRQTnZINjBmdk9iZk84QlFRNm5EQTIxcTNVMFJFUkVURTc1UjB5cWdiaTU1T2dMQVF1RHZIcy8vR1NXT3RVQkVSRVJFUjhSOGxuVExxY3BNODI4VVhqQXF6bytXT1daNENRcTEyZUxkNDlKNGxJaUlpSWlJRFU5SXBveTQrREZJaWpXMm5Hd292ak42eklpM3dsVm1lL1ZlUGczMFVrMXdSRVJFUkViazhKWjB5SnNacWlDM0FYVGtRY2JFdWM1TU5OcDhlM2VlSmlJaUlpRWovbEhUS21QQXFKalRLU1dkTUtOdyswN1AvK3dLamgxVkVSRVJFUk1hZWtrNFpFM1BHc0tjVDRHdXp3WEt4ZGRkM3dNZG5SLytaSWlJaUlpTFNtNUpPR1JOekVxQnJ1ZWZxTm1qb0hOM254WWNaUzZoMGVla1l1TlRiS1NJaUlpSXk1cFIweXBpd21HSG1KTTkrd1JqMGR0NC9COHdYTTkzemJmQlo2ZWcvVTBSRVJFUkV2Q25wbERFemxzV0VBQklqNElacG52Mlhqb0U2TzBWRVJFUkV4cGFTVGhrelk1MTBBanc0enpPc3Q2SUZQaXNabStlS2lJaUlpSWhCU2FlTW1aNFZiQXZxeG1hT1pWb1VyTS95N1A4bUh4eGF0MU5FUkVSRVpNd282WlF4a3hFRFVWWmoyK2FFa3FheGVlNGo4ejF6TzJ2YjRROUZZL05jRVJFUkVSRlIwaWxqYko0Zmh0aW1SY0Z0UFNyWnZsd0FyZmF4ZWJhSWlJaUlTTEJUMGlsanloL3pPZ0VlbmcvaEljWjJxeDErWHpCMnp4WVJFUkVSQ1daS09tVk0rU3ZwakEyRkIrWjU5dDhxaEpyMnNYdStpSWlJaUVpd1V0SXBZNnJuOE5xU0p1aDBqdDJ6Nzg0eGxsRUJjTHJoZC9sajkyd1JFUkVSa1dDbHBGUEdWSlFWTXFLTmJUZHd0SGJzbmgwYVloUVY2dkpKQ1p4cEhMdm5pNGlJaUlnRUl5V2RNdVp5a3p6Ymg4K1A3Yk0zVG9OcHNjYTJHM2ptME5nK1gwUkVSRVFrMkNqcGxERzNNTVd6ZmFSbWJKOXROc0YzRm52MjkxZkRnZXF4alVGRVJFUkVKSmdvNlpReHR6RFpzMzJzemxpemN5d3RUNE5GUFJMZnA5WGJLU0lpSWlJeWFwUjB5cGhMajRMRWNHUGI1WWJqOVdNZncvZVdlTGJQTkJyek8wVkVSRVJFeFBlVWRJcGY5T3hwekIvamVaMEEwK05nUTVabi85bDhjTGpHUGc0UkVSRVJrVUNucEZQOG91Y1EyL3d4bnRmWjViR0ZFR0l5dG12YjRROUYvb2xEUkVSRVJDU1FLZWtVdjFqUUkrazhXbXVzbXpuV2tpTGdxem1lL1pjTG9OVSs5bkdJaUlpSWlBUXlKWjNpRjFteEVCdHFiTnRkY05JUDh6b0JIcHdIa1JaanU5VU92ejNpbnpoRVJFUkVSQUtWa2s3eG01N3pPc2Q2dmM0dVVWYjRScTVuLzkxaS95WEFJaUlpSWlLQlNFbW4rTTE0bU5jSmNPY3N5SWp4N1A4aXo2aXFLeUlpSWlJaUk2ZWtVL3htNFNYek92MlY2Rm5NOE1QbG52MHpqZkIyb1g5aUVSRVJFUkVKTkVvNnhXK214MEhFeGZtVTdRNG91dUMvV0hLVDRLYnBudjNmSFlYemJmNkxSMFJFUkVRa1VDanBGTDh4bTJCUmo5N09JMzRjWWd2d25jV2U0a1kySi96N1B2L0dJeUlpSWlJU0NKUjBpbDh0N0ZsTXlNOUpaN1FWdnJ2RXM1OVhCVHNxL0JlUGlJaUlpRWdnVU5JcGZ0VnpYdWNoUDFXdzdlbjZMTytxdXY5blA3UTUvQmVQaUlpSWlNaEVwNlJUL0NwbkVsZ3Z0c0oyQjV4dTlHODhBSCs5M0JQVGhRNTQvcWgvNHhFUkVSRVJtY2lVZElwZm1VMlhMSjB5RG5vNzA2UGdnWG1lL1hlS2pJcTJJaUlpSWlJeWRFbzZ4ZS9HeTNxZFBkMC94N04ycDhzTlA5OExXcnBUUkVSRVJHVG9sSFNLMzQyM2VaM1FlKzNPd2d0R2o2ZUlpSWlJaUF5TmtrN3h1M2xKbmptVVRUWW9iZlp2UEYxeWsrQ0dhWjc5M3gyQitnNy94U01pSWlJaU1oRXA2UlMvQ3pIQjNFVFAvbmlZMTlubHUwczhhM2UyTytCZjkvZzNIaEVSRVJHUmlVWkpwNHdMNDNGZUp4aHJkejYrMkxPL3Z4citXT3kvZUVSRVJFUkVKaG9sblRJdTlFdzZENCtqbms2QWpkTmdaYnBuLzVsRFVEWk9oZ0NMaUlpSWlJeDNKcmZicmFLYzRuYzJKOXo2dGxFcEZ1Q2xXNHlsUzhhTFpodjh5WWZHdXAwQTArUGdtWTNHMEdBUmtiR1NuNTlQWHQ0QnlzcktDQStQNHV6WlFuK0hGSEN5c21iUjJkbEdabVlHeTVjdlpmNzgrWmhNSmt3bS9ZVXZJakpjU2pwbDNQakJaM0MwMXRqK3kyVndjN1ovNDdsVWZnMzg1ZWVlL2Z2bXdMY1craThlRVFrdXp6Ly9FazFOTHBLVGMwaE16Q1F4TWNQZklRV3N1cnB5NnVyS3FLb3FJQzdPeWtNUDNZZkZZc0ZzMWdBeEVaSGgwTitlTW00c1RmTnM3NnZ5WHh6OVdaZ005ODd4N0w5MkFncnEvQmVQaUFTUFgvM3FXVUpDTWxtNzltRnljbFlyNFJ4bGlZa1o1T1NzNXFxckhzVnNuc0pUVHoxSGUzczdUcWZUMzZHSmlFeElTanBsM0ZpVzZ0bmVYdzNqc1F2K1R4YkF6SGpQL2ovdWdsYTcvK0lSa2NEMy9QTXZFUmMzazNuenJ2RjNLRUZwd1lJTlRKbzBreGRmZklXV2xoWWxuaUlpdzZDa1U4YU5PWWtRWlRXMlcrMXdzdDYvOGZRbHhBUS9YZ3ZoSWNaK1RUdjg1MzcveGlRaWdTcy9QNS9HUmhlNXVVbzQvV24rL0EyMHRrSmVYaDZkbloyNFhDNS9oeVFpTXFFbzZaUnh3d1JjMGFPM00yOGNEckVGbzhEUm55MzE3SDlhQ3R2Sy9CZVBpQVN1dlhzUGtKS1M0Kzh3QkpnOGVSNUhqNTZncWFsSnZaMGlJa09rcEZQR2xhVTloOWlPMDZRVDRJWnBjR1dQS1ZWUDVrRmRoLy9pRVpIQVZGNWVSbUppcHIvREVDQXhNWk9hbWhxYW01dHhPQnlvRHFPSXlPQXA2WlJ4WlVXUDlUQUw2cURENGI5WUJ2TERGWkFjWVd5M09lQi83eDZmODFCRlpPSUtDNHRVMGFCeElpbHBLcUdoNGRqdGRtdzJtNUpPRVpFaFVOSXA0MHBLSkV5Sk5yWmRicU9nMEhnVmFZRWZyVEdHQllPeHBNcWJKLzBha29nRW1KS1NJbitISUQxVVZwYmdkRHF4Mld5YTF5a2lNZ1JLT21YYzZibDB5bmhPT2dIbUpzSTNjajM3LysvdytDeUFKQ0xCcDdoNEw0Y1BmK1R6KzdhMDFQUHV1eitucmEzSjYvaWVQVytUbi85SnY5YzVIRGJzOXM1aC9YRzVQSE1vT3pwYTZlaG84ZnJUMmRubTlheVRKM2Z4L3Z2Lzd0c2YvQ0szMjYzaHRTSWlRMlR4ZHdBaWwxcWFDdThXRzl2amNiM09TejA0RC9aVXdvbUx5ZWIvM0FILzd3YUlEL052WENJUzNGd3VKM2w1NzVDVU5KVXBVK1lDc0hYcjg1dzVjMkRBYTIrNzdZY2tKV1hTMGxKUFRjMVpyODlhV3h1b3JqN0YyYk1IaVlpSTZUNSs3dHdKSWlKaWlJbEo4RHJmYWcwbkkyTWVyNzMyOTdTM053L3JaMW05K2w3bXo3OFdnRGZlK0JHZG5hMWVuOGZGcFhMUFBmK3JSNHdYcUtrcEdkYXpSRVRFOTVSMHlyaXpOQlhNSm1ONDdia1dPTjltRExzZHI4d20rTWxhK1BaSDBHU0QrZzc0K3kvZy8xN243OGhFSkpqbDVLeW12THlBeno3N0xYZmQ5UTlFUmNXVGs3T0d5Wk5uRDNodGRMU1JPTmJWbGJOLy95YXZ6N3A2SFk4ZS9SU3pPYVQ3ZUV0TFBjM050YlMwZUEvM2lJMU5KaU5qSGdDTEZ0M0F6SmtyKzN4bWUzc1RqWTNWcEtYTjhqcSthZFBQZTUyN1lNRjF6Sm16RG9DUFAzNmFtSmlrWHVlWXphTTNtRXU5bkNJaVE2T2tVOGFkY0F2TVM0U2p0Y2IrM2txNGRZWi9ZeHBJVWdUODgxWHdGNStCM1dVTXNmMm4zZkFQcS8wZG1ZZ0VzM1hySHVUdHQvK1JreWQzY3NVVnR6QjU4dENXWDhuS1draFcxa0t2WTAxTk5iejMzcFBjZlBOZkVCMDlxZnY0MXEzUEV4MmR3TEpsdC9kN3Y0aUlXQklTSnZmNVdYRnhCWHYydk1VamoveW4xM0dUcVhmeUdCNGVUWHg4R3MzTmRUUTJWblBGRmJkNGZlNTJ1N3dTWWhFUjhTOGxuVEl1TFUzekpKMTVWZU0vNlFTWWt3Qi9zOUpJTmdHMmxzR3NTWER2SFAvR0pTTEJLelEwbk50di94c2lJMk9IZlk5MzN2a1pGeTVVOWpyKzVwcy83dlA4STBlODUzWGVlT1AzU0U4Zm5iVkdUNTNLdzJvTlk5cTB4VjdIamQ1WVU5OFhpWWpJbUZQU0tlUFNzbFI0NGFpeHZiL0tXSXBrSW54OXVDWVRpaTdBNnllTS9XZnpZWHFjOTFJd0lpSmpxU3ZoUEg3OEN6bzZCaituTWlkbkRWRlI4VGdjTm1iTVdNN3MyV3VIOUZ5YnJaMFBQL3dWVHFmVDYvaHJyLzBESFIwdHZjNTN1Wnc0blhhZWYvNEgzY2V1dWVhUnl6NmpzSEEzTTJhc3dHSUo3Zlhzam81bUhBNDdGb3QxU0hHTGlJanZLZW1VY1dsT0lrUlpvZFVPSFU0b3FJWGMzbE4yeHFWdkxZVFREVVlQclJ2NDZXNTQrbnJJakJud1VoRVJuL2ppaTk5VFhMeW5lLzhiMy9nbFpXVkhhV282RHhnSlhtUGplY0xDb3ZydEJaMDZkU0ZSVWZFQVJFWEZrNXc4allhR3dWVjNpNGlJd1dUcSsxZUZWMS85TUU2bjl5TE1wMC92NCtUSm5ZU0VXTGp1dXU5MEg3L2NHcVUxTlNVME5sYXphdFhYZW4zVzN0Nk0yKzNtd29WekpDZG5EU3BtRVJFWlBVbzZaVnd5QVZla3doZmx4djYrNm9tVGRKb3cxdS84N2hZb2I0WU9CL3pkZG5obW81RklpNGlNdHRtejE1Q2Vua05WVlJISGoyL0g3WGF6Y2VOM3V6OHZLTmpHenAydnNuSGpFNlNsWFg3K3dwVlhmcDJJaUZnNk9scDQ2NjJmWXJXR1gzYStwTTNXeHFKRk43SjA2YTNjZE5QM1NVcWE2dlY1ZXJwM29hRDYrZ3FLaS9jeVpjcGNxcXRQa1pFeGQxQS80NlJKazBsSW1NTEJnKytUbVpucmxlUTJOQmpEZ2F1cWlwVjBpb2lNQTBvNlpkeGEyaVBwM0Y4RkQrZGUvdnp4Sk1JQ1A3c0tudGdDelRhb2JJV2Y3SVIvdmRxb2Rpc2lNcHBTVXFhVGtqSWRsOHZCOGVQYnZUNXpPaDBjT3ZRaFdWbUxTRXViZ2R2dFpzZU8zNU9lbnNQTW1TdDYzU3MxTlJ1Z2UxM09HMjU0NHJKek5OOSsrNThBTUp0REJrd2dHeHZQODhFSC84bjA2VXZJekZ4QWRmV3BRZitNRm91VnRXc2ZZTk9tbjNQcTFENW16bHdPUUdkbkd3ME5WY1RFSkZGUlVjQ0NCUnNHZlU4UkVSa2RvMWRQWEdTRWVzNkRMS2d6ZWd3bmt2UW8rT2s2VDVKNThEdzhkY2kvTVltSUhEKytuYmEyUmxhcytBb0FKcE1KbDh2SmpoMnY5RnJ1cEMvVjFXY29LenZXN3grYnJXTlFjZFRXbHZMKys3OGtJV0VLVjEzMWpXSDlMR2xwTTBoTXpQUWFTbHhXWmhRRVdMWHFhNVNYSHgvMjJxQWlJdUk3NnVtVWNTc2xFcVpFUThYRmVoTjVWWEJsLzlON3hxVUZTZkRuVjhCLzdEZjIzeW1DbkVtd2NacC80eElSMzZscWhiZUw0TlFGT0Z6anUvdWFUWkR0dTlzQjBOSFJ3b0VENzdGZ3dRYmk0OU82ajY5YTlUWEt5bzZ5ZGV2ejNITExYL1E3SHhQZ3hJa3ZDQTBONy9menRyYUdBZU00ZVhJWE8zZSt3cFFwODlpdzRURkNRb2IvZFNRMU5adUtpdU5lOGFXa1RDY3JheUhoNGRFVUZHeGw2ZExiaG4xL0VSRVpPU1dkTXE0dFRZT0tZbU43Zi9YRVN6ckJXTzdsZENPOGUvSG5lRElQMHFPTmhGUkVKcmFQenNKVEI0M3RHZkh3ZFI5T0F6QUJ1ejcxM2YxY0xoZmJ0NzlFU0lpVkJRdXVvNlhsQWpaYkc1MmR4cC8wOU5tY1ByMlBFeWUrWU83L3o5NTloMlY5My9zZmY5NlRtNDBNRlJGeElPNnRjUnRYaHRscDBpUnQwcVE1VFU1ejJwNjJwLzIxcDIxTzI5TjVUazkzY3pxUzlHUTJhWnBtTlVPVHVQZkFpUXNFb29pSXlKVE5QWDkvZkJVa2dBS0NYKzZiMStPNjdpdjNkOTd2MnlEZXIvdXp4aTFxYzczTEZjbHR0MzJUQVFPR1hESjBWbFFVNFhSR3RIdXN2cjZLVmF0K3g2bFRSNWd5NVFabXpicWpPZUQ2L2Q1MjErUzhsRUFnUUUxTk9ZRkFBSURUcDQ5UlhKekxzbVdQWXJGWUdELytXckt5VmpOdTNMVlh0R3lNaUloY0dZVk82ZE5tRG00SmE3dmFMaE1YTkw0MERRcXJqUzYydmdCOGJ3czhlYjNSbWlzaXdlbURFL0R6WFRBNXllaEtIOVVMRTRWdDY4RjdaV2R2cHFEZ0FBQXZ2ZlR2clk2RmhVWGdkRVlRRVJITHpwMXZ0SnE1RmlBdmJ4Y2JOanpicGRjYk9IQWt0OTMyalZiN2JEWUhUVTMxM0hMTDEwaE96cUNxcWdTYnpZN1A1eVVuWnl0UlVmR2R1bmREUXpYUFAvOXZCQUlCUEo1R3BrKy9HYS9YdzdadGZ5VWhZU2dqUmt3SFlPTEVaUnc2dEphdFcxL211dXNlNjFMOUlpTFNjeFE2cFUrYlB0RG9ZdVlQd05sNk9GVUxRNlBNcnFycnJCYjR6L253MklmR3BFSTFidmpHQnZqdE1vZ0xNN3M2RWVtcU0zVkdDK2ZrSlBqVkVyT3I2ZGpGNjJHT0dER2RzcktUREJ3NGdxaW9CQ0lpWW9tSWlDRXNMTEs1dGJHNnVwUjMzLzBsTlRYbHJVTG5oWmJFKys3N2FhZGVkOSsrbFpTWEY3YlpIeFlXeVIxM2ZLdDVlKy9lZDhuUHp3U01RTHAwNmVjNmRmL3c4QmhtenJ3ZHQ3dUJwS1EwVWxMR3NXSERzMVJYbDNMTExmK3YrZjA0blM1bXo3NkxUWnRlSkRQekxXYk51cU5UOXhjUmtaNmwwQ2w5bXNzTzR4UGdVSm14dmVjTURFMDN0NmJ1aW5UQVR4Y1pTNmswZW8yeHFsOWJCNzlaQmpIT3kxOHZJbjNINjhlTS8vNXdnYmwxWEVwMjloWjI3WG9UaThYSzVzMS9ZZUhDQjFpMDZET1h2Q1ltSm9sNzcvMXhoMk1zbzZJR2RPcTFIWTdPZlpzMmQrNDlUSjI2QW9EbzZJUk9Yd2N3WWNKaWdQT3o3NzVNWHQ0dUZpMzZEQU1IdGg0MFAyYk1mTTZjeVdQLy92ZHBiS3hqN3R4N3NOdTFmcFdJeU5XazBDbDkzb3pCTGFGejl4bTRQVWhESjBCcU5QeDBJWHg3RXpUNTRHUU5mSDA5L0hLSmdxZElNTW12TXNadzlrYVgycDV3Nk5BNnRtOS9sWEhqRnBHUk1aZFZxMzdIcTY5K2w1RWpaeElUazRUZDdzUm1zMk8xMnJCWWJGaXROZ0lCSDE2dnUva3hhTkNvVm10c0JnS0I1dVZRTHFldXJvcm82TFlEMTNmdGVvUGR1Ly9ScGZmaTlibzdQT1oyTjdKbXpaTVVGUjNsbW12dVpNeVkrZTJldDJEQi9YaTlickt6TnhNZUhzM01tYmQxcVFZUkVia3lDcDNTNTgxT2h1ZU5HZkRaV3dJZVB6aUNlTEdmeVVuR0dwNy92dEY0TDhmUEdjSHpOMHVOMWxBUjZmdXlTbnQyMHFDZUZoMmRTSHI2YkJZcytEUUFkOS85ZlE0ZVhNUHAwOW5rNXU3QTcvY1JDUGp4Ky8xQTRQeFZGaXdXeS9tdXFSYnV2UE03cmU1cHNWaVlOZXZPVHIxK2R2WVc2dW9xMit6UHlKakg4T0ZUdS9SZTFxNTl1c05qRGtjWTBkRUpMRm55dWVaMU90dGpzOWxadXZRUlVsTEdrWkV4dDB1dkx5SWlWODRTdURCUVE2UVB1L2R0S0QrLzlOdFBGaHBCTk5qdExZSHZiQWF2MzlnZVBjQVlHeGF1cjRKRStyemxyeHFoODZGZURwNlBQZllZano3NnAyNWQ2L2Y3c1ZyN3pqZDBmci8vb2xBYm5KNSsrakcrOElVdmtKaVlTRkpTRWc2SHZpa1VFZW1NdnZPdmtjZ2x6RXRwZWI2dHlMdzZldEwwUWZDRCtXQS8vN2N3dHhLK3VSRWFmZWJXSlNLaG9TOEZUakRxQ2ViQUtTSWkzZGUzL2tVUzZjREZvWFB6cVpiT1lNRnVkcklSUEszblA0Y2RMVGZHZTdvVlBFVkVSRVFrUkNoMFNsQ1lPaERDYk1iemFqZGtsNXRiVDArYW5RemZuOWNTUEErV3duOXNNY1o3aW9pSWlJZ0VPNFZPQ1FvT2ErdHhuTnRPbTFkTGI1aWZBdCtaMHhJODk1YkE5N2NxZUlyMGQybHBvODB1UVM2U25Kd0dvRzdDSWlKZHBOQXBRU01VeDNWZWJIR3FFVHd2ZkpUWlZXd0VUMStvOUNVV2tTNXJhcXFudlB5VTJXVUlVRloyRXJlN3dld3lSRVNDa2tLbkJJMjVRMXBhQWd1cW9iak8zSHA2dytKVStPYnNsdTFkeGZERGJlQlg4QlRwbDFKU1VpZ3ZMelM3REFIS3l3dEpTSWpIWXJGZ3M5blUyaWtpMGdVS25SSTBJaDB3NmFLMXhyZUU2SmYvMTZYQnY4MXMyZDVhWkN5dDB1QTFyeVlSTWNmczJUTXBLVGxzZGhrQ0ZCVWRKRDE5SkZhckZZZkRvZEFwSXRJRkNwMFNWRUs5aSswRk40K0VMMDFyMmQ1OUJyNjBCc3JVczB1a1g1azBhUkt4c1E0T0gxNW5kaW45V2xiV2FzTEN2S1NtcG1LMzIzRTZuWDF1U1JvUmtiNU12ekVscUZ3Y09nK1d3YmttODJycGJYZU1oc2ZuZ08yaUxzV1BmUWpIS3MydFMwU3VydnZ2L3hTVmxia2NQTGpXN0ZMNnBheXMxVlJVSEdQQmdublk3WGFpb3FKd09CeG1seVVpRWxRVU9pV29KRWZDOEppVzdSM0Y1dFZ5TlN3WkJyOVlBbEhuUDk5VU5jRlgxc0tPRUp1OVYwVGFaN0ZZc052dFBQTElBelEwNUxOaHc5UGs1R3lsck95azJhV0Z0TEt5aytUa2JHWGR1aWVwcVRuR2tpVnpzZGxzUkVaR0VoY1hoOTF1Vi9kYUVaRXVzQVFDQVUxUklrSGxtWVB3OGxIaitmd1UrTUY4Yyt1NUdvcnI0TnNiNFZSdHk3NUhKc045WTgyclNhUS9XLzRxZkdZQ1BEVGg2cnllMSt1bHBxYUd6TXhNamh6Sm9iUzBGS2N6Z3VMaUUxZW5nSDRrT1hrNGJuYzlpWWtKakJvMW9ybExiWGg0T0ltSmlVUkZSV0czMjgwdVUwUWt6YTNXZWdBQUlBQkpSRUZVcUNoMFN0QTVXZzcvZXI2WFdaZ04zcnJUV01jejFOVjU0UEhOY0tpc1pkOTFhZkQxV1dEdkIrOWZwQys1MnFFVGpPRFoyTmpJdVhQbnFLMnR4ZXYxNHZmNzBUL2p2Y05pc1dDMVdwdTcxTWJHeHVKeXVSUTRSVVM2UWI4NUplaU1TNEFZSjFTN29jbG5UTEl6ZDRqWlZmVytTQWY4WWpIOE1oTldGeGo3VmhjWXJhQS9XV2djRjVIUVpiZmJpWWlJd09sMEVoY1hoOXZ0eHVQeDRQUDVGRHg3MklWbFVSd09CMDZuRTRmRGdkMXUxK1JCSWlMZHBOQXBRV25CVUZqNWtmRjhXMUgvQ0oxZ3RHaisrMnhJaTRVL1p4bjdEcFhCRjFmRGYxMXJqSGtWa2RCMVlia091OTJPeStVaUVBZ29jUFlTaThYUzVpRWlJdDJqMENsQmFWNUtTK2pjV2dSZm13WDk2ZVBBZldNaEpRcCt1Z004Zm1PczU3OThDUCsxeUdnSkZwSFFwUUFrSWlMQlJ2MUVKQ2pOR0dTTTV3U2ptKzJSc2t1Zkg0b1dEb1hmTG9PNE1HTzcxZ05mWFFldlpJUGFQVVJFUkVTa3IxRG9sS0Rrc01MTXdTM2IyL3JwRWlJWkErQlAxMFBhK1dWa2ZBR2oyKzNYMWtORm83bTFpWWlJaUlpQXV0ZEtFSnVYWW5TdEJlTy9qMDQydHg2ekpJYkQveTZISDJ3ekpsVUNPRmdLRDYrQ2I4M3VQK05kcjFSVkZaU1ZCV2hvTUxvdk5qV1pYWkZjek9rTUVBaEFSRVNBaElRQXNiRWFaeWNpSWhJczFOSXBRV3RPY3N2elV6WEdMSzc5VmJnZGZyclFXTHZUZHY0emVKMEh2cnNGZnI0TEduM20xdGZYNWVmRGlSTUJ6cDJ6NEhZcmNQWkZicmNGajhmQ3VYTldUcHl3a0pmbncrUHg0UGY3elM1TlJFUkVMa09oVTRKV2JCaE1UR3paM2xSb1hpMTlnZFZpVEREMHArdGhXSFRML2c5T3dLUHZRMTZWZWJYMVpZY1BHNjJjUHA5YXpJS0YzMitscHNiTzBhUFEwTkNBejZkdlZVUkVSUG95aFU0SmFvdUd0anpmZE1xOE92cVNFYkh3NUExdzUraVdmY1YxOElYVjhKY2o0TmNzUTgzeTg2R3hVWDhnd2NtQzErc2dQejlBYlcydGdxZUlpRWdmcHRBcFFXM0pzSmJuT1JWd3R0NjhXdm9TaHhXK09BMys1MW9ZNERMMitRUHczQ0ZqaHR1eUJuUHI2d3NxS3FDNk9rRC9XbXduMUZqd2VGd1VGemZRMU5Ta3JyWWlJaUo5bEVLbkJMVUJMcGlTMUxLOStvUjV0ZlJGMHdmQnN5dGdRVXJMdmlQbDhFK3I0RGQ3akdWVytxdnljdkQ3RlRpRG41MzYrZ2lxcTZ2VjJpa2lJdEpIYWZaYUNYcExoc0dCVXVQNXVwTncvM2h6Nitscm9oenduL05oN1VuNDNSNWpncUY2TDd5YmI0eURmV1F5ckJqWi85cjdHaHJVeWhrcUFnRVhOVFVseE1iR1lyZmJRM3BHMjZ5c0xESXo5MUpZV0lqTEZjbUpFOGZNTGlua3BLV05wcW1wbnRUVW9jeWFOWU9KRXlkcXBtUVJrU3RrQ1FRQ0d0QWtRYTNHRFhmOW8yV3M0dE0zR09NYXBhMnlCdmpKRG1OSmxZdU5pWWV2em9EUkE4eXB5d3dIRHdad3UvVWhNalEwRVI2ZVQwcEtDdEhSMFZpdHZkK0paL21yOEprSjhOQ0VYbitwWnM4OTl5TFYxWDZTa2pKSVNFZ2xJV0hvNVMrU2Jpa3ZQMFY1ZVNGbnpod2hOdGJCQXcvY2g5MXV2eW8vV3lJaW9VaS9QU1hvUlR0aHhxQ1c3ZlVuemF1bHIwc01oMTh0Z2M5UGFiMC9wd0wrWlhYLzZuS3J3QmxLd3ZENWZMamQ3cEFkMS9uRUUzL0daa3RsL3Z5SHlNaVlxOERaeXhJU2hwS1JNWmRGaXo2SDFackNILzd3ckdaS0ZoRzVBZ3FkRWhJdW5sQkk0em92elFKOGNneThlRE5NRzlqNjJMdjU4TUM3OFBKUnJlMHB3U1VRQ09EMWVnbkZ6anZQUGZjaXNiSHBqQisvMk94UytxVkprNVl4WUVBNkw3endzbVpLRmhIcEpvVk9DUWtMaG9MdGZNTlZhUU5rVjVoYlR6Qklqb1NmTDRhZkxJU1VxSmI5dFI1NDVpQjgraDE0TlFlYTlQbEt4RFJaV1ZtY08rZG53Z1FGVGpOTm5MaU11anJJek16VVRNa2lJdDJnMENraEljSU9jNGEwYks5VEY5dE9tNTBNLzNjalBEb1p3aSthV3F6YURVOGRnQWZlZ3pkendhUFBXTkxIaFdJcjU2NWRleGs0TU1Qc01nUVlNbVE4aHc1bGE2WmtFWkZ1VU9pVWtIRnhGOXQxQlJCNkh6OTdqOTBLOTQ0MXV0eGVQN3oxc2NwRytQMCtJM3krblFkZWhVK1JxK2JVcVVJU0VsTE5Ma09BaElSVVNrdExxYW1wQ2RtdTNDSWl2VVdoVTBMRzNDSGd0Qm5QcTVyZ3dGbHo2d2xHY1dId3pXdU1sczlyVTFzdktGTGVBTC9iQy9lL0N5OGVOdjZNUmFSM2hZVkZhTktnUGlJeGNSaE9wd3VQeDRQYjdWYm9GQkhwQW9WT0NSbGhOcGlmMHJLdFdXeTdMeTBHdmpzWG5yc0pscVdCOWFMMFdkNEl6eCtHZTkrR0gyK0h3MlhtMVNrUzZnb0tjczB1NFpJcUs0czVmbnhmODNhb0I3SGk0b0tRbnlsWlJLUTNLSFJLU0xtNGkrM0d3cGExTzZWN1VxTGcyN1BoK1p0Z3hZaVd5Wm9BZkFIWVVBaGZXUWVmL3hCV0hRZTNoam4xdXBxYWNpb3FUbE5mWDkydDZ3T0JBQlVWcDN1c25vS0NyQjY3bC9TOFU2ZU84c1liUDc1a1FIcjExZTl4OE9DYWJ0Mi9vT0FBR3pjK0QwQkRRdzF2dlBGalB2cG9UN3ZuZXIxdVBKNm1iajM4L3BaZkxvMk5kVFEyMXJaNk5EWFZ0M3F0bkp4dHZQZmVyN3Yxbmk0bmxHZEtGaEhwTGZiTG55SVNQSzRaYkV5RzArQTFabUhkZFFibUpKdGRWZkJMam9Tdno0S0hKOEU3K2ZCZVBsUTB0aHpQcjRKZlpzSWY5eG10elV2VFlQcWcxaUUxMU5UV1Z1SjJOM1RxM0xDd0NNNmUvYWpENDJscFU3QmFiWmU5VDNGeExpdFgvZ2EvMzhmaXhROHpldlRzVHRkN3dZNGRmK2ZvMFUzY2ZmZC9FaE9UMk9hNDI5M1E2Z1AreGF4V08wNm5xM243MEtIMWJOLytOeVpQdm83WnMrL3FjaTNTK3p5ZUJzckxUMTN5bk1iR09yeGU5eFcvbHNQaElpNHVtYlZybjZhMDlBU3padDJKMWRyeTNmWXJyenhPUTBOTnQrNDlkKzY5VEp5NEJEQkNjbE5UWGF2anNiR0R1T2VlSHpSdjE5VlZVbHBhMEszWEVoR1JucWZRS1NIRmJvVkZRK0dEODJ0MXJpOVE2T3hKOFM1NGFBSThNQjQybjRKLzVNSEIwcGJqOVY1WVhXQThZcHl3S05Wb2ZaNmMxSHA4YUNqSXpIeVR2THhkblRwMzd0eDcyYjc5YngwZWYvREJYeEVXRm5ISmUxUlhsN0o2OVordzJleUVoVVd3ZmZ2ZlNFd2N4b0FCWGZzQm56QmhLWWNQYjJEUG5yZFpzdVNmMmh6LzhNTS9VRnpjZnBmT29VUEhzMkxGbDV1M016TG1rcDI5aWF5czFkanRZY3lZY1FzN2Ryelc2VmF6OGVPdlpmNzhUM1dwZnVtNzdIWUhTNWQranRqWWdlemJ0NUxCZzlOSlM1dlM2cHdwVTI0Z1BiMzlMMHNhR3FvNWQ2NkV3WU5IdDlyL3pqcy9iM1B1cEVuTEdUdDJBUUFmZnZoSG9xUGJmb0Z5Y2VEdGFXcmxGQkhwR29WT0NUbEwwMXBDNStZaStKclBHTzhwUGNkbWdjV3B4cU9nMmxoU1pVMEJOSHBienFsMnc3djV4aU1oSEphY0Q2Qmo0czJydXlmTm1uVUhreVpkQjBCVlZUSHIxei9EaWhWZjV2anhmUlFYNTdCMDZhUE41OGJFSkRKeTVJdzI5emgyYkJ1Wm1XOWQ5cldxcXM2d2N1VnZjYnZydWU2NmZ5RXFLcDczM3ZzVnExYjlqbHR1K1hxN0xaWVhmUFRSWG1wcnkxdnRpNGxKcEttcGpxeXMxYTMyWHdnREVSR3hUSjU4ZmZQK3BxWTY5dTFiaWMzbWFIVyswK25paGh1K3hKdHYvcFNEQjFjemZ2eTFKQ2RmZm5rUG44L0xrU01iTG51ZWRGOUZSUkgxOWRWVVZCUUJjUHAwTm1DaHZQeGttNSs1UUNEQW5qM3ZzR2ZQTzYzMnIxanhGVkpTeG5icGRTMFdDek5uM3NidzRWTkpUQnpXNW5oNGVBeng4VVBhdVJMeThvcll1Zk4xSG43NGR4KzdaOXZ3NkhKRkVSYzNtSnFhY3M2ZEsySDY5SnMvOXA3OG5lbzlJQ0lpVjRkQ3A0U2NhUU1oeW1GMHIzWDdZTWRwWXlaVzZSMXBNZkRWR2ZEUFUrQ0Q0OGF5S29VZjYwRlgzZ0N2SFRNZUNTNllPc2o0L3pSOUVBeThkQU5mbnhVVkZVOVVsSkdnQXdGanZGeGNYRElSRWZuWTdVNFNFMXYvMERtZDRXM3VZYmVIWGZaMXpwNDl6dnZ2L3k5dWR6M1hYdnRaMHRJbUEzREREVjlpNWNyZjhOWmIvOFgxMTMrQndZTkh0WHY5OGVON0tDcktick8vc2JHT3MyZFB0TnFYa2pJT2dQRHdhQ1pOV3RhOGY5KytsUUNNSGoybnpYMmlveE5ZdXZRUkFnRS80ZUhScEtWTmJxNnhJMDFOOVFxZHZlekFnUTg0Y1dKLzg4L202dFYvQXVDbW03N0tzbVdQdGpwMzQ4Ym5TVTJkeE1pUjAxdnRqNDlQb2E2dWlsZGYvVjZIcitQMysvRDdmVHo3N0pjN1BDYzlmVFlMRjk3ZjNiZHlTZm41bVRnY1lRd2ZQclZOWGFIWHYwSkVKSGdwZEVySXNWcU0xczYzODR6dGRTY1ZPcStHQ0R2Y09kcDRIS3VFTGFlTUxyaHRBbWdqckMwd0htQ01GNTEyUG9ST0cyUXMyeElzYW1xTUZzVDYrbk9BTVk3TTdXN0E1L00ySDdQWjdFUkV4SGI1M29GQWdNT0gxN05yMXhzQUxGMzZTS3ZXMGtHRFJuTGpqZi9LNnRWL1l1WEtYek5yMXAxTW5MZ1VpNlgxQisxbHl4N0Y3VzVrMzc3M0dEZHVFVEV4U2ExZVk4MmFweGcxYW1hN0xiRUFYcStIdzRmWEV4YzN1TlVIKzh6TXQ4akoyY285OS95SW9VUEhkZm45U2UrNjBIWDYrUEc5ckZuekZBODk5SnNPdTV0dTN2d1M4ZkZER0RGaWVwdGpYcStIaFFzLzArNTFKU1Y1SERteUVZREl5RGltVDcrMTNmTSszaEwveWl2L1FXTmpiWnZ6L0g0ZlBwK0g1NTc3YXZPK3hZc2ZidmVlRnh3N3RwMVJvNjdCYm5lMjJ1OTJOOURZV0lQWDY4RnVkM1J3dFlpSVhDMEtuUktTbHFTMmhNNGRwNDJ4aGhINmFiOXFNZ1lZajMrYVpIUy92UkJBODZyYW5sdGNCOFVmd2Nyejgrd01pb0RSQTFvZUdmRjlONGkrOHNyanJiYmZmdnQvMmh4TFNock9IWGQ4cTB2M3JhdXJZdE9tRnpoMTZnZ1JFYkVzWC81NUJnMGEyZWE4NU9UUmZPSVRqN042OVovWXNlUHY1T2Ruc25EaEEyM1dkUXdFL09UbTdxU2s1Q051dmZYL05RZlQvUHpkbkRpeHI5MTdYNUNidTUyR2hocm16TG1uVmFCMXV4dG9hS2hwYmttVDRPRDF1bWxzclB2WTNnQnVkd08xdFpYTmU4TERvN0haN05qdER0TFRaN1c1ajgvblplL2VkeGt3SUptYW1uSzhYamN1VjFTbnZvQzQ5dHFIOFBtOHJmWjk5TkZ1Y25LMllyUFpXYjc4ODgzN0w3VkdhV2xwQWVmT2xUQm56aWZiSEROK05nTlVWcDRtS1NudHNqV0ppRWp2MHNkd0NVa1RrNHlnVXRWa0xPMng1UlJjUDl6c3F2cW50QmhJR3cvM2p6ZG12TjEzRnZhZWdmMW5vYVMrN2ZrbDljWmpTMUhMdmdFdUk0Q214eGtoZEZBRXhMa2dxVzJQMWF0dXhveGJpWWxKYW5kTTU0RUQ3emUzZUhhRzErc2hLK3RERGh6NEFLL1hUVmhZQk5PbTNVUjlmUlhIaisvdDhMcUpFNWV4ZS9jL0tDMDl3UnR2L0ppMHRDbE1uWG9qQXdlT0FJelpjK2ZOdTQrMWE1L2k0TUUxVEo1OEhUNmZsOTI3M3lJcEtZMkpFNWUxZTErLzM4ZStmYXVJajA5aDFLaVpYZnVEa1Q3RjUvTlFXSmhEUTBNMW16Zi9wYzN4ckt6VnJjYjQzbnJyTnpyc3NnMndmLy83V0swMlJvMmF4WUVESHpCOStpMXMzLzQzN3JycnU1Y2RTNW1jM0hxaW9JcUtJdkx5ZHBHU01vNlNrdnhPdDV3UEdEQ0UrUGdVOXUxN2o5VFVDYTIrRkttcUtnYmd6Sms4aFU0UmtUNUFvVk5Da2dWWW5tYU1JUVNqaTYxQ3AvbmlYYkJzbVBFQW81VnovMW5ZVjJLRTBjckc5cStyYklSZHhjYmo0eUlkTUNETUNLRURYTWFYRFFOY0VPRXdqa1U2akZidVNJZXhMK3I4dnA0U0ZSVlBSRVFjQUltSmFaU1V0SXpwZExtaW1rUG5rU01iMnl6emNQYnM4ZWJuYm5janI3LytRMnBySzNDNW9wZ3o1MjYyYkhtWnJWdi8ycWs2TEJZTHQ5enlkWGJ1ZkkyQ2dnT2NQWHVjTys5OG5NcEtZMDFPcHpPYzVPVFJPSjNobkRwMWxNTENROVRVbEROaHdsSk9uODVwZmk4WHk4N2VTbDFkSmJObjM5V20yNjcwZlkyTnRjM2pkdi95bDIvZzgzbDQrT0VuR0RKa0xLKysrbDJXTDMrc3pVUkJCdzU4d0tGRGE0bVBUK253dnFkUEgyUGZ2cFhjY01NWEtTOHZCQ0FqWXg1Wldhdlp1Zk1ONXM1dDIvTFlrWFBuenJKcTFlOFlNV0lhcWFtVEtDbko3L1MxZHJ1RCtmTS96VHZ2L0p6OC9OM05MYkpOVGZWVVZaMGhPanFSb3FJanJjWW5pNGlJT1JRNkpXUmRON3dsZE80NVk0d2xUSEJkK2hxNXVwSWpJWGtFckRBYTVDaXBoMk1Wa0ZzSk9lZi9XMzJaNVFQclBNYmpWTnNoWWgyeVd1Qy9PdTVSMm1WMWRaVllyYlpMTG51U2xiV2EydG9LYkxhV1g3c1hyNGZwZExvWVBYb09IazhqTTJiY2l0TVp6dENoRTdwVVIzUjBBcmZmL2kzeThuWVJFUkZEVTFNZHExYjl0dFU1SDE4T1pjZU92emMvSHovKzJqYjNjempDMkxQbmJRWU9IRUYwZEVLWDZoSHpmUGpoSHpsNU1xdDVhWTk1OCs1bDJMREoyR3gyWW1JU0dUdzRuZVBIOXpKOGVNdVNKbDZ2aDJQSHRwT1JNYS9WZXF3WHE2MnRaTjI2cHhrOWVnNnBxUk9hUTZmVmFtWFJvZ2Q1OTkxZk1IRGdjRWFOYXRzbDkrUEt5azd5NFlkL0lENCtoVVdMSHVUNDhYMWRmcCtEQjQ4aUlTR1Z2THlkemFHenNQQVFBSFBtZkpJMWE1NmtvYUdHOFBEb0x0OWJSRVI2amtLbmhLeFJjVWFYek54S0NHRE1yUHBwelhmU3B3MktNQjRMTHhyRzFaMGdlcldkUHAxTlFrSXFGb3NGaThWR2JXMEZsWlhGZUwydEMwMVB2NGJGaXovYnZGMVllSmpzN0MzTlFYVG16TnRhbmQrZGtHZXhXQmc5MmxqNnhPLzM4NmxQL1ZlbnIzVTR3bGk5K28vTjI2bXBFN2psbHEvejdydS81SU1QZnM4ZGQzeTd6MDdLOHJYc1M4K1kyeHRlT0F3dkh1NjkrMXN0ME4zdlJ1TGpVeGd4WWhvK240L05tMTlrOU9pNXJTWVNHajkrQ2V2Vy9abnAwMjhtTm5ZZ0FBY1BycWFwcVk2cFUxZTBlOCtHaGhyZWYvOEpIQTRYOCtiZDIrYjQ0TUdqbURwMUJSczN2b0RMRlgzSjVWWnljcmF4ZGV2THBLU01aOW15UjF0OUdkTlZnd2FOcEtqb2FQTjJkdlptQmc0Y1FWcmFaRnl1S0k0YzJjQ01HZTFQY2lRaUlsZUhRcWVFdEJVampKQUN4bnFSbnhxblNmU0RUWHRCdE00RGxVMXdydEg0YjJValZKMS9YdFVJNTl6UTVBV1AzMWcyeCtNSGo2OWwyOTJEYzkvVTFKU1RuNS9KekptM0E4WjR0YjE3MytXMTEzNEFHQk1KZFNRMWRRS3BxVzFiTTV1YTZzbkoyZHF0ZWpJeTV1RnlSUUpHNjFOVTFJQnUzZWVDeE1SaExGcjBJR3ZYUHMyaFEydVpPdlhHSzdwZmI0bHp1TEZaclZodE5peFg0Vy81MlhvWUdRY0xPdTZGZXNVc3dMYTEzYnYyd2hjWUhZMEZIakZpR3ZIeEtXemUvQmR1dnZuZk9IdjJPSHYydk11Y09YY1RFUkhUNXZ6R3hscmVlKy9YMU5WVmN1dXQzOERoYUg5MnIrblRiNkdzcklBUFB2aGZsaTE3bExTMEthMk8xOWRYc1dyVjd6aDE2Z2hUcHR6QXJGbDNOSGZkOXZ1OTdhN0plU21CUUlDYW12TG1GdDNUcDQ5UlhKekxzbVdQWXJGWUdELytXckt5VmpOdTNMWHR2aThSRWJrNkZEb2xwRjAvSFA2NDN3Z2JaK3VOOFlQVEJwcGRsVnlwQzJNMWgwWjEveDU3OXZSTUxZV0ZoM0E2d3hrelpqNWdoTTc3Ny84WkRRMDE3TisvaXVycTBpN2ZzN0d4bHAwN1grOVdQY09HVFdvT25SZXNXZk5VYzVmRGp0eDU1K1BFeFExcTk5aklrVFBZdDI4bHg0NXQ3N09oODN1anNrbE1UQ1FwS1FtSG8vZGJZNWUvYWdUT2g3cldBN3JMdHZYU2ZTMFdDd3NYUHNEYmIvOFA2OWMvdzZsVGh4aytmQW9USml4cGMyNWxaVEdyVi8rUjJ0cEticnJwSzhUSEQrbnd2bGFybGVYTFA4L0tsYjloOWVvL01XWEtqVXlmZm5OelM2Yk41cUNwcVo1YmJ2a2F5Y2taVkZXVllMUFo4Zm04NU9Sc2JUT3V1Q01ORGRVOC8veS9FUWdFOEhnYW1UNzlacnhlRDl1Mi9aV0VoS0hOeTc5TW5MaU1RNGZXc25YcnkxeDMzV1BkK0pNU0VaR2VvTkFwSWMxbE45Ym9YSE4rVGNpVkh5bDBTczhhUC81YWtwTXpXbzNuREErUEpqdzgrcEpqUER0ajZ0UWJPK3pxK0hFSERuekF2bjByMnozbTlicHhPRnp0M3F1c3JJRGMzQjBZbmRBN05uRGdDSEp5dHVIMyt6dGM3MUdDUzFKU0dxTkd6U0kzZHdkaFlaRXNXUEJBbXdtakNnc1BzM2J0VTRDRjY2Ly9Bb01IcDEvMnZuYTdreHR1K0JKcjFqekYvdjJyS0M3TzRkWmJ2d0ZBV0Zoa3F5V0U5dTU5bC96OFRNQUlwRXVYZnE1VHRZZUh4ekJ6NXUyNDNRMGtKYVdSa2pLT0RSdWVwYnE2bEZ0dWFWa1d5T2wwTVh2MlhXemE5Q0tabVc4eGE5WWRuYnEvaUlqMExJVk9DWGtyUnJhRXprMkY4TlVaUFR0N3FmUnZXN2E4MUdHWFFKL1BTMkxpc0V0ZWYrTEVmdkx5ZGpGdjNuMXR1djlacmJZT3V6RiszT1hHeExsY2tVeWMyTFlWS3pkMzUvblFlV2srbnhlcjFhckFHV1F1ZER2OXVNcktZclp0ZTRYaTRtT2twMTlEUWNFQjNuampSOHlaY3c4alIwNXZQaTg4UElidzhCaVdMLy84SmRmTS9MaXdzQWhXclBneXUzYTlRWEp5Um9lekg4K2RlMC96bHlFWEpxN3FyQWtURmdQR2U5eXk1V1h5OG5heGFORm5HRGl3ZFpmMk1XUG1jK1pNSHZ2M3YwOWpZeDF6NTk3VFo4Y21pNGlFS29WT0NYbFRrbUJ3Skp5cE05YnMvUEFFM0RuNjh0ZUpkTWFZTWZNWk1tUk11OGR5Y3JiUzJGalg3ckVMR2hxcU9YNThMOWRjODRuZUtLL2JxcXJPNEhSRzRIU0dVMUZSeE1tVFdaZGNSa1A2bHNMQ3c5VFZWZkxSUjN1dzJSeFlyVllDZ2NENXlhczJjL0prRmdNR0RPSDIyNzlGVWxJYU5UWGxiTno0UEd2WFBzWHUzUU5KVDUvRG1ESHpTRXhNNVpPZi9FRzN2bXl3V3EzTW1YTjNxMzI3ZHIzQjd0My82Tko5UGo0aDE4WGM3a2JXckhtU29xS2pYSFBObmMzZDNEOXV3WUw3OFhyZFpHZHZKanc4dXMya1hTSWkwcnNVT3FWZnVHa2tQSFBRZVA2UFhJVk82VGxKU2NPYng0OTkzT25UT1pjTm5kWFZwVmdzMWs2UFpidGFkdTkrdTlVa05CYUxsV25UYmpheEl1bUtzMmMvWXUvZTk3RFpITTNqY0QvNmFEZnIxdjBmQXdZa2MrMjFEekZxMURYTllUSTZPb0diYi80M1RwN01ZdCsrbFdSbGZjRHc0Vk9Kakl6cjBkYnRqSXg1REI4K3RVdlhyRjM3ZElmSEhJNHdvcU1UV0xMa2M4MUxwclRIWnJPemRPa2pwS1NNSXlOamJwZGVYMFJFcnB4Q3AvUUxONDJFWnc4YW85Wk8xVUoyQll6dFc1L3hKVWcxTnRaUlcxdlo3ckdMVzJpY1RoY05EZFZ0emlrdlAwVk1UR0t2ZDF0MXV4dkl6ZDNaWm45SlNYNjc1NmVuejhicERNZm44eEFSRWN1SUVUUGFkRnZzcmd1VEt6bWQ0VDF5UDJscnhveGJtVGJ0NWxZL1Y2Tkd6U0l5TXA1QmcwYTIyOTNWWXJHUWxqYUZ0TFFwMU5WVkVSa1pkOW5YTWNZZGQyNXlxVTkvK21mbmx4WHEydXpDbi8zc2IxcHRQL2pnTDF2VnZIRGhBNTI2ajhWaVllellCVjE2YlJFUjZSa0tuZEl2eElYQjdDR3c0N1N4L1Y2K1FxZjBqSjA3WDJQbnp0YzZQSDVoeVpTRWhGU09IZHZPcGswdk5xKy9XVk5UVGxIUlVjYU5XOVR1dFh2M3ZzZmV2ZS8xU0oxMWRWVnMyUEJzcDg4ZlBud0t3NGRQdWZ5Sm5iQnIxNXZVMUpSaHN6a0lCQUxOYXlvbUpZM29rZnRMKzlyN0ltUHc0RkdkdXJZemdiT3JOQjVZUktUL1V1aVVmbVBGaUpiUXVmNGtmSEdhTWJ1dHlKV1lQdjFtaGcyYjNPNnhyS3dQcWFrcEIyREdqTnVvcVNrak4zY0hmcjhQTUdiclRFMmQyTHpHNThlbHBJeGo2TkR4bmFyajlPbHNDZ3NQZDNnOExtNHd0OTMyelRiN1AvcG9EMXUydk5TcDErZ3VyOWZOOGVON215ZTFDUStQWnVyVUczc3MxSXFJaUVqZnBvL2MwbS9NSFFLeFlYQ3VDUnA5c0w3UUNLSWkzZlc1ei8zaGt0MEZseTE3dFBsNVZOUUFicm5sNjEyNi82QkJJNWs4K2JwT25ldnplVG9NblM1WEZINi90OTBsWE1MRG80bUtpc2RxdFhXcHRxNllOKzllNXMyN3R6bDBkclY3cFlpSWlBUTNoVTdwTjZ3V3VIRUUvQzNiMkY3NWtVS25YSm5lNmk0WUU1UEV3dzgvMGFVZ09HM2FUVXliZGxPN3h4WXYvbXlIMXcwZlByWFZ4QzZkRGNiejUzK0srZk0vMWVuNlFHR3pPOUxTTk90Wlg1S2NuQWJvWjFsRXBLczB3RUw2bFZzdUdzNTB0QnhPMVpoWGkwaEhMQllMZHJ0RFkrQ0VwcVo2eXN0UG1WMkdBR1ZsSjNHN0c4d3VRMFFrS09rVGpmUXJ5WkV3S2JGbCsrMzJKKzRVRWVrVFVsSlNLQzh2TkxzTUFjckxDMGxJaU1kaXNXQ3oyZFRhS1NMU0JRcWQwdStzR05ueS9JUGo0UFdiVjR1SXlLWE1uajJUa3BLT0o0aVNxNmVvNkNEcDZTT3hXcTA0SEE2RlRoR1JMbERvbEg1bmNTcTR6ZytWcS9QQWxpSno2eEVSNmNpa1NaT0lqWFZ3K1BBNnMwdnAxN0t5VmhNVzVpVTFOUlc3M1k3VDZWVDNkeEdSTHRCdlRPbDNuRFpZZnRFYTl5cy9NcThXTVkvVEdUQzdCT2t4VFVEb1R1NXkvLzJmb3JJeWw0TUgxNXBkU3IrVWxiV2Fpb3BqTEZnd0Q3dmRUbFJVRkE2SHcreXlSRVNDaWtLbjlFc1h6MXE3dHdSSzZzMnJSY3dSVU9ZTUlhSDdQOU9ZVk1yT0k0ODhRRU5EUGhzMlBFMU96bGJLeWs2YVhWcElLeXM3U1U3T1Z0YXRlNUthbW1Nc1dUSVhtODFHWkdRa2NYRngyTzMya1AyU1EwU2tOMmpKRk9tWHhzUkRlaHprVlJuYmIrZkJvNVBOclVtdXJ2RHdBQjZQUGpTR2drQ2dQcVFuZDdGYXJZU0ZoWEhmZlo4a016T1RJMGYyY3Zqd0J6aWRFUlFYbnpDN3ZKQ1RuRHdjdDd1ZXhNUUV4b3daMGR5bE5qdzhuUGo0ZU1MQ3d0UzFWa1NraXhRNnBkKzZld3o4OTA3aitkdDU4SmtKTFdNOUpmUWxKZ2FvcS9QajgrbkRZM0R6WUxHVWhmemtMbmE3bmVqb2FPYk5tOGVFQ1JPb3JhM0Y2L1hpOS9zSnFObStWMWdzRnF4V2EzT1gydGpZV0Z3dUYzYTdQanFKaUhTVmZuTkt2N1ZrR1B4cFAxUTFRWVBYbU1uMjluU3pxNUtySlM3T1NsbVpsK3BxMEVpRFlPVUh6bUcxMW1HM1I0VDg1QzUydTUySUNPTjl4c1hGNFhhNzhYZzgrSHcrQmM4ZWRxSGwzT0Z3NEhRNmNUZ2MyTzMya1A3NUVoSHBUUXFkMG0vWkxIREhhSGp1a0xIOVdnN2NsZzZoMlU0aTdVbExDM0QwcUJldjEybDJLZEl0RFZnc0o3SGJIZjFtY3BjTExicDJ1eDJYeTBVZ0VGRGc3Q1VXaTZYTlEwUkV1a2VoVS9xMTI5TGhwU1BnOFVOeEhldzhEWE9HbUYyVlhBMFhKbWhKVDI4Z1A5K054K05DdnhLRGhSYzRoOFZTMEM4bmQxRUFFaEdSWUtOK0l0S3Z4VGhoV1ZyTDltdkh6S3RGcnI0TEU3UU1HK1lsSXFJRXEvVWN4dkliVFdhWEpoOWpzVno0LzFJSmZJVFZlaEtIdzBGa1pLUW1keEVSRWVuajlMVys5SHVmSEFQdkh6ZWU3ejhMQmRXUUZtTnVUWEwxWEpna0pEWFZ6cmx6NTZpdFBhTUpXdnF3bHNsZElqUzVpNGlJU0pEUXY5TFM3NlhGd05TQlJ1QUUrRnMyZlBNYWMydVNxMHNUdEFRSFRlNGlJaUlTbkJRNlJZQzdNbHBDNS9xVHhwcWRBMXptMWlSWGx5Wm9DUTZhM0VWRVJDVDRLSFNLWUV3ZWxCeHBUQ2JrOGNQYitmRFFCTE9ya3F0TklVWkVSRVNrNTZsUGtnakdNaW1meUdqWmZpdlhDSjhpSWlJaUluSmxGRHBGemxzeEVpTE90LzNYdUdGTmdibjFpSWlJaUlpRUFvVk9rZk5jTmlONFh2RDNiUE5xRVJFUkVSRUpGUnJUS1hLUnV6TGdqV01RQUU3V3dONFNtRDdJN0twRVJBeFpXVmxrWnU2bHNMQVFseXVTRXllMHVIQlBTMHNiVFZOVFBhbXBRNWsxYXdZVEowN1VlRzhSa1N1azBDbHlrWUVSTUM4RnRoWVoyNjhmVStnVWtiN2h1ZWRlcExyYVQxTFNHT2JOVzA1Q3dsQ3pTd3BaNWVXbktDOHZaTzNhVEhidjNzOEREOXluNVhsRVJLNkFmbnVLZk14ZEYwMG90TFBZbU5GV1JNUk1Uenp4WjJ5MlZPYlBmNGlNakxrS25MMHNJV0VvR1JseldiVG9jMWl0S2Z6aEQ4L1MwTkNBeitjenV6UVJrYUNrMENueU1aT1RJRDJ1WmZ0VmplMFVFUk05OTl5THhNYW1NMzc4WXJPMW1IWG5BQUFnQUVsRVFWUkw2WmNtVFZyR2dBSHB2UERDeTlUVzFpcDRpb2gwZzBLblNEc3VYajdsd3hOUTd6V3ZGaEhwdjdLeXNqaDN6cytFQ1FxY1pwbzRjUmwxZFpDWm1VbFRVeE4rdjliVUVoSHBDb1ZPa1hZc1N6UEdkd0kwK2VDMUhIUHJFWkgrYWRldXZRd2NtSEg1RTZYWERSa3lua09Ic3FtdXJsWnJwNGhJRnlsMGlyVERab0ZQald2WmZ2MFlOS2kxVTBTdXNsT25Da2xJU0RXN0RBRVNFbElwTFMybHBxWUdyOWRMSUJBd3V5UVJrYUNoMENuU2dSdEhRTHpMZUY3bmdkZTBNb0dJWEdWaFlSR2FOS2lQU0V3Y2h0UHB3dVB4NEhhN0ZUcEZSTHBBb1ZPa0F3NHJQREMrWmZ1MUhMVjJpc2pWVlZDUWEzWUpsOVRZV0l2YjNXREthemMxMVYvMTF5d3VMc0RuOCtGMnV6V3VVMFNrQ3hRNlJTNWh4Y2pXcloydnE3VlRSRUxBd1lOcjJiangrU3Urei9yMXo3Qm56enRkdXNidjk3TjE2MTg1ZWZKUXQxLzM1TW1EL1BXdjM2RzQrT3IvVWc0RUF1cGVLeUxTUlhhekN4RHB5eHhXdUg4OFBMSFgyUDU3anJHT1o3ais1b2hJRUNzcU9rcDlmZFZsejl1NDhYbkt5d3M3UEY1ZFhVcHBhY0Vsdzkrc1dYZVNtanFoZWR0cXRkTFFVTVBPbmErUm1qb0JpOFhTZkt5eXNwaXRXMTl1OXo3VHA5L0trQ0hHcEVwRGhvd2xJV0VvcTFZOXdZb1ZYMmJBZ0NHODhzcmpsMzAvTTJmZXpzU0pTeTU3bm9pSTlDeDlkQmE1akp0R3drdEhvS0xSYU8xODQ1Z1JSRVZFZ2xWall3MFJFWEdYUFcvY3VFV1g3TWE2ZS9jL2lJd2N3TGh4aXpvOEp5RWhsWXFLMDYzQ2ExemNZTTZjeVNNN2V6TjJleGdBZHJ1VGlJaFlpb3R6R1R0MkFRNkgwYzJrb3FLSW9xS2plRHlOemRmYjdRNXV1T0dMdlBQT0x6aDlPcHVCQTBjd1o4N2RsM3d2MjdhOWd0L2ZNMk1rMU1vcEl0STFDcDBpbCtHd3dxZkh3Zi91TTdaZnpUSFc4VlJycDRnRXErcnFNdUxqTHo5QjBjQ0JJd0R3ZUpwb2JLeHRjOXpoQ0NNc0xJSzR1TUZ0amtWR3htRzEyZ0FvTER6RTRjUHJXaDJQaUlqaDZORk56ZHN1VnpRelp0d0t3TlNwSzRpT1RnRGd2ZmQrVFdSa0hFT0hHdC8yRlJmbmtwMjltV3V2ZllqYmIvOFdkcnNEZ0xGakYxenl2V3pmL3VwbDM2K0lpUFFPZld3VzZZU2JSOEhMUjF0YU85L01OWUtvaUVpd3FhMnRwS21wanBxYThrNWZVMUNReFlZTnp4SVZGZDlxZjMzOU9jcktDaWt1YmozaFVVMU5HWGZkOVQzaTQ0Y0FNR2JNUElZTm04VDY5Yyt3Y09FRHpZRXlFQWp3empzL0p5TmpIbVBITHFDazVLTlc5eWtyTzhucDB6bk1uLzhwYkRaNzg3M3o4bmF4Y09Gbm1nT25pSWowYlFxZElwM2dzQnJyZHY3K2ZHdm4zN0xoenRGcTdSVHByd1pHUUVtZDJWVjBUMW5aU1FET25NbkY0Mm5DNFFqcjFIV1JrWEhjYzg4UFcrMTcvLzBuaUlzYnpKdzVuMnplNS9ONWVPNjVyN1M1M3VXS3d1LzNzWEhqODl4ODg3OWhzVmpJeTl0RmFXa0JDeFk4ME81cjd0dTNpdGpZUVl3ZHU3Q3piMDlFUlBvZ2ZXUVc2YVJiUnNGZkwycnRmQ3ZYQ0tJaTB2K2t4MEgrNWVmaDZaTUtDdytkYnpXMFVGQndnUFQwYXpwMVhXMXRCYzg5OStWVysveCtINmRQWjVPZHZmbXkxMXNzRmhZcytEUnIxanhGVFUwNTRlSFJaR2EreWJScE56VzNpRjZzdlB3VUowN3M0L3JydjREVnFzbjJSVVNDbVVLblNDYzVySERmV1BqRGZtUDc3K2ZIZG9iWnpLMUxSSzYrK1VQaDU3dU1aWlR1eWpDN21zNExCQUlVRmg0a05YVVNGb3VGbkp4dG5RcWQwZEVKakIrL21Qbno3MnUxZjlXcTN4RVhONWk1Yys5cDN1ZjMrMWkvL2htY3p2RG1mYSsvL2lPcXEwc3YydjRoZ1VBQW44L0QvdjN2YytEQUJ3RE1ubjFYOHptVmxjVllMQmFxcXM2UWxqYTUyKzlaUkVUTXA5QXAwZ1czcHNOZmprQzEyM2k4bFF2M2pqVzdLaEc1Mm00WURoOGNoeGNPRzYyZVV3YWFYVkhuRkJSa1VWZFh4ZHk1UnRCY3MrWkpLaXFLaUk5UDZmQ2FRNGZXa1puNUZnREhqbTFyZGN6bjgxQlVsRTEyOXBZMjEwVkZKVEI3OWljQXVQYmF6K0x6ZVM1Ym45ZnJibjZlbmo0TENMQisvVE80WEZHTUdUUHZzdGVMaUVqZnBOQXAwZ1VYMXUzODQvbld6cjlsd3gyajFkb3AwaC85Y0FGOGJSMThmWVBSNjJGK0NreEpNcnVxU3p0MGFBMU9aempEaGszQ1lyRVNHUm5IbmozdmN0MTFuKy93bXJGakZ6Qnk1TXgyajYxYjkyZGlZd2N5WThadHJmWnYydlI4cStWSkVoTlRPMVhmeHljU1NrKy9ockt5azJ6Zi9pb2pSODdvOVBoVEVSSHBXeFE2UmJyb2xsSEd1cDFxN1JUcDM2SWM4S3VsOFB3aFkvM2VONDcxN1AydEZoalpnL2M3Y1dJL3hjVzV6Smh4Vy9OTXNKTW1YY2VPSFgrbnFPZ29LU2x0QjZtWGxoYmc5VFoxZUUrdnQ0bkd4anJPblR2VGFyL2IzVWh0YlNYRnhjZUlpa29nT2pxQjdkdGZiYmRGRk1CaXNmTFp6LzZtM1dOVHB0ekF3WU5yS0N3OHpNaVIwenY3ZGtWRXBBOVI2QlRwb2pDYnNWektudzRZMjJydEZPbS9vaHp3eFdudzBFVElyNFQ5cFplL3ByTXN3TGExUFhPdnBxWjZ0bTM3RzlIUkNVeWVmRjN6L3ZIanIrWHc0WFZzMnZRaWQ5NzVPQzVYWkt2cjl1OS92MDJndkZodGJRWFYxV1Z0enFtdHJjQnF0WFB1M0JrbVRGakt1SEVMOFhvOUpDUU01WnByUHRIcTNETm44dGk5K3g4ZHZrWjRlRFFPaDR1NnVzcXV2R1VSRWVsREZEcEZ1dUcyZFBoYkRsUTJHcTJkNytUQjNXUE1ya3BFekJMbE1NWjE5dlRZem0yWFArV3kvSDQvNjliOW1icTZTcFl2LzN5cnRTMXROanZ6NTMrYTk5OS9nalZybnVUR0cvKzExZkhycnZzOFhxK253L0dZYTljK1JVek1RR2JOdXFQVi92WHJueUUyZG1DckNZWUFuTTRJQmc5T2I3V3ZzYkgya3ZYWDFWWGg5VFlSSGg3ZHFmY3JJaUo5ajBLblNEYzRiZkRBZUhoaXI3SDk4bEdqMjYxTGY2TkVwQS94Ky8xczJ2UUNwMDRkWWZMazZ4Z3hZbHFiYzFKVEp6QnAwbklPSGx6RGh4LytudVhMSDhQcGREVWZ6OHI2a0wxNzMyMzMvb0ZBNFB4RVFwdmI3SStOWGRydHVvOGQyOGJaczhkeE9zTXBLZmtJdXoyTTFOU0ozYjZmaUlpWVN4K1JSYnJwcHBId3lsRW9iVEJhTy8rYURRL3JNNUdJOUJGTlRmV3NYLzhNaFlXSEdEbHlacHR1clJlNzVwcFBVRnRienZIaiszampqUit6ZVBIRERCNDhDb0RwMDI5bSt2U2IyNzF1NWNyZk1tQkFjcHNXemIxN1Z4SVJFZFBtL01iR1drNmRPdHBxWDBWRlVadnpZbUtTS0M0K1JrMU5QWU1IcHpONTh2V0VoVVZjOWoxM3hPLzM0L041c1ZvMURrSkV4QXdLblNMZDVMREM1eWJEZis4MHRsL05oanZTWVlEcjB0ZUppUFMyb3FKc05tNThqcnE2S2pJeTVySmd3ZjFZTEpZT3o3ZGFyU3hkK2dpYk5yMUlidTRPM25ubjU4eWRldzhUSjdadXJYUzdHOG5MMjBsWVdDUit2NWV5c2dJR0R4N2Q1bjdUcDkvVTd1dVVsUld3ZXZVZlcrMExCUHh0emhzOGVEU2pSOC9wekZ2dFVGYldHdXgySjFhcmpaS1NQQUlCUDNGeGc2L29uaUlpMGowS25TSlhZSG1hTVpIUThYUGc4Y016QitIcnM4eXVTa1Q2TzRjakRLL1h3K0xGRHpONjlPeE9YV08xMmxpOCtMTU1IanlhM056dFpHUzBYUmZUWnJPemJkdmZDQVQ4V0N3V0VoSlNPNzErcHRNWnpxaFJzMWl5NUo5YTdTOHNQTXlXTFM5MTZoNWRjZXpZVmlvcml3SGp6MlBjdUVVTUhUcSt4MTlIUkVRdXp4SUlCQUptRnlFU3pETFB3TGMzdFd6LzM0MlExclpYbVloSWx6MzIyR004K3VpZnVuV3QxK3RwTlNsUVQ3cncwZUZTcmFkOVFTQVFJQkFJWUxWYWUrUitUei85R0YvNHdoZElURXdrS1NrSmg2TjMvbnhGUkVKTnovd1dGdW5IWmcyR2lZa3QyNy9mWjE0dElpSVg5RmJnQkNOczl2WEFDVWFkUFJVNFJVU2srL1NiV0tRSGZPbWk5Y3IzbHNDTzArYlZJaUlpSWlMU2x5aDBpdlNBOURoWU1hSmwrdy83d2R0MmJnd1JFUkVSa1g1SG9WT2toM3h1TW9TZm41cnJkQzI4ZnN6Y2VrUWsrS1dsdFowWlZzeVRuSndHOVAyeHJDSWlmWTFDcDBnUGlRdUR6MHhvMlg3aE1GUTFtVmVQaUFTL3BxWjZ5c3RQbVYyR0FHVmxKM0c3Rzh3dVEwUWtLQ2wwaXZTZ1Q0eUdJVkhHOHlZZlBIM0EzSHBFSkxpbHBLUlFYbDVvZGhrQ2xKY1hrcEFRajhWaXdXYXpxYlZUUktRTEZEcEZlcERkQ2wrWTJyTDl3UW5JcXpLdkhoRUpick5uejZTazVMRFpaUWhRVkhTUTlQU1JXSzFXSEE2SFFxZUlTQmNvZElyMHNEbERZUHFnbHUzZjdEYXZGaEVKYnBNbVRTSTIxc0hodyt2TUxxVmZ5OHBhVFZpWWw5VFVWT3gyTzA2blUwdXhpSWgwZ1g1aml2U0NyOHdBNi9rdndiTXI0UDNqNXRZaklzSHIvdnMvUldWbExnY1Byalc3bEg0cEsyczFGUlhIV0xCZ0huYTduYWlvS0J5TzNsc0RWVVFrRkZrQ2dVREE3Q0pFUXRIdjk4R2J1Y2J6U0FlOGNCUEVocGxiazRnRUg3L2ZUME5EQXkrODhCTDE5UmFTazhlVGtKQktZdUl3czBzTFdXVmxKeWt2TDZTbzZCQmhZVjRXTEppTHpXWWpPanFhUVlNR0VSNGVycFpPRVpFdVVPZ1U2U1VOWG5od0pWUTJHdHZYRDRkdlhtTnVUU0lTbkx4ZUx6VTFOV1JtWm5Ma1NBNmxwYVU0blJFVUY1OHd1N1NRazV3OEhMZTduc1RFQkVhTkd0SGNwVFk4UEp6RXhFU2lvcUt3MisxbWx5a2lFbFFVT2tWNjBjWkMrTkgybHUxZkxJYXBBODJyUjBTQ2w5ZnJwYkd4a1hQbnpsRmJXNHZYNjhYdjk2Ti94bnVIeFdMQmFyVTJkNm1OalkzRjVYSXBjSXFJZElOQ3AwZ3YrOVltMkgzR2VKNGNDYyt1TUdhNUZSSHBLci9majlmcnhlUHg0SGE3OFhnOCtIdytCYzhlZG1GWkZJZkRnZFBweE9Gd1lMZmIxYVZXUktTYkZEcEZlbGxwQXp5MEV0dytZL3ZCQ2NaRFJLUTdBb0ZBbTRmMFBJdkYwdVloSWlMZG85QXBjaFc4bWdOUEhUQ2VPNnp3ekFxajFWTkVSRVJFSk5TcG40aklWWEIzQmd5UE1aNTcvUENMVEhQckVSRVJFUkc1V2hRNlJhNENxd1crT2J0bCs4QlplRGZmdkhwRVJFUkVSSzRXaFU2UnF5UmpBTnllM3JMOXAvMVFVbTllUFNJaUlpSWlWNE5DcDhoVjlNaGtHT0F5bmpmNjRLYzdRSU9xUlVSRVJDU1VLWFNLWEVYaGR2akdySmJ0dzJYd1ZxNTU5WWlJaUlpSTlEYUZUcEdyN0pwa1dER2laZnVwQTNDNjFyeDZSRVJFUkVSNmswS25pQW0rT0EwR1JoalBQWDc0eVE3d3E1K3RpSWlJaUlRZ2hVNFJFN2pzOEowNUxkczVGY1phbmlJaUlpSWlvVWFoVThRa0V4UGhrMk5hdHA4N0JBWFY1dFVqSWlJaUl0SWJGRHBGVFBSUGsyQll0UEhjNjRjZmJnTzN6OXlhUkVSRVJFUjZra0tuaUlrY1ZuaDhMbGd0eG5aQk5meGh2N2sxaVlpSWlJajBKSVZPRVpPTmlvTUhKN1JzdjVzUFc0ck1xMGRFUkVSRXBDY3BkSXIwQVo4ZVo0enh2T0JuTytGTW5YbjFpSWlJaUlqMEZJVk9rVDdBYW9IdnpZTVlwN0hkNElYdmJ6V1dVeEVSRVJFUkNXWUtuU0o5Ukx3TC9tTnV5M1orRlR4MXdMeDZSRVJFUkVSNmdrS25TQjh5ZlpEUjFmYUNOM05oWjdGNTlZaUlpSWlJWENtRlRwRSs1ck1UVzQvdi9Pa09PRjFyWGowaUlpSWlJbGRDb1ZPa2ovbjQrTTQ2RHp5KzJSam5LU0lpSWlJU2JCUTZSZnFnajQvdkxLeUJIMitIZ0hrbGlZaUlpSWgwaTBLblNCODFmWkRSMWZhQ25jWHcvQ0h6NmhFUkVSRVI2UTZGVHBFKzdJSHhNRCtsWmZzdlIyRHpLZlBxRVJFUkVSSHBLb1ZPa1Q3dU8zTWdQYTVsKzc5M3d2Rno1dFVqSWlJaUl0SVZDcDBpZlZ5WURYNnlDR0xEak8wbW56R3hVTFhiM0xwRVJFUkVSRHBEb1ZNa0NDUzQ0Q2NMd1dZeHRzL1d3N2MzZ2NkdmJsMGlJaUlpSXBlajBDa1NKTWJHdzlkbnRXem5WTUFQdDRGZlU5cUtpSWlJU0IrbTBDa1NSSzRmRG5kbnRHeHZQdzIvM20xZVBTSWlJaUlpbDZQUUtSSmsvbmtLekIzU3NyM3FPUHoxcUhuMWlJaUlpSWhjaWtLblNKQ3hXdUI3ODJCaVlzdSsvenNJR3d2TnEwbEVSRVJFcENNS25TSkJ5R0dGbnk2QzRURXQrMzZ5QS9hZE5hOG1FUkVSRVpIMktIU0tCS2tJTy94OE1TUkhHdHYrQVB6SFpqaFlabTVkSWlJaUlpSVhVK2dVQ1dJRFhQRExKUkIzMFJxZTM5b0lSOHZOclV0RVJFUkU1QUtGVHBFZ056RENhUEVNdHh2YlRUNzRob0tuaUlpSWlQUVJDcDBpSVdCRXJESEcwMzcrYjNTalY4RlRSRVJFUlBvR2hVNlJFREVwRVg2eTBKaGtDQlE4UlVSRVJLUnZzQVFDZ1lEWlJZaEl6emx3RnI2MUNUeCtZOXRsaDE4dmdkRUR6SzFMUkVSRVJQb250WFNLaEpncEErRy9GNEhUWm13M2V1RnI2K0ZBcWJsMWlZaUlpRWovcEpaT2tSQjF1QXorZlpNUk9nRnNGdmpPSExnMjFkeTZSRVJFUktSL1VlZ1VDV0U1RmZEMURTM0JFK0RSeVhEdldQTnFFaEVSRVpIK1JhRlRKTVRsVk1BM05rRDlSY0h6MWxId3I5UEJhakd2TGhFUkVSSHBIeFE2UmZxQkU5WHduVTF3dHI1bDMrUWsrTUY4aUhhYVY1ZUlpSWlJaEQ2RlRwRis0bHdUUEw0WnNpdGE5ZzJLZ1A5WkRDbFI1dFVsSWlJaUlxRk5vVk9rSC9INDRXYzdZVU5oeTc0SU8vem5mSmcreUx5NitvS0FweExjWmVDcncyS3hFUEEzbVYyU1hNenFKQkFBckJFRUhJbFlISEZZTEJZc0Z2VVJGeEVSNmVzVU9rWDZvYjhjZ2VjT3RkNzMrU253eVRIbTFHTzJRRjB1ZUtzQm45bWxTQ2Y0c2VLM1JCRndqY1J1dDJPMWF2VXZFUkdSdmt5aFU2U2ZldTBZUEhVQS9CZjlCbGcyREw0NTIxaGVwYjhJMUJ3RWY0UFpaVWdYQlFMZzlUdndoR1hnY3JtdzJXeG1seVFpSWlJZFVPZ1U2Y2NPbHNMM3QwSzF1MlZmZWh6OHh6d1kyZy9HZVFicWNnbDRLK2xIR1R1a0JBSlE1M2JpRHh0QlZGU1VncWVJaUVnZnBkQXAwcytWTnNEam0rQ2pjeTM3d216dzJGUmphWlZRRlhCWFFNTngxS1UydUhsOVVGWVhUV3hDR2k2WFMxMXRSVVJFK2lDRlRoRnBkNEloZ0ZtRDRkOW5RMXlZT1hYMXBrQmREbmpQWGY1RTZmT3FHNncwTUpTRWhBUWNEb2ZaNWZTcXJLd3M5dTdKcExDd2tNaUlNSTdsRlpoZFVzZ1puWjVHZlgwVFE0Y09aY2JNYTVnNGNhSW1yUklSdVVJS25TTFM3SzFjK09OKzhGMzBXeUhHQ2QrZVl3VFFVQktvM2c4QjkrVlBsRDdQN1lHVGxRTVlPblFvTHBjclpNUEJpeTgraDg5ZFJjYUlKRktURXhnNkpON3Nra0xXcWRNVkZCYVhjelMzQkljcmp2cys5WUFtclJJUnVRSUtuU0xTU240Vi9HZzduS3BwdmYvV1VmQXZVOEVaSXNQbUZEcERoOXNEK1dlalNFbEpJVG82T2lTRHdaK2ZmSUpSdzJKWVBHK2MyYVgwTytzMkh5YnY1RGtlZU9oUlRWb2xJdEpOb2ZjdnM0aGNrVkZ4OFBRTmNNOFlXazJ3ODA0K1BQb0I1RldaVmxyUFV1QU1HVTRIK0h3KzNHNDNmci9mN0hKNjNJc3ZQc2VvWWRFS25DWlp1bkFDbzlKaWVmbWxGNml0cmNYbjB6aHdFWkd1VXVnVWtUWWNWdmpuS2ZDN1pUQW9vbVYvVVMxOFlUVThzYmYxakxjaVpnc0VBbmk5WGtLdDgwNVdWaGErcGlvV3p4dHZkaW45MnJJRkU4QlhTMlptSmsxTlRTSDU1WWFJU0c5UzZCU1JEbzFMZ0dkV3dPM3BMZnY4QWZoSEhqejRIcnh4clBYNFR4SHBXWHYzN0NSalpKTFpaUWd3Zm5ReTJVY1BVVjFkcmRaT0VaRXVVdWdVa1VzS3M4Ry9Ub2RmTG9hazhKYjl0Ujc0dzM3NDNQdXdzOWk4K2tRdUNMVldUb0RDd2lKU2t4UE1Ma09BMUNFSmxKYVdVbE5URTVLdDZpSWl2VW1oVTBRNlpjcEFlUFltZUdCODY4bUVUdFhBNDV2aEd4dmdaRTNIMTR0STEwV0VoMm1XMmo0aU5TVUJWNWdUajhlRDIrMVc2QlFSNlFLRlRoSHBOSmNOUGpzUm5yOEpscVcxUHJidkxEenlQdng0T3h6WDhwY2lQU0kzWCt0dzlpVUZoY1VoUFdtVmlFaHZVZWdVa1M1TENvZHZ6NFkvWEFjVEVsdjIrd093b2RDWTVmYmJteUNyMUx3YVJTUTQ5ZlV3RjZxVFZvbUk5Q2FGVGhIcHRvd0I4TnVsOE4yNU1EaXk5YkhNTS9DMTlmRGx0YkR0dERuMW1hbWh3YzJxZFFlb3FLenQ4clVyMSs1bjg4N3N5NTduOWZyNHkydGJPSlJkMkowU203MjFhamQ3RHg3djl2Vm56bFpkTWlpVWxLcnB1eS9KT25LUzcvN3M3MVJXMVYzeHZWNzgrMmJlZUc5WHA4OXZhdkx3cXlkWGtwM1g5cGRDSUJEZ2o4K3Y0Wm0vYnV6VXZmNzgwbnJXYkQ3VTZ2cmF1c1pMUGp3ZWI2ZHJGUkdSbm1NM3V3QVJDWDdYcHNLOEZHTTIyNWVPUVAxRm4rdU9sTVAzdGtCYUROdzNEcFlPQTV1bDQzdUZpdnlDRXQ3K1lBK0ZSZVg4ODJlV2R2bzZqOGZMQnh1eW1EbDVCQXRuajcza3VUNmZuNjJaeDBoTWlHYmkyTlFPejZ1cGJXRGo5cVBNbWpxS1FVbXhiWTV2M0hHVTJkTkdNWDNTaURiSFRoU1djaWk3a0J1WFRNRnV0N1U1WHQvUXhJOSsvU2JKZytMNGo2L2UyZWI0ODY5dVlrL1djYjcrMkUya0RkVXNySDNCME9SNHp0WFU4OXE3TzNuMGdjdi9iSlpYMUZCYjM5VHVNWWZEenRvdGh4azlNcG1ZNlBCMnp4bVdrb0RGWXZ5bDM3RTNqL3dUSlNUR1J3Tncra3hscTNNanc4UFl2aWVYOFdOU0dIN1J6NHZWYW1Id3dMam1iYS9YUjliUmswd2VQNng1WDJsNU5kLy8rZXM0SExibTE3dVl4K1BqdGh1bWMrT1NLWmQ5ejVlalZrNFJrYTVSNkJTUkh1R3d3cjFqNFpaUjhFNCt2SlVMWlEwdHh3dXE0V2M3NGNuOXNHU1lFVDdIaGZDa25CUEhwakp4N0ZBT0hDbWd1S1NLNUVGeGw3OElPSlJ6Q3JmYnk4eXBJM3VzbHByYVJ0NWJzNTloS1ludGhzNUxPWDZ5bFBmVzdPZTZSWlBhRFoxWlIwN2k5d2VZTWo2dG5hdGgyc1RoN05pVHg1TXZydVB4cjl4QlpFUll0OTZEOUp6NEFWRXNuVCtCL0lJU21wbzhoSVU1TG5uK3FuVUgyTFk3RjRlajdmOS9BTHZkeHA5Zlh0OW12OThmd092MThic2ZQNGpEWVNjUUNMQis2eEZtVDBzbk1UNGF2OS9QajM3OVpwdVE2SFRhK2RzL2RyUzZUNWpUemkrK2Z6OU5UUjQ4WGgvNUowcndldjBNVDAya3RxNFJnQXM1OE1mL2ZrKzdBZmhYVDY2ODdKK05pSWowRG9WT0VlbFJrUTY0Ynl4OGNneHNMSVRYajBGT1JjdnhxaVo0TTlkNEpFZkMwalFqZ0tiRm1GZHpkeHpPT2NWVGYxbDN5WFA4L2dDQkFQejMvNzU5eWZNZWUzQVo0MGFuQUxBM3kram0rc1QvZmRqbXZJaHdKNy80L3YzZHJMaDM3RHRrVEhSenpiUlI3UjZmUEg0WWkrYU1aZlBPSFBZZkxtRCtySXlyV1Y2Lzlld3JHOWwvdU9OSmlBS0JBQmFMaFcvKytLOGRudlAvL3VWbVVvY1kzd3lOR1pYTVZ4NjlzZm1ZMys5bjlhWkRqTTlJYVQ3bjQvWWZMdURKRjlZMmJ4ODRjcExTOG1xKytQQjFyYzc3MXBkdVk4amdBUjNXY1RTM2lQOTdlUU1BYjMrNGgzVmJqalFmKy83UFgyOSsvaThQTFFlTWx2MzIrSHg5ZTZ5b2lFZ29VK2dVa1Y1aHN4aGhjdWt3T0ZSbWhNK3RSY1prUXhjVTF4bmRjVjg2QXFQaWpIT1hwMEZDKzczMCtoU2Z6NC9iN1dYMHlNRU1UT2hlWWo1VFdrWCtpYlA0ei8raGxGWFVzUGZnQ2FaUEdrNzZpTUc4L3Q0dXhveEtidTQ2NjNEWUtDazl4MDkvOTQ5VzkzbDM5VDVXclR2UXZEMXJ5a2dldUh0Qm05ZDcrcVgxV0sxdHV4MjYzVjQyNzh4aCs1NjhkdDluUnlxcjZqaDR0SkNNa1lPSmpBamo3Ky9zYVBjOHY5OW9rVHA5cHFMTk9XRk9CN2ZkTUtQRDE1RHVXVFJuTEJQL2YzdDNIdDMwZWVkNy9DMXJzZVFkVzdiQk96Yll4Z1pqd095QlFBZ1FJQ1FwS1duVE1GMXkyMDQ2elV4bW1zek5MSGZhU1RQVG1aemJkRTN2YlpNMmJkTnNiWnBtQjhMaXNPK0x3UVpzd09EZDRBVzgyN0prYS82UUVSakxaZ2tLMitkMXp1ODQwdS9SenovbENNUEh6L2Y1UHBrSmdLZUVkZlVuQjNub3ZtbUVCUHVlYWQ2OHM0VGEwMDA4ZE45VTczTlJ3MElBR0RjbWtjNnU3bjdySWQ5WnRZZHRlNDZST1NwdTBIV1NNVkZoTEYwd0VZUEJRRzl2TCsrdTJzT2QwOGRnand6bHB5K3Raa2JmTHlDNm5TNGNEdWVnNzhYcDdQSCs5K0o1dWR4MVJ6YlAvM0lsT1dPUzZPaDBjUDg5bnM5UGQ3Zm5QcDc3eFFlRGx0ZU9Hek40R2JxSWlQaVBRcWVJK04xWXUrYzQwd1ViS21COVJmL1pUNERTSnMveDBrSFByT2U0YU1pSmh0d1lpTFJlbi91K0hOUHpSak45MG1qdjQ5N2VYaHJPdEJKajcxL0dXdGZRVEhSVVdMOS9ERy9aVlVKcFdaMzM4Y3AxK3dGWXZuUXFFZUhCdkx0NkQ4a0pkdWJPelBLT2FlOXdzSEJPRHVCWjE3WXEvd0NabytKSVRZNEJZTU8ySXpoZDUvK1JEaEFhWW1YcGdvbFg5ZjdLS3VzcFBPSzdVZEhXM1NXNDNXN216TXlpeStGa3k2NmpRMTZyK3FMMWV3QWh3VmFGVGo5SVM0a2xqVmpBcys3MjR3MkZoQVFITWpuWDk0ejBxdndEWktTTkdIQytyYjJMWC9iTlZ2NytUNXNIdk82L2Z6NzBMRDU0UHFlaElUWmFXanRaY3ZjRUNnNlZVMUpheTdJbGt3RjQ3b1VQTG5tTmMyWFp3VUZXempaMTBOVGNRWFpHQXI5Ky9STWVmWGlPOTMzZWY4OGs1czdJOGxreXZHdC9xWGN0cVlpSWZMWVVPa1hrTXhOcGhXWHBucU8ySGRhWFEzNDVWTFQySDFmZTRqaytMUFU4SGhGOFBvVG1SRU5jeUdkLzc1ZmpiRk03TDcrNWdjcWFSdjdobTR1OGpYUE96VTRtaklqazRRZG1rQkFYT2VDMXpTMGQ3TnhmeXRRSm80Z0lEeDV3L3B6Z29FQVd6OHNGUEFGMFZmNEJNa2ZIY2Zlc3NRRHNPWEJpd0d0Q1EyemUxMXpOZTVvN3MybkFlajZIdzhtR2JVY0FTRW1JWmxoRU1EOTk5c3RYOVQzRXY0SnNnU1FuMkRsOHROcG42R3h1NmFEMmRGTy9YMjZjRXh3VXlILzgwM0x2NDhJamxmeGw1VzYrOHRCc1VoTHQvY1pXMVp6aE4yOXNZT21DaVV3Y2wrSjkzbWExOE9hNzIrbHlPUG5mejc1T2I2K2JtWlBUaWU4cnFYM3lzY1g5bWdSZDdIUjlNN3YybDNvZjd6MTRnb3kwL28yTEhBNG4vL3lEUHdMMG0vWDNaZW1DaWQ0L0x5SWk4dGxRNkJTUjYySkVNS3pJOGh5bFRaQmZBWjlVUUYzSHdMRzE3WjVqVFpubmNiQVpFa0xQSDRrWGZBMzAzZXZrbWhzM0pwR2YvY2VYTVJvOU8wOFZIQ3JuRDI5dHBxT3ptenVuWnhJLy9IeXdqTEdIY2YvQ1NieS9aaDgvK05sN3pMc2ptM3ZuVDJCRzNtaW1Ua2pEWlBJMFVubnlzU1dFRDlJQjFKZHoyNVFFK0NnbHZORHhrNmM0ZXVMVVZiekw4MnhXQ3ltSjU3dUpmckx0TU8wK09wb2VQRnhCVmUyWklVTnVTV2tOYXpjV01YdGFaci91bytJL002ZWs4OGYzZHZEZ2tpbUVCUGN2SGRpNit5aG1zNUZKT1FPN0Z4c01CcUtHZVdZSEhRNG5KOHJyc0ZrdGZMQm1INmxKMGFTbXhKS1NZS2U0dEpaVjZ3dVlQM3NzODJlUEczQ2RaWXNucytUdUNaU1UxdkwyUjd0WXVtQ2l0L0dQMld6QzBUMTRlVzFFZUJBTDVvekQ1ZXJCYUF4Z1Y4RUpsdHpkLy9ObHNaajQ3bmMreDc4OTkyZSs5c1haM3BuL0MvM2dwKyt6Yk1sa0pvNU5HWEJPUkVUOFM2RlRSSzY3dEFqUDhZMGNLR3VCZ3ROd3NCNzIxMEZyOThEeDdVNVBlZTdGSmJyZ21VMk5EL1VFVTE5SFVOL1hxVUdmN3A0TkJnTm1zNG1XMWc3ZVc3MlhiWHVPRVdTejhJMFZjd2RzUFdJd0dManJqbXpHWnlYeDZ0dGJXYmU1aUgxRlpheDRjS2EzZ1ZCTGF3ZE5MWjZqdkxvUjhEUWlPbFhYeEw3Q011KzFvcU5DdlkxYnpxMjM5TFYrN1VKSFQ1emlnelg3c0ZpdTdrZCtkN2VMd0VDek4zUzJkemhZdTdIUTU5aGQrMHZaVjFqR0hWTXlCdDFDbytoSUZZZEtxc2dkNjd2anJWeDdVM0xUZUhmVkh0WnRLdUtCUlhuZTV6M3JlWXZKeTBrbHlEWjBaK0hBUURPUFBqd0h0OXROVVhFVmF6WWU3TGNPT0hKWUNHYXppZU1uVDVHU0dOMnYyM0ZFZURBdVZ3OXJOeGF5Y0U0TzRXRkIzbldjcFdXbmVldURuVTlKaE0wQUFCRm5TVVJCVkpkOEQvL3l4UDEwZDdzNDI5Uk9aRVFJdGFmUDRuYTdLYTlxQUNBNXdUUHphakdiQ0xUNDZzanJKalRZaXMxbXVlVDNFaEdSYTB1aFUwUnVLQ2xobnVPQjBlREdVMlo3b0E0SzZqeGZXM3lFMEF1ZDZmSWNRd2t3d01jTFB0MTl1bHc5NUc4OXpLcjhBcnE2bkdSbkpMRGl3WmxEbHNaR1JZYnlkMTlmeUtZZHhiejkwUzUrOXV1UG1UazVuYy9mTzRYS21qTzg1S01iN3Y2aWNtK0hXSUE3cDJmeXhRZG1BSGpYYnA2YmJiMlVIMzczUzVqTkpweE9GMmJ6NEQvK1cxbzdDUTJ4WWpBWWFHdnY0aCsvLzNxLzgzLzVhQmNkbmQya0pOb3BxMnpvZDI3S2hEVDJIanpKcm9MU1FVc1lEeDJ0SWlEQXdJUnJHRHBYTjhRUzFCRkVVRU1BeHM5b3R0dmZydVYydGhhTGlmc1dUdUtQNzIwbmIveElFdnArY2ZIaDJuMjBkemhZZlBmZ005TW5LK280VkZKRnc1bFdUdFUxVTF2WGhOUFpRMHFpbmJ0bVpwR1ZrVUNNUFl4OWhXVWNPRlRPZTZ2M1lqSVpTVTJLNFZ0ZnVSdXIxUk1BMS9UOW9tTCtiTS9ub3FzdmROcHNGakpIeGZIRU4rN2h1UmZlWjlGZHVlUmtKZkhVTTYveDFMZVdNRHdtZ3IvNXA5OENjTGE1SGJQWnlQLy8vVHJjYmpkT1o0OTNLNVFmUDdNQ2dKZmYzT2l6WVZaWDErQ3pxU0lpNGw4S25TSnl3ekp3UG9UZVA4cnozTWxtT05FTU5hMVEyUXJWYlZEVjZwbjkvS3c0blM2ZSs4VUhWTmVlSlRnb2tLODhOSXRwRnpRVEdvckJZT0RPNldQSUhCWEhiMTdmd05iZFI2bXRhK0k3ZjcyWS8vdmRML1ViKzYvLy9TZG1UODFrNGR3YzczUGxWUTFzMmxFTVFITkxPd0FueWs5N3ozZDBkbFBYME1LbUhjVk15VTNGYXUwL3ExTjcraXcvZm5FMTl5MmN5QjFUTWdiY1gzbFZBeSs4dkliYzdHUWVlWERtZ1BOTnplMXMyM09NMU9RWThzYW5EZ2lkV2VueDJLd1c5aFNjOEJrNnp6YTFVM3U2aWV5TUJJS0RybDJIcURVTnNkZnNXamVLQUFOY3U5MWFZZGJVRExidk9jcExyMzNDVTk5YXdzbUtldFp0UHNTOTh5Y00yV0NudDlmTjBST25pTFdITTNsQ0drbHhVU1RGUnhFWWFHYlRqbUxlZkhjN3p6NjluSVZ6Y2xnNEo0ZW01bllLRHBWVDM5RGlEWnpsVmZXc1hGOUFldXB3M2xtMWgrYVdEakpIeDJFd0dBaThnaG40dlBHcDVJMVA3YnRtQXovNjFjb0JhNG0vL2JYNXBLZU9HUERhcDU1NTdiSy9qNGlJWEZzS25TSnlVeGtaN2prdTF1endoTS9xTmpqZERsMDkwTjBEemw1dzlrQjMzOWR6ano4TnM5bkVzc1ZUS0NxdUpDaytpamZlM2M0YjcyNi80dXQ4L1V0ektUN3VhZTVpTkFiUTI5dkxpWXA2eG95SzgzYmZOSnVOaEFSYnFhcHBwSzNEUWVHUkNqWnVMKzUzblozN1N0bTU3M3lqbGVhV0Rzb3E2OG5PaUI4UU9rTkRiQ1RHUmZMYTIxc3BQbGJESTh0bWVzc05qeHlyNWxkL3lDZklabUhlckd5Zjl4d1JIa3hxY2d3ckhweEo4ZkhhQWVkTkppUGpzNVBZc2ZjNDlZMHRSRiswbmN6Qkl4VUFUTXk1dHV2cWZwUjVFTHZkVG5SME5HYXpyOUxLbTlOajZ5ODk1bklaREFhK3VXSWUvL1h6OS9qSlM2dXBiMndoSnl1UlJYZU5IL1ExTGxjUGJyZWIreTdxZmx4WjR5a0JiMmhzd2RYVHcvR1QvZGNNSjR5SUpHRkVKTWRQbmlJMHhFWjdSemZEd29QcDZlbWxyYjJMeUlnUXVoeE9ZdXhoQkFRRTRIUjV5bVo3ZXR5MGR6ZzQyOVNPMisyWmRmZGRLdHYvSHM4MHRYazczTDd4emphc1Byclhkblpkb2t4Q1JFVDhScUZUUkc0SjRZR2VJOXQrNmJFQTd1WlA5LzJ5MHVQSlNvK25xdVlNVXlmNDNvWmk1LzVTakFFQjVJMGYyS0FGd0I0Wnl2S2wwN3lQeXlvYitOVXI2M25tSHg4a0pyQi9zdDZ5cTRUaTQ3Vjg3OGxsUEhTZjV6VWZyZHZQeXZVSFNJcVA0dW5IbHc2NGZrREF3TExia0dBcmp6KzZnRlg1Qi9odzdYNU9WdGJ6dng2ZXc5bm1kbjc3NWtic2thRTg4ZlY3R0JZeGVKbnczM3gxUHNGQmdUNURKMEJ1ZGpJNzloNW43OEdUM0RPM2Y2QXBQRkpKUUlDQjNHeXQ1N3dld3NOczVJeEpZdXR1ei9ZMnM2Wm1EcmttdUsyOWk1Ky92TWJudWQ1ZU42NitFdS9uZjdseTBEWERFOGVsOEpXSFp2UHMwOHY3UGYvVyt6dElHT0ZwdUhXaXZKNS9mLzV0bk00ZVhuOW5Hd0VCQnJxN1hiencyelVZREFiY2ZWMkhkdXc5UmxsbFBjMHRuZFNmYWFHNzI4WGYvdXZ2QWZqT1h5OEdZUGEwTVNUNjZCRDlpOSt0SGZSOWlvaUlmeWwwaW9oOENnbHhrWHhwMmNBeVZJREM0a29DTGVaQnoxOE5nOEhnRFFuSFRwN0daREpTVWQzSXFicG00dnEyb0xpY2F5eWVsOHVvbEZoKzg4WUdudi9sUjdqZGtCUWZ4ZU9QTGhqUTNmUmk1MmFVQnBPVkhvL1piR1IvWVZtLzBPbHdPQ2twclNVclBmNlNUV3ZrMmp0NHVJSVAxdTZqcXVZTVV5YWtVVlpaendzdnJ5RnYvRWdXemhudmN5dWZpUENCVytHMGR6allzcXVFRGRzT0V4NGFSSDFqSzZFaFZtS2p3MWwwMS9oK1hZN1BxVzlzb2ZaMEUzV05MZFEzdEhDNnZwbXlxZ1lldU1lelIydEcyb2pMV3RONXFxNlo1cFpPN0pHaFJFZUZVdGZRd3IvODNmMUVSb1I0UTIvYzhBZ1M0Nkp3ZER2cGN2UWRmZXM1UzQ3WFlEUUdrSjJSY0UzLzM0cUl5TkFVT2tWRWJrS3RiWjJjS0svam5yazViTmgyaEEzYkRsOXh1RTFPc0pPV0hNditJazkzWEl2RjVPMkkrMm1ZelNheTB1TTVjS2lDTTJmYmlCem0yVmkxcUtRS2w2dkg1OVljNGg5ZFhkM3NLampCcGgxSHFLNDl5NGpZQ0I1L2RBSFpHUWwwZDd0WXViNkE5VnNPc2VmQVNWS1RZNWc2Y1JRVHhpWVRHdEsvODNCSHA0TkRKZFVVRkpWeCtGZzFrOGFONU1uSGxuRDRhRFZyTnhieWYvNytBZkszSHViLy9XNHRZYUUySm94TklUc2pnYVQ0S0FJQ0F2aHc3WDUyRjV3Z3hoNUcvUEJoQk5rQ2NUcGRUTTVONDlqSnk5L081OExPdStWVkRXemNVY3p3bUFoV2YzS0FUN1lleHUxMjg1TVhWM3ZIbU0xR3JJRVdBaTBtSEE0WGg0OVZFeFlXcE5BcEl2SVpVK2dVRWJrSmJkcFJURTlQTDNualUrbnFjcEsvOVREVEpvMzJ1VCtoTHpXbnp2TGlxL21jcm05bXlkMjV1Rnk5Zkx6aElQLzUwL2Y0MmhkbmU3ZHl1VnBqTXhNNWNLaUMvWWZLbVhlSFozM28vc0l5VENZanVkbmFKOUhmQ285VXNuM1BNWXBLS25FNmUwaUlpK1NyWDVqTjVOeFViOW0xeFdMaWdVVjUzRGw5RE9zM0Y3Rmxkd2x2dkxPTk45L2R6c2lrYUI3NzhqeGEyN3A0NWEzTlZGUTNFbU1QWTNyZWFMNXcvelRDUXZ2dk9XUXlHVmx3NXpqbXpoakQzb01uMmJtdmxJL1dGV0F5QlRBamJ6VExsMDVseFlNek1adE4zbUE0WlVMYUpXZk5UOVUzMDNpMkRiZmJqV21JdHNRVHg2V1FsaHlMeldyQlpqTmpzMXF3QnByN2xaZy85Y3hyZkc3UlpPME5LeUp5SFNoMGlvamNnSHA3UFRPT2ptNG5qV2RiNmJ4Z3U0ZVcxazd5dHh4aTNKaEVoc2RFc0hCdUR0djNIdU9WdHpiejVHT0xCOHhTWFh6ZDlWc084ZjdIKzdDWVRYejdhL01abTVrSXdNaWthSDczcDAzOC9EZHJXSFJYRHZmT256am9kUzVsZkZZU1lTRTJNa2ZGZWQ2SHc4bkJJeFZrcGNkN081cUsveGdNVUZSU1NXNTJNak9ucEpPUkZqZm8yR0VSd1h4KzZWVHVuVCtSM1FkSzJiSDNPRm5wOFlTRzJBZ05zVEZ2VmpZallvYjVMTCs5bU5sc1l0cWswVXliTkpyMmppNE9sVlNUa1RhaVg4bDJlNGNEUjdlVEI1ZE1HZkQ2ZStkUEpMNnZUUHlyWDVqTnIxL2ZnTUVBWXpNVGlJME9HekQrbkJoN09ERjJIeDNHUkVUa2hxRFFLU0p5Zy9uM0gvN0YyemdsZjh0aDhyY2NCaUEyT2h5MzI4MnJiMitoczh2SjByNk9vcUVoTmo2L2RDcXYvR2t6UDM1eEZVOTgvUjdDdzRJR1hMZTl3OEd2L3JDZXNzb0cwbE9IOCtYbHM0aTZZS3VNOGRuSi9QUGYzc2VMcithemN2MEJnb0tzZ3paSnVwVFFFRnUvR2FYOVJlVTRuU3F0L2F5TXpVemsrZTg5TXVSK3JCZXpXczNNbXBySnJLbVovWjZmbkR2NFoyRDJ0RXhtVDh2MGVTNDR5TW9VSDUrZmtHQXJUeisrMUxzMk9UYzcyZHRZNnNLeTE3R1ppZnprKzM4MTZQZE9UckFQV0c4NmxCOSs3NUhMSGlzaUl0ZVdRcWVJeUZYWXZMT1lQMys0YThneDNkMHVBSjc0dDFlR0hQZkYrNmN6UFc4MHcyUEMrZHppeVpoTlJpd1dFMmFURWJQWmlNVnNZdk9PWW1ycm1uamxyYzBVSHFuazN2a1RTSXlMOGw1aitxVFJuRHJkeEpxTmhYei9SKyt3NU81YzVzd1kwNis4TURnb2tMallZVXlaTUlvNU04YjQ3Rm9hWXcvbjZXOHZaZlBPRXViTUdNT1pKczllb0lQM04vVjQrOE5kYk5wWlBPajVjMTFPWDMxN0M2LzlaV3UvYzk5Y2NaZlcyUG5CbFFUT3o5cFFIWE5GUk9UV2MrUCtqU1FpY2dPTHNZY3h1VytUK2s4ck9pcTA3NXJoTExoem5NOHg2YW5EK1doZEFSOXZPTWo0N0NRV3o4c2RNT2FCUlhrWWpRR3N5ai9BbmdNbm1EVTFZOEMyS1grMWZOYVE5MUpTV3NNbld3NFRHR2ptMVQ5dm9iemFzeDlqYlBUUXBZc3BTZEU0WGE0aHh3eG1XUGpnMjdPSWlJakl6VStoVTBUa0ttU2t4UTI1VHU1YU01dE5MSmd6am02bmkyV0xKL3VjS1RJWUROeTNjQkpwS2JFa3hVZGQxVXhYV0VnUXArclBiMkpxTVp0WVBDK1hyUFNoR3d0TnlobXAwbGsvR0oybXBqYzNrdVRFRVlCbWFrVkVycFRCZlc3aGtJakliY1RkUEhScHJOeGNDc3V0Mk8xMm9xT2pNWnR2blVaRnozNy9lM3gxK2ZUTGF1SWovbFZaM2NpdjM5akM1NWQvZ2Vqb2FPeDIreTMxV1JNUjhhZUFTdzhSRVJHUjZ5RStJWUhLMnNicmZSc0NWTlkwRWhrWmhjRmd3R2cwYXJaVFJPUUtLSFNLaUlqY29QTHlwbkw0Nk9ucmZSc0NIQ3l1SlRWdEZBRUJBWmpOWm9WT0VaRXJvTkFwSWlKeWd4bzNiaHhtMnpEdnRqbHlmYXpkV0VRUGdTUW1KbUl5bWJCWUxBT2FkSW1JeU9EMEUxTkVST1FHOXZERGozQzh2SW44TFVYWCsxWnVTK3MyRlhLczdBd3padHlCeVdRaUpDUkVhemxGUks2UUdnbUp5RzJwdDZVQWc3djdldCtHWEFNT0p4eXRzZDZ5elYxNmUzdnA3T3prdFZkZndkRGJUdGJvNFNUR1JaRVlIM1hwRjh0VnFheHVwTEtta2NLU0ducXdNbjM2SFJpTlJrSkRRNG1OamNWbXMybW1VMFRrQ2loMGlzaHRxYmRsUHdhMzgzcmZobHdEdDNyb0JIQzVYTFMydHJKNzkyNUtpZzlUWDE5UGtNMUNXVVh0OWI2MVcwNUswZ2c2T3J1SmlvcGlaT29vYjBtdHpXYkRicmNURWhLQ3lhUWQ1MFJFcm9SQ3A0amNsbnJhU2dqb2FiNzBRTG5obldtRm1yTTJZbU5qaVl5TXZHVURnY3Zsb3F1cmkrYm1adHJhMm5DNVhQVDI5cUsveHYzRFlEQVFFQkRnTGFrTkR3L0hhclhlc3A4dkVSRi8wazlPRWJrOW1hUHA3V2tqZ0o3cmZTZnlLVGhkME5nU2NGdDBGRFdaVEFRRkJXR3hXSWlJaUtDN3V4dW4wMGxQVDQrQzV6VjJibHNVczltTXhXTEJiRFpqTXBsVVVpc2ljcFVVT2tYa3RoUmdHWWJMVVkraHQ1bGJPS2ZjMG5yZDBOSUI3UTRqUVVHM1IwZlJjK0hhWkRKaHRWcHh1OTBLbkg1aU1CZ0dIQ0lpY25VVU9rWGt0dVcyanNUWldvVEY1THJldHlKWG9kTUJGZlVtek9iYnE2T29BcENJaU54c2J1MWZDWXVJRE1KZ01HQXltWEJaTTJoeldIQ3B5dmFtNGVxQnhoWTRXbTNDYURRU0hCeE1SRVFFSnBOSllVeEVST1FHcEVaQ0luSmJjN2xjdExXMTBkNWNRN0NsRTZ1NUJ3TUdMR2I5YUx5UmRMc011TjF1T2h3R0dwb050RHVNNmlncUlpSnlrMURvRkpIYm5ycUMzanpVVVZSRVJPVG1vOUFwSWdMMDl2Ymljcmx3T3AzcUNucURVa2RSRVJHUm01TkNwNGhJbjNPZFFDODg1TWFpanFJaUlpSTNINFZPRVJFUkVSRVI4UnZWSklt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Mvd1BmUE9GeDM3NTlad0FBQUFBU1VWT1JLNUNZSUk9IiwKCSJUaGVtZSIgOiAiIiwKCSJUeXBlIiA6ICJtaW5kIiwKCSJWZXJzaW9uIiA6ICIiCn0K"/>
    </extobj>
  </extobjs>
</s:customData>
</file>

<file path=customXml/item4.xml><?xml version="1.0" encoding="utf-8"?>
<s:customData xmlns="http://www.wps.cn/officeDocument/2013/wpsCustomData" xmlns:s="http://www.wps.cn/officeDocument/2013/wpsCustomData">
  <extobjs>
    <extobj name="C9F754DE-2CAD-44b6-B708-469DEB6407EB-2">
      <extobjdata type="C9F754DE-2CAD-44b6-B708-469DEB6407EB" data="ewoJIkZpbGVJZCIgOiAiMzI2NjU1OTI5NzU4IiwKCSJHcm91cElkIiA6ICI5Mjk5MDI2MDIiLAoJIkltYWdlIiA6ICJpVkJPUncwS0dnb0FBQUFOU1VoRVVnQUFBNTBBQUFTVkNBWUFBQUF2MkxxcEFBQUFBWE5TUjBJQXJzNGM2UUFBSUFCSlJFRlVlSnpzM1hkNGxOZWQ5dkh2akdha1VaZVFCSktRa0FTaWk5NnJBV1BjY1k5clhPSjRZM3MzWmJPSk45bTg2WnZOSnRuMHhIRVN4M1p3alUzY2pRM0dCdE43a1lRQWdVQkNFdXE5VDMzL0dKQVFFakFxbzFHNVA5ZWxDejFsenZPYlFZSzU1NXpuSElQTDVYSWhJaUlpSWlJaTRnVkdYeGNnSWlJaUlpSWlnNWR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5ZGNGaUlpSWlHZlMwOVBadSs4QStRWDVXQUtEeWMzSjluVkowazhralI1TFMxTWppWWtKekprOWk3UzBOQXdHQXdhRHdkZWxpWWhnY0xsY0xsOFhJU0lpSXBmM3dwb1hxVzF5RWpOcUhGRWpFb21LVGZCMVNkTFBWQlFYVUZHU1QvSHBMTUtEekR4dzN6MllUQ2FNUmcxc0V4SGZVdWdVRVJIcDUzNy96TE5FeEtVeWFjNHlYNWNpQTBURzdrK29QbnVTeHg1K0FJdkZncCtmbjY5TEVwRWhUS0ZUUkVTa0gzdGh6WXNZd3hPWnJNQXBYWlM1NnhNYXkwNXgzejJmSXlRa1JNRlRSSHhHNHkxRVJFVDZxZlQwZEdvYW5RcWMwaTFwODYrbXdRcDc5KzZscGFVRnA5UHA2NUpFWkloUzZCUVJFZW1uOXV3N3dQQ2tjYjR1UXdhdytOR1R5TXc2Um0xdExRNkh3OWZsaU1nUXBkQXBJaUxTVHhYazV4TTFJdEhYWmNnQUZoV2JTRmxaR1hWMWRkanRkblJYbFlqNGdrS25pSWhJUHhVUUdLUlphcVZIb3VORzRSOWd3V2F6WWJWYUZUcEZ4Q2NVT2tWRVJQcXB2Rk1uZkYyQ0RBSkZCWGs0SEE2c1ZxdnU2eFFSbjFEb0ZCRVJFZWxGTHBlTHNyTjVORFhVZGVseDFSVWxOTlJXZTYwbURhOFZFVjlSNkJRUkVSR3ZhcXl2WmNNLy9rUkJUbGFmdGRQVVVNZk85YTlqczdiMDZKcDJtNVdhaXRMTGZqVTNOclI3ak1OdTUrMW5mOHJKakQydCs2ckxpL25zbmI5ZnNoNm4wOG1HVi8vSUoydi9nbE1UL29qSUlHUHlkUUVpSWlMaVhUWnJDM3MrZVl1NnFqS3V1Ky9MZlg3OStwcEs4bzRmWnZ6MGhYM1dUbFZaRWNjUGJpZi9SQ1lyN255TTZOaEVqdTdmeXE0TmIzaDByYWdSQ2F6K3dsTVVuajdHaHRlZXZ1eTUweGRmejV3VnQxejJISnUxaGZ5VG1iejMvQys0OXQ1L0l6Z3NvdDF4bzlISWtwcy96NGN2LzQ3aU15ZUpUeG52VVoxZG9WNU9FZkVWaFU0UkVaRkJ5dHJTVFBhaEhSemVzWjdHdWhvU3hrenlTUjB0amZVQUJJYUU5MWs3OGNuanVPWFJiN0hoSDAvejduTS9ZL1VqVCtGdzJMSGJyTXk3NWc3TTVvRExQdDRTRkhLdW5mSGM5ZVFQTG5uZU84Lzl6S1BhWStLVHVQbmhiL0xCaTcvbWd4ZC9UZHE4RmV6NTVLMU96blN4NGZVL2RkZzdmdm9pRmx4N2wwZlhFaEhwYnhRNlJVUkVCcUg2MmlwZS84TjNjZGp0cEV5YVNlN1JnejZycGJhcURJRGcwSWdybk5tNzdVVEd4SEhybzk4bWE5OW5STVVtVXB5ZkE4QzRhUXRhUStXVm1QMERpSWlPdmVSeGc4SHpPNVhDbzRaejAwUC9RVU50RmNGaGtRUmRFSjczYkh5VFlTTkdranBsWHFlUERZMkk5dmc2SWlMOWpVS25pSWpJSU9SeU9oazVlaEpwYzFjd2N2UUVudjN4RXo2cnBhS2tBSUM2bW9vT3cwcTkxVTV6WXoyV29CQUNBb09Zc2VUNmJsK3p0elExMUJFWUhFcFlaRFJoa2U0QWVmN1BBMXZXVVZOWnl0UkYxNUk4WVRyZ3ZwZjBaTVllSnN4YzdMT2FSVVI2aTBLbmlJaklJQlFhRWNXMTl6enA2eklBS0M4NkEwRCtpUXhpRThkNHZaMmFpbExlK3V0UEdETmxMdk91dmgxL1MyQzNyd21RYzJRZlc5NWQwK2t4dTgxNnhjYzNOZFR4eGgrL3o1Z3BjMW13Nmk2TWZuNnR4NDRkMk1iK3plOHlmOVdkVEppeHFIVi9lZEVadG4zd01zMk45VXhmZkYyUDZoY1I4VFdGVGhFUkVmR2F4cm9hS29yekNiQUVjVHJyQUhOVzNPcjFka0lqbzBtYmR6V0h0bjFJL29sTWx0LzZDSEhKNDdyN0ZDZ3J6TVZrOW1mQmRYZDNPTGJ0L1pldStQakE0RkNtTDdtQlBSdi9TVlZwSVNzLzl6Z0JsaURTZDJ4Zzc2ZHZNK2ZxMnhnN2JRRU50ZFU0N0Ric2RodEdQeE1qeDB4aTM2WjNpQm1aek1pVUNkMnVYMFRFMXhRNlJVUkV4R3Z5c3RNQldIVGpmWHo2ejJjcHpzL3BWbTluVjlveEdvM01YcjZha1NrVDJQVDJjMVJYbFBRb2RKWVhueUVtUG9uVXREa2RqbzBhT3dXajBhK1RSN1UzZGNGS1FzT0g4ZG03ZjZlcTlDeDJtN1YxSXFHOW43ekYzazRtRmZJem1URDYrYkhwcmVlNDQwdmZKVEE0dE52UFFVVEVseFE2UlVSRXhHdU83dC9Dc0JFakdUTjVOb2UzZlVUR3JvM2RDcDNkYVNjdWVSeDNQdkVEL0FNczNTMGZnTXFTQWliT1d0cnBzYTYwblRKcEpuSEo0N0VFQmVOeXVWaHc3ZWNJRG92RUhHREIzOStDT2VEY2x6a0FjNEFGbzlGSWRYa3g3Ly85bDVRWG5TRXhkWEtQbm9lSWlLOG9kSXFJaVBUQXlXcllrQXM1VlhDNHJQZmFOUnBnZE84MTV4TkZ1ZGxVRk9jejUrcmJBSmd3YXluYjE3MUNSWEVCVWJFSmZkS095ZXpmL1NjQTFGYVYwOUxVU1ByT2o4bmMvV21uNXlSUG5NSHlXeC94cUwyQXdDQUFEQVlENDJjczRxMi8vZzlMVnovSThJUVVEbTVkUjIxbEdWZmQ4aENuc3c2dzYrTzEzUHZWLytHZXIvd1BKck81Ujg5RFJNU1hGRHBGUklEcVppaHZkTkZrQXdNR1doeStya2d1NU8vbnd1V0NJTE9McUVBWDRSWURCb1A3eTVmZXpJYW5EMEd3R2NaRXdPZDdzU1BLQU96NHBQZmE2MnRPcDVPZEc5NGdJRENZaVRPWEFPNmxTZzVzZVovdEg3N0t6UTkvdzZPL3Y1NjI4Kzd6UHlkbDRreW1MVnpWcmVkaE12dXo3REtCY3ZmSGF6R1pQQXVFTFUyTi9QUFBQMkxwelErU01HWVNkcHVWbW9vU1hFNG40TDV2dGFHMkNnQzczVWJ6dVhWSkZUaEZaS0JUNkJTUklTK25FdXBhWERoY3ZnMHdjbWxXaC92dnBxYkZRRjJMazJDVGcrUUlGeWFUQ2FQUjgzVVNlOVBmajhDTFIyQmhQRHcxRDBLOGtBdDI5SDZUZmViSW5rK3BLTTVuMFEzM3RmYnVtY3htWmk2OWllM3JYaUZqMTBhbUxyakdxKzNVMTFSU1Zwakx5SlNKM1g0ZVFTRmhqSjNhK2RxWkFEdlh2Kzd4bXAvRitTZHBxSzF1N1gwOUh5cjlBM28ydTY2SVNIL25tLytwUlVUNmlTT2w3bDVPQmM2Qnc0bVJPcHVKbytYUTFOU0V3OUgzM2RJbnE5MkI4N2F4OEtQRjNnbWNBMWxSYmphN043NUoxSWdFSnM1YTB1N1l4RmxMR0pFd21qMGIzeVQvUktaWDJ6bS8vL3phbDczTjZYVFMwdFNBSmNpekNYNkt6NXpFWlBabitNZ1VBR3FyM09PeGc4TWpyL2pZNm9xUzdoY3FJdUpqQ3AwaU1tVGxWRUt6M2VYck1xUTdEQWJzbU1tcGRGRmZYOS9ud1hOTkpnd1Bnb2ZTK3ZTeVhtRzMyZGoyd1N2VTExVDJTbnVsQmFmNStQVm5zQVFHcy9KemozY1krbW93R0ZoKys2UDRXNEw0K0kxbk9IMzBvTmZheWNzK1RIQllKREh4U2IzeTNDN1dXRmNOUUhCWWhFZm5GK1ZsRXpzcXRYV2R6c0pUUndrT2k4UVNHSHpGeDY1OStnZWN1VUpJRnhIcHJ4UTZSV1JJcW15RTJoWVg3anZuWkdBeVlETllLS3Bxb3FXbEJlZTUrK0w2UWs0MVRCOCtPSG80bTV2cU9YdjZHRzgvKzFOS0MwNzNxSzNjWTRkNGY4MnZjRGpzWEh2dnZ4RVdHZDNwZWFFUlVheTYrd2tNQmlNYjMvZ3p1emFzeFc2ejltbzdqWFUxRk9Sa2tUSnhSbytlMCtXVTVPY0FFQllaYzhWem14cnFLRCtiUjF5U2UrbVcycXB5c2cvdFlQU2tXWjJlZjJISWJtNXF3T1Z5RVdBSjZvV3FSVVQ2bnU3cEZKRWhxYUlKbkJwU08vQVpUVFFTUkcxdExXYXp1Yy91N3l4cGhCRlg3cHpxVjc3NDNUOTF1ajhrTEpMVmovNG42MS81QSsrditSV3I3bjZDaERHVHV0UzIzV1pqKzdwWHlENjhrOENRTUs2KzQ3RXI5aTdHamtybCtnZSt5c2YvK0JNWnV6WnkrdWdCYnYzaXQ5bXo4YzBldDNQSDQ5L2paT1llWEM0WFNlTTdEcTE5OWJmLzVkSHp1di9mZjRhL3hYMi9aZWJ1VDZrcU80dlozNEsvSlJCcmN4UEhEMjBuS0RTY1lTT3VQQlB2bVJNWnVGd3U0cExHVVY1MGhvMXYvQmwvU3hEVEYxL1g2ZmtCbGlEc05pdW5zdzVRV1ZvSVFIalVDSS9xRmhIcGJ4UTZSV1JJYXJLcGwzT3djUGxacUtzcklUdzhISlBKNVBNWmJRY2lTMkF3MXovd1ZkYTk5QnZPbk1qb2N1ajBNNW13dGpReGN2UkVsdC8yQlFLRFBidkhNVFp4RExjOTloMjJyWHVaMFpObVlRa0s2WlYyL0FNc2hBMGJUbHpTV0dKSHBiYWVGNTgwamdYWDNkMkY1OVhXbGUydzJ6aCtjRHN1bDN0SXZzRmdZTmp3a1N5NjRUNlBQdXlvTENuRTdCOUFlUFFJWHYvRDk3QUVCblBkL1YrNTVDUkU4U2tUaUVzYXl5Zi8vQ3NZREV5YXN3eEwwQUQ3cEVORTVCeUQ2L3kvbmlJaVEwaEdpYXQxUmxRWjRPd3RCTmJuTUhMa1NFSkRRL3VrdDNQbDYrN2xVUjdxeFNWU092UDQ0NC96MlBlZThlNUZMbUN6dG1BeSszY3J1TnR0TnZ4NklmVDNWanZlNG5RNGNEb2RHSTErcmZkbWVxcTVzUUZMVUREbHhmbEVSTVgyMlZJb2YvM1I0eno1NUpORVIwY1RFeE9EV1V1d2lFZ2ZVMCtuaUF4SkNweURpQ2tBaDhPQjFXckY2WFQ2YkFtVndjRHNIOUR0eC9aV2dPcnZhMUlhL2JvZU5zODczMU1aSFp2WW15V0ppUFI3K3A5WlJFUUdQSmZMaGQxdVI0TjNSRVJFK2grRlRoRVJrWDRxYWZSWVg1Y2dnMEJjZ25zeXB2NDZaRmxFQmorRlRoRVJHUlFHWXk5blMxTWpGY1VGdmk1REJyRHlvak5ZbTV0OFhZYUlESEVLblNJaUl2M1V5SVNSVkpUays3b01HY0FxaXZPSmlocUd3V0RBejg5UHZaMGk0aE1LblNJaUl2M1V2RG16S1RsOXhOZGx5QUJXbUpOQjZwalJHSTFHekdhelFxZUkrSVJDcDRpSVNEODFaY29Vd29QTUhObjlxYTlMa1FFb2ZjZkhCQmpzSkNZbVlqS1o4UGYzMSt6T0l1SVQrcGRIUktTZktqeDFESnUxcGQyK3ZPT0hPWnViN2FPS3hCZnV2KzllcWdwUGtMSDdFMStYSWdOSStzNlBxU3pNWnZHaWhaaE1Ka0pDUXJRK3A0ajRqTmJwRkJIcGgrcXFLMWozMG04WU5YWUsxOTc3cndEWWJUWStmZk52REJzK2tsc2UvYzh1dFZkZWRJYUNuS3h1MVpJd1poTFJjYU02UGZiMjMvNlh5Smg0cmxyOVlPdSsrcG9xckMyZVRWd1NHaEhWbzdVaEJ6dUR3WURKWk9LTGp6ekFtaGRmWnZPYnA0aExtVVJVYk9JbC8wNWs2Q292T2tORmNUNkZPWmtFR08wc1g3SUFQejgvUWtKQ2lJaUl3R1F5YVhpdGlQaUVRcWVJU0RkdGVlOUZISFpiajlwSUhqK2RsRWt6Tyt6UFBYWVFnSlJKczFyMzVaL014RzZ6TW1iSzNDNWZwemcvaDcyZnZ0MnRHazMrQVpjTU9DNm5FNWZUMlc3ZjdvL1hjaXBydjBkdDMvVGcxNGxMSHRldHVvWUtvOUZJUUVBQTk5eDlGM3YzN2lYcjJBR083RnFQZjBBUVJRVzV2aTVQK29tNGhHU3N6WTFFUjBjeGZuUks2NURhd01CQWhnMGJoc1ZpMGRCYUVmRVpoVTRSa1c3S3lkeUwzV2J0VVJzaDRWR2RoczVUUi9ialp6S1RQR0Y2Njc2ais3ZGdNQmlJVHhwSFkzM3RGZHNPQ2ducnNHL1pyWSswYS9OeThyTFQyZlRtM3p3NjkwSXpsdDdJK0ptTFBUcDMySWlFTHJjL0ZKbE1Ka0pEUTFtNGNDR1RKMCttdnI0ZXU5Mk8wK2tjbEV2RlNQY1pEQWFNUm1QcmtOcnc4SEFDQXdQeDgvUHpkV2tpTW9RcGRJcUlkTk1qMy83ZEpZL1ZWSlR5K2grL1IvTEVHVnh6MTVlNjFHNWxTU0dsaGFjWk4yMEIvZ0VXQUtyTGl5azhkUlNBZi83NXh4N1c5M3RNRjkzRFpUS1pQUjdPYWpKMWZ2L1g2YXdEMk0vMThMWTBOVkJYWGM2SjlOMEF4SXhNWnRqd2VJWU5qL2ZvR3VJNWs4bEVVRkFRL3Y3K1JFUkVZTFZhc2Rsc09Cd09CVThCYUYwV3hXdzI0Ky92ajlsc3htUXlxWWRUUkh4T29WTkVwSi9KMnZjWkFPT21MV2pkZDJETEJ3QXN2TzV1ekFHQmZQYk9DeVNrVG1iczFQbVhiTWZQNUoxLzRyZCs4REl0VFEydDIzWFZGUlNmT1FuQWd1dnVKaUpxaEZldUs3UXVlMkV5bWJCWUxMaGNMZ1ZPYWNkZ01IVDRFaEh4TllWT0VaRitwTG14bnBNWjdsN0RnS0FRQU1xTDg4bkozTXVvY1ZPWlBIYzVkcHVOejk1NWdZaW9FYVNtemVsYSswME4xTmRVZVhUdWhjSHlRdmYvKzg5d3VWeTBORFh3eW0rK1JlcVV1U3k1NmZNQUdEV0V6K3NVSkVSRVpLQlI2QlFSNlVjTzc5alFicGtVcDlQSnRnOWV4bUF3TUh2WjZoNjN2KzJEbDN2Y3h2a2UxTnpqSndBd0dJeXR3M2diNjJ1eE5qZDJxYjJROEtnT3c0QkZSRVJrOEZEb0ZKRkJxZDRHalRab3VPQ3I4WUkveDNTY1k4Zm5HdXRxeU5xN3VkMitJM3MrcGF3d2w3UjVLNGlLYlQvcGp0MXVvN214dnRPMi9DMUJuZDdITldYK1NrWWtqUGFvbnRLenVhVHYySERKNDZlTzdHdjl2cVdwa1lEQUlQWi85aDdIOW0vMXFQM3pidjNpdDRtSlQrclNZMFJFUkdUZ1VPZ1VrUUduMWdxbGplNnZzbk4vbGpTMDdhdHNCdWRsYm5Nekd1Q25pL3F1WGsvdFhQODZkcHVWcFBIVHlEdCtHSUNrOGRQSnkwNW45dkpiT3B4L2JQL1dTd2E4U3dXNUVRbWpPNTB0dHpPR3kwdyswbGhmeTVrVEdaak0vbFNWbmVYVjMzNmIrYXZ1SW0zdUNwTEhYelE3cnN2RlI2LytnZEdUWmpGdStzSU9iWVgzd2oyZ1h6ODJ0Y2R0ZE5XaFVuaG9jcDlmVmtSRVpNQlI2QlNSZnMzcGdwUFZrRmtHR2VXUVVRYlZMVmQrM0VCVG5KL0RxYXo5SkkyZlJuektoTmJRR1JZWnpVMFBmcjNUeHlTTW1VVHFsSG1kSGd1TmlQWmFyUURwT3pZUUZoR05PY0JDUkV3Y0VkR3hiSDMvSmVaZGN5ZFRGNnhzZDY3ejNEcWVvWkhSSktaNko2V05EcXJIYkRaak5wc3hHTHcvVTJkR0djUUdlLzB5SWlJaWc0SkNwNGowTzRkTDNRRXp2UXl5S3FEWjN2VTJna3dRWkliZ0M3N09iNGYwdzlzSHd5SmpDQXdKWTlIMTkzTDYyRUdQSGhNUkhjdllxWjJIVG05cXFLMG1hOTluekx6cUprNW43Y2VBZ2FXM1BJU2Z5Y3lJeE5HNFhDNCtmdjBaeGt5ZXpaaUxKanB5T3AxazdQd1lGekI5MGJXOVZ0Ty9qVHBGZEhRME1URXhtTTNlRDUwclgxZm9GQkVSOFpSQ3A0ajRYSU1OdGhmQzFnTFlWd3cyNStYUEQvV0g0VUh1cjVnZ0dCSFV0ajA4R0tJczdpRzBsN1AvYk8vVjN4dUNRc0pZL2NoVEJJZEZlUFU2bTk1K2pzM3Z2T0RSdVM1WDUzOFJ1emE4Z2RGb1pPTE1KWnpPMmcrNGwvSlllck43QnR2VFdRZklPMzZZNFozY08ybzBHamx6SW9PeXMzbU1uVExQNjg5WFJFUkVmRStoVTBSOG9xWUZ0cDBMbWdkTHdIR1plekFUUW1INmNKZ1dBOU9Hd3pCTDM5WFpsOElpdlRza0ZpQmw0a3dpWStJOU9yZXF2SWlUNmJ2YjdYTzVYQlRsWlRObC9rb0NBb002UE1ibGNuRnc2em9DQW9PWlBHZFpwKzNPV3JhYUQ5YjhpZ05iM21mSlRROTAvVW1JaUlqSWdLTFFLU0o5cHJJWnR1UzdnMlpHK2FVbit4a3FJYk9uanV6ZHpMRUQyem85Tm52NWFxYk1YOWxoZi9MNDZSNVBKSlI3N0ZDSDBHa3dHSmgxMWMyTW5iYmdrbytwS0NsZ3pvcGJNZnNIZEhwT2ZQSTQ0cFBIYy96UURxWXVXRVY0MUhDUDZoRVJFWkdCU2FGVFJMenVjQm1zUFE2N3pzS2xPalJUSStDcVJMZzZ5VDFNVnE1c2VId3lpV1BUT2owV016TEZhOWVkT0h0cHAvdWRUaWQ3UDMyYndPQlFKczlkZnRrMlppeTVnYk12L3BvRFd6OWcrYTJQZUtQTVFTazlQWjI5K3c2UVg1Q1BKVENZM0p4c1g1Y2tBMXpTNkxHME5EV1NtSmpBbk5telNFdEx3MkF3WURCYzRSNEZFWkV1VU9nVUVhOXd1R0R6R1hqanVIdjIyYzZNRG9kbG8yREZLRTNLMGgweEk1T1pzZVFHWDVmUjZzaWVUZFJVbExEa3BnY3UyY3Q1WG56S2VHTGlrOGpKMk1QTUpUZXF0OU1ETDZ4NWtkb21KekdqeHJOdytzb082N2FLZEZkRmNRRVZKZmw4c20wdit3NGM0b0g3N3NGa01uVzYxcStJU0hjb2RJcElyMnF3d1hzNThQWUpLRy9xZUR3bDNOMmp1V0lVeElmMGZYMjlvYVdwa2NNNzFsLytuT1pHQUtwS3o3TG5rN2N1ZSs2dzRTTkpuVEszMStxN25CTVp1eWtyeXZQbzNOckswaTYxWFYxZVJOU0loQTVyY1RiVjF3SjBXTXBrNm9KVjdOdjhMdlUxbFFxZFYvRDdaNTRsSWk2VlJTczd2MDlXcENlaVloT0lpazFnM0xRRlpPeitoS2YvK2p5UFBmd0FGb3NGUHo4L1g1Y25Jb09BUXFlSTlJcG1CN3h4ek4yejJYalJFaWRHQXl4TmdMdkd3L2hodnFtdk4xbGJtamk4L2ZLaDg3eWFpcElybnBzOGNVYWZoYzR6MmVtY3lVNzNTdHRMYm5vQXA5T0owV2hrNzZkdjA5UlFoNS9KVE1tWmt3Q0VSNDFvZDM3S3BKbU1uanpMSzdVTUppK3NlWkh3dUZRbVhXSmlKcEhlTkdYZTFXVHVnalV2dmNKOTkzeU9rSkFRQlU4UjZUR0ZUaEhwRWJ2VDNiUDVjaFpVdDdRL0ZtaUNHMGJEbmVNaEp0QTM5WGxEU1Bnd0h2em1yM3F0UFQ5VDMvMVRmUFVkajNWcElxR1BYMyttUysyZkg0N1hXRmREOXVHZEFKajlBeGlUTm9mVWk5YnMxRDFqVjVhZW5rNU5vNVBGNnVHVVBwUTIvMm8yL2ZNVWUvZnVaZUhDaFZnc0ZnMjFGWkVlVWVnVWtXNXhBUnZ6NE8rWlVOelEvbGhNSU53K3poMDRnODArS2MrckRBWkRwOHVGOUdkcGM1ZVRkb1hKZlM2V1BHRTZqMzJ2YTZIenZLdHVlWWlscXg4RUZDNTdZcysrQXd4UEd1L3JNbVFJaWg4OWljeXNnNlNscFdFMm14VTZSYVJIRkRwRnBNdDJuWVcvWmNEcG12Yjd4MFc2ZXpXWEpicUgxRXIzWENrZ21zem1ib2ZCM25iYlkvOTF5V01LbXoxWGtKL1B3dWtkbDc0UjhiYW8yRVNPN05wQVhWMGQ0ZUhobUV3bS9VNkxTTGNwZElxSXg4cWE0UC8yd1A2Uzl2dmpndUh4NmJCb3BHL3FFaG1zQWdLRE5FdXQrRVIwM0NqOEF5elliRGFzVmlzQkFRRUtuU0xTYlFxZEluSkZMdUNmMmZCQ2hudkNvUE1DVFhEZlJIZnZwbGtqcjBSNlhkNnBFNzR1UVlhd29vSThIQTRIVnF1MWRaSXdFWkh1VU9nVWtjdktxNFdmN1lic3F2YjdWeVhEdjB5RGlNc3Z4eWdpUTFCNWNUNmg0VkdkM3Z2Y1dGZERiVlVaSXhMSHFPZnNJdGFXWm1vcVNvaU1pY2RrOXZ5RytMTzUyY1NPU3ZWS0tIUzVYTmp0ZGx3dVY2KzNMU0pEaHo2eUVwRk8yWnp3WEFiOHkvcjJnWFBDTUhqNkduaHFyZ0tuaUhUdTA3Vi9aZE5iejNWNjdOVFJBN3ozd3Y5aHQxazdQZDdVVU1mTzlhOWpzN1owZW55Z2FHNXFvS2FpOUxKZmRwdXQzV05LOG5ONCs5bWZVbDFSM0xydlZOWitEbTVkZDhucjFGYVZzKzZsMzdEM0N1c0JpNGo0a25vNlJhU0RyQXAzNzJaaGZkcytpNSs3WjNOMXF1L3E2azMrUmhkV3AzcFpCZ1c3TzV5bzE2eWpncHdzRG05ZlQ5blpYREFZaUl5T1krcUNhenhlTnFjN3FpdEtxS2tzWmZLOEZkMTZmRlZaRWNjUGJpZi9SQ1lyN255TTZOaEVqdTdmeXE0TmIzajArS2dSQ2F6K3dsTWQ5aGZsbldEVFc4OXg5UjJQTVNKeGRJZmpucjVXTlJXbEhONnhuck81eDJtc3F5WXdPSXlSb3ljeTY2cWJDUTZMYUQzdjBOWVB5ZGkxOGJLMVh2L0FWMGtZUGZHeTU5aXNMZXovN0gycXk0dFpldk9ESFpaWUNvdU1adFpWTjNOazd5YW1MYjRPUzJEd1pkdnJEdlZ5aWtoUEtYU0tTQ3VuQzU3UGhGZVB0dDgvT1JxK1BROWllLys5ak0vb0xkUmdvci9OenVSbHA3UGh0YWVKR1puTWxQa3JzZHVzNUJ6Wng4YTFmMkhXc3B1WnVmUkdyMXozZE5ZQkFFYU5uZEt0eDhjbmorT1dSNy9GaG44OHpidlAvWXpWanp5RncySEhick15NzVvN01Kc3ZQOFRDRWhUU2JydTBNSmZETzlhVGUvVGdKUi9UbGRmcTlORURGSjg1U2RLNHFWaUNRcWtvUHNQeGc5c3B5RG5DSFYvNlh1dVE0bW1Mcm1YQ3pNV2RYcSttc3BRTnJ6M3QwZXN4ZnZwQ0xFRWhiSHpqenhqOVRMaWNUbktQSCtwd250UGg0TFhmZmFmRC9xdFdQMFRLeEJrZVhVdEV4RnNVT2tVRWdPb1crTkVPU0M5cjIrZnZCMStjQXJlTmc4SFdoeFJvY21HekRyWm5OVFM1YkkwWURBYjgvUHpVMjNtQmxxWUdsdDM2Q0dPbnptdmROMlBwamJ6NTV4OXphTnVIVEptL0VyTi83NCtSUDNGNEp3QnIvL1REZHZ2RGhzVnd4NWUrNjFFYmtURngzUHJvdDhuYTl4bFJzWWtVNStjQU1HN2FnZzZoOG5LMnIzdVZySDJmRVJBWXpNaVVDUlNlUHRicGVWMTVyVktuekdQcXdsWHQ3cC9jdFdFdEdiczJrbk5rSDVObUx3VWdNRGlVd09EUVRxL25kRG85Zmc0QVNlT21jdTI5LzBaa2RCd05kZFVrVDVnT2dMV2xpVjBiMWpKKytrSkdKSTdwOUxFeDhjbGR1cGFJaURjb2RJb0lSOHJoQnp1Z3FybHQzNFJoOE8zNU1OTHo5M2NEU25TZ2l3YXJFNGR1YlIvWW5EWU1qZVVZalViTVpyTkM1d1hHVHAzZjRmWHdEN0NRTkg0YW1icy9wYTY2Z21IRDQzdjFtbWR6czkxRGErY3VKenB1Vk92K3pOMmY0blE2THZQSU5zMk45VmlDUWdnSURHTEdrdXQ3VkU5QVlEQXpyN3FKdExrcnlOcTMrWktoc3l1dlZVaDRaSWZIeDQ1S0pXUFhSaHoyenU5VDdZbW1oam9DZzBOYmgrR2VIOExyZERwWi8rb2ZjRG9kakpreWwrallSQURxcWlzb0x6cWozazBSNlZjVU9rV0d1RGVPdzEvVDNVTnJ3YjMweWNOcGNOZDRNQTdpOSs4UlFVYktHKzNVMmtCenFnMVFMaWMwMTJDME4yQUtDc0xmMzcvUGxuU1lHZ09IUzRISmZYSzVicmxVQUQ4L2dVK0FwZVBNc2oxMWVNZDZBa1BDbUxmeWpuYjNIaDdldnA2SW1MaDI1eDdkdjRYNGxBbXRZUW5jOTB1KzlkZWZNR2JLWE9aZGZUditsc0FlMVRONytXcVB6dXZwYTFWMk5nK0E0U1BiM3l1NmZkMnJaSi9yK2IyUXAvZElGcDQ2eXZyWG5tYmg5ZmN3WWNhaWRvL2Y4dTRhaXMrYzVMcjd2dHp1TlR5WnNZZjluNzNIalovL2QrS1N4bnAwSFJFUmIxUG9GQm1pR3UzdzAxMnc4MnpidnVGQjhKTWxrQkx1dTdyNlVsSzRpNlBsZHV6NCs3b1U2UTViRTRiYU01ak1aa0pDUWpCM1lZbUpucG8ySEY0ODRnNmUwNGIzMldWN3pHWnRJZS80WVVJam93a0s3ZDFmOVBMaWZBcE9IbUh1eXR2YkJVNjd6VVpOUlFsajB1YTBPLzlrK203MmJYcUhSZGZmeS9oemdTbzBNcHEwZVZkemFOdUg1Si9JWlBtdGp4Q1hQSzVYNi9UVTVWNnI1c1o2ck0xTk5EYlVjaVk3bmZTZEh6TjF3VFVkSmlncUtUaEZUSHdTRTJZdGJiZS9zYTZhM1IvLzg0bzFqRWhNSlhuQ2RMYSs5eUtWSlFYTVgzVVhkbXNMVzk5L2lmeVRtYXk4NjB0RVJNZFNYMXVGdzJiRGJyTVNsenlPb0gxaGZMTDJMOXorcGU4U0ZCTFc4eGREUktTSEZEcEZocUREWmZDTFBWRGMwTFp2NWdqNC9rSUk3cnYzN1Q1bE1CZ3dtVXlraGplUlUybkZackNBVWY4a0RnaE9PelRYWUtqTnc4L1BqK0RvWWIwc0FBQWdBRWxFUVZUZ1lDSWlJakNaVEgwMnZQYWh5YkM5QUg2K0IzNjRHRklqcnZ3WVgzUFk3WHo2NXQ5b2FxaGoyVFYzOXZwcnRYdkRXaXhCSVV5Y3RaU0s0Z0tpWWhNQUtNbzlqc3ZsSWo1NWZMdnpiL2o4MTlpKzdsVzJ2UGNpSlFXbldIVDl2ZmlaVE14ZXZwcVJLUlBZOVBaelZGZVUrQ1IwWHVtMTJyVmhMU2ZTZHdGZ01CcVp1ZlFtcGkxYzFlNGNwOE5CZFhrUnM2NjZtZFNMQXJmTDVXTDg5RVdZQXl5WHJjTmtOclA4dGk4UUZCTE9xYXo5ekZoeUF4bTdObklxYXo4QUg3M3krMDRmNTJjeTQzUTYyUHpXYzF6L3dGYzE3RnhFZkU3dnNFU0dtSTlPdzYvMnRRMm5CWGdrRGU2ZjVMdWFmTVZvTkJJUUVNQ28wSHFLS2t0b05vVGdORm5jazZHYXRBaHBmMkp3dE9CeUFiWkdhQ3JEYUd2QVpEWVRHQmpJc0dIRENBZ0k2TE9odGVjOU5RKyt0dzBlM3dBUFRuYjNlRTZMNmRNU1BGWmZXOFVuYi95RjBzTFR6Rng2WTdzSmMzcEQzdkhEbk0wOXpwS2JQMDkxZVRIdi9PMS9HVHQxUG90dXVKZmpoM2NRRUJqTThJVDJ2WUIrSmpNcjd2Z2lZY09HYzJqYmgxU1dGbkxEQTEvRFA4QkNYUEk0N256aUIvaGZJWlI1Z3lldlZkcThGWXdhTjVYbXhqcEs4bk00dVBVRGNvOGU0THI3dnR6YUsxcFpkaGFIM1U3VUJVTmZ6ek1ZREsyejNGNkp3V0JnL3FvN21iNzRlaXhCd1V5YWZSVWg0Y01JQ28zQTM5K0NPZURjbHpuQS9hZC9BQWFEZ2V6RE96bXc1UU1hYXFzSUNSL1dzeGRGUktTSEZEcEZoZ2luQzU0NURHOW10KzBMTnJ0N04yZU84RjFkdm1ZeW1RZ0pDU0hSWktLbXBvYjYrbUxzZGp0T3AxTnIwL1ZEQm9NQm85R0lLU2lJa0pBUXdzUERzVmdzbUV4OS85OVphZ1Q4NVZyNCtXNVljd1E0MHJ2dEd3M1FjVFhKcmp0eklwUE5ieitQMDJGbitlMlBkdWgxNnczQjRjTVlQaktGOGRNWFlqQVlXSDc3bzJ4Ny95VktDMDlUWDFQQnBObkxPdjFRd0dBd01HZkZMWVNFRDZNb0w3dGR5RFNaKzM3WXU2ZXZWWFRjcU5hSmtpYk52b294YVhOWi8rb2YyUFh4V2xiYy9pZ0E1VVZuQU5qd2p6OWRzcWR4d2JXZnUrU3lLaGR5dVZ4WWd0eHJWb1dFRHlOODJBaTJmL2dxZHo3eGZZeEdJeHRlZTVyRTFEUW16bDdLenZXdjA5UlF4NHJiSDJYMHBObVkrbkRZdVlqSXBTaDBpZ3dCVFhiM2NpaDdpOXYycFViQWp4YTc3K01jNmt3bUUwSG5KcUtKaUlqQWFyVmlzOWx3T0J3S252M0krV1ZSekdZei92NyttTTFtVENaVG4vZHdYaWpFN1A0OXFyZEJUaFVjS3J2eVl6eGxBSFo4MHJNMmpoM2N6cmIzWHlJcU5wRVZ0MytSOENqdjNJQWFIWnZJdGZmK1cydTRTazJiUTNSc0l1OCsvd3NBSnM5ZGZ0bkhUNXkxaEltemxyVGI5Kzd6UHlkbDRzd093MWE5cFNldjFhaXhhWVNFRCtOczd2SFdmVEZ4U1N5NzlaRk96N2MyTjdMam8zOTR2R1RObWV4MDltMStsK3Z1L1RMQllSRzBORGRRVTFIUytyTmZXMVZHYzFNOTRMNFgxZHJjQktEQUtTTDloa0tueUNCWDJnai8rUm5rMTdYdG16QU0vckRTZHpYMVIrZVgzRENaVEZnc0Zsd3Vsd0puUDJRd0dEcDg5UWNoNW5QRGEzczUwKzNvd1dOTEMzUFo5c0hMSkk2ZHdzbzcvNlhkNUQ3ZWNMNG43cnk2NmdwYW1ocVl1dUFhUWlPaXV0UldmVTBsWllXNWpFeVoySnNsWGxKdnZGWXVwN1BkejJOVWJFTHJmYTBYcXl4MXorQVdFQmpjNmZHTEZlV2RvS2FpdEhXTjB1YkdlbytINTRxSTlBY0tuU0tEV0VFOWZPMFRxRzVwMjdkNEpIeG5nZTlxNnMvNlU0Z1I2YW5EMno4Q2w0dGx0enpzOWNCNXNacUtVamEvL1R3UjBiSE1XdWJac2lVWHlqK1JDVUR5aE9tOVhWcW51dkphbGVTZjZqQkw3Y21NUFRUVVZiZk93bnNsVGZXMUFGaUNRejA2dnpqL0pMR2pVbHRycTYwc0l5ajB5ck5YdFRRMTRuUTZDUFR3T2lJaTNxTFFLVEpJbmFxQmIyeUMyZ3ZXS3I5clBIeHBtdTlxRXBHK1UzWTJGNVBabjhNNzFuZDZQQ1krbVpTSk03RGJiT3phOEFiVEYxL1hLeFBPVkZlVXNPN0YzK0J5T2xsNTE1ZTZOY1F6TC9zd3dXR1J4TVFuOWJnZVQzajZXb0Y3Mk8vSWxBbU1HSldLMFdpa3REQ1hNOW5waEVaR00zdjVMUjVkcjdHdUdvQmdENEtqdGFXWjhxSXp6TDRndkJlZVB0cnBCRVVYcXl3dDVJTVhmODJEMy9obGo5YzhGUkhwQ1lWT2tVRW91OG9kT0J2dDdtMEQ4TFhaY0dOdnpFb2lJZ09DdGJrSm03V0Z3OXM3RDFMalp5d2laZUlNbXB2cU9YdjZHTG5IRHJMcTdpY1pucERTN1d2bW44amswN2YraGdFRDE5My9GU0pqNHJyY1JtTmREUVU1V1ZlOEQ3UTNlZnBhQWN5OStqWnlNdmVTdWZzVDdEWXJvZUZSVEYxd0RkTVhYKy94a05maS9KT1lBeXl0dzJVdnB6QW5DNWZUU1Z5U2UrbVlVMW43cVN3cDlDamdOalhVWVRRYUZUaEZ4T2NVT2tVR21Zd3krUFlXYUhhNHQ0MEc5d3kxaTBiNnRpNFI2VnNQZit1M0hwMFhFaGJKNmtmL2svV3YvSUgzMS95S1ZYYy9RY0tZcnEraHRPT2pmM0JrenlZaW9tTlpkZmVUM1o2MDZHVG1IbHd1RjBuak93NnRmZlczLytWUkcvZi8rODg2QkswWlMyNWd4cEliT2ozZjA5Y0tZTnFpYTVtMjZGcVB6OS8yd1NzQW1BTXMrQWRZcUtrbzVXVEdibEltenZSb09IOWVkanBtL3dCaVJpWnpNbU1QVzk1N2tjU3hhU1NObTlycCtRR1dJQXBQSGFYdzFERk9adXdtSWlyVzQxcEZSTHhGb1ZOa0VEbFFBdC9aQ2phbmU5dHNoQjh1Z3JsZDcyd1FrU0hFRWhqTTlROThsWFV2L1lZekp6SzZGVHJkOXh5YW1YWFZ6VDJhTlRWczJIRGlrc1lTT3lxMWRWOTgwamdXWEhlM3gyMzRtZnJQckszMXRaV3Q5NmdDK0psTUpLUk85dmo1VkpZV01pSnhES1VGcDlqMDFuT01HanVGRlhkODhaTG5qNSt4aU5QSERyTHVwZDlnRHJDdytJYjdldndjUkVSNnl1RFM5SXdpZzhLQkV2aXZyV0EvRnpqOS9lQm5TMkZLUDEyc1hrU3U3UEhISCtleDd6M1RaOWV6V1Zzd21mMDFvWllYT094MlhDNG5maVp6bDEvZjVzWUdMRUhCbEJTY1lrUkMzOTBuOGRjZlBjNlRUejVKZEhRME1URXhtTFVFaTRoMGszbzZSUWFCckFwM0QrZjV3R254ZzU4dmcwbGRXNlZBUklZNFQ5ZU5sSzdyeVF6QzU1ZWo2Y3ZBS1NMU214UTZSUWE0N0NwNDZyTzJJYlZCSnZpLzVUQXUwcmQxaVlpSWlJaUFRcWZJZ0paWEM5L2NETTNuWnFrTk5zT3ZWOERvY04vV0pTSzlJMm4wV0YrWElFTllYSUo3eVJvTnR4YVJuakw2dWdBUjZaNkNldmo2Sm1pd3ViY0RUZkNyNVFxY0lvTkpTMU1qRmNVRnZpNURocUR5b2pOWW01dDhYWWFJREJJS25TSURVR2tqZlAxVHFHbHhiNXVNOEw5TFljeVYxeGtYa1FGa1pNSklLa3J5ZlYyR0RFRVZ4ZmxFUlEzRFlERGc1K2VuM2s0UjZSR0ZUcEVCcHM0SzM5Z01sYzN1YmFNQmZyQVFKa2Y3dGk0UjZYM3o1c3ltNVBRUlg1Y2hRMUJoVGdhcFkwWmpOQm94bTdzKzQ2Nkl5SVVVT2tVR0VMdlR2U3pLMmZxMmZkK2FCL1BqZlZlVGlIalBsQ2xUQ0E4eWMyVDNwNzR1UllhUTlCMGZFMkN3azVpWWlNbGt3dC9mSDZOUmJ4bEZwUHYwTDRqSUFQSy91K0ZvUmR2Mms5Tmh4U2pmMVNNaTNuZi9mZmRTVlhpQ2pOMmYrTG9VR1FMU2QzNU1aV0UyaXhjdHhHUXlFUklTb3ZVNVJhVEhEQzZYeStYcklrVGt5djZlQ1M5bXRXM2ZPeEVlbmVLN2VrU2tiemlkVHBxYW1sano0c3MwMmczRXBVd2lLamFSNkRoOTRpUzlvN3pvREJYRitSVG1aQkpndExONDRRTDgvUHdJRFExbHhJZ1JCQVlHcXFkVFJIcEVvVk5rQU5pY0QvKzlzMjE3U1FKOGY2SHY2aEdSdm1XMzI2bXJxMlB2M3Ixa0hUdE9XVmtaL2dGQkZCWGsrcm8wR2VEaUVwS3hOamNTSFIzRm1ORXByVU5xQXdNRGlZNk9KaVFrQkpOSksreUpTTThvZElyMGMrbGw3clU0SGVkK1U4ZEZ3bSt2QnJNK2RCWVpVdXgyTzgzTnpkVFUxRkJmWDQvZGJzZnBkS0wveHFVM0dBd0dqRVpqNjVEYThQQndMQmFMQXFlSTlBcUZUcEYrckxBZW50Z0FqWGIzZG5RZy9Ia1ZoQWY0dGk0UjhRMm4wNG5kYnNkbXMyRzFXckhaYkRnY0RnVlA2Wkh6eTZLWXpXYjgvZjB4bTgyWVRDWU5xUldSWHFQUUtkSlBOZG5oWDlaRFVZTjcyK0lIZjd3R2tzSjhXNWVJK0piTDVlcndKZEpUQm9PaHc1ZUlTRy9SbUFtUmZ1cS9kN1lGVGdQd3c4VUtuQ0tDQW9HSWlBdzRHamNoMGcrOW5BVzdpOXEybjV3QnMwYjRyaDRSRVJFUmtlNVM2QlRwWjlMTDRJWE10dTBWbytDMnNiNnJSMFJFUkVTa0p4UTZSZnFSaWliNC9uWTRmNGRXU2poOGM2NVBTeElSRVJFUjZSR0ZUcEYrd3U2RTcyeUZPcXQ3MjJLQ255elIwaWdpSWlJaU1yRHA3YXhJUC9IYi9YQ3l1bTM3L3kyQTRVRytxMGRFUkVSRXBEY29kSXIwQTFzSzRNUFRiZHYzVElENWNiNnJSMFJFUkVTa3R5aDBpdmhZYVNQOFlrL2I5cFFZK01JVTM5VWpJaUlpSXRLYkZEcEZmTWpwZ2gvdGdDYTdlenNpQUg2NENJeGFnazlFUkVSRUJnbUZUaEVmZWpFTGpsVzJiWDl2SVlUNSs2NGVFUkVSRVpIZXB0QXA0aU5ISytDbEkyM2JkMCtBcVRHK3EwZEVSRVJFeEJzVU9rVjhvTkh1SGxaN2ZqM081RERkeHlraUlpSWlnNU5DcDRnUC9HSVBsRFc1dnpjYjRRZUx3RS8zY1lxSWlJaklJS1RRS2RMSE51VEMxb0syN1NlbVEwS283K29SRVJFUkVmRW1oVTZSUGxUZUJMODcwTFk5Y3dTc1R2VmRQU0lpSWlJaTNxYlFLZEtIZnJZYm1zOHRqeExtRDkrWjc5dDZSRVJFUkVTOFRhRlRwSTlzeklPRHBXM2JUODJEOEFEZjFTTWlJaUlpMGhjVU9rWDZRSzBWL25pd2JYdHBBc3lQODEwOUlpSWlJaUo5UmFGVHBBLzhaaC9VV2QzZmgvckQxMmI3dGg0UkVSRVJrYjZpMENuaVpidUtZTXNGczlYKzZ3ejMvWndpSWlJaUlrT0JRcWVJRnpYWTRQLzJ0RzNQR0E0cmszeFhqNGlJaUloSVgxUG9GUEdpUHg2RTZoYjM5eFlUL09jODM5WWpJaUlpSXRMWEZEcEZ2T1JJT1d6SWJkdCtZanBFQi9xdUhoRVJFUkVSWDFEb0ZQRUNwd3Qrc2JkdE95MGFiaHp0dTNwRVJFUkVSSHhGb1ZQRUM5N01ob0k2OS9kbW80YlZpb2lJaU1qUXBkQXAwc3RxV3VEdlI5cTI3NTRBY2NHK3EwZEVSRVJFeEpjVU9rVjYyZE9Ib01udS9qNG1FTzZmNU50NlJFUkVSRVI4U2FGVHBCY2RLWWRQOHRxMi8zMjJlM2l0aUlpSWlNaFFwYmZESXIzazRzbURGc1REM0RqZjFTTWlJaUlpMGg4b2RJcjBrbmRPdHA4ODZNc3pmVnVQaUlpSWlFaC9vTkFwMGd0cVd1QzVqTGJ0K3lmQjhDRGYxU01pSWlJaTBsOG9kSXIwZ3I5bHRFMGVGQmNNOTB6d2JUMGlJaUlpSXYyRlFxZElEK1hXd3JwVGJkdi9QaHRNK3MwU0VSRVJFUUVVT2tWNjdNK0gycjZmSFFzelIvaXVGaEVSRVJHUi9rYWhVNlFIRHBmQjN1SzI3U2VtKzY0V0VSRVJFWkgrU0tGVHBKdGN3Ty8ydDIxZm53SkpZVDRyUjBSRVJFU2tYMUxvRk9tbWowNURYcTM3K3dBL2VIU3FiK3NSRVJFUkVlbVBGRHBGdXFIWkFjK210MjNmUFFFaUFueFhqNGlJaUloSWY2WFFLZElOcng5enI4MEpFQjRBbjlNU0tTSWlJaUlpblZMb0ZPbWk2aGI0eDdHMjdTOU9CWXVmNytvUkVSRVJFZW5QRkRwRnV1aUZUR2h4dUw5UENvUHJVbnhiajRpSWlJaElmNmJRS2RJRnBZMnc3bFRiOWxkbWdjRjM1WWlJaUlpSTlIc0tuU0pkOEVJbU9GM3U3NmNQaDJreHZxMUhSRVJFUktTL00vbTZBSkdCb3FnQlBzNXQyLzZpbGtnUmtUNlducDdPdnIwSEtNalBKOUFTVEU1dXRxOUxra0ZtZE5KWW1sb2FTVXhNWVBhY1dhU2xwV0V3R0RBWWh0YTRIdjJ1OVYvNkdSMllEQzZYeStYcklrUUdndi9lQ1p2ejNkL1BpWVdmTHZWdFBTSXl0S3g1NFVXYWFwMk1paG5IaUtoRVlxTVNmRjJTREZMRkZRV1VWT1J6dWppTG9IQXo5ejF3RHlhVENhTnhhQXlRMCs5YS96ZlVmMFlISW9WT0VRK2NxWU12Zk5pMi9lZFZNQ2JDZC9XSXlORHl6TytmSlM0aWxUbVRsdm02RkJsaWRtZDh3dG5xa3p6ODJBTllMQmI4L0FiM2RPMzZYUnQ0aHRyUDZFQ2xqd05FUFBDMzlMYnZGOFFyY0lwSTMxbnp3b3ZFaGV0TnNQakd2Q2xYRXhlWnlrdHJYcUcrdmg2SHcrSHJrcnhHdjJzRDAxRDZHUjNJRkRwRnJpQ25HcllYdG0wL25PYTdXa1JrYUVsUFQ2ZXh4c21jeVhvVExMNHpQKzFxckEyd2QrOWVXbHBhY0RxZHZpNnAxK2wzYldBYkNqK2pBNTFDcDhnVlBIdEJMK2ZTQlBWeWlramYyYmZuQUVuRHgvbTZEQkZHeDA4aUsvTVl0YlcxZzdJblNiOXJBOTlnL3hrZDZCUTZSUzdqV0NYc0xYWi9id0FlbnVMVGNrUmtpTWt2eUdkRVZLS3Z5eEFoTmlxUnNySXk2dXJxc052dERMWXBRZlM3TnZBTjlwL1JnVTZoVStReW5zOW8rMzc1S0JnVjZydGFSR1RvQ1F3STBzeVowaS9FUlk4aXdOK0N6V2JEYXJVT3VqZjArbDBiK0FiN3oraEFwOUFwY2drbnFtQi9TZHYyZzdxWFUwVDYyS204RTc0dXdhY2FtdXF3Tyt5ZEhqdGJsa2V6dGFtUEsrbzlQWDFEN0lzMzFBVkZlVGdjRHF4VzY2QzdaMjZvLzY0TkZvUDVaM1NnVStnVXVZU1hzOXErWHp3U0VrSjhWNHVJeUVCUVUxL0ZMMS82SnZuRk9lMzIvMm50RDlsL2RHdW5qL25UMmgrU2ZtSjNwOGMyN1h1SE5SLzhxdE5qejc3OVU4NFVYVDRvTkxVMFVsaWEyeTZnYmR6OUpzK3MvVkhydHN2bFl1UHVONm1zTGJ0c1d4Y3JxeXJpMVkvK1FFVk5hWmNlQi9EZWxoZlp2UDg5ajgrdmI2eWx4ZHJjdWwxY25zOGYzL2creGVYNVhiNTJUN2xjTGcxZDlJTGFobXArOTlwMytOUGFIM2JwdGEycHJ5Sy81SlRIWDFaYml4ZWZSWHNIam0zajJiZC9TbjFqYllkalRxZVRGOWY5aGdQSHR2WDZkZlV6MmorWmZGMkFTSDlVVUEvYkxwaXg5djVKdnF0RlJLU25yTFlXUHRuekZsVjFaZHgzM1plOWRwMnF1aklhbXVvSUNteC9MNExWMW9MakVqMldqYzMxMkIyMlRvK2R5TTlrK3JpRjNhN24wUEh0Yk56ekp2LzJ1UjhUR1JZTlFHbFZJWmFBb05aem1sb2F5U3ZLWm0vV1pxNlpkeWV6SnkzMXFPMDlSelp4K3V4eEFnT0N1MXhYY3Z4NDFtMTdoWVZUVnhIZ2IybmRmekwvQ0tmUEhxUEYya1N6dFluYWhpcktxNHBvdGpheFpNWU5MSis5R29Eb3lEZ2lRcUw0Ky91LzVQNGJ2a3JDOEJSZVd2ZGI4a3R5TG5YSlZxdm0zOFdzaVV1NlhMTjRMcS9vQkc5dGVvNDdybjZNeEJHanIzaSt5K1hpdlMxcnFHK3N3ZTZ3cy8zd2VoWlB2ODZqYSswL3VvVnRoejY4OG9ublBMTDZxUTQxNVJSa3NmM3dlczZXNVdMQVFIUmtIQXVtWHNPa2xKbnR6bXRxYWVRWGE3N2VhYnUzTDMrVXROUTVyZHRWdGVXczMvazZzVkdKRkpTZWFuZHVWUGdJU2lvTE9GMTRqTW1qWjNNczkxQzc0OFBDaGpOOFdMekh6MGtHQm9WT2tVNjhmS1R0KzlteE1EYlNkN1dJaUhSWGk3V1pROWs3MkhGNFBYV05OWXhKOE80bmFGVzFaWmo4VEVTR3VnUGV1NSt0NGVqcEE3VFltdG00NTAwMjdYdW5ZNDIyWmo3YThROCszcldXaDI3NkQyS2ozWk81RkpibVV0ZFF6Y1RrR2QydTU4Q3hiWXhKbU53YU9BRktLZ3FZZU1HYjZTQkxNQS9kL0EzVzczeWRkZHRmb2JhaGtoVnpibTA5WGxCeWl2cW05ajAxTHBlTDlCTzdpSTlKNGt6eGxZZGxKZ3dmemNzZi9wYUttclo3Tmh4T0I3OTg2UnV0MnpjdWZvRGlpak5rNXV3bEtYWXNnWllRWWlMaW1EWjJBV0Voa1VTSHg3YWVhL0l6Y2ZlcUozbjFvOTl6T0hzbkNjTlRXREQxR3FZMnpiOXNIZTl2ZmVtUzRiOHIxSVBVdWNMU1hIWWNYcy9SM0lOZGV0eldnK3ZJS2NqaTVpV2Y1Mng1SHB2M3ZVdHkzRGdTUEFpczRMNGY5Vjl1Lys1bHp5bXB5T2UxRFU5MzJKK2RsODVyRzU1bVpFd3k4NmVzeEdhM2NpUm5IMnMzL29WbHMyNW02Y3diVzg5dGJta0VJRFZoTXJIUm85cTFFM05CU0xUYVduaHI4M09ZVGY0NG5RNjJIUGdBUDZOZjYvR3hvNlp5NE5nV1lpTGoySnUxR1pPeGZSeVpNblplajBPbmZrYjdINFZPa1l1VU5NSW5aOXEyNzV2b3UxcEVSTHFydHI2S1A3eitYZXdPTzVOU1puYjVqWENYcnRWUVRVSHBLVTdtSHlISUVzS3hQSGZQeFppRVNVd2Z2NUMxRy8vQzVERnptSmpTTVVDK3R1RnBaazFZd3RoUlV4Z1dQcngxLzZIc0hjUkV4aEhnSDlpaEorUzhndExUT0YzdDc5c3krWmxKVFp4TWZuRU9GVFVsckpwL1YrdXh1c1lhNmhwcmlMdm9EYlBKejhTTmkrOGpPVzRjU1hIdGw4M1lmbmc5cHdxUHR0dG5kOWh3dVZ3VWxaL2hyVTNQWGZIMXVXdmxsL2pjTlU5d1BPOHd3eVBqQ1F0cCt5VHpTTTQrRWtlTUlYNTRNc1VWWjBnWVBwbzdWLzdMSmR2S09uMkFmVWMyOCtCTlgrZUJHNzZHMGVpK1U4cVREeFErM1A3cUZjK1I3bG0zL1ZYMlpYMUdZRUF3S1NNbmNMcndtRWVQMjVPNWljMzczMk5xNmp4bVRGaEVtbjB1K2NVbmVlV2ozL1BBRFY4alBpYkpnMVlNaElkYy90UHgyb2FxVHZjM3RUUnc2N0pIbURwMlh1dStwVE51NU05di9waHRoejVrL3BTVitKc0RXczhGZHlpY2tqcjNFdTAxOHNwSHY2ZTZycHhIVmo5RlFja3BQanZ3SHZkZDkyV2lJMklwTE0ybHFEeVBFVkdKM0xYeVMvenRuZjhsWmVTRWRoLzB5T0NrMENseWtYOGNBK2U1RDhnbVJjSFVHTi9XSXlMU0hVNlhrOUVqSnpFM2JRV2pSMDdneDg4KzRiVnJGWlhsOGQ1bmE3RGFXL0F6K3JWK1AzdmlWVnkvNkI3OC9Fd0VCZ1FSRnR6eGpiRUJBNUZoTVl5S1RXM2RaN1cxY0NSbkwvT25yT1JVNFZFMjdIcWo5WmpMNVd5ZFhHamJvUS94TS9waHZLQVhKU1F3akMvZjg5OFVsYnMvUFh4MS9SODZYUE9kei83T081LzkvWXJQNjN1UFBjUGRxOXEvYmpYMWxmeng5ZTh6TDIwRlY4KzlqZnJHV2o3ZXZaWkYwNjY3WXU5TWZzbEpzazd2NStHYnZvSFJhS1NvL0F4YkQ2N2o2cm0zTVRyQnMwODQ2eHRxS0N6TEJkejN2SHB5VDl4TlN4N29OUEJMN3drTUNPYXFtVGN4TjIwRis3STJleFE2ZDZaL3pNZTcvOG5ZeERSdVd2cDVBTXdtTS9kZC94WCsvdDcvOGRLNjMvQzVWVStRSE9lOTlVT25qcDJQd1dCb3R5L0EzOEw0cEduc3p2eVU2cnFLMXAvcjh6MmRGdzVQdjFoMjNtRWFtK3A0NktiL0lDcDhPTVBDWWppUm44R0pNeGxFUjhSeUtIc0hSZVY1UEhyTHR6QVlETnk2N0JIZTN2dzhzeWRlMWU3REdCbDhGRHBGTGxEVEF1c3V1UFZBOTNLS3lFQVZFUnJGUGRjKzJTZlhHcDg4amY5OCtEZjgvclgveCt4SnkxZ3dkU1YvZWZNbkJGcmE3bmZjdlA4OWp5ZlAyWDkwQzgzV0ppeitRY3lhdUtUZFBZaGJENjdqUkg0bUJTV25pSW1NSXo0bW1WdXVlcWhERzJOSFRlbndKblpuK3NkVTFaWnh3K0w3dXZsTVljT3VOd2dNQ0dMSmpCc0E5L0RnakpON21EWjJ3UlZENTQyTDcrZTVkMzVHYVdVaE1jUGllWGZMR2lhTm5zV0NxZGQwcTVhNWFTdElIREdHMXpZOHplZHYrQnJCZ1dHdHg0N2xIdUpROW5idVdmV3ZlalBmQjg3ZmIrc0ptOTNHQjF0Zkl2M2tic1lrVE9MT2xWL0M1TmYybGp3c09JS0hidm9QMW56d0sxNzg0TmNzbW5ZdHkyYXRidTNWdnBqRGFTZnI5SUhMWHJQeUVoTmVYUnc0MjJxMEF1MERaclAxWE9nMEIxN3lPdFBHTFdEeW1EbDh1UDFWTW5QMnR1NC9jU2FEemZ2ZmMwL3k0N0R4MCtlLzB1N2FmM3pqK3dEY3R2d0xURWllZnRubklnT1RRcWZJQlY0L0R2WnpJN1dTd21CZW5HL3JFUkVaS0Zxc3pWVFZsYmZlazluWVhFOW9VRVRyOGVzVzNNM2N0T1VkSHZmTGw3N1pidHRtdDdFei9lTkxYdWZ3aVYzTW5yaVVncEpUakUrYXhwNGptN2hoMGIyWVRmN3R6b3NNaTI1M0w2ZkQ2ZURkTFd1WWtEUzkyMjlxaitUczQranBnOXkyL0F1dFF3NDljVGg3Wit2OXJBNm5nOWMyL0JHSDAwRkRVeDMxalRYODVwVnZFUlVSeS9ESWVGcHN6WlJXbnUyMG5ZalFxSGJib1VIaHRKd2JrandzZkVTN0laWkY1WG40R1UyYWtLV2Z5Uy9PNGYxdEwxRldWY1RjeWN0Wk5mK3UxakQ1bHpkL1FueE1FamN0ZVlDd2tFZ2V2ZlhidkwzNWViWWQrb2lqcHcreWVQcjFURW1kMnlGOFdtMHR2TFA1aGN0ZXR5djNPRnB0TFJ6UE8weGthRFNoUWVHdCt4dWIzY05yYlE0ck5mVlZCRmxDTUp2TUhSNXY4ak5oZDloSVRaak05WXZ1OWZpNnYzdnRPeDJHeTh2Z29kQXBjazY5RGQ0NTJiYjk0R1RmMVNJaU10QVVWN2lYNzRpTEhvWGRZYWV1c2JwMVFpR0Frc3FDVG50akxwN1ladHVoRDdFN2JBU1lMUjNPelNzNlFXVk5LUk5UWnJKaDExcEd4cVJnTm0wbjY5UitwbzFiY05uNlRoVWNwYm1sa1NCTENLY0tqbDc2UklPQjBTTW5kTmhkVTEvSnV1MnZZQWtJd21hM3RnNXJiV3l1QitCa3dSR3E2eXZhUFNZOFpCaGpFaWFSTW5JaTRSY0V4c2JtZXFwcXl4ZzVQS1YxbjluUG44eWNQZVNlUGM0ei8vd1JuWG5nK3E5ZXN1dy92djY5ZGoxSExwZVQ4SkNvUzU0dmZXL1R2bmZaZW5BZEFXWUx0MXoxTU5QR3RaLzRxYWEra3ZDUVlhM2JnUUZCM0xQcVNYWmxmTUpuQjk3am5jOWVvTVhXeE56SmJSL2V1RnhPUWdMRCtQb0RQNy9zdGZOTFR2SDh1NWMvQjhEdXNQUG1wMytqb2FtT2E1YmQyZTVuNm54UDUwdnJmZ3U0ZTBualk1SzVhdVpOcENhMmY5UGtjcm13MmEyWHZKZFVoaDZGVHBGejNqb0J6ZWZlKzR3TWdTVUp2cTFIUkdRZ09UL2MxZUlmU0VsbElTNlhxOTJNbGprRldSUlg1RlBmV0VPenRZbm9DUGRzckJldUc5aHNiV0puK2daV3piK3IwMlVndGh6OGdIR2pwcmErTVRjWURFd2Z0NUF0Qno0Z0xYVnV1eGt5TDVhWnN3ZUFIZWtiMkhOa1U2ZkRDczhINFAvM3hmYXpmTnJzTmw3LytCbWFXaG94R0F4c1BiaXU5WmpyWE05TXhzbmRtUHphZW4wYW11cElqaC9QbUlSSmhBVkhFQmJjMXV1YmVYSXZPdzV2NEpzUC9ySkRqZU9TcG5MSGlzY0ErTWVHcHdrUEdjWjFDKzhCM0QxSTVkWEZuVDYvUjIvOVZydGVxY3lUZTltYnRmbVNyNGYwdlJGUkNZeE5UT1BHSlErMCszbTRISVBCd0lLcEswbExuY09Pdyt1Wk9hSDljamNPcDZOTHZlNlhVMXRmeFJ1Zi9JWEMwdE1zblhsanU4bUZBRkxpSjNETFZROWhOZ2ZRMU56QTJiSmNNazd1NXRYMWYrRHVhNTVnWE5MVTFuT2RUZ2Y1SlRrZVRiUjFuc1Uvc01OTXRqSjQ2RzlXQkxBNTRaL0gyN2J2blFqR3ptOXpFQkdSVHVRVm4yQlU3RmdBOGt0eUNBMEtidzFCMXk3NEhERVJjVVJGakdEcndYVms1Nlh6NkszZkFpRHIxSUhXSWJrVy8wQW1qNW5EcklsTE80VE8zTFBabkM0OHhpT3JuMnEzZjI3YUNuWmxiT1RBMGEzTW1ieXMwOXBxNmlzNWtyT1BXUk9Ya25seUQ3Y3VlNFR4eWRQYW5lTnl1Zmp6UDM5TTZFVmg0UHdhaXNVVitTU09HRU5sYlNsZnZmZC9XbzlYMUpUeXg5ZS94MjNMdnRCdU1xQi9iUGdURHFlamRYdk4rNytpNlZ4UFVYTkxJODNXUnY3ODVuKzNIbDgyODJhc3RoWUN6SmJXSVlzR2d3R2p3ZGpwRU1hTEdRMUdESWEyWVplWHV2OVBmR2RTeXN3T2ExOTZLalFvbkdzWGZLN0RmcXV0dWNQUTh1NDRjU2FUdHpjL2o4TnA3N0RtNW5ramh5Y3pjbmh5Ni9hc2lVdVlPblkrYXo3NEZadjJ2OXN1ZERhMU5ESmw3RHlXemJxNVMzVmMrTUdOREM0S25TTEF4anozOEZxQWlBQzRKdm55NTR1SW5KZGJDKytjZ093cU9GN1plKzBhRGVEWktuMzlRNHUxaWRObmoxRmRWOEhKTTVta3hFK2dxcmFjcHBZR3dvSWphYkUxYzdZc2o5cUdhbXgySzJmTDhnRDNmWXJOTFkyY0xjc2pNaXlHMVVzZjdOQUxhYlBiK0dEYnk2UW1UTzZ3c0gxb1VEalR4eTlpNDU0M1NaSEh0d2dBQUNBQVNVUkJWSTRmVDB4a3g1dnhkeHplQU1EaTZkZGo4ak96OWRBNnhpVk5iWGVkL1VlM1VsWmQxRHFMNkhrYmRyMUJaczVlYmxoMEwwMHREZXc1MHZtRUxGZXlZT29xSEU1M1QrcVo0cE1jT0xhVnEyYmUxSG84TmpxUmpKTzdDUW9NN1ZiN2YzM3JmL3BrZUcxMUM2dzdBbnZxb043Uk50djdRRGJRZnRjdVZOOVlTMm5WV1g3Ni9GY3VlOTdsN3VrOGVHdzc3Mjk3aWRpb1JHNWY4VVdpTGxpNjZFcVM0c2IrZi9idU96eXE2MHo4K0hmNnFQY3VvWUpFa2VpOW1vNHBCZ3d1dUpmWXpqcmVKTTR2WlRmWlBKdGtzOWxrMTV0a2t6aHhuTVJ4TjNaY3NDbkdOTkdiQ2dJRUVrMElWZFI3bmY3N1kyQ2tRUldRR0pYMzh6eCtmUHM5STUwcjdqdm5uUGNRN0JkT3hVM2prT3VhcXZIMjlPUFg3MzMvcG5wcGM2emZLRlA3OVFrSnM3aC80VE85dnI4WVBDVG9GQUw3TkNrM3JFOEFsYlJ5Q2lGNllkTjVlUE9zZlRreEFEYU9BVzNYUFR4dmlRSTRsdHczMTdvYkhsM3hUVDdlL1dmZTJ2b0t6YTJOUExUc1JRNW1iT2Q4dTNHY056SmlBcnp4eGE5UXF6Uk9MNlJkWmE3Y20vSVpqYzExUExucU81M2VlOG1NOVZ3dXlPU1R2WC9obVRYZngxM3Y2ZGhYWFYvQnFZdEhtVHg2TGo2ZWZzeWZ2SW8vZmZ3VERwemM1c2c0V2xwWnlKNlVUNW1ldUpESWR1TXN3ZjRpUEcvU0NxWWxMbkRxVm51ckVrYU1ZL2VKVHhrZFBaSHd3R2pPS0k4VEdoQkZWbTQ2Y3lmZUM5aGJaSVA5YjI5c3h6OC8vSE9uUkVKbkxoM255T21kdDEzZXJ1alZNREVZUm9TQldRRkRJT1ljZE05YWU5WDE1Y1NHajJISzJQbmRIMWRYenI2MEx6cHNMeTdQNDhzakg1QVFOWjRIbDM3ZEtZdHVieGxOQnFjdXZpMnRUZFRVVnpCNTlGd0FubHYzUThLRG9xbHJyT0gzSC82SWIyMzhCYjVlQVh5eTV5OTRlL281V25CdnBTdXVHSHdrNkJURFhrWVpGRFhZbDlWS1dCdmYvZkZDQ0FIdzFqbjRJQnVXUnNPTGsreTlKUHJhc2I2L1pML1JhOTE0Yk9XMytldm1YOURRWElmUjFNcjlDNTl4dEZwY3pEL0RsZ052TXpwbUVoVTExMUFxVlFUN2hiTjYzdU5kVHRzQWtIcHVQMm5aQjFpMzRHbHFHaXE1VkhqV3NTK25LSXY2NWxwMEdqMXI3bm1LVFR0ZjVjMnRyL0Q0aW0vajV4M282QnFyVnFsWk5IMGRBTzU2RDlZditob2Y3dm9qR3JXVytLaHhiTnI1S3VGQjBTeWI5V0NIKzk4NysrRnV5OWRicFpXRm5EaTdsL2lvY1k1dERjMTFKS2QranJlSEgyTmpwMUJXWGVRb1oyKzBHSnBwYXJIL0ExWldYVVJWWFJrbXN3R0RzWldyMXk3U1ltaml3TWx0ZUh2NE1XWE12RHYrREFCNkZVd01oS0FnMEF5aG5wQ0Q2Vm03b2FXMWlhcTZNcVlsTHVpeDIyNWhXVzZuMjQrZTJZa05HK3NXUHROandOblUwb0RIVFMzeFp5NGRwNmFoa25FajI3cmpadVdtWTdQWkhJbXlETVlXbWxzYkhZbUlXZzNOTkd0MFdHd1d6R2FUSXhtWHhXSkczUWRkaGNYQUpFR25HUFkyWDJwYlhoNERYdkwzVGdqUmcwdlZzQ2tiTm95Q2x3YjVsSEltczRuZEp6NWgzcVFWVHBremI4ZWwvRXlxNnNvWUhUMlJ6ZnYrVGtOVEhiTW5MQ1U3TjRNdEI5OW0vYUt2VVZGempjcWFFallzZW82M3QvMmFUNVAveW4zem44U3Rrd25uYXh1clNEbVh6TUtwYTVnNGFqYjcwN2R5TGlmVnNmL0MxVk5jS2N6QzI5T1BwKy83SGhzV1A4OVhSejkwN0UvTjJrOSt5V1h1bS8rRVUrdG5mRlFTYSs5NW1pMEgzK1pBK2xiQ2cyTjRaUGsvZDVxSTZGWUN6aHRkQnkxV0M3V05WVTdaZXc5bWJDY2lLSWE0aURHY3k3SFBYeGdWRXNlVU1mUFllZXdmS0ZEWVg5U0RZcnU2ZkFlLy8vQkhqa1JNbis3OUN6cXRHenFOSHAzV0RhUEpnTmxpb3JxdTNHbnFHakYwbk04N2hjMW1ZMlRFN1U4cWZxMGlENDFheTdFenV6cmRIeDRVdzlqWXlRQnNPZmcyWnJPSnlKQTRWRW8xeFJWWHlTbk13dHZEajZVekh3RHN6MERHaFNPRUJZN0E5M3IzN2swN1gzVjZqdjYrNWI4ZHp3bkFtY3ZIQVh0U3BQSHh6c21MeE5BaFFhY1kxa3FhNEVSSjIvcERvMTFYRmlIRTRQSHBKUWgwZytmR3U3b2tkNjZsdFpHcjF5NXdJZThVRzVlLzFLRjdhVy9sRmw5ZzY2RjNXRHo5ZnVaT3ZKZmptWHRKR0RHT1hjYy81dVQ1UTZ4ZDhEUmpycmR5Z24wczUxUDNmWmQvN0g2TlAvN2ozNWszYVNWVHhzeERwMjJiS3NYWE00Qm43dnMrVWFFakFWZzBiYTJqUyt6UC8vWWk5ODEvd2lsNVNWTGNWT0lpeHVLbWMrZEMzbWwybi9pRXBMaHBUcTE4TnB1TkswWFpuTHBvbi9MRVRlOUJlWFV4aDA1OXllenh5L0IwOTc2dHp3L3d4My84TzgydGpWaXNGc3dXRStOSHpnRGdXa1UrRi9QUHRFMTUwaTZPWFRKakF5TWpremgxNFFoSmNkT2NQbjlQdnZIZ1Q5R290ZWkwYmgwQzVodmRhemNzZnM2eHpZWk5FZ3dORVJhcmhlT1plNGdJaWlIQU42VEg0MDNYdjV5NHVUV3oxZGlDMFdUZ2FCZEI1K1RSY3gxQjUram9TYVJtN1NNMWF6OFdpeGtmVDM5bWpWL0svRWtyY2RON0FIRDY0akZLcXdxNWYrR3pqbXM4dS9aZm5MclgvdlBEUDVmdXRjT1FCSjFpV1B1a1hjYmFxU0VRZFh2NUc0UVF3MHhXSmN3S0IxMGZqZCs4Ry83OStUOTN1dDNiMDQvbjF2NHJtM2I5a1hlMy81YU55Ny9CeU1oYmF6bTVYSENPZit4K2plbEpDeDNqRXhQanB2RFcxbGRRS2xVOHRmcTdSSVowVE5YaTd4M0U4L2YvaUgxcFg3QS9mUXVSSVhFZEVnWGRDRGg3eTAzblRsVnRHWnYzdlVGWTRBanVtLzhFTnB1TmF4WDVuTCthUVZadU9uV04xY1NFaithNWRUOGsyRCtDbEhQSkhEMjlrN1NzL1l5TVRMTFByUmsrcGxjdjgrMnRtUHNJOVkwMTJHdzJ2RDM5U0xqZWxUWThLSm9uVnI2TVJxMGxyK1FTMmJrbjBXdmRIT1cxWVNPMytEelByLyszVzdwZmR5M1RQcDRCSkl3WXo5bWNWS3hXQytVMTF6Q2FEUGkyYTMwVi9XUCs1RlhNbjd5cVgrOXg1TlJYVk5XVjhlaTkzK3gwZjR1aG1kTVhqNkxSNkxCWnJXUmNQSUphcGNiUE84anB1QjgrOC90ZTMzUHEyUGxNN1dIc2FIMVREU0VCa1l5UG4wRmRZOCtaMVd3Mkd5ZlBIOFptczVGZmN0a1I0SXFoUjRKT01XdzFtMkhuMWJiMUIwYTVyaXhDaU1HanpnQmx6UkR2MS9PeGc0V2Izb01uVnI3TSt6dCt4K1dDczdjY2RFWUd4N0ppemthbUpTNXdiUFB4OUdmbDNFZUpEUi9UN1R5Q0dyV1dlMmMvekQxVDduUHFZcXRRS0crN1ZjN2ZKNWhwaVF1WlAya2xSck9CMXo3NUtRM05kYWhWR3BKR1RtUGEyQVZPVXovTW03U0N5YVBua25JdW1WTVhqM0l4L3d5am9pZXdjZGszbkxvRlRodzF4MmxNNXMwU3V0a1hGem1Xei9lL3lkbWNWTFFhSGN0blBlVFlWMTFYenZ6SnF3Z042THNKb21QQ1J4RVRQb29QdnZvRFY0cXkwV3AwVEVpWWRjdS9Xekh3R0UwR1RsMDhTbUxzRkJKR2RGN25OR290KzlLK2NIUmg5WEwzWWZXOHh4MWZkdlNYZVpOWGtoZzN0ZE51NmRyclk2aHZUUEVTRmhTTnU5NlRNNWVPMDlCY1M0QlBDRE9TRnZkcitZVHJLR3pkNVZBV1lnajd4d1g0VzZaOU9kUUQzbHZ0MU9OSkNDRTZWZFFJeit5QUg4MkNKU1A2OTE0dnZ2Z2lQM25oOWY2OVNUdEdrd0dOV3RzbmlYTUdrcXpjazFpdEZrWkhUK3cyQUFaN3Q4V0wrV2NZR1pGNFMxMWRlNnY5bEJHRHpjLy85aUl2dmZRU2dZR0JCQVVGb1JsQ21ZVHU5ck4ycCtvYWE5QnFkSjJPaFc3djVtbEpocnFoWEVjSE8ybnBGTU9TMVFhYkw3ZXRieHdqQWFjUVF2UVVrQTFXU1hGVGUzMnNTcW5xTVJQb25SZ3VMLytpZjdXZkhxYzdVdC9FUUNHanljV3dkS2dJcWxyc3k1NGFXSEY3ZVRPRUVFSUlJWVFRUFpDZ1V3eExXOXExY3E2S0E0MDhDVUlJSVlRUVF2UUxlZFVXdzg2MVJqaGIyYlorZjRMcnlpS0VFTjJKaTVZL1VHTGdpQXlMQm9abWwwMTUxb2FHb1Z4SEJ6c0pPc1d3ODltbHR1VnBvUkRjL1JoOElZUndtUlpETTZWVlJhNHVoaENVVkJiUWFteHhkVEg2alR4cmc5OVFyNk9EblFTZFlsaHB0Y0NldkxiMU5iYzIvWnNRUXR4VmtSRVJsRlVWdXJvWVFsQmFWVWhBZ0Q4S2hRS1ZTalhrV3BMa1dSdjhobm9kSGV3azZCVER5cjU4Ky95Y0FMNDZtQjN1MnZJSUlVUjNwcytjeHRXeUxGY1hRd2l1Rko5bFpId2NTcVVTalVZejVGN281VmtiL0laNkhSM3NKT2dVdzByN3JyWHJFa0FwZjQrRUVBUFkrUEhqY2ZmUmtKSzF6OVZGRWNQWXNjdzlLSFJtb3FLaVVLdlZhTFZhbE1xaDlRb3B6OXJnTmh6cTZHQW52dzB4YkZ5c2h2eDYrN0pTQWZmRnViWThRZ2pSRzQ4OS9pakZOWmRKT1p2czZxS0lZZWg0NWg2S3F5OHhkOTRjMUdvMW5wNmVhRFFhVnhlclg4aXpOamdOcHpvNm1LbGRYUUFoN3BadFY5cVc1MFdBbjk1MVpSRkNpTjVRS0JTbzFXcWVmZjRKM252M0F6WWZ5Q1UyTEpIUWdDakNBa2U0dW5oaWlDcXBMS0MwcXBBcnhlZFE2c3pNWHpRYmxVcUZoNGNIdnI2K3FOWHFJZGQxVVo2MXdXVTQxdEhCVG9KT01TdzBtU0E1djIxOWJienJ5aUtFRUxkQ3FWU2kwK25ZK01oRHBLV2xjU0U3Z3hOWnU5QnAzU2txeWV2NUFrTGNnc2l3R0ZxTnpRUUdCaEEzT3RiUlhkSE56UTEvZjM5ME90MlE3YllvejlyZ01KenI2R0FtUWFjWUZuYm5nY2xxWHc3emdFbkJyaTJQRUVMY0NyVmFqWmVYRjNQbXpDRXBLWW5HeGtiTVpqTldxeFdiemVicTRva2hTS0ZRb0ZRcUhkMFZmWHg4ME92MXFOVkQrOVZSbnJYQlk3alcwY0ZLZml0aVdOamNMb0hRZXBuL1dRZ3hDS25WYXR6ZDNkRnF0Zmo2K21JMEdqR1pURmdzRm5rWkZuM3F4cFFUR28wR3JWYUxScU5CclZZUG05WWplZFlHdnVGZVJ3Y2pDVHJGa0hldUVrcWE3TXNhSmR3YjY5cnlDQ0hFN2JveEZZQmFyVWF2MTJPejJlUWxXUFFMaFVMUjRiL2hSSjYxZ1crNDE5SEJSb0pPTWVUdHZOcTJ2REFLUENTaG1SQmlFSk9YS3lIdURubldoT2c3MGdZdGhqU1RGUTRVdEsydmtHbFNoQkJDQ0NHRXVLc2s2QlJEMnI0Q2FMWFlsNFBkWVdLUWE4c2poQkJDQ0NIRWNDTkJweGpTMm5ldFhTV3RuRUlJSVlRUVF0eDFFblNLSWF1c0djNVd0SzJ2bEtCVENDR0VFRUtJdTA2Q1RqRmtmWG1sYlhsS0NBVG9YVmNXSVlRUVFnZ2hoaXNKT3NXUVpNTzVhKzFLbVNaRkNDR0VFRUlJbDVDZ1V3eEpKMHVodXRXKzdLR0IrWkd1TFk4UVFnZ2hoQkREbFFTZFlraHEzOHE1SkJyVVV0T0ZFRUlJSVlSd0NiV3JDeUJFWDJzeXdlR2l0dlY3WTF4WEZpR0U2RXVabVpta3AyVlFWRmlJbTk2REszbVhYRjBrTVVERVJTZlFZbWdtS2lxU2FkT25NbTdjT0JRS0JRcUZ3dFZGdTZ2a0dSbCtwTzRQRGhKMGlpRW5PUjhzTnZ0eXBDZU05bmR0ZVlRUW9pKzgrL1o3dE5SYkdSRTBta2x6bGhJYUlPTUdoTFBTcWlMS3FnbzVrcHhHUnZwcEhudmlFZFJxTlVybDhPanVJOC9JOERYYzYvNWdvTERaYkRaWEYwS0l2dlROdlhDaDJyNzg5WW53OEdqWGxrY0lNYlFVTmNJek8rQkhzMkRKaUx0eno5ZGZmWU13MzNpbUp5NjhPemNVZzE3SzJXU3UxZWJ3ekF0UG9OZnJVYWxVcmk1U3Y1Sm5STnd3M09yK1lDSGh2eGhTU3ByYUFrNkE1ZEsxVmdneHlMMzc5bnVFK2NqTHRMZzFNOGN2SWN3dm52ZmYzVVJqWXlNV2k4WFZSZW8zOG95STlvWlQzUjlNSk9nVVE4cmUvTGJsaWNIZ3EzTmRXWVFRNGs1bFptYlNYR2RsZXBLOFRJdGJOMnZjRW94TmtKYVdoc0Znd0dxMXVycElmVTZlRWRHWjRWRDNCeHNKT3NXUXNydGQxdHFsMGE0cmh4QkM5SVgwMUF5aWcwZTV1aGhpRUlzTFR5VDczQVhxNit1SFpJdVBQQ09pSzBPOTdnODJFblNLSWVOeWpiMTdMWUJLQVF1alhGc2VJWVM0VTRWRmhZUUV5Qjh6Y2Z0Q0E2S29xS2lnb2FFQnM5bk1VRXZsSWMrSTZNcFFyL3VEalFTZFlzaElMbWhibmgwT2JwS2JXUWd4eUxucDNDVURwN2dqWVlFajBHbjFtRXdtakViamtIdnhsbWRFZEdXbzEvM0JSb0pPTVNUWWdMMTViZXRMcEd1dEVHSUl5TTIvN09vaWlDR2dxQ1FmaThXQzBXZ2NjbVBiNUJrUjNSbktkWCt3a2FCVERBbG55cUhXWUYvV3ErMHRuVUlJSWU2K3N1cGlEcHpjNXRTcWNPRGtObktMenpzZFYxcFp5RjgyL3dLRHNiWExhMTB0dmtCeTZ1Y2RqbWt4TkxQcitDYzBOdGZmVmhrTnhsYisvT2wva0o1OXNNZGpiVFliT1lWWnQzVWY0SlpmZEk5bjd1WFg3MzMvdHUvWEZadk5KbDBNZTNBaDd6Uy9ldXZidEJwYm5MYm5GR2J4cTdlK1RWTkxnNHRLMXVidlgvdzM2ZWNQOWZyNDV0YW1EdHVLeS9QNCt4Zi9UV2xsWWJmblN0MFhmVWs2SUlvaElibGQxdHFGVWFDV3IxT0VFTU9jd2RqSzhiTjd1SEQxRkxXTlZhaFZHc0tEb2xrd1pRMFJ3ZjAzbjFSeTZ1ZW9sQ3FNSnZzM2dUcXRudnlTUzNpNit4QVpISWZGWXNaTjcwRlpkUkdOelhYb3RQb3VyNVYrL2hDbGxRVXNubjYvMDNhMVNzM0YvTk0wTnRmeHdKTG5iN21NVnB1Vmlwb1NHbHQ2RGxvdkY1emxvOTJ2TVNGaEZxdm1Qb3BXbytOeXdUa2FXK293bWd5WXpNYnIvemZRWW1pbXVhV0JwdFlHbWxvYWFHNXRZTmI0WlN5ZXZvNnF1bkl1RjV6dDlCNCtudjZNalowTWdObGljdnpzeE4xbHRWa3htVHQydzdSYUxaMXV2OW1tbmErU1g5TDdsbGQzdlNjdlAvckxXeXFqMldwbTU5R1AySDM4NHc3N25yN3YrMDdQOXVYQ2MzeVcvRGNXVGwzTGpLUkZLSlgybDZNV1F4UEZGWG1Zek1adTd5VjFYL1FsQ1RyRm9HZTJ3djUyWDlaSjExb2hoSUR5bW11a1pSMWdiT3hreHNYUG9LNmhpc3ljRk43YStncFAzL2M5b2tKSDl2azl6K1dra1hmdEl2Lzg4SDl3TUdNN1pvdUpWWE1mZGV3L2ZmRVlPVVZaUExiaW0xeXJ5Q2ZFdit1eGVBWmpLem1GNTFndzVUNnljMDlpc1Rwbm40d09HMFZ1OFhuT1hEcU9RdUg4VFdORVVBd0J2aUY5OHBsR1JVL2dnU1V2c1BYZ094U1hYK1dSNVM5eDhzSWhjb3V5VWF1MWFOVTZOR290TmZVVitIajZFeFk0QW05UFA5eDBIbmk0ZVJFV2FQOUhxYWErZ3JTcy9aM2VJeW8wM3ZIaWJiUFpITUZCWDVPV25qWkZaYmtkV2d6ckcrMFRmWDkxOUVPVVNwVmplME56TFFBN2ovOER0VXJqMk82bTgrRGUyUTg1MWsxbUk3NWVBY3lac0x6SCsyZm1wSFJvYVV3L2Y4Z3BtRnc2NHdGbWpGdlU0ZHpGMCs5bjhwaDVIYmJyTk01ZjRJeU1TR1RPaE9Yc1RmbU1zemtwckZ2d0RNSCtiVjNCRkQzVU02bjdvaTlKMENrR3ZaUVNhRFhibDMxMU1Dbll0ZVVSUW9pQklOQTNsRzgvOGw5T0xZa0pJOGJ6MGU3WFNNM2EzK2RCWjFWZE9WOGUrWUNGVTlmZzQrbmY0L0Y1SlJmeGNQTW00OElSeDdZSkNiTlFxK3l2Sm1jdUhVZXBVREpsN0h6ZTJ2cEtweTBnU29XU0F5ZTNkZGkrY05yYVBnczZBWkxpcGhMZ0UwSnk2bWJjM2J4NFpQbExIWTc1emZzL0lHbmtkQlpQWDlmcE5lS2prdmpXSTcvb2RKL1pZdVpDM21rQUttdExzRnF0anZVYnZOeDkrN1dGZXJpeDJxeVlMU2FuYlRlKzJMQll6Vmh0YlYxRExSYXowLy9iam5kZUIvQjA5MkhpcU5rOTNyKzRJcTlEMEdtMVdBajBEZU8rK1UrdzYvakhXRzFXam1mdTRWREdsNDVqakdZREIycTNjZmpVamc3WFRJeWJ5cHA3bm5Tc0s1Vks3cG15bWxFakp2RHB2ci94dDgvL2kvV0x2b1phcmJYdlYvUWM0RW5kRjMxRmdrNHg2TFh2V3JzMEJoU3VLNG9RUWd3WWJqcjNEdHVpUXVNQk1GbTY3MVozcTVwYkcvbHc1NnVNakV4azlvUmxQUjVmMzFoRFJVMEpyWVptRHAvYVFVTlRMVzU2RDVMaXBxRldxYkhaYktSbEgyREsyUG5vdFc1ODQ4R2YzbEg1MHJNUGNxa2drdzJMbjBldmRldXd2NnF1bkM4UHY4K3FlWThSNkJ2cXRNOW1zNkZRS0FnTmlPVHhsZCsrbzNKMHBkWFF6TWQ3WG5mYWR2TjZVdHkwMitwS0xEbzNJalNlRWRlZmh4dXlyMlpRV0hhRisrWS82ZlQ4WE1yUHBLQTBoOVh6SHNmVDNidGZ5NlhUNmdrUGlrWjN2WjZhTFNhaXcwZXg5cDZuQUVnNXR3ODNuUWR4RVdNeEdGdXcycXdFK1lYeDVaRk5hSzRIa3dENUpaZUpDaG1KVXFra05EQ0tyNi8vTWZ2U3ZpQXlaQ1RGNWZaSnpYc0tPcVh1aTc0a1FhY1kxQXdXT0ZyY3RyNUlwdW9TUW9ndWxWVFl2NldMREk3cjArczJ0VFRncHZOZzNjSm5LU3EvU3RhVk5CUUtCZW5aQnpsNS9oQTJtNDJDMGh3QVJrWW1jVFluRllBblYvOC9BbjFEK2MzN1ArRFJlNy9wYUpYTnpFbWhxcTRNSDQrMkZ0UC9mZmQ3V0swOVQvQytZczRqVEJ3MXkybmJ5UXVIc1ZtdG5RYWNBQjV1WHBSVkY3RS9iUXNQTGZzbnA4LzE5clpmTXkxeEFUT1NGcUZRS0NpdnZrWlJlVzZIYTVqTkprcXJDcDFhYm05SUdERWVMM2VmTHN2czZlN05qNTU5RllERHA3N2t6S1hqZkhOalc4dlErenQraDBvbHIyejl6ZGN6Z01tajV6cDFvUVh3OXZTM3Q4S3JOVjJjMmI5eWk4N3oyaWMvdzJJeFl6SWJVU3BWcEdidFE2ZDFJelFnaWprVGxtT3hta2thT1IyQStxWmFQdmpxRHdUNGhyQjYzdU5FQnNlaTFlaFlNV2NqQUVYWFczRzdxMU5TOTBWZms5K2lHTlNPWHdQTDlXNzZRVzR3dXVjZVhVSUlNV3dZVFFhYVdocG9NVFJSVkpiTDRkTTdpQWtieFl5a2p1UEU3a1NRWHhpUHJmdzJHcldHL1dsZm9OSG9XRFgzTWNiSHozUTZycUEwaC9xbUdrNWRPZ3BBUzJzVFZxdVY1dFpHUEsrL21Kck1KZzUyMG1YMmdTVXZRQy9HWlFYNmhUbXRsMVlXVWxaVnhMMnpIKzd5SEwzV2pWbmpsN0kvZlN2RjVYbU9ybndxbFpxSW9CaDJIZitZN055VHJGLzBOUXBLTDdNbjViTU8xekNaamVRV1paTmZjcW5EUGordlFQS3ZkZHplWGxoUU5BRSt3VmlzRnRRcURacDJBWTdWYWtIVmJveWg2QnV0eGhiS3E0dWR0azBjTlp1U3l2d094MDRaTTgvcDJNamd1SDRiZjNpemtaR0pQTGowNjZpVUtyWWNmSWZtMWtiV0xYZ0d0VXFOeFdMbXdNbHRORFhYRXhWaS96TEoyOE9YNSsvL0VWc1B2Y05iVzE5aFJ0SmlGaysvMzFHbmJpUVFhdDh5ZWpPcCs2S3ZTZEFwQnJWRDdZWkRMQnJodW5JSUljUkFkUDVxQmxzT3Z1TllUNHFieG9vNUc5RnFkSDErTHplZE83bkY1OGt2dmN3L2JmaDMzSFR1Vk5XV09oMFQ3QmVPdDRjdktlZVNDZllMcDdtMWtickdhcFFLSlo1dTltNkxoMDk5aWNWaXhsM3Y2WFJ1WE1TWTJ5cFhXdllCMUNwMWh3RDRadE9URm5Ic3pHNzJwWDNCazZ1L0E5aUQwZnNYUGN2SXFDUzJIMzZmaytjUHNXVEdlcVlsTHVody9tL2Uvd0dUUjgvcmRGeGJxN0dGLy92Z1g0SHIwemRZVEtoVmFxY0VTTXRuUFVTQVR6Qk5MUTBkUHJ2WmFwYldubjV3clR5UDk3LzYvVzJkKzI5Zit5UEtUbVllTkJoYkhLMzYzV25xUmVaa3VKRmNSK1VJdkNhTm1zUEhlMTduMSs5OXozR01wNXMzNnhkOXplbThZUDl3dnJiMlh6bHkraXNPWlh4SmFWVUJUOTluUCtkRzBObmQzd0dwKzZLdnlXOVJERm9HQzV3b2FWdGZJRjFyaFJEQ1NVejRhQjVlOWlMTnJZMVUxSlNRZWZrRXIzM3lNeDVlOWlMUllRbDllaStUMmNqT1kvOGdQQ2lHWVA5d3lxcUwrY2VlUDNjNGJ1MDlUL0hFeXBlNWV1MENEYzIxYURSYS9IMkNVU3FWR0UwR2pwM1p6UU5MWG1EM2lVK2N6dnVmdDcvamxOeWxLNnZtUHVwSTVOSmlhT1pzVGlwallpYmpydmZvOWp5OTFvMFo0eFp6K05RTzhrb3VFUk0yeXJGdmZQd013b05pOFBNSzdNMlBvdE5yLytqWlB3RDI4WUVmN1g2TkY5Yi9tS0NiV21VQkdwdnI4TGhwM0tEMWVndVE2RnN4NGFQNTRUUE9RZWZiMjM2TnYwK3dZd3pselU2ZVA4eSt0TThkQ2E5dWRxMGluN2UzL2JwWDkzZlRkVjhud1Q2bVU2bFFVbFZiaHNsc1JLZlI4K1NxNzlpbmNNR0dBb1dqeGJLK3NRWnZUei9IdVRjU0NjVkdqSFZLbW5SakhsS051dWN2bjZUdWk3NGlRYWNZdEZKS3dIaDllSTkwclJWQ2lJNThQUDJkTXNuT0hyK1V2MnorQlovdmY1TnZQL0pmZmRvOWNOZnhqNm1zTFNVcXhKNFZOOFEvd3ZHeTJabmFoaXJ5U3k1aE5Ca2NVNmRvTlRxV3pOakEyTmpKSFlMT3gxWjhDeHM5ZDYvMTkyNUxZWjZXZFFDenhjVDB4SVc5K2d3emtoWnhQSE0zaDA1dUorYSs3enJ0Qy9CcHU2N1JaS0Myb2NwcHY3MmJjQVBsMWRjYzIxUktWWWNzdXFjdkhTTW1iSlRqcGR0cXRUcjlIdW9hcXpza3VMRll6RjBHT2VMMktaVkt0RXJud0V1aFVLQlNxcnBzQmJUYUxHZzFYYzh0R3gyV3dFTkwvNm5ML1Rja3AzN2VJVXRyWjB4bUUxcU5qcjJwbTZtODNuT2d1YldSRmtNVC9qN0JLTnFsVDB5TW04cU1wRVVVbGwzcDlGbzM3bmRqYlBlVm9xeE9qOU5wOU1TMjYxa2dkVi8wQmZrdGlrR3JmZGZhaGRLMVZnamhJbm4xc09VeVhLcUJpOVY5ZDEybEF2bzIzUTk0ZS9xUk1HSThtWmRQVUZOZjBXZlRpdVJkdThTcGkwY1pOV0lDTFlZbXgvWXpsMDg0amNQMDhRd2dKdHplZ2hnV0ZNM2gwenN3bUZvWkdaWGtPR2IyaEtXZDNpTXNLTHBYYyszZGVFRTFtWTJrbkVzbUpteFVyNmVIOFhEell1S29PWnc4ZjRpQzBoeW5GK0RQa3Q4Z1BpcUppYU5tVTFTVzIybTN6SXdMUjV5U3FmaDQrdlB5bzc5MHJEYzIxM01wUDVNSGwzNGRxOVhLRzEvOGlobEppNWcwZWc1Z1Q5NVNWVmZHclBIT1B3T2p5WERIclQxMUJ0aVJCYWtOMEdnQjZ4Q1l0ckEvbnBHZXRCcWFPODBNZllOU3FlclFSYlF6dmUweWFqUzFvdGU1czJyZVl4U1VYT2JVeGFNVWwxOGwyRCtjcDFaL0Y0VkNRVk5MQTN0T2ZNcUUrSm1VVlJYeCtmNDN1NzJteVd4RW9WQjBlVnlBVHdoZjMvQmp4L3Bnci90aVlKQ2dVd3hLWmlzY2EvdENUYnJXQ2lGY1l0TjVlUE9zZlRreEFEYU9BVzBmNWJ4UUFNZVMrK1phN2RsdWRGRlY5TjBFVTc1ZUFTeWRzUUdWVWsxV2JycGorOWFENytEajZZOU82NGJCMkVKNFVJd2o2QXdOaU1SbXMzR2xLSXZsc3g3cThSNXZiWDJGa3NxQ0hvOTcvdjRmRVI0VXpmSE12YlFZbXBnL2VkVXRmWlpaNDVadzh2d2hEbVY4eVJPclhnYnNDWSt5cjU1RXE5RTV6Y0g0OWZVL2RpUkF1bG5LdVdUT1hVbHoycGFhdFI4ZlQzOUdSMDlFb1ZBUTZCdEthdForeDR2M2xhSnNBT0lpeGpxZFp6UWJ1azM2MGh0Nk5Vd01oaEZoWUZiUWl6YmpnYSsvbnBIdU5MYzJvdThtNkx4VEJtTXJoV1c1R0s1M2dhMnVMeWM2YkJSLytQRGY4UFVLWk9hNEpZd0lUZUNyWXg5eThzSmgzTFR1N0VuNWxERXhrL0h5OENYQU42VGJIZ2JWOVJYODZlT2ZNQ05wVWJmSnRXNFlDblZmREF3U2RJcEI2ZWF1dFdPa2E2MFE0aTQ3V0FqSGltRnBOTHc0Q1h6N1BqY1B4KzdnM01LeVhFYzJ5eHVxYXN1NG1IOEdmKzhncHk1emQ4clhLNERaRTVhUmVtNi9ZNXZOWnNObXM3Rnl6cU1rakJoSDl0VU1zbk5QVWxGVHdySE0zYXhiOERUUllhTW9yeTdHejd0MzQ4VW1KTXhpM3FRVm5lNnJhNnptZzYvc0w5c21zNUVUWi9jUUVSVGoxRTJ3TndKOFEwZ1lNWjdpOHFzMHRUVGc0ZVpGVGxFV05wdU5zYkZUbkk1MTAzdDJPVy9qemQwelcxcWJTRDkva0NYVDE2TzRIdkRQU0ZyRW0xdGZvYkQwQ2xHaEk4bktUY2ZmTzZqRHo4TmtOdDd4aTdkT0JSTURJU2dJTkVPbzRlaE9ucEhiVVZwVjZOUmx2YStWVnhmejBhNC9BYUJXYWFpcUxXUHV4QlZNVDF4SVNXVUIrOUsrd004cmtQc1hQc3NYQjk0aVBEQWFoVUxKa2hrYm5MSytkcWJWMk1MbWZXOWdzOW5JSzduRWxhSnNSa1ltZG52T1VLajdZbUNRb0ZNTVN1MjcxaTZRcnJWQ0NCYzRWZ3diUnNGTGsxeGRrczd0Uy91Y2x0WW1Fa2FNUjY5enA3cXUzREUvT2huUmh3QUFJQUJKUkVGVTVwcDJTVkpNWmhPN1QzekN2RWtyK3ZSbHVxRzVEc0RSMWRCaU1WTlNrYzhiWC95S0NRbXpLS3N1Smp2M0pGYXJoWkxLQXNJQ2UvNWo3cVp6SjlBM3ROTjk3Yk5oYXRSYW5sbnpBMGVXemx1MWV1NWp1T2s5SFMveEYvUFBvTmU1MzNJQWU0UFpZdWJqdmE5anNaalI2OXpKdUhDRXh1WjZHbHZxVUNsVnBHVHRRNkZVY3JuZ3JHTXV4UnRNWmhNMm02M2JjWVNpZjlUVVY1SnlMaGwzdlJmdWVnOEt5NjVRVWxuQTVESHordTJlVWFFakhWbG15NnFMYVd5cHA3eTZtTzJIM3lmUU41U2xNeCtncWFXZUErbGIwV24wTEpteGdVc0ZtZXhOK1l5VmN4L3A4cnJYS3ZMNTRzQmIxTlJYc0d6bUExek1QOE1IWC8yQkVhSHhMSnEycnN2RVlsTDNSVitSb0ZNTU9qZDNyYjBuMG5WbEVVSU1VemJ3MHNKejQxMWRrSzdOR3IrVWxMUEpuTDUwakpiV0pqemN2QmdiTzVsNWsxWTZaWTVzYVczazZyVUxYTWc3eGNibEx4RVpITnNuOTcrUWR3cU5Xa3V3ZndRQXhlVlhhV2l1WS9YOHg0bUxHTXM3MjMvRHVKSFQwV24xZkhIZ0xaNVo4NE51eDhyZHFtRC84QzczM1FoR2xZck9FeW0xendCcU1MWnlLVCtUcEpIVGJudStRTFZLVGF1eEJaUFp5TFpENytMbDdvdVh1dytlN2o3RVJTWlNXSGFGdW9ZcXZOeDltREptdnRPNWpkZUQ5LzdzMGlrNjU2YjM0R3hPS2lhekFhdlZpcWU3RDNNbjNzdlVtMzVIN1RVMTE1TjlOYVBIYTljMlZIYllObUhVTE1iRVRuYXNuNythUVdoQUZFa2pweE1mTlk3YWhrb09uL29TczluRXh1VXZzZXY0eDFUWGwzUFBsTlc4L3VuUFVTcFZMSm14M2lueFRtbFZFY2N6ZDNQdVNob2VlaThlWGZGTjRpTEdNbnZDTWk3bW4yRnZ5bWJlMmY0YjRxUEdzV3ptQTA1L0c2VHVpNzRrUWFjWWROSktvY1ZzWC9iVjJjZFJDU0hFM1dRRDR2M3RYUllIcXRIUkV4a2RQYkhINDd3OS9YaHU3Yit5YWRjZmVYZjdiOW00L0JzOWRybnJTVlZkT2Z2U3ZtRG11Q1dPMXNKWjQ1Y3lMbjRHN25wUDN0cjZDdTU2VDFiT2ZSU3djYVVvbS9lKy9EK2VYZnN2M1hZUlRNczY0SlNzcEwyZWtnenRTZm5NMFZYdlJuWlAzMTVNQTVHVm00N1pZaUl4Ym1xSGZYLzYrQ2VPN29JM3Mxb3RUbVBlbmx6MUhSUUtaWWZBMm1RMjhkWFJEemw5NlJqckZqeURXcVhtL05WVFZOU1U0S1p6NS96VkRCUUtCYUVCa3J6Z2J0TnIzZmpCVTcrNXBYTXFha3ZZY3VEdEhvK3pXTXpvdEc0ZDdxZS92cTI1dFpHMHJQM01tN1NTaytjUGN1cmlVVHowWGt3Y05adkV1S2tZaksxVTFwYmdwdk5BcjNYam1UWGY1NE92L3NEazBYUFJhblJjekQvRHVaeFVpaXZ5VUtzMFRFOWN5TUpwYXgzWEIvdmZpSVNvOGFSbEgrQkErbFplLyt6blRCNDlsNFZUMStMcDdpMTFYL1FwQ1RyRm9OTythKzJTYU5lVlF3Z3hQRFVZN1RsNFFudWVZbS9RY05ONzhNVEtsM2wveCsrNFhIRDJqb05PZis4ZzdwMzFzRlBpRVYrdkFIeTlBc2k4bklLYnpvUEhWNzdzQ0RBZlgvbHQ5cVI4MXVPWXRORXhrNWc1Ym5Hbit4cWFhdmxzM3h0ZG5sdmJVTVg1NnkxUUdyV1djU09ua3pSeVdvK2ZSYTl6Sno0cWlkandqdDBMVjg1OXBNdTVGck56VHpwTlhkRlZSdFA2cGhveUw1OWdSdElpSm82YTVTanJnWk5iQWZ2MEZjdG5QWVMzaDIrUFpSV3VGeE0rbWlkWGZhZkg0M1ljL1pDc0srbGQ3cStxSzBlajFqSmx6SHl1WHJ2QXlNZ2tvc01TMkplMmhkOS8rRytvVldwR1JpYVJNTUxlM2NMWEs0Qi9ldURmYVd5dTQ3VlBmb2JaWXNMUEs1QUZVKzVqZXRMQ0x1dWZVcWxrNXJqRkpNVk5ZL2VKVHpoejZUZ3praGJqNmU0dGRWLzBLWVd0Ti9uSGhSZ2diTUM2emRCOHZhWHp0NHRnUXBCTGl5U0VHR2JTeStDSEIyRk5QTHc4cGVmajc4U0xMNzdJVDE1NHZYOXYwbzdSWk04VTJWVUxSbCt4V0MyMzNWM3ZUdDA4TitCQWtGdDBucGp3MFIzSzFWYy9wNS8vN1VWZWV1a2xBZ01EQ1FvS1FqT0VNZ25kN1dma2JtcHViZXpWOUNzM3UxeDREbmVkSnhIQk1iZDhibjFqalZQMzh2NG1kWC80a0paT01haWNyV2dMT04zVk1GNENUaUdFNkRNM1o1M3NMNjRLT0lFQkYzQUN4RVdPN1hTN0szOU93dlZ1SitBRVNJZ2FkOXYzdkpzQkowamRIMDRHM2w5ZUlicHhyTGh0ZVc2RWZZNHVJWVFRUWdnaHhNQWxRYWNZVkE0WHRTM1BpWEJkT1lRUVFnZ2hoQkM5STBHbkdEVHk2NkdzMmI2c1ZzS01zTzZQRjBLSXdTNHV1dk81ODRTNEZaRmg5cXg3L1QxVzF4WGtHUkhkR2NwMWY3Q1JvRk1NR3NmYnpjMDVKV1JnVDFVZ2hCQjlvY1hRVEdsVlVjOEhDdEdGa3NvQ1dvMHRyaTVHdjVGblJIUmxxTmY5d1VhQ1RqRm90Qi9QT2Fmck9iK0ZFR0xJaUl5SW9LeXFzT2NEaGVoQ2FWVWhBUUgrS0JRS1ZDclZrR3Z4a1dkRWRHV28xLzNCUm9KT01TalVHeUc3cW0zOUhwa25XQWd4REV5Zk9ZMnJaVm11TG9ZWXhLNFVuMlZrZkJ4S3BSS05SalBrWHJ6bEdSRmRHZXAxZjdDUm9GTU1Da2ZidFhLTzlnZHZyZXZLSW9RUWQ4djQ4ZU54OTlHUWtyWFAxVVVSZzlDeHpEMG9kR2Fpb3FKUXE5Vm90ZG9CT1dYTW5aQm5SSFJtT05UOXdVWisrbUpRdUhtcUZDR0VHQzRlZS94Umltc3VrM0kyMmRWRkVZUEk4Y3c5RkZkZll1NjhPYWpWYWp3OVBkRm9OSzR1VnIrUVowUzBONXpxL21DaXNObHNObGNYUW9qdW1LeXdaak9ZcmZiMXY5MExzVDZ1TFpNUVl2aEtMNE1mSG9RMThmRHlsUDYvbjlWcXBhV2xoZmZlL1FCenM0TFlzRVJDQTZJSUN4elIvemNYZzBwSlpRR2xWWVZjS1Q2SFVtZG16cnpacUZRcXZMMjlDUTRPeHMzTmJVaTI5c2d6SXJxcSsxNWVYb1NFaEF6WnVqK1lxRjFkQUNGNmtsN2FGbkNHdUV2QUtZUVlYcFJLSlRxZGpvMlBQRVJhV2hvWHNqTTRrYlVMbmRhZG9wSThWeGRQREJDUllURzBHcHNKREF3Z2JuU3NvMXVobTVzYi92Nys2UFg2SWZ2U0xjL0k4TlpUM2RmcGRFTzI3ZzhtRW5TS0FhOTkxOXA1a2E0cmh4QkN1SXBhcmNiTHk0czVjK2FRbEpSRVkyTWpack1acTlXS2RGZ1M3U2tVQ3BSS3BhTmJvWStQRDI1dWJxaFVRM3VlTVhsR1JHZDFYNi9YbzFaTHVETVF5RzlCREdnMm5KTUl5VlFwUW9qaFNxMVc0Kzd1amxhcnhkZlhGNlBSaU1sa3dtS3h5RXUxQUhCTURhSFJhTkJxdFdnMEd0UnE5YkJwNVpGblpQZ2E3blYvTUpDZ1V3eG81NnZzMDZVQXVLdGhmSkJyeXlPRUVLNTBJL1cvV3ExR3I5ZGpzOW5rWlZvNFVTZ1VIZjRiVHVRWkdiNkdlOTBmNkNUb0ZBUGE4V3R0eTNNaVFDbC9QNFFRdzV5OFRBblJQWGxHaEJoNHBNMVpER2p0eDNQT2thbFNoQkJDQ0NHRUdIUWs2QlFEVm1rVDVOZmJsOVZLbUJubTJ2SUlJWVFRUWdnaGJwMEVuV0xBT3RLdWxYTnlNT2lHZHVJOUlZUVFRZ2doaGlRSk9zV0FsVnJTdGl5dG5FSUlJWVFRUWd4T0VuU0tBY2xraGJNVmJldlRKT2dVUWdnaGhCQmlVSktnVXd4SXA4dnRnU2RBb0J0RWVycTJQRUlJSVlRUVFvamJJMEduR0pEU1M5dVdaNFc3cmh4Q0NDR0VFRUtJT3lOQnB4aVEyZ2VkVTBOY1Z3NGhoQkJDQ0NIRW5WRzd1Z0JDM0t6VzBEWlZDc0QwVU5lVlJRZ2hCcExNekV6UzB6SW9LaXpFVGUvQmxieExyaTZTR0dMaW9oTm9NVFFURlJYSnRPbFRHVGR1SEFxRkFvVkM0ZXFpM1ZYeXJBMU5VcjlkUjRKT01lQ2t0TXRhbXhnQWVxbWxRZ2pCdTIrL1IwdTlsUkZCbzVrMFp5bWhBWkd1THBJWW9rcXJpaWlyS3VSSWNob1o2YWQ1N0lsSFVLdlZLSlhEbzRPY1BHdEQyM0N2MzY2aXNObHNObGNYUW9qMi91c0U3Qyt3THorZEJFOG11Ylk4UWdqUlhub1ovUEFnckltSGw2ZmNuWHUrL3VvYmhQbkdNejF4NGQyNW9SRFhwWnhONWxwdERzKzg4QVI2dlI2VmFtaFBtaTNQMnZBeTNPcTNLMGxJTHdhYzl2TnpUcFd1dFVLSVllN2R0OThqekVkZWdvVnJ6QnkvaERDL2VONS9keE9OalkxWUxCWlhGNm5meUxNMi9BeW4rdTFxRW5TS0FlVnlEVFNaN01zZUdoZ2I0TnJ5Q0NHRUsyVm1adEpjWjJWNmtyd0VDOWVaTlc0SnhpWklTMHZEWURCZ3RWcGRYYVErSjgvYThEVWM2dmRBSUVHbkdGQnV6bG9ydzdxRkVNTlplbW9HMGNHalhGME1JWWdMVHlUNzNBWHE2K3VIWkd1UVBHdkQyMUN2M3dPQkJKMWlRRWt2YTF1ZUpsMXJoUkREWEdGUklTRUJVYTR1aGhDRUJrUlJVVkZCUTBNRFpyT1pvWllTUko2MTRXMm8xKytCUUlKT01XQ1lySEMyb20xOWVwanJ5aUtFRUFPQm04NWRNbWVLQVNFc2NBUTZyUjZUeVlUUmFCeHlMK1h5ckExdlE3MStEd1FTZElvQkk2TU1yTmVmOFNndkNISnpiWG1FRU1MVmN2TXZ1N29JTG1XeER2eHVicTUrT2IyYjl5OHF5Y2Rpc1dBMEdvZmN1TGZoL3F5Sm9WMi9Cd0lKT3NXQTBYNDhwM1N0RlVLSTRXMWYyaGU4ditOMzNSN3o1dFpYMkhYODQxdStkbTd4QmY3empXOVFYbjN0ZG9zSHdJNmpIL0xocmovMTZ0aFdZd3QxalRXMy9WK3JzYVhETmJjZGVvOERKN2YxdXJ5TnpmVVlqSzI5UHI0ek5wdE51aDkySXl2M0pILzQ2TWQzWExjR3VwUG5EL09ydDc1TlMydFR2MXgvKytIMytYalA2NTNXczZxNmN2NnkrUmVVVmhiMitYMmxmdmNmdGFzTElNUU5KeVhvRkVLSWZtTzJtUG56SnoranBxR1NGeC80Q2NIKzRYMStqejkrL0JNYW1tcHYrVHd2RDErKytmRFBuYlpGQnNkeDVQUk9yaFJsTXpJeXNkUHpUR1lqWnJQcDFndHFzL1hKUzJWWTRBalNzdytTVTVoRmZGVDNrMG9mUExtTmxIUDdidnRlTThjdDV0N1pEenR0aXdrZnpZNGptNWd6WVRrNnJkNnhQYWN3aTZ2WExtQXd0dEJxYktHK3FZYkttaEphalMzTW43eUtSZFBXM25ZNVJOZE1aaFBKcVp2UnFMVlUxNWRUWFYvZXEvTjBXamRpdzBjNzFqZnRmSlg4a3Q2M3ZMcnJQWG41MFY4NjFuKzM2WWMwTk5mMXZ1QTNXVGgxTGZNbnIrejJHSXZGak1sc3hFYnZucVBjNGd1a25FdW1yS3FRNXRZbWZEejltWkF3azFuamw2RlJhNXlPUFplVFJzYUZJMHdkTTUrTCtXZWM5a1dGak9SNDVtNmFtdXVwYmF5aXRySEthWDlrY0J5ZTd0NjlLcE80dXlUb0ZBTkNSUXNVTk5pWGxRcVlFdUxhOGdnaHhGQ1RlbTRmTlEyVi9Yb1BzOW5JK1BnWnhFZU42L1U1T1lYbnlDazgxMkY3d29qeEJQdUZrNTU5c011ZzgyNDRlbm9YaDA1OTJlbStHNEhyUjd2K2hFclYrU3ZWb21scm1UVitLZk1ucjJibXVDVmQzdWNQSC8yWTViTWVZa3pNcEU3M2F6WDJvUEl2bi8wblZYVnRXZmNzVmd1L2VmLzdqdlhWODU2Z3RLcUFjMWZTaUE1TndFM3ZTWkJ2R0JNVFp1UHQ2VWVnejUxL3F5dXRRSjFMVHQxTVhXTTFhcFdHei9lLzJldnpRZ0lpaVYzN0w0NTFrOW1JcjFjQWN5WXM3L0hjekp5VURpMSs2eFkraThWaWR0cFdWVmZHcnVNZkV4WTRna1hUMW5WN3pRQ2ZqaTloRGMxMUZKWmVZWFRNUkZSS1ZZZjloekoyQUhEUGxGV2RYdlBFMlQyWXpTWW1KTXhHcVZSeXBUQ0wvZWxiS1N5OXdtTXJ2OVZXenRveXZqcjJFWDVlZ1pSVUZWQlNWWUNpM1Z3R2lYSFRPSDN4R0dHQkl6aVlzUjIxMHZtNVd6N3JvVHNPT3FWKzl3OEpPc1dBMEw1cjdZUWcwRWpIYnlHRTZEUDFUYlVjUHJVRGQ3MG56YTJOL1hxdllMK0lEb0dUeldaRG9laDhFcXo2eGhxbm9MUGllb3Njd095SnkvSDI4S093TEJjQUgwOS92RDE4bmM2dmFhZ2srMnFHMDdZUXZ3Z0NmRVA0ZE85ZnVkeEpRR3V6MmNkcnZmSEZyem90MTVReDh4eXRpbGFiQllWQ3dmMExuKzMyYzNkbTg3NDNNRjkvK1hmWGU2QldxYmxXbWQ5SmVld3Z1YzJ0RFIxYWJnRENBNlBSYW5RQVBMenNHMXpNUDBPd1h6amVubjZPWTdLdXBCTVZNcEx3NEJoS3F3cUlESTdqd2FWZnYrVXlpOXR6NXRJSlVyUDI4K0RTcjVNWU8rV09yK2ZwN3NQRVViTjdQSzY0SXE5RDBObSsxUlNncGJXSm5jYyt3dDg3aU1kV2ZBc1BOeThBRE1aV0NzcHlTT2pGbDBTcDUvWnhMSE0zTHozMEh3VDRCSGZZYjdHYU9YeHFCNTd1M2t3Wk02L0QvbFZ6SDhQWHEyM3k5UVZUN3VQdlcvNmJuS0lzcW1yTENQQU5vYlNxaUErKytqMkJ2cUU4c2VvN2ZIWDBRK3FiYW5oNDJZdW9WUm91RldSU1dsWEl2TWtybVRScURtOTg4U3ZXM1BNa282TW45bGgrNFhvU2RJb0JvWDNRT1YyNjFnb2hSSi82OHNnSGVMcjdNRFoyTWtkTzcrelhlOVUxVmJQMTRMdXNudjg0S3FXS3h1WjYvckw1UDNsbXpRK2NYbFl2NXA4aDQveGhSdDdVTFhYNzRmY3BMTHZTNmJVWFQ3K2ZlWk5XT0czTExUNVBidkg1VG84em1vMzRlUVV5ZThJeXAvM0ZGWG1rWng5azBiUjF1T3M5blBidFQ5L1NvY3V1U3FsMkJOSXRobWFTVXpjekptYXlVNWZhcjQ1K2hLZTdEOU9URnFMWDJqUGhLUlRPMzZEV05sVHg3dmJmb2xacE9nMTJUNXpkNjlRRjEyYXpZYmFZbkxwRCsza0hVbGlXUS9iVmt6eHozL2RSS3BXVVZCWncrTlFPbHN4WVQxemsyRTUvZHFML25MOTZpdTJIMzJQbXVDV29GQ3JPWERyZXEvTjBXcmN1VzdiN2l0Rms0TVBkZjhKa052TE1taDg0QWs2QXJOeDB0aDkrbnlYVDF6TjMwcjFkWHNOZ2JPWGsrVU9NR3ptOTA0QVRZT0hVTlZUWGxmUGxrUTl3MTN0MitGenRBMDRBaFVKQlZNaElybFhrWXpRYkFFZzVsMHhZNEFnZVdQd0NHcldHWlRNZllOUE9WeW11eUNNcVpDUUhNN1lUR3o2RzViTWVCR0RwakEyY3pENUVRdFI0bEVwcHJSam9KT2dVTG1mRE9laWNLa0duRUVMMG1UT1hUbkM1NEN4UHJmNHVlU1VYKy8xK0hub3ZzcTZrazNJMm1Ua1RsM1BxNGxIYzlaNlVWeGVUbkxxWmg1ZTlDTmdUa2ZoNCtISHprTEJuMS82Z3d6VzdheW1kT21ZK3ErYy8zbVY1dkR4OE83UVltYTRIbGRNUzcwR2oxanJ0TzVhNTIybDkxdmhsVEIyN0FKdk5SdWJsRlBhbWZvYlpiQ0lxWkNSbWl4bUx4WXhHcmNWTjc4R3hNN3M0ZG1ZWDA1TVdNbnZDY243MDdCODZMZFBYTi95WVFOKzJmK3pNRmpPL2ZQT2JyRnY0TEVseFV4M2JLMnRMZWUyVG4zVTRmL1c4eDNsenkvOVFYbDFNa0g4NFd3KzlTMkxjMUE3QnRlaC9OcHVOQXllM01pNStCc3RtUHNEL3Z2dGRWQ28xT28yKzIvT2FXaHZ3OXc3dTE2RFRZR3psZzUxL29LNmhpcWRXZnhjLzcwQ24vVlBHektPeHVZN2t0TStwYTZwbTVaeEhPbjNPVXM0bFl6QzFNbjl5NTExbndSNUVybDN3TkhWTjFXemU5d1pQcnY0dVVTRnhYUjV2czlrb3FTeEFyM04zUEF0cjVqOEp3R3VmL3N4cGJQaEgxNU4xV2EwV3lxcUtPSG4ra05PMS91ZWQ3d0R3blVkL2hkdE5YeUtKZ1VPQ1R1RnlPVFhRZFAxTFpTOHR4UHQyZjd3UVFvamVxYTZ2NEt0akh6SnAxQnhpd2tmZGxhQlRyZEt3Zk5hRGJEbjREa2tqcDNIcTRoSG1URmhPUkZBTW4rOS9rL05YVHhIc0gwRnVVVGJmZVBDblhDbktkanEvMWRqQ2xnTnZzM3pXUTQ2WDVCMUhQNlMrc1pwSFYzeXpUOHBZVVhNTmJ3L2ZEZ0ZuNTU5SHpjWDgweHpLK0pMSzJsTEd4ODlnNmN3SDBHdmQrV2pYbjhndFBzOGp5MTlpNGRRMXpCeTNoT09adXpseE5wbTByQVBNbnJDTU9SUHZSWDNUZU0vcXVuS25LUm5NRnZzL2dvM05kVTVaVDJ0dkdvTjc1dEp4OXFkdkFleGpPVC9hL1Njc1ZndE5MUTAwTnRmeHUwMC9KTUEzbEdDL2NBeW0xaTR6cVBwNkJUaTY2NG83bzFBb2VIemx5M2k1KzFEYlVJWEIxTW9qaTE1aVZQUUVyRllyYjIxOWhWSFJFNWszYVlWVFFQZkozci9TMUZMZmIrWEtMN25NVjBjL3BLNnhtZzFMbnNkc05WTlVmdFdlZk10aXdtdzJZYmFZOEhMM2RZeWROaGhiV0xmZ0dhZFd3K2JXSms2YzNVdFMzRFNuTDBvNm8xRnJlSGpwaS96dGkxL3k4WjQvODl5Nkh6cTFjTlkxMW1BMkc2bHRyQ0xqL0dHdVZlU3hmdEZ6anVmd3huM05aaU9McHExbDNNZ1p2ZnFzcFZXRmJOcjVhcStUR2duWGtLQlR1TnlaaXJibGlVR3VLNGNRUWd3bFpvdVp6NUwvaG9mZXEwUFcwLzZXR0RlVnRPd0R2TGZqZDdTME5qRWhZUlphalk0NUU1ZXorOFFuakFpTkp6NXFIQUcrSVIyQ1RwMUdUMzdwWlhLTHp6UFZlejRBSlpYNUJQbjFUYlpkbTgzR2xlSnNMRllMRlRVbEJQbUZkWHQ4WTBzOU80NXNJdGcvZ3ErdCsxY2lnMk5wYm0zaW85MS9vclN5a0xHeGsvazArYStzbnY4RUV4Tm1zWGo2L1V4UFdzVCt0QzNrRkdWMTJqcjAwZTdYT3IxWFQ5Ty94RWFNeGFmZFMzeHpheU0xOVJWRUJNYzZ0bWxVV3M1ZFNTWHYya1ZlLyt6bm5WMkdKMWErTE4xdys5Q05jY2FsVmZheGxhR0JJd0I3RURWN3dqSytPUEFXSlpYNWpsWitzQ2NMNmk3d054aGJLQ2pONmZIZW5RV3VKck9KemZ2LzdtZ3QvSERuSHgzN2xBb2xHclVXdFZxRFdxVkJwVktqVnFvSkRZamliRTRxWnJPSkRVdWVkeVFMT3BTeEhaUFp5SUtwYTNvc0M0Q251emNibDMyRHQ3ZjlMeC91K2lNdnJQK3g0MHVYdDdmOUwzV04xUUI0dUhseC84S3ZNVFoyY29kcjJHdzJXZ3pOMURmVjlPcWVUUzBOdlRwT3VKWUVuY0xsTXR0bEZKL1krVkFCSVlRUXQyakhrVTFVMUZ6am1UVS9jSnBPNDI2NWQvWkcvcnI1RjB4TFhPQjR1WjQ3Y1FXbkx4N2piRTRxVDkvM3ZVN1BVeWdVakFpSjUycnhlYWFPblkvRmFxRzh1cGpwaVl1d1dxMU9VMEZZclJhTVpnTjFqVzB2cDNxdFc3ZWZOenYzSk5WMTVRVDVoZkhtbHY5aHcrTG5TUmpSZFNJVkwzY2ZYbnp3cDQ3QTRscEZQcDhtL3hXQXI2MzlGL3g5Z2tsTy9ad3RCOTdtVW40bUsrWnN4TXZkaDdVTG5zSnF0WGJhWGZIRkIzN2kxR3JVMEZ6TDd6LzhONTVjOVIyaXcwWTV0bGZXbGpvRmp0NGV2azZKbE03bHBISHN6RzUrOE5Sdm5LNS83a29xbzZJbjhNRGlGd0Q0eCs3WDhQSDBaOFdjUndBNnRMeUtPMU5hV1lqVlppVzMrRHhhalk3RzVqb2FyOWRUWDY5QWxzMThrQlpERTljcTJwSklOYmMyb05Yb0hkdDhQUDJkeGx0ZXE4am43VzIvN3RYOTNYVE9YVW8xYWcyUHIvZzJCbE1yN2pvUE5Cb2RXbzBPclZwSFRsRVdaeTRlY3dvc2J6aWJrMHBkWXpYSzYyT1JTNnVLU004K3lPd0p5N29jeTlsZVUwc0RPNDV1WXNHVU5heTU1eWxVU3JWVFhidHYvaE8wR3BxcGI2cmxja0VtbnliL2xhU3IwOWl3K0RtbjU4UnNNWFBxd2hHeWMwLzI2dlBiYk5iclA3dk91K0NMZ1VIKzZnaVhzdG9nbzEzUU9VbUNUaUdFdUdQSE0vZHcrdEl4Rms1ZGc0ZWJ0eU1vTXhoYkFYdnJTRjJqR3g1dVh2MFdnTlJmYjlFb0xNMXhqTW5VcURWRUJNZlNrRmVMbjFkZ2wrZU9DSTEzakswc3F5ckNiREVUR3pHRzZ2cnlEbU1jSzJwS09KdVQ2bGhmTkcxdGwyUFBLbXRMMlhIMFF5SkQ0bmo2dnUreDVjRGJmTFQ3VDZ5YSt4aFR4ODd2c2p6ZUhyNFlUUVlPbk54RzZybDlqQWlOWjhQaTV4MVRNeXlkdVlIdzRCaTJIMzZmMXo3K0tkT1RGaklqYVhHWFV6ZTBHcHVkc2doWDFkbi9JVlFxVlU3Ylc0M05IYzU5ZC90dmFibSt2ZFhRVEt1eG1iOXMvb1ZqLzhJcGF6Q2FET2cwZXNmOGh3cUY0bm9MbDZiRDljU2RlMmY3YnpDWVdoM3JiM3p4cTA2UE8zQnlXNGR0TjQ1ZE1Yc2pNOFl0Y215UERrdmdvYVgvMU9POWsxTS81MExlNlE3YnU1cUh0N3F1blBONXA3QmFyUjJDenZIeGJkMVpiVFliMncrL2g0ZWJWN2RqT1c4d21neDh0UHMxeXFvS21UVittZE8xYm1nLzlkSHNDVXZabTdLWlk1bTdpUWtmN2ZUOEdZd3RyRnY0ekMxUGxTUmR4Z2MyQ1RxRlMxMnRnOWJyVTBsNWFTSFd4N1hsRVVLSVc1VlhEMXN1dzZVYXVGamRkOWRWS3FEck5CemR5N2h3QkxDLzVIYjJvdnZlanQ4QjhPemFmK2syMmNmdHNscXQ3RW41akFrSnM4ak9QY21waTBlWk1tWWVSZVZYdVpCM0NoOVBmL2FtYm1iRDR1YzZQVDhxTko3bTFNMVUxcGFTWDNJSmY1OWd2RDE4cWF5MVo1MTdkTVUzQ2ZMdDJDMzJ2Uy8vcjhzeTVaZGM1dFBrdjZKVUtubGdzYjJWWi8yaXI2SFQ2UG55eUFjMHR6WjArbkp0TXBzNGRlRUlSOC9zcExtMWtjWFQ3MmYyaEdVZFdqQVRZNmN3SWlTZXZTbWZjZVQwVGs2YzNVdkNpUEdNanA3RTJOZ3BUZ0ZmVnkxWTcyei9UYWZiMjVzOVlUa1dxLzBmem9MU0hESXVIR2JCbFBzYyswTURvemliazRKN3UxYXp2bFJyZ0IxWmtOb0FqUmI3bDhlRDNaMDhhd0F2UC9ZcmJEWWJyMy82SDR5T21lU1lCOU5zTWJIejZFZk1HcitVd0p1NmNmOTl5MzhUSFpyQTBwa1BBSFFZWDZ4VXFuRFhlL1o0Nzg3bWh6V2FEQlJkbjJib1pqZm1lTTI3ZHJIVCtUWTkzWDBJOWc5SG9WQnd6K1RWUU0vQlhJdWhtUTkzL1pGckZYazhzT1NGWHY5Tm1aYTRnR09adThtN2R0RVJkTlkzMVRwYWpUL2YvNmJUYzlZK29kak55Y1ZzTmh2ckZqemRxMmxtaEd0STBDbGM2a3k3VnM0Sk1wNVRDREhJYkRvUGI1NjFMeWNHd01ZeG9PMzRIbmRiRk1DeDVOczdkL1g4eHpFYVd6dHNQM2NsalhOWDBsZzE5MUc4UGZ4NlRBeHl1MUxPSldNMEcxZzE5MUc4M0gzWW43NkZzYkZUMkhuc0l5YU5tc080K0JtODkrWC9NVDFwVWFmbmh3ZEZvMVpwS0trczRPcTFDOFNHajNIYTcrWG0wMkVLQnJDL3FOL01Zcld3ODlnL1NNcytnSStuUDQrdCtCWStudjZBdlFWdzFiekhNRnZON0UvZjJ1SEZ2NjZ4aGplKytDVk5MUTBFKzRYVDJGTFB3WXp0SE16WTN1M25WeXFVSk1aT0pmdHFCbVhWeFNSZXowZ2I2QnZLdmJNZnByQTBoMld6SG5JY24zdzl3TjY0L0NXbjY5VFVWL0RlRHVkQU9tSEVPSGFmK0pUUjBSTUpENHptalBJNG9RRlJaT1dtTTNmaXZkZkxYVTJ3ZjJTM1pieGRlclY5S015SU1EQXJPaVFmSHBUdTVGa0RlNWZ1bHRZbUdwcnJpQWlPeFUzbkR0aS9zRkFvbGJ5MzQzZmNOLzhKSmlUTWRKeGpNaHR4MTNzNmp1MUx0UTFWdlAvVjc3czk1c05kZit4MGUyTGNWQjVjWXUrV1BTcDZRcGZuVHg0emozSHgwNmx2cXVYVHZYK2h0cUdLQjVhOGNFdHpsRnF2ejVmYlBuZ3NMcjhLMko4VmpWcnJ5QUNkZVRtRi9lbGJlUG5SWHdMd3YrOStqelgzUE9uSS92dTdUVC9zOVgyRmEwalFLVnlxZlJJaDZWb3JoQmhNTGxURHRtcFlHZzB2VGdMZmZ1alpkZXcyejR0cE55Nnd2V3VWOXZGakkwSVR1dXgrZDZkcUc2dEl6ejdJL1l1ZXZaNDg2RjdLcW90SVR0MU1UWDBsajYzNE51NTZEK0tqa3RoOS9HUEd0M3NSdjBHbFZQSHlvNzlFcjNQbnl5TWZzT2FlT1pqTXBnN3paL2FHU3FtaTFkakMyTmdwcko3N1dJY3BGUlFLQld2dmVRcXRXc2ZvNkVtY3VualVzYy9IMDQ4NUUrNGxObUlNUmxNcmIyLzdOY3RtUFlpblcrZmRaZ0Z5Q3M5eDZ1SlI3bC8wTEN2blBrcGpTNzJqQzdOU3FTUXlPSTdrMU0zNCt3U3phTm82akNZRE9VVlp6QjYvRkI5UFA2ZHIrWGo2OGUvUC85bHBXMmxsSVNmTzdpVStxbTBjYWtOekhjbXBuK1B0NGNmWTJDbVVWUmV4YVBxNlcvNVo5WVplQlJNRElTZ0lORU9vdCs3dFBtczNsRlFWQUJEU0x0alhxRFU4c1BoNURwemNodFZxY1RyZWFHeEZvKzZmN3FEQi91SDg1SVhYTzkxMzRtd3l1MDk4d28rZWZmV091bHVybENwU0xoemhVTWFYNkxSNm5sejkvNGdPUytqMDJQckdHbEFvbk1ZakF4dzdzd3ZBcVM1bjVhYmo0K252ZU1adWREYzNtZzNZYkRiSHVnMGJCbU9yWTcxOU5tZ3hNRW5RS1Z3cXMzM21XZ2s2aFJDRHlPVnEyREFLWHVyZnVkMzduY2xzWXZlSlQ1ZzNhWVdqQmZCT1ZOZVhNeVpta3FQRncwM256aVBMLzVrL2Yvb2ZMSi8xSU83WGc3N0YwOWR6OHZ5aFRnUEpwcFlHeXFxS3VIcDd3UmNuQUFBZ0FFbEVRVlR0QWthVGdYMnBuL1A1dnIrelpNYjYyeXJUMm51ZTZuYnllSVZDd2NxNWozUzZiL2FFcFFDT1RLS3g0V082VGFwUzN5NnBrVTZyNzVEVUtDSTRodldMbnVQei9YK251Q0xQMGJvNlpVelhZMHJiTzVpeG5ZaWdHT0lpeG5BdUp3MkFxSkE0cG95Wng4NWovMENCQXB2TlJrUlFiQTlYRW4ycHNkbWVSZmF0cmE5MGVjeFh4ejV5TEp2TVJnNmYrcEtqWjNZeVpjeTh1NTVoK25iWmJEYXlycVJ6TUdNN1ZYVmx4RWNsc1hyZUV4MitNR212dXFHQ1RWKzl5cGlZU1FUN1IyQTB0WkpiZko1ckZma2tqQmp2R1AvWjBGekhwZnhNcGlVdUFPdy9veHN0bUZhckZhdk42bGczVzh4c08vUnUyelFyRm5OL2ZtelJCeVRvRkM1enRRNGFqUFpsTHkzRXlYaE9JY1JnWWJOM00zeHV2S3NMY3VkYVdodTVldTBDRi9KT3NYSDVTMFFHMzFtd0VoYysxaWtoQ3RoYitMNis0Y2RPM1ZkREF5SlpQZTh4VXM3dGN6cjI5VTkvVG5tTmZYNUpUemR2UmtWUElEd3dtckRBNkY2TmNldE1kd0huelN4V0MzU1NjYll2alkyZFRLdmhVYllkZmcrQTBJQW9Dc3V1RUJjeHR0dnhjOWNxOHJtWWY0WW5WcjVzMzlDdW1FdG1iR0JrWkJLbkxod2hLVzZhU3pJV0QyZXhFV040Yk1XM2VuVnNUWDBGWHgzN2lQbVRWeE1lRk4zcGx6MU56ZlZrWDgzbzhWbzN6K1hhWCtvYWF6aWJrMExHaGNQVU5sVGg2eFhBK2tWZjZ6UmgwTTJDL2NLWk1tWWVPVVZaanFSSHdmN2hySnp6Q0ZQSDN1UG9YcHVjc2htcjFjTDB4SVVVbEY2VzdyVkRqQVNkd21WT3kzaE9JY1FnWlFOQ1BFRFhSK00zNzVhRlU5ZXc4S2I1OXJ3OS9YaHU3Yit5YWRjZmVYZjdiOW00L0J1M25EV3lOOW9Ibk1jejk2SlJhMUVxbFp5K2RBeTNkc0hrclBGTDBXcjFSQVRGZEhnWnY1Rkk2TzliL3J2VHFVaHVwN1VqTy9ja1ZYWGw2TFI2bWxvYXFLNHJaMkpDMThsSTN2dnl0eWdVWFFleDdiT1kzcXk1dFpFclJkbWN6VW5sU2xFV0lmNFJKSTJjem9XOFUzeTg1M1VVQ2dYKzNzR0UrRWZnNWVHSHA1czM3bnBQMUdyN2ZJcXg0V040WXVYTGFOUmE4a291a1oxN0VyM1dEYkMzS051d2tWdDhudWZYLzlzdC94ekVuZkZ5OThITHZmTnZ6NHZMODZpc0xVR25kY05zTVpHVm00NWFwV0ZhNGdKSHkvL05LbXBMMkhMZzdSN3ZhN0dZMFYydkF3RFpWelA0ZE85ZmV6enZWMjkxSFNEN2VQcnpqUWQvU2tGcERvVmxWN2hTbE9XWTJpWFlML3o2K05SWnZjNTg3YTczWk1XY2pUMGVWOTlVdzlTeDkrRG5IVWhCNmVXZWoyK3NJZVBDRVF6R0ZocWE2NXgrRG1MZ2thQlR1SXhUMTFvSk9vVVFnMFNUeWQ0UTVqT0VHcExjOUI0OHNmSmwzdC94T3k0WG5PMlhvTE85eXdXWlZOV1ZZYlBaOEhEellzbU1EWTU5azBiUDZmSDhlMmR2eE4rNzR6OGNXdys5ZTh0bHFhNnY0TURKcmRoc05sUktGZEZoQ2QxT256SXRjV0czTGE1NTF5NlNsWnZ1dE0xa052SFcxbGNvclNwRXFWQXlNaktSaDViK0U2T2pKNkpRS0pnM2FRVjFqVFVVbCtkU1hKRkhkVjA1ZVNVWHFXK3N3V0Jzd1dxejR1OFR6RXNQL295NHlMRjh2djlOenVha290WG9XTjR1SVZGMVhUbnpKNjhpTktCL2tnaUoyMVBYVk0yV2crODQxcjA5L0ZoN3oxTmRCcHdBTWVHamVYTFZkM3E4OW82akg1SjFwYTIrUlljbXRMV0UzeWFOV292SmJPVHovWCtueGRCTWdFOElzeWNzWTJ6c2xEdnVDZEdkdFF1ZTdqRG42QTNlbm41T0NjVkdSaWJpNmVIRG5oT2ZvdnIvN04xM2ZGVFhtZkR4MzR5bXFmZmVoUkFnaWQ1N3g3aUF3VGJ1dlNTMms5Zkp4c2xtazMwMzJjM3VKdnRtTjlsVXg0N2oyQWIzZ28wTHh0aGdlcEVFQWdsSklGQkRFdXE5VDMzL0dEUm9tRkZEWFhxK240OCt6Tng3N3IxbllFYk1jODg1ejZOMFlmcWtCWFpyUThYb283QllMT01oOFpnWWc3WitmRzE2N1lzYklONm41L1pDQ0RFYWZGRUl2MG1CMmNIdzN5dUg5bHBQUC8xMHR3bEJob0xlMElGYXBYRTZpamdXZGRZbjdXbTkyWEM1Vkp5RnlXd2tPalRCTmpyWlZ3YWpBWXZGYkRmMTl2cVNFY1BoRnk4L3piUFBQa3RBUUFDQmdZR294MUVtb2FIK3JGa3NGb3dtSXdxRllzaHE0dzYyeXRvcnVPazh1cTAzTzk2TTUvZjNhREEyM3ZWaTNDbHN2Qlp3NmxTeW5sTUlJVWFEOFZaY2ZUUUVtNTNpSTVOdStGaG5XVWJIeTQyQmlVS2hVQXdvVyt4SUdLb00xMkppNnZ2S2VpRUdVZGY2bkhPQ3JJV1poUkJDQ0NHRUVPT1BCSjFpUkhRTk9xVlVpaEJDQ0NHRUVPT1hCSjFpUktSTDBDbUVFTDJLaTNaZWJGMklrUkFSR2cyTXo2bTk4bGtUNC9uOVBScEkwQ21HWFpHczV4UkNpRDVwNjJpbHZLWmtwTHNoQkdYVmwyblh0NDEwTjRhTWZOWW10dkgrL2g0TkpPZ1V3NjdyMU5yWnNwNVRDQ0c2RlJFZVRrVk44VWgzUXdqS2E0cng5L2REb1ZEZzR1SXk3a2FENUxNMnNZMzM5L2RvSUVHbkdIWjI5VGxsYXEwUVFuUnIvc0o1RkZSa2pYUTNoQ0N2TkpOSjhYRW9sVXJVYXZXNCsxSXVuN1dKYmJ5L3YwY0RDVHJGc0R0VmNlM3hUTWZhM2tJSUlhNmFQbjA2YnQ1cVRtYnRIK211aUFuc1dNWlhLTFJHSWlNalVhbFVhRFFhbE1yeDlSVlNQbXNUMTBSNGY0OEc4amNxaGxWeGsvMTZ6a2srSTlzZklZUVk3ZTUvNEQ1SzZ5NXlNblBmU0hkRlRFREhNNzZpdERhWHBjdVdvRktwOFBEd1FLMGVXL1VtKzBvK2F4UFBSSHAvanpUVlNIZEFUQ3hkMTNQT2t2V2NRZ2pSSTRWQ2dVcWw0ckVuSDJUSDlqZlplU0NmMk5CRVF2d2pDUTJJR3VudWlYR3FyUG95NVRYRjVKV2VRNmsxc256MVlseGNYSEIzZDhmSHh3ZVZTalh1cGgvS1oyM2k2Tzc5N2VIaE1XN2YzNk9CQkoxaVdHVldYM3M4UFdEaytpR0VFR09GVXFsRXE5Vnl6NzNiU0UxTjVYejJhVTVrZllsVzQwWkpXZUZJZDArTU14R2hNYlRyV3drSThDZHVTcXh0eXFHcnF5dCtmbjVvdGRweE8vVlFQbXZqWDIvdmI1MU9OMjdmM3lOTmdrNHhyTEs3QkoySkVuUUtJVVNmcUZRcVBEMDlXYkprQ1VsSlNUUTNOMk0wR2pHYnpWZ3NscEh1bmhpSEZBb0ZTcVhTTnVYUTI5c2JuVTZIU2pXK3Z6cktaMjFpY1BiK2RuVjF4Y1hGWmFTN05tNk43OThjWWxScDFFTlppL1d4VWdHSi9pUGJIeUdFR0V0VUtoVnVibTVvTkJwOGZIelE2L1VZREFaTUpwTjhHUmFEcXJOc2hGcXRScVBSb0ZhclVhbFVFMllFU0Q1cjQ5dEVmMytQRkFrNnhiQTUxMldVYzdJdnVNaDBlU0dFNkpmT2RQNHFsUXFkVG9mRllwRXZ3V0pJS0JRS2g1K0pSRDVyNDl0RWYzK1BCQWs2eGJEcE9yVTJTYWJXQ2lIRURaRXZTRUlNRC9tc0NURjRaQnhaREp2c21tdVBaV3F0RUVJSUlZUVFFNE1FbldKWW1DMlEweVhvbEpGT0lZUVFRZ2doSmdZSk9zV3d1RlFQQnJQMXNiOE9BbDFIdGo5Q0NDR0VFRUtJNFNGQnB4Z1dYZGR6SmdlT1hEK0VFRUlJSVlRUXcwdUNUakVzWkQybkVFSUlJWVFRRTVNRW5XSllaTXQ2VGlHRUVFSUlJU1lrQ1RyRmtHdlVRM21MOWJGU1lhM1JLWVFRUWdnaGhKZ1lKT2dVUXk2ejZ0cmpSSDl3a1pKWFFnZ2hoQkJDVEJpcWtlNkFHUDlrYXEwUVFnZ2h4cEtNakF6U1VrOVRVbHlNcTg2ZHZNTGNrZTZTR0dKeDBaTnA2MmdsTWpLQ2VmUG5rcHljakVLaFFLR1EwWkxCSUVHbkdISmRNOWRLRWlFaGhCQkNqR2JiWDl0Qlc2T1pxTUFwekZxeWpoRC9pSkh1a2hnbTVUVWxWTlFVYzJSZktxZlR6bkQvZy9laVVxbFFLbVZ5NkVESjM2QVlVaVlMbksrOTlueTZsRXNSUWdnaHhDajE0aC8vaHJkTEpKdVdQc0xNaE1VU2NFNHdJZjRSekV4WXpKWVZUK0N0RE9mbEYxNmxyYTBOazhrMDBsMGI4eVRvRkVQcVVoMFl6TmJIb2U3Z3BSblovZ2doaEJCQ09MUDl0UjJFZXNjelAzSFZTSGRGakFJTHA2OGwxRGVlTjdhL1JYTnpzd1NlQXlSQnB4aFNkdlU1WlQybkVFSUlJVWFoakl3TVdodk16RStTZ0ZOY3N5aDVMZm9XU0UxTnBhT2pBN1BaUE5KZEdyTWs2QlJEeWk2SmtLem5GRUlJSWNRb2xKWnltdWlnaEpIdWhoaUY0c0lTeVQ1M25zYkdSaG50SEFBSk9zV1Fza3NpSkNPZFFnZ2hoQmlGaWt1S0NmYVBIT2x1aUZFb3hEK1NxcW9xbXBxYU1CcU5XQ3lXa2U3U21DUkJweGd5alhxb2FMVStWaXNoem50ayt5T0VFRUlJNFl5cjFrMlNCZ21uUWdPaTBHcDBHQXdHOUhxOUJKMDNTSUpPTVdUT1ZsNTduQlFBU2lsekpJUVFRb2hSS0wvbzRxQ2RhNkJCeVdBRk5UWDFGVFMxTmpqZDE5YmVRa1Z0NmFCY1p5SW9LU3ZDWkRLaDErdGxYZWNOa3FCVERKbXVwVktTWkdxdEVFSUlJY2E1VHcvdDRNQ3BUL3ZjdnJtMWtRNTl1KzE1ZVhVeGYzNy81NVJYRncrNEx6dS9lWVdVYy91ZDdzc3FPTVdybi95NngrT3I2OHZKTGNxd1BUZWFqT2dOSGIzK09BdWFpOHZ6cUcyc0FpQXQreUFYQ3MvMmVHMmp5VWh6YXlQbE5TVTBOdGZaN2Z2OHlGc1VsdVU2UFM0MTZ3Qkh6dXpwOGR3M3ltS3h5UFRhQVZDTmRBZkUrSlhiSmVpYzZqZHkvUkJDQ0NHRUdBNHhZVlBZZmVRdGxzellnRmFqczIyL1ZKeEZ3Wlh6ZE9qYmFOZTMwZGhTUjNWZEdlMzZOcGJQdm9YVjh6WURFT0FiaW8rSFA2OS85aHNldU9WN1JBVEY4c2J1MzFOY2tkZnJ0VGNzMnNiY2Fjc0g3YlVjVHQ5TlZsNGFkNng5a3NUWU9ldzk4VDVwMlFkN1BlNDdkLzhDZis4Z3UyMWZwK3hrY3RSMGxzM2FTTzdsVEVMOEk1a1NNNU9jZ25RT3ArL0daRFppTkJyUUd6dm8wTGRqTkJrQTY3VG54Tmk1M0xyOEFkdTVzdk5QRVJvUVJVeW9ZK0tuNG9vODJqcGFXRFpyNHdCZnZSaHNFblNLSVhPaFM5Q1pLSmxyaFJCQ0NERU92ZlRodjFQVFVHRjdiaktiK00wYlA3UTl2M1haZzVUWFhPWmNYaXJSSVpOeDFYa1E2QlBLek1tTDhmTHdKY0E3eE5aVzVhTGluZzNQOHZhZVAzSTI5emdSUWJFc25yR2VHVzJMZXV6RFo0ZmZ3R1F5OXF2ZkNucGU5M1Ryc2dlb3FpdGo1NzYvb1ZyL05BdVQxNUlZTnhlQU14ZU9jZkZ5SnR2V2Y5dld2cnk2bUwwbjN1OVhIMXJhbTJodGIyYjF2TTJvVkJwMEdsZGN0ZTY0NlR4d2QvVkNyVkwzNjN4bXk5Qk9mWlZSemhzblFhY1lFcVhOMEhyMWQ1Ky9EcnkxSTlzZklZUVFRb2loY1BmNlo3aFFkSllnM3pDOFBIeHQyN1B5MG9nTW5rUllVQXpsTlplSkNJcmpyblhmNnZZODJRV25TY3M2d01PMy9ZQUhiL2srU3FWMUZkeWtpTVJlKy9ERjBiZWRicStxSzZPNFBJL1F3R2orZS9zUGJOc3RGak5HazVGZnZmcWNYZnR2YmYxbi9IMkNBZENvdGR5MzhidTg4dkYvY1M0dmxUdldQR0Vid1N5OGNnRzFTdTEwdExHL1hIWHV6RXhZZk1QSDcwdjVDSlBaV3Nxa3ZLWVlzOW5FM2hNZjJQWnIxRnBXemQwMDRINktnWkdnVXd5SnJsTnJFMlJxclJCQ0NDSEdLVit2QUlvckxwRmRjSXBIYi9zaFNxV1NzdXJMSEU3Znpkb0ZXNG1MbU5hbjh6UzNORkJhVlFqQU4ybTdPSDMrU0svSDNMYjhRYWJGenJiYjl0WEpEMjJqbU9VMXhieTk5ODg4c2ZuSDNMbm1TVnViM01zWlpPV2xzWFgxNHdEVU45ZXc1OWk3V0xBZnlmTjA4K2FwclQvRjNkV3pUNjlocUxTMXQ5aW1HSnZOSmlwclM4a3R5c0ROMVpQYXhpck1WNE5PL2RYMXNYVlgxNC9XTjFYVDJGSXZRZWNvSUVHbkdCSVh1cXo1bHFCVENDR0VFT1BacmNzZTRPKzcvaCtWdGFVRStvWHh5YUh0Sk1iTlpmR005VGQwdmdYSmE0Z01uc1E3ZTEvZ29WdStqN3VybDIzZitjSXpuTWs5eXIwYnZtTTNzdHFwcXU0S1VTR1RBVWllTkovaWlqemUvL29sbnRqeUU5dDAxZHJHU3RRcURRblJNd0I2VEZ3MFdBRm5WZDBWc2d0TzA5TFdTRTE5T2RrRnB3RnJvSmhma3RQdGNXRkJNVlRXWGVIRC9YOER3R0RVYy9yOFlkSXZIQ1VtYkFyMzNmUWRXOXQzOXI2QVVxSGs3dlZQQTVCeTdoc09udjVzVVBvdkJrYUNUakVrdW81MFRuSDhmU2lFRUVJSU1lYWR6VDNPTjJtN0FPdGF6bmYyL2htVDJVUkxXeFBOclEzODdxMS93dDhuaENEZk1Eb003VlRXWG5GNkhoOVArK1FYbm03ZWRGeWR5dXJuSFl4M2wrQ3lyTG9JRjZXS0lMOHdwK2VxcWE5ZzNyU1Y1QlNjUnFGUWNPdXlCeWlwekxkYkgya3dHbkJ4NlQ0TU9IMytDSWZUZHdQVzZhblAzUFh6UHZ4dFdDa1V6dGVLRmxmazBkaFNoMGF0cGJXam1kU3NiMGlhTkorRzVsbysyUDh5SGZvMlBOMnVGWFUzbTgwMHR6WHkyS1lmRVIwNm1aODg5Z2NBL252Nzg2eGRzSlU1VTVjNVhNTm9OT0NtOCtoelg4WHdrYUJUREFrcGx5S0VFRUtJOFM0MmZCcmVYUUxHMXZabTZocXJDQStLdFcxVHUyZzRsNWRDNFpVTHZQamhMNXllNThHYnY5ZnROZjc4M3Mvc0FqbUx4WXkzaC9NTWpSMzZkdXFhcWdud0RiVnRDL0lMY3doUURjWU8xQ3BOdDljTUM0aG04ZlQxRkpWZjVGTHhPY0JhOXFURGNHMzZxc0ZvNEZKeGx1Mll6aW11U29YemlveHpwaTUzeUNxYmxuT0lRTDh3Tml6YXh0dDcvc2h6OS83U3RwYTFzQ3lYN1ovOWxnQ2ZFR2VuYzBwdjdNQkhMZGtyUnlNSk9zV2d1OXdFZXV2dkhZTGN3TDEvaWNlRUVFSUlJY1lFTDNjZnZOeDliTS9QWFVybDJObTkvT2poMzlpMU81ZVhRa0wwRE81Yzh4UUE3KzU5QVc4UFB6WXV1UmV3WnEydHJpOTNlbzBudHZ5VDNRamd1VXVwcEdZZmNOcTJwYjJKOE1BWWZEMnYzZkZ2MTdmUjB0WmsxNjZodVJhbFFrbE5ReVVBalMxMXR1MXFsWWFRZ0VoQ0FpSUJiRUhuN21OdlUxRlRZbmVldC9iODBmYjRscVgzTysxVGo2NW1ndzMyQzhkb01sSlpXMnE3YnRHVlhBSjlRM0hWdVhkN3VORmtYemV6dGEwSmJiQXJCcU8xNUVwbk5sdUQwWUJTcWNSRjZkTC9Qb3BCSVVHbkdIUjJVMnRsUGFjUVFnZ2h4ckh0bi8yV05uMHJBTzBkcmJUclczbHA1My9ZOXErYXN3bTlvUU90V21lYjRxcFFLRkFxbEgwcUNhSlVLRkYwR1Qzc0hBbDB4czhya0NlMi9KUGR0b3pjRSt3NS9xN1Q5bjkrNzJkMno5Lzg0Zy80ZXdmem5idi96YUh0VTF0K2FudDg4UFJubk0wOXhuUDMvdEsyclRQUlQyY20yYTRzV0RoNlpnOXBWNFBsYWJGenVXbnhOa3htRXdvVXVPazhDUElOczlid3ZCcDA1aFNjWmtyMHJHNWZhMmYvRzVwcjdiWWR6L2lLNHhsZjJXMzcxYXYvaC9qSVpPN2YrTjBlenllR2pnU2RZdEIxcmMrWklPczV4UmpSWGcrdDFSWU1iWUJDZ2FsanBIc2t1bkxSV0xCWVFPMW13ZFhmZ3M1YmdVS2g2SGJ0a0JCaS9EbGFhdjNKcTdmK0RCYWxBdUlHY1B6aUdSc3dtYTExNGk2WFgrTDArY09zbkhPYmJYOUlRQ1NabDA3aWRvTUplVjcrNkpkOW5sN3J6S3dwUzVnU2N5MTRNNXROdkxUejN6RVk5U3lkZVJOenA2MjBhOS9kYUdEWFlMZXpQMTIzZFU3WE5SZ2Mvd00xR2czTW1iYWNwTGg1SEU3ZlRWdEhDMkNkRHF6VjZBQ1lHanViakl2SFdUNzdab3JLTDFKVlg4YTJkZDkyT0ZkWDkyLzhQN2I2cEhtbDJleEwrUWlGUXNFRE56K0htOVorYmFkVzQ5cmp1Y1RRa3FCVERMb0xNdElweHBqYVBPaG9zbUF4U1FBeldwbjAxbitiamdZRkhVMW1WTzRtZkdJc3FGU3FIdS82Q3lIR3ZtWUR2SkFPZXd1dHkzYmlmV0JKK09DZFh3RWMyM2ZqeDArT1NtYnZpUStZRWoyVHNJQm96aXFQRStJZlNWWitHa3RuM2dSWXA2MEcrVVhjMFBtL2MvY3Y3QklKbmMwOXpwRXplL3A4dkVhdFJhTytWakQ5M0tWVXpHWVRxK1p1SWpYckFNdG4zOXFuRWRmZWRDYnc2UXdvOVlZTzIzVU5SajFCdm1HRUJVYmpwdk93allhMnREV2lWVnVEd1RsVGwzTWsvUXZPNWg3blZNNGhrdUxtMldxR1hzOXNObE5Ta1U5NVRUSHpFcTFCODFjblB5VEVQeEs5c1lQQ0t4ZFlNMy9MZ0YrVEdEd1NkSXBCWmJiQXBTNTNIeVhvRktOZFpSWVkyd0VrNEJ3enpFb01UUXFxY3d4NHg3ZWgwK2x3Y1pGMU9rS01WejgvQW1lcjRLRWtlQ1JwYUs1eGJBREhsbGNYY3lMemErSWprMjNibWxvYjJKZnlFVjd1dmt5TG5VTkZiUW1yNTkvZTUzTzJkYlRhMW1GVzFKWlEwMUNCd2RoQmg3NmRnaXNYYU90bzRjQ3BUL0Z5OTNXYXhiV244MzZkc3BPa1NmTlpOSDA5S1ZuZnNQdm9XOXkrOHBGZWo5VWJPcWhwcUNBMElNcnBmZzgzYnhRS0JZMHRkVmdzRnY1bnh3KzVkOE96eEVWTW83R2x6cTdzUzZmcStuTGJkRm92ZHgrV3pOekFwNGQzb05XNHN1MXEyWk91YlF1dlhNQmc3T0NMWTI5anNWZ0lENHhoWHVKS3N2TFNLTGh5bnEyckgwZHY2T0RMNCs4eUxYWk90MzBWdzArQ1RqR29paHF2SlJFSzg1QWtRbUowcTgwRFk3c0ZDVGpISGdVS01LcXB6ZFBqRmQyTWg0ZUhCSjVDakVNZjVsb0R6bjliQ2tzSGNYUnpNQjA4L1JuaGdUSEVoVS9sM0tWVUFDS0Q0NWd6ZFJsN2pyMkxBc1hWQUNtMmx6TmQ4L3UzZjRMKzZqVFZENzUrQ2EzR0ZhMWFoMWJqaXQ3UWdkRmtvTGFoRWs4M24xN09kSTNSWk9UakE2OWlOQmxZdCtBTzFDbzFtNVkveER0WGt4cXRtcnVwMjJNTHIrVHl5YUhYQ2ZXUFl0dDY1MU5lVlM0cS9MeUNLSzhwSmo0eUdhUEpnRkxwUW1OTFBRYWpIbjl2KzFGTHZhR0Q0b3BMekpxeXhMWk5vOVpoc1Zqd2RQTkcxYVdreTdtOFZIYnVmd1dsUWtsRWNCenhrY25FUnlZVDRoOUJSVzBwbng5NWs5andxU1JQbW8vRll1Rk03akhlKytwRkhybnRlWWR5TkdKa1NOQXBCcFdzNXhSalJXc3RkRFJLd0RtMktWQVlkTlNWVmFPT1VxUFQ2V1NxclJEanpQWXNXQkkyZWdQT0sxVkZYQ2c2ZTYza1NaZi9VdFl1dUlOSkVVbWtuejlDVXR3ODI5ckZ2bmptcnAralZtblFhbHdkMWxoMlRxKzlZODBUdG0wV0xEMysvbXZyYU9XRGZYK2x1UHdTOTJ4NEZ2ZXI2MHNUb21ld2ZQWXRIRHI5T2RYMTVkeXk5SDdjdW1TTGJXaXB4V0RVcy8zejN4SWVGTXZLSGdKVGdMandhV1FYbkNZeGJoNEFudTQrRkpYbDRxcDFkd2orTGhTZHhXdzJNeWtpa1haOUczdU92a05tWGdxcjVtN20xUGxEdkxUelA5aTg0bUVtUlNReUtUeVJ1OVkrUlZ4RUlyb3Vhek5MS3d0NWM4OGZVS3UxM0w3eVVkdGEvenRXUDhIZlAvbC92UHpSTDdsenpaUEVSVXpyNVc5Y0REVUpPc1dneXEyNzlsaW0xb3JSckswR0xHWUpPTWM2SlNwb2RhT3hzUkcxV2kxQnB4RGpTSGtMdEJoZzZZMHRoUndXWVlIUlBIano5MUNyTkJTVzVaS2RmOG9XRkxscTNiQmdJYjgwaHllMy9yU1hNOW56OXVqK1M1UzNoeitUbzZhVGVTa0ZzOWxFWmQwVjlJWU9mRHlkRjBhL1VIU1d6dysvU1llaG5idlhQOE9raUVTNy9hdm5iVWF0MHZCTjJpN3lpck80WmRuOVRJOWZnTmxzNWx4ZUtpNUtGOVl1dUlPRnlXdDZUZDQyTDNFbHA4OGZac2ZudjhWRjZZSzNoeDlmSG4rWDJQQ3BEc2NleTlqTHBJaEV6aGVlNFVEYUp4aU1ldTVaL3d3SjBUT1lsYkNZZC9hK3dKdGYvSUhKa2Nsc1dmVVlpWEZ6YmNkYUxCYU9uZDNMZ1ZPZjRPYnF5U08zUFc5WHVzYlhLNEJIYi9zaE8zYi9MMjk4OFh2aUk1UFp1T1FlL0x3Q2UreS9HRG9TZElwQlpUZlNLVUduR01VTWJUTEtPVjY0V0hRME5WWGc3ZTJOU3FVYTF4bHRNekl5U0VzOVRVbHhNYTQ2ZC9JS2MwZTZTMktjaVl1ZVRGdEhLNUdSRWN5YlA1Zms1T1FSeXhSZFljMUhRNGpic0YrNlgrSWlwdkhSTjM4bjgxSUtHcldXRFl1MjJmYlZObFN5ZlBZdGhQZ1BYdVFjRTVaQVRGZ0NiMzd4Qi9KS3N0R290Y3lZdk1naG1PelUwdGFFdDRjZlcxWS9qcjkza05NMnkyWnRKRHBrTWdkUGYwWnMyRlRBbXBsMjI5cHYwZGJSeXVTb1pMdjIxNWR4NlJUb0c4clcxWSt6KytqYkpNYk50VTZSdGNETWhNVjI3U3dXTXlvWE5Tdm5idUtMbzI4VDVCZk9waFVQMllKdEx3OWZIci85eCt4UC9aaTJqaGFIV3AwMURSVWNTditjeU9CSmJGM3poRjBkMDA3K1BzRTh0ZldmMlgza0xlcWFxbkhYM1ZqMllERTRGSmF1RlZXRkdBQ3pCVzcrQUV4WDMxR2Yzd2xhV1dJbFJxbUtUSXN0STZvWTI0eDAwT3lhUjNoNE9KNmVua00rMnZsRklmd21CV1lIdzMrdjdMMzlZTm4rMmc3YUdzMUVCU1lRN0I4NXFGOWloZWlxdkthRWlwcGlDc3F6Y2ZOV2MvK0Q5NDVJcHVpemxmRDhBZmpOS3BqcFBGWWFORTgvL1RRL2UrckZBWjNEWXJHTTJwdGVJOWszZzlHQXlzWHhocURCcUVldDB0Q3ViN09iTXR0WGxiVlhDUFFON2RQck1oZ05BOHJRKzR1WG4rYlpaNThsSUNDQXdNQkExR3BKV3RKZk1nOUpESnI4aG1zQlo1U25CSnhpZEpPQWMveFFvY1ZrTXFIWDZ6R2J6U1BkblNIeDRoLy9ocmRMSkp1V1BzTE1oTVVTY0lvaEZlSWZ3Y3lFeFd4WjhRVGV5bkJlZnVGVjJ0cmFNSmxNSTkyMVVXMjBCcHd3c24xVHE5Uk9yOTlaMS9OR0FrNkFJTCt3UHIrdXdTZ0pJd1pHZ2s0eGFHUnFyUkJpcEZnc0ZveEdJK054OHM3MjEzWVE2aDNQL01SVkk5MFZNUUV0bkw2V1VOOTQzdGorRnMzTnpSSjRDaUZ1aUFTZFl0QmNsQ1JDUWdneHFESXlNbWh0TURNL1NRSk9NWElXSmE5RjN3S3BxYWwwZEhTTTJ4a0ZRb2loSTBHbkdEVDU5ZGNleDB1NUZDSEVNQnVQbzV4cEthZUpEa29ZNlc0SVFWeFlJdG5uenRQWTJEZ3VSenZqb2llUGRCZkVLQllSR2cyTTdpblVvNTBFbldMUTVIVUpPaWRMMENtRUVBTldYRkpNc0gva1NIZERDRUw4STZtcXFxS3BxV2xjVG1WdjYyaWx2S1prcExzaFJxR3k2c3UwNjl0R3VodGpuZ1NkWWxDVU5FUEgxUnVmb2U2Z2t5UkNRZ2d4WUs1YU4wa2FKRWFGMElBb3RCb2RCb01CdlY0LzdvTE9pUEJ3S21xS1I3b2JZaFFxcnluRzM5OFBoVUtCaTR1TGpIYmVJQWs2eGFESTY3S2VjNUpQOSsyRUVFTDBYWDdSeFpIdXdvZ3ltWWQyR3VkNEM1d0FtbG9iN0VabEJ2TTFscFFWamR0TTBmTVh6cU9nSW11a3V5RkdvYnpTVENiRng2RlVLbEdybldmaUZiMlRvRk1NaXE1VGF5WG9GR0p3NUplZVIyL29zTnQyb2Vnc2hWZHlCKzBhRm91RkU1bGZVMU5mMGU5akc1cHJ1VkpWNUhTZjBXU2t2THFZbHJZbUFNeG1NK1hWeFRTM05nNm92MkxpMkovNk1XL3MvbDJQYmY3K3lhLzU4dmg3TjN5TnQ3LzhVNStPTHk3UG83YXhDb0MwN0lOY0tEemJZM3VqeVVoemF5UGxOU1UwTmwrN0s2czNkTkRRWE5mdm44N1BVVis4K01Fdk9IVDZjd0FPblBxVVZ6Lzk3eHY2ZkhkbnZHYUtuajU5T203ZWFrNW03Ui9wcm9oUjVGakdWeWkwUmlJakkxR3BWR2cwbW1HdlZ6dGVxRWE2QTJKOHNBczZaVDJuRUFOVzMxVERHN3QveCtTbzZkeDMwM2NBYTNIcm5mdGZJY2d2bkNkdS8vR2dYS2Vrc29DdlRuNUlhdFlCbnRqeUU5eDA3bjArOXVqWkx6bVZjNGgvZWZJdlR2cGZ6VjgvK2s4MkxOckdvdWxyYVcxdjVxOGYvU2NyNXR6S3FybWJCcVh2b25jdmZmanZWTlNXT215Zk8zVTV0eTUvWU5Ddjk2ZjNma1pUUzMzdkRhL2o2ZTdEZCsvK2hkMjJpS0E0anB6WlExNUpOcE1pRXAwZVp6RHFNUm9OVHZlbFh6aEtXZlZsaCsxSmNmT0lEcDFNVzNzTCtTVTVUSW1lMVd2L3ZrN1p5ZVNvNlN5YnRaSGN5NW1FK0VjeUpXWW1PUVhwSEU3ZmpjbHN4R2cwb0RkMjBLRnZ4Mml5OXNsVjYwWmk3RnpiMzNYNmhhUHNQZkcrMDJ0WUxKWnVSMUNpUXVKNTVMYm5lKzNuOVdaTVhrUnVVUVl2Zi94TDdsanpKQWxSMC90OWpvbmsvZ2Z1NDY5L2VaV1RtUllXVGw4NzB0MFJJK3g0eGxlVTF1YXlmUFVTVkNvVkhoNGVxTlZTNy9OR1NkQXBCb1dNZElxSjZOTkRPMnhmTG0vVWxKaFpKTWJPY2RoK3ZqQWRnTVRZdWJadGw0clBZVERxbVQ1cHdZQ3UyVlZrY0ZkbUxYWUFBQ0FBU1VSQlZCd3I1OXpHZ1ZPZjhzbkIxN24zcG1jSDdkeGk1TFYxdEJMb0crb1FXSVVIeGd6SjlZeEdQZFBqRnhBZm1kem5ZeTRWbitOUzhUbUg3Wk9qcGhQa0cwWmE5c0Z1Zzg2ZWRPamJhVzF2dHR0MnZpQ2RBTzhRb2tNbmsxVndDcVZTU1dMYzNHN08wTHVXOWlaYTI1dFpQVzh6S3BVR25jWVZWNjA3YmpvUDNGMjlIQXJTTDB4ZXc4TGtOVTdQOVpzM2ZzUk5pKzRtT1g3K0RmZm5lbjVlZ1R5MitSL1plK0o5QW4xQ0IrMjg0MjJVRTZ4WlNWVXFGWTg5K1NBN3RyL0p6Z1A1eElZbUV1SWZTV2hBMUVoM1R3eVRzdXJMbE5jVWsxZDZEcVhXeVBMVmkzRnhjY0hkM1IwZkh4OVVLcFZNcjcxQkVuU0tBV3MyUVBYVjVTUHVhZ2gyRzluK0NERmN6dVdsWWpEcUIzUU9idzkvcDBGblZ2NHBWQzVxcHNaY0N4Wk81UnhDb1ZBUUhaYlFwMm1xSG01ZUFKekkzTmRqY0t4UUtOR3FkWmd0Wm82YzJkTnR1N2p3YVlRRlJ2ZDZYVEY2dE90Ym1SU1J5SnI1dHcvYk5ZTjh3KzNldDlEektGNWpjNTFkMEZsVlYyWmJrN2g0NWdhODNIMHByc2dId052RER5OTMrenViZFUzVlpCZWN0dHNXN0J2T291bHJBZnZScWwrOStwenQ4ZGtMeHpDYWpQenVyWDl5Mmk5WHJSdmZ2LysvZW5pbFY5dnAzSm1ac0xqWGR0a0ZwL25nNjcvMjJHYm5ONit3ODV0WG5PNExENHpoaVMzL3hLZUhkbkF1TDdYYmN4aU1lbExPN2VkVXppRzc3UmtYVDlnZVAzVEw5NGtJanV1MXp4T05VcWxFcTlWeXo3M2JTRTFONVh6MmFVNWtmWWxXNDBaSldlRklkMDhNc1lqUUdOcjFyUVFFK0JNM0pkWTJwZGJWMVJVL1B6KzBXcTFNclIwQUNUckZnRjNza2tRb1hrWTV4UVR5azhmKzBPMittb1pLL3Z6ZXo1Z1dNNXR0NjcvZHIvTlcxSlpTV2xuQXpJVEZhRFU2QUtycnk4a3Z6UUdzVXliNzFyOC9vbGFwT1hqcVV6b003YjIyNzI3RXFaUEtSVTFvUUJTN0RyNE9RR2xsQVJhTGhZOFB2QWJBL01SVm5MbHdGSUEyZmF2VGMxeThuRWxMbDREWjNjMUxwdHNPRWJQWmpON1FnVTQ3dkhjQ0cxcHErZVRnZG01ZC9nQXVTaGVhV3h0NWFlZS84K2ltSCtIdkhXUnJkNkhvTEtkekRqTXBNc251K004T3YwRnhSWjdUYzYrWnY0VmxzemJhYmNzdnpiRjlObnBxMTFWNWRUR2xWWVdzWGJBVmIzYy8yL2JNdkJUS2E0cFp2K0JPWEZ5RzVpdlNjL2YrSnlvWHh5bDZMMzc0QzFiTjNld1FzQVBzUy8ySTZyb3lBT1pPVzhIa0hxYkpmbnpnVldMRHB2WVlDUHQ1Qjk5QXp5Y0dsVXFGcDZjblM1WXNJU2twaWVibVpveEdJMmF6ZVZ5TzhBcEhDb1VDcFZKcG0xTHI3ZTJOVHFkRHBaS3dhU0RrYjA4TVdOZXB0WEVTZEFveFlHblpCd0hzdmpSMkpnYlp1T1FldEdwWGRoMThqZmlJSkdaTVh0VHRlVlJkdmpUSFJ5WngxOXB2T2JTNVVIU1d5T0JKdU9rOHVqMVBhVlVoT3o3L1g4QTZZbFZSYTYxbDF6bDFzZk41ZlZNMUdaZE8ydG81VTFGVFFuVjl1ZTI1djNld0JKMURwSzJqQlFDZFpuaURUbmVkSjFsNWFaek0zTWVTbVJ0SXYzQVVONTBIbGJXbDdFdlp5ZDNybndiZ1ZNNWh2TjE5NGJxM3ltT2JmK1J3enA1R1NtOWtmZXFKYy9zQUNBMklKaTU4cW0zNythSXpCUHFFT3AzaVdsVjNoZXlDMDdTME5WSlRYMjRiWGRYcjI4a3Z5WEZvM3lrc0tBYWR4dFgyM04zVml4ZmUvN25kN0lOSE4vMEloVUtCVHVQSzNoUHZVM0RsdkczZnVvVjNvbFpwcnAwdk1KcXd3R2d1RldmaDdlRkhvSy85dEZrWHBRcXRXdWNRdkRZMDE5SFcwU0lsZVBwQXBWTGg1dWFHUnFQQng4Y0h2VjZQd1dEQVpESko0RG5PZFpaRlVhdlZhRFFhMUdvMUtwVktSamdIZ1FTZFlzQzZsa3VKbHlSQ1FneElhM3N6bVZjRE56ZXROUkFzcnk3bVhGNHFDVkV6V0pDMEdvUFJ3SzZEcitIdkU5eVA5VjhLTkdxdDNaYWErZ28rUHZBcVlZRXhQU1ltNmpvcW8xUXErZllkL3hlQTNVZmY1bFRPSWR0emdLUko4d0RyeU93TDcvK3J3N21XemI1WmdzeGgwdDVoSFcyMldNdzBOTmVpMWJqYUJUOURSZVdpWnNPaXU5aDE4SFdTSnMwai9jSVJsc3pZUUhoZ0RCOTk4M2R5Q3RJSjhnc252eVNiWis3Nk9Ya2wyZmI5MXJleDY4QnJiRmkwRFYrdkFNRDZYbXRzcnVXK2pkOGRjUC9xbXFvNGR5a0ZsWXVheXRwU3U2Q3p2cW1hRVA5SXA4Y1ZWK1RSMkZLSFJxMmx0YU9aMUt4dlNKbzBuNGJtV2o3WS96SWQralk4M2J4dDdjMW1NODF0alR5MjZVZEVoa3dpT21ReUQ5LzJBMVF1S3A2NTYrZDI1KzRhVkc1YThUQVd5N1Z5SkNvWE5SRkJjZWk3ekZZd204MThmZkpEV3R1YmVXVFREKzFHa0FHeTh0TllNMzhMWGg3Vy81VGJPbHA1YTg4ZmFHcHQ0THQzLzN1L0VvWk5WSjNsTVZRcUZUcWREb3ZGSWdIbkJLRlFLQngreE1CSjBDa0dUSklJQ1RGNGpwM2RhMWNteFd3MjgvbVJOMUVvRkt5YXQvbUd6cmwrMFYxNGRQa3kzR2wvMmk0c0ZrdXZRYUN2WndBYkY5OURWT2prRzdxK0dCbXRWMGM2RDV6NmxBT25QZ1dzLzVZTGt0ZXdJR24xa0g2UlNveWJTMnIyQVhicy9oMXQ3UzNNbUx3SWpWckxrcGtiMkh2aWZhSkM0b21QVE1iZko5Z2g2TlNxZFJTVlh5Uy9OSWU1WHNzQktLc3VJdEEzckY5OU9KVnoyQ0ZUck1HbzUwcFZFWUYrWVlRRlJGTmNmdW5xMms5cm1aUEsydEp1WncvTW1icmNZY3B1V3M0aEF2M0MyTEJvRzIvditTUFAzZnRMMjRoSVlWa3Uyei83TFFFK0lRQzR1M3JpN3VvSndPL2YvcW5kU09lM3R2Nno3ZkhPL1grem15NjhjY2s5eko2eTFPNjZTcVdTZXpZOHk5OCsvaFZ2ZmZFSEhyLzl4N1p6ZzdXKzZmNjBYV3haOVNnZCtuYmUvdkpQMURWV2NkZTZiMHZBMlE4U2NBZ3hlQ1RvRkFOaXRrQkJnL1d4QW9qeEd0SHVDREdtTmJVMmtKcDl3RzViU3RaK1Nxc0tXWmk4eG1GYW5ORm9jTWpPMlVtbmNiTjkrWjB6ZFpuRC92THFZbklLVGhNVE5xWFh6S0FlYmw0c1NGN2RZNXVxdWpLSGFYNWlaSG01KzdKcHhVTm9WRnFNWmlNMTllV2tYempLbDhmZm83R2xqdlVMN3h6UzY5KzArQjcrdXZNL21KZTQwamJLdm5UbVJzNWNPRWJtcFpSdVM0QW9GQXFpZ3VNcEtNMWg3clRsbU13bUttdExtWis0R3JQWlRGTnJnNjJ0Mld4Q2I3VFd2dXlrMDdpaTFlZ3dtWXhZTEdidVh2K01iZDk3WC8yRnBMaDVUSTZhVHVHVkMzeWQ4aUZtc3htbFVzbVZxa0tNSmlPUndaUDYvaUt2am53Ris0WGJndGFRQU90SWFkR1ZYQUo5UTNGMUV1VDk2T0hmT0d5N1k4MlQzVTd0ZGNiWEs0QnQ2NzdORzd0L3g5R3pYN0poMFYyMmZmN2V3V1JjUEVGOFpCTEhNNzZpcHFHQysyNzZMckZkUm5XRkVHSTRTZEFwQnFTZzRkcHluQmh2VU1tVWR6R0VhdHVocWhVYTlkQnVoRGFqOWM5MjA5VS9yM3ZjWm9RT1U1ZDJWL2UzR09DMVVaaTQ4Y3ZqNzJFdzZwa1NQWk1MUmRiaTgxT2laNUZibE1IcWVZN1pSMCtkUDh5cDg0ZWRudXZKTFQ4aExEQ2FmU2tmT2MxY1cxUjJFYkN1Ky96eStIdDk3bU5pN0Z3aVEreS9sTC8vMVV0Y0tEckxJN2M5VDNiQktjQTZuYytadk9Jc09xNW1KZ1dZSHI5UU11SU9FVzhQWDRjUnNnVkphM2o1NDE5eUl2TnJsczNjNkRRZ0dpeU56YlVBRkpkZnNxM0pWS3ZVaEFmRjBsUllqNjluUUxmSFJvWEVjeXhqTDJCZEIydzBHWWtObjBwdFk2WER0TzJxdWpJeUw2WFlucStldDVubHMyOEJySm1aNDdza0tycDN3M2Z3OXduRzI4TVBsVXJOcDRkM2NMRTRreW5STThuT1A0V2J6b05nUDhjMWp4WXNIRDJ6aDdTck40V214YzdscHNYYk1KbE5LRkRncHZNZ3lEZk1Xc1B6YXRDWlUzRGFybFRONzkvK2FiYzNpZnJxdHVVUE1qMytXc21rbUxBRUhybnRlY0tEWWpHYnpXUmNQSUhlME03TWhNWDROUVN4Yy84cnVMdDY4c2h0ejB2WkR5SEVpSktnVXd5SVRLMFZnNlhkQk9VdDFxQ3lvZ1dxMnFDeUJTcXYvbG5kQmdaejcrZnBDK1VvbkMxVlhKNUhkdjRwcGtUUEpEWnNxaTNvOVBVSzRPSGJmdUQwbUVrUmlVeVBYK2gwbjgvVkwvU1psMDQ2QklBbWt4R3p4WXpLUlVWUjJVVmJBTnFWMFdUQVlySFlyVFVEQ1BJTEp6SmtFaVdWQlpSVTVHT3hXTWdyeldicHJJMVUxSlp5OHR6K0hsOW5hVlVocFZYWFNnK0VCa1FQT09oOHZRcjJOYzRZMERsdVJIb0ZyT3Q3dk41dlNnVU05cjBSRHpjdnBzWE1KaVhyRzZycXk0Z0tpUi9rSzFpWnpXYStPdmtoTXlZdklqdi9GT2tYampKbjZqSktLZ3M0WDVpT3Q0Y2ZYNmZzNUk0MVR6ZzlQaklrbnRhVW5WVFhsMU5VbG91ZmR4QmU3ajYySkZUM2JmeXUwN3FUblFtdnVoTVhNYzMyMk5QTm05andxWnc4dDUrWTBDbGtYa3BoeHVSRlRoT0dHSTBHNWt4YlRsTGNQQTZuNzdZbGFlclF0OXN5VEUrTm5VM0d4ZU1zbjMwelJlVVhxYW92WTl1NmE1bXJINzcxQjVndHpuK0o1UlZuOGVXSjkvajJIZi9TWTlaY0QxZkg2VVNSSVpQSUtVam5tN1JkZGttNmJsbDZIMyt0eU1mRDFRdHZEeitINDI1VVRUdnN6b0tVSm1nMldXYzhEYlc4ZXBnWjFIczdJY1RvSlVHbkdKQ3VRYWVVU3hIZE1WbWdzdFVhVUZaMitlbjZ2S1g3TXBJVGdxOVhJQjZ1WHR5ODlEN09GNlQzNlpnQW54Qm1USFllZEhhNnZzNmd3V2pnTHgvOEt4MzZOcDdkOW05MjY4QTZ0YmEzOFB1M2YwS1FYN2hEZ3FIVzloWmUrL1IvdUZ4K0NiQk9oWHp1M3YrMFpiK2RsN2dDNkQ2UjBJbzV0dzU2SXFHcGJyQ3ZzZXMzMytHNXErQ3BneTM5bUluWlh3cmcyTDdCUDI5bmJWbU5XamY0SjcvcTVMbDk2STBkM0xMMFBqemR2UGttYlJmVFl1ZXc1OWc3ekVwWVFuTDhBblo4L3IvTVQzSStiVHNzTUJxVmk1cXk2c3NVWERsUGJKajl0RkJQVjI5OFBQMGRqbE1xWFhydG04bHN3dVZxdThYVDEvUFduai95N3Q0WDBCdmFtWmU0MHVreEJxT2VJTjh3d2dLamNkTjVZREtiQUdocGEwU3J0aVpubWpOMU9VZlN2K0JzN25GTzVSd2lLVzRlL2o3WFNwUDRlZ1hRcm0ranNyYlU0ZnlWZGFWNHV2blEzazJwSVkxS2F4dEI3U3EvTklkdlVuZFJXbFZJZUZBc0Q5MzZEN1phb040ZWZ0eTkvbW5lMlAwN1h2L3NOengweXovWWF2Y09oTllGZ3QxaG1ocmFMQTdKaHdkVml3SHk2OEYzNk42cVFvaGhJa0duR0JBcGx5S2NxV21EYzlXUVdRM1oxWkJiMS9zeGZlR3RoVkIzY0ZlRFRtWDljVldCenVYYWM3dkhQZXl2T1RNNGZSb3NIbTVlUExiNUh4MEszdysyZzZjK3BiNnBobHVXM3VjMDRBUTRuckVYZzFIUHdxUTFEdnRjbEM1Y3FTcGkwZlIxTkxiVWtWTnd1c2R5SzhOaG9UdE1tcHBKUUVBQWdZR0JxTldPTlJBSDB4ZUY4SnNVaVBlR1I1SjZiejhReHdad2JHdDdNNjVhZDd0RUtKVzFWOGpLVDhQTDNaZGd2L0NCZDlDSit1WWEwcklQc21YMVkxZVRCOTFFUlcwSisxSjJVdGRZemYwYm44Tk41MDU4WkJKN2o3L0hkQ2MzVGx5VUxuenZ2bCtpMDdyeCtaRTMyYlJpQ1FhakFhUHh4dTlPVmRaZTRkRHB6L0QxQ21UdGdxMkF0WlJRVEdnQ2hXVzVMSnEremlFTGJLZkdsanJjbll3eVZ0ZVgyNEpCTDNjZmxzemN3S2VIZDZEVnVMTHRhbW1ZcnE1VUZ2TEdGNy9IeDlNZnhkV2JJM1ZOMVhpNGVxRldhZGgxNERXYVd1dFJxN1MyVE1OdEhTMTRlL3JiWlluT3Zaeko0ZE9mVTFwVlNLQnZLUGRzZUlZcDBUTWRyaGNkT3BtdHF4L25vMi8renF1Zi9KcmJWejA2NE5GdER6WGNGQW9QQnNJUWY5UTRXd25QSHdBL0NUcUZHUE1rNkJRRGNyRkxNSkV3ZUxOM3hCaGl0a0IrQTJSVld3UE5yR3JyeUdWL3FaVVE1TmJseDkzNlovRFZ4OEZ1MWpialdXZDVpS0ZTWGxQQ2ljeXZyNjZ0MDlxTitIUXFyc2puZU1aWGhBZkcyTXFmZEtYVjZIanUzdi9FdzgyTDNVZmZIdEwraW9FNWZmNElHUmRQTUNraUVYZFhMNnJyeThuT1R3Tmc4NHFIYmNHb3dXaGc3NG4zV1RacjQ2Qk13Nnh0ckdScXpDd1NZK2NBNEtwMTQ5NE4zK0V2SC93Ykd4YmRaY3VldW1iK1ZrN2xISElhU0xhME5WRlJVMExCbGZQb0RSM3NUL21Jai9hL1lnc1crNk9tdm9LRHB6OGpLejhOVHpjZmtpWmRTOVNUZnY0b2w4c3ZvVkFveU01UFkwYjhRb2NSeGNhV2VneEdQZjdld1hiYjlZWU9paXN1TVd2S0V0czJqZHBhV3NQVHpkdXVUdTcxbnRyNno3aHFyZlZUZi9uMzc3SjU1U08ydGFjdmYvUkxraWZOWi9HTTlRRHNTL21JU3lWWnRtTS8zUGMzNjJ0eDkySFQ4b2VZTldWSmp4bFdFK1Btb3RPNDhkN1hML0xhcC8vRDNHa3JXTHRnNjdDVXp4RkNpRTRTZElvYlZ0VjJiVXFrdjZ2MTdxY1kvOXFNa0YxekxjRE1xYkZ1NjQyWHhqb2xxek9vN0JwTUJybko5S2tia1pwMWdOUG5qempkdDNyZVpoWk5YMmUzemM4cmtBMkx0M0V5Y3grN0RyN0cvdFNQbUR0dEpmTVNWK0NtODZDeTlncnY3bjBCdFVyRGx0V1BkL3RGMXRrVXZkTEtRdHM2Vk1DMjV1MTZoVmN1c045c3Y2NXRYdUxLSVIvaG5ZaWlRdUs1ZURtVHN4ZFBvTmUzNDZiellHck1iSmJOdXBrZ3YydmxSOXJhbXltNGNwN3poZW5jcytGWklvSmlCM1RkdUxCcER0bU9sVW9sMzdyam4rM1dDSWY0UjNEcnN2c2QxZ0cvK01FdnFLeTdBbGpYTUNaRXp5QXNJSnJRZ09oK2phbzN0TlJpTU9wNTRZTi94VlhyenJvRmR6SS9hUlVxRnhXTnpYVjhlZnc5Y2dyVFNZaWF3ZnFGZC9MdVYzL2hsVjMveGRKWkcxa3lZNE10NDI1UldTNnVXbmVINmJ3WGlzNWlOcHVaRkpGSXU3Nk5QVWZmSVRNdmhWVnpOM1BxL0NGZTJ2a2ZiRjd4Y0svWm9mdHJldndDZ3Z6Q1dEUjlQV3FWL1grOEZvc0ZvOG5nOE5tTmk1akdVMXYvbVU4T3ZzN1ozT1BNVDF5RnprK0NUaUhFOEpHZ1U5eXdBbG5QT1dGVXRzTGhFamhXYXAweTIxdmlDTFVTcHZwQllnQWtYLzN4MVBSOGpPaS9zS0FZSmtjbU85MFhIdWdZT0dqVVdoWWtyV2JldEpYa0ZLWnpQR012QjA1OXdwRXp1NWtXTzRmY29neE1aaFAzYm5pMjIybUczU21ydWN5Uk0xLzAydTV5K1NYYmV0Qk9VMk5tU2RBNUJLSkM0bmxzODQ5NmJlZmw0Y3NUbTMvTVcxLytpZTJmL1paN05qd3o2SUVTWUJkd0hzLzRHclZLZzFLcDVFenVNVnk3QkpPTHBxOURvOUVSSGhqak1QTGFtU2pubFYzLzVmU21pTkYwN1E3WTVmSkxxRlVhbHM2OHlYcE90WmFHNWpwT250dEhXdlpCQURZc3VvdUZ5V3RSS0JROHVlVW43RDc2Tm9kT2YwNXExZ0ZtVFZuQzZubTNrM25wSkxIaFV4MnVkeXhqTDVNaUVqbGZlSVlEYVo5Z01PcTVaLzB6SkVUUFlGYkNZdDdaK3dKdmZ2RUhKa2NtczJYVlkvM09GSnlXZlJDbDBvVkxKVmwyZjNjSjBUTklpTDZXT0t1MHNwQzhraXkwR2xmS3FpOWpNT3FkWmdiMjl3N2kwVTAvcExMdWl0MU5CeUdFR0E0U2RJb2JWbkN0VkpxczV4eUhMdGJCMFZMclQ5ZC9hMmQ4dEpBVVlQMUpEb0FFWHltZk14ekNBMk5zcFNINlE2bFVraFEzbDZTNHVaek5QYzZuaDNiWVNrNEUrb2JDRFJSRG56TmxHVE82Wk5LdGFhamc1WTkrNmRCdTJheU5MSnQxczkyMjZ6UGtpdUhucW5QbndadS94eHU3ZjhmRnk1bERFblIyZGZGeUJqVU5GVmdzRnR4ZFBWbTc0QTdidnE3VFZidHowK0o3OFBNS2ROait5YUh0dHNlM0xuc0FGNldMWGYzWXIwNjhUMDVoT3NtVDVyTjIvbGE4UEh4dCt6UnFMVnRXUGNxc0tVdllkM0luWUMwcGhBVm1KaXkydTQ3RllrYmxvbWJsM0UxOGNmUnRndnpDMmJUaUlWdVE3T1hoeStPMy81ajlxUi9UMXRGeVE2VnBzdk5QVVYxZmpsYmp5b3JadDNiYnptZ3ljT0RVcDdiK1RvNmF6b3pKaTV5MlZTZ1VRN2FXZDd6SnlNZ2dMZlUwSmNYRnVPcmN5U3ZNSGVrdWlRa21Mbm95YlIydFJFWkdNRy8rWEpLVGsxRW9GRDFPcHgvTkpPZ1VONnlvOGRyam1JRW54Qk1qekdTeEptMDRVZ3JIUzYzVHA3c1Q3WFV0d0V3TWdJaVJ6U016N05vNldqbDI5c3NlMjdSZkxWTlNXWGVGZlNrZjlkZzJ5Qy9jcnZiZWNDZ3V6K05NN2pFeUxwN0FiREVUSDVtTTJrVk5UbUU2Yit6K0hhRUJVU3lac1lGcHNYT2NscEFBN05iaUtaVktORXF0N1hsM2dhUlM2V0tidGloR0Y2MUd4ME8zL3NPQWJnSmNueTI1TzkyVkFlcE5nRThJUDN2cXhSNnUveXZiNHhCL3gzcWJtMWMrd3VwNXQ5dGxsYjFlVEdnQ1QyejVKeXdXNjVTT2JldWZ0bHVmdVduRlE0QTFvNjFhcGVHQlc3N25kSDJreWtYRmhrVjMyVzJMaTVqbTBQK2ZQdjRudStkUGJmMHBnRzFOWjIraVF5ZnpzNmRldE5WQ0ZRTzMvYlVkdERXYWlRcWN3cXdsNjV5K2w0UVlEdVUxSlZUVUZITmtYeXFuMDg1dy80UDNvbEtwdXYxL2VUU1RvRlBjc0s2alg5SGVJOWNQY2VQYWpYQ2l6RHB0OW1SWjkyVkxWRXFZRlFUTHdtRlpoSFZrY3lMcjBMZHh0SmVnczFOTlEwV3ZiYWZGekI3eW9MT2h1WmJTcWtJS1NuTElLODJtdnFrR3NJNldycGh6RzVPanJOTjBxK3JLT0hMbUM4N2xwZkxoL3IvaDQrblBvdVIxeko2NkZMVktRMU5yQTErZi9CQ3dybWx6MXpuUGdDdkdwdkYrUTBDajF2WVljSGJWR2NCZHYyNnlVMmR3UGxvUzhrakFPVGhlL09QZkNQV0paOTNTVlNQZEZTRUk4WThneEQrQ21RbUxPWm01ajVkZmVKVkhuM29RblU2SGkwdnZKYUpHRXdrNnhRM3JERG9WV0VlK3hOalFZb0M5aFhEaUNweXE2TDZkMWdVV2hzTFNDRmdVYWkxVElxeThQZno0MGNPL0hiVHo5WlRsY3FBNjlPMzg1WU4vcGJIbDJpSnNkMWRQNWt4ZHhzeUVKVVFHeDltMUQvUU5aZXZxeDFreDV6WU9uLzZjekx3VTloeC9sNkx5aTJ4Yjl5MWN0ZTZjeTB2RllySGc1ZTdMK29WM0RsbmZoUkJpT0cxL2JRZWgzdkhNVDVTQVU0dytDNmV2NWNRNWVHUDdXOXg3LzkxNGVIaU1xY0JUZ2s1eFE2NDBnL0ZxQXNwd2ovRmZ5bUtzc3dEcEZiQ253Sm9ReUdCMjNzNUxBNHZEcktPWjgwTGszN1U3Q29YQ1Z1NWd0Tk5xZE15ZXNvenltbUxDZzJLSkRwbE1SSEJjcjZNaS90NUJiRm45R010bjM4S2g5TTl0YThwVUxpcis3eE12QURLeUlvUVlQekl5TW1odE1MTnVtUVNjWXZSYWxMeVdENy9KSnpVMWxTVkxscURUNmNiTVZGc0pPc1VOS2V5Nm5sT20xbzVhMVczV1FITlBBWlE3cjJCQm9LdDFOSE5aT013SUJLWEVFU051UWZKcWg1SVRYYWxWNmg3WHRWMXY1ZHpiYnJndi9qN0JiRjM5dU4yMnZnU2IxNis5ODNEejZsZWZoVlZjOU9TUjdvSVFOaEdoMGNENHZPR1VsbkthNktBcEk5ME5JWG9WRjVaSTlybDBrcE9UVWF2VkVuU0s4YTJ3eTNwT0NUcEhud1BGOEdVQnBKWTczeC9xRHF1aXJJSG1sSUhYZ2hkQ0RKRzJqbGJLYTBva2tZa1ljV1hWbDJuWDk1Qmhib3dyTGlsbTFwSjF2VGNVWW9TRitFZHlJbXN2VFUxTmVIdDdvMUtweHNTTklBazZ4UTJSb0hQMEtXNkN6L0xnNnlKbzZIRGNyM1dCbFpGd2N4eE1keXpoSm9RWWhTTEN3Nm1vS1phZ1U0eTQ4cHBpL1AzOVVDZ1V1TGk0aklrdnVmM2hxbldUejVrWUUwSURvdEJxZEJnTUJ2UjZQVnF0ZGt4OEhpWG9GRGVrUUlMT1VTTzdCclpuUVZvM281cnhQbkJMSEt5TEFUZjV4QXN4cHN4Zk9JOGorMU1jNmtRS01kenlTak9aTkNVT3BWS0pXcTBlRTE5eSt5Ty82T0pJZDhHT3lXekNSVGwya3NTTVZTYXppZnFtR3Z5OWcreTJXeXdXaXNvdjR1Y1ZoSmQ3NzhYb3pXWXo5YzAxVHVzSE56VFhvbEFvKzNTZXZpb3BLOEprTXFIWDZ6R2J6V05paXUzbzc2RVlkY3dXNjZnYVdEUFhSa25GaEJGeHBoS2VQd0RQN1hNTU9OMVVjTnNrZUdFOXZMZ0JOc2RMd0NuRVdEUjkrblRjdk5XY3pOby8wbDBSRTlpeGpLOVFhSTFFUmthaVVxblFhRFJqNGt2dVdMVS85V1BlMlAyN0h0djgvWk5mOCtYeDkvcDB2bE01aC9uMDBBNm4rL0pMY3ZoZzM4czB0elk2N092UXQ5UGEzanlnSDdPNW04eUZWMlhscGZHWEQvNk52U2MrNk5OcjZYVGt6QjQrUHZDYTdYbGRZelcvZStzbkZKU2U3OWQ1OGt0eStQTjdQNlB3U3E3ZGRyUEZ6UGJQZmt0dTBkbStuYWMwaHorOSt5OFVYTG5nc08vakE2L3k1YkYzKzlXdnZyQllMQmlOUmx0TjRkRk92b2FLZml2cGtyazJ5a3NTend5MzFISjRJeHV5cWgzM0pmcGJSelZYUllGT2JwRDJTS214WU5iTG0zYzhNR0tkVHo3ZVJsNDYzZi9BZmZ6MUw2OXlNdFBDd3VsclI3bzdZb0k1bnZFVnBiVzVMRis5QkpWS2hZZUhCMnExMU5DNjNwL2UreGxOWFVwVDlaV251dy9mdmZzWGR0c2lndUk0Y21ZUGVTWFpUSXBJZEhxY3dhakhhT3ltdVBaMWZEejkrZnpJbS9oNCtyTjg5aTIyN1VhVGtTK092WU5hcFVIcnBON3NKd2RmSjZjd3ZSK3Z4dEhUZC82TUlMOHdwL3RLS3d2WmRmQTExQ290YWRrSG1Cb3ppNmlRK0Q2ZDkwenVNWUo5dzIzUHMvTlAwZExXU0VoQVZMLzZsNVdmaHFlN0Q5R2g5a25iYklGY0gvOWZ5U2s0amJ1cko5RWhrNm1vTFNYWUw3ekg5cmxGR2NSSEprK29temNTZElwK2svV2NJK1BFRmRpUkRSZHFIZmN0Q29WSHAxdW4wb28rR2hzM0JrV2ZqTjkvVElWQ2dVcWw0ckVuSDJUSDlqZlplU0NmMk5CRVF2d2pDZTNubHlzaCtxcXMrakxsTmNYa2xaNURxVFd5ZlBWaVhGeGNjSGQzeDhmSFo4d2tMaGxPUnFPZTZmRUxpSTlNN3ZNeGw0clBjYW40bk1QMnlWSFRDZklOSXkzN1lMZEJaMCtLSy9McHVDN3BVMVJJUFBtbE9ZUUdSTnUyWFNnOFEyMWpKVGN2dVkraU12dVJ2dENBS0ZiUHY3M2JHMTNsTmNYc09mWXVhK2R2SlRKa1VyZDk4ZlZ5bmtTaXBMS0F0L2Y4Q1gvdllCNis3WGsrT2ZnNjcreDlnUWR2L2g1aGdkRk9qN2wyN1JKcUd5clpzUEF1d0JvZ3B1Y2VKVG8wQVl2RlRHdDdjN2ZINmpSdXRrQ3ZROS9PK2NKMEZrMWY1L0IrN2d3NmxZcmVnMEtEMFVCT1lUb3pKeS9tZkdFNkgrNy9Hdy9jL0QzaXdxYzZiWjlmZXA1MzlyN0Fxcm1iV0RIbjFsN1AzNU94TXNvSkVuU0tHMUFrUWVld3NRQkhTdUROYkxqazVBYnEwbkI0TkJsaTVkK2gzMVN1RnZRRytkSTBIaGdzcmVNMnVRbUFVcWxFcTlWeXo3M2JTRTFONVh6MmFVNWtmWWxXNDBaSldlRklkMCtNTXhHaE1iVHJXd2tJOENkdVNxeHRTcTJycXl0K2ZuNW90ZG9KTlRyVEgwRys0VXlObVdXM3pXS3hkUHQ3cWJHNXppN29yS29yczJVSVhqeHpBMTd1dmhSWDVBUGc3ZUhuc0Nhd3JxbWE3SUxUZHR1Q2ZjUDVKdlZqU3F1Yy8yNTQ3NnUvWURRWlVibFkxK1dxWE5SOGRkSnhhdXUyZGQ4bVBqS3AyOWRhV2xtSVVxRmt6clRsL2E1Ym5YczVrdysrL2l1K1hnRThlTXYzY2RXNmNlZmFwM2o3eXoveDJxZi93OWJWanpNdGRuYTN4NTgrZnhnM25ZY3R3TDk0T1pQYWhrcHFHeXI1bngwLzdQSGFUMjc1aVMyb1RiOXdGSlBKeUx4cEt5bXZMaVlrSU5MV3ptdzJBZURpWWg4cVhTZzhTM1JZQXJvdUk4UG44bEpvNzJobDNyUVZlSHY2RStRWHpxNERyL0x0Ty84Rk41MkgzZkZ0N1Mzc092Z2FmdDVCTEV5ZVdETlhKT2dVL1dhWFJNaHI1UG94M3VYVXdQK21RWDZEL1hZRnNDSVNIazZDYVBuN3YyR3VBUmIwTFdZd3laZW5zY3lNZ1ZaRjliaE5idEpKcFZMaDZlbkpraVZMU0VwS29ybTVHYVBSaU5sc0hsTjN1c1hZb1ZBb1VDcVZ0aW0xM3Q3ZTZIUTZWQ3I1NnRpZGhwWmFQam00blZ1WFA0Q0wwb1htMWtaZTJ2bnZQTHJwUjNhSmFpNFVuZVYwem1FbVhSZlVmWGI0RFlvcjhweWVlODM4TFN5YnRkRnVXMzVwRHZtbE9RN3RIcjd0QjkzMjhVVG0xK3hQM2NVL1B2Sy9xRno2OW05WmVDV1h4cFk2dTIzbkM5UHg4dkRsNHVWTXA4ZEVoMDdHMjhPK0pwdlJFd3B3N2dBQUlBQkpSRUZVWkdSLzZzZWN5UHlhcUpCNDdsNy9ERzQ2ZHdCVUxpcnUzZkFkUGp1OGcvZS9mb201MDFhd2JzRWRhRFU2dTNQb0RSMWtYanpKbE9pWktKVktMQllMMzV6NmhCRC9TTzVjK3hSSHpueEJXVlVSMjlZLzdiUmZuWDB5bVUya1pPMG5MRENHRG4wYmYvM29QOW02K25HbXh5KzR1dDhJZ0ZxbHNSMWJXbG5JKzErL3hQeWtWZHkwK0c3QWVsTWg1ZHgrd2dLajhmY0pCdUQybFkveXlzZS9ZdS94OTlteStqRzc2Kzg2K0RwdDdTMDhzT1U1aDljMjNzbHZEdEZ2UlYzV21zdEk1K0NyYVljWHo4QTNsKzIzS3hXd09oSWVUb1p3RCtmSGlyNXo4MUhTV20zRTBBaVNVMjFzc21DbW5RYU15aGJjVkc3alBybUpTcVhDemMzNk9uMThmTkRyOVJnTUJrd21rd1NlWWxCMXpoeFFxOVZvTkJyVWFqVXFsV3BjZjc0R2c3dk9rNnk4TkU1bTdtUEp6QTJrWHppS204NkR5dHBTOXFYczVPNnJnZENwbk1ONHUvczZyQXg0YlBPUEhNN1owMGpwM0tuTHVYWDVBOTMycDd5bWhIWjlxOTIyZ2lzWDhQTUtwS1F5MytreHdiN2h1RjROQkR1ZFBMZVAzTXNacUZ3YzEvSitmdVJOaC80YVRRYnVXdmN0dTZDenFPd2llNDY5UTBWdEtRdVNWck51NFowT1FhOWFwV2JyNnNjSkRZam02NU1mY3ZGeUJzdG0zY0tzS1V0c2JWT3pEOUJoYUxlTlFKNCtmNFNLbWhJZXV1WDcrSHNIb2RPNDR1S2ljc2hHZTcyMDdJUFVOOVhnN2VHSHYwOHdVMk5tOGZYSkQwbUltb0ZXbzBOdnNPWUtVTHRZZzA2OW9ZT1B2bmtGWDY5QVZzKzczWGFlN1B4VFZOU1cycTBKRGZHUFlOT0toNGtKVFhDNDd0ekVGY3lZdkxEYmRhN2ptUVNkb2wvTUZyaDhOZWhVS1NYNEdVeDZFN3g3SHQ0NUR4Mm1hOXVWQ2xnWERROGxRYWg3OThlTC92T090bENkWXdTanB2ZkdZdFF4MEVhajRqSnFsWHJDSkRmcEhORlZxVlRvZERvc0Zvc0VuR0pJS0JRS2g1L2hOdk5xM0hDbTZ0cmowVXpsb21iRG9ydllkZkIxa2liTkkvM0NFWmJNMkVCNFlBd2ZmZk4zY2dyU0NmSUxKNzhrbTJmdStqbDVKZGwyeDdmcjI5aDE0RFUyTE5wbVd3dTUrK2piTkRiWGN0L0c3L2E3UC90U2RsSlFldDVoaWlqQTIzdis1TEROWU5Sejc0Wm5TWWllNGJBdkptd0tEOTN5ZmJ0dHJlMHRxRlZxdTlIQTV0WkdmdnZtUDlxZXQzVzA4dW1oN1p3dlBJT251dzlCdm1Ha1h6aEsrb1dqUGZZOUxDZ0dzOW5FN3FOdmNUajljNzU5NTg5UXVhZzRkbmF2clUxOVV3MWZuZnlBYWJHemllMW0vYVF6cmUwdEhEcjl1ZDIyOVF2djRzL3YvWXhENloremZ1R2R0SFcwQU5iUmE0QXZqcjFEWTBzOVQyNzVDUnExRnJDT2xuNXo2aE83ODF5cEtxSzYzbHBTb1BEcU90bm0xa1lNUmowWkYwL2EybVZjUEVtSWYrU0VDajRsNkJUOVV0UjQ3Y1pjbEtka3JoMHNCNHJocjJlaDB2NkdKTE9ENEh2eklFS0MrMEhYbWFERk83Nk4yanc5Q29NT3BmeEtIQlBNR0dtbmdVWkYwWVJNYmpKU0FZQVFJMkZHSU96TWhUc1R3R01NM0ZkS2pKdExhdllCZHV6K0hXM3RMY3lZdkFpTldzdVNtUnZZZStKOW9rTGlpWTlNeHQ4bjJDSG8xS3AxRkpWZkpMODBoN2xleXdFb3F5NGkwUGZHQTVPWkNZdlp0T0toWHR2cERSMzgxMnZmNjllNS8vTEJ2eklyWVFsckYyenR0bzFPNDBwTFd4TUxrOWV3ZXQ3dDFEWlcwZHphMEczN1RoNXUzZ1Q3aFpOeDhRVDFUVFc0NmR6NTZ1U0htTTBtQW4xREFldlUxNmlRZUc1ZWNwL2RzZVUxeGZ6cTFlY2N6cmxzMXMwc24zMHplNDY5QTFoSWlKcEJoOEc2aHRiWEs0QTUwNVp6TW5NZkM1TFdVTmRvTFJGd3BiS1FQTThBenVZZTUvYVZqOW9GaVVmU3Y2Q3VzWXBnL3dqYnRuTjVxWnc4dDgvdXVwMDNCbmNkZk0xdSs2cTVteVhvRktJN1hUUFhTdkthZ1N0c3RLN2J2TDc4U2JnSFBETUxGazJjMzBVam9qTkJpMmRVTTdWbEZTamFQVkNaZFZnQUZkcVI3cDdvd3FUb3dHSUJBNjIwVVlWQmFiM0RMc2xOaEJqZi9uRUJmSHN2L1B3SS9OdXlzUkY0M3JUNEh2NjY4eitZbDdqU05pcTJkT1pHemx3NFJ1YWxGQjY1N1htbnh5a1VDcUtDNHlrb3pXSHV0T1dZekNZcWEwdVpuN2dhczlsTVU1ZGd6V3cyb1RkMjBOQjhiYTJsVHVQcXNFNndYZDlHVFVObHIzMDJHUFUzOGxKN3BWQW9lT1MyNTIyL24wUDhJNkJMa05hYm1RbUxBYWhwcU9SazVqNVd6Ny9kbG56SjNkV1QremYrSDRkamZMMEMyYmo0SHFmYmF4b3FPWmVYeXFibEQxRlNtVzhMT2dGV3pMNlYrSWdrdkQxOFNjcytBRUIrYVRhM0xuK0F1OVkrUldMY1hGdmJodVphanB6NWdyblRWbUF5R2FsdHRQNGRiMWgwRnhzVzNXVjMzZGMvK3cxdVdnKzJyZjkybjEvM2VDUkJwK2lYd2k3ck9hTWw2THhoRFIzd1NpWjhrVysvcE1OTkJROGtXdS9vcXVUNzg3RG9USktoaWxUUjBOQkFjM081SkdnWnhUcVRtN2lwM0NTNWlSQVRRSWc3UERzYlhraUhCejZENzh5R09KL1JYU0tzc2RrNkpiTzQvSkp0VGFaYXBTWThLSmFtd25wOFBaMlhFUUZyYVpOakdkWXBwQlUxSlJoTlJtTERwMUxiV01rTDcvK3JYZHVxdWpJeUw2WFlucStldDltdURpZFk2MGZtWEpmaGRyQjA2TnZ0cHRaMnB6UGd2RkpWUkgxelRaL1A3KzN1UjNoUURBQ2VidDZFQjhXeU1IbXQwekl6WFduVnVoNHo3eTZkZVJPenB5NTFXTmZxNGVabG0xcWNYNXBEUXZRTUxsMCtSMUhaUmJ1QUU4RGQxWXNRLzBqV0xiaURMNCsvMStmWE5KSEovOUtpWDJTa2MrRDJYWVkvbllhbTYyNHEzaFFEMzVvSjNqTEFOdXdrUWN2WUlNbE5oSmlZYm9xQlNUN3c2NVB3NjVUZTIvZVhVZ0Z4ZzNRdXM5bk1WeWMvWk1ia1JXVG5ueUw5d2xIbVRGMUdTV1VCNXd2VDhmYnc0K3VVbmR5eDVnbW54MGVHeE5PYXNwUHErbktLeW5MeDh3N0N5OTNIdGs3d3ZvM2ZKZEFuMU9HNEhaLy9yOVB6elVwWXdtM0xIK3kxMzNwakI3OSsvUi82L0RyYk9sb3htZ3dPSlVGNmNpcm5FR2R5anpsTlNIUTlvOGxBOHFUNWJBMTZIQUNOV3N1RHQzeS96eGwzZTlMVGRHQ0E4dXBpeXFvdnMycnVac3htTXlmUDdYT291YWx5VWZIUXJmOWdHOGtHYTczTzY3UDhBaGlOQmd3cXZkTVJaMjhQdjBGNVRXUEJ4SGlWWXRCMHpWd2JKZVU2K3FWUkQvK2RBditmdmZzT2orbzRGei8rM2I3cXZYY2hCRWhJVk5GN054Z2JZeWRnN0NSMjdEaTJrempKenluWGlkTnpjMVB1VGVJNDEvYU40NFliYm1Cc2pDbW05eWFRaEVCSVFrS29JNFI2Mi9yN1k2V1YxcEpBQ0lsVmVUL1A0OGQ3enM2Wk15dEdzTytabVhlT2xEaWVIKzBMUDV4cyt3ZFZPSThrYUJrY0JrSnlFeUhFN1JmbkRmOWFDbVVOY0xHNjY3MnJlMHNCSE41MXcySTljdXpzTGd5bUZwYlB2QjhQVnkvMm5Oek1tSmlKYkR1OGdmSHhNeGdiTjRVM1Avc2JLWW56dTd3K05DQUt0VXBENmRYTDVKZGtFUlBxR094NHVIamg3ZUhYNlRxbFV0VmxmVmFzbUMzbUx0OXpLR2V4OU9EVHRjc3Z5V3B0Yi9STlhSZnNGOEczN3ZuWkRjdTk5c2xmT3AzVHFIczJ0N3JGMkV4ZTBmbE81MTMxN2c1N2NYYm5pK01iOGZId0p6WjhERmFyaFEwN1hpQy81QUl4b2FNY3luVU1PTUUyc3YzVzU4OTFXMjl1NFM4N25YdjRycDhRRWRSWGp6d0dOZ2s2Ulk5WnJGQlNiM3V0VkVnbTFadHh2QlQrZE53MnJiYU5ueDRlSFFlTG81elhMdUZJZ2hnaGhCallndDFzLzgwTTY5dDZEL2RCSGRYMWxadzh0NDlWOHg5dVRSNjBsUEpyUmV3NnZwR3EycXVzVy9ZVXJubzM0aUlTMlhIa2ZaSkdUdTFVaDBxcDR2djMvd0c5enBYUERyN055amt6TUpxTW1FekdYclVwTGZzSWFkbEhidldqT2JCYXJSeE8ydzdBL3RUUG1EbCsyWUFLbktwcUszaHY1NHVkemtlSGp1TCtwZCs1N3JWSE0zYVJWM3llTlV1ZVFLVlVFUitWVEZUSVNEN2R2NTdIVmorTFh1dlM3YlZoZ1RFOHV1cVpUdWUzSEhnTHZjNlZSVk5XZDNyUDN6dTRCNTlvYUpDZ1UvUlljYjB0OEFTSWtNeTFQZEpvZ3VkUHdjNEN4L05MbytHN0U4RkZmZ09GRUVLSUllRmE3UlZHUjQ4bklXWWlBQzQ2VjlZdStRNHZmdmdibGt5N0Q5ZlcvUzhYcE56RHFmUDd1d3drRzVycUtLOHNJcjhrQzRPeGhkM0hON0ZwOXlzM25CTGFuWVRZU1YwR08xOW1OQmw0OGNQZmRQbmVxbmtQMjE5YkxCWStQL1F1SlJVRlRFOWV6T1d5WEY3NzVNOUVCc2N4WTl4U1JrYU01ZGxIWG5EcUE5eWVqcVorMmJuOFZIWWUrNUNFbUltTWlocG5QNzkwK2hwZTNmd24zdC94SXV2dWVLcmI2YkE2clo3UWdNNGpDVHF0SGhldGE1ZnZEU2Z5bFZmMFdHRmQrK3R3RCtlMVk3Qkl1d0ovT0FxVnplM252SFh3ZEFwTWw2eTBRZ2doeEpBU0d6cUdLV01kcDgwcWxVb2VXLzF6aDRRN3dYN2hySmkxam1ObmR6dVVmZW5EMzNLbHlyWUd4OTNGbHRRbTFEK0tFUCtvbTFvNzJaRk9vKzl5T3U2WEdZd3QzYjdYbGhIM2Nsa3VYeHpmU0ZGNUhsTVM1N040NnIwQTVCWm1zaTkxQ3h1Mi95OUJmdUhNbjN3MzhaRkp2V3F2czZUbEhPWFRmZXNKOVkvaTdnNUJOdGordk82Yy9TQWY3MzJOdHo5L2pxOHNldHorQUVIMG5BU2Rvc2NLTzZ6bmpKQ2dzMXN0Wm5qcERIeDYwZkg4dEZCYjZuZlBHeWQ2RTBJSUljUVEwVEhnUEpMK0JScTFGcVZTeVpuc3c3aDBDQ2FuSlMxQ3E5VVRGaENObDd1dlF4MXRpWVJlMmZ6SExrY1JUV1pUbC9kT3l6N0MyWXNuZXRWdXE5WEtsYW9TY2d2UGN2YmlDY29yaTlEclhGazUrMnRNR0QzVFhpNHVJcEc0aUVSeUxwL2xpK01mc1dINy94SVJOSUlGS2F1SUNobnBVR2ZwMWN2ODl1WEhlM1QvbmdUTGZXSDNpWTg1ZUdZYm9RRlJyRjM2blM3WGppYVBuRXB0UXhXN1Qzek0vMjM4SGQ5ZS9Rc0pQRytTQkoyaXh6cU9kRVpJRXFFdW5hK0UzeCtCOHNiMmMyNGFXNHIzSlRlMzFsNElJWVFRUTB6TzVYUXFhOHF4V3EyNHVYaXdzTVBVMS9Halp0encrcVhUMStEckdkRHAvQ2Y3MTNkWmZrUjRBdFBITGJsaHZVYWpnWGUzLzlQaDNJYnQvMHRPNi9Za2dUNmhMSjU2THhOSHorNjBGMmlia1pGakdSR2VRR3JXQWZhYy9JU3RoOTdoMjZ0LzRaQmgzTThyaUpWenZuYkQ5bXc5K000TnkvUVZGNTBiQ2JHVHVIdnVROWROVmpSci9ETGNYRHhvYktxWGdMTVhGRlpKenloNjZQdTdJZk9xN2ZVL0ZrTEM3WGtBTldqOEt3M2V2K0I0Ymx3Zy9IUUtCTG82cDAxQ2lMNzMrU1g0bitNd0lRaitNdGZaclJGQzlJWEhIMytjWDM3ckpXYzNZMEM1V2wxR1h0RjVZc1BIM0hUQ202YVdScHBiR3ZIeGJOK1QxR0t4WUxGYWhzMFdJZjNwdHk4L3pwTlBQb20vdno4QkFRRm9ORDNMN090TThxY3VlcXpqOUZyWm83TmRkUXY4NHFCdGxMT05SZ25mU29aNzRtMnAySVVRUWdnaEJoTi83K0JlWjFkMTBibmlvbk44NHE1VUtsRWkreW9QVnhKMGloNXBNdG4ybVFUdzBrblcxVGJaVmZEc0FialdJVmxRbkRjOE93UENlN2ZtWHdnaGhCQkNpQ0ZGUWdmUkkza2RObUdPbENSQ0FHek5nNytlZER5M1pyUnRoRk1JSVlRUVFnaGhJMEduNkpITHNsMktuZEVDejZmYWdzNDJXaFU4TXhWbWh6dXZYVUlJSVlUb25kaW9rVGN1Sk1RQUVSNWkyL1BUbWZ1aDNpd0pPa1dQRkVubVdzQzI1K2F6QnlDbnF2MWNvQ3Y4WVE1RUQrT2ZpeEJDQ0RHWU5iVTBVbFpaUkxDZlBEMFdBMXZwMWNzMEc1cWMzWXliSnF0NVJZOTBUQ0kwWEtmWG5xdUV4N1k3QnB6akErRmZTeVhnRkVJSUlRYXo4TEF3eWlzTG5kME1JVzZvckxJUVB6OWZGQW9GS3BWcTBJeDJTdEFwZXNSaGV1MHdETEEreVlVZjdvYWFsdlp6YTBmRG4rZUMrOERQVWkyRUVFS0k2MGlaT3BuODhreG5OME9JRzdwWW5NR0l1RmlVU2lVYWpVYUNUakYwV0t4UVVtOTdyVlJBNkREYUQ5ZUtiZjNtUDFMQjNMcWpyVjRGdjU4Rmp5YmJmaDVDQ0NHRUdOeVNrcEp3OWRKd0xITzNzNXNpUkxjT3ArOUVvVE1SRVJHQldxMUdxOVdpVkE2T2NHNXd0Rkk0VlVtOUxmQUUyellnd3lYUU1sdmhQNC9BNXR6MmN5RnU4T0lTbUJicXZIWUpJWVFRb3UrdGUrQitpcXR5T0pheHk5bE5FYUtUSStrN0tiNld6Y3haTTFDcjFiaTd1NlBSREo3cGRwSklTTnpRNVdHWVJLakZETDg4Q0tmSzI4L0YrOEJmNW9IYjRQbjlGa0lJSVVRUEtCUUsxR28xRHovNklHK3VmNXVOZS9PSUNVa2cyQytDRVA5SVp6ZFBERk9sVnk5VFZsbkl4ZUt6S0hVbVpzK2Zqa3Fsd3MzTkRXOXZiOVJxOWFDWlhpdEJwN2loamttRWhzTjJLZlZHK09rK3VIQ3QvZHpFSU51VVdxM0tlZTBTUWdnaFJQOVJLcFhvZERyV3JQMEtKMDZjSU90Y0trY3p0NlBUdWxKVWVzblp6UlBEVEhoSU5NMkdSdno5L1lnZEZXT2ZVdXZpNG9LdnJ5ODZuVzdRVEswRkNUcEZEM1RjTGlWeWlJOTBWamJEai9aQVlZZlB2REFTZmpwMStFd3JGa0lJSVlZcnRWcU5oNGNITTJiTUlERXhrZnI2ZWt3bUV4YUxCYXZWNnV6bWlXRklvVkNnVkNydFUycTl2THpRNi9XbzFZTXJqQnRjclJWTzRUQzlkZ2lQZEJiWDJ3TE9pZzViSDMxMUZEdzJ6bmx0RWtJSUljVHRwVmFyY1hWMVJhdlY0dTN0amNGZ3dHZzBZamFiSmZBVXQxWGJ0aWdhalFhdFZvdEdvMEd0VmcrcUVjNDJFblNLRytvNHZUYkd5M250NkUrNTFmQ1R2VkJyYUQvMzFFUzRLODU1YlJKQ0NDR0VjN1J0UjZGV3E5SHI5Vml0VmdrNGhWTW9GSXBPL3cxR0VuU0s2Mm93dGdkaW5scHdHWUk5NXV4VitJOTkwR3kySFNzVjhQTnBNRGZDdWUwU1FnZ2hoUE1NNWkvNFFndzBRekNFRUgycDQzck9FSGZudGFPL3BGZllrZ1laTGJaampSTCtjN1l0Y1pBUVFnZ2hoQkRpMWtuUUthNnJwTDc5ZGRnUUN6clBWY0l6KzlzRFRnOHQvSEVPalBKMWJydUVFRUlJSVlRWVNpVG9GTmRWUEVTRHpyd2ErTWsrMjM2Y1lOdDc4KzhMSUdxSVorY1ZRZ2doaEJEaWRodDhxWS9FYmRWeHBETjBpR1N1TGFpRnAvZEFzOGwyckZmRFgrWkp3Q21FRUVJSUlVUi9rS0JUWEpkRDBPbm12SGIwbGFKNitIOTdvSzQxT1pKT0JYK2VDL0Urem0yWEVFSUlJWVFRUTVVRW5lSzZITlowRHZLUnppdU44UDkyUTAyTDdWaWpoUCthQXdsK3ptMlhFRUlJSVlRUVE1a0VuYUpiUmd0Y2E3YTkxaWpCVytmYzl0eUt5bWJiQ0dmYjUxRzNacWxORG5CdXU0UVFRZ2doaEJqcUpPZ1UzU3Jzc0YxSzVDQmU3MWpkWWh2aExHdXdIU3NWOEp1WnNpMktFRUlJSVlRUXQ0TmtyeFhkR2dyYnBiU1k0Y2Q3MjdQd0tvQmZ6WUNwSVU1dGxoQkM5RXA2ZWpvblQ2UlNWRmlJaTk2Tmk1ZXluZDBrY1l0aW8wYlMxTkpJUkVRNGsxTW1NWGJzV0JRS0JRcUZ3dGxOdTYya2I5ODg2VHRpTUpHZ1UzU3J1TU5JWitnZ0REcXR3TzhPUTM1Tis3bWZUSVdaWVU1cmtoQkM5TnI2MTkra3FkWkNaTUFveHM5WVJMQmZ1TE9iSlBwSVdXVVI1WldGSE54MWd0U1RaMWozNEZyVWFqVks1ZkNZa0xiKzlUZHBxakVUR1NoOSsyYlorODRYSjBnOWVacDFEOTQvclBxT0dEeWtSNHB1RGZZa1F2OUtnNk9sN2NmZlNvYkZVYzVyanhCQzlOWkx6LzhiTDFVRUsyZCtnM0h4MCtWTCtSQVQ3QmZPdVBqcHJKcnpDRjdLTUY1KzRUV2FtcG93bTgzT2JscS9zL2Z0V1E5SjMrNEZlOStaK3doZXl2QmgxWGZFNENKQnAraldZTjR1WlZzK2ZIQ2gvWGhwTkt3WjdiejJDQ0ZFYjYxLy9VMUN2T0pJU1pqbjdLYUkyMkJxMGtKQ2ZPSjRhLzA3MU5mWEQrbmc0WTNYM3lURWE0VDA3VDR5TldraG9jT2s3NGpCUjRKTzBhM2lqa0huSUJycFRLdUF2NTVzUDA0T2dLZFRuTmNlSVlUb3JmVDBkQnByTEtRa3lwZnk0V1RhMklVWUd1REVpUk8wdExSZ3NWaWMzYVErbDU2V1RsTzFtWlRFK2M1dXlwQXlkUmowSFRFNFNkQXB1bVN4MnZhMUJOdDJLUUV1em0xUFR4WFZ3eThPMk5vUHRnUkl2NXRseTFncmhCQ0R6Y25qcVVRRnhqdTdHY0lKWWtNVE9IYzJpOXJhMmlFNVluWHlSQ3BSUWFPYzNZd2hhYWozSFRFNFNkQXB1dVF3eWpsSWtnalZ0TUJQOTBLanlYYnNyb0UvelFVM2pYUGJKWVFRdlZWWVZFaVFYNFN6bXlHY0lOZ3Znb3FLQ3VycTZqQ1pURml0Vm1jM3FVOUozKzQvUTczdmlNRkpnazdScGNFV2RCb3Q4TXgrS084d092dUhPUkE4eU5haUNpRkVSeTQ2VjBtc01reUYrRWVpMCtveEdvMFlESVloRnpoSTMrNC9RNzN2aU1GSmdrN1JwZEpCdGtmbkg0NUNkbFg3OFRQVElNSFBlZTBSUW9pK2tGZVE0K3dtOUVyWjFVS2FXaHE3ZksrdXNZYkxaYmw5OWtXNHFibWhUK29aaUlwS0N6Q2J6UmdNaGlHM05tK3c5dTNCWWlqM0hURTRTZEFwdWpTWVJqcmZ5NElEUmUzSFgwK0VPZkx3VkFnaG5PYkQzUyt6YWMrclhiNTNQaStWMXovOWI0d21RN2ZYVjlkVjhwZjFUMU5XMmY2WCs2RXoyemw0WnB0RHVZcXFVdjd5NXRNVWxsM3NkVnRmK3ZDM3BHWWR2RzRaaThWQytiWGlUdWViV2hxcHFhL3E4ci91Z3U2YlpiVmFaWXJrRUxMMTBMdTg4TUd2KzZ4L1hJLzBIVEdRcUozZEFERXdGZGUxdng3SVFXZDJGYnlTMFg2OElOSVdkQW9oaExBeG1vd2NTZDlCUnU1eGF1b3JVYXMwaEFmRnNtN1o5L3JsZnBYVjVWeXJ1Y0xVeEFXOXJxT2dOQnVMeFV5QVQ0ajluTVZxNGVTNXZjeElYbUxmK0Q2ditEdzZqWjdRd09oT2RaUmZLOFpnYkhFNDUrc1pnTUhZUW4xVHJmMWNZM005VjZ2TEtDelBzNS96OGZESDNkWFRmbnpnOUZZT3BXMW43ZEx2RUJ2V3Z2L1c3dU9iT0pWMW9NdlBNR24wYkZiTWZ1QW1QN25vcWZQNXAvbmdpLy9yOHIzLzk4Q2ZIZjc4akNZakIwNXZKU1AzR0ExTnRYaTUrNUdTT0krVWhIa29GSTZaQm1zYnF0bDFmQ081aFprWVRRYUMvU09ZTjJrbHNXRmpPdDBuTGZzSVI4L3Vvcks2REwzV2xZVFlTU3hJV1lWV28rdXlYUm01eHpsNWJoOVR4eTdnYW5WWnQ1OU5wOUVUNkJ2YWt4K0RFSU9HQkoyaVN3N1Rhd2ZvZGluMVJ2akZ3ZlpNdFRGZThKTXB6bTJURUVJTUpDMkdadFovOWxmS0tnc1pIVDJCY2ZIVE1SaWJLYWtvNkxkN25zdFBCV0JrWkZLdjY4aTZkQVpmcjBBdUZtWUM0T251UzBMTVJQYWMzTXlsa2d2a0ZHWndxVFNiMnZvcXpCWXovLzc0dit6WGVydjdzV2JKRTN5eTd3M0tLZ3Z0NTYxV0t5dm5mSTJhK210a1htemZWNnV4dVo2TTNHUGtYTFk5d2F5dXU4ckNLYXVabHJUUVhtYkd1Q1hrbDJTeFlmdi9zbTdaOTRnT3RXVVV0bUlseURlTXUrYys1TkQrVFh1N0h1WHRMUm1wNnF5NWRhUncwcGc1dU9nY0V6aDBEUHFzVmlzZmZQRVN1WVdaSk1WTkljQW5sSE41cDloMitEMmFtaHVZTytsT2U5bjZ4bHBlM2Z3bm1nMk5UQmcxQzYxR3grbXNnN3o5K1Q5NDRJN3ZPenh3T0hobUc3dFBmRXhFMEFqbVRMeVRrb3BMSE0vY3c1V3FFcjYyL0FlZGd0bXIxV1Y4ZHZCdDFDbzFxVmtIdXgxZE41b01oQVZFODhpcS83amxuMUhiNXhkaUlKQ2dVM1NwcEhXSmpGSUJRYTdPYlV0M2ZuY1lLcHRzci9WcStQMXNVTXVFY1NHRXNQdnM0TnRVVkpYd3dCMVBkVGxTMHgvU2NvNEE4T0tIdjNFNDcrc1p3TGZ2L2NVTnIyOXFhZVJpMFRtVVNxVjlpdTdZdUNtc21MV09BSjhRenVXZllsVDBlTnhkdmRoMWZCTXBDZlB3OHdxeVgrK2l0d1VnMzdyblovWnpIKzk1alV1bDJjUkhKdVBtNHNHOFNTdnQ3ejMzN3MrWW5yU1lLV1BuZDlsdUFJMWF5NW9sVC9MNnAzK2h1Q0xmSG5SVzFWM0Z4ek9BWUgvSExLeHFsYVJONzIvTkJsdlFPWHZDY2p6ZHZMc3RsM254SkxtRm1jeWVzSno1ays4Q2JIdFovbXZqN3ptVXRvMUpZK2JZUjBYM25mcVUyb1lxSGx6K0EzdUFtUnczbFpjKytpMWZIUHVJeDFiL0hJQ2ErbXZzTy9VcDBTSHhQTGo4Qi9hUjk0LzN2azU2emxHeUM5SVpGVDNPM29icXVrcmUzZlpQVENZamZ0NUJQTERzS1R6ZGZSemEyV0pvNXBOOWI1QlhmSjc1S1hmMzBVOUppSUZEZ2s3UnlaWEc5dEhESU5lQnVjZmxoaXc0VmQ1Ky9QTnBBemM0RmtJTUxRUHg3OFN1bEZVV2NmYmlDV1pQV0g3YkFzNUxKZGxjcTduQ2xNVDVoUGhIMnM4Zk83c2JpNlZuK3dXZXVYQVlGNzBiMzEvN0IvdVgrVFozem5vUUx3OC9QTjI4YVdwdVFLdlJNWFBjVXZhbGJtRkJ5aXJjWERwUHpUbWE4UVhuOGxONWFPV1B1RnlXeTRXQ05JZjMyMFk2UzY3YVJuL3JHcW81ZS9FNFpaV0ZURTllVEpCdkdHREx0dnJZNm1kUktWV0E3ZWQ3cWVRQ0N5YXY2blJQcFVKSlhWTU5WcXUxMDRpWDZCdHRheUpkZE5mL3gvOU05bUhVS2pYVGt4ZmJ6Mm5VR2xJUzVySHR5SHZrRkdZd1lkUk1UR1lUR1JlUEV4WVk0ekNpNmVjZFJIeGtNdWN2bmVaYWJRVytuZ0ZrNUI3SGJERXpZOXhTaHo0Nkkza0o2VGxIV3grTTJJTE95cG9ydlBuWjMzRFJ1L0hkTmIvamszMXY4TXJtUDdKcTNzUEV0TjZuc093aW0vZS9nZFZpNFp0My85UmhXcmtRUTRVRW5hS1RzZzZKQUlNRzRKWWo1eXJoMVE3ck9PK0tnK215OUVFSWNadDR0YzdjYXpRNnR4MDNjamIzT0FBVFI4OEdvTm5RaEFJRk9xMiszKzU1T0cwNzdpNmVMSnA2TDJwVisxZU1RMm5iQ2ZCMi9DSjk2dngrWWtKSE80d1NHazBHanFUdklIbmtOT29hYSt6blBkMjhVU2dVUkFTUHNKOUx6em5LNk9nSldLd1dUbDg0eEl4eFN6c0ZuWGxGNTlsNTdDTld6WHVZMElBb2pDWUQvdDdCRG1WVVNoVnVMcDcyOHhlTE11M0hTb1dTN0lKMGU5a0FuMUI4UFAwcHZuS0o5M2UraUl2T2pZbWpaM1g2T1FUN1JYQXE2d0QvOWRyM1VDaVVyRjN5cEQzQUVIMmpxYVVCcFVLSlJxM3R0b3pWYXVWeVdTN0IvcEhvdFM0TzcwV0dqQVNncEtLQUNhTm1VbDVaaE1IWVFrem9xRTcxUklhTTVQeWwwNVJXRk9EckdjRGwwaHdVQ2dWUklmRU81UUo5UTNIUnVkcW5yNXZNSnQ3NS9CKzQ2dDE1Y1BrUGNOVzdjZit5NzdIdDhBYmUzUHAzeG81SVFhVlNrNTV6bEltalpyRjQybjNkcmdjVllyQ1RvRk4wMGpIb0hHajdYTllhNEpkZldzZjU1SGpudGtrSU1ieW9Xd2V1cXJ0UHZqb2dGRjNKdzhQVmk2YVdCdDdiOFlKOWZXTjRVQ3dyWmoxZ0g4SHJLMlZYQzhrdHltVFJsTlVPQWFmUlpLU3lwcHl4STFJY3lxZm5IbVBQeWMzY01mTitKb3lhQ2RpeXhMcm8zYWlvTHVXNWQ1K3hsMTIzN0hzY1NyTmxycDJTdUlDSW9CSGtsMlR4d0IxUGRkdWVxdHFyZkxqN1phWWxMU0lwenJiZ1B5cGtKRkd0d1VhYlUrZjNFeHMyeGo2OU5pUDNHREdobzVtV3RKQ2EraW8yN0hqQlhuYngxSHRKU1p6UHh0My94bVEyY2YvUzc5aW44M2EwYk9aYVJrWW0wV3l3clFFSjhvdm9WRWJjbXVhV1JyUmFQZFYxbGFoVWF0ejBIcDFHeHVzYWF6Q1pqZmg0K0hlNjN0dkR0cTlhVFYwbEFOZHFyN1NlNzc1c2RZZXlIcTVlYU5TZHAxRjd1dnRTV1cyYmlxVldxYmwzNGJmdzl2REh0YldmcUZWcWtrWk9wZWhLSG1jdm5nREEzenVZcUpCNGpDYURCSjFpeUpLZ1UzUlNQa0JIT3EzQWJ3NUJkV3N5UWxuSEtZUndwdklHdUZRRDBWN09ia25YcW1vclVDaVV2THY5bnlURVRHSkc4aEpLS3k5ekxHTVg2N2Y4bFNmdSs1VkRoczlidGVQWWg3anEzWmswWmc1bGxVVUUrOW4ycnJwVWVnR3IxVXIwbDBhUXZyYjhCMnc5OUM2ZjduK1Rvdkk4N3BoNVB6cXRubS9jK1RTZzRQa05QMmQreXQyTWlocVB5V3drSWlpT1UrZjNVOWRRVGRhbDB5aFFjT1ZhTVFXbHR2MGUwN0tQNEtwM0o5Z3ZndWpRZUxJdW5hYTVwWkhVOHdkSVBXL0xNTHQ4MWpvdWwrWjB5amk3N2NoN2JEdnlYcWZQNU9sSFE0bGVBQUFnQUVsRVFWVG16WSsrOXQ4QS9Hdmpmd0syb09HclM1NmdxYVVCdmM2MTJ5eWt2bDZCdUxsNDNuRDZwK2lkWmtNanpTMk4vR09EYloybFdxVm1SSGdpaTZiZWk1OVhvSzFNNnhSYzNaZEdPY0dXSVJiQVlHcTVZVm50bDhvMnRUUjIrN3VqMTdwZ01odXhXQ3dvbFVwQy9DTzVWbk9GQ3dWbnVGUnlnZHpDVEZvTVRZeUlTR1RSbEhzeG1ZMmN1WENJemZ0ZXgyd3g0K1BoVDZCdkdQN2V3WGg1K0RFaUxBRWZ6ODZCc0JDRGpRU2RvcFB5RGx0SERhU1J6bmZQUTFwRis3R3M0eFJDT0pPWERuNTlDUDQ4RHdJSDROOUZMY1ptRE1ZVzdwaXhscFRFZVFDTWpVdkIzY1dMbmNjKzVNUzV2ZmJFS3JmcVFrRWFsMG91c0hMMjE3aGFYY1lybS85SThzaHBMSjk1UDJrWER1T2ljeU04TU5iaEdyVkt3NzBMSHNYWE01Q0RaejdueXJYaTFpbUk3ZnQwNmJXdWVMVW1YRm1RY2pmbld6UGphdFE2UXZ3anlieDRFcFBGQkVCT1lRWnFwZTFyVFhSb1BBbXhrd2p5dFFXK0ZxdUZkN2YvRTUxR3o5SVphMWc4N1Q3N1BWNzQ0TmRNUzFwb240Wjgrc0lod2dKc1c3QW9GQXA3ZXpxdXpWUXBWYXpmOHRjYi9seVdUVjlqSDBFVmZXdHl3bHpHanBpQ1dxMmhvYW1XM010bnVWQ1F4dVd5WEI1Yi9YTzgzSDN0NjRpVmlzNVBwOXYrUE52K2I3NWVXUnpMV2l4bSs3bnJsZDI0K3hWeUM4L1NiR2hDcTlFUkhUS0toVlB1WVV6MEJGejBibXcvOGo1ZTdyN2N2K3k3dEJpYXlTcytUMEZwTnBmTGNza3RQSXRDb2VUNzkvL2hWbjVNUWd3WUVuU0tUaHpXZEE2UUwxSjVOZkJhaDNXYzk0eVVkWnhDQ09jYUh3aG5yOENqMitDcFNaRGdON0QyTlZZcWxDZ1ZTaVo4YWMzaCtQanA3RHoySVVVZDlxVzhWVjV1dm9RRnhqQisxQXdVQ2dXcjV6L0Nsb052VVh3bG41cjZTaVluek9zMDlSRnNYOHdYcE55Tmw3c3ZCYVhaTkRUWDhmNFhMd0cyOVoySDByYVJsbk9FaEpoSlRCb3oyMzdkdVBocGpJdWZCdGltUFA1anc4KzViK0ZqOWhFdWdFc2xGekJiekV3Y1BZdks2bktzVml2QmZoR2N6MCtscWJuOUh6cURxWVhDOGp5VUNsdUNJQVVLYWh1cnIvdDUvYnlDZVBJcnYrYkZEMy9EbXNWUGRCckZQWDNoRU51UHZFOWtjTnhOL2lSRlQ0MktHdWR3UENWeFB2dFR0N0wzMUNjY3pmaUNwZE8vaXFaMXFtcUxzYm5UOVcxN3VPbzB0cEhOdG1tdGJhT1pqbVdiTzVYdHFsemJ2WFFhUFFxRmdsRlI0d2p4anlROGFBU2hBVkgySkZSdFNpb0sydHVoMVRNbVpnSmpZaVlBdHZXZ2RRM1ZYU2JIRW1Jd2txQlRkRkkrd05aMEdpMjI3VkhhZHBvYTZRUGZIbmZkUzRRUW90OTVhdUdWWmZEZkorQ1B4L3ErZnFVQ1ltOWNyRnR1THA2WXpOY2MxbGNDNkhXdUtCVktqT2ErVzVRYTdCL0IvVXUvYXg4SkdodVhRckIvQks5OThoZkFGaEJjejZReHM1azBaamIxamJWRUJObVNCUldXNWVMbkZVU2diNWg5VGQzTnFLbS94dm44VkNhT25rVlpaU0Y2blN1ZTdqNlVWUlpTM3lGSmtkbHNvcWEra3VLSzlwK1RUMHNBQ1RFVHU2MWJvVkRnN3gxTWZHUXloOUsyTXpJeXlmN1pXd3pOSEU3ZlFVTHNwRTVicWZSR1RRdHN6WVRqZFZCdmJzOXBNSmpkYXQvdVRrcmlQUGFlK29RclZTVUFlTHI1b0ZBb3FLbS8xcWxzMi9wTTM5WUhGVjd1dmtEN0dzK3V5clk5MVBEeThLTzBvc0EraGZiTFpkdnFUQnd4bWR6Q1RON2ErdmN1MjJzeUd5bStrbTlmMjlsUmJOZ1kxaXg1NHNZZldvaEJRb0pPNGNCSysvUmFwUUlDQnNCSTUrdG5vYkRPOWxxamhGL1BsSFdjUW9pQndWMXIrenVwc2hseXFpQy9HZ3lXdnFsYkFSemUxZnZyd3dLaXFhd3BwN0xtaXNNSVlFMzlOU3hXQzk3dU54L0lYWS9ybHhMcVZOZFYwdFRTd1BUa3hUME9HdDFkUGUxN2FCN0wyTVhvNkFra2o1emFxZHpmMzNtR2x0WWtQZGJXUjVJdmIvcFArOVRHSHo3d0o1TGlwckwzMUtjVWxlZHhMdThVc2FHMjdMR0xwOTdyVU5kejcvNk01TGhwdlpvR3UzREtQZnpmUjcvamFNWVhURTllak5WcTVkTURiMkl5R1ZnMmZjMU4xOWNWdlJyR0JVSmtDSmdVN1E5Z0I3TmI3ZHZkYVJzMTFLcHRvNVlhdFlaQTN6QktLaTVoTkJrZEV2OWNMczhGSUNyWWxsZ3ExRDhLaFVKaFh5UGMwZVh5WEpRS0plR3REMFRDQXFJcEtzK2orRXErUTBibHE5VmxOTFUwa0R4eW12MWNpSDhrOXk1NHRNdjI3anF4Q1E5WDd5NGZ5cmk1OU4xNmF5RUdBZ2s2aFlPclRlMVBVUU5kNldiRnd1MlRYUVh2WjdVZlB6WnU0RXo1RlVLSU5uNTY4QXVCYVgyOHZkN2hXN2cyT1g0YTZibkgySis2aFZYekhyYVB4QjFLMnc3QW1PdU01TjJxeXBvcmZMejNOZnk5ZzVrMzZkYldqVFlibWlpdkxITElPbnYzM0cvWTErQTFOTld5ZWQ4YkxKdStCbmRYVzFZbnRVcURqNmMvWTZJbnNPM0llNVJYRnJGMjZYZEl5ejdDNGZRZER2WFhOVlJ6OE16bm5NcmE3M0ErTVhZeWN5YXU2TlNleHVaNkRxZnRZTkhVMWZoN0I3TWc1UjYrT1A0UmJpNmVGSlpmNUh4K0t2Y3YvVzZmSlduU3FXQ2NQd1FFZ0taenN0UkI2MWI2TmtCRFU1M0QxRk9yMWNxK1U1OENNREl5eVg0K2FjUVV2amkra1pQbjl0cjM2alNhakp6STNJT0htemNqSWhJQmNORzdFUmVlU0c1UkpzVlhMaEVXYUZ2WFcxbGRUblpCR3FPang5c2ZySXdkTVlWalozZHpLSDA3YTRLZTZQUzdOWDdVRFB2OTNWdzhpSTlLeG1RMnNlWEFXd0NzbXZlUXZieVh1eS94VWNua2wxemdkTlpCRnFTczZ0WEl2aEFEblFTZHdzRkFXcy81NVdtMWlmNndhdVIxTHhGQ0NORXFObXdNaWJHVHljZzlUbjFUTFZIQkl5a3F6eU8zS0pQUjBlTVpIVzNiYjhwb01yTGo2QWZNR3IvTVBzWHdWbFJXbC9QbTFyOWpzVnI0eXFKdmQ3bXRSRTgxTnRmeHhwYi9JU1owTkJGQkl6Q2FXbWd4Tmp2c2VkazI5VEVpT001aFJCZGcwZFI3ZWVtajM2TFY2SWtORzBOOVV5MitYa0VPWlQ3WStSSmo0NlowQ3NMZHZ6VFNaRGFidUZSeWdjUHBPOUJwWFZnMGRUVUEwNU1YVVZaNW1ZLzN2Z2JBUGZPL1NWeHJJQ1A2enovZit3VWpJaElKOUFuRmFES1FXM2lXOG12RnhJYU5ZWHg4ZTlDWGtqaVB0SndqZkhGOEl4VlZwZmg2QlhJdTd4UlhxOHRZcy9nSmgrbm5pNmJlUzBGWkRtOS8vaHdUUjg5R3BWSnpPdXNnV28yZVJSMUd5TU1Db3hrWFA1MjA3Q084dGZVNVlzSkdVM3dsbndzRmFVeFBYdHhwTzZLR3BqcmUzL2tTcFZjdmM5ZmNyM2Y1ZVpRS0pXV1ZoYnp3d2ErWWxyU0lXZVB2a08xVHhKQWlRYWR3TUpDMlMza2xIVXBiMjZOUndzK21PWC9rVlFnaEJwTlY4eDhtd0NlRU05bUhLU2pKeHN2ZGwzbVRWakp6L0RMNzZFeFRjejM1SlZsa1hUck5taVZQRWg0WTArdjc1UlNlWmRQdVYwQ2g0SUZsVHhIZzAvdWhYN1BGekJmSE5oSVdHTU84U1N2WmRXSVRCbU1MUnpKMmtoQTdxVk9BMlpXNnhtcE1aaU1tczVIM2Q3N0UwdWxmSlNMSWNUV2hTcVhHMjkydjAvbU9ybGFYVWQ5VVMwN2hXY2FPU0dIWmpMVUExTlJYY1RSakorZnlUdUh0NFVkOVl3MjdUM3lNMFdSZ2ZQeU1McE1uaWI2Uk5ISXF1WVZueVM1SUEyeHJiSmRNK3dwVEV1YzcvTncxYWkxZlgvSC8ySG5zSTdJS3ptQXlHUW54aitTQlpVOFJHejdHb2M0QW54QWV1dk5IN0R6MkVjY3o5NkJXcVlrSkhjMmlxZmQyR24xY09mdHIrSGo0azVwMWtNdGxPZmg0Qm5ESGpMVk1UcGpyVU81Q1FScGJEcnlGUnEzbG0zZjl4R0dkcjlIVXZxNDZLbVFrMzc3M0Z4eEozOG4rMU05SXp6bkdzaGxyN0ErSGhCanNKT2dVRHNvR1NCS2g3Q3I0TUx2OStQSHh6aDk1RlVLSXdVYWxWREZuNG9vdXA0bTI4WFQzNFpHN2ZzbzcyLy9KK2kxL1pjMlNKeGdSbm5EVDk5cDIrRDJPWis3QjN6dVlOVXVlN0ZGUTJKMktxbEpNWmlOQmZ1SGN2K3k3NUJXZjUwajZUdTViK0JpRjVSZDVaZk1mbVpxNGdKQ0FLRFJxTGV1V2ZZLzZ4aHBxNnE5aHRwaUlESXFqMmRESXh0MnZrQmc3bVNsakYvRFJycGQ1L3IxbmlRNFpSVlRJU0x3OC9IRFJ1bkxIakxXb1ZHcnlpczVqeFlyRmFzRnNOdG1ERXovdklLeFdLMjR1SGl5ZDlsWGlvNUs1V0hTT2pOeGpaQmVrbzlQcW1UdHBKZE9TRmxIWFVNMzJJKyt6NWNCYjdEMzVDYkhoQ1l3SVQyQmtaQkw2THZaL0ZMMjNmT2I5UFM3cjV1SmhuOUo2SThIK0VYeHR4UTl1V0U2cFZON3dkeXUzTUpQM2RyeElZdXhrVnN4K0FMM1doZjJwbjZGUjYyaG9xcVdzc3RCaFZGeWxWREZyL0RMR3hFeGs4NzdYMlhIMEEwYUVKOTdTYkFFaEJnb0pPb1dEZ1pDNTFtQzJUYXR0aytnUGQwdldlU0dFNkRjdWVqY2V2T1A3dkxYMTcrUmN6dWhWMEJrWkhJZGFwV0h1cEpXMy9DVlpxOUVSN0JmQnVtWGZRNjkxSWZYOEFXTENScE1RTzVHRTJJa0Urb1p5SW5Ndmg5SzJZVEtiSEs1MWQvSGtCK3YreUJ0Yi9nZFh2VHNyWmoyQVRxdm51MnQreDltTEo4Z3VTQ2N0K3dpTnpmWDJiUytzMXM3cGVSUUtCZC85NnU4QTJ3allVMnYvZ0VLaDRQOCsraDJWTmVYNGVRV3hhT3E5VEJnMUU1MVdENENQcHo5cmx6NUpRV2tPcDdNT2NqNC9sY0t5WEljMWhtTDRpSXRJNU1IbFB5QzJ3M1R3ekx5VFZGU1ZvbFFvQ1F1SVp0S1l1WjJ1OC9NSzVPR1ZQNmEyb1VvQ1RqRmtTTkFwSExSbHJnWG5qU3krM0dGYXJWNWxtMVlyaEJDaWYrbTBlcjYyNG9kbzFOcGVYWjhRTzRtRTJFazNMRGRsN1B3YlpvcjFjdmZsMFZYUDJLZEozalAvbXpRMjE5dmZuekJxSmhOR3pRVEFZckZnTWh1eFdxMG9GQXFVU2hWS3BaTDVLWGNUSGhockR3aFZTaFhqUms1ajNNanIvNk5pdFZydFFhampORTNibC8rdkxQbzJKck9SMElDb2J1dUlDaGxKVk1oSWxodlgwZHpTS0tPY3cxakhnQlBnaWZ0KzFhUHJGQXBGbjZ5eEZtS2drS0JUT0Noejhwck96S3V3cVVPMmNzbFdLNFFRdDg5QVNselNNZUJ6MGJ2aG91LzZIeVdsVW9sVzJibmRJeVBHOXVxK0NvWEN2dDYxSzRHK29UMnVTNnZSRGFpZnFSQkNPSXVzY0JkMlZoeUR6dHU5UjJlekNmN3phUHR4b2ovY0pkTnFoUkJDQ0NHRUdOUWs2QlIyMTc2MFI2ZnFOcWVLZlNNVHJyUk83NVZwdFVJSUlZUVFRZ3dORW5RS08yZG1yaTF0Z0kwZHN0VStuQ1RUYW9VUUlqWktOaWNlenNKRGJPdEdyemZkZDdDU3Z0Mi9obkxmRVlPVEJKM0Nyc3lKU1lUK2VnTE1yYU9zNFI1d2oveGJKSVFRTkxVMFVsWlo1T3htQ0Njb3ZYcVpaa09UczV2UmI2UnY5NStoM25mRTRDUkJwN0J6MW5ZcEI0dmg5SlgyNHgrbmdGSWV6QWtoQk9GaFlaUlhGanE3R2NJSnlpb0w4ZlB6UmFGUW9GS3BodHlJbGZUdC9qUFUrNDRZbkNUb0ZIYmxUc2hjYTdUQS82YTJIOCtMc0NVUUVrSUlBU2xUSjVOZm51bnNaZ2dudUZpY3dZaTRXSlJLSlJxTlpzZ0ZEdEszKzg5UTd6dGljSktnVTlnNVkwM251K2Vob25VR2lGWUZUMDY0UGZjVlFvakJJQ2twQ1ZjdkRjY3lkenU3S2VJMk9weStFNFhPUkVSRUJHcTFHcTFXNjdDRnpGRFEzcmQzT2JzcFE4cmg5QjFEdnUrSXdVbDZvYkM3MG1GTlorQnRXTk41cGRFV2RMYjVlaUw0NnZ2L3ZrSUlNWmlzZStCK2lxdHlPSlloWDg2SGd5UHBPeW0rbHMzTVdUTlFxOVc0dTd1ajBXaWMzYXgrWWV2YnVkSzMrNGl0NytRTWk3NGpCaCsxc3hzZ0JvN3lqb21FYnNOSTV3dW5iZE5yQVVMYzRMNzQvcituRUVJTUpncUZBclZhemNPUFBzaWI2OTltNDk0OFlrSVNDUGFMSU1RLzB0bk5FMzJrOU9wbHlpb0x1Vmg4RnFYT3hPejUwMUdwVkxpNXVlSHQ3WTFhclI1eVV5U2xiL2VOOXI2VGdVSm5IaFo5Und4T0VuUUtBT3FOWUREYlhudnArbitQenRSeVd3S2hOaytuZ0ZyRzNZVVFvaE9sVW9sT3AyUE4ycTl3NHNRSnNzNmxjalJ6T3pxdEswV2xsNXpkUEhHTHdrT2lhVFkwNHUvdlIreW9HUHUwU0JjWEYzeDlmZEhwZEVOMmVtUmIzMTU3LzFjNWZ2eTQ5TzJiTkp6N2poaDhKT2dVQUZSMEdPVU1jT25mZTFtczhMZVQ3Y2N6dzJCOFlQL2VVd2doQmpPMVdvMkhod2N6WnN3Z01UR1IrdnA2VENZVEZvc0ZxOVhxN09hSlBxQlFLRkFxbGZacGtWNWVYdWoxZXRUcW9mMVZyZTN6U3QvdXZlSGFkOFRnSXIxUkFGOEtPdnQ1UGVlbkY2RzBOV21SUmduZmtlUkJRZ2h4UTJxMUdsZFhWN1JhTGQ3ZTNoZ01Cb3hHSTJheldiNmNEM0p0VzF0b05CcTBXaTBhalFhMVdqMXNScW1rYi9mZWNPODdZdkNRb0ZNQWprbUUralBvYkRiQm14MHlwSzlMdUQxSmk0UVFZaWhvMndKQnJWYWoxK3V4V3EzeXBYeUlVQ2dVbmY0YlRxUnY5OTV3N3p0aWNKQ2dVd0J3dGFuOWRYOU9yLzB3RzZwYmJLKzlkYkJtVlAvZFN3Z2hoaUw1VWltR0t1bmJRZ3hkTXZZdWdOc3owbGxyZ0EwZHRraDVhS3h0YjA0aGhCQkNDQ0hFMENWQnB3QnV6NXJPZDg1QmMydUczR0EzV0I3YlAvY1JRZ2doaEJCQ0RCd1NkQW9BS3ZwNWV1M1ZKdGlVMDM3OGNCSW9aUWFORUVJSUlZUVFRNTRFblFKd25GNGI1TmIzOWIrV0FlYldmQUF4WHJCUTluMFdRZ2doaEJCaVdKQ2dVMUJuQUVQcnRGY3ZIYWo2ZUFTeXFBNTJkTmpqK1pHa3ZxMWZDQ0dFRUVJSU1YQkowQ242ZldydHkrblFsdlE4M2dlbWhmYjlQWVFRUWdnaGhCQURrd1Nkb2wrVENPVlV3YUhpOXVNbkp2UnQvVUlJSVlRUVFvaUJUWUpPMGE5QjUvT3A3YThuQjBPU2Y5L1dMNFFRUWdnaGhCalkxTTV1Z0hDKy9wcGVlN0lNemxXMkh6K2EzSGQxQ3lIRWNKU2VuczdKRTZrVUZSYmlvbmZqNHFWc1p6ZEozS0xZcUpFMHRUUVNFUkhPNUpSSmpCMDdGb1ZDZ1VJeHZGSzhTOSsrdmFUZmlkdE5nazdSYnlPZDc1eHZmejBuSE9LOCs2NXVJWVFZYnRhLy9pWk50UllpQTBZeGZzWWlndjNDbmQwazBVZktLb3Nvcnl6azRLNFRwSjQ4dzdvSDE2SldxMUVxaDhlRU5PbmJ6akhjKzUyNHZhUlhpWDRKT2k5Y2cvU0s5dU52ak8yYmVvVVFZamg2NmZsLzQ2V0tZT1hNYnpBdWZycDhLUjlpZ3YzQ0dSYy9uVlZ6SHNGTEdjYkxMN3hHVTFNVFpyUFoyVTNyZDlLM25XYzQ5enR4KzBuUUtSeUR6ajZhWHZ0ZVZ2dnJxU0VRNWRrMzlRb2h4SEN6L3ZVM0NmR0tJeVZobnJPYkltNkRxVWtMQ2ZHSjQ2MzE3MUJmWHora0F3RHAyd1BIY09wM3dqa2s2QlJjNmJDbU04anQxdXNyYTRBRFJlM0hhMGJmZXAxQ0NERWNwYWVuMDFoaklTVlJ2cFFQSjlQR0xzVFFBQ2RPbktDbHBRV0x4ZUxzSnZVNTZkc0R6M0RvZDhKNUpPZ2M1bW9OWUdoOW1PV2xBMVVmckIvZmtPVzRMMmR5d0szWEtZUVF3OUhKNDZsRUJjWTd1eG5DQ1dKREV6aDNOb3ZhMnRvaE9lb2tmWHRnR3VyOVRqaVBCSjNEWEY5UHJhMHp3TGI4OXVOMUNiZGVweEJDREZlRlJZVUUrVVU0dXhuQ0NZTDlJcWlvcUtDdXJnNlR5WVRWYXIzeFJZT0k5TzJCYWFqM08rRThFblFPY3c3YnBmUkJFcUdQc3NIVU9oc2p5QlZtaHQxNm5VSUlNVnk1NkZ3bHNjb3dGZUlmaVU2cngyZzBZakFZaHR5WGYrbmJBOU5RNzNmQ2VTVG9IT2F1ZGhqcDlML0ZrYzRXTTN5YzAzNjhMZ0ZrdHljaGhPaTl2SUtjR3hjYW9pcHJydERZM05EdCsrWFhpc2t2dWRCbjkydTZ6cjE2d21xMVlyYjA3WFRFb3RJQ3pHWXpCb05oeUsydkc4NTl1ei9jYXYvdGFDajNPK0U4RW5RT2M5ZWEyMS83M21MUXVUVVA2bzIyMTE0NldCSjlhL1VKSVlRWTNETHpUdkhYdDM1Q1ZlM1ZtNzcyL1owdmNqYjNlTGZ2cDJVZllmZnhUZGV0bzdxdWtyK3NmNXF5eXZic2RvZk9iT2ZnbVcwTzVTcXFTdm5MbTA5VFdIYXgyN3JlL3Z3Zm5hN3I2TlhOZitKb3hoZlhiVTl2V0sxV21lYm9aTG1GbWZ4bC9kTjh1di9OWGwzZjBGVEhuOS80SVdkelQ5ejB0Uzk4OEd0U3N3NDZ0R1hqN2xjY3lsaXRWbDc0OE5mc1Q5M2FxL1oxUmZxZDZHdHFaemRBT0pkRDBLbnZmVDBXSzJ3NDMzNThYenhvNUpHR0VFSTRoZEZrNUw5ZSs5NTF5eVNQbk1hcWVRLzFhenNxcTh0cGFLN0QzZFhybHVxcHFhK2lwcjdTNFZ4ZFF6VUdVd3VYeTNJN2xZOElHb0ZDb2FDZ05CdUx4VXlBVDRqOVBZdlZ3c2x6ZTVtUnZBU2wwdllQVlY3eGVYUWFQYUdCM1Q4dGJXNXB4R0JzNmZiOXVJaXhIRXJiVGtyQ1BMUWEzYzErUkhHVG1sb2FPWGptYzg3bnAxTGZXSU9IcXpjeFlhT1pOK2t1M0YwZDkya3ptb3djT0wyVmpOeGpORFRWNHVYdVIwcmlQRklTNXFGUVhIOU9WbE56QTUvc2V3T2pxWVV6MlljWkZ6K2R5T0M0bTJycnRab3JOQnVhY05IZjNCWUIxWFdWWEswdUk5QzNmYTJTVHFQbjdNVVR6Sm00QW4vdllNQTI2dC9RVk1lSWNFbWtJUVl1Q1RxSHVjb09henI5YmlIbzNGc0lsYTBCcklzYTdoNTVhKzBTUWdqUmV5cWxpbG5qNytqeXZiS3JsOGt0eXJ6cEw4NDNVbGxkVGszOU5ZZHp4VmZ5MEd0ZEtld2lNT3hLZE9nb2V5RFlVYzdsZEE2bGJYYzQxOXpTaU1sc1pOT2VWenVWZi9JcnYwYWoxcEoxNlF5K1hvRmNMTXdFd05QZGw0U1lpZXc1dVpsTEpSZklLY3pnVW1rMnRmVlZtQzFtL3YzeGY5bnI4SGIzWTgyU0o3cHNaMDM5TmRadithdkRPWlBGaE1IUXpQOTk5RHVIOHpGaG83bHo5b005K3Z6ZGtkR216dDcrL0RrcXE4dEppSjJFbDdzdjVkZUtTTTA2U0haQk9vK3RmdFllZUZxdFZqNzQ0aVZ5Q3pOSmlwdENnRThvNS9KT3NlM3dlelExTnpCMzBwM2Qzc05zTWJOeHp5czBHNXA0YU9XUDJYTGdMVGJ0ZVpYSDd2bDV0d0ZrUTFNZDVSMUcxZ0V1bGRxbWdkYzMxcEJYZEw2cnl4d0UrWVhqNXVMQmhZSTAxQ28xalUxMVpCZWtvMVpyaVFrZGhZZXJGK2s1eHdqd0NlRncrZzZhVzJ4cnBiWWNlQk02Qk5GZlgvN0RtdzUwTzVKK0ovcVNCSjNEWEY5TnIzM25YUHZyRlNQQVZYcVdFRUk0alZLcFpFSEszVjIrOThySGY4VEh3NS94OFRQNjlKN0hNbmR6OHR5K0x0OTc2L1BuZWxUSGo3LytWMXgwN1ZudENzcHk4UFVLWkhMQ1hHSkNSMk9sL1V2d29iVHRsRlVXY3UrQ1J4M3FjTkc1b1ZGcmFXcHA1R0xST1pSS3BUMHdIUnMzaFJXejFoSGdFOEs1L0ZPTWloNlB1NnNYdTQ1dklpVmhIbjVlUWUzMXRINVp6N3AwQm9BbVF5T1ZOZVZrWFRxRG05NkRsTVQ1V0sxV2F1b3I4ZmJ3ZDJpRHdkaENpN0VKRDFkdmZMNzBudWdidnA2QnJGM3lIWWRSemVPWmU5aDIrRDFPbk52TC9NbDNBWkI1OFNTNWhabk1uckRjZm03cTJJWDhhK1B2T1pTMmpVbGo1blFhR1FWYndMVnB6NnRjTERySHl0bGZJelFnaW5zWFBNckxILytCOVZ2LzFtMUFWMUNXdzRkZi9LdkxObS9lOTBhUFB0dFhGei9PNk9qeG5MMTRBbERZKzYrWHV5K1AzL2RMUmtXUDUxeitLZTZMZll3SjhUTTVsTGFORWVFSmpJeEljcWhIcmRiMDZINUMzQTRTR2d4ekhVYzZlenU5TnJVY0x0WGFYaXNWOEJYWmRrc0lNWVFwQjNHR3RPeUNkSW9yTG5IM3ZJZTZIRkc4Rll1bXJHYmVwSlgyWTZQSndQTWJubVhHdUNWTVMxclVvenIwV2hmMm5Qd0ViM2MvQUV3bUF4L3UraGNQM3ZGOTN0Myt2NWpNUm50WnM5bUVGU3N2Yi9xRFF4MHBDZk5ZTkhVMVp5NGN4a1h2eHZmWC9xSFRaNzF6MW9ONGVmamg2ZVpOVTNNRFdvMk9tZU9Xc2k5MUN3dFNWdUhtNG1FdjIvYUYzMlEyVWwxN2xkekNzMHhQWHN5OFNTdkpMY3hrejhuTmZPUE9wd25yTURWMzQrNVh1RlJ5Z2Nmdit4V3V0ekRTSkxwM3oveHZkcG9hbXhRM2xXMkgzK05xVmFuOTNKbnN3NmhWYXFZbkw3YWYwNmcxcENUTVk5dVI5OGdwekdEQ3FKa085UmhOUmpidmU1MXplYWVZTitrdUpveTJ2ZS9uSGNTYUpVL3k3clovc243cjMxaXorQW04UGZ3Y3JvMlBUT1pIWC90dmgzUHZiSHNlalZyTFZ4Wjl1MGVmVGF2UlUzYTFrT0lyK1R4eDM2OGNwb2VETFdpZU9Hb1d3WDdodU9oYzJYYmtQZTVkK0MxeUxtY3dNaktwejJjeENORVhKT2djeHF3NGpuVDY5WEtrYzBOVysrdEZVYjJ2UndnaEJvTzJCM1RWemRjdk45QllyVmIyblBvRVA2OGdra1pNNmZQNnRScWR3MXJHdk9MeldLd1dva05INDZwMzczRTlSZVY1OXFCelJIZ2lzZUVKMURSVThlT3YvNDlEdVIxSFA2U3dMSmRIVnYxSHB6cU1KZ05IMG5lUVBISWFkWTAxOXZPZWJ0NG9GQW9pZ2tmWXo2WG5IR1YwOUFRc1ZndW5MeHhpeHJpbERrSG5Ndy8vQTdDTkVNZUVqWEVZUVk2TFNDUWxjUjc3VTdkdy83THZBbkE0YlFjWGk4N3h3QjFQU2NEWmo3cGFpOW4yVUVMZk9scHV0VnE1WEpaTHNIOGtlcTNqbDVQSUVOczZvSktLQW9lZ3M3YStpZzA3WHFDc3NwQTVFMWN3WitKeWgrdGlRa2V4ZHVtVHZMZmpSZjYxOGZlc21QVUFpU01tMjk5WHE5U29WZTM5M1dneVVIYTFrSm5qbDkzVTc4SGUxRStKREk1RHE5RlRVMThGZ0t2ZUhZMWFnNTlYb0wxY1J1NXh2RDM4aUFnYXdhWTlyK0xqR1NCQnB4aVFKT2djeG1wYWJBbUFBTHgxdmR2ZUpML0dOdExaWnQyWVBtbWFFRUlNV09yV1FiT3l4dXVYRzJoeUN6TXByeXhpeGF3SCtueVVzeXY1eGJZbmtnMU50ZllwcXQySkNSMk5UbXVMNXF2cnJ1TG4zVDdOZGVyWUJmenovVit5OWVBN0R0Y1lUUVlzRmpOL1dmOTBwL3JtVGxxSmk5Nk5pdXBTbm52M0dmdjVkY3UreDZFMFd3YmFLWWtMaUFnYVFYNUpGZy9jOGRSTmZiWjNQbitleXBweWgzUFBiM2pXMXY3NlN2UmFGejdhOWJMOXZXK3MvQkdlYnQ0M2RROXg4ekp5amdIWWc2NjZ4aHBNWm1PWFU1emJSaWhyNnRvVFZKM09Pc1RPNHg5aE1obTRlKzVEakl1ZkJ0aldLNy8xK1hQTW1iQ0NDYU5uRWhzMmhrZFhQY1A3TzEvaW85My9KdlhDUWVaTVdFRlVTT2VFRmdXbE9WaXNGaXdXOHcxL0Q0Sjh3L0h4dExYVlpETGk1eFhrMEgvdlhmQW9KOC9icHJCSGhjUXpiOUpLTW5LUE1YWkV5ZzBUSWduaGJCSjBEbU45a2JsMlkzYjc2NGxCRU83UmZWa2hoQmhLTGxiQnBScUl2clhFckxmTjhjemQ2TFV1SkkrY2VsdnVsMTlpQ3pvMzdYa1ZqVnJiWlJtTHhZelpZdWJ4ZTM5Sm9HOG9MWVptcXVxdTR1c1o2RkR1RzNjK2ZWUDdCYnJvWEJrN1lqS2c0UGtOUDJkK3l0Mk1paHFQeVd3a0lpaU9VK2YzVTlkUVRkYWwweWhRY09WYU1RV2x0bjBqMDdLUDRLcDNKOWd2Z3VqUXp1dEZhdXFybURSbWpzUDYwdHI2S3RScVRiY2pXUjNYcVlyK2tWZWN4ZDVUbnhMZ0UwTGlpQlFBZTRJZG5iYnpGQ3lkeHZiRngyQnF3V0t4OE5ibnozR3A1QUsrWG9IY00rK2JEdE9selJZek5mWFhhREcyZjNFSzhBbmgwVlhQc1BQWWg1eStjSWo4NGl3ZVcvMHN3WDdoRHZkcCt6MDRsTFlkdFVyVFpYQm90Vm94bVkzY01XTXRLWW56QUZpOTRCSFVLZzIxRFZXNDZOeFlPR1UxTGpwWHlxOFZrMXQ0bG9wckpWUlVsVkpSVlVwTTZHaU9adXpDWUd3bXIvZzhCbU1MYmk0ZUpNWDEvWXdHSVhwTGdzNWh6R0U5WnkrbXhEYWJZTS9sOXVNVnNiZmVKaUdFR0N3QzNlRFhoK0RQOHlCd2dNY1VsZFhsWEN3Nng3U2tSZDBHZ0gxOXY3WnBpNmN2SE9MaGxUOG0yRCtpVTdsTmUxNGxyL2c4dnEzVEJhMVlXVHoxM2s2SlhUeGN2V3hUSHE5ZTdsVEhsMzNybnA5M211cXIxN3JpNWU0RHdJS1V1em1mbndxQVJxMGp4RCtTeklzbk1WbE1BT1FVWnFCVzJyNGV0UVdkVFMyTkdFd3RwR1lkNEZEYU5oNjUrejhJRFlpeTE3OXg5eXVVVkZ6aU8xLzlyWXc0T2NHSnpMM3NPUG9CSG03ZXJGM3lIZFFxMjUrZnhXSUdRS25vUExMZjl1ZWtVQ2hRS3BVRStvUVM3QmZCL01sM28rbGhBb1YvWm5zQUFDQUFTVVJCVkI2ZFZzK2RzeDlrNHVqWlhDeks3QlJ3V2l3V01pK2VZSFQwZUFwS2M1ZzEvZzZtSjNkZTMzejZ3aUUrM2Y4bUVSMm14Ylk5d0ZDck5HalVXb2YrMjlSY1QyTnpQVmFybGJDQWFJcXY1Rk44SlIrRHNZWFNpZ0pxNmlwdDArZ2w2QlFEaUFTZHc5aXRqblR1S1lSbTI5L25lR3BoVnZqMXl3c2h4RkN5SWhZK3pvWkh0OEZUa3lEQkQwSjd2bVRydGpwNWZqOEFFMGZQdWkzM1M3MXdFSlZTeGFJcHF5bXB1TVNSakozY00vK2JEbVZxNnE5eFBqK1ZXZVB2c0FjSmVxMkxROEtYamhvYWE0a0lpck9QQkgxWldXVWgydzYvaDlWcTVWcHRCWjhkZkJ1d1RjTTlsTGFOdEp3akpNUk1ZdEtZMmZacnhzVlBzMCtocks2cjVCOGJmczU5Q3grenI1bXJxYS9pNDcydmNya3NGNnZWaW9lYk4zTW1yS0RGMkV4aGVSNEFMWVltTXZOT01ubk1YSXF1NUhmWnRvZ2dlU3JiSHd6R0ZqN1p2NTV6ZWFlSURSdkQ2Z1dQT3F5ajFiUStlT2c0UXRueFdnQ2R4dmJVZmRtTU5iMXVSMmhBbE1ORGlEWVhpODlSMjFETjhwa3o4SFR6NGVTNXZVd1pPeCtWVW1Vdlk3RllPSmF4aStpUWVJZWc5YjBkTDJJd3RWQmVXWVJLcWVMTnJYL0h6eXVJNVRQdnQ1Y0o5QTExV05QODNMcy9ZK2I0WmJmdDkxeUlteUZCNXpCMnJlTWVuYjBZNmZ3OHIvMzFzaGhReWNOZEljUXdFdWdLcnl5RC96NEJmenpXOS9VckZkQVhvWXJWYXVWYy9pa0NmRUxzbThuM0o1UFpSSHJPVVVaR0p1R2lkMlBXaE9WOHRPdGxKaWZNc3dkZlZxdVZ6dzl2UUs5MTdYRm1XN0NOTEhtNitYVDVYbTFyc2hVQXJWcEhSSkF0V1ZCaFdTNStYa0VFK29aMXlqUjZJd3FGZ3RyNkttYU9XOHE1L0ZRU1lpWXhkOUtkdlBqaGI2aHVYUXRvTkJsUUtWV2N5VDdNbWV6RHJUOERXMElidGNvMll2YlRiL3k5MSt0b2ExcGdheVljcjRONmMzc3Voc0dzTC9wMlkzTURiMjM5TzFldUZiTjQ2cjFNUzFyVWFaVFowODBIaFVMUmFmOVl3UDduNStzVjJPbTl2cEo2L2dCdUxoNk1pRWdreUMrQzFLd0RITTM0Z3Buamx0ckxIRHU3aXl0VkpUeHl0Mk5DckxEQUdFeG1JN1gxVldqVVdpS0NSdURoS3V1Q3hlQWxRZWN3ZGlzam5VVjFjSzU5N1Qyck9xK2RGMEtJSWM5ZEM3K2VDWlhOa0ZNRitkVmc2UG5Tdyt0U0FJZDMzWG85UmVWNTFEVlU5L20rbk4wNWZuWTNEVTExVEU5ZUFrQkN6RVJPaDQxaDQrNS84NjE3Zm9hcjNwMTlxVnZJTGtobnpaSW5IS2JCM3NpWkM0Zkp5RDNlNVh0V2Evc1AzdDNWMDc1OXk3R01YWXlPbnREbFd0YS92L01NTFFiYkU5aTJOWm92Yi9wUEZLMnA5WDc0d0ovNDN0cmZBKzJKa1FDZXVPOVhBSnc2ZjRBZFJ6L2dzZFhQMmtkSEc1dnJlWDdEc3l5Y3VwckpZK2IwK0xOMVI2K0djWUVRR1FJbUJReUJtTE5QK3ZZbis5L2dhblVwNis1NGl0aXcwVjJXMGFnMUJQcUdVVkp4Q2FQSjZEQnQ5bko1TGdCUndmM3pCYWI0eWlVdUZLU3hjTW85cUpRcXZOeDltRFYrT1h0T2JDWXFlQ1RoUWJGY0xEckhydU9ibURwMm9jTWFVb0JaNDVjQlVGNVpoS3ZlM1dFN29qWWJkNzlDenVVTSszR0xzWmx0aDk5ajU5RVBBYmgzNGJlSWkwanNsODhueE0yU29ITVl1NVU5T3JkMkdPVWNGemp3MXpNSklVUi84dE9EWHdoTUM3bHgyWnR4dUEvcXlMNmNEc0RJaUxGOVVOdjFOVGJYYytEMFZtSkNSOXRITlJVS0JYZk4vUWF2YnY0VGIzNzJONkpEUjNIczdHNW1UMWpPcUtoeE4xVi9TdUk4RnFUYzArVjdsOHR5ZVB2emYzUjdiYk9oaWZMS0lvY01vM2ZQL1FibTFuVi9EVTIxYk43M0JzdW1yOEhkMVpZZHFtMmtzaXRWdFZmWmZ1UTlRZ1BhZ3dXcjFjcTJ3Ky9ocW5mdnN5QmZwNEp4L2hBUUFKcWVMVFVjRkc2bGI1ZFZGcEZka002MHBFWGRCcHh0a2taTTRZdmpHemw1YnE5OTZyYlJaT1JFNWg0ODNMd1owVTlCMlk2akgrQ2ljMlh5bUxuMmM3UEdMK055V1E3dmJIdWVHZU9Xc2o5MUM1RWhJMWswZGZVTjY3TmFyZVJjemlBK0t0bCtia2J5RXBKSFRyTWZiOTczT21OSHBEQWkzUGFaUXZ3aisvQVRDWEZySk9nY3hoeEdPbTlpZXEzRkN0czZMRnU1VTVhcUNDSEVnRlYwSlErRlFrR1FYK2RFUG1EN0FyN2o2QWZNR3I4TUwzZmZXN3JYOWlQdll6UVpXRHp0UG9mem5tN2VMSjk1UHh0MnZFRDV0V0pHUmlZeGYvSmROMTMvc2JPN09YWjI5MDFmMTloY3h4dGIvcWMxR0I2QjBkUkNpN0dabUE0QlM5dDB5NGpnT0lkOUVMdmo0K25QUXl0L3pQSE1QZnpmUjc4akxEQWF2ZGFWL0pJc0hyN3JKL1oxcXFMdmxWUmNBdUJxVlNtN2ptL3Fzc3lzOFhlZzArcEpTWnhIV3M0UnZqaStrWXFxVW55OUFqbVhkNHFyMVdXc1dmeEV2L3c1cFdZZHBMRDhJc3RucmJOdkJRU2dWQ3E1YSs0M2VQR0RYN1A3eE1kNHVubXpadkVURG1zOHUySzJtTm04OTNXdVZKVVFINVZNazZHUkZtTnpwK1JjYXBXR0FKOVFHZDBVQTVMOGpUaU05WGFrODBnSjFCcHNyejIxTUtmcjd6RkNDQ0djekdxMVVucjFNdjdld2QxbTVHeHFyaWUvSkl1c1M2ZFpzK1JKd2dOamVuV3ZveGxma0pGN25Ea1RWemdrUkttc3VjTFI5SjJjdm5BSVR6ZHZ2RDM4eWJtY3dmclAvc2IwNU1YRWhTZjJPT05yU3NJODVuVVRyQmFXNWJKaHh3dWR6cHN0WnI0NHRwR3d3QmptVFZySnJoT2JNQmhiT0pLeGs0VFlTVDBLTUFHSExWTGFoQVpFc1h6bS9maDdCN1BuNUdZQU5Hb3RwN01PTWpsaDdtMVpRenNjdFUySnppM0tKTGNvczhzeWt4UG1vZFBxMGFpMWZIM0YvMlBuc1kvSUtqaUR5V1FreEQrU0I1WTlSV3g0MzI4dVhsU2V4N2JERzRnT2lXZlM2UGFrVlkzTkRadzZ2NThqR1RzeFc4ekVSeVdUWFpET3l4Ly9nUm5KUzBpS205SmxabW16MmNUWjNPTzQ2TjE0Nk00ZmtWTjRscXo4MDJqVVdzN2xwWklRTzdIUFA0TVEvVUdDem1Hc3ZNUEc1c0Z1M1pmN3NvNEpoSlpJQWlFaGhCaXdGQW9GLy9IUWM5Y3Q0K251d3lOMy9aUjN0ditUOVZ2K3lwb2xUekFpUE9HbTd0UFUwc2p1RXg4ek1tSXNjeWFzb0w2eGxwekNEREp5am5HcE5CdXRSc2VNY1V1Wk5YNFpHcldXTXhjT3N6ZjFVOTdkOWsvY1hEeUlqMHdtTWppT1VkSGowWGV4cDJJYmxVcnRzT2RsVzFaZWxVTEZoY3RwcUpRcVhEcGtMNjJvS3NWa05oTGtGODc5eTc1TFh2RjVqcVR2NUw2RmoxRllmcEZYTnYrUnFZa0xDQW1JUXFQV3NtN1o5Nmh2cktHbS9ocG1pNG53Z0ZneWNvOWh4Y3FWYThXTWlaNkkwV1NnN0dvaHBaV1h1VlJ5Z2R6Q1RGUktGVFBITFdWNjhoS3lDOUk0bkw2RDQ1bDdpQTZKSnlWeFBtTmlKdHpVejFOYzMvVGt4ZDFtT2U2S200c0hxK1k5MUk4dGFyZjl5UHU0dVhoeXo0SkhNSm9NNUpka2NUYjNCQmNLem1DMm1FbU1uY3lDbEZWNGUvaFJVSnJERjhjK1lzdUJ0OWgyK0QzaUloS0pDb2tuUGpJWkgwOS96Qll6VjZxSzBhaTFQSERIOTFFcVZYeTg1MVVtalpsRGRPZ29OdTE1aGZ6aTg4U0dKNkRYdWJKaTFnT29WUm91bFdaak1obng5dzYrNmVSWlF2UVhDVHFIcVFaamV3WThGM1hQQThmS1pqaFcybjY4Y2tUZnQwMElJY1R0NWFKMzQ4RTd2czliVy85T3p1V01tdzQ2WFhTdXJGN3dLTEZoWTFBb0ZMeTk3UitVVnhiaDdlSEh3aW4zTUdIVUxJZXRMQ2FNbnNuWXVDbWN6VDNPcWF6OW5MNXdpQ3RWSlNURmRVNzJjejBGSmRrVVY5aldlK2cwZXBiTldPc3dWVkdyMFJIc0Y4RzZaZDlEcjNVaDlmd0JZc0pHa3hBN2tZVFlpUVQ2aG5JaWN5K0gwclpoTXBzYzZuWjM4ZVFINi83SXdUT2ZVOTlVUzRCUENHUGpVcWlwdjhiclcvNGJyVnBIVkVnOEsyYXRZMHpNUkh0Q3BISHgwMGtlT1kyc1MyZlluN3FGbk1zWkVuUU9JM2ZNdkIrTldvdUhxeGVmSDlyQWlYTjcwV24wVEJ3OW01VEUrUTRqNjFFaEkzbGsxWDl3c2VnY0o4N3RKYnNnbllMU2JFWkhqd2RzTXhYOHZJT1pOZjRPZ3YzQ09YUm1PNkJnM3VTN2NORzU0cXIvUHZ0VFArUHN2amU2M0JibThYdC9lYnMrdGhBM3BMQmFyVU1oRVpxNFNZVjE4UERudHRkaDd2REc4cDVkOTg1NWVMVTFVVnBTQVB4dGZ2KzBUd2doQnFxaWVuaG9Lend6RFJiMmM1Nk94eDkvbkY5KzY2WCt2VWtIQm1NTEdyVzJ4OU5kdTFOUlZVcFRTd01SUVNONlZOZTEyZ3JVS2cyZWJuMi9KWVRGWXJGdlY5TFUzRUJqY3oxKzNrRmRsak9aalZpdFZoUUtCVXFscXR2MWZsVzFWL0gyOEx2aFo3TmFyWmpNcG02bk50L0liMTkrbkNlZmZCSi9mMzhDQWdMUURLRk1RcmU3Ynp0RGk2R1p2T0x6akl4TTZ0SGEwY2JtQnVvYmF3ajBEYldmNjloL3JWWXJSVmZ5dTl6MzFkYlhqRmdzRmhRS0JRcUZVdnFkR0ZCa3BIT1k2cmhINTgwa0VkcHlzZjIxSkJBU1FvaWg1V2EyTDdtZUFKK2JTK1ByNnhuUUovZnRTc2Y5TVYzMGJ2K2Z2ZnNPai9PcUVqLytuVDRhOWQ2ckxjbVc1TjVyWEJMSGRwemVHd0VDV1VxQXNMQ0YzWVhORDNZWGRpSEFRb0N3QkVpY1hvamp4SEZjNHRpSmU3ZmxKa3V5MVh2dm12NzdZNnlSeHVyU3lDTnB6dWQ1OUdUbUxmYzlvM2tqejVsNzc3a3V3Mit2UDA2ckhOcnJEdzRJRzlKeENvVml4Qi84eGNTbjArcUgxY3R0MFB1NmpBZ0ExL3RYb1ZEMG1YQjI3ZXRyVHFnUTQ4WElWaW9XRTE1ZGoxRVlvVU1zSW5TMkJxcXZ6UU0xcUtXQWtCQkNDQ0dFRUdKd2tuUjZxWkgwZFBZc0lMUStCVFJ5OXdnaGhCQkNDQ0VHSVdtRGx4cHVUNmZKQ3ArVmREOWZQN0tLK2tJSUlZWWhKVEhWMHlFSUQ0cUxUZ1FZOVJ6YjhVanU3ZkZyTXQ5M3duTWs2ZlJTalQyU3pzQWhUR0U1VkE1bW0rTnh0QytrQkk1TlhFSUlJYnAxR051cHJDdjFkQmpDQXlwcWkrazBkUXgrNEFRbDkvYjROTm52TytFNWtuUjZxUVpqOStQZ0lmUjBmbHJVL1ZoNk9ZVVE0c2FJaTQybHFxNWs4QVBGcEZOWlYwSm9hQWdLaFFLVlNqWHBlcDNrM2g2Zkp2dDlKenhIa2s0djFiT25jN0NrczhQaXVqYm5Pa2s2aFJEaWhsaXdhRDRGVlJjOEhZYndnQ3RsNTVneU5RV2xVb2xHbzVsMEgvN2wzaDZmSnZ0OUp6eEhrazR2MVRDTXBITmZDVml2cmVZNlBSVENoN0hFaWhCQ2lKR2JNV01HaGtBTlJ5OTg2dWxReEExMEtIczNDcDJGK1BoNDFHbzFXcTNXWmVtTXlVRHU3ZkhIRys0NzRUbHlKM2toTzY2RmhJSUhtZE81dDdqNzhab3hYZ2hkQ0NHRXEwY2VmWml5aGp5T250dmo2VkRFRFhBNGV6ZGw5YmtzVzc0VXRWcU5uNThmR3Mza1hPdFQ3dTN4dzV2dU8rRVphazhISUc2OEZsUDNZejhOcUFmNDZxSFJDR2VxSFkrVkNsZ3RTYWNRUXR3d0NvVUN0VnJObDc3eUdLOXNmbzMzOWwwbE9UcURxTkI0b3NQa0QvSmtVVkZiVEdWZENWZkt6cVBVV1ZpeGVna3FsUXBmWDErQ2dvSlFxOVdUYnBpajNOdWU1NDMzbmZBY1NUcTlVTStodFVHRERLM2RXd3kyYTBOclowZEEwQkFxM1FvaGhIQWZwVktKVHFmandZZnU1L2p4NCtSY1BNV1JDenZSYVEyVVZoUjZPand4U25IUlNYU2EyZ2tMQ3lVbFBkazV0TkhIeDRlUWtCQjBPdDJrSGVJbzk3Ym5lUE45Snp4RGtrNHZOSno1bkRLMFZnZ2hQRSt0VnVQdjc4L1NwVXZKek15a3RiVVZpOFdDeldiRGJyZDdPanpoQmdxRkFxVlM2UnphR0JnWWlGNnZSNjJlM0IvVjVONzJMRys5NzhTTkozZVVGMm9ZNG56T21nNjRXT2Q0ckZMQVRmRmpHNWNRUW9qK3FkVnFEQVlEV3EyV29LQWdUQ1lUWnJNWnE5VXFIODRudUs3bEtUUWFEVnF0Rm8xR2cxcXQ5cHFlSnJtM1BjUGI3enR4WTBuUzZZVWFoN2hHNTJjOWVqa1hSSUdQM0MxQ0NPRlJYY3NZcU5WcTlIbzlkcnRkUHBSUEVncUZvdGVQTjVGNzJ6TzgvYjRUTjQ2a0VWNW9xTU5yRDVWM1AxNGFPM2J4Q0NHRUdEcjVZQ2dtSzdtM2haaThwUC9jQzdrVUV1cG5lRzJiR2JKcnVwOHZqeHZibUlRUVFnZ2hoQkNUa3lTZFhxaHBDTU5yZS9aeVpvUkNnSFpzWXhKQ0NDR0VFRUpNVHBKMGVxR2Vjem9EKytucFBGelcvWGlaREswVlFnZ2hoQkJDakpBa25WNm9aMDluWDhOcnpUWTRVdEg5WE9aekNpR0VFRUlJSVVaS2trNHYxTE9uTTZpUDRiVm5xc0ZrZFR5T05FQzgvNDJKU3dnaGhCQkNDREg1U05McFpldzRpZ1IxOGRQMFB1WlFqNkcxcXhMR1BDUWhoQkJDQ0NIRUpDWkpwNWVwNzFHNU5yU2ZJa0lIZXlTZFMyUEdOaDRoaEJCQ0NDSEU1Q1pKcDVkcEdxU0lVRjVEZDJJYW9JV01zQnNUbHhCQ0NDR0VFR0p5VW5zNkFIRmpOZlpjbzdPUG5zNmVTNlVzaXdWWm9sa0lJY2FQN094c1Rody9SV2xKQ1Q1Nlg2NFU1bm82SkRISnBDU20wbUZzSno0K2p2a0w1cEdWbFlWQ29VQ2hrRThFUW9pUms2VFR5d3hXdWZhWVZLMFZRb2h4YWZOTHI5RFJiQ01oUEozWlMyOG1LalRPMHlHSlNhcXlycFNxdWhJTzdEbk9xUk5uZU9TeGgxQ3IxU2lWTWtCT0NERXk4dGZEeXd5MFJtZWJHUzdYT3g0ckZUQS82c2JGSllRUW9uOHYvUFpGQWxYeDNMN3NDV2FsTFpHRVU0eXBxTkE0WnFVdDRhNlZUeEtvak9WUHYvOHJIUjBkV0sxV1Q0Y21oSmlnSk9uME1nUE42VHhWMWYwNEt3dzBjbmNJSVlUSGJYN3BGYUlEcDdJZ1k1V25ReEZlYU5HTXRVUUhUK1hWemEvVDJ0b3FpYWNRWWtRa3JmQXlRMDA2NTBiZW1IaUVFRUwwTHpzN20vWW1Hd3N5SmVFVW5yTTRheTJtTmpoKy9EaEdveEdiemVicGtJUVFFNHdrblY1bW9LVHpwQ1NkUWdneHJwdzRkb3JFaURSUGh5RUVLVEVaWER5ZlEzTnpzL1IyQ2lHR1RaSk9MOU5rNm40Y29PMStYTk1CNWEyT3gzb1ZUQSs5c1hFSklZVG9yYVMwaE1qUWVFK0hJUVJSb2ZIVTFOVFEwdEtDeFdMQmJyZDdPaVFoeEFRaVNhZVhhZTZucC9ORVpmZmpPWkd5VklvUVFvd0hQanFERkEwUzQwSjBXQUk2clI2ejJZekpaSktrVXdneExKSjBlcG1lU1dmUG5zNlRQWkpPR1ZvcmhCRGp3OVdpUEUrSE1LYnNkanZsTlVXMGRiUU02N3k2eGlxYTJ4cmRjbjB4ZEtVVlJWaXRWa3dtazh6ckZFSU1peVNkWHNabGVHMlBuczdqa25RS0lZUVlCYlBGUkYxVDlZQS83WjF0THVkWXJCWmVmUCtubk1zLzV0eFcyMWpKMXM5ZXhtUTJYbjhKQUd3MkcyL3MraDN2N3ZrL3JMYVJ6eTNjZjNvN0wzMzRpMkVsVDZWVlY5bC9lanNkeG5ibnRzUFp1L25KaTE4ZmNodXZmZndiOWh6YjRyTE5aRGJTMU5yUTU4OUF2NGVkaDkvaGN1SFpQdmVmeWpuQU83di9PT1M0aHNwdXQ4dndXaUhFc0trOUhZQzRjZG90WUxuMmI2dGUzYjBrU242alk0MU9nQ0FkSkFaNEpqNGhoQkR1MWQ3WnhyNlRINUJUY0pwT1V6dGhRZEVzbVhrTE02WXVkUHUxQ3NweWVIUFg3d2M4WnZuc0RheFpjT2VBeDVqTVJ2Skx6dlBYRDMvT3c3YytUWUJ2a010K3BWTEo3U3NlNTdXUGYwTnhaVDdKTWVramlqYzBLSXE5Sno3Zzg5TWZzV3JlN1VNNjUrRFpuUlJYNXJOazVyb1JYUk9nMDlpTzBkenBzdTNNNVVQc09QeFduOGV2WC9JZ0M3Tlc5OXF1VkNwcGFXOWs1NUczU1luTFFLUFd1T3pQS1R5RFFpR1RaWVFRNDRNa25WN0VwWEp0ajZHMVBaZEttUmQxNCtJUlFnZ3hkc3dXTTV1M1BVZHRZeVd6MDVjUzVCOUdUdUZwdHV6OUMwWlRCL016Ym5McjlaSmkwdm5HL2MvMnUvOHZXLzk3U08zRWhDZnl4ZHYvZ1ZjKytoV3ZmUFFyRm1XdDZkVXo2R0RuN1YxLzZMVjFkdm95YmwxeXYvTjVaVzBKOVMwMWZWNHJKQ0NjMnNaS0xoYWM2blAvMUxoTXRCckhzS0RtMWdaeWk3TkpqWjlCYWZWVjV6SDF6WTYyQ3l0eSsyd2pQbklLS3FXcXozMDkrZmtFOE9VNy84bGwyMkMvczFzVzNjc0w3LzZZNHNvOHBzUmxPTGViTFNhS0svTzRkY2tEZzE1M0pLU1hVd2d4WEpKMGVoR1grWnc5aHRhNkpKMHl0RllJSVNhRml3VW5xVzRvWjlPS3g1ZzdiVGtBUzJldTQ4OWJmOGJlRXg4d2IvcEt0L2FFYVRVNndvTDYvK1pTb1JqNmpKN1F3QWllMlBROW10c2FDUEFOeHM4UTZOejN5YkgzaUF5SlpjYlVSWDJlRytRZjV2TDgxT1VEbkxqNFdiL1hxbSt1NGVMVmszM3UrK1lEUHlZME1BSndETWUxMisza0ZtZVRXNXpkNjlqTjIzN1paeHZmZi93WEtCUktDc3B6QU9nd3RkUFlVc3ZGZ2xPRStJY1RGUlpQcDZrZFh4OS9ndnhkUzhjcmxhNi9NNHZWd3FmSDMzZlpsalZsQVZkS0wzS2w5Q0lBMDVQbTBOaGFoOGxzcEsyamhWTTVCM3JGTkQxNUxqNDZRNS94Q2lIRVdKQ2swNHMwOTVqUDJWVzUxbWFIczlYZDIyZUczOWlZaEJCaW9sRjE1V25qdkxPbnZzbnh4ejB0WWFaem0xS3BKRFZoQnArZitvZ09ZenNHdmErbnd1dFhXMGNMdmo3K0JBZUVFUnpnU0NDNy92djVxZTNVTjFXemJPYXRURXVhRFRoNjljN2xIM01tMW4xUktCUjg5NUdoOWJUMlpORDdBVkJVa2NmSm5QMHN5bHJMeXJtM3VSeHo0dUkrOXAzOGtPOC8vbHlmYmVpMVBsVFZsYkoxMzBzQVdLeG1HcHRyS2FySVk5NzBsVVNGeFZOWlYwSm9Id203SFZ6S3lkdnRkaXBxaXdBb3Jzd24yRDhNLyt1R0g4ZEhUdUg0eFgyb1ZScU9udC9qM0c0MGRXQzMyOUhyRENSR3BVclNLWVM0b1NUcDlDTE5mYXpSZWFVUnpOZm1lWWJxSVdyOGZmNFFRb2h4SmR6SGtRZDByVzA4WGtXR3hBSlEzVkNHbjZGN3NuNWxiUWtCdmtGamtuQmV1SEtDRHo3ZjNPYytzOFhVNS9hZTJqcGErTjA3Lzg2TUtRdFp0K1IrbDJHcHAzSU9zTy9rQjZ4YmZCOXpwaTF6YnErb0xlYWpBNi9SM3RuSzh0bnIrMjI3NSs5Z09PeDJPeDhmZkFOLzN5Qld6Ny9ET2R5MmkxcmxtRXM1VUJJWEZSYlBENzcwR3dEKy9QN1BpQTVQWk9PeWh3Rkg0YVQ4a3ZQY3QvYXBYdWNaOUg2Y3l6dUtRZWVIVXFVaUtUcU5Kelo5RDRDZnZmUWRGbWF1NlRYZjgwcnBSVXFycmpJcmJRbDMzdlNFYy92bWJiL0V6eERJUFd1ZUhNRnZRUWdoUmtlU1RpL1MwbU40cmYrMXBQTjhiZmUyTE9ubEZFS0lRYW1Wa0J6b0tNSTJuazFMbWtOaWRDcGJQM3VaVzVjOFFMQi9HTmw1UjhrdHp1YSttM3NuT081UVZsT0lScTFsL1pJSGUrM2JkdURWUWMvMzlmRm54ZXlOZkhMc2IxUTNsUEhBelY5RHJ6TndLSHNYbng1L243VUw3bVpXNmhLYTJ4cXhXTTFZTEdaVVNqVlRZalBZZTJJcnNlRkpKTWRPYyt0cnNsZ3QzTGJpTVRvNkhkOHlYRjlOMW1LMTlMbTlKN1ZLMDJ1b0xEaUc5cjY1Ni9la0pjNGlMWEZtci8xcjV0L0Z6aU52TzM5M1R6L3dFK2MrdTkyTzhycTVvaGFyaFIySDNrS2hVTkJ5M1pJeXJSM054RVlrRC9SU2hSQml6RWpTNlVWYSt1anB2TkF6NlhTZEJpT0VFS0lmbTZiQUg4NUFZUk1rQlE1K3ZDY29sVXJ1V3ZVbFhuei9wN3o3eWY4NXQ4K2J2cEtNNUxsamNzM0sybUppd2hQSm1ycWcxNzdVaEJtOWtxUytMSmw1TTRIK0lYencyY3RVTjVSanRwaWNoWVQySE4vQ251Tzlpd3FwVldwVVNoVmI5djZGdjd2M2gvajYrSS8reFZ5emVkdHpsTlVVRG5yY3oxNzZUci83ZXM2cjdkSmhiS2V0dlptTTVMbmMxRS8xM05TRUxGSVRzdnJjWjdmYktLc3BRSm5UbmN5YXpFYWEyeHBZTVdjanB5OGZkRzYzMnF3MHR0UVNIQ0RmTGdzaFBHUFNKSjJmVnAzblZFTUJ4VzIxbExUWGVUcWNjY3MvMnZIZjl4dmcvZjJ1MnpaWE9uNjhTYndobEVUZmNPWUdKN002TXRQVDRRZ2hKb2c3cHNMT1FuajJJUHpQS29nWWg5UGo2aHFyZUduYkwxQXBWYXhaY0JkK1BnRVVWdVJ5OHRMbjJHeFdibC81dU51dldWVmZ5cnpwSy92Y3A5UHFoOXhPUnZKY2txTFRNZWg5c2R2dDNMcmtBUUo4ZzlGcDlHaTFlblFheDQ5R28wT24wYU5VS3FsdHJPVGxiYzlSVVZ2TTFQanV2K2QybXczbE1Jb1lYVy85MG9jd21qcEdmRDVBV0xEakg5cnErbkk2akcyY3l6dkt5VXVmczNUbU9ncktjemg2L3RNQno3OWwwYjB1MVlidGRqc1dxNFZMQmFmSUxYSVVOZW93dG5IbnFpL3krTVpuc0FPZm4vcUlsdlltL0EyQlZOV1ZZckZhcEtkVENPRXhFejdwYkRTMTg3dThIWnlvdnpyNHdVSmNwNlM5anBMMk9nN1U1SENrTG85dnBhN0hUelAwRDBaQ0NPLzEvUVh3ejUvQlYzYkF0K2RCUmlqRStIazZxbTdiRHJ5S3pXYmo3Kzc1b1hNKzQrejBwWVFIUmJQbitCYlMreG5TT1ZJTnpiVjBHTnM1bkwyNzN5UnFldEljN2xyOXBTRzExelZIVXFGUU1DZDlHWC9hOGwvY3NmSUx4RVVrcy8vMGR1cWJhN2p6cGllNFdIQ0szVWZlNVRzUC94ZmZmdWkvZXExWDJXNXNReitLb2pteEVVa2pQcmRMZnNrRi9yejFaODRocnpIaGlheWN1NG5rbUdsTWpjL2k5UjIvWmVuTWRiMlN3dXI2TWo0NTlsNnZpcnhkODJQdlcvc1VVK016TVZ0TS9QU3YzMGFqMGhJWG1ZTEZha0d0MHBCZmZKNDUwNWFSVzV5TlhtY2dJamhtMUs5RkNDRkdZa0lubmRtTlJmd3laeHRONXRGOUF5a0V3TEc2Zko1cGVabS9uM1liR1lGeG5nNUhDREhPSlFmQ245ZkRMNDdEejQ2NnYzMmxBbEpHZUc2bnFZT2lpanhtcGk3dVZVQm5Yc1pLOWh6ZlFtNXh0bHVUVG8xYXkxMnIrazhvZHg5OUYvVjFDV0YvT296dC9QRnZQK2IybFY5Z1Nsd0dab3VKdXFZcWJIWkg1YnVXOWlhYTJ4b0FzRmpNdEYrYmIzbDl3dWxvcXcyOWR2UmQwU2N2N1dmWGtYZUdkYzR6RC84VUg3MHZhcldHYVltenlVaVp4KzZqN3hJVG5rUmF3Z3dBRXFOVHlVaVpSMlZkQ1RmTjIrUTgxMjYzODluSkQwbUpuZTdTY3dzNFg2K1B6bEVNeW1JeEF6aUxIS2xWYXBKaTBqbC81VGl6MDVkeVB2OFlXVk1XdUhXSkhDR0VHSTRKblhUdXFzeVdoRk80VloycGhlMFZweVhwRkVJTWlaOFdubDBHZFoyUTF3QUZqV0N5dWFkdEJYQm96NkNIOWNsbXN3S09lWC9YczlzZGE3MTBGY0J4Rno5REFETlQrMTQ3RTJEbjRiZWRTNUFNcHFReW4rYTJSalJxUndHQ3JpUkxwL1VaVmt4MnU1M0t1aExpSTBhYXZuZXpXaTFZckdidXYvbnZCajIydE9vcWg3SjNZYisycms1U2RCcEowV2tBS09pZCtDMmZ2WUUvdlBNc2w0dk9rcDQ0QzRCOUp6K2tvcmFZcCs3NXQxN0hkL1dZZHMxZE5abzdBVndxNjg1T1c4SzdlLzdFcmlQdlVOOWN3MzNwL1M4cEk0UVFZMjNDSnAzN2EzSTRXSFBaMDJHSVNlaGd6V1VXaGFheUl0eTlGUkNGRUpOWHFCNUNvMkZ4dEh2YlBUVEM4d3g2UDhLRG84a3R5cWF4cFk0Zy8xRG52aVBuUGdFY1BXdzNpczFtbzhQWWhrRS90QUkveFpYNWFOUmE1M0RUaHVZYUFBSjlnd2M5dDY2eGl0Q2dTTUN4SEVtbnNaMjR5Q2tqakx5M3J2VkJCMkxySTlrZlNHaGdCQ3ZuM3NiN2UvL0tZeHVmSWJjNG13Tm5QdWJ1MVY4bUlxVDNrTmlxaGpKOGRMN085N1U3NmV5ZUhqSXRhUTZoZ1pFY1BmOHBNNll1SkNvc2ZsZ3hDU0dFTzQxOFpyMkg3YXc0NCtrUXhDUW05NWNRWXFKYnYvUWh6QllULzdmbFA5bDE1RjBPbk5uQkd6dWVaLy9wN2NSRnBqQmpxcU5YMG13eDg5R0IxMmxxclIreldGcmFIVDF6QWI1QlF6cStxQ0tYaEtpcHpuVTZyNVpkSXNBM0dKOGhyQzM2KzNlZkphLzRQQUJuY2gxcGUwcnM5SkdFZlVPdG1MT1JsTmpwL1BXRC8ySC82ZTFzV1BvUVdWTjZWd0VHS0N6TElTNnl1L2UyMDlnT2dLNUgwbWswZGFCV09mb1dOR3F0czRkYkNDRThZY0ltbmRXZHpaNE9RVXhpY244SklTYTY1Smgwdm5MWEQwaU9TZWRzN21FK1A3V04rdVlhVnMyN25jYzNmdGVaa0hSMHRsSlFuc09MNy8rVTB1cUNNWW1scE9vS3dKQ1c3R2pyYUtHOHRvakVhOE5SRzVwck9aTjdpSXlVZVgwZTMzT2VZa2RuRzNhN0hiM09RSHRuRzZjdW8xL1doQUFBSUFCSlJFRlU3U2NtUE5FdHhZRGNwV3ZJYlU5bWk0bEQyYnNvcUxpTVZxdEhvVkJ3TnZjd2x3dlBZck81OXBvMnR6Wnd1ZWdzbVNuem5kdTZrdnF1Z2ttdDdjMjh2TzA1bXRvYW1EZDlKYWR5RHJCdC82dVNlQW9oUEdaQ0RxKzEybTNVR1ZzOEhZYVl4T3FNTFZqdE5sU2pLTE12aEJDZUZoVVdQK2djeEFDL1lKNjg0NTk0ZmVmemJONzJTeDVjOTNXbXhHV00rSnBIejM5S1RVTTVXbzBldmRhSFRsTUhaeTRmeE44UVNHVEk0UFBsODRyUFliZmJTWXhPbzZLMm1IYysrU042cllIbHM5ZjNlYnhlWjhCc01YR3g0QlRWOVdVQWhBWkc4dUhubXpHYU8xaytlOE9JWDh2MTdIWTcvL1dYcHdjOTd2cEVzYjJ6amV5OEk0Q2Q2dnB5VW1Lblk3YVlLU2pQSWJmb0xEbUZaekNaTzFtVXRaYmxzemRRMjFqSm5tUHY4ZGJ1UCtEcjQ4K1V1RXppSWxMSVNKbkx4NGZlUks4emtCQTFsZjJuUDBhdDBuQXFaejlCL3FINDZBd1VsT1h3L21jdlliTlplV0xUOTRnTWlTWEFONWk5SjdaU1hsdkVyVXNlY000dkZVS0lHMlZDSnAwcWhSSmJIOThVQ3VFdU51eVNjQW9odklhUDNwZkhObnlIVjdmL21yemljNk5LT2kxV002Y3ZIM1QycWlrVUNpSkNZdG00N0JHVXlzSC9ybGJWbDZIVjZBZ0xqT1Q1dDMrRWo5NlhSOWQvdTk4aVJNa3gwMGlNVHVWdmUvNkVBZ1VMTWxhaDFlaFFLcFRNVEYwOHBEbVlRNlZRS0hqZ2xxOFBlbHh4WlQ0SHpuenNmSzVSYTV5VmIwTUNJNWlWdW9TcXVoTGUydlY3d29PaVdaaTVtbGxwU3dqMEN3RWN5N1I4WWRQZlUxRmJUSGJlVWZKTHpsTldYVUJVV0FLWGk4NXl6NW9uOGZYeDU4aTUzVmh0VnZ3TWdXeGE4UmlIc3orNVZoMDNrWHZYZkpYZ0FNZFNLeXZtYkNESVA1U1BENzNKNngvL2xxY2YvTW1RaHpvTElZUTdLT3dUZEt6RjNmdC80ZWtReENTM1pjWDNQUjJDRU1MTGZlMXJYK05IWDMzaGhsM1BaRGFpVVd2ZHNyU0cxV2JGWnJPaVZLcWNjek9IcXIyekRZUGVsOHJhRWtLRG92cGNDbVV3ZHJzZGk5WHNySUE3SHJXME4rRnZDQnpTc1ZhYkZaVlNSVjd4ZVZJVHN2bzhwbXNvOHNxNXQvWDVPMjl0YjZhOHRzaTVYTXR3L2ZoUFgrTWIzL2dHWVdGaGhJZUhvOUVNLzMwUlFuaW5DZG5US1lRUVFnajM2N25reG1pcFJwQnNkakZjS3hnMG1vcXJDb1ZpWENlY3dKQVRUc0Q1dSt3djRRUUlEZ2hqOWZ3Nyt0M3Zad2dZY2NJcGhCQ2pJZU1IaFJCQ0NDR0VFRUtNR1VrNmhSQkNDQ0dFRUVLTUdVazZoUkJDaUhFcUpUSFYweUVJNFJRWG5Ramdsam0vUWdqdklrbW5FRUlJTVU1MUdOdXByQ3YxZEJoQ1VGRmJUS2VwdzlOaENDRW1LRWs2aFJCQ2lIRXFMamFXcXJvU1Q0Y2hCSlYxSllTR2hxQlFLRkNwVk5MYktZUVlGa2s2aFJCQ2lIRnF3YUw1RkZSZDhIUVlRbkNsN0J4VHBxYWdWQ3JSYURTU2RBb2hoa1dTVGlHRUVHS2NtakZqQm9aQURVY3ZmT3JwVUlRWE81UzlHNFhPUW54OFBHcTFHcTFXaTFJcEh5R0ZFRU1uZnpHRUVFS0ljZXlSUngrbXJDR1BvK2YyZURvVTRZVU9aKyttckQ2WFpjdVhvbGFyOGZQelE2UFJlRG9zSWNRRW8vWjBBRUlJSVlUb20wS2hRSzFXODZXdlBNWXJtMS9qdlgxWFNZN09JQ28wbnVpd0JFK0hKeWFwaXRwaUt1dEt1RkoySHFYT3dvclZTMUNwVlBqNitoSVVGSVJhclpiaHRVS0lZWkdrVXdnaGhCakhsRW9sT3AyT0J4KzZuK1BIajVOejhSUkhMdXhFcHpWUVdsSG82ZkRFSkJNWG5VU25xWjJ3c0ZCUzBwT2RRMnA5Zkh3SUNRbEJwOVBKMEZvaHhMQkowaW1FRUVLTWMycTFHbjkvZjVZdVhVcG1aaWF0cmExWUxCWnNOaHQydTkzVDRZbEpTS0ZRb0ZRcW5VTnFBd01EMGV2MXFOWHkwVkVJTVh6eWw4TUx4QmxDcVRVMjAyazFlem9VSVlRUUk2UldxekVZREdpMVdvS0NnakNaVEpqTlpxeFdxeVNld3EyNmxrWFJhRFJvdFZvMEdnMXF0VnA2T0lVUUl5Wko1eml3TVdZT3FmN1JQSis3QTZ2ZDVyWjJad1FtY0ZmOEF1WUVKL05SK1NuK2ZHVnNxaDlHNkFMcHRKbG9Oc3VpMFVJSU1aYTZscXRRcTlYbzlYcnNkcnNrbkdKTUtCU0tYajlDQ0RGU2tuUjYyTHFvbVh4bHlsb1VRTERXbDU5ZGZOOXRQWktySWpPWUc1d01PQkxiZlZVWHVOSmE1WmEydTB6eGkrVGZzdTZsd2RUS0Q4KytSWnZWMk9keEJwVVdsVUxsMW10M01ka3NHRzNTaXl1RThBNlNBQWdoaEpob0pPbkUwU080S1hhdVc5dmNYNVBEZ1pxY0FZOVpHNW5GMTFMWDBmWFJ3UTVZYmU3cjZkeGM4RG1MdzlJd3FMUW9VZkRrbERYOHk5azMzTlora01iQVQyWStpSTlLUzVER3dJOW0zTWUvWjc5Tlp4OEo0TDlrM2sxbVlMemJydDNUem9xenZKQy9lMHphRmtJSUlZUVFRb3lPSkoxQXVONmZoYUZUM2RwbVFWdjFnUHZ2VDFqQ0k0bkxuTSt6RzR2NTZZVXRtTzFXdDhYUVpHN256YUtEZkRsbE5RRFRBMkpaSEpyS2tibzh0N1RmYUc3bmpSN3RwL2xIOHk5WmQvT1RjMzl6NitzUVFnZ2hoQkJDVEZ5U2RONWdLb1dTYjZTdVkwMWtsblBiK2FZUy92UENlNWhzbGw3SEx3bEw0NjY0QmFPNlhrL2ZTRnZIM1IwTFI5VFdhNFVIeUc0c2N0bjJZZGxKL05VKzNKK3dHSEQwR3Y5anhwMzg5TUlXYkhUUE04cHZyWExyZk5WZ3JSL3hobEMzdFNlRUVFSUlJWVFZRzVKMEF2dXFMbktvSnRmNWZFNUlNdjg0L1E0QUR0VGs4THZjbmIzT0NkSDU4YnY1VHdKUTFGYkRQNTk1M1dXL3BZK2V2bUN0TDkrYnRzbGxtT25CbXN2OCt2TDJQby92T2lmTlAzcjRMNm9mL21vZi9QMTlSblJ1Z0tidjgxNHZPb0NmUnMrRzZOa0F6QTlKNFR2cEcvblY1WStjeDd4MGRkK0lydG1mTlpHWmZDdHRnMXZiRkVJSUlZUVFRcmlmSkoyQURidkxQRVJ6ang1SHE5M1c1eHhGWTQ5aVAzYm84NWllNW9XazhPMjBEUzZKMjliUzQ3eFU4Tm1RNDdUYWJUZDgyS3BXcVViSjRBVXIvcFQvQ1pINlFHZmhvcFVSMDZrenRiSjVHSzlQQ0NHRUVFSUlNZmxJMGpuR3RFbzFqeWV0WUZQc1BPYzJzOTNLaS9sNzJGV1pQYXkyUHErK3hHOXlQM1ozaUFQNmZ6UHVaMlpRNHFESDJZRmZYdHJHLzh4NWpCaWZZQnJON1J3Y3BKQ1NFRUlJSVlRUVl2S1RwSE1NelErWndsTlQxeEt1QzNCdXEreHM0dWVYdG5LMWRlQkNReU1WNXhOQ2FVZjlvTWNaVkZwMEtnME5wamEzWGJ2TmF1US9MN3pITStrYitjV2xiVlFibTl6V3RoQkNDQ0dFRUdKaWtxUnpEQ2lBZjVoK0IwdkMwbHkySDYzTDQ3ZVhkL1M3bHVWbytLcDBmSEhLS3RaR3p1RG5sN1p5dUhiZ0NyVlBUYjJacGVIcGZGcDVudmRLanJrdFFTenZhT0Fmejd6bXN1Mmh4S1Z1YVJzZ3Q3bUNVdzBGYm10UENDR0VFRUlJTWJZazZSd0RkaUMzcGNLWmRMWmFPdm5MMWIzc3JiclE3emxhcGJyUDZyWDF4bFl1TlpjQlVOWlBEK2JLaU9sOE1Ya1Z3VnBmQUo1T1c4K1ZsdXArRThuRm9hbmNGSkVCd0szUnM3Z2xlaWI3cXkveGJzbFJTdHZyWEk0OVdWOUFkV2N6QUpVZGpRTzg2djQ5bU9DK3BITjcrV2xKT29VUVFnZ2hoSmhBSk9rY0krK1hIbWRhUUF3S0ZMeVF2M3ZBWWF6QldsLytjOWJEN0syNndEdkZoMTMySGFuTDYzZGR6VlQvYUo2Y3NwcDAveGlYN2VjYlM3RDNXSzdrZWxkYXE5aFZlWlkxa1Ztb0ZTcVVLTGdwSW9PVkVSa2NyY3ZqemFKREZMWFZBUEJCMlltaHZtUWhoQkJDQ0NHRTZFV1N6akgwaTB2YitsMEtwWXVmV3Mrek0rNG5XaC9FSTRuTENORDQ4T2Nybnc1NFRvSWhqSWVUbHJFb05OV2xybXhwUnoxL3p0L0RtUjVyYWM0SVRHQmg2QlRLT3VvcGJhL25ZbE1wTmNabS9wQzNtN2VMajNCZi9DSnVqcHFCV3FGQ2dhTVhkRkZvS2dkcmNuaWo2Q0RsSFExOXhqQlFWVnVUemVLeVJ1ZVB6Nzg3NE9zWmpwcHJ2YTVDQ0NHRUVFS0lpVUdTempFMFdNS3BWMm40VWRaOUpCakNBTWV5Sy91ckwvVjdmTEp2QlBjbUxHSnBXTHBMdXRkaTZlRE5va1BzS0Qvamt1eE5ENGpsWDdQdVJxZlVBSEMyc1lobno3M2ozRjluYk9HUCtaL3dYc2t4SGtoY3d1cUlURlFLUnlxNVBId2FTOFBUMlZ0MWdiZUtEbEZqZEUzMm5wLy9aWmNDU1QzOSt2SjJQcXUrNkh4K3VxRnd3TitERUVJSUlZUVFZdktTcE5OREFqUSsvRERyWHFiNlJRR09aVlIrZW1FTHVTMFZ2WTZkRzV6TW5YRUxtQm1VNExMZGJMZnlVZGtwM2kwKzBxczQwYXlnUlA0NTR5NW53dG0xN1pIRTVieGVkTURsMkJwak03L0wzY2w3eFVkNU5Ia0Z5OExTQVZDaVlHMWtGamRGVE9mbHE1K3hyZnlVVzE2N0VFSUlJWVFRd250NGZkS3BVaWpSS0ZRdTJ6Ukt0Y3QrZlkvRXJZdE8xYjFOQVgwZVk3WGJNUGZSMnhtbTgrZlpHZmNUNnhQaVBPNjVTeCtTM1ZqY1o0eTNSTTkwU1RodDJQbTA2anh2RmgyaXp0alM2L2liSWpKNE9tMDlhb1VTZ09QMVY4Z01qTWVnMG5KL3dtSmlmSUo1UG5jSG5UYXp5M2tWblkzODR0S0hiUFUvemhQSnE4Z01qSE8rd25OTkpTN0hubTBzSWtqajYzeWU0QnRLaEM2d3ovaUZFRUlJSVlRUTNzdnJrODZOTVhQNGNzcnFmdmN2RDUvRzh2QnBBN2FSNkJ2T0c4dSswMnY3NlliQ1h2TVpFd3hoL0dqR2ZZUnEvUURIL01mL3ZyaDF3SXFzejEvZVFmcjhHQUsxQnZaWFgrTHQ0c045enJWVW91QUxLVGR4Wit4ODU3WVB5MDd5bDZ0N1NmR0w0RWRaOXhHb01iQXNQSjBrdjNEKzUrSUhGTGZYOW1vbnI2V1NmOHQra3lWaHFUeVJ2SXE5VlJlY2hZVzYvQzUzcDh2enIwNVp5OGFZT2YyK0JnQ2RVb05XT2Z4YnpteXo5RXFRaFJCQ0NDR0VFQk9EMXllZE45S3lzSFNlVGwvdjdCVnR0eHI1ai9Qdk9aZEU2VStiMWNqUEwzMUFnNm1OeXM2K2x5MEoxd1h3bmZTTnp0NUpPL0I2NFFIZUxUa0N3TlhXYXY3bDdCdjhLT3MrSXZXQnhQcUU4TnpjeDNtejZCQmJTbzY1ekFYdGNyZzJqK04xVndlc2hEc2NqeVV0WjFQc3ZHR2Y5MW4xUlg1OWVidGJZaEJDQ0NHRUVFTGNXRjZmZEZaME5IS3NMdDlsVzdEV2wxVC9hTUF4MzdHZ3RiclhlUnFsbWpuQlNRQzBXMDJjNzJObzdKWFdLdUJhRDJUeVN1Nk1XK0RjVjI5cTVTZm4vMGJoZFQySS9Sa29NVjBWa2NGWHA5Nk1RYVVGSEFXSmZuUDVZdzdYNXJvY1Y5N1J3UGRPYitidnAyMWlibkF5YW9XS3g1SldzRHg4R2k5ZTJjT0ZwdEplYlE5V0RFa0lJWVFRUWdnaEJ1TDFTZWVKK2l1Y3FML2lzbTFaV0RyZm4zNDdBS2ZxQzNnaGYzZXY4MEsxZnJ5NDZHc0FWSGMyOGRPTDcvZlpmb1F1a08ra2J5RERPVDhTTGplWDg5K1h0ZzY0ZHVkUVJPdURlQ3IxRm1ZSEpUcTNWUnViK09tRjkvdE5adHNzUm41eS9tODhrTENFQnhLV29GSW9TZklONXo5bVBzU1I2OWJvSEVzSGF5N1RhdW5zZDc5V3FXWjFaT2FZeHlHRUVFSUlJWVFZVzE2ZmRQWkZvK3d1TEdTMldVYmN6dnJvMlR5UmNwTkxrYUZQS3MveHgvemRXT3kyRWJkclVHbTVKMzRSZDhUTmR5bUNkTERtTXIvUDIwbTcxVFJvRzI4WEgrWmsvVlcrbGJhZVJOOXdvSHVOenFOMWVYeFlkcEtMZmZSOHVzdmJ4WWY3bkUvYUpVaGprS1JUQ0NHRUVFS0lTVUNTemo3MHJFeHJIR0hTK2YxcHQ3TXNQTDFITzJiK2NtVWZ1eXJQOW51T0FnYWNQYWxScUZnZk01djdFeGJqci9aeGJ1K3dtdmpMbGIxOFVuVnVXREZlYWEzaSs2ZGY0YjZFeGR3ZHR4Q3RVbzBDUi9LNU9EU1Y0dlphUHFrOHg0R2FuRkgzeWdvaGhCQkNDQ0c4a3lTZGZRaldkaThGMG1SdUgxRWI3NWNlWjE1SUNucVZoaXV0VmZ3eVoxdWZGV2U3S0ZId3IxbjNjTDZ4aEMybHgxejI2WlFhMWtmUDRzNjRCUzZ4Z1dNNWxEL203YWJPMURxaU9DMTJHMjhXSFdKMzVUbStrTFNTRlJIVFVWemJsMkFJNDhzcHEvbGl5aW91TlpWeXN2NHFweHNLaHp3UFZRZ2hoQkJDQ0NFazZleER5TFhsVElBKzE4RWNpdnpXU242VCt6RlQvQ0o1bytnZzFrR0cwejZkdHA2NXdjbk1EVTRtVk9mSGkxYytKVXpuejhhWU9kd1NOUk0vdGI3WE9VM21kb3hXTTE5TVdUV2lHUHRTM2xIdlhEKzBpeElGbVlIeFpBYkdNeXM0aVdmUHZlTzI2d2toaEJCQ0NDRW1OMGs2K3hCbkNIVStyaGxoMGdsd3VEYTNWd1hadmp5V3RNSmwvbUpaZXowR2xaWmZ6bjBDLyt1U3pVNmJtZXJPSmhJTVlRUnFESU91SVRwU3V5dXpDZEQ0c0NCMEtzcHJmWjltdTVVWDhub1hWUkpDQ0NHRUVFS0kva2pTMllla2E0VjFiTmdwYWV1LzJJMDdiSXFaeTczeGk1elAzeTQrek1jVlp3RFlYUEFaMzB5OUZRQ1R6Y0t1aXJPOFczS1VEVEd6U1VnSUc5TzRDdHRxMkY1K21taDlFTGZHekdaMVJDYWZWMS9zZDUxUUlZUVFRZ2doaE9pTEpKM1hTVENFNFhOdHZjdnlqZ1k2YmVZeHU5WURDVXQ0T0hHWjgvbXV5ck84VVhUUStYeFA1VGxXaEUvalVuTVoyOHRQMDJ6dTZOWEdqb296dkZWMHlDM3hmR1hLV3BmaVJ3QVZuWTI4ZEhVZnJ4WjhqcXBIcGR6Ujh0Zm9DZElZK3QwZk1NQStJWVFRUWdnaHhNUWhTZWQxRm9ST2NUN09hUzRiazJzb2dLOU92WmtOMGJPZDIvYlg1UERIdkU5Y2pyTUQvejdJL0VtajFVempDSXNkWGM4MFFLVmVpOTAycW1WZXJ2Y2ZNeDl5VzF0Q0NDR0VFRUtJOFV2cDZRREdteVZoYWM3SEordXV1cjE5dFVMSjk2YmY3cEp3N3FnNHk2OXl0bUViY01HVWlTczlJTWJUSVFnaGhCQkNDQ0U4UkhvNmUwajFqMmFLWHlUZzZQVTcwMURvMXZZamRJRjhmL29tVXYyam5kdmVMVG5DYTRVSDNIcWQ4Y0pQcmVjYnFldUkwQWZ5L2RPdnVPemJYM09KRm5QbmtOckphNmtZaS9DRUVFSUlJWVFRTjRBa25UM2NFNy9RK2ZoZ3pXVzN6dWRjR3BiR045TnV4YURTQVk2aHMzKzl1cGNQeTA2NjdScmp5ZHpnWko1T1cwK3cxcmZQNGtQdkZoK2x1SDFzaXpRSklZUVFRZ2doUEUrU3ptdXlBdU5aSEpycWZQNVIrU20zdEt0UnFQanlsRFdzajU3bDNOWm1NZkxyeXg5eG90Nzl3M2M5cGF2NEVqaVM5d1JEZDNYZHJrSERScHVGZHFzUkFKc2I1NGNLSVlRUVFnZ2h4aTlKT25FTUEvMVcrbnJuODJOMStWeHByUnAxdTdPREV2bnExSnVKOFFsMmJpdHFxK0ZuRjdlNmJla1JsVktGWHFseFMxdEtoV0xFNThZYVFweVBleWFjeCtyeStYM2VMZ0JlTGR6UHE0WDdSeDVnRDEwOXhnRDJTVG9YVmdnaGhCQkNpTW5BNjVOT3RVTEY5NmJmVG9RdUVIQlVhWDI1NExOUnRSbW04K2ZMS2F0ZGloS0JvMEx0ODdrN0Jxd1NPMXliWXVheUtXYXUyOW9iaVJTL0NKZDVxZ0NkTmpNdjV1OWhUOVg1RWJXcFZhcjcvVDFwbFdwV1JFeDNQbSt6R0VkMERTR0VFRUlJSWNUWTgvcWs4d2VaZHpFN0tOSDUvTldDenludmFCaHhlK3VqWi9QRmxKdlE5ZWg5N0xDYStPdlZmZXl1ekI1VnJPUFZ2ZkdMNmRsSGVxVzFpdWN1ZlVqRktIcHp2NWw2S3lzaXB0TmhOZEptTVdLMldiSFlyVmhzTmlMMWdmaXF1M3M2cGRDUUVFSUlJWVFRNDVmWEo1MFhtMHFaRzV3TXdORzZQTGFXblJoVmUva3RsZGg3alBZODExVE04NWQzVUcxc0hsVzcvYW5vYktTa3pUMEZlVkw4SWduVCtRLzd2SmV2N21OMmNCSUdsWlpkbGRuOEtYOFBGcnQxVkxGY2JDNWxaY1IwRENxZHkxRGE2NVcwMTAycXViRkNDQ0dFRUVKTU5sNmZkUDZ0NUNoVC9DSXhxSFU4ZDJuYnFOdkxiNjNrMTVjLzRydlRidU9WZ3YxdUswalVuMk8xZWJ3MHl1SEFYYjZkdG9IVmtabkRQcS9hMk13ZjgzZmpwOWF6dmZ5MFcySXBhYS9ERHZRM3k3VGRhdVJFM1ZWZUt0aUhWWW9TQ1NHRUVFSUlNVzRwN0hiN2hLekNjdmYrWDdpdExiMVNndzI3VytkYStxdDlhTEYwdUswOWI2ZEVnVUtoY0NhaGxodVFhRzVaOGYweHY0WVFRZ2doaEJDVG5kZjNkQUp1WFkreml5U2M3bVhERGhQeit4RWhoQkJDQ0NHOG10TFRBUWdoaEJCQ0NDR0VtTHdrNlJSQ0NDR0VFRUlJTVdZazZSUkNDQ0dFRUVJSU1XWWs2UlJDQ0NHRUVFSUlNV2Fra0pBUVFnZ3hRV1JuWjNQaStDbEtTMHJ3MGZ0eXBURFgweUdKVVVwSlRLWEQyRTU4ZkJ6ekY4d2pLeXZMVWExZDBkK2lZWk9UTjkzYjhwNExieVJMcGdqUkQxa3lSUWd4bm14KzZSVTZtbTBraEtjUkdScFBWR2ljcDBNU2JsSlpWMHBWWFFrRmxSY3hCR3A0NUxHSFVLdlZLSlhlTVNCdDgwdXYwTkZrSlNFaTNXdnViZWQ3WG5FUlE1Q2FSeDU3Mkt2ZWMrRjlKT2tVb2grU2RBb2h4b3NYZnZzaTBVRlRXWkN4eXRPaGlERjI5TndleWh2eitlSlhIME92MTZOU3FUd2QwcGlTZTl2NzNuUGhuZVRyRkNHRUVHSWMyL3pTSzBRSGV2ZUhjbSt5YU1aYW9vT244dXJtMTJsdGJjVnF0WG82cERIejhrdXZFQjA0eGV2djdVVXoxaExqSmUrNThGNlNkQW9oaEJEalZIWjJOdTFOTmhaa2V2ZUhjbSt6T0dzdHBqWTRmdnc0UnFNUm04M202WkRjTHZ0c05oMk5WaFprcnZaMEtPUENJaTk0ejRWM2s2UlRDQ0dFR0tkT0hEdEZZa1NhcDhNUUhwQVNrOEhGOHprME56ZFB5cDZ2RThkUGtSaVo3dWt3eHBYSi9wNEw3eVpKcHhCQ0NERk9sWlNXRUJrYTcra3doQWRFaGNaVFUxTkRTMHNMRm91RkNWcUNvMTl5Yi9jMjJkOXo0ZDBrNlJSQ0NDSEdLUitkd1NzcWVZcmVvc01TMEduMW1NMW1UQ2JUcEV0QTVON3ViYksvNThLN1NkSXBoQkJDakZOWGkvSThIWUx3b05LS0lxeFdLeWFUYWRMTjhaTjd1MitUK1QwWDNrMlNUaUdFRUVLNFZXVnRDUjNHOWo3M3RiUTNVVnlaNzdaZW5JN09OcmUwTTE3WjdYWVphdWxsNUQwWGs5R0VUVHBUL2FNOUhZS1l4T1QrRWtLSWtYdjMweit4WmU5Zit0eDM2ZW9wWHZyd0Y1Z3RwbjdQYjJ5cDQrZWJ2MGRsWGFsejI4RXpPemx3Wm9mTGNUVU5GZno4bGU5UlVubWwzN2JNRmhQUHZmb1A1QlNlNlIxTHdXbWVmL3RITkxYV0QvYVNlckhaYkx5NTgvZnNPUFRXc004VlFnaHZvL1owQUNPVjdCdEJYa3VGcDhNUWsxU3liNFNuUXhCQ0NMY3htWTNzT2JhRmhwWWFIbG4vclRHOVZsMWpGZlZOMVN6S1hEUGlOb29xY3JIWnJJUUhkMzhCYUxQYk9IRnhIMHRucmtPcGRIeG5mclhzRWpxTm5waUlwSDdiS3E3TXA2MmpoWml3eEY3N3N2T09vRUJCb0YvSXNHTlVLcFVFK0FWei9PSStacWN2RzlQNWlkTGoxVnVIc1owRFp6N21Vc0VwV3R1YjhEY0VrUnc3alZYejdzRFBFT0J5N0IvLzloT3E2c3Q2dFRGdjJncHVXL0dveTdibXRrYjJISHVQL0pJTG1DMG1vc0xpV1RYdmRsSmlwL2M2LzJ6dVlZNmMzME5kWXlWNnJZR01sSG1zV1hBWFdvMXUxSzlQM25NeDJVellwUE9XcUJsOFVwbU5EZm1mVXJpWEVnVzNScy8wZEJoQ0NERnFSbE1uWjNJUGNlanNUbHJhbTVnU2x6SG0xN3hZY0FxQTFJUVpJMjRqcC9BTUlZRVJYQ201QUVDQVh3Z1p5WFBaZTJJcmhlV1h5U3M1UjJGRkxzMnREVmh0Vmw1OC82Zk9jNFA4UW5sdzNkZXByQ3ZGWnJOeS9zcHhRZ0lqYU8xb3ByV2oyWEdNZnhobWk1Rzg0bk9zbkhzYkpyT3h6emcwYWkwS2hhTGZPRythdTRuY29yTlUxNWRKVVp3YjdMV1AvNWU2eGlveVV1WVI2QmRDVlgwcHAzSU9rRnVVelZQMy9KdEw0dGxoYkNjOE9KcjB4Tmt1YmNTR3UzNVowZHJlekYrMi9qZWRwbmJtcEM5SHE5RnhPdWNBcjMzOEd4N2Q4QjFTWXFjNWp6MXdaZ2VmSG4rZitNZ3BySnk3aWZLYVFvNWQyRXQxUXptUGIzeG13UHRHQ0c4MFlaUE9xZjVSM0J3MWsxMlZaejBkaXBoa05zYk1JY1V2MHROaENDSEVxRFMzTnZEODJ6L0VZcldRa1R5WFM0V25iOGgxeitZZEJ1QVA3LzQvbCswaEFlSDgzYjAvSFBUOERtTTdWMG92b2xRcW5VTjBzNll1NUxibGp4QWVITTNGZ3BPa0o4M0d6eERJbm1OYldKQ3hpdERBN3IvWlBucGZBTjdkODMrMHREVml0cGhRcTlTOHZPMDU1ekYzclB3Q1pUV0YyT3cyOXAzOGtIMG5QK3d6bGlkdSt4NnY3L3p0Z1BIYTdYWStPdkFhSHgxNHJjLzlxZkZaM0hmelU0TytiakU4SVFFUlBMVHVteTdKNWJFTGU5bHg2QzJPWDl6SDZ2bDNPTGQzbXRxWkVwZkJtZ1YzRHRqbVp5Yy9wTG10Z2NjMlB1Tk1NR2RPWGNRTGYvc3hueHo5RzAvZDg2OEFOTFhXODluSkQwbUtUdU94amM4NGU5N2YzL2NTMlhsSHlDM0tKajFwbHJ0ZnNoQVQyb1JOT2dFZVRWckc0ZHBjV2l3ZG5nNUZUQkloV2o4ZVNWcnU2VENFRUdMVWJIWWJLYkVaTE14YVEwcnNOSDd5NHRmSC9KcUY1Ym5VTjFXek1ITTEwV0VKenUxSHozK0t6VGEweGU3UFhENkVqOTZYN3p6MFg4NFA4MTAyTFgrTVFQOVFBbnlENk9oc1E2dlJzV3pXclh4MmFodHJGdHlGcjQrLzg5aW5IL2d4UlJWNXZQTFJyL2pDcHU5eDhlcEpibGwwTHdxRmd1YTJSclorOWpMenBxOWtRY1lxY2dyUEVCWVVSVmhRRkFBZkhYZ05vNm1EOEpBWWJsL3h1TFBOZmFjK3hOOFF5THhwSy91TXZkM1l5bzVEYnpGditrb1NvMUlCOFBjTkd0b3ZUd3pMM2F1LzNLczNjY2JVUmV3NDlCYTFEZDNUcjJ3Mkd5YXpFYjNPTUdCN0ZxdUZjMWVPRVJ1UjdOS2pHUm9VU1ZyQ1RDNFZucWErdVlhUWdIRE81Ui9EYXJPeWROYXRMdmZvMHBucnlNNDdjdTJMRVVrNmhlaHBRaWVkQVJvRHY1Ly9KTC9OMjhHeHVueFBoeU1tdVBraEtUeVR2aEVmbGRiVG9RZ2h4S2dGK1lmeTBLM2Z1S0hYUEhSMkozNCtBZHk4NkY3VXF1NlBHQWZQN2lROHlMVkEyOGxMbjVNY000Mm9zSGpuTnJQRnhPSHNYY3hNWFV4TGU1TnplNEJ2RUFxRmd2aW9LYzV0MlhsSG1KWTBCNXZkeHVuTEIxazY2MWFYcEJQZ1RPNGgwcE5tWWJmYk9YTHVFMjVlZUE4S2hZSTl4OTVEcmRhd1pzRmQrT2dNdkxMOVZ5eWJkU3NaS1hNcHJzeW5wT29LajI3NE5nYTlMMWxURnpqYks2c3BJTC9rZ3N1Mm5ycUdGaS9LV3VOTVlNWFk2R3Y0cXNWcUJuQkpNRHVNanVyR2V1M0FTV2RWWFNrbXM1SGttUFJlK3hLaVU3bFVlSnFLbWlKQ0FzSXByc2hEb1ZDUUdKM21jbHhFU0F3K09nUGxOVVhEZmoxQ1RIWVRPdWtFOE5QbytVSEdYZXl0dXNDcGhnS0sybW9vYWEvemRGaGlnb2czaEpMZ0c4YmM0R1RXUkdaNU9od2hoSml3S210THlDKzl3TTBMNzNGSk9NMFdNM1ZOVldSTmNVM1Vzdk9Qc3ZmRVZqWXNlNWc1NmNzQVI2K1VqOTZYbXNZSy92ZU5IemlQZldUOXR6aDQxbEc1ZG1IbUd1SWpwMUJRbnNPakc3N2RienhHVXljWHI1N2tnVnUrMWl2T2Mvbkh1UE9tSi9DNWxwelliRFlVQ2tlUDFlNmpmeU0xUHF2UCthOHBzUmtjUGY4cERjMjFCQWVFOWRwZlVKYUR2eUZRRWs0UE9aZDNGSUNFcUtuT2JaM1hsdTZ4MjIwMHRkYWowL3FnMS9yME9yZSt1UnB3elBlOVhwQi9LT0NvcXR4MXJMOGhFSTFhMCt2WUFMOFE2aHFyUnZsS2hKaDhKbnpTMldWMVpDYXJJek05SGNhNDl0eHgrTGlnKy9uakdmQkVIM2xXZmlOOGJaZmpzVm9KNzl3Qi90TDVKNFFRWWdDN2pyNkxRZS9Idk9rcnFhd3JkUmJXS2F5NGpOMXVKK202SHFUSE56N0Q5b052OE9IbnIxQmFkWlVOeXg1R3A5WHp4S2J2QVFwKysrYS9zbnJCbmFRbnpzWmlOUk1mT1pXVGx6Nm5wYTJSbk1MVEtGQlFYVjlHVVVVZTRLZ2thdEQ3RVJVYVQxSk1HdWZ5aitMcjQwOUs3SFJLcTd2LzhZc0tpK2VwdS8vVnBZZlZack9pdXBZb2YrRzI3Mkt4V3ZwOGpWUGlNZ2p3ZFZTc1hiZjRQcGQ5Wm91SjgvbkhtSjl4MDZoL2wyTDRycGJsc08va2g0UUhSNVBaNHd1TzltczluVDNuN2diN2g3RXdhdzBMTTFjN2UweTdrbE5kSHdtcFZxTUh3R1J4Rkp6cU1MYjNxcERiUmEvMXdXSTFZN1BaZWcwUEY4S2JUWnBobHA3b0FBQWdBRWxFUVZTa1V3d3VvRWNGYjdzZGF2dVpDanMxQ09aRXdPbHFzTmhnU3g1OFFmSjVJWVFRL2JoY2RKYkM4c3ZjdnVKeGFoc3IrZlBXbnpFemRURWJsejNNMmN1SDhOSDVFaGVSNG5LT1dxWGgzalZmSVNRZ2dnTm5QcWE2dm96SE5qNkRRZS9uUEVhdk5SRG9Gd3pBbWdWM2N1bmE4RldOV2tkMFdBSVhycHpBWW5Na2lIa2w1MUFySFI5cmttTFNLQ3kvVEd0N0U3OTg3Uit4WHB0UCtxdlgvd21BdFF2dWRpYWRWcHNWazhWSWUwZkx0YmExYU5SOWY5T3FWQ3Baa0xtS0E2Yy9adW5NZFM2Sng2bWNBNWdzUnVaT1d6RzZYNllZdHVNWDlySHJ5RHY0K3dieDBMcHZ1dlMwQi9nR2Mvdkt4OUdxZFZoc0Z1b2FLemw5K1NBN0Q3OU5jMXNEdHl5NkY4QjVqeWdWdlJORkJZN0V0Q3RCdGRtc3ptMkRIU3VFY0pDazA0djQ5UndGb29EcTl2NlB2VC9ka1hRQ3ZKY0xEMDhIalh4aEo0UVF2V1RYd0k0Q3lHdUFncWJCang4cXBRSlNCajlzWEFqMERTRTJJcG5aNlV0UktCVGNzL3BKdGgxNGxiTHFBcHBhNjVpZnNhclBYaCtGUXNHYUJYY1M2QmRDVVVVdWJaMHR2UDNKQzRDajUvRGcyUjJjelR0TVJ2STg1azN2VHVabXBTMW1WdHBpd0RIazhUZHYvaXYzclgySzBNRHVOWlpYenQzRS9NeFZBTlEyVkxEOTRCdmNzL3BKRkVvbElRSGR4elUyMTJLMzJ5a296MkhsM05zR2ZhMExNOWR3OHRMbjdEajhGdmV0L1NvQUxlMU43RHZ4QVhPbnJlaHoyTzFvMUhiQTlndHdyQVZhcldDYkJDdkZ1ZXZlTnBtTmZQRDVaaTVlUFVsSzdIVHVXZk1WRE5lcUYzY0o5QXQyRHQvdXNqQnpEWDk2Lzc4NGN1NFRsczlhajQvZTE3bTJabGR2cHV0MU9nSFFhUnk5b0ZxTnJzL2pBSXptVG5RYXZTU2RRbHhIa2s0djBuT0lyQUtvR1NEcFhCZ05DZjVRM0FLdFp0aFpBSnVtOUgrOEVFSjRveGZPd0x1NWppL2xNc0xna2VtZ2N0TVhkQXJnMEI3M3REWFdvc0xpZWZqV3A1MGZ0TE9tTGlBcUxKNi9mdkJ6QUJabXJoN3cvSG5UVnpCditncGEyNXVKajNUOFkxTlNtVTlvWUNRUkliSE9PWFhERVJFUzQzeXN1dFlEbWhpZDFpdjVMYXJNUTZsUVVseVpUM05iSXdHRFZKdlZxRFdzWC9vUWIrNzhIVWNqcHpCditrcmUrL1JGWjJFaWR6Tm9ZRllFSkVTRFJjR2tXSjNjSGZkMmUyY2JyMjcvTmRYMVpkeXk2RjRXejdoNXlJbWVueUdBNlVsek9IWmhMeldORlNSRVRTWFFMd1NBcHBiZWRVRzY1bkoyZmFrUjZCOUtSVTFSbjBOb0cxdnFDT254NVljUXdrR1NUaS9TTSttMEExVURKSjBBRDB5RFh4eDNQSDR6QjI2YlFqK0RTWVFRd3Z2ODlDanNMWWE3VStGTE04QXdCditpSG5KL2syUG0raDZteHBZNk9veHRMSmw1eTVDVFJqOURBS3ZtM1E3QTBYTjdtSlkwaDVtcGkzb2Q5K3ZYZjREUjVKZ2pZcitXaHYxcHkzODZoelorOTlIL2R2WmM5VlJkWDBaTFJ4TkdZNGV6QXUyWjNFTmtUVjFJVlgwcEp5OTk3cksrWTMvU0VtYXdmUFo2ZGg1K20zUDVSNm11TCtQeGpkOTFGaVp5SjRNYUVzSWdQQncwdmV2V1RGaWp2YmMvK1B4bGFoc3JlR1REdDEyV09Ca3FzOFVFZE0vWGpBbExSS0ZRT09jSTkxUmNsWTlTb1NUdTJoY2lzZUZKbEZaZHBheTZ3S1dpY20xakpSM0dObWFtTGg3SlN4SmlVcE9rMDR1NEZBT3lnOUhxNk1YMDYrY2ZzVnVTNE1Wc2FEUkNaUnNjS29ObHNUY2tWQ0dFR05jT2xzR2VJdmptSEVmU0tWelZOVlh6L3I2L0VoWVV4YXA1Z3lkeEErazBkVkJWVjBwaWRQY3YrczZibm5ET3dXdnJhR2JyWnkremZzbUQrQmtDQVVmbDJxMzdYcUtsbzRuV2RzY1B3UDl0K1U5OGZmeEpqcGxHMXRRRlhDNDZTMm5WVmRiTXY0dXErbEwybmZpQWhabXJleTI5MHBlc0tRczVldjVUeW11S1NJNlpSdVMxd2tsaTdGWFdsWkpibE0zaUdUY1BtbkMyZDdiaW8vTjE2UVd0cmkvbnd0VVRCUGdHRXhuaStHRGpvL2RsYWx3bSthVVhLS3N1SkRZaUNZQzZ4aXB5aTg0eUxXbTI4NHVWcnZmK1lQWk9Ib3o4dXJQdGcyZDNBakE3ZmFuYlg3TVFFNTBrblY2a1p5R2hyaTdMbW5id0MrejdlSlVDN2ttRHY1eHpQSC83c2lTZFFnZ0I4RllPVEErZEhBbW4yV0ptMTVGM1dENTd2WE9JNFdqVU5WYnh5dlpmWTdQYnVQL212K3R6V1ltaGF1OXM0ZVZ0ejVFY000MzR5Q21ZTFVhTTVrNlNleVFhWFVNZjQ2T21Pb2MvbWkwbTFHb055VEhUQ1BJTHhXdzFzZVBRVy96Z1M3OXhGZ2xxYktuamc4ODJrNUV5ajZTWU5HSWpram1jdlpzUFAzK0ZCOWQ5dmQraG1xM3R6UnpLM3NYeEMzc3grUGlUTldVQlozSVA4ZnQzbm1YNTdQWE1TbHM2cXRjc0JsZGVVd2c0NXVydU9iYWx6Mk9Xejk2QVRxdm5WTTRCc3ZPT01DVXVBMStmQUdvYks3bDQ5UVFBZDZ6OGdzdjdmUE9pZXltcXpPTzFqLytYdWROV29GS3BPWjF6QUsxR3o4M1hDZzRCeEVZa01TdHRDV2R6RC9QcTl2OGxPWFlhWmRVRlhDNDZ5NUtadHpnVFdTRkVOMGs2dlVqQWRUMmRLQnhKWjNJL1NTZkFYYW53MmtWSHIraUZXamhURGJObHFvSVF3b3RaYlpCVEQwL084SFFrN3RIUjJVcEJlUTQ1aGFkNWNOMDNpSXRJSG5GYmVTWG4yZkxwbjBHaDROSDEzeVk4T0hyRWJWbHRWajQ1K2g2eEVjbXNtbmM3ZTQ1dndXUTJjdmpjYmpKUzVya1VEYnFlUnEzbDd0VmZkajR2cWJvS2RNL3RyR21vNFBVZHY4Vkg3OHVHcFE5ZE8wZkRobVVQOGRhdVA3RDk0QnRzV1BxUXkzeTlzdXBDVHVYczUxeitNV3cySy9NemJtTFYvRHZRYTMyWW1icVluWWZmWnZ2Qk4vajB4Rll5VStZemMrb2k0aUpUcEtETUdPZ2FXcDFmZW9IODBndDlIak0vWXhVNnJaNkVxS25rRlovamJONFJUS1pPREhvL3BpWE5ZZm5zRFM3emZnSENnNlA1NHFidnMvdm8zemgyWVM5cWxacmttR25jdk9qZVhrUEViMS94T01IK1laektPVUJ4WlI3QkFlRnNXUHFRTEpralJEOGs2ZlFpTGtubnRYOERCNnBnQzQ2NUpQZW13ZXVYSE0rZlB3WC9kNnVqOHB3UVFuaWozQVpIQmRIVVlFOUhNancvL01vZit0d2U0QmZNazNmOEU2L3ZmSjdOMjM3SmcrdSt6cFM0akdHM3YrUFFXeHk3c0pld29DZ2VYUGVOQVpQQ3dkUTBWR0N4bW9rTWplUGg5VTl6dGV3U2g3TjNjOS9hcHlpcHVzS2Z0LzZNUlpscmlBNVBSS1BXOHNqNmI5SGEza1JUYXoxV200V0V5S25vdFBwZTdkcnNOazVjK0l3OXg3WVE0QnZNRnpiOXZjdFEydlRFV2F4ZGVEZDdqbTF4RktoWmZCOTV4ZWU0ZVBVa2RVMVZxRlVhWnFVdFllbk1kUzVWYWhPalUvbnEzZi9DcFlMVEhENjNtNU9YUHVma3BjOHg2UDFZTVdjamk3TFdqUGgzSVhwYk12TVdsc3k4WlVqSEprUk41VXQzL01PUTI0NEtpK2Z4MjU0WjlEaWxVc25LdWJjTnFlS3hFRUtTVHEraVZ6c3FMSnB0M1FXQmF2cFpxN09uUjZiRDlxdU91WjJGemZCeEFkdzJVZXI0Q3lHRW03V1pIZi9WcVR3Ymh6djU2SDE1Yk1OM2VIWDdyOGtyUGplaXBETWhhaXBxbFlhYjV0MCs2dUdsV28yT3FOQjRIbG4vTGZSYUgwNWQyazl5N0RReVV1YVNrVEtYaUpBWWpsL1l4OEd6TzdCWUxTN24rdmtFOE13alArdTM3Y3VGWjVreGRTSHJGdC9mWjdHaFpiTnV4ZDhReEpuTEJ3a0xqR0ozK2Jzb2xVcHVXWFF2czlLV3VLd2oycE5Db1hER1YxWmR5Sm5jUXhSWDVwR1pNbjlVdndzaGhKZ01KT24wTWdGYXFITXNONFdkZ1pkTjZhSlhPeW96L3NveEJZSy9ub08xQ1k3dFFnZ2hKZ2VkVnMvanQzM1hPZWR4dURKUzVwR1JNbS9RNHhabXJXWmgxc0JMcUFUNmhmQ1Z1MzdnSE41Njkrb3YwOTdaNnR3L0ozMlpjKzFGbTgyR3hXckdicmVqVUNoUUtsVzlsckdJajB6aFIxOTFyUC81Nkladjk3bG1hRTh6VXhjNXErWSt0dkdaWVNmUnNSRkp6a0kwUWdnaHdFMnJpWW1KSXVDNkwzVUhHMTdiWlVNeUpBVTRIamNhdTRmYkNpR0VtRHkwR3QyNG1ZUFlNekgwMGZzU0doVFo3M0ZhalE2ZFZvOVdvME90R3ZnYjBjRVN6dXRKVVNBaGhCZzlTVHE5VE1CMVgyQVBwYWNUSEhNNG41N2IvZnlkeTFBN2hLRzVRZ2doaEJCQ0NPOG1TYWVYNmRuVHFRQXEyb1orN3V3SVdCRGxlR3kyd1oreTNScWFFRUtJNjZRa1RvSTFXY1NJeFVVbkFveWIzbWQza251N2I1UDVQUmZlVFpKT0wrTi9YVStuelE3TnBxR2YvODA1M1pWcjl4UkJYb1A3WWhOQ0NPR3F3OWhPWlYycHA4TVFIbEJSVzB5bmFmSU9LWko3dTdmSi9wNEw3eVpKcDVlNWZuZ3RESDFlSjBDY1AyenNVYm4ydDZkR0g1TVFRb2kreGNYR1VsVlg0dWt3aEFkVTFwVVFHaHFDUXFGQXBWSk51cDR2dWJkN20renZ1ZkJ1a25SNm1jQWV3MnZ0MS80NzFIbWRYYjZZQmZwclN3VmNySVA5OGtXbEVFS01pUVdMNWxOUWRjSFRZUWdQdUZKMmppbFRVMUFxbFdnMG1rbVhnTWk5M2R0a2Y4K0ZkNU9rMDhzRTlsNlNiTmhKWjVBT0h1bXhoTnNMWjhCaUcxMWNRZ2doZXBzeFl3YUdRQTFITDN6cTZWREVEWFFvZXpjS25ZWDQrSGpVYWpWYXJYYllWWGZIdSs1N2U0K25ReGtYRG1Ydm12VHZ1ZkJ1Y2pkN0daZWs4MXBYWjNscm40Y082TDQwQ1BWeFBLNXFoL2Z6UngyYUVFS0lQanp5Nk1PVU5lUng5Sng4T1BjR2g3TjNVMWFmeTdMbFMxR3IxZmo1K2FIUlRNNWxXeHozZHI3WDM5dU85enpQSzk1ejRiMVV6ejc3N0xPZURrTGNPSzFtMkg3VjhiaHIxRWFRRGxZbkRLOGRsUkpDZk9EQXRhRzE1MnZnNWlUd2xiK1JRb2hKcnJ3VlBpbHlyRjhjWVJqYmF5a1VDaFFLQlZrek16aDA4ak11NUoyaTA5Z0pnTDhoY0d3dkxtNllpdHBpOGt2T2N6RDdZOXFzTlN5L2FRa3FsUW8vUHovQ3dzTFE2WFNUcnRmTDIrL3Q3dmQ4TzYzV1d1ZDc3dS92VDJobzZLUjh6NFYzRzNnRlpUSHB1TXpwdERzU3orRXNtOUxUMmdUNE1CL08xMEtuRmY3ak1QenZXc2RTTEVJSUlkeERxVlNpMCtsNDhLSDdPWDc4T0RrWFQzSGt3azUwV2dPbEZZV2VEaytNVWx4MEVwMm1kc0xDUWtsSlQzWU9yL1R4OFNFa0pHUlNKeDlkOS9aRER6L0FzV1BIdk9iZUh1dzkxK3Yxay9ZOUY5NUxrazR2NDFLOTlscDJXRGFDNGJWZGZyQVludHdCblJaSFVhRjNMOFA5NmFNS1VRZ2h4SFhVYWpYKy92NHNYYnFVek14TVdsdGJzVmdzMkd3MjdIYjc0QTJJY1UraFVLQlVLcDNES3dNREE5SHI5YWpWay91ald0ZnI5Y1o3dTYvMzNNZkhCNVZLNWVuUWhIQzd5ZjJYVFBUaXF3RzEwbEg0UjRGaldxZkpDZzJkRUt3ZmZudVJCbmhxSnZ6bTJ0SXBmejRIaTJJZ3dkK2RVUXNoaEZDcjFSZ01CclJhTFVGQlFaaE1Kc3htTTFhcmRkSi9PSi9zdXBiSTBHZzBhTFZhTkJvTmFyWGFhM3E3dlBIZTl2YjNYSGdmU1RxOVVLQVc2anBkdDVXM2ppenBCTGhqS254YTdCaG1hN0hCVHc3QkMrdEFKZU5zaFJEQ3JicVdVbENyMWVqMWV1eDIrNlQ5VU81dHV1WTQ5dnp4SnQ1NGIzdjdleTY4aXlTZFhpaEExenZwckdpRHpMQ1J0L21EeGZDbGp4MjlwZ1ZOOFBKNStQS00wY1VwaEJDaU4vbHdLaVlydWJlRm1MeWtEOThMQmZVb0p0VDFwMzBreTZiMDFEWE10c3NibHlDM1lYUnRDaUdFRUVJSUlTWStTVHE5MFBVVmJHSDBTU2Z3LzltNzc3QTRyblB4NDkrdExMMzNya1lUYWdqMWdwclZYZVFpVzY2eDA1eDdZeWR4NmkvSlRiMDNUbktUNjlpSmt6aXg0eDVYV2E2UzFTV3JBUklTSUJDaUNRU2lpRjYzNy83K0dGaDIyVVVWaEdEUDUzbjJZWGRtZHVZc00wTDd6bnZPZTdoOU1renR5NVpha2JyWkdzelh2MTlCRUFSQkVBUkJFTVl1RVhTNklmdWdzei9WZWEzVHBnejJvM21nVmd6czgvbFR3N05mUVJBRVFSQUVRUkRHSmhGMHVxRUFGd1dEaGlQVENWSTMyeS9iamVYOHBBSnlHNFpuMzRJZ0NJSWdDSUlnakQwaTZIUkRnWGFaenY0S3MyMDYwQTlUVjloTlV3YTYyUUw4TGdlNkRNT3piMEVRQkVFUUJFRVF4aFlSZExvaCsweW5oOTM4dzhPVjdRVDQzcHlCYnJadE92ajFVV21jcHlBSWdpQUlnaUFJN2tVRW5XNG93RVdtRTRadlhDZEF0STlqTjlzVGpkSTBLb0lnQ0lJZ0NJSWd1QmNSZExvaCs2RFRQdnM0bkpsT2tMclp6b3NhZVAxNk1Sd1g0enNGUVJBRVFSQUV3YTBvUjdzQndvMW4zNzNXYURlT3MzNllnMDZBSDgrRHIrMGNDR2gvZFJSZVdDMFZIQklFUVJDdVRrRkJBY2R6ODZpdHFjRlQ0MDFGVmVsb04wbTRUaFBpSjZQVjl4SWJHOFBzekF5bVRwMktUQ1pESnBOZC9zM2ppRHRkMitLY0MrNUlaclZheFZBN043VG1QVEJacE9kV3BKbFRNaVBnTjB1Ry8xalZuZkNOWFFPRmloTDk0ZmxWb0JKNWRrRVF4cURqRGZERGcvQ241WkFXY3ZudGg4dXJMNytHdHROQ1hPZ1V3b05qaVFpT3VYRUhGMFpVUTBzdGpTMDFuR3NveHN0ZnhaWUg3a1dwVkNLWHU4ZC9sSysrL0JyYURqTnhZVWx1YzIzYnpubDlNVjRCU3JZOGNKOWJuWFBCL1lpZzAwMXQvaGhhdE5KenF4VmtNb2p4Z1pmWGpjenhEdGJDTDQ4TXZGNFJEeithT3pMSEVnUkJHRW1qRVhUKzdibC9FaGt3aWN6VXJCdHpRR0hVWkJmdW9hNjluRWUrOGdBYWpRYUZRbkg1TjQxaDR0cDJ2M011dUNkeE84Vk4yVStiUWw5dmpycWVrYXN3dXlRR2JwMDA4SHBQTlh4VVBrSUhFd1JCR0VkZWZmazFJdjNkKzB1NU81bWJ2b0xJd0VtOC91cWJkSGQzWXpZUDAzeG1ONkZYWG42TlNQK0pibjl0ejAxZlFaU2JuSFBCZlltZzAwM1pqK3YwVTBzL0xWWm82aDI1WTM1akJrd09ISGo5bDVPUTN6Unl4eE1FUVJqckNnb0s2TzJ3a0pubTNsL0szYzI4cVNzdzlFQnViaTU2dlI2THhUTGFUUnAyQmZrRmFOdk5aS1l0RysybTNCVG11c0U1Rjl5YkNEcmRsSDBGVzMrNzV5TlJUS2lmVWc2L1dqUVE1SnF0OE5NdnBER2ZnaUFJZ3JQak9YbkVoMDBaN1dZSW8yQkNWQ3JGcDB2bzdPd2NsNW12NDdsNXhJY25qWFl6Ymlyai9ad0w3azBFblc0cXlDN1Q2YWthZUY0M2pITjF1aExpQ1Q5YllPdlJTNjhKZm5BQVduVWplMXhCRUlTeHFLYTJodkRnMk5GdWhqQUtJb0pqYVdwcW9xdXJDNVBKeEhncndTR3ViV2ZqL1p3TDdrMEVuVzdLUHVoVTJsWG9Ic2xNWjcvcFlmQmt4c0RyWnEwVWVPcE1JMzlzUVJDRXNjVFR3OHN0S25rS3ppSkQ0dkJRYXpBYWpSZ01obkVYZ0locjI5bDRQK2VDZXhOQnA1c0s5SFM5dk80R0JKMEFHeWJDNXVTQjErYzY0TDhPUytOS0JVRVFCRWxsZGRsb04wRVlSYlgxMVpqTlpnd0d3N2diNHlldWJkZkc4emtYM0pzSU90MlVmYWJUYVBjM3JYNkV1OWZhKzhvMHlMTHJXWlBYQ0gvSXZYSEhGd1JCRUc1ZUxSMFg2ZFVOL1o5U1krc0Z6dFdkSGJiamFTOXhyQ3RodFZveFc0Wi9ISjdWYWhWZExkMk1PT2ZDZUNTQ1RqZGxIM1QyR2dlZTM2aE1aNzhmem9YMDBJSFhuMWZCbTJkdWJCc0VRUkNFa1ZGVWVZSS92djU5MmpxYnIvcTk3K3o2SzZmTGM0WmNuMTk2bEwwNUgxeHlIKzFkTGZ6KzFhZG9hS20xTFR0ODZuTU9uZHJoc0YxVFd6Mi9mKzBwYWhvcWh0elhHOXVmZFhxZnZaYysvQzNIQ25kZnNqMkNJQWp1U2puYURSQkdSNkJkME5taEI3VUNER2JvTWtDM0VYeFVRNzkzT0NubDhPdEY4SzI5VWhkYmdKY0tJZHdiVnNUZG1EWUlnaUNNVnhXMXhSek8vNXk2cGlwa3lBZ0pqR1QrdEZXa0pzNjZJY2R2YVcra1I5ZUZqNWYvZGUybm83dU5qdTRXaDJWZFBlMFlUSHJPTnpoUCtod2JQaEdaVEVaMWZTa1dpNW5Rd0VqYk9vdlZ3dkhpL1N5WWRndHl1WFR2dmZMQ0dUeFVHcUxDRW9ac2cwN2ZpOEdvSDNMOXBOaXBITTcvbk16VUxOUXFqeUczdXhZaTQrVk1xKy9sMEtudG5EbVhSM2R2Qjc1ZUFTUkdKNU9WY1NzK1huNE8yeHBOUnI0NCtSbUY1ZG4wYUR2eDl3a21NeTJMek5Rc1pES1p3N2FkUGUzc3lkbEtlVTBSUnBPQmlKQllzakkyTWlFNnhha04rYVZIT1haNkR5M3REV2pVWHFST3lHQjU1dTNEY3Y3Rk9SZkdHeEYwdWlrL3RSVHdtU3pRWTRRSkFWRFpMcTJyNzNhY1QzT2tlYXZnZDB2aDY3dWdSU3N0KzIwMmVDcGhRZFNOYTRjZ0NNSjRVbHBkd0ZzN255YzZOSUY1NlNzeG1nd1VWUnpudmQwdmtKV3hrU1d6MWcvcjhWcmFHK25vYm5WWWR1RmlKUnExRnpVdUFrTlhFcUtTYklHZ3ZiTHpCUnpPLzl4aG1VN2ZpOGxzNUlOOUx6bHQvNDI3ZjQ1S3FhYWs2aFJCL21GVTFCUUI0T2NUUkdyaUxQWWQvNUNxdXJPVTFSUlNWVjlLWjNjYlpvdVpmMjc3alcwZkFUN0JiTDdsY1pmdDdPaHU1ZFZQL3Vpd3pHUXhZVERvK1B2N3YzSlluaGlkekliRkQxelI1eGV1M0J2Yi8wUkxleU9wRXpMdzl3bWlzYldXdkpKRGxGWVg4TlZOUDdFRm5sYXJsWGQzLzQzeW1pTFNKODBoTkRDSzRzb1Q3RGp5TmxwZEQwc3pOdGoyMmQzYnlVc2YvaGFkb1plWlNZdFFxenc0V1hLSU43WS95LzFybjJSQzlFQXhpa09uZHJBM2R4dXg0Uk5aTW1zRGRVMVY1QlR0NDJKYkhRK3UrNVpUTUNzSTdrNEVuVzRzd0VPcUhBc1E1QUdWZmN2cmJuRFFDVkxtOWZkWjhNUnVLZE5xc2NMUEQ4UFBGNHJBVXhBRTRWcG85VDNjbnZVbHBrMmVhMXUyWk9aNi9yNzFWeHc2dFoxNTZTdUhOU09YWGJTWDQ4VUhYSzU3ZmZ1ZnJtZ2YzM3ZvajNoNmVObGVWemVVRWVRZnh1elVwU1JHSldObElQdHpPUDl6R2xwcXVIUDVseDMyNGVuaGpVcXBScXZ2cGFLMkdMbGNiZ3RNcDA2YXcvcEZXd2dOaktUNDNBbVNFbWJnNCtYUG5wd1B5RXpOSXRnL2ZHQS9HbThBU3FwT0FhQTE5TkxTMFVoSjFTbThOYjVrcGkzRGFyWFMwZDFDZ0crSVF4c01SajE2b3haZnJ3QUNCNjBUaGtlUVh4ajMzdklmRGxuTm5LSjk3RGp5TnJuRisxazIrMVlBaWlxT1UxNVR4T0taNjJ6TDVrNWR3UXRiZjgzaC9CMWtwQ3l4N2VQQWlZL3A3R25qZ1hYZnNnV1kweWJONVcvdi81TGQyZS96MVUwL0JxU2JEZ2RPZkV4QzVCUWVXUGN0MjQyU2JmdGZwcURzR0tYVkJTUWxUTDlodnd0QkdBdEUwT25HZ2pRRFFhZWYzZmVPRzFsTXlGNmNyeFI0Zm51Zk5IMktDRHdGUVJDdTNiVEo4NXl5TFI1cURVbngwOGsrdlpmMnJoYkNnb2J2ait2S09adkl5dGhvZTIwMEdYanVyWit3WVBvdHpFdGZlVVg3MEtnOTJYZjhJd0o4Z2dFd21ReTh0K2NGSGxqN0pQLysvQytZekFORkNNeG1FMWFzL09PRC8zSFlSMlpxRml2bmJ1TFUyU040YXJ4NTh0Ny9jY3FlYmxqMEFQNit3Zmg1QjZEVjlhQldlYkJ3K21vTzVIM0M4c3piOGZiMHRXM2JIN0NhekViYU81c3Byem5OL0dtcnlNcllTSGxORWZ1T2Y4akRHNTRpMnE1cjd0YTlMMUpWZDVhdjMvVXp2UHFDVjJGNDNiSHNVYWZyTzMzU1hIWWNlWnZtdG5yYnNsT2xSMUFxbE15ZnRzcTJUS1ZVa1ptYXhZNmpiMU5XVThqTXBJV1l6Q1lLSzNLSURrdDB5R2dHQjRRekpXNGFaNnBPMHRyWlJKQmZLSVhsT1pndFpoWk1YKzF3YlMyWWRnc0ZaY2Y2Ym1pSW9GTVE3SW1nMDQzWkZ4UHlzaHZEZWFPTENkbWJIQWkvWHdyZk95QUNUMEVRaE9zeFZQYytvOGtBZ01ZdW96Z2MxQ29QaDh4cDVZVXpXS3dXRXFLUzhkTDRYUEYrYWhzcmJVSG54SmcwSnNTazB0SFR4dmNlK29QRGRqdVB2VWROUXptUDNmNURwMzBZVFFhT0Z1eGsydVI1ZFBWMjJKYjdlUWNnazhtSWpaaG9XMVpRZG96a2hKbFlyQlpPbmozTWd1bXJIWUxPSDMzcFdRQmUzUFkwaWRFcExNKzh6Ylp1VW13YW1XbFpITXo3aFB2Vy9DY0FSL0ozVWxGYnpQMXJueEFCNXdoeWRYMzMzNVRvdjdhdFZpdm5HOHFKQ0lsRG8zYWNLeTR1Y2pJQWRVM1Z6RXhhU0dOTExRYWpuc1NvSktmOXhrVk81a3pWU2VxYnFnbnlDK1Y4ZlJreW1ZejR5Q2tPMjRVRlJlSHA0VVZkVS9Xd2ZFWkJHRTlFME9uRzdJc0pxUlVEejJ1NmJueGI3S1VFaThCVEVBUmhKQmlNZXM1VzV4UG9HNEx2ZFJiM3VaeHpGMG9BNk5GMjJycW9EaVV4S2hrUHRmU2ZVbnRYTThFQkE5MWM1MDVkenAvZitTOCtPL1NtdzN1TUpnTVdpNW5mdi9xVTAvNldabXpFVStOTlUzczlmL3IzajJ6THQ2ejVKb2Z6cFFxMGM5S1dFeHMra1hOMUpkeS85b21yK214dmJuK09sbzVHaDJYUHZmVVRxZjNkTFdqVW5yeS81eCsyZFE5di9DNSszZ0ZYZFF6aDZoV1daUU1RRnpFSmdLN2VEa3htbzhzdXpnRyswbzJOamk2cFFGVnI1OFcrNVVOdjIyNjNyYStYUHlxbGM5VkZQNThnV3RvYm5aWUxncnNUUWFjYkM3Szc2YWV3NjNsVTNlRzg3WTBtQWs5QkVJVGhaVEtiMkxyM1JYcTBYYXpLdW12RUM1MmNxNU9DemcvMnZZUktxWGE1amNWaXhtd3g4L1U3LzR1d29DajBCaDF0WGMwRStZVTViUGZ3aHFld1dDd3U5K0dLcDRjWFV5Zk9CbVE4OTlhUFdaWjVHMG54TXpDWmpjU0dUK0xFbVlOMDliUlRVblVTR1RJdXRsNmd1cjRNa0NxU2VtbDhpQWlPSlNGcWl0TytPN3JieUVoWjRqQyt0TE83RGFWU05XUkcxM09ZczhxQ3M4b0xKZXcvOFRHaGdaR2tUY3dFcEdKVEFCNkRzcHdBSGlycEpvZkJwTC9zdHVwQjIycjF2VTRWY3Z0cDFKNll6RVlzRm92TG9saUM0SzVFME9uRzdMdlhhbzFTUmR0T2cvUm8xMHVGaGtaVGYrRDUzZjJnTnc4RW5qK2VCMHRqUjdkdGdpQUlZMGxuZHh2djdubUJDeGZQc1dUV2VvZmlRaU9ocGIzUjFtM3g1Tm5EZkduajk0Z0ljZjdEL2NHK2w2aThjSVlnZnluSXRHSmwxZHc3bmI3USszcjU4OWJPNTJsb1BuL1pZMy9samg4N2RmWFZxTDN3OTVFcTVDM1B2STB6NS9JQVVDazlpQXlKbzZqaU9DYUxDWUN5bWtLVWN1bnJVWC9RcWRYM1lqRHB5U3Y1Z3NQNU8zanN0aDhTRlJwdjIvL1d2UzlTMTFURmY5enpTMUcxZEJUa0Z1MW41N0YzOGZVTzRONWIvZ09sUWpwL0Zvc1pBTG5NT2ZqclAwLzlQODJYMmhiSGJTMFdzMjNaNWJZVkJFRWlnazQzWnQrOXRsVUw4ZjVRMkNTOXJ1cUFHV0d1MzNjanBRVEQwMHZoaHdjR0FzOWZIWVhHWHJqSGVkaUZJQWpDRFpkL0VUNnZnb3AyNlRGYzVES1lNQXo3S1R0L21tMzcvNFhaWW1MVHNzZVlPaWx6R1BaNmFYbG5ENkdRSzFnNVp4TjFUVlVjTGR6Rkhjc2VkZGltbzd1Vk0rZnlXRFJqclMxSTBLZzlIUXErMk92cDdTUTJmQktaYVZrdTF6ZTAxTERqeU50WXJWWmFPNXY0OU5BYmdOUU45M0QrRHZMTGpwS2FtRUZHeW1MYmU2WlBtY2YwS2ZNQXFldmtzMi85bUx0V2ZKWGd2aUM0bzd1TmJmdGY0bnhET1ZhckZWL3ZBSmJNWEkvZXFLT21VYXI1cmpkb0thbzh6dXlVcGRSZVBPZXliYkhoMTM0bW03WHdXUkhrZEVGMzMvK0RZOTF3WGRzR281NlBEcjVLY2VVSkprU25zR241bHgzRzBhcjZianpvalRxWDd3WHdVRW1aemY2YkZQM1pUTWR0ZFU3YnV0cXUvMWdlS28wSU9nVmhFQkYwdWpHSG9GTW5GZkc1MllKT2dQUVF4OEFUNElWOGFUN1JKek5HdDIyQ0lMZ3ZyUW1lUHdWYlN5SE1DeVlGd0lMbzRkdS9ERGl5NS9yMmNiTGtNSjhjZXAySTRGZzJMZit5TFpnYVNTYXppWUt5WTB5T1M4ZFQ0ODJpbWV0NGY4OC9tSjJhWlF1K3JGWXIyNCs4aFVidGRjV1ZiVUdxdnV2bjdYcE9yODd1TnR0enRkS0QySENwV0ZCTlF6bkIvdUdFQlVYYnh1WmRLWmxNUm1kM0d3dW5yNmI0WEI2cGlSa3N6ZGpBWDkvN2hXMThuOUZrUUNGWGNLcjBDS2RLai9UOURxU0NOa3FGTk9idkJ3OC9jODFkTGIxVU1EME00aUxCSklOeEVITU95N1hkcSt2aDljK2U0V0xyQlZiTnZaTjU2U3VkQWowLzcwQmtNcG5UL0xFd01ENnpQOHZ1N3hNRURJenhkTFZ0Lzc4ZmY5OWc2cHVxWFhhaGJlOXFzZTFURUlRQklpbXFJQzBBQUNBQVNVUkJWT2gwWS9iZGE5dDBFRy9YbTZtcTg4YTM1MUxTUStDUHkrQ0hCNkZMS3J6SXh4WFFvWWYvTncrVVl0aUVJQWczMkJ2RlVOZ01ENmJCdzJramM0d2oxL0hlQ3hlcitQVFFHMHlPVGVldWxWKzFaUk5IV3M3cHZmUm91NWcvN1JZQVVoTm5jVEk2aGExNy84bFg3dmgvZUdsOE9KRDNDYVhWQld5KzVmR3JtaXYwMU5rakZKYm51RnhudFE2TStmVHg4ck5OMzVKZHVJZmtoSmt1dXhRLzgrYVAwQnVrdWNQNngyais0NFAvdG5XUi9QYjl2K1diOS80YUdDaU1CUEQ0WFQ4RDRNU1pMOWg1N0YyK3V1a250b0NrVjlmTmMyLzloQlZ6TnpFN1pja1ZmN2FoZUNraExnUkNRMEhsWExkbXpMcWVheHZnbzRPdjBOeGV6NWExVHpoTWNXSlBwVlFSRmhSTlhWTVZScFBSb2ZEUCtjWnlBT0lqcENxMlVTSHh5R1F5MjloZWUrY2J5NUhMNU1UMDNjaUlEazJndHJHU0N4ZlBPVlJDYm01dlFLdnZZZHJrZWRmNTZRUmgvQkZCcHh1ekR6cGJkSkJnVjhqd1ppZ21ORmhTRVB4bHBUVEc4NkkwM3ArRHRkQitBUDVuQ1dnVWwzNi9JQWpDY0Nwc2hzZG53SjNPdFdadUNvZnpkMkRGeW0xWmo5eXdnTE5YMTgwWEp6OGpNU3JabHRXVXlXVGN1dlJoWHZyd3Q3ejI2ZitSRUpWRTl1bTlMSjY1anFUNHE1dkxNRE10aStXWmQ3aGNkNzZoakRlMlB6dmtlM1VHTFkwdHRjVDNUWlVCY052U2gyMWorWHEwblh4NDRCWFd6TitNVDE5bDMvNU1wU3R0bmMxOGZ2UnRva0lINXVlMFdxM3NPUEkyWGhvZlpreFpjRldmVGJoeURTMjFsRllYTUM5OTVaQUJaNy8waVhQWW5iT1Y0OFg3YlYyM2pTWWp1VVg3OFBVT1lHS3NkTWZJVStQTnBKZzB5bXVMdUhDeHlqYnZha3Q3STZYVitTUW56TEIxM1owNmNRN1pwL2R5dU9Cek5vYy9ic3V3SHM3L0hJQVpTZUxjQzhKZ0l1aDBZNTVLS1VOb3NraVBVTHZpZXRVM1dhYXpYNVFQUEw4S2ZuQmdZT3hVUVJNOHVRZCt1M1QwaXg4Smd1QStKZ2JjdkFFblFGMVRGU3FsbWlOOVg0UUhpd3BOSUNWeEprYVRrWjNIM21YUmpEVzJMb2JYNnZPajcyQTBHVmcxN3k2SDVYN2VBYXhiZUI5djdYeWV4dFlMVEk1TFo5bnNXNjk2Lzltbjk1SjlldTlWdjY5WDE4VXJuL3loTHhpZWlOR2tSMi9Va1dnWHNQUjNvWXlObUhSRjNaQUQvVUo0Wk9QM3lDbmF4OS9mL3hYUllRbG8xRjZjcXl2aFM3ZCsvNFlGK3U2b3Jxa0tnT2EyZXZia2ZPQnltMFV6MXVLaDFwQ1psa1YrMlZGMjUyeWxxYTJlSVA4d2lpdFAwTnpld09aVmp6dWNwNVZ6NzZTNm9ZdzN0ditKV2NtTFVTaVVuQ3c1aEZxbFllWGNPMjNiUlljbE1IM0tmUEpMai9MNlozOGlNVHFaQ3hmUGNiWTZuL25UVmhFZU5Jejk3QVZobkJCL0VkMWNxQ2ZVOTBqUExWYkhDclp0T3NkeG56ZUxBQS80MHdyNHIwT1ExemNWVmtVN2ZHTVgvRytXRkpnS2dpQ010RW11aHhiZU5IUUdMUWFqM3BaOUdXeG0wa0pTRW1laTFYVnpycTZFa3FxVGJMN2xHOFNFSlY3VDhZNFY3cWF3UEljbHM5WVRFUnhqVzk3U2NaRmpCYnM0ZWZZd2Z0NEJCUGlHVUhhK2tGYy8vVC9tVDF2RnBKaTBLeTY2a3BtYVJkWVF3V3BOUXpsdjdYemVhYm5aWW1aMzlsYWl3eExKeXRqSW50d1BNQmoxSEMzY1JlcUVqQ3NlNTJwMU1ab3lLalNlZFF2dkl5UWdnbjNIUHdSQXBWUnpzdVFRczFPWEVoSVFjVVg3RnE1T2Y1Zm84dG9peW11TFhHNHpPelVMRDdVR2xWTE5RK3UvdzY3czl5bXBQb1hKWkNReUpJNzcxenpCaEpnVWgvZUVCa2J5eUlidnNpdjdmWEtLOXFGVUtFbU1TbWJsM0R1ZHhnTnZYUHdnZ2I0aDVKVWM0bnhER1lGK29heGRjQyt6VTVlT3pJY1doREZPQkoxdUxzZ3U2R3pWRGFwZzIzbHpCcDBnZGFWOWVnbjhOaHYyOUZYUXY5Z0xqKytTNXZLY0tjYndDNEl3UWlyN2VsbE1DUmpkZGx6T0R4LzUweFZ0NStjVHlHTzMvb0EzUC84enIzN3lSemJmOGpnVFkxS3Y2bGhhZlM5N2M3Y3hPWFlxUzJhdXA3dTNrN0thUWdyTHNxbXFMMFd0OG1EQjlOVXNtckVHbFZMTnFiTkgySi8zTWYvZThXZThQWDJaRWplTnVJaEpKQ1hNUU9OaW5zUitDb1hTWWM3TDQyY09Tc3RsQ3M2ZXowY2hWK0JwVjcyMHFhMGVrOWxJZUhBTTk2MzVUeW92bk9Gb3dTN3VXdkZWYWhvcmVQSERwNW1idHB6STBIaFVTalZiMW55VDd0NE9PcnBiTVZ0TXhJUk9vTEE4R3l0V0xyWmVJQ1ZoRmthVGdZYm1HdXBiemxOVmQ1YnltaUlVY2dVTHA2OW0vclJiS0szTzUwakJUbktLOXBFUU9ZWE10R1drSk02OHF0K25jR256cDYwYXNzcXhLOTZldnR5ZTljZ1ZiUnNSRXN1RDY3OTEyZTNrY2psTFpxMW55YXoxVjl3T1FYQm5JdWgwYzRGMjNWSGJkSkRnNTFqQjltWU8zdVF5K05FOENQZUdOODlJeTNxTThQMzk4S1YwMkpKeTZmY0xnaUFJRWsrTk53K3NmWkxYUDN1R3N2T0ZWeDEwZW5wNHNXbjVsNWtRbllKTUp1T05IYy9TMkZKTGdHOHdLK2Jjd2N5a1JRNVRXY3hNWHNqVVNYTTRYWjdEaVpLRG5EeDdtSXR0ZGFSUHVycjVRNnZyU3JuUUpFMVQ0cUhTc0diQnZTamtBd1A4MVNvUElvSmoyYkxtbTJqVW51U2QrWUxFNkdSU0o4d2lkY0lzd29LaXlDM2F6K0g4SFpqTUpvZDkrM2o2OGEwdFQzUG8xSGE2dFoyRUJrWXlkVkltSGQydHZQekovNkpXZWhBZk9ZWDFpN2FRa2pqTFZoQnArcFQ1VEpzOGo1S3FVeHpNKzRTeTg0VWk2QlFFd2UySm9OUE5CZG5kVUc3VkRpb21kSk9PNnh6czBYU1lFQ0JsUFkwV3FaejhTNFZRM0N3RnBkN2pxTnFmSUFqQ1NQRlFhM2h3L2JkUktkWFg5UDdraEJtMjU1dVdQWVpXMzBOcytNUWh1ODZxbENwbUppOWtadkpDV2p1YlVDcFVEdE5QOUZlSTdmZlk3VDkwMnNlZEs3NTh5VGI1K3dUeDVkdC9aTnZ2SGNzZXBWZlhiVnMvTTJraE01TVdBbUN4V0RDWmpWaXRWbVF5R1hLNUFybGN6bmNlK0ozVGZ2L3pubDhSNEJzODVHZVR5V1NrSk00a09XR0dVekFyQ0lMZ2pzUkVFMjV1OEZ5ZER0T20zSVFWYkllU0ZRdC9YZ2toZGtIMHNYcjQrczZiYi9vWFFSQ0VtNVZhNVRFc2s5cUhCa1lTRnpIcGl2Y1Y1QmVLbi9mSTlGZTJEMlE5TmQ0RUI0UVB1WjFhNVlHSFdvTmE1WEhKUWtDQmZpRlg5TmxrTXBuRE5CMkNJQWp1U2dTZGJpNW9VTkJwbitrc2I3L3g3YmtlRXdQZ2hkWFNuSjc5Nm51a0FrTmYxSTVldXdSQkVBUkJFQVRCblltZzA4M1pCNTF0T3FreXJGOWZ6eXFkU1pxL2N5enhVOE1mbHNIZFNRUExER2I0eFJINFc3NVVvVmNRQkdHc21CQS8rZkliQ2VOV1RHUTh3TEJrbjI4MjR0cDJiVHlmYzhHOWlhRFR6ZGtIbmMxU0JYTGk3Y2QxanFFdXR2M2tNdmphZFBqWkFsQVAxSlBndmJQd3pUMEQxWG9GUVJCdWRscDlMdzB0b3F1R082cHZQbyt1YjJxUThVaGMyODdHK3prWDNKc0lPdDFjNkVEbGVWcjYvczRsMkkzckhDdkZoRnhaSEFQUHI0SXd1ODk0dGhXK3NnTStxUmk5ZGdtQ0lGeXBtT2hvR2x0cVJyc1p3aWhvYUtraE9EZ0ltVXlHUXFFWWQ1a3ZjVzA3RysvblhIQnZJdWgwYzRFYVVQVDlUZXMwZ01uaU9LNXpMQlVUY2lYQkQvNnhHbGJFRFN6VG1lR1pFL0NqZzlDdUg3MjJDWUlnWEU3bTNObWNheXdhN1dZSW82RGlRaUVUSjAxQUxwZWpVcW5HWFFBaXJtMW40LzJjQys1TkJKMXVUZ1lFMjFWOHZkZzdxSUx0R001MDl2TldTVk9uL0d3QmVOa1ZJOHh0Z0VlM3c5RzYwV3ViSUFqQ3BhU25wK1BscnlLN2FPOW9OMFc0Z1k0VTdFTG1ZU0kyTmhhbFVvbGFyWGFvd2pzZURGemJlMGE3S1RlRkl3VTd4LzA1Rjl5YnVKb0ZoMmxHbWdiTjFWa3h4aXJZWHNyaUdIaHBMYVNIRGl6ck5NQlBEOEh2Y2tBcnBsSVRCT0VtdE9YKys3alFWa1oyb2ZoeTdnNk9GdXppUW1zcEN4Y3RRS2xVNHVQamcwbzFQcWRka2E3dGNyZS90cVZ6WHVZVzUxeHdYNHFmLy96blB4L3RSZ2lqSzdkaFlPeG1SZ1NrQnNPMk10Q2JwZTYyNnllQTF6ajUyK2VsZ3RXSlV2WXovK0pBTmR1S2R0aFZCUkUrRU9kMzZYMElndURlaXByaFJDUE1qWVRrNEpFOWxrd21ReWFUTVhWYUtrZE9IS0NvTEErZFhpb3I3dXZsZjVsM0MyTkZmZk41eW10T2M3aGdPejNtSmhZdG5ZOUNvY0RIeDRlUWtCQThQRHpHWGRiTDNhL3RnWFArR2QzbVp0czU5L1gxSlRnNGVGeWVjOEc5RFQzenNlQTJRdXdLN1RUM1NqL2ovYUd3U1hwZTFlbllCWGVza3dGM1RZSE1DUGpGWVRqZkpTMXYxc0xQRDhQc0NQak9iTWNDUklJZ0NLTkZMcGZqNGVIQjVudnZKamMzbDVMaVBJNFZmWTZIMm92YStxclJicDV3bldJaUU5QVplZ2tKQ1daQ1VxS3RlNlducHlkQlFVSGpPdmpvdjdidnZlOGVjbkp5M09iYXZ0dzUxMmcwNC9hY0MrNUxCSjJDUS9mYVpyc0t0cmFnc3dNeXdtOTh1MFphdkIvOGZUVzhXQ2hOcDlMdmVBTjhhVHM4bUNiTjk2a1E0L2dGUVJobFNxVVNYMTlmRml4WVFGcGFHdDNkM1poTUppd1dDMWFybUlCNFBKREpaTWpsY2x2M1NuOS9melFhRFVybCtQNnExdjk1M2ZIYWRuWE9QVDA5VVNnVWwzK3pJSXd4NC9zdm1YQkZRdTNIZFBabE91M0hkWTdsYVZNdVJ5V0hyMCtIckZqNGZjN0FaOVdiNFo4RnNPTWNmQzhUMGtKR3Q1MkNJQWhLcFJJdkx5L1VhalVCQVFFWURBYU1SaU5tczNuY2Z6a2Y3L3FueUZDcFZLalZhbFFxRlVxbDBtMnlYZTU0YmJ2N09SZmNqd2c2aFNFem5mM0crclFwVnlJNVNKcGE1ZjFTZUtVSWRIMUZoV3E3NE1tOXNEb0J2allEL05TajIwNUJFTnhiLzFRS1NxVVNqVWFEMVdvZHQxL0szVTMvR0VmN2h6dHh4MnZiM2MrNTRGNUUwQ2s0ak9sczZnczY0KzB5blpWdUVIUUN5R1ZTZDlybGNmQmNIaHk2TUxEdTh5bzRmQUh1VDRYYkowc1pVa0VRaE5FZ3Zwd0s0NVc0dGdWaC9CSmZuUVdIN3JVdFdyQUNBUjREV1QyZGFTQUQ2ZzZDUGVIbkMrRTNTeHgvTjkxRytIcytQUHdaN0ttV2ZrK0NJQWlDSUFpQ0lGeWFDRG9GbEhMSGJxTXQvVjFzN2JLZDd0REZkckRNQ0hobEhXeEpjU3dtZExFWGZwTU5YOWtCK1UyajF6NUJFQVJCRUFSQkdBdEUwQ2tBRUdyZnhiWi8yaFQ3Y1ozanVKalFwYWdWOEdnNnZMd09Wc1JKMDYzMHErcUVwL2JCRHcvQ09UY015Z1ZCRUFSQkVBVGhTb2d4blFJZ0ZST3FhSmVlTjd2SWRGYTdlVkFWNlEwL21nZGJVdUVmQlhDc2JtRGQ4UVk0MFFDckV1Q3g5UEUxcDZrNzBiVkRiN01Wb3hhUXlURHJSN3RGZ2oyRjJvclZDaW92SzU3QlZqVCtvdkNHSUFpQ0lJd1ZJdWdVQU1kTVozL1FPU0ZnWUZsL1FPcnU0djNnMTR2Z2JDdjg5UlNjYnBhV1c0R2RWYkR2dkJSODNwY2lCYXJDMk5CYUFmb3VLMWF6Q0dCdVZtYURkRzcwSFRMMFhSYVUzbVlDRXF4aWlnRkJFQVJCR0FQRS85UUM0SmlkNnc4Nkp3Y09kQ2V0YUFlVDVZWTM2NmFWRkFUUExJZW5sOEFrdStEY2FJSFBLdUdoVCtIbmg2RmNCT3Mzdll0RlVwWlRCSnhqaUVXT3NVdEo4eG5RYXJXWXplYlJicEVnQ0lJZ0NKY2dnazRCY0p5cnMzOU1wMFlCY1gzak9zMVc5NWs2NVdyTWpvQy8zUUkvblE5eHZnUExyVWhUcm54OUozeDdMK1EyakZvVGhVdG9yUUNUVHRRaEhvdGt5TUNrb3JYQ1NuZDN0d2c4QlVFUUJPRW1Kb0pPQVhDY0dzUitlcFNrb0lIbnBhMDNyajFqemRKWWVHa3QvR29ScElVNHJpdHNoaDhkaEs5OERudk9nMFhFT0RlRjNsYlFkMXB4TEE4bGpDMHlaRVlOYmZWYTlIbzlGb3ZvamlFSWdpQUlOeU14cGxNQUlNUkY5VnFRdXRqdXJKS2VsN2JkMkRhTlJmT2pwTWZaVm5pOUdJN2FGUnc2MXdHL09RWXZGc0RkU2JCdUFuZ29ScSt0N2s3YkFsYUxDRGpIT2psSzZQV2lzN01UbFVvMTdzZDNGaFFVY0R3M2o5cWFHancxM2xSVWxZNTJrNFRyTkNGK01scDlMN0d4TWN6T3pHRHExS2x1V1NUTG5hNXRjYzRGZHlTQ1RnRnd6SFJldEFzNlJhYnoyaVFGU1ZuUEM5M3dSakhzcVphNktJUDArLzNMU1hqNU5LeUloNDBUSWRILzB2c1RocDlSSzdLYzQ0WENxcUdycXhGL2YzK1VTdVc0L2VMMjZzdXZvZTIwRUJlYXhJd0ZLNGtJamhudEpnbkRwS0dsbHNhV0dnN3R5U1h2K0NtMlBIQ3ZXeFhKZXZYbDE5QjJtSWtMYzU5cjIzYk9kK2VTZC93a1d4NjR6NjNPdWVCK1pGYXJWWFQyRXdEWThEN28rb1pGYmIwZC9OUlM4YUMxNzBsakZHWEE5cnRBS2Y0ZVhyVldIYnh6Rmo2dEFLM0plZjJrQUNuenVUSUJ2TVN0b0J1aXNkQnFxNGdxakcwbTlIUjdWaEFkSFkydnIrK0lmMmw3cHdSZUtJQnZ6b1RiSm8vb29Xeis5dHcvaVF5WVJHWnExbzA1b0RCcXNndjNVTmRlemlOZmVRQ05Sb05DTWI2N3hJaHIyLzNPdWVDZVJQZ2cySVM0R05lcGxBL00xMmxGVkdPOVZrRWErUHAwZUdzalBKb09BUjZPNjh2YjRkazh1T3REK0cwMkZEYU5UanZkaVFnNHh3OGxIcGpOWmd3R3c3Z2MxL25xeTY4UjZlL2VYOHJkeWR6MEZVUUdUdUwxVjk4YzkwV3lYbm41TlNMOUo3cjl0VDAzZlFWUmJuTE9CZmNsZ2s3QlpxaHhuYUtMN2ZEeFZzR1dGQ240L09sOHlJeHc3T0JwTU1PdWF2ajJQbmprTTNpN0JEcjBvOVpjUVJnenJGWXJKcE9KOGRaNXA2Q2dnTjRPQzVscDd2MmwzTjNNbTdvQ1F3L2s1dWFPMnlKWkJma0ZhTnZOWktZdEcrMm0zQlRtdXNFNUY5eWJDRG9GbTdBaGdzNHBnUVBQejRxZ2MxZ281VkxGMjk4c2dYOXZoRWVtUW9TMzR6YTEzZkNQQXJqN0kvaitBZmk0QXRwRkFDb0lidVY0VGg3eFlWTkd1eG5DS0pnUWxVcng2Ukk2T3p2SFplYnJlRzRlOGVGSm85Mk1tOHA0UCtlQ2V4TkJwMkFUYmhkME50b0huZmFaVGxIQmR0aUZlTUlEcWZEYWV2amZMRmdSQnlxN2Y1a1dLK1Exd3A5T3dOMGZTdk4rZmxBR0xkcWg5eWtJN21pOFpUa0JhbXByQ0ErT0hlMW1DS01nSWppV3BxWW11cnE2eG1VV1gxemJ6c2I3T1JmY215aFpJdGlFMldYYUduc0duazhLa0xxQVdvR3FEcW00a0NnbU5QeGt3SXd3NmZHRVVhcDR1LzBjbE5rRitsYWtlVDhMbTZVS3VNbEJzQ1FXbHNRNFowb0ZRUmo3UEQyODNLS1NwK0FzTWlRT0Q3VUdvOUdJd1dEQXc4TmpYRlZtRnRlMnMvRit6Z1gzSm9KT3dXYW9US2RTRGhNRHBHSTNWcVJzWjJyd0RXK2VXL0ZXd2EyVHBFZHROeHlzZ1VPMXpwbm1rbGJwOFVLK2RITmdjUXdzallNWW45RnB0eUFJdzZ1eXVteTBteUNNb3RyNmFvY2lXZU5wT2cxeGJiczJucys1NE41RTBDbllESlhwQkpnY09GQzU5bXlyQ0RwdnBCZ2ZxZmpRbGhSbzBrb0I2QmUxVU5RczNRVG9WOTR1UGY1MUdxSjhZSGFFOUpnVkJocnhMMTBRaERHb1I5dUZoOW9UcGNMNWoxaGRVelZCL21GbzFKNHUzbmxqZFBhMDQrY2Q0TFM4Ujl1RnQ2ZnZzQnhqdkJiSkVvWW16cmt3SG9uYko0Sk5wRjNRMmF3RnM5M2ZPbEhCOXVZUTZnbDNUb0ZubHNPN3Q4RzNNbUJXT01nSDliNnA2NGFQeXVHL0RzR3RIMGpqUU44b2xtNFlXTVQvWVNPdVY5ZU4zcUJ6V3FZempMK0J1RTF0OWZ6cm85K1RWM0pveUczS2E0cjQxMGUvNTJ4MS9nMXNtVEFhT3JyYitNUHIzNk9tb2NKaCtWL2Yrd1Vuem56aDhqMS9mZThYRkpSbHUxeTM3L2lIdlBycEgxMnUrK2UyMzNDKy92TFpzaGMvL0MzSEN2ZllYbHNzbGl0NjlPdnU3V1IzOWxhbmFxTHRYUzM4K2UyZk9GMzc1VFZGUFBQbUR6bFhkL2F5YlJNRVFYQVhJdjhoMkNoa0VLaUJ0cjd2eWhkN0J3SlJVVXpvNWhQZ0FSc21Tbzh1QXh5dGc0TzFjS3pPY1R1TGRXQWM2TDlPUzExM004Smhhb2gwTXlFdFpIVGFQNTY5dU8xcEVxS1MyTGprUWR1eWYzMzBlNkxERXJrOTY1SEx2dDlrTm1HeFhGL2xRcFZTalV3bW83UzZBSzIreC9VMktnOUNBeUtwcUMyKzR2MU9qRWtsTkREUzlucFg5bnMwdGRlVG5ERFQ1ZllXaTRWZDJlK2gxZlV3SVRybDZqNkVjRjMwQmgxSEMzZFJjdTRrN2QwdEtCVXFva0xqV1Rwckk5RmhDU055ekxhdUpucTBYWGdOeXZJWmpIck1acFBMOS9UcXVqR1pqUzdYbGRXY1pzYVVCZGZWcGw1dEYwYlRRT252MXo3N1A2b3ZFNng2cURUODRKRm5BTkFidE9RVzd3ZGc1ZHhOdG0wQ2ZJT1psNzZTL2NjL0ltM0NiRHpVR3ZRR0haOTg4VHBKOGROSmpCcSt5cXdpNCtXczhrSUoyYWYzME5oU1E2K3VCMytmSUtaTm5zdTg5RldvbENxSGJZMG1JMStjL0l6QzhteDZ0SjM0K3dTVG1aWkZabXFXMDVqSnpwNTI5dVJzcGJ5bUNLUEpRRVJJTEZrWkcxMysvY292UGNxeDAzdG9hVzlBby9ZaWRVSUd5ek52UjYzeWNOcjJhb2x6TG93M0l1Z1VISVI3dVE0NkovaExRYW5aQ3VjN1FXY0dqV0wwMmlrNDhsWERMUW5TUTIrR3dpWTRlUkZPTmtxRmlPei82K294U3NIcHdWcnB0VUlHaWY2UUhDd1ZKa29PaGpoZjUreXA0S3owZkNGYVhiZlRjcTJobDdhdVp2SkxqOXFXNlExYTJqcWJISllCQkFkRUVCT1c2TEJzNTdGM09WNTg0THJhOXNTOS8wMkFiekFIOGo2aHZ2bTh5MjM4ZllMSXl0akl6bVB2WHZGK2IxdjZzQzNvUEhIbUM4cHJpcERMNUR6MzFvK2R0cDA2YVE3aHdURTB0ZFVqbDhuNTQrdmZkN25QcjI3NkNZRis0dTdIY0x2WVZrZHUwWDVTRW1jeWRkSWNPcnBhS0NqUDVsOGYvWTZITnp4RmJNVEVZVDltVzJjVFNvV1NRRi9wZkg1MDRGWE9uTXREYjlTeE8yY3IrNDUvNlBRZXZWSEhqaU52cyt2WWV6eTg0U2tpUXFTS3BoY3VWdEhWMDA3S0VEYzByc2VVdUdrc25MSEc1YnJDOG14S3F3dHNyNE1Ed2xtellETWZIM3lOdUloSkdJeDZ0aDk1cTIrdEZhUEp5TE45MTcvWllzSmcxRk5ScStYM3J6NEZnRWJ0eVRmdi9mV3dmd1ozZDZ4d0Z5YVRrV21UNXlPWHk2bW9LV0xmOFkrb2FhaGd5OXB2MnJheldxMjh1L3R2bE5jVWtUNXBEcUdCVVJSWG5tREhrYmZSNm5wWW1ySEJ0bTEzYnljdmZmaGJkSVplWmlZdFFxM3k0R1RKSWQ3WS9pejNyMzJTQ2RISnRtMFBuZHJCM3R4dHhJWlBaTW1zRGRRMVZaRlR0SStMYlhVOHVPNWJvZ0NRSUF3aWdrN0JRYmkzVkpnRytzWjFoa3JQKzRzSmxmWUZNR1Z0a0M2K0k5NlVQQlFENHprQnVvMXc2cUkwN2NxcFJqamY1Ymk5MlRvd0h2U1R2aDV4R3FVMFAydC9FSm9jNURpUHF5QXByamhPWTlzRnArVUdnNDZMclJjNGRucWdTNS9PMEV0emU3M0RzcWJXT21hbExIWUtPdnN0bWJVZXBjTHhqbjEzYndjNVJmdVlIRHVWMkloSlR1K3ByQzJtcXI3VTl2cmhEVTloSHBRMVBYWDJDTHV5MzJQR2xBVk1uektmNlZQbU82eC81Wk0vME5yWnhMZTNQRDNrWjYrdUwrUHpvMjh6YmZJODBpYk01dE5EYnpBamFRRUpkdG1kWG0wWDIvYS9URUxrRkpaa2JPQjBlUTVWZFdkWnQyZ0xjdm5BWFNzZkwvOGhqeU5jdTVDQUNKNjQ5Ny94VUd0c3l5YkhwZlBXenVmSktkbzNyRUZuWjA4N3RSY3JLYThwd2t2alEwbjFLVURLak05SVdzQjd1MThnYldJbUtZbk9BZVJiTzU4bkkza3hrK1BTQ2ZJUHN5MC9WWHFFME1CSVBOU2VsRlNkY25uYzJvdm5zRmdkdTcwcUZTcGl3aWZZdXQ0YVRRYWEyeHNvclM0Z29DOFk5dmIwSlRaOGdzdDlsbGJuNDZseExBYytNMmtoUlJYSHFhb3ZaZUgwMVd5KzVYR0g5UVZseHlpdVBNR1dOZDlrTUpsTWpHUWFDZXNXYmlIQWQ2REF4TkpaRzNqeHc2Y3ByeTJpcGIyUjRJQndBSW9xamxOZVU4VGltZXRZTnZ0V0FPWk9YY0VMVzMvTjRmd2RaS1Fzd2NmTEQ0QURKejZtczZlTkI5Wjl5eFpnVHBzMGw3KzkvMHQyWjcvUFZ6ZEpOeGM2dWxzNWNPSmpFaUtuOE1DNmI5bUsvV3piL3pJRlpjY29yUzRnS1dINkRmdGRDTUpZSUlKT3djRlFGV3hCNm1MYjM3VzJ0RlVFbldPRmp3b1dSVXNQZ0ZhZGxBVXRiWVV6TFZLd2FSalVrMU5uZ29JbTZkRlBvNVF5b3RFK0VPY24vWXoxazdMZzd1cjJaVjl5dWZ6cGw1OWtadEpDVnN5NXc3YnNMKy84ektsNzdSOWUvOTRsOXo5MzZnbzhQUnlqL1libUduS0s5cEVRbGNUOGFhdWMzbU13NmgyQ1RyWEtBNzFCUjJGNURyTlRsMUJkWDhiZTNBK1lPakhUNFE2L3ZjYVdXaEtqa2wydUF5bmdmT3Z6dnhBUkVzZUd4UStna0N1SUNJNGx0MmdmNlJQbjJMN3MvWFBiYjVESlpLeGYvQURCL21FbzVFb0t5ckk1Y2VZZ2Q2MzRxc2dFakxEQjF3NWd1MUZoTkJ1RzlWajFUZFY4Zk9CVkRDWTlDcm5DOW54MnlsTFdMcndYaFVLSnA0Y1hmdDZCVHUrVklTUFFMNVE0dTVzb0JxT2Vvb3BjNXFXdnBQTENHWWRzdk5WcXdkVFhWZmZRcWUwbzVBckhteGllZnR5MThxdTh0K2NGUU9xdVhsUnhuRFBuOHNoSVdlSjAvT1BGQjlCNGVLRldlcUEzNmlnb3ozWjUvZCs5OG11MkFONUw0K1BRL1RHbmFCOXhFWk9KQ1hNTVpHVXltYmpPUjRoOXdBblM3em8yZkNKMVRkVVk3THBUbnlvOWdsS2hkUGg3cVZLcXlFek5Zc2ZSdHltcktXUm0wa0pNWmhPRkZUbEVoeVU2WkRTREE4S1pFamVOTTFVbmFlMXNJc2d2bE1MeUhNd1dNd3VtcjNhb0xydGcyaTNTRFloekowVFFLUWlEaUtCVGNHQ2Z6Ym80YUJqWUZMdnZDcUtZME5nVnBJRVZjZElEcERHZjFaMVNodnRzMzZPeTNiR1FGRWlCNkprVzZURlltQmZFK2twQmFFeGZNQnJyQzZGZTB2eWo0OWxMSC8wT3JjN3hINHZCcUNldjVKQkRkcWE5cTVudTNnNys4czdQYk10NlhYVE5IUW5uNmtyWWZ1VGZWTldmNWR5RkVxSkNFN2gxNmNPMjlVMXQ5ZlRvcEJSNHIxWXFlT1NoOW5RSVhnR0MvTUx3OHc3Z1dPRnVBdjFDMmJ6cWNTNjJTcG5ldVZPWDA5TFJTRXRISTNxajFFZC9UdHB5bXRzYjBCdTAxRFZWbzVBcm1EOXRGUjFkTGJSMU5SUGtGM3BEUHI4d29MNnBHc0FwT0xwZVNRblQrY0Vqei9EY1d6OWhkbW9XODZldDVJV3QvKzJRTWR4LzRtUDJuL2o0aXZaMzRzeEJkQVl0R3JVWEdTbUx5VWhaYkZ2M3hjblBLS3M1VFcxakphR0JrVVNGSm5DYjNmWGM3Lzg5K21jQW5udnJKOHhJV3NEaW1lc0FLWk52TDcvMEtJMnRGN0JZekNpVkttTENKckJzOW0xTys3UFBHQmVVSGVQREE2ODRiZlByRjcvaDhEcDFRZ1ozcmZqS0ZYMW00ZnBZclZicW04K2o4ZkFpSkNEQ3R1eDhRemtSSVhGT1ZZN2pJaWNEVWhYa21Va0xhV3lweFdEVXV4eUxHeGM1bVROVko2bHZxaWJJTDVUejlXWElaRExpSTZjNGJCY1dGSVduaHhkMWZmL09CRUVZSUlKT3dVRzQvYlFwTGpLZC9jNktZa0xqaHJ4dlRHZWlQNnp0NitWcHRFQkYrMEFRZXJaVkdzczdWRm1EaTczUzQwU2o0M0sxb2k4ajZnc3h2Z1BCYUp3ZmVJMkR2ejU2ZzQ3YXhrb3lVN09JRFplNkttcjFQV3cvOGhZcGlUTkppQno0OHJJcit6MkMvTVBJU0I3SXRIeDY2STBiMHM3a2hCbHNYUHdnSHgxOEZhVkN5ZDByditZd0JjV2hVOXNwTE05eGVNK3AwaU9jS2ozaXNHek4vTTNNbWJxTVRjdS9qTWxzeEd3MjhjOXR2MEdwVU5xNkVMNi85NTlPeDgrMjYxSU1ZREliMFJ0MVRsMFVoZUZuTU9ycDBYYWgxZmRRMjFqSkY2YytJeUZ5Q25QU2xnMzdzZlFHSFcxZHpiWXhtYjI2Ym55OUJxWVQ2YjkrQmh1YzhUZWFqQnd0MkRYa2NmTExqakU3WlFtMWpaVWt4VThucDJnZjZ4YmVoMHFwdnFaMlAzYjdEeSs1L29OOUwyRXlTWVdPWmlZdllsSnNHZ0FhRHkrK3VYbm9zWm8zNnQrM08rdm9ic05rTXREZTNVTGVtUytvYTZyaWptV1AyYTZGcnQ0T1RHYWpiWXl4dmY1TWFVZVhkQ2UxdGZOaTMvS2h0MjIzMjliWHk5K3BZQkdBbjA4UUxlMk5Uc3NGd2QyTmc2OTl3bkFLdjhSY25mYkZoR3E3UkRHaDhVd2w3eHZQWXowVUhnQUFJQUJKUkVGVWFYZWp3V2lSem50TlY5L1BUcWp0bHA1M0RkRlR6MkNHY3gzU1l6QVBCZmlvd1ZjbEZVTHlVVXMvYmM5ZExPOS9LRzZTOUdsYnA5VC9PQ2xodXEyeVlVMWpKU0FWS3BrU1A4MjI3WUc4VC9EM0NXYnFwRXpiTWkrTnp5WEhNejd6cHZPWDRmNHVmWHR6dDduTUdnMVZJWFJHMGdKNnRGMGN5UHVZOXE1bTJ4aW1mdjQrUVR5ODRTbmJQb3dtQXg1cVQyUXlHVHFEbGhlMkRueTVWaWxWcUpRcXVuczdBYmgxeWNNT24rdHlCbWVhaEpGejVseWVRMFl1YmNKczFpellQQ3pWTlFkcmFLa0JJRElrRHBQWlJGZHZ1OE9YL2NiV1dvclA1VG05Yi9BMWUralVka3htSXg0cWpkTzIxZlZsdEhaY0pDVnhGanVQdlVkMGFDSXE1V0dLSzA4NGpVMTJPSWJGVE5uNTA3YlgrYVZIT1YyUmU4blA4KzM3ZjR0RzdVbFhUenRHazRINjV2TlNacXN2Nk1ScXBVZmJPZVQ3VFdhajA1aHNZWGk5L1BIdjZlaVd1bDU1ZS9weWU5YWpEdU9HZFhycDdybUhpN2xjKzYrdi9xNjRsOXBXUFdoYnJiN1g2VzlvUDQzYUU1UFppTVZpY2VoNkt3anVUZ1NkZ2dQN01aMzFQVkptcS8vN3ZWd0drd01IQ2cyZGJZSHBZWVAzSUl4WEt2bEFSblN3ZHYxQVFGclhMV1ZGYTd1a2JydEQwWnRCcjRXV2E1eTZVcU1BbFFMVWN1bW5TaTVsVnUxLzJxKzMvK21oZ05YWGRsZ0hMWDEzeG1zYksrbnFhUWVncGxHcXh0VFFVdU13VmNsUTFXdTdldHV4V0MxRUJNYzQ3WDlXOG1LSGpDUkF0N2FUL05LanhJWlBKTnBGQWFMcWhqSnErd0pmZ04vODZ3bUg5V2FMbWRjK2U4YjIrcFo1ZHdNZ2w4bHRkL09QRnV4aVYvYjdmTytoUCtMcDRZVldQNmpid3lDZkhIcmRycHJuNWVrTldpYkhwVi94OXNLMVM0aEs0cDVWWDZkWDEwMVRXejBGWmNkNC90MmZjOCtxcnhQZjE3MXd1UFIzZDlXb1BXbHN2WURWYWlVMEtNcTJ2cUsybUlhV0dycDdPOUFadExZdWtBYmp3UGc3blVITDBZS2QzREx2Ymc2ZDJ1NTBqSU1uUDJWSzNEVDhmYVE3WWpLWmpCbFRGbkF3NzFPbVRwcUR3bTVzcDFiZlMwVk5FVHBETHdmelBnVWdLME1xSkpNWW5jekVtRlIyWmIvUDVsV1BPNHdKUFYyUlMwblZTVnUyN0tFTjN3R2NNN0o2bzQ0M3RqODc1TytqVjljdHJ2TVJ0bUh4QStqMHZYVDJ0Rk4ydm9EMzlyeEEycm5aYkZyK0dES1p6RGIxbE54Rk1hZitzYmI5UDgyWDJoYkhiUzBXczIzWjViWVZCRUVpZ2s3QmdiZEsra0t1TjB0ai9kcDAwaGpBZmxPQ0JvTE8wallSZEFxU0FBL3BNWFZRcnlRclVzYmNsaDN0KzFuYkpYWEh2UjQ2cy9TNEZuSVpyQjZHSVcxR281N1F3RWlLS284RDBweVVMUjJOcUZVZXRtWDl0UG9lVEcxR2poVHNkRmplMUZiUHFybDNPUVNkL2RuTTVabTNPWFVaYkdpdUliLzBLSlBqMGwwV0V0cWIrNkZEMExuSWJscUlnckpzZElaZTVxUXRvMGZiUlU3UlBvY3Y2ZGRxMmV6Ym1CUTc5WXEzMzdidnBlcytwcjJuNjZCWU8rM3lHdzZ6NTA1S2o1RWlsOEgxWHFiK1BrRzJBQTFnZnZwSy9yNzExM3l3N3lXZXVQZS9oelVUVTkxUVJseUVGTWpXTkZiZzYrV1BiMThtZi9YOGV3Z05pQ1E0SUp3dlRuNUdhWFdCclZ0cmNXV2VyVXV1UnUxSjJzUk1NbEtXT0FXZFZYV2xuTHRRd3BkdWRaeDZaODdVNVJ3cjNFM2VtUy9JVE1zQ29LanlCRnYzL2hPcjFZcE1KaU1sWVNhcjV0MUZnRzh3NStyTzRPY2R5T3pVTFBibWZvaENvV1JpVEtwdGZ3ZnlQbUZTN05UTC90dlFxTDE0OHI3L0dYTDlCL3RlY3FvY2ZTMmF0ZkJaRWVSMFFYZmYvODFqM1hCYzI0RERlWnMvYlNXN3M3ZHlwR0FuQ1ZGSlpLUXNSdFdYMGU4ZloyNnYvMmFIaDByS2JQWm4vKzJMRUExc3EzUGExdFYyL2NmeVVHbEUwQ2tJZzRpZ1UzQVM1VFBRSGJLeFoxRFFhVmRNNkt3b0ppUmNoZ3lJOEpZZW1SR082eXhXNkRSQXQySGdaNWY5d3doZCtrSFBqZEpyazhYbDRXNjRHVWtMbUpFa1RWeHZNcHZZdHY5ZnRIUTBjdmZLcnpsOEdRTFgxV3ZidTFwNDlxMGY0K2ZqV05IVDJqY0ZoRUorL1graSs0dW5nTlQxdDZPN2hjVXoxMUZRbGcxQWRGZ2k1K3BLcnVzWUNybmk2cm9SRHZPWHNYUnZPS3V6U0JrR0dZeDArU3FMVlhxa0JrTkd4T1czdjFZeTRNaWV5MjUyVmZ4OEFwa2NsMDVCMlRIYU9wdHNsWWFIZzk2ZzVWeGRDZTFkTFpTZlAwMWlWREp0bmMxbzlUMzRlUWVpTitxb2E2cW1zNis3YW4reGxRRGZZSFQ2WHVxYXFnbjBDK1hXSlE4NWZXRTNtb3g4ZXVnTkpzV2tPVTExNHV2bHo0eWtoZXpPMlVwQ1ZCS2hnWkVFK29ad3k3eTdTVW1jeFNzZi95OFJJYkZPMVU2VkNpV3BpYlBJUHIzWDl1LzFmRU01Rnk2ZVkrV2NUWmY5dkZwOWoxTlBBbnRtczRsa0YxUEVYQzB2bFhTRE55NFNUTEtoeDlhUEpTTnhiUVBNVGwzS2tZS2RWTldkSlNObE1YN2VnY2hrTWxzWFhIdjk0elA3cCtucHZ6blRQOGJUMWJiQi9kdjZCbFBmVk8yeUMyMTdWNHZEMUQrQ0lFaEUwQ2s0Q2ZleUN6cDdJY1h1Lytra3V6RitwYUtZa0hBZDVMS0JET20xMEpxa01hTkd5OEJQKytjR3M0djFaakJZd0dRR3JyRmI3MkFtczRtelZhZlltN3VOOXU0V1ZzKy9oMkQvY051WGxINWhRZEg0ZVFmUTN0WEMxbjB2MHRYVFRvKzJDNVZTN1RCVkJFaDM0R1V5MllpT0I2cXNMY2JYeTUvUXdFaW5kZjBaZ0NzTkpIY2VlNWRkMmU5ZjhiRk5aaU5UNG9Zdk03bmVIK2FHbkNZa0pJVFEwRkJVcXBFZFIvZE9DYnhRQU12ajRQYmg3YUhxNU1qbE43bHEvVGMxaGp2NHYyL05mL0xPenIveXI0OStSNit1bTd0WGZaMERlWjl3eG00Y3A5RTBNQUJjS2tLbGNnZ3c3MWoyS01rSk01ejJ2VHY3ZmJwN08zaHczYmRjSG52Rm5Ec29PMS9BdTd2L3ppTWJ2MHRVYUR4Um9mR1hiZk84OUpYOFk5di9VRjVUUkVKVUV0c1AvNXZFNk9RcjZucXM4ZkRpUCsvNTVaRHJQenYwNW1YM2NTVzhsQkFYQXFHaE1NS1g5ZzAxRXRkMi81eXQvZGVVU3FraUxDaWF1cVlxakNhalErR2Y4NDNsQU1UM1plZWpRdUtSeVdSVTk4M3ZhdTk4WXpseW1aeVl2b0p4MGFFSjFEWldjdUhpT1lmNWJwdmJHOURxZTVnMmVkNElmRHBCR050RTBDazRDYk1ySmpTNEMyUzgzMEQzMjdwdTZEWks4MEFLd28zbXFaUWUxNnJ1eExXL1Y1cjNMNWVxK2xKS3F3c2N4bTUrZnZRZFBqLzZ6cER2UFhScUJ3Qiszb0hjdHZSaG9zTVNiVjBRKy9WM0JkdVQ4NEhUKzd2N0NwZVVuUzkwT2VWS2RZUHpGeVpYV3J1YWhnejhlblJkS0JVcWw1VVpYUkdGaEc1T05ZMlZUbG5CbHZaR3psYm5FK1FYYXN2YURCZU4ycE10YTUvZ2hhMi9wcXUzQTROUngrMVpqOWl5KzJlcjgvbHcvOHNrSmN5Z3FhME91VnhCV0dBVTZ4ZmRmOG11aURtbjk1RmJ2Si9ibGo1TVcxY3pwVFdGdG5YbHRVVjA5cmJqb2RLd2NjbER2TG5qT1Y3NjZIZmN2K1lKQXYwdVA1bDBSRWdzTTVNV3NtMy92NGlQbkV4YlZ6TjNyZnphRlgxZUdZN2pVUWN6Vzh3b0ZPSnIxa2pvN0c0RG1Rdy83d0NINVVmeVB3ZHc2TzZmUG5FT3UzTzJjcng0djIxSWd0RmtKTGRvSDc3ZUFVenNLd3pscWZGbVVrd2E1YlZGWExoWVJYUllBaUQ5bXltdHppYzVZUVplZlZNQVRaMDRoK3pUZXpsYzhEbWJ3eCszWGIrSCs0N2Yzd05HRUlRQjRxK2g0TVMrbU5EZ0NyWnlHVXdNZ09LK0pFNXBLOHdhdnQ1WmdqQW1LQlZLaWlwUFVOTlFUa3JpTEdReUdTZlBIdWF4MjM1NFJXTWtkMlcvVDYrK203U0pzMTJ1NytwcHgycTFrbE8wejJsZC8zalBtc1lLTGpSVk9hMGZxbnJ0WUkvZStuMk1mZE5BREZiZlZPM1U1ZmRTUGpyNENoOS84ZG9WYnovY21VN0J0YjI1SDZEVjlUQTVMaDJOaHhldEhSZHRVK05zWFBLUWJUdWp5Y2pPWSsreWFNWWFoL0dmMTZLMHVvQ1dqa2FTNHFlemRlK0xkUFYwTUgvYVNvb3I4L2p3d012Y3NleFJtdHJxYUc2clo5T3l4M2o1NC8vbHZUMHZzR0h4ZzNoNmVEbnRyNzI3aGV6VGU4aksyTWowS2ZQWmQvd2pUdHRONzFOeTdpUVZOVVg0K1FUeThJYW4yTFQ4eTJ3Ly9PK3Jhdk9LekRzNFhaSExtWE1uV1pGNWg4dGczR3d4TzQzUDFPcDcrZXQ3dnhoeXY4UFZ2Vlp3MXRyVnhKdmJueU01WVFaaFFkRVlqRG9xTDV5aHJxbWF5WEhwcEUrYVk5czJNeTJML0xLajdNN1pTbE5iUFVIK1lSUlhucUM1dllITnF4NTNLTmEyY3U2ZFZEZVU4Y2IyUHpFcmVURUtoWktUSllkUXF6U3NuSHVuYmJ2b3NBU21UNWxQZnVsUlh2L3NUeVJHSjNQaDRqbk9WdWN6ZjlvcXdvT2liK2p2UXhER0FoRjBDazR1TlZjblNNV0ViRUZubXdnNkJmZDB4N0pIVVNuVktCVktqaFZLZzVQQ2dxSWRzb1A1cFVlNTBGVEZ1b1gzT2J4WG8vYWtWKytjcGV6WDF0bEVUUGdFSGgxVU1BV2tRa0l2ZlBEZkxNKzhmY2hDUXE2cWZycmlLcFBaMXRuTWhhYXFTMDQvTWRqU2pJMU1qRTdGWXJXNHJQdzQyTlVFcU1LMW01ZStrdXpDUFp3cVBZSlcxNE8zcHk4cGlUTlpOR090UTdkcXJhNmJjM1VsbEZTZFpQTXQzeURHUlZYa0sxRjVvWVNQRHI3QzhzemJXVGg5TlVjTGRqTTViaXFmSDMySEUyY09jdXZTaDBudXkzS0NOSmJ6b1EzZjRlMmR6L1BudDMvS29obHJtWlc4Q0EvMVFDR0JBSjlnSHRud1hWc1h4bVd6YjJYWmJLa0M3Uy8vOFhVMkxIN0FZV3FpdEFrWlRJaE9jUWhnclpjWUJkblVWcy83ZS82QkRCa1J3YkhzTy80aFpvdUpCZE5YMjRJUnZVSEh1N3YvanQ2ZzVlVFpRNlJNbUVWSVFDU0xacXhsZWVadFErNjdvQ3o3a3NjV3JsMVlZQlN6a2hkUlhsdEVTZFVwYVZsUUZHc1gzRXRHeWhLSHpMbEtxZWFoOWQ5aFYvYjdsRlNmd21ReUVoa1N4LzFybm1CQ1RJckRma01ESTNsa3czZlpsZjArT1VYN1VDcVVKRVlsczNMdW5VNWpnamN1ZnBCQTN4RHlTZzV4dnFHTVFMOVExaTY0bDltcFMwZitGeUFJWTVBSU9nVW5sOHAwZ2xROFkxdGZENzdpNWh2VEprRzQyYmpLeWd4V1ZWOUtmVit4bEN2VjBGS0wzcWdqMlAvRzNjM3g5UERHeDhzZnE5VnE2eHA4c2ZVQ2phMFhDQStLUmk2VDQrY2Q0QkFNZ0RUUDZKZHYveEdCZnFGMDkzYnd3bnUvNE00Vlh5RnRRb2JMNC96UFMvL0p2UFNWYkZyMkdESXhmOTJJUzRxZlRsTDg5TXR1NStjVHlHTzMvb0EzUC84enIzN3lSemJmOHJoVElhekxLVHQvbXJkM1BrOW1XaFlMcDBzVEVxVk9tTVcvUHZvZGNybUNoOVovaDVodzUzcWxRWDZoZlBuMkg3RTNkeHY3am45SVRQZ0VweTdCOW1QbXJvU25oeGU5dWg1T2wrZGd0cGpvNkc2MVZSM3RaelFaMkp2N0lVY0xkaElWbXNCWE4vMEVmNThnOXAvNGlBTjVuNUJidkovWktVdFpPR01OcjN6eUJ6cTZXL25LSFQ5bVYvWjdQUC9PejVnK1pUN1JZWWxVMUJZamw4bVJ5ZVcycVRJc0ZqTW1zd2tQdFFhVDJVUmhlUTdKQ1RPdnVMdTZjSGxlR2gvV0xOaDh4ZHRMYzNnK2N2a05rYnBjUDdqZTlkaGhlM0s1bkNXejFyTmsxdm9yYm9jZ3VETVJkQXBPN0RPZGRTNlNNZE5EQjU2ZkZrR25JQXlwdnFrYXRWcERyNjdITmhib2N2cUxyaVJFVGhuSnBqbFlzMkF6Rm91Rnp3Ny9tOUx6QlVTRnhxUFY5ZkRDMWwrVG1ackYwb3lOZkd2TDA3YnRYOXoydE11dXZRRHY3L2tINysvNXg1REhPblJxaDIxY2E3OE5peDlnVnZLaTRma3d3alh4MUhqendOb25lZjJ6WnlnN1gzalZRV2RNV0NKckZteDJ5UEw0K3dTeGR1RjlKRVlsMjZhamNFV2xWTE42L2owc21iWEI0V2FPVENhLzVtSmFLcVdLSFVmZkJxU3NXT3FnR3lFR281N0tDOFZzV1B3QTB5YlBzMlhHbG1mZVR2cWt1ZXpKL1FDRlFvbFNvY1RIeTUrMUMrNGxJamlHKzljOFFWN0pGeFNVWjFOWW5vUGVvTFVWcnhsS1JIQ3NRM2RQUVJBRWR5U0NUc0ZKb0VZYXUybXhTZ1dEZW96Uy9KMzlnajJsS1RBYWVxU3BMcW82SWNGdjlOb3JDS1BOVStOTnNIKzRRNWV1VTJlUGNMR3ZHK0VmWC84ZWlkSEpwRTdJSURsK0JwbFRsNkhYTzVmUE5ab01uQ285Z2x3bXY2cDVMKzMxenlmbnFqQ0x3YWh6T2FINXhkWTZQam4wT3JXTmxVUUV4N0pselJPb2xDcjI1bTRqcDJnZlJaWEhXVDMvSHFaT2xJb0ZyVmx3TDNxRFkvdDNaYjlIZTFjTGQ2Mzg2cENUcHIreDQxbFNFek9ZbWJUUVlYbUlpd3E2d28zbm9kYnc0UHB2TzgwTmV5VThOZDR1dXhXNnlyUXVucm5PWVNvZjJ6NEc5UjY0MUJ5WUFQLzFsYjhOdVU2bFZQT1R4NTRIY0FwY0g5N3cxQ1gzR3hvWXliMjNmTVAyK3A1Vlg3ZDF0WlhMNWN4T1hlcjBXUzBXaTBQbFZCa2pXMzFhRUFSaHJCRkJwK0NrZjI3Ri9peG5ZeTlNY0N5dVNYcUlGSFFDRkZ3VVFhZmczcVpQbnNmMHlmUG82RzZsb3JhWS9OS2oxRFJXRUIyYXdMeHBxeWl1UEU3WitVSXFhb3Y1VlBZR0UyTlNTWjgwMTZtRS94Y250OVBWMDg3MEtmUHg5dlM5b21NZks5eERUV01GS3FVYWs5bElhWFcrTFRzRHNEdDdLMGFUQWIxQnkvbUdjaWJIcGR2ZTI5QlN5N0hDM1JTV1oyTzFXcG1adEpBMUN6YmJnbzdWOCs4aE5UR0REL2EveE5hOUwxSlFkb3lOU3g2eVZYVUVxWkx2dnVNZjB0aDZnWVhUVjE4MlF4YmdHK3cwamtxNGVWd3FJem5XREZmUXA3eUNDclJ5dVJ3NUlzZ1VCRUVZaWdnNkJaZnNnODc2YnVlZ2Mxb1k3T29icWxiUUJMYzZUak1vQ0c0aHIrUVFUVzExdEhSY3BMR2xocTVlYVlKYlgrOEFsbWZlenR5cEsxQXBWYVJOeUVCdjBGRlNkWkxDOGh6S2E0c29xem1OaDBwRDJzVFpyRnU0QmJsY2pvZGFnNGRLUTFiR3hpR1BLWmNyOFBUd3RzdEdXUjNtUWZUMDhHYkZuRHRzVlhRYldtcW92SEFHbVV4R2VGQTB5ekp1dFcxYlhIbWNnckpqeEVWTVlrWG1IUzdIenNWR1RPUnJtMzdLWjRmZnBMR2xGZytWTks3endzVXFUbGZrY0xvaWx4NXRGOGtKTTFnMmUraWlLb0lnQ0lJZ3VDOFJkQW91UmZsQVhxUDB2TjVGTWFGMHUrblBDcHR1VEpzRTRXYlQxRmJIOGVJREJQaUdFQnMra2NpUWVCS2lrb2dLalhmcTN1cWgxakI5eW55bVQ1bFBkMjhuUlpYSE9WMlJpOEdvdDJWa3BFeGgyaVduclFnTGl1SjdEdzNNY3prdmZTWHowbGZhdXZjTnpzbzhzTzdKSWZlMWJQWnRwQ1ptRUJFU2U4blA2YUhXY01leVJ6RVk5YlpNbUV3bUk3ZG9QNUVoY2F5ZWQ4OVZ6ZE1wWExrSjhaTkh1d25DS0lxSmpBZGNkNWNmNjhTMTdkcDRQdWVDZXhOQnArQlM1R1dLQ2NYNGdwOWFHdFBab3BPMmlmSzVjZTBUaEp2QmlqbWJ1R1hlM1ZmOTVjREh5NCs1VTVjemQrcHkyN3liL1NLQ1k2NnBMZGZTdlU4bWsxMDI0TFJuMy9VeUtqU2VweDc4M3l1cTR0dnZwMS8rNjFXMVQ1RG1nbXhvcWIzbTYwSVl1K3FiejZNek9JLzlIaS9FdGUxc3ZKOXp3YjJKQVFpQ1M1RjJBV1Q5RU5NSnpyQ2JQN3RBWkRzRk42UlVLSy83YnZSWXZwdDlOUUduY0cxaW9xTnBiS2taN1dZSW82Q2hwWWJnLzgvZWZjZEhkZC81L24vTmFFYTlvUzZRRUFnUVJWVFRpeHZZdUpjNGpudmllQjBuamplN3laYmMvVzI1U1c1MjcyWjNFMmYzYnZiYXpvMFQxN2l1SGNmWXVPQUNtR0lRVllBQVNSUTFKS0dDZXBuNisrTWdqUVpKcUkwMDBzejcrWGp3eURsblR2bkk1eHVZajc3ZjcrZWJtSURKWkNJa0pHUkMvMTNSRjdYdDNnTDluVXR3VTlJcGZabzhpS1J6UVkrbFU1UjBpb2o0M3ZLVnl6aFRmY3pmWVlnZm5LbzR3b3laMlpqTlpxeFdhOEFsSUdyYnZRWDZPNWZncHFSVCtwVFpvM0RtdVZadzkzRk96NlJUOHpwRlJIeHZ3WUlGUk1aWjJYUHNNMytISW1Ob1YvNFdUR0VPTWpNenNWZ3NoSWFHQnR3U0xKNjIvYW0vUXhrWGR1Vi9IUER2WElLYldyUDBLU3pFbUxNSnhucWROVzI5ejhtT2c0aUxzNElyVzZGTzB4QkVSSHp1Z1FmdnArSkNFWHVPNk10NU1OaWR2NFdLK2tMV3JsdUR4V0loT2pvYXE5VTY4SVVUa05HMmk0TytiUnZ2dkNnbzNya0VMeVdkMHErZTh6cjdLaVprTm5uM2RoNVdiNmRNSU9iUXZ2cnZaU0p5MEFsTTdQbXgvVEdaVEZnc0ZoNzUxa05VdDUvaTdhMi80ZURKblZUV2x2bzdOUEdoeXRwU0RwN2N5WDkvOW1zcW13dTU4dHJWaElTRUVCVVZSWHg4UEJiTHlPZVBqemZCM3JZOTcvd1p6dlY0NTlIUjBRSDd6aVc0cVhxdDlDczlDazdXRzl1VnJiQzRqM01XSnNQZVNtTTd2d2JXVHgyejhFUkdSamxuQUFuc2wyazJtd2tMQytQZSs3NUdYbDRlSndvTzhPV3hqd2dMamFTODhxeS93NU1SeWtpZlJvZXRqYVNrUkxKblQrOGVYaGtSRVVGQ1FnSmhZV0VCTzh5eXEyM2ZkLzg5N04yN04yamE5a0R2UER3OFBHRGZ1UVF2SlozU3I4a0Q5SFNDMXV1VWljc1M0Y1ptMTIrUkE0SGQzUmJ3MVI0dEZnc3hNVEdzV2JPRzNOeGNXbHBhY0RnY3VGeXVYc3Z1eU1Sa01wa3dtODNkd3l2ajR1SUlEdy9IWWduc3IycGRQMjh3dHUyKzNubEVSQVFoSVNIK0RrM0U1d0w3YnpJWmtZR0cxd0xNU1FTckdld3VLR2t5MXUzc21nc3FNcDVGSkxteHRickFxZDhtVDJRdTdMU1phb09pMnFQRllpRXlNcExRMEZEaTQrT3gyV3pZN1hhY1RtZkFmemtQZEYyL05MRmFyWVNHaG1LMVdyRllMRUhUMnhXTWJUdlkzN2tFSHlXZDBxL0JMSnNTWW9KNWlaNzVuRWRxWU8yVTBZOU5aS1FpNDgyMDFUcXdONEdtdDA5TWJseDAwSWpEM0Vxa0pUSW9xajEySmRjV2k0WHc4SERjYm5mQWZpa1BOaWFUcWRlZllCS01iVHZZMzdrRUZ5V2QwcS8wS005MmZ6MmRZTXpyN0VvNjg1VjB5Z1FTbCtXbTlyZ0RIT3FlbjRqc3ROTmtLc1Zxc1FaVnRVZDlPWlZBcGJZdEVyZ0MrMWZDTWlMSmtVYUZXb0FXdS9Hbkx6MHIyT1pyWHFkTUVGMlZFK05tMm5GYVczRGg4SGRJTWtndUhMUlJSNzNwWk1CWCtCUVJFUWtFU2pxbFh5WUdWMHhvZnBKeExrRHhCV2pUZDNlWklMb3FKOFpNZFdDTHJLYlQzSWlUenU0bE9HVDhjSnFNOTlMT0JSbzRUYk81Rkt2VlNsUlVWTUJYK0JRUkVabm9OTHhXTGlzOUNzcWJqZTF6TFpBenFmYzVvU0dRazJBc3IrSUdqdFhDOHJReERWTmsyTHFxQmxveUxUUTJOdExTVWhVMGxSTW5vcTVxajVHV3lLQ3E4Q2tpSWpLUjZWOXB1YXpCRkJNQ1kxNW4xNXFlK1RWS09tVmlDY2JLaVJPUnFqMktpSWhNVEVvNjViSUdzMndLR1BNNjN6eHBiR3RlcDB4RXdWZzVjU0pTdFVjUkVaR0pSMG1uWEpiWG5NN1cvczlibk9MWlBsNEhOcWN4N0Zaa0lsRVNJeUlpSXVKN0dwTWtsOVZ6MlpUTERhK050TUMwV0dQYjVUWVNUeEVSRVJFUkVTV2RjbGs5ZXpyUHQ0SHpNcU1OdFhTS2lJaUlpSWhjU3NOcjViTENRbUJTT0Z6b01QWXJXeUVqdXU5ekZ5YkRwbFBHdHBKT0VSSGZPM0xrQ1B2eTlsTldXa1pFZUJTbnpoYjZPeVFab2V5c1dYUjB0cEdST1lYbEs1YVRtNXNibEVQOUE3RnQ2OTJLZUNqcGxBRmx4bmlTenZLbS9wUE9SVDNtZFI2dE5YcEZRL1QzcW9pSVQ3ejQvRXUwTjdtWW1qeWJ4V3V2SXpVaHc5OGhpWTlVMTVkVFZWdkdGNS9zWlgvZVFSNTQ2TDZncXN6ODR2TXYwZDdvWkdwSzRMVnQ3M2Q3Z0FjZXVqK28zcTFJRjdWNEdWQkdqR2U3YTgzT3ZpU0VlODYxdStDb2VqdEZSSHppbVY4OVMxeElKcmV0ZlpoRk9hc0Q2a3U1UUdwQ0JvdHlWblBuVlk4U1o1N0NiNTU2anZiMmRweE9wNzlERzNYZGJYdmROd095Ylh1LzI0eWdlcmNpUFNucGxBRjVKWjJYS1NZRXNLUkhiK2VCODZNVGo0aElNSG54K1pkSWo1dko4bm5YK0RzVUdRTXJGMndnZmRKTVhuN3hGVnBhV2dJNk9YbmgrWmRJajVzUk5HMTc1WUlOVEE2U2R5dHlLU1dkTXFDZVNXZlpaWG82QVpha2VyWVBWbzlPUENJaXdTSS9QNSsyUmhmTGM0UGpTN2tZVnMzZmdLMFY4dkx5Nk96c3hPVnkrVHNrbjhzL25FOTdnNVBsdWRmNk81UXh0VElJM3ExSVg1UjB5b0FHTzd3V2pQVTZ1Nlp4SHErRGRzZW9oU1VpRXZEMjdUMUFWa3FPdjhNUVA4aWVQSStDb3lkb2Ftb0t5QjZ4ZlhrSHlFcWQ3ZTh3L0NMUTM2MUlYNVIweW9BeW9zRjhNWk9zYXpmbWEvWW5OaFJteEJ2YmJ1Q1FodGlLaUF4YldYa1pxWW1aL2c1RC9DQXRNWk9hbWhxYW01dHhPQnk0M1pkWnMyd0NDdWEySGVqdlZxUXZTanBsUUdZVHBFWjY5a3VhTG4vKzBqVFA5bjROc1JVUkdiYUlzRWpTRWdPcnNJb01UbnJTVk1KQ3c3SGI3ZGhzdG9CTFRJSzViUWY2dXhYcGk1Sk9HWlNoRExGZDJtTmU1NzZxMFlsSFJDUVluQzRwOG5jSTRrZmxsU1U0blU1c05sdkF6ZjBMOXJZZHlPOVdwQzlLT21WUWhwSjBMa2dHcTlsejd2bTIwWXRMUkVRa2tMbmRiZzNCdkF5MzI0M04zdG5uWjUyMkRtb2Jxb2I5Mzg3aEhOM0NGSHEzRWt5VWRNcWdaQTRoNmJTYWpjU3p5OTdLMFlsSlJFVEduK3I2Q3JidTMrVDFSWHJyL2syY3JqanVkVjVWYlJtL2Z2dWY2TFIxOUh1dk14VW4rSFR2SDNxZDA5N1p4a2U3MzZTbHJmLzVIbTYzbStLeVk4UDhLUmh5NzlQdS9FLzR4VXQvUGV6bnlmRHNQNzZkcDk3OE1WVjE1YjArTzFseW1LZmUvQWwyaDIzSTkvMWc1MnM4L2VaUGFHMGY0RXVQaUF5S3hkOEJ5TVF3WlFoSkp4aERiQTljbk0rNXJ3cHVuVEU2Y1ltSXlPQTRuQTZlZnZNblhHaXU1Zkd2L29pVWhNbWo4cHhQOS82QkVITklkKzlUV0dnNEpaV0ZSRWZHa1pHU2pkUHBJQ0k4aXVyNmNscmFHZ2tMRGUvM1h2dU9iNmVxdHBUMXkrLzBPbTRKc1hDeTVCQXRiWTE4ZGNPMytyeTJxUFFJcjMzOEZBdG5yZUxtdGZjVGFnMmpxUFFvTGUyTjJPeWQyQjIyaS8vYlNYdG5HMjN0emJSMk5OUGEza3hiUnpPckZselArdVYzVU5kNG5xTFNJMzArSXk0NmdiblRsd0RnY05yNzdYRWJLZldFOWEydW9acFA5cjVOU3NJVWtpZWwrL1RlczdNV3NlLzROajdaK3paM1hQMndUKy9kazk2dEJBc2xuVElvUFlmWGxnNVFTQWlNWWtLL3lUZTI5MVVabFd4Tmw3MUNSRVJHMDk2am4zR2h1WFpVbjNHME9JK3o1MDd5cC9mOEw3WWRlQStIMDg3TmErL3YvdnpReVYwVWx4L2pnUnUveDdtYUVsSVQraThrMDJucm9ManNLRmRmY1NzRnAvZmpkSGt2TFpHVm5zUHBpdU1jTHR5TnllUTljR3RLOGpSeXNoYnkxUTJQOGU2MkY2ZzRmNGI3Tmo3Qi9oUGJPVjFlZ01VU1NxZ2xES3NsbEF0Tk5jUkZKNUNlTkpYWTZFbEVoRVVSRlJGRGVsSVdBQmVhYXNnNzlubWZNV2FtemV4T090MXVOMmF6QnBDTmxmYk9OdDc0NUJuQ1F5TzRlOE8zQ1RHSFVGcFY3Slg0VjljYnZaK25LNDVqQ2JGMkg0K1BTU1FwUG8xOUJkdllzdWV0ZnAvaGRyczVkbW9mQmFmMzkvbjVJN2Y5a0xTazRLekFLekpVU2pwbFVGSWpqV0d6ZGhlME9hQ3hFK0xDK2o5L1pqeEVXYUhWRGgxT09GWUw4NVBHTGw0UkVmRm9hbTNnaTRPYmlReVBwcTJqWlZTZVVkZDRudmQzL0o1cmx0NUdYSFRDZ09lZnJUeEpWRVFzQjA3czZENjJjTllxTENIR1Y1UERoYnN4bTh4Y01mZEtubnYzMy9yc1JUU2J6R3pkdjZuWDhXdVczVTVpZkNxNTJVdEpqRXZsMDcxdkV4a1J3MzBibitoMTdwTXYvNURjR2N0WnYveU9QdU9jbVpuTG45MzNUMzErNW5BNk9ISDJFQUMxRFpXNFhLN3UvUzR4a2ZGTVNabld6MzhGR1k1T1d3ZXZmdlJmTkxWYzRPSGIvcHJZS0dPdHRpMTczcUsrMGJOV205Tmx6TW5jdFAwbHIrdVh6cjJLOWN2dndPRjA0SFE2dU8ycXJ3L3ArWGFIamMwN1g4WGxWZ0Vna2NGUzBpbUROaVVhemw3czVTeHZ2bnpTQ2JBaUhUNHZOYlozbjFQU0tTS0JJZjdpYU5ENi9xY2lqanZ2Ny9nOTBaRnh6SjIraEIySFB2VHhONlRkQUFBZ0FFbEVRVlQ1L2RzNlduajF3MTh4STJNZXF4ZGVQK0Q1VFMwWHFMbFFTVWRuRzE4YzNFeHphd01SNFZIa1ppL0RFbUxCN1hhVFY3Q1ZLK1plU1hob0JOKzkrOGREanNudGRtTXltVWhMek9EQm0vNThPRC9XZ0RvNjIzaGp5ek5leHk3ZHo4MWUxdThRWUJtNjlzNDJYdGowQ3hwYjZubm81aCtRbWpDRnB0WUdZcVBpZWZTT3YvRTZONzlvRCs5c2ZZN3YzLy9QaEZyNy90SmlOcHRabExONnlERnMzdm5xc0g4R2tXQ2twRk1HTFNPbVI5TFpBcmtESkpHcmVpU2RYNTZEeHhhT2Jud2lJbU1oNFdMU09aajU3ZVBCNGNJdktTbzl3amR1K1V2T1ZwNGNsV2UwdGpjVEVSYkZIZGM4UXZuNU14dzdsWWZKWkdKZndUYjJIOStPMisybXRLb1lnQmtadVJ3cDNndkExMi81QzVMaTAzank1Ujl5L3czZjY1N2ZtVis4aDdyR2F1S2lQRDJtUDMveHIzQmRNc1MyTHpldXVZK1ptYms4ditrWExKdDNOU3R5cjhWa01uRysvaHpsNTAvM090L2hzRk5WVitiVjQ5cGwxdFFGeEVURzlmdXM2TWhZL3ZhUlh3SHd4Y0gzT1Z5NG0rL2Q2K2tWZlhuemZ4QVNvcTlhdmhRZUdrRkNYQXAzcmY4V0tRbVQyVmV3blE5MnZjcGpkLzdka0llNnpzaVlSMFJZMUpCanNGcEN1ZlhLaDRpUFNSenl0U0xCU244VHlxQU5aZGtVZ0ZVOWFsU1VORUZkT3lSRytENHVFUkYvMkZzSlZhMlFOdlR2ckdPbXZxbUdEM2E5eXVLY05VeWJuRE5xU1dmeXBIUWV1T25Qc1Zxc2ZKNzNEbFpyR0RldmZZQUZNMWQ2blZkYVZVeFQ2d1VPRnU0RW9MMmpGWmZMUlZ0SEM5RVhrenU3dzg2MlBvYk1mblhEWXpDSW9pdEprOUlKQ2JFd0pYa2FIKzErZzRMVCsvbkt0WDlDYVZWUm4vUDM3QTRicDhzTEtLa3M3UFhacEpna1NzNzFQdDVUZW5JV2lYRXBPRjFPTENGV3JCYlAzRUdYeTBtSU9XVEFtR1h3VENZVDkxei9PQUF0YlUxOHR1OGRWaTI0anYzSHQ1TmZ2TWZyWFBmRjRhOVB2dnpEWHZlNWEvMmp2UDNaYndIWXZQT1ZZY1ZTVlZmbU5XZFpSUHFucEZNR2JhaEpaNVRWR0ZKNzlHTGRpaS9LNGM1Wm94T2JpSWcvL0hnblBIa3RSRnNIUG5lc09ad08zdnIwTjBTRngzREQ2bnRHL1hrUllaR2NyamhPU1ZVUjM3bnJmeElSRmtsZFE1WFhPU21USmhNYkZjK2VvNStTTW1reWJSMHROTGJVWXphWmlZNklCWXdlUTZmVFFXUjR0TmUxMlZQbURDbWVPNjk5aEJtWnViejN4Y3ZzUDc2ZERTdSt3cko1Vi9jNjc4bVhmOGlTMmV2Nm5OUFpZV3ZuMzM5dkRObDB1OTA0bkhZc0lSYXZ3a1ViVjMyTnhMZ1VXdHViZThYc2NEblUwem1LM3QzMkF2SFJpV3hZL2hWcUdpcVpQVzF4ditkMjJ0ckJaQ0xNYXZTbXB5WmtESmd3dnIvakZhWk56aUUzZTFtZm55ZkVwZ3cvZUpFZ283OEpaZENHbW5TQzBkdlpsWFIrV2Fta1UwUUN4NFB6NExVVDhPQjc4S2RMSUR2ZUtLSTJYbXplOFFvMUY4N3h6ZHQrZU5sbFNYekY3ckR4NGE3WG1adzhqWlNFeVZUWFYvRDZscWQ3blhmN1ZkL2dvWnUrejVsekoyaHVhOEJxRFNVaExnV3oyWXpOM3NtdXd4L3oxUTJQOGZHWGIzcGQ5Ni9QLzJCUWhWdHVYbnQvOXh5OUJUTlhNRGw1R3BOaWhsZFVJRHcwZ3I5OTVEOEJLQ3pKNTdXUG4rS3hyL3g5bjh0enRMUTFFaFVaNjNYTWRiSDNVM3h2KzRITkZKY2ZZK0dzVlpqTlpsSVRwcENhTUtYZjgxOTQ3MG1pSW1LNWU4TmozY2U2Mm9uRDZhQ3lwb1MwcEV5c2x0RHV6ei9jOVRwSjhlbERudk1wSXIwcDZaUkJHMjdTK2V6RnBWTU9uVGNxMllacnBKR0lCSUNGeVhEdFZQaTN2Y1lmWHpPYklIdVkxKzdPMzhLaHdsMWNzL1Eyb2lKaWFXeTVBQmhWUHdGYTI1dG9iSWtnS2lLbXUxcnNTSDIwK3cxcUc2cklURFVXWms1Tm1OS2RzUFdsb2JtT2tzcENiUGJPN3FWVFFxMWhiRmh4RjNPbkwrbVZkRDV3NDUvaFp1RGh0WmYyUGlYR2VmWnQ5azRhbXV1OFBqZUc5elp6dnY1Yzk3RVFjd2lKOGFsZTV4MHEzTVcwOUp6dWhOUGxjbmt0a2RMWVVzL1V0SmxlMXppZGpoSC85NjF0aDgzSFlHOHp0RGpCRlFETE9vNmtiUU1jTzdXUHJmdmY5U29PVk5kUVRXTkxmYi9YZEhTMlljTEU2ZkxqZ0RFTXU2dnE3Zm42Q3A3YjlIUHUzZmhkWm1jdEdrRmtJdElmSloweWFQRmhFR2t4bGt5eHUrQjhHNlJFWHY2YWFiR1FHQTUxSGVCd0dXdDJydXYvRjVFaUloTktXaFQ4OGxwamJ1ZXBCaWh1OE4yOVRjQ3VUNGQzYlZkUm5LMzdOL1c1cE1oTG0vOERnRWR1L3g5a3BvN2s2Ny9oN0xsQ0RwN2NTYzdVaGJSM3RuWWZQMXowcGRjOHpMam9SS1pOemdHTXVaQmZITnBNcDcyREdabTUzZWVzWG5oZG44OUlUODdDUFlnNW5aY21lVzk5K2l3ek0zTlpsTE9hOHVyVHZQekIvK2wxellFVE83d0tDY1ZGSi9EOSsvKzVlNytsclluQ2tuenV2dTdidUZ3dW5uM25aNnpJdlpiRnM5Y0FSaUdsdXNacVZpM3dqdDFtN3h4eFQyZWtGUmFsd05SMGNKZ1lSTm85L28ya2JUZTFYT0FQbi8rT2xmUFhlLzBDWWYrSkw5aC9mSHUvMXptY2RreVl1bnZmYjF4ekwwdG1yd1dncHFFU2dMVEVxYjJ1cTIybzVIRGg3bDdIb3lKaW1kbWozWXJJNVNucGxDSEpqSVdURjMrUldONDhjTklKY0dVbXZGTmtiSDk1VGttbmlBU2V0Q2pqejFvZi8vMjJhNWpYM1hMbGc5aHN2ZGQwT1hvcWo2T244cmg1N2YzRVJrMGlLVDV0WkFGZUZCK1R5SFVyN2lMRWJPSFk2WDNkeDkvZDlnSngwUW1FaFViUWFXdG5jdkswN3FRekxURUR0OXZOcWZKamJGejF0UUdmOGR5Ny8wWmxiZW1BNTMzcnpyOWxjbklXWUJRcUtqaXpuMUJybU5jUXlXOS81ZSs3Q3hkZGFzL1JUemw2S3MvcjJONWpueE1YbmNEc3JFV1lUQ2FTNHRQWWUreno3cVR6VkhrQkFObFQ1bnBkWjNOMGVnM1hISTVJQzB4Tmd1UmtzQWJRU04zaHR1M1k2RWxjdmZSVzFpMit5V3Q1bW8ycjdtYmpxcnM1VTNHQ3JQUWNyMTVvNkh0NGJaZVNjNFZFUmNRUUZ6MnAxMmRuenhWU2NmNXNyK09acVRPVWRJb01nWkpPR1pLcE1aNmtzN1FKcmtpOS9QbGdMSjNTbFhUdXFnQ1dqMXA0SWlJQ1RFdlA2ZlA0dWRvU0FLYW16U0lsWVhLZjV3eEhmRXdpcXhkZXo5NmpuM2NmYzd2ZHVOMXVibHB6UDdPbXpxZmd6QUVLVHUrbjVrSWx1L0kvNW82ckh5WXJQWWZ6OVJWTWloM2NuTXVGczFheGJ2R05mWDdXMkZMUDd6L3dIczViWEg0TXQ5dk4zT2xYZUIyUENJOG0rcEw1bDEwdVhjK3h2YU9WZmNlM3NXSDVWekNaVEFDc3lMMlczNzM3YjVSVm5TSXpiUWJIVHU4aklUYTUxODloZDloR25IUktiMWN1dWJuUDR5MXRUYnkrNVdubVRyK0NPNjUrZUZEM2NqZ2RuQ3c1Qkpobzcyd2pJc3o3dCtuTDVsM054bFYzanpSa2thQm5IdmdVRVkrc0hyOFlMbWthM0RXTFVpRHM0anpPSmh1YzZIL0toWWlJakRHN3c4NzdPMTY1N0h5NDRXaHVhd1RvcnVqcXZGaXM1ZGwzZm9ZbHhFcDFmUVVGcC9kenZyNWlVRDJZWUZUSVRZcFA2L05QZkIvRmdrNldIQ1k4TEpMcFE2eDgyOFhoZFBER0o4L2dkRG9JRDR2a3dJa2RiRCt3bWZ6aVBZU1lROWh6N0RQS3o1K2hxUFFJSythdjk3clc3ckRqZHJzSnRZNStFU2N4UkVmR2N1YzFqM0M0Y0RmYjlyODNxR3NPRis2bXZiTU5oOVBPUjd2ZkdPVUlSWUtYa2s0Wmtxd2V2eGdlYk5KcE5jT3lIaU80dmp6WC83a2lJaksyMmp0YU9IUHVCTSsrOHpQS3o1L3gyWDFQbkQySTFSSkt5c1dLb2hYbno5RGMxc2pONng3Z3FpdHU0YzFQZnMzOEdjdFpubnNONzJ4OWp2Yk9OcDg5RzR5aVNZVWwrY3pPV2pUc3RUSXRJUlk2Yk8zWUhUWTJiWCtSM2ZsYk9IdnVCQjJkYldSbnpLT3MraFFmN1hxZG1NZzRycGh6cGRlMUxSZVQ3dkN3UWN4REVaK1pNMjB4MTYvOEtvbHgza094WEM0WEpreGV4OW83Mi9oODN4L0pTTTNtZ1J2L2pDUEZlL2pqdGhmb3NMV1BaY2dpUVVIRGEyVklocE4wZ2xIRmRtZUZzZjNsT2ZqbWZOL0dKU0lpQTd0bTZXMWNzL1EycjJPeDBaTjQ5UGEvNFpXUC9vc1gzL3NsOTI3OExqTXk1bzNvT1hXTjUva3M3eDFXenQrQTFXSk1SRnkxNERybXoxeEJaSGcwejczN2IwU0dSM1BUMnZzQk42ZktDM2pwL1gvbmtkdi9SL2Y1ZmNrN3R0V3I0RTlQbHhZWk9uWjZIdzZublhuWlMzdWQrMy9mK0ZIM1VObEx1VnhPci9tZVg3LzVCNWhNNWw3REx1ME9PeC9zZkpWRGhidTQ0K3B2WWdteGNQek1RV291VkJJUkZzbnhNd2N3bVV5a0pXYjIrL1BJNkZpOThIck9uaXRrWDhFMnJKWlEyanBhT1Zkemx2UWtUNkVndThQT0cxdWVwcTJqaFhzM1BrRm1halozYi9nMjcyNTdnWk1saDVtVk9SK255OEg1K2dvT250aHB6QkUxbWNEdHh1bHk0blE2TUpsTWZhNzlLaUs5S2VtVUlaa2NiZlJjMmwzUTJHa01sNDBkeEhTVk5aUGh5WXZieFExUTF3NkpFYU1hcW9pSURGSkVlQlFQM2ZSOVh0NzhIeFNWSGhseDBwa1FtOHdOcSs3eEt0NFRINU5JZkV3aStVVjdpQWlMNHNHYnZ0K2RZRDU0MDUrelpjOWJsMDA0QVdaUFc4ektTNGF4ZG1sdWJlQ3R6NTd0M2c4UGkyUm1aaTdUSi9jZVdudlQydnVJQ0l2cTh6NEZwL2RUVm4ycWU3OXJlUENsbWxvdmtGLzBKU3R5cjJWUnppckFXQVptNi81M0FRaXpock54MWRlNmwrV1FzWFdodVliTk8xOEZ3R3d5azVhVTZUVUV1cXo2RkNXVlJheGZmbWQzQmVlNTA1Y3dPWGthQjAvdTRGVFpNY0pESXltdEt1SjB4ZkUrbjVHVHRWQkpwOGdnbWR5RHFUOHUwc04zUGphV0JnQmpxWUNGeVlPNzdrOC84UlFoK3NGU3VIWEc2TVFuSWpLYTlsWEIvN2NkL3M5NnlCMWMvWnRoZS96eHgvblJZODhNZktLUDJPeEd0ZFgrZWdGOXhlbHlEbnZJNjNoeXV2dzQweWJQN2xVcDFWYy8zMDkvOHpoUFBQRUVTVWxKSkNjbll3Mmc4clZqM2JiN2N1elVQbkpuTEJ2VXVWMkZzVnh1RnlhVENST21YdTk5S0FMNTNZcjBSWE02WmNoR01zUzJpK1oxaW9pTVA2SFdzRkZQT0lHQVNEZ0JzalBtOXBsNEJNclBGK2dHbTNBQ21FeEdrbWtKc1JCaURobFJ3aWtTalBUL0dCbXk0U2FkcTNza25mdXFqU0c2SWlJaUlpSVMySlIweXBCNUxadlNPUGpyWnNaRDRzWEs4UTRYN0svMmJWd2lJb0VtTzJ1V3YwTVFQOHBJendJWWs5N25zUmJzYlR1UTM2MUlYNVIweXBBTnQ2Y1ROTVJXUkdRbzJqdmJxS29yOTNjWTRnZVZ0YVVCdlhSSE1MZnRRSCszSW4xUjBpbEROdVZpQlZ1QStnNW9kd3orMnA1SjUrNEszOFlsSWhKb01xWk1vYnF1ek45aGlCOVUxWldSbUppQXlXUWlKQ1FrNEhyRWdybHRCL3E3RmVtTGtrNFpNck1KTW1JOCs2Y2JCbi90c2pTd1hHeDFkUjNHOGlraUl0SzM1U3VYY2FiNm1ML0RFRDg0VlhHRUdUT3pNWnZOV0szV2dFdE1ncmx0Qi9xN0ZlbUxrazRabHVFT3NiV2FZV21xWjM5bmNJNnNFUkVabEFVTEZoQVpaMlhQc2MvOEhZcU1vVjM1V3pDRk9jak16TVJpc1JBYUdocHcxVkk5YmZ0VGY0Y3lwbmJsZnh6dzcxYWtMMnJsTWl3am1kZTVMc096L1ZtcGIrSVJFUWxVRHp4NFB4VVhpdGh6SkxpK25BZXIzZmxicUtndlpPMjZOVmdzRnFLam93TjJEVWVqYlJjSFRkczIzbTFSVUx4YmtVdFovQjJBVEV3OUs5aVdEakhwWERzRi9uMGZ1TnhRMFFKbkdtRjYzTURYaVlnRUc1UEpoTVZpNFpGdlBjUkxMLzZldDdlZVpucjZQTklTTTBsUG11cnY4TVJIS210THFhb3I0MVRGVWN4aERxNjhkalVoSVNGRVJVVVJIeCtQeFdJSnVDR1l3ZEsyUGUvMkNLWXdaMUM4VzVHK0tPbVVZUmxKVDJkc3FESEVOcS9LMk45YXBxUlRSS1EvWnJPWnNMQXc3cjN2YStUbDVYR2k0QUJmSHZ1SXNOQkl5aXZQK2pzOEdhR005R2wwMk5wSVNrb2tlL2IwN21HWEVSRVJKQ1FrRUJZV0ZyRERMN3ZhOW4zMzM4UGV2WHNEcm0wSDg3c1Z1WlNTVGhtV3pCaWpvSkRMRGVmYmpBcTJFVU5vVFZkbjlrZzZTK0dSK2FNVHA0aElJTEJZTE1URXhMQm16UnB5YzNOcGFXbkI0WERnY3Jsd3U5MytEazk4d0dReVlUYWJ1NGRkeHNYRkVSNGVqc1VTMkYvVnVuN2VRRzdid2ZwdVJYcFNhNWRoTVpzZ0l4cEttNDM5MGlhWW5URDQ2Ni9LaEYvMkdHSjd1aEd5MWRzcEl0SXZpOFZDWkdRa29hR2h4TWZIWTdQWnNOdnRPSjNPZ1BseUhxeTZsczZ3V3EyRWhvWml0VnF4V0N4QjB3c1d5RzA3Mk4rdFNCY2xuVEpzV1hHZXBMTmtpRWxucE1WWVBtVnZwYkcvdFJTeUYvZytSaEdSUU5LMXhJTEZZaUU4UEJ5MzJ6M2h2NVNMd1dReTlmb1RUQUs1YlFmN3V4VUJKWjB5QWxteDhNWEY3YUhPNndSamlHMVgwcm10RFA1RVNhZUl5SUQwcFZVQ2xkcTJTT0JTMzc0TW0xY3hvY2FoWDM5bEJsZ3V0c0NLRmlodThFMWNJaUlpSWlJeWZpanBsR0diMW1NTzVwbGhKSjJSRnFPS2JaZHRaU09QU1VSRVJFUkV4aGNsblRKc1diR2Vuc3JxTnVod0RQMGVWMmQ2dGo4dDhVMWNJaUlpSWlJeWZpanBsR0V6bTJCcWpHZC9PTU5qMS9VWVludStEWW91K0NZMkVSRVJFUkVaSDVSMHlvaGt4M3UyVHc4ajZleXFZdHRscTRiWWlvaUlpSWdFRkNXZE1pSmVTZWN3NW5VQ1hOTmppTzNucFNPTFIwUkVSRVJFeGhjbG5USWkyVDJLQ1EybnB4Tmd6UlR2SWJhRkdtSXJJaUlpSWhJd2xIVEtpSXgwZUMwWVEyeFg5QmhpcXlxMklpSWlJaUtCdytMdkFHUmlTd2lIbUZCb3RrR0hFeXBiSVQxcTZQZTVlaXJzT21kc2YxNEtqeTMwYlp3aUlvRWdQeitmZlhrSEtDOHJJeUk4aWxObkMvMGRrb3hRZHRZczJqdmJ5TXpNWU5ueXBjeWZQeCtUeVlUSlpQSjNhR01xRU51MjNxMkloNUpPR2JHWjhYRHd2TEY5dW1GNFNlZTZpME5zSFM1amlPM0plcGlkNE5zNFJVUW1zaGVmZjRuMkpoZFRrMmV6ZU0xMXBDVm0rRHNrOFpHcXVuS3E2OHJZOFdrZUIvWWQ0b0dIN3NOaXNXQTJCOGVBdEJlZmY0bjJSaWRUVXdLdmJYZS8yMC95T0xEdklBODhkSDlRdlZ1UkxtcnhNbUsrS0NZVUZnSXIwejM3cW1Jckl1THh6SytlSlM0a2s5dldQc3lpbk5VQjlhVmNJQzB4ZzBVNXE3bnpxa2VKTTAvaE4wODlSM3Q3TzA2bjA5K2hqYnJ1dHIzdW13SFp0cnZmN2RXUEVtZk9DS3AzSzlLVGtrNFpzWjVKNTVsaHp1c0U3eXEybjVXQWUvaTNFaEVKR0M4Ky94THBjVE5aUHU4YWY0Y2lZMkRsZ2cya1Q1ckp5eSsrUWt0TFMwQW5KeTg4L3hMcGNUT0NwbTJ2WExDQnlVSHlia1V1cGFSVFJzd1hGV3dCMWs2QjhCQmp1NjREOWxXTkxDNFJrWWt1UHorZnRrWVh5M09ENDB1NUdGYk4zNEN0RmZMeTh1anM3TVRsY3ZrN0pKL0xQNXhQZTRPVDViblgranVVTWJVeUNONnRTRitVZE1xSVRZdURyaW54NVMxZ0grYmZuNkVoY08xVXovNkhaMFljbW9qSWhMWnY3d0d5VW5MOEhZYjRRZmJrZVJRY1BVRlRVMU5BOW9qdHl6dEFWdXBzZjRmaEY0SCtia1g2b3FSVFJzeHFoc3dZei81SWVqdHZtTzdaM2xFT0xmYmgzMHRFWktJckt5OGpOVEZ6NEJNbDRLUWxabEpUVTBOemN6TU9od08zTzdBbW5RUnoydzcwZHl2U0Z5V2Q0aE8rS0NZRU1EOEowaTVXdjNXNjRkT1NrY1VsSWpLUlJZUkZCbHhoRlJtYzlLU3BoSVdHWTdmYnNkbHNBWmVZQkhQYkR2UjNLOUlYSlozaUUxNUo1d2g2T2dGdXp2WnNhNGl0aUFTejB5VkYvZzVCL0tpOHNnU24wNG5OWmd1NHVYL0IzcllEK2QySzlFVkpwL2lFcjRvSkFkd3d6Yk5kZEFGS20wZDJQeEVSR1IvVW96TjBicmRiUXpBdncrMTJZN04zOXZsWnA2MkQyb2FxWWYrM2N6Z2RJd2x0UUhxM0VreVVkSXBQK0dwNExVQmlCQ3hMOCt5L2YycGs5eE1SRWYvNzR1Qm1udC8waXlIMTZwUlhuK2FMZzV0cDcyenJQclk3Znd2LytPeDNCMzJQMzMvd24zeTY5dzlleDJ6MlRocGJMdlQ1cDc4RXh1Vnk4ZEh1TnpsNTluQ2ZueDg0c1lNM3QveDYwSEdKYit3L3ZwMm4zdnd4VlhYbHZUNDdXWEtZcDk3OENYYUhiY2ozL1dEbmF6ejk1azlvYmRkdnZrVjh3ZUx2QUNRd3BFUWF5NTEwT0tIWkJyWHRrQlF4L1B2ZE9OMnpaTW9uSmZDZFJXQTJYZjRhRVJIeDl1dTMvcEhxK29wZXg1Zk91Wkpicm54d1RHTkpqRS9qODMzdnN2M2crMXl6OUxaQlhiUHo4RWVVVmhXemV1SEdZVCszbzdPTlRudUgxN0ZESjNmeDRlN1grenoveHRYM3NtSis3MlU4ekdZenpXME5mUFRsRzJSbnpNTnFzWHA5ZnVMc0lVeW0wZm1IU2oxaGZhdHJxT2FUdlcrVGtqQ0Y1RW5wUHIzMzdLeEY3RHUralUvMnZzMGRWei9zMDN2M3BIY3J3VUpKcC9qTXJFbHdwTmJZUHQwd3NxUnozUlNJc2tLckhSbzdZZmM1WXgxUEVSRVp2UGJPTnBJbnBUTTdhN0hYOFNuSjAvcTVZdVNxYXN1b2I2N3A4N09FMkdScUc2b29PSE9nejg5blp1UVNhZzBEb0tubEFvV2wrY3pLWEVENStkUGQ1OVEzR2ZjK1cxblk1ejB5VTJjUVlnNFpNTTdvaUZqKzVJNi84VHIydXovKzYyV3Z1WDdsVjNubXYzOUthVlVSTXpMbWRSKzNPMnlVVmhWeHcrcDdCbnl1K0VaN1p4dHZmUElNNGFFUjNMM2gyNFNZUXlpdEt2YnFxYTZ1TjNvL1QxY2N4eExpK1NWQmZFd2lTZkZwN0N2WXhwWTliL1g3RExmYnpiRlQreWc0dmIvUHp4KzU3WWVrSlFWbkJWNlJvVkxTS1Q0elBkNlRkQlkzd0lvUi9OTFJZb1lOV2ZCdXNiSC80UmtsblNJeVBuU051cGdJL1JNZHRqWm1aTXhqL2ZJN3h1eVpCMDd1WUYvQnRuNC9yMitxNmZkTC9KL2U4MU1TNDFJQVl6aXUyKzJtc0RTZnd0TDhYdWUrK040dis3ekhYMy85RjVoTVpzNmNPd0ZBdTYyTmh1WmFDczRjSUNFbW1iU2tURHBzYlVSRnhCQWZrK2gxcmRuc1Bldkk0WFR3V2Q0N1hzZm16MWpPcWZJQ1RwVVhBREIzMmhJYVd1cXcyVHRwYlcvbXdJa2R2V0thTy8wS0lzSWkrNHhYaHE3VDFzR3JILzBYVFMwWGVQaTJ2eVkyeXBqanMyWFBXOVEzbnU4K3ora3k1bVJ1MnY2UzEvVkw1MTdGK3VWMzRIQTZjRG9kM0hiVjE0ZjBmTHZEeHVhZHIrSnlxd0NReUdBcDZSU2ZtZGxqWG1mUmhaSGY3NFpwbnFUenkzUFEwQW54WVNPL3I0aklTS1JIRy85N3JzVlk1bW04Y3JsYzJPeWRoUHNoMlRHWlRQekZBNWZ2TmV4TFpManhIN2Vrc29qOUo3NWc1ZndOWEhYRkxWN243Q3ZZeXRiOW0vanJyei9aNXozQ1F5T29yaXZuajF1ZkI4RGh0TlBRVkV0SlpSRkw1MTVGV2xJbVZYVmxKTWFuOWJyV0RkQmpoS3piN2FheTFsaTdxN1NxbUVreFNjUkV4WHRkazVrNmc3eUNyVmhDck93NSttbjM4VTViTzI2M20vQ3dTTExTWmlucDlKSDJ6alplMlBRTEdsdnFlZWptSDVDYU1JV20xZ1ppbytKNTlKS2U2L3lpUGJ5ejlUbStmLzgvZC9lZ1g4cHNOck1vWi9XUVk5aTg4OVZoL3d3aXdVaEpwL2pNckVtZWJWOGtuYk1USURNR3lwcU5Md0pienNMWFpvLzh2aUlpSTVFZUJXRWhjR3FFbGJwSFczdG5Ld0Rob2Y1SmRxSWpZNGQxbmR2dDVvT2RyeElURmMrMXkyN3ZsU3gwRFpPOFhCS1hscFRKM3o3eW53RDg5cDEvSVQwNWk1dlgzZzlBYlVNVnhXVkh1WHZEdDN0ZEZ4a2V6WkdpUFVTR1JXTU9DV0ZhZWc0UDMvcFhBUHpMODk5blJlNzZYdk05VDVVWFVGNTlta1U1cTczbS9yMzQzaStKam96anJ2V1BEdU8vZ3ZRblBEU0NoTGdVN2xyL0xWSVNKck92WURzZjdIcVZ4Kzc4dXlFUGRaMlJNWStJc0tnaHgyQzFoSExybFEvMTZpa1hrZjRwNlJTZm1SNEhJU1p3dXFHcUZWcnNFRzBkK0xyTHVUa2JmbjJ4VU9EbTAwbzZSV1I4dUdPbU1lei8zdG1RTUlMNTY2T3A0MkxGVjdmYlJXTkxQV0doRVlTSGp0TmdlM0E0SGR4eTVVTzBkN1FBOUtvbTI3V01SWDlWWnNGSVRDOGRLZ3ZHME43WFBuNktuS3hGNUdRdDdQWDUrbVYzOHRHWGIvRGVqcGNCK040OS85ajltZHZ0eG56SlhGR0gwOEdIdTE3SFpETFIzT3I5VzRpVzlpYW1wRXkvM0k4cXcyQXltYmpuK3NjQmFHbHI0ck45NzdCcXdYWHNQNzZkL09JOVh1ZTZMdzUvZmZMbEgvYTZ6MTNySCtYdHozNEx3T2Fkcnd3cmxxcTZzdTVmWm9qSTVTbnBGSit4bUkzRXMvaml2N3RGRjJCSnlzanVlZjAwK0grSGpaN09zbVk0V1cvMGdJcUkrTlBEOCtIelV2akpMdmpaVlViaHMvR203V0pQNTliOW05aTZmeE1BazJLU1dERi9QU3R5cngyMVNxc2o5ZUo3VDFKUmMzYkE4LzdsK2UvMys5bXRWejdFRlhQV2VSMXI3MnlqdGEySmVkT3Y0T3ArcXVmT21qcWZXVlBuOS9tWjIrMmlvdVlNNWhPZVpOWm03NlNwOVFKWExybVpneWQzZGg5M3VwdzBOTmN5S1RaNXdKOURodS9kYlM4UUg1M0lodVZmb2FhaGt0blRGdmQ3YnFldEhVd213cXpoQUtRbVpBeVlNTDYvNHhXbVRjNGhOM3RabjU4bnhJN3dTNDVJRUZIU0tUNDFhNUp2azg3NE1GZzEyYWhlQzBiUGdwSk9FZkczc0JENC8xYkNqM2JDb3gvQzk1Y2E2eFduanFOcGU3RlJrN2p0cXE4VGFnbkQ0WEpRMTFERndaTTcrV2ozR3pTMVh1RDZsVjhkbGVlNlhTN01wdUV2QTM3am12dU1CR0VFa2k0dW4zRysvaHp0bmEwY0tkckQvdVBiV2JOd0kyZk9uV0RQMGM4dWUvMzFLNy9Lc25sWGQrKzczVzRjVGdmSHp4eWdzTVFvYXRUZTJjb2QxM3lUcjkvOEE5ekE5Z1B2MDl6V1NFeGtITlYxNVRpY0R2VjBqcUx0QnpaVFhINk1oYk5XWVRhYlNVMllRbXBDL3hVSFgzanZTYUlpWXJsN3cyUGR4N3JtY2pxY0RpcHJTa2hMeXNScUNlMysvTU5kcjVNVW56N2tPWjhpMHB1U1R2R3BXWlBnZ3pQR3RpL21kWUt4Wm1kWDB2bFpLWHgzTVlRT1hBMWZSR1JVTFVxQjM5NEEvL3RMK0orOUM1YU9tTmtFMlNPNFBpNTZFa3Rtci9VNnRpSjNQYjk1NTUvNThzZ25yRnQwSXhIaFE1L1BOcEMyenRZUkZTK2Frakx5NVZ5S3k0N3gyei8rUy9lUTE4bkpXVngxeGExTW56eUhtWm56ZWVYRFg3Rm00Y1plU2VINStnbysyZnMyOFRIZUZhTHNEaHNBZDIvNE5qTXpjN0U3YlB6c3VUL0hHaEpLUm1vMkRxY0RTNGlWNHRLakxKbXpsc0xTZk1MRElrbVpOSG5FUDB0dE8ydytCbnVib2NVSnJvbFFObmtBSTIzYngwN3RZK3YrZDczbSs5WTFWTlBZVXQvdk5SMmRiWmd3Y2JyOE9HRDhZcUtyNnUzNStncWUyL1J6N3QzNFhXWm5MUnBCWkNMU0h5V2Q0bE16ZlZ4TUNHQmxPc1NGR2V0MXR0cGhad1ZjTzlVMzl4WVJHWW1rU1BqMzljWTg5dUlHS0drRWg0K1NBaE93NjlNQlR4dVM2TWhZNWs1Ynd0NWpuMVBUVU1uVXRKbStmUUJHRDZBdmloZnRQLzRGSDMvNTVwQ3UrY0g5UHlNaVBBcUx4Y3Fjck1YTXkxN0tsajMvemVUa2FlUk1YUUJBVnZvczVtVXZwYXF1akt1WDN0cDlyZHZ0WnR2K1RXUlBtY3ZNekZ5dis3WmRuRi9hVlhURzRiQURkQ2M5bGhBTDB5YlA1dWlwUEJiUFhzUFI0cjNNbjdIY0owT1lJNjNHTHppbXBvUEROREdXNmhuSVNOcDJVOHNGL3ZENTcxZzVmejBOelhYZHgvZWYrSUw5eDdmM2U1M0RhY2VFaWRlM1BBM0FqV3Z1N2Y2bFRFMURKUUJwaWIyL1hOUTJWSEs0Y0hldjQxRVJzYjNhaVlqMFQwbW4rRlRPSk9NZkV6ZFEzZ3dkVGdnZllhK2t4UXpYWmNGYkY5Y0IzM1JLU2FlSWpDOXBVY2FmZFQ1ZVQzaVhiMjhIZUhydFFpL09iZk1sdDl0TlZWMFptU2tqNmNjeU9KME9IRTQ3WDd2dU93T2VXMTU5bWwzNUgrTyttSkpOUzg5aFdub09BQ1o2SjM3ckZ0L0UwMi8raEpNbGg3dDd0cmJ1MzBSbGJTbmZ2dXNmZXAzZjFXTWFGUkVEUUtlOUE4Q3JwMjF4em1yKys5UGY4UEdYYjFMZlZNUGRzOWYxdXM5d1JGcGdhaElrSjROMUhNNGRIcTdodHUzWTZFbGN2ZlJXMWkyK2lUZTJQTk45ZkQxUVBENEFBQ0FBU1VSQlZPT3F1OW00Nm03T1ZKd2dLejJuVnlHcHZvYlhkaWs1VjBoVVJBeHgwWk42ZlhiMlhDRVY1M3ZQTWM1TW5hR2tVMlFJbEhTS1Qxbk1NRFVXU3BxTS9hSjZXT0NET2dwM3pQUWtuZmsxeHYyemhsZU5YMFFrS0xSMXRCQVJGdVhWMjNhKy9oekhUdThqTm1yU1plZS9EVmR0UXhVZG5XMWtwTTd3MlQzblhLWTRUQmZYeFNxbGc1VVlsOEpWVjl6Q081OC94ME0zLzREQzBueDJIUHFBcjF6N0o2UWs5QjRTVzMyaGdvaXdxTzRsTWp4SnB5ZHhuek50Q1lseHFldzUraGtMWnE0WTh2SWRNbmhYTHJtNXorTXRiVTI4dnVWcDVrNi93bXY1bXN0eE9CMmNMRGtFbUdqdmJPdTFGTSt5ZVZlemNkWGRJdzFaSk9ncDZSU2Ztem1wUjlKNXdUZEo1K1JvdUNJVkRsUWIrLzk5RXY1cStjanZLeUlTcUE2YzJFRiswWmZNeUpoSFZFUXN0UTFWRkp6ZUI4RHRWMzJqT3htMU8reDgvT1dickZ0OEkzSFJJNnZVZHFqUTZML0tuakozWk1HUGdTdVgzRXgxWFRuUHZmdHZ1Tnd1Ymw1N1AvTm45UDBQeTltS0UyU2tlbnB2dTVhakNldVJkSGJhMnJHRUdGK3JySlpRM0c3M3VLMFFIS2lpSTJPNTg1cEhlR1BMTThSSEozb05uKzdQNGNMZHRIZTJZYldFOHRIdU43anptbStPUWFRaXdXZjQ1ZVZFK2pGckZPWjFBbnhsbG1mN2t4Sm9zdm51M2lJaWdXWnEya3dpd3FJNFhQUWxXL2U5eStueUF1Wk1XOEszN3Z3N3NqTThTV0Y3Und0bnpwM2cyWGQrUnZuNU04TitYbHRIS3dlT2Y4SGs1Q3lmRkFQeUZYY2ZzeUR0RGh1NzhqL21UT1ZKUWtQRE1abE1IQzdjemNtemgzRzV2SHRObTFvdWNMTGtzTmV5R2MxdHhuRGJyb0pKTFcxTnZQRGVrelMyWG1EcDNLczRjR0lINzMzeE1tNTNJTXpBbkZqbVRGdk05U3UvU21KY3F0ZHhsOHZWYTZoMWUyY2JuKy83SXhtcDJUeHc0NTl4cEhnUGY5ejJBaDBqcko0c0lyMnBwMU44YnJTU3psV1RJVGtDYXRyQjdvSVBUc085YzN4M2Z4R1JRREkxYlNhUDNQN0RBYytMalo3RW83Zi9EYTk4OUYrOCtONHZ1WGZqZDVtUk1XL0l6OXUwL1VVNjdSMnNXM3pUY01MdGs5dnQ1cDkvOTcwQno3czBVV3pyYUNXLzZFdkF6Zm42YzJSUG1ZdmRZZWZNdVJNVWxoem14TmxEMk93ZHJKeS9nWFdMYjZLMm9ZcFA5NzdONjF1ZUppb2loaGtadVdTa1pETXYrd28rMlBVYTRXR1JURTJieVJjSFA4QVNZdVhBaVMrSWowa2tJaXlTTXhVbmVHZmI4N2hjVGg2KzlhOUlUWmhDYk5Ra1B0LzNSODdWbG5ERDZudTY1NWZLMkZpOThIck9uaXRrWDhFMnJKWlEyanBhT1Zkemx2UWtUMEVJdThQT0cxdWVwcTJqaFhzM1BrRm1halozYi9nMjcyNTdnWk1saDVtVk9SK255OEg1K2dvT250aHB6QkUxbWNEdHh1bHk0blE2TUpsTVhrdnJpRWovbEhTS3ovVmNSN09rQ1J3dVk2N25TSm1BdTNMZzE0ZU4vWGVLNEd1empkTHJJaUl5ZkJIaFVUeDAwL2Q1ZWZOL1VGUjZaTWhKcDhQcHdHd3lzM0RXcWtITndSd3NrOG5FUGRkL2Q4RHpTcXVLMlhIb2crNTlxOFhhWGZrMklTNkZSYk5XVTExWHh1c2ZQMFZ5ZkRvcmNxOWxVYzdxN3VIRVUxS204WTFiLzVMSzJsTHlpL1pRWEhhVWl2Tm5TRXVheXNtU3c5eTEvbEdpSW1MNDhzZ1duQzRuMFpGeDNIcmxRK3pPLytSaWRkd3N2cnIrTVNiRkdrdXRYTG5rSnVKakV2bGcxMnU4OHNHditONjkvOWk5UEllTWpRdk5OV3plK1NvQVpwT1p0S1JNVnN4ZjMvMTVXZlVwU2lxTFdMLzhUakl2RHAyZU8zMEprNU9uY2ZEa0RrNlZIU004TkpMU3FpSk9WeHp2OHhrNVdRdVZkSW9Na3NtdHNSOHlDcjZ4R2M0WkZlYjUxUWFZbStpYis3YmE0ZTQvR2oyZEFEOWVBMWRtK09iZUlpTGp6ZU9QUDg2UEhudG00Qk45eEdidnhHb0pIZFpjUkxmYmpjTnB4Mm9KSFlYSWZLTzVyWkdZeUxoQm5ldDBPUWt4aDFCVWVwUlpVK2YzZWM2RnBsb09GZTdpcWl0dUljVGN1MVI3UzFzVDUycEx1cGRyR2FxZi91WnhubmppQ1pLU2traE9Uc1lhUU9Wcng3cHQ5K1hZcVgza3psZzI4SWtZN2R2dGR1Tnl1ekNaVEpndzlhcVFPeFNCL0c1RitxSTVuVElxUm11SWJaUVZOdmFZS3ZST2tlL3VMU0lTN0VLdFljTXVmbU15bWNaMXdna01PdUVFdXBQSS9oSk9nRW14U1Z5NzdQWStFMDR3Q3RzTU4rR1UwVGZZaEJPTTltMDJtN0dFV0FneGg0d280UlFKUnZwL2pJeUswVW82d1JoaTIrVndqYWRTcm9pSWlJaUlqRDlLT21WVWpHYlNtUlVMaTNvc3cvTGZKMzE3ZnhHUjhTSTdhOWJBSjBuQXlralBBZ2pJcFZlQ3ZXMEg4cnNWNll1U1Roa1ZQWXNKbldrMGlnbjUwcDJYTEovU2F2ZnQvVVZFeG9QMnpqYXE2c3I5SFliNFFXVnRhVUF2M1JITWJUdlEzNjFJWDVSMHlxaUl0a0tLc1h3WlRyZVJlUHJTMmluRzhpbGdGQlY2NzVSdjd5OGlNaDVrVEpsQ2RWMlp2OE1RUDZpcUt5TXhNUUdUeVVSSVNFakE5WWdGYzlzTzlIY3IwaGNsblRKcWVnNnhQVm52MjN1YlRYRDdUTS8rTzBYZ1VoMW1FUWt3eTFjdTQwejFNWCtISVg1d3F1SUlNMlptWXphYnNWcXRBWmVZQkhQYkR2UjNLOUlYSloweWFub09zVDFlNS92NzN6SURyQmRiY0UwNzdEcm4rMmVJaVBqVGdnVUxpSXl6c3VmWVovNE9SY2JRcnZ3dG1NSWNaR1ptWXJGWUNBME5EYmhxcVo2Mi9hbS9ReGxUdS9JL0R2aDNLOUlYdFhJWk5UM1g1aHlOcERNMkZOWlA5ZXovb2REM3p4QVI4YmNISHJ5ZmlndEY3RGtTWEYvT2c5WHUvQzFVMUJleWR0MGFMQllMMGRIUkFidUdvOUcyaTRPbWJSdnZ0aWdvM3EzSXBVeHV0MXVERW1WVWREcmgxcmVncTRIOThTdkdPcHUrVk53QWozL3MyZi90alVaMVd4R1JRT0Z5dVdodmIrZWxGMytQbzgzRTlQUjVwQ1Zta3A0MGRlQ0xaVUtvckMybHFxNk1VeFZITVljNVdMTnVOU0VoSWNURXhKQ2Fta3BFUkVSQTlvWUZROXYydk5zam1NS2NyQTJTZHl0eUtTV2RNcXErOVNHY3ZiaU81cjllRFV0VGZmK003MzhHeDJxTjdadXo0UzhIdjlhemlNaUU0SEE0YUc1dUppOHZqeE1GSjZtcHFTRXNOSkx5eXJQK0RrMUdLQ045R2gyMk5wS1NFc21lTWIxNzJHVkVSQVJKU1VsRVIwZGpzVmo4SGVhb2NUZ2N0TFMwc0hmdjNvQnIyOEgrYmtWNlV0SXBvK3JKUFBqZ2pMSDk4SHo0K2p6ZlAyTnJHZnpUYm1QYllvYlhiNE80TU44L1IwVEVueHdPQngwZEhUUTJOdExTMG9MRDRjRGxjcUYveGdPRHlXVENiRFozRDd1TWk0c2pQRHc4S0pLU1FHL2J3Znh1UmJxb3RjdW9tcFBvU1RwUGpNSzhUb0FyTXlBMUVxcmJqUFZBWHpzQjMxazBPczhTRWZFWGk4VkNaR1Frb2FHaHhNZkhZN1Bac052dE9KM09nUGx5SHF5NmxzNndXcTJFaG9aaXRWcXhXQ3hCTSt3eWtOdDJzTDlia1M1S09tVlV6ZXRSVE9obzdlZzhJOFFFOTgrRi85aHY3UCt4R0I2Y1o2d1ZLaUlTU0xxV1dMQllMSVNIaCtOMnV5ZjhsM0l4bUV5bVhuK0NTU0MzN1dCL3R5S2dwRk5HV1ZZc2hJYUF6UW10ZGpqWEFwT2pmZitjRzZiRFM4ZWdyc040MXBzbjRaSDV2bitPaUlpLzZVdXJCQ3ExYlpIQXBiNTlHVlZtMCtndm5RTEdlcDMzelBIc3YxVUk3WTdSZVphSWlJaUlpQXlla2s0WmRYTVRQTnZINjBmdk9iZk84QlFRNm5EQTIxcTNVMFJFUkVURTc1UjB5cWdiaTU1T2dMQVF1RHZIcy8vR1NXT3RVQkVSRVJFUjhSOGxuVExxY3BNODI4VVhqQXF6bytXT1daNENRcTEyZUxkNDlKNGxJaUlpSWlJRFU5SXBveTQrREZJaWpXMm5Hd292ak42eklpM3dsVm1lL1ZlUGczMFVrMXdSRVJFUkViazhKWjB5SnNacWlDM0FYVGtRY2JFdWM1TU5OcDhlM2VlSmlJaUlpRWovbEhUS21QQXFKalRLU1dkTUtOdyswN1AvK3dLamgxVkVSRVJFUk1hZWtrNFpFM1BHc0tjVDRHdXp3WEt4ZGRkM3dNZG5SLytaSWlJaUlpTFNtNUpPR1JOekVxQnJ1ZWZxTm1qb0hOM254WWNaUzZoMGVla1l1TlRiS1NJaUlpSXk1cFIweXBpd21HSG1KTTkrd1JqMGR0NC9COHdYTTkzemJmQlo2ZWcvVTBSRVJFUkV2Q25wbERFemxzV0VBQklqNElacG52Mlhqb0U2TzBWRVJFUkV4cGFTVGhrelk1MTBBanc0enpPc3Q2SUZQaXNabStlS2lJaUlpSWhCU2FlTW1aNFZiQXZxeG1hT1pWb1VyTS95N1A4bUh4eGF0MU5FUkVSRVpNd282WlF4a3hFRFVWWmoyK2FFa3FheGVlNGo4ejF6TzJ2YjRROUZZL05jRVJFUkVSRlIwaWxqYko0Zmh0aW1SY0Z0UFNyWnZsd0FyZmF4ZWJhSWlJaUlTTEJUMGlsanloL3pPZ0VlbmcvaEljWjJxeDErWHpCMnp4WVJFUkVSQ1daS09tVk0rU3ZwakEyRkIrWjU5dDhxaEpyMnNYdStpSWlJaUVpd1V0SXBZNnJuOE5xU0p1aDBqdDJ6Nzg0eGxsRUJjTHJoZC9sajkyd1JFUkVSa1dDbHBGUEdWSlFWTXFLTmJUZHd0SGJzbmgwYVloUVY2dkpKQ1p4cEhMdm5pNGlJaUlnRUl5V2RNdVp5a3p6Ymg4K1A3Yk0zVG9OcHNjYTJHM2ptME5nK1gwUkVSRVFrMkNqcGxERzNNTVd6ZmFSbWJKOXROc0YzRm52MjkxZkRnZXF4alVGRVJFUkVKSmdvNlpReHR6RFpzMzJzemxpemN5d3RUNE5GUFJMZnA5WGJLU0lpSWlJeWFwUjB5cGhMajRMRWNHUGI1WWJqOVdNZncvZVdlTGJQTkJyek8wVkVSRVJFeFBlVWRJcGY5T3hwekIvamVaMEEwK05nUTVabi85bDhjTGpHUGc0UkVSRVJrVUNucEZQOG91Y1EyL3d4bnRmWjViR0ZFR0l5dG12YjRROUYvb2xEUkVSRVJDU1FLZWtVdjFqUUkrazhXbXVzbXpuV2tpTGdxem1lL1pjTG9OVSs5bkdJaUlpSWlBUXlKWjNpRjFteEVCdHFiTnRkY05JUDh6b0JIcHdIa1JaanU5VU92ejNpbnpoRVJFUkVSQUtWa2s3eG01N3pPc2Q2dmM0dVVWYjRScTVuLzkxaS95WEFJaUlpSWlLQlNFbW4rTTE0bU5jSmNPY3N5SWp4N1A4aXo2aXFLeUlpSWlJaUk2ZWtVL3htNFNYek92MlY2Rm5NOE1QbG52MHpqZkIyb1g5aUVSRVJFUkVKTkVvNnhXK214MEhFeGZtVTdRNG91dUMvV0hLVDRLYnBudjNmSFlYemJmNkxSMFJFUkVRa1VDanBGTDh4bTJCUmo5N09JMzRjWWd2d25jV2U0a1kySi96N1B2L0dJeUlpSWlJU0NKUjBpbDh0N0ZsTXlNOUpaN1FWdnJ2RXM1OVhCVHNxL0JlUGlJaUlpRWdnVU5JcGZ0VnpYdWNoUDFXdzdlbjZMTytxdXY5blA3UTUvQmVQaUlpSWlNaEVwNlJUL0NwbkVsZ3Z0c0oyQjV4dTlHODhBSCs5M0JQVGhRNTQvcWgvNHhFUkVSRVJtY2lVZElwZm1VMlhMSjB5RG5vNzA2UGdnWG1lL1hlS2pJcTJJaUlpSWlJeWRFbzZ4ZS9HeTNxZFBkMC94N04ycDhzTlA5OExXcnBUUkVSRVJHVG9sSFNLMzQyM2VaM1FlKzNPd2d0R2o2ZUlpSWlJaUF5TmtrN3h1M2xKbmptVVRUWW9iZlp2UEYxeWsrQ0dhWjc5M3gyQitnNy94U01pSWlJaU1oRXA2UlMvQ3pIQjNFVFAvbmlZMTlubHUwczhhM2UyTytCZjkvZzNIaEVSRVJHUmlVWkpwNHdMNDNGZUp4aHJkejYrMkxPL3Z4citXT3kvZUVSRVJFUkVKaG9sblRJdTlFdzZENCtqbms2QWpkTmdaYnBuLzVsRFVEWk9oZ0NMaUlpSWlJeDNKcmZicmFLYzRuYzJKOXo2dGxFcEZ1Q2xXNHlsUzhhTFpodjh5WWZHdXAwQTArUGdtWTNHMEdBUmtiR1NuNTlQWHQ0QnlzcktDQStQNHV6WlFuK0hGSEN5c21iUjJkbEdabVlHeTVjdlpmNzgrWmhNSmt3bS9ZVXZJakpjU2pwbDNQakJaM0MwMXRqK3kyVndjN1ovNDdsVWZnMzg1ZWVlL2Z2bXdMY1craThlRVFrdXp6Ly9FazFOTHBLVGMwaE16Q1F4TWNQZklRV3N1cnB5NnVyS3FLb3FJQzdPeWtNUDNZZkZZc0ZzMWdBeEVaSGgwTitlTW00c1RmTnM3NnZ5WHh6OVdaZ005ODd4N0w5MkFncnEvQmVQaUFTUFgvM3FXVUpDTWxtNzltRnljbFlyNFJ4bGlZa1o1T1NzNXFxckhzVnNuc0pUVHoxSGUzczdUcWZUMzZHSmlFeElTanBsM0ZpVzZ0bmVYdzNqc1F2K1R4YkF6SGpQL2ovdWdsYTcvK0lSa2NEMy9QTXZFUmMzazNuenJ2RjNLRUZwd1lJTlRKbzBreGRmZklXV2xoWWxuaUlpdzZDa1U4YU5PWWtRWlRXMlcrMXdzdDYvOGZRbHhBUS9YZ3ZoSWNaK1RUdjg1MzcveGlRaWdTcy9QNS9HUmhlNXVVbzQvV24rL0EyMHRrSmVYaDZkbloyNFhDNS9oeVFpTXFFbzZaUnh3d1JjMGFPM00yOGNEckVGbzhEUm55MzE3SDlhQ3R2Sy9CZVBpQVN1dlhzUGtKS1M0Kzh3QkpnOGVSNUhqNTZncWFsSnZaMGlJa09rcEZQR2xhVTloOWlPMDZRVDRJWnBjR1dQS1ZWUDVrRmRoLy9pRVpIQVZGNWVSbUppcHIvREVDQXhNWk9hbWhxYW01dHhPQnlvRHFPSXlPQXA2WlJ4WlVXUDlUQUw2cURENGI5WUJ2TERGWkFjWVd5M09lQi83eDZmODFCRlpPSUtDNHRVMGFCeElpbHBLcUdoNGRqdGRtdzJtNUpPRVpFaFVOSXA0MHBLSkV5Sk5yWmRicU9nMEhnVmFZRWZyVEdHQllPeHBNcWJKLzBha29nRW1KS1NJbitISUQxVVZwYmdkRHF4Mld5YTF5a2lNZ1JLT21YYzZibDB5bmhPT2dIbUpzSTNjajM3LysvdytDeUFKQ0xCcDdoNEw0Y1BmK1R6KzdhMDFQUHV1eitucmEzSjYvaWVQVytUbi85SnY5YzVIRGJzOXM1aC9YRzVQSE1vT3pwYTZlaG84ZnJUMmRubTlheVRKM2Z4L3Z2Lzd0c2YvQ0szMjYzaHRTSWlRMlR4ZHdBaWwxcWFDdThXRzl2amNiM09TejA0RC9aVXdvbUx5ZWIvM0FILzd3YUlEL052WENJUzNGd3VKM2w1NzVDVU5KVXBVK1lDc0hYcjg1dzVjMkRBYTIrNzdZY2tKV1hTMGxKUFRjMVpyODlhV3h1b3JqN0YyYk1IaVlpSTZUNSs3dHdKSWlKaWlJbEo4RHJmYWcwbkkyTWVyNzMyOTdTM053L3JaMW05K2w3bXo3OFdnRGZlK0JHZG5hMWVuOGZGcFhMUFBmK3JSNHdYcUtrcEdkYXpSRVRFOTVSMHlyaXpOQlhNSm1ONDdia1dPTjltRExzZHI4d20rTWxhK1BaSDBHU0QrZzc0K3kvZy8xN243OGhFSkpqbDVLeW12THlBeno3N0xYZmQ5UTlFUmNXVGs3T0d5Wk5uRDNodGRMU1JPTmJWbGJOLy95YXZ6N3A2SFk4ZS9SU3pPYVQ3ZUV0TFBjM050YlMwZUEvM2lJMU5KaU5qSGdDTEZ0M0F6SmtyKzN4bWUzc1RqWTNWcEtYTjhqcSthZFBQZTUyN1lNRjF6Sm16RG9DUFAzNmFtSmlrWHVlWXphTTNtRXU5bkNJaVE2T2tVOGFkY0F2TVM0U2p0Y2IrM2txNGRZWi9ZeHBJVWdUODgxWHdGNStCM1dVTXNmMm4zZkFQcS8wZG1ZZ0VzM1hySHVUdHQvK1JreWQzY3NVVnR6QjU4dENXWDhuS1draFcxa0t2WTAxTk5iejMzcFBjZlBOZkVCMDlxZnY0MXEzUEV4MmR3TEpsdC9kN3Y0aUlXQklTSnZmNVdYRnhCWHYydk1VamoveW4xM0dUcVhmeUdCNGVUWHg4R3MzTmRUUTJWblBGRmJkNGZlNTJ1N3dTWWhFUjhTOGxuVEl1TFUzekpKMTVWZU0vNlFTWWt3Qi9zOUpJTmdHMmxzR3NTWER2SFAvR0pTTEJLelEwbk50di94c2lJMk9IZlk5MzN2a1pGeTVVOWpyKzVwcy83dlA4STBlODUzWGVlT1AzU0U4Zm5iVkdUNTNLdzJvTlk5cTB4VjdIamQ1WVU5OFhpWWpJbUZQU0tlUFNzbFI0NGFpeHZiL0tXSXBrSW54OXVDWVRpaTdBNnllTS9XZnpZWHFjOTFJd0lpSmpxU3ZoUEg3OEN6bzZCaituTWlkbkRWRlI4VGdjTm1iTVdNN3MyV3VIOUZ5YnJaMFBQL3dWVHFmVDYvaHJyLzBESFIwdHZjNTN1Wnc0blhhZWYvNEgzY2V1dWVhUnl6NmpzSEEzTTJhc3dHSUo3Zlhzam81bUhBNDdGb3QxU0hHTGlJanZLZW1VY1dsT0lrUlpvZFVPSFU0b3FJWGMzbE4yeHFWdkxZVFREVVlQclJ2NDZXNTQrbnJJakJud1VoRVJuL2ppaTk5VFhMeW5lLzhiMy9nbFpXVkhhV282RHhnSlhtUGplY0xDb3ZydEJaMDZkU0ZSVWZFQVJFWEZrNXc4allhR3dWVjNpNGlJd1dUcSsxZUZWMS85TUU2bjl5TE1wMC92NCtUSm5ZU0VXTGp1dXU5MEg3L2NHcVUxTlNVME5sYXphdFhYZW4zVzN0Nk0yKzNtd29WekpDZG5EU3BtRVJFWlBVbzZaVnd5QVZla3doZmx4djYrNm9tVGRKb3cxdS84N2hZb2I0WU9CL3pkZG5obW81RklpNGlNdHRtejE1Q2Vua05WVlJISGoyL0g3WGF6Y2VOM3V6OHZLTmpHenAydnNuSGpFNlNsWFg3K3dwVlhmcDJJaUZnNk9scDQ2NjJmWXJXR1gzYStwTTNXeHFKRk43SjA2YTNjZE5QM1NVcWE2dlY1ZXJwM29hRDYrZ3FLaS9jeVpjcGNxcXRQa1pFeGQxQS80NlJKazBsSW1NTEJnKytUbVpucmxlUTJOQmpEZ2F1cWlwVjBpb2lNQTBvNlpkeGEyaVBwM0Y4RkQrZGUvdnp4Sk1JQ1A3c0tudGdDelRhb2JJV2Y3SVIvdmRxb2Rpc2lNcHBTVXFhVGtqSWRsOHZCOGVQYnZUNXpPaDBjT3ZRaFdWbUxTRXViZ2R2dFpzZU8zNU9lbnNQTW1TdDYzU3MxTlJ1Z2UxM09HMjU0NHJKek5OOSsrNThBTUp0REJrd2dHeHZQODhFSC84bjA2VXZJekZ4QWRmV3BRZitNRm91VnRXc2ZZTk9tbjNQcTFENW16bHdPUUdkbkd3ME5WY1RFSkZGUlVjQ0NCUnNHZlU4UkVSa2RvMWRQWEdTRWVzNkRMS2d6ZWd3bmt2UW8rT2s2VDVKNThEdzhkY2kvTVltSUhEKytuYmEyUmxhcytBb0FKcE1KbDh2SmpoMnY5RnJ1cEMvVjFXY29LenZXN3grYnJXTlFjZFRXbHZMKys3OGtJV0VLVjEzMWpXSDlMR2xwTTBoTXpQUWFTbHhXWmhRRVdMWHFhNVNYSHgvMjJxQWlJdUk3NnVtVWNTc2xFcVpFUThYRmVoTjVWWEJsLzlON3hxVUZTZkRuVjhCLzdEZjIzeW1DbkVtd2NacC80eElSMzZscWhiZUw0TlFGT0Z6anUvdWFUWkR0dTlzQjBOSFJ3b0VENzdGZ3dRYmk0OU82ajY5YTlUWEt5bzZ5ZGV2ejNITExYL1E3SHhQZ3hJa3ZDQTBONy9menRyYUdBZU00ZVhJWE8zZSt3cFFwODlpdzRURkNRb2IvZFNRMU5adUtpdU5lOGFXa1RDY3JheUhoNGRFVUZHeGw2ZExiaG4xL0VSRVpPU1dkTXE0dFRZT0tZbU43Zi9YRVN6ckJXTzdsZENPOGUvSG5lRElQMHFPTmhGUkVKcmFQenNKVEI0M3RHZkh3ZFI5T0F6QUJ1ejcxM2YxY0xoZmJ0NzlFU0lpVkJRdXVvNlhsQWpaYkc1MmR4cC8wOU5tY1ByMlBFeWUrWU83L3o5NTloMlY5My9zZmY5NlRtNDBNRlJGeElPNnRjUnRYaHRscDBpUnQwcVE1VFU1ejJwNjJwLzIxcDIxTzI5TjVUazkzY3pxUzlHUTJhWnBtTlVPVHVQZkFpUXNFb29pSXlKVE5QWDkvZkJVa2dBS0NYKzZiMStPNjdpdjNkOTd2MnlEZXIvdXp4aTFxYzczTEZjbHR0MzJUQVFPR1hESjBWbFFVNFhSR3RIdXN2cjZLVmF0K3g2bFRSNWd5NVFabXpicWpPZUQ2L2Q1MjErUzhsRUFnUUUxTk9ZRkFBSURUcDQ5UlhKekxzbVdQWXJGWUdELytXckt5VmpOdTNMVlh0R3lNaUloY0dZVk82ZE5tRG00SmE3dmFMaE1YTkw0MERRcXJqUzYydmdCOGJ3czhlYjNSbWlzaXdlbURFL0R6WFRBNXllaEtIOVVMRTRWdDY4RjdaV2R2cHFEZ0FBQXZ2ZlR2clk2RmhVWGdkRVlRRVJITHpwMXZ0SnE1RmlBdmJ4Y2JOanpicGRjYk9IQWt0OTMyalZiN2JEWUhUVTMxM0hMTDEwaE96cUNxcWdTYnpZN1A1eVVuWnl0UlVmR2R1bmREUXpYUFAvOXZCQUlCUEo1R3BrKy9HYS9YdzdadGZ5VWhZU2dqUmt3SFlPTEVaUnc2dEphdFcxL211dXNlNjFMOUlpTFNjeFE2cFUrYlB0RG9ZdVlQd05sNk9GVUxRNlBNcnFycnJCYjR6L253MklmR3BFSTFidmpHQnZqdE1vZ0xNN3M2RWVtcU0zVkdDK2ZrSlBqVkVyT3I2ZGpGNjJHT0dER2RzcktUREJ3NGdxaW9CQ0lpWW9tSWlDRXNMTEs1dGJHNnVwUjMzLzBsTlRYbHJVTG5oWmJFKys3N2FhZGVkOSsrbFpTWEY3YlpIeFlXeVIxM2ZLdDVlKy9lZDhuUHp3U01RTHAwNmVjNmRmL3c4QmhtenJ3ZHQ3dUJwS1EwVWxMR3NXSERzMVJYbDNMTExmK3YrZjA0blM1bXo3NkxUWnRlSkRQekxXYk51cU5UOXhjUmtaNmwwQ2w5bXNzTzR4UGdVSm14dmVjTURFMDN0NmJ1aW5UQVR4Y1pTNmswZW8yeHFsOWJCNzlaQmpIT3kxOHZJbjNINjhlTS8vNXdnYmwxWEVwMjloWjI3WG9UaThYSzVzMS9ZZUhDQjFpMDZET1h2Q1ltSm9sNzcvMXhoMk1zbzZJR2RPcTFIWTdPZlpzMmQrNDlUSjI2QW9EbzZJUk9Yd2N3WWNKaWdQT3o3NzVNWHQ0dUZpMzZEQU1IdGg0MFAyYk1mTTZjeVdQLy92ZHBiS3hqN3R4N3NOdTFmcFdJeU5XazBDbDkzb3pCTGFGejl4bTRQVWhESjBCcU5QeDBJWHg3RXpUNTRHUU5mSDA5L0hLSmdxZElNTW12TXNadzlrYVgycDV3Nk5BNnRtOS9sWEhqRnBHUk1aZFZxMzdIcTY5K2w1RWpaeElUazRUZDdzUm1zMk8xMnJCWWJGaXROZ0lCSDE2dnUva3hhTkNvVm10c0JnS0I1dVZRTHFldXJvcm82TFlEMTNmdGVvUGR1Ly9ScGZmaTlibzdQT1oyTjdKbXpaTVVGUjNsbW12dVpNeVkrZTJldDJEQi9YaTlickt6TnhNZUhzM01tYmQxcVFZUkVia3lDcDNTNTgxT2h1ZU5HZkRaV3dJZVB6aUNlTEdmeVVuR0dwNy92dEY0TDhmUEdjSHpOMHVOMWxBUjZmdXlTbnQyMHFDZUZoMmRTSHI2YkJZcytEUUFkOS85ZlE0ZVhNUHAwOW5rNXU3QTcvY1JDUGp4Ky8xQTRQeFZGaXdXeS9tdXFSYnV2UE03cmU1cHNWaVlOZXZPVHIxK2R2WVc2dW9xMit6UHlKakg4T0ZUdS9SZTFxNTl1c05qRGtjWTBkRUpMRm55dWVaMU90dGpzOWxadXZRUlVsTEdrWkV4dDB1dkx5SWlWODRTdURCUVE2UVB1L2R0S0QrLzlOdFBGaHBCTk5qdExZSHZiQWF2MzlnZVBjQVlHeGF1cjRKRStyemxyeHFoODZGZURwNlBQZllZano3NnAyNWQ2L2Y3c1ZyN3pqZDBmci8vb2xBYm5KNSsrakcrOElVdmtKaVlTRkpTRWc2SHZpa1VFZW1NdnZPdmtjZ2x6RXRwZWI2dHlMdzZldEwwUWZDRCtXQS8vN2N3dHhLK3VSRWFmZWJXSlNLaG9TOEZUakRxQ2ViQUtTSWkzZGUzL2tVUzZjREZvWFB6cVpiT1lNRnVkcklSUEszblA0Y2RMVGZHZTdvVlBFVkVSRVFrUkNoMFNsQ1lPaERDYk1iemFqZGtsNXRiVDArYW5RemZuOWNTUEErV3duOXNNY1o3aW9pSWlJZ0VPNFZPQ1FvT2ErdHhuTnRPbTFkTGI1aWZBdCtaMHhJODk1YkE5N2NxZUlyMGQybHBvODB1UVM2U25Kd0dvRzdDSWlKZHBOQXBRU01VeDNWZWJIR3FFVHd2ZkpUWlZXd0VUMStvOUNVV2tTNXJhcXFudlB5VTJXVUlVRloyRXJlN3dld3lSRVNDa2tLbkJJMjVRMXBhQWd1cW9iak8zSHA2dytKVStPYnNsdTFkeGZERGJlQlg4QlRwbDFKU1VpZ3ZMelM3REFIS3l3dEpTSWpIWXJGZ3M5blUyaWtpMGdVS25SSTBJaDB3NmFLMXhyZUU2SmYvMTZYQnY4MXMyZDVhWkN5dDB1QTFyeVlSTWNmczJUTXBLVGxzZGhrQ0ZCVWRKRDE5SkZhckZZZkRvZEFwSXRJRkNwMFNWRUs5aSswRk40K0VMMDFyMmQ1OUJyNjBCc3JVczB1a1g1azBhUkt4c1E0T0gxNW5kaW45V2xiV2FzTEN2S1NtcG1LMzIzRTZuWDF1U1JvUmtiNU12ekVscUZ3Y09nK1d3YmttODJycGJYZU1oc2ZuZ08yaUxzV1BmUWpIS3MydFMwU3VydnZ2L3hTVmxia2NQTGpXN0ZMNnBheXMxVlJVSEdQQmdublk3WGFpb3FKd09CeG1seVVpRWxRVU9pV29KRWZDOEppVzdSM0Y1dFZ5TlN3WkJyOVlBbEhuUDk5VU5jRlgxc0tPRUp1OVYwVGFaN0ZZc052dFBQTElBelEwNUxOaHc5UGs1R3lsck95azJhV0Z0TEt5aytUa2JHWGR1aWVwcVRuR2tpVnpzZGxzUkVaR0VoY1hoOTF1Vi9kYUVaRXVzQVFDQVUxUklrSGxtWVB3OGxIaitmd1UrTUY4Yyt1NUdvcnI0TnNiNFZSdHk3NUhKc045WTgyclNhUS9XLzRxZkdZQ1BEVGg2cnllMSt1bHBxYUd6TXhNamh6Sm9iUzBGS2N6Z3VMaUUxZW5nSDRrT1hrNGJuYzlpWWtKakJvMW9ybExiWGg0T0ltSmlVUkZSV0czMjgwdVUwUWt6YTNXZWdBQUlBQkpSRUZVcUNoMFN0QTVXZzcvZXI2WFdaZ04zcnJUV01jejFOVjU0UEhOY0tpc1pkOTFhZkQxV1dEdkIrOWZwQys1MnFFVGpPRFoyTmpJdVhQbnFLMnR4ZXYxNHZmNzBUL2p2Y05pc1dDMVdwdTcxTWJHeHVKeXVSUTRSVVM2UWI4NUplaU1TNEFZSjFTN29jbG5UTEl6ZDRqWlZmVytTQWY4WWpIOE1oTldGeGo3VmhjWXJhQS9XV2djRjVIUVpiZmJpWWlJd09sMEVoY1hoOXZ0eHVQeDRQUDVGRHg3MklWbFVSd09CMDZuRTRmRGdkMXUxK1JCSWlMZHBOQXBRV25CVUZqNWtmRjhXMUgvQ0oxZ3RHaisrMnhJaTRVL1p4bjdEcFhCRjFmRGYxMXJqSGtWa2RCMVlia091OTJPeStVaUVBZ29jUFlTaThYUzVpRWlJdDJqMENsQmFWNUtTK2pjV2dSZm13WDk2ZVBBZldNaEpRcCt1Z004Zm1PczU3OThDUCsxeUdnSkZwSFFwUUFrSWlMQlJ2MUVKQ2pOR0dTTTV3U2ptKzJSc2t1Zkg0b1dEb1hmTG9PNE1HTzcxZ05mWFFldlpJUGFQVVJFUkVTa3IxRG9sS0Rrc01MTXdTM2IyL3JwRWlJWkErQlAxMFBhK1dWa2ZBR2oyKzNYMWtORm83bTFpWWlJaUlpQXV0ZEtFSnVYWW5TdEJlTy9qMDQydHg2ekpJYkQveTZISDJ3ekpsVUNPRmdLRDYrQ2I4M3VQK05kcjFSVkZaU1ZCV2hvTUxvdk5qV1pYWkZjek9rTUVBaEFSRVNBaElRQXNiRWFaeWNpSWhJczFOSXBRV3RPY3N2elV6WEdMSzc5VmJnZGZyclFXTHZUZHY0emVKMEh2cnNGZnI0TEduM20xdGZYNWVmRGlSTUJ6cDJ6NEhZcmNQWkZicmNGajhmQ3VYTldUcHl3a0pmbncrUHg0UGY3elM1TlJFUkVMa09oVTRKV2JCaE1UR3paM2xSb1hpMTlnZFZpVEREMHArdGhXSFRML2c5T3dLUHZRMTZWZWJYMVpZY1BHNjJjUHA5YXpJS0YzMitscHNiTzBhUFEwTkNBejZkdlZVUkVSUG95aFU0SmFvdUd0anpmZE1xOE92cVNFYkh3NUExdzUraVdmY1YxOElYVjhKY2o0TmNzUTgzeTg2R3hVWDhnd2NtQzErc2dQejlBYlcydGdxZUlpRWdmcHRBcFFXM0pzSmJuT1JWd3R0NjhXdm9TaHhXK09BMys1MW9ZNERMMitRUHczQ0ZqaHR1eUJuUHI2d3NxS3FDNk9rRC9XbXduMUZqd2VGd1VGemZRMU5Ta3JyWWlJaUo5bEVLbkJMVUJMcGlTMUxLOStvUjV0ZlJGMHdmQnN5dGdRVXJMdmlQbDhFK3I0RGQ3akdWVytxdnljdkQ3RlRpRG41MzYrZ2lxcTZ2VjJpa2lJdEpIYWZaYUNYcExoc0dCVXVQNXVwTncvM2h6Nitscm9oenduL05oN1VuNDNSNWpncUY2TDd5YmI0eURmV1F5ckJqWi85cjdHaHJVeWhrcUFnRVhOVFVseE1iR1lyZmJRM3BHMjZ5c0xESXo5MUpZV0lqTEZjbUpFOGZNTGlua3BLV05wcW1wbnRUVW9jeWFOWU9KRXlkcXBtUVJrU3RrQ1FRQ0d0QWtRYTNHRFhmOW8yV3M0dE0zR09NYXBhMnlCdmpKRG1OSmxZdU5pWWV2em9EUkE4eXB5d3dIRHdad3UvVWhNalEwRVI2ZVQwcEtDdEhSMFZpdHZkK0paL21yOEprSjhOQ0VYbitwWnM4OTl5TFYxWDZTa2pKSVNFZ2xJV0hvNVMrU2Jpa3ZQMFY1ZVNGbnpod2hOdGJCQXcvY2g5MXV2eW8vV3lJaW9VaS9QU1hvUlR0aHhxQ1c3ZlVuemF1bHIwc01oMTh0Z2M5UGFiMC9wd0wrWlhYLzZuS3J3QmxLd3ZENWZMamQ3cEFkMS9uRUUzL0daa3RsL3Z5SHlNaVlxOERaeXhJU2hwS1JNWmRGaXo2SDFackNILzd3ckdaS0ZoRzVBZ3FkRWhJdW5sQkk0em92elFKOGNneThlRE5NRzlqNjJMdjU4TUM3OFBKUnJlMHB3U1VRQ09EMWVnbkZ6anZQUGZjaXNiSHBqQisvMk94UytxVkprNVl4WUVBNkw3endzbVpLRmhIcEpvVk9DUWtMaG9MdGZNTlZhUU5rVjVoYlR6Qklqb1NmTDRhZkxJU1VxSmI5dFI1NDVpQjgraDE0TlFlYTlQbEt4RFJaV1ZtY08rZG53Z1FGVGpOTm5MaU11anJJek16VVRNa2lJdDJnMENraEljSU9jNGEwYks5VEY5dE9tNTBNLzNjalBEb1p3aSthV3F6YURVOGRnQWZlZ3pkendhUFBXTkxIaFdJcjU2NWRleGs0TU1Qc01nUVlNbVE4aHc1bGE2WmtFWkZ1VU9pVWtIRnhGOXQxQlJCNkh6OTdqOTBLOTQ0MXV0eGVQN3oxc2NwRytQMCtJM3krblFkZWhVK1JxK2JVcVVJU0VsTE5Ma09BaElSVVNrdExxYW1wQ2RtdTNDSWl2VVdoVTBMRzNDSGd0Qm5QcTVyZ3dGbHo2d2xHY1dId3pXdU1sczlyVTFzdktGTGVBTC9iQy9lL0N5OGVOdjZNUmFSM2hZVkZhTktnUGlJeGNSaE9wd3VQeDRQYjdWYm9GQkhwQW9WT0NSbGhOcGlmMHJLdFdXeTdMeTBHdmpzWG5yc0pscVdCOWFMMFdkNEl6eCtHZTkrR0gyK0h3MlhtMVNrUzZnb0tjczB1NFpJcUs0czVmbnhmODNhb0I3SGk0b0tRbnlsWlJLUTNLSFJLU0xtNGkrM0d3cGExTzZWN1VxTGcyN1BoK1p0Z3hZaVd5Wm9BZkFIWVVBaGZXUWVmL3hCV0hRZTNoam4xdXBxYWNpb3FUbE5mWDkydDZ3T0JBQlVWcDN1c25vS0NyQjY3bC9TOFU2ZU84c1liUDc1a1FIcjExZTl4OE9DYWJ0Mi9vT0FBR3pjK0QwQkRRdzF2dlBGalB2cG9UN3ZuZXIxdVBKNm1iajM4L3BaZkxvMk5kVFEyMXJaNk5EWFZ0M3F0bkp4dHZQZmVyN3Yxbmk0bmxHZEtGaEhwTGZiTG55SVNQSzRaYkV5RzArQTFabUhkZFFibUpKdGRWZkJMam9Tdno0S0hKOEU3K2ZCZVBsUTB0aHpQcjRKZlpzSWY5eG10elV2VFlQcWcxaUUxMU5UV1Z1SjJOM1RxM0xDd0NNNmUvYWpENDJscFU3QmFiWmU5VDNGeExpdFgvZ2EvMzhmaXhROHpldlRzVHRkN3dZNGRmK2ZvMFUzY2ZmZC9FaE9UMk9hNDI5M1E2Z1AreGF4V08wNm5xM243MEtIMWJOLytOeVpQdm83WnMrL3FjaTNTK3p5ZUJzckxUMTN5bk1iR09yeGU5eFcvbHNQaElpNHVtYlZybjZhMDlBU3padDJKMWRyeTNmWXJyenhPUTBOTnQrNDlkKzY5VEp5NEJEQkNjbE5UWGF2anNiR0R1T2VlSHpSdjE5VlZVbHBhMEszWEVoR1JucWZRS1NIRmJvVkZRK0dEODJ0MXJpOVE2T3hKOFM1NGFBSThNQjQybjRKLzVNSEIwcGJqOVY1WVhXQThZcHl3S05Wb2ZaNmMxSHA4YUNqSXpIeVR2THhkblRwMzd0eDcyYjc5YngwZWYvREJYeEVXRm5ISmUxUlhsN0o2OVordzJleUVoVVd3ZmZ2ZlNFd2N4b0FCWGZzQm56QmhLWWNQYjJEUG5yZFpzdVNmMmh6LzhNTS9VRnpjZnBmT29VUEhzMkxGbDV1M016TG1rcDI5aWF5czFkanRZY3lZY1FzN2Ryelc2VmF6OGVPdlpmNzhUM1dwZnVtNzdIWUhTNWQranRqWWdlemJ0NUxCZzlOSlM1dlM2cHdwVTI0Z1BiMzlMMHNhR3FvNWQ2NkV3WU5IdDlyL3pqcy9iM1B1cEVuTEdUdDJBUUFmZnZoSG9xUGJmb0Z5Y2VEdGFXcmxGQkhwR29WT0NUbEwwMXBDNStZaStKclBHTzhwUGNkbWdjV3B4cU9nMmxoU1pVMEJOSHBienFsMnc3djV4aU1oSEphY0Q2Qmo0czJydXlmTm1uVUhreVpkQjBCVlZUSHIxei9EaWhWZjV2anhmUlFYNTdCMDZhUE41OGJFSkRKeTVJdzI5emgyYkJ1Wm1XOWQ5cldxcXM2d2N1VnZjYnZydWU2NmZ5RXFLcDczM3ZzVnExYjlqbHR1K1hxN0xaWVhmUFRSWG1wcnkxdnRpNGxKcEttcGpxeXMxYTMyWHdnREVSR3hUSjU4ZmZQK3BxWTY5dTFiaWMzbWFIVyswK25paGh1K3hKdHYvcFNEQjFjemZ2eTFKQ2RmZm5rUG44L0xrU01iTG51ZWRGOUZSUkgxOWRWVVZCUUJjUHAwTm1DaHZQeGttNSs1UUNEQW5qM3ZzR2ZQTzYzMnIxanhGVkpTeG5icGRTMFdDek5uM3NidzRWTkpUQnpXNW5oNGVBeng4VVBhdVJMeThvcll1Zk4xSG43NGR4KzdaOXZ3NkhKRkVSYzNtSnFhY3M2ZEsySDY5SnMvOXA3OG5lbzlJQ0lpVjRkQ3A0U2NhUU1oeW1GMHIzWDdZTWRwWXlaVzZSMXBNZkRWR2ZEUFUrQ0Q0OGF5S29VZjYwRlgzZ0N2SFRNZUNTNllPc2o0L3pSOUVBeThkQU5mbnhVVkZVOVVsSkdnQXdGanZGeGNYRElSRWZuWTdVNFNFMXYvMERtZDRXM3VZYmVIWGZaMXpwNDl6dnZ2L3k5dWR6M1hYdnRaMHRJbUEzREREVjlpNWNyZjhOWmIvOFgxMTMrQndZTkh0WHY5OGVON0tDcktick8vc2JHT3MyZFB0TnFYa2pJT2dQRHdhQ1pOV3RhOGY5KytsUUNNSGoybnpYMmlveE5ZdXZRUkFnRS80ZUhScEtWTmJxNnhJMDFOOVFxZHZlekFnUTg0Y1dKLzg4L202dFYvQXVDbW03N0tzbVdQdGpwMzQ4Ym5TVTJkeE1pUjAxdnRqNDlQb2E2dWlsZGYvVjZIcitQMysvRDdmVHo3N0pjN1BDYzlmVFlMRjk3ZjNiZHlTZm41bVRnY1lRd2ZQclZOWGFIWHYwSkVKSGdwZEVySXNWcU0xczYzODR6dGRTY1ZPcStHQ0R2Y09kcDRIS3VFTGFlTUxyaHRBbWdqckMwd0htQ01GNTEyUG9ST0cyUXMyeElzYW1xTUZzVDYrbk9BTVk3TTdXN0E1L00ySDdQWjdFUkV4SGI1M29GQWdNT0gxN05yMXhzQUxGMzZTS3ZXMGtHRFJuTGpqZi9LNnRWL1l1WEtYek5yMXAxTW5MZ1VpNlgxQisxbHl4N0Y3VzVrMzc3M0dEZHVFVEV4U2ExZVk4MmFweGcxYW1hN0xiRUFYcStIdzRmWEV4YzN1TlVIKzh6TXQ4akoyY285OS95SW9VUEhkZm45U2UrNjBIWDYrUEc5ckZuekZBODk5SnNPdTV0dTN2d1M4ZkZER0RGaWVwdGpYcStIaFFzLzArNTFKU1Y1SERteUVZREl5RGltVDcrMTNmTSszaEwveWl2L1FXTmpiWnZ6L0g0ZlBwK0g1NTc3YXZPK3hZc2ZidmVlRnh3N3RwMVJvNjdCYm5lMjJ1OTJOOURZV0lQWDY4RnVkM1J3dFlpSVhDMEtuUktTbHFTMmhNNGRwNDJ4aGhINmFiOXFNZ1lZajMrYVpIUy92UkJBODZyYW5sdGNCOFVmd2Nyejgrd01pb0RSQTFvZUdmRjlONGkrOHNyanJiYmZmdnQvMmh4TFNock9IWGQ4cTB2M3JhdXJZdE9tRnpoMTZnZ1JFYkVzWC81NUJnMGEyZWE4NU9UUmZPSVRqN042OVovWXNlUHY1T2Ruc25EaEEyM1dkUXdFL09UbTdxU2s1Q051dmZYL05RZlQvUHpkbkRpeHI5MTdYNUNidTUyR2hocm16TG1uVmFCMXV4dG9hS2hwYmttVDRPRDF1bWxzclB2WTNnQnVkd08xdFpYTmU4TERvN0haN05qdER0TFRaN1c1ajgvblplL2VkeGt3SUptYW1uSzhYamN1VjFTbnZvQzQ5dHFIOFBtOHJmWjk5TkZ1Y25LMllyUFpXYjc4ODgzN0w3VkdhV2xwQWVmT2xUQm56aWZiSEROK05nTlVWcDRtS1NudHNqV0ppRWp2MHNkd0NVa1RrNHlnVXRWa0xPMng1UlJjUDl6c3F2cW50QmhJR3cvM2p6ZG12TjEzRnZhZWdmMW5vYVMrN2ZrbDljWmpTMUhMdmdFdUk0Q214eGtoZEZBRXhMa2dxVzJQMWF0dXhveGJpWWxKYW5kTTU0RUQ3emUzZUhhRzErc2hLK3RERGh6NEFLL1hUVmhZQk5PbTNVUjlmUlhIaisvdDhMcUpFNWV4ZS9jL0tDMDl3UnR2L0ppMHRDbE1uWG9qQXdlT0FJelpjK2ZOdTQrMWE1L2k0TUUxVEo1OEhUNmZsOTI3M3lJcEtZMkpFNWUxZTErLzM4ZStmYXVJajA5aDFLaVpYZnVEa1Q3RjUvTlFXSmhEUTBNMW16Zi9wYzN4ckt6VnJjYjQzbnJyTnpyc3NnMndmLy83V0swMlJvMmF4WUVESHpCOStpMXMzLzQzN3JycnU1Y2RTNW1jM0hxaW9JcUtJdkx5ZHBHU01vNlNrdnhPdDV3UEdEQ0UrUGdVOXUxN2o5VFVDYTIrRkttcUtnYmd6Sms4aFU0UmtUNUFvVk5Da2dWWW5tYU1JUVNqaTYxQ3AvbmlYYkJzbVBFQW81VnovMW5ZVjJLRTBjckc5cStyYklSZHhjYmo0eUlkTUNETUNLRURYTWFYRFFOY0VPRXdqa1U2akZidVNJZXhMK3I4dnA0U0ZSVlBSRVFjQUltSmFaU1V0SXpwZExtaW1rUG5rU01iMnl6emNQYnM4ZWJuYm5janI3LytRMnBySzNDNW9wZ3o1MjYyYkhtWnJWdi8ycWs2TEJZTHQ5enlkWGJ1ZkkyQ2dnT2NQWHVjTys5OG5NcEtZMDFPcHpPYzVPVFJPSjNobkRwMWxNTENROVRVbEROaHdsSk9uODVwZmk4WHk4N2VTbDFkSmJObjM5V20yNjcwZlkyTnRjM2pkdi95bDIvZzgzbDQrT0VuR0RKa0xLKysrbDJXTDMrc3pVUkJCdzU4d0tGRGE0bVBUK253dnFkUEgyUGZ2cFhjY01NWEtTOHZCQ0FqWXg1Wldhdlp1Zk1ONXM1dDIvTFlrWFBuenJKcTFlOFlNV0lhcWFtVEtDbko3L1MxZHJ1RCtmTS96VHZ2L0p6OC9OM05MYkpOVGZWVVZaMGhPanFSb3FJanJjWW5pNGlJT1JRNkpXUmRON3dsZE80NVk0d2xUSEJkK2hxNXVwSWpJWGtFckRBYTVDaXBoMk1Wa0ZzSk9lZi9XMzJaNVFQclBNYmpWTnNoWWgyeVd1Qy9PdTVSMm1WMWRaVllyYlpMTG51U2xiV2EydG9LYkxhV1g3c1hyNGZwZExvWVBYb09IazhqTTJiY2l0TVp6dENoRTdwVVIzUjBBcmZmL2kzeThuWVJFUkZEVTFNZHExYjl0dFU1SDE4T1pjZU92emMvSHovKzJqYjNjempDMkxQbmJRWU9IRUYwZEVLWDZoSHpmUGpoSHpsNU1xdDVhWTk1OCs1bDJMREoyR3gyWW1JU0dUdzRuZVBIOXpKOGVNdVNKbDZ2aDJQSHRwT1JNYS9WZXF3WHE2MnRaTjI2cHhrOWVnNnBxUk9hUTZmVmFtWFJvZ2Q1OTkxZk1IRGdjRWFOYXRzbDkrUEt5azd5NFlkL0lENCtoVVdMSHVUNDhYMWRmcCtEQjQ4aUlTR1Z2THlkemFHenNQQVFBSFBtZkpJMWE1NmtvYUdHOFBEb0x0OWJSRVI2amtLbmhLeFJjVWFYek54S0NHRE1yUHBwelhmU3B3MktNQjRMTHhyRzFaMGdlcldkUHAxTlFrSXFGb3NGaThWR2JXMEZsWlhGZUwydEMwMVB2NGJGaXovYnZGMVllSmpzN0MzTlFYVG16TnRhbmQrZGtHZXhXQmc5MmxqNnhPLzM4NmxQL1ZlbnIzVTR3bGk5K28vTjI2bXBFN2psbHEvejdydS81SU1QZnM4ZGQzeTd6MDdLOHJYc1M4K1kyeHRlT0F3dkh1NjkrMXN0ME4zdlJ1TGpVeGd4WWhvK240L05tMTlrOU9pNXJTWVNHajkrQ2V2Vy9abnAwMjhtTm5ZZ0FBY1BycWFwcVk2cFUxZTBlOCtHaGhyZWYvOEpIQTRYOCtiZDIrYjQ0TUdqbURwMUJSczN2b0RMRlgzSjVWWnljcmF4ZGV2THBLU01aOW15UjF0OUdkTlZnd2FOcEtqb2FQTjJkdlptQmc0Y1FWcmFaRnl1S0k0YzJjQ01HZTFQY2lRaUlsZUhRcWVFdEJVampKQUN4bnFSbnhxblNmU0RUWHRCdE00RGxVMXdydEg0YjJValZKMS9YdFVJNTl6UTVBV1AzMWcyeCtNSGo2OWwyOTJEYzkvVTFKU1RuNS9KekptM0E4WjR0YjE3MytXMTEzNEFHQk1KZFNRMWRRS3BxVzFiTTV1YTZzbkoyZHF0ZWpJeTV1RnlSUUpHNjFOVTFJQnUzZWVDeE1SaExGcjBJR3ZYUHMyaFEydVpPdlhHSzdwZmI0bHp1TEZaclZodE5peFg0Vy81MlhvWUdRY0xPdTZGZXNVc3dMYTEzYnYyd2hjWUhZMEZIakZpR3ZIeEtXemUvQmR1dnZuZk9IdjJPSHYydk11Y09YY1RFUkhUNXZ6R3hscmVlKy9YMU5WVmN1dXQzOERoYUg5MnIrblRiNkdzcklBUFB2aGZsaTE3bExTMEthMk8xOWRYc1dyVjd6aDE2Z2hUcHR6QXJGbDNOSGZkOXZ1OTdhN0plU21CUUlDYW12TG1GdDNUcDQ5UlhKekxzbVdQWXJGWUdELytXckt5VmpOdTNMWHR2aThSRWJrNkZEb2xwRjAvSFA2NDN3Z2JaK3VOOFlQVEJwcGRsVnlwQzJNMWgwWjEveDU3OXZSTUxZV0ZoM0E2d3hrelpqNWdoTTc3Ny84WkRRMDE3TisvaXVycTBpN2ZzN0d4bHAwN1grOVdQY09HVFdvT25SZXNXZk5VYzVmRGp0eDU1K1BFeFExcTk5aklrVFBZdDI4bHg0NXQ3N09oODN1anNrbE1UQ1FwS1FtSG8vZGJZNWUvYWdUT2g3cldBN3JMdHZYU2ZTMFdDd3NYUHNEYmIvOFA2OWMvdzZsVGh4aytmQW9USml4cGMyNWxaVEdyVi8rUjJ0cEticnJwSzhUSEQrbnd2bGFybGVYTFA4L0tsYjloOWVvL01XWEtqVXlmZm5OelM2Yk41cUNwcVo1YmJ2a2F5Y2taVkZXVllMUFo4Zm04NU9Sc2JUT3V1Q01ORGRVOC8veS9FUWdFOEhnYW1UNzlacnhlRDl1Mi9aV0VoS0hOeTc5TW5MaU1RNGZXc25YcnkxeDMzV1BkK0pNU0VaR2VvTkFwSWMxbE45Ym9YSE4rVGNpVkh5bDBTczhhUC81YWtwTXpXbzNuREErUEpqdzgrcEpqUER0ajZ0UWJPK3pxK0hFSERuekF2bjByMnozbTlicHhPRnp0M3F1c3JJRGMzQjBZbmRBN05uRGdDSEp5dHVIMyt6dGM3MUdDUzFKU0dxTkd6U0kzZHdkaFlaRXNXUEJBbXdtakNnc1BzM2J0VTRDRjY2Ly9Bb01IcDEvMnZuYTdreHR1K0JKcjFqekYvdjJyS0M3TzRkWmJ2d0ZBV0Zoa3F5V0U5dTU5bC96OFRNQUlwRXVYZnE1VHRZZUh4ekJ6NXUyNDNRMGtKYVdSa2pLT0RSdWVwYnE2bEZ0dWFWa1d5T2wwTVh2MlhXemE5Q0tabVc4eGE5WWRuYnEvaUlqMExJVk9DWGtyUnJhRXprMkY4TlVaUFR0N3FmUnZXN2E4MUdHWFFKL1BTMkxpc0V0ZWYrTEVmdkx5ZGpGdjNuMXR1djlacmJZT3V6RiszT1hHeExsY2tVeWMyTFlWS3pkMzUvblFlV2srbnhlcjFhckFHV1F1ZER2OXVNcktZclp0ZTRYaTRtT2twMTlEUWNFQjNuampSOHlaY3c4alIwNXZQaTg4UElidzhCaVdMLy84SmRmTS9MaXdzQWhXclBneXUzYTlRWEp5Um9lekg4K2RlMC96bHlFWEpxN3FyQWtURmdQR2U5eXk1V1h5OG5heGFORm5HRGl3ZFpmMk1XUG1jK1pNSHZ2M3YwOWpZeDF6NTk3VFo4Y21pNGlFS29WT0NYbFRrbUJ3Skp5cE05YnMvUEFFM0RuNjh0ZUpkTWFZTWZNWk1tUk11OGR5Y3JiUzJGalg3ckVMR2hxcU9YNThMOWRjODRuZUtLL2JxcXJPNEhSRzRIU0dVMUZSeE1tVFdaZGNSa1A2bHNMQ3c5VFZWZkxSUjN1dzJSeFlyVllDZ2NENXlhczJjL0prRmdNR0RPSDIyNzlGVWxJYU5UWGxiTno0UEd2WFBzWHUzUU5KVDUvRG1ESHpTRXhNNVpPZi9FRzN2bXl3V3EzTW1YTjNxMzI3ZHIzQjd0My82Tko5UGo0aDE4WGM3a2JXckhtU29xS2pYSFBObmMzZDNEOXV3WUw3OFhyZFpHZHZKanc4dXMya1hTSWkwcnNVT3FWZnVHa2tQSFBRZVA2UFhJVk82VGxKU2NPYng0OTkzT25UT1pjTm5kWFZwVmdzMWs2UFpidGFkdTkrdTlVa05CYUxsV25UYmpheEl1bUtzMmMvWXUvZTk3RFpITTNqY0QvNmFEZnIxdjBmQXdZa2MrMjFEekZxMURYTllUSTZPb0diYi80M1RwN01ZdCsrbFdSbGZjRHc0Vk9Kakl6cjBkYnRqSXg1REI4K3RVdlhyRjM3ZElmSEhJNHdvcU1UV0xMa2M4MUxwclRIWnJPemRPa2pwS1NNSXlOamJwZGVYMFJFcnB4Q3AvUUxONDJFWnc4YW85Wk8xVUoyQll6dFc1L3hKVWcxTnRaUlcxdlo3ckdMVzJpY1RoY05EZFZ0emlrdlAwVk1UR0t2ZDF0MXV4dkl6ZDNaWm45SlNYNjc1NmVuejhicERNZm44eEFSRWN1SUVUUGFkRnZzcmd1VEt6bWQ0VDF5UDJscnhveGJtVGJ0NWxZL1Y2Tkd6U0l5TXA1QmcwYTIyOTNWWXJHUWxqYUZ0TFFwMU5WVkVSa1pkOW5YTWNZZGQyNXlxVTkvK21mbmx4WHEydXpDbi8zc2IxcHRQL2pnTDF2VnZIRGhBNTI2ajhWaVllellCVjE2YlJFUjZSa0tuZEl2eElYQjdDR3c0N1N4L1Y2K1FxZjBqSjA3WDJQbnp0YzZQSDVoeVpTRWhGU09IZHZPcGswdk5xKy9XVk5UVGxIUlVjYU5XOVR1dFh2M3ZzZmV2ZS8xU0oxMWRWVnMyUEJzcDg4ZlBud0t3NGRQdWZ5Sm5iQnIxNXZVMUpSaHN6a0lCQUxOYXlvbUpZM29rZnRMKzlyN0ltUHc0RkdkdXJZemdiT3JOQjVZUktUL1V1aVVmbVBGaUpiUXVmNGtmSEdhTWJ1dHlKV1lQdjFtaGcyYjNPNnhyS3dQcWFrcEIyREdqTnVvcVNrak4zY0hmcjhQTUdiclRFMmQyTHpHNThlbHBJeGo2TkR4bmFyajlPbHNDZ3NQZDNnOExtNHd0OTMyelRiN1AvcG9EMXUydk5TcDErZ3VyOWZOOGVON215ZTFDUStQWnVyVUczc3MxSXFJaUVqZnBvL2MwbS9NSFFLeFlYQ3VDUnA5c0w3UUNLSWkzZlc1ei8zaGt0MEZseTE3dFBsNVZOUUFicm5sNjEyNi82QkJJNWs4K2JwT25ldnplVG9NblM1WEZINi90OTBsWE1MRG80bUtpc2RxdFhXcHRxNllOKzllNXMyN3R6bDBkclY3cFlpSWlBUTNoVTdwTjZ3V3VIRUUvQzNiMkY3NWtVS25YSm5lNmk0WUU1UEV3dzgvMGFVZ09HM2FUVXliZGxPN3h4WXYvbXlIMXcwZlByWFZ4QzZkRGNiejUzK0srZk0vMWVuNlFHR3pPOUxTTk90Wlg1S2NuQWJvWjFsRXBLczB3RUw2bFZzdUdzNTB0QnhPMVpoWGkwaEhMQllMZHJ0RFkrQ0VwcVo2eXN0UG1WMkdBR1ZsSjNHN0c4d3VRMFFrS09rVGpmUXJ5WkV3S2JGbCsrMzJKKzRVRWVrVFVsSlNLQzh2TkxzTUFjckxDMGxJaU1kaXNXQ3oyZFRhS1NMU0JRcWQwdStzR05ueS9JUGo0UFdiVjR1SXlLWE1uajJUa3BLT0o0aVNxNmVvNkNEcDZTT3hXcTA0SEE2RlRoR1JMbERvbEg1bmNTcTR6ZytWcS9QQWxpSno2eEVSNmNpa1NaT0lqWFZ3K1BBNnMwdnAxN0t5VmhNVzVpVTFOUlc3M1k3VDZWVDNkeEdSTHRCdlRPbDNuRFpZZnRFYTl5cy9NcThXTVkvVEdUQzdCT2t4VFVEb1R1NXkvLzJmb3JJeWw0TUgxNXBkU3IrVWxiV2Fpb3BqTEZnd0Q3dmRUbFJVRkE2SHcreXlSRVNDaWtLbjlFc1h6MXE3dHdSSzZzMnJSY3dSVU9ZTUlhSDdQOU9ZVk1yT0k0ODhRRU5EUGhzMlBFMU96bGJLeWs2YVhWcElLeXM3U1U3T1Z0YXRlNUthbW1Nc1dUSVhtODFHWkdRa2NYRngyTzMya1AyU1EwU2tOMmpKRk9tWHhzUkRlaHprVlJuYmIrZkJvNVBOclVtdXJ2RHdBQjZQUGpTR2drQ2dQcVFuZDdGYXJZU0ZoWEhmZlo4a016T1RJMGYyY3Zqd0J6aWRFUlFYbnpDN3ZKQ1RuRHdjdDd1ZXhNUUV4b3daMGR5bE5qdzhuUGo0ZU1MQ3d0UzFWa1NraXhRNnBkKzZld3o4OTA3aitkdDU4SmtKTFdNOUpmUWxKZ2FvcS9QajgrbkRZM0R6WUxHVWhmemtMbmE3bmVqb2FPYk5tOGVFQ1JPb3JhM0Y2L1hpOS9zSnFObStWMWdzRnF4V2EzT1gydGpZV0Z3dUYzYTdQanFKaUhTVmZuTkt2N1ZrR1B4cFAxUTFRWVBYbU1uMjluU3pxNUtySlM3T1NsbVpsK3BxMEVpRFlPVUh6bUcxMW1HM1I0VDg1QzUydTUySUNPTjl4c1hGNFhhNzhYZzgrSHcrQmM4ZWRxSGwzT0Z3NEhRNmNUZ2MyTzMya1A3NUVoSHBUUXFkMG0vWkxIREhhSGp1a0xIOVdnN2NsZzZoMlU0aTdVbExDM0QwcUJldjEybDJLZEl0RFZnc0o3SGJIZjFtY3BjTExicDJ1eDJYeTBVZ0VGRGc3Q1VXaTZYTlEwUkV1a2VoVS9xMTI5TGhwU1BnOFVOeEhldzhEWE9HbUYyVlhBMFhKbWhKVDI4Z1A5K054K05DdnhLRGhSYzRoOFZTMEM4bmQxRUFFaEdSWUtOK0l0S3Z4VGhoV1ZyTDltdkh6S3RGcnI0TEU3UU1HK1lsSXFJRXEvVWN4dkliVFdhWEpoOWpzVno0LzFJSmZJVFZlaEtIdzBGa1pLUW1keEVSRWVuajlMVys5SHVmSEFQdkh6ZWU3ejhMQmRXUUZtTnVUWEwxWEpna0pEWFZ6cmx6NTZpdFBhTUpXdnF3bHNsZElqUzVpNGlJU0pEUXY5TFM3NlhGd05TQlJ1QUUrRnMyZlBNYWMydVNxMHNUdEFRSFRlNGlJaUlTbkJRNlJZQzdNbHBDNS9xVHhwcWRBMXptMWlSWGx5Wm9DUTZhM0VWRVJDVDRLSFNLWUV3ZWxCeHBUQ2JrOGNQYitmRFFCTE9ya3F0TklVWkVSRVNrNTZsUGtnakdNaW1meUdqWmZpdlhDSjhpSWlJaUluSmxGRHBGemxzeEVpTE90LzNYdUdGTmdibjFpSWlJaUlpRUFvVk9rZk5jTmlONFh2RDNiUE5xRVJFUkVSRUpGUnJUS1hLUnV6TGdqV01RQUU3V3dONFNtRDdJN0twRVJBeFpXVmxrWnU2bHNMQVFseXVTRXllMHVIQlBTMHNiVFZOVFBhbXBRNWsxYXdZVEowN1VlRzhSa1N1azBDbHlrWUVSTUM4RnRoWVoyNjhmVStnVWtiN2h1ZWRlcExyYVQxTFNHT2JOVzA1Q3dsQ3pTd3BaNWVXbktDOHZaTzNhVEhidjNzOEREOXluNVhsRVJLNkFmbnVLZk14ZEYwMG90TFBZbU5GV1JNUk1Uenp4WjJ5MlZPYlBmNGlNakxrS25MMHNJV0VvR1JseldiVG9jMWl0S2Z6aEQ4L1MwTkNBeitjenV6UVJrYUNrMENueU1aT1RJRDJ1WmZ0VmplMFVFUk05OTl5THhNYW1NMzc4WXJPMW1IWG5BQUFnQUVsRVFWUkw2WmNtVFZyR2dBSHB2UERDeTlUVzFpcDRpb2gwZzBLblNEc3VYajdsd3hOUTd6V3ZGaEhwdjdLeXNqaDN6cytFQ1FxY1pwbzRjUmwxZFpDWm1VbFRVeE4rdjliVUVoSHBDb1ZPa1hZc1N6UEdkd0kwK2VDMUhIUHJFWkgrYWRldXZRd2NtSEg1RTZYWERSa3lua09Ic3FtdXJsWnJwNGhJRnlsMGlyVERab0ZQald2WmZ2MFlOS2kxVTBTdXNsT25Da2xJU0RXN0RBRVNFbElwTFMybHBxWUdyOWRMSUJBd3V5UVJrYUNoMENuU2dSdEhRTHpMZUY3bmdkZTBNb0dJWEdWaFlSR2FOS2lQU0V3Y2h0UHB3dVB4NEhhN0ZUcEZSTHBBb1ZPa0F3NHJQREMrWmZ1MUhMVjJpc2pWVlZDUWEzWUpsOVRZV0l2YjNXREthemMxMVYvMTF5d3VMc0RuOCtGMnV6V3VVMFNrQ3hRNlJTNWh4Y2pXcloydnE3VlRSRUxBd1lOcjJiangrU3Urei9yMXo3Qm56enRkdXNidjk3TjE2MTg1ZWZKUXQxLzM1TW1EL1BXdjM2RzQrT3IvVWc0RUF1cGVLeUxTUlhhekN4RHB5eHhXdUg4OFBMSFgyUDU3anJHT1o3ais1b2hJRUNzcU9rcDlmZFZsejl1NDhYbkt5d3M3UEY1ZFhVcHBhY0Vsdzkrc1dYZVNtanFoZWR0cXRkTFFVTVBPbmErUm1qb0JpOFhTZkt5eXNwaXRXMTl1OXo3VHA5L0trQ0hHcEVwRGhvd2xJV0VvcTFZOXdZb1ZYMmJBZ0NHODhzcmpsMzAvTTJmZXpzU0pTeTU3bm9pSTlDeDlkQmE1akp0R3drdEhvS0xSYU8xODQ1Z1JSRVZFZ2xWall3MFJFWEdYUFcvY3VFV1g3TWE2ZS9jL2lJd2N3TGh4aXpvOEp5RWhsWXFLMDYzQ2ExemNZTTZjeVNNN2V6TjJleGdBZHJ1VGlJaFlpb3R6R1R0MkFRNkgwYzJrb3FLSW9xS2plRHlOemRmYjdRNXV1T0dMdlBQT0x6aDlPcHVCQTBjd1o4N2RsM3d2MjdhOWd0L2ZNMk1rMU1vcEl0STFDcDBpbCtHd3dxZkh3Zi91TTdaZnpUSFc4VlJycDRnRXErcnFNdUxqTHo5QjBjQ0JJd0R3ZUpwb2JLeHRjOXpoQ0NNc0xJSzR1TUZ0amtWR3htRzEyZ0FvTER6RTRjUHJXaDJQaUlqaDZORk56ZHN1VnpRelp0d0t3TlNwSzRpT1RnRGd2ZmQrVFdSa0hFT0hHdC8yRlJmbmtwMjltV3V2ZllqYmIvOFdkcnNEZ0xGakYxenl2V3pmL3VwbDM2K0lpUFFPZld3VzZZU2JSOEhMUjF0YU85L01OWUtvaUVpd3FhMnRwS21wanBxYThrNWZVMUNReFlZTnp4SVZGZDlxZjMzOU9jcktDaWt1YmozaFVVMU5HWGZkOVQzaTQ0Y0FNR2JNUElZTm04VDY5Yyt3Y09FRHpZRXlFQWp3empzL0p5TmpIbVBITHFDazVLTlc5eWtyTzhucDB6bk1uLzhwYkRaNzg3M3o4bmF4Y09Gbm1nT25pSWowYlFxZElwM2dzQnJyZHY3K2ZHdm4zN0xoenRGcTdSVHByd1pHUUVtZDJWVjBUMW5aU1FET25NbkY0Mm5DNFFqcjFIV1JrWEhjYzg4UFcrMTcvLzBuaUlzYnpKdzVuMnplNS9ONWVPNjVyN1M1M3VXS3d1LzNzWEhqODl4ODg3OWhzVmpJeTl0RmFXa0JDeFk4ME81cjd0dTNpdGpZUVl3ZHU3Q3piMDlFUlBvZ2ZXUVc2YVJiUnNGZkwycnRmQ3ZYQ0tJaTB2K2t4MEgrNWVmaDZaTUtDdytkYnpXMFVGQndnUFQwYXpwMVhXMXRCYzg5OStWVysveCtINmRQWjVPZHZmbXkxMXNzRmhZcytEUnIxanhGVFUwNTRlSFJaR2EreWJScE56VzNpRjZzdlB3VUowN3M0L3JydjREVnFzbjJSVVNDbVVLblNDYzVySERmV1BqRGZtUDc3K2ZIZG9iWnpLMUxSSzYrK1VQaDU3dU1aWlR1eWpDN21zNExCQUlVRmg0a05YVVNGb3VGbkp4dG5RcWQwZEVKakIrL21Qbno3MnUxZjlXcTN4RVhONWk1Yys5cDN1ZjMrMWkvL2htY3p2RG1mYSsvL2lPcXEwc3YydjRoZ1VBQW44L0QvdjN2YytEQUJ3RE1ubjFYOHptVmxjVllMQmFxcXM2UWxqYTUyKzlaUkVUTXA5QXAwZ1czcHNOZmprQzEyM2k4bFF2M2pqVzdLaEc1Mm00WURoOGNoeGNPRzYyZVV3YWFYVkhuRkJSa1VWZFh4ZHk1UnRCY3MrWkpLaXFLaUk5UDZmQ2FRNGZXa1puNUZnREhqbTFyZGN6bjgxQlVsRTEyOXBZMjEwVkZKVEI3OWljQXVQYmF6K0x6ZVM1Ym45ZnJibjZlbmo0TENMQisvVE80WEZHTUdUUHZzdGVMaUVqZnBOQXAwZ1VYMXUzODQvbld6cjlsd3gyajFkb3AwaC85Y0FGOGJSMThmWVBSNjJGK0NreEpNcnVxU3p0MGFBMU9aempEaGszQ1lyRVNHUm5IbmozdmN0MTFuKy93bXJGakZ6Qnk1TXgyajYxYjkyZGlZd2N5WThadHJmWnYydlI4cStWSkVoTlRPMVhmeHljU1NrKy9ockt5azJ6Zi9pb2pSODdvOVBoVEVSSHBXeFE2UmJyb2xsSEd1cDFxN1JUcDM2SWM4S3VsOFB3aFkvM2VONDcxN1AydEZoalpnL2M3Y1dJL3hjVzV6Smh4Vy9OTXNKTW1YY2VPSFgrbnFPZ29LU2x0QjZtWGxoYmc5VFoxZUUrdnQ0bkd4anJPblR2VGFyL2IzVWh0YlNYRnhjZUlpa29nT2pxQjdkdGZiYmRGRk1CaXNmTFp6LzZtM1dOVHB0ekF3WU5yS0N3OHpNaVIwenY3ZGtWRXBBOVI2QlRwb2pDYnNWektudzRZMjJydEZPbS9vaHp3eFdudzBFVElyNFQ5cFplL3ByTXN3TGExUFhPdnBxWjZ0bTM3RzlIUkNVeWVmRjN6L3ZIanIrWHc0WFZzMnZRaWQ5NzVPQzVYWkt2cjl1OS92MDJndkZodGJRWFYxV1Z0enFtdHJjQnF0WFB1M0JrbVRGakt1SEVMOFhvOUpDUU01WnByUHRIcTNETm44dGk5K3g4ZHZrWjRlRFFPaDR1NnVzcXV2R1VSRWVsREZEcEZ1dUcyZFBoYkRsUTJHcTJkNytUQjNXUE1ya3BFekJMbE1NWjE5dlRZem0yWFArV3kvSDQvNjliOW1icTZTcFl2LzN5cnRTMXROanZ6NTMrYTk5OS9nalZybnVUR0cvKzExZkhycnZzOFhxK253L0dZYTljK1JVek1RR2JOdXFQVi92WHJueUUyZG1DckNZWUFuTTRJQmc5T2I3V3ZzYkgya3ZYWDFWWGg5VFlSSGg3ZHFmY3JJaUo5ajBLblNEYzRiZkRBZUhoaXI3SDk4bEdqMjYxTGY2TkVwQS94Ky8xczJ2UUNwMDRkWWZMazZ4Z3hZbHFiYzFKVEp6QnAwbklPSGx6RGh4LytudVhMSDhQcGREVWZ6OHI2a0wxNzMyMzMvb0ZBNFB4RVFwdmI3SStOWGRydHVvOGQyOGJaczhkeE9zTXBLZmtJdXoyTTFOU0ozYjZmaUlpWVN4K1JSYnJwcHBId3lsRW9iVEJhTy8rYURRL3JNNUdJOUJGTlRmV3NYLzhNaFlXSEdEbHlacHR1clJlNzVwcFBVRnRienZIaiszampqUit6ZVBIRERCNDhDb0RwMDI5bSt2U2IyNzF1NWNyZk1tQkFjcHNXemIxN1Z4SVJFZFBtL01iR1drNmRPdHBxWDBWRlVadnpZbUtTS0M0K1JrMU5QWU1IcHpONTh2V0VoVVZjOWoxM3hPLzM0L041c1ZvMURrSkV4QXdLblNMZDVMREM1eWJEZis4MHRsL05oanZTWVlEcjB0ZUppUFMyb3FKc05tNThqcnE2S2pJeTVySmd3ZjFZTEpZT3o3ZGFyU3hkK2dpYk5yMUlidTRPM25ubjU4eWRldzhUSjdadXJYUzdHOG5MMjBsWVdDUit2NWV5c2dJR0R4N2Q1bjdUcDkvVTd1dVVsUld3ZXZVZlcrMExCUHh0emhzOGVEU2pSOC9wekZ2dFVGYldHdXgySjFhcmpaS1NQQUlCUDNGeGc2L29uaUlpMGowS25TSlhZSG1hTVpIUThYUGc4Y016QitIcnM4eXVTa1Q2TzRjakRLL1h3K0xGRHpONjlPeE9YV08xMmxpOCtMTU1IanlhM056dFpHUzBYUmZUWnJPemJkdmZDQVQ4V0N3V0VoSlNPNzErcHRNWnpxaFJzMWl5NUo5YTdTOHNQTXlXTFM5MTZoNWRjZXpZVmlvcml3SGp6MlBjdUVVTUhUcSt4MTlIUkVRdXp4SUlCQUptRnlFU3pETFB3TGMzdFd6LzM0MlExclpYbVloSWx6MzIyR004K3VpZnVuV3QxK3RwTlNsUVQ3cncwZUZTcmFkOVFTQVFJQkFJWUxWYWUrUitUei85R0YvNHdoZElURXdrS1NrSmg2TjMvbnhGUkVKTnovd1dGdW5IWmcyR2lZa3QyNy9mWjE0dElpSVg5RmJnQkNOczl2WEFDVWFkUFJVNFJVU2srL1NiV0tRSGZPbWk5Y3IzbHNDTzArYlZJaUlpSWlMU2x5aDBpdlNBOURoWU1hSmwrdy83d2R0MmJnd1JFUkVSa1g1SG9WT2toM3h1TW9TZm41cnJkQzI4ZnN6Y2VrUWsrS1dsdFowWlZzeVRuSndHOVAyeHJDSWlmWTFDcDBnUGlRdUR6MHhvMlg3aE1GUTFtVmVQaUFTL3BxWjZ5c3RQbVYyR0FHVmxKM0c3Rzh3dVEwUWtLQ2wwaXZTZ1Q0eUdJVkhHOHlZZlBIM0EzSHBFSkxpbHBLUlFYbDVvZGhrQ2xKY1hrcEFRajhWaXdXYXpxYlZUUktRTEZEcEZlcERkQ2wrWTJyTDl3UW5JcXpLdkhoRUpick5uejZTazVMRFpaUWhRVkhTUTlQU1JXSzFXSEE2SFFxZUlTQmNvZElyMHNEbERZUHFnbHUzZjdEYXZGaEVKYnBNbVRTSTIxc0hodyt2TUxxVmZ5OHBhVFZpWWw5VFVWT3gyTzA2blUwdXhpSWgwZ1g1aml2U0NyOHdBNi9rdndiTXI0UDNqNXRZaklzSHIvdnMvUldWbExnY1Byalc3bEg0cEsyczFGUlhIV0xCZ0huYTduYWlvS0J5TzNsc0RWVVFrRkZrQ2dVREE3Q0pFUXRIdjk4R2J1Y2J6U0FlOGNCUEVocGxiazRnRUg3L2ZUME5EQXkrODhCTDE5UmFTazhlVGtKQktZdUl3czBzTFdXVmxKeWt2TDZTbzZCQmhZVjRXTEppTHpXWWpPanFhUVlNR0VSNGVycFpPRVpFdVVPZ1U2U1VOWG5od0pWUTJHdHZYRDRkdlhtTnVUU0lTbkx4ZUx6VTFOV1JtWm5Ma1NBNmxwYVU0blJFVUY1OHd1N1NRazV3OEhMZTduc1RFQkVhTkd0SGNwVFk4UEp6RXhFU2lvcUt3MisxbWx5a2lFbFFVT2tWNjBjWkMrTkgybHUxZkxJYXBBODJyUjBTQ2w5ZnJwYkd4a1hQbnpsRmJXNHZYNjhYdjk2Ti94bnVIeFdMQmFyVTJkNm1OalkzRjVYSXBjSXFJZElOQ3AwZ3YrOVltMkgzR2VKNGNDYyt1TUdhNUZSSHBLci9majlmcnhlUHg0SGE3OFhnOCtIdytCYzhlZG1GWkZJZkRnZFBweE9Gd1lMZmIxYVZXUktTYkZEcEZlbGxwQXp5MEV0dytZL3ZCQ2NaRFJLUTdBb0ZBbTRmMFBJdkYwdVloSWlMZG85QXBjaFc4bWdOUEhUQ2VPNnp3ekFxajFWTkVSRVJFSk5TcG40aklWWEIzQmd5UE1aNTcvUENMVEhQckVSRVJFUkc1V2hRNlJhNENxd1crT2J0bCs4QlplRGZmdkhwRVJFUkVSSzRXaFU2UnF5UmpBTnllM3JMOXAvMVFVbTllUFNJaUlpSWlWNE5DcDhoVjlNaGtHT0F5bmpmNjRLYzdRSU9xUlVSRVJDU1VLWFNLWEVYaGR2akdySmJ0dzJYd1ZxNTU5WWlJaUlpSTlEYUZUcEdyN0pwa1dER2laZnVwQTNDNjFyeDZSRVJFUkVSNmswS25pQW0rT0EwR1JoalBQWDc0eVE3d3E1K3RpSWlJaUlRZ2hVNFJFN2pzOEowNUxkczVGY1phbmlJaUlpSWlvVWFoVThRa0V4UGhrMk5hdHA4N0JBWFY1dFVqSWlJaUl0SWJGRHBGVFBSUGsyQll0UEhjNjRjZmJnTzN6OXlhUkVSRVJFUjZra0tuaUlrY1ZuaDhMbGd0eG5aQk5meGh2N2sxaVlpSWlJajBKSVZPRVpPTmlvTUhKN1JzdjVzUFc0ck1xMGRFUkVSRXBDY3BkSXIwQVo4ZVo0enh2T0JuTytGTW5YbjFpSWlJaUlqMEZJVk9rVDdBYW9IdnpZTVlwN0hkNElYdmJ6V1dVeEVSRVJFUkNXWUtuU0o5Ukx3TC9tTnV5M1orRlR4MXdMeDZSRVJFUkVSNmdrS25TQjh5ZlpEUjFmYUNOM05oWjdGNTlZaUlpSWlJWENtRlRwRSs1ck1UVzQvdi9Pa09PRjFyWGowaUlpSWlJbGRDb1ZPa2ovbjQrTTQ2RHp5KzJSam5LU0lpSWlJU2JCUTZSZnFnajQvdkxLeUJIMitIZ0hrbGlZaUlpSWgwaTBLblNCODFmWkRSMWZhQ25jWHcvQ0h6NmhFUkVSRVI2UTZGVHBFKzdJSHhNRCtsWmZzdlIyRHpLZlBxRVJFUkVSSHBLb1ZPa1Q3dU8zTWdQYTVsKzc5M3d2Rno1dFVqSWlJaUl0SVZDcDBpZlZ5WURYNnlDR0xEak8wbW56R3hVTFhiM0xwRVJFUkVSRHBEb1ZNa0NDUzQ0Q2NMd1dZeHRzL1d3N2MzZ2NkdmJsMGlJaUlpSXBlajBDa1NKTWJHdzlkbnRXem5WTUFQdDRGZlU5cUtpSWlJU0IrbTBDa1NSSzRmRG5kbnRHeHZQdzIvM20xZVBTSWlJaUlpbDZQUUtSSmsvbmtLekIzU3NyM3FPUHoxcUhuMWlJaUlpSWhjaWtLblNKQ3hXdUI3ODJCaVlzdSsvenNJR3d2TnEwbEVSRVJFcENNS25TSkJ5R0dGbnk2QzRURXQrMzZ5QS9hZE5hOG1FUkVSRVpIMktIU0tCS2tJTy94OE1TUkhHdHYrQVB6SFpqaFlabTVkSWlJaUlpSVhVK2dVQ1dJRFhQRExKUkIzMFJxZTM5b0lSOHZOclV0RVJFUkU1QUtGVHBFZ056RENhUEVNdHh2YlRUNzRob0tuaUlpSWlQUVJDcDBpSVdCRXJESEcwMzcrYjNTalY4RlRSRVJFUlBvR2hVNlJFREVwRVg2eTBKaGtDQlE4UlVSRVJLUnZzQVFDZ1lEWlJZaEl6emx3RnI2MUNUeCtZOXRsaDE4dmdkRUR6SzFMUkVSRVJQb250WFNLaEpncEErRy9GNEhUWm13M2V1RnI2K0ZBcWJsMWlZaUlpRWovcEpaT2tSQjF1QXorZlpNUk9nRnNGdmpPSExnMjFkeTZSRVJFUktSL1VlZ1VDV0U1RmZEMURTM0JFK0RSeVhEdldQTnFFaEVSRVpIK1JhRlRKTVRsVk1BM05rRDlSY0h6MWxId3I5UEJhakd2TGhFUkVSSHBIeFE2UmZxQkU5WHduVTF3dHI1bDMrUWsrTUY4aUhhYVY1ZUlpSWlJaEQ2RlRwRis0bHdUUEw0WnNpdGE5ZzJLZ1A5WkRDbFI1dFVsSWlJaUlxRk5vVk9rSC9INDRXYzdZVU5oeTc0SU8vem5mSmcreUx5NitvS0FweExjWmVDcncyS3hFUEEzbVYyU1hNenFKQkFBckJFRUhJbFlISEZZTEJZc0Z2VVJGeEVSNmVzVU9rWDZvYjhjZ2VjT3RkNzMrU253eVRIbTFHTzJRRjB1ZUtzQm45bWxTQ2Y0c2VLM1JCRndqY1J1dDJPMWF2VXZFUkdSdmt5aFU2U2ZldTBZUEhVQS9CZjlCbGcyREw0NTIxaGVwYjhJMUJ3RWY0UFpaVWdYQlFMZzlUdndoR1hnY3JtdzJXeG1seVFpSWlJZFVPZ1U2Y2NPbHNMM3QwSzF1MlZmZWh6OHh6d1kyZy9HZVFicWNnbDRLK2xIR1R1a0JBSlE1M2JpRHh0QlZGU1VncWVJaUVnZnBkQXAwcytWTnNEam0rQ2pjeTM3d216dzJGUmphWlZRRlhCWFFNTngxS1UydUhsOVVGWVhUV3hDR2k2WFMxMXRSVVJFK2lDRlRoRnBkNEloZ0ZtRDRkOW5RMXlZT1hYMXBrQmREbmpQWGY1RTZmT3FHNncwTUpTRWhBUWNEb2ZaNWZTcXJLd3M5dTdKcExDd2tNaUlNSTdsRlpoZFVzZ1puWjVHZlgwVFE0Y09aY2JNYTVnNGNhSW1yUklSdVVJS25TTFM3SzFjK09OKzhGMzBXeUhHQ2QrZVl3VFFVQktvM2c4QjkrVlBsRDdQN1lHVGxRTVlPblFvTHBjclpNUEJpeTgraDg5ZFJjYUlKRktURXhnNkpON3Nra0xXcWRNVkZCYVhjelMzQkljcmp2cys5WUFtclJJUnVRSUtuU0xTU240Vi9HZzduS3BwdmYvV1VmQXZVOEVaSXNQbUZEcERoOXNEK1dlalNFbEpJVG82T2lTRHdaK2ZmSUpSdzJKWVBHK2MyYVgwTytzMkh5YnY1RGtlZU9oUlRWb2xJdEpOb2ZjdnM0aGNrVkZ4OFBRTmNNOFlXazJ3ODA0K1BQb0I1RldaVmxyUFV1QU1HVTRIK0h3KzNHNDNmci9mN0hKNjNJc3ZQc2VvWWRFS25DWlp1bkFDbzlKaWVmbWxGNml0cmNYbjB6aHdFWkd1VXVnVWtUWWNWdmpuS2ZDN1pUQW9vbVYvVVMxOFlUVThzYmYxakxjaVpnc0VBbmk5WGtLdDgwNVdWaGErcGlvV3p4dHZkaW45MnJJRkU4QlhTMlptSmsxTlRTSDU1WWFJU0c5UzZCU1JEbzFMZ0dkV3dPM3BMZnY4QWZoSEhqejRIcnh4clBYNFR4SHBXWHYzN0NSalpKTFpaUWd3Zm5ReTJVY1BVVjFkcmRaT0VaRXVVdWdVa1VzS3M4Ry9Ub2RmTG9hazhKYjl0Ujc0dzM3NDNQdXdzOWk4K2tRdUNMVldUb0RDd2lKU2t4UE1Ma09BMUNFSmxKYVdVbE5URTVLdDZpSWl2VW1oVTBRNlpjcEFlUFltZUdCODY4bUVUdFhBNDV2aEd4dmdaRTNIMTR0STEwV0VoMm1XMmo0aU5TVUJWNWdUajhlRDIrMVc2QlFSNlFLRlRoSHBOSmNOUGpzUm5yOEpscVcxUHJidkxEenlQdng0T3h6WDhwY2lQU0kzWCt0dzlpVUZoY1VoUFdtVmlFaHZVZWdVa1M1TENvZHZ6NFkvWEFjVEVsdjIrd093b2RDWTVmYmJteUNyMUx3YVJTUTQ5ZlV3RjZxVFZvbUk5Q2FGVGhIcHRvd0I4TnVsOE4yNU1EaXk5YkhNTS9DMTlmRGx0YkR0dERuMW1hbWh3YzJxZFFlb3FLenQ4clVyMSs1bjg4N3N5NTduOWZyNHkydGJPSlJkMkowU203MjFhamQ3RHg3djl2Vm56bFpkTWlpVWxLcnB1eS9KT25LUzcvN3M3MVJXMVYzeHZWNzgrMmJlZUc5WHA4OXZhdkx3cXlkWGtwM1g5cGRDSUJEZ2o4K3Y0Wm0vYnV6VXZmNzgwbnJXYkQ3VTZ2cmF1c1pMUGp3ZWI2ZHJGUkdSbm1NM3V3QVJDWDdYcHNLOEZHTTIyNWVPUVAxRm4rdU9sTVAzdGtCYUROdzNEcFlPQTV1bDQzdUZpdnlDRXQ3K1lBK0ZSZVg4ODJlV2R2bzZqOGZMQnh1eW1EbDVCQXRuajcza3VUNmZuNjJaeDBoTWlHYmkyTlFPejZ1cGJXRGo5cVBNbWpxS1FVbXhiWTV2M0hHVTJkTkdNWDNTaURiSFRoU1djaWk3a0J1WFRNRnV0N1U1WHQvUXhJOSsvU2JKZytMNGo2L2UyZWI0ODY5dVlrL1djYjcrMkUya0RkVXNySDNCME9SNHp0WFU4OXE3TzNuMGdjdi9iSlpYMUZCYjM5VHVNWWZEenRvdGh4azlNcG1ZNlBCMnp4bVdrb0RGWXZ5bDM3RTNqL3dUSlNUR1J3Tncra3hscTNNanc4UFl2aWVYOFdOU0dIN1J6NHZWYW1Id3dMam1iYS9YUjliUmswd2VQNng1WDJsNU5kLy8rZXM0SExibTE3dVl4K1BqdGh1bWMrT1NLWmQ5ejVlalZrNFJrYTVSNkJTUkh1R3d3cjFqNFpaUjhFNCt2SlVMWlEwdHh3dXE0V2M3NGNuOXNHU1lFVDdIaGZDa25CUEhwakp4N0ZBT0hDbWd1S1NLNUVGeGw3OElPSlJ6Q3JmYnk4eXBJM3VzbHByYVJ0NWJzNTloS1ludGhzNUxPWDZ5bFBmVzdPZTZSWlBhRFoxWlIwN2k5d2VZTWo2dG5hdGgyc1RoN05pVHg1TXZydVB4cjl4QlpFUll0OTZEOUp6NEFWRXNuVCtCL0lJU21wbzhoSVU1TG5uK3FuVUgyTFk3RjRlajdmOS9BTHZkeHA5Zlh0OW12OThmd092MThic2ZQNGpEWVNjUUNMQis2eEZtVDBzbk1UNGF2OS9QajM3OVpwdVE2SFRhK2RzL2RyUzZUNWpUemkrK2Z6OU5UUjQ4WGgvNUowcndldjBNVDAya3RxNFJnQXM1OE1mL2ZrKzdBZmhYVDY2ODdKK05pSWowRG9WT0VlbFJrUTY0Ynl4OGNneHNMSVRYajBGT1JjdnhxaVo0TTlkNEpFZkMwalFqZ0tiRm1GZHpkeHpPT2NWVGYxbDN5WFA4L2dDQkFQejMvNzU5eWZNZWUzQVo0MGFuQUxBM3kram0rc1QvZmRqbXZJaHdKNy80L3YzZHJMaDM3RHRrVEhSenpiUlI3UjZmUEg0WWkrYU1aZlBPSFBZZkxtRCtySXlyV1Y2Lzlld3JHOWwvdU9OSmlBS0JBQmFMaFcvKytLOGRudlAvL3VWbVVvY1kzd3lOR1pYTVZ4NjlzZm1ZMys5bjlhWkRqTTlJYVQ3bjQvWWZMdURKRjlZMmJ4ODRjcExTOG1xKytQQjFyYzc3MXBkdVk4amdBUjNXY1RTM2lQOTdlUU1BYjMrNGgzVmJqalFmKy83UFgyOSsvaThQTFFlTWx2MzIrSHg5ZTZ5b2lFZ29VK2dVa1Y1aHN4aGhjdWt3T0ZSbWhNK3RSY1prUXhjVTF4bmRjVjg2QXFQaWpIT1hwMEZDKzczMCtoU2Z6NC9iN1dYMHlNRU1UT2hlWWo1VFdrWCtpYlA0ei8raGxGWFVzUGZnQ2FaUEdrNzZpTUc4L3Q0dXhveEtidTQ2NjNEWUtDazl4MDkvOTQ5VzkzbDM5VDVXclR2UXZEMXJ5a2dldUh0Qm05ZDcrcVgxV0sxdHV4MjYzVjQyNzh4aCs1NjhkdDluUnlxcjZqaDR0SkNNa1lPSmpBamo3Ky9zYVBjOHY5OW9rVHA5cHFMTk9XRk9CN2ZkTUtQRDE1RHVXVFJuTEJQL2YzdDNIdDMwZWVkNy9DMXJzZVFkVzdiQk96Yll4Z1pqd095QlFBZ1FJQ1FwS1duVE1GMXkyMDQ2elV4bW1zek5MSGZhU1RQVG1aemJkRTN2YlpNMmJkTnNiWnBtQjhMaXNPK0x3UVpzd09EZDRBVzgyN0prYS82UUVSakxaZ2tLMitkMXp1ODQwdS9SenovbENNUEh6L2Y1UHBrSmdLZUVkZlVuQjNub3ZtbUVCUHVlYWQ2OHM0VGEwMDA4ZE45VTczTlJ3MElBR0RjbWtjNnU3bjdySWQ5WnRZZHRlNDZST1NwdTBIV1NNVkZoTEYwd0VZUEJRRzl2TCsrdTJzT2QwOGRnand6bHB5K3Raa2JmTHlDNm5TNGNEdWVnNzhYcDdQSCs5K0o1dWR4MVJ6YlAvM0lsT1dPUzZPaDBjUDg5bnM5UGQ3Zm5QcDc3eFFlRGx0ZU9Hek40R2JxSWlQaVBRcWVJK04xWXUrYzQwd1ViS21COVJmL1pUNERTSnMveDBrSFByT2U0YU1pSmh0d1lpTFJlbi91K0hOUHpSak45MG1qdjQ5N2VYaHJPdEJKajcxL0dXdGZRVEhSVVdMOS9ERy9aVlVKcFdaMzM4Y3AxK3dGWXZuUXFFZUhCdkx0NkQ4a0pkdWJPelBLT2FlOXdzSEJPRHVCWjE3WXEvd0NabytKSVRZNEJZTU8ySXpoZDUvK1JEaEFhWW1YcGdvbFg5ZjdLS3VzcFBPSzdVZEhXM1NXNDNXN216TXlpeStGa3k2NmpRMTZyK3FMMWV3QWh3VmFGVGo5SVM0a2xqVmpBcys3MjR3MkZoQVFITWpuWDk0ejBxdndEWktTTkdIQytyYjJMWC9iTlZ2NytUNXNIdk82L2Z6NzBMRDU0UHFlaElUWmFXanRaY3ZjRUNnNlZVMUpheTdJbGt3RjQ3b1VQTG5tTmMyWFp3VUZXempaMTBOVGNRWFpHQXI5Ky9STWVmWGlPOTMzZWY4OGs1czdJOGxreXZHdC9xWGN0cVlpSWZMWVVPa1hrTXhOcGhXWHBucU8ySGRhWFEzNDVWTFQySDFmZTRqaytMUFU4SGhGOFBvVG1SRU5jeUdkLzc1ZmpiRk03TDcrNWdjcWFSdjdobTR1OGpYUE96VTRtaklqazRRZG1rQkFYT2VDMXpTMGQ3TnhmeXRRSm80Z0lEeDV3L3B6Z29FQVd6OHNGUEFGMFZmNEJNa2ZIY2Zlc3NRRHNPWEJpd0d0Q1EyemUxMXpOZTVvN3MybkFlajZIdzhtR2JVY0FTRW1JWmxoRU1EOTk5c3RYOVQzRXY0SnNnU1FuMkRsOHROcG42R3h1NmFEMmRGTy9YMjZjRXh3VXlILzgwM0x2NDhJamxmeGw1VzYrOHRCc1VoTHQvY1pXMVp6aE4yOXNZT21DaVV3Y2wrSjkzbWExOE9hNzIrbHlPUG5mejc1T2I2K2JtWlBUaWU4cnFYM3lzY1g5bWdSZDdIUjlNN3YybDNvZjd6MTRnb3kwL28yTEhBNG4vL3lEUHdMMG0vWDNaZW1DaWQ0L0x5SWk4dGxRNkJTUjYySkVNS3pJOGh5bFRaQmZBWjlVUUYzSHdMRzE3WjVqVFpubmNiQVpFa0xQSDRrWGZBMzAzZXZrbWhzM0pwR2YvY2VYTVJvOU8wOFZIQ3JuRDI5dHBxT3ptenVuWnhJLy9IeXdqTEdIY2YvQ1NieS9aaDgvK05sN3pMc2ptM3ZuVDJCRzNtaW1Ua2pEWlBJMFVubnlzU1dFRDlJQjFKZHoyNVFFK0NnbHZORHhrNmM0ZXVMVVZiekw4MnhXQ3ltSjU3dUpmckx0TU8wK09wb2VQRnhCVmUyWklVTnVTV2tOYXpjV01YdGFaci91bytJL002ZWs4OGYzZHZEZ2tpbUVCUGN2SGRpNit5aG1zNUZKT1FPN0Z4c01CcUtHZVdZSEhRNG5KOHJyc0ZrdGZMQm1INmxKMGFTbXhKS1NZS2U0dEpaVjZ3dVlQM3NzODJlUEczQ2RaWXNucytUdUNaU1UxdkwyUjd0WXVtQ2l0L0dQMld6QzBUMTRlVzFFZUJBTDVvekQ1ZXJCYUF4Z1Y4RUpsdHpkLy9ObHNaajQ3bmMreDc4OTkyZSs5c1haM3BuL0MvM2dwKyt6Yk1sa0pvNU5HWEJPUkVUOFM2RlRSSzY3dEFqUDhZMGNLR3VCZ3ROd3NCNzIxMEZyOThEeDdVNVBlZTdGSmJyZ21VMk5EL1VFVTE5SFVOL1hxVUdmN3A0TkJnTm1zNG1XMWc3ZVc3MlhiWHVPRVdTejhJMFZjd2RzUFdJd0dManJqbXpHWnlYeDZ0dGJXYmU1aUgxRlpheDRjS2EzZ1ZCTGF3ZE5MWjZqdkxvUjhEUWlPbFhYeEw3Q011KzFvcU5DdlkxYnpxMjM5TFYrN1VKSFQ1emlnelg3c0ZpdTdrZCtkN2VMd0VDek4zUzJkemhZdTdIUTU5aGQrMHZaVjFqR0hWTXlCdDFDbytoSUZZZEtxc2dkNjd2anJWeDdVM0xUZUhmVkh0WnRLdUtCUlhuZTV6M3JlWXZKeTBrbHlEWjBaK0hBUURPUFBqd0h0OXROVVhFVmF6WWU3TGNPT0hKWUNHYXppZU1uVDVHU0dOMnYyM0ZFZURBdVZ3OXJOeGF5Y0U0TzRXRkIzbldjcFdXbmVldURuVTlKaE0wQUFCRm5TVVJCVkpkOEQvL3l4UDEwZDdzNDI5Uk9aRVFJdGFmUDRuYTdLYTlxQUNBNXdUUHphakdiQ0xUNDZzanJKalRZaXMxbXVlVDNFaEdSYTB1aFUwUnVLQ2xobnVPQjBlREdVMlo3b0E0SzZqeGZXM3lFMEF1ZDZmSWNRd2t3d01jTFB0MTl1bHc5NUc4OXpLcjhBcnE2bkdSbkpMRGl3WmxEbHNaR1JZYnlkMTlmeUtZZHhiejkwUzUrOXV1UG1UazVuYy9mTzRYS21qTzg1S01iN3Y2aWNtK0hXSUE3cDJmeXhRZG1BSGpYYnA2YmJiMlVIMzczUzVqTkpweE9GMmJ6NEQvK1cxbzdDUTJ4WWpBWWFHdnY0aCsvLzNxLzgzLzVhQmNkbmQya0pOb3BxMnpvZDI3S2hEVDJIanpKcm9MU1FVc1lEeDJ0SWlEQXdJUnJHRHBYTjhRUzFCRkVVRU1BeHM5b3R0dmZydVYydGhhTGlmc1dUdUtQNzIwbmIveElFdnArY2ZIaDJuMjBkemhZZlBmZ005TW5LK280VkZKRnc1bFdUdFUxVTF2WGhOUFpRMHFpbmJ0bVpwR1ZrVUNNUFl4OWhXVWNPRlRPZTZ2M1lqSVpTVTJLNFZ0ZnVSdXIxUk1BMS9UOW9tTCtiTS9ub3FzdmROcHNGakpIeGZIRU4rN2h1UmZlWjlGZHVlUmtKZkhVTTYveDFMZVdNRHdtZ3IvNXA5OENjTGE1SGJQWnlQLy8vVHJjYmpkT1o0OTNLNVFmUDdNQ2dKZmYzT2l6WVZaWDErQ3pxU0lpNGw4S25TSnl3ekp3UG9UZVA4cnozTWxtT05FTU5hMVEyUXJWYlZEVjZwbjkvS3c0blM2ZSs4VUhWTmVlSlRnb2tLODhOSXRwRnpRVEdvckJZT0RPNldQSUhCWEhiMTdmd05iZFI2bXRhK0k3ZjcyWS8vdmRML1ViKzYvLy9TZG1UODFrNGR3YzczUGxWUTFzMmxFTVFITkxPd0FueWs5N3ozZDBkbFBYME1LbUhjVk15VTNGYXUwL3ExTjcraXcvZm5FMTl5MmN5QjFUTWdiY1gzbFZBeSs4dkliYzdHUWVlWERtZ1BOTnplMXMyM09NMU9RWThzYW5EZ2lkV2VueDJLd1c5aFNjOEJrNnp6YTFVM3U2aWV5TUJJS0RybDJIcURVTnNkZnNXamVLQUFOY3U5MWFZZGJVRExidk9jcExyMzNDVTk5YXdzbUtldFp0UHNTOTh5Y00yV0NudDlmTjBST25pTFdITTNsQ0drbHhVU1RGUnhFWWFHYlRqbUxlZkhjN3p6NjluSVZ6Y2xnNEo0ZW01bllLRHBWVDM5RGlEWnpsVmZXc1hGOUFldXB3M2xtMWgrYVdEakpIeDJFd0dBaThnaG40dlBHcDVJMVA3YnRtQXovNjFjb0JhNG0vL2JYNXBLZU9HUERhcDU1NTdiSy9qNGlJWEZzS25TSnlVeGtaN2prdTF1endoTS9xTmpqZERsMDkwTjBEemw1dzlrQjMzOWR6ano4TnM5bkVzc1ZUS0NxdUpDaytpamZlM2M0YjcyNi80dXQ4L1V0ektUN3VhZTVpTkFiUTI5dkxpWXA2eG95SzgzYmZOSnVOaEFSYnFhcHBwSzNEUWVHUkNqWnVMKzUzblozN1N0bTU3M3lqbGVhV0Rzb3E2OG5PaUI4UU9rTkRiQ1RHUmZMYTIxc3BQbGJESTh0bWVzc05qeHlyNWxkL3lDZklabUhlckd5Zjl4d1JIa3hxY2d3ckhweEo4ZkhhQWVkTkppUGpzNVBZc2ZjNDlZMHRSRiswbmN6Qkl4VUFUTXk1dHV2cWZwUjVFTHZkVG5SME5HYXpyOUxLbTlOajZ5ODk1bklaREFhK3VXSWUvL1h6OS9qSlM2dXBiMndoSnl1UlJYZU5IL1ExTGxjUGJyZWIreTdxZmx4WjR5a0JiMmhzd2RYVHcvR1QvZGNNSjR5SUpHRkVKTWRQbmlJMHhFWjdSemZEd29QcDZlbWxyYjJMeUlnUXVoeE9ZdXhoQkFRRTRIUjV5bVo3ZXR5MGR6ZzQyOVNPMisyWmRmZGRLdHYvSHM4MHRYazczTDd4emphc1Byclhkblpkb2t4Q1JFVDhScUZUUkc0SjRZR2VJOXQrNmJFQTd1WlA5LzJ5MHVQSlNvK25xdVlNVXlmNDNvWmk1LzVTakFFQjVJMGYyS0FGd0I0Wnl2S2wwN3lQeXlvYitOVXI2M25tSHg4a0pyQi9zdDZ5cTRUaTQ3Vjg3OGxsUEhTZjV6VWZyZHZQeXZVSFNJcVA0dW5IbHc2NGZrREF3TExia0dBcmp6KzZnRlg1Qi9odzdYNU9WdGJ6dng2ZXc5bm1kbjc3NWtic2thRTg4ZlY3R0JZeGVKbnczM3gxUHNGQmdUNURKMEJ1ZGpJNzloNW43OEdUM0RPM2Y2QXBQRkpKUUlDQjNHeXQ1N3dld3NOczVJeEpZdXR1ei9ZMnM2Wm1EcmttdUsyOWk1Ky92TWJudWQ1ZU42NitFdS9uZjdseTBEWERFOGVsOEpXSFp2UHMwOHY3UGYvVyt6dElHT0ZwdUhXaXZKNS9mLzV0bk00ZVhuOW5Hd0VCQnJxN1hiencyelVZREFiY2ZWMkhkdXc5UmxsbFBjMHRuZFNmYWFHNzI4WGYvdXZ2QWZqT1h5OEdZUGEwTVNUNjZCRDlpOSt0SGZSOWlvaUlmeWwwaW9oOENnbHhrWHhwMmNBeVZJREM0a29DTGVaQnoxOE5nOEhnRFFuSFRwN0daREpTVWQzSXFicG00dnEyb0xpY2F5eWVsOHVvbEZoKzg4WUdudi9sUjdqZGtCUWZ4ZU9QTGhqUTNmUmk1MmFVQnBPVkhvL1piR1IvWVZtLzBPbHdPQ2twclNVclBmNlNUV3ZrMmp0NHVJSVAxdTZqcXVZTVV5YWtVVlpaendzdnJ5RnYvRWdXemhudmN5dWZpUENCVytHMGR6allzcXVFRGRzT0V4NGFSSDFqSzZFaFZtS2p3MWwwMS9oK1hZN1BxVzlzb2ZaMEUzV05MZFEzdEhDNnZwbXlxZ1lldU1lelIydEcyb2pMV3RONXFxNlo1cFpPN0pHaFJFZUZVdGZRd3IvODNmMUVSb1I0UTIvYzhBZ1M0Nkp3ZER2cGN2UWRmZXM1UzQ3WFlEUUdrSjJSY0UzLzM0cUl5TkFVT2tWRWJrS3RiWjJjS0svam5yazViTmgyaEEzYkRsOXh1RTFPc0pPV0hNditJazkzWEl2RjVPMkkrMm1ZelNheTB1TTVjS2lDTTJmYmlCem0yVmkxcUtRS2w2dkg1OVljNGg5ZFhkM3NLampCcGgxSHFLNDl5NGpZQ0I1L2RBSFpHUWwwZDd0WXViNkE5VnNPc2VmQVNWS1RZNWc2Y1JRVHhpWVRHdEsvODNCSHA0TkRKZFVVRkpWeCtGZzFrOGFONU1uSGxuRDRhRFZyTnhieWYvNytBZkszSHViLy9XNHRZYUUySm94TklUc2pnYVQ0S0FJQ0F2aHc3WDUyRjV3Z3hoNUcvUEJoQk5rQ2NUcGRUTTVONDlqSnk5L081OExPdStWVkRXemNVY3p3bUFoV2YzS0FUN1lleHUxMjg1TVhWM3ZIbU0xR3JJRVdBaTBtSEE0WGg0OVZFeFlXcE5BcEl2SVpVK2dVRWJrSmJkcFJURTlQTDNualUrbnFjcEsvOVREVEpvMzJ1VCtoTHpXbnp2TGlxL21jcm05bXlkMjV1Rnk5Zkx6aElQLzUwL2Y0MmhkbmU3ZHl1VnBqTXhNNWNLaUMvWWZLbVhlSFozM28vc0l5VENZanVkbmFKOUhmQ285VXNuM1BNWXBLS25FNmUwaUlpK1NyWDVqTjVOeFViOW0xeFdMaWdVVjUzRGw5RE9zM0Y3Rmxkd2x2dkxPTk45L2R6c2lrYUI3NzhqeGEyN3A0NWEzTlZGUTNFbU1QWTNyZWFMNXcvelRDUXZ2dk9XUXlHVmx3NXpqbXpoakQzb01uMmJtdmxJL1dGV0F5QlRBamJ6VExsMDVseFlNek1adE4zbUE0WlVMYUpXZk5UOVUzMDNpMkRiZmJqV21JdHNRVHg2V1FsaHlMeldyQlpqTmpzMXF3QnByN2xaZy85Y3hyZkc3UlpPME5LeUp5SFNoMGlvamNnSHA3UFRPT2ptNG5qV2RiNmJ4Z3U0ZVcxazd5dHh4aTNKaEVoc2RFc0hCdUR0djNIdU9WdHpiejVHT0xCOHhTWFh6ZDlWc084ZjdIKzdDWVRYejdhL01abTVrSXdNaWthSDczcDAzOC9EZHJXSFJYRHZmT256am9kUzVsZkZZU1lTRTJNa2ZGZWQ2SHc4bkJJeFZrcGNkN081cUsveGdNVUZSU1NXNTJNak9ucEpPUkZqZm8yR0VSd1h4KzZWVHVuVCtSM1FkSzJiSDNPRm5wOFlTRzJBZ05zVEZ2VmpZallvYjVMTCs5bU5sc1l0cWswVXliTkpyMmppNE9sVlNUa1RhaVg4bDJlNGNEUjdlVEI1ZE1HZkQ2ZStkUEpMNnZUUHlyWDVqTnIxL2ZnTUVBWXpNVGlJME9HekQrbkJoN09ERjJIeDNHUkVUa2hxRFFLU0p5Zy9uM0gvN0YyemdsZjh0aDhyY2NCaUEyT2h5MzI4MnJiMitoczh2SjByNk9vcUVoTmo2L2RDcXYvR2t6UDM1eEZVOTgvUjdDdzRJR1hMZTl3OEd2L3JDZXNzb0cwbE9IOCtYbHM0aTZZS3VNOGRuSi9QUGYzc2VMcithemN2MEJnb0tzZ3paSnVwVFFFRnUvR2FYOVJlVTRuU3F0L2F5TXpVemsrZTg5TXVSK3JCZXpXczNNbXBySnJLbVovWjZmbkR2NFoyRDJ0RXhtVDh2MGVTNDR5TW9VSDUrZmtHQXJUeisrMUxzMk9UYzcyZHRZNnNLeTE3R1ppZnprKzM4MTZQZE9UckFQV0c4NmxCOSs3NUhMSGlzaUl0ZVdRcWVJeUZYWXZMT1lQMys0YThneDNkMHVBSjc0dDFlR0hQZkYrNmN6UFc4MHcyUEMrZHppeVpoTlJpd1dFMmFURWJQWmlNVnNZdk9PWW1ycm1uamxyYzBVSHFuazN2a1RTSXlMOGw1aitxVFJuRHJkeEpxTmhYei9SKyt3NU81YzVzd1kwNis4TURnb2tMallZVXlaTUlvNU04YjQ3Rm9hWXcvbjZXOHZaZlBPRXViTUdNT1pKczllb0lQM04vVjQrOE5kYk5wWlBPajVjMTFPWDMxN0M2LzlaV3UvYzk5Y2NaZlcyUG5CbFFUT3o5cFFIWE5GUk9UV2MrUCtqU1FpY2dPTHNZY3h1VytUK2s4ck9pcTA3NXJoTExoem5NOHg2YW5EK1doZEFSOXZPTWo0N0NRV3o4c2RNT2FCUlhrWWpRR3N5ai9BbmdNbm1EVTFZOEMyS1grMWZOYVE5MUpTV3NNbld3NFRHR2ptMVQ5dm9iemFzeDlqYlBUUXBZc3BTZEU0WGE0aHh3eG1XUGpnMjdPSWlJakl6VStoVTBUa0ttU2t4UTI1VHU1YU01dE5MSmd6am02bmkyV0xKL3VjS1RJWUROeTNjQkpwS2JFa3hVZGQxVXhYV0VnUXArclBiMkpxTVp0WVBDK1hyUFNoR3d0TnlobXAwbGsvR0oybXBqYzNrdVRFRVlCbWFrVkVycFRCZlc3aGtJakliY1RkUEhScHJOeGNDc3V0Mk8xMm9xT2pNWnR2blVaRnozNy9lM3gxK2ZUTGF1SWovbFZaM2NpdjM5akM1NWQvZ2Vqb2FPeDIreTMxV1JNUjhhZUFTdzhSRVJHUjZ5RStJWUhLMnNicmZSc0NWTlkwRWhrWmhjRmd3R2cwYXJaVFJPUUtLSFNLaUlqY29QTHlwbkw0Nk9ucmZSc0NIQ3l1SlRWdEZBRUJBWmpOWm9WT0VaRXJvTkFwSWlKeWd4bzNiaHhtMnpEdnRqbHlmYXpkV0VRUGdTUW1KbUl5bWJCWUxBT2FkSW1JeU9EMEUxTkVST1FHOXZERGozQzh2SW44TFVYWCsxWnVTK3MyRlhLczdBd3padHlCeVdRaUpDUkVhemxGUks2UUdnbUp5RzJwdDZVQWc3djdldCtHWEFNT0p4eXRzZDZ5elYxNmUzdnA3T3prdFZkZndkRGJUdGJvNFNUR1JaRVlIM1hwRjh0VnFheHVwTEtta2NLU0ducXdNbjM2SFJpTlJrSkRRNG1OamNWbXMybW1VMFRrQ2loMGlzaHRxYmRsUHdhMzgzcmZobHdEdDNyb0JIQzVYTFMydHJKNzkyNUtpZzlUWDE5UGtNMUNXVVh0OWI2MVcwNUswZ2c2T3J1SmlvcGlaT29vYjBtdHpXYkRicmNURWhLQ3lhUWQ1MFJFcm9SQ3A0amNsbnJhU2dqb2FiNzBRTG5obldtRm1yTTJZbU5qaVl5TXZHVURnY3Zsb3F1cmkrYm1adHJhMm5DNVhQVDI5cUsveHYzRFlEQVFFQkRnTGFrTkR3L0hhclhlc3A4dkVSRi8wazlPRWJrOW1hUHA3V2tqZ0o3cmZTZnlLVGhkME5nU2NGdDBGRFdaVEFRRkJXR3hXSWlJaUtDN3V4dW4wMGxQVDQrQzV6VjJibHNVczltTXhXTEJiRFpqTXBsVVVpc2ljcFVVT2tYa3RoUmdHWWJMVVkraHQ1bGJPS2ZjMG5yZDBOSUI3UTRqUVVHM1IwZlJjK0hhWkRKaHRWcHh1OTBLbkg1aU1CZ0dIQ0lpY25VVU9rWGt0dVcyanNUWldvVEY1THJldHlKWG9kTUJGZlVtek9iYnE2T29BcENJaU54c2J1MWZDWXVJRE1KZ01HQXltWEJaTTJoeldIQ3B5dmFtNGVxQnhoWTRXbTNDYURRU0hCeE1SRVFFSnBOSllVeEVST1FHcEVaQ0luSmJjN2xjdExXMTBkNWNRN0NsRTZ1NUJ3TUdMR2I5YUx5UmRMc011TjF1T2h3R0dwb050RHVNNmlncUlpSnlrMURvRkpIYm5ycUMzanpVVVZSRVJPVG1vOUFwSWdMMDl2Ymljcmx3T3AzcUNucURVa2RSRVJHUm01TkNwNGhJbjNPZFFDODg1TWFpanFJaUlpSTNINFZPRVJFUkVSRVI4UnZWSklt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Mvd1BmUE9GeDM3NTlad0FBQUFBU1VWT1JLNUNZSUk9IiwKCSJUaGVtZSIgOiAiIiwKCSJUeXBlIiA6ICJtaW5kIiwKCSJWZXJzaW9uIiA6ICIiCn0K"/>
    </extobj>
  </extobjs>
</s:customData>
</file>

<file path=customXml/item5.xml><?xml version="1.0" encoding="utf-8"?>
<s:customData xmlns="http://www.wps.cn/officeDocument/2013/wpsCustomData" xmlns:s="http://www.wps.cn/officeDocument/2013/wpsCustomData">
  <extobjs>
    <extobj name="C9F754DE-2CAD-44b6-B708-469DEB6407EB-2">
      <extobjdata type="C9F754DE-2CAD-44b6-B708-469DEB6407EB" data="ewoJIkZpbGVJZCIgOiAiMzI2NjU1OTI5NzU4IiwKCSJHcm91cElkIiA6ICI5Mjk5MDI2MDIiLAoJIkltYWdlIiA6ICJpVkJPUncwS0dnb0FBQUFOU1VoRVVnQUFBNTBBQUFTVkNBWUFBQUF2MkxxcEFBQUFBWE5TUjBJQXJzNGM2UUFBSUFCSlJFRlVlSnpzM1hkNGxOZWQ5dkh2akdha1VaZVFCSktRa0FTaWk5NnJBV1BjY1k5clhPSjRZM3MzWmJPSk45bTg2WnZOSnRuMHhIRVN4M1p3alUzY2pRM0dCdE43a1lRQWdVQkNFdXE5VDMzL0dKQVFFakFxbzFHNVA5ZWxDejFsenZPYlFZSzU1NXpuSElQTDVYSWhJaUlpSWlJaTRnVkdYeGNnSWlJaUlpSWlnNWR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5ZGNGaUlpSWlHZlMwOVBadSs4QStRWDVXQUtEeWMzSjluVkowazhralI1TFMxTWppWWtKekprOWk3UzBOQXdHQXdhRHdkZWxpWWhnY0xsY0xsOFhJU0lpSXBmM3dwb1hxVzF5RWpOcUhGRWpFb21LVGZCMVNkTFBWQlFYVUZHU1QvSHBMTUtEekR4dzN6MllUQ2FNUmcxc0V4SGZVdWdVRVJIcDUzNy96TE5FeEtVeWFjNHlYNWNpQTBURzdrK29QbnVTeHg1K0FJdkZncCtmbjY5TEVwRWhUS0ZUUkVTa0gzdGh6WXNZd3hPWnJNQXBYWlM1NnhNYXkwNXgzejJmSXlRa1JNRlRSSHhHNHkxRVJFVDZxZlQwZEdvYW5RcWMwaTFwODYrbXdRcDc5KzZscGFVRnA5UHA2NUpFWkloUzZCUVJFZW1uOXV3N3dQQ2tjYjR1UXdhdytOR1R5TXc2Um0xdExRNkh3OWZsaU1nUXBkQXBJaUxTVHhYazV4TTFJdEhYWmNnQUZoV2JTRmxaR1hWMWRkanRkblJYbFlqNGdrS25pSWhJUHhVUUdLUlphcVZIb3VORzRSOWd3V2F6WWJWYUZUcEZ4Q2NVT2tWRVJQcXB2Rk1uZkYyQ0RBSkZCWGs0SEE2c1ZxdnU2eFFSbjFEb0ZCRVJFZWxGTHBlTHNyTjVORFhVZGVseDFSVWxOTlJXZTYwbURhOFZFVjlSNkJRUkVSR3ZhcXl2WmNNLy9rUkJUbGFmdGRQVVVNZk85YTlqczdiMDZKcDJtNVdhaXRMTGZqVTNOclI3ak1OdTUrMW5mOHJKakQydCs2ckxpL25zbmI5ZnNoNm4wOG1HVi8vSUoydi9nbE1UL29qSUlHUHlkUUVpSWlMaVhUWnJDM3MrZVl1NnFqS3V1Ky9MZlg3OStwcEs4bzRmWnZ6MGhYM1dUbFZaRWNjUGJpZi9SQ1lyN255TTZOaEVqdTdmeXE0TmIzaDByYWdSQ2F6K3dsTVVuajdHaHRlZXZ1eTUweGRmejV3VnQxejJISnUxaGZ5VG1iejMvQys0OXQ1L0l6Z3NvdDF4bzlISWtwcy96NGN2LzQ3aU15ZUpUeG52VVoxZG9WNU9FZkVWaFU0UkVaRkJ5dHJTVFBhaEhSemVzWjdHdWhvU3hrenlTUjB0amZVQUJJYUU5MWs3OGNuanVPWFJiN0hoSDAvejduTS9ZL1VqVCtGdzJMSGJyTXk3NWc3TTVvRExQdDRTRkhLdW5mSGM5ZVFQTG5uZU84Lzl6S1BhWStLVHVQbmhiL0xCaTcvbWd4ZC9UZHE4RmV6NTVLMU96blN4NGZVL2RkZzdmdm9pRmx4N2wwZlhFaEhwYnhRNlJVUkVCcUg2MmlwZS84TjNjZGp0cEV5YVNlN1JnejZycGJhcURJRGcwSWdybk5tNzdVVEd4SEhybzk4bWE5OW5STVVtVXB5ZkE4QzRhUXRhUStXVm1QMERpSWlPdmVSeGc4SHpPNVhDbzRaejAwUC9RVU50RmNGaGtRUmRFSjczYkh5VFlTTkdranBsWHFlUERZMkk5dmc2SWlMOWpVS25pSWpJSU9SeU9oazVlaEpwYzFjd2N2UUVudjN4RXo2cnBhS2tBSUM2bW9vT3cwcTkxVTV6WXoyV29CQUNBb09Zc2VUNmJsK3p0elExMUJFWUhFcFlaRFJoa2U0QWVmN1BBMXZXVVZOWnl0UkYxNUk4WVRyZ3ZwZjBaTVllSnN4YzdMT2FSVVI2aTBLbmlJaklJQlFhRWNXMTl6enA2eklBS0M4NkEwRCtpUXhpRThkNHZaMmFpbExlK3V0UEdETmxMdk91dmgxL1MyQzNyd21RYzJRZlc5NWQwK2t4dTgxNnhjYzNOZFR4eGgrL3o1Z3BjMW13Nmk2TWZuNnR4NDRkMk1iK3plOHlmOVdkVEppeHFIVi9lZEVadG4zd01zMk45VXhmZkYyUDZoY1I4VFdGVGhFUkVmR2F4cm9hS29yekNiQUVjVHJyQUhOVzNPcjFka0lqbzBtYmR6V0h0bjFJL29sTWx0LzZDSEhKNDdyN0ZDZ3J6TVZrOW1mQmRYZDNPTGJ0L1pldStQakE0RkNtTDdtQlBSdi9TVlZwSVNzLzl6Z0JsaURTZDJ4Zzc2ZHZNK2ZxMnhnN2JRRU50ZFU0N0Ric2RodEdQeE1qeDB4aTM2WjNpQm1aek1pVUNkMnVYMFRFMXhRNlJVUkV4R3Z5c3RNQldIVGpmWHo2ejJjcHpzL3BWbTluVjlveEdvM01YcjZha1NrVDJQVDJjMVJYbFBRb2RKWVhueUVtUG9uVXREa2RqbzBhT3dXajBhK1RSN1UzZGNGS1FzT0g4ZG03ZjZlcTlDeDJtN1YxSXFHOW43ekYzazRtRmZJem1URDYrYkhwcmVlNDQwdmZKVEE0dE52UFFVVEVseFE2UlVSRXhHdU83dC9Dc0JFakdUTjVOb2UzZlVUR3JvM2RDcDNkYVNjdWVSeDNQdkVEL0FNczNTMGZnTXFTQWliT1d0cnBzYTYwblRKcEpuSEo0N0VFQmVOeXVWaHc3ZWNJRG92RUhHREIzOStDT2VEY2x6a0FjNEFGbzlGSWRYa3g3Ly85bDVRWG5TRXhkWEtQbm9lSWlLOG9kSXFJaVBUQXlXcllrQXM1VlhDNHJQZmFOUnBnZE84MTV4TkZ1ZGxVRk9jejUrcmJBSmd3YXluYjE3MUNSWEVCVWJFSmZkS095ZXpmL1NjQTFGYVYwOUxVU1ByT2o4bmMvV21uNXlSUG5NSHlXeC94cUwyQXdDQUFEQVlENDJjczRxMi8vZzlMVnovSThJUVVEbTVkUjIxbEdWZmQ4aENuc3c2dzYrTzEzUHZWLytHZXIvd1BKck81Ujg5RFJNU1hGRHBGUklEcVppaHZkTkZrQXdNR1doeStya2d1NU8vbnd1V0NJTE9McUVBWDRSWURCb1A3eTVmZXpJYW5EMEd3R2NaRXdPZDdzU1BLQU96NHBQZmE2MnRPcDVPZEc5NGdJRENZaVRPWEFPNmxTZzVzZVovdEg3N0t6UTkvdzZPL3Y1NjI4Kzd6UHlkbDRreW1MVnpWcmVkaE12dXo3REtCY3ZmSGF6R1pQQXVFTFUyTi9QUFBQMkxwelErU01HWVNkcHVWbW9vU1hFNG40TDV2dGFHMkNnQzczVWJ6dVhWSkZUaEZaS0JUNkJTUklTK25FdXBhWERoY3ZnMHdjbWxXaC92dnBxYkZRRjJMazJDVGcrUUlGeWFUQ2FQUjgzVVNlOVBmajhDTFIyQmhQRHcxRDBLOGtBdDI5SDZUZmViSW5rK3BLTTVuMFEzM3RmYnVtY3htWmk2OWllM3JYaUZqMTBhbUxyakdxKzNVMTFSU1Zwakx5SlNKM1g0ZVFTRmhqSjNhK2RxWkFEdlh2Kzd4bXAvRitTZHBxSzF1N1gwOUh5cjlBM28ydTY2SVNIL25tLytwUlVUNmlTT2w3bDVPQmM2Qnc0bVJPcHVKbytYUTFOU0V3OUgzM2RJbnE5MkI4N2F4OEtQRjNnbWNBMWxSYmphN043NUoxSWdFSnM1YTB1N1l4RmxMR0pFd21qMGIzeVQvUktaWDJ6bS8vL3phbDczTjZYVFMwdFNBSmNpekNYNkt6NXpFWlBabitNZ1VBR3FyM09PeGc4TWpyL2pZNm9xUzdoY3FJdUpqQ3AwaU1tVGxWRUt6M2VYck1xUTdEQWJzbU1tcGRGRmZYOS9ud1hOTkpnd1Bnb2ZTK3ZTeVhtRzMyZGoyd1N2VTExVDJTbnVsQmFmNStQVm5zQVFHcy9KemozY1krbW93R0ZoKys2UDRXNEw0K0kxbk9IMzBvTmZheWNzK1RIQllKREh4U2IzeTNDN1dXRmNOUUhCWWhFZm5GK1ZsRXpzcXRYV2R6c0pUUndrT2k4UVNHSHpGeDY1OStnZWN1VUpJRnhIcHJ4UTZSV1JJcW15RTJoWVg3anZuWkdBeVlETllLS3Bxb3FXbEJlZTUrK0w2UWs0MVRCOCtPSG80bTV2cU9YdjZHRzgvKzFOS0MwNzNxSzNjWTRkNGY4MnZjRGpzWEh2dnZ4RVdHZDNwZWFFUlVheTYrd2tNQmlNYjMvZ3p1emFzeFc2ejltbzdqWFUxRk9Sa2tUSnhSbytlMCtXVTVPY0FFQllaYzhWem14cnFLRCtiUjF5U2UrbVcycXB5c2cvdFlQU2tXWjJlZjJISWJtNXF3T1Z5RVdBSjZvV3FSVVQ2bnU3cEZKRWhxYUlKbkJwU08vQVpUVFFTUkcxdExXYXp1Yy91N3l4cGhCRlg3cHpxVjc3NDNUOTF1ajhrTEpMVmovNG42MS81QSsrditSV3I3bjZDaERHVHV0UzIzV1pqKzdwWHlENjhrOENRTUs2KzQ3RXI5aTdHamtybCtnZSt5c2YvK0JNWnV6WnkrdWdCYnYzaXQ5bXo4YzBldDNQSDQ5L2paT1llWEM0WFNlTTdEcTE5OWJmLzVkSHp1di9mZjRhL3hYMi9aZWJ1VDZrcU80dlozNEsvSlJCcmN4UEhEMjBuS0RTY1lTT3VQQlB2bVJNWnVGd3U0cExHVVY1MGhvMXYvQmwvU3hEVEYxL1g2ZmtCbGlEc05pdW5zdzVRV1ZvSVFIalVDSS9xRmhIcGJ4UTZSV1JJYXJLcGwzT3djUGxacUtzcklUdzhISlBKNVBNWmJRY2lTMkF3MXovd1ZkYTk5QnZPbk1qb2N1ajBNNW13dGpReGN2UkVsdC8yQlFLRFBidkhNVFp4RExjOTloMjJyWHVaMFpObVlRa0s2WlYyL0FNc2hBMGJUbHpTV0dKSHBiYWVGNTgwamdYWDNkMkY1OVhXbGUydzJ6aCtjRHN1bDN0SXZzRmdZTmp3a1N5NjRUNlBQdXlvTENuRTdCOUFlUFFJWHYvRDk3QUVCblBkL1YrNTVDUkU4U2tUaUVzYXl5Zi8vQ3NZREV5YXN3eEwwQUQ3cEVORTVCeUQ2L3kvbmlJaVEwaEdpYXQxUmxRWjRPd3RCTmJuTUhMa1NFSkRRL3VrdDNQbDYrN2xVUjdxeFNWU092UDQ0NC96MlBlZThlNUZMbUN6dG1BeSszY3J1TnR0TnZ4NklmVDNWanZlNG5RNGNEb2RHSTErcmZkbWVxcTVzUUZMVUREbHhmbEVSTVgyMlZJb2YvM1I0eno1NUpORVIwY1RFeE9EV1V1d2lFZ2ZVMCtuaUF4SkNweURpQ2tBaDhPQjFXckY2WFQ2YkFtVndjRHNIOUR0eC9aV2dPcnZhMUlhL2JvZU5zODczMU1aSFp2WW15V0ppUFI3K3A5WlJFUUdQSmZMaGQxdVI0TjNSRVJFK2grRlRoRVJrWDRxYWZSWVg1Y2dnMEJjZ25zeXB2NDZaRmxFQmorRlRoRVJHUlFHWXk5blMxTWpGY1VGdmk1REJyRHlvak5ZbTV0OFhZYUlESEVLblNJaUl2M1V5SVNSVkpUays3b01HY0FxaXZPSmlocUd3V0RBejg5UHZaMGk0aE1LblNJaUl2M1V2RG16S1RsOXhOZGx5QUJXbUpOQjZwalJHSTFHekdhelFxZUkrSVJDcDRpSVNEODFaY29Vd29QTUhObjlxYTlMa1FFb2ZjZkhCQmpzSkNZbVlqS1o4UGYzMSt6T0l1SVQrcGRIUktTZktqeDFESnUxcGQyK3ZPT0hPWnViN2FPS3hCZnV2KzllcWdwUGtMSDdFMStYSWdOSStzNlBxU3pNWnZHaWhaaE1Ka0pDUXJRK3A0ajRqTmJwRkJIcGgrcXFLMWozMG04WU5YWUsxOTc3cndEWWJUWStmZk52REJzK2tsc2UvYzh1dFZkZWRJYUNuS3h1MVpJd1poTFJjYU02UGZiMjMvNlh5Smg0cmxyOVlPdSsrcG9xckMyZVRWd1NHaEhWbzdVaEJ6dUR3WURKWk9LTGp6ekFtaGRmWnZPYnA0aExtVVJVYk9JbC8wNWs2Q292T2tORmNUNkZPWmtFR08wc1g3SUFQejgvUWtKQ2lJaUl3R1F5YVhpdGlQaUVRcWVJU0RkdGVlOUZISFpiajlwSUhqK2RsRWt6Tyt6UFBYWVFnSlJKczFyMzVaL014RzZ6TW1iSzNDNWZwemcvaDcyZnZ0MnRHazMrQVpjTU9DNm5FNWZUMlc3ZjdvL1hjaXBydjBkdDMvVGcxNGxMSHRldHVvWUtvOUZJUUVBQTk5eDlGM3YzN2lYcjJBR083RnFQZjBBUVJRVzV2aTVQK29tNGhHU3N6WTFFUjBjeGZuUks2NURhd01CQWhnMGJoc1ZpMGRCYUVmRVpoVTRSa1c3S3lkeUwzV2J0VVJzaDRWR2RoczVUUi9ialp6S1RQR0Y2Njc2ais3ZGdNQmlJVHhwSFkzM3RGZHNPQ2ducnNHL1pyWSswYS9OeThyTFQyZlRtM3p3NjkwSXpsdDdJK0ptTFBUcDMySWlFTHJjL0ZKbE1Ka0pEUTFtNGNDR1RKMCttdnI0ZXU5Mk8wK2tjbEV2RlNQY1pEQWFNUm1QcmtOcnc4SEFDQXdQeDgvUHpkV2tpTW9RcGRJcUlkTk1qMy83ZEpZL1ZWSlR5K2grL1IvTEVHVnh6MTVlNjFHNWxTU0dsaGFjWk4yMEIvZ0VXQUtyTGl5azhkUlNBZi83NXh4N1c5M3RNRjkzRFpUS1pQUjdPYWpKMWZ2L1g2YXdEMk0vMThMWTBOVkJYWGM2SjlOMEF4SXhNWnRqd2VJWU5qL2ZvR3VJNWs4bEVVRkFRL3Y3K1JFUkVZTFZhc2Rsc09Cd09CVThCYUYwV3hXdzI0Ky92ajlsc3htUXlxWWRUUkh4T29WTkVwSi9KMnZjWkFPT21MV2pkZDJETEJ3QXN2TzV1ekFHQmZQYk9DeVNrVG1iczFQbVhiTWZQNUoxLzRyZCs4REl0VFEydDIzWFZGUlNmT1FuQWd1dnVKaUpxaEZldUs3UXVlMkV5bWJCWUxMaGNMZ1ZPYWNkZ01IVDRFaEh4TllWT0VaRitwTG14bnBNWjdsN0RnS0FRQU1xTDg4bkozTXVvY1ZPWlBIYzVkcHVOejk1NWdZaW9FYVNtemVsYSswME4xTmRVZVhUdWhjSHlRdmYvKzg5d3VWeTBORFh3eW0rK1JlcVV1U3k1NmZNQUdEV0V6K3NVSkVSRVpLQlI2QlFSNlVjTzc5alFicGtVcDlQSnRnOWV4bUF3TUh2WjZoNjN2KzJEbDN2Y3h2a2UxTnpqSndBd0dJeXR3M2diNjJ1eE5qZDJxYjJROEtnT3c0QkZSRVJrOEZEb0ZKRkJxZDRHalRab3VPQ3I4WUkveDNTY1k4Zm5HdXRxeU5xN3VkMitJM3MrcGF3d2w3UjVLNGlLYlQvcGp0MXVvN214dnRPMi9DMUJuZDdITldYK1NrWWtqUGFvbnRLenVhVHYySERKNDZlTzdHdjl2cVdwa1lEQUlQWi85aDdIOW0vMXFQM3pidjNpdDRtSlQrclNZMFJFUkdUZ1VPZ1VrUUduMWdxbGplNnZzbk4vbGpTMDdhdHNCdWRsYm5Nekd1Q25pL3F1WGsvdFhQODZkcHVWcFBIVHlEdCtHSUNrOGRQSnkwNW45dkpiT3B4L2JQL1dTd2E4U3dXNUVRbWpPNTB0dHpPR3kwdyswbGhmeTVrVEdaak0vbFNWbmVYVjMzNmIrYXZ1SW0zdUNwTEhYelE3cnN2RlI2LytnZEdUWmpGdStzSU9iWVgzd2oyZ1h6ODJ0Y2R0ZE5XaFVuaG9jcDlmVmtSRVpNQlI2QlNSZnMzcGdwUFZrRmtHR2VXUVVRYlZMVmQrM0VCVG5KL0RxYXo5SkkyZlJuektoTmJRR1JZWnpVMFBmcjNUeHlTTW1VVHFsSG1kSGd1TmlQWmFyUURwT3pZUUZoR05PY0JDUkV3Y0VkR3hiSDMvSmVaZGN5ZFRGNnhzZDY3ejNEcWVvWkhSSktaNko2V05EcXJIYkRaak5wc3hHTHcvVTJkR0djUUdlLzB5SWlJaWc0SkNwNGowTzRkTDNRRXp2UXl5S3FEWjN2VTJna3dRWkliZ0M3N09iNGYwdzlzSHd5SmpDQXdKWTlIMTkzTDYyRUdQSGhNUkhjdllxWjJIVG05cXFLMG1hOTluekx6cUprNW43Y2VBZ2FXM1BJU2Z5Y3lJeE5HNFhDNCtmdjBaeGt5ZXpaaUxKanB5T3AxazdQd1lGekI5MGJXOVZ0Ty9qVHBGZEhRME1URXhtTTNlRDUwclgxZm9GQkVSOFpSQ3A0ajRYSU1OdGhmQzFnTFlWd3cyNStYUEQvV0g0VUh1cjVnZ0dCSFV0ajA4R0tJczdpRzBsN1AvYk8vVjN4dUNRc0pZL2NoVEJJZEZlUFU2bTk1K2pzM3Z2T0RSdVM1WDUzOFJ1emE4Z2RGb1pPTE1KWnpPMmcrNGwvSlllck43QnR2VFdRZklPMzZZNFozY08ybzBHamx6SW9PeXMzbU1uVExQNjg5WFJFUkVmRStoVTBSOG9xWUZ0cDBMbWdkTHdIR1plekFUUW1INmNKZ1dBOU9Hd3pCTDM5WFpsOElpdlRza0ZpQmw0a3dpWStJOU9yZXF2SWlUNmJ2YjdYTzVYQlRsWlRObC9rb0NBb002UE1ibGNuRnc2em9DQW9PWlBHZFpwKzNPV3JhYUQ5YjhpZ05iM21mSlRROTAvVW1JaUlqSWdLTFFLU0o5cHJJWnR1UzdnMlpHK2FVbit4a3FJYk9uanV6ZHpMRUQyem85Tm52NWFxYk1YOWxoZi9MNDZSNVBKSlI3N0ZDSDBHa3dHSmgxMWMyTW5iYmdrbytwS0NsZ3pvcGJNZnNIZEhwT2ZQSTQ0cFBIYy96UURxWXVXRVY0MUhDUDZoRVJFWkdCU2FGVFJMenVjQm1zUFE2N3pzS2xPalJUSStDcVJMZzZ5VDFNVnE1c2VId3lpV1BUT2owV016TEZhOWVkT0h0cHAvdWRUaWQ3UDMyYndPQlFKczlkZnRrMlppeTVnYk12L3BvRFd6OWcrYTJQZUtQTVFTazlQWjI5K3c2UVg1Q1BKVENZM0p4c1g1Y2tBMXpTNkxHME5EV1NtSmpBbk5telNFdEx3MkF3WURCYzRSNEZFWkV1VU9nVUVhOXd1R0R6R1hqanVIdjIyYzZNRG9kbG8yREZLRTNLMGgweEk1T1pzZVFHWDVmUjZzaWVUZFJVbExEa3BnY3UyY3Q1WG56S2VHTGlrOGpKMk1QTUpUZXF0OU1ETDZ4NWtkb21KekdqeHJOdytzb082N2FLZEZkRmNRRVZKZmw4c20wdit3NGM0b0g3N3NGa01uVzYxcStJU0hjb2RJcElyMnF3d1hzNThQWUpLRy9xZUR3bDNOMmp1V0lVeElmMGZYMjlvYVdwa2NNNzFsLytuT1pHQUtwS3o3TG5rN2N1ZSs2dzRTTkpuVEszMStxN25CTVp1eWtyeXZQbzNOckswaTYxWFYxZVJOU0loQTVyY1RiVjF3SjBXTXBrNm9KVjdOdjhMdlUxbFFxZFYvRDdaNTRsSWk2VlJTczd2MDlXcENlaVloT0lpazFnM0xRRlpPeitoS2YvK2p5UFBmd0FGb3NGUHo4L1g1Y25Jb09BUXFlSTlJcG1CN3h4ek4yejJYalJFaWRHQXl4TmdMdkd3L2hodnFtdk4xbGJtamk4L2ZLaDg3eWFpcElybnBzOGNVYWZoYzR6MmVtY3lVNzNTdHRMYm5vQXA5T0owV2hrNzZkdjA5UlFoNS9KVE1tWmt3Q0VSNDFvZDM3S3BKbU1uanpMSzdVTUppK3NlWkh3dUZRbVhXSmlKcEhlTkdYZTFXVHVnalV2dmNKOTkzeU9rSkFRQlU4UjZUR0ZUaEhwRWJ2VDNiUDVjaFpVdDdRL0ZtaUNHMGJEbmVNaEp0QTM5WGxEU1Bnd0h2em1yM3F0UFQ5VDMvMVRmUFVkajNWcElxR1BYMyttUysyZkg0N1hXRmREOXVHZEFKajlBeGlUTm9mVWk5YnMxRDFqVjVhZW5rNU5vNVBGNnVHVVBwUTIvMm8yL2ZNVWUvZnVaZUhDaFZnc0ZnMjFGWkVlVWVnVWtXNXhBUnZ6NE8rWlVOelEvbGhNSU53K3poMDRnODArS2MrckRBWkRwOHVGOUdkcGM1ZVRkb1hKZlM2V1BHRTZqMzJ2YTZIenZLdHVlWWlscXg4RUZDNTdZcysrQXd4UEd1L3JNbVFJaWg4OWljeXNnNlNscFdFMm14VTZSYVJIRkRwRnBNdDJuWVcvWmNEcG12Yjd4MFc2ZXpXWEpicUgxRXIzWENrZ21zem1ib2ZCM25iYlkvOTF5V01LbXoxWGtKL1B3dWtkbDc0UjhiYW8yRVNPN05wQVhWMGQ0ZUhobUV3bS9VNkxTTGNwZElxSXg4cWE0UC8yd1A2Uzl2dmpndUh4NmJCb3BHL3FFaG1zQWdLRE5FdXQrRVIwM0NqOEF5elliRGFzVmlzQkFRRUtuU0xTYlFxZEluSkZMdUNmMmZCQ2hudkNvUE1DVFhEZlJIZnZwbGtqcjBSNlhkNnBFNzR1UVlhd29vSThIQTRIVnF1MWRaSXdFWkh1VU9nVWtjdktxNFdmN1lic3F2YjdWeVhEdjB5RGlNc3Z4eWdpUTFCNWNUNmg0VkdkM3Z2Y1dGZERiVlVaSXhMSHFPZnNJdGFXWm1vcVNvaU1pY2RrOXZ5RytMTzUyY1NPU3ZWS0tIUzVYTmp0ZGx3dVY2KzNMU0pEaHo2eUVwRk8yWnp3WEFiOHkvcjJnWFBDTUhqNkduaHFyZ0tuaUhUdTA3Vi9aZE5iejNWNjdOVFJBN3ozd3Y5aHQxazdQZDdVVU1mTzlhOWpzN1owZW55Z2FHNXFvS2FpOUxKZmRwdXQzV05LOG5ONCs5bWZVbDFSM0xydlZOWitEbTVkZDhucjFGYVZzKzZsMzdEM0N1c0JpNGo0a25vNlJhU0RyQXAzNzJaaGZkcytpNSs3WjNOMXF1L3E2azMrUmhkV3AzcFpCZ1c3TzV5bzE2eWpncHdzRG05ZlQ5blpYREFZaUl5T1krcUNhenhlTnFjN3FpdEtxS2tzWmZLOEZkMTZmRlZaRWNjUGJpZi9SQ1lyN255TTZOaEVqdTdmeXE0TmIzajArS2dSQ2F6K3dsTWQ5aGZsbldEVFc4OXg5UjJQTVNKeGRJZmpucjVXTlJXbEhONnhuck81eDJtc3F5WXdPSXlSb3ljeTY2cWJDUTZMYUQzdjBOWVB5ZGkxOGJLMVh2L0FWMGtZUGZHeTU5aXNMZXovN0gycXk0dFpldk9ESFpaWUNvdU1adFpWTjNOazd5YW1MYjRPUzJEd1pkdnJEdlZ5aWtoUEtYU0tTQ3VuQzU3UGhGZVB0dDgvT1JxK1BROWllLys5ak0vb0xkUmdvci9OenVSbHA3UGh0YWVKR1puTWxQa3JzZHVzNUJ6Wng4YTFmMkhXc3B1WnVmUkdyMXozZE5ZQkFFYU5uZEt0eDhjbmorT1dSNy9GaG44OHpidlAvWXpWanp5RncySEhick15NzVvN01Kc3ZQOFRDRWhUU2JydTBNSmZETzlhVGUvVGdKUi9UbGRmcTlORURGSjg1U2RLNHFWaUNRcWtvUHNQeGc5c3B5RG5DSFYvNlh1dVE0bW1Mcm1YQ3pNV2RYcSttc3BRTnJ6M3QwZXN4ZnZwQ0xFRWhiSHpqenhqOVRMaWNUbktQSCtwd250UGg0TFhmZmFmRC9xdFdQMFRLeEJrZVhVdEV4RnNVT2tVRWdPb1crTkVPU0M5cjIrZnZCMStjQXJlTmc4SFdoeFJvY21HekRyWm5OVFM1YkkwWURBYjgvUHpVMjNtQmxxWUdsdDM2Q0dPbnptdmROMlBwamJ6NTV4OXphTnVIVEptL0VyTi83NCtSUDNGNEp3QnIvL1REZHZ2RGhzVnd4NWUrNjFFYmtURngzUHJvdDhuYTl4bFJzWWtVNStjQU1HN2FnZzZoOG5LMnIzdVZySDJmRVJBWXpNaVVDUlNlUHRicGVWMTVyVktuekdQcXdsWHQ3cC9jdFdFdEdiczJrbk5rSDVObUx3VWdNRGlVd09EUVRxL25kRG85Zmc0QVNlT21jdTI5LzBaa2RCd05kZFVrVDVnT2dMV2xpVjBiMWpKKytrSkdKSTdwOUxFeDhjbGR1cGFJaURjb2RJb0lSOHJoQnp1Z3FybHQzNFJoOE8zNU1OTHo5M2NEU25TZ2l3YXJFNGR1YlIvWW5EWU1qZVVZalViTVpyTkM1d1hHVHAzZjRmWHdEN0NRTkg0YW1icy9wYTY2Z21IRDQzdjFtbWR6czkxRGErY3VKenB1Vk92K3pOMmY0blE2THZQSU5zMk45VmlDUWdnSURHTEdrdXQ3VkU5QVlEQXpyN3FKdExrcnlOcTMrWktoc3l1dlZVaDRaSWZIeDQ1S0pXUFhSaHoyenU5VDdZbW1oam9DZzBOYmgrR2VIOExyZERwWi8rb2ZjRG9kakpreWwrallSQURxcWlzb0x6cWozazBSNlZjVU9rV0d1RGVPdzEvVDNVTnJ3YjMweWNOcGNOZDRNQTdpOSs4UlFVYktHKzNVMmtCenFnMVFMaWMwMTJDME4yQUtDc0xmMzcvUGxuU1lHZ09IUzRISmZYSzVicmxVQUQ4L2dVK0FwZVBNc2oxMWVNZDZBa1BDbUxmeWpuYjNIaDdldnA2SW1MaDI1eDdkdjRYNGxBbXRZUW5jOTB1KzlkZWZNR2JLWE9aZGZUditsc0FlMVRONytXcVB6dXZwYTFWMk5nK0E0U1BiM3l1NmZkMnJaSi9yK2IyUXAvZElGcDQ2eXZyWG5tYmg5ZmN3WWNhaWRvL2Y4dTRhaXMrYzVMcjd2dHp1TlR5WnNZZjluNzNIalovL2QrS1N4bnAwSFJFUmIxUG9GQm1pR3UzdzAxMnc4MnpidnVGQjhKTWxrQkx1dTdyNlVsSzRpNlBsZHV6NCs3b1U2UTViRTRiYU01ak1aa0pDUWpCM1lZbUpucG8ySEY0ODRnNmUwNGIzMldWN3pHWnRJZS80WVVJam93a0s3ZDFmOVBMaWZBcE9IbUh1eXR2YkJVNjd6VVpOUlFsajB1YTBPLzlrK203MmJYcUhSZGZmeS9oemdTbzBNcHEwZVZkemFOdUg1Si9JWlBtdGp4Q1hQSzVYNi9UVTVWNnI1c1o2ck0xTk5EYlVjaVk3bmZTZEh6TjF3VFVkSmlncUtUaEZUSHdTRTJZdGJiZS9zYTZhM1IvLzg0bzFqRWhNSlhuQ2RMYSs5eUtWSlFYTVgzVVhkbXNMVzk5L2lmeVRtYXk4NjB0RVJNZFNYMXVGdzJiRGJyTVNsenlPb0gxaGZMTDJMOXorcGU4U0ZCTFc4eGREUktTSEZEcEZocUREWmZDTFBWRGMwTFp2NWdqNC9rSUk3cnYzN1Q1bE1CZ3dtVXlraGplUlUybkZackNBVWY4a0RnaE9PelRYWUtqTnc4L1BqK0RvWWIwc0FBQWdBRWxFUVZUZ1lDSWlJakNaVEgwMnZQYWh5YkM5QUg2K0IzNjRHRklqcnZ3WVgzUFk3WHo2NXQ5b2FxaGoyVFYzOXZwcnRYdkRXaXhCSVV5Y3RaU0s0Z0tpWWhNQUtNbzlqc3ZsSWo1NWZMdnpiL2o4MTlpKzdsVzJ2UGNpSlFXbldIVDl2ZmlaVE14ZXZwcVJLUlBZOVBaelZGZVUrQ1IwWHVtMTJyVmhMU2ZTZHdGZ01CcVp1ZlFtcGkxYzFlNGNwOE5CZFhrUnM2NjZtZFNMQXJmTDVXTDg5RVdZQXl5WHJjTmtOclA4dGk4UUZCTE9xYXo5ekZoeUF4bTdObklxYXo4QUg3M3krMDRmNTJjeTQzUTYyUHpXYzF6L3dGYzE3RnhFZkU3dnNFU0dtSTlPdzYvMnRRMm5CWGdrRGU2ZjVMdWFmTVZvTkJJUUVNQ28wSHFLS2t0b05vVGdORm5jazZHYXRBaHBmMkp3dE9CeUFiWkdhQ3JEYUd2QVpEWVRHQmpJc0dIRENBZ0k2TE9odGVjOU5RKyt0dzBlM3dBUFRuYjNlRTZMNmRNU1BGWmZXOFVuYi95RjBzTFR6Rng2WTdzSmMzcEQzdkhEbk0wOXpwS2JQMDkxZVRIdi9PMS9HVHQxUG90dXVKZmpoM2NRRUJqTThJVDJ2WUIrSmpNcjd2Z2lZY09HYzJqYmgxU1dGbkxEQTEvRFA4QkNYUEk0N256aUIvaGZJWlI1Z3lldlZkcThGWXdhTjVYbXhqcEs4bk00dVBVRGNvOGU0THI3dnR6YUsxcFpkaGFIM1U3VUJVTmZ6ek1ZREsyejNGNkp3V0JnL3FvN21iNzRlaXhCd1V5YWZSVWg0Y01JQ28zQTM5K0NPZURjbHpuQS9hZC9BQWFEZ2V6RE96bXc1UU1hYXFzSUNSL1dzeGRGUktTSEZEcEZoZ2luQzU0NURHOW10KzBMTnJ0N04yZU84RjFkdm1ZeW1RZ0pDU0hSWktLbXBvYjYrbUxzZGp0T3AxTnIwL1ZEQm9NQm85R0lLU2lJa0pBUXdzUERzVmdzbUV4OS85OVphZ1Q4NVZyNCtXNVljd1E0MHJ2dEd3M1FjVFhKcmp0eklwUE5ieitQMDJGbitlMlBkdWgxNnczQjRjTVlQaktGOGRNWFlqQVlXSDc3bzJ4Ny95VktDMDlUWDFQQnBObkxPdjFRd0dBd01HZkZMWVNFRDZNb0w3dGR5RFNaKzM3WXU2ZXZWWFRjcU5hSmtpYk52b294YVhOWi8rb2YyUFh4V2xiYy9pZ0E1VVZuQU5qd2p6OWRzcWR4d2JXZnUrU3lLaGR5dVZ4WWd0eHJWb1dFRHlOODJBaTJmL2dxZHo3eGZZeEdJeHRlZTVyRTFEUW16bDdLenZXdjA5UlF4NHJiSDJYMHBObVkrbkRZdVlqSXBTaDBpZ3dCVFhiM2NpaDdpOXYycFViQWp4YTc3K01jNmt3bUUwSG5KcUtKaUlqQWFyVmlzOWx3T0J3S252M0krV1ZSekdZei92NyttTTFtVENaVG4vZHdYaWpFN1A0OXFyZEJUaFVjS3J2eVl6eGxBSFo4MHJNMmpoM2N6cmIzWHlJcU5wRVZ0MytSOENqdjNJQWFIWnZJdGZmK1cydTRTazJiUTNSc0l1OCsvd3NBSnM5ZGZ0bkhUNXkxaEltemxyVGI5Kzd6UHlkbDRzd093MWE5cFNldjFhaXhhWVNFRCtOczd2SFdmVEZ4U1N5NzlaRk96N2MyTjdMam8zOTR2R1RObWV4MDltMStsK3Z1L1RMQllSRzBORGRRVTFIUytyTmZXMVZHYzFNOTRMNFgxZHJjQktEQUtTTDloa0tueUNCWDJnai8rUm5rMTdYdG16QU0vckRTZHpYMVIrZVgzRENaVEZnc0Zsd3Vsd0puUDJRd0dEcDg5UWNoNW5QRGEzczUwKzNvd1dOTEMzUFo5c0hMSkk2ZHdzbzcvNlhkNUQ3ZWNMNG43cnk2NmdwYW1ocVl1dUFhUWlPaXV0UldmVTBsWllXNWpFeVoySnNsWGxKdnZGWXVwN1BkejJOVWJFTHJmYTBYcXl4MXorQVdFQmpjNmZHTEZlV2RvS2FpdEhXTjB1YkdlbytINTRxSTlBY0tuU0tEV0VFOWZPMFRxRzVwMjdkNEpIeG5nZTlxNnMvNlU0Z1I2YW5EMno4Q2w0dGx0enpzOWNCNXNacUtVamEvL1R3UjBiSE1XdWJac2lVWHlqK1JDVUR5aE9tOVhWcW51dkphbGVTZjZqQkw3Y21NUFRUVVZiZk93bnNsVGZXMUFGaUNRejA2dnpqL0pMR2pVbHRycTYwc0l5ajB5ck5YdFRRMTRuUTZDUFR3T2lJaTNxTFFLVEpJbmFxQmIyeUMyZ3ZXS3I5clBIeHBtdTlxRXBHK1UzWTJGNVBabjhNNzFuZDZQQ1krbVpTSk03RGJiT3phOEFiVEYxL1hLeFBPVkZlVXNPN0YzK0J5T2xsNTE1ZTZOY1F6TC9zd3dXR1J4TVFuOWJnZVQzajZXb0Y3Mk8vSWxBbU1HSldLMFdpa3REQ1hNOW5waEVaR00zdjVMUjVkcjdHdUdvQmdENEtqdGFXWjhxSXp6TDRndkJlZVB0cnBCRVVYcXl3dDVJTVhmODJEMy9obGo5YzhGUkhwQ1lWT2tVRW91OG9kT0J2dDdtMEQ4TFhaY0dOdnpFb2lJZ09DdGJrSm03V0Z3OXM3RDFMalp5d2laZUlNbXB2cU9YdjZHTG5IRHJMcTdpY1pucERTN1d2bW44amswN2YraGdFRDE5My9GU0pqNHJyY1JtTmREUVU1V1ZlOEQ3UTNlZnBhQWN5OStqWnlNdmVTdWZzVDdEWXJvZUZSVEYxd0RkTVhYKy94a05maS9KT1lBeXl0dzJVdnB6QW5DNWZUU1Z5U2UrbVlVMW43cVN3cDlDamdOalhVWVRRYUZUaEZ4T2NVT2tVR21Zd3krUFlXYUhhNHQ0MEc5d3kxaTBiNnRpNFI2VnNQZit1M0hwMFhFaGJKNmtmL2svV3YvSUgzMS95S1ZYYy9RY0tZcnEraHRPT2pmM0JrenlZaW9tTlpkZmVUM1o2MDZHVG1IbHd1RjBuak93NnRmZlczLytWUkcvZi8rODg2QkswWlMyNWd4cEliT2ozZjA5Y0tZTnFpYTVtMjZGcVB6OS8yd1NzQW1BTXMrQWRZcUtrbzVXVEdibEltenZSb09IOWVkanBtL3dCaVJpWnpNbU1QVzk1N2tjU3hhU1NObTlycCtRR1dJQXBQSGFYdzFERk9adXdtSWlyVzQxcEZSTHhGb1ZOa0VEbFFBdC9aQ2phbmU5dHNoQjh1Z3JsZDcyd1FrU0hFRWhqTTlROThsWFV2L1lZekp6SzZGVHJkOXh5YW1YWFZ6VDJhTlRWczJIRGlrc1lTT3lxMWRWOTgwamdXWEhlM3gyMzRtZnJQckszMXRaV3Q5NmdDK0psTUpLUk85dmo1VkpZV01pSnhES1VGcDlqMDFuT01HanVGRlhkODhaTG5qNSt4aU5QSERyTHVwZDlnRHJDdytJYjdldndjUkVSNnl1RFM5SXdpZzhLQkV2aXZyV0EvRnpqOS9lQm5TMkZLUDEyc1hrU3U3UEhISCtleDd6M1RaOWV6V1Zzd21mMDFvWllYT094MlhDNG5maVp6bDEvZjVzWUdMRUhCbEJTY1lrUkMzOTBuOGRjZlBjNlRUejVKZEhRME1URXhtTFVFaTRoMGszbzZSUWFCckFwM0QrZjV3R254ZzU4dmcwbGRXNlZBUklZNFQ5ZU5sSzdyeVF6QzU1ZWo2Y3ZBS1NMU214UTZSUWE0N0NwNDZyTzJJYlZCSnZpLzVUQXUwcmQxaVlpSWlJaUFRcWZJZ0paWEM5L2NETTNuWnFrTk5zT3ZWOERvY04vV0pTSzlJMm4wV0YrWElFTllYSUo3eVJvTnR4YVJuakw2dWdBUjZaNkNldmo2Sm1pd3ViY0RUZkNyNVFxY0lvTkpTMU1qRmNVRnZpNURocUR5b2pOWW01dDhYWWFJREJJS25TSURVR2tqZlAxVHFHbHhiNXVNOEw5TFljeVYxeGtYa1FGa1pNSklLa3J5ZlYyR0RFRVZ4ZmxFUlEzRFlERGc1K2VuM2s0UjZSR0ZUcEVCcHM0SzM5Z01sYzN1YmFNQmZyQVFKa2Y3dGk0UjZYM3o1c3ltNVBRUlg1Y2hRMUJoVGdhcFkwWmpOQm94bTdzKzQ2Nkl5SVVVT2tVR0VMdlR2U3pLMmZxMmZkK2FCL1BqZlZlVGlIalBsQ2xUQ0E4eWMyVDNwNzR1UllhUTlCMGZFMkN3azVpWWlNbGt3dC9mSDZOUmJ4bEZwUHYwTDRqSUFQSy91K0ZvUmR2Mms5Tmh4U2pmMVNNaTNuZi9mZmRTVlhpQ2pOMmYrTG9VR1FMU2QzNU1aV0UyaXhjdHhHUXlFUklTb3ZVNVJhVEhEQzZYeStYcklrVGt5djZlQ1M5bXRXM2ZPeEVlbmVLN2VrU2tiemlkVHBxYW1sano0c3MwMmczRXBVd2lLamFSNkRoOTRpUzlvN3pvREJYRitSVG1aQkpndExONDRRTDgvUHdJRFExbHhJZ1JCQVlHcXFkVFJIcEVvVk5rQU5pY0QvKzlzMjE3U1FKOGY2SHY2aEdSdm1XMzI2bXJxMlB2M3Ixa0hUdE9XVmtaL2dGQkZCWGsrcm8wR2VEaUVwS3hOamNTSFIzRm1ORXByVU5xQXdNRGlZNk9KaVFrQkpOSksreUpTTThvZElyMGMrbGw3clU0SGVkK1U4ZEZ3bSt2QnJNK2RCWVpVdXgyTzgzTnpkVFUxRkJmWDQvZGJzZnBkS0wveHFVM0dBd0dqRVpqNjVEYThQQndMQmFMQXFlSTlBcUZUcEYrckxBZW50Z0FqWGIzZG5RZy9Ia1ZoQWY0dGk0UjhRMm4wNG5kYnNkbXMyRzFXckhaYkRnY0RnVlA2Wkh6eTZLWXpXYjgvZjB4bTgyWVRDWU5xUldSWHFQUUtkSlBOZG5oWDlaRFVZTjcyK0lIZjd3R2tzSjhXNWVJK0piTDVlcndKZEpUQm9PaHc1ZUlTRy9SbUFtUmZ1cS9kN1lGVGdQd3c4VUtuQ0tDQW9HSWlBdzRHamNoMGcrOW5BVzdpOXEybjV3QnMwYjRyaDRSRVJFUmtlNVM2QlRwWjlMTDRJWE10dTBWbytDMnNiNnJSMFJFUkVTa0p4UTZSZnFSaWliNC9uWTRmNGRXU2poOGM2NVBTeElSRVJFUjZSR0ZUcEYrd3U2RTcyeUZPcXQ3MjJLQ255elIwaWdpSWlJaU1yRHA3YXhJUC9IYi9YQ3l1bTM3L3kyQTRVRytxMGRFUkVSRXBEY29kSXIwQTFzSzRNUFRiZHYzVElENWNiNnJSMFJFUkVTa3R5aDBpdmhZYVNQOFlrL2I5cFFZK01JVTM5VWpJaUlpSXRLYkZEcEZmTWpwZ2gvdGdDYTdlenNpQUg2NENJeGFnazlFUkVSRUJnbUZUaEVmZWpFTGpsVzJiWDl2SVlUNSs2NGVFUkVSRVpIZXB0QXA0aU5ISytDbEkyM2JkMCtBcVRHK3EwZEVSRVJFeEJzVU9rVjhvTkh1SGxaN2ZqM081RERkeHlraUlpSWlnNU5DcDRnUC9HSVBsRFc1dnpjYjRRZUx3RS8zY1lxSWlJaklJS1RRS2RMSE51VEMxb0syN1NlbVEwS283K29SRVJFUkVmRW1oVTZSUGxUZUJMODcwTFk5Y3dTc1R2VmRQU0lpSWlJaTNxYlFLZEtIZnJZYm1zOHRqeExtRDkrWjc5dDZSRVJFUkVTOFRhRlRwSTlzeklPRHBXM2JUODJEOEFEZjFTTWlJaUlpMGhjVU9rWDZRSzBWL25pd2JYdHBBc3lQODEwOUlpSWlJaUo5UmFGVHBBLzhaaC9VV2QzZmgvckQxMmI3dGg0UkVSRVJrYjZpMENuaVpidUtZTXNGczlYKzZ3ejMvWndpSWlJaUlrT0JRcWVJRnpYWTRQLzJ0RzNQR0E0cmszeFhqNGlJaUloSVgxUG9GUEdpUHg2RTZoYjM5eFlUL09jODM5WWpJaUlpSXRMWEZEcEZ2T1JJT1d6SWJkdCtZanBFQi9xdUhoRVJFUkVSWDFEb0ZQRUNwd3Qrc2JkdE95MGFiaHp0dTNwRVJFUkVSSHhGb1ZQRUM5N01ob0k2OS9kbW80YlZpb2lJaU1qUXBkQXAwc3RxV3VEdlI5cTI3NTRBY2NHK3EwZEVSRVJFeEpjVU9rVjYyZE9Ib01udS9qNG1FTzZmNU50NlJFUkVSRVI4U2FGVHBCY2RLWWRQOHRxMi8zMjJlM2l0aUlpSWlNaFFwYmZESXIzazRzbURGc1REM0RqZjFTTWlJaUlpMGg4b2RJcjBrbmRPdHA4ODZNc3pmVnVQaUlpSWlFaC9vTkFwMGd0cVd1QzVqTGJ0K3lmQjhDRGYxU01pSWlJaTBsOG9kSXIwZ3I5bHRFMGVGQmNNOTB6d2JUMGlJaUlpSXYyRlFxZElEK1hXd3JwVGJkdi9QaHRNK3MwU0VSRVJFUUVVT2tWNjdNK0gycjZmSFFzelIvaXVGaEVSRVJHUi9rYWhVNlFIRHBmQjN1SzI3U2VtKzY0V0VSRVJFWkgrU0tGVHBKdGN3Ty8ydDIxZm53SkpZVDRyUjBSRVJFU2tYMUxvRk9tbWowNURYcTM3K3dBL2VIU3FiK3NSRVJFUkVlbVBGRHBGdXFIWkFjK210MjNmUFFFaUFueFhqNGlJaUloSWY2WFFLZElOcng5enI4MEpFQjRBbjlNU0tTSWlJaUlpblZMb0ZPbWk2aGI0eDdHMjdTOU9CWXVmNytvUkVSRVJFZW5QRkRwRnV1aUZUR2h4dUw5UENvUHJVbnhiajRpSWlJaElmNmJRS2RJRnBZMnc3bFRiOWxkbWdjRjM1WWlJaUlpSTlIc0tuU0pkOEVJbU9GM3U3NmNQaDJreHZxMUhSRVJFUktTL00vbTZBSkdCb3FnQlBzNXQyLzZpbGtnUmtUNlducDdPdnIwSEtNalBKOUFTVEU1dXRxOUxra0ZtZE5KWW1sb2FTVXhNWVBhY1dhU2xwV0V3R0RBWWh0YTRIdjJ1OVYvNkdSMllEQzZYeStYcklrUUdndi9lQ1p2ejNkL1BpWVdmTHZWdFBTSXl0S3g1NFVXYWFwMk1paG5IaUtoRVlxTVNmRjJTREZMRkZRV1VWT1J6dWppTG9IQXo5ejF3RHlhVENhTnhhQXlRMCs5YS96ZlVmMFlISW9WT0VRK2NxWU12Zk5pMi9lZFZNQ2JDZC9XSXlORHl6TytmSlM0aWxUbVRsdm02RkJsaWRtZDh3dG5xa3p6ODJBTllMQmI4L0FiM2RPMzZYUnQ0aHRyUDZFQ2xqd05FUFBDMzlMYnZGOFFyY0lwSTMxbnp3b3ZFaGV0TnNQakd2Q2xYRXhlWnlrdHJYcUcrdmg2SHcrSHJrcnhHdjJzRDAxRDZHUjNJRkRwRnJpQ25HcllYdG0wL25PYTdXa1JrYUVsUFQ2ZXh4c21jeVhvVExMNHpQKzFxckEyd2QrOWVXbHBhY0RxZHZpNnAxK2wzYldBYkNqK2pBNTFDcDhnVlBIdEJMK2ZTQlBWeWlramYyYmZuQUVuRHgvbTZEQkZHeDA4aUsvTVl0YlcxZzdJblNiOXJBOTlnL3hrZDZCUTZSUzdqV0NYc0xYWi9id0FlbnVMVGNrUmtpTWt2eUdkRVZLS3Z5eEFoTmlxUnNySXk2dXJxc052dERMWXBRZlM3TnZBTjlwL1JnVTZoVStReW5zOW8rMzc1S0JnVjZydGFSR1RvQ1F3STBzeVowaS9FUlk4aXdOK0N6V2JEYXJVT3VqZjArbDBiK0FiN3oraEFwOUFwY2drbnFtQi9TZHYyZzdxWFUwVDYyS204RTc0dXdhY2FtdXF3Tyt5ZEhqdGJsa2V6dGFtUEsrbzlQWDFEN0lzMzFBVkZlVGdjRHF4VzY2QzdaMjZvLzY0TkZvUDVaM1NnVStnVXVZU1hzOXErWHp3U0VrSjhWNHVJeUVCUVUxL0ZMMS82SnZuRk9lMzIvMm50RDlsL2RHdW5qL25UMmgrU2ZtSjNwOGMyN1h1SE5SLzhxdE5qejc3OVU4NFVYVDRvTkxVMFVsaWEyeTZnYmR6OUpzK3MvVkhydHN2bFl1UHVONm1zTGJ0c1d4Y3JxeXJpMVkvK1FFVk5hWmNlQi9EZWxoZlp2UDg5ajgrdmI2eWx4ZHJjdWwxY25zOGYzL2creGVYNVhiNTJUN2xjTGcxZDlJTGFobXArOTlwMytOUGFIM2JwdGEycHJ5Sy81SlRIWDFaYml4ZWZSWHNIam0zajJiZC9TbjFqYllkalRxZVRGOWY5aGdQSHR2WDZkZlV6MmorWmZGMkFTSDlVVUEvYkxwaXg5djVKdnF0RlJLU25yTFlXUHRuekZsVjFaZHgzM1plOWRwMnF1aklhbXVvSUNteC9MNExWMW9MakVqMldqYzMxMkIyMlRvK2R5TTlrK3JpRjNhN24wUEh0Yk56ekp2LzJ1UjhUR1JZTlFHbFZJWmFBb05aem1sb2F5U3ZLWm0vV1pxNlpkeWV6SnkzMXFPMDlSelp4K3V4eEFnT0N1MXhYY3Z4NDFtMTdoWVZUVnhIZ2IybmRmekwvQ0tmUEhxUEYya1N6dFluYWhpcktxNHBvdGpheFpNWU5MSis5R29Eb3lEZ2lRcUw0Ky91LzVQNGJ2a3JDOEJSZVd2ZGI4a3R5TG5YSlZxdm0zOFdzaVV1NlhMTjRMcS9vQkc5dGVvNDdybjZNeEJHanIzaSt5K1hpdlMxcnFHK3N3ZTZ3cy8zd2VoWlB2ODZqYSswL3VvVnRoejY4OG9ublBMTDZxUTQxNVJSa3NmM3dlczZXNVdMQVFIUmtIQXVtWHNPa2xKbnR6bXRxYWVRWGE3N2VhYnUzTDMrVXROUTVyZHRWdGVXczMvazZzVkdKRkpTZWFuZHVWUGdJU2lvTE9GMTRqTW1qWjNNczkxQzc0OFBDaGpOOFdMekh6MGtHQm9WT2tVNjhmS1R0KzlteE1EYlNkN1dJaUhSWGk3V1pROWs3MkhGNFBYV05OWXhKOE80bmFGVzFaWmo4VEVTR3VnUGV1NSt0NGVqcEE3VFltdG00NTAwMjdYdW5ZNDIyWmo3YThROCszcldXaDI3NkQyS2ozWk81RkpibVV0ZFF6Y1RrR2QydTU4Q3hiWXhKbU53YU9BRktLZ3FZZU1HYjZTQkxNQS9kL0EzVzczeWRkZHRmb2JhaGtoVnpibTA5WGxCeWl2cW05ajAxTHBlTDlCTzdpSTlKNGt6eGxZZGxKZ3dmemNzZi9wYUttclo3Tmh4T0I3OTg2UnV0MnpjdWZvRGlpak5rNXV3bEtYWXNnWllRWWlMaW1EWjJBV0Voa1VTSHg3YWVhL0l6Y2ZlcUozbjFvOTl6T0hzbkNjTlRXREQxR3FZMnpiOXNIZTl2ZmVtUzRiOHIxSVBVdWNMU1hIWWNYcy9SM0lOZGV0eldnK3ZJS2NqaTVpV2Y1Mng1SHB2M3ZVdHkzRGdTUEFpczRMNGY5Vjl1Lys1bHp5bXB5T2UxRFU5MzJKK2RsODVyRzU1bVpFd3k4NmVzeEdhM2NpUm5IMnMzL29WbHMyNW02Y3diVzg5dGJta0VJRFZoTXJIUm85cTFFM05CU0xUYVduaHI4M09ZVGY0NG5RNjJIUGdBUDZOZjYvR3hvNlp5NE5nV1lpTGoySnUxR1pPeGZSeVpNblplajBPbmZrYjdINFZPa1l1VU5NSW5aOXEyNzV2b3UxcEVSTHFydHI2S1A3eitYZXdPTzVOU1puYjVqWENYcnRWUVRVSHBLVTdtSHlISUVzS3hQSGZQeFppRVNVd2Z2NUMxRy8vQzVERnptSmpTTVVDK3R1RnBaazFZd3RoUlV4Z1dQcngxLzZIc0hjUkV4aEhnSDlpaEorUzhndExUT0YzdDc5c3krWmxKVFp4TWZuRU9GVFVsckpwL1YrdXh1c1lhNmhwcmlMdm9EYlBKejhTTmkrOGpPVzRjU1hIdGw4M1lmbmc5cHdxUHR0dG5kOWh3dVZ3VWxaL2hyVTNQWGZIMXVXdmxsL2pjTlU5d1BPOHd3eVBqQ1F0cCt5VHpTTTQrRWtlTUlYNTRNc1VWWjBnWVBwbzdWLzdMSmR2S09uMkFmVWMyOCtCTlgrZUJHNzZHMGVpK1U4cVREeFErM1A3cUZjK1I3bG0zL1ZYMlpYMUdZRUF3S1NNbmNMcndtRWVQMjVPNWljMzczMk5xNmp4bVRGaEVtbjB1K2NVbmVlV2ozL1BBRFY4alBpYkpnMVlNaElkYy90UHgyb2FxVHZjM3RUUnc2N0pIbURwMlh1dStwVE51NU05di9waHRoejVrL3BTVitKc0RXczhGZHlpY2tqcjNFdTAxOHNwSHY2ZTZycHhIVmo5RlFja3BQanZ3SHZkZDkyV2lJMklwTE0ybHFEeVBFVkdKM0xYeVMvenRuZjhsWmVTRWRoLzB5T0NrMENseWtYOGNBK2U1RDhnbVJjSFVHTi9XSXlMU0hVNlhrOUVqSnpFM2JRV2pSMDdneDg4KzRiVnJGWlhsOGQ1bmE3RGFXL0F6K3JWK1AzdmlWVnkvNkI3OC9Fd0VCZ1FSRnR6eGpiRUJBNUZoTVl5S1RXM2RaN1cxY0NSbkwvT25yT1JVNFZFMjdIcWo5WmpMNVd5ZFhHamJvUS94TS9waHZLQVhKU1F3akMvZjg5OFVsYnMvUFh4MS9SODZYUE9kei83T081LzkvWXJQNjN1UFBjUGRxOXEvYmpYMWxmeng5ZTh6TDIwRlY4KzlqZnJHV2o3ZXZaWkYwNjY3WXU5TWZzbEpzazd2NStHYnZvSFJhS1NvL0F4YkQ2N2o2cm0zTVRyQnMwODQ2eHRxS0N6TEJkejN2SHB5VDl4TlN4N29OUEJMN3drTUNPYXFtVGN4TjIwRis3STJleFE2ZDZaL3pNZTcvOG5ZeERSdVd2cDVBTXdtTS9kZC94WCsvdDcvOGRLNjMvQzVWVStRSE9lOTlVT25qcDJQd1dCb3R5L0EzOEw0cEduc3p2eVU2cnFLMXAvcjh6MmRGdzVQdjFoMjNtRWFtK3A0NktiL0lDcDhPTVBDWWppUm44R0pNeGxFUjhSeUtIc0hSZVY1UEhyTHR6QVlETnk2N0JIZTN2dzhzeWRlMWU3REdCbDhGRHBGTGxEVEF1c3V1UFZBOTNLS3lFQVZFUnJGUGRjKzJTZlhHcDg4amY5OCtEZjgvclgveCt4SnkxZ3dkU1YvZWZNbkJGcmE3bmZjdlA4OWp5ZlAyWDkwQzgzV0ppeitRY3lhdUtUZFBZaGJENjdqUkg0bUJTV25pSW1NSXo0bW1WdXVlcWhERzJOSFRlbndKblpuK3NkVTFaWnh3K0w3dXZsTVljT3VOd2dNQ0dMSmpCc0E5L0RnakpON21EWjJ3UlZENTQyTDcrZTVkMzVHYVdVaE1jUGllWGZMR2lhTm5zV0NxZGQwcTVhNWFTdElIREdHMXpZOHplZHYrQnJCZ1dHdHg0N2xIdUpROW5idVdmV3ZlalBmQjg3ZmIrc0ptOTNHQjF0Zkl2M2tic1lrVE9MT2xWL0M1TmYybGp3c09JS0hidm9QMW56d0sxNzg0TmNzbW5ZdHkyYXRidTNWdnBqRGFTZnI5SUhMWHJQeUVoTmVYUnc0MjJxMEF1MERaclAxWE9nMEIxN3lPdFBHTFdEeW1EbDh1UDFWTW5QMnR1NC9jU2FEemZ2ZmMwL3k0N0R4MCtlLzB1N2FmM3pqK3dEY3R2d0xURWllZnRubklnT1RRcWZJQlY0L0R2WnpJN1dTd21CZW5HL3JFUkVaS0Zxc3pWVFZsYmZlazluWVhFOW9VRVRyOGVzVzNNM2N0T1VkSHZmTGw3N1pidHRtdDdFei9lTkxYdWZ3aVYzTW5yaVVncEpUakUrYXhwNGptN2hoMGIyWVRmN3R6b3NNaTI1M0w2ZkQ2ZURkTFd1WWtEUzkyMjlxaitUczQranBnOXkyL0F1dFF3NDljVGg3Wit2OXJBNm5nOWMyL0JHSDAwRkRVeDMxalRYODVwVnZFUlVSeS9ESWVGcHN6WlJXbnUyMG5ZalFxSGJib1VIaHRKd2JrandzZkVTN0laWkY1WG40R1UyYWtLV2Z5Uy9PNGYxdEwxRldWY1RjeWN0Wk5mK3UxakQ1bHpkL1FueE1FamN0ZVlDd2tFZ2V2ZlhidkwzNWViWWQrb2lqcHcreWVQcjFURW1kMnlGOFdtMHR2TFA1aGN0ZXR5djNPRnB0TFJ6UE8weGthRFNoUWVHdCt4dWIzY05yYlE0ck5mVlZCRmxDTUp2TUhSNXY4ak5oZDloSVRaak05WXZ1OWZpNnYzdnRPeDJHeTh2Z29kQXBjazY5RGQ0NTJiYjk0R1RmMVNJaU10QVVWN2lYNzRpTEhvWGRZYWV1c2JwMVFpR0Frc3FDVG50akxwN1ladHVoRDdFN2JBU1lMUjNPelNzNlFXVk5LUk5UWnJKaDExcEd4cVJnTm0wbjY5UitwbzFiY05uNlRoVWNwYm1sa1NCTENLY0tqbDc2UklPQjBTTW5kTmhkVTEvSnV1MnZZQWtJd21hM3RnNXJiV3l1QitCa3dSR3E2eXZhUFNZOFpCaGpFaWFSTW5JaTRSY0V4c2JtZXFwcXl4ZzVQS1YxbjluUG44eWNQZVNlUGM0ei8vd1JuWG5nK3E5ZXN1dy92djY5ZGoxSExwZVQ4SkNvUzU0dmZXL1R2bmZaZW5BZEFXWUx0MXoxTU5QR3RaLzRxYWEra3ZDUVlhM2JnUUZCM0xQcVNYWmxmTUpuQjk3am5jOWVvTVhXeE56SmJSL2V1RnhPUWdMRCtQb0RQNy9zdGZOTFR2SDh1NWMvQjhEdXNQUG1wMytqb2FtT2E1YmQyZTVuNm54UDUwdnJmZ3U0ZTBualk1SzVhdVpOcENhMmY5UGtjcm13MmEyWHZKZFVoaDZGVHBGejNqb0J6ZWZlKzR3TWdTVUp2cTFIUkdRZ09UL2MxZUlmU0VsbElTNlhxOTJNbGprRldSUlg1RlBmV0VPenRZbm9DUGRzckJldUc5aHNiV0puK2daV3piK3IwMlVndGh6OGdIR2pwcmErTVRjWURFd2Z0NUF0Qno0Z0xYVnV1eGt5TDVhWnN3ZUFIZWtiMkhOa1U2ZkRDczhINFAvM3hmYXpmTnJzTmw3LytCbWFXaG94R0F4c1BiaXU5WmpyWE05TXhzbmRtUHphZW4wYW11cElqaC9QbUlSSmhBVkhFQmJjMXV1YmVYSXZPdzV2NEpzUC9ySkRqZU9TcG5MSGlzY0ErTWVHcHdrUEdjWjFDKzhCM0QxSTVkWEZuVDYvUjIvOVZydGVxY3lUZTltYnRmbVNyNGYwdlJGUkNZeE5UT1BHSlErMCszbTRISVBCd0lLcEswbExuY09Pdyt1Wk9hSDljamNPcDZOTHZlNlhVMXRmeFJ1Zi9JWEMwdE1zblhsanU4bUZBRkxpSjNETFZROWhOZ2ZRMU56QTJiSmNNazd1NXRYMWYrRHVhNTVnWE5MVTFuT2RUZ2Y1SlRrZVRiUjFuc1Uvc01OTXRqSjQ2RzlXQkxBNTRaL0gyN2J2blFqR3ptOXpFQkdSVHVRVm4yQlU3RmdBOGt0eUNBMEtidzFCMXk3NEhERVJjVVJGakdEcndYVms1Nlh6NkszZkFpRHIxSUhXSWJrVy8wQW1qNW5EcklsTE80VE8zTFBabkM0OHhpT3JuMnEzZjI3YUNuWmxiT1RBMGEzTW1ieXMwOXBxNmlzNWtyT1BXUk9Ya25seUQ3Y3VlNFR4eWRQYW5lTnl1Zmp6UDM5TTZFVmg0UHdhaXNVVitTU09HRU5sYlNsZnZmZC9XbzlYMUpUeXg5ZS94MjNMdnRCdU1xQi9iUGdURHFlamRYdk4rNytpNlZ4UFVYTkxJODNXUnY3ODVuKzNIbDgyODJhc3RoWUN6SmJXSVlzR2d3R2p3ZGpwRU1hTEdRMUdESWEyWVplWHV2OVBmR2RTeXN3T2ExOTZLalFvbkdzWGZLN0RmcXV0dWNQUTh1NDRjU2FUdHpjL2o4TnA3N0RtNW5ramh5Y3pjbmh5Ni9hc2lVdVlPblkrYXo3NEZadjJ2OXN1ZERhMU5ESmw3RHlXemJxNVMzVmMrTUdOREM0S25TTEF4anozOEZxQWlBQzRKdm55NTR1SW5KZGJDKytjZ093cU9GN1plKzBhRGVEWktuMzlRNHUxaWRObmoxRmRWOEhKTTVta3hFK2dxcmFjcHBZR3dvSWphYkUxYzdZc2o5cUdhbXgySzJmTDhnRDNmWXJOTFkyY0xjc2pNaXlHMVVzZjdOQUxhYlBiK0dEYnk2UW1UTzZ3c0gxb1VEalR4eTlpNDU0M1NaSEh0d2dBQUNBQVNVUkJWSTRmVDB4a3g1dnhkeHplQU1EaTZkZGo4ak96OWRBNnhpVk5iWGVkL1VlM1VsWmQxRHFMNkhrYmRyMUJaczVlYmxoMEwwMHREZXc1MHZtRUxGZXlZT29xSEU1M1QrcVo0cE1jT0xhVnEyYmUxSG84TmpxUmpKTzdDUW9NN1ZiN2YzM3JmL3BrZUcxMUM2dzdBbnZxb043Uk50djdRRGJRZnRjdVZOOVlTMm5WV1g3Ni9GY3VlOTdsN3VrOGVHdzc3Mjk3aWRpb1JHNWY4VVdpTGxpNjZFcVM0c2IrZi9idU96eXE2MHo4K0hmNnFQY3VvWUpFa2VpOW1vNHBCZ3d1dUpmWXpqcmVKTTR2WlRmWlBKdGtzOWxrMTV0a2t6aHhuTVJ4TjNaY3NDbkdOTkdiQ2dJRUVrMElWZFI3bmY3N1kyQ2tRUldRR0pYMzh6eCtmUHM5STUwcjdqdm5uUGNRN0JkT3hVM2prT3VhcXZIMjlPUFg3MzMvcG5wcGM2emZLRlA3OVFrSnM3aC80VE85dnI4WVBDVG9GQUw3TkNrM3JFOEFsYlJ5Q2lGNllkTjVlUE9zZlRreEFEYU9BVzNYUFR4dmlRSTRsdHczMTdvYkhsM3hUVDdlL1dmZTJ2b0t6YTJOUExUc1JRNW1iT2Q4dTNHY056SmlBcnp4eGE5UXF6Uk9MNlJkWmE3Y20vSVpqYzExUExucU81M2VlOG1NOVZ3dXlPU1R2WC9obVRYZngxM3Y2ZGhYWFYvQnFZdEhtVHg2TGo2ZWZzeWZ2SW8vZmZ3VERwemM1c2c0V2xwWnlKNlVUNW1ldUpESWR1TXN3ZjRpUEcvU0NxWWxMbkRxVm51ckVrYU1ZL2VKVHhrZFBaSHd3R2pPS0k4VEdoQkZWbTQ2Y3lmZUM5aGJaSVA5YjI5c3h6OC8vSE9uUkVKbkxoM255T21kdDEzZXJ1alZNREVZUm9TQldRRkRJT1ljZE05YWU5WDE1Y1NHajJISzJQbmRIMWRYenI2MEx6cHNMeTdQNDhzakg1QVFOWjRIbDM3ZEtZdHVieGxOQnFjdXZpMnRUZFRVVnpCNTlGd0FubHYzUThLRG9xbHJyT0gzSC82SWIyMzhCYjVlQVh5eTV5OTRlL281V25CdnBTdXVHSHdrNkJURFhrWVpGRFhZbDlWS1dCdmYvZkZDQ0FIdzFqbjRJQnVXUnNPTGsreTlKUHJhc2I2L1pML1JhOTE0Yk9XMytldm1YOURRWElmUjFNcjlDNTl4dEZwY3pEL0RsZ052TXpwbUVoVTExMUFxVlFUN2hiTjYzdU5kVHRzQWtIcHVQMm5aQjFpMzRHbHFHaXE1VkhqV3NTK25LSXY2NWxwMEdqMXI3bm1LVFR0ZjVjMnRyL0Q0aW0vajV4M282QnFyVnFsWk5IMGRBTzU2RDlZditob2Y3dm9qR3JXVytLaHhiTnI1S3VGQjBTeWI5V0NIKzk4NysrRnV5OWRicFpXRm5EaTdsL2lvY1k1dERjMTFKS2QranJlSEgyTmpwMUJXWGVRb1oyKzBHSnBwYXJIL0ExWldYVVJWWFJrbXN3R0RzWldyMXk3U1ltaml3TWx0ZUh2NE1XWE12RHYrREFCNkZVd01oS0FnMEF5aG5wQ0Q2Vm03b2FXMWlhcTZNcVlsTHVpeDIyNWhXVzZuMjQrZTJZa05HK3NXUHROandOblUwb0RIVFMzeFp5NGRwNmFoa25FajI3cmpadVdtWTdQWkhJbXlETVlXbWxzYkhZbUlXZzNOTkd0MFdHd1d6R2FUSXhtWHhXSkczUWRkaGNYQUpFR25HUFkyWDJwYlhoNERYdkwzVGdqUmcwdlZzQ2tiTm95Q2x3YjVsSEltczRuZEp6NWgzcVFWVHBremI4ZWwvRXlxNnNvWUhUMlJ6ZnYrVGtOVEhiTW5MQ1U3TjRNdEI5OW0vYUt2VVZGempjcWFFallzZW82M3QvMmFUNVAveW4zem44U3Rrd25uYXh1clNEbVh6TUtwYTVnNGFqYjcwN2R5TGlmVnNmL0MxVk5jS2N6QzI5T1BwKy83SGhzV1A4OVhSejkwN0UvTjJrOSt5V1h1bS8rRVUrdG5mRlFTYSs5NW1pMEgzK1pBK2xiQ2cyTjRaUGsvZDVxSTZGWUN6aHRkQnkxV0M3V05WVTdaZXc5bWJDY2lLSWE0aURHY3k3SFBYeGdWRXNlVU1mUFllZXdmS0ZEWVg5U0RZcnU2ZkFlLy8vQkhqa1JNbis3OUN6cXRHenFOSHAzV0RhUEpnTmxpb3JxdTNHbnFHakYwbk04N2hjMW1ZMlRFN1U4cWZxMGlENDFheTdFenV6cmRIeDRVdzlqWXlRQnNPZmcyWnJPSnlKQTRWRW8xeFJWWHlTbk13dHZEajZVekh3RHN6MERHaFNPRUJZN0E5M3IzN2swN1gzVjZqdjYrNWI4ZHp3bkFtY3ZIQVh0U3BQSHh6c21MeE5BaFFhY1kxa3FhNEVSSjIvcERvMTFYRmlIRTRQSHBKUWgwZytmR3U3b2tkNjZsdFpHcjF5NXdJZThVRzVlLzFLRjdhVy9sRmw5ZzY2RjNXRHo5ZnVaT3ZKZmptWHRKR0RHT1hjYy81dVQ1UTZ4ZDhEUmpycmR5Z24wczUxUDNmWmQvN0g2TlAvN2ozNWszYVNWVHhzeERwMjJiS3NYWE00Qm43dnMrVWFFakFWZzBiYTJqUyt6UC8vWWk5ODEvd2lsNVNWTGNWT0lpeHVLbWMrZEMzbWwybi9pRXBMaHBUcTE4TnB1TkswWFpuTHBvbi9MRVRlOUJlWFV4aDA1OXllenh5L0IwOTc2dHp3L3d4My84TzgydGpWaXNGc3dXRStOSHpnRGdXa1UrRi9QUHRFMTUwaTZPWFRKakF5TWpremgxNFFoSmNkT2NQbjlQdnZIZ1Q5R290ZWkwYmgwQzVodmRhemNzZnM2eHpZWk5FZ3dORVJhcmhlT1plNGdJaWlIQU42VEg0MDNYdjV5NHVUV3oxZGlDMFdUZ2FCZEI1K1RSY3gxQjUram9TYVJtN1NNMWF6OFdpeGtmVDM5bWpWL0svRWtyY2RON0FIRDY0akZLcXdxNWYrR3pqbXM4dS9aZm5MclgvdlBEUDVmdXRjT1FCSjFpV1B1a1hjYmFxU0VRZFh2NUc0UVF3MHhXSmN3S0IxMGZqZCs4Ry83OStUOTN1dDNiMDQvbjF2NHJtM2I5a1hlMy81YU55Ny9CeU1oYmF6bTVYSENPZit4K2plbEpDeDNqRXhQanB2RFcxbGRRS2xVOHRmcTdSSVowVE5YaTd4M0U4L2YvaUgxcFg3QS9mUXVSSVhFZEVnWGRDRGg3eTAzblRsVnRHWnYzdlVGWTRBanVtLzhFTnB1TmF4WDVuTCthUVZadU9uV04xY1NFaithNWRUOGsyRCtDbEhQSkhEMjlrN1NzL1l5TVRMTFByUmsrcGxjdjgrMnRtUHNJOVkwMTJHdzJ2RDM5U0xqZWxUWThLSm9uVnI2TVJxMGxyK1FTMmJrbjBXdmRIT1cxWVNPMytEelByLyszVzdwZmR5M1RQcDRCSkl3WXo5bWNWS3hXQytVMTF6Q2FEUGkyYTMwVi9XUCs1RlhNbjd5cVgrOXg1TlJYVk5XVjhlaTkzK3gwZjR1aG1kTVhqNkxSNkxCWnJXUmNQSUphcGNiUE84anB1QjgrOC90ZTMzUHEyUGxNN1dIc2FIMVREU0VCa1l5UG4wRmRZOCtaMVd3Mkd5ZlBIOFptczVGZmN0a1I0SXFoUjRKT01XdzFtMkhuMWJiMUIwYTVyaXhDaU1HanpnQmx6UkR2MS9PeGc0V2Izb01uVnI3TSt6dCt4K1dDczdjY2RFWUd4N0ppemthbUpTNXdiUFB4OUdmbDNFZUpEUi9UN1R5Q0dyV1dlMmMvekQxVDduUHFZcXRRS0crN1ZjN2ZKNWhwaVF1WlAya2xSck9CMXo3NUtRM05kYWhWR3BKR1RtUGEyQVZPVXovTW03U0N5YVBua25JdW1WTVhqM0l4L3d5am9pZXdjZGszbkxvRlRodzF4MmxNNXMwU3V0a1hGem1Xei9lL3lkbWNWTFFhSGN0blBlVFlWMTFYenZ6SnF3Z042THNKb21QQ1J4RVRQb29QdnZvRFY0cXkwV3AwVEVpWWRjdS9Xekh3R0UwR1RsMDhTbUxzRkJKR2RGN25OR290KzlLK2NIUmg5WEwzWWZXOHh4MWZkdlNYZVpOWGtoZzN0ZE51NmRyclk2aHZUUEVTRmhTTnU5NlRNNWVPMDlCY1M0QlBDRE9TRnZkcitZVHJLR3pkNVZBV1lnajd4d1g0VzZaOU9kUUQzbHZ0MU9OSkNDRTZWZFFJeit5QUg4MkNKU1A2OTE0dnZ2Z2lQM25oOWY2OVNUdEdrd0dOV3RzbmlYTUdrcXpjazFpdEZrWkhUK3cyQUFaN3Q4V0wrV2NZR1pGNFMxMWRlNnY5bEJHRHpjLy85aUl2dmZRU2dZR0JCQVVGb1JsQ21ZVHU5ck4ycCtvYWE5QnFkSjJPaFc3djVtbEpocnFoWEVjSE8ybnBGTU9TMVFhYkw3ZXRieHdqQWFjUVF2UVVrQTFXU1hGVGUzMnNTcW5xTVJQb25SZ3VMLytpZjdXZkhxYzdVdC9FUUNHanljV3dkS2dJcWxyc3k1NGFXSEY3ZVRPRUVFSUlJWVFRUFpDZ1V3eExXOXExY3E2S0E0MDhDVUlJSVlRUVF2UUxlZFVXdzg2MVJqaGIyYlorZjRMcnlpS0VFTjJKaTVZL1VHTGdpQXlMQm9abWwwMTUxb2FHb1Z4SEJ6c0pPc1d3ODltbHR1VnBvUkRjL1JoOElZUndtUlpETTZWVlJhNHVoaENVVkJiUWFteHhkVEg2alR4cmc5OVFyNk9EblFTZFlsaHB0Y0NldkxiMU5iYzIvWnNRUXR4VmtSRVJsRlVWdXJvWVFsQmFWVWhBZ0Q4S2hRS1ZTalhrV3BMa1dSdjhobm9kSGV3azZCVER5cjU4Ky95Y0FMNDZtQjN1MnZJSUlVUjNwcytjeHRXeUxGY1hRd2l1Rko5bFpId2NTcVVTalVZejVGN281VmtiL0laNkhSM3NKT2dVdzByN3JyWHJFa0FwZjQrRUVBUFkrUEhqY2ZmUmtKSzF6OVZGRWNQWXNjdzlLSFJtb3FLaVVLdlZhTFZhbE1xaDlRb3B6OXJnTmh6cTZHQW52dzB4YkZ5c2h2eDYrN0pTQWZmRnViWThRZ2pSRzQ4OS9pakZOWmRKT1p2czZxS0lZZWg0NWg2S3F5OHhkOTRjMUdvMW5wNmVhRFFhVnhlclg4aXpOamdOcHpvNm1LbGRYUUFoN3BadFY5cVc1MFdBbjk1MVpSRkNpTjVRS0JTbzFXcWVmZjRKM252M0F6WWZ5Q1UyTEpIUWdDakNBa2U0dW5oaWlDcXBMS0MwcXBBcnhlZFE2c3pNWHpRYmxVcUZoNGNIdnI2K3FOWHFJZGQxVVo2MXdXVTQxdEhCVG9KT01TdzBtU0E1djIxOWJienJ5aUtFRUxkQ3FWU2kwK25ZK01oRHBLV2xjU0U3Z3hOWnU5QnAzU2txeWV2NUFrTGNnc2l3R0ZxTnpRUUdCaEEzT3RiUlhkSE56UTEvZjM5ME90MlE3YllvejlyZ01KenI2R0FtUWFjWUZuYm5nY2xxWHc3emdFbkJyaTJQRUVMY0NyVmFqWmVYRjNQbXpDRXBLWW5HeGtiTVpqTldxeFdiemVicTRva2hTS0ZRb0ZRcUhkMFZmWHg4ME92MXFOVkQrOVZSbnJYQlk3alcwY0ZLZml0aVdOamNMb0hRZXBuL1dRZ3hDS25WYXR6ZDNkRnF0Zmo2K21JMEdqR1pURmdzRm5rWkZuM3F4cFFUR28wR3JWYUxScU5CclZZUG05WWplZFlHdnVGZVJ3Y2pDVHJGa0hldUVrcWE3TXNhSmR3YjY5cnlDQ0hFN2JveEZZQmFyVWF2MTJPejJlUWxXUFFMaFVMUjRiL2hSSjYxZ1crNDE5SEJSb0pPTWVUdHZOcTJ2REFLUENTaG1SQmlFSk9YS3lIdURubldoT2c3MGdZdGhqU1RGUTRVdEsydmtHbFNoQkJDQ0NHRXVLc2s2QlJEMnI0Q2FMWFlsNFBkWVdLUWE4c2poQkJDQ0NIRWNDTkJweGpTMm5ldFhTV3RuRUlJSVlRUVF0eDFFblNLSWF1c0djNVd0SzJ2bEtCVENDR0VFRUtJdTA2Q1RqRmtmWG1sYlhsS0NBVG9YVmNXSVlRUVFnZ2hoaXNKT3NXUVpNTzVhKzFLbVNaRkNDR0VFRUlJbDVDZ1V3eEpKMHVodXRXKzdLR0IrWkd1TFk4UVFnZ2hoQkREbFFTZFlraHEzOHE1SkJyVVV0T0ZFRUlJSVlSd0NiV3JDeUJFWDJzeXdlR2l0dlY3WTF4WEZpR0U2RXVabVpta3AyVlFWRmlJbTk2REszbVhYRjBrTVVERVJTZlFZbWdtS2lxU2FkT25NbTdjT0JRS0JRcUZ3dFZGdTZ2a0dSbCtwTzRQRGhKMGlpRW5PUjhzTnZ0eXBDZU05bmR0ZVlRUW9pKzgrL1o3dE5SYkdSRTBta2x6bGhJYUlPTUdoTFBTcWlMS3FnbzVrcHhHUnZwcEhudmlFZFJxTlVybDhPanVJOC9JOERYYzYvNWdvTERaYkRaWEYwS0l2dlROdlhDaDJyNzg5WW53OEdqWGxrY0lNYlFVTmNJek8rQkhzMkRKaUx0eno5ZGZmWU13MzNpbUp5NjhPemNVZzE3SzJXU3UxZWJ3ekF0UG9OZnJVYWxVcmk1U3Y1Sm5STnd3M09yK1lDSGh2eGhTU3ByYUFrNkE1ZEsxVmdneHlMMzc5bnVFK2NqTHRMZzFNOGN2SWN3dm52ZmYzVVJqWXlNV2k4WFZSZW8zOG95STlvWlQzUjlNSk9nVVE4cmUvTGJsaWNIZ3EzTmRXWVFRNGs1bFptYlNYR2RsZXBLOFRJdGJOMnZjRW94TmtKYVdoc0Znd0dxMXVycElmVTZlRWRHWjRWRDNCeHNKT3NXUXNydGQxdHFsMGE0cmh4QkM5SVgwMUF5aWcwZTV1aGhpRUlzTFR5VDczQVhxNit1SFpJdVBQQ09pSzBPOTdnODJFblNLSWVOeWpiMTdMWUJLQVF1alhGc2VJWVM0VTRWRmhZUUV5Qjh6Y2Z0Q0E2S29xS2lnb2FFQnM5bk1VRXZsSWMrSTZNcFFyL3VEalFTZFlzaElMbWhibmgwT2JwS2JXUWd4eUxucDNDVURwN2dqWVlFajBHbjFtRXdtakViamtIdnhsbWRFZEdXbzEvM0JSb0pPTVNUWWdMMTViZXRMcEd1dEVHSUl5TTIvN09vaWlDR2dxQ1FmaThXQzBXZ2NjbVBiNUJrUjNSbktkWCt3a2FCVERBbG55cUhXWUYvV3ErMHRuVUlJSWU2K3N1cGlEcHpjNXRTcWNPRGtObktMenpzZFYxcFp5RjgyL3dLRHNiWExhMTB0dmtCeTZ1Y2RqbWt4TkxQcitDYzBOdGZmVmhrTnhsYisvT2wva0o1OXNNZGpiVFliT1lWWnQzVWY0SlpmZEk5bjd1WFg3MzMvdHUvWEZadk5KbDBNZTNBaDd6Uy9ldXZidEJwYm5MYm5GR2J4cTdlK1RWTkxnNHRLMXVidlgvdzM2ZWNQOWZyNDV0YW1EdHVLeS9QNCt4Zi9UV2xsWWJmblN0MFhmVWs2SUlvaElibGQxdHFGVWFDV3IxT0VFTU9jd2RqSzhiTjd1SEQxRkxXTlZhaFZHc0tEb2xrd1pRMFJ3ZjAzbjFSeTZ1ZW9sQ3FNSnZzM2dUcXRudnlTUzNpNit4QVpISWZGWXNaTjcwRlpkUkdOelhYb3RQb3VyNVYrL2hDbGxRVXNubjYvMDNhMVNzM0YvTk0wTnRmeHdKTG5iN21NVnB1Vmlwb1NHbHQ2RGxvdkY1emxvOTJ2TVNGaEZxdm1Qb3BXbytOeXdUa2FXK293bWd5WXpNYnIvemZRWW1pbXVhV0JwdFlHbWxvYWFHNXRZTmI0WlN5ZXZvNnF1bkl1RjV6dDlCNCtudjZNalowTWdObGljdnpzeE4xbHRWa3htVHQydzdSYUxaMXV2OW1tbmErU1g5TDdsbGQzdlNjdlAvckxXeXFqMldwbTU5R1AySDM4NHc3N25yN3YrMDdQOXVYQ2MzeVcvRGNXVGwzTGpLUkZLSlgybDZNV1F4UEZGWG1Zek1adTd5VjFYL1FsQ1RyRm9HZTJ3djUyWDlaSjExb2hoSUR5bW11a1pSMWdiT3hreHNYUG9LNmhpc3ljRk43YStncFAzL2M5b2tKSDl2azl6K1dra1hmdEl2Lzg4SDl3TUdNN1pvdUpWWE1mZGV3L2ZmRVlPVVZaUExiaW0xeXJ5Q2ZFdit1eGVBWmpLem1GNTFndzVUNnljMDlpc1Rwbm40d09HMFZ1OFhuT1hEcU9RdUg4VFdORVVBd0J2aUY5OHBsR1JVL2dnU1V2c1BYZ094U1hYK1dSNVM5eDhzSWhjb3V5VWF1MWFOVTZOR290TmZVVitIajZFeFk0QW05UFA5eDBIbmk0ZVJFV2FQOUhxYWErZ3JTcy9aM2VJeW8wM3ZIaWJiUFpITUZCWDVPV25qWkZaYmtkV2d6ckcrMFRmWDkxOUVPVVNwVmplME56TFFBN2ovOER0VXJqMk82bTgrRGUyUTg1MWsxbUk3NWVBY3lac0x6SCsyZm1wSFJvYVV3L2Y4Z3BtRnc2NHdGbWpGdlU0ZHpGMCs5bjhwaDVIYmJyTk01ZjRJeU1TR1RPaE9Yc1RmbU1zemtwckZ2d0RNSCtiVjNCRkQzVU02bjdvaTlKMENrR3ZaUVNhRFhibDMxMU1Dbll0ZVVSUW9pQklOQTNsRzgvOGw5T0xZa0pJOGJ6MGU3WFNNM2EzK2RCWjFWZE9WOGUrWUNGVTlmZzQrbmY0L0Y1SlJmeGNQTW00OElSeDdZSkNiTlFxK3l2Sm1jdUhVZXBVREpsN0h6ZTJ2cEtweTBnU29XU0F5ZTNkZGkrY05yYVBnczZBWkxpcGhMZ0UwSnk2bWJjM2J4NFpQbExIWTc1emZzL0lHbmtkQlpQWDlmcE5lS2prdmpXSTcvb2RKL1pZdVpDM21rQUttdExzRnF0anZVYnZOeDkrN1dGZXJpeDJxeVlMU2FuYlRlKzJMQll6Vmh0YlYxRExSYXowLy9iam5kZUIvQjA5MkhpcU5rOTNyKzRJcTlEMEdtMVdBajBEZU8rK1UrdzYvakhXRzFXam1mdTRWREdsNDVqakdZREIycTNjZmpVamc3WFRJeWJ5cHA3bm5Tc0s1Vks3cG15bWxFakp2RHB2ci94dDgvL2kvV0x2b1phcmJYdlYvUWM0RW5kRjMxRmdrNHg2TFh2V3JzMEJoU3VLNG9RUWd3WWJqcjNEdHVpUXVNQk1GbTY3MVozcTVwYkcvbHc1NnVNakV4azlvUmxQUjVmMzFoRFJVMEpyWVptRHAvYVFVTlRMVzU2RDVMaXBxRldxYkhaYktSbEgyREsyUG5vdFc1ODQ4R2YzbEg1MHJNUGNxa2drdzJMbjBldmRldXd2NnF1bkM4UHY4K3FlWThSNkJ2cXRNOW1zNkZRS0FnTmlPVHhsZCsrbzNKMHBkWFF6TWQ3WG5mYWR2TjZVdHkwMitwS0xEbzNJalNlRWRlZmh4dXlyMlpRV0hhRisrWS82ZlQ4WE1yUHBLQTBoOVh6SHNmVDNidGZ5NlhUNmdrUGlrWjN2WjZhTFNhaXcwZXg5cDZuQUVnNXR3ODNuUWR4RVdNeEdGdXcycXdFK1lYeDVaRk5hSzRIa3dENUpaZUpDaG1KVXFra05EQ0tyNi8vTWZ2U3ZpQXlaQ1RGNWZaSnpYc0tPcVh1aTc0a1FhY1kxQXdXT0ZyY3RyNUlwdW9TUW9ndWxWVFl2NldMREk3cjArczJ0VFRncHZOZzNjSm5LU3EvU3RhVk5CUUtCZW5aQnpsNS9oQTJtNDJDMGh3QVJrWW1jVFluRllBblYvOC9BbjFEK2MzN1ArRFJlNy9wYUpYTnpFbWhxcTRNSDQrMkZ0UC9mZmQ3V0swOVQvQytZczRqVEJ3MXkybmJ5UXVIc1ZtdG5RYWNBQjV1WHBSVkY3RS9iUXNQTGZzbnA4LzE5clpmTXkxeEFUT1NGcUZRS0NpdnZrWlJlVzZIYTVqTkprcXJDcDFhYm05SUdERWVMM2VmTHN2czZlN05qNTU5RllERHA3N2t6S1hqZkhOalc4dlErenQraDBvbHIyejl6ZGN6Z01tajV6cDFvUVh3OXZTM3Q4S3JOVjJjMmI5eWk4N3oyaWMvdzJJeFl6SWJVU3BWcEdidFE2ZDFJelFnaWprVGxtT3hta2thT1IyQStxWmFQdmpxRHdUNGhyQjYzdU5FQnNlaTFlaFlNV2NqQUVYWFczRzdxMU5TOTBWZms5K2lHTlNPWHdQTDlXNzZRVzR3dXVjZVhVSUlNV3dZVFFhYVdocG9NVFJSVkpiTDRkTTdpQWtieFl5a2p1UEU3a1NRWHhpUHJmdzJHcldHL1dsZm9OSG9XRFgzTWNiSHozUTZycUEwaC9xbUdrNWRPZ3BBUzJzVFZxdVY1dFpHUEsrL21Kck1KZzUyMG1YMmdTVXZRQy9HWlFYNmhUbXRsMVlXVWxaVnhMMnpIKzd5SEwzV2pWbmpsN0kvZlN2RjVYbU9ybndxbFpxSW9CaDJIZitZN055VHJGLzBOUXBLTDdNbjViTU8xekNaamVRV1paTmZjcW5EUGordlFQS3ZkZHplWGxoUU5BRSt3VmlzRnRRcURacDJBWTdWYWtIVmJveWg2QnV0eGhiS3E0dWR0azBjTlp1U3l2d094MDRaTTgvcDJNamd1SDRiZjNpemtaR0pQTGowNjZpVUtyWWNmSWZtMWtiV0xYZ0d0VXFOeFdMbXdNbHRORFhYRXhWaS96TEoyOE9YNSsvL0VWc1B2Y05iVzE5aFJ0SmlGaysvMzFHbmJpUVFhdDh5ZWpPcCs2S3ZTZEFwQnJWRDdZWkRMQnJodW5JSUljUkFkUDVxQmxzT3Z1TllUNHFieG9vNUc5RnFkSDErTHplZE83bkY1OGt2dmN3L2JmaDMzSFR1Vk5XV09oMFQ3QmVPdDRjdktlZVNDZllMcDdtMWtickdhcFFLSlo1dTltNkxoMDk5aWNWaXhsM3Y2WFJ1WE1TWTJ5cFhXdllCMUNwMWh3RDRadE9URm5Ic3pHNzJwWDNCazZ1L0E5aUQwZnNYUGN2SXFDUzJIMzZmaytjUHNXVEdlcVlsTHVody9tL2Uvd0dUUjgvcmRGeGJxN0dGLy92Z1g0SHIwemRZVEtoVmFxY0VTTXRuUFVTQVR6Qk5MUTBkUHJ2WmFwYldubjV3clR5UDk3LzYvVzJkKzI5Zit5UEtUbVllTkJoYkhLMzYzV25xUmVaa3VKRmNSK1VJdkNhTm1zUEhlMTduMSs5OXozR01wNXMzNnhkOXplbThZUDl3dnJiMlh6bHkraXNPWlh4SmFWVUJUOTluUCtkRzBObmQzd0dwKzZLdnlXOVJERm9HQzV3b2FWdGZJRjFyaFJEQ1NVejRhQjVlOWlMTnJZMVUxSlNRZWZrRXIzM3lNeDVlOWlMUllRbDllaStUMmNqT1kvOGdQQ2lHWVA5d3lxcUwrY2VlUDNjNGJ1MDlUL0hFeXBlNWV1MENEYzIxYURSYS9IMkNVU3FWR0UwR2pwM1p6UU5MWG1EM2lVK2N6dnVmdDcvamxOeWxLNnZtUHVwSTVOSmlhT1pzVGlwallpYmpydmZvOWp5OTFvMFo0eFp6K05RTzhrb3VFUk0yeXJGdmZQd013b05pOFBNSzdNMlBvdE5yLytqWlB3RDI4WUVmN1g2TkY5Yi9tS0NiV21VQkdwdnI4TGhwM0tEMWVndVE2RnN4NGFQNTRUUE9RZWZiMjM2TnYwK3dZd3pselU2ZVA4eSt0TThkQ2E5dWRxMGluN2UzL2JwWDkzZlRkVjhud1Q2bVU2bFFVbFZiaHNsc1JLZlI4K1NxNzlpbmNNR0dBb1dqeGJLK3NRWnZUei9IdVRjU0NjVkdqSFZLbW5SakhsS051dWN2bjZUdWk3NGlRYWNZdEZKS3dIaDllSTkwclJWQ2lJNThQUDJkTXNuT0hyK1V2MnorQlovdmY1TnZQL0pmZmRvOWNOZnhqNm1zTFNVcXhKNFZOOFEvd3ZHeTJabmFoaXJ5U3k1aE5Ca2NVNmRvTlRxV3pOakEyTmpKSFlMT3gxWjhDeHM5ZDYvMTkyNUxZWjZXZFFDenhjVDB4SVc5K2d3emtoWnhQSE0zaDA1dUorYSs3enJ0Qy9CcHU2N1JaS0Myb2NwcHY3MmJjQVBsMWRjYzIxUktWWWNzdXFjdkhTTW1iSlRqcGR0cXRUcjlIdW9hcXpza3VMRll6RjBHT2VMMktaVkt0RXJud0V1aFVLQlNxcnBzQmJUYUxHZzFYYzh0R3gyV3dFTkwvNm5ML1Rja3AzN2VJVXRyWjB4bUUxcU5qcjJwbTZtODNuT2d1YldSRmtNVC9qN0JLTnFsVDB5TW04cU1wRVVVbGwzcDlGbzM3bmRqYlBlVm9xeE9qOU5wOU1TMjYxa2dkVi8wQmZrdGlrR3JmZGZhaGRLMVZnamhJbm4xc09VeVhLcUJpOVY5ZDEybEF2bzIzUTk0ZS9xUk1HSThtWmRQVUZOZjBXZlRpdVJkdThTcGkwY1pOV0lDTFlZbXgvWXpsMDg0amNQMDhRd2dKdHplZ2hnV0ZNM2gwenN3bUZvWkdaWGtPR2IyaEtXZDNpTXNLTHBYYyszZGVFRTFtWTJrbkVzbUpteFVyNmVIOFhEell1S29PWnc4ZjRpQzBoeW5GK0RQa3Q4Z1BpcUppYU5tVTFTVzIybTN6SXdMUjV5U3FmaDQrdlB5bzc5MHJEYzIxM01wUDVNSGwzNGRxOVhLRzEvOGlobEppNWcwZWc1Z1Q5NVNWVmZHclBIT1B3T2p5WERIclQxMUJ0aVJCYWtOMEdnQjZ4Q1l0ckEvbnBHZXRCcWFPODBNZllOU3FlclFSYlF6dmUweWFqUzFvdGU1czJyZVl4U1VYT2JVeGFNVWwxOGwyRCtjcDFaL0Y0VkNRVk5MQTN0T2ZNcUUrSm1VVlJYeCtmNDN1NzJteVd4RW9WQjBlVnlBVHdoZjMvQmp4L3Bnci90aVlKQ2dVd3hLWmlzY2EvdENUYnJXQ2lGY1l0TjVlUE9zZlRreEFEYU9BVzBmNWJ4UUFNZVMrK1phN2RsdWRGRlY5TjBFVTc1ZUFTeWRzUUdWVWsxV2JycGorOWFENytEajZZOU82NGJCMkVKNFVJd2o2QXdOaU1SbXMzR2xLSXZsc3g3cThSNXZiWDJGa3NxQ0hvOTcvdjRmRVI0VXpmSE12YlFZbXBnL2VkVXRmWlpaNDVadzh2d2hEbVY4eVJPclhnYnNDWSt5cjU1RXE5RTV6Y0g0OWZVL2RpUkF1bG5LdVdUT1hVbHoycGFhdFI4ZlQzOUdSMDlFb1ZBUTZCdEthdForeDR2M2xhSnNBT0lpeGpxZFp6UWJ1azM2MGh0Nk5Vd01oaEZoWUZiUWl6YmpnYSsvbnBIdU5MYzJvdThtNkx4VEJtTXJoV1c1R0s1M2dhMnVMeWM2YkJSLytQRGY4UFVLWk9hNEpZd0lUZUNyWXg5eThzSmgzTFR1N0VuNWxERXhrL0h5OENYQU42VGJIZ2JWOVJYODZlT2ZNQ05wVWJmSnRXNFlDblZmREF3U2RJcEI2ZWF1dFdPa2E2MFE0aTQ3V0FqSGltRnBOTHc0Q1h6N1BqY1B4KzdnM01LeVhFYzJ5eHVxYXN1NG1IOEdmKzhncHk1emQ4clhLNERaRTVhUmVtNi9ZNXZOWnNObXM3Rnl6cU1rakJoSDl0VU1zbk5QVWxGVHdySE0zYXhiOERUUllhTW9yeTdHejd0MzQ4VW1KTXhpM3FRVm5lNnJhNnptZzYvc0w5c21zNUVUWi9jUUVSVGoxRTJ3TndKOFEwZ1lNWjdpOHFzMHRUVGc0ZVpGVGxFV05wdU5zYkZUbkk1MTAzdDJPVy9qemQwelcxcWJTRDkva0NYVDE2TzRIdkRQU0ZyRW0xdGZvYkQwQ2xHaEk4bktUY2ZmTzZqRHo4TmtOdDd4aTdkT0JSTURJU2dJTkVPbzRlaE9ucEhiVVZwVjZOUmx2YStWVnhmejBhNC9BYUJXYWFpcUxXUHV4QlZNVDF4SVNXVUIrOUsrd004cmtQc1hQc3NYQjk0aVBEQWFoVUxKa2hrYm5MSytkcWJWMk1MbWZXOWdzOW5JSzduRWxhSnNSa1ltZG52T1VLajdZbUNRb0ZNTVN1MjcxaTZRcnJWQ0NCYzRWZ3diUnNGTGsxeGRrczd0Uy91Y2x0WW1Fa2FNUjY5enA3cXUzREUvT2huUmh3QUFJQUJKUkVGVTVwcDJTVkpNWmhPN1QzekN2RWtyK3ZSbHVxRzVEc0RSMWRCaU1WTlNrYzhiWC95S0NRbXpLS3N1Smp2M0pGYXJoWkxLQXNJQ2UvNWo3cVp6SjlBM3ROTjk3Yk5oYXRSYW5sbnpBMGVXemx1MWV1NWp1T2s5SFMveEYvUFBvTmU1MzNJQWU0UFpZdWJqdmE5anNaalI2OXpKdUhDRXh1WjZHbHZxVUNsVnBHVHRRNkZVY3JuZ3JHTXV4UnRNWmhNMm02M2JjWVNpZjlUVVY1SnlMaGwzdlJmdWVnOEt5NjVRVWxuQTVESHordTJlVWFFakhWbG15NnFMYVd5cHA3eTZtTzJIM3lmUU41U2xNeCtncWFXZUErbGIwV24wTEpteGdVc0ZtZXhOK1l5VmN4L3A4cnJYS3ZMNTRzQmIxTlJYc0d6bUExek1QOE1IWC8yQkVhSHhMSnEycnN2RVlsTDNSVitSb0ZNTU9qZDNyYjBuMG5WbEVVSU1VemJ3MHNKejQxMWRrSzdOR3IrVWxMUEpuTDUwakpiV0pqemN2QmdiTzVsNWsxWTZaWTVzYVczazZyVUxYTWc3eGNibEx4RVpITnNuOTcrUWR3cU5Xa3V3ZndRQXhlVlhhV2l1WS9YOHg0bUxHTXM3MjMvRHVKSFQwV24xZkhIZ0xaNVo4NE51eDhyZHFtRC84QzczM1FoR2xZck9FeW0xendCcU1MWnlLVCtUcEpIVGJudStRTFZLVGF1eEJaUFp5TFpENytMbDdvdVh1dytlN2o3RVJTWlNXSGFGdW9ZcXZOeDltREptdnRPNWpkZUQ5LzdzMGlrNjU2YjM0R3hPS2lhekFhdlZpcWU3RDNNbjNzdlVtMzVIN1RVMTE1TjlOYVBIYTljMlZIYllObUhVTE1iRVRuYXNuNythUVdoQUZFa2pweE1mTlk3YWhrb09uL29TczluRXh1VXZzZXY0eDFUWGwzUFBsTlc4L3VuUFVTcFZMSm14M2lueFRtbFZFY2N6ZDNQdVNob2VlaThlWGZGTjRpTEdNbnZDTWk3bW4yRnZ5bWJlMmY0YjRxUEdzV3ptQTA1L0c2VHVpNzRrUWFjWWROSktvY1ZzWC9iVjJjZFJDU0hFM1dRRDR2M3RYUllIcXRIUkV4a2RQYkhINDd3OS9YaHU3Yit5YWRjZmVYZjdiOW00L0JzOWRybnJTVlZkT2Z2U3ZtRG11Q1dPMXNKWjQ1Y3lMbjRHN25wUDN0cjZDdTU2VDFiT2ZSU3djYVVvbS9lKy9EK2VYZnN2M1hZUlRNczY0SlNzcEwyZWtnenRTZm5NMFZYdlJuWlAzMTVNQTVHVm00N1pZaUl4Ym1xSGZYLzYrQ2VPN29JM3Mxb3RUbVBlbmx6MUhSUUtaWWZBMm1RMjhkWFJEemw5NlJqckZqeURXcVhtL05WVFZOU1U0S1p6NS96VkRCUUtCYUVCa3J6Z2J0TnIzZmpCVTcrNXBYTXFha3ZZY3VEdEhvK3pXTXpvdEc0ZDdxZS92cTI1dFpHMHJQM01tN1NTaytjUGN1cmlVVHowWGt3Y05adkV1S2tZaksxVTFwYmdwdk5BcjNYam1UWGY1NE92L3NEazBYUFJhblJjekQvRHVaeFVpaXZ5VUtzMFRFOWN5TUpwYXgzWEIvdmZpSVNvOGFSbEgrQkErbFplLyt6blRCNDlsNFZUMStMcDdpMTFYL1FwQ1RyRm9OTythKzJTYU5lVlF3Z3hQRFVZN1RsNFFudWVZbS9RY05ONzhNVEtsM2wveCsrNFhIRDJqb05PZis4ZzdwMzFzRlBpRVYrdkFIeTlBc2k4bklLYnpvUEhWNzdzQ0RBZlgvbHQ5cVI4MXVPWXRORXhrNWc1Ym5Hbit4cWFhdmxzM3h0ZG5sdmJVTVg1NnkxUUdyV1djU09ua3pSeVdvK2ZSYTl6Sno0cWlkandqdDBMVjg1OXBNdTVGck56VHpwTlhkRlZSdFA2cGhveUw1OWdSdElpSm82YTVTanJnWk5iQWZ2MEZjdG5QWVMzaDIrUFpSV3VGeE0rbWlkWGZhZkg0M1ljL1pDc0srbGQ3cStxSzBlajFqSmx6SHl1WHJ2QXlNZ2tvc01TMkplMmhkOS8rRytvVldwR1JpYVJNTUxlM2NMWEs0Qi9ldURmYVd5dTQ3VlBmb2JaWXNMUEs1QUZVKzVqZXRMQ0x1dWZVcWxrNXJqRkpNVk5ZL2VKVHpoejZUZ3praGJqNmU0dGRWLzBLWVd0Ti9uSGhSZ2diTUM2emRCOHZhWHp0NHRnUXBCTGl5U0VHR2JTeStDSEIyRk5QTHc4cGVmajc4U0xMNzdJVDE1NHZYOXYwbzdSWk04VTJWVUxSbCt4V0MyMzNWM3ZUdDA4TitCQWtGdDBucGp3MFIzSzFWYy9wNS8vN1VWZWV1a2xBZ01EQ1FvS1FqT0VNZ25kN1dma2JtcHViZXpWOUNzM3UxeDREbmVkSnhIQk1iZDhibjFqalZQMzh2NG1kWC80a0paT01haWNyV2dMT04zVk1GNENUaUdFNkRNM1o1M3NMNjRLT0lFQkYzQUN4RVdPN1hTN0szOU93dlZ1SitBRVNJZ2FkOXYzdkpzQkowamRIMDRHM2w5ZUlicHhyTGh0ZVc2RWZZNHVJWVFRUWdnaHhNQWxRYWNZVkE0WHRTM1BpWEJkT1lRUVFnZ2hoQkM5STBHbkdEVHk2NkdzMmI2c1ZzS01zTzZQRjBLSXdTNHV1dk81ODRTNEZaRmg5cXg3L1QxVzF4WGtHUkhkR2NwMWY3Q1JvRk1NR3NmYnpjMDVKV1JnVDFVZ2hCQjlvY1hRVEdsVlVjOEhDdEdGa3NvQ1dvMHRyaTVHdjVGblJIUmxxTmY5d1VhQ1RqRm90Qi9QT2Fmck9iK0ZFR0xJaUl5SW9LeXFzT2NEaGVoQ2FWVWhBUUgrS0JRS1ZDclZrR3Z4a1dkRWRHV28xLzNCUm9KT01TalVHeUc3cW0zOUhwa25XQWd4REV5Zk9ZMnJaVm11TG9ZWXhLNFVuMlZrZkJ4S3BSS05SalBrWHJ6bEdSRmRHZXAxZjdDUm9GTU1Da2ZidFhLTzlnZHZyZXZLSW9RUWQ4djQ4ZU54OTlHUWtyWFAxVVVSZzlDeHpEMG9kR2Fpb3FKUXE5Vm90ZG9CT1dYTW5aQm5SSFJtT05UOXdVWisrbUpRdUhtcUZDR0VHQzRlZS94Umltc3VrM0kyMmRWRkVZUEk4Y3c5RkZkZll1NjhPYWpWYWp3OVBkRm9OSzR1VnIrUVowUzBONXpxL21DaXNObHNObGNYUW9qdW1LeXdaak9ZcmZiMXY5MExzVDZ1TFpNUVl2aEtMNE1mSG9RMThmRHlsUDYvbjlWcXBhV2xoZmZlL1FCenM0TFlzRVJDQTZJSUN4elIvemNYZzBwSlpRR2xWWVZjS1Q2SFVtZG16cnpacUZRcXZMMjlDUTRPeHMzTmJVaTI5c2d6SXJxcSsxNWVYb1NFaEF6WnVqK1lxRjFkQUNGNmtsN2FGbkNHdUV2QUtZUVlYcFJLSlRxZGpvMlBQRVJhV2hvWHNqTTRrYlVMbmRhZG9wSThWeGRQREJDUllURzBHcHNKREF3Z2JuU3NvMXVobTVzYi92Nys2UFg2SWZ2U0xjL0k4TlpUM2RmcGRFTzI3ZzhtRW5TS0FhOTkxOXA1a2E0cmh4QkN1SXBhcmNiTHk0czVjK2FRbEpSRVkyTWpack1acTlXS2RGZ1M3U2tVQ3BSS3BhTmJvWStQRDI1dWJxaFVRM3VlTVhsR1JHZDFYNi9YbzFaTHVETVF5RzlCREdnMm5KTUl5VlFwUW9qaFNxMVc0Kzd1amxhcnhkZlhGNlBSaU1sa3dtS3h5RXUxQUhCTURhSFJhTkJxdFdnMEd0UnE5YkJwNVpGblpQZ2E3blYvTUpDZ1V3eG81NnZzMDZVQXVLdGhmSkJyeXlPRUVLNTBJL1cvV3ExR3I5ZGpzOW5rWlZvNFVTZ1VIZjRiVHVRWkdiNkdlOTBmNkNUb0ZBUGE4V3R0eTNNaVFDbC9QNFFRdzV5OFRBblJQWGxHaEJoNHBNMVpER2p0eDNQT2thbFNoQkJDQ0NHRUdIUWs2QlFEVm1rVDVOZmJsOVZLbUJubTJ2SUlJWVFRUWdnaGJwMEVuV0xBT3RLdWxYTnlNT2lHZHVJOUlZUVFRZ2doaGlRSk9zV0FsVnJTdGl5dG5FSUlJWVFRUWd4T0VuU0tBY2xraGJNVmJldlRKT2dVUWdnaGhCQmlVSktnVXd4SXA4dnRnU2RBb0J0RWVycTJQRUlJSVlRUVFvamJJMEduR0pEU1M5dVdaNFc3cmh4Q0NDR0VFRUtJT3lOQnB4aVEyZ2VkVTBOY1Z3NGhoQkJDQ0NIRW5WRzd1Z0JDM0t6VzBEWlZDc0QwVU5lVlJRZ2hCcExNekV6UzB6SW9LaXpFVGUvQmxieExyaTZTR0dMaW9oTm9NVFFURlJYSnRPbFRHVGR1SEFxRkFvVkM0ZXFpM1ZYeXJBMU5VcjlkUjRKT01lQ2t0TXRhbXhnQWVxbWxRZ2pCdTIrL1IwdTlsUkZCbzVrMFp5bWhBWkd1THBJWW9rcXJpaWlyS3VSSWNob1o2YWQ1N0lsSFVLdlZLSlhEbzRPY1BHdEQyM0N2MzY2aXNObHNObGNYUW9qMi91c0U3Qyt3THorZEJFOG11Ylk4UWdqUlhub1ovUEFnckltSGw2ZmNuWHUrL3VvYmhQbkdNejF4NGQyNW9SRFhwWnhONWxwdERzKzg4QVI2dlI2VmFtaFBtaTNQMnZBeTNPcTNLMGxJTHdhYzl2TnpUcFd1dFVLSVllN2R0OThqekVkZWdvVnJ6QnkvaERDL2VONS9keE9OalkxWUxCWlhGNm5meUxNMi9BeW4rdTFxRW5TS0FlVnlEVFNaN01zZUdoZ2I0TnJ5Q0NHRUsyVm1adEpjWjJWNmtyd0VDOWVaTlc0SnhpWklTMHZEWURCZ3RWcGRYYVErSjgvYThEVWM2dmRBSUVHbkdGQnV6bG9ydzdxRkVNTlplbW9HMGNHalhGME1JWWdMVHlUNzNBWHE2K3VIWkd1UVBHdkQyMUN2M3dPQkJKMWlRRWt2YTF1ZUpsMXJoUkREWEdGUklTRUJVYTR1aGhDRUJrUlJVVkZCUTBNRFpyT1pvWllTUko2MTRXMm8xKytCUUlKT01XQ1lySEMyb20xOWVwanJ5aUtFRUFPQm04NWRNbWVLQVNFc2NBUTZyUjZUeVlUUmFCeHlMK1h5ckExdlE3MStEd1FTZElvQkk2TU1yTmVmOFNndkNISnpiWG1FRU1MVmN2TXZ1N29JTG1XeER2eHVicTUrT2IyYjl5OHF5Y2Rpc1dBMEdvZmN1TGZoL3F5Sm9WMi9Cd0lKT3NXQTBYNDhwM1N0RlVLSTRXMWYyaGU4ditOMzNSN3o1dFpYMkhYODQxdStkbTd4QmY3empXOVFYbjN0ZG9zSHdJNmpIL0xocmovMTZ0aFdZd3QxalRXMy9WK3JzYVhETmJjZGVvOERKN2YxdXJ5TnpmVVlqSzI5UHI0ek5wdE51aDkySXl2M0pILzQ2TWQzWExjR3VwUG5EL09ydDc1TlMydFR2MXgvKytIMytYalA2NTNXczZxNmN2NnkrUmVVVmhiMitYMmxmdmNmdGFzTElNUU5KeVhvRkVLSWZtTzJtUG56SnoranBxR1NGeC80Q2NIKzRYMStqejkrL0JNYW1tcHYrVHd2RDErKytmRFBuYlpGQnNkeDVQUk9yaFJsTXpJeXNkUHpUR1lqWnJQcDFndHFzL1hKUzJWWTRBalNzdytTVTVoRmZGVDNrMG9mUExtTmxIUDdidnRlTThjdDV0N1pEenR0aXdrZnpZNGptNWd6WVRrNnJkNnhQYWN3aTZ2WExtQXd0dEJxYktHK3FZYkttaEphalMzTW43eUtSZFBXM25ZNVJOZE1aaFBKcVp2UnFMVlUxNWRUWFYvZXEvTjBXamRpdzBjNzFqZnRmSlg4a3Q2M3ZMcnJQWG41MFY4NjFuKzM2WWMwTk5mMXZ1QTNXVGgxTGZNbnIrejJHSXZGak1sc3hFYnZucVBjNGd1a25FdW1yS3FRNXRZbWZEejltWkF3azFuamw2RlJhNXlPUFplVFJzYUZJMHdkTTUrTCtXZWM5a1dGak9SNDVtNmFtdXVwYmF5aXRySEthWDlrY0J5ZTd0NjlLcE80dXlUb0ZBTkNSUXNVTk5pWGxRcVlFdUxhOGdnaHhGQ1RlbTRmTlEyVi9Yb1BzOW5JK1BnWnhFZU42L1U1T1lYbnlDazgxMkY3d29qeEJQdUZrNTU5c011ZzgyNDRlbm9YaDA1OTJlbStHNEhyUjd2K2hFclYrU3ZWb21scm1UVitLZk1ucjJibXVDVmQzdWNQSC8yWTViTWVZa3pNcEU3M2F6WDJvUEl2bi8wblZYVnRXZmNzVmd1L2VmLzdqdlhWODU2Z3RLcUFjMWZTaUE1TndFM3ZTWkJ2R0JNVFp1UHQ2VWVnejUxL3F5dXRRSjFMVHQxTVhXTTFhcFdHei9lLzJldnpRZ0lpaVYzN0w0NTFrOW1JcjFjQWN5WXM3L0hjekp5VURpMSs2eFkraThWaWR0cFdWVmZHcnVNZkV4WTRna1hUMW5WN3pRQ2ZqaTloRGMxMUZKWmVZWFRNUkZSS1ZZZjloekoyQUhEUGxGV2RYdlBFMlQyWXpTWW1KTXhHcVZSeXBUQ0wvZWxiS1N5OXdtTXJ2OVZXenRveXZqcjJFWDVlZ1pSVUZWQlNWWUNpM1Z3R2lYSFRPSDN4R0dHQkl6aVlzUjIxMHZtNVd6N3JvVHNPT3FWKzl3OEpPc1dBMEw1cjdZUWcwRWpIYnlHRTZEUDFUYlVjUHJVRGQ3MG56YTJOL1hxdllMK0lEb0dUeldaRG9laDhFcXo2eGhxbm9MUGllb3Njd095SnkvSDI4S093TEJjQUgwOS92RDE4bmM2dmFhZ2srMnFHMDdZUXZ3Z0NmRVA0ZE85ZnVkeEpRR3V6MmNkcnZmSEZyem90MTVReDh4eXRpbGFiQllWQ3dmMExuKzMyYzNkbTg3NDNNRjkvK1hmWGU2QldxYmxXbWQ5SmVld3Z1YzJ0RFIxYWJnRENBNlBSYW5RQVBMenNHMXpNUDBPd1h6amVubjZPWTdLdXBCTVZNcEx3NEJoS3F3cUlESTdqd2FWZnYrVXlpOXR6NXRJSlVyUDI4K0RTcjVNWU8rV09yK2ZwN3NQRVViTjdQSzY0SXE5RDBObSsxUlNncGJXSm5jYyt3dDg3aU1kV2ZBc1BOeThBRE1aV0NzcHlTT2pGbDBTcDUvWnhMSE0zTHozMEh3VDRCSGZZYjdHYU9YeHFCNTd1M2t3Wk02L0QvbFZ6SDhQWHEyM3k5UVZUN3VQdlcvNmJuS0lzcW1yTENQQU5vYlNxaUErKytqMkJ2cUU4c2VvN2ZIWDBRK3FiYW5oNDJZdW9WUm91RldSU1dsWEl2TWtybVRScURtOTg4U3ZXM1BNa282TW45bGgrNFhvU2RJb0JvWDNRT1YyNjFnb2hSSi82OHNnSGVMcjdNRFoyTWtkTzcrelhlOVUxVmJQMTRMdXNudjg0S3FXS3h1WjYvckw1UDNsbXpRK2NYbFl2NXA4aDQveGhSdDdVTFhYNzRmY3BMTHZTNmJVWFQ3K2ZlWk5XT0czTExUNVBidkg1VG84em1vMzRlUVV5ZThJeXAvM0ZGWG1rWng5azBiUjF1T3M5blBidFQ5L1NvY3V1U3FsMkJOSXRobWFTVXpjekptYXlVNWZhcjQ1K2hLZTdEOU9URnFMWDJqUGhLUlRPMzZEV05sVHg3dmJmb2xacE9nMTJUNXpkNjlRRjEyYXpZYmFZbkxwRCsza0hVbGlXUS9iVmt6eHozL2RSS3BXVVZCWncrTlFPbHN4WVQxemsyRTUvZHFML25MOTZpdTJIMzJQbXVDV29GQ3JPWERyZXEvTjBXcmN1VzdiN2l0Rms0TVBkZjhKa052TE1taDg0QWs2QXJOeDB0aDkrbnlYVDF6TjMwcjFkWHNOZ2JPWGsrVU9NR3ptOTA0QVRZT0hVTlZUWGxmUGxrUTl3MTN0MitGenRBMDRBaFVKQlZNaElybFhrWXpRYkFFZzVsMHhZNEFnZVdQd0NHcldHWlRNZllOUE9WeW11eUNNcVpDUUhNN1lUR3o2RzViTWVCR0RwakEyY3pENUVRdFI0bEVwcHJSam9KT2dVTG1mRE9laWNLa0duRUVMMG1UT1hUbkM1NEN4UHJmNHVlU1VYKy8xK0hub3ZzcTZrazNJMm1Ua1RsM1BxNGxIYzlaNlVWeGVUbkxxWmg1ZTlDTmdUa2ZoNCtISHprTEJuMS82Z3d6VzdheW1kT21ZK3ErYy8zbVY1dkR4OE83UVltYTRIbGRNUzcwR2oxanJ0TzVhNTIybDkxdmhsVEIyN0FKdk5SdWJsRlBhbWZvYlpiQ0lxWkNSbWl4bUx4WXhHcmNWTjc4R3hNN3M0ZG1ZWDA1TVdNbnZDY243MDdCODZMZFBYTi95WVFOKzJmK3pNRmpPL2ZQT2JyRnY0TEVseFV4M2JLMnRMZWUyVG4zVTRmL1c4eDNsenkvOVFYbDFNa0g4NFd3KzlTMkxjMUE3QnRlaC9OcHVOQXllM01pNStCc3RtUHNEL3Z2dGRWQ28xT28yKzIvT2FXaHZ3OXc3dTE2RFRZR3psZzUxL29LNmhpcWRXZnhjLzcwQ24vVlBHektPeHVZN2t0TStwYTZwbTVaeEhPbjNPVXM0bFl6QzFNbjl5NTExbndSNUVybDN3TkhWTjFXemU5d1pQcnY0dVVTRnhYUjV2czlrb3FTeEFyM04zUEF0cjVqOEp3R3VmL3N4cGJQaEgxNU4xV2EwV3lxcUtPSG4ra05PMS91ZWQ3d0R3blVkL2hkdE5YeUtKZ1VPQ1R1RnlPVFhRZFAxTFpTOHR4UHQyZjd3UVFvamVxYTZ2NEt0akh6SnAxQnhpd2tmZGxhQlRyZEt3Zk5hRGJEbjREa2tqcDNIcTRoSG1URmhPUkZBTW4rOS9rL05YVHhIc0gwRnVVVGJmZVBDblhDbktkanEvMWRqQ2xnTnZzM3pXUTQ2WDVCMUhQNlMrc1pwSFYzeXpUOHBZVVhNTmJ3L2ZEZ0ZuNTU5SHpjWDgweHpLK0pMSzJsTEd4ODlnNmN3SDBHdmQrV2pYbjhndFBzOGp5MTlpNGRRMXpCeTNoT09adXpseE5wbTByQVBNbnJDTU9SUHZSWDNUZU0vcXVuS25LUm5NRnZzL2dvM05kVTVaVDJ0dkdvTjc1dEp4OXFkdkFleGpPVC9hL1Njc1ZndE5MUTAwTnRmeHUwMC9KTUEzbEdDL2NBeW0xaTR6cVBwNkJUaTY2NG83bzFBb2VIemx5M2k1KzFEYlVJWEIxTW9qaTE1aVZQUUVyRllyYjIxOWhWSFJFNWszYVlWVFFQZkozci9TMUZMZmIrWEtMN25NVjBjL3BLNnhtZzFMbnNkc05WTlVmdFdlZk10aXdtdzJZYmFZOEhMM2RZeWROaGhiV0xmZ0dhZFd3K2JXSms2YzNVdFMzRFNuTDBvNm8xRnJlSGpwaS96dGkxL3k4WjQvODl5Nkh6cTFjTlkxMW1BMkc2bHRyQ0xqL0dHdVZlU3hmdEZ6anVmd3huM05aaU9McHExbDNNZ1p2ZnFzcFZXRmJOcjVhcStUR2duWGtLQlR1TnlaaXJibGlVR3VLNGNRUWd3bFpvdVp6NUwvaG9mZXEwUFcwLzZXR0RlVnRPd0R2TGZqZDdTME5qRWhZUlphalk0NUU1ZXorOFFuakFpTkp6NXFIQUcrSVIyQ1RwMUdUMzdwWlhLTHp6UFZlejRBSlpYNUJQbjFUYlpkbTgzR2xlSnNMRllMRlRVbEJQbUZkWHQ4WTBzOU80NXNJdGcvZ3ErdCsxY2lnMk5wYm0zaW85MS9vclN5a0xHeGsvazArYStzbnY4RUV4Tm1zWGo2L1V4UFdzVCt0QzNrRkdWMTJqcjAwZTdYT3IxWFQ5Ty94RWFNeGFmZFMzeHpheU0xOVJWRUJNYzZ0bWxVV3M1ZFNTWHYya1ZlLyt6bm5WMkdKMWErTE4xdys5Q05jY2FsVmZheGxhR0JJd0I3RURWN3dqSytPUEFXSlpYNWpsWitzQ2NMNmk3d054aGJLQ2pONmZIZW5RV3VKck9KemZ2LzdtZ3QvSERuSHgzN2xBb2xHclVXdFZxRFdxVkJwVktqVnFvSkRZamliRTRxWnJPSkRVdWVkeVFMT3BTeEhaUFp5SUtwYTNvc0M0Q251emNibDMyRHQ3ZjlMeC91K2lNdnJQK3g0MHVYdDdmOUwzV04xUUI0dUhseC84S3ZNVFoyY29kcjJHdzJXZ3pOMURmVjlPcWVUUzBOdlRwT3VKWUVuY0xsTXR0bEZKL1krVkFCSVlRUXQyakhrVTFVMUZ6am1UVS9jSnBPNDI2NWQvWkcvcnI1RjB4TFhPQjR1WjQ3Y1FXbkx4N2piRTRxVDkvM3ZVN1BVeWdVakFpSjUycnhlYWFPblkvRmFxRzh1cGpwaVl1d1dxMU9VMEZZclJhTVpnTjFqVzB2cDNxdFc3ZWZOenYzSk5WMTVRVDVoZkhtbHY5aHcrTG5TUmpSZFNJVkwzY2ZYbnp3cDQ3QTRscEZQcDhtL3hXQXI2MzlGL3g5Z2tsTy9ad3RCOTdtVW40bUsrWnN4TXZkaDdVTG5zSnF0WGJhWGZIRkIzN2kxR3JVMEZ6TDd6LzhONTVjOVIyaXcwWTV0bGZXbGpvRmp0NGV2azZKbE03bHBISHN6RzUrOE5Sdm5LNS83a29xbzZJbjhNRGlGd0Q0eCs3WDhQSDBaOFdjUndBNnRMeUtPMU5hV1lqVlppVzMrRHhhalk3RzVqb2FyOWRUWDY5QWxzMThrQlpERTljcTJwSklOYmMyb05Yb0hkdDhQUDJkeGx0ZXE4am43VzIvN3RYOTNYVE9YVW8xYWcyUHIvZzJCbE1yN2pvUE5Cb2RXbzBPclZwSFRsRVdaeTRlY3dvc2J6aWJrMHBkWXpYSzYyT1JTNnVLU004K3lPd0p5N29jeTlsZVUwc0RPNDV1WXNHVU5heTU1eWxVU3JWVFhidHYvaE8wR3BxcGI2cmxja0VtbnliL2xhU3IwOWl3K0RtbjU4UnNNWFBxd2hHeWMwLzI2dlBiYk5iclA3dk91K0NMZ1VIKzZnaVhzdG9nbzEzUU9VbUNUaUdFdUdQSE0vZHcrdEl4Rms1ZGc0ZWJ0eU1vTXhoYkFYdnJTRjJqR3g1dVh2MFdnTlJmYjlFb0xNMXhqTW5VcURWRUJNZlNrRmVMbjFkZ2wrZU9DSTEzakswc3F5ckNiREVUR3pHRzZ2cnlEbU1jSzJwS09KdVQ2bGhmTkcxdGwyUFBLbXRMMlhIMFF5SkQ0bmo2dnUreDVjRGJmTFQ3VDZ5YSt4aFR4ODd2c2p6ZUhyNFlUUVlPbk54RzZybDlqQWlOWjhQaTV4MVRNeXlkdVlIdzRCaTJIMzZmMXo3K0tkT1RGaklqYVhHWFV6ZTBHcHVkc2doWDFkbi9JVlFxVlU3Ylc0M05IYzU5ZC90dmFibSt2ZFhRVEt1eG1iOXMvb1ZqLzhJcGF6Q2FET2cwZXNmOGh3cUY0bm9MbDZiRDljU2RlMmY3YnpDWVdoM3JiM3p4cTA2UE8zQnlXNGR0TjQ1ZE1Yc2pNOFl0Y215UERrdmdvYVgvMU9POWsxTS81MExlNlE3YnU1cUh0N3F1blBONXA3QmFyUjJDenZIeGJkMVpiVFliMncrL2g0ZWJWN2RqT1c4d21neDh0UHMxeXFvS21UVittZE8xYm1nLzlkSHNDVXZabTdLWlk1bTdpUWtmN2ZUOEdZd3RyRnY0ekMxUGxTUmR4Z2MyQ1RxRlMxMnRnOWJyVTBsNWFTSFd4N1hsRVVLSVc1VlhEMXN1dzZVYXVGamRkOWRWS3FEck5CemR5N2h3QkxDLzVIYjJvdnZlanQ4QjhPemFmK2syMmNmdHNscXQ3RW41akFrSnM4ak9QY21waTBlWk1tWWVSZVZYdVpCM0NoOVBmL2FtYm1iRDR1YzZQVDhxTko3bTFNMVUxcGFTWDNJSmY1OWd2RDE4cWF5MVo1MTdkTVUzQ2ZMdDJDMzJ2Uy8vcjhzeTVaZGM1dFBrdjZKVUtubGdzYjJWWi8yaXI2SFQ2UG55eUFjMHR6WjArbkp0TXBzNGRlRUlSOC9zcExtMWtjWFQ3MmYyaEdVZFdqQVRZNmN3SWlTZXZTbWZjZVQwVGs2YzNVdkNpUEdNanA3RTJOZ3BUZ0ZmVnkxWTcyei9UYWZiMjVzOVlUa1dxLzBmem9MU0hESXVIR2JCbFBzYyswTURvemliazRKN3UxYXp2bFJyZ0IxWmtOb0FqUmI3bDhlRDNaMDhhd0F2UC9ZcmJEWWJyMy82SDR5T21lU1lCOU5zTWJIejZFZk1HcitVd0p1NmNmOTl5MzhUSFpyQTBwa1BBSFFZWDZ4VXFuRFhlL1o0Nzg3bWh6V2FEQlJkbjJib1pqZm1lTTI3ZHJIVCtUWTkzWDBJOWc5SG9WQnd6K1RWUU0vQlhJdWhtUTkzL1pGckZYazhzT1NGWHY5Tm1aYTRnR09adThtN2R0RVJkTlkzMVRwYWpUL2YvNmJUYzlZK29kak55Y1ZzTmh2ckZqemRxMmxtaEd0STBDbGM2a3k3VnM0Sk1wNVRDREhJYkRvUGI1NjFMeWNHd01ZeG9PMzRIbmRiRk1DeDVOczdkL1g4eHpFYVd6dHNQM2NsalhOWDBsZzE5MUc4UGZ4NlRBeHl1MUxPSldNMEcxZzE5MUc4M0gzWW43NkZzYkZUMkhuc0l5YU5tc080K0JtODkrWC9NVDFwVWFmbmh3ZEZvMVpwS0trczRPcTFDOFNHajNIYTcrWG0wMkVLQnJDL3FOL01Zcld3ODlnL1NNcytnSStuUDQrdCtCWStudjZBdlFWdzFiekhNRnZON0UvZjJ1SEZ2NjZ4aGplKytDVk5MUTBFKzRYVDJGTFB3WXp0SE16WTN1M25WeXFVSk1aT0pmdHFCbVhWeFNSZXowZ2I2QnZLdmJNZnByQTBoMld6SG5JY24zdzl3TjY0L0NXbjY5VFVWL0RlRHVkQU9tSEVPSGFmK0pUUjBSTUpENHptalBJNG9RRlJaT1dtTTNmaXZkZkxYVTJ3ZjJTM1pieGRlclY5S015SU1EQXJPaVFmSHBUdTVGa0RlNWZ1bHRZbUdwcnJpQWlPeFUzbkR0aS9zRkFvbGJ5MzQzZmNOLzhKSmlUTWRKeGpNaHR4MTNzNmp1MUx0UTFWdlAvVjc3czk1c05kZit4MGUyTGNWQjVjWXUrV1BTcDZRcGZuVHg0emozSHgwNmx2cXVYVHZYK2h0cUdLQjVhOGNFdHpsRnF2ejVmYlBuZ3NMcjhLMko4VmpWcnJ5QUNkZVRtRi9lbGJlUG5SWHdMd3YrOStqelgzUE9uSS92dTdUVC9zOVgyRmEwalFLVnlxZlJJaDZWb3JoQmhNTGxURHRtcFlHZzB2VGdMZmZ1alpkZXcyejR0cE55Nnd2V3VWOXZGakkwSVR1dXgrZDZkcUc2dEl6ejdJL1l1ZXZaNDg2RjdLcW90SVR0MU1UWDBsajYzNE51NTZEK0tqa3RoOS9HUEd0M3NSdjBHbFZQSHlvNzlFcjNQbnl5TWZzT2FlT1pqTXBnN3paL2FHU3FtaTFkakMyTmdwcko3N1dJY3BGUlFLQld2dmVRcXRXc2ZvNkVtY3VualVzYy9IMDQ4NUUrNGxObUlNUmxNcmIyLzdOY3RtUFlpblcrZmRaZ0Z5Q3M5eDZ1SlI3bC8wTEN2blBrcGpTNzJqQzdOU3FTUXlPSTdrMU0zNCt3U3phTm82akNZRE9VVlp6QjYvRkI5UFA2ZHIrWGo2OGUvUC85bHBXMmxsSVNmTzdpVStxbTBjYWtOekhjbXBuK1B0NGNmWTJDbVVWUmV4YVBxNlcvNVo5WVplQlJNRElTZ0lORU9vdCs3dFBtczNsRlFWQUJEU0x0alhxRFU4c1BoNURwemNodFZxY1RyZWFHeEZvKzZmN3FEQi91SDg1SVhYTzkxMzRtd3l1MDk4d28rZWZmV091bHVybENwU0xoemhVTWFYNkxSNm5sejkvNGdPUytqMDJQckdHbEFvbk1ZakF4dzdzd3ZBcVM1bjVhYmo0K252ZU1adWREYzNtZzNZYkRiSHVnMGJCbU9yWTcxOU5tZ3hNRW5RS1Z3cXMzM21XZ2s2aFJDRHlPVnEyREFLWHVyZnVkMzduY2xzWXZlSlQ1ZzNhWVdqQmZCT1ZOZVhNeVpta3FQRncwM256aVBMLzVrL2Yvb2ZMSi8xSU83WGc3N0YwOWR6OHZ5aFRnUEpwcFlHeXFxS3VIcDd3UmNuQUFBZ0FFbEVRVlR0QWthVGdYMnBuL1A1dnIrelpNYjYyeXJUMm51ZTZuYnllSVZDd2NxNWozUzZiL2FFcFFDT1RLS3g0V082VGFwUzN5NnBrVTZyNzVEVUtDSTRodldMbnVQei9YK251Q0xQMGJvNlpVelhZMHJiTzVpeG5ZaWdHT0lpeG5BdUp3MkFxSkE0cG95Wng4NWovMENCQXB2TlJrUlFiQTlYRW4ycHNkbWVSZmF0cmE5MGVjeFh4ejV5TEp2TVJnNmYrcEtqWjNZeVpjeTh1NTVoK25iWmJEYXlycVJ6TUdNN1ZYVmx4RWNsc1hyZUV4MitNR212dXFHQ1RWKzl5cGlZU1FUN1IyQTB0WkpiZko1ckZma2tqQmp2R1AvWjBGekhwZnhNcGlVdUFPdy9veHN0bUZhckZhdk42bGczVzh4c08vUnUyelFyRm5OL2ZtelJCeVRvRkM1enRRNGFqUFpsTHkzRXlYaE9JY1JnWWJOM00zeHV2S3NMY3VkYVdodTVldTBDRi9KT3NYSDVTMFFHMzFtd0VoYysxaWtoQ3RoYitMNis0Y2RPM1ZkREF5SlpQZTh4VXM3dGN6cjI5VTkvVG5tTmZYNUpUemR2UmtWUElEd3dtckRBNkY2TmNldE1kd0huelN4V0MzU1NjYll2alkyZFRLdmhVYllkZmcrQTBJQW9Dc3V1RUJjeHR0dnhjOWNxOHJtWWY0WW5WcjVzMzlDdW1FdG1iR0JrWkJLbkxod2hLVzZhU3pJV0QyZXhFV040Yk1XM2VuVnNUWDBGWHgzN2lQbVRWeE1lRk4zcGx6MU56ZlZrWDgzbzhWbzN6K1hhWCtvYWF6aWJrMExHaGNQVU5sVGg2eFhBK2tWZjZ6UmgwTTJDL2NLWk1tWWVPVVZaanFSSHdmN2hySnp6Q0ZQSDN1UG9YcHVjc2htcjFjTDB4SVVVbEY2VzdyVkRqQVNkd21WT3kzaE9JY1FnWlFOQ1BFRFhSK00zNzVhRlU5ZXc4S2I1OXJ3OS9YaHU3Yit5YWRjZmVYZjdiOW00L0J1M25EV3lOOW9Ibk1jejk2SlJhMUVxbFp5K2RBeTNkc0hrclBGTDBXcjFSQVRGZEhnWnY1Rkk2TzliL3J2VHFVaHVwN1VqTy9ja1ZYWGw2TFI2bWxvYXFLNHJaMkpDMThsSTN2dnl0eWdVWFFleDdiT1kzcXk1dFpFclJkbWN6VW5sU2xFV0lmNFJKSTJjem9XOFUzeTg1M1VVQ2dYKzNzR0UrRWZnNWVHSHA1czM3bnBQMUdyN2ZJcXg0V040WXVYTGFOUmE4a291a1oxN0VyM1dEYkMzS051d2tWdDhudWZYLzlzdC94ekVuZkZ5OThITHZmTnZ6NHZMODZpc0xVR25kY05zTVpHVm00NWFwV0ZhNGdKSHkvL05LbXBMMkhMZzdSN3ZhN0dZMFYydkF3RFpWelA0ZE85ZmV6enZWMjkxSFNEN2VQcnpqUWQvU2tGcERvVmxWN2hTbE9XWTJpWFlML3o2K05SWnZjNTg3YTczWk1XY2pUMGVWOTlVdzlTeDkrRG5IVWhCNmVXZWoyK3NJZVBDRVF6R0ZocWE2NXgrRG1MZ2thQlR1SXhUMTFvSk9vVVFnMFNUeWQ0UTVqT0VHcExjOUI0OHNmSmwzdC94T3k0WG5PMlhvTE85eXdXWlZOV1ZZYlBaOEhEellzbU1EWTU5azBiUDZmSDhlMmR2eE4rNzR6OGNXdys5ZTh0bHFhNnY0TURKcmRoc05sUktGZEZoQ2QxT256SXRjV0czTGE1NTF5NlNsWnZ1dE0xa052SFcxbGNvclNwRXFWQXlNaktSaDViK0U2T2pKNkpRS0pnM2FRVjFqVFVVbCtkU1hKRkhkVjA1ZVNVWHFXK3N3V0Jzd1dxejR1OFR6RXNQL295NHlMRjh2djlOenVha290WG9XTjR1SVZGMVhUbnpKNjhpTktCL2tnaUoyMVBYVk0yV2crODQxcjA5L0ZoN3oxTmRCcHdBTWVHamVYTFZkM3E4OW82akg1SjFwYTIrUlljbXRMV0UzeWFOV292SmJPVHovWCtueGRCTWdFOElzeWNzWTJ6c2xEdnVDZEdkdFF1ZTdqRG42QTNlbm41T0NjVkdSaWJpNmVIRG5oT2ZvdnIvN04xM2ZGVFhtZkR4MzR5bXFmZmVoUkFnaWQ1N3g3aUF3VGJ1dlNTMms5Zkp4c2xtazMwMzJjM3VKdnRtTjlsVXg0N2oyQWIzZ28wTHh0aGdlcEVFQWdsSklGQkRFdXE5VDMzL0dEUm9tRkZEWFhxK240OCt6Tng3N3IxbllFYk1jODg1ejZOMFlmcWtCWFpyUThYb283QllMT01oOFpnWWc3WitmRzE2N1lzYklONm41L1pDQ0RFYWZGRUl2MG1CMmNIdzN5dUg5bHBQUC8xMHR3bEJob0xlMElGYXBYRTZpamdXZGRZbjdXbTkyWEM1Vkp5RnlXd2tPalRCTmpyWlZ3YWpBWXZGYkRmMTl2cVNFY1BoRnk4L3piUFBQa3RBUUFDQmdZR294MUVtb2FIK3JGa3NGb3dtSXdxRllzaHE0dzYyeXRvcnVPazh1cTAzTzk2TTUvZjNhREEyM3ZWaTNDbHN2Qlp3NmxTeW5sTUlJVWFEOFZaY2ZUUUVtNTNpSTVOdStGaG5XVWJIeTQyQmlVS2hVQXdvVyt4SUdLb00xMkppNnZ2S2VpRUdVZGY2bkhPQ3JJV1poUkJDQ0NHRUVPT1BCSjFpUkhRTk9xVlVpaEJDQ0NHRUVPT1hCSjFpUktSTDBDbUVFTDJLaTNaZWJGMklrUkFSR2cyTXo2bTk4bGtUNC9uOVBScEkwQ21HWFpHczV4UkNpRDVwNjJpbHZLWmtwTHNoQkdYVmwyblh0NDEwTjRhTWZOWW10dkgrL2g0TkpPZ1V3NjdyMU5yWnNwNVRDQ0c2RlJFZVRrVk44VWgzUXdqS2E0cng5L2REb1ZEZzR1SXk3a2FENUxNMnNZMzM5L2RvSUVHbkdIWjI5VGxsYXEwUVFuUnIvc0o1RkZSa2pYUTNoQ0N2TkpOSjhYRW9sVXJVYXZXNCsxSXVuN1dKYmJ5L3YwY0RDVHJGc0R0VmNlM3hUTWZhM2tJSUlhNmFQbjA2YnQ1cVRtYnRIK211aUFuc1dNWlhLTFJHSWlNalVhbFVhRFFhbE1yeDlSVlNQbXNUMTBSNGY0OEc4amNxaGxWeGsvMTZ6a2srSTlzZklZUVk3ZTUvNEQ1SzZ5NXlNblBmU0hkRlRFREhNNzZpdERhWHBjdVdvRktwOFBEd1FLMGVXL1VtKzBvK2F4UFBSSHAvanpUVlNIZEFUQ3hkMTNQT2t2V2NRZ2pSSTRWQ2dVcWw0ckVuSDJUSDlqZlplU0NmMk5CRVF2d2pDUTJJR3VudWlYR3FyUG95NVRYRjVKV2VRNmsxc256MVlseGNYSEIzZDhmSHh3ZVZTalh1cGgvS1oyM2k2Tzc5N2VIaE1XN2YzNk9CQkoxaVdHVldYM3M4UFdEaytpR0VFR09GVXFsRXE5Vnl6NzNiU0UxTjVYejJhVTVrZllsVzQwWkpXZUZJZDArTU14R2hNYlRyV3drSThDZHVTcXh0eXFHcnF5dCtmbjVvdGRweE8vVlFQbXZqWDIvdmI1MU9OMjdmM3lOTmdrNHhyTEs3QkoySkVuUUtJVVNmcUZRcVBEMDlXYkprQ1VsSlNUUTNOMk0wR2pHYnpWZ3NscEh1bmhpSEZBb0ZTcVhTTnVYUTI5c2JuVTZIU2pXK3Z6cktaMjFpY1BiK2RuVjF4Y1hGWmFTN05tNk43OThjWWxScDFFTlppL1d4VWdHSi9pUGJIeUdFR0V0VUtoVnVibTVvTkJwOGZIelE2L1VZREFaTUpwTjhHUmFEcXJOc2hGcXRScVBSb0ZhclVhbFVFMllFU0Q1cjQ5dEVmMytQRkFrNnhiQTUxMldVYzdJdnVNaDBlU0dFNkpmT2RQNHFsUXFkVG9mRllwRXZ3V0pJS0JRS2g1K0pSRDVyNDl0RWYzK1BCQWs2eGJEcE9yVTJTYWJXQ2lIRURaRXZTRUlNRC9tc0NURjRaQnhaREp2c21tdVBaV3F0RUVJSUlZUVFFNE1FbldKWW1DMlEweVhvbEpGT0lZUVFRZ2doSmdZSk9zV3d1RlFQQnJQMXNiOE9BbDFIdGo5Q0NDR0VFRUtJNFNGQnB4Z1dYZGR6SmdlT1hEK0VFRUlJSVlRUXcwdUNUakVzWkQybkVFSUlJWVFRRTVNRW5XSllaTXQ2VGlHRUVFSUlJU1lrQ1RyRmtHdlVRM21MOWJGU1lhM1JLWVFRUWdnaGhKZ1lKT2dVUXk2ejZ0cmpSSDl3a1pKWFFnZ2hoQkJDVEJpcWtlNkFHUDlrYXEwUVFnZ2h4cEtNakF6U1VrOVRVbHlNcTg2ZHZNTGNrZTZTR0dKeDBaTnA2MmdsTWpLQ2VmUG5rcHljakVLaFFLR1EwWkxCSUVHbkdISmRNOWRLRWlFaGhCQkNqR2JiWDl0Qlc2T1pxTUFwekZxeWpoRC9pSkh1a2hnbTVUVWxWTlFVYzJSZktxZlR6bkQvZy9laVVxbFFLbVZ5NkVESjM2QVlVaVlMbksrOTlueTZsRXNSUWdnaHhDajE0aC8vaHJkTEpKdVdQc0xNaE1VU2NFNHdJZjRSekV4WXpKWVZUK0N0RE9mbEYxNmxyYTBOazhrMDBsMGI4eVRvRkVQcVVoMFl6TmJIb2U3Z3BSblovZ2doaEJCQ09MUDl0UjJFZXNjelAzSFZTSGRGakFJTHA2OGwxRGVlTjdhL1JYTnpzd1NlQXlSQnB4aFNkdlU1WlQybkVFSUlJVWFoakl3TVdodk16RStTZ0ZOY3N5aDVMZm9XU0UxTnBhT2pBN1BaUE5KZEdyTWs2QlJEeWk2SmtLem5GRUlJSWNRb2xKWnltdWlnaEpIdWhoaUY0c0lTeVQ1M25zYkdSaG50SEFBSk9zV1Fza3NpSkNPZFFnZ2hoQmlGaWt1S0NmYVBIT2x1aUZFb3hEK1NxcW9xbXBxYU1CcU5XQ3lXa2U3U21DUkJweGd5alhxb2FMVStWaXNoem50ayt5T0VFRUlJNFl5cjFrMlNCZ21uUWdPaTBHcDBHQXdHOUhxOUJKMDNTSUpPTVdUT1ZsNTduQlFBU2lsekpJUVFRb2hSS0wvbzRxQ2RhNkJCeVdBRk5UWDFGVFMxTmpqZDE5YmVRa1Z0NmFCY1p5SW9LU3ZDWkRLaDErdGxYZWNOa3FCVERKbXVwVktTWkdxdEVFSUlJY2E1VHcvdDRNQ3BUL3ZjdnJtMWtRNTl1KzE1ZVhVeGYzNy81NVJYRncrNEx6dS9lWVdVYy91ZDdzc3FPTVdybi95NngrT3I2OHZKTGNxd1BUZWFqT2dOSGIzK09BdWFpOHZ6cUcyc0FpQXQreUFYQ3MvMmVHMmp5VWh6YXlQbE5TVTBOdGZaN2Z2OHlGc1VsdVU2UFM0MTZ3Qkh6dXpwOGR3M3ltS3h5UFRhQVZDTmRBZkUrSlhiSmVpYzZqZHkvUkJDQ0NHRUdBNHhZVlBZZmVRdGxzellnRmFqczIyL1ZKeEZ3Wlh6ZE9qYmFOZTMwZGhTUjNWZEdlMzZOcGJQdm9YVjh6WURFT0FiaW8rSFA2OS85aHNldU9WN1JBVEY4c2J1MzFOY2tkZnJ0VGNzMnNiY2Fjc0g3YlVjVHQ5TlZsNGFkNng5a3NUWU9ldzk4VDVwMlFkN1BlNDdkLzhDZis4Z3UyMWZwK3hrY3RSMGxzM2FTTzdsVEVMOEk1a1NNNU9jZ25RT3ArL0daRFppTkJyUUd6dm8wTGRqTkJrQTY3VG54Tmk1M0xyOEFkdTVzdk5QRVJvUVJVeW9ZK0tuNG9vODJqcGFXRFpyNHdCZnZSaHNFblNLSVhPaFM5Q1pLSmxyaFJCQ0NERU92ZlRodjFQVFVHRjdiaktiK00wYlA3UTl2M1haZzVUWFhPWmNYaXJSSVpOeDFYa1E2QlBLek1tTDhmTHdKY0E3eE5aVzVhTGluZzNQOHZhZVAzSTI5emdSUWJFc25yR2VHVzJMZXV6RFo0ZmZ3R1F5OXF2ZkNucGU5M1Ryc2dlb3FpdGo1NzYvb1ZyL05BdVQxNUlZTnhlQU14ZU9jZkZ5SnR2V2Y5dld2cnk2bUwwbjN1OVhIMXJhbTJodGIyYjF2TTJvVkJwMEdsZGN0ZTY0NlR4d2QvVkNyVkwzNjN4bXk5Qk9mWlZSemhzblFhY1lFcVhOMEhyMWQ1Ky9EcnkxSTlzZklZUVFRb2loY1BmNlo3aFFkSllnM3pDOFBIeHQyN1B5MG9nTW5rUllVQXpsTlplSkNJcmpyblhmNnZZODJRV25TY3M2d01PMy9ZQUhiL2srU3FWMUZkeWtpTVJlKy9ERjBiZWRicStxSzZPNFBJL1F3R2orZS9zUGJOc3RGak5HazVGZnZmcWNYZnR2YmYxbi9IMkNBZENvdGR5MzhidTg4dkYvY1M0dmxUdldQR0Vid1N5OGNnRzFTdTEwdExHL1hIWHV6RXhZZk1QSDcwdjVDSlBaV3Nxa3ZLWVlzOW5FM2hNZjJQWnIxRnBXemQwMDRINktnWkdnVXd5SnJsTnJFMlJxclJCQ0NDSEdLVit2QUlvckxwRmRjSXBIYi9zaFNxV1NzdXJMSEU3Znpkb0ZXNG1MbU5hbjh6UzNORkJhVlFqQU4ybTdPSDMrU0svSDNMYjhRYWJGenJiYjl0WEpEMjJqbU9VMXhieTk5ODg4c2ZuSDNMbm1TVnViM01zWlpPV2xzWFgxNHdEVU45ZXc1OWk3V0xBZnlmTjA4K2FwclQvRjNkV3pUNjlocUxTMXQ5aW1HSnZOSmlwclM4a3R5c0ROMVpQYXhpck1WNE5PL2RYMXNYVlgxNC9XTjFYVDJGSXZRZWNvSUVHbkdCSVh1cXo1bHFCVENDR0VFT1BacmNzZTRPKzcvaCtWdGFVRStvWHh5YUh0Sk1iTlpmR005VGQwdmdYSmE0Z01uc1E3ZTEvZ29WdStqN3VybDIzZitjSXpuTWs5eXIwYnZtTTNzdHFwcXU0S1VTR1RBVWllTkovaWlqemUvL29sbnRqeUU5dDAxZHJHU3RRcURRblJNd0I2VEZ3MFdBRm5WZDBWc2d0TzA5TFdTRTE5T2RrRnB3RnJvSmhma3RQdGNXRkJNVlRXWGVIRC9YOER3R0RVYy9yOFlkSXZIQ1VtYkFyMzNmUWRXOXQzOXI2QVVxSGs3dlZQQTVCeTdoc09udjVzVVBvdkJrYUNUakVrdW81MFRuSDhmU2lFRUVJSU1lYWR6VDNPTjJtN0FPdGF6bmYyL2htVDJVUkxXeFBOclEzODdxMS93dDhuaENEZk1Eb003VlRXWG5GNkhoOVArK1FYbm03ZWRGeWR5dXJuSFl4M2wrQ3lyTG9JRjZXS0lMOHdwK2VxcWE5ZzNyU1Y1QlNjUnFGUWNPdXlCeWlwekxkYkgya3dHbkJ4NlQ0TU9IMytDSWZUZHdQVzZhblAzUFh6UHZ4dFdDa1V6dGVLRmxmazBkaFNoMGF0cGJXam1kU3NiMGlhTkorRzVsbysyUDh5SGZvMlBOMnVGWFUzbTgwMHR6WHkyS1lmRVIwNm1aODg5Z2NBL252Nzg2eGRzSlU1VTVjNVhNTm9OT0NtOCtoelg4WHdrYUJUREFrcGx5S0VFRUtJOFM0MmZCcmVYUUxHMXZabTZocXJDQStLdFcxVHUyZzRsNWRDNFpVTHZQamhMNXllNThHYnY5ZnROZjc4M3Mvc0FqbUx4WXkzaC9NTWpSMzZkdXFhcWdud0RiVnRDL0lMY3doUURjWU8xQ3BOdDljTUM0aG04ZlQxRkpWZjVGTHhPY0JhOXFURGNHMzZxc0ZvNEZKeGx1Mll6aW11U29YemlveHpwaTUzeUNxYmxuT0lRTDh3Tml6YXh0dDcvc2h6OS83U3RwYTFzQ3lYN1ovOWxnQ2ZFR2VuYzBwdjdNQkhMZGtyUnlNSk9zV2d1OXdFZXV2dkhZTGN3TDEvaWNlRUVFSUlJY1lFTDNjZnZOeDliTS9QWFVybDJObTkvT2poMzlpMU81ZVhRa0wwRE81Yzh4UUE3KzU5QVc4UFB6WXV1UmV3WnEydHJpOTNlbzBudHZ5VDNRamd1VXVwcEdZZmNOcTJwYjJKOE1BWWZEMnYzZkZ2MTdmUjB0WmsxNjZodVJhbFFrbE5ReVVBalMxMXR1MXFsWWFRZ0VoQ0FpSUJiRUhuN21OdlUxRlRZbmVldC9iODBmYjRscVgzTysxVGo2NW1ndzMyQzhkb01sSlpXMnE3YnRHVlhBSjlRM0hWdVhkN3VORmtYemV6dGEwSmJiQXJCcU8xNUVwbk5sdUQwWUJTcWNSRjZkTC9Qb3BCSVVHbkdIUjJVMnRsUGFjUVFnZ2h4ckh0bi8yV05uMHJBTzBkcmJUclczbHA1My9ZOXErYXN3bTlvUU90V21lYjRxcFFLRkFxbEgwcUNhSlVLRkYwR1Qzc0hBbDB4czhya0NlMi9KUGR0b3pjRSt3NS9xN1Q5bjkrNzJkMno5Lzg0Zy80ZXdmem5idi96YUh0VTF0K2FudDg4UFJubk0wOXhuUDMvdEsyclRQUlQyY20yYTRzV0RoNlpnOXBWNFBsYWJGenVXbnhOa3htRXdvVXVPazhDUElOczlid3ZCcDA1aFNjWmtyMHJHNWZhMmYvRzVwcjdiWWR6L2lLNHhsZjJXMzcxYXYvaC9qSVpPN2YrTjBlenllR2pnU2RZdEIxcmMrWklPczV4UmpSWGcrdDFSWU1iWUJDZ2FsanBIc2t1bkxSV0xCWVFPMW13ZFhmZ3M1YmdVS2g2SGJ0a0JCaS9EbGFhdjNKcTdmK0RCYWxBdUlHY1B6aUdSc3dtYTExNGk2WFgrTDArY09zbkhPYmJYOUlRQ1NabDA3aWRvTUplVjcrNkpkOW5sN3J6S3dwUzVnU2N5MTRNNXROdkxUejN6RVk5U3lkZVJOenA2MjBhOS9kYUdEWFlMZXpQMTIzZFU3WE5SZ2Mvd00xR2czTW1iYWNwTGg1SEU3ZlRWdEhDMkNkRHF6VjZBQ1lHanViakl2SFdUNzdab3JLTDFKVlg4YTJkZDkyT0ZkWDkyLzhQN2I2cEhtbDJleEwrUWlGUXNFRE56K0htOVorYmFkVzQ5cmp1Y1RRa3FCVERMb0xNdElweHBqYVBPaG9zbUF4U1FBeldwbjAxbitiamdZRkhVMW1WTzRtZkdJc3FGU3FIdS82Q3lIR3ZtWUR2SkFPZXd1dHkzYmlmV0JKK09DZFh3RWMyM2ZqeDArT1NtYnZpUStZRWoyVHNJQm96aXFQRStJZlNWWitHa3RuM2dSWXA2MEcrVVhjMFBtL2MvY3Y3QklKbmMwOXpwRXplL3A4dkVhdFJhTytWakQ5M0tWVXpHWVRxK1p1SWpYckFNdG4zOXFuRWRmZWRDYnc2UXdvOVlZTzIzVU5SajFCdm1HRUJVYmpwdk93allhMnREV2lWVnVEd1RsVGwzTWsvUXZPNWg3blZNNGhrdUxtMldxR1hzOXNObE5Ta1U5NVRUSHpFcTFCODFjblB5VEVQeEs5c1lQQ0t4ZFlNMy9MZ0YrVEdEd1NkSXBCWmJiQXBTNTNIeVhvRktOZFpSWVkyd0VrNEJ3enpFb01UUXFxY3d4NHg3ZWgwK2x3Y1pGMU9rS01WejgvQW1lcjRLRWtlQ1JwYUs1eGJBREhsbGNYY3lMemErSWprMjNibWxvYjJKZnlFVjd1dmt5TG5VTkZiUW1yNTkvZTUzTzJkYlRhMW1GVzFKWlEwMUNCd2RoQmg3NmRnaXNYYU90bzRjQ3BUL0Z5OTNXYXhiV244MzZkc3BPa1NmTlpOSDA5S1ZuZnNQdm9XOXkrOHBGZWo5VWJPcWhwcUNBMElNcnBmZzgzYnhRS0JZMHRkVmdzRnY1bnh3KzVkOE96eEVWTW83R2x6cTdzUzZmcStuTGJkRm92ZHgrV3pOekFwNGQzb05XNHN1MXEyWk91YlF1dlhNQmc3T0NMWTI5anNWZ0lENHhoWHVKS3N2TFNLTGh5bnEyckgwZHY2T0RMNCs4eUxYWk90MzBWdzArQ1RqR29paHF2SlJFSzg1QWtRbUowcTgwRFk3c0ZDVGpISGdVS01LcXB6ZFBqRmQyTWg0ZUhCSjVDakVNZjVsb0R6bjliQ2tzSGNYUnpNQjA4L1JuaGdUSEVoVS9sM0tWVUFDS0Q0NWd6ZFJsN2pyMkxBc1hWQUNtMmx6TmQ4L3UzZjRMKzZqVFZENzUrQ2EzR0ZhMWFoMWJqaXQ3UWdkRmtvTGFoRWs4M24xN09kSTNSWk9UakE2OWlOQmxZdCtBTzFDbzFtNVkveER0WGt4cXRtcnVwMjJNTHIrVHl5YUhYQ2ZXUFl0dDY1MU5lVlM0cS9MeUNLSzhwSmo0eUdhUEpnRkxwUW1OTFBRYWpIbjl2KzFGTHZhR0Q0b3BMekpxeXhMWk5vOVpoc1Zqd2RQTkcxYVdreTdtOFZIYnVmd1dsUWtsRWNCenhrY25FUnlZVDRoOUJSVzBwbng5NWs5andxU1JQbW8vRll1Rk03akhlKytwRkhybnRlWWR5TkdKa1NOQXBCcFdzNXhSalJXc3RkRFJLd0RtMktWQVlkTlNWVmFPT1VxUFQ2V1NxclJEanpQWXNXQkkyZWdQT0sxVkZYQ2c2ZTYza1NaZi9VdFl1dUlOSkVVbWtuejlDVXR3ODI5ckZ2bmptcnAralZtblFhbHdkMWxoMlRxKzlZODBUdG0wV0xEMysvbXZyYU9XRGZYK2x1UHdTOTJ4NEZ2ZXI2MHNUb21ld2ZQWXRIRHI5T2RYMTVkeXk5SDdjdW1TTGJXaXB4V0RVcy8zejN4SWVGTXZLSGdKVGdMandhV1FYbkNZeGJoNEFudTQrRkpYbDRxcDFkd2orTGhTZHhXdzJNeWtpa1haOUczdU92a05tWGdxcjVtN20xUGxEdkxUelA5aTg0bUVtUlNReUtUeVJ1OVkrUlZ4RUlyb3Vhek5MS3d0NWM4OGZVS3UxM0w3eVVkdGEvenRXUDhIZlAvbC92UHpSTDdsenpaUEVSVXpyNVc5Y0REVUpPc1dneXEyNzlsaW0xb3JSckswR0xHWUpPTWM2SlNwb2RhT3hzUkcxV2kxQnB4RGpTSGtMdEJoZzZZMHRoUndXWVlIUlBIano5MUNyTkJTVzVaS2RmOG9XRkxscTNiQmdJYjgwaHllMy9yU1hNOW56OXVqK1M1UzNoeitUbzZhVGVTa0ZzOWxFWmQwVjlJWU9mRHlkRjBhL1VIU1d6dysvU1llaG5idlhQOE9raUVTNy9hdm5iVWF0MHZCTjJpN3lpck80WmRuOVRJOWZnTmxzNWx4ZUtpNUtGOVl1dUlPRnlXdDZUZDQyTDNFbHA4OGZac2ZudjhWRjZZSzNoeDlmSG4rWDJQQ3BEc2NleTlqTHBJaEV6aGVlNFVEYUp4aU1ldTVaL3d3SjBUT1lsYkNZZC9hK3dKdGYvSUhKa2Nsc1dmVVlpWEZ6YmNkYUxCYU9uZDNMZ1ZPZjRPYnF5U08zUFc5WHVzYlhLNEJIYi9zaE8zYi9MMjk4OFh2aUk1UFp1T1FlL0x3Q2UreS9HRG9TZElwQlpUZlNLVUduR01VTWJUTEtPVjY0V0hRME5WWGc3ZTJOU3FVYTF4bHRNekl5U0VzOVRVbHhNYTQ2ZC9JS2MwZTZTMktjaVl1ZVRGdEhLNUdSRWN5YlA1Zms1T1FSeXhSZFljMUhRNGpic0YrNlgrSWlwdkhSTjM4bjgxSUtHcldXRFl1MjJmYlZObFN5ZlBZdGhQZ1BYdVFjRTVaQVRGZ0NiMzd4Qi9KS3N0R290Y3lZdk1naG1PelUwdGFFdDRjZlcxWS9qcjkza05NMnkyWnRKRHBrTWdkUGYwWnMyRlRBbXBsMjI5cHYwZGJSeXVTb1pMdjIxNWR4NlJUb0c4clcxWSt6KytqYkpNYk50VTZSdGNETWhNVjI3U3dXTXlvWE5Tdm5idUtMbzI4VDVCZk9waFVQMllKdEx3OWZIci85eCt4UC9aaTJqaGFIV3AwMURSVWNTditjeU9CSmJGM3poRjBkMDA3K1BzRTh0ZldmMlgza0xlcWFxbkhYM1ZqMllERTRGSmF1RlZXRkdBQ3pCVzcrQUV4WDMxR2Yzd2xhV1dJbFJxbUtUSXN0STZvWTI0eDAwT3lhUjNoNE9KNmVua00rMnZsRklmd21CV1lIdzMrdjdMMzlZTm4rMmc3YUdzMUVCU1lRN0I4NXFGOWloZWlxdkthRWlwcGlDc3F6Y2ZOV2MvK0Q5NDVJcHVpemxmRDhBZmpOS3BqcFBGWWFORTgvL1RRL2UrckZBWjNEWXJHTTJwdGVJOWszZzlHQXlzWHhocURCcUVldDB0Q3ViN09iTXR0WGxiVlhDUFFON2RQck1oZ05BOHJRKzR1WG4rYlpaNThsSUNDQXdNQkExR3BKV3RKZk1nOUpESnI4aG1zQlo1U25CSnhpZEpPQWMveFFvY1ZrTXFIWDZ6R2J6U1BkblNIeDRoLy9ocmRMSkp1V1BzTE1oTVVTY0lvaEZlSWZ3Y3lFeFd4WjhRVGV5bkJlZnVGVjJ0cmFNSmxNSTkyMVVXMjBCcHd3c24xVHE5Uk9yOTlaMS9OR0FrNkFJTCt3UHIrdXdTZ0pJd1pHZ2s0eGFHUnFyUkJpcEZnc0ZveEdJK054OHM3MjEzWVE2aDNQL01SVkk5MFZNUUV0bkw2V1VOOTQzdGorRnMzTnpSSjRDaUZ1aUFTZFl0QmNsQ1JDUWdneHFESXlNbWh0TURNL1NRSk9NWElXSmE5RjN3S3BxYWwwZEhTTTJ4a0ZRb2loSTBHbkdEVDU5ZGNleDB1NUZDSEVNQnVQbzV4cEthZUpEa29ZNlc0SVFWeFlJdG5uenRQWTJEZ3VSenZqb2llUGRCZkVLQllSR2cyTTdpblVvNTBFbldMUTVIVUpPaWRMMENtRUVBTldYRkpNc0gva1NIZERDRUw4STZtcXFxS3BxV2xjVG1WdjYyaWx2S1prcExzaFJxR3k2c3UwNjl0R3VodGpuZ1NkWWxDVU5FUEgxUnVmb2U2Z2t5UkNRZ2d4WUs1YU4wa2FKRWFGMElBb3RCb2RCb01CdlY0LzdvTE9pUEJ3S21xS1I3b2JZaFFxcnluRzM5OFBoVUtCaTR1TGpIYmVJQWs2eGFESTY3S2VjNUpQOSsyRUVFTDBYWDdSeFpIdXdvZ3ltWWQyR3VkNEM1d0FtbG9iN0VabEJ2TTFscFFWamR0TTBmTVh6cU9nSW11a3V5RkdvYnpTVENiRng2RlVLbEdybldmaUZiMlRvRk1NaXE1VGF5WG9GR0p3NUplZVIyL29zTnQyb2Vnc2hWZHlCKzBhRm91RkU1bGZVMU5mMGU5akc1cHJ1VkpWNUhTZjBXU2t2THFZbHJZbUFNeG1NK1hWeFRTM05nNm92MkxpMkovNk1XL3MvbDJQYmY3K3lhLzU4dmg3TjN5TnQ3LzhVNStPTHk3UG83YXhDb0MwN0lOY0tEemJZM3VqeVVoemF5UGxOU1UwTmwrN0s2czNkTkRRWE5mdm44N1BVVis4K01Fdk9IVDZjd0FPblBxVVZ6Lzk3eHY2ZkhkbnZHYUtuajU5T203ZWFrNW03Ui9wcm9oUjVGakdWeWkwUmlJakkxR3BWR2cwbW1HdlZ6dGVxRWE2QTJKOHNBczZaVDJuRUFOVzMxVERHN3QveCtTbzZkeDMwM2NBYTNIcm5mdGZJY2d2bkNkdS8vR2dYS2Vrc29DdlRuNUlhdFlCbnRqeUU5eDA3bjArOXVqWkx6bVZjNGgvZWZJdlR2cGZ6VjgvK2s4MkxOckdvdWxyYVcxdjVxOGYvU2NyNXR6S3FybWJCcVh2b25jdmZmanZWTlNXT215Zk8zVTV0eTUvWU5Ddjk2ZjNma1pUUzMzdkRhL2o2ZTdEZCsvK2hkMjJpS0E0anB6WlExNUpOcE1pRXAwZVp6RHFNUm9OVHZlbFh6aEtXZlZsaCsxSmNmT0lEcDFNVzNzTCtTVTVUSW1lMVd2L3ZrN1p5ZVNvNlN5YnRaSGN5NW1FK0VjeUpXWW1PUVhwSEU3ZmpjbHN4R2cwb0RkMjBLRnZ4Mml5OXNsVjYwWmk3RnpiMzNYNmhhUHNQZkcrMDJ0WUxKWnVSMUNpUXVKNTVMYm5lKzNuOVdaTVhrUnVVUVl2Zi94TDdsanpKQWxSMC90OWpvbmsvZ2Z1NDY5L2VaV1RtUllXVGw4NzB0MFJJK3g0eGxlVTF1YXlmUFVTVkNvVkhoNGVxTlZTNy9OR1NkQXBCb1dNZElxSjZOTkRPMnhmTG0vVWxKaFpKTWJPY2RoK3ZqQWRnTVRZdWJadGw0clBZVERxbVQ1cHdZQ3UyVlZrY0ZkbUxYWUFBQ0FBU1VSQlZCd3I1OXpHZ1ZPZjhzbkIxN24zcG1jSDdkeGk1TFYxdEJMb0crb1FXSVVIeGd6SjlZeEdQZFBqRnhBZm1kem5ZeTRWbitOUzhUbUg3Wk9qcGhQa0cwWmE5c0Z1Zzg2ZWRPamJhVzF2dHR0MnZpQ2RBTzhRb2tNbmsxVndDcVZTU1dMYzNHN08wTHVXOWlaYTI1dFpQVzh6S3BVR25jWVZWNjA3YmpvUDNGMjlIQXJTTDB4ZXc4TGtOVTdQOVpzM2ZzUk5pKzRtT1g3K0RmZm5lbjVlZ1R5MitSL1plK0o5QW4xQ0IrMjg0MjJVRTZ4WlNWVXFGWTg5K1NBN3RyL0p6Z1A1eElZbUV1SWZTV2hBMUVoM1R3eVRzdXJMbE5jVWsxZDZEcVhXeVBMVmkzRnhjY0hkM1IwZkh4OVVLcFZNcjcxQkVuU0tBV3MyUVBYVjVTUHVhZ2gyRzluK0NERmN6dVdsWWpEcUIzUU9idzkvcDBGblZ2NHBWQzVxcHNaY0N4Wk81UnhDb1ZBUUhaYlFwMm1xSG01ZUFKekkzTmRqY0t4UUtOR3FkWmd0Wm82YzJkTnR1N2p3YVlRRlJ2ZDZYVEY2dE90Ym1SU1J5SnI1dHcvYk5ZTjh3KzNldDlEektGNWpjNTFkMEZsVlYyWmJrN2g0NWdhODNIMHByc2dId052RER5OTMrenViZFUzVlpCZWN0dHNXN0J2T291bHJBZnZScWwrOStwenQ4ZGtMeHpDYWpQenVyWDl5Mmk5WHJSdmZ2LysvZW5pbFY5dnAzSm1ac0xqWGR0a0ZwL25nNjcvMjJHYm5ONit3ODV0WG5PNExENHpoaVMzL3hLZUhkbkF1TDdYYmN4aU1lbExPN2VkVXppRzc3UmtYVDlnZVAzVEw5NGtJanV1MXp4T05VcWxFcTlWeXo3M2JTRTFONVh6MmFVNWtmWWxXNDBaSldlRklkMDhNc1lqUUdOcjFyUVFFK0JNM0pkWTJwZGJWMVJVL1B6KzBXcTFNclIwQUNUckZnRjNza2tRb1hrWTV4UVR5azhmKzBPMittb1pLL3Z6ZXo1Z1dNNXR0NjcvZHIvTlcxSlpTV2xuQXpJVEZhRFU2QUtycnk4a3Z6UUdzVXliNzFyOC9vbGFwT1hqcVV6b003YjIyNzI3RXFaUEtSVTFvUUJTN0RyNE9RR2xsQVJhTGhZOFB2QWJBL01SVm5MbHdGSUEyZmF2VGMxeThuRWxMbDREWjNjMUxwdHNPRWJQWmpON1FnVTQ3dkhjQ0cxcHErZVRnZG01ZC9nQXVTaGVhV3h0NWFlZS84K2ltSCtIdkhXUnJkNkhvTEtkekRqTXBNc251K004T3YwRnhSWjdUYzYrWnY0VmxzemJhYmNzdnpiRjlObnBxMTFWNWRUR2xWWVdzWGJBVmIzYy8yL2JNdkJUS2E0cFp2K0JPWEZ5RzVpdlNjL2YrSnlvWHh5bDZMMzc0QzFiTjNld1FzQVBzUy8ySTZyb3lBT1pPVzhIa0hxYkpmbnpnVldMRHB2WVlDUHQ1Qjk5QXp5Y0dsVXFGcDZjblM1WXNJU2twaWVibVpveEdJMmF6ZVZ5TzhBcEhDb1VDcFZKcG0xTHI3ZTJOVHFkRHBaS3dhU0RrYjA4TVdOZXB0WEVTZEFveFlHblpCd0hzdmpSMkpnYlp1T1FldEdwWGRoMThqZmlJSkdaTVh0VHRlVlJkdmpUSFJ5WngxOXB2T2JTNVVIU1d5T0JKdU9rOHVqMVBhVlVoT3o3L1g4QTZZbFZSYTYxbDF6bDFzZk41ZlZNMUdaZE8ydG81VTFGVFFuVjl1ZTI1djNld0JKMURwSzJqQlFDZFpuaURUbmVkSjFsNWFaek0zTWVTbVJ0SXYzQVVONTBIbGJXbDdFdlp5ZDNybndiZ1ZNNWh2TjE5NGJxM3ltT2JmK1J3enA1R1NtOWtmZXFKYy9zQUNBMklKaTU4cW0zNythSXpCUHFFT3AzaVdsVjNoZXlDMDdTME5WSlRYMjRiWGRYcjI4a3Z5WEZvM3lrc0tBYWR4dFgyM04zVml4ZmUvN25kN0lOSE4vMEloVUtCVHVQSzNoUHZVM0RsdkczZnVvVjNvbFpwcnAwdk1KcXd3R2d1RldmaDdlRkhvSy85dEZrWHBRcXRXdWNRdkRZMDE5SFcwU0lsZVBwQXBWTGg1dWFHUnFQQng4Y0h2VjZQd1dEQVpESko0RG5PZFpaRlVhdlZhRFFhMUdvMUtwVktSamdIZ1FTZFlzQzZsa3VKbHlSQ1FneElhM3N6bVZjRE56ZXROUkFzcnk3bVhGNHFDVkV6V0pDMEdvUFJ3SzZEcitIdkU5eVA5VjhLTkdxdDNaYWErZ28rUHZBcVlZRXhQU1ltNmpvcW8xUXErZllkL3hlQTNVZmY1bFRPSWR0emdLUko4d0RyeU93TDcvK3J3N21XemI1WmdzeGgwdDVoSFcyMldNdzBOTmVpMWJqYUJUOURSZVdpWnNPaXU5aDE4SFdTSnMwai9jSVJsc3pZUUhoZ0RCOTk4M2R5Q3RJSjhnc252eVNiWis3Nk9Ya2wyZmI5MXJleDY4QnJiRmkwRFYrdkFNRDZYbXRzcnVXK2pkOGRjUC9xbXFvNGR5a0ZsWXVheXRwU3U2Q3p2cW1hRVA5SXA4Y1ZWK1RSMkZLSFJxMmx0YU9aMUt4dlNKbzBuNGJtV2o3WS96SWQralk4M2J4dDdjMW1NODF0alR5MjZVZEVoa3dpT21ReUQ5LzJBMVF1S3A2NTYrZDI1KzRhVkc1YThUQVd5N1Z5SkNvWE5SRkJjZWk3ekZZd204MThmZkpEV3R1YmVXVFREKzFHa0FHeTh0TllNMzhMWGg3Vy81VGJPbHA1YTg4ZmFHcHQ0THQzLzN1L0VvWk5WSjNsTVZRcUZUcWREb3ZGSWdIbkJLRlFLQngreE1CSjBDa0dUSklJQ1RGNGpwM2RhMWNteFd3MjgvbVJOMUVvRkt5YXQvbUd6cmwrMFYxNGRQa3kzR2wvMmk0c0ZrdXZRYUN2WndBYkY5OURWT2prRzdxK0dCbXRWMGM2RDV6NmxBT25QZ1dzLzVZTGt0ZXdJR24xa0g2UlNveWJTMnIyQVhicy9oMXQ3UzNNbUx3SWpWckxrcGtiMkh2aWZhSkM0b21QVE1iZko5Z2g2TlNxZFJTVlh5Uy9OSWU1WHNzQktLc3VJdEEzckY5OU9KVnoyQ0ZUck1HbzUwcFZFWUYrWVlRRlJGTmNmdW5xMms5cm1aUEsydEp1WncvTW1icmNZY3B1V3M0aEF2M0MyTEJvRzIvditTUFAzZnRMMjRoSVlWa3Uyei83TFFFK0lRQzR1M3JpN3VvSndPL2YvcW5kU09lM3R2Nno3ZkhPL1grem15NjhjY2s5eko2eTFPNjZTcVdTZXpZOHk5OCsvaFZ2ZmZFSEhyLzl4N1p6ZzdXKzZmNjBYV3haOVNnZCtuYmUvdkpQMURWV2NkZTZiMHZBMlE4U2NBZ3hlQ1RvRkFOaXRrQkJnL1d4QW9qeEd0SHVDREdtTmJVMmtKcDl3RzViU3RaK1Nxc0tXWmk4eG1GYW5ORm9jTWpPMlVtbmNiTjkrWjB6ZFpuRC92THFZbklLVGhNVE5xWFh6S0FlYmw0c1NGN2RZNXVxdWpLSGFYNWlaSG01KzdKcHhVTm9WRnFNWmlNMTllV2tYempLbDhmZm83R2xqdlVMN3h6UzY5KzArQjcrdXZNL21KZTQwamJLdm5UbVJzNWNPRWJtcFpSdVM0QW9GQXFpZ3VNcEtNMWg3clRsbU13bUttdExtWis0R3JQWlRGTnJnNjJ0Mld4Q2I3VFd2dXlrMDdpaTFlZ3dtWXhZTEdidVh2K01iZDk3WC8yRnBMaDVUSTZhVHVHVkMzeWQ4aUZtc3htbFVzbVZxa0tNSmlPUndaUDYvaUt2am53Ris0WGJndGFRQU90SWFkR1ZYQUo5UTNGMUV1VDk2T0hmT0d5N1k4MlQzVTd0ZGNiWEs0QnQ2NzdORzd0L3g5R3pYN0poMFYyMmZmN2V3V1JjUEVGOFpCTEhNNzZpcHFHQysyNzZMckZkUm5XRkVHSTRTZEFwQnFTZzRkcHluQmh2VU1tVWR6R0VhdHVocWhVYTlkQnVoRGFqOWM5MjA5VS9yM3ZjWm9RT1U1ZDJWL2UzR09DMVVaaTQ4Y3ZqNzJFdzZwa1NQWk1MUmRiaTgxT2laNUZibE1IcWVZN1pSMCtkUDh5cDg0ZWRudXZKTFQ4aExEQ2FmU2tmT2MxY1cxUjJFYkN1Ky96eStIdDk3bU5pN0Z3aVEreS9sTC8vMVV0Y0tEckxJN2M5VDNiQktjQTZuYytadk9Jc09xNW1KZ1dZSHI5UU11SU9FVzhQWDRjUnNnVkphM2o1NDE5eUl2TnJsczNjNkRRZ0dpeU56YlVBRkpkZnNxM0pWS3ZVaEFmRjBsUllqNjluUUxmSFJvWEVjeXhqTDJCZEIydzBHWWtObjBwdFk2WER0TzJxdWpJeUw2WFlucStldDVubHMyOEJySm1aNDdza0tycDN3M2Z3OXduRzI4TVBsVXJOcDRkM2NMRTRreW5STThuT1A0V2J6b05nUDhjMWp4WXNIRDJ6aDdTck40V214YzdscHNYYk1KbE5LRkRncHZNZ3lEZk1Xc1B6YXRDWlUzRGFybFRONzkvK2FiYzNpZnJxdHVVUE1qMytXc21rbUxBRUhybnRlY0tEWWpHYnpXUmNQSUhlME03TWhNWDROUVN4Yy84cnVMdDY4c2h0ejB2WkR5SEVpSktnVXd5SVRLMFZnNlhkQk9VdDFxQ3lvZ1dxMnFDeUJTcXYvbG5kQmdaejcrZnBDK1VvbkMxVlhKNUhkdjRwcGtUUEpEWnNxaTNvOVBVSzRPSGJmdUQwbUVrUmlVeVBYK2gwbjgvVkwvU1psMDQ2QklBbWt4R3p4WXpLUlVWUjJVVmJBTnFWMFdUQVlySFlyVFVEQ1BJTEp6SmtFaVdWQlpSVTVHT3hXTWdyeldicHJJMVUxSlp5OHR6K0hsOW5hVlVocFZYWFNnK0VCa1FQT09oOHZRcjJOYzRZMERsdVJIb0ZyT3Q3dk41dlNnVU05cjBSRHpjdnBzWE1KaVhyRzZycXk0Z0tpUi9rSzFpWnpXYStPdmtoTXlZdklqdi9GT2tYampKbjZqSktLZ3M0WDVpT3Q0Y2ZYNmZzNUk0MVR6ZzlQaklrbnRhVW5WVFhsMU5VbG91ZmR4QmU3ajYySkZUM2JmeXUwN3FUblFtdnVoTVhNYzMyMk5QTm05andxWnc4dDUrWTBDbGtYa3BoeHVSRlRoT0dHSTBHNWt4YlRsTGNQQTZuNzdZbGFlclF0OXN5VEUrTm5VM0d4ZU1zbjMwelJlVVhxYW92WTl1NmE1bXJINzcxQjVndHpuK0o1UlZuOGVXSjkvajJIZi9TWTlaY0QxZkg2VVNSSVpQSUtVam5tN1JkZGttNmJsbDZIMyt0eU1mRDFRdHZEeitINDI1VVRUdnN6b0tVSm1nMldXYzhEYlc4ZXBnWjFIczdJY1RvSlVHbkdKQ3VRYWVVU3hIZE1WbWdzdFVhVUZaMitlbjZ2S1g3TXBJVGdxOVhJQjZ1WHR5ODlEN09GNlQzNlpnQW54Qm1USFllZEhhNnZzNmd3V2pnTHgvOEt4MzZOcDdkOW05MjY4QTZ0YmEzOFB1M2YwS1FYN2hEZ3FIVzloWmUrL1IvdUZ4K0NiQk9oWHp1M3YrMFpiK2RsN2dDNkQ2UjBJbzV0dzU2SXFHcGJyQ3ZzZXMzMytHNXErQ3BneTM5bUluWlh3cmcyTDdCUDI5bmJWbU5XamY0SjcvcTVMbDk2STBkM0xMMFBqemR2UGttYlJmVFl1ZXc1OWc3ekVwWVFuTDhBblo4L3IvTVQzSStiVHNzTUJxVmk1cXk2c3NVWERsUGJKajl0RkJQVjI5OFBQMGRqbE1xWFhydG04bHN3dVZxdThYVDEvUFduai95N3Q0WDBCdmFtWmU0MHVreEJxT2VJTjh3d2dLamNkTjVZREtiQUdocGEwU3J0aVpubWpOMU9VZlN2K0JzN25GTzVSd2lLVzRlL2o3WFNwUDRlZ1hRcm0ranNyYlU0ZnlWZGFWNHV2blEzazJwSVkxS2F4dEI3U3EvTklkdlVuZFJXbFZJZUZBc0Q5MzZEN1phb040ZWZ0eTkvbW5lMlAwN1h2L3NOengweXovWWF2Y09oTllGZ3QxaG1ocmFMQTdKaHdkVml3SHk2OEYzNk42cVFvaGhJa0duR0JBcGx5S2NxV21EYzlXUVdRM1oxWkJiMS9zeGZlR3RoVkIzY0ZlRFRtWDljVldCenVYYWM3dkhQZXl2T1RNNGZSb3NIbTVlUExiNUh4MEszdysyZzZjK3BiNnBobHVXM3VjMDRBUTRuckVYZzFIUHdxUTFEdnRjbEM1Y3FTcGkwZlIxTkxiVWtWTnd1c2R5SzhOaG9UdE1tcHBKUUVBQWdZR0JxTldPTlJBSDB4ZUY4SnNVaVBlR1I1SjZiejhReHdad2JHdDdNNjVhZDd0RUtKVzFWOGpLVDhQTDNaZGd2L0NCZDlDSit1WWEwcklQc21YMVkxZVRCOTFFUlcwSisxSjJVdGRZemYwYm44Tk41MDU4WkJKN2o3L0hkQ2MzVGx5VUxuenZ2bCtpMDdyeCtaRTMyYlJpQ1FhakFhUHh4dTlPVmRaZTRkRHB6L0QxQ21UdGdxMkF0WlJRVEdnQ2hXVzVMSnEremlFTGJLZkdsanJjbll3eVZ0ZVgyNEpCTDNjZmxzemN3S2VIZDZEVnVMTHRhbW1ZcnE1VUZ2TEdGNy9IeDlNZnhkV2JJM1ZOMVhpNGVxRldhZGgxNERXYVd1dFJxN1MyVE1OdEhTMTRlL3JiWlluT3Zaeko0ZE9mVTFwVlNLQnZLUGRzZUlZcDBUTWRyaGNkT3BtdHF4L25vMi8renF1Zi9KcmJWejA2NE5GdER6WGNGQW9QQnNJUWY5UTRXd25QSHdBL0NUcUZHUE1rNkJRRGNyRkxNSkV3ZUxOM3hCaGl0a0IrQTJSVld3UE5yR3JyeUdWL3FaVVE1TmJseDkzNlovRFZ4OEZ1MWpialdXZDVpS0ZTWGxQQ2ljeXZyNjZ0MDlxTitIUXFyc2puZU1aWGhBZkcyTXFmZEtYVjZIanUzdi9FdzgyTDNVZmZIdEwraW9FNWZmNElHUmRQTUNraUVYZFhMNnJyeThuT1R3Tmc4NHFIYmNHb3dXaGc3NG4zV1RacjQ2Qk13Nnh0ckdScXpDd1NZK2NBNEtwMTQ5NE4zK0V2SC93Ykd4YmRaY3VldW1iK1ZrN2xISElhU0xhME5WRlJVMExCbGZQb0RSM3NUL21Jai9hL1lnc1crNk9tdm9LRHB6OGpLejhOVHpjZmtpWmRTOVNUZnY0b2w4c3ZvVkFveU01UFkwYjhRb2NSeGNhV2VneEdQZjdld1hiYjlZWU9paXN1TVd2S0V0czJqZHBhV3NQVHpkdXVUdTcxbnRyNno3aHFyZlZUZi9uMzc3SjU1U08ydGFjdmYvUkxraWZOWi9HTTlRRHNTL21JU3lWWnRtTS8zUGMzNjJ0eDkySFQ4b2VZTldWSmp4bFdFK1Btb3RPNDhkN1hML0xhcC8vRDNHa3JXTHRnNjdDVXp4RkNpRTRTZElvYlZ0VjJiVXFrdjZ2MTdxY1kvOXFNa0YxekxjRE1xYkZ1NjQyWHhqb2xxek9vN0JwTUJybko5S2tia1pwMWdOUG5qempkdDNyZVpoWk5YMmUzemM4cmtBMkx0M0V5Y3grN0RyN0cvdFNQbUR0dEpmTVNWK0NtODZDeTlncnY3bjBCdFVyRGx0V1BkL3RGMXRrVXZkTEtRdHM2Vk1DMjV1MTZoVmN1c045c3Y2NXRYdUxLSVIvaG5ZaWlRdUs1ZURtVHN4ZFBvTmUzNDZiellHck1iSmJOdXBrZ3YydmxSOXJhbXltNGNwN3poZW5jcytGWklvSmlCM1RkdUxCcER0bU9sVW9sMzdyam4rM1dDSWY0UjNEcnN2c2QxZ0cvK01FdnFLeTdBbGpYTUNaRXp5QXNJSnJRZ09oK2phbzN0TlJpTU9wNTRZTi94VlhyenJvRmR6SS9hUlVxRnhXTnpYVjhlZnc5Y2dyVFNZaWF3ZnFGZC9MdVYzL2hsVjMveGRKWkcxa3lZNE10NDI1UldTNnVXbmVINmJ3WGlzNWlOcHVaRkpGSXU3Nk5QVWZmSVRNdmhWVnpOM1BxL0NGZTJ2a2ZiRjd4Y0svWm9mdHJldndDZ3Z6Q1dEUjlQV3FWL1grOEZvc0ZvOG5nOE5tTmk1akdVMXYvbVU4T3ZzN1ozT1BNVDF5RnprK0NUaUhFOEpHZ1U5eXdBbG5QT1dGVXRzTGhFamhXYXAweTIxdmlDTFVTcHZwQllnQWtYLzN4MVBSOGpPaS9zS0FZSmtjbU85MFhIdWdZT0dqVVdoWWtyV2JldEpYa0ZLWnpQR012QjA1OXdwRXp1NWtXTzRmY29neE1aaFAzYm5pMjIybUczU21ydWN5Uk0xLzAydTV5K1NYYmV0Qk9VMk5tU2RBNUJLSkM0bmxzODQ5NmJlZmw0Y3NUbTMvTVcxLytpZTJmL1paN05qd3o2SUVTWUJkd0hzLzRHclZLZzFLcDVFenVNVnk3QkpPTHBxOURvOUVSSGhqak1QTGFtU2pubFYzLzVmU21pTkYwN1E3WTVmSkxxRlVhbHM2OHlYcE90WmFHNWpwT250dEhXdlpCQURZc3VvdUZ5V3RSS0JROHVlVW43RDc2Tm9kT2YwNXExZ0ZtVFZuQzZubTNrM25wSkxIaFV4MnVkeXhqTDVNaUVqbGZlSVlEYVo5Z01PcTVaLzB6SkVUUFlGYkNZdDdaK3dKdmZ2RUhKa2NtczJYVlkvM09GSnlXZlJDbDBvVkxKVmwyZjNjSjBUTklpTDZXT0t1MHNwQzhraXkwR2xmS3FpOWpNT3FkWmdiMjl3N2kwVTAvcExMdWl0MU5CeUdFR0E0U2RJb2JWbkN0VkpxczV4eUhMdGJCMFZMclQ5ZC9hMmQ4dEpBVVlQMUpEb0FFWHltZk14ekNBMk5zcFNINlE2bFVraFEzbDZTNHVaek5QYzZuaDNiWVNrNEUrb2JDRFJSRG56TmxHVE82Wk5LdGFhamc1WTkrNmRCdTJheU5MSnQxczkyMjZ6UGtpdUhucW5QbndadS94eHU3ZjhmRnk1bERFblIyZGZGeUJqVU5GVmdzRnR4ZFBWbTc0QTdidnE3VFZidHowK0o3OFBNS2ROait5YUh0dHNlM0xuc0FGNldMWGYzWXIwNjhUMDVoT3NtVDVyTjIvbGE4UEh4dCt6UnFMVnRXUGNxc0tVdllkM0luWUMwcGhBVm1KaXkydTQ3RllrYmxvbWJsM0UxOGNmUnRndnpDMmJUaUlWdVE3T1hoeStPMy81ajlxUi9UMXRGeVE2VnBzdk5QVVYxZmpsYmp5b3JadDNiYnptZ3ljT0RVcDdiK1RvNmF6b3pKaTV5MlZTZ1VRN2FXZDd6SnlNZ2dMZlUwSmNYRnVPcmN5U3ZNSGVrdWlRa21Mbm95YlIydFJFWkdNRy8rWEpLVGsxRW9GRDFPcHgvTkpPZ1VONnlvOGRyam1JRW54Qk1qekdTeEptMDRVZ3JIUzYzVHA3c1Q3WFV0d0V3TWdJaVJ6U016N05vNldqbDI5c3NlMjdSZkxWTlNXWGVGZlNrZjlkZzJ5Qy9jcnZiZWNDZ3V6K05NN2pFeUxwN0FiREVUSDVtTTJrVk5UbUU2Yit6K0hhRUJVU3lac1lGcHNYT2NscEFBN05iaUtaVktORXF0N1hsM2dhUlM2V0tidGloR0Y2MUd4ME8zL3NPQWJnSmNueTI1TzkyVkFlcE5nRThJUDN2cXhSNnUveXZiNHhCL3gzcWJtMWMrd3VwNXQ5dGxsYjFlVEdnQ1QyejVKeXdXNjVTT2JldWZ0bHVmdVduRlE0QTFvNjFhcGVHQlc3N25kSDJreWtYRmhrVjMyVzJMaTVqbTBQK2ZQdjRudStkUGJmMHBnRzFOWjIraVF5ZnpzNmRldE5WQ0ZRTzMvYlVkdERXYWlRcWN3cXdsNjV5K2w0UVlEdVUxSlZUVUZITmtYeXFuMDg1dy80UDNvbEtwdXYxL2VUU1RvRlBjc0s2alg5SGVJOWNQY2VQYWpYQ2l6RHB0OW1SWjkyVkxWRXFZRlFUTHdtRlpoSFZrY3lMcjBMZHh0SmVnczFOTlEwV3ZiYWZGekI3eW9MT2h1WmJTcWtJS1NuTElLODJtdnFrR3NJNldycGh6RzVPanJOTjBxK3JLT0hMbUM4N2xwZkxoL3IvaDQrblBvdVIxeko2NkZMVktRMU5yQTErZi9CQ3dybWx6MXpuUGdDdkdwdkYrUTBDajF2WVljSGJWR2NCZHYyNnlVMmR3UGxvUzhrakFPVGhlL09QZkNQV0paOTNTVlNQZEZTRUk4WThneEQrQ21RbUxPWm01ajVkZmVKVkhuM29RblU2SGkwdnZKYUpHRXdrNnhRM3JERG9WV0VlK3hOalFZb0M5aFhEaUNweXE2TDZkMWdVV2hzTFNDRmdVYWkxVElxeThQZno0MGNPL0hiVHo5WlRsY3FBNjlPMzg1WU4vcGJIbDJpSnNkMWRQNWt4ZHhzeUVKVVFHeDltMUQvUU5aZXZxeDFreDV6WU9uLzZjekx3VTloeC9sNkx5aTJ4Yjl5MWN0ZTZjeTB2RllySGc1ZTdMK29WM0RsbmZoUkJpT0cxL2JRZWgzdkhNVDVTQVU0dytDNmV2NWNRNWVHUDdXOXg3LzkxNGVIaU1xY0JUZ2s1eFE2NDBnL0ZxQXNwd2ovRmZ5bUtzc3dEcEZiQ253Sm9ReUdCMjNzNUxBNHZEcktPWjgwTGszN1U3Q29YQ1Z1NWd0Tk5xZE15ZXNvenltbUxDZzJLSkRwbE1SSEJjcjZNaS90NUJiRm45R010bjM4S2g5TTl0YThwVUxpcis3eE12QURLeUlvUVlQekl5TW1odE1MTnVtUVNjWXZSYWxMeVdENy9KSnpVMWxTVkxscURUNmNiTVZGc0pPc1VOS2V5Nm5sT20xbzVhMVczV1FITlBBWlE3cjJCQm9LdDFOSE5aT013SUJLWEVFU051UWZKcWg1SVRYYWxWNmg3WHRWMXY1ZHpiYnJndi9qN0JiRjM5dU4yMnZnU2IxNis5ODNEejZsZWZoVlZjOU9TUjdvSVFOaEdoMGNENHZPR1VsbkthNktBcEk5ME5JWG9WRjVaSTlybDBrcE9UVWF2VkVuU0s4YTJ3eTNwT0NUcEhud1BGOEdVQnBKWTczeC9xRHF1aXJJSG1sSUhYZ2hkQ0RKRzJqbGJLYTBva2tZa1ljV1hWbDJuWDk1Qmhib3dyTGlsbTFwSjF2VGNVWW9TRitFZHlJbXN2VFUxTmVIdDdvMUtweHNTTklBazZ4UTJSb0hQMEtXNkN6L0xnNnlKbzZIRGNyM1dCbFpGd2N4eE1keXpoSm9RWWhTTEN3Nm1vS1phZ1U0eTQ4cHBpL1AzOVVDZ1V1TGk0aklrdnVmM2hxbldUejVrWUUwSURvdEJxZEJnTUJ2UjZQVnF0ZGt4OEhpWG9GRGVrUUlMT1VTTzdCclpuUVZvM281cnhQbkJMSEt5TEFUZjV4QXN4cHN4Zk9JOGorMU1jNmtRS01kenlTak9aTkNVT3BWS0pXcTBlRTE5eSt5Ty82T0pJZDhHT3lXekNSVGwya3NTTVZTYXppZnFtR3Z5OWcreTJXeXdXaXNvdjR1Y1ZoSmQ3NzhYb3pXWXo5YzAxVHVzSE56VFhvbEFvKzNTZXZpb3BLOEprTXFIWDZ6R2J6V05paXUzbzc2RVlkY3dXNjZnYVdEUFhSa25GaEJGeHBoS2VQd0RQN1hNTU9OMVVjTnNrZUdFOXZMZ0JOc2RMd0NuRVdEUjkrblRjdk5XY3pOby8wbDBSRTlpeGpLOVFhSTFFUmthaVVxblFhRFJqNGt2dVdMVS85V1BlMlAyN0h0djgvWk5mOCtYeDkvcDB2bE01aC9uMDBBNm4rL0pMY3ZoZzM4czB0elk2N092UXQ5UGEzanlnSDdPNW04eUZWMlhscGZHWEQvNk52U2MrNk5OcjZYVGt6QjQrUHZDYTdYbGRZelcvZStzbkZKU2U3OWQ1OGt0eStQTjdQNlB3U3E3ZGRyUEZ6UGJQZmt0dTBkbStuYWMwaHorOSt5OFVYTG5nc08vakE2L3k1YkYzKzlXdnZyQllMQmlOUmx0TjRkRk92b2FLZml2cGtyazJ5a3NTend5MzFISjRJeHV5cWgzM0pmcGJSelZYUllGT2JwRDJTS214WU5iTG0zYzhNR0tkVHo3ZVJsNDYzZi9BZmZ6MUw2OXlNdFBDd3VsclI3bzdZb0k1bnZFVnBiVzVMRis5QkpWS2hZZUhCMnExMU5DNjNwL2UreGxOWFVwVDlaV251dy9mdmZzWGR0c2lndUk0Y21ZUGVTWFpUSXBJZEhxY3dhakhhT3ltdVBaMWZEejkrZnpJbS9oNCtyTjg5aTIyN1VhVGtTK092WU5hcFVIcnBON3NKd2RmSjZjd3ZSK3Z4dEhUZC82TUlMOHdwL3RLS3d2WmRmQTExQ290YWRrSG1Cb3ppNmlRK0Q2ZDkwenVNWUo5dzIzUHMvTlAwZExXU0VoQVZMLzZsNVdmaHFlN0Q5R2g5a25iYklGY0gvOWZ5U2s0amJ1cko5RWhrNm1vTFNYWUw3ekg5cmxGR2NSSEprK29temNTZElwK2svV2NJK1BFRmRpUkRSZHFIZmN0Q29WSHAxdW4wb28rR2hzM0JrV2ZqTjkvVElWQ2dVcWw0ckVuSDJUSDlqZlplU0NmMk5CRVF2d2pDZTNubHlzaCtxcXMrakxsTmNYa2xaNURxVFd5ZlBWaVhGeGNjSGQzeDhmSFo4d2tMaGxPUnFPZTZmRUxpSTlNN3ZNeGw0clBjYW40bk1QMnlWSFRDZklOSXkzN1lMZEJaMCtLSy9McHVDN3BVMVJJUFBtbE9ZUUdSTnUyWFNnOFEyMWpKVGN2dVkraU12dVJ2dENBS0ZiUHY3M2JHMTNsTmNYc09mWXVhK2R2SlRKa1VyZDk4ZlZ5bmtTaXBMS0F0L2Y4Q1gvdllCNis3WGsrT2ZnNjcreDlnUWR2L2g1aGdkRk9qN2wyN1JKcUd5clpzUEF1d0JvZ3B1Y2VKVG8wQVl2RlRHdDdjN2ZINmpSdXRrQ3ZROS9PK2NKMEZrMWY1L0IrN2d3NmxZcmVnMEtEMFVCT1lUb3pKeS9tZkdFNkgrNy9Hdy9jL0QzaXdxYzZiWjlmZXA1MzlyN0Fxcm1iV0RIbjFsN1AzNU94TXNvSkVuU0tHMUFrUWVld3NRQkhTdUROYkxqazVBYnEwbkI0TkJsaTVkK2gzMVN1RnZRRytkSTBIaGdzcmVNMnVRbUFVcWxFcTlWeXo3M2JTRTFONVh6MmFVNWtmWWxXNDBaSldlRklkMCtNTXhHaE1iVHJXd2tJOENkdVNxeHRTcTJycXl0K2ZuNW90ZG9KTlRyVEgwRys0VXlObVdXM3pXS3hkUHQ3cWJHNXppN29yS29yczJVSVhqeHpBMTd1dmhSWDVBUGc3ZUhuc0Nhd3JxbWE3SUxUZHR1Q2ZjUDVKdlZqU3F1Yy8yNTQ3NnUvWURRWlVibFkxK1dxWE5SOGRkSnhhdXUyZGQ4bVBqS3AyOWRhV2xtSVVxRmt6clRsL2E1Ym5YczVrdysrL2l1K1hnRThlTXYzY2RXNmNlZmFwM2o3eXoveDJxZi93OWJWanpNdGRuYTN4NTgrZnhnM25ZY3R3TDk0T1pQYWhrcHFHeXI1bngwLzdQSGFUMjc1aVMyb1RiOXdGSlBKeUx4cEt5bXZMaVlrSU5MV3ptdzJBZURpWWg4cVhTZzhTM1JZQXJvdUk4UG44bEpvNzJobDNyUVZlSHY2RStRWHpxNERyL0x0Ty84Rk41MkgzZkZ0N1Mzc092Z2FmdDVCTEV5ZVdETlhKT2dVL1dhWFJNaHI1UG94M3VYVXdQK21RWDZEL1hZRnNDSVNIazZDYVBuN3YyR3VBUmIwTFdZd3laZW5zY3lNZ1ZaRjliaE5idEpKcFZMaDZlbkpraVZMU0VwS29ybTVHYVBSaU5sc0hsTjN1c1hZb1ZBb1VDcVZ0aW0xM3Q3ZTZIUTZWQ3I1NnRpZGhwWmFQam00blZ1WFA0Q0wwb1htMWtaZTJ2bnZQTHJwUjNhSmFpNFVuZVYwem1FbVhSZlVmWGI0RFlvcjhweWVlODM4TFN5YnRkRnVXMzVwRHZtbE9RN3RIcjd0QjkzMjhVVG0xK3hQM2NVL1B2Sy9xRno2OW05WmVDV1h4cFk2dTIzbkM5UHg4dkRsNHVWTXA4ZEVoMDdHMjhPK0pwdlJFd3B3N2dBQUlBQkpSRUZVWkdSLzZzZWN5UHlhcUpCNDdsNy9ERzQ2ZHdCVUxpcnUzZkFkUGp1OGcvZS9mb201MDFhd2JzRWRhRFU2dTNQb0RSMWtYanpKbE9pWktKVktMQllMMzV6NmhCRC9TTzVjK3hSSHpueEJXVlVSMjlZLzdiUmZuWDB5bVUya1pPMG5MRENHRG4wYmYvM29QOW02K25HbXh5KzR1dDhJZ0ZxbHNSMWJXbG5JKzErL3hQeWtWZHkwK0c3QWVsTWg1ZHgrd2dLajhmY0pCdUQybFkveXlzZS9ZdS94OTlteStqRzc2Kzg2K0RwdDdTMDhzT1U1aDljMjNzbHZEdEZ2UlYzV21zdEk1K0NyYVljWHo4QTNsKzIzS3hXd09oSWVUb1p3RCtmSGlyNXo4MUhTV20zRTBBaVNVMjFzc21DbW5RYU15aGJjVkc3alBybUpTcVhDemMzNk9uMThmTkRyOVJnTUJrd21rd1NlWWxCMXpoeFFxOVZvTkJyVWFqVXFsV3BjZjc0R2c3dk9rNnk4TkU1bTdtUEp6QTJrWHppS204NkR5dHBTOXFYczVPNnJnZENwbk1ONHUvczZyQXg0YlBPUEhNN1owMGpwM0tuTHVYWDVBOTMycDd5bWhIWjlxOTIyZ2lzWDhQTUtwS1F5MytreHdiN2h1RjROQkR1ZFBMZVAzTXNacUZ3YzEvSitmdVJOaC80YVRRYnVXdmN0dTZDenFPd2llNDY5UTBWdEtRdVNWck51NFowT1FhOWFwV2JyNnNjSkRZam02NU1mY3ZGeUJzdG0zY0tzS1V0c2JWT3pEOUJoYUxlTlFKNCtmNFNLbWhJZXV1WDcrSHNIb2RPNDR1S2ljc2hHZTcyMDdJUFVOOVhnN2VHSHYwOHdVMk5tOGZYSkQwbUltb0ZXbzBOdnNPWUtVTHRZZzA2OW9ZT1B2bmtGWDY5QVZzKzczWGFlN1B4VFZOU1cycTBKRGZHUFlOT0toNGtKVFhDNDd0ekVGY3lZdkxEYmRhN2ptUVNkb2wvTUZyaDhOZWhVS1NYNEdVeDZFN3g3SHQ0NUR4Mm1hOXVWQ2xnWERROGxRYWg3OThlTC92T090bENkWXdTanB2ZkdZdFF4MEVhajRqSnFsWHJDSkRmcEhORlZxVlRvZERvc0Zvc0VuR0pJS0JRS2g1L2hOdk5xM0hDbTZ0cmowVXpsb21iRG9ydllkZkIxa2liTkkvM0NFWmJNMkVCNFlBd2ZmZk4zY2dyU0NmSUxKNzhrbTJmdStqbDVKZGwyeDdmcjI5aDE0RFUyTE5wbVd3dTUrK2piTkRiWGN0L0c3L2E3UC90U2RsSlFldDVoaWlqQTIzdis1TEROWU5Sejc0Wm5TWWllNGJBdkptd0tEOTN5ZmJ0dHJlMHRxRlZxdTlIQTV0WkdmdnZtUDlxZXQzVzA4dW1oN1p3dlBJT251dzlCdm1Ha1h6aEsrb1dqUGZZOUxDZ0dzOW5FN3FOdmNUajljNzU5NTg5UXVhZzRkbmF2clUxOVV3MWZuZnlBYWJHemllMW0vYVF6cmUwdEhEcjl1ZDIyOVF2djRzL3YvWXhENloremZ1R2R0SFcwQU5iUmE0QXZqcjFEWTBzOVQyNzVDUnExRnJDT2xuNXo2aE83ODF5cEtxSzYzbHBTb1BEcU90bm0xa1lNUmowWkYwL2EybVZjUEVtSWYrU0VDajRsNkJUOVV0UjQ3Y1pjbEtka3JoMHNCNHJocjJlaDB2NkdKTE9ENEh2eklFS0MrMEhYbWFERk83Nk4yanc5Q29NT3BmeEtIQlBNR0dtbmdVWkYwWVJNYmpKU0FZQVFJMkZHSU96TWhUc1R3R01NM0ZkS2pKdExhdllCZHV6K0hXM3RMY3lZdkFpTldzdVNtUnZZZStKOW9rTGlpWTlNeHQ4bjJDSG8xS3AxRkpWZkpMODBoN2xleXdFb3F5NGkwUGZHQTVPWkNZdlp0T0toWHR2cERSMzgxMnZmNjllNS8vTEJ2eklyWVFsckYyenR0bzFPNDBwTFd4TUxrOWV3ZXQ3dDFEWlcwZHphMEczN1RoNXUzZ1Q3aFpOeDhRVDFUVFc0NmR6NTZ1U0htTTBtQW4xREFldlUxNmlRZUc1ZWNwL2RzZVUxeGZ6cTFlY2N6cmxzMXMwc24zMHplNDY5QTFoSWlKcEJoOEc2aHRiWEs0QTUwNVp6TW5NZkM1TFdVTmRvTFJGd3BiS1FQTThBenVZZTUvYVZqOW9GaVVmU3Y2Q3VzWXBnL3dqYnRuTjVxWnc4dDgvdXVwMDNCbmNkZk0xdSs2cTVteVhvRktJN1hUUFhTdkthZ1N0c3RLN2J2TDc4U2JnSFBETUxGazJjMzBVam9qTkJpMmRVTTdWbEZTamFQVkNaZFZnQUZkcVI3cDdvd3FUb3dHSUJBNjIwVVlWQmFiM0RMc2xOaEJqZi9uRUJmSHN2L1B3SS9OdXlzUkY0M3JUNEh2NjY4eitZbDdqU05pcTJkT1pHemx3NFJ1YWxGQjY1N1htbnh5a1VDcUtDNHlrb3pXSHV0T1dZekNZcWEwdVpuN2dhczlsTVU1ZGd6V3cyb1RkMjBOQjhiYTJsVHVQcXNFNndYZDlHVFVObHIzMDJHUFUzOGxKN3BWQW9lT1MyNTIyL24wUDhJNkJMa05hYm1RbUxBYWhwcU9SazVqNVd6Ny9kbG56SjNkV1QremYrSDRkamZMMEMyYmo0SHFmYmF4b3FPWmVYeXFibEQxRlNtVzhMT2dGV3pMNlYrSWdrdkQxOFNjcytBRUIrYVRhM0xuK0F1OVkrUldMY1hGdmJodVphanB6NWdyblRWbUF5R2FsdHRQNGRiMWgwRnhzVzNXVjMzZGMvK3cxdVdnKzJyZjkybjEvM2VDUkJwK2lYd2k3ck9hTWw2THhoRFIzd1NpWjhrVysvcE1OTkJROGtXdS9vcXVUNzg3RG9USktoaWxUUjBOQkFjM081SkdnWnhUcVRtN2lwM0NTNWlSQVRRSWc3UERzYlhraUhCejZENzh5R09KL1JYU0tzc2RrNkpiTzQvSkp0VGFaYXBTWThLSmFtd25wOFBaMlhFUUZyYVpOakdkWXBwQlUxSlJoTlJtTERwMUxiV01rTDcvK3JYZHVxdWpJeUw2WFlucStldDltdURpZFk2MGZtWEpmaGRyQjA2TnZ0cHRaMnB6UGd2RkpWUkgxelRaL1A3KzN1UjNoUURBQ2VidDZFQjhXeU1IbXQwekl6WFduVnVoNHo3eTZkZVJPenB5NTFXTmZxNGVabG0xcWNYNXBEUXZRTUxsMCtSMUhaUmJ1QUU4RGQxWXNRLzBqV0xiaURMNCsvMStmWE5KSEovOUtpWDJTa2MrRDJYWVkvbllhbTYyNHEzaFFEMzVvSjNqTEFOdXdrUWN2WUlNbE5oSmlZYm9xQlNUN3c2NVB3NjVUZTIvZVhVZ0Z4ZzNRdXM5bk1WeWMvWk1ia1JXVG5ueUw5d2xIbVRGMUdTV1VCNXd2VDhmYnc0K3VVbmR5eDVnbW54MGVHeE5PYXNwUHErbktLeW5MeDh3N0N5OTNIdGs3d3ZvM2ZKZEFuMU9HNEhaLy9yOVB6elVwWXdtM0xIK3kxMzNwakI3OSsvUi82L0RyYk9sb3htZ3dPSlVGNmNpcm5FR2R5anpsTlNIUTlvOGxBOHFUNWJBMTZIQUNOV3N1RHQzeS96eGwzZTlMVGRHQ0E4dXBpeXFvdnMycnVac3htTXlmUDdYT291YWx5VWZIUXJmOWdHOGtHYTczTzY3UDhBaGlOQmd3cXZkTVJaMjhQdjBGNVRXUEJ4SGlWWXRCMHpWd2JKZVU2K3FWUkQvK2RBditmdmZzT2orbzRGei8rM2I3cXZYY2hCRWhJVk5GN054Z2JZeWRnN0NSMjdEaTJrempKenluWGlkTnpjMVB1VGVJNDEvYU40NFliYm1Cc2pDbW05eWFRaEVCSVFrS29JNFI2Mi9yN1k2V1YxcEpBQ0lsVmVUL1A0OGQ3enM2Wk15dEdzTytabVhlT2xEaWVIKzBMUDV4cyt3ZFZPSThrYUJrY0JrSnlFeUhFN1JmbkRmOWFDbVVOY0xHNjY3MnJlMHNCSE41MXcySTljdXpzTGd5bUZwYlB2QjhQVnkvMm5Oek1tSmlKYkR1OGdmSHhNeGdiTjRVM1Avc2JLWW56dTd3K05DQUt0VXBENmRYTDVKZGtFUlBxR094NHVIamg3ZUhYNlRxbFV0VmxmVmFzbUMzbUx0OXpLR2V4OU9EVHRjc3Z5V3B0Yi9STlhSZnNGOEczN3ZuWkRjdTk5c2xmT3AzVHFIczJ0N3JGMkV4ZTBmbE81MTMxN2c1N2NYYm5pK01iOGZId0p6WjhERmFyaFEwN1hpQy81QUl4b2FNY3luVU1PTUUyc3YzVzU4OTFXMjl1NFM4N25YdjRycDhRRWRSWGp6d0dOZ2s2Ulk5WnJGQlNiM3V0VkVnbTFadHh2QlQrZE53MnJiYU5ueDRlSFFlTG81elhMdUZJZ2hnaGhCallndDFzLzgwTTY5dDZEL2RCSGRYMWxadzh0NDlWOHg5dVRSNjBsUEpyUmV3NnZwR3EycXVzVy9ZVXJubzM0aUlTMlhIa2ZaSkdUdTFVaDBxcDR2djMvd0c5enBYUERyN055amt6TUpxTW1FekdYclVwTGZzSWFkbEhidldqT2JCYXJSeE8ydzdBL3RUUG1EbCsyWUFLbktwcUszaHY1NHVkemtlSGp1TCtwZCs1N3JWSE0zYVJWM3llTlV1ZVFLVlVFUitWVEZUSVNEN2R2NTdIVmorTFh1dlM3YlZoZ1RFOHV1cVpUdWUzSEhnTHZjNlZSVk5XZDNyUDN6dTRCNTlvYUpDZ1UvUlljYjB0OEFTSWtNeTFQZEpvZ3VkUHdjNEN4L05MbytHN0U4RkZmZ09GRUVLSUllRmE3UlZHUjQ4bklXWWlBQzQ2VjlZdStRNHZmdmdibGt5N0Q5ZlcvUzhYcE56RHFmUDd1d3drRzVycUtLOHNJcjhrQzRPeGhkM0hON0ZwOXlzM25CTGFuWVRZU1YwR08xOW1OQmw0OGNQZmRQbmVxbmtQMjE5YkxCWStQL1F1SlJVRlRFOWV6T1d5WEY3NzVNOUVCc2N4WTl4U1JrYU01ZGxIWG5EcUE5eWVqcVorMmJuOFZIWWUrNUNFbUltTWlocG5QNzkwK2hwZTNmd24zdC94SXV2dWVLcmI2YkE2clo3UWdNNGpDVHF0SGhldGE1ZnZEU2Z5bFZmMFdHRmQrK3R3RCtlMVk3Qkl1d0ovT0FxVnplM252SFh3ZEFwTWw2eTBRZ2doeEpBU0d6cUdLV01kcDgwcWxVb2VXLzF6aDRRN3dYN2hySmkxam1ObmR6dVVmZW5EMzNLbHlyWUd4OTNGbHRRbTFEK0tFUCtvbTFvNzJaRk9vKzl5T3U2WEdZd3QzYjdYbGhIM2Nsa3VYeHpmU0ZGNUhsTVM1N040NnIwQTVCWm1zaTkxQ3h1Mi95OUJmdUhNbjN3MzhaRkp2V3F2czZUbEhPWFRmZXNKOVkvaTdnNUJOdGordk82Yy9TQWY3MzJOdHo5L2pxOHNldHorQUVIMG5BU2Rvc2NLTzZ6bmpKQ2dzMXN0Wm5qcERIeDYwZkg4dEZCYjZuZlBHeWQ2RTBJSUljUVEwVEhnUEpMK0JScTFGcVZTeVpuc3c3aDBDQ2FuSlMxQ3E5VVRGaENObDd1dlF4MXRpWVJlMmZ6SExrY1JUV1pUbC9kT3l6N0MyWXNuZXRWdXE5WEtsYW9TY2d2UGN2YmlDY29yaTlEclhGazUrMnRNR0QzVFhpNHVJcEc0aUVSeUxwL2xpK01mc1dINy94SVJOSUlGS2F1SUNobnBVR2ZwMWN2ODl1WEhlM1QvbmdUTGZXSDNpWTg1ZUdZYm9RRlJyRjM2blM3WGppYVBuRXB0UXhXN1Qzek0vMjM4SGQ5ZS9Rc0pQRytTQkoyaXh6cU9kRVpJRXFFdW5hK0UzeCtCOHNiMmMyNGFXNHIzSlRlMzFsNElJWVFRUTB6TzVYUXFhOHF4V3EyNHVYaXdzTVBVMS9Halp0encrcVhUMStEckdkRHAvQ2Y3MTNkWmZrUjRBdFBITGJsaHZVYWpnWGUzLzlQaDNJYnQvMHRPNi9Za2dUNmhMSjU2THhOSHorNjBGMmlia1pGakdSR2VRR3JXQWZhYy9JU3RoOTdoMjZ0LzRaQmgzTThyaUpWenZuYkQ5bXc5K000TnkvUVZGNTBiQ2JHVHVIdnVROWROVmpSci9ETGNYRHhvYktxWGdMTVhGRlpKenloNjZQdTdJZk9xN2ZVL0ZrTEM3WGtBTldqOEt3M2V2K0I0Ymx3Zy9IUUtCTG82cDAxQ2lMNzMrU1g0bitNd0lRaitNdGZaclJGQzlJWEhIMytjWDM3ckpXYzNZMEM1V2wxR1h0RjVZc1BIM0hUQ202YVdScHBiR3ZIeGJOK1QxR0t4WUxGYWhzMFdJZjNwdHk4L3pwTlBQb20vdno4QkFRRm9ORDNMN090TThxY3VlcXpqOUZyWm83TmRkUXY4NHFCdGxMT05SZ25mU29aNzRtMnAySVVRUWdnaEJoTi83K0JlWjFkMTBibmlvbk44NHE1VUtsRWkreW9QVnhKMGloNXBNdG4ybVFUdzBrblcxVGJaVmZEc0FialdJVmxRbkRjOE93UENlN2ZtWHdnaGhCQkNpQ0ZGUWdmUkkza2RObUdPbENSQ0FHek5nNytlZER5M1pyUnRoRk1JSVlRUVFnaGhJMEduNkpITHNsMktuZEVDejZmYWdzNDJXaFU4TXhWbWh6dXZYVUlJSVlUb25kaW9rVGN1Sk1RQUVSNWkyL1BUbWZ1aDNpd0pPa1dQRkVubVdzQzI1K2F6QnlDbnF2MWNvQ3Y4WVE1RUQrT2ZpeEJDQ0RHWU5iVTBVbFpaUkxDZlBEMFdBMXZwMWNzMEc1cWMzWXliSnF0NVJZOTBUQ0kwWEtmWG5xdUV4N1k3QnB6akErRmZTeVhnRkVJSUlRYXo4TEF3eWlzTG5kME1JVzZvckxJUVB6OWZGQW9GS3BWcTBJeDJTdEFwZXNSaGV1MHdETEEreVlVZjdvYWFsdlp6YTBmRG4rZUMrOERQVWkyRUVFS0k2MGlaT3BuODhreG5OME9JRzdwWW5NR0l1RmlVU2lVYWpVYUNUakYwV0t4UVVtOTdyVlJBNkREYUQ5ZUtiZjNtUDFMQjNMcWpyVjRGdjU4Rmp5YmJmaDVDQ0NHRUdOeVNrcEp3OWRKd0xITzNzNXNpUkxjT3ArOUVvVE1SRVJHQldxMUdxOVdpVkE2T2NHNXd0Rkk0VlVtOUxmQUUyellnd3lYUU1sdmhQNC9BNXR6MmN5RnU4T0lTbUJicXZIWUpJWVFRb3UrdGUrQitpcXR5T0pheHk5bE5FYUtUSStrN0tiNld6Y3haTTFDcjFiaTd1NlBSREo3cGRwSklTTnpRNVdHWVJLakZETDg4Q0tmSzI4L0YrOEJmNW9IYjRQbjlGa0lJSVVRUEtCUUsxR28xRHovNklHK3VmNXVOZS9PSUNVa2cyQytDRVA5SVp6ZFBERk9sVnk5VFZsbkl4ZUt6S0hVbVpzK2Zqa3Fsd3MzTkRXOXZiOVJxOWFDWlhpdEJwN2loamttRWhzTjJLZlZHK09rK3VIQ3QvZHpFSU51VVdxM0tlZTBTUWdnaFJQOVJLcFhvZERyV3JQMEtKMDZjSU90Y0trY3p0NlBUdWxKVWVzblp6UlBEVEhoSU5NMkdSdno5L1lnZEZXT2ZVdXZpNG9LdnJ5ODZuVzdRVEswRkNUcEZEM1RjTGlWeWlJOTBWamJEai9aQVlZZlB2REFTZmpwMStFd3JGa0lJSVlZcnRWcU5oNGNITTJiTUlERXhrZnI2ZWt3bUV4YUxCYXZWNnV6bWlXRklvVkNnVkNydFUycTl2THpRNi9XbzFZTXJqQnRjclJWTzRUQzlkZ2lQZEJiWDJ3TE9pZzViSDMxMUZEdzJ6bmx0RWtJSUljVHRwVmFyY1hWMVJhdlY0dTN0amNGZ3dHZzBZamFiSmZBVXQxWGJ0aWdhalFhdFZvdEdvMEd0VmcrcUVjNDJFblNLRytvNHZUYkd5M250NkUrNTFmQ1R2VkJyYUQvMzFFUzRLODU1YlJKQ0NDR0VjN1J0UjZGV3E5SHI5Vml0VmdrNGhWTW9GSXBPL3cxR0VuU0s2Mm93dGdkaW5scHdHWUk5NXV4VitJOTkwR3kySFNzVjhQTnBNRGZDdWUwU1FnZ2hoUE1NNWkvNFFndzBRekNFRUgycDQzck9FSGZudGFPL3BGZllrZ1laTGJaampSTCtjN1l0Y1pBUVFnZ2hoQkRpMWtuUUthNnJwTDc5ZGRnUUN6clBWY0l6KzlzRFRnOHQvSEVPalBKMWJydUVFRUlJSVlRWVNpVG9GTmRWUEVTRHpyd2ErTWsrMjM2Y1lOdDc4KzhMSUdxSVorY1ZRZ2doaEJEaWRodDhxWS9FYmRWeHBETjBpR1N1TGFpRnAvZEFzOGwyckZmRFgrWkp3Q21FRUVJSUlVUi9rS0JUWEpkRDBPbm12SGIwbGFKNitIOTdvSzQxT1pKT0JYK2VDL0Urem0yWEVFSUlJWVFRUTVVRW5lSzZITlowRHZLUnppdU44UDkyUTAyTDdWaWpoUCthQXdsK3ptMlhFRUlJSVlRUVE1a0VuYUpiUmd0Y2E3YTkxaWpCVytmYzl0eUt5bWJiQ0dmYjUxRzNacWxORG5CdXU0UVFRZ2doaEJqcUpPZ1UzU3Jzc0YxSzVDQmU3MWpkWWh2aExHdXdIU3NWOEp1WnNpMktFRUlJSVlRUXQ0TmtyeFhkR2dyYnBiU1k0Y2Q3MjdQd0tvQmZ6WUNwSVU1dGxoQkM5RXA2ZWpvblQ2UlNWRmlJaTk2Tmk1ZXluZDBrY1l0aW8wYlMxTkpJUkVRNGsxTW1NWGJzV0JRS0JRcUZ3dGxOdTYya2I5ODg2VHRpTUpHZ1UzU3J1TU5JWitnZ0REcXR3TzhPUTM1Tis3bWZUSVdaWVU1cmtoQkM5TnI2MTkra3FkWkNaTUFveHM5WVJMQmZ1TE9iSlBwSVdXVVI1WldGSE54MWd0U1RaMWozNEZyVWFqVks1ZkNZa0xiKzlUZHBxakVUR1NoOSsyYlorODRYSjBnOWVacDFEOTQvclBxT0dEeWtSNHB1RGZZa1F2OUtnNk9sN2NmZlNvYkZVYzVyanhCQzlOWkx6LzhiTDFVRUsyZCtnM0h4MCtWTCtSQVQ3QmZPdVBqcHJKcnpDRjdLTUY1KzRUV2FtcG93bTgzT2JscS9zL2Z0V1E5SjMrNEZlOStaK3doZXl2QmgxWGZFNENKQnAraldZTjR1WlZzK2ZIQ2gvWGhwTkt3WjdiejJDQ0ZFYjYxLy9VMUN2T0pJU1pqbjdLYUkyMkJxMGtKQ2ZPSjRhLzA3MU5mWEQrbmc0WTNYM3lURWE0VDA3VDR5TldraG9jT2s3NGpCUjRKTzBhM2lqa0huSUJycFRLdUF2NTVzUDA0T2dLZFRuTmNlSVlUb3JmVDBkQnByTEtRa3lwZnk0V1RhMklVWUd1REVpUk8wdExSZ3NWaWMzYVErbDU2V1RsTzFtWlRFK2M1dXlwQXlkUmowSFRFNFNkQXB1bVN4MnZhMUJOdDJLUUV1em0xUFR4WFZ3eThPMk5vUHRnUkl2NXRseTFncmhCQ0R6Y25qcVVRRnhqdTdHY0lKWWtNVE9IYzJpOXJhMmlFNVluWHlSQ3BSUWFPYzNZd2hhYWozSFRFNFNkQXB1dVF3eWpsSWtnalZ0TUJQOTBLanlYYnNyb0UvelFVM2pYUGJKWVFRdlZWWVZFaVFYNFN6bXlHY0lOZ3Znb3FLQ3VycTZqQ1pURml0Vm1jM3FVOUozKzQvUTczdmlNRkpnazdScGNFV2RCb3Q4TXgrS084d092dUhPUkE4eU5haUNpRkVSeTQ2VjBtc01reUYrRWVpMCtveEdvMFlESVloRnpoSTMrNC9RNzN2aU1GSmdrN1JwZEpCdGtmbkg0NUNkbFg3OFRQVElNSFBlZTBSUW9pK2tGZVE0K3dtOUVyWjFVS2FXaHE3ZksrdXNZYkxaYmw5OWtXNHFibWhUK29aaUlwS0N6Q2J6UmdNaGlHM05tK3c5dTNCWWlqM0hURTRTZEFwdWpTWVJqcmZ5NElEUmUzSFgwK0VPZkx3VkFnaG5PYkQzUyt6YWMrclhiNTNQaStWMXovOWI0d21RN2ZYVjlkVjhwZjFUMU5XMmY2WCs2RXoyemw0WnB0RHVZcXFVdjd5NXRNVWxsM3NkVnRmK3ZDM3BHWWR2RzRaaThWQytiWGlUdWViV2hxcHFhL3E4ci91Z3U2YlpiVmFaWXJrRUxMMTBMdTg4TUd2KzZ4L1hJLzBIVEdRcUozZEFERXdGZGUxdng3SVFXZDJGYnlTMFg2OElOSVdkQW9oaExBeG1vd2NTZDlCUnU1eGF1b3JVYXMwaEFmRnNtN1o5L3JsZnBYVjVWeXJ1Y0xVeEFXOXJxT2dOQnVMeFV5QVQ0ajluTVZxNGVTNXZjeElYbUxmK0Q2ditEdzZqWjdRd09oT2RaUmZLOFpnYkhFNDUrc1pnTUhZUW4xVHJmMWNZM005VjZ2TEtDelBzNS96OGZESDNkWFRmbnpnOUZZT3BXMW43ZEx2RUJ2V3Z2L1c3dU9iT0pWMW9NdlBNR24wYkZiTWZ1QW1QN25vcWZQNXAvbmdpLy9yOHIzLzk4Q2ZIZjc4akNZakIwNXZKU1AzR0ExTnRYaTUrNUdTT0krVWhIa29GSTZaQm1zYnF0bDFmQ081aFprWVRRYUMvU09ZTjJrbHNXRmpPdDBuTGZzSVI4L3Vvcks2REwzV2xZVFlTU3hJV1lWV28rdXlYUm01eHpsNWJoOVR4eTdnYW5WWnQ1OU5wOUVUNkJ2YWt4K0RFSU9HQkoyaVN3N1Rhd2ZvZGluMVJ2akZ3ZlpNdFRGZThKTXB6bTJURUVJTUpDMkdadFovOWxmS0tnc1pIVDJCY2ZIVE1SaWJLYWtvNkxkN25zdFBCV0JrWkZLdjY4aTZkQVpmcjBBdUZtWUM0T251UzBMTVJQYWMzTXlsa2d2a0ZHWndxVFNiMnZvcXpCWXovLzc0dit6WGVydjdzV2JKRTN5eTd3M0tLZ3Z0NTYxV0t5dm5mSTJhK210a1htemZWNnV4dVo2TTNHUGtYTFk5d2F5dXU4ckNLYXVabHJUUVhtYkd1Q1hrbDJTeFlmdi9zbTdaOTRnT3RXVVV0bUlseURlTXUrYys1TkQrVFh1N0h1WHRMUm1wNnF5NWRhUncwcGc1dU9nY0V6aDBEUHFzVmlzZmZQRVN1WVdaSk1WTkljQW5sSE41cDloMitEMmFtaHVZTytsT2U5bjZ4bHBlM2Z3bm1nMk5UQmcxQzYxR3grbXNnN3o5K1Q5NDRJN3ZPenh3T0hobUc3dFBmRXhFMEFqbVRMeVRrb3BMSE0vY3c1V3FFcjYyL0FlZGd0bXIxV1Y4ZHZCdDFDbzFxVmtIdXgxZE41b01oQVZFODhpcS83amxuMUhiNXhkaUlKQ2dVM1NwcEhXSmpGSUJRYTdPYlV0M2ZuY1lLcHRzci9WcStQMXNVTXVFY1NHRXNQdnM0TnRVVkpYd3dCMVBkVGxTMHgvU2NvNEE4T0tIdjNFNDcrc1p3TGZ2L2NVTnIyOXFhZVJpMFRtVVNxVjlpdTdZdUNtc21MV09BSjhRenVXZllsVDBlTnhkdmRoMWZCTXBDZlB3OHdxeVgrK2l0d1VnMzdyblovWnpIKzk1alV1bDJjUkhKdVBtNHNHOFNTdnQ3ejMzN3MrWW5yU1lLV1BuZDlsdUFJMWF5NW9sVC9MNnAzK2h1Q0xmSG5SVzFWM0Z4ek9BWUgvSExLeHFsYVJONzIvTkJsdlFPWHZDY2p6ZHZMc3RsM254SkxtRm1jeWVzSno1ays4Q2JIdFovbXZqN3ptVXRvMUpZK2JZUjBYM25mcVUyb1lxSGx6K0EzdUFtUnczbFpjKytpMWZIUHVJeDFiL0hJQ2ErbXZzTy9VcDBTSHhQTGo4Qi9hUjk0LzN2azU2emxHeUM5SVpGVDNPM29icXVrcmUzZlpQVENZamZ0NUJQTERzS1R6ZGZSemEyV0pvNXBOOWI1QlhmSjc1S1hmMzBVOUppSUZEZ2s3UnlaWEc5dEhESU5lQnVjZmxoaXc0VmQ1Ky9QTnBBemM0RmtJTUxRUHg3OFN1bEZVV2NmYmlDV1pQV0g3YkFzNUxKZGxjcTduQ2xNVDVoUGhIMnM4Zk83c2JpNlZuK3dXZXVYQVlGNzBiMzEvN0IvdVgrVFozem5vUUx3OC9QTjI4YVdwdVFLdlJNWFBjVXZhbGJtRkJ5aXJjWERwUHpUbWE4UVhuOGxONWFPV1B1RnlXeTRXQ05JZjMyMFk2UzY3YVJuL3JHcW81ZS9FNFpaV0ZURTllVEpCdkdHREx0dnJZNm1kUktWV0E3ZWQ3cWVRQ0N5YXY2blJQcFVKSlhWTU5WcXUxMDRpWDZCdHRheUpkZE5mL3gvOU05bUhVS2pYVGt4ZmJ6Mm5VR2xJUzVySHR5SHZrRkdZd1lkUk1UR1lUR1JlUEV4WVk0ekNpNmVjZFJIeGtNdWN2bmVaYWJRVytuZ0ZrNUI3SGJERXpZOXhTaHo0Nkkza0o2VGxIV3grTTJJTE95cG9ydlBuWjMzRFJ1L0hkTmIvamszMXY4TXJtUDdKcTNzUEV0TjZuc093aW0vZS9nZFZpNFp0My85UmhXcmtRUTRVRW5hS1RzZzZKQUlNRzRKWWo1eXJoMVE3ck9PK0tnK215OUVFSWNadDR0YzdjYXpRNnR4MDNjamIzT0FBVFI4OEdvTm5RaEFJRk9xMiszKzU1T0cwNzdpNmVMSnA2TDJwVisxZU1RMm5iQ2ZCMi9DSjk2dngrWWtKSE80d1NHazBHanFUdklIbmtOT29hYSt6blBkMjhVU2dVUkFTUHNKOUx6em5LNk9nSldLd1dUbDg0eEl4eFN6c0ZuWGxGNTlsNTdDTld6WHVZMElBb2pDWUQvdDdCRG1WVVNoVnVMcDcyOHhlTE11M0hTb1dTN0lKMGU5a0FuMUI4UFAwcHZuS0o5M2UraUl2T2pZbWpaM1g2T1FUN1JYQXE2d0QvOWRyM1VDaVVyRjN5cEQzQUVIMmpxYVVCcFVLSlJxM3R0b3pWYXVWeVdTN0IvcEhvdFM0TzcwV0dqQVNncEtLQUNhTm1VbDVaaE1IWVFrem9xRTcxUklhTTVQeWwwNVJXRk9EckdjRGwwaHdVQ2dWUklmRU81UUo5UTNIUnVkcW5yNXZNSnQ3NS9CKzQ2dDE1Y1BrUGNOVzdjZit5NzdIdDhBYmUzUHAzeG81SVFhVlNrNTV6bEltalpyRjQybjNkcmdjVllyQ1RvRk4wMGpIb0hHajdYTllhNEpkZldzZjU1SGpudGtrSU1ieW9Xd2V1cXJ0UHZqb2dGRjNKdzhQVmk2YVdCdDdiOFlKOWZXTjRVQ3dyWmoxZ0g4SHJLMlZYQzhrdHltVFJsTlVPQWFmUlpLU3lwcHl4STFJY3lxZm5IbVBQeWMzY01mTitKb3lhQ2RpeXhMcm8zYWlvTHVXNWQ1K3hsMTIzN0hzY1NyTmxycDJTdUlDSW9CSGtsMlR4d0IxUGRkdWVxdHFyZkxqN1phWWxMU0lwenJiZ1B5cGtKRkd0d1VhYlUrZjNFeHMyeGo2OU5pUDNHREdobzVtV3RKQ2EraW8yN0hqQlhuYngxSHRKU1p6UHh0My94bVEyY2YvUzc5aW44M2EwYk9aYVJrWW0wV3l3clFFSjhvdm9WRWJjbXVhV1JyUmFQZFYxbGFoVWF0ejBIcDFHeHVzYWF6Q1pqZmg0K0hlNjN0dkR0cTlhVFYwbEFOZHFyN1NlNzc1c2RZZXlIcTVlYU5TZHAxRjd1dnRTV1cyYmlxVldxYmwzNGJmdzl2REh0YldmcUZWcWtrWk9wZWhLSG1jdm5nREEzenVZcUpCNGpDYURCSjFpeUpLZ1UzUlNQa0JIT3EzQWJ3NUJkV3N5UWxuSEtZUndwdklHdUZRRDBWN09ia25YcW1vclVDaVV2THY5bnlURVRHSkc4aEpLS3k5ekxHTVg2N2Y4bFNmdSs1VkRoczlidGVQWWg3anEzWmswWmc1bGxVVUUrOW4ycnJwVWVnR3IxVXIwbDBhUXZyYjhCMnc5OUM2ZjduK1Rvdkk4N3BoNVB6cXRubS9jK1RTZzRQa05QMmQreXQyTWlocVB5V3drSWlpT1UrZjNVOWRRVGRhbDB5aFFjT1ZhTVFXbHR2MGUwN0tQNEtwM0o5Z3ZndWpRZUxJdW5hYTVwWkhVOHdkSVBXL0xNTHQ4MWpvdWwrWjB5amk3N2NoN2JEdnlYcWZQNU9sSFE0bGVBQUFnQUVsRVFWVG16WSsrOXQ4QS9Hdmpmd0syb09HclM1NmdxYVVCdmM2MTJ5eWt2bDZCdUxsNDNuRDZwK2lkWmtNanpTMk4vR09EYloybFdxVm1SSGdpaTZiZWk1OVhvSzFNNnhSYzNaZEdPY0dXSVJiQVlHcTVZVm50bDhvMnRUUjIrN3VqMTdwZ01odXhXQ3dvbFVwQy9DTzVWbk9GQ3dWbnVGUnlnZHpDVEZvTVRZeUlTR1RSbEhzeG1ZMmN1WENJemZ0ZXgyd3g0K1BoVDZCdkdQN2V3WGg1K0RFaUxBRWZ6ODZCc0JDRGpRU2RvcFB5RGx0SERhU1J6bmZQUTFwRis3R3M0eFJDT0pPWERuNTlDUDQ4RHdJSDROOUZMY1ptRE1ZVzdwaXhscFRFZVFDTWpVdkIzY1dMbmNjKzVNUzV2ZmJFS3JmcVFrRWFsMG91c0hMMjE3aGFYY1lybS85SThzaHBMSjk1UDJrWER1T2ljeU04TU5iaEdyVkt3NzBMSHNYWE01Q0RaejdueXJYaTFpbUk3ZnQwNmJXdWVMVW1YRm1RY2pmbld6UGphdFE2UXZ3anlieDRFcFBGQkVCT1lRWnFwZTFyVFhSb1BBbXhrd2p5dFFXK0ZxdUZkN2YvRTUxR3o5SVphMWc4N1Q3N1BWNzQ0TmRNUzFwb240Wjgrc0lod2dKc1c3QW9GQXA3ZXpxdXpWUXBWYXpmOHRjYi9seVdUVjlqSDBFVmZXdHl3bHpHanBpQ1dxMmhvYW1XM010bnVWQ1F4dVd5WEI1Yi9YTzgzSDN0NjRpVmlzNVBwOXYrUE52K2I3NWVXUnpMV2l4bSs3bnJsZDI0K3hWeUM4L1NiR2hDcTlFUkhUS0toVlB1WVV6MEJGejBibXcvOGo1ZTdyN2N2K3k3dEJpYXlTcytUMEZwTnBmTGNza3RQSXRDb2VUNzkvL2hWbjVNUWd3WUVuU0tUaHpXZEE2UUwxSjVOZkJhaDNXYzk0eVVkWnhDQ09jYUh3aG5yOENqMitDcFNaRGdON0QyTlZZcWxDZ1ZTaVo4YWMzaCtQanA3RHoySVVVZDlxVzhWVjV1dm9RRnhqQisxQXdVQ2dXcjV6L0Nsb052VVh3bG41cjZTaVluek9zMDlSRnNYOHdYcE55Tmw3c3ZCYVhaTkRUWDhmNFhMd0cyOVoySDByYVJsbk9FaEpoSlRCb3oyMzdkdVBocGpJdWZCdGltUFA1anc4KzViK0ZqOWhFdWdFc2xGekJiekV3Y1BZdks2bktzVml2QmZoR2N6MCtscWJuOUh6cURxWVhDOGp5VUNsdUNJQVVLYWh1cnIvdDUvYnlDZVBJcnYrYkZEMy9EbXNWUGRCckZQWDNoRU51UHZFOWtjTnhOL2lSRlQ0MktHdWR3UENWeFB2dFR0N0wzMUNjY3pmaUNwZE8vaXFaMXFtcUxzYm5UOVcxN3VPbzB0cEhOdG1tdGJhT1pqbVdiTzVYdHFsemJ2WFFhUFFxRmdsRlI0d2p4anlROGFBU2hBVkgySkZSdFNpb0sydHVoMVRNbVpnSmpZaVlBdHZXZ2RRM1ZYU2JIRW1Jd2txQlRkRkkrd05aMEdpMjI3VkhhZHBvYTZRUGZIbmZkUzRRUW90OTVhdUdWWmZEZkorQ1B4L3ErZnFVQ1ltOWNyRnR1THA2WXpOY2MxbGNDNkhXdUtCVktqT2ErVzVRYTdCL0IvVXUvYXg4SkdodVhRckIvQks5OThoZkFGaEJjejZReHM1azBaamIxamJWRUJObVNCUldXNWVMbkZVU2diNWg5VGQzTnFLbS94dm44VkNhT25rVlpaU0Y2blN1ZTdqNlVWUlpTM3lGSmtkbHNvcWEra3VLSzlwK1RUMHNBQ1RFVHU2MWJvVkRnN3gxTWZHUXloOUsyTXpJeXlmN1pXd3pOSEU3ZlFVTHNwRTVicWZSR1RRdHN6WVRqZFZCdmJzOXBNSmpkYXQvdVRrcmlQUGFlK29RclZTVUFlTHI1b0ZBb3FLbS8xcWxzMi9wTTM5WUhGVjd1dmtEN0dzK3V5clk5MVBEeThLTzBvc0EraGZiTFpkdnFUQnd4bWR6Q1RON2ErdmN1MjJzeUd5bStrbTlmMjlsUmJOZ1kxaXg1NHNZZldvaEJRb0pPNGNCSysvUmFwUUlDQnNCSTUrdG5vYkRPOWxxamhGL1BsSFdjUW9pQndWMXIrenVwc2hseXFpQy9HZ3lXdnFsYkFSemUxZnZyd3dLaXFhd3BwN0xtaXNNSVlFMzlOU3hXQzk3dU54L0lYWS9ybHhMcVZOZFYwdFRTd1BUa3hUME9HdDFkUGUxN2FCN0wyTVhvNkFra2o1emFxZHpmMzNtR2x0WWtQZGJXUjVJdmIvcFArOVRHSHo3d0o1TGlwckwzMUtjVWxlZHhMdThVc2FHMjdMR0xwOTdyVU5kejcvNk01TGhwdlpvR3UzREtQZnpmUjcvamFNWVhURTllak5WcTVkTURiMkl5R1ZnMmZjMU4xOWNWdlJyR0JVSmtDSmdVN1E5Z0I3TmI3ZHZkYVJzMTFLcHRvNVlhdFlaQTN6QktLaTVoTkJrZEV2OWNMczhGSUNyWWxsZ3ExRDhLaFVKaFh5UGMwZVh5WEpRS0plR3REMFRDQXFJcEtzK2orRXErUTBibHE5VmxOTFUwa0R4eW12MWNpSDhrOXk1NHRNdjI3anF4Q1E5WDd5NGZ5cmk1OU4xNmF5RUdBZ2s2aFlPclRlMVBVUU5kNldiRnd1MlRYUVh2WjdVZlB6WnU0RXo1RlVLSU5uNTY4QXVCYVgyOHZkN2hXN2cyT1g0YTZibkgySis2aFZYekhyYVB4QjFLMnc3QW1PdU01TjJxeXBvcmZMejNOZnk5ZzVrMzZkYldqVFlibWlpdkxITElPbnYzM0cvWTErQTFOTld5ZWQ4YkxKdStCbmRYVzFZbnRVcURqNmMvWTZJbnNPM0llNVJYRnJGMjZYZEl5ejdDNGZRZER2WFhOVlJ6OE16bm5NcmE3M0ErTVhZeWN5YXU2TlNleHVaNkRxZnRZTkhVMWZoN0I3TWc1UjYrT1A0UmJpNmVGSlpmNUh4K0t2Y3YvVzZmSlduU3FXQ2NQd1FFZ0taenN0UkI2MWI2TmtCRFU1M0QxRk9yMWNxK1U1OENNREl5eVg0K2FjUVV2amkra1pQbjl0cjM2alNhakp6STNJT0htemNqSWhJQmNORzdFUmVlU0c1UkpzVlhMaEVXYUZ2WFcxbGRUblpCR3FPang5c2ZySXdkTVlWalozZHpLSDA3YTRLZTZQUzdOWDdVRFB2OTNWdzhpSTlLeG1RMnNlWEFXd0NzbXZlUXZieVh1eS94VWNua2wxemdkTlpCRnFTczZ0WEl2aEFEblFTZHdzRkFXcy81NVdtMWlmNndhdVIxTHhGQ0NORXFObXdNaWJHVHljZzlUbjFUTFZIQkl5a3F6eU8zS0pQUjBlTVpIVzNiYjhwb01yTGo2QWZNR3IvTVBzWHdWbFJXbC9QbTFyOWpzVnI0eXFKdmQ3bXRSRTgxTnRmeHhwYi9JU1owTkJGQkl6Q2FXbWd4Tmp2c2VkazI5VEVpT001aFJCZGcwZFI3ZWVtajM2TFY2SWtORzBOOVV5MitYa0VPWlQ3WStSSmo0NlowQ3NMZHZ6VFNaRGFidUZSeWdjUHBPOUJwWFZnMGRUVUEwNU1YVVZaNW1ZLzN2Z2JBUGZPL1NWeHJJQ1A2enovZit3VWpJaElKOUFuRmFES1FXM2lXOG12RnhJYU5ZWHg4ZTlDWGtqaVB0SndqZkhGOEl4VlZwZmg2QlhJdTd4UlhxOHRZcy9nSmgrbm5pNmJlUzBGWkRtOS8vaHdUUjg5R3BWSnpPdXNnV28yZVJSMUd5TU1Db3hrWFA1MjA3Q084dGZVNVlzSkdVM3dsbndzRmFVeFBYdHhwTzZLR3BqcmUzL2tTcFZjdmM5ZmNyM2Y1ZVpRS0pXV1ZoYnp3d2ErWWxyU0lXZVB2a08xVHhKQWlRYWR3TUpDMlMza2xIVXBiMjZOUndzK21PWC9rVlFnaEJwTlY4eDhtd0NlRU05bUhLU2pKeHN2ZGwzbVRWakp6L0RMNzZFeFRjejM1SlZsa1hUck5taVZQRWg0WTArdjc1UlNlWmRQdVYwQ2g0SUZsVHhIZzAvdWhYN1BGekJmSE5oSVdHTU84U1N2WmRXSVRCbU1MUnpKMmtoQTdxVk9BMlpXNnhtcE1aaU1tczVIM2Q3N0UwdWxmSlNMSWNUV2hTcVhHMjkydjAvbU9ybGFYVWQ5VVMwN2hXY2FPU0dIWmpMVUExTlJYY1RSakorZnlUdUh0NFVkOVl3MjdUM3lNMFdSZ2ZQeU1McE1uaWI2Uk5ISXF1WVZueVM1SUEyeHJiSmRNK3dwVEV1YzcvTncxYWkxZlgvSC8ySG5zSTdJS3ptQXlHUW54aitTQlpVOFJHejdHb2M0QW54QWV1dk5IN0R6MkVjY3o5NkJXcVlrSkhjMmlxZmQyR24xY09mdHIrSGo0azVwMWtNdGxPZmg0Qm5ESGpMVk1UcGpyVU81Q1FScGJEcnlGUnEzbG0zZjl4R0dkcjlIVXZxNDZLbVFrMzc3M0Z4eEozOG4rMU05SXp6bkdzaGxyN0ErSGhCanNKT2dVRHNvR1NCS2g3Q3I0TUx2OStQSHh6aDk1RlVLSXdVYWxWREZuNG9vdXA0bTI4WFQzNFpHN2ZzbzcyLy9KK2kxL1pjMlNKeGdSbm5EVDk5cDIrRDJPWis3QjN6dVlOVXVlN0ZGUTJKMktxbEpNWmlOQmZ1SGN2K3k3NUJXZjUwajZUdTViK0JpRjVSZDVaZk1mbVpxNGdKQ0FLRFJxTGV1V2ZZLzZ4aHBxNnE5aHRwaUlESXFqMmRESXh0MnZrQmc3bVNsakYvRFJycGQ1L3IxbmlRNFpSVlRJU0x3OC9IRFJ1bkxIakxXb1ZHcnlpczVqeFlyRmFzRnNOdG1ERXovdklLeFdLMjR1SGl5ZDlsWGlvNUs1V0hTT2pOeGpaQmVrbzlQcW1UdHBKZE9TRmxIWFVNMzJJKyt6NWNCYjdEMzVDYkhoQ1l3SVQyQmtaQkw2THZaL0ZMMjNmT2I5UFM3cjV1SmhuOUo2SThIK0VYeHR4UTl1V0U2cFZON3dkeXUzTUpQM2RyeElZdXhrVnN4K0FMM1doZjJwbjZGUjYyaG9xcVdzc3RCaFZGeWxWREZyL0RMR3hFeGs4NzdYMlhIMEEwYUVKOTdTYkFFaEJnb0pPb1dEZ1pDNTFtQzJUYXR0aytnUGQwdldlU0dFNkRjdWVqY2V2T1A3dkxYMTcrUmN6dWhWMEJrWkhJZGFwV0h1cEpXMy9DVlpxOUVSN0JmQnVtWGZRNjkxSWZYOEFXTENScE1RTzVHRTJJa0Urb1p5SW5Ndmg5SzJZVEtiSEs1MWQvSGtCK3YreUJ0Yi9nZFh2VHNyWmoyQVRxdm51MnQreDltTEo4Z3VTQ2N0K3dpTnpmWDJiUytzMXM3cGVSUUtCZC85NnU4QTJ3allVMnYvZ0VLaDRQOCsraDJWTmVYNGVRV3hhT3E5VEJnMUU1MVdENENQcHo5cmx6NUpRV2tPcDdNT2NqNC9sY0t5WEljMWhtTDRpSXRJNU1IbFB5QzJ3M1R3ekx5VFZGU1ZvbFFvQ1F1SVp0S1l1WjJ1OC9NSzVPR1ZQNmEyb1VvQ1RqRmtTTkFwSExSbHJnWG5qU3krM0dGYXJWNWxtMVlyaEJDaWYrbTBlcjYyNG9kbzFOcGVYWjhRTzRtRTJFazNMRGRsN1B3YlpvcjFjdmZsMFZYUDJLZEozalAvbXpRMjE5dmZuekJxSmhOR3pRVEFZckZnTWh1eFdxMG9GQXFVU2hWS3BaTDVLWGNUSGhockR3aFZTaFhqUms1ajNNanIvNk5pdFZydFFhampORTNibC8rdkxQbzJKck9SMElDb2J1dUlDaGxKVk1oSWxodlgwZHpTS0tPY3cxakhnQlBnaWZ0KzFhUHJGQXBGbjZ5eEZtS2drS0JUT0Noejhwck96S3V3cVVPMmNzbFdLNFFRdDg5QVNselNNZUJ6MGJ2aG91LzZIeVdsVW9sVzJibmRJeVBHOXVxK0NvWEN2dDYxSzRHK29UMnVTNnZSRGFpZnFSQkNPSXVzY0JkMlZoeUR6dHU5UjJlekNmN3phUHR4b2ovY0pkTnFoUkJDQ0NHRUdOUWs2QlIyMTc2MFI2ZnFOcWVLZlNNVHJyUk83NVZwdFVJSUlZUVFRZ3dORW5RS08yZG1yaTF0Z0kwZHN0VStuQ1RUYW9VUUlqWktOaWNlenNKRGJPdEdyemZkZDdDU3Z0Mi9obkxmRVlPVEJKM0Nyc3lKU1lUK2VnTE1yYU9zNFI1d2oveGJKSVFRTkxVMFVsWlo1T3htQ0Njb3ZYcVpaa09UczV2UmI2UnY5NStoM25mRTRDUkJwN0J6MW5ZcEI0dmg5SlgyNHgrbmdGSWV6QWtoQk9GaFlaUlhGanE3R2NJSnlpb0w4ZlB6UmFGUW9GS3BodHlJbGZUdC9qUFUrNDRZbkNUb0ZIYmxUc2hjYTdUQS82YTJIOCtMc0NVUUVrSUlBU2xUSjVOZm51bnNaZ2dudUZpY3dZaTRXSlJLSlJxTlpzZ0ZEdEszKzg5UTd6dGljSktnVTlnNVkwM251K2Vob25VR2lGWUZUMDY0UGZjVlFvakJJQ2twQ1ZjdkRjY3lkenU3S2VJMk9weStFNFhPUkVSRUJHcTFHcTFXNjdDRnpGRFEzcmQzT2JzcFE4cmg5QjFEdnUrSXdVbDZvYkM3MG1GTlorQnRXTk41cGRFV2RMYjVlaUw0NnZ2L3ZrSUlNWmlzZStCK2lxdHlPSlloWDg2SGd5UHBPeW0rbHMzTVdUTlFxOVc0dTd1ajBXaWMzYXgrWWV2YnVkSzMrNGl0NytRTWk3NGpCaCsxc3hzZ0JvN3lqb21FYnNOSTV3dW5iZE5yQVVMYzRMNzQvcituRUVJTUpncUZBclZhemNPUFBzaWI2OTltNDk0OFlrSVNDUGFMSU1RLzB0bk5FMzJrOU9wbHlpb0x1Vmg4RnFYT3hPejUwMUdwVkxpNXVlSHQ3WTFhclI1eVV5U2xiL2VOOXI2VGdVSm5IaFo5Und4T0VuUUtBT3FOWUREYlhudnArbitQenRSeVd3S2hOaytuZ0ZyRzNZVVFvaE9sVW9sT3AyUE4ycTl3NHNRSnNzNmxjalJ6T3pxdEswV2xsNXpkUEhHTHdrT2lhVFkwNHUvdlIreW9HUHUwU0JjWEYzeDlmZEhwZEVOMmVtUmIzMTU3LzFjNWZ2eTQ5TzJiTkp6N2poaDhKT2dVQUZSMEdPVU1jT25mZTFtczhMZVQ3Y2N6dzJCOFlQL2VVd2doQmpPMVdvMkhod2N6WnN3Z01UR1IrdnA2VENZVEZvc0ZxOVhxN09hSlBxQlFLRkFxbGZacGtWNWVYdWoxZXRUcW9mMVZyZTN6U3QvdXZlSGFkOFRnSXIxUkFGOEtPdnQ1UGVlbkY2RzBOV21SUmduZmtlUkJRZ2h4UTJxMUdsZFhWN1JhTGQ3ZTNoZ01Cb3hHSTJheldiNmNEM0p0VzF0b05CcTBXaTBhalFhMVdqMXNScW1rYi9mZWNPODdZdkNRb0ZNQWprbUUralBvYkRiQm14MHlwSzlMdUQxSmk0UVFZaWhvMndKQnJWYWoxK3V4V3EzeXBYeUlVQ2dVbmY0YlRxUnY5OTV3N3p0aWNKQ2dVd0J3dGFuOWRYOU9yLzB3RzZwYmJLKzlkYkJtVlAvZFN3Z2hoaUw1VWltR0t1bmJRZ3hkTXZZdWdOc3owbGxyZ0EwZHRraDVhS3h0YjA0aGhCQkNDQ0hFMENWQnB3QnV6NXJPZDg1QmMydUczR0EzV0I3YlAvY1JRZ2doaEJCQ0RCd1NkQW9BS3ZwNWV1M1ZKdGlVMDM3OGNCSW9aUWFORUVJSUlZUVFRNTRFblFKd25GNGI1TmIzOWIrV0FlYldmQUF4WHJCUTluMFdRZ2doaEJCaVdKQ2dVMUJuQUVQcnRGY3ZIYWo2ZUFTeXFBNTJkTmpqK1pHa3ZxMWZDQ0dFRUVJSU1YQkowQ242ZldydHkrblFsdlE4M2dlbWhmYjlQWVFRUWdnaGhCQURrd1Nkb2wrVENPVlV3YUhpOXVNbkp2UnQvVUlJSVlRUVFvaUJUWUpPMGE5QjUvT3A3YThuQjBPU2Y5L1dMNFFRUWdnaGhCalkxTTV1Z0hDKy9wcGVlN0lNemxXMkh6K2EzSGQxQ3lIRWNKU2VuczdKRTZrVUZSYmlvbmZqNHFWc1p6ZEozS0xZcUpFMHRUUVNFUkhPNUpSSmpCMDdGb1ZDZ1VJeHZGSzhTOSsrdmFUZmlkdE5nazdSYnlPZDc1eHZmejBuSE9LOCs2NXVJWVFZYnRhLy9pWk50UllpQTBZeGZzWWlndjNDbmQwazBVZktLb3Nvcnl6azRLNFRwSjQ4dzdvSDE2SldxMUVxaDhlRU5PbmJ6akhjKzUyNHZhUlhpWDRKT2k5Y2cvU0s5dU52ak8yYmVvVVFZamg2NmZsLzQ2V0tZT1hNYnpBdWZycDhLUjlpZ3YzQ0dSYy9uVlZ6SHNGTEdjYkxMN3hHVTFNVFpyUFoyVTNyZDlLM25XYzQ5enR4KzBuUUtSeUR6ajZhWHZ0ZVZ2dnJxU0VRNWRrMzlRb2h4SEN6L3ZVM0NmR0tJeVZobnJPYkltNkRxVWtMQ2ZHSjQ2MzE3MUJmWHora0F3RHAyd1BIY09wM3dqa2s2QlJjNmJDbU04anQxdXNyYTRBRFJlM0hhMGJmZXAxQ0NERWNwYWVuMDFoaklTVlJ2cFFQSjlQR0xzVFFBQ2RPbktDbHBRV0x4ZUxzSnZVNTZkc0R6M0RvZDhKNUpPZ2M1bW9OWUdoOW1PV2xBMVVmckIvZmtPVzRMMmR5d0szWEtZUVF3OUhKNDZsRUJjWTd1eG5DQ1dKREV6aDNOb3ZhMnRvaE9lb2tmWHRnR3VyOVRqaVBCSjNEWEY5UHJhMHp3TGI4OXVOMUNiZGVweEJDREZlRlJZVUUrVVU0dXhuQ0NZTDlJcWlvcUtDdXJnNlR5WVRWYXIzeFJZT0k5TzJCYWFqM08rRThFblFPY3c3YnBmUkJFcUdQc3NIVU9oc2p5QlZtaHQxNm5VSUlNVnk1NkZ3bHNjb3dGZUlmaVU2cngyZzBZakFZaHR5WGYrbmJBOU5RNzNmQ2VTVG9IT2F1ZGhqcDlML0ZrYzRXTTN5YzAzNjhMZ0ZrdHljaGhPaTl2SUtjR3hjYW9pcHJydERZM05EdCsrWFhpc2t2dWRCbjkydTZ6cjE2d21xMVlyYjA3WFRFb3RJQ3pHWXpCb05oeUsydkc4NTl1ei9jYXYvdGFDajNPK0U4RW5RT2M5ZWEyMS83M21MUXVUVVA2bzIyMTE0NldCSjlhL1VKSVlRWTNETHpUdkhYdDM1Q1ZlM1ZtNzcyL1owdmNqYjNlTGZ2cDJVZllmZnhUZGV0bzdxdWtyK3NmNXF5eXZic2RvZk9iT2ZnbVcwTzVTcXFTdm5MbTA5VFdIYXgyN3JlL3Z3Zm5hN3I2TlhOZitKb3hoZlhiVTl2V0sxV21lYm9aTG1GbWZ4bC9kTjh1di9OWGwzZjBGVEhuOS80SVdkelQ5ejB0Uzk4OEd0U3N3NDZ0R1hqN2xjY3lsaXRWbDc0OE5mc1Q5M2FxL1oxUmZxZDZHdHFaemRBT0pkRDBLbnZmVDBXSzJ3NDMzNThYenhvNUpHR0VFSTRoZEZrNUw5ZSs5NTF5eVNQbk1hcWVRLzFhenNxcTh0cGFLN0QzZFhybHVxcHFhK2lwcjdTNFZ4ZFF6VUdVd3VYeTNJN2xZOElHb0ZDb2FDZ05CdUx4VXlBVDRqOVBZdlZ3c2x6ZTVtUnZBU2wwdllQVlY3eGVYUWFQYUdCM1Q4dGJXNXB4R0JzNmZiOXVJaXhIRXJiVGtyQ1BMUWEzYzErUkhHVG1sb2FPWGptYzg3bnAxTGZXSU9IcXpjeFlhT1pOK2t1M0YwZDkya3ptb3djT0wyVmpOeGpORFRWNHVYdVIwcmlQRklTNXFGUVhIOU9WbE56QTUvc2V3T2pxWVV6MlljWkZ6K2R5T0M0bTJycnRab3JOQnVhY05IZjNCWUIxWFdWWEswdUk5QzNmYTJTVHFQbjdNVVR6Sm00QW4vdllNQTI2dC9RVk1lSWNFbWtJUVl1Q1RxSHVjb09henI5YmlIbzNGc0lsYTBCcklzYTdoNTVhKzBTUWdqUmV5cWxpbG5qNytqeXZiS3JsOGt0eXJ6cEw4NDNVbGxkVGszOU5ZZHp4VmZ5MEd0ZEtld2lNT3hLZE9nb2V5RFlVYzdsZEE2bGJYYzQxOXpTaU1sc1pOT2VWenVWZi9JcnYwYWoxcEoxNlF5K1hvRmNMTXdFd05QZGw0U1lpZXc1dVpsTEpSZklLY3pnVW1rMnRmVlZtQzFtL3YzeGY5bnI4SGIzWTgyU0o3cHNaMDM5TmRadithdkRPWlBGaE1IUXpQOTk5RHVIOHpGaG83bHo5b005K3Z6ZGtkR216dDcrL0RrcXE4dEppSjJFbDdzdjVkZUtTTTA2U0haQk9vK3RmdFllZUZxdFZqNzQ0aVZ5Q3pOSmlwdENnRThvNS9KT3NlM3dlelExTnpCMzBwM2Qzc05zTWJOeHp5czBHNXA0YU9XUDJYTGdMVGJ0ZVpYSDd2bDV0d0ZrUTFNZDVSMUcxZ0V1bGRxbWdkYzMxcEJYZEw2cnl4d0UrWVhqNXVMQmhZSTAxQ28xalUxMVpCZWtvMVpyaVFrZGhZZXJGK2s1eHdqd0NlRncrZzZhVzJ4cnBiWWNlQk02Qk5GZlgvN0RtdzUwTzVKK0ovcVNCSjNEWEY5TnIzM25YUHZyRlNQQVZYcVdFRUk0alZLcFpFSEszVjIrOThySGY4VEh3NS94OFRQNjlKN0hNbmR6OHR5K0x0OTc2L1BuZWxUSGo3LytWMXgwN1ZudENzcHk4UFVLWkhMQ1hHSkNSMk9sL1V2d29iVHRsRlVXY3UrQ1J4M3FjTkc1b1ZGcmFXcHA1R0xST1pSS3BUMHdIUnMzaFJXejFoSGdFOEs1L0ZPTWloNlB1NnNYdTQ1dklpVmhIbjVlUWUzMXRINVp6N3AwQm9BbVF5T1ZOZVZrWFRxRG05NkRsTVQ1V0sxV2F1b3I4ZmJ3ZDJpRHdkaENpN0VKRDFkdmZMNzBudWdidnA2QnJGM3lIWWRSemVPWmU5aDIrRDFPbk52TC9NbDNBWkI1OFNTNWhabk1uckRjZm03cTJJWDhhK1B2T1pTMmpVbGo1blFhR1FWYndMVnB6NnRjTERySHl0bGZJelFnaW5zWFBNckxILytCOVZ2LzFtMUFWMUNXdzRkZi9LdkxObS9lOTBhUFB0dFhGei9PNk9qeG5MMTRBbERZKzYrWHV5K1AzL2RMUmtXUDUxeitLZTZMZll3SjhUTTVsTGFORWVFSmpJeEljcWhIcmRiMDZINUMzQTRTR2d4ekhVYzZlenU5TnJVY0x0WGFYaXNWOEJYWmRrc0lNWVFwQjNHR3RPeUNkSW9yTG5IM3ZJZTZIRkc4Rll1bXJHYmVwSlgyWTZQSndQTWJubVhHdUNWTVMxclVvenIwV2hmMm5Qd0ViM2MvQUV3bUF4L3UraGNQM3ZGOTN0Myt2NWpNUm50WnM5bUVGU3N2Yi9xRFF4MHBDZk5ZTkhVMVp5NGN4a1h2eHZmWC9xSFRaNzF6MW9ONGVmamg2ZVpOVTNNRFdvMk9tZU9Xc2k5MUN3dFNWdUhtNG1FdjIvYUYzMlEyVWwxN2xkekNzMHhQWHN5OFNTdkpMY3hrejhuTmZPUE9wd25yTURWMzQrNVh1RlJ5Z2Nmdit4V3V0ekRTSkxwM3oveHZkcG9hbXhRM2xXMkgzK05xVmFuOTNKbnN3NmhWYXFZbkw3YWYwNmcxcENUTVk5dVI5OGdwekdEQ3FKa085UmhOUmpidmU1MXplYWVZTitrdUpveTJ2ZS9uSGNTYUpVL3k3clovc243cjMxaXorQW04UGZ3Y3JvMlBUT1pIWC90dmgzUHZiSHNlalZyTFZ4Wjl1MGVmVGF2UlUzYTFrT0lyK1R4eDM2OGNwb2VETFdpZU9Hb1d3WDdodU9oYzJYYmtQZTVkK0MxeUxtY3dNaktwejJjeENORVhKT2djeHF3NGpuVDY5WEtrYzBOVysrdEZVYjJ2UndnaEJvTzJCM1RWemRjdk45QllyVmIyblBvRVA2OGdra1pNNmZQNnRScWR3MXJHdk9MeldLd1dva05INDZwMzczRTlSZVY1OXFCelJIZ2lzZUVKMURSVThlT3YvNDlEdVIxSFA2U3dMSmRIVnYxSHB6cU1KZ05IMG5lUVBISWFkWTAxOXZPZWJ0NG9GQW9pZ2tmWXo2WG5IR1YwOUFRc1ZndW5MeHhpeHJpbERrSG5Ndy8vQTdDTkVNZUVqWEVZUVk2TFNDUWxjUjc3VTdkdy83THZBbkE0YlFjWGk4N3h3QjFQU2NEWmo3cGFpOW4yVUVMZk9scHV0VnE1WEpaTHNIOGtlcTNqbDVQSUVOczZvSktLQW9lZ3M3YStpZzA3WHFDc3NwQTVFMWN3WitKeWgrdGlRa2V4ZHVtVHZMZmpSZjYxOGZlc21QVUFpU01tMjk5WHE5U29WZTM5M1dneVVIYTFrSm5qbDkzVTc4SGUxRStKREk1RHE5RlRVMThGZ0t2ZUhZMWFnNTlYb0wxY1J1NXh2RDM4aUFnYXdhWTlyK0xqR1NCQnB4aVFKT2djeG1wYWJBbUFBTHgxdmR2ZUpML0dOdExaWnQyWVBtbWFFRUlNV09yV1FiT3l4dXVYRzJoeUN6TXByeXhpeGF3SCtueVVzeXY1eGJZbmtnMU50ZllwcXQySkNSMk5UbXVMNXF2cnJ1TG4zVDdOZGVyWUJmenovVit5OWVBN0R0Y1lUUVlzRmpOL1dmOTBwL3JtVGxxSmk5Nk5pdXBTbm52M0dmdjVkY3UreDZFMFd3YmFLWWtMaUFnYVFYNUpGZy9jOGRSTmZiWjNQbitleXBweWgzUFBiM2pXMXY3NlN2UmFGejdhOWJMOXZXK3MvQkdlYnQ0M2RROXg4ekp5amdIWWc2NjZ4aHBNWm1PWFU1emJSaWhyNnRvVFZKM09Pc1RPNHg5aE1obTRlKzVEakl1ZkJ0aldLNy8xK1hQTW1iQ0NDYU5uRWhzMmhrZFhQY1A3TzEvaW85My9KdlhDUWVaTVdFRlVTT2VFRmdXbE9WaXNGaXdXOHcxL0Q0Sjh3L0h4dExYVlpETGk1eFhrMEgvdlhmQW9KOC9icHJCSGhjUXpiOUpLTW5LUE1YWkV5ZzBUSWduaGJCSjBEbU45a2JsMlkzYjc2NGxCRU83UmZWa2hoQmhLTGxiQnBScUl2clhFckxmTjhjemQ2TFV1SkkrY2VsdnVsMTlpQ3pvMzdYa1ZqVnJiWlJtTHhZelpZdWJ4ZTM5Sm9HOG9MWVptcXVxdTR1c1o2RkR1RzNjK2ZWUDdCYnJvWEJrN1lqS2c0UGtOUDJkK3l0Mk1paHFQeVd3a0lpaU9VK2YzVTlkUVRkYWwweWhRY09WYU1RV2x0bjBqMDdLUDRLcDNKOWd2Z3VqUXp1dEZhdXFybURSbWpzUDYwdHI2S3RScVRiY2pXUjNYcVlyK2tWZWN4ZDVUbnhMZ0UwTGlpQlFBZTRJZG5iYnpGQ3lkeHZiRngyQnF3V0t4OE5ibnozR3A1QUsrWG9IY00rK2JEdE9selJZek5mWFhhREcyZjNFSzhBbmgwVlhQc1BQWWg1eStjSWo4NGl3ZVcvMHN3WDdoRHZkcCt6MDRsTFlkdFVyVFpYQm90Vm94bVkzY01XTXRLWW56QUZpOTRCSFVLZzIxRFZXNDZOeFlPR1UxTGpwWHlxOFZrMXQ0bG9wckpWUlVsVkpSVlVwTTZHaU9adXpDWUd3bXIvZzhCbU1MYmk0ZUpNWDEvWXdHSVhwTGdzNWh6R0U5WnkrbXhEYWJZTS9sOXVNVnNiZmVKaUdFR0N3QzNlRFhoK0RQOHlCd2dNY1VsZFhsWEN3Nng3U2tSZDBHZ0gxOXY3WnBpNmN2SE9MaGxUOG0yRCtpVTdsTmUxNGxyL2c4dnEzVEJhMVlXVHoxM2s2SlhUeGN2V3hUSHE5ZTdsVEhsMzNybnA5M211cXIxN3JpNWU0RHdJS1V1em1mbndxQVJxMGp4RCtTeklzbk1WbE1BT1FVWnFCVzJyNGV0UVdkVFMyTkdFd3RwR1lkNEZEYU5oNjUrejhJRFlpeTE3OXg5eXVVVkZ6aU8xLzlyWXc0T2NHSnpMM3NPUG9CSG03ZXJGM3lIZFFxMjUrZnhXSUdRS25vUExMZjl1ZWtVQ2hRS3BVRStvUVM3QmZCL01sM28rbGhBb1YvWm5zQUFDQUFTVVJCVkI2ZFZzK2RzeDlrNHVqWlhDeks3QlJ3V2l3V01pK2VZSFQwZUFwS2M1ZzEvZzZtSjNkZTMzejZ3aUUrM2Y4bUVSMm14Ylk5d0ZDck5HalVXb2YrMjlSY1QyTnpQVmFybGJDQWFJcXY1Rk44SlIrRHNZWFNpZ0pxNmlwdDArZ2w2QlFEaUFTZHc5aXRqblR1S1lSbTI5L25lR3BoVnZqMXl3c2h4RkN5SWhZK3pvWkh0OEZUa3lEQkQwSjd2bVRydGpwNWZqOEFFMGZQdWkzM1M3MXdFSlZTeGFJcHF5bXB1TVNSakozY00vK2JEbVZxNnE5eFBqK1ZXZVB2c0FjSmVxMkxROEtYamhvYWE0a0lpck9QQkgxWldXVWgydzYvaDlWcTVWcHRCWjhkZkJ1d1RjTTlsTGFOdEp3akpNUk1ZdEtZMmZacnhzVlBzMCtocks2cjVCOGJmczU5Q3grenI1bXJxYS9pNDcydmNya3NGNnZWaW9lYk4zTW1yS0RGMkV4aGVSNEFMWVltTXZOT01ubk1YSXF1NUhmWnRvZ2dlU3JiSHd6R0ZqN1p2NTV6ZWFlSURSdkQ2Z1dQT3F5ajFiUStlT2c0UXRueFdnQ2R4dmJVZmRtTU5iMXVSMmhBbE1ORGlEWVhpODlSMjFETjhwa3o4SFR6NGVTNXZVd1pPeCtWVW1Vdlk3RllPSmF4aStpUWVJZWc5YjBkTDJJd3RWQmVXWVJLcWVMTnJYL0h6eXVJNVRQdnQ1Y0o5QTExV05QODNMcy9ZK2I0WmJmdDkxeUlteUZCNXpCMnJlTWVuYjBZNmZ3OHIvMzFzaGhReWNOZEljUXdFdWdLcnl5RC96NEJmenpXOS9VckZkQVhvWXJWYXVWYy9pa0NmRUxzbThuM0o1UFpSSHJPVVVaR0p1R2lkMlBXaE9WOHRPdGxKaWZNc3dkZlZxdVZ6dzl2UUs5MTdYRm1XN0NOTEhtNitYVDVYbTFyc2hVQXJWcEhSSkF0V1ZCaFdTNStYa0VFK29aMXlqUjZJd3FGZ3RyNkttYU9XOHE1L0ZRU1lpWXhkOUtkdlBqaGI2aHVYUXRvTkJsUUtWV2N5VDdNbWV6RHJUOERXMElidGNvMll2YlRiL3k5MSt0b2ExcGdheVljcjRONmMzc3Voc0dzTC9wMlkzTURiMjM5TzFldUZiTjQ2cjFNUzFyVWFaVFowODBIaFVMUmFmOVl3UDduNStzVjJPbTl2cEo2L2dCdUxoNk1pRWdreUMrQzFLd0RITTM0Z3Buamx0ckxIRHU3aXl0VkpUeHl0Mk5DckxEQUdFeG1JN1gxVldqVVdpS0NSdURoS3V1Q3hlQWxRZWN3ZGlzam5VVjFjSzU5N1Qyck9xK2RGMEtJSWM5ZEM3K2VDWlhOa0ZNRitkVmc2UG5Tdyt0U0FJZDMzWG85UmVWNTFEVlU5L20rbk4wNWZuWTNEVTExVEU5ZUFrQkN6RVJPaDQxaDQrNS84NjE3Zm9hcjNwMTlxVnZJTGtobnpaSW5IS2JCM3NpWkM0Zkp5RDNlNVh0V2Evc1AzdDNWMDc1OXk3R01YWXlPbnREbFd0YS92L01NTFFiYkU5aTJOWm92Yi9wUEZLMnA5WDc0d0ovNDN0cmZBKzJKa1FDZXVPOVhBSnc2ZjRBZFJ6L2dzZFhQMmtkSEc1dnJlWDdEc3l5Y3VwckpZK2IwK0xOMVI2K0djWUVRR1FJbUJReUJtTE5QK3ZZbis5L2dhblVwNis1NGl0aXcwVjJXMGFnMUJQcUdVVkp4Q2FQSjZEQnQ5bko1TGdCUndmM3pCYWI0eWlVdUZLU3hjTW85cUpRcXZOeDltRFYrT1h0T2JDWXFlQ1RoUWJGY0xEckhydU9ibURwMm9jTWFVb0JaNDVjQlVGNVpoS3ZlM1dFN29qWWJkNzlDenVVTSszR0xzWmx0aDk5ajU5RVBBYmgzNGJlSWkwanNsODhueE0yU29ITVl1NVU5T3JkMkdPVWNGemp3MXpNSklVUi84dE9EWHdoTUM3bHgyWnR4dUEvcXlMNmNEc0RJaUxGOVVOdjFOVGJYYytEMFZtSkNSOXRITlJVS0JYZk4vUWF2YnY0VGIzNzJONkpEUjNIczdHNW1UMWpPcUtoeE4xVi9TdUk4RnFUYzArVjdsOHR5ZVB2emYzUjdiYk9oaWZMS0lvY01vM2ZQL1FibTFuVi9EVTIxYk43M0JzdW1yOEhkMVpZZHFtMmtzaXRWdFZmWmZ1UTlRZ1BhZ3dXcjFjcTJ3Ky9ocW5mdnN5QmZwNEp4L2hBUUFKcWVMVFVjRkc2bGI1ZFZGcEZka002MHBFWGRCcHh0a2taTTRZdmpHemw1YnE5OTZyYlJaT1JFNWg0ODNMd1owVTlCMlk2akgrQ2ljMlh5bUxuMmM3UEdMK055V1E3dmJIdWVHZU9Xc2o5MUM1RWhJMWswZGZVTjY3TmFyZVJjemlBK0t0bCtia2J5RXBKSFRyTWZiOTczT21OSHBEQWkzUGFaUXZ3aisvQVRDWEZySk9nY3hoeEdPbTlpZXEzRkN0czZMRnU1VTVhcUNDSEVnRlYwSlErRlFrR1FYK2RFUG1EN0FyN2o2QWZNR3I4TUwzZmZXN3JYOWlQdll6UVpXRHp0UG9mem5tN2VMSjk1UHh0MnZFRDV0V0pHUmlZeGYvSmROMTMvc2JPN09YWjI5MDFmMTloY3h4dGIvcWMxR0I2QjBkUkNpN0dabUE0QlM5dDB5NGpnT0lkOUVMdmo0K25QUXl0L3pQSE1QZnpmUjc4akxEQWF2ZGFWL0pJc0hyN3JKL1oxcXFMdmxWUmNBdUJxVlNtN2ptL3Fzc3lzOFhlZzArcEpTWnhIV3M0UnZqaStrWXFxVW55OUFqbVhkNHFyMVdXc1dmeEV2L3c1cFdZZHBMRDhJc3RucmJOdkJRU2dWQ3E1YSs0M2VQR0RYN1A3eE1kNHVubXpadkVURG1zOHUySzJtTm04OTNXdVZKVVFINVZNazZHUkZtTnpwK1JjYXBXR0FKOVFHZDBVQTVMOGpUaU05WGFrODBnSjFCcHNyejIxTUtmcjd6RkNDQ0djekdxMVVucjFNdjdld2QxbTVHeHFyaWUvSkl1c1M2ZFpzK1JKd2dOamVuV3ZveGxma0pGN25Ea1RWemdrUkttc3VjTFI5SjJjdm5BSVR6ZHZ2RDM4eWJtY3dmclAvc2IwNU1YRWhTZjJPT05yU3NJODVuVVRyQmFXNWJKaHh3dWR6cHN0WnI0NHRwR3d3QmptVFZySnJoT2JNQmhiT0pLeGs0VFlTVDBLTUFHSExWTGFoQVpFc1h6bS9maDdCN1BuNUdZQU5Hb3RwN01PTWpsaDdtMVpRenNjdFUySnppM0tKTGNvczhzeWt4UG1vZFBxMGFpMWZIM0YvMlBuc1kvSUtqaUR5V1FreEQrU0I1WTlSV3g0MzI4dVhsU2V4N2JERzRnT2lXZlM2UGFrVlkzTkRadzZ2NThqR1RzeFc4ekVSeVdUWFpET3l4Ly9nUm5KUzBpS205SmxabW16MmNUWjNPTzQ2TjE0Nk00ZmtWTjRscXo4MDJqVVdzN2xwWklRTzdIUFA0TVEvVUdDem1Hc3ZNUEc1c0Z1M1pmN3NvNEpoSlpJQWlFaGhCaXdGQW9GLy9IUWM5Y3Q0K251d3lOMy9aUjN0ditUOVZ2K3lwb2xUekFpUE9HbTd0UFUwc2p1RXg4ek1tSXNjeWFzb0w2eGxwekNEREp5am5HcE5CdXRSc2VNY1V1Wk5YNFpHcldXTXhjT3N6ZjFVOTdkOWsvY1hEeUlqMHdtTWppT1VkSGowWGV4cDJJYmxVcnRzT2RsVzFaZWxVTEZoY3RwcUpRcVhEcGtMNjJvS3NWa05oTGtGODc5eTc1TFh2RjVqcVR2NUw2RmoxRllmcEZYTnYrUnFZa0xDQW1JUXFQV3NtN1o5Nmh2cktHbS9ocG1pNG53Z0ZneWNvOWh4Y3FWYThXTWlaNkkwV1NnN0dvaHBaV1h1VlJ5Z2R6Q1RGUktGVFBITFdWNjhoS3lDOUk0bkw2RDQ1bDdpQTZKSnlWeFBtTmlKdHpVejFOYzMvVGt4ZDFtT2U2S200c0hxK1k5MUk4dGFyZjl5UHU0dVhoeXo0SkhNSm9NNUpka2NUYjNCQmNLem1DMm1FbU1uY3lDbEZWNGUvaFJVSnJERjhjK1lzdUJ0OWgyK0QzaUloS0pDb2tuUGpJWkgwOS96Qll6VjZxSzBhaTFQSERIOTFFcVZYeTg1MVVtalpsRGRPZ29OdTE1aGZ6aTg4U0dKNkRYdWJKaTFnT29WUm91bFdaak1obng5dzYrNmVSWlF2UVhDVHFIcVFaamV3WThGM1hQQThmS1pqaFcybjY4Y2tUZnQwMElJY1R0NWFKMzQ4RTd2czliVy85T3p1V01tdzQ2WFhTdXJGN3dLTEZoWTFBb0ZMeTk3UitVVnhiaDdlSEh3aW4zTUdIVUxJZXRMQ2FNbnNuWXVDbWN6VDNPcWF6OW5MNXdpQ3RWSlNURmRVNzJjejBGSmRrVVY5aldlK2cwZXBiTldPc3dWVkdyMFJIc0Y4RzZaZDlEcjNVaDlmd0JZc0pHa3hBN2tZVFlpUVQ2aG5JaWN5K0gwclpoTXBzYzZuWjM4ZVFINi83SXdUT2ZVOTlVUzRCUENHUGpVcWlwdjhiclcvNGJyVnBIVkVnOEsyYXRZMHpNUkh0Q3BISHgwMGtlT1kyc1MyZlluN3FGbk1zWkVuUU9JM2ZNdkIrTldvdUhxeGVmSDlyQWlYTjcwV24wVEJ3OW01VEUrUTRqNjFFaEkzbGsxWDl3c2VnY0o4N3RKYnNnbllMU2JFWkhqd2RzTXhYOHZJT1pOZjRPZ3YzQ09YUm1PNkJnM3VTN2NORzU0cXIvUHZ0VFArUHN2amU2M0JibThYdC9lYnMrdGhBM3BMQmFyVU1oRVpxNFNZVjE4UERudHRkaDd2REc4cDVkOTg1NWVMVTFVVnBTQVB4dGZ2KzBUd2doQnFxaWVuaG9Lend6RFJiMmM1Nk94eDkvbkY5KzY2WCt2VWtIQm1NTEdyVzJ4OU5kdTFOUlZVcFRTd01SUVNONlZOZTEyZ3JVS2cyZWJuMi9KWVRGWXJGdlY5TFUzRUJqY3oxKzNrRmRsak9aalZpdFZoUUtCVXFscXR2MWZsVzFWL0gyOEx2aFo3TmFyWmpNcG02bk50L0liMTkrbkNlZmZCSi9mMzhDQWdMUURLRk1RcmU3Ynp0RGk2R1p2T0x6akl4TTZ0SGEwY2JtQnVvYmF3ajBEYldmNjloL3JWWXJSVmZ5dTl6MzFkYlhqRmdzRmhRS0JRcUZVdnFkR0ZCa3BIT1k2cmhINTgwa0VkcHlzZjIxSkJBU1FvaWg1V2EyTDdtZUFKK2JTK1ByNnhuUUovZnRTc2Y5TVYzMGJ2K2Z2ZnNPai9PcUVqLytuVDRhOWQ2ckxjbVc1TjVyWEJMSGRwemVHd0VDV1VxQXNMQ0YzWVhORDNZWGRpSEFRb0N3QkVpY1hvamp4SEZjNHRpSmU3ZmxKa3V5MVh2dm12NzdZNnlSeHVyU3lDTnB6dWQ1OUdUbUxmYzlvM2tqejVsNzc3a3V3Mit2UDA2ckhOcnJEdzRJRzlKeENvVml4Qi84eGNTbjArcUgxY3R0MFB1NmpBZ0ExL3RYb1ZEMG1YQjI3ZXRyVHFnUTQ4WElWaW9XRTE1ZGoxRVlvVU1zSW5TMkJxcXZ6UU0xcUtXQWtCQkNDQ0dFRUdKd2tuUjZxWkgwZFBZc0lMUStCVFJ5OXdnaGhCQkNDQ0VHSVdtRGx4cHVUNmZKQ3ArVmREOWZQN0tLK2tJSUlZWWhKVEhWMHlFSUQ0cUxUZ1FZOVJ6YjhVanU3ZkZyTXQ5M3duTWs2ZlJTalQyU3pzQWhUR0U1VkE1bW0rTnh0QytrQkk1TlhFSUlJYnAxR051cHJDdjFkQmpDQXlwcWkrazBkUXgrNEFRbDkvYjROTm52TytFNWtuUjZxUVpqOStQZ0lmUjBmbHJVL1ZoNk9ZVVE0c2FJaTQybHFxNWs4QVBGcEZOWlYwSm9hQWdLaFFLVlNqWHBlcDNrM2g2Zkp2dDlKenhIa2s0djFiT25jN0NrczhQaXVqYm5Pa2s2aFJEaWhsaXdhRDRGVlJjOEhZYndnQ3RsNTVneU5RV2xVb2xHbzVsMEgvN2wzaDZmSnZ0OUp6eEhrazR2MVRDTXBITmZDVml2cmVZNlBSVENoN0hFaWhCQ2lKR2JNV01HaGtBTlJ5OTg2dWxReEExMEtIczNDcDJGK1BoNDFHbzFXcTNXWmVtTXlVRHU3ZkhIRys0NzRUbHlKM2toTzY2RmhJSUhtZE81dDdqNzhab3hYZ2hkQ0NHRXEwY2VmWml5aGp5T250dmo2VkRFRFhBNGV6ZGw5YmtzVzc0VXRWcU5uNThmR3Mza1hPdFQ3dTN4dzV2dU8rRVphazhISUc2OEZsUDNZejhOcUFmNDZxSFJDR2VxSFkrVkNsZ3RTYWNRUXR3d0NvVUN0VnJObDc3eUdLOXNmbzMzOWwwbE9UcURxTkI0b3NQa0QvSmtVVkZiVEdWZENWZkt6cVBVV1ZpeGVna3FsUXBmWDErQ2dvSlFxOVdUYnBpajNOdWU1NDMzbmZBY1NUcTlVTStodFVHRERLM2RXd3kyYTBOclowZEEwQkFxM1FvaGhIQWZwVktKVHFmandZZnU1L2p4NCtSY1BNV1JDenZSYVEyVVZoUjZPand4U25IUlNYU2EyZ2tMQ3lVbFBkazV0TkhIeDRlUWtCQjBPdDJrSGVJbzk3Ym5lUE45Snp4RGtrNHZOSno1bkRLMFZnZ2hQRSt0VnVQdjc4L1NwVXZKek15a3RiVVZpOFdDeldiRGJyZDdPanpoQmdxRkFxVlM2UnphR0JnWWlGNnZSNjJlM0IvVjVONzJMRys5NzhTTkozZVVGMm9ZNG56T21nNjRXT2Q0ckZMQVRmRmpHNWNRUW9qK3FkVnFEQVlEV3EyV29LQWdUQ1lUWnJNWnE5VXFIODRudUs3bEtUUWFEVnF0Rm8xR2cxcXQ5cHFlSnJtM1BjUGI3enR4WTBuUzZZVWFoN2hHNTJjOWVqa1hSSUdQM0MxQ0NPRlJYY3NZcU5WcTlIbzlkcnRkUHBSUEVncUZvdGVQTjVGNzJ6TzgvYjRUTjQ2a0VWNW9xTU5yRDVWM1AxNGFPM2J4Q0NHRUdEcjVZQ2dtSzdtM2haaThwUC9jQzdrVUV1cG5lRzJiR2JKcnVwOHZqeHZibUlRUVFnZ2hoQkNUa3lTZFhxaHBDTU5yZS9aeVpvUkNnSFpzWXhKQ0NDR0VFRUpNVHBKMGVxR2Vjem9EKytucFBGelcvWGlaREswVlFnZ2hoQkJDakpBa25WNm9aMDluWDhOcnpUWTRVdEg5WE9aekNpR0VFRUlJSVVaS2trNHYxTE9uTTZpUDRiVm5xc0ZrZFR5T05FQzgvNDJKU3dnaGhCQkNDREg1U05McFpldzRpZ1IxOGRQMFB1WlFqNkcxcXhMR1BDUWhoQkJDQ0NIRUpDWkpwNWVwNzFHNU5yU2ZJa0lIZXlTZFMyUEdOaDRoaEJCQ0NDSEU1Q1pKcDVkcEdxU0lVRjVEZDJJYW9JV01zQnNUbHhCQ0NDR0VFR0p5VW5zNkFIRmpOZlpjbzdPUG5zNmVTNlVzaXdWWm9sa0lJY2FQN094c1Rody9SV2xKQ1Q1Nlg2NFU1bm82SkRISnBDU20wbUZzSno0K2p2a0w1cEdWbFlWQ29VQ2hrRThFUW9pUms2VFR5d3hXdWZhWVZLMFZRb2h4YWZOTHI5RFJiQ01oUEozWlMyOG1LalRPMHlHSlNhcXlycFNxdWhJTzdEbk9xUk5uZU9TeGgxQ3IxU2lWTWtCT0NERXk4dGZEeXd5MFJtZWJHUzdYT3g0ckZUQS82c2JGSllRUW9uOHYvUFpGQWxYeDNMN3NDV2FsTFpHRVU0eXBxTkE0WnFVdDRhNlZUeEtvak9WUHYvOHJIUjBkV0sxV1Q0Y21oSmlnSk9uME1nUE42VHhWMWYwNEt3dzBjbmNJSVlUSGJYN3BGYUlEcDdJZ1k1V25ReEZlYU5HTXRVUUhUK1hWemEvVDJ0b3FpYWNRWWtRa3JmQXlRMDA2NTBiZW1IaUVFRUwwTHpzN20vWW1Hd3N5SmVFVW5yTTRheTJtTmpoKy9EaEdveEdiemVicGtJUVFFNHdrblY1bW9LVHpwQ1NkUWdneHJwdzRkb3JFaURSUGh5RUVLVEVaWER5ZlEzTnpzL1IyQ2lHR1RaSk9MOU5rNm40Y29PMStYTk1CNWEyT3gzb1ZUQSs5c1hFSklZVG9yYVMwaE1qUWVFK0hJUVJSb2ZIVTFOVFEwdEtDeFdMQmJyZDdPaVFoeEFRaVNhZVhhZTZucC9ORVpmZmpPWkd5VklvUVFvd0hQanFERkEwUzQwSjBXQUk2clI2ejJZekpaSktrVXdneExKSjBlcG1lU1dmUG5zNlRQWkpPR1ZvcmhCRGp3OVdpUEUrSE1LYnNkanZsTlVXMGRiUU02N3k2eGlxYTJ4cmRjbjB4ZEtVVlJWaXRWa3dtazh6ckZFSU1peVNkWHNabGVHMlBuczdqa25RS0lZUVlCYlBGUkYxVDlZQS83WjF0THVkWXJCWmVmUCtubk1zLzV0eFcyMWpKMXM5ZXhtUTJYbjhKQUd3MkcyL3MraDN2N3ZrL3JMYVJ6eTNjZjNvN0wzMzRpMkVsVDZWVlY5bC9lanNkeG5ibnRzUFp1L25KaTE4ZmNodXZmZndiOWh6YjRyTE5aRGJTMU5yUTU4OUF2NGVkaDkvaGN1SFpQdmVmeWpuQU83di9PT1M0aHNwdXQ4dndXaUhFc0trOUhZQzRjZG90WUxuMmI2dGUzYjBrU242alk0MU9nQ0FkSkFaNEpqNGhoQkR1MWQ3WnhyNlRINUJUY0pwT1V6dGhRZEVzbVhrTE02WXVkUHUxQ3NweWVIUFg3d2M4WnZuc0RheFpjT2VBeDVqTVJ2Skx6dlBYRDMvT3c3YytUWUJ2a010K3BWTEo3U3NlNTdXUGYwTnhaVDdKTWVramlqYzBLSXE5Sno3Zzg5TWZzV3JlN1VNNjUrRFpuUlJYNXJOazVyb1JYUk9nMDlpTzBkenBzdTNNNVVQc09QeFduOGV2WC9JZ0M3Tlc5OXF1VkNwcGFXOWs1NUczU1luTFFLUFd1T3pQS1R5RFFpR1RaWVFRNDRNa25WN0VwWEp0ajZHMVBaZEttUmQxNCtJUlFnZ3hkc3dXTTV1M1BVZHRZeVd6MDVjUzVCOUdUdUZwdHV6OUMwWlRCL016Ym5McjlaSmkwdm5HL2MvMnUvOHZXLzk3U08zRWhDZnl4ZHYvZ1ZjKytoV3ZmUFFyRm1XdDZkVXo2R0RuN1YxLzZMVjFkdm95YmwxeXYvTjVaVzBKOVMwMWZWNHJKQ0NjMnNaS0xoYWM2blAvMUxoTXRCckhzS0RtMWdaeWk3TkpqWjlCYWZWVjV6SDF6WTYyQ3l0eSsyd2pQbklLS3FXcXozMDkrZmtFOE9VNy84bGwyMkMvczFzVzNjc0w3LzZZNHNvOHBzUmxPTGViTFNhS0svTzRkY2tEZzE1M0pLU1hVd2d4WEpKMGVoR1grWnc5aHRhNkpKMHl0RllJSVNhRml3VW5xVzRvWjlPS3g1ZzdiVGtBUzJldTQ4OWJmOGJlRXg4d2IvcEt0L2FFYVRVNndvTDYvK1pTb1JqNmpKN1F3QWllMlBROW10c2FDUEFOeHM4UTZOejN5YkgzaUF5SlpjYlVSWDJlRytRZjV2TDgxT1VEbkxqNFdiL1hxbSt1NGVMVmszM3UrK1lEUHlZME1BSndETWUxMisza0ZtZVRXNXpkNjlqTjIzN1paeHZmZi93WEtCUktDc3B6QU9nd3RkUFlVc3ZGZ2xPRStJY1RGUlpQcDZrZFh4OS9ndnhkUzhjcmxhNi9NNHZWd3FmSDMzZlpsalZsQVZkS0wzS2w5Q0lBMDVQbTBOaGFoOGxzcEsyamhWTTVCM3JGTkQxNUxqNDZRNS94Q2lIRVdKQ2swNHMwOTVqUDJWVzUxbWFIczlYZDIyZUczOWlZaEJCaW9sRjE1V25qdkxPbnZzbnh4ejB0WWFaem0xS3BKRFZoQnArZitvZ09ZenNHdmErbnd1dFhXMGNMdmo3K0JBZUVFUnpnU0NDNy92djVxZTNVTjFXemJPYXRURXVhRFRoNjljN2xIM01tMW4xUktCUjg5NUdoOWJUMlpORDdBVkJVa2NmSm5QMHN5bHJMeXJtM3VSeHo0dUkrOXAzOGtPOC8vbHlmYmVpMVBsVFZsYkoxMzBzQVdLeG1HcHRyS2FySVk5NzBsVVNGeFZOWlYwSm9Id203SFZ6S3lkdnRkaXBxaXdBb3Jzd24yRDhNLyt1R0g4ZEhUdUg0eFgyb1ZScU9udC9qM0c0MGRXQzMyOUhyRENSR3BVclNLWVM0b1NUcDlDTE5mYXpSZWFVUnpOZm1lWWJxSVdyOGZmNFFRb2h4SmR6SGtRZDByVzA4WGtXR3hBSlEzVkNHbjZGN3NuNWxiUWtCdmtGamtuQmV1SEtDRHo3ZjNPYytzOFhVNS9hZTJqcGErTjA3Lzg2TUtRdFp0K1IrbDJHcHAzSU9zTy9rQjZ4YmZCOXpwaTF6YnErb0xlYWpBNi9SM3RuSzh0bnIrMjI3NSs5Z09PeDJPeDhmZkFOLzN5Qld6Ny9ET2R5MmkxcmxtRXM1VUJJWEZSYlBENzcwR3dEKy9QN1BpQTVQWk9PeWh3Rkg0YVQ4a3ZQY3QvYXBYdWNaOUg2Y3l6dUtRZWVIVXFVaUtUcU5Kelo5RDRDZnZmUWRGbWF1NlRYZjgwcnBSVXFycmpJcmJRbDMzdlNFYy92bWJiL0V6eERJUFd1ZUhNRnZRUWdoUmtlU1RpL1MwbU40cmYrMXBQTjhiZmUyTE9ubEZFS0lRYW1Wa0J6b0tNSTJuazFMbWtOaWRDcGJQM3VaVzVjOFFMQi9HTmw1UjhrdHp1YSttM3NuT081UVZsT0lScTFsL1pJSGUrM2JkdURWUWMvMzlmRm54ZXlOZkhMc2IxUTNsUEhBelY5RHJ6TndLSHNYbng1L243VUw3bVpXNmhLYTJ4cXhXTTFZTEdaVVNqVlRZalBZZTJJcnNlRkpKTWRPYyt0cnNsZ3QzTGJpTVRvNkhkOHlYRjlOMW1LMTlMbTlKN1ZLMDJ1b0xEaUc5cjY1Ni9la0pjNGlMWEZtci8xcjV0L0Z6aU52TzM5M1R6L3dFK2MrdTkyTzhycTVvaGFyaFIySDNrS2hVTkJ5M1pJeXJSM054RVlrRC9SU2hSQml6RWpTNlVWYSt1anB2TkF6NlhTZEJpT0VFS0lmbTZiQUg4NUFZUk1rQlE1K3ZDY29sVXJ1V3ZVbFhuei9wN3o3eWY4NXQ4K2J2cEtNNUxsamNzM0sybUppd2hQSm1ycWcxNzdVaEJtOWtxUytMSmw1TTRIK0lYencyY3RVTjVSanRwaWNoWVQySE4vQ251Tzlpd3FwVldwVVNoVmI5djZGdjd2M2gvajYrSS8reFZ5emVkdHpsTlVVRG5yY3oxNzZUci83ZXM2cjdkSmhiS2V0dlptTTVMbmMxRS8xM05TRUxGSVRzdnJjWjdmYktLc3BRSm5UbmN5YXpFYWEyeHBZTVdjanB5OGZkRzYzMnF3MHR0UVNIQ0RmTGdzaFBHUFNKSjJmVnAzblZFTUJ4VzIxbExUWGVUcWNjY3MvMnZIZjl4dmcvZjJ1MnpaWE9uNjhTYndobEVUZmNPWUdKN002TXRQVDRRZ2hKb2c3cHNMT1FuajJJUHpQS29nWWg5UGo2aHFyZUduYkwxQXBWYXhaY0JkK1BnRVVWdVJ5OHRMbjJHeFdibC81dU51dldWVmZ5cnpwSy92Y3A5UHFoOXhPUnZKY2txTFRNZWg5c2R2dDNMcmtBUUo4ZzlGcDlHaTFlblFheDQ5R28wT24wYU5VS3FsdHJPVGxiYzlSVVZ2TTFQanV2K2QybXczbE1Jb1lYVy85MG9jd21qcEdmRDVBV0xEakg5cnErbkk2akcyY3l6dkt5VXVmczNUbU9ncktjemg2L3RNQno3OWwwYjB1MVlidGRqc1dxNFZMQmFmSUxYSVVOZW93dG5IbnFpL3krTVpuc0FPZm4vcUlsdlltL0EyQlZOV1ZZckZhcEtkVENPRXhFejdwYkRTMTg3dThIWnlvdnpyNHdVSmNwNlM5anBMMk9nN1U1SENrTG85dnBhN0hUelAwRDBaQ0NPLzEvUVh3ejUvQlYzYkF0K2RCUmlqRStIazZxbTdiRHJ5S3pXYmo3Kzc1b1hNKzQrejBwWVFIUmJQbitCYlMreG5TT1ZJTnpiVjBHTnM1bkwyNzN5UnFldEljN2xyOXBTRzExelZIVXFGUU1DZDlHWC9hOGwvY3NmSUx4RVVrcy8vMGR1cWJhN2p6cGllNFdIQ0szVWZlNVRzUC94ZmZmdWkvZXExWDJXNXNReitLb2pteEVVa2pQcmRMZnNrRi9yejFaODRocnpIaGlheWN1NG5rbUdsTWpjL2k5UjIvWmVuTWRiMlN3dXI2TWo0NTlsNnZpcnhkODJQdlcvc1VVK016TVZ0TS9QU3YzMGFqMGhJWG1ZTEZha0d0MHBCZmZKNDUwNWFSVzV5TlhtY2dJamhtMUs5RkNDRkdZa0lubmRtTlJmd3laeHRONXRGOUF5a0V3TEc2Zko1cGVabS9uM1liR1lGeG5nNUhDREhPSlFmQ245ZkRMNDdEejQ2NnYzMmxBbEpHZUc2bnFZT2lpanhtcGk3dVZVQm5Yc1pLOWh6ZlFtNXh0bHVUVG8xYXkxMnIrazhvZHg5OUYvVjFDV0YvT296dC9QRnZQK2IybFY5Z1Nsd0dab3VKdXFZcWJIWkg1YnVXOWlhYTJ4b0FzRmpNdEYrYmIzbDl3dWxvcXcyOWR2UmQwU2N2N1dmWGtYZUdkYzR6RC84VUg3MHZhcldHYVltenlVaVp4KzZqN3hJVG5rUmF3Z3dBRXFOVHlVaVpSMlZkQ1RmTjIrUTgxMjYzODluSkQwbUpuZTdTY3dzNFg2K1B6bEVNeW1JeEF6aUxIS2xWYXBKaTBqbC81VGl6MDVkeVB2OFlXVk1XdUhXSkhDR0VHSTRKblhUdXFzeVdoRk80VloycGhlMFZweVhwRkVJTWlaOFdubDBHZFoyUTF3QUZqV0N5dWFkdEJYQm96NkNIOWNsbXN3S09lWC9YczlzZGE3MTBGY0J4Rno5REFETlQrMTQ3RTJEbjRiZWRTNUFNcHFReW4rYTJSalJxUndHQ3JpUkxwL1VaVmt4MnU1M0t1aExpSTBhYXZuZXpXaTFZckdidXYvbnZCajIydE9vcWg3SjNZYisycms1U2RCcEowV2tBS09pZCtDMmZ2WUUvdlBNc2w0dk9rcDQ0QzRCOUp6K2tvcmFZcCs3NXQxN0hkL1dZZHMxZE5abzdBVndxNjg1T1c4SzdlLzdFcmlQdlVOOWN3MzNwL1M4cEk0UVFZMjNDSnAzN2EzSTRXSFBaMDJHSVNlaGd6V1VXaGFheUl0eTlGUkNGRUpOWHFCNUNvMkZ4dEh2YlBUVEM4d3g2UDhLRG84a3R5cWF4cFk0Zy8xRG52aVBuUGdFY1BXdzNpczFtbzhQWWhrRS90QUkveFpYNWFOUmE1M0RUaHVZYUFBSjlnd2M5dDY2eGl0Q2dTTUN4SEVtbnNaMjR5Q2tqakx5M3J2VkJCMkxySTlrZlNHaGdCQ3ZuM3NiN2UvL0tZeHVmSWJjNG13Tm5QdWJ1MVY4bUlxVDNrTmlxaGpKOGRMN085N1U3NmV5ZUhqSXRhUTZoZ1pFY1BmOHBNNll1SkNvc2ZsZ3hDU0dFTzQxOFpyMkg3YXc0NCtrUXhDUW05NWNRWXFKYnYvUWh6QllULzdmbFA5bDE1RjBPbk5uQkd6dWVaLy9wN2NSRnBqQmpxcU5YMG13eDg5R0IxMmxxclIreldGcmFIVDF6QWI1QlF6cStxQ0tYaEtpcHpuVTZyNVpkSXNBM0dKOGhyQzM2KzNlZkphLzRQQUJuY2gxcGUwcnM5SkdFZlVPdG1MT1JsTmpwL1BXRC8ySC82ZTFzV1BvUVdWTjZWd0VHS0N6TElTNnl1L2UyMDlnT2dLNUgwbWswZGFCV09mb1dOR3F0czRkYkNDRThZY0ltbmRXZHpaNE9RVXhpY244SklTYTY1Smgwdm5MWEQwaU9TZWRzN21FK1A3V04rdVlhVnMyN25jYzNmdGVaa0hSMHRsSlFuc09MNy8rVTB1cUNNWW1scE9vS3dKQ1c3R2pyYUtHOHRvakVhOE5SRzVwck9aTjdpSXlVZVgwZTMzT2VZa2RuRzNhN0hiM09RSHRuRzZjdW8xL1doQUFBSUFCSlJFRlU3U2NtUE5FdHhZRGNwV3ZJYlU5bWk0bEQyYnNvcUxpTVZxdEhvVkJ3TnZjd2x3dlBZck81OXBvMnR6Wnd1ZWdzbVNuem5kdTZrdnF1Z2ttdDdjMjh2TzA1bXRvYW1EZDlKYWR5RHJCdC82dVNlQW9oUEdaQ0RxKzEybTNVR1ZzOEhZYVl4T3FNTFZqdE5sU2pLTE12aEJDZUZoVVdQK2djeEFDL1lKNjg0NTk0ZmVmemJONzJTeDVjOTNXbXhHV00rSnBIejM5S1RVTTVXbzBldmRhSFRsTUhaeTRmeE44UVNHVEk0UFBsODRyUFliZmJTWXhPbzZLMm1IYysrU042cllIbHM5ZjNlYnhlWjhCc01YR3g0QlRWOVdVQWhBWkc4dUhubXpHYU8xaytlOE9JWDh2MTdIWTcvL1dYcHdjOTd2cEVzYjJ6amV5OEk0Q2Q2dnB5VW1Lblk3YVlLU2pQSWJmb0xEbUZaekNaTzFtVXRaYmxzemRRMjFqSm5tUHY4ZGJ1UCtEcjQ4K1V1RXppSWxMSVNKbkx4NGZlUks4emtCQTFsZjJuUDBhdDBuQXFaejlCL3FINDZBd1VsT1h3L21jdlliTlplV0xUOTRnTWlTWEFONWk5SjdaU1hsdkVyVXNlY000dkZVS0lHMlZDSnAwcWhSSmJIOThVQ3VFdU51eVNjQW9odklhUDNwZkhObnlIVjdmL21yemljNk5LT2kxV002Y3ZIM1QycWlrVUNpSkNZdG00N0JHVXlzSC9ybGJWbDZIVjZBZ0xqT1Q1dDMrRWo5NlhSOWQvdTk4aVJNa3gwMGlNVHVWdmUvNkVBZ1VMTWxhaDFlaFFLcFRNVEYwOHBEbVlRNlZRS0hqZ2xxOFBlbHh4WlQ0SHpuenNmSzVSYTV5VmIwTUNJNWlWdW9TcXVoTGUydlY3d29PaVdaaTVtbGxwU3dqMEN3RWN5N1I4WWRQZlUxRmJUSGJlVWZKTHpsTldYVUJVV0FLWGk4NXl6NW9uOGZYeDU4aTUzVmh0VnZ3TWdXeGE4UmlIc3orNVZoMDNrWHZYZkpYZ0FNZFNLeXZtYkNESVA1U1BENzNKNngvL2xxY2YvTW1RaHpvTElZUTdLT3dUZEt6RjNmdC80ZWtReENTM1pjWDNQUjJDRU1MTGZlMXJYK05IWDMzaGhsM1BaRGFpVVd2ZHNyU0cxV2JGWnJPaVZLcWNjek9IcXIyekRZUGVsOHJhRWtLRG92cGNDbVV3ZHJzZGk5WHNySUE3SHJXME4rRnZDQnpTc1ZhYkZaVlNSVjd4ZVZJVHN2bzhwbXNvOHNxNXQvWDVPMjl0YjZhOHRzaTVYTXR3L2ZoUFgrTWIzL2dHWVdGaGhJZUhvOUVNLzMwUlFuaW5DZG5US1lRUVFnajM2N25reG1pcFJwQnNkakZjS3hnMG1vcXJDb1ZpWENlY3dKQVRUc0Q1dSt3djRRUUlEZ2hqOWZ3Nyt0M3Zad2dZY2NJcGhCQ2pJZU1IaFJCQ0NDR0VFRUtNR1VrNmhSQkNDQ0dFRUVLTUdVazZoUkJDaUhFcUpUSFYweUVJNFJRWG5Ramdsam0vUWdqdklrbW5FRUlJTVU1MUdOdXByQ3YxZEJoQ1VGRmJUS2VwdzlOaENDRW1LRWs2aFJCQ2lIRXFMamFXcXJvU1Q0Y2hCSlYxSllTR2hxQlFLRkNwVk5MYktZUVlGa2s2aFJCQ2lIRnF3YUw1RkZSZDhIUVlRbkNsN0J4VHBxYWdWQ3JSYURTU2RBb2hoa1dTVGlHRUVHS2NtakZqQm9aQURVY3ZmT3JwVUlRWE81UzlHNFhPUW54OFBHcTFHcTFXaTFJcEh5R0ZFRU1uZnpHRUVFS0ljZXlSUngrbXJDR1BvK2YyZURvVTRZVU9aKyttckQ2WFpjdVhvbGFyOGZQelE2UFJlRG9zSWNRRW8vWjBBRUlJSVlUb20wS2hRSzFXODZXdlBNWXJtMS9qdlgxWFNZN09JQ28wbnVpd0JFK0hKeWFwaXRwaUt1dEt1RkoySHFYT3dvclZTMUNwVlBqNitoSVVGSVJhclpiaHRVS0lZWkdrVXdnaGhCakhsRW9sT3AyT0J4KzZuK1BIajVOejhSUkhMdXhFcHpWUVdsSG82ZkRFSkJNWG5VU25xWjJ3c0ZCUzBwT2RRMnA5Zkh3SUNRbEJwOVBKMEZvaHhMQkowaW1FRUVLTWMycTFHbjkvZjVZdVhVcG1aaWF0cmExWUxCWnNOaHQydTkzVDRZbEpTS0ZRb0ZRcW5VTnFBd01EMGV2MXFOWHkwVkVJTVh6eWw4TUx4QmxDcVRVMjAyazFlem9VSVlRUUk2UldxekVZREdpMVdvS0NnakNaVEpqTlpxeFdxeVNld3EyNmxrWFJhRFJvdFZvMEdnMXF0VnA2T0lVUUl5Wko1eml3TVdZT3FmN1JQSis3QTZ2ZDVyWjJad1FtY0ZmOEF1WUVKL05SK1NuK2ZHVnNxaDlHNkFMcHRKbG9Oc3VpMFVJSU1aYTZscXRRcTlYbzlYcnNkcnNrbkdKTUtCU0tYajlDQ0RGU2tuUjYyTHFvbVh4bHlsb1VRTERXbDU5ZGZOOXRQWktySWpPWUc1d01PQkxiZlZVWHVOSmE1WmEydTB6eGkrVGZzdTZsd2RUS0Q4KytSWnZWMk9keEJwVVdsVUxsMW10M01ka3NHRzNTaXl1RThBNlNBQWdoaEpob0pPbkUwU080S1hhdVc5dmNYNVBEZ1pxY0FZOVpHNW5GMTFMWDBmWFJ3UTVZYmU3cjZkeGM4RG1MdzlJd3FMUW9VZkRrbERYOHk5azMzTlora01iQVQyWStpSTlLUzVER3dJOW0zTWUvWjc5Tlp4OEo0TDlrM2sxbVlMemJydDNUem9xenZKQy9lMHphRmtJSUlZUVFRb3lPSkoxQXVONmZoYUZUM2RwbVFWdjFnUHZ2VDFqQ0k0bkxuTSt6RzR2NTZZVXRtTzFXdDhYUVpHN256YUtEZkRsbE5RRFRBMkpaSEpyS2tibzh0N1RmYUc3bmpSN3RwL2xIOHk5WmQvT1RjMzl6NitzUVFnZ2hoQkJDVEZ5U2RONWdLb1dTYjZTdVkwMWtsblBiK2FZUy92UENlNWhzbGw3SEx3bEw0NjY0QmFPNlhrL2ZTRnZIM1IwTFI5VFdhNFVIeUc0c2N0bjJZZGxKL05VKzNKK3dHSEQwR3Y5anhwMzg5TUlXYkhUUE04cHZyWExyZk5WZ3JSL3hobEMzdFNlRUVFSUlJWVFZRzVKMEF2dXFMbktvSnRmNWZFNUlNdjg0L1E0QUR0VGs4THZjbmIzT0NkSDU4YnY1VHdKUTFGYkRQNTk1M1dXL3BZK2V2bUN0TDkrYnRzbGxtT25CbXN2OCt2TDJQby92T2lmTlAzcjRMNm9mL21vZi9QMTlSblJ1Z0tidjgxNHZPb0NmUnMrRzZOa0F6QTlKNFR2cEcvblY1WStjeDd4MGRkK0lydG1mTlpHWmZDdHRnMXZiRkVJSUlZUVFRcmlmSkoyQURidkxQRVJ6ang1SHE5M1c1eHhGWTQ5aVAzYm84NWllNW9XazhPMjBEUzZKMjliUzQ3eFU4Tm1RNDdUYWJUZDgyS3BXcVViSjRBVXIvcFQvQ1pINlFHZmhvcFVSMDZrenRiSjVHSzlQQ0NHRUVFSUlNZmxJMGpuR3RFbzFqeWV0WUZQc1BPYzJzOTNLaS9sNzJGV1pQYXkyUHErK3hHOXlQM1ozaUFQNmZ6UHVaMlpRNHFESDJZRmZYdHJHLzh4NWpCaWZZQnJON1J3Y3BKQ1NFRUlJSVlRUVl2S1RwSE1NelErWndsTlQxeEt1QzNCdXEreHM0dWVYdG5LMWRlQkNReU1WNXhOQ2FVZjlvTWNaVkZwMEtnME5wamEzWGJ2TmF1US9MN3pITStrYitjV2xiVlFibTl6V3RoQkNDQ0dFRUdKaWtxUnpEQ2lBZjVoK0IwdkMwbHkySDYzTDQ3ZVhkL1M3bHVWbytLcDBmSEhLS3RaR3p1RG5sN1p5dUhiZ0NyVlBUYjJacGVIcGZGcDVudmRLanJrdFFTenZhT0Fmejd6bXN1Mmh4S1Z1YVJzZ3Q3bUNVdzBGYm10UENDR0VFRUlJTWJZazZSd0RkaUMzcGNLWmRMWmFPdm5MMWIzc3JiclE3emxhcGJyUDZyWDF4bFl1TlpjQlVOWlBEK2JLaU9sOE1Ya1Z3VnBmQUo1T1c4K1ZsdXArRThuRm9hbmNGSkVCd0szUnM3Z2xlaWI3cXkveGJzbFJTdHZyWEk0OVdWOUFkV2N6QUpVZGpRTzg2djQ5bU9DK3BITjcrV2xKT29VUVFnZ2hoSmhBSk9rY0krK1hIbWRhUUF3S0ZMeVF2M3ZBWWF6QldsLytjOWJEN0syNndEdkZoMTMySGFuTDYzZGR6VlQvYUo2Y3NwcDAveGlYN2VjYlM3RDNXSzdrZWxkYXE5aFZlWlkxa1Ztb0ZTcVVLTGdwSW9PVkVSa2NyY3ZqemFKREZMWFZBUEJCMlltaHZtUWhoQkJDQ0NHRTZFV1N6akgwaTB2YitsMEtwWXVmV3Mrek0rNG5XaC9FSTRuTENORDQ4T2Nybnc1NFRvSWhqSWVUbHJFb05OV2xybXhwUnoxL3p0L0RtUjVyYWM0SVRHQmg2QlRLT3VvcGJhL25ZbE1wTmNabS9wQzNtN2VMajNCZi9DSnVqcHFCV3FGQ2dhTVhkRkZvS2dkcmNuaWo2Q0RsSFExOXhqQlFWVnVUemVLeVJ1ZVB6Nzg3NE9zWmpwcHJ2YTVDQ0NHRUVFS0lpVUdTempFMFdNS3BWMm40VWRaOUpCakNBTWV5Sy91ckwvVjdmTEp2QlBjbUxHSnBXTHBMdXRkaTZlRE5va1BzS0Qvamt1eE5ENGpsWDdQdVJxZlVBSEMyc1lobno3M2ozRjluYk9HUCtaL3dYc2t4SGtoY3d1cUlURlFLUnlxNVBId2FTOFBUMlZ0MWdiZUtEbEZqZEUzMm5wLy9aWmNDU1QzOSt2SjJQcXUrNkh4K3VxRnd3TitERUVJSUlZUVFZdktTcE5OREFqUSsvRERyWHFiNlJRR09aVlIrZW1FTHVTMFZ2WTZkRzV6TW5YRUxtQm1VNExMZGJMZnlVZGtwM2kwKzBxczQwYXlnUlA0NTR5NW53dG0xN1pIRTVieGVkTURsMkJwak03L0wzY2w3eFVkNU5Ia0Z5OExTQVZDaVlHMWtGamRGVE9mbHE1K3hyZnlVVzE2N0VFSUlJWVFRd250NGZkS3BVaWpSS0ZRdTJ6Ukt0Y3QrZlkvRXJZdE8xYjFOQVgwZVk3WGJNUGZSMnhtbTgrZlpHZmNUNnhQaVBPNjVTeCtTM1ZqY1o0eTNSTTkwU1RodDJQbTA2anh2RmgyaXp0alM2L2liSWpKNE9tMDlhb1VTZ09QMVY4Z01qTWVnMG5KL3dtSmlmSUo1UG5jSG5UYXp5M2tWblkzODR0S0hiUFUvemhQSnE4Z01qSE8rd25OTkpTN0hubTBzSWtqajYzeWU0QnRLaEM2d3ovaUZFRUlJSVlRUTNzdnJrODZOTVhQNGNzcnFmdmN2RDUvRzh2QnBBN2FSNkJ2T0c4dSswMnY3NlliQ1h2TVpFd3hoL0dqR2ZZUnEvUURIL01mL3ZyaDF3SXFzejEvZVFmcjhHQUsxQnZaWFgrTHQ0c045enJWVW91QUxLVGR4Wit4ODU3WVB5MDd5bDZ0N1NmR0w0RWRaOXhHb01iQXNQSjBrdjNEKzUrSUhGTGZYOW1vbnI2V1NmOHQra3lWaHFUeVJ2SXE5VlJlY2hZVzYvQzUzcDh2enIwNVp5OGFZT2YyK0JnQ2RVb05XT2Z4YnpteXo5RXFRaFJCQ0NDR0VFQk9EMXllZE45S3lzSFNlVGwvdjdCVnR0eHI1ai9Qdk9aZEU2VStiMWNqUEwzMUFnNm1OeXM2K2x5MEoxd1h3bmZTTnp0NUpPL0I2NFFIZUxUa0N3TlhXYXY3bDdCdjhLT3MrSXZXQnhQcUU4TnpjeDNtejZCQmJTbzY1ekFYdGNyZzJqK04xVndlc2hEc2NqeVV0WjFQc3ZHR2Y5MW4xUlg1OWVidGJZaEJDQ0NHRUVFTGNXRjZmZEZaME5IS3NMdDlsVzdEV2wxVC9hTUF4MzdHZ3RiclhlUnFsbWpuQlNRQzBXMDJjNzJObzdKWFdLdUJhRDJUeVN1Nk1XK0RjVjI5cTVTZm4vMGJoZFQySS9Sa29NVjBWa2NGWHA5Nk1RYVVGSEFXSmZuUDVZdzdYNXJvY1Y5N1J3UGRPYitidnAyMWlibkF5YW9XS3g1SldzRHg4R2k5ZTJjT0ZwdEplYlE5V0RFa0lJWVFRUWdnaEJ1TDFTZWVKK2l1Y3FML2lzbTFaV0RyZm4zNDdBS2ZxQzNnaGYzZXY4MEsxZnJ5NDZHc0FWSGMyOGRPTDcvZlpmb1F1a08ra2J5RERPVDhTTGplWDg5K1h0ZzY0ZHVkUVJPdURlQ3IxRm1ZSEpUcTNWUnViK09tRjkvdE5adHNzUm41eS9tODhrTENFQnhLV29GSW9TZklONXo5bVBzU1I2OWJvSEVzSGF5N1RhdW5zZDc5V3FXWjFaT2FZeHlHRUVFSUlJWVFZVzE2ZmRQWkZvK3d1TEdTMldVYmN6dnJvMlR5UmNwTkxrYUZQS3MveHgvemRXT3kyRWJkclVHbTVKMzRSZDhUTmR5bUNkTERtTXIvUDIwbTcxVFJvRzI4WEgrWmsvVlcrbGJhZVJOOXdvSHVOenFOMWVYeFlkcEtMZmZSOHVzdmJ4WWY3bkUvYUpVaGprS1JUQ0NHRUVFS0lTVUNTemo3MHJFeHJIR0hTK2YxcHQ3TXNQTDFITzJiK2NtVWZ1eXJQOW51T0FnYWNQYWxScUZnZk01djdFeGJqci9aeGJ1K3dtdmpMbGIxOFVuVnVXREZlYWEzaSs2ZGY0YjZFeGR3ZHR4Q3RVbzBDUi9LNU9EU1Y0dlphUHFrOHg0R2FuRkgzeWdvaGhCQkNDQ0c4a3lTZGZRaldkaThGMG1SdUgxRWI3NWNlWjE1SUNucVZoaXV0VmZ3eVoxdWZGV2U3S0ZId3IxbjNjTDZ4aEMybHgxejI2WlFhMWtmUDRzNjRCUzZ4Z1dNNWxEL203YWJPMURxaU9DMTJHMjhXSFdKMzVUbStrTFNTRlJIVFVWemJsMkFJNDhzcHEvbGl5aW91TlpWeXN2NHFweHNLaHp3UFZRZ2hoQkJDQ0NFazZleER5TFhsVElBKzE4RWNpdnpXU242VCt6RlQvQ0o1bytnZzFrR0cwejZkdHA2NXdjbk1EVTRtVk9mSGkxYytKVXpuejhhWU9kd1NOUk0vdGI3WE9VM21kb3hXTTE5TVdUV2lHUHRTM2xIdlhEKzBpeElGbVlIeFpBYkdNeXM0aVdmUHZlTzI2d2toaEJCQ0NDRW1OMGs2K3hCbkNIVStyaGxoMGdsd3VEYTNWd1hadmp5V3RNSmwvbUpaZXowR2xaWmZ6bjBDLyt1U3pVNmJtZXJPSmhJTVlRUnFESU91SVRwU3V5dXpDZEQ0c0NCMEtzcHJmWjltdTVVWDhub1hWUkpDQ0NHRUVFS0kva2pTMllla2E0VjFiTmdwYWV1LzJJMDdiSXFaeTczeGk1elAzeTQrek1jVlp3RFlYUEFaMzB5OUZRQ1R6Y0t1aXJPOFczS1VEVEd6U1VnSUc5TzRDdHRxMkY1K21taDlFTGZHekdaMVJDYWZWMS9zZDUxUUlZUVFRZ2doaE9pTEpKM1hTVENFNFhOdHZjdnlqZ1k2YmVZeHU5WURDVXQ0T0hHWjgvbXV5ck84VVhUUStYeFA1VGxXaEUvalVuTVoyOHRQMDJ6dTZOWEdqb296dkZWMHlDM3hmR1hLV3BmaVJ3QVZuWTI4ZEhVZnJ4WjhqcXBIcGR6Ujh0Zm9DZElZK3QwZk1NQStJWVFRUWdnaHhNUWhTZWQxRm9ST2NUN09hUzRiazJzb2dLOU92WmtOMGJPZDIvYlg1UERIdkU5Y2pyTUQvejdJL0VtajFVempDSXNkWGM4MFFLVmVpOTAycW1WZXJ2Y2ZNeDl5VzF0Q0NDR0VFRUtJOFV2cDZRREdteVZoYWM3SEordXV1cjE5dFVMSjk2YmY3cEp3N3FnNHk2OXl0bUViY01HVWlTczlJTWJUSVFnaGhCQkNDQ0U4UkhvNmUwajFqMmFLWHlUZzZQVTcwMURvMXZZamRJRjhmL29tVXYyam5kdmVMVG5DYTRVSDNIcWQ4Y0pQcmVjYnFldUkwQWZ5L2RPdnVPemJYM09KRm5QbmtOckphNmtZaS9DRUVFSUlJWVFRTjRBa25UM2NFNy9RK2ZoZ3pXVzN6dWRjR3BiR045TnV4YURTQVk2aHMzKzl1cGNQeTA2NjdScmp5ZHpnWko1T1cwK3cxcmZQNGtQdkZoK2x1SDFzaXpRSklZUVFRZ2doUEUrU3ptdXlBdU5aSEpycWZQNVIrU20zdEt0UnFQanlsRFdzajU3bDNOWm1NZkxyeXg5eG90Nzl3M2M5cGF2NEVqaVM5d1JEZDNYZHJrSERScHVGZHFzUkFKc2I1NGNLSVlRUVFnZ2h4aTlKT25FTUEvMVcrbnJuODJOMStWeHByUnAxdTdPREV2bnExSnVKOFFsMmJpdHFxK0ZuRjdlNmJla1JsVktGWHFseFMxdEtoV0xFNThZYVFweVBleWFjeCtyeStYM2VMZ0JlTGR6UHE0WDdSeDVnRDEwOXhnRDJTVG9YVmdnaGhCQkNpTW5BNjVOT3RVTEY5NmJmVG9RdUVIQlVhWDI1NExOUnRSbW04K2ZMS2F0ZGloS0JvMEx0ODdrN0Jxd1NPMXliWXVheUtXYXUyOW9iaVJTL0NKZDVxZ0NkTmpNdjV1OWhUOVg1RWJXcFZhcjcvVDFwbFdwV1JFeDNQbSt6R0VkMERTR0VFRUlJSWNUWTgvcWs4d2VaZHpFN0tOSDUvTldDenludmFCaHhlK3VqWi9QRmxKdlE5ZWg5N0xDYStPdlZmZXl1ekI1VnJPUFZ2ZkdMNmRsSGVxVzFpdWN1ZlVqRktIcHp2NWw2S3lzaXB0TmhOZEptTVdLMldiSFlyVmhzTmlMMWdmaXF1M3M2cGRDUUVFSUlJWVFRNDVmWEo1MFhtMHFaRzV3TXdORzZQTGFXblJoVmUva3RsZGg3alBZODExVE04NWQzVUcxc0hsVzcvYW5vYktTa3pUMEZlVkw4SWduVCtRLzd2SmV2N21OMmNCSUdsWlpkbGRuOEtYOFBGcnQxVkxGY2JDNWxaY1IwRENxZHkxRGE2NVcwMTAycXViRkNDQ0dFRUVKTU5sNmZkUDZ0NUNoVC9DSXhxSFU4ZDJuYnFOdkxiNjNrMTVjLzRydlRidU9WZ3YxdUswalVuMk8xZWJ3MHl1SEFYYjZkdG9IVmtabkRQcS9hMk13ZjgzZmpwOWF6dmZ5MFcySXBhYS9ERHZRM3k3VGRhdVJFM1ZWZUt0aUhWWW9TQ1NHRUVFSUlNVzRwN0hiN2hLekNjdmYrWDdpdExiMVNndzI3VytkYStxdDlhTEYwdUswOWI2ZEVnVUtoY0NhaGxodVFhRzVaOGYweHY0WVFRZ2doaEJDVG5kZjNkQUp1WFkreml5U2M3bVhERGhQeit4RWhoQkJDQ0NHOG10TFRBUWdoaEJCQ0NDR0VtTHdrNlJSQ0NDR0VFRUlJTVdZazZSUkNDQ0dFRUVJSU1XWWs2UlJDQ0NHRUVFSUlNV2Fra0pBUVFnZ3hRV1JuWjNQaStDbEtTMHJ3MGZ0eXBURFgweUdKVVVwSlRLWEQyRTU4ZkJ6ekY4d2pLeXZMVWExZDBkK2lZWk9UTjkzYjhwNExieVJMcGdqUkQxa3lSUWd4bm14KzZSVTZtbTBraEtjUkdScFBWR2ljcDBNU2JsSlpWMHBWWFFrRmxSY3hCR3A0NUxHSFVLdlZLSlhlTVNCdDgwdXYwTkZrSlNFaTNXdnViZWQ3WG5FUlE1Q2FSeDU3Mkt2ZWMrRjlKT2tVb2grU2RBb2h4b3NYZnZzaTBVRlRXWkN4eXRPaGlERjI5TndleWh2eitlSlhIME92MTZOU3FUd2QwcGlTZTl2NzNuUGhuZVRyRkNHRUVHSWMyL3pTSzBRSGV2ZUhjbSt5YU1aYW9vT244dXJtMTJsdGJjVnF0WG82cERIejhrdXZFQjA0eGV2djdVVXoxaExqSmUrNThGNlNkQW9oaEJEalZIWjJOdTFOTmhaa2V2ZUhjbSt6T0dzdHBqWTRmdnc0UnFNUm04M202WkRjTHZ0c05oMk5WaFprcnZaMEtPUENJaTk0ejRWM2s2UlRDQ0dFR0tkT0hEdEZZa1NhcDhNUUhwQVNrOEhGOHprME56ZFB5cDZ2RThkUGtSaVo3dWt3eHBYSi9wNEw3eVpKcHhCQ0NERk9sWlNXRUJrYTcra3doQWRFaGNaVFUxTkRTMHNMRm91RkNWcUNvMTl5Yi9jMjJkOXo0ZDBrNlJSQ0NDSEdLUitkd1NzcWVZcmVvc01TMEduMW1NMW1UQ2JUcEV0QTVON3ViYksvNThLN1NkSXBoQkJDakZOWGkvSThIWUx3b05LS0lxeFdLeWFUYWRMTjhaTjd1MitUK1QwWDNrMlNUaUdFRUVLNFZXVnRDUjNHOWo3M3RiUTNVVnlaNzdaZW5JN09OcmUwTTE3WjdYWVphdWxsNUQwWGs5R0VUVHBUL2FNOUhZS1l4T1QrRWtLSWtYdjMweit4WmU5Zit0eDM2ZW9wWHZyd0Y1Z3RwbjdQYjJ5cDQrZWJ2MGRsWGFsejI4RXpPemx3Wm9mTGNUVU5GZno4bGU5UlVubWwzN2JNRmhQUHZmb1A1QlNlNlIxTHdXbWVmL3RITkxYV0QvYVNlckhaYkx5NTgvZnNPUFRXc004VlFnaHZvL1owQUNPVjdCdEJYa3VGcDhNUWsxU3liNFNuUXhCQ0NMY3htWTNzT2JhRmhwWWFIbG4vclRHOVZsMWpGZlZOMVN6S1hEUGlOb29xY3JIWnJJUUhkMzhCYUxQYk9IRnhIMHRucmtPcGRIeG5mclhzRWpxTm5waUlwSDdiS3E3TXA2MmpoWml3eEY3N3N2T09vRUJCb0YvSXNHTlVLcFVFK0FWei9PSStacWN2RzlQNWlkTGoxVnVIc1owRFp6N21Vc0VwV3R1YjhEY0VrUnc3alZYejdzRFBFT0J5N0IvLzloT3E2c3Q2dFRGdjJncHVXL0dveTdibXRrYjJISHVQL0pJTG1DMG1vc0xpV1RYdmRsSmlwL2M2LzJ6dVlZNmMzME5kWXlWNnJZR01sSG1zV1hBWFdvMXUxSzlQM25NeDJVellwUE9XcUJsOFVwbU5EZm1mVXJpWEVnVzNScy8wZEJoQ0NERnFSbE1uWjNJUGNlanNUbHJhbTVnU2x6SG0xN3hZY0FxQTFJUVpJMjRqcC9BTUlZRVJYQ201QUVDQVh3Z1p5WFBaZTJJcmhlV1h5U3M1UjJGRkxzMnREVmh0Vmw1OC82Zk9jNFA4UW5sdzNkZXByQ3ZGWnJOeS9zcHhRZ0lqYU8xb3ByV2oyWEdNZnhobWk1Rzg0bk9zbkhzYkpyT3h6emcwYWkwS2hhTGZPRythdTRuY29yTlUxNWRKVVp3YjdMV1AvNWU2eGlveVV1WVI2QmRDVlgwcHAzSU9rRnVVelZQMy9KdEw0dGxoYkNjOE9KcjB4Tmt1YmNTR3UzNVowZHJlekYrMi9qZWRwbmJtcEM5SHE5RnhPdWNBcjMzOEd4N2Q4QjFTWXFjNWp6MXdaZ2VmSG4rZitNZ3BySnk3aWZLYVFvNWQyRXQxUXptUGIzeG13UHRHQ0c4MFlaUE9xZjVSM0J3MWsxMlZaejBkaXBoa05zYk1JY1V2MHROaENDSEVxRFMzTnZEODJ6L0VZcldRa1R5WFM0V25iOGgxeitZZEJ1QVA3LzQvbCswaEFlSDgzYjAvSFBUOERtTTdWMG92b2xRcW5VTjBzNll1NUxibGp4QWVITTNGZ3BPa0o4M0d6eERJbm1OYldKQ3hpdERBN3IvWlBucGZBTjdkODMrMHREVml0cGhRcTlTOHZPMDU1ekYzclB3Q1pUV0YyT3cyOXAzOGtIMG5QK3d6bGlkdSt4NnY3L3p0Z1BIYTdYWStPdkFhSHgxNHJjLzlxZkZaM0hmelU0TytiakU4SVFFUlBMVHVteTdKNWJFTGU5bHg2QzJPWDl6SDZ2bDNPTGQzbXRxWkVwZkJtZ1YzRHRqbVp5Yy9wTG10Z2NjMlB1Tk1NR2RPWGNRTGYvc3hueHo5RzAvZDg2OEFOTFhXODluSkQwbUtUdU94amM4NGU5N2YzL2NTMlhsSHlDM0tKajFwbHJ0ZnNoQVQyb1JOT2dFZVRWckc0ZHBjV2l3ZG5nNUZUQkloV2o4ZVNWcnU2VENFRUdMVWJIWWJLYkVaTE14YVEwcnNOSDd5NHRmSC9KcUY1Ym5VTjFXek1ITTEwV0VKenUxSHozK0t6VGEweGU3UFhENkVqOTZYN3p6MFg4NFA4MTAyTFgrTVFQOVFBbnlENk9oc1E2dlJzV3pXclh4MmFodHJGdHlGcjQrLzg5aW5IL2d4UlJWNXZQTFJyL2pDcHU5eDhlcEpibGwwTHdxRmd1YTJSclorOWpMenBxOWtRY1lxY2dyUEVCWVVSVmhRRkFBZkhYZ05vNm1EOEpBWWJsL3h1TFBOZmFjK3hOOFF5THhwSy91TXZkM1l5bzVEYnpGditrb1NvMUlCOFBjTkd0b3ZUd3pMM2F1LzNLczNjY2JVUmV3NDlCYTFEZDNUcjJ3Mkd5YXpFYjNPTUdCN0ZxdUZjMWVPRVJ1UjdOS2pHUm9VU1ZyQ1RDNFZucWErdVlhUWdIRE81Ui9EYXJPeWROYXRMdmZvMHBucnlNNDdjdTJMRVVrNmhlaHBRaWVkQVJvRHY1Ly9KTC9OMjhHeHVueFBoeU1tdVBraEtUeVR2aEVmbGRiVG9RZ2h4S2dGK1lmeTBLM2Z1S0hYUEhSMkozNCtBZHk4NkY3VXF1NlBHQWZQN2lROHlMVkEyOGxMbjVNY000Mm9zSGpuTnJQRnhPSHNYY3hNWFV4TGU1TnplNEJ2RUFxRmd2aW9LYzV0MlhsSG1KWTBCNXZkeHVuTEIxazY2MWFYcEJQZ1RPNGgwcE5tWWJmYk9YTHVFMjVlZUE4S2hZSTl4OTVEcmRhd1pzRmQrT2dNdkxMOVZ5eWJkU3NaS1hNcHJzeW5wT29LajI3NE5nYTlMMWxURnpqYks2c3BJTC9rZ3N1Mm5ycUdGaS9LV3VOTVlNWFk2R3Y0cXNWcUJuQkpNRHVNanVyR2V1M0FTV2RWWFNrbXM1SGttUFJlK3hLaVU3bFVlSnFLbWlKQ0FzSXByc2hEb1ZDUUdKM21jbHhFU0F3K09nUGxOVVhEZmoxQ1RIWVRPdWtFOE5QbytVSEdYZXl0dXNDcGhnS0sybW9vYWEvemRGaGlnb2czaEpMZ0c4YmM0R1RXUkdaNU9od2hoSml3S210THlDKzl3TTBMNzNGSk9NMFdNM1ZOVldSTmNVM1Vzdk9Qc3ZmRVZqWXNlNWc1NmNzQVI2K1VqOTZYbXNZSy92ZU5IemlQZldUOXR6aDQxbEc1ZG1IbUd1SWpwMUJRbnNPakc3N2RienhHVXljWHI1N2tnVnUrMWl2T2Mvbkh1UE9tSi9DNWxwelliRFlVQ2tlUDFlNmpmeU0xUHF2UCthOHBzUmtjUGY4cERjMjFCQWVFOWRwZlVKYUR2eUZRRWs0UE9aZDNGSUNFcUtuT2JaM1hsdTZ4MjIwMHRkYWowL3FnMS9yME9yZSt1UnB3elBlOVhwQi9LT0NvcXR4MXJMOGhFSTFhMCt2WUFMOFE2aHFyUnZsS2hKaDhKbnpTMldWMVpDYXJJek05SGNhNDl0eHgrTGlnKy9uakdmQkVIM2xXZmlOOGJaZmpzVm9KNzl3Qi90TDVKNFFRWWdDN2pyNkxRZS9Idk9rcnFhd3JkUmJXS2F5NGpOMXVKK202SHFUSE56N0Q5b052OE9IbnIxQmFkWlVOeXg1R3A5WHp4S2J2QVFwKysrYS9zbnJCbmFRbnpzWmlOUk1mT1pXVGx6Nm5wYTJSbk1MVEtGQlFYVjlHVVVVZTRLZ2thdEQ3RVJVYVQxSk1HdWZ5aitMcjQwOUs3SFJLcTd2LzhZc0tpK2VwdS8vVnBZZlZack9pdXBZb2YrRzI3Mkt4V3ZwOGpWUGlNZ2p3ZFZTc1hiZjRQcGQ5Wm91SjgvbkhtSjl4MDZoL2wyTDRycGJsc08va2g0UUhSNVBaNHd1TzltczluVDNuN2diN2g3RXdhdzBMTTFjN2UweTdrbE5kSHdtcFZxTUh3R1J4Rkp6cU1MYjNxcERiUmEvMXdXSTFZN1BaZWcwUEY4S2JUWnBobHA3b0FBQWdBRWxFUVZTa1V3d3VvRWNGYjdzZGF2dVpDanMxQ09aRXdPbHFzTmhnU3g1OFFmSjVJWVFRL2JoY2RKYkM4c3ZjdnVKeGFoc3IrZlBXbnpFemRURWJsejNNMmN1SDhOSDVFaGVSNG5LT1dxWGgzalZmSVNRZ2dnTm5QcWE2dm96SE5qNkRRZS9uUEVhdk5SRG9Gd3pBbWdWM2N1bmE4RldOV2tkMFdBSVhycHpBWW5Na2lIa2w1MUFySFI5cmttTFNLQ3kvVEd0N0U3OTg3Uit4WHB0UCtxdlgvd21BdFF2dWRpYWRWcHNWazhWSWUwZkx0YmExYU5SOWY5T3FWQ3Baa0xtS0E2Yy9adW5NZFM2Sng2bWNBNWdzUnVaT1d6RzZYNllZdHVNWDlySHJ5RHY0K3dieDBMcHZ1dlMwQi9nR2Mvdkt4OUdxZFZoc0Z1b2FLemw5K1NBN0Q3OU5jMXNEdHl5NkY4QjVqeWdWdlJORkJZN0V0Q3RCdGRtc3ptMkRIU3VFY0pDazA0djQ5UndGb29EcTl2NlB2VC9ka1hRQ3ZKY0xEMDhIalh4aEo0UVF2V1RYd0k0Q3lHdUFncWJCang4cXBRSlNCajlzWEFqMERTRTJJcG5aNlV0UktCVGNzL3BKdGgxNGxiTHFBcHBhNjVpZnNhclBYaCtGUXNHYUJYY1M2QmRDVVVVdWJaMHR2UDNKQzRDajUvRGcyUjJjelR0TVJ2STg1azN2VHVabXBTMW1WdHBpd0RIazhUZHYvaXYzclgySzBNRHVOWlpYenQzRS9NeFZBTlEyVkxEOTRCdmNzL3BKRkVvbElRSGR4elUyMTJLMzJ5a296MkhsM05zR2ZhMExNOWR3OHRMbjdEajhGdmV0L1NvQUxlMU43RHZ4QVhPbnJlaHoyTzFvMUhiQTlndHdyQVZhcldDYkJDdkZ1ZXZlTnBtTmZQRDVaaTVlUFVsSzdIVHVXZk1WRE5lcUYzY0o5QXQyRHQvdXNqQnpEWDk2Lzc4NGN1NFRsczlhajQvZTE3bTJabGR2cHV0MU9nSFFhUnk5b0ZxTnJzL2pBSXptVG5RYXZTU2RRbHhIa2s0djBuT0lyQUtvR1NEcFhCZ05DZjVRM0FLdFp0aFpBSnVtOUgrOEVFSjRveGZPd0x1NWppL2xNc0xna2VtZ2N0TVhkQXJnMEI3M3REWFdvc0xpZWZqV3A1MGZ0TE9tTGlBcUxKNi9mdkJ6QUJabXJoN3cvSG5UVnpCditncGEyNXVKajNUOFkxTlNtVTlvWUNRUkliSE9PWFhERVJFUzQzeXN1dFlEbWhpZDFpdjVMYXJNUTZsUVVseVpUM05iSXdHRFZKdlZxRFdzWC9vUWIrNzhIVWNqcHpCditrcmUrL1JGWjJFaWR6Tm9ZRllFSkVTRFJjR2tXSjNjSGZkMmUyY2JyMjcvTmRYMVpkeXk2RjRXejdoNXlJbWVueUdBNlVsek9IWmhMeldORlNSRVRTWFFMd1NBcHBiZWRVRzY1bkoyZmFrUjZCOUtSVTFSbjBOb0cxdnFDT254NVljUXdrR1NUaS9TTSttMEExVURKSjBBRDB5RFh4eDNQSDR6QjI2YlFqK0RTWVFRd3Z2ODlDanNMWWE3VStGTE04QXdCditpSG5KL2syUG0raDZteHBZNk9veHRMSmw1eTVDVFJqOURBS3ZtM1E3QTBYTjdtSlkwaDVtcGkzb2Q5K3ZYZjREUjVKZ2pZcitXaHYxcHkzODZoelorOTlIL2R2WmM5VlJkWDBaTFJ4TkdZNGV6QXUyWjNFTmtUVjFJVlgwcEp5OTk3cksrWTMvU0VtYXdmUFo2ZGg1K20zUDVSNm11TCtQeGpkOTFGaVp5SjRNYUVzSWdQQncwdmV2V1RGaWp2YmMvK1B4bGFoc3JlR1REdDEyV09Ca3FzOFVFZE0vWGpBbExSS0ZRT09jSTkxUmNsWTlTb1NUdTJoY2lzZUZKbEZaZHBheTZ3S1dpY20xakpSM0dObWFtTGg3SlN4SmlVcE9rMDR1NEZBT3lnOUhxNk1YMDYrY2ZzVnVTNE1Wc2FEUkNaUnNjS29ObHNUY2tWQ0dFR05jT2xzR2VJdmptSEVmU0tWelZOVlh6L3I2L0VoWVV4YXA1Z3lkeEErazBkVkJWVjBwaWRQY3YrczZibm5ET3dXdnJhR2JyWnkremZzbUQrQmtDQVVmbDJxMzdYcUtsbzRuV2RzY1B3UDl0K1U5OGZmeEpqcGxHMXRRRlhDNDZTMm5WVmRiTXY0dXErbEwybmZpQWhabXJleTI5MHBlc0tRczVldjVUeW11S1NJNlpSdVMxd2tsaTdGWFdsWkpibE0zaUdUY1BtbkMyZDdiaW8vTjE2UVd0cmkvbnd0VVRCUGdHRXhuaStHRGpvL2RsYWx3bSthVVhLS3N1SkRZaUNZQzZ4aXB5aTg0eUxXbTI4NHVWcnZmK1lQWk9Ib3o4dXJQdGcyZDNBakE3ZmFuYlg3TVFFNTBrblY2a1p5R2hyaTdMbW5id0MrejdlSlVDN2ttRHY1eHpQSC83c2lTZFFnZ0I4RllPVEErZEhBbW4yV0ptMTVGM1dENTd2WE9JNFdqVU5WYnh5dlpmWTdQYnVQL212K3R6V1ltaGF1OXM0ZVZ0ejVFY000MzR5Q21ZTFVhTTVrNlNleVFhWFVNZjQ2T21Pb2MvbWkwbTFHb055VEhUQ1BJTHhXdzFzZVBRVy96Z1M3OXhGZ2xxYktuamc4ODJrNUV5ajZTWU5HSWpram1jdlpzUFAzK0ZCOWQ5dmQraG1xM3R6UnpLM3NYeEMzc3grUGlUTldVQlozSVA4ZnQzbm1YNTdQWE1TbHM2cXRjc0JsZGVVd2c0NXVydU9iYWx6Mk9Xejk2QVRxdm5WTTRCc3ZPT01DVXVBMStmQUdvYks3bDQ5UVFBZDZ6OGdzdjdmUE9pZXltcXpPTzFqLytYdWROV29GS3BPWjF6QUsxR3o4M1hDZzRCeEVZa01TdHRDV2R6RC9QcTl2OGxPWFlhWmRVRlhDNDZ5NUtadHpnVFdTRkVOMGs2dlVqQWRUMmRLQnhKWjNJL1NTZkFYYW53MmtWSHIraUZXamhURGJObHFvSVF3b3RaYlpCVEQwL084SFFrN3RIUjJVcEJlUTQ1aGFkNWNOMDNpSXRJSG5GYmVTWG4yZkxwbjBHaDROSDEzeVk4T0hyRWJWbHRWajQ1K2g2eEVjbXNtbmM3ZTQ1dndXUTJjdmpjYmpKUzVya1VEYnFlUnEzbDd0VmZkajR2cWJvS2RNL3RyR21vNFBVZHY4Vkg3OHVHcFE5ZE8wZkRobVVQOGRhdVA3RDk0QnRzV1BxUXkzeTlzdXBDVHVYczUxeitNV3cySy9NemJtTFYvRHZRYTMyWW1icVluWWZmWnZ2Qk4vajB4Rll5VStZemMrb2k0aUpUcEtETUdPZ2FXcDFmZW9IODBndDlIak0vWXhVNnJaNkVxS25rRlovamJONFJUS1pPREhvL3BpWE5ZZm5zRFM3emZnSENnNlA1NHFidnMvdm8zemgyWVM5cWxacmttR25jdk9qZVhrUEViMS94T01IK1laektPVUJ4WlI3QkFlRnNXUHFRTEpralJEOGs2ZlFpTGtubnRYOERCNnBnQzQ2NUpQZW13ZXVYSE0rZlB3WC9kNnVqOHB3UVFuaWozQVpIQmRIVVlFOUhNancvL01vZit0d2U0QmZNazNmOEU2L3ZmSjdOMjM3SmcrdSt6cFM0akdHM3YrUFFXeHk3c0pld29DZ2VYUGVOQVpQQ3dkUTBWR0N4bW9rTWplUGg5VTl6dGV3U2g3TjNjOS9hcHlpcHVzS2Z0LzZNUlpscmlBNVBSS1BXOHNqNmI5SGEza1JUYXoxV200V0V5S25vdFBwZTdkcnNOazVjK0l3OXg3WVE0QnZNRnpiOXZjdFEydlRFV2F4ZGVEZDdqbTF4RktoWmZCOTV4ZWU0ZVBVa2RVMVZxRlVhWnFVdFllbk1kUzVWYWhPalUvbnEzZi9DcFlMVEhENjNtNU9YUHVma3BjOHg2UDFZTVdjamk3TFdqUGgzSVhwYk12TVdsc3k4WlVqSEprUk41VXQzL01PUTI0NEtpK2Z4MjU0WjlEaWxVc25LdWJjTnFlS3hFRUtTVHEraVZ6c3FMSnB0M1FXQmF2cFpxN09uUjZiRDlxdU91WjJGemZCeEFkdzJVZXI0Q3lHRW03V1pIZi9WcVR3Ymh6djU2SDE1Yk1OM2VIWDdyOGtyUGplaXBETWhhaXBxbFlhYjV0MCs2dUdsV28yT3FOQjRIbG4vTGZSYUgwNWQyazl5N0RReVV1YVNrVEtYaUpBWWpsL1l4OEd6TzdCWUxTN24rdmtFOE13alArdTM3Y3VGWjVreGRTSHJGdC9mWjdHaFpiTnV4ZDhReEpuTEJ3a0xqR0ozK2Jzb2xVcHVXWFF2czlLV3VLd2oycE5Db1hER1YxWmR5Sm5jUXhSWDVwR1pNbjlVdndzaGhKZ01KT24wTWdGYXFITXNONFdkZ1pkTjZhSlhPeW96L3NveEJZSy9ub08xQ1k3dFFnZ2hKZ2VkVnMvanQzM1hPZWR4dURKUzVwR1JNbS9RNHhabXJXWmgxc0JMcUFUNmhmQ1Z1MzdnSE41Njkrb3YwOTdaNnR3L0ozMlpjKzFGbTgyR3hXckdicmVqVUNoUUtsVzlsckdJajB6aFIxOTFyUC81Nkladjk3bG1hRTh6VXhjNXErWSt0dkdaWVNmUnNSRkp6a0kwUWdnaHdFMnJpWW1KSXVDNkwzVUhHMTdiWlVNeUpBVTRIamNhdTRmYkNpR0VtRHkwR3QyNG1ZUFlNekgwMGZzU0doVFo3M0ZhalE2ZFZvOVdvME90R3ZnYjBjRVN6dXRKVVNBaGhCZzlTVHE5VE1CMVgyQVBwYWNUSEhNNG41N2IvZnlkeTFBN2hLRzVRZ2doaEJCQ0NPOG1TYWVYNmRuVHFRQXEyb1orN3V3SVdCRGxlR3kyd1oreTNScWFFRUtJNjZRa1RvSTFXY1NJeFVVbkFveWIzbWQza251N2I1UDVQUmZlVFpKT0wrTi9YVStuelE3TnBxR2YvODA1M1pWcjl4UkJYb1A3WWhOQ0NPR3F3OWhPWlYycHA4TVFIbEJSVzB5bmFmSU9LWko3dTdmSi9wNEw3eVpKcDVlNWZuZ3RESDFlSjBDY1AyenNVYm4ydDZkR0g1TVFRb2kreGNYR1VsVlg0dWt3aEFkVTFwVVFHaHFDUXFGQXBWSk51cDR2dWJkN20renZ1ZkJ1a25SNm1jQWV3MnZ0MS80NzFIbWRYYjZZQmZwclN3VmNySVA5OGtXbEVFS01pUVdMNWxOUWRjSFRZUWdQdUZKMmppbFRVMUFxbFdnMG1rbVhnTWk5M2R0a2Y4K0ZkNU9rMDhzRTlsNlNiTmhKWjVBT0h1bXhoTnNMWjhCaUcxMWNRZ2doZXBzeFl3YUdRQTFITDN6cTZWREVEWFFvZXpjS25ZWDQrSGpVYWpWYXJYYllWWGZIdSs1N2U0K25ReGtYRG1Ydm12VHZ1ZkJ1Y2pkN0daZWs4MXBYWjNscm40Y082TDQwQ1BWeFBLNXFoL2Z6UngyYUVFS0lQanp5Nk1PVU5lUng5Sng4T1BjR2g3TjNVMWFmeTdMbFMxR3IxZmo1K2FIUlRNNWxXeHozZHI3WDM5dU85enpQSzk1ejRiMVV6ejc3N0xPZURrTGNPSzFtMkg3VjhiaHIxRWFRRGxZbkRLOGRsUkpDZk9EQXRhRzE1MnZnNWlUd2xiK1JRb2hKcnJ3VlBpbHlyRjhjWVJqYmF5a1VDaFFLQlZrek16aDA4ak11NUoyaTA5Z0pnTDhoY0d3dkxtNllpdHBpOGt2T2N6RDdZOXFzTlN5L2FRa3FsUW8vUHovQ3dzTFE2WFNUcnRmTDIrL3Q3dmQ4TzYzV1d1ZDc3dS92VDJobzZLUjh6NFYzRzNnRlpUSHB1TXpwdERzU3orRXNtOUxUMmdUNE1CL08xMEtuRmY3ak1QenZXc2RTTEVJSUlkeERxVlNpMCtsNDhLSDdPWDc4T0RrWFQzSGt3azUwV2dPbEZZV2VEaytNVWx4MEVwMm1kc0xDUWtsSlQzWU9yL1R4OFNFa0pHUlNKeDlkOS9aRER6L0FzV1BIdk9iZUh1dzkxK3Yxay9ZOUY5NUxrazR2NDFLOTlscDJXRGFDNGJWZGZyQVludHdCblJaSFVhRjNMOFA5NmFNS1VRZ2h4SFhVYWpYKy92NHNYYnFVek14TVdsdGJzVmdzMkd3MjdIYjc0QTJJY1UraFVLQlVLcDNES3dNREE5SHI5YWpWay91ald0ZnI5Y1o3dTYvMzNNZkhCNVZLNWVuUWhIQzd5ZjJYVFBUaXF3RzEwbEg0UjRGaldxZkpDZzJkRUt3ZmZudVJCbmhxSnZ6bTJ0SXBmejRIaTJJZ3dkK2RVUXNoaEZDcjFSZ01CclJhTFVGQlFaaE1Kc3htTTFhcmRkSi9PSi9zdXBiSTBHZzBhTFZhTkJvTmFyWGFhM3E3dlBIZTl2YjNYSGdmU1RxOVVLQVc2anBkdDVXM2ppenBCTGhqS254YTdCaG1hN0hCVHc3QkMrdEFKZU5zaFJEQ3JicVdVbENyMWVqMWV1eDIrNlQ5VU81dHV1WTQ5dnp4SnQ1NGIzdjdleTY4aXlTZFhpaEExenZwckdpRHpMQ1J0L21EeGZDbGp4MjlwZ1ZOOFBKNStQS00wY1VwaEJDaU4vbHdLaVlydWJlRm1MeWtEOThMQmZVb0p0VDFwMzBreTZiMDFEWE10c3NibHlDM1lYUnRDaUdFRUVJSUlTWStTVHE5MFBVVmJHSDBTU2Z3LzltNzc3QTRyblB4NDkrdExMMzNya1lUYWdqMWdwclZYZVFpVzY2eDA1eDdZeWR4NmkvSlRiMDNUbktUNjlpSmt6aXg0eDVYV2E2UzFTV3JBUklTSUJDaUNRU2lpRjYzNy83K0dGaDIyVVVWaEdEUDUzbjJZWGRtZHVZc00wTDd6bnZPZTdoOU1renR5NVpha2JyWkdzelh2MTlCRUFSQkVBUkJFTVl1RVhTNklmdWdzei9WZWEzVHBnejJvM21nVmd6czgvbFR3N05mUVJBRVFSQUVRUkRHSmhGMHVxRUFGd1dEaGlQVENWSTMyeS9iamVYOHBBSnlHNFpuMzRJZ0NJSWdDSUlnakQwaTZIUkRnWGFaenY0S3MyMDYwQTlUVjloTlV3YTYyUUw4TGdlNkRNT3piMEVRQkVFUUJFRVF4aFlSZExvaCsweW5oOTM4dzhPVjdRVDQzcHlCYnJadE92ajFVV21jcHlBSWdpQUlnaUFJN2tVRW5XNG93RVdtRTRadlhDZEF0STlqTjlzVGpkSTBLb0lnQ0lJZ0NJSWd1QmNSZExvaCs2RFRQdnM0bkpsT2tMclp6b3NhZVAxNk1Sd1g0enNGUVJBRVFSQUV3YTBvUjdzQndvMW4zNzNXYURlT3MzNllnMDZBSDgrRHIrMGNDR2gvZFJSZVdDMFZIQklFUVJDdVRrRkJBY2R6ODZpdHFjRlQ0MDFGVmVsb04wbTRUaFBpSjZQVjl4SWJHOFBzekF5bVRwMktUQ1pESnBOZC9zM2ppRHRkMitLY0MrNUlaclZheFZBN043VG1QVEJacE9kV3BKbFRNaVBnTjB1Ry8xalZuZkNOWFFPRmloTDk0ZmxWb0JKNWRrRVF4cURqRGZERGcvQ241WkFXY3ZudGg4dXJMNytHdHROQ1hPZ1V3b05qaVFpT3VYRUhGMFpVUTBzdGpTMDFuR3NveHN0ZnhaWUg3a1dwVkNLWHU4ZC9sSysrL0JyYURqTnhZVWx1YzIzYnpubDlNVjRCU3JZOGNKOWJuWFBCL1lpZzAwMXQvaGhhdE5KenF4VmtNb2p4Z1pmWGpjenhEdGJDTDQ4TXZGNFJEeithT3pMSEVnUkJHRW1qRVhUKzdibC9FaGt3aWN6VXJCdHpRR0hVWkJmdW9hNjluRWUrOGdBYWpRYUZRbkg1TjQxaDR0cDJ2M011dUNkeE84Vk4yVStiUWw5dmpycWVrYXN3dXlRR2JwMDA4SHBQTlh4VVBrSUhFd1JCR0VkZWZmazFJdjNkKzB1NU81bWJ2b0xJd0VtOC91cWJkSGQzWXpZUDAzeG1ONkZYWG42TlNQK0pibjl0ejAxZlFaU2JuSFBCZlltZzAwM1pqK3YwVTBzL0xWWm82aDI1WTM1akJrd09ISGo5bDVPUTN6Unl4eE1FUVJqckNnb0s2TzJ3a0pubTNsL0szYzI4cVNzdzlFQnViaTU2dlI2THhUTGFUUnAyQmZrRmFOdk5aS1l0RysybTNCVG11c0U1Rjl5YkNEcmRsSDBGVzMrNzV5TlJUS2lmVWc2L1dqUVE1SnF0OE5NdnBER2ZnaUFJZ3JQak9YbkVoMDBaN1dZSW8yQkNWQ3JGcDB2bzdPd2NsNW12NDdsNXhJY25qWFl6Ymlyai9ad0w3azBFblc0cXlDN1Q2YWthZUY0M2pITjF1aExpQ1Q5YllPdlJTNjhKZm5BQVduVWplMXhCRUlTeHFLYTJodkRnMk5GdWhqQUtJb0pqYVdwcW9xdXJDNVBKeEhncndTR3ViV2ZqL1p3TDdrMEVuVzdLUHVoVTJsWG9Ic2xNWjcvcFlmQmt4c0RyWnEwVWVPcE1JMzlzUVJDRXNjVFR3OHN0S25rS3ppSkQ0dkJRYXpBYWpSZ01obkVYZ0locjI5bDRQK2VDZXhOQnA1c0s5SFM5dk80R0JKMEFHeWJDNXVTQjErYzY0TDhPUytOS0JVRVFCRWxsZGRsb04wRVlSYlgxMVpqTlpnd0d3N2diNHlldWJkZkc4emtYM0pzSU90MlVmYWJUYVBjM3JYNkV1OWZhKzhvMHlMTHJXWlBYQ0gvSXZYSEhGd1JCRUc1ZUxSMFg2ZFVOL1o5U1krc0Z6dFdkSGJiamFTOXhyQ3RodFZveFc0Wi9ISjdWYWhWZExkMk1PT2ZDZUNTQ1RqZGxIM1QyR2dlZTM2aE1aNzhmem9YMDBJSFhuMWZCbTJkdWJCc0VRUkNFa1ZGVWVZSS92djU5MmpxYnIvcTk3K3o2SzZmTGM0WmNuMTk2bEwwNUgxeHlIKzFkTGZ6KzFhZG9hS20xTFR0ODZuTU9uZHJoc0YxVFd6Mi9mKzBwYWhvcWh0elhHOXVmZFhxZnZaYysvQzNIQ25kZnNqMkNJQWp1U2puYURSQkdSNkJkME5taEI3VUNER2JvTWtDM0VYeFVRNzkzT0NubDhPdEY4SzI5VWhkYmdKY0tJZHdiVnNUZG1EWUlnaUNNVnhXMXhSek8vNXk2cGlwa3lBZ0pqR1QrdEZXa0pzNjZJY2R2YVcra1I5ZUZqNWYvZGUybm83dU5qdTRXaDJWZFBlMFlUSHJPTnpoUCtod2JQaEdaVEVaMWZTa1dpNW5Rd0VqYk9vdlZ3dkhpL1N5WWRndHl1WFR2dmZMQ0dUeFVHcUxDRW9ac2cwN2ZpOEdvSDNMOXBOaXBITTcvbk16VUxOUXFqeUczdXhZaTQrVk1xKy9sMEtudG5EbVhSM2R2Qjc1ZUFTUkdKNU9WY1NzK1huNE8yeHBOUnI0NCtSbUY1ZG4wYUR2eDl3a21NeTJMek5Rc1pES1p3N2FkUGUzc3lkbEtlVTBSUnBPQmlKQllzakkyTWlFNnhha04rYVZIT1haNkR5M3REV2pVWHFST3lHQjU1dTNEY3Y3Rk9SZkdHeEYwdWlrL3RSVHdtU3pRWTRRSkFWRFpMcTJyNzNhY1QzT2tlYXZnZDB2aDY3dWdSU3N0KzIwMmVDcGhRZFNOYTRjZ0NNSjRVbHBkd0ZzN255YzZOSUY1NlNzeG1nd1VWUnpudmQwdmtKV3hrU1d6MWcvcjhWcmFHK25vYm5WWWR1RmlKUnExRnpVdUFrTlhFcUtTYklHZ3ZiTHpCUnpPLzl4aG1VN2ZpOGxzNUlOOUx6bHQvNDI3ZjQ1S3FhYWs2aFJCL21GVTFCUUI0T2NUUkdyaUxQWWQvNUNxdXJPVTFSUlNWVjlLWjNjYlpvdVpmMjc3alcwZkFUN0JiTDdsY1pmdDdPaHU1ZFZQL3Vpd3pHUXhZVERvK1B2N3YzSlluaGlkekliRkQxelI1eGV1M0J2Yi8wUkxleU9wRXpMdzl3bWlzYldXdkpKRGxGWVg4TlZOUDdFRm5sYXJsWGQzLzQzeW1pTFNKODBoTkRDSzRzb1Q3RGp5TmxwZEQwc3pOdGoyMmQzYnlVc2YvaGFkb1plWlNZdFFxenc0V1hLSU43WS95LzFybjJSQzlFQXhpa09uZHJBM2R4dXg0Uk5aTW1zRGRVMVY1QlR0NDJKYkhRK3UrNVpUTUNzSTdrNEVuVzRzd0VPcUhBc1E1QUdWZmN2cmJuRFFDVkxtOWZkWjhNUnVLZE5xc2NMUEQ4UFBGNHJBVXhBRTRWcG85VDNjbnZVbHBrMmVhMXUyWk9aNi9yNzFWeHc2dFoxNTZTdUhOU09YWGJTWDQ4VUhYSzU3ZmZ1ZnJtZ2YzM3ZvajNoNmVObGVWemVVRWVRZnh1elVwU1JHSldObElQdHpPUDl6R2xwcXVIUDVseDMyNGVuaGpVcXBScXZ2cGFLMkdMbGNiZ3RNcDA2YXcvcEZXd2dOaktUNDNBbVNFbWJnNCtYUG5wd1B5RXpOSXRnL2ZHQS9HbThBU3FwT0FhQTE5TkxTMFVoSjFTbThOYjVrcGkzRGFyWFMwZDFDZ0crSVF4c01SajE2b3haZnJ3QUNCNjBUaGtlUVh4ajMzdklmRGxuTm5LSjk3RGp5TnJuRisxazIrMVlBaWlxT1UxNVR4T0taNjJ6TDVrNWR3UXRiZjgzaC9CMWtwQ3l4N2VQQWlZL3A3R25qZ1hYZnNnV1kweWJONVcvdi81TGQyZS96MVUwL0JxU2JEZ2RPZkV4QzVCUWVXUGN0MjQyU2JmdGZwcURzR0tYVkJTUWxUTDlodnd0QkdBdEUwT25HZ2pRRFFhZWYzZmVPRzFsTXlGNmNyeFI0Zm51Zk5IMktDRHdGUVJDdTNiVEo4NXl5TFI1cURVbngwOGsrdlpmMnJoYkNnb2J2ait2S09adkl5dGhvZTIwMEdYanVyWit3WVBvdHpFdGZlVVg3MEtnOTJYZjhJd0o4Z2dFd21ReTh0K2NGSGxqN0pQLysvQytZekFORkNNeG1FMWFzL09PRC8zSFlSMlpxRml2bmJ1TFUyU040YXJ4NTh0Ny9jY3FlYmxqMEFQNit3Zmg1QjZEVjlhQldlYkJ3K21vTzVIM0M4c3piOGZiMHRXM2JIN0NhekViYU81c3Byem5OL0dtcnlNcllTSGxORWZ1T2Y4akRHNTRpMnE1cjd0YTlMMUpWZDVhdjMvVXp2UHFDVjJGNDNiSHNVYWZyTzMzU1hIWWNlWnZtdG5yYnNsT2xSMUFxbE15ZnRzcTJUS1ZVa1ptYXhZNmpiMU5XVThqTXBJV1l6Q1lLSzNLSURrdDB5R2dHQjRRekpXNGFaNnBPMHRyWlJKQmZLSVhsT1pndFpoWk1YKzF3YlMyWWRnc0ZaY2Y2Ym1pSW9GTVE3SW1nMDQzWkZ4UHlzaHZEZWFPTENkbWJIQWkvWHdyZk95QUNUMEVRaE9zeFZQYytvOGtBZ01ZdW96Z2MxQ29QaDh4cDVZVXpXS3dXRXFLUzhkTDRYUEYrYWhzcmJVSG54SmcwSnNTazB0SFR4dmNlK29QRGRqdVB2VWROUXptUDNmNURwMzBZVFFhT0Z1eGsydVI1ZFBWMjJKYjdlUWNnazhtSWpaaG9XMVpRZG96a2hKbFlyQlpPbmozTWd1bXJIWUxPSDMzcFdRQmUzUFkwaWRFcExNKzh6Ylp1VW13YW1XbFpITXo3aFB2Vy9DY0FSL0ozVWxGYnpQMXJueEFCNXdoeWRYMzMzNVRvdjdhdFZpdm5HOHFKQ0lsRG8zYWNLeTR1Y2pJQWRVM1Z6RXhhU0dOTExRYWpuc1NvSktmOXhrVk81a3pWU2VxYnFnbnlDK1Y4ZlJreW1ZejR5Q2tPMjRVRlJlSHA0VVZkVS9Xd2ZFWkJHRTlFME9uRzdJc0pxUlVEejJ1NmJueGI3S1VFaThCVEVBUmhKQmlNZXM1VzV4UG9HNEx2ZFJiM3VaeHpGMG9BNk5GMjJycW9EaVV4S2hrUHRmU2ZVbnRYTThFQkE5MWM1MDVkenAvZitTOCtPL1NtdzN1TUpnTVdpNW5mdi9xVTAvNldabXpFVStOTlUzczlmL3IzajJ6THQ2ejVKb2Z6cFFxMGM5S1dFeHMra1hOMUpkeS85b21yK214dmJuK09sbzVHaDJYUHZmVVRxZjNkTFdqVW5yeS81eCsyZFE5di9DNSszZ0ZYZFF6aDZoV1daUU1RRnpFSmdLN2VEa3htbzhzdXpnRyswbzJOamk2cFFGVnI1OFcrNVVOdjIyNjNyYStYUHlxbGM5VkZQNThnV3RvYm5aWUxncnNUUWFjYkM3Szc2YWV3NjNsVTNlRzg3WTBtQWs5QkVJVGhaVEtiMkxyM1JYcTBYYXpLdW12RUM1MmNxNU9DemcvMnZZUktxWGE1amNWaXhtd3g4L1U3LzR1d29DajBCaDF0WGMwRStZVTViUGZ3aHFld1dDd3U5K0dLcDRjWFV5Zk9CbVE4OTlhUFdaWjVHMG54TXpDWmpjU0dUK0xFbVlOMDliUlRVblVTR1RJdXRsNmd1cjRNa0NxU2VtbDhpQWlPSlNGcWl0TytPN3JieUVoWjRqQyt0TE83RGFWU05XUkcxM09ZczhxQ3M4b0xKZXcvOFRHaGdaR2tUY3dFcEdKVEFCNkRzcHdBSGlycEpvZkJwTC9zdHVwQjIycjF2VTRWY3Z0cDFKNll6RVlzRm92TG9saUM0SzVFME9uRzdMdlhhbzFTUmR0T2cvUm8xMHVGaGtaVGYrRDUzZjJnTnc4RW5qK2VCMHRqUjdkdGdpQUlZMGxuZHh2djdubUJDeGZQc1dUV2VvZmlRaU9ocGIzUjFtM3g1Tm5EZkduajk0Z0ljZjdEL2NHK2w2aThjSVlnZnluSXRHSmwxZHc3bmI3USszcjU4OWJPNTJsb1BuL1pZMy9samg4N2RmWFZxTDN3OTVFcTVDM1B2STB6NS9JQVVDazlpQXlKbzZqaU9DYUxDWUN5bWtLVWN1bnJVWC9RcWRYM1lqRHB5U3Y1Z3NQNU8zanN0aDhTRlJwdjIvL1d2UzlTMTFURmY5enpTMUcxZEJUa0Z1MW41N0YzOGZVTzRONWIvZ09sUWpwL0Zvc1pBTG5NT2ZqclAwLzlQODJYMmhiSGJTMFdzMjNaNWJZVkJFRWlnazQzWnQrOXRsVUw4ZjVRMkNTOXJ1cUFHV0d1MzNjanBRVEQwMHZoaHdjR0FzOWZIWVhHWHJqSGVkaUZJQWpDRFpkL0VUNnZnb3AyNlRGYzVES1lNQXo3S1R0L21tMzcvNFhaWW1MVHNzZVlPaWx6R1BaNmFYbG5ENkdRSzFnNVp4TjFUVlVjTGR6Rkhjc2VkZGltbzd1Vk0rZnlXRFJqclMxSTBLZzlIUXErMk92cDdTUTJmQktaYVZrdTF6ZTAxTERqeU50WXJWWmFPNXY0OU5BYmdOUU45M0QrRHZMTGpwS2FtRUZHeW1MYmU2WlBtY2YwS2ZNQXFldmtzMi85bUx0V2ZKWGd2aUM0bzd1TmJmdGY0bnhET1ZhckZWL3ZBSmJNWEkvZXFLT21VYXI1cmpkb0thbzh6dXlVcGRSZVBPZXliYkhoMTM0bW03WHdXUkhrZEVGMzMvK0RZOTF3WGRzR281NlBEcjVLY2VVSkprU25zR241bHgzRzBhcjZianpvalRxWDd3WHdVRW1aemY2YkZQM1pUTWR0ZFU3YnV0cXUvMWdlS28wSU9nVmhFQkYwdWpHSG9GTW5GZkc1MllKT2dQUVF4OEFUNElWOGFUN1JKek5HdDIyQ0lMZ3ZyUW1lUHdWYlN5SE1DeVlGd0lMbzRkdS9ERGl5NS9yMmNiTGtNSjhjZXAySTRGZzJMZit5TFpnYVNTYXppWUt5WTB5T1M4ZFQ0ODJpbWV0NGY4OC9tSjJhWlF1K3JGWXIyNCs4aFVidGRjV1ZiVUdxdnV2bjdYcE9yODd1TnR0enRkS0QySENwV0ZCTlF6bkIvdUdFQlVYYnh1WmRLWmxNUm1kM0d3dW5yNmI0WEI2cGlSa3N6ZGpBWDkvN2hXMThuOUZrUUNGWGNLcjBDS2RLai9UOURxU0NOa3FGTk9idkJ3OC9jODFkTGIxVU1EME00aUxCSklOeEVITU95N1hkcSt2aDljK2U0V0xyQlZiTnZaTjU2U3VkQWowLzcwQmtNcG5UL0xFd01ENnpQOHZ1N3hNRURJenhkTFZ0Lzc4ZmY5OWc2cHVxWFhhaGJlOXFzZTFURUlRQklpbXFJQzBBQUNBQVNVUkJWT2gwWS9iZGE5dDBFRy9YbTZtcTg4YTM1MUxTUStDUHkrQ0hCNkZMS3J6SXh4WFFvWWYvTncrVVl0aUVJQWczMkJ2RlVOZ01ENmJCdzJramM0d2oxL0hlQ3hlcitQVFFHMHlPVGVldWxWKzFaUk5IV3M3cHZmUm91NWcvN1JZQVVoTm5jVEk2aGExNy84bFg3dmgvZUdsOE9KRDNDYVhWQld5KzVmR3JtaXYwMU5rakZKYm51RnhudFE2TStmVHg4ck5OMzVKZHVJZmtoSmt1dXhRLzgrYVAwQnVrdWNQNngyais0NFAvdG5XUi9QYjl2K1diOS80YUdDaU1CUEQ0WFQ4RDRNU1pMOWg1N0YyK3V1a250b0NrVjlmTmMyLzloQlZ6TnpFN1pja1ZmN2FoZUNraExnUkNRMEhsWExkbXpMcWVheHZnbzRPdjBOeGV6NWExVHpoTWNXSlBwVlFSRmhSTlhWTVZScFBSb2ZEUCtjWnlBT0lqcENxMlVTSHh5R1F5MjloZWUrY2J5NUhMNU1UMDNjaUlEazJndHJHU0N4ZlBPVlJDYm01dlFLdnZZZHJrZWRmNTZRUmgvQkZCcHh1ekR6cGJkSkJnVjhqd1ppZ21ORmhTRVB4bHBUVEc4NkkwM3ArRHRkQitBUDVuQ1dnVWwzNi9JQWpDY0Nwc2hzZG53SjNPdFdadUNvZnpkMkRGeW0xWmo5eXdnTE5YMTgwWEp6OGpNU3JabHRXVXlXVGN1dlJoWHZyd3Q3ejI2ZitSRUpWRTl1bTlMSjY1anFUNHE1dkxNRE10aStXWmQ3aGNkNzZoakRlMlB6dmtlM1VHTFkwdHRjVDNUWlVCY052U2gyMWorWHEwblh4NDRCWFd6TitNVDE5bDMvNU1wU3R0bmMxOGZ2UnRva0lINXVlMFdxM3NPUEkyWGhvZlpreFpjRldmVGJoeURTMjFsRllYTUM5OTVaQUJaNy8waVhQWW5iT1Y0OFg3YlYyM2pTWWp1VVg3OFBVT1lHS3NkTWZJVStQTnBKZzB5bXVMdUhDeHlqYnZha3Q3STZYVitTUW56TEIxM1owNmNRN1pwL2R5dU9Cek5vYy9ic3V3SHM3L0hJQVpTZUxjQzhKZ0l1aDBZNTVLS1VOb3NraVBVTHZpZXRVM1dhYXpYNVFQUEw4S2ZuQmdZT3hVUVJNOHVRZCt1M1QwaXg4Smd1QStKZ2JjdkFFblFGMVRGU3FsbWlOOVg0UUhpd3BOSUNWeEprYVRrWjNIM21YUmpEVzJMb2JYNnZPajcyQTBHVmcxN3k2SDVYN2VBYXhiZUI5djdYeWV4dFlMVEk1TFo5bnNXNjk2Lzltbjk1SjlldTlWdjY5WDE4VXJuL3loTHhpZWlOR2tSMi9Va1dnWHNQUjNvWXlObUhSRjNaQUQvVUo0Wk9QM3lDbmF4OS9mL3hYUllRbG8xRjZjcXl2aFM3ZCsvNFlGK3U2b3Jxa0tnT2EyZXZia2ZPQnltMFV6MXVLaDFwQ1psa1YrMlZGMjUyeWxxYTJlSVA4d2lpdFAwTnpld09aVmp6dWNwNVZ6NzZTNm9ZdzN0ditKV2NtTFVTaVVuQ3c1aEZxbFllWGNPMjNiUlljbE1IM0tmUEpMai9MNlozOGlNVHFaQ3hmUGNiWTZuL25UVmhFZU5Jejk3QVZobkJCL0VkMWNxQ2ZVOTBqUExWYkhDclp0T3NkeG56ZUxBQS80MHdyNHIwT1ExemNWVmtVN2ZHTVgvRytXRkpnS2dpQ010RW11aHhiZU5IUUdMUWFqM3BaOUdXeG0wa0pTRW1laTFYVnpycTZFa3FxVGJMN2xHOFNFSlY3VDhZNFY3cWF3UEljbHM5WVRFUnhqVzk3U2NaRmpCYnM0ZWZZd2Z0NEJCUGlHVUhhK2tGYy8vVC9tVDF2RnBKaTBLeTY2a3BtYVJkWVF3V3BOUXpsdjdYemVhYm5aWW1aMzlsYWl3eExKeXRqSW50d1BNQmoxSEMzY1JlcUVqQ3NlNTJwMU1ab3lLalNlZFF2dkl5UWdnbjNIUHdSQXBWUnpzdVFRczFPWEVoSVFjVVg3RnE1T2Y1Zm84dG9peW11TFhHNHpPelVMRDdVR2xWTE5RK3UvdzY3czl5bXBQb1hKWkNReUpJNzcxenpCaEpnVWgvZUVCa2J5eUlidnNpdjdmWEtLOXFGVUtFbU1TbWJsM0R1ZHhnTnZYUHdnZ2I0aDVKVWM0bnhER1lGK29heGRjQyt6VTVlT3pJY1doREZPQkoxdUxzZ3U2R3pWRGFwZzIzbHpCcDBnZGFWOWVnbjhOaHYyOUZYUXY5Z0xqKytTNXZLY0tjYndDNEl3UWlyN2VsbE1DUmpkZGx6T0R4LzUweFZ0NStjVHlHTzMvb0EzUC84enIzN3lSemJmOGpnVFkxS3Y2bGhhZlM5N2M3Y3hPWFlxUzJhdXA3dTNrN0thUWdyTHNxbXFMMFd0OG1EQjlOVXNtckVHbFZMTnFiTkgySi8zTWYvZThXZThQWDJaRWplTnVJaEpKQ1hNUU9OaW5zUitDb1hTWWM3TDQyY09Tc3RsQ3M2ZXowY2hWK0JwVjcyMHFhMGVrOWxJZUhBTTk2MzVUeW92bk9Gb3dTN3VXdkZWYWhvcmVQSERwNW1idHB6STBIaFVTalZiMW55VDd0NE9PcnBiTVZ0TXhJUk9vTEE4R3l0V0xyWmVJQ1ZoRmthVGdZYm1HdXBiemxOVmQ1YnltaUlVY2dVTHA2OW0vclJiS0szTzUwakJUbktLOXBFUU9ZWE10R1drSk02OHF0K25jR256cDYwYXNzcXhLOTZldnR5ZTljZ1ZiUnNSRXN1RDY3OTEyZTNrY2psTFpxMW55YXoxVjl3T1FYQm5JdWgwYzRGMjNWSGJkSkRnNTFqQjltWU8zdVF5K05FOENQZUdOODlJeTNxTThQMzk4S1YwMkpKeTZmY0xnaUFJRWsrTk53K3NmWkxYUDN1R3N2T0ZWeDEwZW5wNHNXbjVsNWtRbllKTUp1T05IYy9TMkZKTGdHOHdLK2Jjd2N5a1JRNVRXY3hNWHNqVVNYTTRYWjdEaVpLRG5EeDdtSXR0ZGFSUHVycjVRNnZyU3JuUUpFMVQ0cUhTc0diQnZTamtBd1A4MVNvUElvSmoyYkxtbTJqVW51U2QrWUxFNkdSU0o4d2lkY0lzd29LaXlDM2F6K0g4SFpqTUpvZDkrM2o2OGEwdFQzUG8xSGE2dFoyRUJrWXlkVkltSGQydHZQekovNkpXZWhBZk9ZWDFpN2FRa2pqTFZoQnArcFQ1VEpzOGo1S3FVeHpNKzRTeTg0VWk2QlFFd2UySm9OUE5CZG5kVUc3VkRpb21kSk9PNnh6czBYU1lFQ0JsUFkwV3FaejhTNFZRM0N3RnBkN2pxTnFmSUFqQ1NQRlFhM2h3L2JkUktkWFg5UDdraEJtMjU1dVdQWVpXMzBOcytNUWh1ODZxbENwbUppOWtadkpDV2p1YlVDcFVEdE5QOUZlSTdmZlk3VDkwMnNlZEs3NTh5VGI1K3dUeDVkdC9aTnZ2SGNzZXBWZlhiVnMvTTJraE01TVdBbUN4V0RDWmpWaXRWbVF5R1hLNUFybGN6bmNlK0ozVGZ2L3pubDhSNEJzODVHZVR5V1NrSk00a09XR0dVekFyQ0lMZ2pzUkVFMjV1OEZ5ZER0T20zSVFWYkllU0ZRdC9YZ2toZGtIMHNYcjQrczZiYi9vWFFSQ0VtNVZhNVRFc2s5cUhCa1lTRnpIcGl2Y1Y1QmVLbi9mSTlGZTJEMlE5TmQ0RUI0UVB1WjFhNVlHSFdvTmE1WEhKUWtDQmZpRlg5TmxrTXBuRE5CMkNJQWp1U2dTZGJpNW9VTkJwbitrc2I3L3g3YmtlRXdQZ2hkWFNuSjc5Nm51a0FrTmYxSTVldXdSQkVBUkJFQVRCblltZzA4M1pCNTF0T3FreXJGOWZ6eXFkU1pxL2N5enhVOE1mbHNIZFNRUExER2I0eFJINFc3NVVvVmNRQkdHc21CQS8rZkliQ2VOV1RHUTh3TEJrbjI4MjR0cDJiVHlmYzhHOWlhRFR6ZGtIbmMxU0JYTGk3Y2QxanFFdXR2M2tNdmphZFBqWkFsQVAxSlBndmJQd3pUMEQxWG9GUVJCdWRscDlMdzB0b3F1R082cHZQbyt1YjJxUThVaGMyODdHK3prWDNKc0lPdDFjNkVEbGVWcjYvczRsMkkzckhDdkZoRnhaSEFQUHI0SXd1ODk0dGhXK3NnTStxUmk5ZGdtQ0lGeXBtT2hvR2x0cVJyc1p3aWhvYUtraE9EZ0ltVXlHUXFFWWQ1a3ZjVzA3RysvblhIQnZJdWgwYzRFYVVQVDlUZXMwZ01uaU9LNXpMQlVUY2lYQkQvNnhHbGJFRFN6VG1lR1pFL0NqZzlDdUg3MjJDWUlnWEU3bTNObWNheXdhN1dZSW82RGlRaUVUSjAxQUxwZWpVcW5HWFFBaXJtMW40LzJjQys1TkJKMXVUZ1lFMjFWOHZkZzdxSUx0R001MDl2TldTVk9uL0d3QmVOa1ZJOHh0Z0VlM3c5RzYwV3ViSUFqQ3BhU25wK1BscnlLN2FPOW9OMFc0Z1k0VTdFTG1ZU0kyTmhhbFVvbGFyWGFvd2pzZURGemJlMGE3S1RlRkl3VTd4LzA1Rjl5YnVKb0ZoMmxHbWdiTjFWa3h4aXJZWHNyaUdIaHBMYVNIRGl6ck5NQlBEOEh2Y2tBcnBsSVRCT0VtdE9YKys3alFWa1oyb2ZoeTdnNk9GdXppUW1zcEN4Y3RRS2xVNHVQamcwbzFQcWRka2E3dGNyZS90cVZ6WHVZVzUxeHdYNHFmLy96blB4L3RSZ2lqSzdkaFlPeG1SZ1NrQnNPMk10Q2JwZTYyNnllQTF6ajUyK2VsZ3RXSlV2WXovK0pBTmR1S2R0aFZCUkUrRU9kMzZYMElndURlaXByaFJDUE1qWVRrNEpFOWxrd21ReWFUTVhWYUtrZE9IS0NvTEErZFhpb3I3dXZsZjVsM0MyTkZmZk41eW10T2M3aGdPejNtSmhZdG5ZOUNvY0RIeDRlUWtCQThQRHpHWGRiTDNhL3RnWFArR2QzbVp0czU5L1gxSlRnNGVGeWVjOEc5RFQzenNlQTJRdXdLN1RUM1NqL2ovYUd3U1hwZTFlbllCWGVza3dGM1RZSE1DUGpGWVRqZkpTMXYxc0xQRDhQc0NQak9iTWNDUklJZ0NLTkZMcGZqNGVIQjVudnZKamMzbDVMaVBJNFZmWTZIMm92YStxclJicDV3bldJaUU5QVplZ2tKQ1daQ1VxS3RlNlducHlkQlFVSGpPdmpvdjdidnZlOGVjbkp5M09iYXZ0dzUxMmcwNC9hY0MrNUxCSjJDUS9mYVpyc0t0cmFnc3dNeXdtOTh1MFphdkIvOGZUVzhXQ2hOcDlMdmVBTjhhVHM4bUNiTjk2a1E0L2dGUVJobFNxVVNYMTlmRml4WVFGcGFHdDNkM1poTUppd1dDMWFybUlCNFBKREpaTWpsY2x2M1NuOS9melFhRFVybCtQNnExdjk1M2ZIYWRuWE9QVDA5VVNnVWwzK3pJSXd4NC9zdm1YQkZRdTNIZFBabE91M0hkWTdsYVZNdVJ5V0hyMCtIckZqNGZjN0FaOVdiNFo4RnNPTWNmQzhUMGtKR3Q1MkNJQWhLcFJJdkx5L1VhalVCQVFFWURBYU1SaU5tczNuY2Z6a2Y3L3FueUZDcFZLalZhbFFxRlVxbDBtMnlYZTU0YmJ2N09SZmNqd2c2aFNFem5mM0crclFwVnlJNVNKcGE1ZjFTZUtVSWRIMUZoV3E3NE1tOXNEb0J2allEL05TajIwNUJFTnhiLzFRS1NxVVNqVWFEMVdvZHQxL0szVTMvR0VmN2h6dHh4MnZiM2MrNTRGNUUwQ2s0ak9sczZnczY0KzB5blpWdUVIUUN5R1ZTZDlybGNmQmNIaHk2TUxEdTh5bzRmQUh1VDRYYkowc1pVa0VRaE5FZ3Zwd0s0NVc0dGdWaC9CSmZuUVdIN3JVdFdyQUNBUjREV1QyZGFTQUQ2ZzZDUGVIbkMrRTNTeHgvTjkxRytIcytQUHdaN0ttV2ZrK0NJQWlDSUFpQ0lGeWFDRG9GbEhMSGJxTXQvVjFzN2JLZDd0REZkckRNQ0hobEhXeEpjU3dtZExFWGZwTU5YOWtCK1UyajF6NUJFQVJCRUFSQkdBdEUwQ2tBRUdyZnhiWi8yaFQ3Y1ozanVKalFwYWdWOEdnNnZMd09Wc1JKMDYzMHErcUVwL2JCRHcvQ09UY015Z1ZCRUFSQkVBVGhTb2d4blFJZ0ZST3FhSmVlTjd2SWRGYTdlVkFWNlEwL21nZGJVdUVmQlhDc2JtRGQ4UVk0MFFDckV1Q3g5UEUxcDZrNzBiVkRiN01Wb3hhUXlURHJSN3RGZ2oyRjJvclZDaW92SzU3QlZqVCtvdkNHSUFpQ0lJd1ZJdWdVQU1kTVozL1FPU0ZnWUZsL1FPcnU0djNnMTR2Z2JDdjg5UlNjYnBhV1c0R2RWYkR2dkJSODNwY2lCYXJDMk5CYUFmb3VLMWF6Q0dCdVZtYURkRzcwSFRMMFhSYVUzbVlDRXF4aWlnRkJFQVJCR0FQRS85UUM0SmlkNnc4Nkp3Y09kQ2V0YUFlVDVZWTM2NmFWRkFUUExJZW5sOEFrdStEY2FJSFBLdUdoVCtIbmg2RmNCT3Mzdll0RlVwWlRCSnhqaUVXT3NVdEo4eG5RYXJXWXplYlJicEVnQ0lJZ0NKY2dnazRCY0p5cnMzOU1wMFlCY1gzak9zMVc5NWs2NVdyTWpvQy8zUUkvblE5eHZnUExyVWhUcm54OUozeDdMK1EyakZvVGhVdG9yUUNUVHRRaEhvdGt5TUNrb3JYQ1NuZDN0d2c4QlVFUUJPRW1Kb0pPQVhDY0dzUitlcFNrb0lIbnBhMDNyajFqemRKWWVHa3QvR29ScElVNHJpdHNoaDhkaEs5OERudk9nMFhFT0RlRjNsYlFkMXB4TEE4bGpDMHlaRVlOYmZWYTlIbzlGb3ZvamlFSWdpQUlOeU14cGxNQUlNUkY5VnFRdXRqdXJKS2VsN2JkMkRhTlJmT2pwTWZaVm5pOUdJN2FGUnc2MXdHL09RWXZGc0RkU2JCdUFuZ29ScSt0N2s3YkFsYUxDRGpIT2psSzZQV2lzN01UbFVvMTdzZDNGaFFVY0R3M2o5cWFHancxM2xSVWxZNTJrNFRyTkNGK01scDlMN0d4TWN6T3pHRHExS2x1V1NUTG5hNXRjYzRGZHlTQ1RnRnd6SFJldEFzNlJhYnoyaVFGU1ZuUEM5M3dSakhzcVphNktJUDArLzNMU1hqNU5LeUloNDBUSWRILzB2c1RocDlSSzdLYzQ0WENxcUdycXhGL2YzK1VTdVc0L2VMMjZzdXZvZTIwRUJlYXhJd0ZLNGtJamhudEpnbkRwS0dsbHNhV0dnN3R5U1h2K0NtMlBIQ3ZXeFhKZXZYbDE5QjJtSWtMYzU5cjIzYk9kK2VTZC93a1d4NjR6NjNPdWVCK1pGYXJWWFQyRXdEWThEN28rb1pGYmIwZC9OUlM4YUMxNzBsakZHWEE5cnRBS2Y0ZVhyVldIYnh6Rmo2dEFLM0plZjJrQUNuenVUSUJ2TVN0b0J1aXNkQnFxNGdxakcwbTlIUjdWaEFkSFkydnIrK0lmMmw3cHdSZUtJQnZ6b1RiSm8vb29Xeis5dHcvaVF5WVJHWnExbzA1b0RCcXNndjNVTmRlemlOZmVRQ05Sb05DTWI2N3hJaHIyLzNPdWVDZVJQZ2cySVM0R05lcGxBL00xMmxGVkdPOVZrRWErUHAwZUdzalBKb09BUjZPNjh2YjRkazh1T3REK0cwMkZEYU5UanZkaVFnNHh3OGxIcGpOWmd3R3c3Z2MxL25xeTY4UjZlL2VYOHJkeWR6MEZVUUdUdUwxVjk4YzkwV3lYbm41TlNMOUo3cjl0VDAzZlFWUmJuTE9CZmNsZ2s3QlpxaHhuYUtMN2ZEeFZzR1dGQ240L09sOHlJeHc3T0JwTU1PdWF2ajJQbmprTTNpN0JEcjBvOVpjUVJnenJGWXJKcE9KOGRaNXA2Q2dnTjRPQzVscDd2MmwzTjNNbTdvQ1F3L2s1dWFPMnlKWkJma0ZhTnZOWktZdEcrMm0zQlRtdXNFNUY5eWJDRG9GbTdBaGdzNHBnUVBQejRxZ2MxZ281VkxGMjk4c2dYOXZoRWVtUW9TMzR6YTEzZkNQQXJqN0kvaitBZmk0QXRwRkFDb0lidVY0VGg3eFlWTkd1eG5DS0pnUWxVcng2Ukk2T3p2SFplYnJlRzRlOGVGSm85Mk1tOHA0UCtlQ2V4TkJwMkFUYmhkME50b0huZmFaVGxIQmR0aUZlTUlEcWZEYWV2amZMRmdSQnlxN2Y1a1dLK1Exd3A5T3dOMGZTdk4rZmxBR0xkcWg5eWtJN21pOFpUa0JhbXByQ0ErT0hlMW1DS01nSWppV3BxWW11cnE2eG1VV1gxemJ6c2I3T1JmY215aFpJdGlFMldYYUduc0duazhLa0xxQVdvR3FEcW00a0NnbU5QeGt3SXd3NmZHRVVhcDR1LzBjbE5rRitsYWtlVDhMbTZVS3VNbEJzQ1FXbHNRNFowb0ZRUmo3UEQyODNLS1NwK0FzTWlRT0Q3VUdvOUdJd1dEQXc4TmpYRlZtRnRlMnMvRit6Z1gzSm9KT3dXYW9US2RTRGhNRHBHSTNWcVJzWjJyd0RXK2VXL0ZXd2EyVHBFZHROeHlzZ1VPMXpwbm1rbGJwOFVLK2RITmdjUXdzallNWW45RnB0eUFJdzZ1eXVteTBteUNNb3RyNmFvY2lXZU5wT2cxeGJiczJucys1NE41RTBDbllESlhwQkpnY09GQzU5bXlyQ0RwdnBCZ2ZxZmpRbGhSbzBrb0I2QmUxVU5RczNRVG9WOTR1UGY1MUdxSjhZSGFFOUpnVkJocnhMMTBRaERHb1I5dUZoOW9UcGNMNWoxaGRVelZCL21GbzFKNHUzbmxqZFBhMDQrY2Q0TFM4Ujl1RnQ2ZnZzQnhqdkJiSkVvWW16cmt3SG9uYko0Sk5wRjNRMmF3RnM5M2ZPbEhCOXVZUTZnbDNUb0ZubHNPN3Q4RzNNbUJXT01nSDliNnA2NGFQeXVHL0RzR3RIMGpqUU44b2xtNFlXTVQvWVNPdVY5ZU4zcUJ6V3FZempMK0J1RTF0OWZ6cm85K1RWM0pveUczS2E0cjQxMGUvNTJ4MS9nMXNtVEFhT3JyYitNUHIzNk9tb2NKaCtWL2Yrd1Vuem56aDhqMS9mZThYRkpSbHUxeTM3L2lIdlBycEgxMnUrK2UyMzNDKy92TFpzaGMvL0MzSEN2ZllYbHNzbGl0NjlPdnU3V1IzOWxhbmFxTHRYUzM4K2UyZk9GMzc1VFZGUFBQbUR6bFhkL2F5YlJNRVFYQVhJdjhoMkNoa0VLaUJ0cjd2eWhkN0J3SlJVVXpvNWhQZ0FSc21Tbzh1QXh5dGc0TzFjS3pPY1R1TGRXQWM2TDlPUzExM004Smhhb2gwTXlFdFpIVGFQNTY5dU8xcEVxS1MyTGprUWR1eWYzMzBlNkxERXJrOTY1SEx2dDlrTm1HeFhGL2xRcFZTalV3bW83UzZBSzIreC9VMktnOUNBeUtwcUMyKzR2MU9qRWtsTkREUzlucFg5bnMwdGRlVG5ERFQ1ZllXaTRWZDJlK2gxZlV3SVRybDZqNkVjRjMwQmgxSEMzZFJjdTRrN2QwdEtCVXFva0xqV1Rwckk5RmhDU055ekxhdUpucTBYWGdOeXZJWmpIck1acFBMOS9UcXVqR1pqUzdYbGRXY1pzYVVCZGZWcGw1dEYwYlRRT252MXo3N1A2b3ZFNng2cURUODRKRm5BTkFidE9RVzd3ZGc1ZHhOdG0wQ2ZJT1psNzZTL2NjL0ltM0NiRHpVR3ZRR0haOTg4VHBKOGROSmpCcSt5cXdpNCtXczhrSUoyYWYzME5oU1E2K3VCMytmSUtaTm5zdTg5RldvbENxSGJZMG1JMStjL0l6QzhteDZ0SjM0K3dTVG1aWkZabXFXMDVqSnpwNTI5dVJzcGJ5bUNLUEpRRVJJTEZrWkcxMysvY292UGNxeDAzdG9hVzlBby9ZaWRVSUd5ek52UjYzeWNOcjJhb2x6TG93M0l1Z1VISVI3dVE0NkovaExRYW5aQ3VjN1FXY0dqV0wwMmlrNDhsWERMUW5TUTIrR3dpWTRlUkZPTmtxRmlPei82K294U3NIcHdWcnB0VUlHaWY2UUhDd1ZKa29PaGpoZjUreXA0S3owZkNGYVhiZlRjcTJobDdhdVp2SkxqOXFXNlExYTJqcWJISllCQkFkRUVCT1c2TEJzNTdGM09WNTg0THJhOXNTOS8wMkFiekFIOGo2aHZ2bTh5MjM4ZllMSXl0akl6bVB2WHZGK2IxdjZzQzNvUEhIbUM4cHJpcERMNUR6MzFvK2R0cDA2YVE3aHdURTB0ZFVqbDhuNTQrdmZkN25QcjI3NkNZRis0dTdIY0x2WVZrZHUwWDVTRW1jeWRkSWNPcnBhS0NqUDVsOGYvWTZITnp4RmJNVEVZVDltVzJjVFNvV1NRRi9wZkg1MDRGWE9uTXREYjlTeE8yY3IrNDUvNlBRZXZWSEhqaU52cyt2WWV6eTg0U2tpUXFTS3BoY3VWdEhWMDA3S0VEYzByc2VVdUdrc25MSEc1YnJDOG14S3F3dHNyNE1Ed2xtellETWZIM3lOdUloSkdJeDZ0aDk1cTIrdEZhUEp5TE45MTcvWllzSmcxRk5ScStYM3J6NEZnRWJ0eVRmdi9mV3dmd1ozZDZ4d0Z5YVRrV21UNXlPWHk2bW9LV0xmOFkrb2FhaGd5OXB2MnJheldxMjh1L3R2bE5jVWtUNXBEcUdCVVJSWG5tREhrYmZSNm5wWW1ySEJ0bTEzYnljdmZmaGJkSVplWmlZdFFxM3k0R1RKSWQ3WS9pejNyMzJTQ2RISnRtMFBuZHJCM3R4dHhJWlBaTW1zRGRRMVZaRlR0SStMYlhVOHVPNWJvZ0NRSUF3aWdrN0JRYmkzVkpnRytzWjFoa3JQKzRzSmxmWUZNR1Z0a0M2K0k5NlVQQlFENHprQnVvMXc2cUkwN2NxcFJqamY1Ymk5MlRvd0h2U1R2aDV4R3FVMFAydC9FSm9jNURpUHF5QXByamhPWTlzRnArVUdnNDZMclJjNGRucWdTNS9PMEV0emU3M0RzcWJXT21hbExIWUtPdnN0bWJVZXBjTHhqbjEzYndjNVJmdVlIRHVWMkloSlR1K3ByQzJtcXI3VTl2cmhEVTloSHBRMVBYWDJDTHV5MzJQR2xBVk1uektmNlZQbU82eC81Wk0vME5yWnhMZTNQRDNrWjYrdUwrUHpvMjh6YmZJODBpYk01dE5EYnpBamFRRUpkdG1kWG0wWDIvYS9URUxrRkpaa2JPQjBlUTVWZFdkWnQyZ0xjdm5BWFNzZkwvOGhqeU5jdTVDQUNKNjQ5Ny94VUd0c3l5YkhwZlBXenVmSktkbzNyRUZuWjA4N3RSY3JLYThwd2t2alEwbjFLVURLak05SVdzQjd1MThnYldJbUtZbk9BZVJiTzU4bkkza3hrK1BTQ2ZJUHN5MC9WWHFFME1CSVBOU2VsRlNkY25uYzJvdm5zRmdkdTcwcUZTcGl3aWZZdXQ0YVRRYWEyeHNvclM0Z29DOFk5dmIwSlRaOGdzdDlsbGJuNDZseExBYytNMmtoUlJYSHFhb3ZaZUgwMVd5KzVYR0g5UVZseHlpdVBNR1dOZDlrTUpsTWpHUWFDZXNXYmlIQWQ2REF4TkpaRzNqeHc2Y3ByeTJpcGIyUjRJQndBSW9xamxOZVU4VGltZXRZTnZ0V0FPWk9YY0VMVzMvTjRmd2RaS1Fzd2NmTEQ0QURKejZtczZlTkI5Wjl5eFpnVHBzMGw3KzkvMHQyWjcvUFZ6ZEpOeGM2dWxzNWNPSmpFaUtuOE1DNmI5bUsvV3piL3pJRlpjY29yUzRnS1dINkRmdGRDTUpZSUlKT3djRlFGV3hCNm1MYjM3VzJ0RlVFbldPRmp3b1dSVXNQZ0ZhZGxBVXRiWVV6TFZLd2FSalVrMU5uZ29JbTZkRlBvNVF5b3RFK0VPY24vWXoxazdMZzd1cjJaVjl5dWZ6cGw1OWtadEpDVnN5NXc3YnNMKy84ektsNzdSOWUvOTRsOXo5MzZnbzhQUnlqL1libUduS0s5cEVRbGNUOGFhdWMzbU13NmgyQ1RyWEtBNzFCUjJGNURyTlRsMUJkWDhiZTNBK1lPakhUNFE2L3ZjYVdXaEtqa2wydUF5bmdmT3Z6dnhBUkVzZUd4UStna0N1SUNJNGx0MmdmNlJQbjJMN3MvWFBiYjVESlpLeGYvQURCL21FbzVFb0t5ckk1Y2VZZ2Q2MzRxc2dFakxEQjF3NWd1MUZoTkJ1RzlWajFUZFY4Zk9CVkRDWTlDcm5DOW54MnlsTFdMcndYaFVLSnA0Y1hmdDZCVHUrVklTUFFMNVE0dTVzb0JxT2Vvb3BjNXFXdnBQTENHWWRzdk5WcXdkVFhWZmZRcWUwbzVBckhteGllZnR5MThxdTh0K2NGUU9xdVhsUnhuRFBuOHNoSVdlSjAvT1BGQjlCNGVLRldlcUEzNmlnb3ozWjUvZCs5OG11MkFONUw0K1BRL1RHbmFCOXhFWk9KQ1hNTVpHVXltYmpPUjRoOXdBblM3em8yZkNKMVRkVVk3THBUbnlvOWdsS2hkUGg3cVZLcXlFek5Zc2ZSdHltcktXUm0wa0pNWmhPRkZUbEVoeVU2WkRTREE4S1pFamVOTTFVbmFlMXNJc2d2bE1MeUhNd1dNd3VtcjNhb0xydGcyaTNTRFloekowVFFLUWlEaUtCVGNHQ2Z6Ym80YUJqWUZMdnZDcUtZME5nVnBJRVZjZElEcERHZjFaMVNodnRzMzZPeTNiR1FGRWlCNkprVzZURlltQmZFK2twQmFFeGZNQnJyQzZGZTB2eWo0OWxMSC8wT3JjN3hINHZCcUNldjVKQkRkcWE5cTVudTNnNys4czdQYk10NlhYVE5IUW5uNmtyWWZ1VGZWTldmNWR5RkVxSkNFN2gxNmNPMjlVMXQ5ZlRvcEJSNHIxWXFlT1NoOW5RSVhnR0MvTUx3OHc3Z1dPRnVBdjFDMmJ6cWNTNjJTcG5ldVZPWDA5TFJTRXRISTNxajFFZC9UdHB5bXRzYjBCdTAxRFZWbzVBcm1EOXRGUjFkTGJSMU5SUGtGM3BEUHI4d29MNnBHc0FwT0xwZVNRblQrY0Vqei9EY1d6OWhkbW9XODZldDVJV3QvKzJRTWR4LzRtUDJuL2o0aXZaMzRzeEJkQVl0R3JVWEdTbUx5VWhaYkZ2M3hjblBLS3M1VFcxakphR0JrVVNGSm5DYjNmWGM3Lzg5K21jQW5udnJKOHhJV3NEaW1lc0FLWk52TDcvMEtJMnRGN0JZekNpVkttTENKckJzOW0xTys3UFBHQmVVSGVQREE2ODRiZlByRjcvaDhEcDFRZ1ozcmZqS0ZYMW00ZnBZclZicW04K2o4ZkFpSkNEQ3R1eDhRemtSSVhGT1ZZN2pJaWNEVWhYa21Va0xhV3lweFdEVXV4eUxHeGM1bVROVko2bHZxaWJJTDVUejlXWElaRExpSTZjNGJCY1dGSVduaHhkMWZmL09CRUVZSUlKT3dVRzQvYlFwTGpLZC9jNktZa0xqaHJ4dlRHZWlQNnp0NitWcHRFQkYrMEFRZXJaVkdzczdWRm1EaTczUzQwU2o0M0sxb2k4ajZnc3h2Z1BCYUp3ZmVJMkR2ejU2ZzQ3YXhrb3lVN09JRFplNkttcjFQV3cvOGhZcGlUTkppQno0OHJJcit6MkMvTVBJU0I3SXRIeDY2STBiMHM3a2hCbHNYUHdnSHgxOEZhVkN5ZDByditZd0JjV2hVOXNwTE05eGVNK3AwaU9jS2ozaXNHek4vTTNNbWJxTVRjdS9qTWxzeEd3MjhjOXR2MEdwVU5xNkVMNi85NTlPeDgrMjYxSU1ZREliMFJ0MVRsMFVoZUZuTU9ycDBYYWgxZmRRMjFqSkY2YytJeUZ5Q25QU2xnMzdzZlFHSFcxZHpiWXhtYjI2Ym55OUJxWVQ2YjkrQmh1YzhUZWFqQnd0MkRYa2NmTExqakU3WlFtMWpaVWt4VThucDJnZjZ4YmVoMHFwdnFaMlAzYjdEeSs1L29OOUwyRXlTWVdPWmlZdllsSnNHZ0FhRHkrK3VYbm9zWm8zNnQrM08rdm9ic05rTXREZTNVTGVtUytvYTZyaWptV1AyYTZGcnQ0T1RHYWpiWXl4dmY1TWFVZVhkQ2UxdGZOaTMvS2h0MjIzMjliWHk5K3BZQkdBbjA4UUxlMk5Uc3NGd2QyTmc2OTl3bkFLdjhSY25mYkZoR3E3UkRHaDhVd2w3eHZQWXowVUhnQUFJQUJKUkVGVWFYZWp3V2lSem50TlY5L1BUcWp0bHA1M0RkRlR6MkNHY3gzU1l6QVBCZmlvd1ZjbEZVTHlVVXMvYmM5ZExPOS9LRzZTOUdsYnA5VC9PQ2xodXEyeVlVMWpKU0FWS3BrU1A4MjI3WUc4VC9EM0NXYnFwRXpiTWkrTnp5WEhNejd6cHZPWDRmNHVmWHR6dDduTUdnMVZJWFJHMGdKNnRGMGN5UHVZOXE1bTJ4aW1mdjQrUVR5ODRTbmJQb3dtQXg1cVQyUXlHVHFEbGhlMkRueTVWaWxWcUpRcXVuczdBYmgxeWNNT24rdHlCbWVhaEpGejVseWVRMFl1YmNKczFpellQQ3pWTlFkcmFLa0JJRElrRHBQWlJGZHZ1OE9YL2NiV1dvclA1VG05Yi9BMWUralVka3htSXg0cWpkTzIxZlZsdEhaY0pDVnhGanVQdlVkMGFDSXE1V0dLSzA4NGpVMTJPSWJGVE5uNTA3YlgrYVZIT1YyUmU4blA4KzM3ZjR0RzdVbFhUenRHazRINjV2TlNacXN2Nk1ScXBVZmJPZVQ3VFdhajA1aHNZWGk5L1BIdjZlaVd1bDU1ZS9weWU5YWpEdU9HZFhycDdybUhpN2xjKzYrdi9xNjRsOXBXUFdoYnJiN1g2VzlvUDQzYUU1UFppTVZpY2VoNkt3anVUZ1NkZ2dQN01aMzFQVkptcS8vN3ZWd0drd01IQ2cyZGJZSHBZWVAzSUl4WEt2bEFSblN3ZHYxQVFGclhMV1ZGYTd1a2JydEQwWnRCcjRXV2E1eTZVcU1BbFFMVWN1bW5TaTVsVnUxLzJxKzMvK21oZ05YWGRsZ0hMWDEzeG1zYksrbnFhUWVncGxHcXh0VFFVdU13VmNsUTFXdTdldHV4V0MxRUJNYzQ3WDlXOG1LSGpDUkF0N2FUL05LanhJWlBKTnBGQWFMcWhqSnErd0pmZ04vODZ3bUg5V2FMbWRjK2U4YjIrcFo1ZHdNZ2w4bHRkL09QRnV4aVYvYjdmTytoUCtMcDRZVldQNmpid3lDZkhIcmRycHJuNWVrTldpYkhwVi94OXNLMVM0aEs0cDVWWDZkWDEwMVRXejBGWmNkNC90MmZjOCtxcnhQZjE3MXd1UFIzZDlXb1BXbHN2WURWYWlVMEtNcTJ2cUsybUlhV0dycDdPOUFadExZdWtBYmp3UGc3blVITDBZS2QzREx2Ymc2ZDJ1NTBqSU1uUDJWSzNEVDhmYVE3WWpLWmpCbFRGbkF3NzFPbVRwcUR3bTVzcDFiZlMwVk5FVHBETHdmelBnVWdLME1xSkpNWW5jekVtRlIyWmIvUDVsV1BPNHdKUFYyUlMwblZTVnUyN0tFTjN3R2NNN0o2bzQ0M3RqODc1TytqVjljdHJ2TVJ0bUh4QStqMHZYVDJ0Rk4ydm9EMzlyeEEycm5aYkZyK0dES1p6RGIxbE54Rk1hZitzYmI5UDgyWDJoYkhiUzBXczIzWjViWVZCRUVpZ2s3QmdiZEsra0t1TjB0ai9kcDAwaGpBZmxPQ0JvTE8wallSZEFxU0FBL3BNWFZRcnlRclVzYmNsaDN0KzFuYkpYWEh2UjQ2cy9TNEZuSVpyQjZHSVcxR281N1F3RWlLS284RDBweVVMUjJOcUZVZXRtWDl0UG9lVEcxR2poVHNkRmplMUZiUHFybDNPUVNkL2RuTTVabTNPWFVaYkdpdUliLzBLSlBqMGwwV0V0cWIrNkZEMExuSWJscUlnckpzZElaZTVxUXRvMGZiUlU3UlBvY3Y2ZGRxMmV6Ym1CUTc5WXEzMzdidnBlcytwcjJuNjZCWU8rM3lHdzZ6NTA1S2o1RWlsOEgxWHFiK1BrRzJBQTFnZnZwSy9yNzExM3l3N3lXZXVQZS9oelVUVTkxUVJseUVGTWpXTkZiZzYrV1BiMThtZi9YOGV3Z05pQ1E0SUp3dlRuNUdhWFdCclZ0cmNXV2VyVXV1UnUxSjJzUk1NbEtXT0FXZFZYV2xuTHRRd3BkdWRaeDZaODdVNVJ3cjNFM2VtUy9JVE1zQ29LanlCRnYzL2hPcjFZcE1KaU1sWVNhcjV0MUZnRzh3NStyTzRPY2R5T3pVTFBibWZvaENvV1JpVEtwdGZ3ZnlQbUZTN05UTC90dlFxTDE0OHI3L0dYTDlCL3RlY3FvY2ZTMmF0ZkJaRWVSMFFYZmYvODFqM1hCYzI0RERlWnMvYlNXN3M3ZHlwR0FuQ1ZGSlpLUXNSdFdYMGU4ZloyNnYvMmFIaDByS2JQWm4vKzJMRUExc3EzUGExdFYyL2NmeVVHbEUwQ2tJZzRpZ1UzQVM1VFBRSGJLeFoxRFFhVmRNNkt3b0ppUmNoZ3lJOEpZZW1SR082eXhXNkRSQXQySGdaNWY5d3doZCtrSFBqZEpyazhYbDRXNjRHVWtMbUpFa1RWeHZNcHZZdHY5ZnRIUTBjdmZLcnpsOEdRTFgxV3ZidTFwNDlxMGY0K2ZqV05IVDJqY0ZoRUorL1graSs0dW5nTlQxdDZPN2hjVXoxMUZRbGcxQWRGZ2k1K3BLcnVzWUNybmk2cm9SRHZPWHNYUnZPS3V6U0JrR0dZeDArU3FMVlhxa0JrTkd4T1czdjFZeTRNaWV5MjUyVmZ4OEFwa2NsMDVCMlRIYU9wdHNsWWFIZzk2ZzVWeGRDZTFkTFpTZlAwMWlWREp0bmMxbzlUMzRlUWVpTitxb2E2cW1zNis3YW4reGxRRGZZSFQ2WHVxYXFnbjBDK1hXSlE4NWZXRTNtb3g4ZXVnTkpzV2tPVTExNHV2bHo0eWtoZXpPMlVwQ1ZCS2hnWkVFK29ad3k3eTdTVW1jeFNzZi95OFJJYkZPMVU2VkNpV3BpYlBJUHIzWDl1LzFmRU01Rnk2ZVkrV2NUWmY5dkZwOWoxTlBBbnRtczRsa0YxUEVYQzB2bFhTRE55NFNUTEtoeDlhUEpTTnhiUVBNVGwzS2tZS2RWTldkSlNObE1YN2VnY2hrTWxzWFhIdjk0elA3cCtucHZ6blRQOGJUMWJiQi9kdjZCbFBmVk8yeUMyMTdWNHZEMUQrQ0lFaEUwQ2s0Q2ZleUN6cDdJY1h1Lytra3V6RitwYUtZa0hBZDVMS0JET20xMEpxa01hTkd5OEJQKytjR3M0djFaakJZd0dRR3JyRmI3MkFtczRtelZhZlltN3VOOXU0V1ZzKy9oMkQvY051WGxINWhRZEg0ZVFmUTN0WEMxbjB2MHRYVFRvKzJDNVZTN1RCVkJFaDM0R1V5MllpT0I2cXNMY2JYeTUvUXdFaW5kZjBaZ0NzTkpIY2VlNWRkMmU5ZjhiRk5aaU5UNG9Zdk03bmVIK2FHbkNZa0pJVFEwRkJVcXBFZFIvZE9DYnhRQU12ajRQYmg3YUhxNU1qbE43bHEvVGMxaGp2NHYyL05mL0xPenIveXI0OStSNit1bTd0WGZaMERlWjl3eG00Y3A5RTBNQUJjS2tLbGNnZ3c3MWoyS01rSk01ejJ2VHY3ZmJwN08zaHczYmRjSG52Rm5Ec29PMS9BdTd2L3ppTWJ2MHRVYUR4Um9mR1hiZk84OUpYOFk5di9VRjVUUkVKVUV0c1AvNXZFNk9RcjZucXM4ZkRpUCsvNTVaRHJQenYwNW1YM2NTVzhsQkFYQXFHaE1NS1g5ZzAxRXRkMi81eXQvZGVVU3FraUxDaWF1cVlxakNhalErR2Y4NDNsQU1UM1plZWpRdUtSeVdSVTk4M3ZhdTk4WXpseW1aeVl2b0p4MGFFSjFEWldjdUhpT1lmNWJwdmJHOURxZTVnMmVkNElmRHBCR050RTBDazRDYk1ySmpTNEMyUzgzMEQzMjdwdTZEWks4MEFLd28zbXFaUWUxNnJ1eExXL1Y1cjNMNWVxK2xKS3F3c2N4bTUrZnZRZFBqLzZ6cER2UFhScUJ3Qiszb0hjdHZSaG9zTVNiVjBRKy9WM0JkdVQ4NEhUKzd2N0NwZVVuUzkwT2VWS2RZUHpGeVpYV3J1YWhnejhlblJkS0JVcWw1VVpYUkdGaEc1T05ZMlZUbG5CbHZaR3psYm5FK1FYYXN2YURCZU4ycE10YTUvZ2hhMi9wcXUzQTROUngrMVpqOWl5KzJlcjgvbHcvOHNrSmN5Z3FhME91VnhCV0dBVTZ4ZmRmOG11aURtbjk1RmJ2Si9ibGo1TVcxY3pwVFdGdG5YbHRVVjA5cmJqb2RLd2NjbER2TG5qT1Y3NjZIZmN2K1lKQXYwdVA1bDBSRWdzTTVNV3NtMy92NGlQbkV4YlZ6TjNyZnphRlgxZUdZN2pVUWN6Vzh3b0ZPSnIxa2pvN0c0RG1Rdy83d0NINVVmeVB3ZHc2TzZmUG5FT3UzTzJjcng0djIxSWd0RmtKTGRvSDc3ZUFVenNLd3pscWZGbVVrd2E1YlZGWExoWVJYUllBaUQ5bXltdHppYzVZUVplZlZNQVRaMDRoK3pUZXpsYzhEbWJ3eCszWGIrSCs0N2Yzd05HRUlRQjRxK2g0TVMrbU5EZ0NyWnlHVXdNZ09LK0pFNXBLOHdhdnQ1WmdqQW1LQlZLaWlwUFVOTlFUa3JpTEdReUdTZlBIdWF4MjM1NFJXTWtkMlcvVDYrK203U0pzMTJ1NytwcHgycTFrbE8wejJsZC8zalBtc1lLTGpSVk9hMGZxbnJ0WUkvZStuMk1mZE5BREZiZlZPM1U1ZmRTUGpyNENoOS84ZG9WYnovY21VN0J0YjI1SDZEVjlUQTVMaDJOaHhldEhSZHRVK05zWFBLUWJUdWp5Y2pPWSsreWFNWWFoL0dmMTZLMHVvQ1dqa2FTNHFlemRlK0xkUFYwTUgvYVNvb3I4L2p3d012Y3NleFJtdHJxYUc2clo5T3l4M2o1NC8vbHZUMHZzR0h4ZzNoNmVEbnRyNzI3aGV6VGU4aksyTWowS2ZQWmQvd2pUdHRONzFOeTdpUVZOVVg0K1FUeThJYW4yTFQ4eTJ3Ly9PK3Jhdk9LekRzNFhaSExtWE1uV1pGNWg4dGczR3d4TzQzUDFPcDcrZXQ3dnhoeXY4UFZ2Vlp3MXRyVnhKdmJueU01WVFaaFFkRVlqRG9xTDV5aHJxbWF5WEhwcEUrYVk5czJNeTJML0xLajdNN1pTbE5iUFVIK1lSUlhucUM1dllITnF4NTNLTmEyY3U2ZFZEZVU4Y2IyUHpFcmVURUtoWktUSllkUXF6U3NuSHVuYmJ2b3NBU21UNWxQZnVsUlh2L3NUeVJHSjNQaDRqbk9WdWN6ZjlvcXdvT2liK2p2UXhER0FoRjBDazR1TlZjblNNV0ViRUZubXdnNkJmZDB4N0pIVVNuVktCVktqaFZLZzVQQ2dxSWRzb1A1cFVlNTBGVEZ1b1gzT2J4WG8vYWtWKytjcGV6WDF0bEVUUGdFSGgxVU1BV2tRa0l2ZlBEZkxNKzhmY2hDUXE2cWZycmlLcFBaMXRuTWhhYXFTMDQvTWRqU2pJMU1qRTdGWXJXNHJQdzQyTlVFcU1LMW01ZStrdXpDUFp3cVBZSlcxNE8zcHk4cGlUTlpOR090UTdkcXJhNmJjM1VsbEZTZFpQTXQzeURHUlZYa0sxRjVvWVNQRHI3QzhzemJXVGg5TlVjTGRqTTViaXFmSDMySEUyY09jdXZTaDBudXkzS0NOSmJ6b1EzZjRlMmR6L1BudDMvS29obHJtWlc4Q0EvMVFDR0JBSjlnSHRud1hWc1h4bVd6YjJYWmJLa0M3Uy8vOFhVMkxIN0FZV3FpdEFrWlRJaE9jUWhnclpjWUJkblVWcy83ZS82QkRCa1J3YkhzTy80aFpvdUpCZE5YMjRJUnZVSEh1N3YvanQ2ZzVlVFpRNlJNbUVWSVFDU0xacXhsZWVadFErNjdvQ3o3a3NjV3JsMVlZQlN6a2hkUlhsdEVTZFVwYVZsUUZHc1gzRXRHeWhLSHpMbEtxZWFoOWQ5aFYvYjdsRlNmd21ReUVoa1N4LzFybm1CQ1RJckRma01ESTNsa3czZlpsZjArT1VYN1VDcVVKRVlsczNMdW5VNWpnamN1ZnBCQTN4RHlTZzV4dnFHTVFMOVExaTY0bDltcFMwZitGeUFJWTVBSU9nVW5sOHAwZ2xROFkxdGZENzdpNWh2VEprRzQyYmpLeWd4V1ZWOUtmVit4bEN2VjBGS0wzcWdqMlAvRzNjM3g5UERHeDhzZnE5VnE2eHA4c2ZVQ2phMFhDQStLUmk2VDQrY2Q0QkFNZ0RUUDZKZHYveEdCZnFGMDkzYnd3bnUvNE00Vlh5RnRRb2JMNC96UFMvL0p2UFNWYkZyMkdESXhmOTJJUzRxZlRsTDg5TXR1NStjVHlHTzMvb0EzUC84enIzN3lSemJmOHJoVElhekxLVHQvbXJkM1BrOW1XaFlMcDBzVEVxVk9tTVcvUHZvZGNybUNoOVovaDVodzUzcWxRWDZoZlBuMkg3RTNkeHY3am45SVRQZ0VweTdCOW1QbXJvU25oeGU5dWg1T2wrZGd0cGpvNkc2MVZSM3RaelFaMkp2N0lVY0xkaElWbXNCWE4vMEVmNThnOXAvNGlBTjVuNUJidkovWktVdFpPR01OcjN6eUJ6cTZXL25LSFQ5bVYvWjdQUC9PejVnK1pUN1JZWWxVMUJZamw4bVJ5ZVcycVRJc0ZqTW1zd2tQdFFhVDJVUmhlUTdKQ1RPdnVMdTZjSGxlR2gvV0xOaDh4ZHRMYzNnK2N2a05rYnBjUDdqZTlkaGhlM0s1bkNXejFyTmsxdm9yYm9jZ3VETVJkQXBPN0RPZGRTNlNNZE5EQjU2ZkZrR25JQXlwdnFrYXRWcERyNjdITmhib2N2cUxyaVJFVGhuSnBqbFlzMkF6Rm91Rnp3Ny9tOUx6QlVTRnhxUFY5ZkRDMWwrVG1ackYwb3lOZkd2TDA3YnRYOXoydE11dXZRRHY3L2tINysvNXg1REhPblJxaDIxY2E3OE5peDlnVnZLaTRma3d3alh4MUhqendOb25lZjJ6WnlnN1gzalZRV2RNV0NKckZteDJ5UEw0K3dTeGR1RjlKRVlsMjZhamNFV2xWTE42L2owc21iWEI0V2FPVENhLzVtSmFLcVdLSFVmZkJxU3NXT3FnR3lFR281N0tDOFZzV1B3QTB5YlBzMlhHbG1mZVR2cWt1ZXpKL1FDRlFvbFNvY1RIeTUrMUMrNGxJamlHKzljOFFWN0pGeFNVWjFOWW5vUGVvTFVWcnhsS1JIQ3NRM2RQUVJBRWR5U0NUc0ZKb0VZYXUybXhTZ1dEZW96Uy9KMzlnajJsS1RBYWVxU3BMcW82SWNGdjlOb3JDS1BOVStOTnNIKzRRNWV1VTJlUGNMR3ZHK0VmWC84ZWlkSEpwRTdJSURsK0JwbFRsNkhYTzVmUE5ab01uQ285Z2x3bXY2cDVMKzMxenlmbnFqQ0x3YWh6T2FINXhkWTZQam4wT3JXTmxVUUV4N0pselJPb2xDcjI1bTRqcDJnZlJaWEhXVDMvSHFaT2xJb0ZyVmx3TDNxRFkvdDNaYjlIZTFjTGQ2Mzg2cENUcHIreDQxbFNFek9ZbWJUUVlYbUlpd3E2d28zbm9kYnc0UHB2TzgwTmV5VThOZDR1dXhXNnlyUXVucm5PWVNvZjJ6NEc5UjY0MUJ5WUFQLzFsYjhOdVU2bFZQT1R4NTRIY0FwY0g5N3cxQ1gzR3hvWXliMjNmTVAyK3A1Vlg3ZDF0WlhMNWN4T1hlcjBXUzBXaTBQbFZCa2pXMzFhRUFSaHJCRkJwK0NrZjI3Ri9peG5ZeTlNY0N5dVNYcUlGSFFDRkZ3VVFhZmczcVpQbnNmMHlmUG82RzZsb3JhWS9OS2oxRFJXRUIyYXdMeHBxeWl1UEU3WitVSXFhb3Y1VlBZR0UyTlNTWjgwMTZtRS94Y250OVBWMDg3MEtmUHg5dlM5b21NZks5eERUV01GS3FVYWs5bElhWFcrTFRzRHNEdDdLMGFUQWIxQnkvbUdjaWJIcGR2ZTI5QlN5N0hDM1JTV1oyTzFXcG1adEpBMUN6YmJnbzdWOCs4aE5UR0REL2EveE5hOUwxSlFkb3lOU3g2eVZYVUVxWkx2dnVNZjB0aDZnWVhUVjE4MlF4YmdHK3cwamtxNGVWd3FJem5XREZmUXA3eUNDclJ5dVJ3NUlzZ1VCRUVZaWdnNkJaZnNnODc2YnVlZ2Mxb1k3T29icWxiUUJMYzZUak1vQ0c0aHIrUVFUVzExdEhSY3BMR2xocTVlYVlKYlgrOEFsbWZlenR5cEsxQXBWYVJOeUVCdjBGRlNkWkxDOGh6S2E0c29xem1OaDBwRDJzVFpyRnU0QmJsY2pvZGFnNGRLUTFiR3hpR1BLWmNyOFBUd3RzdEdXUjNtUWZUMDhHYkZuRHRzVlhRYldtcW92SEFHbVV4R2VGQTB5ekp1dFcxYlhIbWNnckpqeEVWTVlrWG1IUzdIenNWR1RPUnJtMzdLWjRmZnBMR2xGZytWTks3endzVXFUbGZrY0xvaWx4NXRGOGtKTTFnMmUraWlLb0lnQ0lJZ3VDOFJkQW91UmZsQVhxUDB2TjVGTWFGMHUrblBDcHR1VEpzRTRXYlQxRmJIOGVJREJQaUdFQnMra2NpUWVCS2lrb2dLalhmcTN1cWgxakI5eW55bVQ1bFBkMjhuUlpYSE9WMlJpOEdvdDJWa3BFeGgyaVduclFnTGl1SjdEdzNNY3prdmZTWHowbGZhdXZjTnpzbzhzTzdKSWZlMWJQWnRwQ1ptRUJFU2U4blA2YUhXY01leVJ6RVk5YlpNbUV3bUk3ZG9QNUVoY2F5ZWQ4OVZ6ZE1wWExrSjhaTkh1d25DS0lxSmpBZGNkNWNmNjhTMTdkcDRQdWVDZXhOQnArQlM1R1dLQ2NYNGdwOWFHdFBab3BPMmlmSzVjZTBUaEp2QmlqbWJ1R1hlM1ZmOTVjREh5NCs1VTVjemQrcHkyN3liL1NLQ1k2NnBMZGZTdlU4bWsxMDI0TFJuMy9VeUtqU2VweDc4M3l1cTR0dnZwMS8rNjFXMVQ1RG1nbXhvcWIzbTYwSVl1K3FiejZNek9JLzlIaS9FdGUxc3ZKOXp3YjJKQVFpQ1M1RjJBV1Q5RU5NSnpyQ2JQN3RBWkRzRk42UlVLSy83YnZSWXZwdDlOUUduY0cxaW9xTnBiS2taN1dZSW82Q2hwWWJnLzgvZWZjZEhkZC81L24vTmFFYTlvUzZRRUFnUVJWVFRpeHZZdUpjNGpudmllQjBuamplN3laYmMvVzI1U1c1MjcyWjNFMmYzYnZiYXpvMFQxN2l1SGNmWXVPQUNtR0lRVllBQVNSUTFKS0dDZXBuNisrTWdqUVpKcUkwMDBzejcrWGp3eURsblR2bkk1eHVZajc3ZjcrZWJtSURKWkNJa0pHUkMvMTNSRjdYdDNnTDluVXR3VTlJcGZabzhpS1J6UVkrbFU1UjBpb2o0M3ZLVnl6aFRmY3pmWVlnZm5LbzR3b3laMlpqTlpxeFdhOEFsSUdyYnZRWDZPNWZncHFSVCtwVFpvM0RtdVZadzkzRk96NlJUOHpwRlJIeHZ3WUlGUk1aWjJYUHNNMytISW1Ob1YvNFdUR0VPTWpNenNWZ3NoSWFHQnR3U0xKNjIvYW0vUXhrWGR1Vi9IUER2WElLYldyUDBLU3pFbUxNSnhucWROVzI5ejhtT2c0aUxzNElyVzZGTzB4QkVSSHp1Z1FmdnArSkNFWHVPNk10NU1OaWR2NFdLK2tMV3JsdUR4V0loT2pvYXE5VTY4SVVUa05HMmk0TytiUnZ2dkNnbzNya0VMeVdkMHErZTh6cjdLaVprTm5uM2RoNVdiNmRNSU9iUXZ2cnZaU0p5MEFsTTdQbXgvVEdaVEZnc0ZoNzUxa05VdDUvaTdhMi80ZURKblZUV2x2bzdOUEdoeXRwU0RwN2N5WDkvOW1zcW13dTU4dHJWaElTRUVCVVZSWHg4UEJiTHlPZVBqemZCM3JZOTcvd1p6dlY0NTlIUjBRSDd6aVc0cVhxdDlDczlDazdXRzl1VnJiQzRqM01XSnNQZVNtTTd2d2JXVHgyejhFUkdSamxuQUFuc2wyazJtd2tMQytQZSs3NUdYbDRlSndvTzhPV3hqd2dMamFTODhxeS93NU1SeWtpZlJvZXRqYVNrUkxKblQrOGVYaGtSRVVGQ1FnSmhZV0VCTzh5eXEyM2ZkLzg5N04yN04yamE5a0R2UER3OFBHRGZ1UVF2SlozU3I4a0Q5SFNDMXV1VWljc1M0Y1ptMTIrUkE0SGQzUmJ3MVI0dEZnc3hNVEdzV2JPRzNOeGNXbHBhY0RnY3VGeXVYc3Z1eU1Sa01wa3dtODNkd3l2ajR1SUlEdy9IWWduc3IycGRQMjh3dHUyKzNubEVSQVFoSVNIK0RrM0U1d0w3YnpJWmtZR0cxd0xNU1FTckdld3VLR2t5MXUzc21nc3FNcDVGSkxteHRickFxZDhtVDJRdTdMU1phb09pMnFQRllpRXlNcExRMEZEaTQrT3gyV3pZN1hhY1RtZkFmemtQZEYyL05MRmFyWVNHaG1LMVdyRllMRUhUMnhXTWJUdlkzN2tFSHlXZDBxL0JMSnNTWW9KNWlaNzVuRWRxWU8yVTBZOU5aS1FpNDgyMDFUcXdONEdtdDA5TWJseDAwSWpEM0Vxa0pUSW9xajEySmRjV2k0WHc4SERjYm5mQWZpa1BOaWFUcWRlZllCS01iVHZZMzdrRUZ5V2QwcS8wS005MmZ6MmRZTXpyN0VvNjg1VjB5Z1FTbCtXbTlyZ0RIT3FlbjRqc3ROTmtLc1Zxc1FaVnRVZDlPWlZBcGJZdEVyZ0MrMWZDTWlMSmtVYUZXb0FXdS9Hbkx6MHIyT1pyWHFkTUVGMlZFK05tMm5GYVczRGg4SGRJTWtndUhMUlJSNzNwWk1CWCtCUVJFUWtFU2pxbFh5WUdWMHhvZnBKeExrRHhCV2pUZDNlWklMb3FKOFpNZFdDTHJLYlQzSWlUenU0bE9HVDhjSnFNOTlMT0JSbzRUYk81Rkt2VlNsUlVWTUJYK0JRUkVabm9OTHhXTGlzOUNzcWJqZTF6TFpBenFmYzVvU0dRazJBc3IrSUdqdFhDOHJReERWTmsyTHFxQmxveUxUUTJOdExTVWhVMGxSTW5vcTVxajVHV3lLQ3E4Q2tpSWpLUjZWOXB1YXpCRkJNQ1kxNW4xNXFlK1RWS09tVmlDY2JLaVJPUnFqMktpSWhNVEVvNjViSUdzMndLR1BNNjN6eHBiR3RlcDB4RXdWZzVjU0pTdFVjUkVaR0pSMG1uWEpiWG5NN1cvczlibk9MWlBsNEhOcWN4N0Zaa0lsRVNJeUlpSXVKN0dwTWtsOVZ6MlpUTERhK050TUMwV0dQYjVUWVNUeEVSRVJFUkVTV2RjbGs5ZXpyUHQ0SHpNcU1OdFhTS2lJaUlpSWhjU3NOcjViTENRbUJTT0Z6b01QWXJXeUVqdXU5ekZ5YkRwbFBHdHBKT0VSSGZPM0xrQ1B2eTlsTldXa1pFZUJTbnpoYjZPeVFab2V5c1dYUjB0cEdST1lYbEs1YVRtNXNibEVQOUE3RnQ2OTJLZUNqcGxBRmx4bmlTenZLbS9wUE9SVDNtZFI2dE5YcEZRL1QzcW9pSVQ3ejQvRXUwTjdtWW1qeWJ4V3V2SXpVaHc5OGhpWTlVMTVkVFZWdkdGNS9zWlgvZVFSNTQ2TDZncXN6ODR2TXYwZDdvWkdwSzRMVnQ3M2Q3Z0FjZXVqK28zcTFJRjdWNEdWQkdqR2U3YTgzT3ZpU0VlODYxdStDb2VqdEZSSHppbVY4OVMxeElKcmV0ZlpoRk9hc0Q2a3U1UUdwQ0JvdHlWblBuVlk4U1o1N0NiNTU2anZiMmRweE9wNzlERzNYZGJYdmROd095Ylh1LzI0eWdlcmNpUFNucGxBRjVKWjJYS1NZRXNLUkhiK2VCODZNVGo0aElNSG54K1pkSWo1dko4bm5YK0RzVUdRTXJGMndnZmRKTVhuN3hGVnBhV2dJNk9YbmgrWmRJajVzUk5HMTc1WUlOVEE2U2R5dHlLU1dkTXFDZVNXZlpaWG82QVpha2VyWVBWbzlPUENJaXdTSS9QNSsyUmhmTGM0UGpTN2tZVnMzZmdLMFY4dkx5Nk96c3hPVnkrVHNrbjhzL25FOTdnNVBsdWRmNk81UXh0VElJM3ExSVg1UjB5b0FHTzd3V2pQVTZ1Nlp4SHErRGRzZW9oU1VpRXZEMjdUMUFWa3FPdjhNUVA4aWVQSStDb3lkb2Ftb0t5QjZ4ZlhrSHlFcWQ3ZTh3L0NMUTM2MUlYNVIweW9BeW9zRjhNWk9zYXpmbWEvWW5OaFJteEJ2YmJ1Q1FodGlLaUF4YldYa1pxWW1aL2c1RC9DQXRNWk9hbWhxYW01dHhPQnk0M1pkWnMyd0NDdWEySGVqdlZxUXZTanBsUUdZVHBFWjY5a3VhTG4vKzBqVFA5bjROc1JVUkdiYUlzRWpTRWdPcnNJb01UbnJTVk1KQ3c3SGI3ZGhzdG9CTFRJSzViUWY2dXhYcGk1Sk9HWlNoRExGZDJtTmU1NzZxMFlsSFJDUVluQzRwOG5jSTRrZmxsU1U0blU1c05sdkF6ZjBMOXJZZHlPOVdwQzlLT21WUWhwSjBMa2dHcTlsejd2bTIwWXRMUkVRa2tMbmRiZzNCdkF5MzI0M04zdG5uWjUyMkRtb2Jxb2I5Mzg3aEhOM0NGSHEzRWt5VWRNcWdaQTRoNmJTYWpjU3p5OTdLMFlsSlJFVEduK3I2Q3JidTMrVDFSWHJyL2syY3JqanVkVjVWYlJtL2Z2dWY2TFIxOUh1dk14VW4rSFR2SDNxZDA5N1p4a2U3MzZTbHJmLzVIbTYzbStLeVk4UDhLUmh5NzlQdS9FLzR4VXQvUGV6bnlmRHNQNzZkcDk3OE1WVjE1YjArTzFseW1LZmUvQWwyaDIzSTkvMWc1MnM4L2VaUGFHMGY0RXVQaUF5S3hkOEJ5TVF3WlFoSkp4aERiQTljbk0rNXJ3cHVuVEU2Y1ltSXlPQTRuQTZlZnZNblhHaXU1Zkd2L29pVWhNbWo4cHhQOS82QkVITklkKzlUV0dnNEpaV0ZSRWZHa1pHU2pkUHBJQ0k4aXVyNmNscmFHZ2tMRGUvM1h2dU9iNmVxdHBUMXkrLzBPbTRKc1hDeTVCQXRiWTE4ZGNPMytyeTJxUFFJcjMzOEZBdG5yZUxtdGZjVGFnMmpxUFFvTGUyTjJPeWQyQjIyaS8vYlNYdG5HMjN0emJSMk5OUGEza3hiUnpPckZselArdVYzVU5kNG5xTFNJMzArSXk0NmdiblRsd0RnY05yNzdYRWJLZldFOWEydW9acFA5cjVOU3NJVWtpZWwrL1RlczdNV3NlLzROajdaK3paM1hQMndUKy9kazk2dEJBc2xuVElvUFlmWGxnNVFTQWlNWWtLL3lUZTI5MVVabFd4Tmw3MUNSRVJHMDk2am4zR2h1WFpVbjNHME9JK3o1MDd5cC9mOEw3WWRlQStIMDg3TmErL3YvdnpReVYwVWx4L2pnUnUveDdtYUVsSVQraThrMDJucm9ManNLRmRmY1NzRnAvZmpkSGt2TFpHVm5zUHBpdU1jTHR5TnllUTljR3RLOGpSeXNoYnkxUTJQOGU2MkY2ZzRmNGI3Tmo3Qi9oUGJPVjFlZ01VU1NxZ2xES3NsbEF0Tk5jUkZKNUNlTkpYWTZFbEVoRVVSRlJGRGVsSVdBQmVhYXNnNzlubWZNV2FtemV4T090MXVOMmF6QnBDTmxmYk9OdDc0NUJuQ1F5TzRlOE8zQ1RHSFVGcFY3Slg0VjljYnZaK25LNDVqQ2JGMkg0K1BTU1FwUG8xOUJkdllzdWV0ZnAvaGRyczVkbW9mQmFmMzkvbjVJN2Y5a0xTazRLekFLekpVU2pwbFVGSWpqV0d6ZGhlME9hQ3hFK0xDK2o5L1pqeEVXYUhWRGgxT09GWUw4NVBHTGw0UkVmRm9hbTNnaTRPYmlReVBwcTJqWlZTZVVkZDRudmQzL0o1cmx0NUdYSFRDZ09lZnJUeEpWRVFzQjA3czZENjJjTllxTENIR1Y1UERoYnN4bTh4Y01mZEtubnYzMy9yc1JUU2J6R3pkdjZuWDhXdVczVTVpZkNxNTJVdEpqRXZsMDcxdkV4a1J3MzBibitoMTdwTXYvNURjR2N0WnYveU9QdU9jbVpuTG45MzNUMzErNW5BNk9ISDJFQUMxRFpXNFhLN3UvUzR4a2ZGTVNabld6MzhGR1k1T1d3ZXZmdlJmTkxWYzRPSGIvcHJZS0dPdHRpMTczcUsrMGJOV205Tmx6TW5jdFAwbHIrdVh6cjJLOWN2dndPRjA0SFE2dU8ycXJ3L3ArWGFIamMwN1g4WGxWZ0Vna2NGUzBpbUROaVVhemw3czVTeHZ2bnpTQ2JBaUhUNHZOYlozbjFQU0tTS0JJZjdpYU5ENi9xY2lqanZ2Ny9nOTBaRnh6SjIraEIySFB2VHhONlRkQUFBZ0FFbEVRVlQ1L2RzNlduajF3MTh4STJNZXF4ZGVQK0Q1VFMwWHFMbFFTVWRuRzE4YzNFeHphd01SNFZIa1ppL0RFbUxCN1hhVFY3Q1ZLK1plU1hob0JOKzkrOGREanNudGRtTXltVWhMek9EQm0vNThPRC9XZ0RvNjIzaGp5ek5leHk3ZHo4MWUxdThRWUJtNjlzNDJYdGowQ3hwYjZubm81aCtRbWpDRnB0WUdZcVBpZWZTT3YvRTZONzlvRCs5c2ZZN3YzLy9QaEZyNy90SmlOcHRabExONnlERnMzdm5xc0g4R2tXQ2twRk1HTFNPbVI5TFpBcmtESkpHcmVpU2RYNTZEeHhhT2Jud2lJbU1oNFdMU09aajU3ZVBCNGNJdktTbzl3amR1K1V2T1ZwNGNsV2UwdGpjVEVSYkZIZGM4UXZuNU14dzdsWWZKWkdKZndUYjJIOStPMisybXRLb1lnQmtadVJ3cDNndkExMi81QzVMaTAzank1Ujl5L3czZjY1N2ZtVis4aDdyR2F1S2lQRDJtUDMveHIzQmRNc1MyTHpldXVZK1ptYms4ditrWExKdDNOU3R5cjhWa01uRysvaHpsNTAvM090L2hzRk5WVitiVjQ5cGwxdFFGeEVURzlmdXM2TWhZL3ZhUlh3SHd4Y0gzT1Z5NG0rL2Q2K2tWZlhuemZ4QVNvcTlhdmhRZUdrRkNYQXAzcmY4V0tRbVQyVmV3blE5MnZjcGpkLzdka0llNnpzaVlSMFJZMUpCanNGcEN1ZlhLaDRpUFNSenl0U0xCU244VHlxQU5aZGtVZ0ZVOWFsU1VORUZkT3lSRytENHVFUkYvMkZzSlZhMlFOdlR2ckdPbXZxbUdEM2E5eXVLY05VeWJuRE5xU1dmeXBIUWV1T25Qc1Zxc2ZKNzNEbFpyR0RldmZZQUZNMWQ2blZkYVZVeFQ2d1VPRnU0RW9MMmpGWmZMUlZ0SEM5RVhrenU3dzg2MlBvYk1mblhEWXpDSW9pdEprOUlKQ2JFd0pYa2FIKzErZzRMVCsvbkt0WDlDYVZWUm4vUDM3QTRicDhzTEtLa3M3UFhacEpna1NzNzFQdDVUZW5JV2lYRXBPRjFPTENGV3JCYlAzRUdYeTBtSU9XVEFtR1h3VENZVDkxei9PQUF0YlUxOHR1OGRWaTI0anYzSHQ1TmZ2TWZyWFBmRjRhOVB2dnpEWHZlNWEvMmp2UDNaYndIWXZQT1ZZY1ZTVlZmbU5XZFpSUHFucEZNR2JhaEpaNVRWR0ZKNzlHTGRpaS9LNGM1Wm94T2JpSWcvL0hnblBIa3RSRnNIUG5lc09ad08zdnIwTjBTRngzREQ2bnRHL1hrUllaR2NyamhPU1ZVUjM3bnJmeElSRmtsZFE1WFhPU21USmhNYkZjK2VvNStTTW1reWJSMHROTGJVWXphWmlZNklCWXdlUTZmVFFXUjR0TmUxMlZQbURDbWVPNjk5aEJtWnViejN4Y3ZzUDc2ZERTdSt3cko1Vi9jNjc4bVhmOGlTMmV2Nm5OUFpZV3ZuMzM5dkRObDB1OTA0bkhZc0lSYXZ3a1ViVjMyTnhMZ1VXdHViZThYc2NEblUwem1LM3QzMkF2SFJpV3hZL2hWcUdpcVpQVzF4ditkMjJ0ckJaQ0xNYXZTbXB5WmtESmd3dnIvakZhWk56aUUzZTFtZm55ZkVwZ3cvZUpFZ283OEpaZENHbW5TQzBkdlpsWFIrV2Fta1UwUUN4NFB6NExVVDhPQjc4S2RMSUR2ZUtLSTJYbXplOFFvMUY4N3h6ZHQrZU5sbFNYekY3ckR4NGE3WG1adzhqWlNFeVZUWFYvRDZscWQ3blhmN1ZkL2dvWnUrejVsekoyaHVhOEJxRFNVaExnV3oyWXpOM3NtdXd4L3oxUTJQOGZHWGIzcGQ5Ni9QLzJCUWhWdHVYbnQvOXh5OUJUTlhNRGw1R3BOaWhsZFVJRHcwZ3I5OTVEOEJLQ3pKNTdXUG4rS3hyL3g5bjh0enRMUTFFaFVaNjNYTWRiSDNVM3h2KzRITkZKY2ZZK0dzVlpqTlpsSVRwcENhTUtYZjgxOTQ3MG1pSW1LNWU4TmozY2U2Mm9uRDZhQ3lwb1MwcEV5c2x0RHV6ei9jOVRwSjhlbERudk1wSXIwcDZaUkJHMjdTK2V6RnBWTU9uVGNxMllacnBKR0lCSUNGeVhEdFZQaTN2Y1lmWHpPYklIdVkxKzdPMzhLaHdsMWNzL1Eyb2lKaWFXeTVBQmhWUHdGYTI1dG9iSWtnS2lLbXUxcnNTSDIwK3cxcUc2cklURFVXWms1Tm1OS2RzUFdsb2JtT2tzcENiUGJPN3FWVFFxMWhiRmh4RjNPbkwrbVZkRDV3NDUvaFp1RGh0WmYyUGlYR2VmWnQ5azRhbXV1OFBqZUc5elp6dnY1Yzk3RVFjd2lKOGFsZTV4MHEzTVcwOUp6dWhOUGxjbmt0a2RMWVVzL1V0SmxlMXppZGpoSC85NjF0aDgzSFlHOHp0RGpCRlFETE9vNmtiUU1jTzdXUHJmdmY5U29PVk5kUVRXTkxmYi9YZEhTMlljTEU2ZkxqZ0RFTXU2dnE3Zm42Q3A3YjlIUHUzZmhkWm1jdEdrRmtJdElmSloweWFQRmhFR2t4bGt5eHUrQjhHNlJFWHY2YWFiR1FHQTUxSGVCd0dXdDJydXYvRjVFaUloTktXaFQ4OGxwamJ1ZXBCaWh1OE4yOVRjQ3VUNGQzYlZkUm5LMzdOL1c1cE1oTG0vOERnRWR1L3g5a3BvN2s2Ny9oN0xsQ0RwN2NTYzdVaGJSM3RuWWZQMXowcGRjOHpMam9SS1pOemdHTXVaQmZITnBNcDcyREdabTUzZWVzWG5oZG44OUlUODdDUFlnNW5aY21lVzk5K2l3ek0zTlpsTE9hOHVyVHZQekIvK2wxellFVE83d0tDY1ZGSi9EOSsvKzVlNytsclluQ2tuenV2dTdidUZ3dW5uM25aNnpJdlpiRnM5Y0FSaUdsdXNacVZpM3dqdDFtN3h4eFQyZWtGUmFsd05SMGNKZ1lSTm85L28ya2JUZTFYT0FQbi8rT2xmUFhlLzBDWWYrSkw5aC9mSHUvMXptY2RreVl1bnZmYjF4ekwwdG1yd1dncHFFU2dMVEVxYjJ1cTIybzVIRGg3bDdIb3lKaW1kbWozWXJJNVNucGxDSEpqSVdURjMrUldONDhjTklKY0dVbXZGTmtiSDk1VGttbmlBU2V0Q2pqejFvZi8vMjJhNWpYM1hMbGc5aHN2ZGQwT1hvcWo2T244cmg1N2YzRVJrMGlLVDV0WkFGZUZCK1R5SFVyN2lMRWJPSFk2WDNkeDkvZDlnSngwUW1FaFViUWFXdG5jdkswN3FRekxURUR0OXZOcWZKamJGejF0UUdmOGR5Ny8wWmxiZW1BNTMzcnpyOWxjbklXWUJRcUtqaXpuMUJybU5jUXlXOS81ZSs3Q3hkZGFzL1JUemw2S3MvcjJONWpueE1YbmNEc3JFV1lUQ2FTNHRQWWUreno3cVR6VkhrQkFObFQ1bnBkWjNOMGVnM1hISTVJQzB4Tmd1UmtzQWJRU04zaHR1M1k2RWxjdmZSVzFpMit5V3Q1bW8ycjdtYmpxcnM1VTNHQ3JQUWNyMTVvNkh0NGJaZVNjNFZFUmNRUUZ6MnAxMmRuenhWU2NmNXNyK09acVRPVWRJb01nWkpPR1pLcE1aNmtzN1FKcmtpOS9QbGdMSjNTbFhUdXFnQ1dqMXA0SWlJQ1RFdlA2ZlA0dWRvU0FLYW16U0lsWVhLZjV3eEhmRXdpcXhkZXo5NmpuM2NmYzd2ZHVOMXVibHB6UDdPbXpxZmd6QUVLVHUrbjVrSWx1L0kvNW82ckh5WXJQWWZ6OVJWTWloM2NuTXVGczFheGJ2R05mWDdXMkZMUDd6L3dIczViWEg0TXQ5dk4zT2xYZUIyUENJOG0rcEw1bDEwdVhjK3h2YU9WZmNlM3NXSDVWekNaVEFDc3lMMlczNzM3YjVSVm5TSXpiUWJIVHU4aklUYTUxODloZDloR25IUktiMWN1dWJuUDR5MXRUYnkrNVdubVRyK0NPNjUrZUZEM2NqZ2RuQ3c1Qkpobzcyd2pJc3o3dCtuTDVsM054bFYzanpSa2thQm5IdmdVRVkrc0hyOFlMbWthM0RXTFVpRHM0anpPSmh1YzZIL0toWWlJakRHN3c4NzdPMTY1N0h5NDRXaHVhd1RvcnVqcXZGaXM1ZGwzZm9ZbHhFcDFmUVVGcC9kenZyNWlVRDJZWUZUSVRZcFA2L05QZkIvRmdrNldIQ1k4TEpMcFE2eDgyOFhoZFBER0o4L2dkRG9JRDR2a3dJa2RiRCt3bWZ6aVBZU1lROWh6N0RQS3o1K2hxUFFJSythdjk3clc3ckRqZHJzSnRZNStFU2N4UkVmR2N1YzFqM0M0Y0RmYjlyODNxR3NPRis2bXZiTU5oOVBPUjd2ZkdPVUlSWUtYa2s0Wmtxd2V2eGdlYk5KcE5jT3lIaU80dmp6WC83a2lJaksyMmp0YU9IUHVCTSsrOHpQS3o1L3gyWDFQbkQySTFSSkt5c1dLb2hYbno5RGMxc2pONng3Z3FpdHU0YzFQZnMzOEdjdFpubnNONzJ4OWp2Yk9OcDg5RzR5aVNZVWwrY3pPV2pUc3RUSXRJUlk2Yk8zWUhUWTJiWCtSM2ZsYk9IdnVCQjJkYldSbnpLT3MraFFmN1hxZG1NZzRycGh6cGRlMUxSZVQ3dkN3UWN4REVaK1pNMjB4MTYvOEtvbHgza094WEM0WEpreGV4OW83Mi9oODN4L0pTTTNtZ1J2L2pDUEZlL2pqdGhmb3NMV1BaY2dpUVVIRGEyVklocE4wZ2xIRmRtZUZzZjNsT2ZqbWZOL0dKU0lpQTd0bTZXMWNzL1EycjJPeDBaTjQ5UGEvNFpXUC9vc1gzL3NsOTI3OExqTXk1bzNvT1hXTjUva3M3eDFXenQrQTFXSk1SRnkxNERybXoxeEJaSGcwejczN2IwU0dSM1BUMnZzQk42ZktDM2pwL1gvbmtkdi9SL2Y1ZmNrN3R0V3I0RTlQbHhZWk9uWjZIdzZublhuWlMzdWQrMy9mK0ZIM1VObEx1VnhPci9tZVg3LzVCNWhNNWw3REx1ME9PeC9zZkpWRGhidTQ0K3B2WWdteGNQek1RV291VkJJUkZzbnhNd2N3bVV5a0pXYjIrL1BJNkZpOThIck9uaXRrWDhFMnJKWlEyanBhT1Zkemx2UWtUNkVndThQT0cxdWVwcTJqaFhzM1BrRm1halozYi9nMjcyNTdnWk1saDVtVk9SK255OEg1K2dvT250aHB6QkUxbWNEdHh1bHk0blE2TUpsTWZhNzlLaUs5S2VtVUlaa2NiZlJjMmwzUTJHa01sNDBkeEhTVk5aUGh5WXZieFExUTF3NkpFYU1hcW9pSURGSkVlQlFQM2ZSOVh0NzhIeFNWSGhseDBwa1FtOHdOcSs3eEt0NFRINU5JZkV3aStVVjdpQWlMNHNHYnZ0K2RZRDU0MDUrelpjOWJsMDA0QVdaUFc4ektTNGF4ZG1sdWJlQ3R6NTd0M2c4UGkyUm1aaTdUSi9jZVdudlQydnVJQ0l2cTh6NEZwL2RUVm4ycWU3OXJlUENsbWxvdmtGLzBKU3R5cjJWUnppckFXQVptNi81M0FRaXpock54MWRlNmwrV1FzWFdodVliTk8xOEZ3R3d5azVhVTZUVUV1cXo2RkNXVlJheGZmbWQzQmVlNTA1Y3dPWGthQjAvdTRGVFpNY0pESXltdEt1SjB4ZkUrbjVHVHRWQkpwOGdnbWR5RHFUOHUwc04zUGphV0JnQmpxWUNGeVlPNzdrOC84UlFoK3NGU3VIWEc2TVFuSWpLYTlsWEIvN2NkL3M5NnlCMWMvWnRoZS96eHgvblJZODhNZktLUDJPeEd0ZFgrZWdGOXhlbHlEbnZJNjNoeXV2dzQweWJQN2xVcDFWYy8zMDkvOHpoUFBQRUVTVWxKSkNjbll3Mmc4clZqM2JiN2N1elVQbkpuTEJ2VXVWMkZzVnh1RnlhVENST21YdTk5S0FMNTNZcjBSWE02WmNoR01zUzJpK1oxaW9pTVA2SFdzRkZQT0lHQVNEZ0JzalBtOXBsNEJNclBGK2dHbTNBQ21FeEdrbWtKc1JCaURobFJ3aWtTalBUL0dCbXk0U2FkcTNza25mdXFqU0c2SWlJaUlpSVMySlIweXBCNUxadlNPUGpyWnNaRDRzWEs4UTRYN0svMmJWd2lJb0VtTzJ1V3YwTVFQOHBJendJWWs5N25zUmJzYlR1UTM2MUlYNVIweXBBTnQ2Y1ROTVJXUkdRbzJqdmJxS29yOTNjWTRnZVZ0YVVCdlhSSE1MZnRRSCszSW4xUjBpbEROdVZpQlZ1QStnNW9kd3orMnA1SjUrNEszOFlsSWhKb01xWk1vYnF1ek45aGlCOVUxWldSbUppQXlXUWlKQ1FrNEhyRWdybHRCL3E3RmVtTGtrNFpNck1KTW1JOCs2Y2JCbi90c2pTd1hHeDFkUjNHOGlraUl0SzM1U3VYY2FiNm1ML0RFRDg0VlhHRUdUT3pNWnZOV0szV2dFdE1ncmx0Qi9xN0ZlbUxrazRabHVFT3NiV2FZV21xWjM5bmNJNnNFUkVabEFVTEZoQVpaMlhQc2MvOEhZcU1vVjM1V3pDRk9jak16TVJpc1JBYUdocHcxVkk5YmZ0VGY0Y3lwbmJsZnh6dzcxYWtMMnJsTWl3am1kZTVMc096L1ZtcGIrSVJFUWxVRHp4NFB4VVhpdGh6SkxpK25BZXIzZmxicUtndlpPMjZOVmdzRnFLam93TjJEVWVqYlJjSFRkczIzbTFSVUx4YmtVdFovQjJBVEV3OUs5aVdEakhwWERzRi9uMGZ1TnhRMFFKbkdtRjYzTURYaVlnRUc1UEpoTVZpNFpGdlBjUkxMLzZldDdlZVpucjZQTklTTTBsUG11cnY4TVJIS210THFhb3I0MVRGVWN4aERxNjhkalVoSVNGRVJVVVJIeCtQeFdJSnVDR1l3ZEsyUGUvMkNLWXdaMUM4VzVHK0tPbVVZUmxKVDJkc3FESEVOcS9LMk45YXBxUlRSS1EvWnJPWnNMQXc3cjN2YStUbDVYR2k0QUJmSHZ1SXNOQkl5aXZQK2pzOEdhR005R2wwMk5wSVNrb2tlL2IwN21HWEVSRVJKQ1FrRUJZV0ZyRERMN3ZhOW4zMzM4UGV2WHNEcm0wSDg3c1Z1WlNTVGhtV3pCaWpvSkRMRGVmYmpBcTJFVU5vVFZkbjlrZzZTK0dSK2FNVHA0aElJTEJZTE1URXhMQm16UnB5YzNOcGFXbkI0WERnY3Jsd3U5MytEazk4d0dReVlUYWJ1NGRkeHNYRkVSNGVqc1VTMkYvVnVuN2VRRzdid2ZwdVJYcFNhNWRoTVpzZ0l4cEttNDM5MGlhWW5URDQ2Ni9LaEYvMkdHSjd1aEd5MWRzcEl0SXZpOFZDWkdRa29hR2h4TWZIWTdQWnNOdnRPSjNPZ1BseUhxeTZsczZ3V3EyRWhvWml0VnF4V0N4QjB3c1d5RzA3Mk4rdFNCY2xuVEpzV1hHZXBMTmtpRWxucE1WWVBtVnZwYkcvdFJTeUYvZytSaEdSUU5LMXhJTEZZaUU4UEJ5MzJ6M2h2NVNMd1dReTlmb1RUQUs1YlFmN3V4VUJKWjB5QWxteDhNWEY3YUhPNndSamlHMVgwcm10RFA1RVNhZUl5SUQwcFZVQ2xkcTJTT0JTMzc0TW0xY3hvY2FoWDM5bEJsZ3V0c0NLRmlodThFMWNJaUlpSWlJeWZpanBsR0diMW1NTzVwbGhKSjJSRnFPS2JaZHRaU09QU1VSRVJFUkV4aGNsblRKc1diR2Vuc3JxTnVod0RQMGVWMmQ2dGo4dDhVMWNJaUlpSWlJeWZpanBsR0V6bTJCcWpHZC9PTU5qMS9VWVludStEWW91K0NZMkVSRVJFUkVaSDVSMHlvaGt4M3UyVHc4ajZleXFZdHRscTRiWWlvaUlpSWdFRkNXZE1pSmVTZWN3NW5VQ1hOTmppTzNucFNPTFIwUkVSRVJFeGhjbG5USWkyVDJLQ1EybnB4Tmd6UlR2SWJhRkdtSXJJaUlpSWhJd2xIVEtpSXgwZUMwWVEyeFg5QmhpcXlxMklpSWlJaUtCdytMdkFHUmlTd2lIbUZCb3RrR0hFeXBiSVQxcTZQZTVlaXJzT21kc2YxNEtqeTMwYlp3aUlvRWdQeitmZlhrSEtDOHJJeUk4aWxObkMvMGRrb3hRZHRZczJqdmJ5TXpNWU5ueXBjeWZQeCtUeVlUSlpQSjNhR01xRU51MjNxMkloNUpPR2JHWjhYRHd2TEY5dW1GNFNlZTZpME5zSFM1amlPM0plcGlkNE5zNFJVUW1zaGVmZjRuMkpoZFRrMmV6ZU0xMXBDVm0rRHNrOFpHcXVuS3E2OHJZOFdrZUIvWWQ0b0dIN3NOaXNXQTJCOGVBdEJlZmY0bjJSaWRUVXdLdmJYZS8yMC95T0xEdklBODhkSDlRdlZ1UkxtcnhNbUsrS0NZVUZnSXIwejM3cW1Jckl1THh6SytlSlM0a2s5dldQc3lpbk5VQjlhVmNJQzB4ZzBVNXE3bnpxa2VKTTAvaE4wODlSM3Q3TzA2bjA5K2hqYnJ1dHIzdW13SFp0cnZmN2RXUEVtZk9DS3AzSzlLVGtrNFpzWjVKNTVsaHp1c0U3eXEybjVXQWUvaTNFaEVKR0M4Ky94THBjVE5aUHU4YWY0Y2lZMkRsZ2cya1Q1ckp5eSsrUWt0TFMwQW5KeTg4L3hMcGNUT0NwbTJ2WExDQnlVSHlia1V1cGFSVFJzd1hGV3dCMWs2QjhCQmp1NjREOWxXTkxDNFJrWWt1UHorZnRrWVh5M09ENDB1NUdGYk4zNEN0RmZMeTh1anM3TVRsY3ZrN0pKL0xQNXhQZTRPVDViblgranVVTWJVeUNONnRTRitVZE1xSVRZdURyaW54NVMxZ0grYmZuNkVoY08xVXovNkhaMFljbW9qSWhMWnY3d0d5VW5MOEhZYjRRZmJrZVJRY1BVRlRVMU5BOW9qdHl6dEFWdXBzZjRmaEY0SCtia1g2b3FSVFJzeHFoc3dZei81SWVqdHZtTzdaM2xFT0xmYmgzMHRFWktJckt5OGpOVEZ6NEJNbDRLUWxabEpUVTBOemN6TU9od08zTzdBbW5RUnoydzcwZHl2U0Z5V2Q0aE8rS0NZRU1EOEowaTVXdjNXNjRkT1NrY1VsSWpLUlJZUkZCbHhoRlJtYzlLU3BoSVdHWTdmYnNkbHNBWmVZQkhQYkR2UjNLOUlYSlozaUUxNUo1d2g2T2dGdXp2WnNhNGl0aUFTejB5VkYvZzVCL0tpOHNnU24wNG5OWmd1NHVYL0IzcllEK2QySzlFVkpwL2lFcjRvSkFkd3d6Yk5kZEFGS20wZDJQeEVSR1IvVW96TjBicmRiUXpBdncrMTJZN04zOXZsWnA2MkQyb2FxWWYrM2N6Z2RJd2x0UUhxM0VreVVkSXBQK0dwNExVQmlCQ3hMOCt5L2YycGs5eE1SRWYvNzR1Qm1udC8waXlIMTZwUlhuK2FMZzV0cDcyenJQclk3Znd2LytPeDNCMzJQMzMvd24zeTY5dzlleDJ6MlRocGJMdlQ1cDc4RXh1Vnk4ZEh1TnpsNTluQ2ZueDg0c1lNM3QveDYwSEdKYit3L3ZwMm4zdnd4VlhYbHZUNDdXWEtZcDk3OENYYUhiY2ozL1dEbmF6ejk1azlvYmRkdnZrVjh3ZUx2QUNRd3BFUWF5NTEwT0tIWkJyWHRrQlF4L1B2ZE9OMnpaTW9uSmZDZFJXQTJYZjRhRVJIeDl1dTMvcEhxK29wZXg1Zk91Wkpicm54d1RHTkpqRS9qODMzdnN2M2crMXl6OUxaQlhiUHo4RWVVVmhXemV1SEdZVCszbzdPTlRudUgxN0ZESjNmeDRlN1grenoveHRYM3NtSis3MlU4ekdZenpXME5mUFRsRzJSbnpNTnFzWHA5ZnVMc0lVeW0wZm1IU2oxaGZhdHJxT2FUdlcrVGtqQ0Y1RW5wUHIzMzdLeEY3RHUralUvMnZzMGRWei9zMDN2M3BIY3J3VUpKcC9qTXJFbHdwTmJZUHQwd3NxUnozUlNJc2tLckhSbzdZZmM1WXgxUEVSRVp2UGJPTnBJbnBUTTdhN0hYOFNuSjAvcTVZdVNxYXN1b2I2N3A4N09FMkdScUc2b29PSE9nejg5blp1UVNhZzBEb0tubEFvV2wrY3pLWEVENStkUGQ1OVEzR2ZjK1cxblk1ejB5VTJjUVlnNFpNTTdvaUZqKzVJNi84VHIydXovKzYyV3Z1WDdsVjNubXYzOUthVlVSTXpMbWRSKzNPMnlVVmhWeHcrcDdCbnl1K0VaN1p4dHZmUElNNGFFUjNMM2gyNFNZUXlpdEt2YnFxYTZ1TjNvL1QxY2N4eExpK1NWQmZFd2lTZkZwN0N2WXhwWTliL1g3RExmYnpiRlQreWc0dmIvUHp4KzU3WWVrSlFWbkJWNlJvVkxTS1Q0elBkNlRkQlkzd0lvUi9OTFJZb1lOV2ZCdXNiSC80UmtsblNJeVBuU051cGdJL1JNZHRqWm1aTXhqL2ZJN3h1eVpCMDd1WUYvQnRuNC9yMitxNmZkTC9KL2U4MU1TNDFJQVl6aXUyKzJtc0RTZnd0TDhYdWUrK040dis3ekhYMy85RjVoTVpzNmNPd0ZBdTYyTmh1WmFDczRjSUNFbW1iU2tURHBzYlVSRnhCQWZrK2gxcmRuc1Bldkk0WFR3V2Q0N1hzZm16MWpPcWZJQ1RwVVhBREIzMmhJYVd1cXcyVHRwYlcvbXdJa2R2V0thTy8wS0lzSWkrNHhYaHE3VDFzR3JILzBYVFMwWGVQaTJ2eVkyeXBqanMyWFBXOVEzbnU4K3ora3k1bVJ1MnY2UzEvVkw1MTdGK3VWMzRIQTZjRG9kM0hiVjE0ZjBmTHZEeHVhZHIrSnlxd0NReUdBcDZSU2ZtZGxqWG1mUmhaSGY3NFpwbnFUenkzUFEwQW54WVNPL3I0aklTS1JIRy85N3JzVlk1bW04Y3JsYzJPeWRoUHNoMlRHWlRQekZBNWZ2TmV4TFpManhIN2Vrc29qOUo3NWc1ZndOWEhYRkxWN243Q3ZZeXRiOW0vanJyei9aNXozQ1F5T29yaXZuajF1ZkI4RGh0TlBRVkV0SlpSRkw1MTVGV2xJbVZYVmxKTWFuOWJyV0RkQmpoS3piN2FheTFsaTdxN1NxbUVreFNjUkV4WHRkazVrNmc3eUNyVmhDck93NSttbjM4VTViTzI2M20vQ3dTTExTWmlucDlKSDJ6alplMlBRTEdsdnFlZWptSDVDYU1JV20xZ1ppbytKNTlKS2U2L3lpUGJ5ejlUbStmLzgvZC9lZ1g4cHNOck1vWi9XUVk5aTg4OVZoL3d3aXdVaEpwL2pNckVtZWJWOGtuYk1USURNR3lwcU5Md0pienNMWFpvLzh2aUlpSTVFZUJXRWhjR3FFbGJwSFczdG5Ld0Rob2Y1SmRxSWpZNGQxbmR2dDVvT2RyeElURmMrMXkyN3ZsU3gwRFpPOFhCS1hscFRKM3o3eW53RDg5cDEvSVQwNWk1dlgzZzlBYlVNVnhXVkh1WHZEdDN0ZEZ4a2V6WkdpUFVTR1JXTU9DV0ZhZWc0UDMvcFhBUHpMODk5blJlNzZYdk05VDVVWFVGNTlta1U1cTczbS9yMzQzaStKam96anJ2V1BEdU8vZ3ZRblBEU0NoTGdVN2xyL0xWSVNKck92WURzZjdIcVZ4Kzc4dXlFUGRaMlJNWStJc0tnaHgyQzFoSExybFEvMTZpa1hrZjRwNlJTZm1SNEhJU1p3dXFHcUZWcnNFRzBkK0xyTHVUa2JmbjJ4VU9EbTAwbzZSV1I4dUdPbU1lei8zdG1RTUlMNTY2T3A0MkxGVjdmYlJXTkxQV0doRVlTSGp0TmdlM0E0SGR4eTVVTzBkN1FBOUtvbTI3V01SWDlWWnNGSVRDOGRLZ3ZHME43WFBuNktuS3hGNUdRdDdQWDUrbVYzOHRHWGIvRGVqcGNCK040OS85ajltZHZ0eG56SlhGR0gwOEdIdTE3SFpETFIzT3I5VzRpVzlpYW1wRXkvM0k4cXcyQXltYmpuK3NjQmFHbHI0ck45NzdCcXdYWHNQNzZkL09JOVh1ZTZMdzUvZmZMbEgvYTZ6MTNySCtYdHozNEx3T2Fkcnd3cmxxcTZzdTVmWm9qSTVTbnBGSit4bUkzRXMvaml2N3RGRjJCSnlzanVlZjAwK0grSGpaN09zbVk0V1cvMGdJcUkrTlBEOCtIelV2akpMdmpaVlViaHMvR203V0pQNTliOW05aTZmeE1BazJLU1dERi9QU3R5cngyMVNxc2o5ZUo3VDFKUmMzYkE4LzdsK2UvMys5bXRWejdFRlhQV2VSMXI3MnlqdGEySmVkT3Y0T3ArcXVmT21qcWZXVlBuOS9tWjIrMmlvdVlNNWhPZVpOWm03NlNwOVFKWExybVpneWQzZGg5M3VwdzBOTmN5S1RaNXdKOURodS9kYlM4UUg1M0lodVZmb2FhaGt0blRGdmQ3YnFldEhVd213cXpoQUtRbVpBeVlNTDYvNHhXbVRjNGhOM3RabjU4bnhJN3dTNDVJRUZIU0tUNDFhNUp2azg3NE1GZzEyYWhlQzBiUGdwSk9FZkczc0JENC8xYkNqM2JDb3gvQzk1Y2E2eFduanFOcGU3RlJrN2p0cXE4VGFnbkQ0WEpRMTFERndaTTcrV2ozR3pTMVh1RDZsVjhkbGVlNlhTN01wdUV2QTM3am12dU1CR0VFa2k0dW4zRysvaHp0bmEwY0tkckQvdVBiV2JOd0kyZk9uV0RQMGM4dWUvMzFLNy9Lc25sWGQrKzczVzRjVGdmSHp4eWdzTVFvYXRUZTJjb2QxM3lUcjkvOEE5ekE5Z1B2MDl6V1NFeGtITlYxNVRpY0R2VjBqcUx0QnpaVFhINk1oYk5XWVRhYlNVMllRbXBDL3hVSFgzanZTYUlpWXJsN3cyUGR4N3JtY2pxY0RpcHJTa2hMeXNScUNlMysvTU5kcjVNVW56N2tPWjhpMHB1U1R2R3BXWlBnZ3pQR3RpL21kWUt4Wm1kWDB2bFpLWHgzTVlRT1hBMWZSR1JVTFVxQjM5NEEvL3RMK0orOUM1YU9tTmtFMlNPNFBpNTZFa3Rtci9VNnRpSjNQYjk1NTUvNThzZ25yRnQwSXhIaFE1L1BOcEMyenRZUkZTK2Frakx5NVZ5S3k0N3gyei8rUy9lUTE4bkpXVngxeGExTW56eUhtWm56ZWVYRFg3Rm00Y1plU2VINStnbysyZnMyOFRIZUZhTHNEaHNBZDIvNE5qTXpjN0U3YlB6c3VUL0hHaEpLUm1vMkRxY0RTNGlWNHRLakxKbXpsc0xTZk1MRElrbVpOSG5FUDB0dE8ydytCbnVib2NVSnJvbFFObmtBSTIzYngwN3RZK3YrZDczbSs5WTFWTlBZVXQvdk5SMmRiWmd3Y2JyOE9HRDhZcUtyNnUzNStncWUyL1J6N3QzNFhXWm5MUnBCWkNMU0h5V2Q0bE16ZlZ4TUNHQmxPc1NGR2V0MXR0cGhad1ZjTzlVMzl4WVJHWW1rU1BqMzljWTg5dUlHS0drRWg0K1NBaE93NjlNQlR4dVM2TWhZNWs1Ynd0NWpuMVBUVU1uVXRKbStmUUJHRDZBdmloZnRQLzRGSDMvNTVwQ3UrY0g5UHlNaVBBcUx4Y3Fjck1YTXkxN0tsajMvemVUa2FlUk1YUUJBVnZvczVtVXZwYXF1akt1WDN0cDlyZHZ0WnR2K1RXUlBtY3ZNekZ5dis3WmRuRi9hVlhURzRiQURkQ2M5bGhBTDB5YlA1dWlwUEJiUFhzUFI0cjNNbjdIY0owT1lJNjNHTHppbXBvUEROREdXNmhuSVNOcDJVOHNGL3ZENTcxZzVmejBOelhYZHgvZWYrSUw5eDdmM2U1M0RhY2VFaWRlM1BBM0FqV3Z1N2Y2bFRFMURKUUJwaWIyL1hOUTJWSEs0Y0hldjQxRVJzYjNhaVlqMFQwbW4rRlRPSk9NZkV6ZFEzZ3dkVGdnZllhK2t4UXpYWmNGYkY5Y0IzM1JLU2FlSWpDOXBVY2FmZFQ1ZVQzaVhiMjhIZUhydFFpL09iZk1sdDl0TlZWMFptU2tqNmNjeU9KME9IRTQ3WDd2dU93T2VXMTU5bWwzNUgrTyttSkpOUzg5aFdub09BQ1o2SjM3ckZ0L0UwMi8raEpNbGg3dDd0cmJ1MzBSbGJTbmZ2dXNmZXAzZjFXTWFGUkVEUUtlOUE4Q3JwMjF4em1yKys5UGY4UEdYYjFMZlZNUGRzOWYxdXM5d1JGcGdhaElrSjROMUhNNGRIcTdodHUzWTZFbGN2ZlJXMWkyK2lUZTJQTk45ZkQxUVBENEFBQ0FBU1VSQlZPT3F1OW00Nm03T1ZKd2dLejJuVnlHcHZvYlhkaWs1VjBoVVJBeHgwWk42ZlhiMlhDRVY1M3ZQTWM1TW5hR2tVMlFJbEhTS1Qxbk1NRFVXU3BxTS9hSjZXT0NET2dwM3pQUWtuZmsxeHYyemhsZU5YMFFrS0xSMXRCQVJGdVhWMjNhKy9oekhUdThqTm1yU1plZS9EVmR0UXhVZG5XMWtwTTd3MlQzblhLWTRUQmZYeFNxbGc1VVlsOEpWVjl6Q081OC94ME0zLzREQzBueDJIUHFBcjF6N0o2UWs5QjRTVzMyaGdvaXdxTzRsTWp4SnB5ZHhuek50Q1lseHFldzUraGtMWnE0WTh2SWRNbmhYTHJtNXorTXRiVTI4dnVWcDVrNi93bXY1bXN0eE9CMmNMRGtFbUdqdmJPdTFGTSt5ZVZlemNkWGRJdzFaSk9ncDZSU2Ztem1wUjlKNXdUZEo1K1JvdUNJVkRsUWIrLzk5RXY1cStjanZLeUlTcUE2YzJFRiswWmZNeUpoSFZFUXN0UTFWRkp6ZUI4RHRWMzJqT3htMU8reDgvT1dickZ0OEkzSFJJNnZVZHFqUTZML0tuakozWk1HUGdTdVgzRXgxWFRuUHZmdHZ1Tnd1Ymw1N1AvTm45UDBQeTltS0UyU2tlbnB2dTVhakNldVJkSGJhMnJHRUdGK3JySlpRM0c3M3VLMFFIS2lpSTJPNTg1cEhlR1BMTThSSEozb05uKzdQNGNMZHRIZTJZYldFOHRIdU43anptbStPUWFRaXdXZjQ1ZVZFK2pGckZPWjFBbnhsbG1mN2t4Sm9zdm51M2lJaWdXWnEya3dpd3FJNFhQUWxXL2U5eStueUF1Wk1XOEszN3Z3N3NqTThTV0Y3Und0bnpwM2cyWGQrUnZuNU04TitYbHRIS3dlT2Y4SGs1Q3lmRkFQeUZYY2ZzeUR0RGh1NzhqL21UT1ZKUWtQRE1abE1IQzdjemNtemgzRzV2SHRObTFvdWNMTGtzTmV5R2MxdHhuRGJyb0pKTFcxTnZQRGVrelMyWG1EcDNLczRjR0lINzMzeE1tNTNJTXpBbkZqbVRGdk05U3UvU21KY3F0ZHhsOHZWYTZoMWUyY2JuKy83SXhtcDJUeHc0NTl4cEhnUGY5ejJBaDBqcko0c0lyMnBwMU44YnJTU3psV1RJVGtDYXRyQjdvSVBUc085YzN4M2Z4R1JRREkxYlNhUDNQN0RBYytMalo3RW83Zi9EYTk4OUYrOCtONHZ1WGZqZDVtUk1XL0l6OXUwL1VVNjdSMnNXM3pUY01MdGs5dnQ1cDkvOTcwQno3czBVV3pyYUNXLzZFdkF6Zm42YzJSUG1ZdmRZZWZNdVJNVWxoem14TmxEMk93ZHJKeS9nWFdMYjZLMm9ZcFA5NzdONjF1ZUppb2loaGtadVdTa1pETXYrd28rMlBVYTRXR1JURTJieVJjSFA4QVNZdVhBaVMrSWowa2tJaXlTTXhVbmVHZmI4N2hjVGg2KzlhOUlUWmhDYk5Ra1B0LzNSODdWbG5ERDZudTY1NWZLMkZpOThIck9uaXRrWDhFMnJKWlEyanBhT1Zkemx2UWtUMEVJdThQT0cxdWVwcTJqaFhzM1BrRm1halozYi9nMjcyNTdnWk1saDVtVk9SK255OEg1K2dvT250aHB6QkUxbWNEdHh1bHk0blE2TUpsTVhrdnJpRWovbEhTS3ovVmNSN09rQ1J3dVk2N25TSm1BdTNMZzE0ZU4vWGVLNEd1empkTHJJaUl5ZkJIaFVUeDAwL2Q1ZWZOL1VGUjZaTWhKcDhQcHdHd3lzM0RXcWtITndSd3NrOG5FUGRkL2Q4RHpTcXVLMlhIb2crNTlxOFhhWGZrMklTNkZSYk5XVTExWHh1c2ZQMFZ5ZkRvcmNxOWxVYzdxN3VIRVUxS204WTFiLzVMSzJsTHlpL1pRWEhhVWl2Tm5TRXVheXNtU3c5eTEvbEdpSW1MNDhzZ1duQzRuMFpGeDNIcmxRK3pPLytSaWRkd3N2cnIrTVNiRkdrdXRYTG5rSnVKakV2bGcxMnU4OHNHditONjkvOWk5UEllTWpRdk5OV3plK1NvQVpwT1p0S1JNVnN4ZjMvMTVXZlVwU2lxTFdMLzhUakl2RHAyZU8zMEprNU9uY2ZEa0RrNlZIU004TkpMU3FpSk9WeHp2OHhrNVdRdVZkSW9Na3NtdHNSOHlDcjZ4R2M0WkZlYjUxUWFZbStpYis3YmE0ZTQvR2oyZEFEOWVBMWRtK09iZUlpTGp6ZU9QUDg2UEhudG00Qk45eEdidnhHb0pIZFpjUkxmYmpjTnB4Mm9KSFlYSWZLTzVyWkdZeUxoQm5ldDBPUWt4aDFCVWVwUlpVK2YzZWM2RnBsb09GZTdpcWl0dUljVGN1MVI3UzFzVDUycEx1cGRyR2FxZi91WnhubmppQ1pLU2traE9Uc1lhUU9Wcng3cHQ5K1hZcVgza3psZzI4SWtZN2R2dGR1Tnl1ekNaVEpndzlhcVFPeFNCL0c1RitxSTVuVElxUm11SWJaUVZOdmFZS3ZST2tlL3VMU0lTN0VLdFljTXVmbU15bWNaMXdna01PdUVFdXBQSS9oSk9nRW14U1Z5NzdQWStFMDR3Q3RzTU4rR1UwVGZZaEJPTTltMDJtN0dFV0FneGg0d280UlFKUnZwL2pJeUswVW82d1JoaTIrVndqYWRTcm9pSWlJaUlqRDlLT21WVWpHYlNtUlVMaTNvc3cvTGZKMzE3ZnhHUjhTSTdhOWJBSjBuQXlralBBZ2pJcFZlQ3ZXMEg4cnNWNll1U1Roa1ZQWXNKbldrMGlnbjUwcDJYTEovU2F2ZnQvVVZFeG9QMnpqYXE2c3I5SFliNFFXVnRhVUF2M1JITWJUdlEzNjFJWDVSMHlxaUl0a0tLc1h3WlRyZVJlUHJTMmluRzhpbGdGQlY2NzVSdjd5OGlNaDVrVEpsQ2RWMlp2OE1RUDZpcUt5TXhNUUdUeVVSSVNFakE5WWdGYzlzTzlIY3IwaGNsblRKcWVnNnhQVm52MjN1YlRYRDdUTS8rTzBYZ1VoMW1FUWt3eTFjdTQwejFNWCtISVg1d3F1SUlNMlptWXphYnNWcXRBWmVZQkhQYkR2UjNLOUlYSloweWFub09zVDFlNS92NzN6SURyQmRiY0UwNzdEcm4rMmVJaVBqVGdnVUxpSXl6c3VmWVovNE9SY2JRcnZ3dG1NSWNaR1ptWXJGWUNBME5EYmhxcVo2Mi9hbS9ReGxUdS9JL0R2aDNLOUlYdFhJWk5UM1g1aHlOcERNMkZOWlA5ZXovb2REM3p4QVI4YmNISHJ5ZmlndEY3RGtTWEYvT2c5WHUvQzFVMUJleWR0MGFMQllMMGRIUkFidUdvOUcyaTRPbWJSdnZ0aWdvM3EzSXBVeHV0MXVERW1WVWREcmgxcmVncTRIOThTdkdPcHUrVk53QWozL3MyZi90alVaMVd4R1JRT0Z5dVdodmIrZWxGMytQbzgzRTlQUjVwQ1Zta3A0MGRlQ0xaVUtvckMybHFxNk1VeFZITVljNVdMTnVOU0VoSWNURXhKQ2Fta3BFUkVSQTlvWUZROXYydk5zam1NS2NyQTJTZHl0eUtTV2RNcXErOVNHY3ZiaU81cjllRFV0VGZmK003MzhHeDJxTjdadXo0UzhIdjlhemlNaUU0SEE0YUc1dUppOHZqeE1GSjZtcHFTRXNOSkx5eXJQK0RrMUdLQ045R2gyMk5wS1NFc21lTWIxNzJHVkVSQVJKU1VsRVIwZGpzVmo4SGVhb2NUZ2N0TFMwc0hmdjNvQnIyOEgrYmtWNlV0SXBvK3JKUFBqZ2pMSDk4SHo0K2p6ZlAyTnJHZnpUYm1QYllvYlhiNE80TU44L1IwVEVueHdPQngwZEhUUTJOdExTMG9MRDRjRGxjcUYveGdPRHlXVENiRFozRDd1TWk0c2pQRHc4S0pLU1FHL2J3Znh1UmJxb3RjdW9tcFBvU1RwUGpNSzhUb0FyTXlBMUVxcmJqUFZBWHpzQjMxazBPczhTRWZFWGk4VkNaR1Frb2FHaHhNZkhZN1Bac052dE9KM09nUGx5SHF5NmxzNndXcTJFaG9aaXRWcXhXQ3hCTSt3eWtOdDJzTDlia1M1S09tVlV6ZXRSVE9obzdlZzhJOFFFOTgrRi85aHY3UCt4R0I2Y1o2d1ZLaUlTU0xxV1dMQllMSVNIaCtOMnV5ZjhsM0l4bUV5bVhuK0NTU0MzN1dCL3R5S2dwRk5HV1ZZc2hJYUF6UW10ZGpqWEFwT2pmZitjRzZiRFM4ZWdyc040MXBzbjRaSDV2bitPaUlpLzZVdXJCQ3ExYlpIQXBiNTlHVlZtMCtndm5RTEdlcDMzelBIc3YxVUk3WTdSZVphSWlJaUlpQXlla2s0WmRYTVRQTnZINjBmdk9iZk84QlFRNm5EQTIxcTNVMFJFUkVURTc1UjB5cWdiaTU1T2dMQVF1RHZIcy8vR1NXT3RVQkVSRVJFUjhSOGxuVExxY3BNODI4VVhqQXF6bytXT1daNENRcTEyZUxkNDlKNGxJaUlpSWlJRFU5SXBveTQrREZJaWpXMm5Hd292ak42eklpM3dsVm1lL1ZlUGczMFVrMXdSRVJFUkViazhKWjB5SnNacWlDM0FYVGtRY2JFdWM1TU5OcDhlM2VlSmlJaUlpRWovbEhUS21QQXFKalRLU1dkTUtOdyswN1AvK3dLamgxVkVSRVJFUk1hZWtrNFpFM1BHc0tjVDRHdXp3WEt4ZGRkM3dNZG5SLytaSWlJaUlpTFNtNUpPR1JOekVxQnJ1ZWZxTm1qb0hOM254WWNaUzZoMGVla1l1TlRiS1NJaUlpSXk1cFIweXBpd21HSG1KTTkrd1JqMGR0NC9COHdYTTkzemJmQlo2ZWcvVTBSRVJFUkV2Q25wbERFemxzV0VBQklqNElacG52Mlhqb0U2TzBWRVJFUkV4cGFTVGhrelk1MTBBanc0enpPc3Q2SUZQaXNabStlS2lJaUlpSWhCU2FlTW1aNFZiQXZxeG1hT1pWb1VyTS95N1A4bUh4eGF0MU5FUkVSRVpNd282WlF4a3hFRFVWWmoyK2FFa3FheGVlNGo4ejF6TzJ2YjRROUZZL05jRVJFUkVSRlIwaWxqYko0Zmh0aW1SY0Z0UFNyWnZsd0FyZmF4ZWJhSWlJaUlTTEJUMGlsanloL3pPZ0VlbmcvaEljWjJxeDErWHpCMnp4WVJFUkVSQ1daS09tVk0rU3ZwakEyRkIrWjU5dDhxaEpyMnNYdStpSWlJaUVpd1V0SXBZNnJuOE5xU0p1aDBqdDJ6Nzg0eGxsRUJjTHJoZC9sajkyd1JFUkVSa1dDbHBGUEdWSlFWTXFLTmJUZHd0SGJzbmgwYVloUVY2dkpKQ1p4cEhMdm5pNGlJaUlnRUl5V2RNdVp5a3p6Ymg4K1A3Yk0zVG9OcHNjYTJHM2ptME5nK1gwUkVSRVFrMkNqcGxERzNNTVd6ZmFSbWJKOXROc0YzRm52MjkxZkRnZXF4alVGRVJFUkVKSmdvNlpReHR6RFpzMzJzemxpemN5d3RUNE5GUFJMZnA5WGJLU0lpSWlJeWFwUjB5cGhMajRMRWNHUGI1WWJqOVdNZncvZVdlTGJQTkJyek8wVkVSRVJFeFBlVWRJcGY5T3hwekIvamVaMEEwK05nUTVabi85bDhjTGpHUGc0UkVSRVJrVUNucEZQOG91Y1EyL3d4bnRmWjViR0ZFR0l5dG12YjRROUYvb2xEUkVSRVJDU1FLZWtVdjFqUUkrazhXbXVzbXpuV2tpTGdxem1lL1pjTG9OVSs5bkdJaUlpSWlBUXlKWjNpRjFteEVCdHFiTnRkY05JUDh6b0JIcHdIa1JaanU5VU92ejNpbnpoRVJFUkVSQUtWa2s3eG01N3pPc2Q2dmM0dVVWYjRScTVuLzkxaS95WEFJaUlpSWlLQlNFbW4rTTE0bU5jSmNPY3N5SWp4N1A4aXo2aXFLeUlpSWlJaUk2ZWtVL3htNFNYek92MlY2Rm5NOE1QbG52MHpqZkIyb1g5aUVSRVJFUkVKTkVvNnhXK214MEhFeGZtVTdRNG91dUMvV0hLVDRLYnBudjNmSFlYemJmNkxSMFJFUkVRa1VDanBGTDh4bTJCUmo5N09JMzRjWWd2d25jV2U0a1kySi96N1B2L0dJeUlpSWlJU0NKUjBpbDh0N0ZsTXlNOUpaN1FWdnJ2RXM1OVhCVHNxL0JlUGlJaUlpRWdnVU5JcGZ0VnpYdWNoUDFXdzdlbjZMTytxdXY5blA3UTUvQmVQaUlpSWlNaEVwNlJUL0NwbkVsZ3Z0c0oyQjV4dTlHODhBSCs5M0JQVGhRNTQvcWgvNHhFUkVSRVJtY2lVZElwZm1VMlhMSjB5RG5vNzA2UGdnWG1lL1hlS2pJcTJJaUlpSWlJeWRFbzZ4ZS9HeTNxZFBkMC94N04ycDhzTlA5OExXcnBUUkVSRVJHVG9sSFNLMzQyM2VaM1FlKzNPd2d0R2o2ZUlpSWlJaUF5TmtrN3h1M2xKbmptVVRUWW9iZlp2UEYxeWsrQ0dhWjc5M3gyQitnNy94U01pSWlJaU1oRXA2UlMvQ3pIQjNFVFAvbmlZMTlubHUwczhhM2UyTytCZjkvZzNIaEVSRVJHUmlVWkpwNHdMNDNGZUp4aHJkejYrMkxPL3Z4citXT3kvZUVSRVJFUkVKaG9sblRJdTlFdzZENCtqbms2QWpkTmdaYnBuLzVsRFVEWk9oZ0NMaUlpSWlJeDNKcmZicmFLYzRuYzJKOXo2dGxFcEZ1Q2xXNHlsUzhhTFpodjh5WWZHdXAwQTArUGdtWTNHMEdBUmtiR1NuNTlQWHQ0QnlzcktDQStQNHV6WlFuK0hGSEN5c21iUjJkbEdabVlHeTVjdlpmNzgrWmhNSmt3bS9ZVXZJakpjU2pwbDNQakJaM0MwMXRqK3kyVndjN1ovNDdsVWZnMzg1ZWVlL2Z2bXdMY1craThlRVFrdXp6Ly9FazFOTHBLVGMwaE16Q1F4TWNQZklRV3N1cnB5NnVyS3FLb3FJQzdPeWtNUDNZZkZZc0ZzMWdBeEVaSGgwTitlTW00c1RmTnM3NnZ5WHh6OVdaZ005ODd4N0w5MkFncnEvQmVQaUFTUFgvM3FXVUpDTWxtNzltRnljbFlyNFJ4bGlZa1o1T1NzNXFxckhzVnNuc0pUVHoxSGUzczdUcWZUMzZHSmlFeElTanBsM0ZpVzZ0bmVYdzNqc1F2K1R4YkF6SGpQL2ovdWdsYTcvK0lSa2NEMy9QTXZFUmMzazNuenJ2RjNLRUZwd1lJTlRKbzBreGRmZklXV2xoWWxuaUlpdzZDa1U4YU5PWWtRWlRXMlcrMXdzdDYvOGZRbHhBUS9YZ3ZoSWNaK1RUdjg1MzcveGlRaWdTcy9QNS9HUmhlNXVVbzQvV24rL0EyMHRrSmVYaDZkbloyNFhDNS9oeVFpTXFFbzZaUnh3d1JjMGFPM00yOGNEckVGbzhEUm55MzE3SDlhQ3R2Sy9CZVBpQVN1dlhzUGtKS1M0Kzh3QkpnOGVSNUhqNTZncWFsSnZaMGlJa09rcEZQR2xhVTloOWlPMDZRVDRJWnBjR1dQS1ZWUDVrRmRoLy9pRVpIQVZGNWVSbUppcHIvREVDQXhNWk9hbWhxYW01dHhPQnlvRHFPSXlPQXA2WlJ4WlVXUDlUQUw2cURENGI5WUJ2TERGWkFjWVd5M09lQi83eDZmODFCRlpPSUtDNHRVMGFCeElpbHBLcUdoNGRqdGRtdzJtNUpPRVpFaFVOSXA0MHBLSkV5Sk5yWmRicU9nMEhnVmFZRWZyVEdHQllPeHBNcWJKLzBha29nRW1KS1NJbitISUQxVVZwYmdkRHF4Mld5YTF5a2lNZ1JLT21YYzZibDB5bmhPT2dIbUpzSTNjajM3LysvdytDeUFKQ0xCcDdoNEw0Y1BmK1R6KzdhMDFQUHV1eitucmEzSjYvaWVQVytUbi85SnY5YzVIRGJzOXM1aC9YRzVQSE1vT3pwYTZlaG84ZnJUMmRubTlheVRKM2Z4L3Z2Lzd0c2YvQ0szMjYzaHRTSWlRMlR4ZHdBaWwxcWFDdThXRzl2amNiM09TejA0RC9aVXdvbUx5ZWIvM0FILzd3YUlEL052WENJUzNGd3VKM2w1NzVDVU5KVXBVK1lDc0hYcjg1dzVjMkRBYTIrNzdZY2tKV1hTMGxKUFRjMVpyODlhV3h1b3JqN0YyYk1IaVlpSTZUNSs3dHdKSWlKaWlJbEo4RHJmYWcwbkkyTWVyNzMyOTdTM053L3JaMW05K2w3bXo3OFdnRGZlK0JHZG5hMWVuOGZGcFhMUFBmK3JSNHdYcUtrcEdkYXpSRVRFOTVSMHlyaXpOQlhNSm1ONDdia1dPTjltRExzZHI4d20rTWxhK1BaSDBHU0QrZzc0K3kvZy8xN243OGhFSkpqbDVLeW12THlBeno3N0xYZmQ5UTlFUmNXVGs3T0d5Wk5uRDNodGRMU1JPTmJWbGJOLy95YXZ6N3A2SFk4ZS9SU3pPYVQ3ZUV0TFBjM050YlMwZUEvM2lJMU5KaU5qSGdDTEZ0M0F6SmtyKzN4bWUzc1RqWTNWcEtYTjhqcSthZFBQZTUyN1lNRjF6Sm16RG9DUFAzNmFtSmlrWHVlWXphTTNtRXU5bkNJaVE2T2tVOGFkY0F2TVM0U2p0Y2IrM2txNGRZWi9ZeHBJVWdUODgxWHdGNStCM1dVTXNmMm4zZkFQcS8wZG1ZZ0VzM1hySHVUdHQvK1JreWQzY3NVVnR6QjU4dENXWDhuS1draFcxa0t2WTAxTk5iejMzcFBjZlBOZkVCMDlxZnY0MXEzUEV4MmR3TEpsdC9kN3Y0aUlXQklTSnZmNVdYRnhCWHYydk1VamoveW4xM0dUcVhmeUdCNGVUWHg4R3MzTmRUUTJWblBGRmJkNGZlNTJ1N3dTWWhFUjhTOGxuVEl1TFUzekpKMTVWZU0vNlFTWWt3Qi9zOUpJTmdHMmxzR3NTWER2SFAvR0pTTEJLelEwbk50di94c2lJMk9IZlk5MzN2a1pGeTVVOWpyKzVwcy83dlA4STBlODUzWGVlT1AzU0U4Zm5iVkdUNTNLdzJvTlk5cTB4VjdIamQ1WVU5OFhpWWpJbUZQU0tlUFNzbFI0NGFpeHZiL0tXSXBrSW54OXVDWVRpaTdBNnllTS9XZnpZWHFjOTFJd0lpSmpxU3ZoUEg3OEN6bzZCaituTWlkbkRWRlI4VGdjTm1iTVdNN3MyV3VIOUZ5YnJaMFBQL3dWVHFmVDYvaHJyLzBESFIwdHZjNTN1Wnc0blhhZWYvNEgzY2V1dWVhUnl6NmpzSEEzTTJhc3dHSUo3Zlhzam81bUhBNDdGb3QxU0hHTGlJanZLZW1VY1dsT0lrUlpvZFVPSFU0b3FJWGMzbE4yeHFWdkxZVFREVVlQclJ2NDZXNTQrbnJJakJud1VoRVJuL2ppaTk5VFhMeW5lLzhiMy9nbFpXVkhhV282RHhnSlhtUGplY0xDb3ZydEJaMDZkU0ZSVWZFQVJFWEZrNXc4allhR3dWVjNpNGlJd1dUcSsxZUZWMS85TUU2bjl5TE1wMC92NCtUSm5ZU0VXTGp1dXU5MEg3L2NHcVUxTlNVME5sYXphdFhYZW4zVzN0Nk0yKzNtd29WekpDZG5EU3BtRVJFWlBVbzZaVnd5QVZla3doZmx4djYrNm9tVGRKb3cxdS84N2hZb2I0WU9CL3pkZG5obW81RklpNGlNdHRtejE1Q2Vua05WVlJISGoyL0g3WGF6Y2VOM3V6OHZLTmpHenAydnNuSGpFNlNsWFg3K3dwVlhmcDJJaUZnNk9scDQ2NjJmWXJXR1gzYStwTTNXeHFKRk43SjA2YTNjZE5QM1NVcWE2dlY1ZXJwM29hRDYrZ3FLaS9jeVpjcGNxcXRQa1pFeGQxQS80NlJKazBsSW1NTEJnKytUbVpucmxlUTJOQmpEZ2F1cWlwVjBpb2lNQTBvNlpkeGEyaVBwM0Y4RkQrZGUvdnp4Sk1JQ1A3c0tudGdDelRhb2JJV2Y3SVIvdmRxb2Rpc2lNcHBTVXFhVGtqSWRsOHZCOGVQYnZUNXpPaDBjT3ZRaFdWbUxTRXViZ2R2dFpzZU8zNU9lbnNQTW1TdDYzU3MxTlJ1Z2UxM09HMjU0NHJKek5OOSsrNThBTUp0REJrd2dHeHZQODhFSC84bjA2VXZJekZ4QWRmV3BRZitNRm91VnRXc2ZZTk9tbjNQcTFENW16bHdPUUdkbkd3ME5WY1RFSkZGUlVjQ0NCUnNHZlU4UkVSa2RvMWRQWEdTRWVzNkRMS2d6ZWd3bmt2UW8rT2s2VDVKNThEdzhkY2kvTVltSUhEKytuYmEyUmxhcytBb0FKcE1KbDh2SmpoMnY5RnJ1cEMvVjFXY29LenZXN3grYnJXTlFjZFRXbHZMKys3OGtJV0VLVjEzMWpXSDlMR2xwTTBoTXpQUWFTbHhXWmhRRVdMWHFhNVNYSHgvMjJxQWlJdUk3NnVtVWNTc2xFcVpFUThYRmVoTjVWWEJsLzlON3hxVUZTZkRuVjhCLzdEZjIzeW1DbkVtd2NacC80eElSMzZscWhiZUw0TlFGT0Z6anUvdWFUWkR0dTlzQjBOSFJ3b0VENzdGZ3dRYmk0OU82ajY5YTlUWEt5bzZ5ZGV2ejNITExYL1E3SHhQZ3hJa3ZDQTBONy9menRyYUdBZU00ZVhJWE8zZSt3cFFwODlpdzRURkNRb2IvZFNRMU5adUtpdU5lOGFXa1RDY3JheUhoNGRFVUZHeGw2ZExiaG4xL0VSRVpPU1dkTXE0dFRZT0tZbU43Zi9YRVN6ckJXTzdsZENPOGUvSG5lRElQMHFPTmhGUkVKcmFQenNKVEI0M3RHZkh3ZFI5T0F6QUJ1ejcxM2YxY0xoZmJ0NzlFU0lpVkJRdXVvNlhsQWpaYkc1MmR4cC8wOU5tY1ByMlBFeWUrWU83L3o5NTloMlY5My9zZmY5NlRtNDBNRlJGeElPNnRjUnRYaHRscDBpUnQwcVE1VFU1ejJwNjJwLzIxcDIxTzI5TjVUazkzY3pxUzlHUTJhWnBtTlVPVHVQZkFpUXNFb29pSXlKVE5QWDkvZkJVa2dBS0NYKzZiMStPNjdpdjNkOTd2MnlEZXIvdXp4aTFxYzczTEZjbHR0MzJUQVFPR1hESjBWbFFVNFhSR3RIdXN2cjZLVmF0K3g2bFRSNWd5NVFabXpicWpPZUQ2L2Q1MjErUzhsRUFnUUUxTk9ZRkFBSURUcDQ5UlhKekxzbVdQWXJGWUdELytXckt5VmpOdTNMVlh0R3lNaUloY0dZVk82ZE5tRG00SmE3dmFMaE1YTkw0MERRcXJqUzYydmdCOGJ3czhlYjNSbWlzaXdlbURFL0R6WFRBNXllaEtIOVVMRTRWdDY4RjdaV2R2cHFEZ0FBQXZ2ZlR2clk2RmhVWGdkRVlRRVJITHpwMXZ0SnE1RmlBdmJ4Y2JOanpicGRjYk9IQWt0OTMyalZiN2JEWUhUVTMxM0hMTDEwaE96cUNxcWdTYnpZN1A1eVVuWnl0UlVmR2R1bmREUXpYUFAvOXZCQUlCUEo1R3BrKy9HYS9YdzdadGZ5VWhZU2dqUmt3SFlPTEVaUnc2dEphdFcxL211dXNlNjFMOUlpTFNjeFE2cFUrYlB0RG9ZdVlQd05sNk9GVUxRNlBNcnFycnJCYjR6L253MklmR3BFSTFidmpHQnZqdE1vZ0xNN3M2RWVtcU0zVkdDK2ZrSlBqVkVyT3I2ZGpGNjJHT0dER2RzcktUREJ3NGdxaW9CQ0lpWW9tSWlDRXNMTEs1dGJHNnVwUjMzLzBsTlRYbHJVTG5oWmJFKys3N2FhZGVkOSsrbFpTWEY3YlpIeFlXeVIxM2ZLdDVlKy9lZDhuUHp3U01RTHAwNmVjNmRmL3c4QmhtenJ3ZHQ3dUJwS1EwVWxMR3NXSERzMVJYbDNMTExmK3YrZjA0blM1bXo3NkxUWnRlSkRQekxXYk51cU5UOXhjUmtaNmwwQ2w5bXNzTzR4UGdVSm14dmVjTURFMDN0NmJ1aW5UQVR4Y1pTNmswZW8yeHFsOWJCNzlaQmpIT3kxOHZJbjNINjhlTS8vNXdnYmwxWEVwMjloWjI3WG9UaThYSzVzMS9ZZUhDQjFpMDZET1h2Q1ltSm9sNzcvMXhoMk1zbzZJR2RPcTFIWTdPZlpzMmQrNDlUSjI2QW9EbzZJUk9Yd2N3WWNKaWdQT3o3NzVNWHQ0dUZpMzZEQU1IdGg0MFAyYk1mTTZjeVdQLy92ZHBiS3hqN3R4N3NOdTFmcFdJeU5XazBDbDkzb3pCTGFGejl4bTRQVWhESjBCcU5QeDBJWHg3RXpUNTRHUU5mSDA5L0hLSmdxZElNTW12TXNadzlrYVgycDV3Nk5BNnRtOS9sWEhqRnBHUk1aZFZxMzdIcTY5K2w1RWpaeElUazRUZDdzUm1zMk8xMnJCWWJGaXROZ0lCSDE2dnUva3hhTkNvVm10c0JnS0I1dVZRTHFldXJvcm82TFlEMTNmdGVvUGR1Ly9ScGZmaTlibzdQT1oyTjdKbXpaTVVGUjNsbW12dVpNeVkrZTJldDJEQi9YaTlickt6TnhNZUhzM01tYmQxcVFZUkVia3lDcDNTNTgxT2h1ZU5HZkRaV3dJZVB6aUNlTEdmeVVuR0dwNy92dEY0TDhmUEdjSHpOMHVOMWxBUjZmdXlTbnQyMHFDZUZoMmRTSHI2YkJZcytEUUFkOS85ZlE0ZVhNUHAwOW5rNXU3QTcvY1JDUGp4Ky8xQTRQeFZGaXdXeS9tdXFSYnV2UE03cmU1cHNWaVlOZXZPVHIxK2R2WVc2dW9xMit6UHlKakg4T0ZUdS9SZTFxNTl1c05qRGtjWTBkRUpMRm55dWVaMU90dGpzOWxadXZRUlVsTEdrWkV4dDB1dkx5SWlWODRTdURCUVE2UVB1L2R0S0QrLzlOdFBGaHBCTk5qdExZSHZiQWF2MzlnZVBjQVlHeGF1cjRKRStyemxyeHFoODZGZURwNlBQZllZano3NnAyNWQ2L2Y3c1ZyN3pqZDBmci8vb2xBYm5KNSsrakcrOElVdmtKaVlTRkpTRWc2SHZpa1VFZW1NdnZPdmtjZ2x6RXRwZWI2dHlMdzZldEwwUWZDRCtXQS8vN2N3dHhLK3VSRWFmZWJXSlNLaG9TOEZUakRxQ2ViQUtTSWkzZGUzL2tVUzZjREZvWFB6cVpiT1lNRnVkcklSUEszblA0Y2RMVGZHZTdvVlBFVkVSRVFrUkNoMFNsQ1lPaERDYk1iemFqZGtsNXRiVDArYW5RemZuOWNTUEErV3duOXNNY1o3aW9pSWlJZ0VPNFZPQ1FvT2ErdHhuTnRPbTFkTGI1aWZBdCtaMHhJODk1YkE5N2NxZUlyMGQybHBvODB1UVM2U25Kd0dvRzdDSWlKZHBOQXBRU01VeDNWZWJIR3FFVHd2ZkpUWlZXd0VUMStvOUNVV2tTNXJhcXFudlB5VTJXVUlVRloyRXJlN3dld3lSRVNDa2tLbkJJMjVRMXBhQWd1cW9iak8zSHA2dytKVStPYnNsdTFkeGZERGJlQlg4QlRwbDFKU1VpZ3ZMelM3REFIS3l3dEpTSWpIWXJGZ3M5blUyaWtpMGdVS25SSTBJaDB3NmFLMXhyZUU2SmYvMTZYQnY4MXMyZDVhWkN5dDB1QTFyeVlSTWNmczJUTXBLVGxzZGhrQ0ZCVWRKRDE5SkZhckZZZkRvZEFwSXRJRkNwMFNWRUs5aSswRk40K0VMMDFyMmQ1OUJyNjBCc3JVczB1a1g1azBhUkt4c1E0T0gxNW5kaW45V2xiV2FzTEN2S1NtcG1LMzIzRTZuWDF1U1JvUmtiNU12ekVscUZ3Y09nK1d3YmttODJycGJYZU1oc2ZuZ08yaUxzV1BmUWpIS3MydFMwU3VydnZ2L3hTVmxia2NQTGpXN0ZMNnBheXMxVlJVSEdQQmdublk3WGFpb3FKd09CeG1seVVpRWxRVU9pV29KRWZDOEppVzdSM0Y1dFZ5TlN3WkJyOVlBbEhuUDk5VU5jRlgxc0tPRUp1OVYwVGFaN0ZZc052dFBQTElBelEwNUxOaHc5UGs1R3lsck95azJhV0Z0TEt5aytUa2JHWGR1aWVwcVRuR2tpVnpzZGxzUkVaR0VoY1hoOTF1Vi9kYUVaRXVzQVFDQVUxUklrSGxtWVB3OGxIaitmd1UrTUY4Yyt1NUdvcnI0TnNiNFZSdHk3NUhKc045WTgyclNhUS9XLzRxZkdZQ1BEVGg2cnllMSt1bHBxYUd6TXhNamh6Sm9iUzBGS2N6Z3VMaUUxZW5nSDRrT1hrNGJuYzlpWWtKakJvMW9ybExiWGg0T0ltSmlVUkZSV0czMjgwdVUwUWt6YTNXZWdBQUlBQkpSRUZVcUNoMFN0QTVXZzcvZXI2WFdaZ04zcnJUV01jejFOVjU0UEhOY0tpc1pkOTFhZkQxV1dEdkIrOWZwQys1MnFFVGpPRFoyTmpJdVhQbnFLMnR4ZXYxNHZmNzBUL2p2Y05pc1dDMVdwdTcxTWJHeHVKeXVSUTRSVVM2UWI4NUplaU1TNEFZSjFTN29jbG5UTEl6ZDRqWlZmVytTQWY4WWpIOE1oTldGeGo3VmhjWXJhQS9XV2djRjVIUVpiZmJpWWlJd09sMEVoY1hoOXZ0eHVQeDRQUDVGRHg3MklWbFVSd09CMDZuRTRmRGdkMXUxK1JCSWlMZHBOQXBRV25CVUZqNWtmRjhXMUgvQ0oxZ3RHaisrMnhJaTRVL1p4bjdEcFhCRjFmRGYxMXJqSGtWa2RCMVlia091OTJPeStVaUVBZ29jUFlTaThYUzVpRWlJdDJqMENsQmFWNUtTK2pjV2dSZm13WDk2ZVBBZldNaEpRcCt1Z004Zm1PczU3OThDUCsxeUdnSkZwSFFwUUFrSWlMQlJ2MUVKQ2pOR0dTTTV3U2ptKzJSc2t1Zkg0b1dEb1hmTG9PNE1HTzcxZ05mWFFldlpJUGFQVVJFUkVTa3IxRG9sS0Rrc01MTXdTM2IyL3JwRWlJWkErQlAxMFBhK1dWa2ZBR2oyKzNYMWtORm83bTFpWWlJaUlpQXV0ZEtFSnVYWW5TdEJlTy9qMDQydHg2ekpJYkQveTZISDJ3ekpsVUNPRmdLRDYrQ2I4M3VQK05kcjFSVkZaU1ZCV2hvTUxvdk5qV1pYWkZjek9rTUVBaEFSRVNBaElRQXNiRWFaeWNpSWhJczFOSXBRV3RPY3N2elV6WEdMSzc5VmJnZGZyclFXTHZUZHY0emVKMEh2cnNGZnI0TEduM20xdGZYNWVmRGlSTUJ6cDJ6NEhZcmNQWkZicmNGajhmQ3VYTldUcHl3a0pmbncrUHg0UGY3elM1TlJFUkVMa09oVTRKV2JCaE1UR3paM2xSb1hpMTlnZFZpVEREMHArdGhXSFRML2c5T3dLUHZRMTZWZWJYMVpZY1BHNjJjUHA5YXpJS0YzMitscHNiTzBhUFEwTkNBejZkdlZVUkVSUG95aFU0SmFvdUd0anpmZE1xOE92cVNFYkh3NUExdzUraVdmY1YxOElYVjhKY2o0TmNzUTgzeTg2R3hVWDhnd2NtQzErc2dQejlBYlcydGdxZUlpRWdmcHRBcFFXM0pzSmJuT1JWd3R0NjhXdm9TaHhXK09BMys1MW9ZNERMMitRUHczQ0ZqaHR1eUJuUHI2d3NxS3FDNk9rRC9XbXduMUZqd2VGd1VGemZRMU5Ta3JyWWlJaUo5bEVLbkJMVUJMcGlTMUxLOStvUjV0ZlJGMHdmQnN5dGdRVXJMdmlQbDhFK3I0RGQ3akdWVytxdnljdkQ3RlRpRG41MzYrZ2lxcTZ2VjJpa2lJdEpIYWZaYUNYcExoc0dCVXVQNXVwTncvM2h6Nitscm9oenduL05oN1VuNDNSNWpncUY2TDd5YmI0eURmV1F5ckJqWi85cjdHaHJVeWhrcUFnRVhOVFVseE1iR1lyZmJRM3BHMjZ5c0xESXo5MUpZV0lqTEZjbUpFOGZNTGlua3BLV05wcW1wbnRUVW9jeWFOWU9KRXlkcXBtUVJrU3RrQ1FRQ0d0QWtRYTNHRFhmOW8yV3M0dE0zR09NYXBhMnlCdmpKRG1OSmxZdU5pWWV2em9EUkE4eXB5d3dIRHdad3UvVWhNalEwRVI2ZVQwcEtDdEhSMFZpdHZkK0paL21yOEprSjhOQ0VYbitwWnM4OTl5TFYxWDZTa2pKSVNFZ2xJV0hvNVMrU2Jpa3ZQMFY1ZVNGbnpod2hOdGJCQXcvY2g5MXV2eW8vV3lJaW9VaS9QU1hvUlR0aHhxQ1c3ZlVuemF1bHIwc01oMTh0Z2M5UGFiMC9wd0wrWlhYLzZuS3J3QmxLd3ZENWZMamQ3cEFkMS9uRUUzL0daa3RsL3Z5SHlNaVlxOERaeXhJU2hwS1JNWmRGaXo2SDFackNILzd3ckdaS0ZoRzVBZ3FkRWhJdW5sQkk0em92elFKOGNneThlRE5NRzlqNjJMdjU4TUM3OFBKUnJlMHB3U1VRQ09EMWVnbkZ6anZQUGZjaXNiSHBqQisvMk94UytxVkprNVl4WUVBNkw3endzbVpLRmhIcEpvVk9DUWtMaG9MdGZNTlZhUU5rVjVoYlR6Qklqb1NmTDRhZkxJU1VxSmI5dFI1NDVpQjgraDE0TlFlYTlQbEt4RFJaV1ZtY08rZG53Z1FGVGpOTm5MaU11anJJek16VVRNa2lJdDJnMENraEljSU9jNGEwYks5VEY5dE9tNTBNLzNjalBEb1p3aSthV3F6YURVOGRnQWZlZ3pkendhUFBXTkxIaFdJcjU2NWRleGs0TU1Qc01nUVlNbVE4aHc1bGE2WmtFWkZ1VU9pVWtIRnhGOXQxQlJCNkh6OTdqOTBLOTQ0MXV0eGVQN3oxc2NwRytQMCtJM3krblFkZWhVK1JxK2JVcVVJU0VsTE5Ma09BaElSVVNrdExxYW1wQ2RtdTNDSWl2VVdoVTBMRzNDSGd0Qm5QcTVyZ3dGbHo2d2xHY1dId3pXdU1sczlyVTFzdktGTGVBTC9iQy9lL0N5OGVOdjZNUmFSM2hZVkZhTktnUGlJeGNSaE9wd3VQeDRQYjdWYm9GQkhwQW9WT0NSbGhOcGlmMHJLdFdXeTdMeTBHdmpzWG5yc0pscVdCOWFMMFdkNEl6eCtHZTkrR0gyK0h3MlhtMVNrUzZnb0tjczB1NFpJcUs0czVmbnhmODNhb0I3SGk0b0tRbnlsWlJLUTNLSFJLU0xtNGkrM0d3cGExTzZWN1VxTGcyN1BoK1p0Z3hZaVd5Wm9BZkFIWVVBaGZXUWVmL3hCV0hRZTNoam4xdXBxYWNpb3FUbE5mWDkydDZ3T0JBQlVWcDN1c25vS0NyQjY3bC9TOFU2ZU84c1liUDc1a1FIcjExZTl4OE9DYWJ0Mi9vT0FBR3pjK0QwQkRRdzF2dlBGalB2cG9UN3ZuZXIxdVBKNm1iajM4L3BaZkxvMk5kVFEyMXJaNk5EWFZ0M3F0bkp4dHZQZmVyN3Yxbmk0bmxHZEtGaEhwTGZiTG55SVNQSzRaYkV5RzArQTFabUhkZFFibUpKdGRWZkJMam9Tdno0S0hKOEU3K2ZCZVBsUTB0aHpQcjRKZlpzSWY5eG10elV2VFlQcWcxaUUxMU5UV1Z1SjJOM1RxM0xDd0NNNmUvYWpENDJscFU3QmFiWmU5VDNGeExpdFgvZ2EvMzhmaXhROHpldlRzVHRkN3dZNGRmK2ZvMFUzY2ZmZC9FaE9UMk9hNDI5M1E2Z1AreGF4V08wNm5xM243MEtIMWJOLytOeVpQdm83WnMrL3FjaTNTK3p5ZUJzckxUMTN5bk1iR09yeGU5eFcvbHNQaElpNHVtYlZybjZhMDlBU3padDJKMWRyeTNmWXJyenhPUTBOTnQrNDlkKzY5VEp5NEJEQkNjbE5UWGF2anNiR0R1T2VlSHpSdjE5VlZVbHBhMEszWEVoR1JucWZRS1NIRmJvVkZRK0dEODJ0MXJpOVE2T3hKOFM1NGFBSThNQjQybjRKLzVNSEIwcGJqOVY1WVhXQThZcHl3S05Wb2ZaNmMxSHA4YUNqSXpIeVR2THhkblRwMzd0eDcyYjc5YngwZWYvREJYeEVXRm5ISmUxUlhsN0o2OVordzJleUVoVVd3ZmZ2ZlNFd2N4b0FCWGZzQm56QmhLWWNQYjJEUG5yZFpzdVNmMmh6LzhNTS9VRnpjZnBmT29VUEhzMkxGbDV1M016TG1rcDI5aWF5czFkanRZY3lZY1FzN2Ryelc2VmF6OGVPdlpmNzhUM1dwZnVtNzdIWUhTNWQranRqWWdlemJ0NUxCZzlOSlM1dlM2cHdwVTI0Z1BiMzlMMHNhR3FvNWQ2NkV3WU5IdDlyL3pqcy9iM1B1cEVuTEdUdDJBUUFmZnZoSG9xUGJmb0Z5Y2VEdGFXcmxGQkhwR29WT0NUbEwwMXBDNStZaStKclBHTzhwUGNkbWdjV3B4cU9nMmxoU1pVMEJOSHBienFsMnc3djV4aU1oSEphY0Q2Qmo0czJydXlmTm1uVUhreVpkQjBCVlZUSHIxei9EaWhWZjV2anhmUlFYNTdCMDZhUE41OGJFSkRKeTVJdzI5emgyYkJ1Wm1XOWQ5cldxcXM2d2N1VnZjYnZydWU2NmZ5RXFLcDczM3ZzVnExYjlqbHR1K1hxN0xaWVhmUFRSWG1wcnkxdnRpNGxKcEttcGpxeXMxYTMyWHdnREVSR3hUSjU4ZmZQK3BxWTY5dTFiaWMzbWFIVyswK25paGh1K3hKdHYvcFNEQjFjemZ2eTFKQ2RmZm5rUG44L0xrU01iTG51ZWRGOUZSUkgxOWRWVVZCUUJjUHAwTm1DaHZQeGttNSs1UUNEQW5qM3ZzR2ZQTzYzMnIxanhGVkpTeG5icGRTMFdDek5uM3NidzRWTkpUQnpXNW5oNGVBeng4VVBhdVJMeThvcll1Zk4xSG43NGR4KzdaOXZ3NkhKRkVSYzNtSnFhY3M2ZEsySDY5SnMvOXA3OG5lbzlJQ0lpVjRkQ3A0U2NhUU1oeW1GMHIzWDdZTWRwWXlaVzZSMXBNZkRWR2ZEUFUrQ0Q0OGF5S29VZjYwRlgzZ0N2SFRNZUNTNllPc2o0L3pSOUVBeThkQU5mbnhVVkZVOVVsSkdnQXdGanZGeGNYRElSRWZuWTdVNFNFMXYvMERtZDRXM3VZYmVIWGZaMXpwNDl6dnZ2L3k5dWR6M1hYdnRaMHRJbUEzREREVjlpNWNyZjhOWmIvOFgxMTMrQndZTkh0WHY5OGVON0tDcktick8vc2JHT3MyZFB0TnFYa2pJT2dQRHdhQ1pOV3RhOGY5KytsUUNNSGoybnpYMmlveE5ZdXZRUkFnRS80ZUhScEtWTmJxNnhJMDFOOVFxZHZlekFnUTg0Y1dKLzg4L202dFYvQXVDbW03N0tzbVdQdGpwMzQ4Ym5TVTJkeE1pUjAxdnRqNDlQb2E2dWlsZGYvVjZIcitQMysvRDdmVHo3N0pjN1BDYzlmVFlMRjk3ZjNiZHlTZm41bVRnY1lRd2ZQclZOWGFIWHYwSkVKSGdwZEVySXNWcU0xczYzODR6dGRTY1ZPcStHQ0R2Y09kcDRIS3VFTGFlTUxyaHRBbWdqckMwd0htQ01GNTEyUG9ST0cyUXMyeElzYW1xTUZzVDYrbk9BTVk3TTdXN0E1L00ySDdQWjdFUkV4SGI1M29GQWdNT0gxN05yMXhzQUxGMzZTS3ZXMGtHRFJuTGpqZi9LNnRWL1l1WEtYek5yMXAxTW5MZ1VpNlgxQisxbHl4N0Y3VzVrMzc3M0dEZHVFVEV4U2ExZVk4MmFweGcxYW1hN0xiRUFYcStIdzRmWEV4YzN1TlVIKzh6TXQ4akoyY285OS95SW9VUEhkZm45U2UrNjBIWDYrUEc5ckZuekZBODk5SnNPdTV0dTN2d1M4ZkZER0RGaWVwdGpYcStIaFFzLzArNTFKU1Y1SERteUVZREl5RGltVDcrMTNmTSszaEwveWl2L1FXTmpiWnZ6L0g0ZlBwK0g1NTc3YXZPK3hZc2ZidmVlRnh3N3RwMVJvNjdCYm5lMjJ1OTJOOURZV0lQWDY4RnVkM1J3dFlpSVhDMEtuUktTbHFTMmhNNGRwNDJ4aGhINmFiOXFNZ1lZajMrYVpIUy92UkJBODZyYW5sdGNCOFVmd2Nyejgrd01pb0RSQTFvZUdmRjlONGkrOHNyanJiYmZmdnQvMmh4TFNock9IWGQ4cTB2M3JhdXJZdE9tRnpoMTZnZ1JFYkVzWC81NUJnMGEyZWE4NU9UUmZPSVRqN042OVovWXNlUHY1T2Ruc25EaEEyM1dkUXdFL09UbTdxU2s1Q051dmZYL05RZlQvUHpkbkRpeHI5MTdYNUNidTUyR2hocm16TG1uVmFCMXV4dG9hS2hwYmttVDRPRDF1bWxzclB2WTNnQnVkd08xdFpYTmU4TERvN0haN05qdER0TFRaN1c1ajgvblplL2VkeGt3SUptYW1uSzhYamN1VjFTbnZvQzQ5dHFIOFBtOHJmWjk5TkZ1Y25LMllyUFpXYjc4ODgzN0w3VkdhV2xwQWVmT2xUQm56aWZiSEROK05nTlVWcDRtS1NudHNqV0ppRWp2MHNkd0NVa1RrNHlnVXRWa0xPMng1UlJjUDl6c3F2cW50QmhJR3cvM2p6ZG12TjEzRnZhZWdmMW5vYVMrN2ZrbDljWmpTMUhMdmdFdUk0Q214eGtoZEZBRXhMa2dxVzJQMWF0dXhveGJpWWxKYW5kTTU0RUQ3emUzZUhhRzErc2hLK3RERGh6NEFLL1hUVmhZQk5PbTNVUjlmUlhIaisvdDhMcUpFNWV4ZS9jL0tDMDl3UnR2L0ppMHRDbE1uWG9qQXdlT0FJelpjK2ZOdTQrMWE1L2k0TUUxVEo1OEhUNmZsOTI3M3lJcEtZMkpFNWUxZTErLzM4ZStmYXVJajA5aDFLaVpYZnVEa1Q3RjUvTlFXSmhEUTBNMW16Zi9wYzN4ckt6VnJjYjQzbnJyTnpyc3NnMndmLy83V0swMlJvMmF4WUVESHpCOStpMXMzLzQzN3JycnU1Y2RTNW1jM0hxaW9JcUtJdkx5ZHBHU01vNlNrdnhPdDV3UEdEQ0UrUGdVOXUxN2o5VFVDYTIrRkttcUtnYmd6Sms4aFU0UmtUNUFvVk5Da2dWWW5tYU1JUVNqaTYxQ3AvbmlYYkJzbVBFQW81VnovMW5ZVjJLRTBjckc5cStyYklSZHhjYmo0eUlkTUNETUNLRURYTWFYRFFOY0VPRXdqa1U2akZidVNJZXhMK3I4dnA0U0ZSVlBSRVFjQUltSmFaU1V0SXpwZExtaW1rUG5rU01iMnl6emNQYnM4ZWJuYm5janI3LytRMnBySzNDNW9wZ3o1MjYyYkhtWnJWdi8ycWs2TEJZTHQ5enlkWGJ1ZkkyQ2dnT2NQWHVjTys5OG5NcEtZMDFPcHpPYzVPVFJPSjNobkRwMWxNTENROVRVbEROaHdsSk9uODVwZmk4WHk4N2VTbDFkSmJObjM5V20yNjcwZlkyTnRjM2pkdi95bDIvZzgzbDQrT0VuR0RKa0xLKysrbDJXTDMrc3pVUkJCdzU4d0tGRGE0bVBUK253dnFkUEgyUGZ2cFhjY01NWEtTOHZCQ0FqWXg1Wldhdlp1Zk1ONXM1dDIvTFlrWFBuenJKcTFlOFlNV0lhcWFtVEtDbko3L1MxZHJ1RCtmTS96VHZ2L0p6OC9OM05MYkpOVGZWVVZaMGhPanFSb3FJanJjWW5pNGlJT1JRNkpXUmRON3dsZE80NVk0d2xUSEJkK2hxNXVwSWpJWGtFckRBYTVDaXBoMk1Wa0ZzSk9lZi9XMzJaNVFQclBNYmpWTnNoWWgyeVd1Qy9PdTVSMm1WMWRaVllyYlpMTG51U2xiV2EydG9LYkxhV1g3c1hyNGZwZExvWVBYb09IazhqTTJiY2l0TVp6dENoRTdwVVIzUjBBcmZmL2kzeThuWVJFUkZEVTFNZHExYjl0dFU1SDE4T1pjZU92emMvSHovKzJqYjNjempDMkxQbmJRWU9IRUYwZEVLWDZoSHpmUGpoSHpsNU1xdDVhWTk1OCs1bDJMREoyR3gyWW1JU0dUdzRuZVBIOXpKOGVNdVNKbDZ2aDJQSHRwT1JNYS9WZXF3WHE2MnRaTjI2cHhrOWVnNnBxUk9hUTZmVmFtWFJvZ2Q1OTkxZk1IRGdjRWFOYXRzbDkrUEt5azd5NFlkL0lENCtoVVdMSHVUNDhYMWRmcCtEQjQ4aUlTR1Z2THlkemFHenNQQVFBSFBtZkpJMWE1NmtvYUdHOFBEb0x0OWJSRVI2amtLbmhLeFJjVWFYek54S0NHRE1yUHBwelhmU3B3MktNQjRMTHhyRzFaMGdlcldkUHAxTlFrSXFGb3NGaThWR2JXMEZsWlhGZUwydEMwMVB2NGJGaXovYnZGMVllSmpzN0MzTlFYVG16TnRhbmQrZGtHZXhXQmc5MmxqNnhPLzM4NmxQL1ZlbnIzVTR3bGk5K28vTjI2bXBFN2psbHEvejdydS81SU1QZnM4ZGQzeTd6MDdLOHJYc1M4K1kyeHRlT0F3dkh1NjkrMXN0ME4zdlJ1TGpVeGd4WWhvK240L05tMTlrOU9pNXJTWVNHajkrQ2V2Vy9abnAwMjhtTm5ZZ0FBY1BycWFwcVk2cFUxZTBlOCtHaGhyZWYvOEpIQTRYOCtiZDIrYjQ0TUdqbURwMUJSczN2b0RMRlgzSjVWWnljcmF4ZGV2THBLU01aOW15UjF0OUdkTlZnd2FOcEtqb2FQTjJkdlptQmc0Y1FWcmFaRnl1S0k0YzJjQ01HZTFQY2lRaUlsZUhRcWVFdEJVampKQUN4bnFSbnhxblNmU0RUWHRCdE00RGxVMXdydEg0YjJValZKMS9YdFVJNTl6UTVBV1AzMWcyeCtNSGo2OWwyOTJEYzkvVTFKU1RuNS9KekptM0E4WjR0YjE3MytXMTEzNEFHQk1KZFNRMWRRS3BxVzFiTTV1YTZzbkoyZHF0ZWpJeTV1RnlSUUpHNjFOVTFJQnUzZWVDeE1SaExGcjBJR3ZYUHMyaFEydVpPdlhHSzdwZmI0bHp1TEZaclZodE5peFg0Vy81MlhvWUdRY0xPdTZGZXNVc3dMYTEzYnYyd2hjWUhZMEZIakZpR3ZIeEtXemUvQmR1dnZuZk9IdjJPSHYydk11Y09YY1RFUkhUNXZ6R3hscmVlKy9YMU5WVmN1dXQzOERoYUg5MnIrblRiNkdzcklBUFB2aGZsaTE3bExTMEthMk8xOWRYc1dyVjd6aDE2Z2hUcHR6QXJGbDNOSGZkOXZ1OTdhN0plU21CUUlDYW12TG1GdDNUcDQ5UlhKekxzbVdQWXJGWUdELytXckt5VmpOdTNMWHR2aThSRWJrNkZEb2xwRjAvSFA2NDN3Z2JaK3VOOFlQVEJwcGRsVnlwQzJNMWgwWjEveDU3OXZSTUxZV0ZoM0E2d3hrelpqNWdoTTc3Ny84WkRRMDE3TisvaXVycTBpN2ZzN0d4bHAwN1grOVdQY09HVFdvT25SZXNXZk5VYzVmRGp0eDU1K1BFeFExcTk5aklrVFBZdDI4bHg0NXQ3N09oODN1anNrbE1UQ1FwS1FtSG8vZGJZNWUvYWdUT2g3cldBN3JMdHZYU2ZTMFdDd3NYUHNEYmIvOFA2OWMvdzZsVGh4aytmQW9USml4cGMyNWxaVEdyVi8rUjJ0cEticnJwSzhUSEQrbnd2bGFybGVYTFA4L0tsYjloOWVvL01XWEtqVXlmZm5OelM2Yk41cUNwcVo1YmJ2a2F5Y2taVkZXVllMUFo4Zm04NU9Sc2JUT3V1Q01ORGRVOC8veS9FUWdFOEhnYW1UNzlacnhlRDl1Mi9aV0VoS0hOeTc5TW5MaU1RNGZXc25YcnkxeDMzV1BkK0pNU0VaR2VvTkFwSWMxbE45Ym9YSE4rVGNpVkh5bDBTczhhUC81YWtwTXpXbzNuREErUEpqdzgrcEpqUER0ajZ0UWJPK3pxK0hFSERuekF2bjByMnozbTlicHhPRnp0M3F1c3JJRGMzQjBZbmRBN05uRGdDSEp5dHVIMyt6dGM3MUdDUzFKU0dxTkd6U0kzZHdkaFlaRXNXUEJBbXdtakNnc1BzM2J0VTRDRjY2Ly9Bb01IcDEvMnZuYTdreHR1K0JKcjFqekYvdjJyS0M3TzRkWmJ2d0ZBV0Zoa3F5V0U5dTU5bC96OFRNQUlwRXVYZnE1VHRZZUh4ekJ6NXUyNDNRMGtKYVdSa2pLT0RSdWVwYnE2bEZ0dWFWa1d5T2wwTVh2MlhXemE5Q0tabVc4eGE5WWRuYnEvaUlqMExJVk9DWGtyUnJhRXprMkY4TlVaUFR0N3FmUnZXN2E4MUdHWFFKL1BTMkxpc0V0ZWYrTEVmdkx5ZGpGdjNuMXR1djlacmJZT3V6RiszT1hHeExsY2tVeWMyTFlWS3pkMzUvblFlV2srbnhlcjFhckFHV1F1ZER2OXVNcktZclp0ZTRYaTRtT2twMTlEUWNFQjNuampSOHlaY3c4alIwNXZQaTg4UElidzhCaVdMLy84SmRmTS9MaXdzQWhXclBneXUzYTlRWEp5Um9lekg4K2RlMC96bHlFWEpxN3FyQWtURmdQR2U5eXk1V1h5OG5heGFORm5HRGl3ZFpmMk1XUG1jK1pNSHZ2M3YwOWpZeDF6NTk3VFo4Y21pNGlFS29WT0NYbFRrbUJ3Skp5cE05YnMvUEFFM0RuNjh0ZUpkTWFZTWZNWk1tUk11OGR5Y3JiUzJGalg3ckVMR2hxcU9YNThMOWRjODRuZUtLL2JxcXJPNEhSRzRIU0dVMUZSeE1tVFdaZGNSa1A2bHNMQ3c5VFZWZkxSUjN1dzJSeFlyVllDZ2NENXlhczJjL0prRmdNR0RPSDIyNzlGVWxJYU5UWGxiTno0UEd2WFBzWHUzUU5KVDUvRG1ESHpTRXhNNVpPZi9FRzN2bXl3V3EzTW1YTjNxMzI3ZHIzQjd0My82Tko5UGo0aDE4WGM3a2JXckhtU29xS2pYSFBObmMzZDNEOXV3WUw3OFhyZFpHZHZKanc4dXMya1hTSWkwcnNVT3FWZnVHa2tQSFBRZVA2UFhJVk82VGxKU2NPYng0OTkzT25UT1pjTm5kWFZwVmdzMWs2UFpidGFkdTkrdTlVa05CYUxsV25UYmpheEl1bUtzMmMvWXUvZTk3RFpITTNqY0QvNmFEZnIxdjBmQXdZa2MrMjFEekZxMURYTllUSTZPb0diYi80M1RwN01ZdCsrbFdSbGZjRHc0Vk9Kakl6cjBkYnRqSXg1REI4K3RVdlhyRjM3ZElmSEhJNHdvcU1UV0xMa2M4MUxwclRIWnJPemRPa2pwS1NNSXlOamJwZGVYMFJFcnB4Q3AvUUxONDJFWnc4YW85Wk8xVUoyQll6dFc1L3hKVWcxTnRaUlcxdlo3ckdMVzJpY1RoY05EZFZ0emlrdlAwVk1UR0t2ZDF0MXV4dkl6ZDNaWm45SlNYNjc1NmVuejhicERNZm44eEFSRWN1SUVUUGFkRnZzcmd1VEt6bWQ0VDF5UDJscnhveGJtVGJ0NWxZL1Y2Tkd6U0l5TXA1QmcwYTIyOTNWWXJHUWxqYUZ0TFFwMU5WVkVSa1pkOW5YTWNZZGQyNXlxVTkvK21mbmx4WHEydXpDbi8zc2IxcHRQL2pnTDF2VnZIRGhBNTI2ajhWaVllellCVjE2YlJFUjZSa0tuZEl2eElYQjdDR3c0N1N4L1Y2K1FxZjBqSjA3WDJQbnp0YzZQSDVoeVpTRWhGU09IZHZPcGswdk5xKy9XVk5UVGxIUlVjYU5XOVR1dFh2M3ZzZmV2ZS8xU0oxMWRWVnMyUEJzcDg4ZlBud0t3NGRQdWZ5Sm5iQnIxNXZVMUpSaHN6a0lCQUxOYXlvbUpZM29rZnRMKzlyN0ltUHc0RkdkdXJZemdiT3JOQjVZUktUL1V1aVVmbVBGaUpiUXVmNGtmSEdhTWJ1dHlKV1lQdjFtaGcyYjNPNnhyS3dQcWFrcEIyREdqTnVvcVNrak4zY0hmcjhQTUdiclRFMmQyTHpHNThlbHBJeGo2TkR4bmFyajlPbHNDZ3NQZDNnOExtNHd0OTMyelRiN1AvcG9EMXUydk5TcDErZ3VyOWZOOGVON215ZTFDUStQWnVyVUczc3MxSXFJaUVqZnBvL2MwbS9NSFFLeFlYQ3VDUnA5c0w3UUNLSWkzZlc1ei8zaGt0MEZseTE3dFBsNVZOUUFicm5sNjEyNi82QkJJNWs4K2JwT25ldnplVG9NblM1WEZINi90OTBsWE1MRG80bUtpc2RxdFhXcHRxNllOKzllNXMyN3R6bDBkclY3cFlpSWlBUTNoVTdwTjZ3V3VIRUUvQzNiMkY3NWtVS25YSm5lNmk0WUU1UEV3dzgvMGFVZ09HM2FUVXliZGxPN3h4WXYvbXlIMXcwZlByWFZ4QzZkRGNiejUzK0srZk0vMWVuNlFHR3pPOUxTTk90Wlg1S2NuQWJvWjFsRXBLczB3RUw2bFZzdUdzNTB0QnhPMVpoWGkwaEhMQllMZHJ0RFkrQ0VwcVo2eXN0UG1WMkdBR1ZsSjNHN0c4d3VRMFFrS09rVGpmUXJ5WkV3S2JGbCsrMzJKKzRVRWVrVFVsSlNLQzh2TkxzTUFjckxDMGxJaU1kaXNXQ3oyZFRhS1NMU0JRcWQwdStzR05ueS9JUGo0UFdiVjR1SXlLWE1uajJUa3BLT0o0aVNxNmVvNkNEcDZTT3hXcTA0SEE2RlRoR1JMbERvbEg1bmNTcTR6ZytWcS9QQWxpSno2eEVSNmNpa1NaT0lqWFZ3K1BBNnMwdnAxN0t5VmhNVzVpVTFOUlc3M1k3VDZWVDNkeEdSTHRCdlRPbDNuRFpZZnRFYTl5cy9NcThXTVkvVEdUQzdCT2t4VFVEb1R1NXkvLzJmb3JJeWw0TUgxNXBkU3IrVWxiV2Fpb3BqTEZnd0Q3dmRUbFJVRkE2SHcreXlSRVNDaWtLbjlFc1h6MXE3dHdSSzZzMnJSY3dSVU9ZTUlhSDdQOU9ZVk1yT0k0ODhRRU5EUGhzMlBFMU96bGJLeWs2YVhWcElLeXM3U1U3T1Z0YXRlNUthbW1Nc1dUSVhtODFHWkdRa2NYRngyTzMya1AyU1EwU2tOMmpKRk9tWHhzUkRlaHprVlJuYmIrZkJvNVBOclVtdXJ2RHdBQjZQUGpTR2drQ2dQcVFuZDdGYXJZU0ZoWEhmZlo4a016T1RJMGYyY3Zqd0J6aWRFUlFYbnpDN3ZKQ1RuRHdjdDd1ZXhNUUV4b3daMGR5bE5qdzhuUGo0ZU1MQ3d0UzFWa1NraXhRNnBkKzZld3o4OTA3aitkdDU4SmtKTFdNOUpmUWxKZ2FvcS9QajgrbkRZM0R6WUxHVWhmemtMbmE3bmVqb2FPYk5tOGVFQ1JPb3JhM0Y2L1hpOS9zSnFObStWMWdzRnF4V2EzT1gydGpZV0Z3dUYzYTdQanFKaUhTVmZuTkt2N1ZrR1B4cFAxUTFRWVBYbU1uMjluU3pxNUtySlM3T1NsbVpsK3BxMEVpRFlPVUh6bUcxMW1HM1I0VDg1QzUydTUySUNPTjl4c1hGNFhhNzhYZzgrSHcrQmM4ZWRxSGwzT0Z3NEhRNmNUZ2MyTzMya1A3NUVoSHBUUXFkMG0vWkxIREhhSGp1a0xIOVdnN2NsZzZoMlU0aTdVbExDM0QwcUJldjEybDJLZEl0RFZnc0o3SGJIZjFtY3BjTExicDJ1eDJYeTBVZ0VGRGc3Q1VXaTZYTlEwUkV1a2VoVS9xMTI5TGhwU1BnOFVOeEhldzhEWE9HbUYyVlhBMFhKbWhKVDI4Z1A5K054K05DdnhLRGhSYzRoOFZTMEM4bmQxRUFFaEdSWUtOK0l0S3Z4VGhoV1ZyTDltdkh6S3RGcnI0TEU3UU1HK1lsSXFJRXEvVWN4dkliVFdhWEpoOWpzVno0LzFJSmZJVFZlaEtIdzBGa1pLUW1keEVSRWVuajlMVys5SHVmSEFQdkh6ZWU3ejhMQmRXUUZtTnVUWEwxWEpna0pEWFZ6cmx6NTZpdFBhTUpXdnF3bHNsZElqUzVpNGlJU0pEUXY5TFM3NlhGd05TQlJ1QUUrRnMyZlBNYWMydVNxMHNUdEFRSFRlNGlJaUlTbkJRNlJZQzdNbHBDNS9xVHhwcWRBMXptMWlSWGx5Wm9DUTZhM0VWRVJDVDRLSFNLWUV3ZWxCeHBUQ2JrOGNQYitmRFFCTE9ya3F0TklVWkVSRVNrNTZsUGtnakdNaW1meUdqWmZpdlhDSjhpSWlJaUluSmxGRHBGemxzeEVpTE90LzNYdUdGTmdibjFpSWlJaUlpRUFvVk9rZk5jTmlONFh2RDNiUE5xRVJFUkVSRUpGUnJUS1hLUnV6TGdqV01RQUU3V3dONFNtRDdJN0twRVJBeFpXVmxrWnU2bHNMQVFseXVTRXllMHVIQlBTMHNiVFZOVFBhbXBRNWsxYXdZVEowN1VlRzhSa1N1azBDbHlrWUVSTUM4RnRoWVoyNjhmVStnVWtiN2h1ZWRlcExyYVQxTFNHT2JOVzA1Q3dsQ3pTd3BaNWVXbktDOHZaTzNhVEhidjNzOEREOXluNVhsRVJLNkFmbnVLZk14ZEYwMG90TFBZbU5GV1JNUk1Uenp4WjJ5MlZPYlBmNGlNakxrS25MMHNJV0VvR1JseldiVG9jMWl0S2Z6aEQ4L1MwTkNBeitjenV6UVJrYUNrMENueU1aT1RJRDJ1WmZ0VmplMFVFUk05OTl5THhNYW1NMzc4WXJPMW1IWG5BQUFnQUVsRVFWUkw2WmNtVFZyR2dBSHB2UERDeTlUVzFpcDRpb2gwZzBLblNEc3VYajdsd3hOUTd6V3ZGaEhwdjdLeXNqaDN6cytFQ1FxY1pwbzRjUmwxZFpDWm1VbFRVeE4rdjliVUVoSHBDb1ZPa1hZc1N6UEdkd0kwK2VDMUhIUHJFWkgrYWRldXZRd2NtSEg1RTZYWERSa3lua09Ic3FtdXJsWnJwNGhJRnlsMGlyVERab0ZQald2WmZ2MFlOS2kxVTBTdXNsT25Da2xJU0RXN0RBRVNFbElwTFMybHBxWUdyOWRMSUJBd3V5UVJrYUNoMENuU2dSdEhRTHpMZUY3bmdkZTBNb0dJWEdWaFlSR2FOS2lQU0V3Y2h0UHB3dVB4NEhhN0ZUcEZSTHBBb1ZPa0F3NHJQREMrWmZ1MUhMVjJpc2pWVlZDUWEzWUpsOVRZV0l2YjNXREthemMxMVYvMTF5d3VMc0RuOCtGMnV6V3VVMFNrQ3hRNlJTNWh4Y2pXcloydnE3VlRSRUxBd1lOcjJiangrU3Urei9yMXo3Qm56enRkdXNidjk3TjE2MTg1ZWZKUXQxLzM1TW1EL1BXdjM2RzQrT3IvVWc0RUF1cGVLeUxTUlhhekN4RHB5eHhXdUg4OFBMSFgyUDU3anJHT1o3ais1b2hJRUNzcU9rcDlmZFZsejl1NDhYbkt5d3M3UEY1ZFhVcHBhY0Vsdzkrc1dYZVNtanFoZWR0cXRkTFFVTVBPbmErUm1qb0JpOFhTZkt5eXNwaXRXMTl1OXo3VHA5L0trQ0hHcEVwRGhvd2xJV0VvcTFZOXdZb1ZYMmJBZ0NHODhzcmpsMzAvTTJmZXpzU0pTeTU3bm9pSTlDeDlkQmE1akp0R3drdEhvS0xSYU8xODQ1Z1JSRVZFZ2xWall3MFJFWEdYUFcvY3VFV1g3TWE2ZS9jL2lJd2N3TGh4aXpvOEp5RWhsWXFLMDYzQ2ExemNZTTZjeVNNN2V6TjJleGdBZHJ1VGlJaFlpb3R6R1R0MkFRNkgwYzJrb3FLSW9xS2plRHlOemRmYjdRNXV1T0dMdlBQT0x6aDlPcHVCQTBjd1o4N2RsM3d2MjdhOWd0L2ZNMk1rMU1vcEl0STFDcDBpbCtHd3dxZkh3Zi91TTdaZnpUSFc4VlJycDRnRXErcnFNdUxqTHo5QjBjQ0JJd0R3ZUpwb2JLeHRjOXpoQ0NNc0xJSzR1TUZ0amtWR3htRzEyZ0FvTER6RTRjUHJXaDJQaUlqaDZORk56ZHN1VnpRelp0d0t3TlNwSzRpT1RnRGd2ZmQrVFdSa0hFT0hHdC8yRlJmbmtwMjltV3V2ZllqYmIvOFdkcnNEZ0xGakYxenl2V3pmL3VwbDM2K0lpUFFPZld3VzZZU2JSOEhMUjF0YU85L01OWUtvaUVpd3FhMnRwS21wanBxYThrNWZVMUNReFlZTnp4SVZGZDlxZjMzOU9jcktDaWt1YmozaFVVMU5HWGZkOVQzaTQ0Y0FNR2JNUElZTm04VDY5Yyt3Y09FRHpZRXlFQWp3empzL0p5TmpIbVBITHFDazVLTlc5eWtyTzhucDB6bk1uLzhwYkRaNzg3M3o4bmF4Y09Gbm1nT25pSWowYlFxZElwM2dzQnJyZHY3K2ZHdm4zN0xoenRGcTdSVHByd1pHUUVtZDJWVjBUMW5aU1FET25NbkY0Mm5DNFFqcjFIV1JrWEhjYzg4UFcrMTcvLzBuaUlzYnpKdzVuMnplNS9ONWVPNjVyN1M1M3VXS3d1LzNzWEhqODl4ODg3OWhzVmpJeTl0RmFXa0JDeFk4ME81cjd0dTNpdGpZUVl3ZHU3Q3piMDlFUlBvZ2ZXUVc2YVJiUnNGZkwycnRmQ3ZYQ0tJaTB2K2t4MEgrNWVmaDZaTUtDdytkYnpXMFVGQndnUFQwYXpwMVhXMXRCYzg5OStWVysveCtINmRQWjVPZHZmbXkxMXNzRmhZcytEUnIxanhGVFUwNTRlSFJaR2EreWJScE56VzNpRjZzdlB3VUowN3M0L3JydjREVnFzbjJSVVNDbVVLblNDYzVySERmV1BqRGZtUDc3K2ZIZG9iWnpLMUxSSzYrK1VQaDU3dU1aWlR1eWpDN21zNExCQUlVRmg0a05YVVNGb3VGbkp4dG5RcWQwZEVKakIrL21Qbno3MnUxZjlXcTN4RVhONWk1Yys5cDN1ZjMrMWkvL2htY3p2RG1mYSsvL2lPcXEwc3YydjRoZ1VBQW44L0QvdjN2YytEQUJ3RE1ubjFYOHptVmxjVllMQmFxcXM2UWxqYTUyKzlaUkVUTXA5QXAwZ1czcHNOZmprQzEyM2k4bFF2M2pqVzdLaEc1Mm00WURoOGNoeGNPRzYyZVV3YWFYVkhuRkJSa1VWZFh4ZHk1UnRCY3MrWkpLaXFLaUk5UDZmQ2FRNGZXa1puNUZnREhqbTFyZGN6bjgxQlVsRTEyOXBZMjEwVkZKVEI3OWljQXVQYmF6K0x6ZVM1Ym45ZnJibjZlbmo0TENMQisvVE80WEZHTUdUUHZzdGVMaUVqZnBOQXAwZ1VYMXUzODQvbld6cjlsd3gyajFkb3AwaC85Y0FGOGJSMThmWVBSNjJGK0NreEpNcnVxU3p0MGFBMU9aempEaGszQ1lyRVNHUm5IbmozdmN0MTFuKy93bXJGakZ6Qnk1TXgyajYxYjkyZGlZd2N5WThadHJmWnYydlI4cStWSkVoTlRPMVhmeHljU1NrKy9ockt5azJ6Zi9pb2pSODdvOVBoVEVSSHBXeFE2UmJyb2xsSEd1cDFxN1JUcDM2SWM4S3VsOFB3aFkvM2VONDcxN1AydEZoalpnL2M3Y1dJL3hjVzV6Smh4Vy9OTXNKTW1YY2VPSFgrbnFPZ29LU2x0QjZtWGxoYmc5VFoxZUUrdnQ0bkd4anJPblR2VGFyL2IzVWh0YlNYRnhjZUlpa29nT2pxQjdkdGZiYmRGRk1CaXNmTFp6LzZtM1dOVHB0ekF3WU5yS0N3OHpNaVIwenY3ZGtWRXBBOVI2QlRwb2pDYnNWektudzRZMjJydEZPbS9vaHp3eFdudzBFVElyNFQ5cFplL3ByTXN3TGExUFhPdnBxWjZ0bTM3RzlIUkNVeWVmRjN6L3ZIanIrWHc0WFZzMnZRaWQ5NzVPQzVYWkt2cjl1OS92MDJndkZodGJRWFYxV1Z0enFtdHJjQnF0WFB1M0JrbVRGakt1SEVMOFhvOUpDUU01WnByUHRIcTNETm44dGk5K3g4ZHZrWjRlRFFPaDR1NnVzcXV2R1VSRWVsREZEcEZ1dUcyZFBoYkRsUTJHcTJkNytUQjNXUE1ya3BFekJMbE1NWjE5dlRZem0yWFArV3kvSDQvNjliOW1icTZTcFl2LzN5cnRTMXROanZ6NTMrYTk5OS9nalZybnVUR0cvKzExZkhycnZzOFhxK253L0dZYTljK1JVek1RR2JOdXFQVi92WHJueUUyZG1DckNZWUFuTTRJQmc5T2I3V3ZzYkgya3ZYWDFWWGg5VFlSSGg3ZHFmY3JJaUo5ajBLblNEYzRiZkRBZUhoaXI3SDk4bEdqMjYxTGY2TkVwQS94Ky8xczJ2UUNwMDRkWWZMazZ4Z3hZbHFiYzFKVEp6QnAwbklPSGx6RGh4LytudVhMSDhQcGREVWZ6OHI2a0wxNzMyMzMvb0ZBNFB4RVFwdmI3SStOWGRydHVvOGQyOGJaczhkeE9zTXBLZmtJdXoyTTFOU0ozYjZmaUlpWVN4K1JSYnJwcHBId3lsRW9iVEJhTy8rYURRL3JNNUdJOUJGTlRmV3NYLzhNaFlXSEdEbHlacHR1clJlNzVwcFBVRnRienZIaiszampqUit6ZVBIRERCNDhDb0RwMDI5bSt2U2IyNzF1NWNyZk1tQkFjcHNXemIxN1Z4SVJFZFBtL01iR1drNmRPdHBxWDBWRlVadnpZbUtTS0M0K1JrMU5QWU1IcHpONTh2V0VoVVZjOWoxM3hPLzM0L041c1ZvMURrSkV4QXdLblNMZDVMREM1eWJEZis4MHRsL05oanZTWVlEcjB0ZUppUFMyb3FKc05tNThqcnE2S2pJeTVySmd3ZjFZTEpZT3o3ZGFyU3hkK2dpYk5yMUlidTRPM25ubjU4eWRldzhUSjdadXJYUzdHOG5MMjBsWVdDUit2NWV5c2dJR0R4N2Q1bjdUcDkvVTd1dVVsUld3ZXZVZlcrMExCUHh0emhzOGVEU2pSOC9wekZ2dFVGYldHdXgySjFhcmpaS1NQQUlCUDNGeGc2L29uaUlpMGowS25TSlhZSG1hTVpIUThYUGc4Y016QitIcnM4eXVTa1Q2TzRjakRLL1h3K0xGRHpONjlPeE9YV08xMmxpOCtMTU1IanlhM056dFpHUzBYUmZUWnJPemJkdmZDQVQ4V0N3V0VoSlNPNzErcHRNWnpxaFJzMWl5NUo5YTdTOHNQTXlXTFM5MTZoNWRjZXpZVmlvcml3SGp6MlBjdUVVTUhUcSt4MTlIUkVRdXp4SUlCQUptRnlFU3pETFB3TGMzdFd6LzM0MlExclpYbVloSWx6MzIyR004K3VpZnVuV3QxK3RwTlNsUVQ3cncwZUZTcmFkOVFTQVFJQkFJWUxWYWUrUitUei85R0YvNHdoZElURXdrS1NrSmg2TjMvbnhGUkVKTnovd1dGdW5IWmcyR2lZa3QyNy9mWjE0dElpSVg5RmJnQkNOczl2WEFDVWFkUFJVNFJVU2srL1NiV0tRSGZPbWk5Y3IzbHNDTzArYlZJaUlpSWlMU2x5aDBpdlNBOURoWU1hSmwrdy83d2R0MmJnd1JFUkVSa1g1SG9WT2toM3h1TW9TZm41cnJkQzI4ZnN6Y2VrUWsrS1dsdFowWlZzeVRuSndHOVAyeHJDSWlmWTFDcDBnUGlRdUR6MHhvMlg3aE1GUTFtVmVQaUFTL3BxWjZ5c3RQbVYyR0FHVmxKM0c3Rzh3dVEwUWtLQ2wwaXZTZ1Q0eUdJVkhHOHlZZlBIM0EzSHBFSkxpbHBLUlFYbDVvZGhrQ2xKY1hrcEFRajhWaXdXYXpxYlZUUktRTEZEcEZlcERkQ2wrWTJyTDl3UW5JcXpLdkhoRUpick5uejZTazVMRFpaUWhRVkhTUTlQU1JXSzFXSEE2SFFxZUlTQmNvZElyMHNEbERZUHFnbHUzZjdEYXZGaEVKYnBNbVRTSTIxc0hodyt2TUxxVmZ5OHBhVFZpWWw5VFVWT3gyTzA2blUwdXhpSWgwZ1g1aml2U0NyOHdBNi9rdndiTXI0UDNqNXRZaklzSHIvdnMvUldWbExnY1Byalc3bEg0cEsyczFGUlhIV0xCZ0huYTduYWlvS0J5TzNsc0RWVVFrRkZrQ2dVREE3Q0pFUXRIdjk4R2J1Y2J6U0FlOGNCUEVocGxiazRnRUg3L2ZUME5EQXkrODhCTDE5UmFTazhlVGtKQktZdUl3czBzTFdXVmxKeWt2TDZTbzZCQmhZVjRXTEppTHpXWWpPanFhUVlNR0VSNGVycFpPRVpFdVVPZ1U2U1VOWG5od0pWUTJHdHZYRDRkdlhtTnVUU0lTbkx4ZUx6VTFOV1JtWm5Ma1NBNmxwYVU0blJFVUY1OHd1N1NRazV3OEhMZTduc1RFQkVhTkd0SGNwVFk4UEp6RXhFU2lvcUt3MisxbWx5a2lFbFFVT2tWNjBjWkMrTkgybHUxZkxJYXBBODJyUjBTQ2w5ZnJwYkd4a1hQbnpsRmJXNHZYNjhYdjk2Ti94bnVIeFdMQmFyVTJkNm1OalkzRjVYSXBjSXFJZElOQ3AwZ3YrOVltMkgzR2VKNGNDYyt1TUdhNUZSSHBLci9majlmcnhlUHg0SGE3OFhnOCtIdytCYzhlZG1GWkZJZkRnZFBweE9Gd1lMZmIxYVZXUktTYkZEcEZlbGxwQXp5MEV0dytZL3ZCQ2NaRFJLUTdBb0ZBbTRmMFBJdkYwdVloSWlMZG85QXBjaFc4bWdOUEhUQ2VPNnp3ekFxajFWTkVSRVJFSk5TcG40aklWWEIzQmd5UE1aNTcvUENMVEhQckVSRVJFUkc1V2hRNlJhNENxd1crT2J0bCs4QlplRGZmdkhwRVJFUkVSSzRXaFU2UnF5UmpBTnllM3JMOXAvMVFVbTllUFNJaUlpSWlWNE5DcDhoVjlNaGtHT0F5bmpmNjRLYzdRSU9xUlVSRVJDU1VLWFNLWEVYaGR2akdySmJ0dzJYd1ZxNTU5WWlJaUlpSTlEYUZUcEdyN0pwa1dER2laZnVwQTNDNjFyeDZSRVJFUkVSNmswS25pQW0rT0EwR1JoalBQWDc0eVE3d3E1K3RpSWlJaUlRZ2hVNFJFN2pzOEowNUxkczVGY1phbmlJaUlpSWlvVWFoVThRa0V4UGhrMk5hdHA4N0JBWFY1dFVqSWlJaUl0SWJGRHBGVFBSUGsyQll0UEhjNjRjZmJnTzN6OXlhUkVSRVJFUjZra0tuaUlrY1ZuaDhMbGd0eG5aQk5meGh2N2sxaVlpSWlJajBKSVZPRVpPTmlvTUhKN1JzdjVzUFc0ck1xMGRFUkVSRXBDY3BkSXIwQVo4ZVo0enh2T0JuTytGTW5YbjFpSWlJaUlqMEZJVk9rVDdBYW9IdnpZTVlwN0hkNElYdmJ6V1dVeEVSRVJFUkNXWUtuU0o5Ukx3TC9tTnV5M1orRlR4MXdMeDZSRVJFUkVSNmdrS25TQjh5ZlpEUjFmYUNOM05oWjdGNTlZaUlpSWlJWENtRlRwRSs1ck1UVzQvdi9Pa09PRjFyWGowaUlpSWlJbGRDb1ZPa2ovbjQrTTQ2RHp5KzJSam5LU0lpSWlJU2JCUTZSZnFnajQvdkxLeUJIMitIZ0hrbGlZaUlpSWgwaTBLblNCODFmWkRSMWZhQ25jWHcvQ0h6NmhFUkVSRVI2UTZGVHBFKzdJSHhNRCtsWmZzdlIyRHpLZlBxRVJFUkVSSHBLb1ZPa1Q3dU8zTWdQYTVsKzc5M3d2Rno1dFVqSWlJaUl0SVZDcDBpZlZ5WURYNnlDR0xEak8wbW56R3hVTFhiM0xwRVJFUkVSRHBEb1ZNa0NDUzQ0Q2NMd1dZeHRzL1d3N2MzZ2NkdmJsMGlJaUlpSXBlajBDa1NKTWJHdzlkbnRXem5WTUFQdDRGZlU5cUtpSWlJU0IrbTBDa1NSSzRmRG5kbnRHeHZQdzIvM20xZVBTSWlJaUlpbDZQUUtSSmsvbmtLekIzU3NyM3FPUHoxcUhuMWlJaUlpSWhjaWtLblNKQ3hXdUI3ODJCaVlzdSsvenNJR3d2TnEwbEVSRVJFcENNS25TSkJ5R0dGbnk2QzRURXQrMzZ5QS9hZE5hOG1FUkVSRVpIMktIU0tCS2tJTy94OE1TUkhHdHYrQVB6SFpqaFlabTVkSWlJaUlpSVhVK2dVQ1dJRFhQRExKUkIzMFJxZTM5b0lSOHZOclV0RVJFUkU1QUtGVHBFZ056RENhUEVNdHh2YlRUNzRob0tuaUlpSWlQUVJDcDBpSVdCRXJESEcwMzcrYjNTalY4RlRSRVJFUlBvR2hVNlJFREVwRVg2eTBKaGtDQlE4UlVSRVJLUnZzQVFDZ1lEWlJZaEl6emx3RnI2MUNUeCtZOXRsaDE4dmdkRUR6SzFMUkVSRVJQb250WFNLaEpncEErRy9GNEhUWm13M2V1RnI2K0ZBcWJsMWlZaUlpRWovcEpaT2tSQjF1QXorZlpNUk9nRnNGdmpPSExnMjFkeTZSRVJFUktSL1VlZ1VDV0U1RmZEMURTM0JFK0RSeVhEdldQTnFFaEVSRVpIK1JhRlRKTVRsVk1BM05rRDlSY0h6MWxId3I5UEJhakd2TGhFUkVSSHBIeFE2UmZxQkU5WHduVTF3dHI1bDMrUWsrTUY4aUhhYVY1ZUlpSWlJaEQ2RlRwRis0bHdUUEw0WnNpdGE5ZzJLZ1A5WkRDbFI1dFVsSWlJaUlxRk5vVk9rSC9INDRXYzdZVU5oeTc0SU8vem5mSmcreUx5NitvS0FweExjWmVDcncyS3hFUEEzbVYyU1hNenFKQkFBckJFRUhJbFlISEZZTEJZc0Z2VVJGeEVSNmVzVU9rWDZvYjhjZ2VjT3RkNzMrU253eVRIbTFHTzJRRjB1ZUtzQm45bWxTQ2Y0c2VLM1JCRndqY1J1dDJPMWF2VXZFUkdSdmt5aFU2U2ZldTBZUEhVQS9CZjlCbGcyREw0NTIxaGVwYjhJMUJ3RWY0UFpaVWdYQlFMZzlUdndoR1hnY3JtdzJXeG1seVFpSWlJZFVPZ1U2Y2NPbHNMM3QwSzF1MlZmZWh6OHh6d1kyZy9HZVFicWNnbDRLK2xIR1R1a0JBSlE1M2JpRHh0QlZGU1VncWVJaUVnZnBkQXAwcytWTnNEam0rQ2pjeTM3d216dzJGUmphWlZRRlhCWFFNTngxS1UydUhsOVVGWVhUV3hDR2k2WFMxMXRSVVJFK2lDRlRoRnBkNEloZ0ZtRDRkOW5RMXlZT1hYMXBrQmREbmpQWGY1RTZmT3FHNncwTUpTRWhBUWNEb2ZaNWZTcXJLd3M5dTdKcExDd2tNaUlNSTdsRlpoZFVzZ1puWjVHZlgwVFE0Y09aY2JNYTVnNGNhSW1yUklSdVVJS25TTFM3SzFjK09OKzhGMzBXeUhHQ2QrZVl3VFFVQktvM2c4QjkrVlBsRDdQN1lHVGxRTVlPblFvTHBjclpNUEJpeTgraDg5ZFJjYUlKRktURXhnNkpON3Nra0xXcWRNVkZCYVhjelMzQkljcmp2cys5WUFtclJJUnVRSUtuU0xTU240Vi9HZzduS3BwdmYvV1VmQXZVOEVaSXNQbUZEcERoOXNEK1dlalNFbEpJVG82T2lTRHdaK2ZmSUpSdzJKWVBHK2MyYVgwTytzMkh5YnY1RGtlZU9oUlRWb2xJdEpOb2ZjdnM0aGNrVkZ4OFBRTmNNOFlXazJ3ODA0K1BQb0I1RldaVmxyUFV1QU1HVTRIK0h3KzNHNDNmci9mN0hKNjNJc3ZQc2VvWWRFS25DWlp1bkFDbzlKaWVmbWxGNml0cmNYbjB6aHdFWkd1VXVnVWtUWWNWdmpuS2ZDN1pUQW9vbVYvVVMxOFlUVThzYmYxakxjaVpnc0VBbmk5WGtLdDgwNVdWaGErcGlvV3p4dHZkaW45MnJJRkU4QlhTMlptSmsxTlRTSDU1WWFJU0c5UzZCU1JEbzFMZ0dkV3dPM3BMZnY4QWZoSEhqejRIcnh4clBYNFR4SHBXWHYzN0NSalpKTFpaUWd3Zm5ReTJVY1BVVjFkcmRaT0VaRXVVdWdVa1VzS3M4Ry9Ub2RmTG9hazhKYjl0Ujc0dzM3NDNQdXdzOWk4K2tRdUNMVldUb0RDd2lKU2t4UE1Ma09BMUNFSmxKYVdVbE5URTVLdDZpSWl2VW1oVTBRNlpjcEFlUFltZUdCODY4bUVUdFhBNDV2aEd4dmdaRTNIMTR0STEwV0VoMm1XMmo0aU5TVUJWNWdUajhlRDIrMVc2QlFSNlFLRlRoSHBOSmNOUGpzUm5yOEpscVcxUHJidkxEenlQdng0T3h6WDhwY2lQU0kzWCt0dzlpVUZoY1VoUFdtVmlFaHZVZWdVa1M1TENvZHZ6NFkvWEFjVEVsdjIrd093b2RDWTVmYmJteUNyMUx3YVJTUTQ5ZlV3RjZxVFZvbUk5Q2FGVGhIcHRvd0I4TnVsOE4yNU1EaXk5YkhNTS9DMTlmRGx0YkR0dERuMW1hbWh3YzJxZFFlb3FLenQ4clVyMSs1bjg4N3N5NTduOWZyNHkydGJPSlJkMkowU203MjFhamQ3RHg3djl2Vm56bFpkTWlpVWxLcnB1eS9KT25LUzcvN3M3MVJXMVYzeHZWNzgrMmJlZUc5WHA4OXZhdkx3cXlkWGtwM1g5cGRDSUJEZ2o4K3Y0Wm0vYnV6VXZmNzgwbnJXYkQ3VTZ2cmF1c1pMUGp3ZWI2ZHJGUkdSbm1NM3V3QVJDWDdYcHNLOEZHTTIyNWVPUVAxRm4rdU9sTVAzdGtCYUROdzNEcFlPQTV1bDQzdUZpdnlDRXQ3K1lBK0ZSZVg4ODJlV2R2bzZqOGZMQnh1eW1EbDVCQXRuajcza3VUNmZuNjJaeDBoTWlHYmkyTlFPejZ1cGJXRGo5cVBNbWpxS1FVbXhiWTV2M0hHVTJkTkdNWDNTaURiSFRoU1djaWk3a0J1WFRNRnV0N1U1WHQvUXhJOSsvU2JKZytMNGo2L2UyZWI0ODY5dVlrL1djYjcrMkUya0RkVXNySDNCME9SNHp0WFU4OXE3TzNuMGdjdi9iSlpYMUZCYjM5VHVNWWZEenRvdGh4azlNcG1ZNlBCMnp4bVdrb0RGWXZ5bDM3RTNqL3dUSlNUR1J3Tncra3hscTNNanc4UFl2aWVYOFdOU0dIN1J6NHZWYW1Id3dMam1iYS9YUjliUmswd2VQNng1WDJsNU5kLy8rZXM0SExibTE3dVl4K1BqdGh1bWMrT1NLWmQ5ejVlalZrNFJrYTVSNkJTUkh1R3d3cjFqNFpaUjhFNCt2SlVMWlEwdHh3dXE0V2M3NGNuOXNHU1lFVDdIaGZDa25CUEhwakp4N0ZBT0hDbWd1S1NLNUVGeGw3OElPSlJ6Q3JmYnk4eXBJM3VzbHByYVJ0NWJzNTloS1ludGhzNUxPWDZ5bFBmVzdPZTZSWlBhRFoxWlIwN2k5d2VZTWo2dG5hdGgyc1RoN05pVHg1TXZydVB4cjl4QlpFUll0OTZEOUp6NEFWRXNuVCtCL0lJU21wbzhoSVU1TG5uK3FuVUgyTFk3RjRlajdmOS9BTHZkeHA5Zlh0OW12OThmd092MThic2ZQNGpEWVNjUUNMQis2eEZtVDBzbk1UNGF2OS9QajM3OVpwdVE2SFRhK2RzL2RyUzZUNWpUemkrK2Z6OU5UUjQ4WGgvNUowcndldjBNVDAya3RxNFJnQXM1OE1mL2ZrKzdBZmhYVDY2ODdKK05pSWowRG9WT0VlbFJrUTY0Ynl4OGNneHNMSVRYajBGT1JjdnhxaVo0TTlkNEpFZkMwalFqZ0tiRm1GZHpkeHpPT2NWVGYxbDN5WFA4L2dDQkFQejMvNzU5eWZNZWUzQVo0MGFuQUxBM3kram0rc1QvZmRqbXZJaHdKNy80L3YzZHJMaDM3RHRrVEhSenpiUlI3UjZmUEg0WWkrYU1aZlBPSFBZZkxtRCtySXlyV1Y2Lzlld3JHOWwvdU9OSmlBS0JBQmFMaFcvKytLOGRudlAvL3VWbVVvY1kzd3lOR1pYTVZ4NjlzZm1ZMys5bjlhWkRqTTlJYVQ3bjQvWWZMdURKRjlZMmJ4ODRjcExTOG1xKytQQjFyYzc3MXBkdVk4amdBUjNXY1RTM2lQOTdlUU1BYjMrNGgzVmJqalFmKy83UFgyOSsvaThQTFFlTWx2MzIrSHg5ZTZ5b2lFZ29VK2dVa1Y1aHN4aGhjdWt3T0ZSbWhNK3RSY1prUXhjVTF4bmRjVjg2QXFQaWpIT1hwMEZDKzczMCtoU2Z6NC9iN1dYMHlNRU1UT2hlWWo1VFdrWCtpYlA0ei8raGxGWFVzUGZnQ2FaUEdrNzZpTUc4L3Q0dXhveEtidTQ2NjNEWUtDazl4MDkvOTQ5VzkzbDM5VDVXclR2UXZEMXJ5a2dldUh0Qm05ZDcrcVgxV0sxdHV4MjYzVjQyNzh4aCs1NjhkdDluUnlxcjZqaDR0SkNNa1lPSmpBamo3Ky9zYVBjOHY5OW9rVHA5cHFMTk9XRk9CN2ZkTUtQRDE1RHVXVFJuTEJQL2YzdDNIdDMwZWVkNy9DMXJzZVFkVzdiQk96Yll4Z1pqd095QlFBZ1FJQ1FwS1duVE1GMXkyMDQ2elV4bW1zek5MSGZhU1RQVG1aemJkRTN2YlpNMmJkTnNiWnBtQjhMaXNPK0x3UVpzd09EZDRBVzgyN0prYS82UUVSakxaZ2tLMitkMXp1ODQwdS9SenovbENNUEh6L2Y1UHBrSmdLZUVkZlVuQjNub3ZtbUVCUHVlYWQ2OHM0VGEwMDA4ZE45VTczTlJ3MElBR0RjbWtjNnU3bjdySWQ5WnRZZHRlNDZST1NwdTBIV1NNVkZoTEYwd0VZUEJRRzl2TCsrdTJzT2QwOGRnand6bHB5K3Raa2JmTHlDNm5TNGNEdWVnNzhYcDdQSCs5K0o1dWR4MVJ6YlAvM0lsT1dPUzZPaDBjUDg5bnM5UGQ3Zm5QcDc3eFFlRGx0ZU9Hek40R2JxSWlQaVBRcWVJK04xWXUrYzQwd1ViS21COVJmL1pUNERTSnMveDBrSFByT2U0YU1pSmh0d1lpTFJlbi91K0hOUHpSak45MG1qdjQ5N2VYaHJPdEJKajcxL0dXdGZRVEhSVVdMOS9ERy9aVlVKcFdaMzM4Y3AxK3dGWXZuUXFFZUhCdkx0NkQ4a0pkdWJPelBLT2FlOXdzSEJPRHVCWjE3WXEvd0NabytKSVRZNEJZTU8ySXpoZDUvK1JEaEFhWW1YcGdvbFg5ZjdLS3VzcFBPSzdVZEhXM1NXNDNXN216TXlpeStGa3k2NmpRMTZyK3FMMWV3QWh3VmFGVGo5SVM0a2xqVmpBcys3MjR3MkZoQVFITWpuWDk0ejBxdndEWktTTkdIQytyYjJMWC9iTlZ2NytUNXNIdk82L2Z6NzBMRDU0UHFlaElUWmFXanRaY3ZjRUNnNlZVMUpheTdJbGt3RjQ3b1VQTG5tTmMyWFp3VUZXempaMTBOVGNRWFpHQXI5Ky9STWVmWGlPOTMzZWY4OGs1czdJOGxreXZHdC9xWGN0cVlpSWZMWVVPa1hrTXhOcGhXWHBucU8ySGRhWFEzNDVWTFQySDFmZTRqaytMUFU4SGhGOFBvVG1SRU5jeUdkLzc1ZmpiRk03TDcrNWdjcWFSdjdobTR1OGpYUE96VTRtaklqazRRZG1rQkFYT2VDMXpTMGQ3TnhmeXRRSm80Z0lEeDV3L3B6Z29FQVd6OHNGUEFGMFZmNEJNa2ZIY2Zlc3NRRHNPWEJpd0d0Q1EyemUxMXpOZTVvN3MybkFlajZIdzhtR2JVY0FTRW1JWmxoRU1EOTk5c3RYOVQzRXY0SnNnU1FuMkRsOHROcG42R3h1NmFEMmRGTy9YMjZjRXh3VXlILzgwM0x2NDhJamxmeGw1VzYrOHRCc1VoTHQvY1pXMVp6aE4yOXNZT21DaVV3Y2wrSjkzbWExOE9hNzIrbHlPUG5mejc1T2I2K2JtWlBUaWU4cnFYM3lzY1g5bWdSZDdIUjlNN3YybDNvZjd6MTRnb3kwL28yTEhBNG4vL3lEUHdMMG0vWDNaZW1DaWQ0L0x5SWk4dGxRNkJTUjYySkVNS3pJOGh5bFRaQmZBWjlVUUYzSHdMRzE3WjVqVFpubmNiQVpFa0xQSDRrWGZBMzAzZXZrbWhzM0pwR2YvY2VYTVJvOU8wOFZIQ3JuRDI5dHBxT3ptenVuWnhJLy9IeXdqTEdIY2YvQ1NieS9aaDgvK05sN3pMc2ptM3ZuVDJCRzNtaW1Ua2pEWlBJMFVubnlzU1dFRDlJQjFKZHoyNVFFK0NnbHZORHhrNmM0ZXVMVVZiekw4MnhXQ3ltSjU3dUpmckx0TU8wK09wb2VQRnhCVmUyWklVTnVTV2tOYXpjV01YdGFaci91bytJL002ZWs4OGYzZHZEZ2tpbUVCUGN2SGRpNit5aG1zNUZKT1FPN0Z4c01CcUtHZVdZSEhRNG5KOHJyc0ZrdGZMQm1INmxKMGFTbXhKS1NZS2U0dEpaVjZ3dVlQM3NzODJlUEczQ2RaWXNucytUdUNaU1UxdkwyUjd0WXVtQ2l0L0dQMld6QzBUMTRlVzFFZUJBTDVvekQ1ZXJCYUF4Z1Y4RUpsdHpkLy9ObHNaajQ3bmMreDc4OTkyZSs5c1haM3BuL0MvM2dwKyt6Yk1sa0pvNU5HWEJPUkVUOFM2RlRSSzY3dEFqUDhZMGNLR3VCZ3ROd3NCNzIxMEZyOThEeDdVNVBlZTdGSmJyZ21VMk5EL1VFVTE5SFVOL1hxVUdmN3A0TkJnTm1zNG1XMWc3ZVc3MlhiWHVPRVdTejhJMFZjd2RzUFdJd0dManJqbXpHWnlYeDZ0dGJXYmU1aUgxRlpheDRjS2EzZ1ZCTGF3ZE5MWjZqdkxvUjhEUWlPbFhYeEw3Q011KzFvcU5DdlkxYnpxMjM5TFYrN1VKSFQ1emlnelg3c0ZpdTdrZCtkN2VMd0VDek4zUzJkemhZdTdIUTU5aGQrMHZaVjFqR0hWTXlCdDFDbytoSUZZZEtxc2dkNjd2anJWeDdVM0xUZUhmVkh0WnRLdUtCUlhuZTV6M3JlWXZKeTBrbHlEWjBaK0hBUURPUFBqd0h0OXROVVhFVmF6WWU3TGNPT0hKWUNHYXppZU1uVDVHU0dOMnYyM0ZFZURBdVZ3OXJOeGF5Y0U0TzRXRkIzbldjcFdXbmVldURuVTlKaE0wQUFCRm5TVVJCVkpkOEQvL3l4UDEwZDdzNDI5Uk9aRVFJdGFmUDRuYTdLYTlxQUNBNXdUUHphakdiQ0xUNDZzanJKalRZaXMxbXVlVDNFaEdSYTB1aFUwUnVLQ2xobnVPQjBlREdVMlo3b0E0SzZqeGZXM3lFMEF1ZDZmSWNRd2t3d01jTFB0MTl1bHc5NUc4OXpLcjhBcnE2bkdSbkpMRGl3WmxEbHNaR1JZYnlkMTlmeUtZZHhiejkwUzUrOXV1UG1UazVuYy9mTzRYS21qTzg1S01iN3Y2aWNtK0hXSUE3cDJmeXhRZG1BSGpYYnA2YmJiMlVIMzczUzVqTkpweE9GMmJ6NEQvK1cxbzdDUTJ4WWpBWWFHdnY0aCsvLzNxLzgzLzVhQmNkbmQya0pOb3BxMnpvZDI3S2hEVDJIanpKcm9MU1FVc1lEeDJ0SWlEQXdJUnJHRHBYTjhRUzFCRkVVRU1BeHM5b3R0dmZydVYydGhhTGlmc1dUdUtQNzIwbmIveElFdnArY2ZIaDJuMjBkemhZZlBmZ005TW5LK280VkZKRnc1bFdUdFUxVTF2WGhOUFpRMHFpbmJ0bVpwR1ZrVUNNUFl4OWhXVWNPRlRPZTZ2M1lqSVpTVTJLNFZ0ZnVSdXIxUk1BMS9UOW9tTCtiTS9ub3FzdmROcHNGakpIeGZIRU4rN2h1UmZlWjlGZHVlUmtKZkhVTTYveDFMZVdNRHdtZ3IvNXA5OENjTGE1SGJQWnlQLy8vVHJjYmpkT1o0OTNLNVFmUDdNQ2dKZmYzT2l6WVZaWDErQ3pxU0lpNGw4S25TSnl3ekp3UG9UZVA4cnozTWxtT05FTU5hMVEyUXJWYlZEVjZwbjkvS3c0blM2ZSs4VUhWTmVlSlRnb2tLODhOSXRwRnpRVEdvckJZT0RPNldQSUhCWEhiMTdmd05iZFI2bXRhK0k3ZjcyWS8vdmRML1ViKzYvLy9TZG1UODFrNGR3YzczUGxWUTFzMmxFTVFITkxPd0FueWs5N3ozZDBkbFBYME1LbUhjVk15VTNGYXUwL3ExTjcraXcvZm5FMTl5MmN5QjFUTWdiY1gzbFZBeSs4dkliYzdHUWVlWERtZ1BOTnplMXMyM09NMU9RWThzYW5EZ2lkV2VueDJLd1c5aFNjOEJrNnp6YTFVM3U2aWV5TUJJS0RybDJIcURVTnNkZnNXamVLQUFOY3U5MWFZZGJVRExidk9jcExyMzNDVTk5YXdzbUtldFp0UHNTOTh5Y00yV0NudDlmTjBST25pTFdITTNsQ0drbHhVU1RGUnhFWWFHYlRqbUxlZkhjN3p6NjluSVZ6Y2xnNEo0ZW01bllLRHBWVDM5RGlEWnpsVmZXc1hGOUFldXB3M2xtMWgrYVdEakpIeDJFd0dBaThnaG40dlBHcDVJMVA3YnRtQXovNjFjb0JhNG0vL2JYNXBLZU9HUERhcDU1NTdiSy9qNGlJWEZzS25TSnlVeGtaN2prdTF1endoTS9xTmpqZERsMDkwTjBEemw1dzlrQjMzOWR6ano4TnM5bkVzc1ZUS0NxdUpDaytpamZlM2M0YjcyNi80dXQ4L1V0ektUN3VhZTVpTkFiUTI5dkxpWXA2eG95SzgzYmZOSnVOaEFSYnFhcHBwSzNEUWVHUkNqWnVMKzUzblozN1N0bTU3M3lqbGVhV0Rzb3E2OG5PaUI4UU9rTkRiQ1RHUmZMYTIxc3BQbGJESTh0bWVzc05qeHlyNWxkL3lDZklabUhlckd5Zjl4d1JIa3hxY2d3ckhweEo4ZkhhQWVkTkppUGpzNVBZc2ZjNDlZMHRSRiswbmN6Qkl4VUFUTXk1dHV2cWZwUjVFTHZkVG5SME5HYXpyOUxLbTlOajZ5ODk1bklaREFhK3VXSWUvL1h6OS9qSlM2dXBiMndoSnl1UlJYZU5IL1ExTGxjUGJyZWIreTdxZmx4WjR5a0JiMmhzd2RYVHcvR1QvZGNNSjR5SUpHRkVKTWRQbmlJMHhFWjdSemZEd29QcDZlbWxyYjJMeUlnUXVoeE9ZdXhoQkFRRTRIUjV5bVo3ZXR5MGR6ZzQyOVNPMisyWmRmZGRLdHYvSHM4MHRYazczTDd4emphc1Byclhkblpkb2t4Q1JFVDhScUZUUkc0SjRZR2VJOXQrNmJFQTd1WlA5LzJ5MHVQSlNvK25xdVlNVXlmNDNvWmk1LzVTakFFQjVJMGYyS0FGd0I0Wnl2S2wwN3lQeXlvYitOVXI2M25tSHg4a0pyQi9zdDZ5cTRUaTQ3Vjg3OGxsUEhTZjV6VWZyZHZQeXZVSFNJcVA0dW5IbHc2NGZrREF3TExia0dBcmp6KzZnRlg1Qi9odzdYNU9WdGJ6dng2ZXc5bm1kbjc3NWtic2thRTg4ZlY3R0JZeGVKbnczM3gxUHNGQmdUNURKMEJ1ZGpJNzloNW43OEdUM0RPM2Y2QXBQRkpKUUlDQjNHeXQ1N3dld3NOczVJeEpZdXR1ei9ZMnM2Wm1EcmttdUsyOWk1Ky92TWJudWQ1ZU42NitFdS9uZjdseTBEWERFOGVsOEpXSFp2UHMwOHY3UGYvVyt6dElHT0ZwdUhXaXZKNS9mLzV0bk00ZVhuOW5Hd0VCQnJxN1hiencyelVZREFiY2ZWMkhkdXc5UmxsbFBjMHRuZFNmYWFHNzI4WGYvdXZ2QWZqT1h5OEdZUGEwTVNUNjZCRDlpOSt0SGZSOWlvaUlmeWwwaW9oOENnbHhrWHhwMmNBeVZJREM0a29DTGVaQnoxOE5nOEhnRFFuSFRwN0daREpTVWQzSXFicG00dnEyb0xpY2F5eWVsOHVvbEZoKzg4WUdudi9sUjdqZGtCUWZ4ZU9QTGhqUTNmUmk1MmFVQnBPVkhvL1piR1IvWVZtLzBPbHdPQ2twclNVclBmNlNUV3ZrMmp0NHVJSVAxdTZqcXVZTVV5YWtVVlpaendzdnJ5RnYvRWdXemhudmN5dWZpUENCVytHMGR6allzcXVFRGRzT0V4NGFSSDFqSzZFaFZtS2p3MWwwMS9oK1hZN1BxVzlzb2ZaMEUzV05MZFEzdEhDNnZwbXlxZ1lldU1lelIydEcyb2pMV3RONXFxNlo1cFpPN0pHaFJFZUZVdGZRd3IvODNmMUVSb1I0UTIvYzhBZ1M0Nkp3ZER2cGN2UWRmZXM1UzQ3WFlEUUdrSjJSY0UzLzM0cUl5TkFVT2tWRWJrS3RiWjJjS0svam5yazViTmgyaEEzYkRsOXh1RTFPc0pPV0hNditJazkzWEl2RjVPMkkrMm1ZelNheTB1TTVjS2lDTTJmYmlCem0yVmkxcUtRS2w2dkg1OVljNGg5ZFhkM3NLampCcGgxSHFLNDl5NGpZQ0I1L2RBSFpHUWwwZDd0WXViNkE5VnNPc2VmQVNWS1RZNWc2Y1JRVHhpWVRHdEsvODNCSHA0TkRKZFVVRkpWeCtGZzFrOGFONU1uSGxuRDRhRFZyTnhieWYvNytBZkszSHViLy9XNHRZYUUySm94TklUc2pnYVQ0S0FJQ0F2aHc3WDUyRjV3Z3hoNUcvUEJoQk5rQ2NUcGRUTTVONDlqSnk5L081OExPdStWVkRXemNVY3p3bUFoV2YzS0FUN1lleHUxMjg1TVhWM3ZIbU0xR3JJRVdBaTBtSEE0WGg0OVZFeFlXcE5BcEl2SVpVK2dVRWJrSmJkcFJURTlQTDNualUrbnFjcEsvOVREVEpvMzJ1VCtoTHpXbnp2TGlxL21jcm05bXlkMjV1Rnk5Zkx6aElQLzUwL2Y0MmhkbmU3ZHl1VnBqTXhNNWNLaUMvWWZLbVhlSFozM28vc0l5VENZanVkbmFKOUhmQ285VXNuM1BNWXBLS25FNmUwaUlpK1NyWDVqTjVOeFViOW0xeFdMaWdVVjUzRGw5RE9zM0Y3Rmxkd2x2dkxPTk45L2R6c2lrYUI3NzhqeGEyN3A0NWEzTlZGUTNFbU1QWTNyZWFMNXcvelRDUXZ2dk9XUXlHVmx3NXpqbXpoakQzb01uMmJtdmxJL1dGV0F5QlRBamJ6VExsMDVseFlNek1adE4zbUE0WlVMYUpXZk5UOVUzMDNpMkRiZmJqV21JdHNRVHg2V1FsaHlMeldyQlpqTmpzMXF3QnByN2xaZy85Y3hyZkc3UlpPME5LeUp5SFNoMGlvamNnSHA3UFRPT2ptNG5qV2RiNmJ4Z3U0ZVcxazd5dHh4aTNKaEVoc2RFc0hCdUR0djNIdU9WdHpiejVHT0xCOHhTWFh6ZDlWc084ZjdIKzdDWVRYejdhL01abTVrSXdNaWthSDczcDAzOC9EZHJXSFJYRHZmT256am9kUzVsZkZZU1lTRTJNa2ZGZWQ2SHc4bkJJeFZrcGNkN081cUsveGdNVUZSU1NXNTJNak9ucEpPUkZqZm8yR0VSd1h4KzZWVHVuVCtSM1FkSzJiSDNPRm5wOFlTRzJBZ05zVEZ2VmpZallvYjVMTCs5bU5sc1l0cWswVXliTkpyMmppNE9sVlNUa1RhaVg4bDJlNGNEUjdlVEI1ZE1HZkQ2ZStkUEpMNnZUUHlyWDVqTnIxL2ZnTUVBWXpNVGlJME9HekQrbkJoN09ERjJIeDNHUkVUa2hxRFFLU0p5Zy9uM0gvN0YyemdsZjh0aDhyY2NCaUEyT2h5MzI4MnJiMitoczh2SjByNk9vcUVoTmo2L2RDcXYvR2t6UDM1eEZVOTgvUjdDdzRJR1hMZTl3OEd2L3JDZXNzb0cwbE9IOCtYbHM0aTZZS3VNOGRuSi9QUGYzc2VMcithemN2MEJnb0tzZ3paSnVwVFFFRnUvR2FYOVJlVTRuU3F0L2F5TXpVemsrZTg5TXVSK3JCZXpXczNNbXBySnJLbVovWjZmbkR2NFoyRDJ0RXhtVDh2MGVTNDR5TW9VSDUrZmtHQXJUeisrMUxzMk9UYzcyZHRZNnNLeTE3R1ppZnprKzM4MTZQZE9UckFQV0c4NmxCOSs3NUhMSGlzaUl0ZVdRcWVJeUZYWXZMT1lQMys0YThneDNkMHVBSjc0dDFlR0hQZkYrNmN6UFc4MHcyUEMrZHppeVpoTlJpd1dFMmFURWJQWmlNVnNZdk9PWW1ycm1uamxyYzBVSHFuazN2a1RTSXlMOGw1aitxVFJuRHJkeEpxTmhYei9SKyt3NU81YzVzd1kwNis4TURnb2tMallZVXlaTUlvNU04YjQ3Rm9hWXcvbjZXOHZaZlBPRXViTUdNT1pKczllb0lQM04vVjQrOE5kYk5wWlBPajVjMTFPWDMxN0M2LzlaV3UvYzk5Y2NaZlcyUG5CbFFUT3o5cFFIWE5GUk9UV2MrUCtqU1FpY2dPTHNZY3h1VytUK2s4ck9pcTA3NXJoTExoem5NOHg2YW5EK1doZEFSOXZPTWo0N0NRV3o4c2RNT2FCUlhrWWpRR3N5ai9BbmdNbm1EVTFZOEMyS1grMWZOYVE5MUpTV3NNbld3NFRHR2ptMVQ5dm9iemFzeDlqYlBUUXBZc3BTZEU0WGE0aHh3eG1XUGpnMjdPSWlJakl6VStoVTBUa0ttU2t4UTI1VHU1YU01dE5MSmd6am02bmkyV0xKL3VjS1RJWUROeTNjQkpwS2JFa3hVZGQxVXhYV0VnUXArclBiMkpxTVp0WVBDK1hyUFNoR3d0TnlobXAwbGsvR0oybXBqYzNrdVRFRVlCbWFrVkVycFRCZlc3aGtJakliY1RkUEhScHJOeGNDc3V0Mk8xMm9xT2pNWnR2blVaRnozNy9lM3gxK2ZUTGF1SWovbFZaM2NpdjM5akM1NWQvZ2Vqb2FPeDIreTMxV1JNUjhhZUFTdzhSRVJHUjZ5RStJWUhLMnNicmZSc0NWTlkwRWhrWmhjRmd3R2cwYXJaVFJPUUtLSFNLaUlqY29QTHlwbkw0Nk9ucmZSc0NIQ3l1SlRWdEZBRUJBWmpOWm9WT0VaRXJvTkFwSWlKeWd4bzNiaHhtMnpEdnRqbHlmYXpkV0VRUGdTUW1KbUl5bWJCWUxBT2FkSW1JeU9EMEUxTkVST1FHOXZERGozQzh2SW44TFVYWCsxWnVTK3MyRlhLczdBd3padHlCeVdRaUpDUkVhemxGUks2UUdnbUp5RzJwdDZVQWc3djdldCtHWEFNT0p4eXRzZDZ5elYxNmUzdnA3T3prdFZkZndkRGJUdGJvNFNUR1JaRVlIM1hwRjh0VnFheHVwTEtta2NLU0ducXdNbjM2SFJpTlJrSkRRNG1OamNWbXMybW1VMFRrQ2loMGlzaHRxYmRsUHdhMzgzcmZobHdEdDNyb0JIQzVYTFMydHJKNzkyNUtpZzlUWDE5UGtNMUNXVVh0OWI2MVcwNUswZ2c2T3J1SmlvcGlaT29vYjBtdHpXYkRicmNURWhLQ3lhUWQ1MFJFcm9SQ3A0amNsbnJhU2dqb2FiNzBRTG5obldtRm1yTTJZbU5qaVl5TXZHVURnY3Zsb3F1cmkrYm1adHJhMm5DNVhQVDI5cUsveHYzRFlEQVFFQkRnTGFrTkR3L0hhclhlc3A4dkVSRi8wazlPRWJrOW1hUHA3V2tqZ0o3cmZTZnlLVGhkME5nU2NGdDBGRFdaVEFRRkJXR3hXSWlJaUtDN3V4dW4wMGxQVDQrQzV6VjJibHNVczltTXhXTEJiRFpqTXBsVVVpc2ljcFVVT2tYa3RoUmdHWWJMVVkraHQ1bGJPS2ZjMG5yZDBOSUI3UTRqUVVHM1IwZlJjK0hhWkRKaHRWcHh1OTBLbkg1aU1CZ0dIQ0lpY25VVU9rWGt0dVcyanNUWldvVEY1THJldHlKWG9kTUJGZlVtek9iYnE2T29BcENJaU54c2J1MWZDWXVJRE1KZ01HQXltWEJaTTJoeldIQ3B5dmFtNGVxQnhoWTRXbTNDYURRU0hCeE1SRVFFSnBOSllVeEVST1FHcEVaQ0luSmJjN2xjdExXMTBkNWNRN0NsRTZ1NUJ3TUdMR2I5YUx5UmRMc011TjF1T2h3R0dwb050RHVNNmlncUlpSnlrMURvRkpIYm5ycUMzanpVVVZSRVJPVG1vOUFwSWdMMDl2Ymljcmx3T3AzcUNucURVa2RSRVJHUm01TkNwNGhJbjNPZFFDODg1TWFpanFJaUlpSTNINFZPRVJFUkVSRVI4UnZWSklt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Mvd1BmUE9GeDM3NTlad0FBQUFBU1VWT1JLNUNZSUk9IiwKCSJUaGVtZSIgOiAiIiwKCSJUeXBlIiA6ICJtaW5kIiwKCSJWZXJzaW9uIiA6ICIiCn0K"/>
    </extobj>
  </extobjs>
</s:customData>
</file>

<file path=customXml/item6.xml><?xml version="1.0" encoding="utf-8"?>
<s:customData xmlns="http://www.wps.cn/officeDocument/2013/wpsCustomData" xmlns:s="http://www.wps.cn/officeDocument/2013/wpsCustomData">
  <extobjs>
    <extobj name="C9F754DE-2CAD-44b6-B708-469DEB6407EB-1">
      <extobjdata type="C9F754DE-2CAD-44b6-B708-469DEB6407EB" data="ewoJIkZpbGVJZCIgOiAiMzI2NjU1OTI5NzU4IiwKCSJHcm91cElkIiA6ICI5Mjk5MDI2MDIiLAoJIkltYWdlIiA6ICJpVkJPUncwS0dnb0FBQUFOU1VoRVVnQUFBNTBBQUFTVkNBWUFBQUF2MkxxcEFBQUFBWE5TUjBJQXJzNGM2UUFBSUFCSlJFRlVlSnpzM1hkNGxOZWQ5dkh2akdha1VaZVFCSktRa0FTaWk5NnJBV1BjY1k5clhPSjRZM3MzWmJPSk45bTg2WnZOSnRuMHhIRVN4M1p3alUzY2pRM0dCdE43a1lRQWdVQkNFdXE5VDMzL0dKQVFFakFxbzFHNVA5ZWxDejFsenZPYlFZSzU1NXpuSElQTDVYSWhJaUlpSWlJaTRnVkdYeGNnSWlJaUlpSWlnNWR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5ZGNGaUlpSWlHZlMwOVBadSs4QStRWDVXQUtEeWMzSjluVkowazhralI1TFMxTWppWWtKekprOWk3UzBOQXdHQXdhRHdkZWxpWWhnY0xsY0xsOFhJU0lpSXBmM3dwb1hxVzF5RWpOcUhGRWpFb21LVGZCMVNkTFBWQlFYVUZHU1QvSHBMTUtEekR4dzN6MllUQ2FNUmcxc0V4SGZVdWdVRVJIcDUzNy96TE5FeEtVeWFjNHlYNWNpQTBURzdrK29QbnVTeHg1K0FJdkZncCtmbjY5TEVwRWhUS0ZUUkVTa0gzdGh6WXNZd3hPWnJNQXBYWlM1NnhNYXkwNXgzejJmSXlRa1JNRlRSSHhHNHkxRVJFVDZxZlQwZEdvYW5RcWMwaTFwODYrbXdRcDc5KzZscGFVRnA5UHA2NUpFWkloUzZCUVJFZW1uOXV3N3dQQ2tjYjR1UXdhdytOR1R5TXc2Um0xdExRNkh3OWZsaU1nUXBkQXBJaUxTVHhYazV4TTFJdEhYWmNnQUZoV2JTRmxaR1hWMWRkanRkblJYbFlqNGdrS25pSWhJUHhVUUdLUlphcVZIb3VORzRSOWd3V2F6WWJWYUZUcEZ4Q2NVT2tWRVJQcXB2Rk1uZkYyQ0RBSkZCWGs0SEE2c1ZxdnU2eFFSbjFEb0ZCRVJFZWxGTHBlTHNyTjVORFhVZGVseDFSVWxOTlJXZTYwbURhOFZFVjlSNkJRUkVSR3ZhcXl2WmNNLy9rUkJUbGFmdGRQVVVNZk85YTlqczdiMDZKcDJtNVdhaXRMTGZqVTNOclI3ak1OdTUrMW5mOHJKakQydCs2ckxpL25zbmI5ZnNoNm4wOG1HVi8vSUoydi9nbE1UL29qSUlHUHlkUUVpSWlMaVhUWnJDM3MrZVl1NnFqS3V1Ky9MZlg3OStwcEs4bzRmWnZ6MGhYM1dUbFZaRWNjUGJpZi9SQ1lyN255TTZOaEVqdTdmeXE0TmIzaDByYWdSQ2F6K3dsTVVuajdHaHRlZXZ1eTUweGRmejV3VnQxejJISnUxaGZ5VG1iejMvQys0OXQ1L0l6Z3NvdDF4bzlISWtwcy96NGN2LzQ3aU15ZUpUeG52VVoxZG9WNU9FZkVWaFU0UkVaRkJ5dHJTVFBhaEhSemVzWjdHdWhvU3hrenlTUjB0amZVQUJJYUU5MWs3OGNuanVPWFJiN0hoSDAvejduTS9ZL1VqVCtGdzJMSGJyTXk3NWc3TTVvRExQdDRTRkhLdW5mSGM5ZVFQTG5uZU84Lzl6S1BhWStLVHVQbmhiL0xCaTcvbWd4ZC9UZHE4RmV6NTVLMU96blN4NGZVL2RkZzdmdm9pRmx4N2wwZlhFaEhwYnhRNlJVUkVCcUg2MmlwZS84TjNjZGp0cEV5YVNlN1JnejZycGJhcURJRGcwSWdybk5tNzdVVEd4SEhybzk4bWE5OW5STVVtVXB5ZkE4QzRhUXRhUStXVm1QMERpSWlPdmVSeGc4SHpPNVhDbzRaejAwUC9RVU50RmNGaGtRUmRFSjczYkh5VFlTTkdranBsWHFlUERZMkk5dmc2SWlMOWpVS25pSWpJSU9SeU9oazVlaEpwYzFjd2N2UUVudjN4RXo2cnBhS2tBSUM2bW9vT3cwcTkxVTV6WXoyV29CQUNBb09Zc2VUNmJsK3p0elExMUJFWUhFcFlaRFJoa2U0QWVmN1BBMXZXVVZOWnl0UkYxNUk4WVRyZ3ZwZjBaTVllSnN4YzdMT2FSVVI2aTBLbmlJaklJQlFhRWNXMTl6enA2eklBS0M4NkEwRCtpUXhpRThkNHZaMmFpbExlK3V0UEdETmxMdk91dmgxL1MyQzNyd21RYzJRZlc5NWQwK2t4dTgxNnhjYzNOZFR4eGgrL3o1Z3BjMW13Nmk2TWZuNnR4NDRkMk1iK3plOHlmOVdkVEppeHFIVi9lZEVadG4zd01zMk45VXhmZkYyUDZoY1I4VFdGVGhFUkVmR2F4cm9hS29yekNiQUVjVHJyQUhOVzNPcjFka0lqbzBtYmR6V0h0bjFJL29sTWx0LzZDSEhKNDdyN0ZDZ3J6TVZrOW1mQmRYZDNPTGJ0L1pldStQakE0RkNtTDdtQlBSdi9TVlZwSVNzLzl6Z0JsaURTZDJ4Zzc2ZHZNK2ZxMnhnN2JRRU50ZFU0N0Ric2RodEdQeE1qeDB4aTM2WjNpQm1aek1pVUNkMnVYMFRFMXhRNlJVUkV4R3Z5c3RNQldIVGpmWHo2ejJjcHpzL3BWbTluVjlveEdvM01YcjZha1NrVDJQVDJjMVJYbFBRb2RKWVhueUVtUG9uVXREa2RqbzBhT3dXajBhK1RSN1UzZGNGS1FzT0g4ZG03ZjZlcTlDeDJtN1YxSXFHOW43ekYzazRtRmZJem1URDYrYkhwcmVlNDQwdmZKVEE0dE52UFFVVEVseFE2UlVSRXhHdU83dC9Dc0JFakdUTjVOb2UzZlVUR3JvM2RDcDNkYVNjdWVSeDNQdkVEL0FNczNTMGZnTXFTQWliT1d0cnBzYTYwblRKcEpuSEo0N0VFQmVOeXVWaHc3ZWNJRG92RUhHREIzOStDT2VEY2x6a0FjNEFGbzlGSWRYa3g3Ly85bDVRWG5TRXhkWEtQbm9lSWlLOG9kSXFJaVBUQXlXcllrQXM1VlhDNHJQZmFOUnBnZE84MTV4TkZ1ZGxVRk9jejUrcmJBSmd3YXluYjE3MUNSWEVCVWJFSmZkS095ZXpmL1NjQTFGYVYwOUxVU1ByT2o4bmMvV21uNXlSUG5NSHlXeC94cUwyQXdDQUFEQVlENDJjczRxMi8vZzlMVnovSThJUVVEbTVkUjIxbEdWZmQ4aENuc3c2dzYrTzEzUHZWLytHZXIvd1BKck81Ujg5RFJNU1hGRHBGUklEcVppaHZkTkZrQXdNR1doeStya2d1NU8vbnd1V0NJTE9McUVBWDRSWURCb1A3eTVmZXpJYW5EMEd3R2NaRXdPZDdzU1BLQU96NHBQZmE2MnRPcDVPZEc5NGdJRENZaVRPWEFPNmxTZzVzZVovdEg3N0t6UTkvdzZPL3Y1NjI4Kzd6UHlkbDRreW1MVnpWcmVkaE12dXo3REtCY3ZmSGF6R1pQQXVFTFUyTi9QUFBQMkxwelErU01HWVNkcHVWbW9vU1hFNG40TDV2dGFHMkNnQzczVWJ6dVhWSkZUaEZaS0JUNkJTUklTK25FdXBhWERoY3ZnMHdjbWxXaC92dnBxYkZRRjJMazJDVGcrUUlGeWFUQ2FQUjgzVVNlOVBmajhDTFIyQmhQRHcxRDBLOGtBdDI5SDZUZmViSW5rK3BLTTVuMFEzM3RmYnVtY3htWmk2OWllM3JYaUZqMTBhbUxyakdxKzNVMTFSU1Zwakx5SlNKM1g0ZVFTRmhqSjNhK2RxWkFEdlh2Kzd4bXAvRitTZHBxSzF1N1gwOUh5cjlBM28ydTY2SVNIL25tLytwUlVUNmlTT2w3bDVPQmM2Qnc0bVJPcHVKbytYUTFOU0V3OUgzM2RJbnE5MkI4N2F4OEtQRjNnbWNBMWxSYmphN043NUoxSWdFSnM1YTB1N1l4RmxMR0pFd21qMGIzeVQvUktaWDJ6bS8vL3phbDczTjZYVFMwdFNBSmNpekNYNkt6NXpFWlBabitNZ1VBR3FyM09PeGc4TWpyL2pZNm9xUzdoY3FJdUpqQ3AwaU1tVGxWRUt6M2VYck1xUTdEQWJzbU1tcGRGRmZYOS9ud1hOTkpnd1Bnb2ZTK3ZTeVhtRzMyZGoyd1N2VTExVDJTbnVsQmFmNStQVm5zQVFHcy9KemozY1krbW93R0ZoKys2UDRXNEw0K0kxbk9IMzBvTmZheWNzK1RIQllKREh4U2IzeTNDN1dXRmNOUUhCWWhFZm5GK1ZsRXpzcXRYV2R6c0pUUndrT2k4UVNHSHpGeDY1OStnZWN1VUpJRnhIcHJ4UTZSV1JJcW15RTJoWVg3anZuWkdBeVlETllLS3Bxb3FXbEJlZTUrK0w2UWs0MVRCOCtPSG80bTV2cU9YdjZHRzgvKzFOS0MwNzNxSzNjWTRkNGY4MnZjRGpzWEh2dnZ4RVdHZDNwZWFFUlVheTYrd2tNQmlNYjMvZ3p1emFzeFc2ejltbzdqWFUxRk9Sa2tUSnhSbytlMCtXVTVPY0FFQllaYzhWem14cnFLRCtiUjF5U2UrbVcycXB5c2cvdFlQU2tXWjJlZjJISWJtNXF3T1Z5RVdBSjZvV3FSVVQ2bnU3cEZKRWhxYUlKbkJwU08vQVpUVFFTUkcxdExXYXp1Yy91N3l4cGhCRlg3cHpxVjc3NDNUOTF1ajhrTEpMVmovNG42MS81QSsrditSV3I3bjZDaERHVHV0UzIzV1pqKzdwWHlENjhrOENRTUs2KzQ3RXI5aTdHamtybCtnZSt5c2YvK0JNWnV6WnkrdWdCYnYzaXQ5bXo4YzBldDNQSDQ5L2paT1llWEM0WFNlTTdEcTE5OWJmLzVkSHp1di9mZjRhL3hYMi9aZWJ1VDZrcU80dlozNEsvSlJCcmN4UEhEMjBuS0RTY1lTT3VQQlB2bVJNWnVGd3U0cExHVVY1MGhvMXYvQmwvU3hEVEYxL1g2ZmtCbGlEc05pdW5zdzVRV1ZvSVFIalVDSS9xRmhIcGJ4UTZSV1JJYXJLcGwzT3djUGxacUtzcklUdzhISlBKNVBNWmJRY2lTMkF3MXovd1ZkYTk5QnZPbk1qb2N1ajBNNW13dGpReGN2UkVsdC8yQlFLRFBidkhNVFp4RExjOTloMjJyWHVaMFpObVlRa0s2WlYyL0FNc2hBMGJUbHpTV0dKSHBiYWVGNTgwamdYWDNkMkY1OVhXbGUydzJ6aCtjRHN1bDN0SXZzRmdZTmp3a1N5NjRUNlBQdXlvTENuRTdCOUFlUFFJWHYvRDk3QUVCblBkL1YrNTVDUkU4U2tUaUVzYXl5Zi8vQ3NZREV5YXN3eEwwQUQ3cEVORTVCeUQ2L3kvbmlJaVEwaEdpYXQxUmxRWjRPd3RCTmJuTUhMa1NFSkRRL3VrdDNQbDYrN2xVUjdxeFNWU092UDQ0NC96MlBlZThlNUZMbUN6dG1BeSszY3J1TnR0TnZ4NklmVDNWanZlNG5RNGNEb2RHSTErcmZkbWVxcTVzUUZMVUREbHhmbEVSTVgyMlZJb2YvM1I0eno1NUpORVIwY1RFeE9EV1V1d2lFZ2ZVMCtuaUF4SkNweURpQ2tBaDhPQjFXckY2WFQ2YkFtVndjRHNIOUR0eC9aV2dPcnZhMUlhL2JvZU5zODczMU1aSFp2WW15V0ppUFI3K3A5WlJFUUdQSmZMaGQxdVI0TjNSRVJFK2grRlRoRVJrWDRxYWZSWVg1Y2dnMEJjZ25zeXB2NDZaRmxFQmorRlRoRVJHUlFHWXk5blMxTWpGY1VGdmk1REJyRHlvak5ZbTV0OFhZYUlESEVLblNJaUl2M1V5SVNSVkpUays3b01HY0FxaXZPSmlocUd3V0RBejg5UHZaMGk0aE1LblNJaUl2M1V2RG16S1RsOXhOZGx5QUJXbUpOQjZwalJHSTFHekdhelFxZUkrSVJDcDRpSVNEODFaY29Vd29QTUhObjlxYTlMa1FFb2ZjZkhCQmpzSkNZbVlqS1o4UGYzMSt6T0l1SVQrcGRIUktTZktqeDFESnUxcGQyK3ZPT0hPWnViN2FPS3hCZnV2KzllcWdwUGtMSDdFMStYSWdOSStzNlBxU3pNWnZHaWhaaE1Ka0pDUXJRK3A0ajRqTmJwRkJIcGgrcXFLMWozMG04WU5YWUsxOTc3cndEWWJUWStmZk52REJzK2tsc2UvYzh1dFZkZWRJYUNuS3h1MVpJd1poTFJjYU02UGZiMjMvNlh5Smg0cmxyOVlPdSsrcG9xckMyZVRWd1NHaEhWbzdVaEJ6dUR3WURKWk9LTGp6ekFtaGRmWnZPYnA0aExtVVJVYk9JbC8wNWs2Q292T2tORmNUNkZPWmtFR08wc1g3SUFQejgvUWtKQ2lJaUl3R1F5YVhpdGlQaUVRcWVJU0RkdGVlOUZISFpiajlwSUhqK2RsRWt6Tyt6UFBYWVFnSlJKczFyMzVaL014RzZ6TW1iSzNDNWZwemcvaDcyZnZ0MnRHazMrQVpjTU9DNm5FNWZUMlc3ZjdvL1hjaXBydjBkdDMvVGcxNGxMSHRldHVvWUtvOUZJUUVBQTk5eDlGM3YzN2lYcjJBR083RnFQZjBBUVJRVzV2aTVQK29tNGhHU3N6WTFFUjBjeGZuUks2NURhd01CQWhnMGJoc1ZpMGRCYUVmRVpoVTRSa1c3S3lkeUwzV2J0VVJzaDRWR2RoczVUUi9ialp6S1RQR0Y2Njc2ais3ZGdNQmlJVHhwSFkzM3RGZHNPQ2ducnNHL1pyWSswYS9OeThyTFQyZlRtM3p3NjkwSXpsdDdJK0ptTFBUcDMySWlFTHJjL0ZKbE1Ka0pEUTFtNGNDR1RKMCttdnI0ZXU5Mk8wK2tjbEV2RlNQY1pEQWFNUm1QcmtOcnc4SEFDQXdQeDgvUHpkV2tpTW9RcGRJcUlkTk1qMy83ZEpZL1ZWSlR5K2grL1IvTEVHVnh6MTVlNjFHNWxTU0dsaGFjWk4yMEIvZ0VXQUtyTGl5azhkUlNBZi83NXh4N1c5M3RNRjkzRFpUS1pQUjdPYWpKMWZ2L1g2YXdEMk0vMThMWTBOVkJYWGM2SjlOMEF4SXhNWnRqd2VJWU5qL2ZvR3VJNWs4bEVVRkFRL3Y3K1JFUkVZTFZhc2Rsc09Cd09CVThCYUYwV3hXdzI0Ky92ajlsc3htUXlxWWRUUkh4T29WTkVwSi9KMnZjWkFPT21MV2pkZDJETEJ3QXN2TzV1ekFHQmZQYk9DeVNrVG1iczFQbVhiTWZQNUoxLzRyZCs4REl0VFEydDIzWFZGUlNmT1FuQWd1dnVKaUpxaEZldUs3UXVlMkV5bWJCWUxMaGNMZ1ZPYWNkZ01IVDRFaEh4TllWT0VaRitwTG14bnBNWjdsN0RnS0FRQU1xTDg4bkozTXVvY1ZPWlBIYzVkcHVOejk1NWdZaW9FYVNtemVsYSswME4xTmRVZVhUdWhjSHlRdmYvKzg5d3VWeTBORFh3eW0rK1JlcVV1U3k1NmZNQUdEV0V6K3NVSkVSRVpLQlI2QlFSNlVjTzc5alFicGtVcDlQSnRnOWV4bUF3TUh2WjZoNjN2KzJEbDN2Y3h2a2UxTnpqSndBd0dJeXR3M2diNjJ1eE5qZDJxYjJROEtnT3c0QkZSRVJrOEZEb0ZKRkJxZDRHalRab3VPQ3I4WUkveDNTY1k4Zm5HdXRxeU5xN3VkMitJM3MrcGF3d2w3UjVLNGlLYlQvcGp0MXVvN214dnRPMi9DMUJuZDdITldYK1NrWWtqUGFvbnRLenVhVHYySERKNDZlTzdHdjl2cVdwa1lEQUlQWi85aDdIOW0vMXFQM3pidjNpdDRtSlQrclNZMFJFUkdUZ1VPZ1VrUUduMWdxbGplNnZzbk4vbGpTMDdhdHNCdWRsYm5Nekd1Q25pL3F1WGsvdFhQODZkcHVWcFBIVHlEdCtHSUNrOGRQSnkwNW45dkpiT3B4L2JQL1dTd2E4U3dXNUVRbWpPNTB0dHpPR3kwdyswbGhmeTVrVEdaak0vbFNWbmVYVjMzNmIrYXZ1SW0zdUNwTEhYelE3cnN2RlI2LytnZEdUWmpGdStzSU9iWVgzd2oyZ1h6ODJ0Y2R0ZE5XaFVuaG9jcDlmVmtSRVpNQlI2QlNSZnMzcGdwUFZrRmtHR2VXUVVRYlZMVmQrM0VCVG5KL0RxYXo5SkkyZlJuektoTmJRR1JZWnpVMFBmcjNUeHlTTW1VVHFsSG1kSGd1TmlQWmFyUURwT3pZUUZoR05PY0JDUkV3Y0VkR3hiSDMvSmVaZGN5ZFRGNnhzZDY3ejNEcWVvWkhSSktaNko2V05EcXJIYkRaak5wc3hHTHcvVTJkR0djUUdlLzB5SWlJaWc0SkNwNGowTzRkTDNRRXp2UXl5S3FEWjN2VTJna3dRWkliZ0M3N09iNGYwdzlzSHd5SmpDQXdKWTlIMTkzTDYyRUdQSGhNUkhjdllxWjJIVG05cXFLMG1hOTluekx6cUprNW43Y2VBZ2FXM1BJU2Z5Y3lJeE5HNFhDNCtmdjBaeGt5ZXpaaUxKanB5T3AxazdQd1lGekI5MGJXOVZ0Ty9qVHBGZEhRME1URXhtTTNlRDUwclgxZm9GQkVSOFpSQ3A0ajRYSU1OdGhmQzFnTFlWd3cyNStYUEQvV0g0VUh1cjVnZ0dCSFV0ajA4R0tJczdpRzBsN1AvYk8vVjN4dUNRc0pZL2NoVEJJZEZlUFU2bTk1K2pzM3Z2T0RSdVM1WDUzOFJ1emE4Z2RGb1pPTE1KWnpPMmcrNGwvSlllck43QnR2VFdRZklPMzZZNFozY08ybzBHamx6SW9PeXMzbU1uVExQNjg5WFJFUkVmRStoVTBSOG9xWUZ0cDBMbWdkTHdIR1plekFUUW1INmNKZ1dBOU9Hd3pCTDM5WFpsOElpdlRza0ZpQmw0a3dpWStJOU9yZXF2SWlUNmJ2YjdYTzVYQlRsWlRObC9rb0NBb002UE1ibGNuRnc2em9DQW9PWlBHZFpwKzNPV3JhYUQ5YjhpZ05iM21mSlRROTAvVW1JaUlqSWdLTFFLU0o5cHJJWnR1UzdnMlpHK2FVbit4a3FJYk9uanV6ZHpMRUQyem85Tm52NWFxYk1YOWxoZi9MNDZSNVBKSlI3N0ZDSDBHa3dHSmgxMWMyTW5iYmdrbytwS0NsZ3pvcGJNZnNIZEhwT2ZQSTQ0cFBIYy96UURxWXVXRVY0MUhDUDZoRVJFWkdCU2FGVFJMenVjQm1zUFE2N3pzS2xPalJUSStDcVJMZzZ5VDFNVnE1c2VId3lpV1BUT2owV016TEZhOWVkT0h0cHAvdWRUaWQ3UDMyYndPQlFKczlkZnRrMlppeTVnYk12L3BvRFd6OWcrYTJQZUtQTVFTazlQWjI5K3c2UVg1Q1BKVENZM0p4c1g1Y2tBMXpTNkxHME5EV1NtSmpBbk5telNFdEx3MkF3WURCYzRSNEZFWkV1VU9nVUVhOXd1R0R6R1hqanVIdjIyYzZNRG9kbG8yREZLRTNLMGgweEk1T1pzZVFHWDVmUjZzaWVUZFJVbExEa3BnY3UyY3Q1WG56S2VHTGlrOGpKMk1QTUpUZXF0OU1ETDZ4NWtkb21KekdqeHJOdytzb082N2FLZEZkRmNRRVZKZmw4c20wdit3NGM0b0g3N3NGa01uVzYxcStJU0hjb2RJcElyMnF3d1hzNThQWUpLRy9xZUR3bDNOMmp1V0lVeElmMGZYMjlvYVdwa2NNNzFsLytuT1pHQUtwS3o3TG5rN2N1ZSs2dzRTTkpuVEszMStxN25CTVp1eWtyeXZQbzNOckswaTYxWFYxZVJOU0loQTVyY1RiVjF3SjBXTXBrNm9KVjdOdjhMdlUxbFFxZFYvRDdaNTRsSWk2VlJTczd2MDlXcENlaVloT0lpazFnM0xRRlpPeitoS2YvK2p5UFBmd0FGb3NGUHo4L1g1Y25Jb09BUXFlSTlJcG1CN3h4ek4yejJYalJFaWRHQXl4TmdMdkd3L2hodnFtdk4xbGJtamk4L2ZLaDg3eWFpcElybnBzOGNVYWZoYzR6MmVtY3lVNzNTdHRMYm5vQXA5T0owV2hrNzZkdjA5UlFoNS9KVE1tWmt3Q0VSNDFvZDM3S3BKbU1uanpMSzdVTUppK3NlWkh3dUZRbVhXSmlKcEhlTkdYZTFXVHVnalV2dmNKOTkzeU9rSkFRQlU4UjZUR0ZUaEhwRWJ2VDNiUDVjaFpVdDdRL0ZtaUNHMGJEbmVNaEp0QTM5WGxEU1Bnd0h2em1yM3F0UFQ5VDMvMVRmUFVkajNWcElxR1BYMyttUysyZkg0N1hXRmREOXVHZEFKajlBeGlUTm9mVWk5YnMxRDFqVjVhZW5rNU5vNVBGNnVHVVBwUTIvMm8yL2ZNVWUvZnVaZUhDaFZnc0ZnMjFGWkVlVWVnVWtXNXhBUnZ6NE8rWlVOelEvbGhNSU53K3poMDRnODArS2MrckRBWkRwOHVGOUdkcGM1ZVRkb1hKZlM2V1BHRTZqMzJ2YTZIenZLdHVlWWlscXg4RUZDNTdZcysrQXd4UEd1L3JNbVFJaWg4OWljeXNnNlNscFdFMm14VTZSYVJIRkRwRnBNdDJuWVcvWmNEcG12Yjd4MFc2ZXpXWEpicUgxRXIzWENrZ21zem1ib2ZCM25iYlkvOTF5V01LbXoxWGtKL1B3dWtkbDc0UjhiYW8yRVNPN05wQVhWMGQ0ZUhobUV3bS9VNkxTTGNwZElxSXg4cWE0UC8yd1A2Uzl2dmpndUh4NmJCb3BHL3FFaG1zQWdLRE5FdXQrRVIwM0NqOEF5elliRGFzVmlzQkFRRUtuU0xTYlFxZEluSkZMdUNmMmZCQ2hudkNvUE1DVFhEZlJIZnZwbGtqcjBSNlhkNnBFNzR1UVlhd29vSThIQTRIVnF1MWRaSXdFWkh1VU9nVWtjdktxNFdmN1lic3F2YjdWeVhEdjB5RGlNc3Z4eWdpUTFCNWNUNmg0VkdkM3Z2Y1dGZERiVlVaSXhMSHFPZnNJdGFXWm1vcVNvaU1pY2RrOXZ5RytMTzUyY1NPU3ZWS0tIUzVYTmp0ZGx3dVY2KzNMU0pEaHo2eUVwRk8yWnp3WEFiOHkvcjJnWFBDTUhqNkduaHFyZ0tuaUhUdTA3Vi9aZE5iejNWNjdOVFJBN3ozd3Y5aHQxazdQZDdVVU1mTzlhOWpzN1owZW55Z2FHNXFvS2FpOUxKZmRwdXQzV05LOG5ONCs5bWZVbDFSM0xydlZOWitEbTVkZDhucjFGYVZzKzZsMzdEM0N1c0JpNGo0a25vNlJhU0RyQXAzNzJaaGZkcytpNSs3WjNOMXF1L3E2azMrUmhkV3AzcFpCZ1c3TzV5bzE2eWpncHdzRG05ZlQ5blpYREFZaUl5T1krcUNhenhlTnFjN3FpdEtxS2tzWmZLOEZkMTZmRlZaRWNjUGJpZi9SQ1lyN255TTZOaEVqdTdmeXE0TmIzajArS2dSQ2F6K3dsTWQ5aGZsbldEVFc4OXg5UjJQTVNKeGRJZmpucjVXTlJXbEhONnhuck81eDJtc3F5WXdPSXlSb3ljeTY2cWJDUTZMYUQzdjBOWVB5ZGkxOGJLMVh2L0FWMGtZUGZHeTU5aXNMZXovN0gycXk0dFpldk9ESFpaWUNvdU1adFpWTjNOazd5YW1MYjRPUzJEd1pkdnJEdlZ5aWtoUEtYU0tTQ3VuQzU3UGhGZVB0dDgvT1JxK1BROWllLys5ak0vb0xkUmdvci9OenVSbHA3UGh0YWVKR1puTWxQa3JzZHVzNUJ6Wng4YTFmMkhXc3B1WnVmUkdyMXozZE5ZQkFFYU5uZEt0eDhjbmorT1dSNy9GaG44OHpidlAvWXpWanp5RncySEhick15NzVvN01Kc3ZQOFRDRWhUU2JydTBNSmZETzlhVGUvVGdKUi9UbGRmcTlORURGSjg1U2RLNHFWaUNRcWtvUHNQeGc5c3B5RG5DSFYvNlh1dVE0bW1Mcm1YQ3pNV2RYcSttc3BRTnJ6M3QwZXN4ZnZwQ0xFRWhiSHpqenhqOVRMaWNUbktQSCtwd250UGg0TFhmZmFmRC9xdFdQMFRLeEJrZVhVdEV4RnNVT2tVRWdPb1crTkVPU0M5cjIrZnZCMStjQXJlTmc4SFdoeFJvY21HekRyWm5OVFM1YkkwWURBYjgvUHpVMjNtQmxxWUdsdDM2Q0dPbnptdmROMlBwamJ6NTV4OXphTnVIVEptL0VyTi83NCtSUDNGNEp3QnIvL1REZHZ2RGhzVnd4NWUrNjFFYmtURngzUHJvdDhuYTl4bFJzWWtVNStjQU1HN2FnZzZoOG5LMnIzdVZySDJmRVJBWXpNaVVDUlNlUHRicGVWMTVyVktuekdQcXdsWHQ3cC9jdFdFdEdiczJrbk5rSDVObUx3VWdNRGlVd09EUVRxL25kRG85Zmc0QVNlT21jdTI5LzBaa2RCd05kZFVrVDVnT2dMV2xpVjBiMWpKKytrSkdKSTdwOUxFeDhjbGR1cGFJaURjb2RJb0lSOHJoQnp1Z3FybHQzNFJoOE8zNU1OTHo5M2NEU25TZ2l3YXJFNGR1YlIvWW5EWU1qZVVZalViTVpyTkM1d1hHVHAzZjRmWHdEN0NRTkg0YW1icy9wYTY2Z21IRDQzdjFtbWR6czkxRGErY3VKenB1Vk92K3pOMmY0blE2THZQSU5zMk45VmlDUWdnSURHTEdrdXQ3VkU5QVlEQXpyN3FKdExrcnlOcTMrWktoc3l1dlZVaDRaSWZIeDQ1S0pXUFhSaHoyenU5VDdZbW1oam9DZzBOYmgrR2VIOExyZERwWi8rb2ZjRG9kakpreWwrallSQURxcWlzb0x6cWozazBSNlZjVU9rV0d1RGVPdzEvVDNVTnJ3YjMweWNOcGNOZDRNQTdpOSs4UlFVYktHKzNVMmtCenFnMVFMaWMwMTJDME4yQUtDc0xmMzcvUGxuU1lHZ09IUzRISmZYSzVicmxVQUQ4L2dVK0FwZVBNc2oxMWVNZDZBa1BDbUxmeWpuYjNIaDdldnA2SW1MaDI1eDdkdjRYNGxBbXRZUW5jOTB1KzlkZWZNR2JLWE9aZGZUditsc0FlMVRONytXcVB6dXZwYTFWMk5nK0E0U1BiM3l1NmZkMnJaSi9yK2IyUXAvZElGcDQ2eXZyWG5tYmg5ZmN3WWNhaWRvL2Y4dTRhaXMrYzVMcjd2dHp1TlR5WnNZZjluNzNIalovL2QrS1N4bnAwSFJFUmIxUG9GQm1pR3UzdzAxMnc4MnpidnVGQjhKTWxrQkx1dTdyNlVsSzRpNlBsZHV6NCs3b1U2UTViRTRiYU01ak1aa0pDUWpCM1lZbUpucG8ySEY0ODRnNmUwNGIzMldWN3pHWnRJZS80WVVJam93a0s3ZDFmOVBMaWZBcE9IbUh1eXR2YkJVNjd6VVpOUlFsajB1YTBPLzlrK203MmJYcUhSZGZmeS9oemdTbzBNcHEwZVZkemFOdUg1Si9JWlBtdGp4Q1hQSzVYNi9UVTVWNnI1c1o2ck0xTk5EYlVjaVk3bmZTZEh6TjF3VFVkSmlncUtUaEZUSHdTRTJZdGJiZS9zYTZhM1IvLzg0bzFqRWhNSlhuQ2RMYSs5eUtWSlFYTVgzVVhkbXNMVzk5L2lmeVRtYXk4NjB0RVJNZFNYMXVGdzJiRGJyTVNsenlPb0gxaGZMTDJMOXorcGU4U0ZCTFc4eGREUktTSEZEcEZocUREWmZDTFBWRGMwTFp2NWdqNC9rSUk3cnYzN1Q1bE1CZ3dtVXlraGplUlUybkZackNBVWY4a0RnaE9PelRYWUtqTnc4L1BqK0RvWWIwc0FBQWdBRWxFUVZUZ1lDSWlJakNaVEgwMnZQYWh5YkM5QUg2K0IzNjRHRklqcnZ3WVgzUFk3WHo2NXQ5b2FxaGoyVFYzOXZwcnRYdkRXaXhCSVV5Y3RaU0s0Z0tpWWhNQUtNbzlqc3ZsSWo1NWZMdnpiL2o4MTlpKzdsVzJ2UGNpSlFXbldIVDl2ZmlaVE14ZXZwcVJLUlBZOVBaelZGZVUrQ1IwWHVtMTJyVmhMU2ZTZHdGZ01CcVp1ZlFtcGkxYzFlNGNwOE5CZFhrUnM2NjZtZFNMQXJmTDVXTDg5RVdZQXl5WHJjTmtOclA4dGk4UUZCTE9xYXo5ekZoeUF4bTdObklxYXo4QUg3M3krMDRmNTJjeTQzUTYyUHpXYzF6L3dGYzE3RnhFZkU3dnNFU0dtSTlPdzYvMnRRMm5CWGdrRGU2ZjVMdWFmTVZvTkJJUUVNQ28wSHFLS2t0b05vVGdORm5jazZHYXRBaHBmMkp3dE9CeUFiWkdhQ3JEYUd2QVpEWVRHQmpJc0dIRENBZ0k2TE9odGVjOU5RKyt0dzBlM3dBUFRuYjNlRTZMNmRNU1BGWmZXOFVuYi95RjBzTFR6Rng2WTdzSmMzcEQzdkhEbk0wOXpwS2JQMDkxZVRIdi9PMS9HVHQxUG90dXVKZmpoM2NRRUJqTThJVDJ2WUIrSmpNcjd2Z2lZY09HYzJqYmgxU1dGbkxEQTEvRFA4QkNYUEk0N256aUIvaGZJWlI1Z3lldlZkcThGWXdhTjVYbXhqcEs4bk00dVBVRGNvOGU0THI3dnR6YUsxcFpkaGFIM1U3VUJVTmZ6ek1ZREsyejNGNkp3V0JnL3FvN21iNzRlaXhCd1V5YWZSVWg0Y01JQ28zQTM5K0NPZURjbHpuQS9hZC9BQWFEZ2V6RE96bXc1UU1hYXFzSUNSL1dzeGRGUktTSEZEcEZoZ2luQzU0NURHOW10KzBMTnJ0N04yZU84RjFkdm1ZeW1RZ0pDU0hSWktLbXBvYjYrbUxzZGp0T3AxTnIwL1ZEQm9NQm85R0lLU2lJa0pBUXdzUERzVmdzbUV4OS85OVphZ1Q4NVZyNCtXNVljd1E0MHJ2dEd3M1FjVFhKcmp0eklwUE5ieitQMDJGbitlMlBkdWgxNnczQjRjTVlQaktGOGRNWFlqQVlXSDc3bzJ4Ny95VktDMDlUWDFQQnBObkxPdjFRd0dBd01HZkZMWVNFRDZNb0w3dGR5RFNaKzM3WXU2ZXZWWFRjcU5hSmtpYk52b294YVhOWi8rb2YyUFh4V2xiYy9pZ0E1VVZuQU5qd2p6OWRzcWR4d2JXZnUrU3lLaGR5dVZ4WWd0eHJWb1dFRHlOODJBaTJmL2dxZHo3eGZZeEdJeHRlZTVyRTFEUW16bDdLenZXdjA5UlF4NHJiSDJYMHBObVkrbkRZdVlqSXBTaDBpZ3dCVFhiM2NpaDdpOXYycFViQWp4YTc3K01jNmt3bUUwSG5KcUtKaUlqQWFyVmlzOWx3T0J3S252M0krV1ZSekdZei92NyttTTFtVENaVG4vZHdYaWpFN1A0OXFyZEJUaFVjS3J2eVl6eGxBSFo4MHJNMmpoM2N6cmIzWHlJcU5wRVZ0MytSOENqdjNJQWFIWnZJdGZmK1cydTRTazJiUTNSc0l1OCsvd3NBSnM5ZGZ0bkhUNXkxaEltemxyVGI5Kzd6UHlkbDRzd093MWE5cFNldjFhaXhhWVNFRCtOczd2SFdmVEZ4U1N5NzlaRk96N2MyTjdMam8zOTR2R1RObWV4MDltMStsK3Z1L1RMQllSRzBORGRRVTFIUytyTmZXMVZHYzFNOTRMNFgxZHJjQktEQUtTTDloa0tueUNCWDJnai8rUm5rMTdYdG16QU0vckRTZHpYMVIrZVgzRENaVEZnc0Zsd3Vsd0puUDJRd0dEcDg5UWNoNW5QRGEzczUwKzNvd1dOTEMzUFo5c0hMSkk2ZHdzbzcvNlhkNUQ3ZWNMNG43cnk2NmdwYW1ocVl1dUFhUWlPaXV0UldmVTBsWllXNWpFeVoySnNsWGxKdnZGWXVwN1BkejJOVWJFTHJmYTBYcXl4MXorQVdFQmpjNmZHTEZlV2RvS2FpdEhXTjB1YkdlbytINTRxSTlBY0tuU0tEV0VFOWZPMFRxRzVwMjdkNEpIeG5nZTlxNnMvNlU0Z1I2YW5EMno4Q2w0dGx0enpzOWNCNXNacUtVamEvL1R3UjBiSE1XdWJac2lVWHlqK1JDVUR5aE9tOVhWcW51dkphbGVTZjZqQkw3Y21NUFRUVVZiZk93bnNsVGZXMUFGaUNRejA2dnpqL0pMR2pVbHRycTYwc0l5ajB5ck5YdFRRMTRuUTZDUFR3T2lJaTNxTFFLVEpJbmFxQmIyeUMyZ3ZXS3I5clBIeHBtdTlxRXBHK1UzWTJGNVBabjhNNzFuZDZQQ1krbVpTSk03RGJiT3phOEFiVEYxL1hLeFBPVkZlVXNPN0YzK0J5T2xsNTE1ZTZOY1F6TC9zd3dXR1J4TVFuOWJnZVQzajZXb0Y3Mk8vSWxBbU1HSldLMFdpa3REQ1hNOW5waEVaR00zdjVMUjVkcjdHdUdvQmdENEtqdGFXWjhxSXp6TDRndkJlZVB0cnBCRVVYcXl3dDVJTVhmODJEMy9obGo5YzhGUkhwQ1lWT2tVRW91OG9kT0J2dDdtMEQ4TFhaY0dOdnpFb2lJZ09DdGJrSm03V0Z3OXM3RDFMalp5d2laZUlNbXB2cU9YdjZHTG5IRHJMcTdpY1pucERTN1d2bW44amswN2YraGdFRDE5My9GU0pqNHJyY1JtTmREUVU1V1ZlOEQ3UTNlZnBhQWN5OStqWnlNdmVTdWZzVDdEWXJvZUZSVEYxd0RkTVhYKy94a05maS9KT1lBeXl0dzJVdnB6QW5DNWZUU1Z5U2UrbVlVMW43cVN3cDlDamdOalhVWVRRYUZUaEZ4T2NVT2tVR21Zd3krUFlXYUhhNHQ0MEc5d3kxaTBiNnRpNFI2VnNQZit1M0hwMFhFaGJKNmtmL2svV3YvSUgzMS95S1ZYYy9RY0tZcnEraHRPT2pmM0JrenlZaW9tTlpkZmVUM1o2MDZHVG1IbHd1RjBuak93NnRmZlczLytWUkcvZi8rODg2QkswWlMyNWd4cEliT2ozZjA5Y0tZTnFpYTVtMjZGcVB6OS8yd1NzQW1BTXMrQWRZcUtrbzVXVEdibEltenZSb09IOWVkanBtL3dCaVJpWnpNbU1QVzk1N2tjU3hhU1NObTlycCtRR1dJQXBQSGFYdzFERk9adXdtSWlyVzQxcEZSTHhGb1ZOa0VEbFFBdC9aQ2phbmU5dHNoQjh1Z3JsZDcyd1FrU0hFRWhqTTlROThsWFV2L1lZekp6SzZGVHJkOXh5YW1YWFZ6VDJhTlRWczJIRGlrc1lTT3lxMWRWOTgwamdXWEhlM3gyMzRtZnJQckszMXRaV3Q5NmdDK0psTUpLUk85dmo1VkpZV01pSnhES1VGcDlqMDFuT01HanVGRlhkODhaTG5qNSt4aU5QSERyTHVwZDlnRHJDdytJYjdldndjUkVSNnl1RFM5SXdpZzhLQkV2aXZyV0EvRnpqOS9lQm5TMkZLUDEyc1hrU3U3UEhISCtleDd6M1RaOWV6V1Zzd21mMDFvWllYT094MlhDNG5maVp6bDEvZjVzWUdMRUhCbEJTY1lrUkMzOTBuOGRjZlBjNlRUejVKZEhRME1URXhtTFVFaTRoMGszbzZSUWFCckFwM0QrZjV3R254ZzU4dmcwbGRXNlZBUklZNFQ5ZU5sSzdyeVF6QzU1ZWo2Y3ZBS1NMU214UTZSUWE0N0NwNDZyTzJJYlZCSnZpLzVUQXUwcmQxaVlpSWlJaUFRcWZJZ0paWEM5L2NETTNuWnFrTk5zT3ZWOERvY04vV0pTSzlJMm4wV0YrWElFTllYSUo3eVJvTnR4YVJuakw2dWdBUjZaNkNldmo2Sm1pd3ViY0RUZkNyNVFxY0lvTkpTMU1qRmNVRnZpNURocUR5b2pOWW01dDhYWWFJREJJS25TSURVR2tqZlAxVHFHbHhiNXVNOEw5TFljeVYxeGtYa1FGa1pNSklLa3J5ZlYyR0RFRVZ4ZmxFUlEzRFlERGc1K2VuM2s0UjZSR0ZUcEVCcHM0SzM5Z01sYzN1YmFNQmZyQVFKa2Y3dGk0UjZYM3o1c3ltNVBRUlg1Y2hRMUJoVGdhcFkwWmpOQm94bTdzKzQ2Nkl5SVVVT2tVR0VMdlR2U3pLMmZxMmZkK2FCL1BqZlZlVGlIalBsQ2xUQ0E4eWMyVDNwNzR1UllhUTlCMGZFMkN3azVpWWlNbGt3dC9mSDZOUmJ4bEZwUHYwTDRqSUFQSy91K0ZvUmR2Mms5Tmh4U2pmMVNNaTNuZi9mZmRTVlhpQ2pOMmYrTG9VR1FMU2QzNU1aV0UyaXhjdHhHUXlFUklTb3ZVNVJhVEhEQzZYeStYcklrVGt5djZlQ1M5bXRXM2ZPeEVlbmVLN2VrU2tiemlkVHBxYW1sano0c3MwMmczRXBVd2lLamFSNkRoOTRpUzlvN3pvREJYRitSVG1aQkpndExONDRRTDgvUHdJRFExbHhJZ1JCQVlHcXFkVFJIcEVvVk5rQU5pY0QvKzlzMjE3U1FKOGY2SHY2aEdSdm1XMzI2bXJxMlB2M3Ixa0hUdE9XVmtaL2dGQkZCWGsrcm8wR2VEaUVwS3hOamNTSFIzRm1ORXByVU5xQXdNRGlZNk9KaVFrQkpOSksreUpTTThvZElyMGMrbGw3clU0SGVkK1U4ZEZ3bSt2QnJNK2RCWVpVdXgyTzgzTnpkVFUxRkJmWDQvZGJzZnBkS0wveHFVM0dBd0dqRVpqNjVEYThQQndMQmFMQXFlSTlBcUZUcEYrckxBZW50Z0FqWGIzZG5RZy9Ia1ZoQWY0dGk0UjhRMm4wNG5kYnNkbXMyRzFXckhaYkRnY0RnVlA2Wkh6eTZLWXpXYjgvZjB4bTgyWVRDWU5xUldSWHFQUUtkSlBOZG5oWDlaRFVZTjcyK0lIZjd3R2tzSjhXNWVJK0piTDVlcndKZEpUQm9PaHc1ZUlTRy9SbUFtUmZ1cS9kN1lGVGdQd3c4VUtuQ0tDQW9HSWlBdzRHamNoMGcrOW5BVzdpOXEybjV3QnMwYjRyaDRSRVJFUmtlNVM2QlRwWjlMTDRJWE10dTBWbytDMnNiNnJSMFJFUkVTa0p4UTZSZnFSaWliNC9uWTRmNGRXU2poOGM2NVBTeElSRVJFUjZSR0ZUcEYrd3U2RTcyeUZPcXQ3MjJLQ255elIwaWdpSWlJaU1yRHA3YXhJUC9IYi9YQ3l1bTM3L3kyQTRVRytxMGRFUkVSRXBEY29kSXIwQTFzSzRNUFRiZHYzVElENWNiNnJSMFJFUkVTa3R5aDBpdmhZYVNQOFlrL2I5cFFZK01JVTM5VWpJaUlpSXRLYkZEcEZmTWpwZ2gvdGdDYTdlenNpQUg2NENJeGFnazlFUkVSRUJnbUZUaEVmZWpFTGpsVzJiWDl2SVlUNSs2NGVFUkVSRVpIZXB0QXA0aU5ISytDbEkyM2JkMCtBcVRHK3EwZEVSRVJFeEJzVU9rVjhvTkh1SGxaN2ZqM081RERkeHlraUlpSWlnNU5DcDRnUC9HSVBsRFc1dnpjYjRRZUx3RS8zY1lxSWlJaklJS1RRS2RMSE51VEMxb0syN1NlbVEwS283K29SRVJFUkVmRW1oVTZSUGxUZUJMODcwTFk5Y3dTc1R2VmRQU0lpSWlJaTNxYlFLZEtIZnJZYm1zOHRqeExtRDkrWjc5dDZSRVJFUkVTOFRhRlRwSTlzeklPRHBXM2JUODJEOEFEZjFTTWlJaUlpMGhjVU9rWDZRSzBWL25pd2JYdHBBc3lQODEwOUlpSWlJaUo5UmFGVHBBLzhaaC9VV2QzZmgvckQxMmI3dGg0UkVSRVJrYjZpMENuaVpidUtZTXNGczlYKzZ3ejMvWndpSWlJaUlrT0JRcWVJRnpYWTRQLzJ0RzNQR0E0cmszeFhqNGlJaUloSVgxUG9GUEdpUHg2RTZoYjM5eFlUL09jODM5WWpJaUlpSXRMWEZEcEZ2T1JJT1d6SWJkdCtZanBFQi9xdUhoRVJFUkVSWDFEb0ZQRUNwd3Qrc2JkdE95MGFiaHp0dTNwRVJFUkVSSHhGb1ZQRUM5N01ob0k2OS9kbW80YlZpb2lJaU1qUXBkQXAwc3RxV3VEdlI5cTI3NTRBY2NHK3EwZEVSRVJFeEpjVU9rVjYyZE9Ib01udS9qNG1FTzZmNU50NlJFUkVSRVI4U2FGVHBCY2RLWWRQOHRxMi8zMjJlM2l0aUlpSWlNaFFwYmZESXIzazRzbURGc1REM0RqZjFTTWlJaUlpMGg4b2RJcjBrbmRPdHA4ODZNc3pmVnVQaUlpSWlFaC9vTkFwMGd0cVd1QzVqTGJ0K3lmQjhDRGYxU01pSWlJaTBsOG9kSXIwZ3I5bHRFMGVGQmNNOTB6d2JUMGlJaUlpSXYyRlFxZElEK1hXd3JwVGJkdi9QaHRNK3MwU0VSRVJFUUVVT2tWNjdNK0gycjZmSFFzelIvaXVGaEVSRVJHUi9rYWhVNlFIRHBmQjN1SzI3U2VtKzY0V0VSRVJFWkgrU0tGVHBKdGN3Ty8ydDIxZm53SkpZVDRyUjBSRVJFU2tYMUxvRk9tbWowNURYcTM3K3dBL2VIU3FiK3NSRVJFUkVlbVBGRHBGdXFIWkFjK210MjNmUFFFaUFueFhqNGlJaUloSWY2WFFLZElOcng5enI4MEpFQjRBbjlNU0tTSWlJaUlpblZMb0ZPbWk2aGI0eDdHMjdTOU9CWXVmNytvUkVSRVJFZW5QRkRwRnV1aUZUR2h4dUw5UENvUHJVbnhiajRpSWlJaElmNmJRS2RJRnBZMnc3bFRiOWxkbWdjRjM1WWlJaUlpSTlIc0tuU0pkOEVJbU9GM3U3NmNQaDJreHZxMUhSRVJFUktTL00vbTZBSkdCb3FnQlBzNXQyLzZpbGtnUmtUNlducDdPdnIwSEtNalBKOUFTVEU1dXRxOUxra0ZtZE5KWW1sb2FTVXhNWVBhY1dhU2xwV0V3R0RBWWh0YTRIdjJ1OVYvNkdSMllEQzZYeStYcklrUUdndi9lQ1p2ejNkL1BpWVdmTHZWdFBTSXl0S3g1NFVXYWFwMk1paG5IaUtoRVlxTVNmRjJTREZMRkZRV1VWT1J6dWppTG9IQXo5ejF3RHlhVENhTnhhQXlRMCs5YS96ZlVmMFlISW9WT0VRK2NxWU12Zk5pMi9lZFZNQ2JDZC9XSXlORHl6TytmSlM0aWxUbVRsdm02RkJsaWRtZDh3dG5xa3p6ODJBTllMQmI4L0FiM2RPMzZYUnQ0aHRyUDZFQ2xqd05FUFBDMzlMYnZGOFFyY0lwSTMxbnp3b3ZFaGV0TnNQakd2Q2xYRXhlWnlrdHJYcUcrdmg2SHcrSHJrcnhHdjJzRDAxRDZHUjNJRkRwRnJpQ25HcllYdG0wL25PYTdXa1JrYUVsUFQ2ZXh4c21jeVhvVExMNHpQKzFxckEyd2QrOWVXbHBhY0RxZHZpNnAxK2wzYldBYkNqK2pBNTFDcDhnVlBIdEJMK2ZTQlBWeWlramYyYmZuQUVuRHgvbTZEQkZHeDA4aUsvTVl0YlcxZzdJblNiOXJBOTlnL3hrZDZCUTZSUzdqV0NYc0xYWi9id0FlbnVMVGNrUmtpTWt2eUdkRVZLS3Z5eEFoTmlxUnNySXk2dXJxc052dERMWXBRZlM3TnZBTjlwL1JnVTZoVStReW5zOW8rMzc1S0JnVjZydGFSR1RvQ1F3STBzeVowaS9FUlk4aXdOK0N6V2JEYXJVT3VqZjArbDBiK0FiN3oraEFwOUFwY2drbnFtQi9TZHYyZzdxWFUwVDYyS204RTc0dXdhY2FtdXF3Tyt5ZEhqdGJsa2V6dGFtUEsrbzlQWDFEN0lzMzFBVkZlVGdjRHF4VzY2QzdaMjZvLzY0TkZvUDVaM1NnVStnVXVZU1hzOXErWHp3U0VrSjhWNHVJeUVCUVUxL0ZMMS82SnZuRk9lMzIvMm50RDlsL2RHdW5qL25UMmgrU2ZtSjNwOGMyN1h1SE5SLzhxdE5qejc3OVU4NFVYVDRvTkxVMFVsaWEyeTZnYmR6OUpzK3MvVkhydHN2bFl1UHVONm1zTGJ0c1d4Y3JxeXJpMVkvK1FFVk5hWmNlQi9EZWxoZlp2UDg5ajgrdmI2eWx4ZHJjdWwxY25zOGYzL2creGVYNVhiNTJUN2xjTGcxZDlJTGFobXArOTlwMytOUGFIM2JwdGEycHJ5Sy81SlRIWDFaYml4ZWZSWHNIam0zajJiZC9TbjFqYllkalRxZVRGOWY5aGdQSHR2WDZkZlV6MmorWmZGMkFTSDlVVUEvYkxwaXg5djVKdnF0RlJLU25yTFlXUHRuekZsVjFaZHgzM1plOWRwMnF1aklhbXVvSUNteC9MNExWMW9MakVqMldqYzMxMkIyMlRvK2R5TTlrK3JpRjNhN24wUEh0Yk56ekp2LzJ1UjhUR1JZTlFHbFZJWmFBb05aem1sb2F5U3ZLWm0vV1pxNlpkeWV6SnkzMXFPMDlSelp4K3V4eEFnT0N1MXhYY3Z4NDFtMTdoWVZUVnhIZ2IybmRmekwvQ0tmUEhxUEYya1N6dFluYWhpcktxNHBvdGpheFpNWU5MSis5R29Eb3lEZ2lRcUw0Ky91LzVQNGJ2a3JDOEJSZVd2ZGI4a3R5TG5YSlZxdm0zOFdzaVV1NlhMTjRMcS9vQkc5dGVvNDdybjZNeEJHanIzaSt5K1hpdlMxcnFHK3N3ZTZ3cy8zd2VoWlB2ODZqYSswL3VvVnRoejY4OG9ublBMTDZxUTQxNVJSa3NmM3dlczZXNVdMQVFIUmtIQXVtWHNPa2xKbnR6bXRxYWVRWGE3N2VhYnUzTDMrVXROUTVyZHRWdGVXczMvazZzVkdKRkpTZWFuZHVWUGdJU2lvTE9GMTRqTW1qWjNNczkxQzc0OFBDaGpOOFdMekh6MGtHQm9WT2tVNjhmS1R0KzlteE1EYlNkN1dJaUhSWGk3V1pROWs3MkhGNFBYV05OWXhKOE80bmFGVzFaWmo4VEVTR3VnUGV1NSt0NGVqcEE3VFltdG00NTAwMjdYdW5ZNDIyWmo3YThROCszcldXaDI3NkQyS2ozWk81RkpibVV0ZFF6Y1RrR2QydTU4Q3hiWXhKbU53YU9BRktLZ3FZZU1HYjZTQkxNQS9kL0EzVzczeWRkZHRmb2JhaGtoVnpibTA5WGxCeWl2cW05ajAxTHBlTDlCTzdpSTlKNGt6eGxZZGxKZ3dmemNzZi9wYUttclo3Tmh4T0I3OTg2UnV0MnpjdWZvRGlpak5rNXV3bEtYWXNnWllRWWlMaW1EWjJBV0Voa1VTSHg3YWVhL0l6Y2ZlcUozbjFvOTl6T0hzbkNjTlRXREQxR3FZMnpiOXNIZTl2ZmVtUzRiOHIxSVBVdWNMU1hIWWNYcy9SM0lOZGV0eldnK3ZJS2NqaTVpV2Y1Mng1SHB2M3ZVdHkzRGdTUEFpczRMNGY5Vjl1Lys1bHp5bXB5T2UxRFU5MzJKK2RsODVyRzU1bVpFd3k4NmVzeEdhM2NpUm5IMnMzL29WbHMyNW02Y3diVzg5dGJta0VJRFZoTXJIUm85cTFFM05CU0xUYVduaHI4M09ZVGY0NG5RNjJIUGdBUDZOZjYvR3hvNlp5NE5nV1lpTGoySnUxR1pPeGZSeVpNblplajBPbmZrYjdINFZPa1l1VU5NSW5aOXEyNzV2b3UxcEVSTHFydHI2S1A3eitYZXdPTzVOU1puYjVqWENYcnRWUVRVSHBLVTdtSHlISUVzS3hQSGZQeFppRVNVd2Z2NUMxRy8vQzVERnptSmpTTVVDK3R1RnBaazFZd3RoUlV4Z1dQcngxLzZIc0hjUkV4aEhnSDlpaEorUzhndExUT0YzdDc5c3krWmxKVFp4TWZuRU9GVFVsckpwL1YrdXh1c1lhNmhwcmlMdm9EYlBKejhTTmkrOGpPVzRjU1hIdGw4M1lmbmc5cHdxUHR0dG5kOWh3dVZ3VWxaL2hyVTNQWGZIMXVXdmxsL2pjTlU5d1BPOHd3eVBqQ1F0cCt5VHpTTTQrRWtlTUlYNTRNc1VWWjBnWVBwbzdWLzdMSmR2S09uMkFmVWMyOCtCTlgrZUJHNzZHMGVpK1U4cVREeFErM1A3cUZjK1I3bG0zL1ZYMlpYMUdZRUF3S1NNbmNMcndtRWVQMjVPNWljMzczMk5xNmp4bVRGaEVtbjB1K2NVbmVlV2ozL1BBRFY4alBpYkpnMVlNaElkYy90UHgyb2FxVHZjM3RUUnc2N0pIbURwMlh1dStwVE51NU05di9waHRoejVrL3BTVitKc0RXczhGZHlpY2tqcjNFdTAxOHNwSHY2ZTZycHhIVmo5RlFja3BQanZ3SHZkZDkyV2lJMklwTE0ybHFEeVBFVkdKM0xYeVMvenRuZjhsWmVTRWRoLzB5T0NrMENseWtYOGNBK2U1RDhnbVJjSFVHTi9XSXlMU0hVNlhrOUVqSnpFM2JRV2pSMDdneDg4KzRiVnJGWlhsOGQ1bmE3RGFXL0F6K3JWK1AzdmlWVnkvNkI3OC9Fd0VCZ1FSRnR6eGpiRUJBNUZoTVl5S1RXM2RaN1cxY0NSbkwvT25yT1JVNFZFMjdIcWo5WmpMNVd5ZFhHamJvUS94TS9waHZLQVhKU1F3akMvZjg5OFVsYnMvUFh4MS9SODZYUE9kei83T081LzkvWXJQNjN1UFBjUGRxOXEvYmpYMWxmeng5ZTh6TDIwRlY4KzlqZnJHV2o3ZXZaWkYwNjY3WXU5TWZzbEpzazd2NStHYnZvSFJhS1NvL0F4YkQ2N2o2cm0zTVRyQnMwODQ2eHRxS0N6TEJkejN2SHB5VDl4TlN4N29OUEJMN3drTUNPYXFtVGN4TjIwRis3STJleFE2ZDZaL3pNZTcvOG5ZeERSdVd2cDVBTXdtTS9kZC94WCsvdDcvOGRLNjMvQzVWVStRSE9lOTlVT25qcDJQd1dCb3R5L0EzOEw0cEduc3p2eVU2cnFLMXAvcjh6MmRGdzVQdjFoMjNtRWFtK3A0NktiL0lDcDhPTVBDWWppUm44R0pNeGxFUjhSeUtIc0hSZVY1UEhyTHR6QVlETnk2N0JIZTN2dzhzeWRlMWU3REdCbDhGRHBGTGxEVEF1c3V1UFZBOTNLS3lFQVZFUnJGUGRjKzJTZlhHcDg4amY5OCtEZjgvclgveCt4SnkxZ3dkU1YvZWZNbkJGcmE3bmZjdlA4OWp5ZlAyWDkwQzgzV0ppeitRY3lhdUtUZFBZaGJENjdqUkg0bUJTV25pSW1NSXo0bW1WdXVlcWhERzJOSFRlbndKblpuK3NkVTFaWnh3K0w3dXZsTVljT3VOd2dNQ0dMSmpCc0E5L0RnakpON21EWjJ3UlZENTQyTDcrZTVkMzVHYVdVaE1jUGllWGZMR2lhTm5zV0NxZGQwcTVhNWFTdElIREdHMXpZOHplZHYrQnJCZ1dHdHg0N2xIdUpROW5idVdmV3ZlalBmQjg3ZmIrc0ptOTNHQjF0Zkl2M2tic1lrVE9MT2xWL0M1TmYybGp3c09JS0hidm9QMW56d0sxNzg0TmNzbW5ZdHkyYXRidTNWdnBqRGFTZnI5SUhMWHJQeUVoTmVYUnc0MjJxMEF1MERaclAxWE9nMEIxN3lPdFBHTFdEeW1EbDh1UDFWTW5QMnR1NC9jU2FEemZ2ZmMwL3k0N0R4MCtlLzB1N2FmM3pqK3dEY3R2d0xURWllZnRubklnT1RRcWZJQlY0L0R2WnpJN1dTd21CZW5HL3JFUkVaS0Zxc3pWVFZsYmZlazluWVhFOW9VRVRyOGVzVzNNM2N0T1VkSHZmTGw3N1pidHRtdDdFei9lTkxYdWZ3aVYzTW5yaVVncEpUakUrYXhwNGptN2hoMGIyWVRmN3R6b3NNaTI1M0w2ZkQ2ZURkTFd1WWtEUzkyMjlxaitUczQranBnOXkyL0F1dFF3NDljVGg3Wit2OXJBNm5nOWMyL0JHSDAwRkRVeDMxalRYODVwVnZFUlVSeS9ESWVGcHN6WlJXbnUyMG5ZalFxSGJib1VIaHRKd2JrandzZkVTN0laWkY1WG40R1UyYWtLV2Z5Uy9PNGYxdEwxRldWY1RjeWN0Wk5mK3UxakQ1bHpkL1FueE1FamN0ZVlDd2tFZ2V2ZlhidkwzNWViWWQrb2lqcHcreWVQcjFURW1kMnlGOFdtMHR2TFA1aGN0ZXR5djNPRnB0TFJ6UE8weGthRFNoUWVHdCt4dWIzY05yYlE0ck5mVlZCRmxDTUp2TUhSNXY4ak5oZDloSVRaak05WXZ1OWZpNnYzdnRPeDJHeTh2Z29kQXBjazY5RGQ0NTJiYjk0R1RmMVNJaU10QVVWN2lYNzRpTEhvWGRZYWV1c2JwMVFpR0Frc3FDVG50akxwN1ladHVoRDdFN2JBU1lMUjNPelNzNlFXVk5LUk5UWnJKaDExcEd4cVJnTm0wbjY5UitwbzFiY05uNlRoVWNwYm1sa1NCTENLY0tqbDc2UklPQjBTTW5kTmhkVTEvSnV1MnZZQWtJd21hM3RnNXJiV3l1QitCa3dSR3E2eXZhUFNZOFpCaGpFaWFSTW5JaTRSY0V4c2JtZXFwcXl4ZzVQS1YxbjluUG44eWNQZVNlUGM0ei8vd1JuWG5nK3E5ZXN1dy92djY5ZGoxSExwZVQ4SkNvUzU0dmZXL1R2bmZaZW5BZEFXWUx0MXoxTU5QR3RaLzRxYWEra3ZDUVlhM2JnUUZCM0xQcVNYWmxmTUpuQjk3am5jOWVvTVhXeE56SmJSL2V1RnhPUWdMRCtQb0RQNy9zdGZOTFR2SDh1NWMvQjhEdXNQUG1wMytqb2FtT2E1YmQyZTVuNm54UDUwdnJmZ3U0ZTBualk1SzVhdVpOcENhMmY5UGtjcm13MmEyWHZKZFVoaDZGVHBGejNqb0J6ZWZlKzR3TWdTVUp2cTFIUkdRZ09UL2MxZUlmU0VsbElTNlhxOTJNbGprRldSUlg1RlBmV0VPenRZbm9DUGRzckJldUc5aHNiV0puK2daV3piK3IwMlVndGh6OGdIR2pwcmErTVRjWURFd2Z0NUF0Qno0Z0xYVnV1eGt5TDVhWnN3ZUFIZWtiMkhOa1U2ZkRDczhINFAvM3hmYXpmTnJzTmw3LytCbWFXaG94R0F4c1BiaXU5WmpyWE05TXhzbmRtUHphZW4wYW11cElqaC9QbUlSSmhBVkhFQmJjMXV1YmVYSXZPdzV2NEpzUC9ySkRqZU9TcG5MSGlzY0ErTWVHcHdrUEdjWjFDKzhCM0QxSTVkWEZuVDYvUjIvOVZydGVxY3lUZTltYnRmbVNyNGYwdlJGUkNZeE5UT1BHSlErMCszbTRISVBCd0lLcEswbExuY09Pdyt1Wk9hSDljamNPcDZOTHZlNlhVMXRmeFJ1Zi9JWEMwdE1zblhsanU4bUZBRkxpSjNETFZROWhOZ2ZRMU56QTJiSmNNazd1NXRYMWYrRHVhNTVnWE5MVTFuT2RUZ2Y1SlRrZVRiUjFuc1Uvc01OTXRqSjQ2RzlXQkxBNTRaL0gyN2J2blFqR3ptOXpFQkdSVHVRVm4yQlU3RmdBOGt0eUNBMEtidzFCMXk3NEhERVJjVVJGakdEcndYVms1Nlh6NkszZkFpRHIxSUhXSWJrVy8wQW1qNW5EcklsTE80VE8zTFBabkM0OHhpT3JuMnEzZjI3YUNuWmxiT1RBMGEzTW1ieXMwOXBxNmlzNWtyT1BXUk9Ya25seUQ3Y3VlNFR4eWRQYW5lTnl1Zmp6UDM5TTZFVmg0UHdhaXNVVitTU09HRU5sYlNsZnZmZC9XbzlYMUpUeXg5ZS94MjNMdnRCdU1xQi9iUGdURHFlamRYdk4rNytpNlZ4UFVYTkxJODNXUnY3ODVuKzNIbDgyODJhc3RoWUN6SmJXSVlzR2d3R2p3ZGpwRU1hTEdRMUdESWEyWVplWHV2OVBmR2RTeXN3T2ExOTZLalFvbkdzWGZLN0RmcXV0dWNQUTh1NDRjU2FUdHpjL2o4TnA3N0RtNW5ramh5Y3pjbmh5Ni9hc2lVdVlPblkrYXo3NEZadjJ2OXN1ZERhMU5ESmw3RHlXemJxNVMzVmMrTUdOREM0S25TTEF4anozOEZxQWlBQzRKdm55NTR1SW5KZGJDKytjZ093cU9GN1plKzBhRGVEWktuMzlRNHUxaWRObmoxRmRWOEhKTTVta3hFK2dxcmFjcHBZR3dvSWphYkUxYzdZc2o5cUdhbXgySzJmTDhnRDNmWXJOTFkyY0xjc2pNaXlHMVVzZjdOQUxhYlBiK0dEYnk2UW1UTzZ3c0gxb1VEalR4eTlpNDU0M1NaSEh0d2dBQUNBQVNVUkJWSTRmVDB4a3g1dnhkeHplQU1EaTZkZGo4ak96OWRBNnhpVk5iWGVkL1VlM1VsWmQxRHFMNkhrYmRyMUJaczVlYmxoMEwwMHREZXc1MHZtRUxGZXlZT29xSEU1M1QrcVo0cE1jT0xhVnEyYmUxSG84TmpxUmpKTzdDUW9NN1ZiN2YzM3JmL3BrZUcxMUM2dzdBbnZxb043Uk50djdRRGJRZnRjdVZOOVlTMm5WV1g3Ni9GY3VlOTdsN3VrOGVHdzc3Mjk3aWRpb1JHNWY4VVdpTGxpNjZFcVM0c2IrZi9idU96eXE2MHo4K0hmNnFQY3VvWUpFa2VpOW1vNHBCZ3d1dUpmWXpqcmVKTTR2WlRmWlBKdGtzOWxrMTV0a2t6aHhuTVJ4TjNaY3NDbkdOTkdiQ2dJRUVrMElWZFI3bmY3N1kyQ2tRUldRR0pYMzh6eCtmUHM5STUwcjdqdm5uUGNRN0JkT3hVM2prT3VhcXZIMjlPUFg3MzMvcG5wcGM2emZLRlA3OVFrSnM3aC80VE85dnI4WVBDVG9GQUw3TkNrM3JFOEFsYlJ5Q2lGNllkTjVlUE9zZlRreEFEYU9BVzNYUFR4dmlRSTRsdHczMTdvYkhsM3hUVDdlL1dmZTJ2b0t6YTJOUExUc1JRNW1iT2Q4dTNHY056SmlBcnp4eGE5UXF6Uk9MNlJkWmE3Y20vSVpqYzExUExucU81M2VlOG1NOVZ3dXlPU1R2WC9obVRYZngxM3Y2ZGhYWFYvQnFZdEhtVHg2TGo2ZWZzeWZ2SW8vZmZ3VERwemM1c2c0V2xwWnlKNlVUNW1ldUpESWR1TXN3ZjRpUEcvU0NxWWxMbkRxVm51ckVrYU1ZL2VKVHhrZFBaSHd3R2pPS0k4VEdoQkZWbTQ2Y3lmZUM5aGJaSVA5YjI5c3h6OC8vSE9uUkVKbkxoM255T21kdDEzZXJ1alZNREVZUm9TQldRRkRJT1ljZE05YWU5WDE1Y1NHajJISzJQbmRIMWRYenI2MEx6cHNMeTdQNDhzakg1QVFOWjRIbDM3ZEtZdHVieGxOQnFjdXZpMnRUZFRVVnpCNTlGd0FubHYzUThLRG9xbHJyT0gzSC82SWIyMzhCYjVlQVh5eTV5OTRlL281V25CdnBTdXVHSHdrNkJURFhrWVpGRFhZbDlWS1dCdmYvZkZDQ0FIdzFqbjRJQnVXUnNPTGsreTlKUHJhc2I2L1pML1JhOTE0Yk9XMytldm1YOURRWElmUjFNcjlDNTl4dEZwY3pEL0RsZ052TXpwbUVoVTExMUFxVlFUN2hiTjYzdU5kVHRzQWtIcHVQMm5aQjFpMzRHbHFHaXE1VkhqV3NTK25LSXY2NWxwMEdqMXI3bm1LVFR0ZjVjMnRyL0Q0aW0vajV4M282QnFyVnFsWk5IMGRBTzU2RDlZditob2Y3dm9qR3JXVytLaHhiTnI1S3VGQjBTeWI5V0NIKzk4NysrRnV5OWRicFpXRm5EaTdsL2lvY1k1dERjMTFKS2QranJlSEgyTmpwMUJXWGVRb1oyKzBHSnBwYXJIL0ExWldYVVJWWFJrbXN3R0RzWldyMXk3U1ltaml3TWx0ZUh2NE1XWE12RHYrREFCNkZVd01oS0FnMEF5aG5wQ0Q2Vm03b2FXMWlhcTZNcVlsTHVpeDIyNWhXVzZuMjQrZTJZa05HK3NXUHROandOblUwb0RIVFMzeFp5NGRwNmFoa25FajI3cmpadVdtWTdQWkhJbXlETVlXbWxzYkhZbUlXZzNOTkd0MFdHd1d6R2FUSXhtWHhXSkczUWRkaGNYQUpFR25HUFkyWDJwYlhoNERYdkwzVGdqUmcwdlZzQ2tiTm95Q2x3YjVsSEltczRuZEp6NWgzcVFWVHBremI4ZWwvRXlxNnNvWUhUMlJ6ZnYrVGtOVEhiTW5MQ1U3TjRNdEI5OW0vYUt2VVZGempjcWFFallzZW82M3QvMmFUNVAveW4zem44U3Rrd25uYXh1clNEbVh6TUtwYTVnNGFqYjcwN2R5TGlmVnNmL0MxVk5jS2N6QzI5T1BwKy83SGhzV1A4OVhSejkwN0UvTjJrOSt5V1h1bS8rRVUrdG5mRlFTYSs5NW1pMEgzK1pBK2xiQ2cyTjRaUGsvZDVxSTZGWUN6aHRkQnkxV0M3V05WVTdaZXc5bWJDY2lLSWE0aURHY3k3SFBYeGdWRXNlVU1mUFllZXdmS0ZEWVg5U0RZcnU2ZkFlLy8vQkhqa1JNbis3OUN6cXRHenFOSHAzV0RhUEpnTmxpb3JxdTNHbnFHakYwbk04N2hjMW1ZMlRFN1U4cWZxMGlENDFheTdFenV6cmRIeDRVdzlqWXlRQnNPZmcyWnJPSnlKQTRWRW8xeFJWWHlTbk13dHZEajZVekh3RHN6MERHaFNPRUJZN0E5M3IzN2swN1gzVjZqdjYrNWI4ZHp3bkFtY3ZIQVh0U3BQSHh6c21MeE5BaFFhY1kxa3FhNEVSSjIvcERvMTFYRmlIRTRQSHBKUWgwZytmR3U3b2tkNjZsdFpHcjF5NXdJZThVRzVlLzFLRjdhVy9sRmw5ZzY2RjNXRHo5ZnVaT3ZKZmptWHRKR0RHT1hjYy81dVQ1UTZ4ZDhEUmpycmR5Z24wczUxUDNmWmQvN0g2TlAvN2ozNWszYVNWVHhzeERwMjJiS3NYWE00Qm43dnMrVWFFakFWZzBiYTJqUyt6UC8vWWk5ODEvd2lsNVNWTGNWT0lpeHVLbWMrZEMzbWwybi9pRXBMaHBUcTE4TnB1TkswWFpuTHBvbi9MRVRlOUJlWFV4aDA1OXllenh5L0IwOTc2dHp3L3d4My84TzgydGpWaXNGc3dXRStOSHpnRGdXa1UrRi9QUHRFMTUwaTZPWFRKakF5TWpremgxNFFoSmNkT2NQbjlQdnZIZ1Q5R290ZWkwYmgwQzVodmRhemNzZnM2eHpZWk5FZ3dORVJhcmhlT1plNGdJaWlIQU42VEg0MDNYdjV5NHVUV3oxZGlDMFdUZ2FCZEI1K1RSY3gxQjUram9TYVJtN1NNMWF6OFdpeGtmVDM5bWpWL0svRWtyY2RON0FIRDY0akZLcXdxNWYrR3pqbXM4dS9aZm5MclgvdlBEUDVmdXRjT1FCSjFpV1B1a1hjYmFxU0VRZFh2NUc0UVF3MHhXSmN3S0IxMGZqZCs4Ry83OStUOTN1dDNiMDQvbjF2NHJtM2I5a1hlMy81YU55Ny9CeU1oYmF6bTVYSENPZit4K2plbEpDeDNqRXhQanB2RFcxbGRRS2xVOHRmcTdSSVowVE5YaTd4M0U4L2YvaUgxcFg3QS9mUXVSSVhFZEVnWGRDRGg3eTAzblRsVnRHWnYzdlVGWTRBanVtLzhFTnB1TmF4WDVuTCthUVZadU9uV04xY1NFaithNWRUOGsyRCtDbEhQSkhEMjlrN1NzL1l5TVRMTFByUmsrcGxjdjgrMnRtUHNJOVkwMTJHdzJ2RDM5U0xqZWxUWThLSm9uVnI2TVJxMGxyK1FTMmJrbjBXdmRIT1cxWVNPMytEelByLyszVzdwZmR5M1RQcDRCSkl3WXo5bWNWS3hXQytVMTF6Q2FEUGkyYTMwVi9XUCs1RlhNbjd5cVgrOXg1TlJYVk5XVjhlaTkzK3gwZjR1aG1kTVhqNkxSNkxCWnJXUmNQSUphcGNiUE84anB1QjgrOC90ZTMzUHEyUGxNN1dIc2FIMVREU0VCa1l5UG4wRmRZOCtaMVd3Mkd5ZlBIOFptczVGZmN0a1I0SXFoUjRKT01XdzFtMkhuMWJiMUIwYTVyaXhDaU1HanpnQmx6UkR2MS9PeGc0V2Izb01uVnI3TSt6dCt4K1dDczdjY2RFWUd4N0ppemthbUpTNXdiUFB4OUdmbDNFZUpEUi9UN1R5Q0dyV1dlMmMvekQxVDduUHFZcXRRS0crN1ZjN2ZKNWhwaVF1WlAya2xSck9CMXo3NUtRM05kYWhWR3BKR1RtUGEyQVZPVXovTW03U0N5YVBua25JdW1WTVhqM0l4L3d5am9pZXdjZGszbkxvRlRodzF4MmxNNXMwU3V0a1hGem1Xei9lL3lkbWNWTFFhSGN0blBlVFlWMTFYenZ6SnF3Z042THNKb21QQ1J4RVRQb29QdnZvRFY0cXkwV3AwVEVpWWRjdS9Xekh3R0UwR1RsMDhTbUxzRkJKR2RGN25OR290KzlLK2NIUmg5WEwzWWZXOHh4MWZkdlNYZVpOWGtoZzN0ZE51NmRyclk2aHZUUEVTRmhTTnU5NlRNNWVPMDlCY1M0QlBDRE9TRnZkcitZVHJLR3pkNVZBV1lnajd4d1g0VzZaOU9kUUQzbHZ0MU9OSkNDRTZWZFFJeit5QUg4MkNKU1A2OTE0dnZ2Z2lQM25oOWY2OVNUdEdrd0dOV3RzbmlYTUdrcXpjazFpdEZrWkhUK3cyQUFaN3Q4V0wrV2NZR1pGNFMxMWRlNnY5bEJHRHpjLy85aUl2dmZRU2dZR0JCQVVGb1JsQ21ZVHU5ck4ycCtvYWE5QnFkSjJPaFc3djVtbEpocnFoWEVjSE8ybnBGTU9TMVFhYkw3ZXRieHdqQWFjUVF2UVVrQTFXU1hGVGUzMnNTcW5xTVJQb25SZ3VMLytpZjdXZkhxYzdVdC9FUUNHanljV3dkS2dJcWxyc3k1NGFXSEY3ZVRPRUVFSUlJWVFRUFpDZ1V3eExXOXExY3E2S0E0MDhDVUlJSVlRUVF2UUxlZFVXdzg2MVJqaGIyYlorZjRMcnlpS0VFTjJKaTVZL1VHTGdpQXlMQm9abWwwMTUxb2FHb1Z4SEJ6c0pPc1d3ODltbHR1VnBvUkRjL1JoOElZUndtUlpETTZWVlJhNHVoaENVVkJiUWFteHhkVEg2alR4cmc5OVFyNk9EblFTZFlsaHB0Y0NldkxiMU5iYzIvWnNRUXR4VmtSRVJsRlVWdXJvWVFsQmFWVWhBZ0Q4S2hRS1ZTalhrV3BMa1dSdjhobm9kSGV3azZCVER5cjU4Ky95Y0FMNDZtQjN1MnZJSUlVUjNwcytjeHRXeUxGY1hRd2l1Rko5bFpId2NTcVVTalVZejVGN281VmtiL0laNkhSM3NKT2dVdzByN3JyWHJFa0FwZjQrRUVBUFkrUEhqY2ZmUmtKSzF6OVZGRWNQWXNjdzlLSFJtb3FLaVVLdlZhTFZhbE1xaDlRb3B6OXJnTmh6cTZHQW52dzB4YkZ5c2h2eDYrN0pTQWZmRnViWThRZ2pSRzQ4OS9pakZOWmRKT1p2czZxS0lZZWg0NWg2S3F5OHhkOTRjMUdvMW5wNmVhRFFhVnhlclg4aXpOamdOcHpvNm1LbGRYUUFoN3BadFY5cVc1MFdBbjk1MVpSRkNpTjVRS0JTbzFXcWVmZjRKM252M0F6WWZ5Q1UyTEpIUWdDakNBa2U0dW5oaWlDcXBMS0MwcXBBcnhlZFE2c3pNWHpRYmxVcUZoNGNIdnI2K3FOWHFJZGQxVVo2MXdXVTQxdEhCVG9KT01TdzBtU0E1djIxOWJienJ5aUtFRUxkQ3FWU2kwK25ZK01oRHBLV2xjU0U3Z3hOWnU5QnAzU2txeWV2NUFrTGNnc2l3R0ZxTnpRUUdCaEEzT3RiUlhkSE56UTEvZjM5ME90MlE3YllvejlyZ01KenI2R0FtUWFjWUZuYm5nY2xxWHc3emdFbkJyaTJQRUVMY0NyVmFqWmVYRjNQbXpDRXBLWW5HeGtiTVpqTldxeFdiemVicTRva2hTS0ZRb0ZRcUhkMFZmWHg4ME92MXFOVkQrOVZSbnJYQlk3alcwY0ZLZml0aVdOamNMb0hRZXBuL1dRZ3hDS25WYXR6ZDNkRnF0Zmo2K21JMEdqR1pURmdzRm5rWkZuM3F4cFFUR28wR3JWYUxScU5CclZZUG05WWplZFlHdnVGZVJ3Y2pDVHJGa0hldUVrcWE3TXNhSmR3YjY5cnlDQ0hFN2JveEZZQmFyVWF2MTJPejJlUWxXUFFMaFVMUjRiL2hSSjYxZ1crNDE5SEJSb0pPTWVUdHZOcTJ2REFLUENTaG1SQmlFSk9YS3lIdURubldoT2c3MGdZdGhqU1RGUTRVdEsydmtHbFNoQkJDQ0NHRXVLc2s2QlJEMnI0Q2FMWFlsNFBkWVdLUWE4c2poQkJDQ0NIRWNDTkJweGpTMm5ldFhTV3RuRUlJSVlRUVF0eDFFblNLSWF1c0djNVd0SzJ2bEtCVENDR0VFRUtJdTA2Q1RqRmtmWG1sYlhsS0NBVG9YVmNXSVlRUVFnZ2hoaXNKT3NXUVpNTzVhKzFLbVNaRkNDR0VFRUlJbDVDZ1V3eEpKMHVodXRXKzdLR0IrWkd1TFk4UVFnZ2hoQkREbFFTZFlraHEzOHE1SkJyVVV0T0ZFRUlJSVlSd0NiV3JDeUJFWDJzeXdlR2l0dlY3WTF4WEZpR0U2RXVabVpta3AyVlFWRmlJbTk2REszbVhYRjBrTVVERVJTZlFZbWdtS2lxU2FkT25NbTdjT0JRS0JRcUZ3dFZGdTZ2a0dSbCtwTzRQRGhKMGlpRW5PUjhzTnZ0eXBDZU05bmR0ZVlRUW9pKzgrL1o3dE5SYkdSRTBta2x6bGhJYUlPTUdoTFBTcWlMS3FnbzVrcHhHUnZwcEhudmlFZFJxTlVybDhPanVJOC9JOERYYzYvNWdvTERaYkRaWEYwS0l2dlROdlhDaDJyNzg5WW53OEdqWGxrY0lNYlFVTmNJek8rQkhzMkRKaUx0eno5ZGZmWU13MzNpbUp5NjhPemNVZzE3SzJXU3UxZWJ3ekF0UG9OZnJVYWxVcmk1U3Y1Sm5STnd3M09yK1lDSGh2eGhTU3ByYUFrNkE1ZEsxVmdneHlMMzc5bnVFK2NqTHRMZzFNOGN2SWN3dm52ZmYzVVJqWXlNV2k4WFZSZW8zOG95STlvWlQzUjlNSk9nVVE4cmUvTGJsaWNIZ3EzTmRXWVFRNGs1bFptYlNYR2RsZXBLOFRJdGJOMnZjRW94TmtKYVdoc0Znd0dxMXVycElmVTZlRWRHWjRWRDNCeHNKT3NXUXNydGQxdHFsMGE0cmh4QkM5SVgwMUF5aWcwZTV1aGhpRUlzTFR5VDczQVhxNit1SFpJdVBQQ09pSzBPOTdnODJFblNLSWVOeWpiMTdMWUJLQVF1alhGc2VJWVM0VTRWRmhZUUV5Qjh6Y2Z0Q0E2S29xS2lnb2FFQnM5bk1VRXZsSWMrSTZNcFFyL3VEalFTZFlzaElMbWhibmgwT2JwS2JXUWd4eUxucDNDVURwN2dqWVlFajBHbjFtRXdtakViamtIdnhsbWRFZEdXbzEvM0JSb0pPTVNUWWdMMTViZXRMcEd1dEVHSUl5TTIvN09vaWlDR2dxQ1FmaThXQzBXZ2NjbVBiNUJrUjNSbktkWCt3a2FCVERBbG55cUhXWUYvV3ErMHRuVUlJSWU2K3N1cGlEcHpjNXRTcWNPRGtObktMenpzZFYxcFp5RjgyL3dLRHNiWExhMTB0dmtCeTZ1Y2RqbWt4TkxQcitDYzBOdGZmVmhrTnhsYisvT2wva0o1OXNNZGpiVFliT1lWWnQzVWY0SlpmZEk5bjd1WFg3MzMvdHUvWEZadk5KbDBNZTNBaDd6Uy9ldXZidEJwYm5MYm5GR2J4cTdlK1RWTkxnNHRLMXVidlgvdzM2ZWNQOWZyNDV0YW1EdHVLeS9QNCt4Zi9UV2xsWWJmblN0MFhmVWs2SUlvaElibGQxdHFGVWFDV3IxT0VFTU9jd2RqSzhiTjd1SEQxRkxXTlZhaFZHc0tEb2xrd1pRMFJ3ZjAzbjFSeTZ1ZW9sQ3FNSnZzM2dUcXRudnlTUzNpNit4QVpISWZGWXNaTjcwRlpkUkdOelhYb3RQb3VyNVYrL2hDbGxRVXNubjYvMDNhMVNzM0YvTk0wTnRmeHdKTG5iN21NVnB1Vmlwb1NHbHQ2RGxvdkY1emxvOTJ2TVNGaEZxdm1Qb3BXbytOeXdUa2FXK293bWd5WXpNYnIvemZRWW1pbXVhV0JwdFlHbWxvYWFHNXRZTmI0WlN5ZXZvNnF1bkl1RjV6dDlCNCtudjZNalowTWdObGljdnpzeE4xbHRWa3htVHQydzdSYUxaMXV2OW1tbmErU1g5TDdsbGQzdlNjdlAvckxXeXFqMldwbTU5R1AySDM4NHc3N25yN3YrMDdQOXVYQ2MzeVcvRGNXVGwzTGpLUkZLSlgybDZNV1F4UEZGWG1Zek1adTd5VjFYL1FsQ1RyRm9HZTJ3djUyWDlaSjExb2hoSUR5bW11a1pSMWdiT3hreHNYUG9LNmhpc3ljRk43YStncFAzL2M5b2tKSDl2azl6K1dra1hmdEl2Lzg4SDl3TUdNN1pvdUpWWE1mZGV3L2ZmRVlPVVZaUExiaW0xeXJ5Q2ZFdit1eGVBWmpLem1GNTFndzVUNnljMDlpc1Rwbm40d09HMFZ1OFhuT1hEcU9RdUg4VFdORVVBd0J2aUY5OHBsR1JVL2dnU1V2c1BYZ094U1hYK1dSNVM5eDhzSWhjb3V5VWF1MWFOVTZOR290TmZVVitIajZFeFk0QW05UFA5eDBIbmk0ZVJFV2FQOUhxYWErZ3JTcy9aM2VJeW8wM3ZIaWJiUFpITUZCWDVPV25qWkZaYmtkV2d6ckcrMFRmWDkxOUVPVVNwVmplME56TFFBN2ovOER0VXJqMk82bTgrRGUyUTg1MWsxbUk3NWVBY3lac0x6SCsyZm1wSFJvYVV3L2Y4Z3BtRnc2NHdGbWpGdlU0ZHpGMCs5bjhwaDVIYmJyTk01ZjRJeU1TR1RPaE9Yc1RmbU1zemtwckZ2d0RNSCtiVjNCRkQzVU02bjdvaTlKMENrR3ZaUVNhRFhibDMxMU1Dbll0ZVVSUW9pQklOQTNsRzgvOGw5T0xZa0pJOGJ6MGU3WFNNM2EzK2RCWjFWZE9WOGUrWUNGVTlmZzQrbmY0L0Y1SlJmeGNQTW00OElSeDdZSkNiTlFxK3l2Sm1jdUhVZXBVREpsN0h6ZTJ2cEtweTBnU29XU0F5ZTNkZGkrY05yYVBnczZBWkxpcGhMZ0UwSnk2bWJjM2J4NFpQbExIWTc1emZzL0lHbmtkQlpQWDlmcE5lS2prdmpXSTcvb2RKL1pZdVpDM21rQUttdExzRnF0anZVYnZOeDkrN1dGZXJpeDJxeVlMU2FuYlRlKzJMQll6Vmh0YlYxRExSYXowLy9iam5kZUIvQjA5MkhpcU5rOTNyKzRJcTlEMEdtMVdBajBEZU8rK1UrdzYvakhXRzFXam1mdTRWREdsNDVqakdZREIycTNjZmpVamc3WFRJeWJ5cHA3bm5Tc0s1Vks3cG15bWxFakp2RHB2ci94dDgvL2kvV0x2b1phcmJYdlYvUWM0RW5kRjMxRmdrNHg2TFh2V3JzMEJoU3VLNG9RUWd3WWJqcjNEdHVpUXVNQk1GbTY3MVozcTVwYkcvbHc1NnVNakV4azlvUmxQUjVmMzFoRFJVMEpyWVptRHAvYVFVTlRMVzU2RDVMaXBxRldxYkhaYktSbEgyREsyUG5vdFc1ODQ4R2YzbEg1MHJNUGNxa2drdzJMbjBldmRldXd2NnF1bkM4UHY4K3FlWThSNkJ2cXRNOW1zNkZRS0FnTmlPVHhsZCsrbzNKMHBkWFF6TWQ3WG5mYWR2TjZVdHkwMitwS0xEbzNJalNlRWRlZmh4dXlyMlpRV0hhRisrWS82ZlQ4WE1yUHBLQTBoOVh6SHNmVDNidGZ5NlhUNmdrUGlrWjN2WjZhTFNhaXcwZXg5cDZuQUVnNXR3ODNuUWR4RVdNeEdGdXcycXdFK1lYeDVaRk5hSzRIa3dENUpaZUpDaG1KVXFra05EQ0tyNi8vTWZ2U3ZpQXlaQ1RGNWZaSnpYc0tPcVh1aTc0a1FhY1kxQXdXT0ZyY3RyNUlwdW9TUW9ndWxWVFl2NldMREk3cjArczJ0VFRncHZOZzNjSm5LU3EvU3RhVk5CUUtCZW5aQnpsNS9oQTJtNDJDMGh3QVJrWW1jVFluRllBblYvOC9BbjFEK2MzN1ArRFJlNy9wYUpYTnpFbWhxcTRNSDQrMkZ0UC9mZmQ3V0swOVQvQytZczRqVEJ3MXkybmJ5UXVIc1ZtdG5RYWNBQjV1WHBSVkY3RS9iUXNQTGZzbnA4LzE5clpmTXkxeEFUT1NGcUZRS0NpdnZrWlJlVzZIYTVqTkprcXJDcDFhYm05SUdERWVMM2VmTHN2czZlN05qNTU5RllERHA3N2t6S1hqZkhOalc4dlErenQraDBvbHIyejl6ZGN6Z01tajV6cDFvUVh3OXZTM3Q4S3JOVjJjMmI5eWk4N3oyaWMvdzJJeFl6SWJVU3BWcEdidFE2ZDFJelFnaWprVGxtT3hta2thT1IyQStxWmFQdmpxRHdUNGhyQjYzdU5FQnNlaTFlaFlNV2NqQUVYWFczRzdxMU5TOTBWZms5K2lHTlNPWHdQTDlXNzZRVzR3dXVjZVhVSUlNV3dZVFFhYVdocG9NVFJSVkpiTDRkTTdpQWtieFl5a2p1UEU3a1NRWHhpUHJmdzJHcldHL1dsZm9OSG9XRFgzTWNiSHozUTZycUEwaC9xbUdrNWRPZ3BBUzJzVFZxdVY1dFpHUEsrL21Kck1KZzUyMG1YMmdTVXZRQy9HWlFYNmhUbXRsMVlXVWxaVnhMMnpIKzd5SEwzV2pWbmpsN0kvZlN2RjVYbU9ybndxbFpxSW9CaDJIZitZN055VHJGLzBOUXBLTDdNbjViTU8xekNaamVRV1paTmZjcW5EUGordlFQS3ZkZHplWGxoUU5BRSt3VmlzRnRRcURacDJBWTdWYWtIVmJveWg2QnV0eGhiS3E0dWR0azBjTlp1U3l2d094MDRaTTgvcDJNamd1SDRiZjNpemtaR0pQTGowNjZpVUtyWWNmSWZtMWtiV0xYZ0d0VXFOeFdMbXdNbHRORFhYRXhWaS96TEoyOE9YNSsvL0VWc1B2Y05iVzE5aFJ0SmlGaysvMzFHbmJpUVFhdDh5ZWpPcCs2S3ZTZEFwQnJWRDdZWkRMQnJodW5JSUljUkFkUDVxQmxzT3Z1TllUNHFieG9vNUc5RnFkSDErTHplZE83bkY1OGt2dmN3L2JmaDMzSFR1Vk5XV09oMFQ3QmVPdDRjdktlZVNDZllMcDdtMWtickdhcFFLSlo1dTltNkxoMDk5aWNWaXhsM3Y2WFJ1WE1TWTJ5cFhXdllCMUNwMWh3RDRadE9URm5Ic3pHNzJwWDNCazZ1L0E5aUQwZnNYUGN2SXFDUzJIMzZmaytjUHNXVEdlcVlsTHVody9tL2Uvd0dUUjgvcmRGeGJxN0dGLy92Z1g0SHIwemRZVEtoVmFxY0VTTXRuUFVTQVR6Qk5MUTBkUHJ2WmFwYldubjV3clR5UDk3LzYvVzJkKzI5Zit5UEtUbVllTkJoYkhLMzYzV25xUmVaa3VKRmNSK1VJdkNhTm1zUEhlMTduMSs5OXozR01wNXMzNnhkOXplbThZUDl3dnJiMlh6bHkraXNPWlh4SmFWVUJUOTluUCtkRzBObmQzd0dwKzZLdnlXOVJERm9HQzV3b2FWdGZJRjFyaFJEQ1NVejRhQjVlOWlMTnJZMVUxSlNRZWZrRXIzM3lNeDVlOWlMUllRbDllaStUMmNqT1kvOGdQQ2lHWVA5d3lxcUwrY2VlUDNjNGJ1MDlUL0hFeXBlNWV1MENEYzIxYURSYS9IMkNVU3FWR0UwR2pwM1p6UU5MWG1EM2lVK2N6dnVmdDcvamxOeWxLNnZtUHVwSTVOSmlhT1pzVGlwallpYmpydmZvOWp5OTFvMFo0eFp6K05RTzhrb3VFUk0yeXJGdmZQd013b05pOFBNSzdNMlBvdE5yLytqWlB3RDI4WUVmN1g2TkY5Yi9tS0NiV21VQkdwdnI4TGhwM0tEMWVndVE2RnN4NGFQNTRUUE9RZWZiMjM2TnYwK3dZd3pselU2ZVA4eSt0TThkQ2E5dWRxMGluN2UzL2JwWDkzZlRkVjhud1Q2bVU2bFFVbFZiaHNsc1JLZlI4K1NxNzlpbmNNR0dBb1dqeGJLK3NRWnZUei9IdVRjU0NjVkdqSFZLbW5SakhsS051dWN2bjZUdWk3NGlRYWNZdEZKS3dIaDllSTkwclJWQ2lJNThQUDJkTXNuT0hyK1V2MnorQlovdmY1TnZQL0pmZmRvOWNOZnhqNm1zTFNVcXhKNFZOOFEvd3ZHeTJabmFoaXJ5U3k1aE5Ca2NVNmRvTlRxV3pOakEyTmpKSFlMT3gxWjhDeHM5ZDYvMTkyNUxZWjZXZFFDenhjVDB4SVc5K2d3emtoWnhQSE0zaDA1dUorYSs3enJ0Qy9CcHU2N1JaS0Myb2NwcHY3MmJjQVBsMWRjYzIxUktWWWNzdXFjdkhTTW1iSlRqcGR0cXRUcjlIdW9hcXpza3VMRll6RjBHT2VMMktaVkt0RXJud0V1aFVLQlNxcnBzQmJUYUxHZzFYYzh0R3gyV3dFTkwvNm5ML1Rja3AzN2VJVXRyWjB4bUUxcU5qcjJwbTZtODNuT2d1YldSRmtNVC9qN0JLTnFsVDB5TW04cU1wRVVVbGwzcDlGbzM3bmRqYlBlVm9xeE9qOU5wOU1TMjYxa2dkVi8wQmZrdGlrR3JmZGZhaGRLMVZnamhJbm4xc09VeVhLcUJpOVY5ZDEybEF2bzIzUTk0ZS9xUk1HSThtWmRQVUZOZjBXZlRpdVJkdThTcGkwY1pOV0lDTFlZbXgvWXpsMDg0amNQMDhRd2dKdHplZ2hnV0ZNM2gwenN3bUZvWkdaWGtPR2IyaEtXZDNpTXNLTHBYYyszZGVFRTFtWTJrbkVzbUpteFVyNmVIOFhEell1S29PWnc4ZjRpQzBoeW5GK0RQa3Q4Z1BpcUppYU5tVTFTVzIybTN6SXdMUjV5U3FmaDQrdlB5bzc5MHJEYzIxM01wUDVNSGwzNGRxOVhLRzEvOGlobEppNWcwZWc1Z1Q5NVNWVmZHclBIT1B3T2p5WERIclQxMUJ0aVJCYWtOMEdnQjZ4Q1l0ckEvbnBHZXRCcWFPODBNZllOU3FlclFSYlF6dmUweWFqUzFvdGU1czJyZVl4U1VYT2JVeGFNVWwxOGwyRCtjcDFaL0Y0VkNRVk5MQTN0T2ZNcUUrSm1VVlJYeCtmNDN1NzJteVd4RW9WQjBlVnlBVHdoZjMvQmp4L3Bnci90aVlKQ2dVd3hLWmlzY2EvdENUYnJXQ2lGY1l0TjVlUE9zZlRreEFEYU9BVzBmNWJ4UUFNZVMrK1phN2RsdWRGRlY5TjBFVTc1ZUFTeWRzUUdWVWsxV2JycGorOWFENytEajZZOU82NGJCMkVKNFVJd2o2QXdOaU1SbXMzR2xLSXZsc3g3cThSNXZiWDJGa3NxQ0hvOTcvdjRmRVI0VXpmSE12YlFZbXBnL2VkVXRmWlpaNDVadzh2d2hEbVY4eVJPclhnYnNDWSt5cjU1RXE5RTV6Y0g0OWZVL2RpUkF1bG5LdVdUT1hVbHoycGFhdFI4ZlQzOUdSMDlFb1ZBUTZCdEthdForeDR2M2xhSnNBT0lpeGpxZFp6UWJ1azM2MGh0Nk5Vd01oaEZoWUZiUWl6YmpnYSsvbnBIdU5MYzJvdThtNkx4VEJtTXJoV1c1R0s1M2dhMnVMeWM2YkJSLytQRGY4UFVLWk9hNEpZd0lUZUNyWXg5eThzSmgzTFR1N0VuNWxERXhrL0h5OENYQU42VGJIZ2JWOVJYODZlT2ZNQ05wVWJmSnRXNFlDblZmREF3U2RJcEI2ZWF1dFdPa2E2MFE0aTQ3V0FqSGltRnBOTHc0Q1h6N1BqY1B4KzdnM01LeVhFYzJ5eHVxYXN1NG1IOEdmKzhncHk1emQ4clhLNERaRTVhUmVtNi9ZNXZOWnNObXM3Rnl6cU1rakJoSDl0VU1zbk5QVWxGVHdySE0zYXhiOERUUllhTW9yeTdHejd0MzQ4VW1KTXhpM3FRVm5lNnJhNnptZzYvc0w5c21zNUVUWi9jUUVSVGoxRTJ3TndKOFEwZ1lNWjdpOHFzMHRUVGc0ZVpGVGxFV05wdU5zYkZUbkk1MTAzdDJPVy9qemQwelcxcWJTRDkva0NYVDE2TzRIdkRQU0ZyRW0xdGZvYkQwQ2xHaEk4bktUY2ZmTzZqRHo4TmtOdDd4aTdkT0JSTURJU2dJTkVPbzRlaE9ucEhiVVZwVjZOUmx2YStWVnhmejBhNC9BYUJXYWFpcUxXUHV4QlZNVDF4SVNXVUIrOUsrd004cmtQc1hQc3NYQjk0aVBEQWFoVUxKa2hrYm5MSytkcWJWMk1MbWZXOWdzOW5JSzduRWxhSnNSa1ltZG52T1VLajdZbUNRb0ZNTVN1MjcxaTZRcnJWQ0NCYzRWZ3diUnNGTGsxeGRrczd0Uy91Y2x0WW1Fa2FNUjY5enA3cXUzREUvT2huUmh3QUFJQUJKUkVGVTVwcDJTVkpNWmhPN1QzekN2RWtyK3ZSbHVxRzVEc0RSMWRCaU1WTlNrYzhiWC95S0NRbXpLS3N1Smp2M0pGYXJoWkxLQXNJQ2UvNWo3cVp6SjlBM3ROTjk3Yk5oYXRSYW5sbnpBMGVXemx1MWV1NWp1T2s5SFMveEYvUFBvTmU1MzNJQWU0UFpZdWJqdmE5anNaalI2OXpKdUhDRXh1WjZHbHZxVUNsVnBHVHRRNkZVY3JuZ3JHTXV4UnRNWmhNMm02M2JjWVNpZjlUVVY1SnlMaGwzdlJmdWVnOEt5NjVRVWxuQTVESHordTJlVWFFakhWbG15NnFMYVd5cHA3eTZtTzJIM3lmUU41U2xNeCtncWFXZUErbGIwV24wTEpteGdVc0ZtZXhOK1l5VmN4L3A4cnJYS3ZMNTRzQmIxTlJYc0d6bUExek1QOE1IWC8yQkVhSHhMSnEycnN2RVlsTDNSVitSb0ZNTU9qZDNyYjBuMG5WbEVVSU1VemJ3MHNKejQxMWRrSzdOR3IrVWxMUEpuTDUwakpiV0pqemN2QmdiTzVsNWsxWTZaWTVzYVczazZyVUxYTWc3eGNibEx4RVpITnNuOTcrUWR3cU5Xa3V3ZndRQXhlVlhhV2l1WS9YOHg0bUxHTXM3MjMvRHVKSFQwV24xZkhIZ0xaNVo4NE51eDhyZHFtRC84QzczM1FoR2xZck9FeW0xendCcU1MWnlLVCtUcEpIVGJudStRTFZLVGF1eEJaUFp5TFpENytMbDdvdVh1dytlN2o3RVJTWlNXSGFGdW9ZcXZOeDltREptdnRPNWpkZUQ5LzdzMGlrNjU2YjM0R3hPS2lhekFhdlZpcWU3RDNNbjNzdlVtMzVIN1RVMTE1TjlOYVBIYTljMlZIYllObUhVTE1iRVRuYXNuNythUVdoQUZFa2pweE1mTlk3YWhrb09uL29TczluRXh1VXZzZXY0eDFUWGwzUFBsTlc4L3VuUFVTcFZMSm14M2lueFRtbFZFY2N6ZDNQdVNob2VlaThlWGZGTjRpTEdNbnZDTWk3bW4yRnZ5bWJlMmY0YjRxUEdzV3ptQTA1L0c2VHVpNzRrUWFjWWROSktvY1ZzWC9iVjJjZFJDU0hFM1dRRDR2M3RYUllIcXRIUkV4a2RQYkhINDd3OS9YaHU3Yit5YWRjZmVYZjdiOW00L0JzOWRybnJTVlZkT2Z2U3ZtRG11Q1dPMXNKWjQ1Y3lMbjRHN25wUDN0cjZDdTU2VDFiT2ZSU3djYVVvbS9lKy9EK2VYZnN2M1hZUlRNczY0SlNzcEwyZWtnenRTZm5NMFZYdlJuWlAzMTVNQTVHVm00N1pZaUl4Ym1xSGZYLzYrQ2VPN29JM3Mxb3RUbVBlbmx6MUhSUUtaWWZBMm1RMjhkWFJEemw5NlJqckZqeURXcVhtL05WVFZOU1U0S1p6NS96VkRCUUtCYUVCa3J6Z2J0TnIzZmpCVTcrNXBYTXFha3ZZY3VEdEhvK3pXTXpvdEc0ZDdxZS92cTI1dFpHMHJQM01tN1NTaytjUGN1cmlVVHowWGt3Y05adkV1S2tZaksxVTFwYmdwdk5BcjNYam1UWGY1NE92L3NEazBYUFJhblJjekQvRHVaeFVpaXZ5VUtzMFRFOWN5TUpwYXgzWEIvdmZpSVNvOGFSbEgrQkErbFplLyt6blRCNDlsNFZUMStMcDdpMTFYL1FwQ1RyRm9OTythKzJTYU5lVlF3Z3hQRFVZN1RsNFFudWVZbS9RY05ONzhNVEtsM2wveCsrNFhIRDJqb05PZis4ZzdwMzFzRlBpRVYrdkFIeTlBc2k4bklLYnpvUEhWNzdzQ0RBZlgvbHQ5cVI4MXVPWXRORXhrNWc1Ym5Hbit4cWFhdmxzM3h0ZG5sdmJVTVg1NnkxUUdyV1djU09ua3pSeVdvK2ZSYTl6Sno0cWlkandqdDBMVjg1OXBNdTVGck56VHpwTlhkRlZSdFA2cGhveUw1OWdSdElpSm82YTVTanJnWk5iQWZ2MEZjdG5QWVMzaDIrUFpSV3VGeE0rbWlkWGZhZkg0M1ljL1pDc0srbGQ3cStxSzBlajFqSmx6SHl1WHJ2QXlNZ2tvc01TMkplMmhkOS8rRytvVldwR1JpYVJNTUxlM2NMWEs0Qi9ldURmYVd5dTQ3VlBmb2JaWXNMUEs1QUZVKzVqZXRMQ0x1dWZVcWxrNXJqRkpNVk5ZL2VKVHpoejZUZ3praGJqNmU0dGRWLzBLWVd0Ti9uSGhSZ2diTUM2emRCOHZhWHp0NHRnUXBCTGl5U0VHR2JTeStDSEIyRk5QTHc4cGVmajc4U0xMNzdJVDE1NHZYOXYwbzdSWk04VTJWVUxSbCt4V0MyMzNWM3ZUdDA4TitCQWtGdDBucGp3MFIzSzFWYy9wNS8vN1VWZWV1a2xBZ01EQ1FvS1FqT0VNZ25kN1dma2JtcHViZXpWOUNzM3UxeDREbmVkSnhIQk1iZDhibjFqalZQMzh2NG1kWC80a0paT01haWNyV2dMT04zVk1GNENUaUdFNkRNM1o1M3NMNjRLT0lFQkYzQUN4RVdPN1hTN0szOU93dlZ1SitBRVNJZ2FkOXYzdkpzQkowamRIMDRHM2w5ZUlicHhyTGh0ZVc2RWZZNHVJWVFRUWdnaHhNQWxRYWNZVkE0WHRTM1BpWEJkT1lRUVFnZ2hoQkM5STBHbkdEVHk2NkdzMmI2c1ZzS01zTzZQRjBLSXdTNHV1dk81ODRTNEZaRmg5cXg3L1QxVzF4WGtHUkhkR2NwMWY3Q1JvRk1NR3NmYnpjMDVKV1JnVDFVZ2hCQjlvY1hRVEdsVlVjOEhDdEdGa3NvQ1dvMHRyaTVHdjVGblJIUmxxTmY5d1VhQ1RqRm90Qi9QT2Fmck9iK0ZFR0xJaUl5SW9LeXFzT2NEaGVoQ2FWVWhBUUgrS0JRS1ZDclZrR3Z4a1dkRWRHV28xLzNCUm9KT01TalVHeUc3cW0zOUhwa25XQWd4REV5Zk9ZMnJaVm11TG9ZWXhLNFVuMlZrZkJ4S3BSS05SalBrWHJ6bEdSRmRHZXAxZjdDUm9GTU1Da2ZidFhLTzlnZHZyZXZLSW9RUWQ4djQ4ZU54OTlHUWtyWFAxVVVSZzlDeHpEMG9kR2Fpb3FKUXE5Vm90ZG9CT1dYTW5aQm5SSFJtT05UOXdVWisrbUpRdUhtcUZDR0VHQzRlZS94Umltc3VrM0kyMmRWRkVZUEk4Y3c5RkZkZll1NjhPYWpWYWp3OVBkRm9OSzR1VnIrUVowUzBONXpxL21DaXNObHNObGNYUW9qdW1LeXdaak9ZcmZiMXY5MExzVDZ1TFpNUVl2aEtMNE1mSG9RMThmRHlsUDYvbjlWcXBhV2xoZmZlL1FCenM0TFlzRVJDQTZJSUN4elIvemNYZzBwSlpRR2xWWVZjS1Q2SFVtZG16cnpacUZRcXZMMjlDUTRPeHMzTmJVaTI5c2d6SXJxcSsxNWVYb1NFaEF6WnVqK1lxRjFkQUNGNmtsN2FGbkNHdUV2QUtZUVlYcFJLSlRxZGpvMlBQRVJhV2hvWHNqTTRrYlVMbmRhZG9wSThWeGRQREJDUllURzBHcHNKREF3Z2JuU3NvMXVobTVzYi92Nys2UFg2SWZ2U0xjL0k4TlpUM2RmcGRFTzI3ZzhtRW5TS0FhOTkxOXA1a2E0cmh4QkN1SXBhcmNiTHk0czVjK2FRbEpSRVkyTWpack1acTlXS2RGZ1M3U2tVQ3BSS3BhTmJvWStQRDI1dWJxaFVRM3VlTVhsR1JHZDFYNi9YbzFaTHVETVF5RzlCREdnMm5KTUl5VlFwUW9qaFNxMVc0Kzd1amxhcnhkZlhGNlBSaU1sa3dtS3h5RXUxQUhCTURhSFJhTkJxdFdnMEd0UnE5YkJwNVpGblpQZ2E3blYvTUpDZ1V3eG81NnZzMDZVQXVLdGhmSkJyeXlPRUVLNTBJL1cvV3ExR3I5ZGpzOW5rWlZvNFVTZ1VIZjRiVHVRWkdiNkdlOTBmNkNUb0ZBUGE4V3R0eTNNaVFDbC9QNFFRdzV5OFRBblJQWGxHaEJoNHBNMVpER2p0eDNQT2thbFNoQkJDQ0NHRUdIUWs2QlFEVm1rVDVOZmJsOVZLbUJubTJ2SUlJWVFRUWdnaGJwMEVuV0xBT3RLdWxYTnlNT2lHZHVJOUlZUVFRZ2doaGlRSk9zV0FsVnJTdGl5dG5FSUlJWVFRUWd4T0VuU0tBY2xraGJNVmJldlRKT2dVUWdnaGhCQmlVSktnVXd4SXA4dnRnU2RBb0J0RWVycTJQRUlJSVlRUVFvamJJMEduR0pEU1M5dVdaNFc3cmh4Q0NDR0VFRUtJT3lOQnB4aVEyZ2VkVTBOY1Z3NGhoQkJDQ0NIRW5WRzd1Z0JDM0t6VzBEWlZDc0QwVU5lVlJRZ2hCcExNekV6UzB6SW9LaXpFVGUvQmxieExyaTZTR0dMaW9oTm9NVFFURlJYSnRPbFRHVGR1SEFxRkFvVkM0ZXFpM1ZYeXJBMU5VcjlkUjRKT01lQ2t0TXRhbXhnQWVxbWxRZ2pCdTIrL1IwdTlsUkZCbzVrMFp5bWhBWkd1THBJWW9rcXJpaWlyS3VSSWNob1o2YWQ1N0lsSFVLdlZLSlhEbzRPY1BHdEQyM0N2MzY2aXNObHNObGNYUW9qMi91c0U3Qyt3THorZEJFOG11Ylk4UWdqUlhub1ovUEFnckltSGw2ZmNuWHUrL3VvYmhQbkdNejF4NGQyNW9SRFhwWnhONWxwdERzKzg4QVI2dlI2VmFtaFBtaTNQMnZBeTNPcTNLMGxJTHdhYzl2TnpUcFd1dFVLSVllN2R0OThqekVkZWdvVnJ6QnkvaERDL2VONS9keE9OalkxWUxCWlhGNm5meUxNMi9BeW4rdTFxRW5TS0FlVnlEVFNaN01zZUdoZ2I0TnJ5Q0NHRUsyVm1adEpjWjJWNmtyd0VDOWVaTlc0SnhpWklTMHZEWURCZ3RWcGRYYVErSjgvYThEVWM2dmRBSUVHbkdGQnV6bG9ydzdxRkVNTlplbW9HMGNHalhGME1JWWdMVHlUNzNBWHE2K3VIWkd1UVBHdkQyMUN2M3dPQkJKMWlRRWt2YTF1ZUpsMXJoUkREWEdGUklTRUJVYTR1aGhDRUJrUlJVVkZCUTBNRFpyT1pvWllTUko2MTRXMm8xKytCUUlKT01XQ1lySEMyb20xOWVwanJ5aUtFRUFPQm04NWRNbWVLQVNFc2NBUTZyUjZUeVlUUmFCeHlMK1h5ckExdlE3MStEd1FTZElvQkk2TU1yTmVmOFNndkNISnpiWG1FRU1MVmN2TXZ1N29JTG1XeER2eHVicTUrT2IyYjl5OHF5Y2Rpc1dBMEdvZmN1TGZoL3F5Sm9WMi9Cd0lKT3NXQTBYNDhwM1N0RlVLSTRXMWYyaGU4ditOMzNSN3o1dFpYMkhYODQxdStkbTd4QmY3empXOVFYbjN0ZG9zSHdJNmpIL0xocmovMTZ0aFdZd3QxalRXMy9WK3JzYVhETmJjZGVvOERKN2YxdXJ5TnpmVVlqSzI5UHI0ek5wdE51aDkySXl2M0pILzQ2TWQzWExjR3VwUG5EL09ydDc1TlMydFR2MXgvKytIMytYalA2NTNXczZxNmN2NnkrUmVVVmhiMitYMmxmdmNmdGFzTElNUU5KeVhvRkVLSWZtTzJtUG56SnoranBxR1NGeC80Q2NIKzRYMStqejkrL0JNYW1tcHYrVHd2RDErKytmRFBuYlpGQnNkeDVQUk9yaFJsTXpJeXNkUHpUR1lqWnJQcDFndHFzL1hKUzJWWTRBalNzdytTVTVoRmZGVDNrMG9mUExtTmxIUDdidnRlTThjdDV0N1pEenR0aXdrZnpZNGptNWd6WVRrNnJkNnhQYWN3aTZ2WExtQXd0dEJxYktHK3FZYkttaEphalMzTW43eUtSZFBXM25ZNVJOZE1aaFBKcVp2UnFMVlUxNWRUWFYvZXEvTjBXamRpdzBjNzFqZnRmSlg4a3Q2M3ZMcnJQWG41MFY4NjFuKzM2WWMwTk5mMXZ1QTNXVGgxTGZNbnIrejJHSXZGak1sc3hFYnZucVBjNGd1a25FdW1yS3FRNXRZbWZEejltWkF3azFuamw2RlJhNXlPUFplVFJzYUZJMHdkTTUrTCtXZWM5a1dGak9SNDVtNmFtdXVwYmF5aXRySEthWDlrY0J5ZTd0NjlLcE80dXlUb0ZBTkNSUXNVTk5pWGxRcVlFdUxhOGdnaHhGQ1RlbTRmTlEyVi9Yb1BzOW5JK1BnWnhFZU42L1U1T1lYbnlDazgxMkY3d29qeEJQdUZrNTU5c011ZzgyNDRlbm9YaDA1OTJlbStHNEhyUjd2K2hFclYrU3ZWb21scm1UVitLZk1ucjJibXVDVmQzdWNQSC8yWTViTWVZa3pNcEU3M2F6WDJvUEl2bi8wblZYVnRXZmNzVmd1L2VmLzdqdlhWODU2Z3RLcUFjMWZTaUE1TndFM3ZTWkJ2R0JNVFp1UHQ2VWVnejUxL3F5dXRRSjFMVHQxTVhXTTFhcFdHei9lLzJldnpRZ0lpaVYzN0w0NTFrOW1JcjFjQWN5WXM3L0hjekp5VURpMSs2eFkraThWaWR0cFdWVmZHcnVNZkV4WTRna1hUMW5WN3pRQ2ZqaTloRGMxMUZKWmVZWFRNUkZSS1ZZZjloekoyQUhEUGxGV2RYdlBFMlQyWXpTWW1KTXhHcVZSeXBUQ0wvZWxiS1N5OXdtTXJ2OVZXenRveXZqcjJFWDVlZ1pSVUZWQlNWWUNpM1Z3R2lYSFRPSDN4R0dHQkl6aVlzUjIxMHZtNVd6N3JvVHNPT3FWKzl3OEpPc1dBMEw1cjdZUWcwRWpIYnlHRTZEUDFUYlVjUHJVRGQ3MG56YTJOL1hxdllMK0lEb0dUeldaRG9laDhFcXo2eGhxbm9MUGllb3Njd095SnkvSDI4S093TEJjQUgwOS92RDE4bmM2dmFhZ2srMnFHMDdZUXZ3Z0NmRVA0ZE85ZnVkeEpRR3V6MmNkcnZmSEZyem90MTVReDh4eXRpbGFiQllWQ3dmMExuKzMyYzNkbTg3NDNNRjkvK1hmWGU2QldxYmxXbWQ5SmVld3Z1YzJ0RFIxYWJnRENBNlBSYW5RQVBMenNHMXpNUDBPd1h6amVubjZPWTdLdXBCTVZNcEx3NEJoS3F3cUlESTdqd2FWZnYrVXlpOXR6NXRJSlVyUDI4K0RTcjVNWU8rV09yK2ZwN3NQRVViTjdQSzY0SXE5RDBObSsxUlNncGJXSm5jYyt3dDg3aU1kV2ZBc1BOeThBRE1aV0NzcHlTT2pGbDBTcDUvWnhMSE0zTHozMEh3VDRCSGZZYjdHYU9YeHFCNTd1M2t3Wk02L0QvbFZ6SDhQWHEyM3k5UVZUN3VQdlcvNmJuS0lzcW1yTENQQU5vYlNxaUErKytqMkJ2cUU4c2VvN2ZIWDBRK3FiYW5oNDJZdW9WUm91RldSU1dsWEl2TWtybVRScURtOTg4U3ZXM1BNa282TW45bGgrNFhvU2RJb0JvWDNRT1YyNjFnb2hSSi82OHNnSGVMcjdNRFoyTWtkTzcrelhlOVUxVmJQMTRMdXNudjg0S3FXS3h1WjYvckw1UDNsbXpRK2NYbFl2NXA4aDQveGhSdDdVTFhYNzRmY3BMTHZTNmJVWFQ3K2ZlWk5XT0czTExUNVBidkg1VG84em1vMzRlUVV5ZThJeXAvM0ZGWG1rWng5azBiUjF1T3M5blBidFQ5L1NvY3V1U3FsMkJOSXRobWFTVXpjekptYXlVNWZhcjQ1K2hLZTdEOU9URnFMWDJqUGhLUlRPMzZEV05sVHg3dmJmb2xacE9nMTJUNXpkNjlRRjEyYXpZYmFZbkxwRCsza0hVbGlXUS9iVmt6eHozL2RSS3BXVVZCWncrTlFPbHN4WVQxemsyRTUvZHFML25MOTZpdTJIMzJQbXVDV29GQ3JPWERyZXEvTjBXcmN1VzdiN2l0Rms0TVBkZjhKa052TE1taDg0QWs2QXJOeDB0aDkrbnlYVDF6TjMwcjFkWHNOZ2JPWGsrVU9NR3ptOTA0QVRZT0hVTlZUWGxmUGxrUTl3MTN0MitGenRBMDRBaFVKQlZNaElybFhrWXpRYkFFZzVsMHhZNEFnZVdQd0NHcldHWlRNZllOUE9WeW11eUNNcVpDUUhNN1lUR3o2RzViTWVCR0RwakEyY3pENUVRdFI0bEVwcHJSam9KT2dVTG1mRE9laWNLa0duRUVMMG1UT1hUbkM1NEN4UHJmNHVlU1VYKy8xK0hub3ZzcTZrazNJMm1Ua1RsM1BxNGxIYzlaNlVWeGVUbkxxWmg1ZTlDTmdUa2ZoNCtISHprTEJuMS82Z3d6VzdheW1kT21ZK3ErYy8zbVY1dkR4OE83UVltYTRIbGRNUzcwR2oxanJ0TzVhNTIybDkxdmhsVEIyN0FKdk5SdWJsRlBhbWZvYlpiQ0lxWkNSbWl4bUx4WXhHcmNWTjc4R3hNN3M0ZG1ZWDA1TVdNbnZDY243MDdCODZMZFBYTi95WVFOKzJmK3pNRmpPL2ZQT2JyRnY0TEVseFV4M2JLMnRMZWUyVG4zVTRmL1c4eDNsenkvOVFYbDFNa0g4NFd3KzlTMkxjMUE3QnRlaC9OcHVOQXllM01pNStCc3RtUHNEL3Z2dGRWQ28xT28yKzIvT2FXaHZ3OXc3dTE2RFRZR3psZzUxL29LNmhpcWRXZnhjLzcwQ24vVlBHektPeHVZN2t0TStwYTZwbTVaeEhPbjNPVXM0bFl6QzFNbjl5NTExbndSNUVybDN3TkhWTjFXemU5d1pQcnY0dVVTRnhYUjV2czlrb3FTeEFyM04zUEF0cjVqOEp3R3VmL3N4cGJQaEgxNU4xV2EwV3lxcUtPSG4ra05PMS91ZWQ3d0R3blVkL2hkdE5YeUtKZ1VPQ1R1RnlPVFhRZFAxTFpTOHR4UHQyZjd3UVFvamVxYTZ2NEt0akh6SnAxQnhpd2tmZGxhQlRyZEt3Zk5hRGJEbjREa2tqcDNIcTRoSG1URmhPUkZBTW4rOS9rL05YVHhIc0gwRnVVVGJmZVBDblhDbktkanEvMWRqQ2xnTnZzM3pXUTQ2WDVCMUhQNlMrc1pwSFYzeXpUOHBZVVhNTmJ3L2ZEZ0ZuNTU5SHpjWDgweHpLK0pMSzJsTEd4ODlnNmN3SDBHdmQrV2pYbjhndFBzOGp5MTlpNGRRMXpCeTNoT09adXpseE5wbTByQVBNbnJDTU9SUHZSWDNUZU0vcXVuS25LUm5NRnZzL2dvM05kVTVaVDJ0dkdvTjc1dEp4OXFkdkFleGpPVC9hL1Njc1ZndE5MUTAwTnRmeHUwMC9KTUEzbEdDL2NBeW0xaTR6cVBwNkJUaTY2NG83bzFBb2VIemx5M2k1KzFEYlVJWEIxTW9qaTE1aVZQUUVyRllyYjIxOWhWSFJFNWszYVlWVFFQZkozci9TMUZMZmIrWEtMN25NVjBjL3BLNnhtZzFMbnNkc05WTlVmdFdlZk10aXdtdzJZYmFZOEhMM2RZeWROaGhiV0xmZ0dhZFd3K2JXSms2YzNVdFMzRFNuTDBvNm8xRnJlSGpwaS96dGkxL3k4WjQvODl5Nkh6cTFjTlkxMW1BMkc2bHRyQ0xqL0dHdVZlU3hmdEZ6anVmd3huM05aaU9McHExbDNNZ1p2ZnFzcFZXRmJOcjVhcStUR2duWGtLQlR1TnlaaXJibGlVR3VLNGNRUWd3bFpvdVp6NUwvaG9mZXEwUFcwLzZXR0RlVnRPd0R2TGZqZDdTME5qRWhZUlphalk0NUU1ZXorOFFuakFpTkp6NXFIQUcrSVIyQ1RwMUdUMzdwWlhLTHp6UFZlejRBSlpYNUJQbjFUYlpkbTgzR2xlSnNMRllMRlRVbEJQbUZkWHQ4WTBzOU80NXNJdGcvZ3ErdCsxY2lnMk5wYm0zaW85MS9vclN5a0xHeGsvazArYStzbnY4RUV4Tm1zWGo2L1V4UFdzVCt0QzNrRkdWMTJqcjAwZTdYT3IxWFQ5Ty94RWFNeGFmZFMzeHpheU0xOVJWRUJNYzZ0bWxVV3M1ZFNTWHYya1ZlLyt6bm5WMkdKMWErTE4xdys5Q05jY2FsVmZheGxhR0JJd0I3RURWN3dqSytPUEFXSlpYNWpsWitzQ2NMNmk3d054aGJLQ2pONmZIZW5RV3VKck9KemZ2LzdtZ3QvSERuSHgzN2xBb2xHclVXdFZxRFdxVkJwVktqVnFvSkRZamliRTRxWnJPSkRVdWVkeVFMT3BTeEhaUFp5SUtwYTNvc0M0Q251emNibDMyRHQ3ZjlMeC91K2lNdnJQK3g0MHVYdDdmOUwzV04xUUI0dUhseC84S3ZNVFoyY29kcjJHdzJXZ3pOMURmVjlPcWVUUzBOdlRwT3VKWUVuY0xsTXR0bEZKL1krVkFCSVlRUXQyakhrVTFVMUZ6am1UVS9jSnBPNDI2NWQvWkcvcnI1RjB4TFhPQjR1WjQ3Y1FXbkx4N2piRTRxVDkvM3ZVN1BVeWdVakFpSjUycnhlYWFPblkvRmFxRzh1cGpwaVl1d1dxMU9VMEZZclJhTVpnTjFqVzB2cDNxdFc3ZWZOenYzSk5WMTVRVDVoZkhtbHY5aHcrTG5TUmpSZFNJVkwzY2ZYbnp3cDQ3QTRscEZQcDhtL3hXQXI2MzlGL3g5Z2tsTy9ad3RCOTdtVW40bUsrWnN4TXZkaDdVTG5zSnF0WGJhWGZIRkIzN2kxR3JVMEZ6TDd6LzhONTVjOVIyaXcwWTV0bGZXbGpvRmp0NGV2azZKbE03bHBISHN6RzUrOE5Sdm5LNS83a29xbzZJbjhNRGlGd0Q0eCs3WDhQSDBaOFdjUndBNnRMeUtPMU5hV1lqVlppVzMrRHhhalk3RzVqb2FyOWRUWDY5QWxzMThrQlpERTljcTJwSklOYmMyb05Yb0hkdDhQUDJkeGx0ZXE4am43VzIvN3RYOTNYVE9YVW8xYWcyUHIvZzJCbE1yN2pvUE5Cb2RXbzBPclZwSFRsRVdaeTRlY3dvc2J6aWJrMHBkWXpYSzYyT1JTNnVLU004K3lPd0p5N29jeTlsZVUwc0RPNDV1WXNHVU5heTU1eWxVU3JWVFhidHYvaE8wR3BxcGI2cmxja0VtbnliL2xhU3IwOWl3K0RtbjU4UnNNWFBxd2hHeWMwLzI2dlBiYk5iclA3dk91K0NMZ1VIKzZnaVhzdG9nbzEzUU9VbUNUaUdFdUdQSE0vZHcrdEl4Rms1ZGc0ZWJ0eU1vTXhoYkFYdnJTRjJqR3g1dVh2MFdnTlJmYjlFb0xNMXhqTW5VcURWRUJNZlNrRmVMbjFkZ2wrZU9DSTEzakswc3F5ckNiREVUR3pHRzZ2cnlEbU1jSzJwS09KdVQ2bGhmTkcxdGwyUFBLbXRMMlhIMFF5SkQ0bmo2dnUreDVjRGJmTFQ3VDZ5YSt4aFR4ODd2c2p6ZUhyNFlUUVlPbk54RzZybDlqQWlOWjhQaTV4MVRNeXlkdVlIdzRCaTJIMzZmMXo3K0tkT1RGaklqYVhHWFV6ZTBHcHVkc2doWDFkbi9JVlFxVlU3Ylc0M05IYzU5ZC90dmFibSt2ZFhRVEt1eG1iOXMvb1ZqLzhJcGF6Q2FET2cwZXNmOGh3cUY0bm9MbDZiRDljU2RlMmY3YnpDWVdoM3JiM3p4cTA2UE8zQnlXNGR0TjQ1ZE1Yc2pNOFl0Y215UERrdmdvYVgvMU9POWsxTS81MExlNlE3YnU1cUh0N3F1blBONXA3QmFyUjJDenZIeGJkMVpiVFliMncrL2g0ZWJWN2RqT1c4d21neDh0UHMxeXFvS21UVittZE8xYm1nLzlkSHNDVXZabTdLWlk1bTdpUWtmN2ZUOEdZd3RyRnY0ekMxUGxTUmR4Z2MyQ1RxRlMxMnRnOWJyVTBsNWFTSFd4N1hsRVVLSVc1VlhEMXN1dzZVYXVGamRkOWRWS3FEck5CemR5N2h3QkxDLzVIYjJvdnZlanQ4QjhPemFmK2syMmNmdHNscXQ3RW41akFrSnM4ak9QY21waTBlWk1tWWVSZVZYdVpCM0NoOVBmL2FtYm1iRDR1YzZQVDhxTko3bTFNMVUxcGFTWDNJSmY1OWd2RDE4cWF5MVo1MTdkTVUzQ2ZMdDJDMzJ2Uy8vcjhzeTVaZGM1dFBrdjZKVUtubGdzYjJWWi8yaXI2SFQ2UG55eUFjMHR6WjArbkp0TXBzNGRlRUlSOC9zcExtMWtjWFQ3MmYyaEdVZFdqQVRZNmN3SWlTZXZTbWZjZVQwVGs2YzNVdkNpUEdNanA3RTJOZ3BUZ0ZmVnkxWTcyei9UYWZiMjVzOVlUa1dxLzBmem9MU0hESXVIR2JCbFBzYyswTURvemliazRKN3UxYXp2bFJyZ0IxWmtOb0FqUmI3bDhlRDNaMDhhd0F2UC9ZcmJEWWJyMy82SDR5T21lU1lCOU5zTWJIejZFZk1HcitVd0p1NmNmOTl5MzhUSFpyQTBwa1BBSFFZWDZ4VXFuRFhlL1o0Nzg3bWh6V2FEQlJkbjJib1pqZm1lTTI3ZHJIVCtUWTkzWDBJOWc5SG9WQnd6K1RWUU0vQlhJdWhtUTkzL1pGckZYazhzT1NGWHY5Tm1aYTRnR09adThtN2R0RVJkTlkzMVRwYWpUL2YvNmJUYzlZK29kak55Y1ZzTmh2ckZqemRxMmxtaEd0STBDbGM2a3k3VnM0Sk1wNVRDREhJYkRvUGI1NjFMeWNHd01ZeG9PMzRIbmRiRk1DeDVOczdkL1g4eHpFYVd6dHNQM2NsalhOWDBsZzE5MUc4UGZ4NlRBeHl1MUxPSldNMEcxZzE5MUc4M0gzWW43NkZzYkZUMkhuc0l5YU5tc080K0JtODkrWC9NVDFwVWFmbmh3ZEZvMVpwS0trczRPcTFDOFNHajNIYTcrWG0wMkVLQnJDL3FOL01Zcld3ODlnL1NNcytnSStuUDQrdCtCWStudjZBdlFWdzFiekhNRnZON0UvZjJ1SEZ2NjZ4aGplKytDVk5MUTBFKzRYVDJGTFB3WXp0SE16WTN1M25WeXFVSk1aT0pmdHFCbVhWeFNSZXowZ2I2QnZLdmJNZnByQTBoMld6SG5JY24zdzl3TjY0L0NXbjY5VFVWL0RlRHVkQU9tSEVPSGFmK0pUUjBSTUpENHptalBJNG9RRlJaT1dtTTNmaXZkZkxYVTJ3ZjJTM1pieGRlclY5S015SU1EQXJPaVFmSHBUdTVGa0RlNWZ1bHRZbUdwcnJpQWlPeFUzbkR0aS9zRkFvbGJ5MzQzZmNOLzhKSmlUTWRKeGpNaHR4MTNzNmp1MUx0UTFWdlAvVjc3czk1c05kZit4MGUyTGNWQjVjWXUrV1BTcDZRcGZuVHg0emozSHgwNmx2cXVYVHZYK2h0cUdLQjVhOGNFdHpsRnF2ejVmYlBuZ3NMcjhLMko4VmpWcnJ5QUNkZVRtRi9lbGJlUG5SWHdMd3YrOStqelgzUE9uSS92dTdUVC9zOVgyRmEwalFLVnlxZlJJaDZWb3JoQmhNTGxURHRtcFlHZzB2VGdMZmZ1alpkZXcyejR0cE55Nnd2V3VWOXZGakkwSVR1dXgrZDZkcUc2dEl6ejdJL1l1ZXZaNDg2RjdLcW90SVR0MU1UWDBsajYzNE51NTZEK0tqa3RoOS9HUEd0M3NSdjBHbFZQSHlvNzlFcjNQbnl5TWZzT2FlT1pqTXBnN3paL2FHU3FtaTFkakMyTmdwcko3N1dJY3BGUlFLQld2dmVRcXRXc2ZvNkVtY3VualVzYy9IMDQ4NUUrNGxObUlNUmxNcmIyLzdOY3RtUFlpblcrZmRaZ0Z5Q3M5eDZ1SlI3bC8wTEN2blBrcGpTNzJqQzdOU3FTUXlPSTdrMU0zNCt3U3phTm82akNZRE9VVlp6QjYvRkI5UFA2ZHIrWGo2OGUvUC85bHBXMmxsSVNmTzdpVStxbTBjYWtOekhjbXBuK1B0NGNmWTJDbVVWUmV4YVBxNlcvNVo5WVplQlJNRElTZ0lORU9vdCs3dFBtczNsRlFWQUJEU0x0alhxRFU4c1BoNURwemNodFZxY1RyZWFHeEZvKzZmN3FEQi91SDg1SVhYTzkxMzRtd3l1MDk4d28rZWZmV091bHVybENwU0xoemhVTWFYNkxSNm5sejkvNGdPUytqMDJQckdHbEFvbk1ZakF4dzdzd3ZBcVM1bjVhYmo0K252ZU1adWREYzNtZzNZYkRiSHVnMGJCbU9yWTcxOU5tZ3hNRW5RS1Z3cXMzM21XZ2s2aFJDRHlPVnEyREFLWHVyZnVkMzduY2xzWXZlSlQ1ZzNhWVdqQmZCT1ZOZVhNeVpta3FQRncwM256aVBMLzVrL2Yvb2ZMSi8xSU83WGc3N0YwOWR6OHZ5aFRnUEpwcFlHeXFxS3VIcDd3UmNuQUFBZ0FFbEVRVlR0QWthVGdYMnBuL1A1dnIrelpNYjYyeXJUMm51ZTZuYnllSVZDd2NxNWozUzZiL2FFcFFDT1RLS3g0V082VGFwUzN5NnBrVTZyNzVEVUtDSTRodldMbnVQei9YK251Q0xQMGJvNlpVelhZMHJiTzVpeG5ZaWdHT0lpeG5BdUp3MkFxSkE0cG95Wng4NWovMENCQXB2TlJrUlFiQTlYRW4ycHNkbWVSZmF0cmE5MGVjeFh4ejV5TEp2TVJnNmYrcEtqWjNZeVpjeTh1NTVoK25iWmJEYXlycVJ6TUdNN1ZYVmx4RWNsc1hyZUV4MitNR212dXFHQ1RWKzl5cGlZU1FUN1IyQTB0WkpiZko1ckZma2tqQmp2R1AvWjBGekhwZnhNcGlVdUFPdy9veHN0bUZhckZhdk42bGczVzh4c08vUnUyelFyRm5OL2ZtelJCeVRvRkM1enRRNGFqUFpsTHkzRXlYaE9JY1JnWWJOM00zeHV2S3NMY3VkYVdodTVldTBDRi9KT3NYSDVTMFFHMzFtd0VoYysxaWtoQ3RoYitMNis0Y2RPM1ZkREF5SlpQZTh4VXM3dGN6cjI5VTkvVG5tTmZYNUpUemR2UmtWUElEd3dtckRBNkY2TmNldE1kd0huelN4V0MzU1NjYll2alkyZFRLdmhVYllkZmcrQTBJQW9Dc3V1RUJjeHR0dnhjOWNxOHJtWWY0WW5WcjVzMzlDdW1FdG1iR0JrWkJLbkxod2hLVzZhU3pJV0QyZXhFV040Yk1XM2VuVnNUWDBGWHgzN2lQbVRWeE1lRk4zcGx6MU56ZlZrWDgzbzhWbzN6K1hhWCtvYWF6aWJrMExHaGNQVU5sVGg2eFhBK2tWZjZ6UmgwTTJDL2NLWk1tWWVPVVZaanFSSHdmN2hySnp6Q0ZQSDN1UG9YcHVjc2htcjFjTDB4SVVVbEY2VzdyVkRqQVNkd21WT3kzaE9JY1FnWlFOQ1BFRFhSK00zNzVhRlU5ZXc4S2I1OXJ3OS9YaHU3Yit5YWRjZmVYZjdiOW00L0J1M25EV3lOOW9Ibk1jejk2SlJhMUVxbFp5K2RBeTNkc0hrclBGTDBXcjFSQVRGZEhnWnY1Rkk2TzliL3J2VHFVaHVwN1VqTy9ja1ZYWGw2TFI2bWxvYXFLNHJaMkpDMThsSTN2dnl0eWdVWFFleDdiT1kzcXk1dFpFclJkbWN6VW5sU2xFV0lmNFJKSTJjem9XOFUzeTg1M1VVQ2dYKzNzR0UrRWZnNWVHSHA1czM3bnBQMUdyN2ZJcXg0V040WXVYTGFOUmE4a291a1oxN0VyM1dEYkMzS051d2tWdDhudWZYLzlzdC94ekVuZkZ5OThITHZmTnZ6NHZMODZpc0xVR25kY05zTVpHVm00NWFwV0ZhNGdKSHkvL05LbXBMMkhMZzdSN3ZhN0dZMFYydkF3RFpWelA0ZE85ZmV6enZWMjkxSFNEN2VQcnpqUWQvU2tGcERvVmxWN2hTbE9XWTJpWFlML3o2K05SWnZjNTg3YTczWk1XY2pUMGVWOTlVdzlTeDkrRG5IVWhCNmVXZWoyK3NJZVBDRVF6R0ZocWE2NXgrRG1MZ2thQlR1SXhUMTFvSk9vVVFnMFNUeWQ0UTVqT0VHcExjOUI0OHNmSmwzdC94T3k0WG5PMlhvTE85eXdXWlZOV1ZZYlBaOEhEellzbU1EWTU5azBiUDZmSDhlMmR2eE4rNzR6OGNXdys5ZTh0bHFhNnY0TURKcmRoc05sUktGZEZoQ2QxT256SXRjV0czTGE1NTF5NlNsWnZ1dE0xa052SFcxbGNvclNwRXFWQXlNaktSaDViK0U2T2pKNkpRS0pnM2FRVjFqVFVVbCtkU1hKRkhkVjA1ZVNVWHFXK3N3V0Jzd1dxejR1OFR6RXNQL295NHlMRjh2djlOenVha290WG9XTjR1SVZGMVhUbnpKNjhpTktCL2tnaUoyMVBYVk0yV2crODQxcjA5L0ZoN3oxTmRCcHdBTWVHamVYTFZkM3E4OW82akg1SjFwYTIrUlljbXRMV0UzeWFOV292SmJPVHovWCtueGRCTWdFOElzeWNzWTJ6c2xEdnVDZEdkdFF1ZTdqRG42QTNlbm41T0NjVkdSaWJpNmVIRG5oT2ZvdnIvN04xM2ZGVFhtZkR4MzR5bXFmZmVoUkFnaWQ1N3g3aUF3VGJ1dlNTMms5Zkp4c2xtazMwMzJjM3VKdnRtTjlsVXg0N2oyQWIzZ28wTHh0aGdlcEVFQWdsSklGQkRFdXE5VDMzL0dEUm9tRkZEWFhxK240OCt6Tng3N3IxbllFYk1jODg1ejZOMFlmcWtCWFpyUThYb283QllMT01oOFpnWWc3WitmRzE2N1lzYklONm41L1pDQ0RFYWZGRUl2MG1CMmNIdzN5dUg5bHBQUC8xMHR3bEJob0xlMElGYXBYRTZpamdXZGRZbjdXbTkyWEM1Vkp5RnlXd2tPalRCTmpyWlZ3YWpBWXZGYkRmMTl2cVNFY1BoRnk4L3piUFBQa3RBUUFDQmdZR294MUVtb2FIK3JGa3NGb3dtSXdxRllzaHE0dzYyeXRvcnVPazh1cTAzTzk2TTUvZjNhREEyM3ZWaTNDbHN2Qlp3NmxTeW5sTUlJVWFEOFZaY2ZUUUVtNTNpSTVOdStGaG5XVWJIeTQyQmlVS2hVQXdvVyt4SUdLb00xMkppNnZ2S2VpRUdVZGY2bkhPQ3JJV1poUkJDQ0NHRUVPT1BCSjFpUkhRTk9xVlVpaEJDQ0NHRUVPT1hCSjFpUktSTDBDbUVFTDJLaTNaZWJGMklrUkFSR2cyTXo2bTk4bGtUNC9uOVBScEkwQ21HWFpHczV4UkNpRDVwNjJpbHZLWmtwTHNoQkdYVmwyblh0NDEwTjRhTWZOWW10dkgrL2g0TkpPZ1V3NjdyMU5yWnNwNVRDQ0c2RlJFZVRrVk44VWgzUXdqS2E0cng5L2REb1ZEZzR1SXk3a2FENUxNMnNZMzM5L2RvSUVHbkdIWjI5VGxsYXEwUVFuUnIvc0o1RkZSa2pYUTNoQ0N2TkpOSjhYRW9sVXJVYXZXNCsxSXVuN1dKYmJ5L3YwY0RDVHJGc0R0VmNlM3hUTWZhM2tJSUlhNmFQbjA2YnQ1cVRtYnRIK211aUFuc1dNWlhLTFJHSWlNalVhbFVhRFFhbE1yeDlSVlNQbXNUMTBSNGY0OEc4amNxaGxWeGsvMTZ6a2srSTlzZklZUVk3ZTUvNEQ1SzZ5NXlNblBmU0hkRlRFREhNNzZpdERhWHBjdVdvRktwOFBEd1FLMGVXL1VtKzBvK2F4UFBSSHAvanpUVlNIZEFUQ3hkMTNQT2t2V2NRZ2pSSTRWQ2dVcWw0ckVuSDJUSDlqZlplU0NmMk5CRVF2d2pDUTJJR3VudWlYR3FyUG95NVRYRjVKV2VRNmsxc256MVlseGNYSEIzZDhmSHh3ZVZTalh1cGgvS1oyM2k2Tzc5N2VIaE1XN2YzNk9CQkoxaVdHVldYM3M4UFdEaytpR0VFR09GVXFsRXE5Vnl6NzNiU0UxTjVYejJhVTVrZllsVzQwWkpXZUZJZDArTU14R2hNYlRyV3drSThDZHVTcXh0eXFHcnF5dCtmbjVvdGRweE8vVlFQbXZqWDIvdmI1MU9OMjdmM3lOTmdrNHhyTEs3QkoySkVuUUtJVVNmcUZRcVBEMDlXYkprQ1VsSlNUUTNOMk0wR2pHYnpWZ3NscEh1bmhpSEZBb0ZTcVhTTnVYUTI5c2JuVTZIU2pXK3Z6cktaMjFpY1BiK2RuVjF4Y1hGWmFTN05tNk43OThjWWxScDFFTlppL1d4VWdHSi9pUGJIeUdFR0V0VUtoVnVibTVvTkJwOGZIelE2L1VZREFaTUpwTjhHUmFEcXJOc2hGcXRScVBSb0ZhclVhbFVFMllFU0Q1cjQ5dEVmMytQRkFrNnhiQTUxMldVYzdJdnVNaDBlU0dFNkpmT2RQNHFsUXFkVG9mRllwRXZ3V0pJS0JRS2g1K0pSRDVyNDl0RWYzK1BCQWs2eGJEcE9yVTJTYWJXQ2lIRURaRXZTRUlNRC9tc0NURjRaQnhaREp2c21tdVBaV3F0RUVJSUlZUVFFNE1FbldKWW1DMlEweVhvbEpGT0lZUVFRZ2doSmdZSk9zV3d1RlFQQnJQMXNiOE9BbDFIdGo5Q0NDR0VFRUtJNFNGQnB4Z1dYZGR6SmdlT1hEK0VFRUlJSVlRUXcwdUNUakVzWkQybkVFSUlJWVFRRTVNRW5XSllaTXQ2VGlHRUVFSUlJU1lrQ1RyRmtHdlVRM21MOWJGU1lhM1JLWVFRUWdnaGhKZ1lKT2dVUXk2ejZ0cmpSSDl3a1pKWFFnZ2hoQkJDVEJpcWtlNkFHUDlrYXEwUVFnZ2h4cEtNakF6U1VrOVRVbHlNcTg2ZHZNTGNrZTZTR0dKeDBaTnA2MmdsTWpLQ2VmUG5rcHljakVLaFFLR1EwWkxCSUVHbkdISmRNOWRLRWlFaGhCQkNqR2JiWDl0Qlc2T1pxTUFwekZxeWpoRC9pSkh1a2hnbTVUVWxWTlFVYzJSZktxZlR6bkQvZy9laVVxbFFLbVZ5NkVESjM2QVlVaVlMbksrOTlueTZsRXNSUWdnaHhDajE0aC8vaHJkTEpKdVdQc0xNaE1VU2NFNHdJZjRSekV4WXpKWVZUK0N0RE9mbEYxNmxyYTBOazhrMDBsMGI4eVRvRkVQcVVoMFl6TmJIb2U3Z3BSblovZ2doaEJCQ09MUDl0UjJFZXNjelAzSFZTSGRGakFJTHA2OGwxRGVlTjdhL1JYTnpzd1NlQXlSQnB4aFNkdlU1WlQybkVFSUlJVWFoakl3TVdodk16RStTZ0ZOY3N5aDVMZm9XU0UxTnBhT2pBN1BaUE5KZEdyTWs2QlJEeWk2SmtLem5GRUlJSWNRb2xKWnltdWlnaEpIdWhoaUY0c0lTeVQ1M25zYkdSaG50SEFBSk9zV1Fza3NpSkNPZFFnZ2hoQmlGaWt1S0NmYVBIT2x1aUZFb3hEK1NxcW9xbXBxYU1CcU5XQ3lXa2U3U21DUkJweGd5alhxb2FMVStWaXNoem50ayt5T0VFRUlJNFl5cjFrMlNCZ21uUWdPaTBHcDBHQXdHOUhxOUJKMDNTSUpPTVdUT1ZsNTduQlFBU2lsekpJUVFRb2hSS0wvbzRxQ2RhNkJCeVdBRk5UWDFGVFMxTmpqZDE5YmVRa1Z0NmFCY1p5SW9LU3ZDWkRLaDErdGxYZWNOa3FCVERKbXVwVktTWkdxdEVFSUlJY2E1VHcvdDRNQ3BUL3ZjdnJtMWtRNTl1KzE1ZVhVeGYzNy81NVJYRncrNEx6dS9lWVdVYy91ZDdzc3FPTVdybi95NngrT3I2OHZKTGNxd1BUZWFqT2dOSGIzK09BdWFpOHZ6cUcyc0FpQXQreUFYQ3MvMmVHMmp5VWh6YXlQbE5TVTBOdGZaN2Z2OHlGc1VsdVU2UFM0MTZ3Qkh6dXpwOGR3M3ltS3h5UFRhQVZDTmRBZkUrSlhiSmVpYzZqZHkvUkJDQ0NHRUdBNHhZVlBZZmVRdGxzellnRmFqczIyL1ZKeEZ3Wlh6ZE9qYmFOZTMwZGhTUjNWZEdlMzZOcGJQdm9YVjh6WURFT0FiaW8rSFA2OS85aHNldU9WN1JBVEY4c2J1MzFOY2tkZnJ0VGNzMnNiY2Fjc0g3YlVjVHQ5TlZsNGFkNng5a3NUWU9ldzk4VDVwMlFkN1BlNDdkLzhDZis4Z3UyMWZwK3hrY3RSMGxzM2FTTzdsVEVMOEk1a1NNNU9jZ25RT3ArL0daRFppTkJyUUd6dm8wTGRqTkJrQTY3VG54Tmk1M0xyOEFkdTVzdk5QRVJvUVJVeW9ZK0tuNG9vODJqcGFXRFpyNHdCZnZSaHNFblNLSVhPaFM5Q1pLSmxyaFJCQ0NERU92ZlRodjFQVFVHRjdiaktiK00wYlA3UTl2M1haZzVUWFhPWmNYaXJSSVpOeDFYa1E2QlBLek1tTDhmTHdKY0E3eE5aVzVhTGluZzNQOHZhZVAzSTI5emdSUWJFc25yR2VHVzJMZXV6RFo0ZmZ3R1F5OXF2ZkNucGU5M1Ryc2dlb3FpdGo1NzYvb1ZyL05BdVQxNUlZTnhlQU14ZU9jZkZ5SnR2V2Y5dld2cnk2bUwwbjN1OVhIMXJhbTJodGIyYjF2TTJvVkJwMEdsZGN0ZTY0NlR4d2QvVkNyVkwzNjN4bXk5Qk9mWlZSemhzblFhY1lFcVhOMEhyMWQ1Ky9EcnkxSTlzZklZUVFRb2loY1BmNlo3aFFkSllnM3pDOFBIeHQyN1B5MG9nTW5rUllVQXpsTlplSkNJcmpyblhmNnZZODJRV25TY3M2d01PMy9ZQUhiL2srU3FWMUZkeWtpTVJlKy9ERjBiZWRicStxSzZPNFBJL1F3R2orZS9zUGJOc3RGak5HazVGZnZmcWNYZnR2YmYxbi9IMkNBZENvdGR5MzhidTg4dkYvY1M0dmxUdldQR0Vid1N5OGNnRzFTdTEwdExHL1hIWHV6RXhZZk1QSDcwdjVDSlBaV3Nxa3ZLWVlzOW5FM2hNZjJQWnIxRnBXemQwMDRINktnWkdnVXd5SnJsTnJFMlJxclJCQ0NDSEdLVit2QUlvckxwRmRjSXBIYi9zaFNxV1NzdXJMSEU3Znpkb0ZXNG1MbU5hbjh6UzNORkJhVlFqQU4ybTdPSDMrU0svSDNMYjhRYWJGenJiYjl0WEpEMjJqbU9VMXhieTk5ODg4c2ZuSDNMbm1TVnViM01zWlpPV2xzWFgxNHdEVU45ZXc1OWk3V0xBZnlmTjA4K2FwclQvRjNkV3pUNjlocUxTMXQ5aW1HSnZOSmlwclM4a3R5c0ROMVpQYXhpck1WNE5PL2RYMXNYVlgxNC9XTjFYVDJGSXZRZWNvSUVHbkdCSVh1cXo1bHFCVENDR0VFT1BacmNzZTRPKzcvaCtWdGFVRStvWHh5YUh0Sk1iTlpmR005VGQwdmdYSmE0Z01uc1E3ZTEvZ29WdStqN3VybDIzZitjSXpuTWs5eXIwYnZtTTNzdHFwcXU0S1VTR1RBVWllTkovaWlqemUvL29sbnRqeUU5dDAxZHJHU3RRcURRblJNd0I2VEZ3MFdBRm5WZDBWc2d0TzA5TFdTRTE5T2RrRnB3RnJvSmhma3RQdGNXRkJNVlRXWGVIRC9YOER3R0RVYy9yOFlkSXZIQ1VtYkFyMzNmUWRXOXQzOXI2QVVxSGs3dlZQQTVCeTdoc09udjVzVVBvdkJrYUNUakVrdW81MFRuSDhmU2lFRUVJSU1lYWR6VDNPTjJtN0FPdGF6bmYyL2htVDJVUkxXeFBOclEzODdxMS93dDhuaENEZk1Eb003VlRXWG5GNkhoOVArK1FYbm03ZWRGeWR5dXJuSFl4M2wrQ3lyTG9JRjZXS0lMOHdwK2VxcWE5ZzNyU1Y1QlNjUnFGUWNPdXlCeWlwekxkYkgya3dHbkJ4NlQ0TU9IMytDSWZUZHdQVzZhblAzUFh6UHZ4dFdDa1V6dGVLRmxmazBkaFNoMGF0cGJXam1kU3NiMGlhTkorRzVsbysyUDh5SGZvMlBOMnVGWFUzbTgwMHR6WHkyS1lmRVIwNm1aODg5Z2NBL252Nzg2eGRzSlU1VTVjNVhNTm9OT0NtOCtoelg4WHdrYUJUREFrcGx5S0VFRUtJOFM0MmZCcmVYUUxHMXZabTZocXJDQStLdFcxVHUyZzRsNWRDNFpVTHZQamhMNXllNThHYnY5ZnROZjc4M3Mvc0FqbUx4WXkzaC9NTWpSMzZkdXFhcWdud0RiVnRDL0lMY3doUURjWU8xQ3BOdDljTUM0aG04ZlQxRkpWZjVGTHhPY0JhOXFURGNHMzZxc0ZvNEZKeGx1Mll6aW11U29YemlveHpwaTUzeUNxYmxuT0lRTDh3Tml6YXh0dDcvc2h6OS83U3RwYTFzQ3lYN1ovOWxnQ2ZFR2VuYzBwdjdNQkhMZGtyUnlNSk9zV2d1OXdFZXV2dkhZTGN3TDEvaWNlRUVFSUlJY1lFTDNjZnZOeDliTS9QWFVybDJObTkvT2poMzlpMU81ZVhRa0wwRE81Yzh4UUE3KzU5QVc4UFB6WXV1UmV3WnEydHJpOTNlbzBudHZ5VDNRamd1VXVwcEdZZmNOcTJwYjJKOE1BWWZEMnYzZkZ2MTdmUjB0WmsxNjZodVJhbFFrbE5ReVVBalMxMXR1MXFsWWFRZ0VoQ0FpSUJiRUhuN21OdlUxRlRZbmVldC9iODBmYjRscVgzTysxVGo2NW1ndzMyQzhkb01sSlpXMnE3YnRHVlhBSjlRM0hWdVhkN3VORmtYemV6dGEwSmJiQXJCcU8xNUVwbk5sdUQwWUJTcWNSRjZkTC9Qb3BCSVVHbkdIUjJVMnRsUGFjUVFnZ2h4ckh0bi8yV05uMHJBTzBkcmJUclczbHA1My9ZOXErYXN3bTlvUU90V21lYjRxcFFLRkFxbEgwcUNhSlVLRkYwR1Qzc0hBbDB4czhya0NlMi9KUGR0b3pjRSt3NS9xN1Q5bjkrNzJkMno5Lzg0Zy80ZXdmem5idi96YUh0VTF0K2FudDg4UFJubk0wOXhuUDMvdEsyclRQUlQyY20yYTRzV0RoNlpnOXBWNFBsYWJGenVXbnhOa3htRXdvVXVPazhDUElOczlid3ZCcDA1aFNjWmtyMHJHNWZhMmYvRzVwcjdiWWR6L2lLNHhsZjJXMzcxYXYvaC9qSVpPN2YrTjBlenllR2pnU2RZdEIxcmMrWklPczV4UmpSWGcrdDFSWU1iWUJDZ2FsanBIc2t1bkxSV0xCWVFPMW13ZFhmZ3M1YmdVS2g2SGJ0a0JCaS9EbGFhdjNKcTdmK0RCYWxBdUlHY1B6aUdSc3dtYTExNGk2WFgrTDArY09zbkhPYmJYOUlRQ1NabDA3aWRvTUplVjcrNkpkOW5sN3J6S3dwUzVnU2N5MTRNNXROdkxUejN6RVk5U3lkZVJOenA2MjBhOS9kYUdEWFlMZXpQMTIzZFU3WE5SZ2Mvd00xR2czTW1iYWNwTGg1SEU3ZlRWdEhDMkNkRHF6VjZBQ1lHanViakl2SFdUNzdab3JLTDFKVlg4YTJkZDkyT0ZkWDkyLzhQN2I2cEhtbDJleEwrUWlGUXNFRE56K0htOVorYmFkVzQ5cmp1Y1RRa3FCVERMb0xNdElweHBqYVBPaG9zbUF4U1FBeldwbjAxbitiamdZRkhVMW1WTzRtZkdJc3FGU3FIdS82Q3lIR3ZtWUR2SkFPZXd1dHkzYmlmV0JKK09DZFh3RWMyM2ZqeDArT1NtYnZpUStZRWoyVHNJQm96aXFQRStJZlNWWitHa3RuM2dSWXA2MEcrVVhjMFBtL2MvY3Y3QklKbmMwOXpwRXplL3A4dkVhdFJhTytWakQ5M0tWVXpHWVRxK1p1SWpYckFNdG4zOXFuRWRmZWRDYnc2UXdvOVlZTzIzVU5SajFCdm1HRUJVYmpwdk93allhMnREV2lWVnVEd1RsVGwzTWsvUXZPNWg3blZNNGhrdUxtMldxR1hzOXNObE5Ta1U5NVRUSHpFcTFCODFjblB5VEVQeEs5c1lQQ0t4ZFlNMy9MZ0YrVEdEd1NkSXBCWmJiQXBTNTNIeVhvRktOZFpSWVkyd0VrNEJ3enpFb01UUXFxY3d4NHg3ZWgwK2x3Y1pGMU9rS01WejgvQW1lcjRLRWtlQ1JwYUs1eGJBREhsbGNYY3lMemErSWprMjNibWxvYjJKZnlFVjd1dmt5TG5VTkZiUW1yNTkvZTUzTzJkYlRhMW1GVzFKWlEwMUNCd2RoQmg3NmRnaXNYYU90bzRjQ3BUL0Z5OTNXYXhiV244MzZkc3BPa1NmTlpOSDA5S1ZuZnNQdm9XOXkrOHBGZWo5VWJPcWhwcUNBMElNcnBmZzgzYnhRS0JZMHRkVmdzRnY1bnh3KzVkOE96eEVWTW83R2x6cTdzUzZmcStuTGJkRm92ZHgrV3pOekFwNGQzb05XNHN1MXEyWk91YlF1dlhNQmc3T0NMWTI5anNWZ0lENHhoWHVKS3N2TFNLTGh5bnEyckgwZHY2T0RMNCs4eUxYWk90MzBWdzArQ1RqR29paHF2SlJFSzg1QWtRbUowcTgwRFk3c0ZDVGpISGdVS01LcXB6ZFBqRmQyTWg0ZUhCSjVDakVNZjVsb0R6bjliQ2tzSGNYUnpNQjA4L1JuaGdUSEVoVS9sM0tWVUFDS0Q0NWd6ZFJsN2pyMkxBc1hWQUNtMmx6TmQ4L3UzZjRMKzZqVFZENzUrQ2EzR0ZhMWFoMWJqaXQ3UWdkRmtvTGFoRWs4M24xN09kSTNSWk9UakE2OWlOQmxZdCtBTzFDbzFtNVkveER0WGt4cXRtcnVwMjJNTHIrVHl5YUhYQ2ZXUFl0dDY1MU5lVlM0cS9MeUNLSzhwSmo0eUdhUEpnRkxwUW1OTFBRYWpIbjl2KzFGTHZhR0Q0b3BMekpxeXhMWk5vOVpoc1Zqd2RQTkcxYVdreTdtOFZIYnVmd1dsUWtsRWNCenhrY25FUnlZVDRoOUJSVzBwbng5NWs5andxU1JQbW8vRll1Rk03akhlKytwRkhybnRlWWR5TkdKa1NOQXBCcFdzNXhSalJXc3RkRFJLd0RtMktWQVlkTlNWVmFPT1VxUFQ2V1NxclJEanpQWXNXQkkyZWdQT0sxVkZYQ2c2ZTYza1NaZi9VdFl1dUlOSkVVbWtuejlDVXR3ODI5ckZ2bmptcnAralZtblFhbHdkMWxoMlRxKzlZODBUdG0wV0xEMysvbXZyYU9XRGZYK2x1UHdTOTJ4NEZ2ZXI2MHNUb21ld2ZQWXRIRHI5T2RYMTVkeXk5SDdjdW1TTGJXaXB4V0RVcy8zejN4SWVGTXZLSGdKVGdMandhV1FYbkNZeGJoNEFudTQrRkpYbDRxcDFkd2orTGhTZHhXdzJNeWtpa1haOUczdU92a05tWGdxcjVtN20xUGxEdkxUelA5aTg0bUVtUlNReUtUeVJ1OVkrUlZ4RUlyb3Vhek5MS3d0NWM4OGZVS3UxM0w3eVVkdGEvenRXUDhIZlAvbC92UHpSTDdsenpaUEVSVXpyNVc5Y0REVUpPc1dneXEyNzlsaW0xb3JSckswR0xHWUpPTWM2SlNwb2RhT3hzUkcxV2kxQnB4RGpTSGtMdEJoZzZZMHRoUndXWVlIUlBIano5MUNyTkJTVzVaS2RmOG9XRkxscTNiQmdJYjgwaHllMy9yU1hNOW56OXVqK1M1UzNoeitUbzZhVGVTa0ZzOWxFWmQwVjlJWU9mRHlkRjBhL1VIU1d6dysvU1llaG5idlhQOE9raUVTNy9hdm5iVWF0MHZCTjJpN3lpck80WmRuOVRJOWZnTmxzNWx4ZUtpNUtGOVl1dUlPRnlXdDZUZDQyTDNFbHA4OGZac2ZudjhWRjZZSzNoeDlmSG4rWDJQQ3BEc2NleTlqTHBJaEV6aGVlNFVEYUp4aU1ldTVaL3d3SjBUT1lsYkNZZC9hK3dKdGYvSUhKa2Nsc1dmVVlpWEZ6YmNkYUxCYU9uZDNMZ1ZPZjRPYnF5U08zUFc5WHVzYlhLNEJIYi9zaE8zYi9MMjk4OFh2aUk1UFp1T1FlL0x3Q2UreS9HRG9TZElwQlpUZlNLVUduR01VTWJUTEtPVjY0V0hRME5WWGc3ZTJOU3FVYTF4bHRNekl5U0VzOVRVbHhNYTQ2ZC9JS2MwZTZTMktjaVl1ZVRGdEhLNUdSRWN5YlA1Zms1T1FSeXhSZFljMUhRNGpic0YrNlgrSWlwdkhSTjM4bjgxSUtHcldXRFl1MjJmYlZObFN5ZlBZdGhQZ1BYdVFjRTVaQVRGZ0NiMzd4Qi9KS3N0R290Y3lZdk1naG1PelUwdGFFdDRjZlcxWS9qcjkza05NMnkyWnRKRHBrTWdkUGYwWnMyRlRBbXBsMjI5cHYwZGJSeXVTb1pMdjIxNWR4NlJUb0c4clcxWSt6KytqYkpNYk50VTZSdGNETWhNVjI3U3dXTXlvWE5Tdm5idUtMbzI4VDVCZk9waFVQMllKdEx3OWZIci85eCt4UC9aaTJqaGFIV3AwMURSVWNTditjeU9CSmJGM3poRjBkMDA3K1BzRTh0ZldmMlgza0xlcWFxbkhYM1ZqMllERTRGSmF1RlZXRkdBQ3pCVzcrQUV4WDMxR2Yzd2xhV1dJbFJxbUtUSXN0STZvWTI0eDAwT3lhUjNoNE9KNmVua00rMnZsRklmd21CV1lIdzMrdjdMMzlZTm4rMmc3YUdzMUVCU1lRN0I4NXFGOWloZWlxdkthRWlwcGlDc3F6Y2ZOV2MvK0Q5NDVJcHVpemxmRDhBZmpOS3BqcFBGWWFORTgvL1RRL2UrckZBWjNEWXJHTTJwdGVJOWszZzlHQXlzWHhocURCcUVldDB0Q3ViN09iTXR0WGxiVlhDUFFON2RQck1oZ05BOHJRKzR1WG4rYlpaNThsSUNDQXdNQkExR3BKV3RKZk1nOUpESnI4aG1zQlo1U25CSnhpZEpPQWMveFFvY1ZrTXFIWDZ6R2J6U1BkblNIeDRoLy9ocmRMSkp1V1BzTE1oTVVTY0lvaEZlSWZ3Y3lFeFd4WjhRVGV5bkJlZnVGVjJ0cmFNSmxNSTkyMVVXMjBCcHd3c24xVHE5Uk9yOTlaMS9OR0FrNkFJTCt3UHIrdXdTZ0pJd1pHZ2s0eGFHUnFyUkJpcEZnc0ZveEdJK054OHM3MjEzWVE2aDNQL01SVkk5MFZNUUV0bkw2V1VOOTQzdGorRnMzTnpSSjRDaUZ1aUFTZFl0QmNsQ1JDUWdneHFESXlNbWh0TURNL1NRSk9NWElXSmE5RjN3S3BxYWwwZEhTTTJ4a0ZRb2loSTBHbkdEVDU5ZGNleDB1NUZDSEVNQnVQbzV4cEthZUpEa29ZNlc0SVFWeFlJdG5uenRQWTJEZ3VSenZqb2llUGRCZkVLQllSR2cyTTdpblVvNTBFbldMUTVIVUpPaWRMMENtRUVBTldYRkpNc0gva1NIZERDRUw4STZtcXFxS3BxV2xjVG1WdjYyaWx2S1prcExzaFJxR3k2c3UwNjl0R3VodGpuZ1NkWWxDVU5FUEgxUnVmb2U2Z2t5UkNRZ2d4WUs1YU4wa2FKRWFGMElBb3RCb2RCb01CdlY0LzdvTE9pUEJ3S21xS1I3b2JZaFFxcnluRzM5OFBoVUtCaTR1TGpIYmVJQWs2eGFESTY3S2VjNUpQOSsyRUVFTDBYWDdSeFpIdXdvZ3ltWWQyR3VkNEM1d0FtbG9iN0VabEJ2TTFscFFWamR0TTBmTVh6cU9nSW11a3V5RkdvYnpTVENiRng2RlVLbEdybldmaUZiMlRvRk1NaXE1VGF5WG9GR0p3NUplZVIyL29zTnQyb2Vnc2hWZHlCKzBhRm91RkU1bGZVMU5mMGU5akc1cHJ1VkpWNUhTZjBXU2t2THFZbHJZbUFNeG1NK1hWeFRTM05nNm92MkxpMkovNk1XL3MvbDJQYmY3K3lhLzU4dmg3TjN5TnQ3LzhVNStPTHk3UG83YXhDb0MwN0lOY0tEemJZM3VqeVVoemF5UGxOU1UwTmwrN0s2czNkTkRRWE5mdm44N1BVVis4K01Fdk9IVDZjd0FPblBxVVZ6Lzk3eHY2ZkhkbnZHYUtuajU5T203ZWFrNW03Ui9wcm9oUjVGakdWeWkwUmlJakkxR3BWR2cwbW1HdlZ6dGVxRWE2QTJKOHNBczZaVDJuRUFOVzMxVERHN3QveCtTbzZkeDMwM2NBYTNIcm5mdGZJY2d2bkNkdS8vR2dYS2Vrc29DdlRuNUlhdFlCbnRqeUU5eDA3bjArOXVqWkx6bVZjNGgvZWZJdlR2cGZ6VjgvK2s4MkxOckdvdWxyYVcxdjVxOGYvU2NyNXR6S3FybWJCcVh2b25jdmZmanZWTlNXT215Zk8zVTV0eTUvWU5Ddjk2ZjNma1pUUzMzdkRhL2o2ZTdEZCsvK2hkMjJpS0E0anB6WlExNUpOcE1pRXAwZVp6RHFNUm9OVHZlbFh6aEtXZlZsaCsxSmNmT0lEcDFNVzNzTCtTVTVUSW1lMVd2L3ZrN1p5ZVNvNlN5YnRaSGN5NW1FK0VjeUpXWW1PUVhwSEU3ZmpjbHN4R2cwb0RkMjBLRnZ4Mml5OXNsVjYwWmk3RnpiMzNYNmhhUHNQZkcrMDJ0WUxKWnVSMUNpUXVKNTVMYm5lKzNuOVdaTVhrUnVVUVl2Zi94TDdsanpKQWxSMC90OWpvbmsvZ2Z1NDY5L2VaV1RtUllXVGw4NzB0MFJJK3g0eGxlVTF1YXlmUFVTVkNvVkhoNGVxTlZTNy9OR1NkQXBCb1dNZElxSjZOTkRPMnhmTG0vVWxKaFpKTWJPY2RoK3ZqQWRnTVRZdWJadGw0clBZVERxbVQ1cHdZQ3UyVlZrY0ZkbUxYWUFBQ0FBU1VSQlZCd3I1OXpHZ1ZPZjhzbkIxN24zcG1jSDdkeGk1TFYxdEJMb0crb1FXSVVIeGd6SjlZeEdQZFBqRnhBZm1kem5ZeTRWbitOUzhUbUg3Wk9qcGhQa0cwWmE5c0Z1Zzg2ZWRPamJhVzF2dHR0MnZpQ2RBTzhRb2tNbmsxVndDcVZTU1dMYzNHN08wTHVXOWlaYTI1dFpQVzh6S3BVR25jWVZWNjA3YmpvUDNGMjlIQXJTTDB4ZXc4TGtOVTdQOVpzM2ZzUk5pKzRtT1g3K0RmZm5lbjVlZ1R5MitSL1plK0o5QW4xQ0IrMjg0MjJVRTZ4WlNWVXFGWTg5K1NBN3RyL0p6Z1A1eElZbUV1SWZTV2hBMUVoM1R3eVRzdXJMbE5jVWsxZDZEcVhXeVBMVmkzRnhjY0hkM1IwZkh4OVVLcFZNcjcxQkVuU0tBV3MyUVBYVjVTUHVhZ2gyRzluK0NERmN6dVdsWWpEcUIzUU9idzkvcDBGblZ2NHBWQzVxcHNaY0N4Wk81UnhDb1ZBUUhaYlFwMm1xSG01ZUFKekkzTmRqY0t4UUtOR3FkWmd0Wm82YzJkTnR1N2p3YVlRRlJ2ZDZYVEY2dE90Ym1SU1J5SnI1dHcvYk5ZTjh3KzNldDlEektGNWpjNTFkMEZsVlYyWmJrN2g0NWdhODNIMHByc2dId052RER5OTMrenViZFUzVlpCZWN0dHNXN0J2T291bHJBZnZScWwrOStwenQ4ZGtMeHpDYWpQenVyWDl5Mmk5WHJSdmZ2LysvZW5pbFY5dnAzSm1ac0xqWGR0a0ZwL25nNjcvMjJHYm5ONit3ODV0WG5PNExENHpoaVMzL3hLZUhkbkF1TDdYYmN4aU1lbExPN2VkVXppRzc3UmtYVDlnZVAzVEw5NGtJanV1MXp4T05VcWxFcTlWeXo3M2JTRTFONVh6MmFVNWtmWWxXNDBaSldlRklkMDhNc1lqUUdOcjFyUVFFK0JNM0pkWTJwZGJWMVJVL1B6KzBXcTFNclIwQUNUckZnRjNza2tRb1hrWTV4UVR5azhmKzBPMittb1pLL3Z6ZXo1Z1dNNXR0NjcvZHIvTlcxSlpTV2xuQXpJVEZhRFU2QUtycnk4a3Z6UUdzVXliNzFyOC9vbGFwT1hqcVV6b003YjIyNzI3RXFaUEtSVTFvUUJTN0RyNE9RR2xsQVJhTGhZOFB2QWJBL01SVm5MbHdGSUEyZmF2VGMxeThuRWxMbDREWjNjMUxwdHNPRWJQWmpON1FnVTQ3dkhjQ0cxcHErZVRnZG01ZC9nQXVTaGVhV3h0NWFlZS84K2ltSCtIdkhXUnJkNkhvTEtkekRqTXBNc251K004T3YwRnhSWjdUYzYrWnY0VmxzemJhYmNzdnpiRjlObnBxMTFWNWRUR2xWWVdzWGJBVmIzYy8yL2JNdkJUS2E0cFp2K0JPWEZ5RzVpdlNjL2YrSnlvWHh5bDZMMzc0QzFiTjNld1FzQVBzUy8ySTZyb3lBT1pPVzhIa0hxYkpmbnpnVldMRHB2WVlDUHQ1Qjk5QXp5Y0dsVXFGcDZjblM1WXNJU2twaWVibVpveEdJMmF6ZVZ5TzhBcEhDb1VDcFZKcG0xTHI3ZTJOVHFkRHBaS3dhU0RrYjA4TVdOZXB0WEVTZEFveFlHblpCd0hzdmpSMkpnYlp1T1FldEdwWGRoMThqZmlJSkdaTVh0VHRlVlJkdmpUSFJ5WngxOXB2T2JTNVVIU1d5T0JKdU9rOHVqMVBhVlVoT3o3L1g4QTZZbFZSYTYxbDF6bDFzZk41ZlZNMUdaZE8ydG81VTFGVFFuVjl1ZTI1djNld0JKMURwSzJqQlFDZFpuaURUbmVkSjFsNWFaek0zTWVTbVJ0SXYzQVVONTBIbGJXbDdFdlp5ZDNybndiZ1ZNNWh2TjE5NGJxM3ltT2JmK1J3enA1R1NtOWtmZXFKYy9zQUNBMklKaTU4cW0zNythSXpCUHFFT3AzaVdsVjNoZXlDMDdTME5WSlRYMjRiWGRYcjI4a3Z5WEZvM3lrc0tBYWR4dFgyM04zVml4ZmUvN25kN0lOSE4vMEloVUtCVHVQSzNoUHZVM0RsdkczZnVvVjNvbFpwcnAwdk1KcXd3R2d1RldmaDdlRkhvSy85dEZrWHBRcXRXdWNRdkRZMDE5SFcwU0lsZVBwQXBWTGg1dWFHUnFQQng4Y0h2VjZQd1dEQVpESko0RG5PZFpaRlVhdlZhRFFhMUdvMUtwVktSamdIZ1FTZFlzQzZsa3VKbHlSQ1FneElhM3N6bVZjRE56ZXROUkFzcnk3bVhGNHFDVkV6V0pDMEdvUFJ3SzZEcitIdkU5eVA5VjhLTkdxdDNaYWErZ28rUHZBcVlZRXhQU1ltNmpvcW8xUXErZllkL3hlQTNVZmY1bFRPSWR0emdLUko4d0RyeU93TDcvK3J3N21XemI1WmdzeGgwdDVoSFcyMldNdzBOTmVpMWJqYUJUOURSZVdpWnNPaXU5aDE4SFdTSnMwai9jSVJsc3pZUUhoZ0RCOTk4M2R5Q3RJSjhnc252eVNiWis3Nk9Ya2wyZmI5MXJleDY4QnJiRmkwRFYrdkFNRDZYbXRzcnVXK2pkOGRjUC9xbXFvNGR5a0ZsWXVheXRwU3U2Q3p2cW1hRVA5SXA4Y1ZWK1RSMkZLSFJxMmx0YU9aMUt4dlNKbzBuNGJtV2o3WS96SWQralk4M2J4dDdjMW1NODF0alR5MjZVZEVoa3dpT21ReUQ5LzJBMVF1S3A2NTYrZDI1KzRhVkc1YThUQVd5N1Z5SkNvWE5SRkJjZWk3ekZZd204MThmZkpEV3R1YmVXVFREKzFHa0FHeTh0TllNMzhMWGg3Vy81VGJPbHA1YTg4ZmFHcHQ0THQzLzN1L0VvWk5WSjNsTVZRcUZUcWREb3ZGSWdIbkJLRlFLQngreE1CSjBDa0dUSklJQ1RGNGpwM2RhMWNteFd3MjgvbVJOMUVvRkt5YXQvbUd6cmwrMFYxNGRQa3kzR2wvMmk0c0ZrdXZRYUN2WndBYkY5OURWT2prRzdxK0dCbXRWMGM2RDV6NmxBT25QZ1dzLzVZTGt0ZXdJR24xa0g2UlNveWJTMnIyQVhicy9oMXQ3UzNNbUx3SWpWckxrcGtiMkh2aWZhSkM0b21QVE1iZko5Z2g2TlNxZFJTVlh5Uy9OSWU1WHNzQktLc3VJdEEzckY5OU9KVnoyQ0ZUck1HbzUwcFZFWUYrWVlRRlJGTmNmdW5xMms5cm1aUEsydEp1WncvTW1icmNZY3B1V3M0aEF2M0MyTEJvRzIvditTUFAzZnRMMjRoSVlWa3Uyei83TFFFK0lRQzR1M3JpN3VvSndPL2YvcW5kU09lM3R2Nno3ZkhPL1grem15NjhjY2s5eko2eTFPNjZTcVdTZXpZOHk5OCsvaFZ2ZmZFSEhyLzl4N1p6ZzdXKzZmNjBYV3haOVNnZCtuYmUvdkpQMURWV2NkZTZiMHZBMlE4U2NBZ3hlQ1RvRkFOaXRrQkJnL1d4QW9qeEd0SHVDREdtTmJVMmtKcDl3RzViU3RaK1Nxc0tXWmk4eG1GYW5ORm9jTWpPMlVtbmNiTjkrWjB6ZFpuRC92THFZbklLVGhNVE5xWFh6S0FlYmw0c1NGN2RZNXVxdWpLSGFYNWlaSG01KzdKcHhVTm9WRnFNWmlNMTllV2tYempLbDhmZm83R2xqdlVMN3h6UzY5KzArQjcrdXZNL21KZTQwamJLdm5UbVJzNWNPRWJtcFpSdVM0QW9GQXFpZ3VNcEtNMWg3clRsbU13bUttdExtWis0R3JQWlRGTnJnNjJ0Mld4Q2I3VFd2dXlrMDdpaTFlZ3dtWXhZTEdidVh2K01iZDk3WC8yRnBMaDVUSTZhVHVHVkMzeWQ4aUZtc3htbFVzbVZxa0tNSmlPUndaUDYvaUt2am53Ris0WGJndGFRQU90SWFkR1ZYQUo5UTNGMUV1VDk2T0hmT0d5N1k4MlQzVTd0ZGNiWEs0QnQ2NzdORzd0L3g5R3pYN0poMFYyMmZmN2V3V1JjUEVGOFpCTEhNNzZpcHFHQysyNzZMckZkUm5XRkVHSTRTZEFwQnFTZzRkcHluQmh2VU1tVWR6R0VhdHVocWhVYTlkQnVoRGFqOWM5MjA5VS9yM3ZjWm9RT1U1ZDJWL2UzR09DMVVaaTQ4Y3ZqNzJFdzZwa1NQWk1MUmRiaTgxT2laNUZibE1IcWVZN1pSMCtkUDh5cDg0ZWRudXZKTFQ4aExEQ2FmU2tmT2MxY1cxUjJFYkN1Ky96eStIdDk3bU5pN0Z3aVEreS9sTC8vMVV0Y0tEckxJN2M5VDNiQktjQTZuYytadk9Jc09xNW1KZ1dZSHI5UU11SU9FVzhQWDRjUnNnVkphM2o1NDE5eUl2TnJsczNjNkRRZ0dpeU56YlVBRkpkZnNxM0pWS3ZVaEFmRjBsUllqNjluUUxmSFJvWEVjeXhqTDJCZEIydzBHWWtObjBwdFk2WER0TzJxdWpJeUw2WFlucStldDVubHMyOEJySm1aNDdza0tycDN3M2Z3OXduRzI4TVBsVXJOcDRkM2NMRTRreW5STThuT1A0V2J6b05nUDhjMWp4WXNIRDJ6aDdTck40V214YzdscHNYYk1KbE5LRkRncHZNZ3lEZk1Xc1B6YXRDWlUzRGFybFRONzkvK2FiYzNpZnJxdHVVUE1qMytXc21rbUxBRUhybnRlY0tEWWpHYnpXUmNQSUhlME03TWhNWDROUVN4Yy84cnVMdDY4c2h0ejB2WkR5SEVpSktnVXd5SVRLMFZnNlhkQk9VdDFxQ3lvZ1dxMnFDeUJTcXYvbG5kQmdaejcrZnBDK1VvbkMxVlhKNUhkdjRwcGtUUEpEWnNxaTNvOVBVSzRPSGJmdUQwbUVrUmlVeVBYK2gwbjgvVkwvU1psMDQ2QklBbWt4R3p4WXpLUlVWUjJVVmJBTnFWMFdUQVlySFlyVFVEQ1BJTEp6SmtFaVdWQlpSVTVHT3hXTWdyeldicHJJMVUxSlp5OHR6K0hsOW5hVlVocFZYWFNnK0VCa1FQT09oOHZRcjJOYzRZMERsdVJIb0ZyT3Q3dk41dlNnVU05cjBSRHpjdnBzWE1KaVhyRzZycXk0Z0tpUi9rSzFpWnpXYStPdmtoTXlZdklqdi9GT2tYampKbjZqSktLZ3M0WDVpT3Q0Y2ZYNmZzNUk0MVR6ZzlQaklrbnRhVW5WVFhsMU5VbG91ZmR4QmU3ajYySkZUM2JmeXUwN3FUblFtdnVoTVhNYzMyMk5QTm05andxWnc4dDUrWTBDbGtYa3BoeHVSRlRoT0dHSTBHNWt4YlRsTGNQQTZuNzdZbGFlclF0OXN5VEUrTm5VM0d4ZU1zbjMwelJlVVhxYW92WTl1NmE1bXJINzcxQjVndHpuK0o1UlZuOGVXSjkvajJIZi9TWTlaY0QxZkg2VVNSSVpQSUtVam5tN1JkZGttNmJsbDZIMyt0eU1mRDFRdHZEeitINDI1VVRUdnN6b0tVSm1nMldXYzhEYlc4ZXBnWjFIczdJY1RvSlVHbkdKQ3VRYWVVU3hIZE1WbWdzdFVhVUZaMitlbjZ2S1g3TXBJVGdxOVhJQjZ1WHR5ODlEN09GNlQzNlpnQW54Qm1USFllZEhhNnZzNmd3V2pnTHgvOEt4MzZOcDdkOW05MjY4QTZ0YmEzOFB1M2YwS1FYN2hEZ3FIVzloWmUrL1IvdUZ4K0NiQk9oWHp1M3YrMFpiK2RsN2dDNkQ2UjBJbzV0dzU2SXFHcGJyQ3ZzZXMzMytHNXErQ3BneTM5bUluWlh3cmcyTDdCUDI5bmJWbU5XamY0SjcvcTVMbDk2STBkM0xMMFBqemR2UGttYlJmVFl1ZXc1OWc3ekVwWVFuTDhBblo4L3IvTVQzSStiVHNzTUJxVmk1cXk2c3NVWERsUGJKajl0RkJQVjI5OFBQMGRqbE1xWFhydG04bHN3dVZxdThYVDEvUFduai95N3Q0WDBCdmFtWmU0MHVreEJxT2VJTjh3d2dLamNkTjVZREtiQUdocGEwU3J0aVpubWpOMU9VZlN2K0JzN25GTzVSd2lLVzRlL2o3WFNwUDRlZ1hRcm0ranNyYlU0ZnlWZGFWNHV2blEzazJwSVkxS2F4dEI3U3EvTklkdlVuZFJXbFZJZUZBc0Q5MzZEN1phb040ZWZ0eTkvbW5lMlAwN1h2L3NOengweXovWWF2Y09oTllGZ3QxaG1ocmFMQTdKaHdkVml3SHk2OEYzNk42cVFvaGhJa0duR0JBcGx5S2NxV21EYzlXUVdRM1oxWkJiMS9zeGZlR3RoVkIzY0ZlRFRtWDljVldCenVYYWM3dkhQZXl2T1RNNGZSb3NIbTVlUExiNUh4MEszdysyZzZjK3BiNnBobHVXM3VjMDRBUTRuckVYZzFIUHdxUTFEdnRjbEM1Y3FTcGkwZlIxTkxiVWtWTnd1c2R5SzhOaG9UdE1tcHBKUUVBQWdZR0JxTldPTlJBSDB4ZUY4SnNVaVBlR1I1SjZiejhReHdad2JHdDdNNjVhZDd0RUtKVzFWOGpLVDhQTDNaZGd2L0NCZDlDSit1WWEwcklQc21YMVkxZVRCOTFFUlcwSisxSjJVdGRZemYwYm44Tk41MDU4WkJKN2o3L0hkQ2MzVGx5VUxuenZ2bCtpMDdyeCtaRTMyYlJpQ1FhakFhUHh4dTlPVmRaZTRkRHB6L0QxQ21UdGdxMkF0WlJRVEdnQ2hXVzVMSnEremlFTGJLZkdsanJjbll3eVZ0ZVgyNEpCTDNjZmxzemN3S2VIZDZEVnVMTHRhbW1ZcnE1VUZ2TEdGNy9IeDlNZnhkV2JJM1ZOMVhpNGVxRldhZGgxNERXYVd1dFJxN1MyVE1OdEhTMTRlL3JiWlluT3Zaeko0ZE9mVTFwVlNLQnZLUGRzZUlZcDBUTWRyaGNkT3BtdHF4L25vMi8renF1Zi9KcmJWejA2NE5GdER6WGNGQW9QQnNJUWY5UTRXd25QSHdBL0NUcUZHUE1rNkJRRGNyRkxNSkV3ZUxOM3hCaGl0a0IrQTJSVld3UE5yR3JyeUdWL3FaVVE1TmJseDkzNlovRFZ4OEZ1MWpialdXZDVpS0ZTWGxQQ2ljeXZyNjZ0MDlxTitIUXFyc2puZU1aWGhBZkcyTXFmZEtYVjZIanUzdi9FdzgyTDNVZmZIdEwraW9FNWZmNElHUmRQTUNraUVYZFhMNnJyeThuT1R3Tmc4NHFIYmNHb3dXaGc3NG4zV1RacjQ2Qk13Nnh0ckdScXpDd1NZK2NBNEtwMTQ5NE4zK0V2SC93Ykd4YmRaY3VldW1iK1ZrN2xISElhU0xhME5WRlJVMExCbGZQb0RSM3NUL21Jai9hL1lnc1crNk9tdm9LRHB6OGpLejhOVHpjZmtpWmRTOVNUZnY0b2w4c3ZvVkFveU01UFkwYjhRb2NSeGNhV2VneEdQZjdld1hiYjlZWU9paXN1TVd2S0V0czJqZHBhV3NQVHpkdXVUdTcxbnRyNno3aHFyZlZUZi9uMzc3SjU1U08ydGFjdmYvUkxraWZOWi9HTTlRRHNTL21JU3lWWnRtTS8zUGMzNjJ0eDkySFQ4b2VZTldWSmp4bFdFK1Btb3RPNDhkN1hML0xhcC8vRDNHa3JXTHRnNjdDVXp4RkNpRTRTZElvYlZ0VjJiVXFrdjZ2MTdxY1kvOXFNa0YxekxjRE1xYkZ1NjQyWHhqb2xxek9vN0JwTUJybko5S2tia1pwMWdOUG5qempkdDNyZVpoWk5YMmUzemM4cmtBMkx0M0V5Y3grN0RyN0cvdFNQbUR0dEpmTVNWK0NtODZDeTlncnY3bjBCdFVyRGx0V1BkL3RGMXRrVXZkTEtRdHM2Vk1DMjV1MTZoVmN1c045c3Y2NXRYdUxLSVIvaG5ZaWlRdUs1ZURtVHN4ZFBvTmUzNDZiellHck1iSmJOdXBrZ3YydmxSOXJhbXltNGNwN3poZW5jcytGWklvSmlCM1RkdUxCcER0bU9sVW9sMzdyam4rM1dDSWY0UjNEcnN2c2QxZ0cvK01FdnFLeTdBbGpYTUNaRXp5QXNJSnJRZ09oK2phbzN0TlJpTU9wNTRZTi94VlhyenJvRmR6SS9hUlVxRnhXTnpYVjhlZnc5Y2dyVFNZaWF3ZnFGZC9MdVYzL2hsVjMveGRKWkcxa3lZNE10NDI1UldTNnVXbmVINmJ3WGlzNWlOcHVaRkpGSXU3Nk5QVWZmSVRNdmhWVnpOM1BxL0NGZTJ2a2ZiRjd4Y0svWm9mdHJldndDZ3Z6Q1dEUjlQV3FWL1grOEZvc0ZvOG5nOE5tTmk1akdVMXYvbVU4T3ZzN1ozT1BNVDF5RnprK0NUaUhFOEpHZ1U5eXdBbG5QT1dGVXRzTGhFamhXYXAweTIxdmlDTFVTcHZwQllnQWtYLzN4MVBSOGpPaS9zS0FZSmtjbU85MFhIdWdZT0dqVVdoWWtyV2JldEpYa0ZLWnpQR012QjA1OXdwRXp1NWtXTzRmY29neE1aaFAzYm5pMjIybUczU21ydWN5Uk0xLzAydTV5K1NYYmV0Qk9VMk5tU2RBNUJLSkM0bmxzODQ5NmJlZmw0Y3NUbTMvTVcxLytpZTJmL1paN05qd3o2SUVTWUJkd0hzLzRHclZLZzFLcDVFenVNVnk3QkpPTHBxOURvOUVSSGhqak1QTGFtU2pubFYzLzVmU21pTkYwN1E3WTVmSkxxRlVhbHM2OHlYcE90WmFHNWpwT250dEhXdlpCQURZc3VvdUZ5V3RSS0JROHVlVW43RDc2Tm9kT2YwNXExZ0ZtVFZuQzZubTNrM25wSkxIaFV4MnVkeXhqTDVNaUVqbGZlSVlEYVo5Z01PcTVaLzB6SkVUUFlGYkNZdDdaK3dKdmZ2RUhKa2NtczJYVlkvM09GSnlXZlJDbDBvVkxKVmwyZjNjSjBUTklpTDZXT0t1MHNwQzhraXkwR2xmS3FpOWpNT3FkWmdiMjl3N2kwVTAvcExMdWl0MU5CeUdFR0E0U2RJb2JWbkN0VkpxczV4eUhMdGJCMFZMclQ5ZC9hMmQ4dEpBVVlQMUpEb0FFWHltZk14ekNBMk5zcFNINlE2bFVraFEzbDZTNHVaek5QYzZuaDNiWVNrNEUrb2JDRFJSRG56TmxHVE82Wk5LdGFhamc1WTkrNmRCdTJheU5MSnQxczkyMjZ6UGtpdUhucW5QbndadS94eHU3ZjhmRnk1bERFblIyZGZGeUJqVU5GVmdzRnR4ZFBWbTc0QTdidnE3VFZidHowK0o3OFBNS2ROait5YUh0dHNlM0xuc0FGNldMWGYzWXIwNjhUMDVoT3NtVDVyTjIvbGE4UEh4dCt6UnFMVnRXUGNxc0tVdllkM0luWUMwcGhBVm1KaXkydTQ3RllrYmxvbWJsM0UxOGNmUnRndnpDMmJUaUlWdVE3T1hoeStPMy81ajlxUi9UMXRGeVE2VnBzdk5QVVYxZmpsYmp5b3JadDNiYnptZ3ljT0RVcDdiK1RvNmF6b3pKaTV5MlZTZ1VRN2FXZDd6SnlNZ2dMZlUwSmNYRnVPcmN5U3ZNSGVrdWlRa21Mbm95YlIydFJFWkdNRy8rWEpLVGsxRW9GRDFPcHgvTkpPZ1VONnlvOGRyam1JRW54Qk1qekdTeEptMDRVZ3JIUzYzVHA3c1Q3WFV0d0V3TWdJaVJ6U016N05vNldqbDI5c3NlMjdSZkxWTlNXWGVGZlNrZjlkZzJ5Qy9jcnZiZWNDZ3V6K05NN2pFeUxwN0FiREVUSDVtTTJrVk5UbUU2Yit6K0hhRUJVU3lac1lGcHNYT2NscEFBN05iaUtaVktORXF0N1hsM2dhUlM2V0tidGloR0Y2MUd4ME8zL3NPQWJnSmNueTI1TzkyVkFlcE5nRThJUDN2cXhSNnUveXZiNHhCL3gzcWJtMWMrd3VwNXQ5dGxsYjFlVEdnQ1QyejVKeXdXNjVTT2JldWZ0bHVmdVduRlE0QTFvNjFhcGVHQlc3N25kSDJreWtYRmhrVjMyVzJMaTVqbTBQK2ZQdjRudStkUGJmMHBnRzFOWjIraVF5ZnpzNmRldE5WQ0ZRTzMvYlVkdERXYWlRcWN3cXdsNjV5K2w0UVlEdVUxSlZUVUZITmtYeXFuMDg1dy80UDNvbEtwdXYxL2VUU1RvRlBjc0s2alg5SGVJOWNQY2VQYWpYQ2l6RHB0OW1SWjkyVkxWRXFZRlFUTHdtRlpoSFZrY3lMcjBMZHh0SmVnczFOTlEwV3ZiYWZGekI3eW9MT2h1WmJTcWtJS1NuTElLODJtdnFrR3NJNldycGh6RzVPanJOTjBxK3JLT0hMbUM4N2xwZkxoL3IvaDQrblBvdVIxeko2NkZMVktRMU5yQTErZi9CQ3dybWx6MXpuUGdDdkdwdkYrUTBDajF2WVljSGJWR2NCZHYyNnlVMmR3UGxvUzhrakFPVGhlL09QZkNQV0paOTNTVlNQZEZTRUk4WThneEQrQ21RbUxPWm01ajVkZmVKVkhuM29RblU2SGkwdnZKYUpHRXdrNnhRM3JERG9WV0VlK3hOalFZb0M5aFhEaUNweXE2TDZkMWdVV2hzTFNDRmdVYWkxVElxeThQZno0MGNPL0hiVHo5WlRsY3FBNjlPMzg1WU4vcGJIbDJpSnNkMWRQNWt4ZHhzeUVKVVFHeDltMUQvUU5aZXZxeDFreDV6WU9uLzZjekx3VTloeC9sNkx5aTJ4Yjl5MWN0ZTZjeTB2RllySGc1ZTdMK29WM0RsbmZoUkJpT0cxL2JRZWgzdkhNVDVTQVU0dytDNmV2NWNRNWVHUDdXOXg3LzkxNGVIaU1xY0JUZ2s1eFE2NDBnL0ZxQXNwd2ovRmZ5bUtzc3dEcEZiQ253Sm9ReUdCMjNzNUxBNHZEcktPWjgwTGszN1U3Q29YQ1Z1NWd0Tk5xZE15ZXNvenltbUxDZzJLSkRwbE1SSEJjcjZNaS90NUJiRm45R010bjM4S2g5TTl0YThwVUxpcis3eE12QURLeUlvUVlQekl5TW1odE1MTnVtUVNjWXZSYWxMeVdENy9KSnpVMWxTVkxscURUNmNiTVZGc0pPc1VOS2V5Nm5sT20xbzVhMVczV1FITlBBWlE3cjJCQm9LdDFOSE5aT013SUJLWEVFU051UWZKcWg1SVRYYWxWNmg3WHRWMXY1ZHpiYnJndi9qN0JiRjM5dU4yMnZnU2IxNis5ODNEejZsZWZoVlZjOU9TUjdvSVFOaEdoMGNENHZPR1VsbkthNktBcEk5ME5JWG9WRjVaSTlybDBrcE9UVWF2VkVuU0s4YTJ3eTNwT0NUcEhud1BGOEdVQnBKWTczeC9xRHF1aXJJSG1sSUhYZ2hkQ0RKRzJqbGJLYTBva2tZa1ljV1hWbDJuWDk1Qmhib3dyTGlsbTFwSjF2VGNVWW9TRitFZHlJbXN2VFUxTmVIdDdvMUtweHNTTklBazZ4UTJSb0hQMEtXNkN6L0xnNnlKbzZIRGNyM1dCbFpGd2N4eE1keXpoSm9RWWhTTEN3Nm1vS1phZ1U0eTQ4cHBpL1AzOVVDZ1V1TGk0aklrdnVmM2hxbldUejVrWUUwSURvdEJxZEJnTUJ2UjZQVnF0ZGt4OEhpWG9GRGVrUUlMT1VTTzdCclpuUVZvM281cnhQbkJMSEt5TEFUZjV4QXN4cHN4Zk9JOGorMU1jNmtRS01kenlTak9aTkNVT3BWS0pXcTBlRTE5eSt5Ty82T0pJZDhHT3lXekNSVGwya3NTTVZTYXppZnFtR3Z5OWcreTJXeXdXaXNvdjR1Y1ZoSmQ3NzhYb3pXWXo5YzAxVHVzSE56VFhvbEFvKzNTZXZpb3BLOEprTXFIWDZ6R2J6V05paXUzbzc2RVlkY3dXNjZnYVdEUFhSa25GaEJGeHBoS2VQd0RQN1hNTU9OMVVjTnNrZUdFOXZMZ0JOc2RMd0NuRVdEUjkrblRjdk5XY3pOby8wbDBSRTlpeGpLOVFhSTFFUmthaVVxblFhRFJqNGt2dVdMVS85V1BlMlAyN0h0djgvWk5mOCtYeDkvcDB2bE01aC9uMDBBNm4rL0pMY3ZoZzM4czB0elk2N092UXQ5UGEzanlnSDdPNW04eUZWMlhscGZHWEQvNk52U2MrNk5OcjZYVGt6QjQrUHZDYTdYbGRZelcvZStzbkZKU2U3OWQ1OGt0eStQTjdQNlB3U3E3ZGRyUEZ6UGJQZmt0dTBkbStuYWMwaHorOSt5OFVYTG5nc08vakE2L3k1YkYzKzlXdnZyQllMQmlOUmx0TjRkRk92b2FLZml2cGtyazJ5a3NTend5MzFISjRJeHV5cWgzM0pmcGJSelZYUllGT2JwRDJTS214WU5iTG0zYzhNR0tkVHo3ZVJsNDYzZi9BZmZ6MUw2OXlNdFBDd3VsclI3bzdZb0k1bnZFVnBiVzVMRis5QkpWS2hZZUhCMnExMU5DNjNwL2UreGxOWFVwVDlaV251dy9mdmZzWGR0c2lndUk0Y21ZUGVTWFpUSXBJZEhxY3dhakhhT3ltdVBaMWZEejkrZnpJbS9oNCtyTjg5aTIyN1VhVGtTK092WU5hcFVIcnBON3NKd2RmSjZjd3ZSK3Z4dEhUZC82TUlMOHdwL3RLS3d2WmRmQTExQ290YWRrSG1Cb3ppNmlRK0Q2ZDkwenVNWUo5dzIzUHMvTlAwZExXU0VoQVZMLzZsNVdmaHFlN0Q5R2g5a25iYklGY0gvOWZ5U2s0amJ1cko5RWhrNm1vTFNYWUw3ekg5cmxGR2NSSEprK29temNTZElwK2svV2NJK1BFRmRpUkRSZHFIZmN0Q29WSHAxdW4wb28rR2hzM0JrV2ZqTjkvVElWQ2dVcWw0ckVuSDJUSDlqZlplU0NmMk5CRVF2d2pDZTNubHlzaCtxcXMrakxsTmNYa2xaNURxVFd5ZlBWaVhGeGNjSGQzeDhmSFo4d2tMaGxPUnFPZTZmRUxpSTlNN3ZNeGw0clBjYW40bk1QMnlWSFRDZklOSXkzN1lMZEJaMCtLSy9McHVDN3BVMVJJUFBtbE9ZUUdSTnUyWFNnOFEyMWpKVGN2dVkraU12dVJ2dENBS0ZiUHY3M2JHMTNsTmNYc09mWXVhK2R2SlRKa1VyZDk4ZlZ5bmtTaXBMS0F0L2Y4Q1gvdllCNis3WGsrT2ZnNjcreDlnUWR2L2g1aGdkRk9qN2wyN1JKcUd5clpzUEF1d0JvZ3B1Y2VKVG8wQVl2RlRHdDdjN2ZINmpSdXRrQ3ZROS9PK2NKMEZrMWY1L0IrN2d3NmxZcmVnMEtEMFVCT1lUb3pKeS9tZkdFNkgrNy9Hdy9jL0QzaXdxYzZiWjlmZXA1MzlyN0Fxcm1iV0RIbjFsN1AzNU94TXNvSkVuU0tHMUFrUWVld3NRQkhTdUROYkxqazVBYnEwbkI0TkJsaTVkK2gzMVN1RnZRRytkSTBIaGdzcmVNMnVRbUFVcWxFcTlWeXo3M2JTRTFONVh6MmFVNWtmWWxXNDBaSldlRklkMCtNTXhHaE1iVHJXd2tJOENkdVNxeHRTcTJycXl0K2ZuNW90ZG9KTlRyVEgwRys0VXlObVdXM3pXS3hkUHQ3cWJHNXppN29yS29yczJVSVhqeHpBMTd1dmhSWDVBUGc3ZUhuc0Nhd3JxbWE3SUxUZHR1Q2ZjUDVKdlZqU3F1Yy8yNTQ3NnUvWURRWlVibFkxK1dxWE5SOGRkSnhhdXUyZGQ4bVBqS3AyOWRhV2xtSVVxRmt6clRsL2E1Ym5YczVrdysrL2l1K1hnRThlTXYzY2RXNmNlZmFwM2o3eXoveDJxZi93OWJWanpNdGRuYTN4NTgrZnhnM25ZY3R3TDk0T1pQYWhrcHFHeXI1bngwLzdQSGFUMjc1aVMyb1RiOXdGSlBKeUx4cEt5bXZMaVlrSU5MV3ptdzJBZURpWWg4cVhTZzhTM1JZQXJvdUk4UG44bEpvNzJobDNyUVZlSHY2RStRWHpxNERyL0x0Ty84Rk41MkgzZkZ0N1Mzc092Z2FmdDVCTEV5ZVdETlhKT2dVL1dhWFJNaHI1UG94M3VYVXdQK21RWDZEL1hZRnNDSVNIazZDYVBuN3YyR3VBUmIwTFdZd3laZW5zY3lNZ1ZaRjliaE5idEpKcFZMaDZlbkpraVZMU0VwS29ybTVHYVBSaU5sc0hsTjN1c1hZb1ZBb1VDcVZ0aW0xM3Q3ZTZIUTZWQ3I1NnRpZGhwWmFQam00blZ1WFA0Q0wwb1htMWtaZTJ2bnZQTHJwUjNhSmFpNFVuZVYwem1FbVhSZlVmWGI0RFlvcjhweWVlODM4TFN5YnRkRnVXMzVwRHZtbE9RN3RIcjd0QjkzMjhVVG0xK3hQM2NVL1B2Sy9xRno2OW05WmVDV1h4cFk2dTIzbkM5UHg4dkRsNHVWTXA4ZEVoMDdHMjhPK0pwdlJFd3B3N2dBQUlBQkpSRUZVWkdSLzZzZWN5UHlhcUpCNDdsNy9ERzQ2ZHdCVUxpcnUzZkFkUGp1OGcvZS9mb201MDFhd2JzRWRhRFU2dTNQb0RSMWtYanpKbE9pWktKVktMQllMMzV6NmhCRC9TTzVjK3hSSHpueEJXVlVSMjlZLzdiUmZuWDB5bVUya1pPMG5MRENHRG4wYmYvM29QOW02K25HbXh5KzR1dDhJZ0ZxbHNSMWJXbG5JKzErL3hQeWtWZHkwK0c3QWVsTWg1ZHgrd2dLajhmY0pCdUQybFkveXlzZS9ZdS94OTlteStqRzc2Kzg2K0RwdDdTMDhzT1U1aDljMjNzbHZEdEZ2UlYzV21zdEk1K0NyYVljWHo4QTNsKzIzS3hXd09oSWVUb1p3RCtmSGlyNXo4MUhTV20zRTBBaVNVMjFzc21DbW5RYU15aGJjVkc3alBybUpTcVhDemMzNk9uMThmTkRyOVJnTUJrd21rd1NlWWxCMXpoeFFxOVZvTkJyVWFqVXFsV3BjZjc0R2c3dk9rNnk4TkU1bTdtUEp6QTJrWHppS204NkR5dHBTOXFYczVPNnJnZENwbk1ONHUvczZyQXg0YlBPUEhNN1owMGpwM0tuTHVYWDVBOTMycDd5bWhIWjlxOTIyZ2lzWDhQTUtwS1F5MytreHdiN2h1RjROQkR1ZFBMZVAzTXNacUZ3YzEvSitmdVJOaC80YVRRYnVXdmN0dTZDenFPd2llNDY5UTBWdEtRdVNWck51NFowT1FhOWFwV2JyNnNjSkRZam02NU1mY3ZGeUJzdG0zY0tzS1V0c2JWT3pEOUJoYUxlTlFKNCtmNFNLbWhJZXV1WDcrSHNIb2RPNDR1S2ljc2hHZTcyMDdJUFVOOVhnN2VHSHYwOHdVMk5tOGZYSkQwbUltb0ZXbzBOdnNPWUtVTHRZZzA2OW9ZT1B2bmtGWDY5QVZzKzczWGFlN1B4VFZOU1cycTBKRGZHUFlOT0toNGtKVFhDNDd0ekVGY3lZdkxEYmRhN2ptUVNkb2wvTUZyaDhOZWhVS1NYNEdVeDZFN3g3SHQ0NUR4Mm1hOXVWQ2xnWERROGxRYWg3OThlTC92T090bENkWXdTanB2ZkdZdFF4MEVhajRqSnFsWHJDSkRmcEhORlZxVlRvZERvc0Zvc0VuR0pJS0JRS2g1L2hOdk5xM0hDbTZ0cmowVXpsb21iRG9ydllkZkIxa2liTkkvM0NFWmJNMkVCNFlBd2ZmZk4zY2dyU0NmSUxKNzhrbTJmdStqbDVKZGwyeDdmcjI5aDE0RFUyTE5wbVd3dTUrK2piTkRiWGN0L0c3L2E3UC90U2RsSlFldDVoaWlqQTIzdis1TEROWU5Sejc0Wm5TWWllNGJBdkptd0tEOTN5ZmJ0dHJlMHRxRlZxdTlIQTV0WkdmdnZtUDlxZXQzVzA4dW1oN1p3dlBJT251dzlCdm1Ha1h6aEsrb1dqUGZZOUxDZ0dzOW5FN3FOdmNUajljNzU5NTg5UXVhZzRkbmF2clUxOVV3MWZuZnlBYWJHemllMW0vYVF6cmUwdEhEcjl1ZDIyOVF2djRzL3YvWXhENloremZ1R2R0SFcwQU5iUmE0QXZqcjFEWTBzOVQyNzVDUnExRnJDT2xuNXo2aE83ODF5cEtxSzYzbHBTb1BEcU90bm0xa1lNUmowWkYwL2EybVZjUEVtSWYrU0VDajRsNkJUOVV0UjQ3Y1pjbEtka3JoMHNCNHJocjJlaDB2NkdKTE9ENEh2eklFS0MrMEhYbWFERk83Nk4yanc5Q29NT3BmeEtIQlBNR0dtbmdVWkYwWVJNYmpKU0FZQVFJMkZHSU96TWhUc1R3R01NM0ZkS2pKdExhdllCZHV6K0hXM3RMY3lZdkFpTldzdVNtUnZZZStKOW9rTGlpWTlNeHQ4bjJDSG8xS3AxRkpWZkpMODBoN2xleXdFb3F5NGkwUGZHQTVPWkNZdlp0T0toWHR2cERSMzgxMnZmNjllNS8vTEJ2eklyWVFsckYyenR0bzFPNDBwTFd4TUxrOWV3ZXQ3dDFEWlcwZHphMEczN1RoNXUzZ1Q3aFpOeDhRVDFUVFc0NmR6NTZ1U0htTTBtQW4xREFldlUxNmlRZUc1ZWNwL2RzZVUxeGZ6cTFlY2N6cmxzMXMwc24zMHplNDY5QTFoSWlKcEJoOEc2aHRiWEs0QTUwNVp6TW5NZkM1TFdVTmRvTFJGd3BiS1FQTThBenVZZTUvYVZqOW9GaVVmU3Y2Q3VzWXBnL3dqYnRuTjVxWnc4dDgvdXVwMDNCbmNkZk0xdSs2cTVteVhvRktJN1hUUFhTdkthZ1N0c3RLN2J2TDc4U2JnSFBETUxGazJjMzBVam9qTkJpMmRVTTdWbEZTamFQVkNaZFZnQUZkcVI3cDdvd3FUb3dHSUJBNjIwVVlWQmFiM0RMc2xOaEJqZi9uRUJmSHN2L1B3SS9OdXlzUkY0M3JUNEh2NjY4eitZbDdqU05pcTJkT1pHemx3NFJ1YWxGQjY1N1htbnh5a1VDcUtDNHlrb3pXSHV0T1dZekNZcWEwdVpuN2dhczlsTVU1ZGd6V3cyb1RkMjBOQjhiYTJsVHVQcXNFNndYZDlHVFVObHIzMDJHUFUzOGxKN3BWQW9lT1MyNTIyL24wUDhJNkJMa05hYm1RbUxBYWhwcU9SazVqNVd6Ny9kbG56SjNkV1QremYrSDRkamZMMEMyYmo0SHFmYmF4b3FPWmVYeXFibEQxRlNtVzhMT2dGV3pMNlYrSWdrdkQxOFNjcytBRUIrYVRhM0xuK0F1OVkrUldMY1hGdmJodVphanB6NWdyblRWbUF5R2FsdHRQNGRiMWgwRnhzVzNXVjMzZGMvK3cxdVdnKzJyZjkybjEvM2VDUkJwK2lYd2k3ck9hTWw2THhoRFIzd1NpWjhrVysvcE1OTkJROGtXdS9vcXVUNzg3RG9USktoaWxUUjBOQkFjM081SkdnWnhUcVRtN2lwM0NTNWlSQVRRSWc3UERzYlhraUhCejZENzh5R09KL1JYU0tzc2RrNkpiTzQvSkp0VGFaYXBTWThLSmFtd25wOFBaMlhFUUZyYVpOakdkWXBwQlUxSlJoTlJtTERwMUxiV01rTDcvK3JYZHVxdWpJeUw2WFlucStldDltdURpZFk2MGZtWEpmaGRyQjA2TnZ0cHRaMnB6UGd2RkpWUkgxelRaL1A3KzN1UjNoUURBQ2VidDZFQjhXeU1IbXQwekl6WFduVnVoNHo3eTZkZVJPenB5NTFXTmZxNGVabG0xcWNYNXBEUXZRTUxsMCtSMUhaUmJ1QUU4RGQxWXNRLzBqV0xiaURMNCsvMStmWE5KSEovOUtpWDJTa2MrRDJYWVkvbllhbTYyNHEzaFFEMzVvSjNqTEFOdXdrUWN2WUlNbE5oSmlZYm9xQlNUN3c2NVB3NjVUZTIvZVhVZ0Z4ZzNRdXM5bk1WeWMvWk1ia1JXVG5ueUw5d2xIbVRGMUdTV1VCNXd2VDhmYnc0K3VVbmR5eDVnbW54MGVHeE5PYXNwUHErbktLeW5MeDh3N0N5OTNIdGs3d3ZvM2ZKZEFuMU9HNEhaLy9yOVB6elVwWXdtM0xIK3kxMzNwakI3OSsvUi82L0RyYk9sb3htZ3dPSlVGNmNpcm5FR2R5anpsTlNIUTlvOGxBOHFUNWJBMTZIQUNOV3N1RHQzeS96eGwzZTlMVGRHQ0E4dXBpeXFvdnMycnVac3htTXlmUDdYT291YWx5VWZIUXJmOWdHOGtHYTczTzY3UDhBaGlOQmd3cXZkTVJaMjhQdjBGNVRXUEJ4SGlWWXRCMHpWd2JKZVU2K3FWUkQvK2RBditmdmZzT2orbzRGei8rM2I3cXZYY2hCRWhJVk5GN054Z2JZeWRnN0NSMjdEaTJrempKenluWGlkTnpjMVB1VGVJNDEvYU40NFliYm1Cc2pDbW05eWFRaEVCSVFrS29JNFI2Mi9yN1k2V1YxcEpBQ0lsVmVUL1A0OGQ3enM2Wk15dEdzTytabVhlT2xEaWVIKzBMUDV4cyt3ZFZPSThrYUJrY0JrSnlFeUhFN1JmbkRmOWFDbVVOY0xHNjY3MnJlMHNCSE41MXcySTljdXpzTGd5bUZwYlB2QjhQVnkvMm5Oek1tSmlKYkR1OGdmSHhNeGdiTjRVM1Avc2JLWW56dTd3K05DQUt0VXBENmRYTDVKZGtFUlBxR094NHVIamg3ZUhYNlRxbFV0VmxmVmFzbUMzbUx0OXpLR2V4OU9EVHRjc3Z5V3B0Yi9STlhSZnNGOEczN3ZuWkRjdTk5c2xmT3AzVHFIczJ0N3JGMkV4ZTBmbE81MTMxN2c1N2NYYm5pK01iOGZId0p6WjhERmFyaFEwN1hpQy81QUl4b2FNY3luVU1PTUUyc3YzVzU4OTFXMjl1NFM4N25YdjRycDhRRWRSWGp6d0dOZ2s2Ulk5WnJGQlNiM3V0VkVnbTFadHh2QlQrZE53MnJiYU5ueDRlSFFlTG81elhMdUZJZ2hnaGhCallndDFzLzgwTTY5dDZEL2RCSGRYMWxadzh0NDlWOHg5dVRSNjBsUEpyUmV3NnZwR3EycXVzVy9ZVXJubzM0aUlTMlhIa2ZaSkdUdTFVaDBxcDR2djMvd0c5enBYUERyN055amt6TUpxTW1FekdYclVwTGZzSWFkbEhidldqT2JCYXJSeE8ydzdBL3RUUG1EbCsyWUFLbktwcUszaHY1NHVkemtlSGp1TCtwZCs1N3JWSE0zYVJWM3llTlV1ZVFLVlVFUitWVEZUSVNEN2R2NTdIVmorTFh1dlM3YlZoZ1RFOHV1cVpUdWUzSEhnTHZjNlZSVk5XZDNyUDN6dTRCNTlvYUpDZ1UvUlljYjB0OEFTSWtNeTFQZEpvZ3VkUHdjNEN4L05MbytHN0U4RkZmZ09GRUVLSUllRmE3UlZHUjQ4bklXWWlBQzQ2VjlZdStRNHZmdmdibGt5N0Q5ZlcvUzhYcE56RHFmUDd1d3drRzVycUtLOHNJcjhrQzRPeGhkM0hON0ZwOXlzM25CTGFuWVRZU1YwR08xOW1OQmw0OGNQZmRQbmVxbmtQMjE5YkxCWStQL1F1SlJVRlRFOWV6T1d5WEY3NzVNOUVCc2N4WTl4U1JrYU01ZGxIWG5EcUE5eWVqcVorMmJuOFZIWWUrNUNFbUltTWlocG5QNzkwK2hwZTNmd24zdC94SXV2dWVLcmI2YkE2clo3UWdNNGpDVHF0SGhldGE1ZnZEU2Z5bFZmMFdHRmQrK3R3RCtlMVk3Qkl1d0ovT0FxVnplM252SFh3ZEFwTWw2eTBRZ2doeEpBU0d6cUdLV01kcDgwcWxVb2VXLzF6aDRRN3dYN2hySmkxam1ObmR6dVVmZW5EMzNLbHlyWUd4OTNGbHRRbTFEK0tFUCtvbTFvNzJaRk9vKzl5T3U2WEdZd3QzYjdYbGhIM2Nsa3VYeHpmU0ZGNUhsTVM1N040NnIwQTVCWm1zaTkxQ3h1Mi95OUJmdUhNbjN3MzhaRkp2V3F2czZUbEhPWFRmZXNKOVkvaTdnNUJOdGordk82Yy9TQWY3MzJOdHo5L2pxOHNldHorQUVIMG5BU2Rvc2NLTzZ6bmpKQ2dzMXN0Wm5qcERIeDYwZkg4dEZCYjZuZlBHeWQ2RTBJSUljUVEwVEhnUEpMK0JScTFGcVZTeVpuc3c3aDBDQ2FuSlMxQ3E5VVRGaENObDd1dlF4MXRpWVJlMmZ6SExrY1JUV1pUbC9kT3l6N0MyWXNuZXRWdXE5WEtsYW9TY2d2UGN2YmlDY29yaTlEclhGazUrMnRNR0QzVFhpNHVJcEc0aUVSeUxwL2xpK01mc1dINy94SVJOSUlGS2F1SUNobnBVR2ZwMWN2ODl1WEhlM1QvbmdUTGZXSDNpWTg1ZUdZYm9RRlJyRjM2blM3WGppYVBuRXB0UXhXN1Qzek0vMjM4SGQ5ZS9Rc0pQRytTQkoyaXh6cU9kRVpJRXFFdW5hK0UzeCtCOHNiMmMyNGFXNHIzSlRlMzFsNElJWVFRUTB6TzVYUXFhOHF4V3EyNHVYaXdzTVBVMS9Halp0encrcVhUMStEckdkRHAvQ2Y3MTNkWmZrUjRBdFBITGJsaHZVYWpnWGUzLzlQaDNJYnQvMHRPNi9Za2dUNmhMSjU2THhOSHorNjBGMmlia1pGakdSR2VRR3JXQWZhYy9JU3RoOTdoMjZ0LzRaQmgzTThyaUpWenZuYkQ5bXc5K000TnkvUVZGNTBiQ2JHVHVIdnVROWROVmpSci9ETGNYRHhvYktxWGdMTVhGRlpKenloNjZQdTdJZk9xN2ZVL0ZrTEM3WGtBTldqOEt3M2V2K0I0Ymx3Zy9IUUtCTG82cDAxQ2lMNzMrU1g0bitNd0lRaitNdGZaclJGQzlJWEhIMytjWDM3ckpXYzNZMEM1V2wxR1h0RjVZc1BIM0hUQ202YVdScHBiR3ZIeGJOK1QxR0t4WUxGYWhzMFdJZjNwdHk4L3pwTlBQb20vdno4QkFRRm9ORDNMN090TThxY3VlcXpqOUZyWm83TmRkUXY4NHFCdGxMT05SZ25mU29aNzRtMnAySVVRUWdnaEJoTi83K0JlWjFkMTBibmlvbk44NHE1VUtsRWkreW9QVnhKMGloNXBNdG4ybVFUdzBrblcxVGJaVmZEc0FialdJVmxRbkRjOE93UENlN2ZtWHdnaGhCQkNpQ0ZGUWdmUkkza2RObUdPbENSQ0FHek5nNytlZER5M1pyUnRoRk1JSVlRUVFnaGhJMEduNkpITHNsMktuZEVDejZmYWdzNDJXaFU4TXhWbWh6dXZYVUlJSVlUb25kaW9rVGN1Sk1RQUVSNWkyL1BUbWZ1aDNpd0pPa1dQRkVubVdzQzI1K2F6QnlDbnF2MWNvQ3Y4WVE1RUQrT2ZpeEJDQ0RHWU5iVTBVbFpaUkxDZlBEMFdBMXZwMWNzMEc1cWMzWXliSnF0NVJZOTBUQ0kwWEtmWG5xdUV4N1k3QnB6akErRmZTeVhnRkVJSUlRYXo4TEF3eWlzTG5kME1JVzZvckxJUVB6OWZGQW9GS3BWcTBJeDJTdEFwZXNSaGV1MHdETEEreVlVZjdvYWFsdlp6YTBmRG4rZUMrOERQVWkyRUVFS0k2MGlaT3BuODhreG5OME9JRzdwWW5NR0l1RmlVU2lVYWpVYUNUakYwV0t4UVVtOTdyVlJBNkREYUQ5ZUtiZjNtUDFMQjNMcWpyVjRGdjU4Rmp5YmJmaDVDQ0NHRUdOeVNrcEp3OWRKd0xITzNzNXNpUkxjT3ArOUVvVE1SRVJHQldxMUdxOVdpVkE2T2NHNXd0Rkk0VlVtOUxmQUUyellnd3lYUU1sdmhQNC9BNXR6MmN5RnU4T0lTbUJicXZIWUpJWVFRb3UrdGUrQitpcXR5T0pheHk5bE5FYUtUSStrN0tiNld6Y3haTTFDcjFiaTd1NlBSREo3cGRwSklTTnpRNVdHWVJLakZETDg4Q0tmSzI4L0YrOEJmNW9IYjRQbjlGa0lJSVVRUEtCUUsxR28xRHovNklHK3VmNXVOZS9PSUNVa2cyQytDRVA5SVp6ZFBERk9sVnk5VFZsbkl4ZUt6S0hVbVpzK2Zqa3Fsd3MzTkRXOXZiOVJxOWFDWlhpdEJwN2loamttRWhzTjJLZlZHK09rK3VIQ3QvZHpFSU51VVdxM0tlZTBTUWdnaFJQOVJLcFhvZERyV3JQMEtKMDZjSU90Y0trY3p0NlBUdWxKVWVzblp6UlBEVEhoSU5NMkdSdno5L1lnZEZXT2ZVdXZpNG9LdnJ5ODZuVzdRVEswRkNUcEZEM1RjTGlWeWlJOTBWamJEai9aQVlZZlB2REFTZmpwMStFd3JGa0lJSVlZcnRWcU5oNGNITTJiTUlERXhrZnI2ZWt3bUV4YUxCYXZWNnV6bWlXRklvVkNnVkNydFUycTl2THpRNi9XbzFZTXJqQnRjclJWTzRUQzlkZ2lQZEJiWDJ3TE9pZzViSDMxMUZEdzJ6bmx0RWtJSUljVHRwVmFyY1hWMVJhdlY0dTN0amNGZ3dHZzBZamFiSmZBVXQxWGJ0aWdhalFhdFZvdEdvMEd0VmcrcUVjNDJFblNLRytvNHZUYkd5M250NkUrNTFmQ1R2VkJyYUQvMzFFUzRLODU1YlJKQ0NDR0VjN1J0UjZGV3E5SHI5Vml0VmdrNGhWTW9GSXBPL3cxR0VuU0s2Mm93dGdkaW5scHdHWUk5NXV4VitJOTkwR3kySFNzVjhQTnBNRGZDdWUwU1FnZ2hoUE1NNWkvNFFndzBRekNFRUgycDQzck9FSGZudGFPL3BGZllrZ1laTGJaampSTCtjN1l0Y1pBUVFnZ2hoQkRpMWtuUUthNnJwTDc5ZGRnUUN6clBWY0l6KzlzRFRnOHQvSEVPalBKMWJydUVFRUlJSVlRWVNpVG9GTmRWUEVTRHpyd2ErTWsrMjM2Y1lOdDc4KzhMSUdxSVorY1ZRZ2doaEJEaWRodDhxWS9FYmRWeHBETjBpR1N1TGFpRnAvZEFzOGwyckZmRFgrWkp3Q21FRUVJSUlVUi9rS0JUWEpkRDBPbm12SGIwbGFKNitIOTdvSzQxT1pKT0JYK2VDL0Urem0yWEVFSUlJWVFRUTVVRW5lSzZITlowRHZLUnppdU44UDkyUTAyTDdWaWpoUCthQXdsK3ptMlhFRUlJSVlRUVE1a0VuYUpiUmd0Y2E3YTkxaWpCVytmYzl0eUt5bWJiQ0dmYjUxRzNacWxORG5CdXU0UVFRZ2doaEJqcUpPZ1UzU3Jzc0YxSzVDQmU3MWpkWWh2aExHdXdIU3NWOEp1WnNpMktFRUlJSVlRUXQ0TmtyeFhkR2dyYnBiU1k0Y2Q3MjdQd0tvQmZ6WUNwSVU1dGxoQkM5RXA2ZWpvblQ2UlNWRmlJaTk2Tmk1ZXluZDBrY1l0aW8wYlMxTkpJUkVRNGsxTW1NWGJzV0JRS0JRcUZ3dGxOdTYya2I5ODg2VHRpTUpHZ1UzU3J1TU5JWitnZ0REcXR3TzhPUTM1Tis3bWZUSVdaWVU1cmtoQkM5TnI2MTkra3FkWkNaTUFveHM5WVJMQmZ1TE9iSlBwSVdXVVI1WldGSE54MWd0U1RaMWozNEZyVWFqVks1ZkNZa0xiKzlUZHBxakVUR1NoOSsyYlorODRYSjBnOWVacDFEOTQvclBxT0dEeWtSNHB1RGZZa1F2OUtnNk9sN2NmZlNvYkZVYzVyanhCQzlOWkx6LzhiTDFVRUsyZCtnM0h4MCtWTCtSQVQ3QmZPdVBqcHJKcnpDRjdLTUY1KzRUV2FtcG93bTgzT2JscS9zL2Z0V1E5SjMrNEZlOStaK3doZXl2QmgxWGZFNENKQnAraldZTjR1WlZzK2ZIQ2gvWGhwTkt3WjdiejJDQ0ZFYjYxLy9VMUN2T0pJU1pqbjdLYUkyMkJxMGtKQ2ZPSjRhLzA3MU5mWEQrbmc0WTNYM3lURWE0VDA3VDR5TldraG9jT2s3NGpCUjRKTzBhM2lqa0huSUJycFRLdUF2NTVzUDA0T2dLZFRuTmNlSVlUb3JmVDBkQnByTEtRa3lwZnk0V1RhMklVWUd1REVpUk8wdExSZ3NWaWMzYVErbDU2V1RsTzFtWlRFK2M1dXlwQXlkUmowSFRFNFNkQXB1bVN4MnZhMUJOdDJLUUV1em0xUFR4WFZ3eThPMk5vUHRnUkl2NXRseTFncmhCQ0R6Y25qcVVRRnhqdTdHY0lKWWtNVE9IYzJpOXJhMmlFNVluWHlSQ3BSUWFPYzNZd2hhYWozSFRFNFNkQXB1dVF3eWpsSWtnalZ0TUJQOTBLanlYYnNyb0UvelFVM2pYUGJKWVFRdlZWWVZFaVFYNFN6bXlHY0lOZ3Znb3FLQ3VycTZqQ1pURml0Vm1jM3FVOUozKzQvUTczdmlNRkpnazdScGNFV2RCb3Q4TXgrS084d092dUhPUkE4eU5haUNpRkVSeTQ2VjBtc01reUYrRWVpMCtveEdvMFlESVloRnpoSTMrNC9RNzN2aU1GSmdrN1JwZEpCdGtmbkg0NUNkbFg3OFRQVElNSFBlZTBSUW9pK2tGZVE0K3dtOUVyWjFVS2FXaHE3ZksrdXNZYkxaYmw5OWtXNHFibWhUK29aaUlwS0N6Q2J6UmdNaGlHM05tK3c5dTNCWWlqM0hURTRTZEFwdWpTWVJqcmZ5NElEUmUzSFgwK0VPZkx3VkFnaG5PYkQzUyt6YWMrclhiNTNQaStWMXovOWI0d21RN2ZYVjlkVjhwZjFUMU5XMmY2WCs2RXoyemw0WnB0RHVZcXFVdjd5NXRNVWxsM3NkVnRmK3ZDM3BHWWR2RzRaaThWQytiWGlUdWViV2hxcHFhL3E4ci91Z3U2YlpiVmFaWXJrRUxMMTBMdTg4TUd2KzZ4L1hJLzBIVEdRcUozZEFERXdGZGUxdng3SVFXZDJGYnlTMFg2OElOSVdkQW9oaExBeG1vd2NTZDlCUnU1eGF1b3JVYXMwaEFmRnNtN1o5L3JsZnBYVjVWeXJ1Y0xVeEFXOXJxT2dOQnVMeFV5QVQ0ajluTVZxNGVTNXZjeElYbUxmK0Q2ditEdzZqWjdRd09oT2RaUmZLOFpnYkhFNDUrc1pnTUhZUW4xVHJmMWNZM005VjZ2TEtDelBzNS96OGZESDNkWFRmbnpnOUZZT3BXMW43ZEx2RUJ2V3Z2L1c3dU9iT0pWMW9NdlBNR24wYkZiTWZ1QW1QN25vcWZQNXAvbmdpLy9yOHIzLzk4Q2ZIZjc4akNZakIwNXZKU1AzR0ExTnRYaTUrNUdTT0krVWhIa29GSTZaQm1zYnF0bDFmQ081aFprWVRRYUMvU09ZTjJrbHNXRmpPdDBuTGZzSVI4L3Vvcks2REwzV2xZVFlTU3hJV1lWV28rdXlYUm01eHpsNWJoOVR4eTdnYW5WWnQ1OU5wOUVUNkJ2YWt4K0RFSU9HQkoyaVN3N1Rhd2ZvZGluMVJ2akZ3ZlpNdFRGZThKTXB6bTJURUVJTUpDMkdadFovOWxmS0tnc1pIVDJCY2ZIVE1SaWJLYWtvNkxkN25zdFBCV0JrWkZLdjY4aTZkQVpmcjBBdUZtWUM0T251UzBMTVJQYWMzTXlsa2d2a0ZHWndxVFNiMnZvcXpCWXovLzc0dit6WGVydjdzV2JKRTN5eTd3M0tLZ3Z0NTYxV0t5dm5mSTJhK210a1htemZWNnV4dVo2TTNHUGtYTFk5d2F5dXU4ckNLYXVabHJUUVhtYkd1Q1hrbDJTeFlmdi9zbTdaOTRnT3RXVVV0bUlseURlTXUrYys1TkQrVFh1N0h1WHRMUm1wNnF5NWRhUncwcGc1dU9nY0V6aDBEUHFzVmlzZmZQRVN1WVdaSk1WTkljQW5sSE41cDloMitEMmFtaHVZTytsT2U5bjZ4bHBlM2Z3bm1nMk5UQmcxQzYxR3grbXNnN3o5K1Q5NDRJN3ZPenh3T0hobUc3dFBmRXhFMEFqbVRMeVRrb3BMSE0vY3c1V3FFcjYyL0FlZGd0bXIxV1Y4ZHZCdDFDbzFxVmtIdXgxZE41b01oQVZFODhpcS83amxuMUhiNXhkaUlKQ2dVM1NwcEhXSmpGSUJRYTdPYlV0M2ZuY1lLcHRzci9WcStQMXNVTXVFY1NHRXNQdnM0TnRVVkpYd3dCMVBkVGxTMHgvU2NvNEE4T0tIdjNFNDcrc1p3TGZ2L2NVTnIyOXFhZVJpMFRtVVNxVjlpdTdZdUNtc21MV09BSjhRenVXZllsVDBlTnhkdmRoMWZCTXBDZlB3OHdxeVgrK2l0d1VnMzdyblovWnpIKzk1alV1bDJjUkhKdVBtNHNHOFNTdnQ3ejMzN3MrWW5yU1lLV1BuZDlsdUFJMWF5NW9sVC9MNnAzK2h1Q0xmSG5SVzFWM0Z4ek9BWUgvSExLeHFsYVJONzIvTkJsdlFPWHZDY2p6ZHZMc3RsM254SkxtRm1jeWVzSno1ays4Q2JIdFovbXZqN3ptVXRvMUpZK2JZUjBYM25mcVUyb1lxSGx6K0EzdUFtUnczbFpjKytpMWZIUHVJeDFiL0hJQ2ErbXZzTy9VcDBTSHhQTGo4Qi9hUjk0LzN2azU2emxHeUM5SVpGVDNPM29icXVrcmUzZlpQVENZamZ0NUJQTERzS1R6ZGZSemEyV0pvNXBOOWI1QlhmSjc1S1hmMzBVOUppSUZEZ2s3UnlaWEc5dEhESU5lQnVjZmxoaXc0VmQ1Ky9QTnBBemM0RmtJTUxRUHg3OFN1bEZVV2NmYmlDV1pQV0g3YkFzNUxKZGxjcTduQ2xNVDVoUGhIMnM4Zk83c2JpNlZuK3dXZXVYQVlGNzBiMzEvN0IvdVgrVFozem5vUUx3OC9QTjI4YVdwdVFLdlJNWFBjVXZhbGJtRkJ5aXJjWERwUHpUbWE4UVhuOGxONWFPV1B1RnlXeTRXQ05JZjMyMFk2UzY3YVJuL3JHcW81ZS9FNFpaV0ZURTllVEpCdkdHREx0dnJZNm1kUktWV0E3ZWQ3cWVRQ0N5YXY2blJQcFVKSlhWTU5WcXUxMDRpWDZCdHRheUpkZE5mL3gvOU05bUhVS2pYVGt4ZmJ6Mm5VR2xJUzVySHR5SHZrRkdZd1lkUk1UR1lUR1JlUEV4WVk0ekNpNmVjZFJIeGtNdWN2bmVaYWJRVytuZ0ZrNUI3SGJERXpZOXhTaHo0Nkkza0o2VGxIV3grTTJJTE95cG9ydlBuWjMzRFJ1L0hkTmIvamszMXY4TXJtUDdKcTNzUEV0TjZuc093aW0vZS9nZFZpNFp0My85UmhXcmtRUTRVRW5hS1RzZzZKQUlNRzRKWWo1eXJoMVE3ck9PK0tnK215OUVFSWNadDR0YzdjYXpRNnR4MDNjamIzT0FBVFI4OEdvTm5RaEFJRk9xMiszKzU1T0cwNzdpNmVMSnA2TDJwVisxZU1RMm5iQ2ZCMi9DSjk2dngrWWtKSE80d1NHazBHanFUdklIbmtOT29hYSt6blBkMjhVU2dVUkFTUHNKOUx6em5LNk9nSldLd1dUbDg0eEl4eFN6c0ZuWGxGNTlsNTdDTld6WHVZMElBb2pDWUQvdDdCRG1WVVNoVnVMcDcyOHhlTE11M0hTb1dTN0lKMGU5a0FuMUI4UFAwcHZuS0o5M2UraUl2T2pZbWpaM1g2T1FUN1JYQXE2d0QvOWRyM1VDaVVyRjN5cEQzQUVIMmpxYVVCcFVLSlJxM3R0b3pWYXVWeVdTN0IvcEhvdFM0TzcwV0dqQVNncEtLQUNhTm1VbDVaaE1IWVFrem9xRTcxUklhTTVQeWwwNVJXRk9EckdjRGwwaHdVQ2dWUklmRU81UUo5UTNIUnVkcW5yNXZNSnQ3NS9CKzQ2dDE1Y1BrUGNOVzdjZit5NzdIdDhBYmUzUHAzeG81SVFhVlNrNTV6bEltalpyRjQybjNkcmdjVllyQ1RvRk4wMGpIb0hHajdYTllhNEpkZldzZjU1SGpudGtrSU1ieW9Xd2V1cXJ0UHZqb2dGRjNKdzhQVmk2YVdCdDdiOFlKOWZXTjRVQ3dyWmoxZ0g4SHJLMlZYQzhrdHltVFJsTlVPQWFmUlpLU3lwcHl4STFJY3lxZm5IbVBQeWMzY01mTitKb3lhQ2RpeXhMcm8zYWlvTHVXNWQ1K3hsMTIzN0hzY1NyTmxycDJTdUlDSW9CSGtsMlR4d0IxUGRkdWVxdHFyZkxqN1phWWxMU0lwenJiZ1B5cGtKRkd0d1VhYlUrZjNFeHMyeGo2OU5pUDNHREdobzVtV3RKQ2EraW8yN0hqQlhuYngxSHRKU1p6UHh0My94bVEyY2YvUzc5aW44M2EwYk9aYVJrWW0wV3l3clFFSjhvdm9WRWJjbXVhV1JyUmFQZFYxbGFoVWF0ejBIcDFHeHVzYWF6Q1pqZmg0K0hlNjN0dkR0cTlhVFYwbEFOZHFyN1NlNzc1c2RZZXlIcTVlYU5TZHAxRjd1dnRTV1cyYmlxVldxYmwzNGJmdzl2REh0YldmcUZWcWtrWk9wZWhLSG1jdm5nREEzenVZcUpCNGpDYURCSjFpeUpLZ1UzUlNQa0JIT3EzQWJ3NUJkV3N5UWxuSEtZUndwdklHdUZRRDBWN09ia25YcW1vclVDaVV2THY5bnlURVRHSkc4aEpLS3k5ekxHTVg2N2Y4bFNmdSs1VkRoczlidGVQWWg3anEzWmswWmc1bGxVVUUrOW4ycnJwVWVnR3IxVXIwbDBhUXZyYjhCMnc5OUM2ZjduK1Rvdkk4N3BoNVB6cXRubS9jK1RTZzRQa05QMmQreXQyTWlocVB5V3drSWlpT1UrZjNVOWRRVGRhbDB5aFFjT1ZhTVFXbHR2MGUwN0tQNEtwM0o5Z3ZndWpRZUxJdW5hYTVwWkhVOHdkSVBXL0xNTHQ4MWpvdWwrWjB5amk3N2NoN2JEdnlYcWZQNU9sSFE0bGVBQUFnQUVsRVFWVG16WSsrOXQ4QS9Hdmpmd0syb09HclM1NmdxYVVCdmM2MTJ5eWt2bDZCdUxsNDNuRDZwK2lkWmtNanpTMk4vR09EYloybFdxVm1SSGdpaTZiZWk1OVhvSzFNNnhSYzNaZEdPY0dXSVJiQVlHcTVZVm50bDhvMnRUUjIrN3VqMTdwZ01odXhXQ3dvbFVwQy9DTzVWbk9GQ3dWbnVGUnlnZHpDVEZvTVRZeUlTR1RSbEhzeG1ZMmN1WENJemZ0ZXgyd3g0K1BoVDZCdkdQN2V3WGg1K0RFaUxBRWZ6ODZCc0JDRGpRU2RvcFB5RGx0SERhU1J6bmZQUTFwRis3R3M0eFJDT0pPWERuNTlDUDQ4RHdJSDROOUZMY1ptRE1ZVzdwaXhscFRFZVFDTWpVdkIzY1dMbmNjKzVNUzV2ZmJFS3JmcVFrRWFsMG91c0hMMjE3aGFYY1lybS85SThzaHBMSjk1UDJrWER1T2ljeU04TU5iaEdyVkt3NzBMSHNYWE01Q0RaejdueXJYaTFpbUk3ZnQwNmJXdWVMVW1YRm1RY2pmbld6UGphdFE2UXZ3anlieDRFcFBGQkVCT1lRWnFwZTFyVFhSb1BBbXhrd2p5dFFXK0ZxdUZkN2YvRTUxR3o5SVphMWc4N1Q3N1BWNzQ0TmRNUzFwb240Wjgrc0lod2dKc1c3QW9GQXA3ZXpxdXpWUXBWYXpmOHRjYi9seVdUVjlqSDBFVmZXdHl3bHpHanBpQ1dxMmhvYW1XM010bnVWQ1F4dVd5WEI1Yi9YTzgzSDN0NjRpVmlzNVBwOXYrUE52K2I3NWVXUnpMV2l4bSs3bnJsZDI0K3hWeUM4L1NiR2hDcTlFUkhUS0toVlB1WVV6MEJGejBibXcvOGo1ZTdyN2N2K3k3dEJpYXlTcytUMEZwTnBmTGNza3RQSXRDb2VUNzkvL2hWbjVNUWd3WUVuU0tUaHpXZEE2UUwxSjVOZkJhaDNXYzk0eVVkWnhDQ09jYUh3aG5yOENqMitDcFNaRGdON0QyTlZZcWxDZ1ZTaVo4YWMzaCtQanA3RHoySVVVZDlxVzhWVjV1dm9RRnhqQisxQXdVQ2dXcjV6L0Nsb052VVh3bG41cjZTaVluek9zMDlSRnNYOHdYcE55Tmw3c3ZCYVhaTkRUWDhmNFhMd0cyOVoySDByYVJsbk9FaEpoSlRCb3oyMzdkdVBocGpJdWZCdGltUFA1anc4KzViK0ZqOWhFdWdFc2xGekJiekV3Y1BZdks2bktzVml2QmZoR2N6MCtscWJuOUh6cURxWVhDOGp5VUNsdUNJQVVLYWh1cnIvdDUvYnlDZVBJcnYrYkZEMy9EbXNWUGRCckZQWDNoRU51UHZFOWtjTnhOL2lSRlQ0MktHdWR3UENWeFB2dFR0N0wzMUNjY3pmaUNwZE8vaXFaMXFtcUxzYm5UOVcxN3VPbzB0cEhOdG1tdGJhT1pqbVdiTzVYdHFsemJ2WFFhUFFxRmdsRlI0d2p4anlROGFBU2hBVkgySkZSdFNpb0sydHVoMVRNbVpnSmpZaVlBdHZXZ2RRM1ZYU2JIRW1Jd2txQlRkRkkrd05aMEdpMjI3VkhhZHBvYTZRUGZIbmZkUzRRUW90OTVhdUdWWmZEZkorQ1B4L3ErZnFVQ1ltOWNyRnR1THA2WXpOY2MxbGNDNkhXdUtCVktqT2ErVzVRYTdCL0IvVXUvYXg4SkdodVhRckIvQks5OThoZkFGaEJjejZReHM1azBaamIxamJWRUJObVNCUldXNWVMbkZVU2diNWg5VGQzTnFLbS94dm44VkNhT25rVlpaU0Y2blN1ZTdqNlVWUlpTM3lGSmtkbHNvcWEra3VLSzlwK1RUMHNBQ1RFVHU2MWJvVkRnN3gxTWZHUXloOUsyTXpJeXlmN1pXd3pOSEU3ZlFVTHNwRTVicWZSR1RRdHN6WVRqZFZCdmJzOXBNSmpkYXQvdVRrcmlQUGFlK29RclZTVUFlTHI1b0ZBb3FLbS8xcWxzMi9wTTM5WUhGVjd1dmtEN0dzK3V5clk5MVBEeThLTzBvc0EraGZiTFpkdnFUQnd4bWR6Q1RON2ErdmN1MjJzeUd5bStrbTlmMjlsUmJOZ1kxaXg1NHNZZldvaEJRb0pPNGNCSysvUmFwUUlDQnNCSTUrdG5vYkRPOWxxamhGL1BsSFdjUW9pQndWMXIrenVwc2hseXFpQy9HZ3lXdnFsYkFSemUxZnZyd3dLaXFhd3BwN0xtaXNNSVlFMzlOU3hXQzk3dU54L0lYWS9ybHhMcVZOZFYwdFRTd1BUa3hUME9HdDFkUGUxN2FCN0wyTVhvNkFra2o1emFxZHpmMzNtR2x0WWtQZGJXUjVJdmIvcFArOVRHSHo3d0o1TGlwckwzMUtjVWxlZHhMdThVc2FHMjdMR0xwOTdyVU5kejcvNk01TGhwdlpvR3UzREtQZnpmUjcvamFNWVhURTllak5WcTVkTURiMkl5R1ZnMmZjMU4xOWNWdlJyR0JVSmtDSmdVN1E5Z0I3TmI3ZHZkYVJzMTFLcHRvNVlhdFlaQTN6QktLaTVoTkJrZEV2OWNMczhGSUNyWWxsZ3ExRDhLaFVKaFh5UGMwZVh5WEpRS0plR3REMFRDQXFJcEtzK2orRXErUTBibHE5VmxOTFUwa0R4eW12MWNpSDhrOXk1NHRNdjI3anF4Q1E5WDd5NGZ5cmk1OU4xNmF5RUdBZ2s2aFlPclRlMVBVUU5kNldiRnd1MlRYUVh2WjdVZlB6WnU0RXo1RlVLSU5uNTY4QXVCYVgyOHZkN2hXN2cyT1g0YTZibkgySis2aFZYekhyYVB4QjFLMnc3QW1PdU01TjJxeXBvcmZMejNOZnk5ZzVrMzZkYldqVFlibWlpdkxITElPbnYzM0cvWTErQTFOTld5ZWQ4YkxKdStCbmRYVzFZbnRVcURqNmMvWTZJbnNPM0llNVJYRnJGMjZYZEl5ejdDNGZRZER2WFhOVlJ6OE16bm5NcmE3M0ErTVhZeWN5YXU2TlNleHVaNkRxZnRZTkhVMWZoN0I3TWc1UjYrT1A0UmJpNmVGSlpmNUh4K0t2Y3YvVzZmSlduU3FXQ2NQd1FFZ0taenN0UkI2MWI2TmtCRFU1M0QxRk9yMWNxK1U1OENNREl5eVg0K2FjUVV2amkra1pQbjl0cjM2alNhakp6STNJT0htemNqSWhJQmNORzdFUmVlU0c1UkpzVlhMaEVXYUZ2WFcxbGRUblpCR3FPang5c2ZySXdkTVlWalozZHpLSDA3YTRLZTZQUzdOWDdVRFB2OTNWdzhpSTlLeG1RMnNlWEFXd0NzbXZlUXZieVh1eS94VWNua2wxemdkTlpCRnFTczZ0WEl2aEFEblFTZHdzRkFXcy81NVdtMWlmNndhdVIxTHhGQ0NORXFObXdNaWJHVHljZzlUbjFUTFZIQkl5a3F6eU8zS0pQUjBlTVpIVzNiYjhwb01yTGo2QWZNR3IvTVBzWHdWbFJXbC9QbTFyOWpzVnI0eXFKdmQ3bXRSRTgxTnRmeHhwYi9JU1owTkJGQkl6Q2FXbWd4Tmp2c2VkazI5VEVpT001aFJCZGcwZFI3ZWVtajM2TFY2SWtORzBOOVV5MitYa0VPWlQ3WStSSmo0NlowQ3NMZHZ6VFNaRGFidUZSeWdjUHBPOUJwWFZnMGRUVUEwNU1YVVZaNW1ZLzN2Z2JBUGZPL1NWeHJJQ1A2enovZit3VWpJaElKOUFuRmFES1FXM2lXOG12RnhJYU5ZWHg4ZTlDWGtqaVB0SndqZkhGOEl4VlZwZmg2QlhJdTd4UlhxOHRZcy9nSmgrbm5pNmJlUzBGWkRtOS8vaHdUUjg5R3BWSnpPdXNnV28yZVJSMUd5TU1Db3hrWFA1MjA3Q084dGZVNVlzSkdVM3dsbndzRmFVeFBYdHhwTzZLR3BqcmUzL2tTcFZjdmM5ZmNyM2Y1ZVpRS0pXV1ZoYnp3d2ErWWxyU0lXZVB2a08xVHhKQWlRYWR3TUpDMlMza2xIVXBiMjZOUndzK21PWC9rVlFnaEJwTlY4eDhtd0NlRU05bUhLU2pKeHN2ZGwzbVRWakp6L0RMNzZFeFRjejM1SlZsa1hUck5taVZQRWg0WTArdjc1UlNlWmRQdVYwQ2g0SUZsVHhIZzAvdWhYN1BGekJmSE5oSVdHTU84U1N2WmRXSVRCbU1MUnpKMmtoQTdxVk9BMlpXNnhtcE1aaU1tczVIM2Q3N0UwdWxmSlNMSWNUV2hTcVhHMjkydjAvbU9ybGFYVWQ5VVMwN2hXY2FPU0dIWmpMVUExTlJYY1RSakorZnlUdUh0NFVkOVl3MjdUM3lNMFdSZ2ZQeU1McE1uaWI2Uk5ISXF1WVZueVM1SUEyeHJiSmRNK3dwVEV1YzcvTncxYWkxZlgvSC8ySG5zSTdJS3ptQXlHUW54aitTQlpVOFJHejdHb2M0QW54QWV1dk5IN0R6MkVjY3o5NkJXcVlrSkhjMmlxZmQyR24xY09mdHIrSGo0azVwMWtNdGxPZmg0Qm5ESGpMVk1UcGpyVU81Q1FScGJEcnlGUnEzbG0zZjl4R0dkcjlIVXZxNDZLbVFrMzc3M0Z4eEozOG4rMU05SXp6bkdzaGxyN0ErSGhCanNKT2dVRHNvR1NCS2g3Q3I0TUx2OStQSHh6aDk1RlVLSXdVYWxWREZuNG9vdXA0bTI4WFQzNFpHN2ZzbzcyLy9KK2kxL1pjMlNKeGdSbm5EVDk5cDIrRDJPWis3QjN6dVlOVXVlN0ZGUTJKMktxbEpNWmlOQmZ1SGN2K3k3NUJXZjUwajZUdTViK0JpRjVSZDVaZk1mbVpxNGdKQ0FLRFJxTGV1V2ZZLzZ4aHBxNnE5aHRwaUlESXFqMmRESXh0MnZrQmc3bVNsakYvRFJycGQ1L3IxbmlRNFpSVlRJU0x3OC9IRFJ1bkxIakxXb1ZHcnlpczVqeFlyRmFzRnNOdG1ERXovdklLeFdLMjR1SGl5ZDlsWGlvNUs1V0hTT2pOeGpaQmVrbzlQcW1UdHBKZE9TRmxIWFVNMzJJKyt6NWNCYjdEMzVDYkhoQ1l3SVQyQmtaQkw2THZaL0ZMMjNmT2I5UFM3cjV1SmhuOUo2SThIK0VYeHR4UTl1V0U2cFZON3dkeXUzTUpQM2RyeElZdXhrVnN4K0FMM1doZjJwbjZGUjYyaG9xcVdzc3RCaFZGeWxWREZyL0RMR3hFeGs4NzdYMlhIMEEwYUVKOTdTYkFFaEJnb0pPb1dEZ1pDNTFtQzJUYXR0aytnUGQwdldlU0dFNkRjdWVqY2V2T1A3dkxYMTcrUmN6dWhWMEJrWkhJZGFwV0h1cEpXMy9DVlpxOUVSN0JmQnVtWGZRNjkxSWZYOEFXTENScE1RTzVHRTJJa0Urb1p5SW5Ndmg5SzJZVEtiSEs1MWQvSGtCK3YreUJ0Yi9nZFh2VHNyWmoyQVRxdm51MnQreDltTEo4Z3VTQ2N0K3dpTnpmWDJiUytzMXM3cGVSUUtCZC85NnU4QTJ3allVMnYvZ0VLaDRQOCsraDJWTmVYNGVRV3hhT3E5VEJnMUU1MVdENENQcHo5cmx6NUpRV2tPcDdNT2NqNC9sY0t5WEljMWhtTDRpSXRJNU1IbFB5QzJ3M1R3ekx5VFZGU1ZvbFFvQ1F1SVp0S1l1WjJ1OC9NSzVPR1ZQNmEyb1VvQ1RqRmtTTkFwSExSbHJnWG5qU3krM0dGYXJWNWxtMVlyaEJDaWYrbTBlcjYyNG9kbzFOcGVYWjhRTzRtRTJFazNMRGRsN1B3YlpvcjFjdmZsMFZYUDJLZEozalAvbXpRMjE5dmZuekJxSmhOR3pRVEFZckZnTWh1eFdxMG9GQXFVU2hWS3BaTDVLWGNUSGhockR3aFZTaFhqUms1ajNNanIvNk5pdFZydFFhampORTNibC8rdkxQbzJKck9SMElDb2J1dUlDaGxKVk1oSWxodlgwZHpTS0tPY3cxakhnQlBnaWZ0KzFhUHJGQXBGbjZ5eEZtS2drS0JUT0Noejhwck96S3V3cVVPMmNzbFdLNFFRdDg5QVNselNNZUJ6MGJ2aG91LzZIeVdsVW9sVzJibmRJeVBHOXVxK0NvWEN2dDYxSzRHK29UMnVTNnZSRGFpZnFSQkNPSXVzY0JkMlZoeUR6dHU5UjJlekNmN3phUHR4b2ovY0pkTnFoUkJDQ0NHRUdOUWs2QlIyMTc2MFI2ZnFOcWVLZlNNVHJyUk83NVZwdFVJSUlZUVFRZ3dORW5RS08yZG1yaTF0Z0kwZHN0VStuQ1RUYW9VUUlqWktOaWNlenNKRGJPdEdyemZkZDdDU3Z0Mi9obkxmRVlPVEJKM0Nyc3lKU1lUK2VnTE1yYU9zNFI1d2oveGJKSVFRTkxVMFVsWlo1T3htQ0Njb3ZYcVpaa09UczV2UmI2UnY5NStoM25mRTRDUkJwN0J6MW5ZcEI0dmg5SlgyNHgrbmdGSWV6QWtoQk9GaFlaUlhGanE3R2NJSnlpb0w4ZlB6UmFGUW9GS3BodHlJbGZUdC9qUFUrNDRZbkNUb0ZIYmxUc2hjYTdUQS82YTJIOCtMc0NVUUVrSUlBU2xUSjVOZm51bnNaZ2dudUZpY3dZaTRXSlJLSlJxTlpzZ0ZEdEszKzg5UTd6dGljSktnVTlnNVkwM251K2Vob25VR2lGWUZUMDY0UGZjVlFvakJJQ2twQ1ZjdkRjY3lkenU3S2VJMk9weStFNFhPUkVSRUJHcTFHcTFXNjdDRnpGRFEzcmQzT2JzcFE4cmg5QjFEdnUrSXdVbDZvYkM3MG1GTlorQnRXTk41cGRFV2RMYjVlaUw0NnZ2L3ZrSUlNWmlzZStCK2lxdHlPSlloWDg2SGd5UHBPeW0rbHMzTVdUTlFxOVc0dTd1ajBXaWMzYXgrWWV2YnVkSzMrNGl0NytRTWk3NGpCaCsxc3hzZ0JvN3lqb21FYnNOSTV3dW5iZE5yQVVMYzRMNzQvcituRUVJTUpncUZBclZhemNPUFBzaWI2OTltNDk0OFlrSVNDUGFMSU1RLzB0bk5FMzJrOU9wbHlpb0x1Vmg4RnFYT3hPejUwMUdwVkxpNXVlSHQ3WTFhclI1eVV5U2xiL2VOOXI2VGdVSm5IaFo5Und4T0VuUUtBT3FOWUREYlhudnArbitQenRSeVd3S2hOaytuZ0ZyRzNZVVFvaE9sVW9sT3AyUE4ycTl3NHNRSnNzNmxjalJ6T3pxdEswV2xsNXpkUEhHTHdrT2lhVFkwNHUvdlIreW9HUHUwU0JjWEYzeDlmZEhwZEVOMmVtUmIzMTU3LzFjNWZ2eTQ5TzJiTkp6N2poaDhKT2dVQUZSMEdPVU1jT25mZTFtczhMZVQ3Y2N6dzJCOFlQL2VVd2doQmpPMVdvMkhod2N6WnN3Z01UR1IrdnA2VENZVEZvc0ZxOVhxN09hSlBxQlFLRkFxbGZacGtWNWVYdWoxZXRUcW9mMVZyZTN6U3QvdXZlSGFkOFRnSXIxUkFGOEtPdnQ1UGVlbkY2RzBOV21SUmduZmtlUkJRZ2h4UTJxMUdsZFhWN1JhTGQ3ZTNoZ01Cb3hHSTJheldiNmNEM0p0VzF0b05CcTBXaTBhalFhMVdqMXNScW1rYi9mZWNPODdZdkNRb0ZNQWprbUUralBvYkRiQm14MHlwSzlMdUQxSmk0UVFZaWhvMndKQnJWYWoxK3V4V3EzeXBYeUlVQ2dVbmY0YlRxUnY5OTV3N3p0aWNKQ2dVd0J3dGFuOWRYOU9yLzB3RzZwYmJLKzlkYkJtVlAvZFN3Z2hoaUw1VWltR0t1bmJRZ3hkTXZZdWdOc3owbGxyZ0EwZHRraDVhS3h0YjA0aGhCQkNDQ0hFMENWQnB3QnV6NXJPZDg1QmMydUczR0EzV0I3YlAvY1JRZ2doaEJCQ0RCd1NkQW9BS3ZwNWV1M1ZKdGlVMDM3OGNCSW9aUWFORUVJSUlZUVFRNTRFblFKd25GNGI1TmIzOWIrV0FlYldmQUF4WHJCUTluMFdRZ2doaEJCaVdKQ2dVMUJuQUVQcnRGY3ZIYWo2ZUFTeXFBNTJkTmpqK1pHa3ZxMWZDQ0dFRUVJSU1YQkowQ242ZldydHkrblFsdlE4M2dlbWhmYjlQWVFRUWdnaGhCQURrd1Nkb2wrVENPVlV3YUhpOXVNbkp2UnQvVUlJSVlRUVFvaUJUWUpPMGE5QjUvT3A3YThuQjBPU2Y5L1dMNFFRUWdnaGhCalkxTTV1Z0hDKy9wcGVlN0lNemxXMkh6K2EzSGQxQ3lIRWNKU2VuczdKRTZrVUZSYmlvbmZqNHFWc1p6ZEozS0xZcUpFMHRUUVNFUkhPNUpSSmpCMDdGb1ZDZ1VJeHZGSzhTOSsrdmFUZmlkdE5nazdSYnlPZDc1eHZmejBuSE9LOCs2NXVJWVFZYnRhLy9pWk50UllpQTBZeGZzWWlndjNDbmQwazBVZktLb3Nvcnl6azRLNFRwSjQ4dzdvSDE2SldxMUVxaDhlRU5PbmJ6akhjKzUyNHZhUlhpWDRKT2k5Y2cvU0s5dU52ak8yYmVvVVFZamg2NmZsLzQ2V0tZT1hNYnpBdWZycDhLUjlpZ3YzQ0dSYy9uVlZ6SHNGTEdjYkxMN3hHVTFNVFpyUFoyVTNyZDlLM25XYzQ5enR4KzBuUUtSeUR6ajZhWHZ0ZVZ2dnJxU0VRNWRrMzlRb2h4SEN6L3ZVM0NmR0tJeVZobnJPYkltNkRxVWtMQ2ZHSjQ2MzE3MUJmWHora0F3RHAyd1BIY09wM3dqa2s2QlJjNmJDbU04anQxdXNyYTRBRFJlM0hhMGJmZXAxQ0NERWNwYWVuMDFoaklTVlJ2cFFQSjlQR0xzVFFBQ2RPbktDbHBRV0x4ZUxzSnZVNTZkc0R6M0RvZDhKNUpPZ2M1bW9OWUdoOW1PV2xBMVVmckIvZmtPVzRMMmR5d0szWEtZUVF3OUhKNDZsRUJjWTd1eG5DQ1dKREV6aDNOb3ZhMnRvaE9lb2tmWHRnR3VyOVRqaVBCSjNEWEY5UHJhMHp3TGI4OXVOMUNiZGVweEJDREZlRlJZVUUrVVU0dXhuQ0NZTDlJcWlvcUtDdXJnNlR5WVRWYXIzeFJZT0k5TzJCYWFqM08rRThFblFPY3c3YnBmUkJFcUdQc3NIVU9oc2p5QlZtaHQxNm5VSUlNVnk1NkZ3bHNjb3dGZUlmaVU2cngyZzBZakFZaHR5WGYrbmJBOU5RNzNmQ2VTVG9IT2F1ZGhqcDlML0ZrYzRXTTN5YzAzNjhMZ0ZrdHljaGhPaTl2SUtjR3hjYW9pcHJydERZM05EdCsrWFhpc2t2dWRCbjkydTZ6cjE2d21xMVlyYjA3WFRFb3RJQ3pHWXpCb05oeUsydkc4NTl1ei9jYXYvdGFDajNPK0U4RW5RT2M5ZWEyMS83M21MUXVUVVA2bzIyMTE0NldCSjlhL1VKSVlRWTNETHpUdkhYdDM1Q1ZlM1ZtNzcyL1owdmNqYjNlTGZ2cDJVZllmZnhUZGV0bzdxdWtyK3NmNXF5eXZic2RvZk9iT2ZnbVcwTzVTcXFTdm5MbTA5VFdIYXgyN3JlL3Z3Zm5hN3I2TlhOZitKb3hoZlhiVTl2V0sxV21lYm9aTG1GbWZ4bC9kTjh1di9OWGwzZjBGVEhuOS80SVdkelQ5ejB0Uzk4OEd0U3N3NDZ0R1hqN2xjY3lsaXRWbDc0OE5mc1Q5M2FxL1oxUmZxZDZHdHFaemRBT0pkRDBLbnZmVDBXSzJ3NDMzNThYenhvNUpHR0VFSTRoZEZrNUw5ZSs5NTF5eVNQbk1hcWVRLzFhenNxcTh0cGFLN0QzZFhybHVxcHFhK2lwcjdTNFZ4ZFF6VUdVd3VYeTNJN2xZOElHb0ZDb2FDZ05CdUx4VXlBVDRqOVBZdlZ3c2x6ZTVtUnZBU2wwdllQVlY3eGVYUWFQYUdCM1Q4dGJXNXB4R0JzNmZiOXVJaXhIRXJiVGtyQ1BMUWEzYzErUkhHVG1sb2FPWGptYzg3bnAxTGZXSU9IcXpjeFlhT1pOK2t1M0YwZDkya3ptb3djT0wyVmpOeGpORFRWNHVYdVIwcmlQRklTNXFGUVhIOU9WbE56QTUvc2V3T2pxWVV6MlljWkZ6K2R5T0M0bTJycnRab3JOQnVhY05IZjNCWUIxWFdWWEswdUk5QzNmYTJTVHFQbjdNVVR6Sm00QW4vdllNQTI2dC9RVk1lSWNFbWtJUVl1Q1RxSHVjb09henI5YmlIbzNGc0lsYTBCcklzYTdoNTVhKzBTUWdqUmV5cWxpbG5qNytqeXZiS3JsOGt0eXJ6cEw4NDNVbGxkVGszOU5ZZHp4VmZ5MEd0ZEtld2lNT3hLZE9nb2V5RFlVYzdsZEE2bGJYYzQxOXpTaU1sc1pOT2VWenVWZi9JcnYwYWoxcEoxNlF5K1hvRmNMTXdFd05QZGw0U1lpZXc1dVpsTEpSZklLY3pnVW1rMnRmVlZtQzFtL3YzeGY5bnI4SGIzWTgyU0o3cHNaMDM5TmRadithdkRPWlBGaE1IUXpQOTk5RHVIOHpGaG83bHo5b005K3Z6ZGtkR216dDcrL0RrcXE4dEppSjJFbDdzdjVkZUtTTTA2U0haQk9vK3RmdFllZUZxdFZqNzQ0aVZ5Q3pOSmlwdENnRThvNS9KT3NlM3dlelExTnpCMzBwM2Qzc05zTWJOeHp5czBHNXA0YU9XUDJYTGdMVGJ0ZVpYSDd2bDV0d0ZrUTFNZDVSMUcxZ0V1bGRxbWdkYzMxcEJYZEw2cnl4d0UrWVhqNXVMQmhZSTAxQ28xalUxMVpCZWtvMVpyaVFrZGhZZXJGK2s1eHdqd0NlRncrZzZhVzJ4cnBiWWNlQk02Qk5GZlgvN0RtdzUwTzVKK0ovcVNCSjNEWEY5TnIzM25YUHZyRlNQQVZYcVdFRUk0alZLcFpFSEszVjIrOThySGY4VEh3NS94OFRQNjlKN0hNbmR6OHR5K0x0OTc2L1BuZWxUSGo3LytWMXgwN1ZudENzcHk4UFVLWkhMQ1hHSkNSMk9sL1V2d29iVHRsRlVXY3UrQ1J4M3FjTkc1b1ZGcmFXcHA1R0xST1pSS3BUMHdIUnMzaFJXejFoSGdFOEs1L0ZPTWloNlB1NnNYdTQ1dklpVmhIbjVlUWUzMXRINVp6N3AwQm9BbVF5T1ZOZVZrWFRxRG05NkRsTVQ1V0sxV2F1b3I4ZmJ3ZDJpRHdkaENpN0VKRDFkdmZMNzBudWdidnA2QnJGM3lIWWRSemVPWmU5aDIrRDFPbk52TC9NbDNBWkI1OFNTNWhabk1uckRjZm03cTJJWDhhK1B2T1pTMmpVbGo1blFhR1FWYndMVnB6NnRjTERySHl0bGZJelFnaW5zWFBNckxILytCOVZ2LzFtMUFWMUNXdzRkZi9LdkxObS9lOTBhUFB0dFhGei9PNk9qeG5MMTRBbERZKzYrWHV5K1AzL2RMUmtXUDUxeitLZTZMZll3SjhUTTVsTGFORWVFSmpJeEljcWhIcmRiMDZINUMzQTRTR2d4ekhVYzZlenU5TnJVY0x0WGFYaXNWOEJYWmRrc0lNWVFwQjNHR3RPeUNkSW9yTG5IM3ZJZTZIRkc4Rll1bXJHYmVwSlgyWTZQSndQTWJubVhHdUNWTVMxclVvenIwV2hmMm5Qd0ViM2MvQUV3bUF4L3UraGNQM3ZGOTN0Myt2NWpNUm50WnM5bUVGU3N2Yi9xRFF4MHBDZk5ZTkhVMVp5NGN4a1h2eHZmWC9xSFRaNzF6MW9ONGVmamg2ZVpOVTNNRFdvMk9tZU9Xc2k5MUN3dFNWdUhtNG1FdjIvYUYzMlEyVWwxN2xkekNzMHhQWHN5OFNTdkpMY3hrejhuTmZPUE9wd25yTURWMzQrNVh1RlJ5Z2Nmdit4V3V0ekRTSkxwM3oveHZkcG9hbXhRM2xXMkgzK05xVmFuOTNKbnN3NmhWYXFZbkw3YWYwNmcxcENUTVk5dVI5OGdwekdEQ3FKa085UmhOUmpidmU1MXplYWVZTitrdUpveTJ2ZS9uSGNTYUpVL3k3clovc243cjMxaXorQW04UGZ3Y3JvMlBUT1pIWC90dmgzUHZiSHNlalZyTFZ4Wjl1MGVmVGF2UlUzYTFrT0lyK1R4eDM2OGNwb2VETFdpZU9Hb1d3WDdodU9oYzJYYmtQZTVkK0MxeUxtY3dNaktwejJjeENORVhKT2djeHF3NGpuVDY5WEtrYzBOVysrdEZVYjJ2UndnaEJvTzJCM1RWemRjdk45QllyVmIyblBvRVA2OGdra1pNNmZQNnRScWR3MXJHdk9MeldLd1dva05INDZwMzczRTlSZVY1OXFCelJIZ2lzZUVKMURSVThlT3YvNDlEdVIxSFA2U3dMSmRIVnYxSHB6cU1KZ05IMG5lUVBISWFkWTAxOXZPZWJ0NG9GQW9pZ2tmWXo2WG5IR1YwOUFRc1ZndW5MeHhpeHJpbERrSG5Ndy8vQTdDTkVNZUVqWEVZUVk2TFNDUWxjUjc3VTdkdy83THZBbkE0YlFjWGk4N3h3QjFQU2NEWmo3cGFpOW4yVUVMZk9scHV0VnE1WEpaTHNIOGtlcTNqbDVQSUVOczZvSktLQW9lZ3M3YStpZzA3WHFDc3NwQTVFMWN3WitKeWgrdGlRa2V4ZHVtVHZMZmpSZjYxOGZlc21QVUFpU01tMjk5WHE5U29WZTM5M1dneVVIYTFrSm5qbDkzVTc4SGUxRStKREk1RHE5RlRVMThGZ0t2ZUhZMWFnNTlYb0wxY1J1NXh2RDM4aUFnYXdhWTlyK0xqR1NCQnB4aVFKT2djeG1wYWJBbUFBTHgxdmR2ZUpML0dOdExaWnQyWVBtbWFFRUlNV09yV1FiT3l4dXVYRzJoeUN6TXByeXhpeGF3SCtueVVzeXY1eGJZbmtnMU50ZllwcXQySkNSMk5UbXVMNXF2cnJ1TG4zVDdOZGVyWUJmenovVit5OWVBN0R0Y1lUUVlzRmpOL1dmOTBwL3JtVGxxSmk5Nk5pdXBTbm52M0dmdjVkY3UreDZFMFd3YmFLWWtMaUFnYVFYNUpGZy9jOGRSTmZiWjNQbitleXBweWgzUFBiM2pXMXY3NlN2UmFGejdhOWJMOXZXK3MvQkdlYnQ0M2RROXg4ekp5amdIWWc2NjZ4aHBNWm1PWFU1emJSaWhyNnRvVFZKM09Pc1RPNHg5aE1obTRlKzVEakl1ZkJ0aldLNy8xK1hQTW1iQ0NDYU5uRWhzMmhrZFhQY1A3TzEvaW85My9KdlhDUWVaTVdFRlVTT2VFRmdXbE9WaXNGaXdXOHcxL0Q0Sjh3L0h4dExYVlpETGk1eFhrMEgvdlhmQW9KOC9icHJCSGhjUXpiOUpLTW5LUE1YWkV5ZzBUSWduaGJCSjBEbU45a2JsMlkzYjc2NGxCRU83UmZWa2hoQmhLTGxiQnBScUl2clhFckxmTjhjemQ2TFV1SkkrY2VsdnVsMTlpQ3pvMzdYa1ZqVnJiWlJtTHhZelpZdWJ4ZTM5Sm9HOG9MWVptcXVxdTR1c1o2RkR1RzNjK2ZWUDdCYnJvWEJrN1lqS2c0UGtOUDJkK3l0Mk1paHFQeVd3a0lpaU9VK2YzVTlkUVRkYWwweWhRY09WYU1RV2x0bjBqMDdLUDRLcDNKOWd2Z3VqUXp1dEZhdXFybURSbWpzUDYwdHI2S3RScVRiY2pXUjNYcVlyK2tWZWN4ZDVUbnhMZ0UwTGlpQlFBZTRJZG5iYnpGQ3lkeHZiRngyQnF3V0t4OE5ibnozR3A1QUsrWG9IY00rK2JEdE9selJZek5mWFhhREcyZjNFSzhBbmgwVlhQc1BQWWg1eStjSWo4NGl3ZVcvMHN3WDdoRHZkcCt6MDRsTFlkdFVyVFpYQm90Vm94bVkzY01XTXRLWW56QUZpOTRCSFVLZzIxRFZXNDZOeFlPR1UxTGpwWHlxOFZrMXQ0bG9wckpWUlVsVkpSVlVwTTZHaU9adXpDWUd3bXIvZzhCbU1MYmk0ZUpNWDEvWXdHSVhwTGdzNWh6R0U5WnkrbXhEYWJZTS9sOXVNVnNiZmVKaUdFR0N3QzNlRFhoK0RQOHlCd2dNY1VsZFhsWEN3Nng3U2tSZDBHZ0gxOXY3WnBpNmN2SE9MaGxUOG0yRCtpVTdsTmUxNGxyL2c4dnEzVEJhMVlXVHoxM2s2SlhUeGN2V3hUSHE5ZTdsVEhsMzNybnA5M211cXIxN3JpNWU0RHdJS1V1em1mbndxQVJxMGp4RCtTeklzbk1WbE1BT1FVWnFCVzJyNGV0UVdkVFMyTkdFd3RwR1lkNEZEYU5oNjUrejhJRFlpeTE3OXg5eXVVVkZ6aU8xLzlyWXc0T2NHSnpMM3NPUG9CSG03ZXJGM3lIZFFxMjUrZnhXSUdRS25vUExMZjl1ZWtVQ2hRS3BVRStvUVM3QmZCL01sM28rbGhBb1YvWm5zQUFDQUFTVVJCVkI2ZFZzK2RzeDlrNHVqWlhDeks3QlJ3V2l3V01pK2VZSFQwZUFwS2M1ZzEvZzZtSjNkZTMzejZ3aUUrM2Y4bUVSMm14Ylk5d0ZDck5HalVXb2YrMjlSY1QyTnpQVmFybGJDQWFJcXY1Rk44SlIrRHNZWFNpZ0pxNmlwdDArZ2w2QlFEaUFTZHc5aXRqblR1S1lSbTI5L25lR3BoVnZqMXl3c2h4RkN5SWhZK3pvWkh0OEZUa3lEQkQwSjd2bVRydGpwNWZqOEFFMGZQdWkzM1M3MXdFSlZTeGFJcHF5bXB1TVNSakozY00vK2JEbVZxNnE5eFBqK1ZXZVB2c0FjSmVxMkxROEtYamhvYWE0a0lpck9QQkgxWldXVWgydzYvaDlWcTVWcHRCWjhkZkJ1d1RjTTlsTGFOdEp3akpNUk1ZdEtZMmZacnhzVlBzMCtocks2cjVCOGJmczU5Q3grenI1bXJxYS9pNDcydmNya3NGNnZWaW9lYk4zTW1yS0RGMkV4aGVSNEFMWVltTXZOT01ubk1YSXF1NUhmWnRvZ2dlU3JiSHd6R0ZqN1p2NTV6ZWFlSURSdkQ2Z1dQT3F5ajFiUStlT2c0UXRueFdnQ2R4dmJVZmRtTU5iMXVSMmhBbE1ORGlEWVhpODlSMjFETjhwa3o4SFR6NGVTNXZVd1pPeCtWVW1Vdlk3RllPSmF4aStpUWVJZWc5YjBkTDJJd3RWQmVXWVJLcWVMTnJYL0h6eXVJNVRQdnQ1Y0o5QTExV05QODNMcy9ZK2I0WmJmdDkxeUlteUZCNXpCMnJlTWVuYjBZNmZ3OHIvMzFzaGhReWNOZEljUXdFdWdLcnl5RC96NEJmenpXOS9VckZkQVhvWXJWYXVWYy9pa0NmRUxzbThuM0o1UFpSSHJPVVVaR0p1R2lkMlBXaE9WOHRPdGxKaWZNc3dkZlZxdVZ6dzl2UUs5MTdYRm1XN0NOTEhtNitYVDVYbTFyc2hVQXJWcEhSSkF0V1ZCaFdTNStYa0VFK29aMXlqUjZJd3FGZ3RyNkttYU9XOHE1L0ZRU1lpWXhkOUtkdlBqaGI2aHVYUXRvTkJsUUtWV2N5VDdNbWV6RHJUOERXMElidGNvMll2YlRiL3k5MSt0b2ExcGdheVljcjRONmMzc3Voc0dzTC9wMlkzTURiMjM5TzFldUZiTjQ2cjFNUzFyVWFaVFowODBIaFVMUmFmOVl3UDduNStzVjJPbTl2cEo2L2dCdUxoNk1pRWdreUMrQzFLd0RITTM0Z3Buamx0ckxIRHU3aXl0VkpUeHl0Mk5DckxEQUdFeG1JN1gxVldqVVdpS0NSdURoS3V1Q3hlQWxRZWN3ZGlzam5VVjFjSzU5N1Qyck9xK2RGMEtJSWM5ZEM3K2VDWlhOa0ZNRitkVmc2UG5Tdyt0U0FJZDMzWG85UmVWNTFEVlU5L20rbk4wNWZuWTNEVTExVEU5ZUFrQkN6RVJPaDQxaDQrNS84NjE3Zm9hcjNwMTlxVnZJTGtobnpaSW5IS2JCM3NpWkM0Zkp5RDNlNVh0V2Evc1AzdDNWMDc1OXk3R01YWXlPbnREbFd0YS92L01NTFFiYkU5aTJOWm92Yi9wUEZLMnA5WDc0d0ovNDN0cmZBKzJKa1FDZXVPOVhBSnc2ZjRBZFJ6L2dzZFhQMmtkSEc1dnJlWDdEc3l5Y3VwckpZK2IwK0xOMVI2K0djWUVRR1FJbUJReUJtTE5QK3ZZbis5L2dhblVwNis1NGl0aXcwVjJXMGFnMUJQcUdVVkp4Q2FQSjZEQnQ5bko1TGdCUndmM3pCYWI0eWlVdUZLU3hjTW85cUpRcXZOeDltRFYrT1h0T2JDWXFlQ1RoUWJGY0xEckhydU9ibURwMm9jTWFVb0JaNDVjQlVGNVpoS3ZlM1dFN29qWWJkNzlDenVVTSszR0xzWmx0aDk5ajU5RVBBYmgzNGJlSWkwanNsODhueE0yU29ITVl1NVU5T3JkMkdPVWNGemp3MXpNSklVUi84dE9EWHdoTUM3bHgyWnR4dUEvcXlMNmNEc0RJaUxGOVVOdjFOVGJYYytEMFZtSkNSOXRITlJVS0JYZk4vUWF2YnY0VGIzNzJONkpEUjNIczdHNW1UMWpPcUtoeE4xVi9TdUk4RnFUYzArVjdsOHR5ZVB2emYzUjdiYk9oaWZMS0lvY01vM2ZQL1FibTFuVi9EVTIxYk43M0JzdW1yOEhkMVpZZHFtMmtzaXRWdFZmWmZ1UTlRZ1BhZ3dXcjFjcTJ3Ky9ocW5mdnN5QmZwNEp4L2hBUUFKcWVMVFVjRkc2bGI1ZFZGcEZka002MHBFWGRCcHh0a2taTTRZdmpHemw1YnE5OTZyYlJaT1JFNWg0ODNMd1owVTlCMlk2akgrQ2ljMlh5bUxuMmM3UEdMK055V1E3dmJIdWVHZU9Xc2o5MUM1RWhJMWswZGZVTjY3TmFyZVJjemlBK0t0bCtia2J5RXBKSFRyTWZiOTczT21OSHBEQWkzUGFaUXZ3aisvQVRDWEZySk9nY3hoeEdPbTlpZXEzRkN0czZMRnU1VTVhcUNDSEVnRlYwSlErRlFrR1FYK2RFUG1EN0FyN2o2QWZNR3I4TUwzZmZXN3JYOWlQdll6UVpXRHp0UG9mem5tN2VMSjk1UHh0MnZFRDV0V0pHUmlZeGYvSmROMTMvc2JPN09YWjI5MDFmMTloY3h4dGIvcWMxR0I2QjBkUkNpN0dabUE0QlM5dDB5NGpnT0lkOUVMdmo0K25QUXl0L3pQSE1QZnpmUjc4akxEQWF2ZGFWL0pJc0hyN3JKL1oxcXFMdmxWUmNBdUJxVlNtN2ptL3Fzc3lzOFhlZzArcEpTWnhIV3M0UnZqaStrWXFxVW55OUFqbVhkNHFyMVdXc1dmeEV2L3c1cFdZZHBMRDhJc3RucmJOdkJRU2dWQ3E1YSs0M2VQR0RYN1A3eE1kNHVubXpadkVURG1zOHUySzJtTm04OTNXdVZKVVFINVZNazZHUkZtTnpwK1JjYXBXR0FKOVFHZDBVQTVMOGpUaU05WGFrODBnSjFCcHNyejIxTUtmcjd6RkNDQ0djekdxMVVucjFNdjdld2QxbTVHeHFyaWUvSkl1c1M2ZFpzK1JKd2dOamVuV3ZveGxma0pGN25Ea1RWemdrUkttc3VjTFI5SjJjdm5BSVR6ZHZ2RDM4eWJtY3dmclAvc2IwNU1YRWhTZjJPT05yU3NJODVuVVRyQmFXNWJKaHh3dWR6cHN0WnI0NHRwR3d3QmptVFZySnJoT2JNQmhiT0pLeGs0VFlTVDBLTUFHSExWTGFoQVpFc1h6bS9maDdCN1BuNUdZQU5Hb3RwN01PTWpsaDdtMVpRenNjdFUySnppM0tKTGNvczhzeWt4UG1vZFBxMGFpMWZIM0YvMlBuc1kvSUtqaUR5V1FreEQrU0I1WTlSV3g0MzI4dVhsU2V4N2JERzRnT2lXZlM2UGFrVlkzTkRadzZ2NThqR1RzeFc4ekVSeVdUWFpET3l4Ly9nUm5KUzBpS205SmxabW16MmNUWjNPTzQ2TjE0Nk00ZmtWTjRscXo4MDJqVVdzN2xwWklRTzdIUFA0TVEvVUdDem1Hc3ZNUEc1c0Z1M1pmN3NvNEpoSlpJQWlFaGhCaXdGQW9GLy9IUWM5Y3Q0K251d3lOMy9aUjN0ditUOVZ2K3lwb2xUekFpUE9HbTd0UFUwc2p1RXg4ek1tSXNjeWFzb0w2eGxwekNEREp5am5HcE5CdXRSc2VNY1V1Wk5YNFpHcldXTXhjT3N6ZjFVOTdkOWsvY1hEeUlqMHdtTWppT1VkSGowWGV4cDJJYmxVcnRzT2RsVzFaZWxVTEZoY3RwcUpRcVhEcGtMNjJvS3NWa05oTGtGODc5eTc1TFh2RjVqcVR2NUw2RmoxRllmcEZYTnYrUnFZa0xDQW1JUXFQV3NtN1o5Nmh2cktHbS9ocG1pNG53Z0ZneWNvOWh4Y3FWYThXTWlaNkkwV1NnN0dvaHBaV1h1VlJ5Z2R6Q1RGUktGVFBITFdWNjhoS3lDOUk0bkw2RDQ1bDdpQTZKSnlWeFBtTmlKdHpVejFOYzMvVGt4ZDFtT2U2S200c0hxK1k5MUk4dGFyZjl5UHU0dVhoeXo0SkhNSm9NNUpka2NUYjNCQmNLem1DMm1FbU1uY3lDbEZWNGUvaFJVSnJERjhjK1lzdUJ0OWgyK0QzaUloS0pDb2tuUGpJWkgwOS96Qll6VjZxSzBhaTFQSERIOTFFcVZYeTg1MVVtalpsRGRPZ29OdTE1aGZ6aTg4U0dKNkRYdWJKaTFnT29WUm91bFdaak1obng5dzYrNmVSWlF2UVhDVHFIcVFaamV3WThGM1hQQThmS1pqaFcybjY4Y2tUZnQwMElJY1R0NWFKMzQ4RTd2czliVy85T3p1V01tdzQ2WFhTdXJGN3dLTEZoWTFBb0ZMeTk3UitVVnhiaDdlSEh3aW4zTUdIVUxJZXRMQ2FNbnNuWXVDbWN6VDNPcWF6OW5MNXdpQ3RWSlNURmRVNzJjejBGSmRrVVY5aldlK2cwZXBiTldPc3dWVkdyMFJIc0Y4RzZaZDlEcjNVaDlmd0JZc0pHa3hBN2tZVFlpUVQ2aG5JaWN5K0gwclpoTXBzYzZuWjM4ZVFINi83SXdUT2ZVOTlVUzRCUENHUGpVcWlwdjhiclcvNGJyVnBIVkVnOEsyYXRZMHpNUkh0Q3BISHgwMGtlT1kyc1MyZlluN3FGbk1zWkVuUU9JM2ZNdkIrTldvdUhxeGVmSDlyQWlYTjcwV24wVEJ3OW01VEUrUTRqNjFFaEkzbGsxWDl3c2VnY0o4N3RKYnNnbllMU2JFWkhqd2RzTXhYOHZJT1pOZjRPZ3YzQ09YUm1PNkJnM3VTN2NORzU0cXIvUHZ0VFArUHN2amU2M0JibThYdC9lYnMrdGhBM3BMQmFyVU1oRVpxNFNZVjE4UERudHRkaDd2REc4cDVkOTg1NWVMVTFVVnBTQVB4dGZ2KzBUd2doQnFxaWVuaG9Lend6RFJiMmM1Nk94eDkvbkY5KzY2WCt2VWtIQm1NTEdyVzJ4OU5kdTFOUlZVcFRTd01SUVNONlZOZTEyZ3JVS2cyZWJuMi9KWVRGWXJGdlY5TFUzRUJqY3oxKzNrRmRsak9aalZpdFZoUUtCVXFscXR2MWZsVzFWL0gyOEx2aFo3TmFyWmpNcG02bk50L0liMTkrbkNlZmZCSi9mMzhDQWdMUURLRk1RcmU3Ynp0RGk2R1p2T0x6akl4TTZ0SGEwY2JtQnVvYmF3ajBEYldmNjloL3JWWXJSVmZ5dTl6MzFkYlhqRmdzRmhRS0JRcUZVdnFkR0ZCa3BIT1k2cmhINTgwa0VkcHlzZjIxSkJBU1FvaWg1V2EyTDdtZUFKK2JTK1ByNnhuUUovZnRTc2Y5TVYzMGJ2K2Z2ZnNPai9PcUVqLytuVDRhOWQ2ckxjbVc1TjVyWEJMSGRwemVHd0VDV1VxQXNMQ0YzWVhORDNZWGRpSEFRb0N3QkVpY1hvamp4SEZjNHRpSmU3ZmxKa3V5MVh2dm12NzdZNnlSeHVyU3lDTnB6dWQ1OUdUbUxmYzlvM2tqejVsNzc3a3V3Mit2UDA2ckhOcnJEdzRJRzlKeENvVml4Qi84eGNTbjArcUgxY3R0MFB1NmpBZ0ExL3RYb1ZEMG1YQjI3ZXRyVHFnUTQ4WElWaW9XRTE1ZGoxRVlvVU1zSW5TMkJxcXZ6UU0xcUtXQWtCQkNDQ0dFRUdKd2tuUjZxWkgwZFBZc0lMUStCVFJ5OXdnaGhCQkNDQ0VHSVdtRGx4cHVUNmZKQ3ArVmREOWZQN0tLK2tJSUlZWWhKVEhWMHlFSUQ0cUxUZ1FZOVJ6YjhVanU3ZkZyTXQ5M3duTWs2ZlJTalQyU3pzQWhUR0U1VkE1bW0rTnh0QytrQkk1TlhFSUlJYnAxR051cHJDdjFkQmpDQXlwcWkrazBkUXgrNEFRbDkvYjROTm52TytFNWtuUjZxUVpqOStQZ0lmUjBmbHJVL1ZoNk9ZVVE0c2FJaTQybHFxNWs4QVBGcEZOWlYwSm9hQWdLaFFLVlNqWHBlcDNrM2g2Zkp2dDlKenhIa2s0djFiT25jN0NrczhQaXVqYm5Pa2s2aFJEaWhsaXdhRDRGVlJjOEhZYndnQ3RsNTVneU5RV2xVb2xHbzVsMEgvN2wzaDZmSnZ0OUp6eEhrazR2MVRDTXBITmZDVml2cmVZNlBSVENoN0hFaWhCQ2lKR2JNV01HaGtBTlJ5OTg2dWxReEExMEtIczNDcDJGK1BoNDFHbzFXcTNXWmVtTXlVRHU3ZkhIRys0NzRUbHlKM2toTzY2RmhJSUhtZE81dDdqNzhab3hYZ2hkQ0NHRXEwY2VmWml5aGp5T250dmo2VkRFRFhBNGV6ZGw5YmtzVzc0VXRWcU5uNThmR3Mza1hPdFQ3dTN4dzV2dU8rRVphazhISUc2OEZsUDNZejhOcUFmNDZxSFJDR2VxSFkrVkNsZ3RTYWNRUXR3d0NvVUN0VnJObDc3eUdLOXNmbzMzOWwwbE9UcURxTkI0b3NQa0QvSmtVVkZiVEdWZENWZkt6cVBVV1ZpeGVna3FsUXBmWDErQ2dvSlFxOVdUYnBpajNOdWU1NDMzbmZBY1NUcTlVTStodFVHRERLM2RXd3kyYTBOclowZEEwQkFxM1FvaGhIQWZwVktKVHFmandZZnU1L2p4NCtSY1BNV1JDenZSYVEyVVZoUjZPand4U25IUlNYU2EyZ2tMQ3lVbFBkazV0TkhIeDRlUWtCQjBPdDJrSGVJbzk3Ym5lUE45Snp4RGtrNHZOSno1bkRLMFZnZ2hQRSt0VnVQdjc4L1NwVXZKek15a3RiVVZpOFdDeldiRGJyZDdPanpoQmdxRkFxVlM2UnphR0JnWWlGNnZSNjJlM0IvVjVONzJMRys5NzhTTkozZVVGMm9ZNG56T21nNjRXT2Q0ckZMQVRmRmpHNWNRUW9qK3FkVnFEQVlEV3EyV29LQWdUQ1lUWnJNWnE5VXFIODRudUs3bEtUUWFEVnF0Rm8xR2cxcXQ5cHFlSnJtM1BjUGI3enR4WTBuUzZZVWFoN2hHNTJjOWVqa1hSSUdQM0MxQ0NPRlJYY3NZcU5WcTlIbzlkcnRkUHBSUEVncUZvdGVQTjVGNzJ6TzgvYjRUTjQ2a0VWNW9xTU5yRDVWM1AxNGFPM2J4Q0NHRUdEcjVZQ2dtSzdtM2haaThwUC9jQzdrVUV1cG5lRzJiR2JKcnVwOHZqeHZibUlRUVFnZ2hoQkNUa3lTZFhxaHBDTU5yZS9aeVpvUkNnSFpzWXhKQ0NDR0VFRUpNVHBKMGVxR2Vjem9EKytucFBGelcvWGlaREswVlFnZ2hoQkJDakpBa25WNm9aMDluWDhOcnpUWTRVdEg5WE9aekNpR0VFRUlJSVVaS2trNHYxTE9uTTZpUDRiVm5xc0ZrZFR5T05FQzgvNDJKU3dnaGhCQkNDREg1U05McFpldzRpZ1IxOGRQMFB1WlFqNkcxcXhMR1BDUWhoQkJDQ0NIRUpDWkpwNWVwNzFHNU5yU2ZJa0lIZXlTZFMyUEdOaDRoaEJCQ0NDSEU1Q1pKcDVkcEdxU0lVRjVEZDJJYW9JV01zQnNUbHhCQ0NDR0VFR0p5VW5zNkFIRmpOZlpjbzdPUG5zNmVTNlVzaXdWWm9sa0lJY2FQN094c1Rody9SV2xKQ1Q1Nlg2NFU1bm82SkRISnBDU20wbUZzSno0K2p2a0w1cEdWbFlWQ29VQ2hrRThFUW9pUms2VFR5d3hXdWZhWVZLMFZRb2h4YWZOTHI5RFJiQ01oUEozWlMyOG1LalRPMHlHSlNhcXlycFNxdWhJTzdEbk9xUk5uZU9TeGgxQ3IxU2lWTWtCT0NERXk4dGZEeXd5MFJtZWJHUzdYT3g0ckZUQS82c2JGSllRUW9uOHYvUFpGQWxYeDNMN3NDV2FsTFpHRVU0eXBxTkE0WnFVdDRhNlZUeEtvak9WUHYvOHJIUjBkV0sxV1Q0Y21oSmlnSk9uME1nUE42VHhWMWYwNEt3dzBjbmNJSVlUSGJYN3BGYUlEcDdJZ1k1V25ReEZlYU5HTXRVUUhUK1hWemEvVDJ0b3FpYWNRWWtRa3JmQXlRMDA2NTBiZW1IaUVFRUwwTHpzN20vWW1Hd3N5SmVFVW5yTTRheTJtTmpoKy9EaEdveEdiemVicGtJUVFFNHdrblY1bW9LVHpwQ1NkUWdneHJwdzRkb3JFaURSUGh5RUVLVEVaWER5ZlEzTnpzL1IyQ2lHR1RaSk9MOU5rNm40Y29PMStYTk1CNWEyT3gzb1ZUQSs5c1hFSklZVG9yYVMwaE1qUWVFK0hJUVJSb2ZIVTFOVFEwdEtDeFdMQmJyZDdPaVFoeEFRaVNhZVhhZTZucC9ORVpmZmpPWkd5VklvUVFvd0hQanFERkEwUzQwSjBXQUk2clI2ejJZekpaSktrVXdneExKSjBlcG1lU1dmUG5zNlRQWkpPR1ZvcmhCRGp3OVdpUEUrSE1LYnNkanZsTlVXMGRiUU02N3k2eGlxYTJ4cmRjbjB4ZEtVVlJWaXRWa3dtazh6ckZFSU1peVNkWHNabGVHMlBuczdqa25RS0lZUVlCYlBGUkYxVDlZQS83WjF0THVkWXJCWmVmUCtubk1zLzV0eFcyMWpKMXM5ZXhtUTJYbjhKQUd3MkcyL3MraDN2N3ZrL3JMYVJ6eTNjZjNvN0wzMzRpMkVsVDZWVlY5bC9lanNkeG5ibnRzUFp1L25KaTE4ZmNodXZmZndiOWh6YjRyTE5aRGJTMU5yUTU4OUF2NGVkaDkvaGN1SFpQdmVmeWpuQU83di9PT1M0aHNwdXQ4dndXaUhFc0trOUhZQzRjZG90WUxuMmI2dGUzYjBrU242alk0MU9nQ0FkSkFaNEpqNGhoQkR1MWQ3WnhyNlRINUJUY0pwT1V6dGhRZEVzbVhrTE02WXVkUHUxQ3NweWVIUFg3d2M4WnZuc0RheFpjT2VBeDVqTVJ2Skx6dlBYRDMvT3c3YytUWUJ2a010K3BWTEo3U3NlNTdXUGYwTnhaVDdKTWVramlqYzBLSXE5Sno3Zzg5TWZzV3JlN1VNNjUrRFpuUlJYNXJOazVyb1JYUk9nMDlpTzBkenBzdTNNNVVQc09QeFduOGV2WC9JZ0M3Tlc5OXF1VkNwcGFXOWs1NUczU1luTFFLUFd1T3pQS1R5RFFpR1RaWVFRNDRNa25WN0VwWEp0ajZHMVBaZEttUmQxNCtJUlFnZ3hkc3dXTTV1M1BVZHRZeVd6MDVjUzVCOUdUdUZwdHV6OUMwWlRCL016Ym5McjlaSmkwdm5HL2MvMnUvOHZXLzk3U08zRWhDZnl4ZHYvZ1ZjKytoV3ZmUFFyRm1XdDZkVXo2R0RuN1YxLzZMVjFkdm95YmwxeXYvTjVaVzBKOVMwMWZWNHJKQ0NjMnNaS0xoYWM2blAvMUxoTXRCckhzS0RtMWdaeWk3TkpqWjlCYWZWVjV6SDF6WTYyQ3l0eSsyd2pQbklLS3FXcXozMDkrZmtFOE9VNy84bGwyMkMvczFzVzNjc0w3LzZZNHNvOHBzUmxPTGViTFNhS0svTzRkY2tEZzE1M0pLU1hVd2d4WEpKMGVoR1grWnc5aHRhNkpKMHl0RllJSVNhRml3VW5xVzRvWjlPS3g1ZzdiVGtBUzJldTQ4OWJmOGJlRXg4d2IvcEt0L2FFYVRVNndvTDYvK1pTb1JqNmpKN1F3QWllMlBROW10c2FDUEFOeHM4UTZOejN5YkgzaUF5SlpjYlVSWDJlRytRZjV2TDgxT1VEbkxqNFdiL1hxbSt1NGVMVmszM3UrK1lEUHlZME1BSndETWUxMisza0ZtZVRXNXpkNjlqTjIzN1paeHZmZi93WEtCUktDc3B6QU9nd3RkUFlVc3ZGZ2xPRStJY1RGUlpQcDZrZFh4OS9ndnhkUzhjcmxhNi9NNHZWd3FmSDMzZlpsalZsQVZkS0wzS2w5Q0lBMDVQbTBOaGFoOGxzcEsyamhWTTVCM3JGTkQxNUxqNDZRNS94Q2lIRVdKQ2swNHMwOTVqUDJWVzUxbWFIczlYZDIyZUczOWlZaEJCaW9sRjE1V25qdkxPbnZzbnh4ejB0WWFaem0xS3BKRFZoQnArZitvZ09ZenNHdmErbnd1dFhXMGNMdmo3K0JBZUVFUnpnU0NDNy92djVxZTNVTjFXemJPYXRURXVhRFRoNjljN2xIM01tMW4xUktCUjg5NUdoOWJUMlpORDdBVkJVa2NmSm5QMHN5bHJMeXJtM3VSeHo0dUkrOXAzOGtPOC8vbHlmYmVpMVBsVFZsYkoxMzBzQVdLeG1HcHRyS2FySVk5NzBsVVNGeFZOWlYwSm9Id203SFZ6S3lkdnRkaXBxaXdBb3Jzd24yRDhNLyt1R0g4ZEhUdUg0eFgyb1ZScU9udC9qM0c0MGRXQzMyOUhyRENSR3BVclNLWVM0b1NUcDlDTE5mYXpSZWFVUnpOZm1lWWJxSVdyOGZmNFFRb2h4SmR6SGtRZDByVzA4WGtXR3hBSlEzVkNHbjZGN3NuNWxiUWtCdmtGamtuQmV1SEtDRHo3ZjNPYytzOFhVNS9hZTJqcGErTjA3Lzg2TUtRdFp0K1IrbDJHcHAzSU9zTy9rQjZ4YmZCOXpwaTF6YnErb0xlYWpBNi9SM3RuSzh0bnIrMjI3NSs5Z09PeDJPeDhmZkFOLzN5Qld6Ny9ET2R5MmkxcmxtRXM1VUJJWEZSYlBENzcwR3dEKy9QN1BpQTVQWk9PeWh3Rkg0YVQ4a3ZQY3QvYXBYdWNaOUg2Y3l6dUtRZWVIVXFVaUtUcU5Kelo5RDRDZnZmUWRGbWF1NlRYZjgwcnBSVXFycmpJcmJRbDMzdlNFYy92bWJiL0V6eERJUFd1ZUhNRnZRUWdoUmtlU1RpL1MwbU40cmYrMXBQTjhiZmUyTE9ubEZFS0lRYW1Wa0J6b0tNSTJuazFMbWtOaWRDcGJQM3VaVzVjOFFMQi9HTmw1UjhrdHp1YSttM3NuT081UVZsT0lScTFsL1pJSGUrM2JkdURWUWMvMzlmRm54ZXlOZkhMc2IxUTNsUEhBelY5RHJ6TndLSHNYbng1L243VUw3bVpXNmhLYTJ4cXhXTTFZTEdaVVNqVlRZalBZZTJJcnNlRkpKTWRPYyt0cnNsZ3QzTGJpTVRvNkhkOHlYRjlOMW1LMTlMbTlKN1ZLMDJ1b0xEaUc5cjY1Ni9la0pjNGlMWEZtci8xcjV0L0Z6aU52TzM5M1R6L3dFK2MrdTkyTzhycTVvaGFyaFIySDNrS2hVTkJ5M1pJeXJSM054RVlrRC9SU2hSQml6RWpTNlVWYSt1anB2TkF6NlhTZEJpT0VFS0lmbTZiQUg4NUFZUk1rQlE1K3ZDY29sVXJ1V3ZVbFhuei9wN3o3eWY4NXQ4K2J2cEtNNUxsamNzM0sybUppd2hQSm1ycWcxNzdVaEJtOWtxUytMSmw1TTRIK0lYencyY3RVTjVSanRwaWNoWVQySE4vQ251Tzlpd3FwVldwVVNoVmI5djZGdjd2M2gvajYrSS8reFZ5emVkdHpsTlVVRG5yY3oxNzZUci83ZXM2cjdkSmhiS2V0dlptTTVMbmMxRS8xM05TRUxGSVRzdnJjWjdmYktLc3BRSm5UbmN5YXpFYWEyeHBZTVdjanB5OGZkRzYzMnF3MHR0UVNIQ0RmTGdzaFBHUFNKSjJmVnAzblZFTUJ4VzIxbExUWGVUcWNjY3MvMnZIZjl4dmcvZjJ1MnpaWE9uNjhTYndobEVUZmNPWUdKN002TXRQVDRRZ2hKb2c3cHNMT1FuajJJUHpQS29nWWg5UGo2aHFyZUduYkwxQXBWYXhaY0JkK1BnRVVWdVJ5OHRMbjJHeFdibC81dU51dldWVmZ5cnpwSy92Y3A5UHFoOXhPUnZKY2txTFRNZWg5c2R2dDNMcmtBUUo4ZzlGcDlHaTFlblFheDQ5R28wT24wYU5VS3FsdHJPVGxiYzlSVVZ2TTFQanV2K2QybXczbE1Jb1lYVy85MG9jd21qcEdmRDVBV0xEakg5cnErbkk2akcyY3l6dkt5VXVmczNUbU9ncktjemg2L3RNQno3OWwwYjB1MVlidGRqc1dxNFZMQmFmSUxYSVVOZW93dG5IbnFpL3krTVpuc0FPZm4vcUlsdlltL0EyQlZOV1ZZckZhcEtkVENPRXhFejdwYkRTMTg3dThIWnlvdnpyNHdVSmNwNlM5anBMMk9nN1U1SENrTG85dnBhN0hUelAwRDBaQ0NPLzEvUVh3ejUvQlYzYkF0K2RCUmlqRStIazZxbTdiRHJ5S3pXYmo3Kzc1b1hNKzQrejBwWVFIUmJQbitCYlMreG5TT1ZJTnpiVjBHTnM1bkwyNzN5UnFldEljN2xyOXBTRzExelZIVXFGUU1DZDlHWC9hOGwvY3NmSUx4RVVrcy8vMGR1cWJhN2p6cGllNFdIQ0szVWZlNVRzUC94ZmZmdWkvZXExWDJXNXNReitLb2pteEVVa2pQcmRMZnNrRi9yejFaODRocnpIaGlheWN1NG5rbUdsTWpjL2k5UjIvWmVuTWRiMlN3dXI2TWo0NTlsNnZpcnhkODJQdlcvc1VVK016TVZ0TS9QU3YzMGFqMGhJWG1ZTEZha0d0MHBCZmZKNDUwNWFSVzV5TlhtY2dJamhtMUs5RkNDRkdZa0lubmRtTlJmd3laeHRONXRGOUF5a0V3TEc2Zko1cGVabS9uM1liR1lGeG5nNUhDREhPSlFmQ245ZkRMNDdEejQ2NnYzMmxBbEpHZUc2bnFZT2lpanhtcGk3dVZVQm5Yc1pLOWh6ZlFtNXh0bHVUVG8xYXkxMnIrazhvZHg5OUYvVjFDV0YvT296dC9QRnZQK2IybFY5Z1Nsd0dab3VKdXFZcWJIWkg1YnVXOWlhYTJ4b0FzRmpNdEYrYmIzbDl3dWxvcXcyOWR2UmQwU2N2N1dmWGtYZUdkYzR6RC84VUg3MHZhcldHYVltenlVaVp4KzZqN3hJVG5rUmF3Z3dBRXFOVHlVaVpSMlZkQ1RmTjIrUTgxMjYzODluSkQwbUpuZTdTY3dzNFg2K1B6bEVNeW1JeEF6aUxIS2xWYXBKaTBqbC81VGl6MDVkeVB2OFlXVk1XdUhXSkhDR0VHSTRKblhUdXFzeVdoRk80VloycGhlMFZweVhwRkVJTWlaOFdubDBHZFoyUTF3QUZqV0N5dWFkdEJYQm96NkNIOWNsbXN3S09lWC9YczlzZGE3MTBGY0J4Rno5REFETlQrMTQ3RTJEbjRiZWRTNUFNcHFReW4rYTJSalJxUndHQ3JpUkxwL1VaVmt4MnU1M0t1aExpSTBhYXZuZXpXaTFZckdidXYvbnZCajIydE9vcWg3SjNZYisycms1U2RCcEowV2tBS09pZCtDMmZ2WUUvdlBNc2w0dk9rcDQ0QzRCOUp6K2tvcmFZcCs3NXQxN0hkL1dZZHMxZE5abzdBVndxNjg1T1c4SzdlLzdFcmlQdlVOOWN3MzNwL1M4cEk0UVFZMjNDSnAzN2EzSTRXSFBaMDJHSVNlaGd6V1VXaGFheUl0eTlGUkNGRUpOWHFCNUNvMkZ4dEh2YlBUVEM4d3g2UDhLRG84a3R5cWF4cFk0Zy8xRG52aVBuUGdFY1BXdzNpczFtbzhQWWhrRS90QUkveFpYNWFOUmE1M0RUaHVZYUFBSjlnd2M5dDY2eGl0Q2dTTUN4SEVtbnNaMjR5Q2tqakx5M3J2VkJCMkxySTlrZlNHaGdCQ3ZuM3NiN2UvL0tZeHVmSWJjNG13Tm5QdWJ1MVY4bUlxVDNrTmlxaGpKOGRMN085N1U3NmV5ZUhqSXRhUTZoZ1pFY1BmOHBNNll1SkNvc2ZsZ3hDU0dFTzQxOFpyMkg3YXc0NCtrUXhDUW05NWNRWXFKYnYvUWh6QllULzdmbFA5bDE1RjBPbk5uQkd6dWVaLy9wN2NSRnBqQmpxcU5YMG13eDg5R0IxMmxxclIreldGcmFIVDF6QWI1QlF6cStxQ0tYaEtpcHpuVTZyNVpkSXNBM0dKOGhyQzM2KzNlZkphLzRQQUJuY2gxcGUwcnM5SkdFZlVPdG1MT1JsTmpwL1BXRC8ySC82ZTFzV1BvUVdWTjZWd0VHS0N6TElTNnl1L2UyMDlnT2dLNUgwbWswZGFCV09mb1dOR3F0czRkYkNDRThZY0ltbmRXZHpaNE9RVXhpY244SklTYTY1Smgwdm5MWEQwaU9TZWRzN21FK1A3V04rdVlhVnMyN25jYzNmdGVaa0hSMHRsSlFuc09MNy8rVTB1cUNNWW1scE9vS3dKQ1c3R2pyYUtHOHRvakVhOE5SRzVwck9aTjdpSXlVZVgwZTMzT2VZa2RuRzNhN0hiM09RSHRuRzZjdW8xL1doQUFBSUFCSlJFRlU3U2NtUE5FdHhZRGNwV3ZJYlU5bWk0bEQyYnNvcUxpTVZxdEhvVkJ3TnZjd2x3dlBZck81OXBvMnR6Wnd1ZWdzbVNuem5kdTZrdnF1Z2ttdDdjMjh2TzA1bXRvYW1EZDlKYWR5RHJCdC82dVNlQW9oUEdaQ0RxKzEybTNVR1ZzOEhZYVl4T3FNTFZqdE5sU2pLTE12aEJDZUZoVVdQK2djeEFDL1lKNjg0NTk0ZmVmemJONzJTeDVjOTNXbXhHV00rSnBIejM5S1RVTTVXbzBldmRhSFRsTUhaeTRmeE44UVNHVEk0UFBsODRyUFliZmJTWXhPbzZLMm1IYysrU042cllIbHM5ZjNlYnhlWjhCc01YR3g0QlRWOVdVQWhBWkc4dUhubXpHYU8xaytlOE9JWDh2MTdIWTcvL1dYcHdjOTd2cEVzYjJ6amV5OEk0Q2Q2dnB5VW1Lblk3YVlLU2pQSWJmb0xEbUZaekNaTzFtVXRaYmxzemRRMjFqSm5tUHY4ZGJ1UCtEcjQ4K1V1RXppSWxMSVNKbkx4NGZlUks4emtCQTFsZjJuUDBhdDBuQXFaejlCL3FINDZBd1VsT1h3L21jdlliTlplV0xUOTRnTWlTWEFONWk5SjdaU1hsdkVyVXNlY000dkZVS0lHMlZDSnAwcWhSSmJIOThVQ3VFdU51eVNjQW9odklhUDNwZkhObnlIVjdmL21yemljNk5LT2kxV002Y3ZIM1QycWlrVUNpSkNZdG00N0JHVXlzSC9ybGJWbDZIVjZBZ0xqT1Q1dDMrRWo5NlhSOWQvdTk4aVJNa3gwMGlNVHVWdmUvNkVBZ1VMTWxhaDFlaFFLcFRNVEYwOHBEbVlRNlZRS0hqZ2xxOFBlbHh4WlQ0SHpuenNmSzVSYTV5VmIwTUNJNWlWdW9TcXVoTGUydlY3d29PaVdaaTVtbGxwU3dqMEN3RWN5N1I4WWRQZlUxRmJUSGJlVWZKTHpsTldYVUJVV0FLWGk4NXl6NW9uOGZYeDU4aTUzVmh0VnZ3TWdXeGE4UmlIc3orNVZoMDNrWHZYZkpYZ0FNZFNLeXZtYkNESVA1U1BENzNKNngvL2xxY2YvTW1RaHpvTElZUTdLT3dUZEt6RjNmdC80ZWtReENTM1pjWDNQUjJDRU1MTGZlMXJYK05IWDMzaGhsM1BaRGFpVVd2ZHNyU0cxV2JGWnJPaVZLcWNjek9IcXIyekRZUGVsOHJhRWtLRG92cGNDbVV3ZHJzZGk5WHNySUE3SHJXME4rRnZDQnpTc1ZhYkZaVlNSVjd4ZVZJVHN2bzhwbXNvOHNxNXQvWDVPMjl0YjZhOHRzaTVYTXR3L2ZoUFgrTWIzL2dHWVdGaGhJZUhvOUVNLzMwUlFuaW5DZG5US1lRUVFnajM2N25reG1pcFJwQnNkakZjS3hnMG1vcXJDb1ZpWENlY3dKQVRUc0Q1dSt3djRRUUlEZ2hqOWZ3Nyt0M3Zad2dZY2NJcGhCQ2pJZU1IaFJCQ0NDR0VFRUtNR1VrNmhSQkNDQ0dFRUVLTUdVazZoUkJDaUhFcUpUSFYweUVJNFJRWG5Ramdsam0vUWdqdklrbW5FRUlJTVU1MUdOdXByQ3YxZEJoQ1VGRmJUS2VwdzlOaENDRW1LRWs2aFJCQ2lIRXFMamFXcXJvU1Q0Y2hCSlYxSllTR2hxQlFLRkNwVk5MYktZUVlGa2s2aFJCQ2lIRnF3YUw1RkZSZDhIUVlRbkNsN0J4VHBxYWdWQ3JSYURTU2RBb2hoa1dTVGlHRUVHS2NtakZqQm9aQURVY3ZmT3JwVUlRWE81UzlHNFhPUW54OFBHcTFHcTFXaTFJcEh5R0ZFRU1uZnpHRUVFS0ljZXlSUngrbXJDR1BvK2YyZURvVTRZVU9aKyttckQ2WFpjdVhvbGFyOGZQelE2UFJlRG9zSWNRRW8vWjBBRUlJSVlUb20wS2hRSzFXODZXdlBNWXJtMS9qdlgxWFNZN09JQ28wbnVpd0JFK0hKeWFwaXRwaUt1dEt1RkoySHFYT3dvclZTMUNwVlBqNitoSVVGSVJhclpiaHRVS0lZWkdrVXdnaGhCakhsRW9sT3AyT0J4KzZuK1BIajVOejhSUkhMdXhFcHpWUVdsSG82ZkRFSkJNWG5VU25xWjJ3c0ZCUzBwT2RRMnA5Zkh3SUNRbEJwOVBKMEZvaHhMQkowaW1FRUVLTWMycTFHbjkvZjVZdVhVcG1aaWF0cmExWUxCWnNOaHQydTkzVDRZbEpTS0ZRb0ZRcW5VTnFBd01EMGV2MXFOWHkwVkVJTVh6eWw4TUx4QmxDcVRVMjAyazFlem9VSVlRUUk2UldxekVZREdpMVdvS0NnakNaVEpqTlpxeFdxeVNld3EyNmxrWFJhRFJvdFZvMEdnMXF0VnA2T0lVUUl5Wko1eml3TVdZT3FmN1JQSis3QTZ2ZDVyWjJad1FtY0ZmOEF1WUVKL05SK1NuK2ZHVnNxaDlHNkFMcHRKbG9Oc3VpMFVJSU1aYTZscXRRcTlYbzlYcnNkcnNrbkdKTUtCU0tYajlDQ0RGU2tuUjYyTHFvbVh4bHlsb1VRTERXbDU5ZGZOOXRQWktySWpPWUc1d01PQkxiZlZVWHVOSmE1WmEydTB6eGkrVGZzdTZsd2RUS0Q4KytSWnZWMk9keEJwVVdsVUxsMW10M01ka3NHRzNTaXl1RThBNlNBQWdoaEpob0pPbkUwU080S1hhdVc5dmNYNVBEZ1pxY0FZOVpHNW5GMTFMWDBmWFJ3UTVZYmU3cjZkeGM4RG1MdzlJd3FMUW9VZkRrbERYOHk5azMzTlora01iQVQyWStpSTlLUzVER3dJOW0zTWUvWjc5Tlp4OEo0TDlrM2sxbVlMemJydDNUem9xenZKQy9lMHphRmtJSUlZUVFRb3lPSkoxQXVONmZoYUZUM2RwbVFWdjFnUHZ2VDFqQ0k0bkxuTSt6RzR2NTZZVXRtTzFXdDhYUVpHN256YUtEZkRsbE5RRFRBMkpaSEpyS2tibzh0N1RmYUc3bmpSN3RwL2xIOHk5WmQvT1RjMzl6NitzUVFnZ2hoQkJDVEZ5U2RONWdLb1dTYjZTdVkwMWtsblBiK2FZUy92UENlNWhzbGw3SEx3bEw0NjY0QmFPNlhrL2ZTRnZIM1IwTFI5VFdhNFVIeUc0c2N0bjJZZGxKL05VKzNKK3dHSEQwR3Y5anhwMzg5TUlXYkhUUE04cHZyWExyZk5WZ3JSL3hobEMzdFNlRUVFSUlJWVFZRzVKMEF2dXFMbktvSnRmNWZFNUlNdjg0L1E0QUR0VGs4THZjbmIzT0NkSDU4YnY1VHdKUTFGYkRQNTk1M1dXL3BZK2V2bUN0TDkrYnRzbGxtT25CbXN2OCt2TDJQby92T2lmTlAzcjRMNm9mL21vZi9QMTlSblJ1Z0tidjgxNHZPb0NmUnMrRzZOa0F6QTlKNFR2cEcvblY1WStjeDd4MGRkK0lydG1mTlpHWmZDdHRnMXZiRkVJSUlZUVFRcmlmSkoyQURidkxQRVJ6ang1SHE5M1c1eHhGWTQ5aVAzYm84NWllNW9XazhPMjBEUzZKMjliUzQ3eFU4Tm1RNDdUYWJUZDgyS3BXcVViSjRBVXIvcFQvQ1pINlFHZmhvcFVSMDZrenRiSjVHSzlQQ0NHRUVFSUlNZmxJMGpuR3RFbzFqeWV0WUZQc1BPYzJzOTNLaS9sNzJGV1pQYXkyUHErK3hHOXlQM1ozaUFQNmZ6UHVaMlpRNHFESDJZRmZYdHJHLzh4NWpCaWZZQnJON1J3Y3BKQ1NFRUlJSVlRUVl2S1RwSE1NelErWndsTlQxeEt1QzNCdXEreHM0dWVYdG5LMWRlQkNReU1WNXhOQ2FVZjlvTWNaVkZwMEtnME5wamEzWGJ2TmF1US9MN3pITStrYitjV2xiVlFibTl6V3RoQkNDQ0dFRUdKaWtxUnpEQ2lBZjVoK0IwdkMwbHkySDYzTDQ3ZVhkL1M3bHVWbytLcDBmSEhLS3RaR3p1RG5sN1p5dUhiZ0NyVlBUYjJacGVIcGZGcDVudmRLanJrdFFTenZhT0Fmejd6bXN1Mmh4S1Z1YVJzZ3Q3bUNVdzBGYm10UENDR0VFRUlJTWJZazZSd0RkaUMzcGNLWmRMWmFPdm5MMWIzc3JiclE3emxhcGJyUDZyWDF4bFl1TlpjQlVOWlBEK2JLaU9sOE1Ya1Z3VnBmQUo1T1c4K1ZsdXArRThuRm9hbmNGSkVCd0szUnM3Z2xlaWI3cXkveGJzbFJTdHZyWEk0OVdWOUFkV2N6QUpVZGpRTzg2djQ5bU9DK3BITjcrV2xKT29VUVFnZ2hoSmhBSk9rY0krK1hIbWRhUUF3S0ZMeVF2M3ZBWWF6QldsLytjOWJEN0syNndEdkZoMTMySGFuTDYzZGR6VlQvYUo2Y3NwcDAveGlYN2VjYlM3RDNXSzdrZWxkYXE5aFZlWlkxa1Ztb0ZTcVVLTGdwSW9PVkVSa2NyY3ZqemFKREZMWFZBUEJCMlltaHZtUWhoQkJDQ0NHRTZFV1N6akgwaTB2YitsMEtwWXVmV3Mrek0rNG5XaC9FSTRuTENORDQ4T2Nybnc1NFRvSWhqSWVUbHJFb05OV2xybXhwUnoxL3p0L0RtUjVyYWM0SVRHQmg2QlRLT3VvcGJhL25ZbE1wTmNabS9wQzNtN2VMajNCZi9DSnVqcHFCV3FGQ2dhTVhkRkZvS2dkcmNuaWo2Q0RsSFExOXhqQlFWVnVUemVLeVJ1ZVB6Nzg3NE9zWmpwcHJ2YTVDQ0NHRUVFS0lpVUdTempFMFdNS3BWMm40VWRaOUpCakNBTWV5Sy91ckwvVjdmTEp2QlBjbUxHSnBXTHBMdXRkaTZlRE5va1BzS0Qvamt1eE5ENGpsWDdQdVJxZlVBSEMyc1lobno3M2ozRjluYk9HUCtaL3dYc2t4SGtoY3d1cUlURlFLUnlxNVBId2FTOFBUMlZ0MWdiZUtEbEZqZEUzMm5wLy9aWmNDU1QzOSt2SjJQcXUrNkh4K3VxRnd3TitERUVJSUlZUVFZdktTcE5OREFqUSsvRERyWHFiNlJRR09aVlIrZW1FTHVTMFZ2WTZkRzV6TW5YRUxtQm1VNExMZGJMZnlVZGtwM2kwKzBxczQwYXlnUlA0NTR5NW53dG0xN1pIRTVieGVkTURsMkJwak03L0wzY2w3eFVkNU5Ia0Z5OExTQVZDaVlHMWtGamRGVE9mbHE1K3hyZnlVVzE2N0VFSUlJWVFRd250NGZkS3BVaWpSS0ZRdTJ6Ukt0Y3QrZlkvRXJZdE8xYjFOQVgwZVk3WGJNUGZSMnhtbTgrZlpHZmNUNnhQaVBPNjVTeCtTM1ZqY1o0eTNSTTkwU1RodDJQbTA2anh2RmgyaXp0alM2L2liSWpKNE9tMDlhb1VTZ09QMVY4Z01qTWVnMG5KL3dtSmlmSUo1UG5jSG5UYXp5M2tWblkzODR0S0hiUFUvemhQSnE4Z01qSE8rd25OTkpTN0hubTBzSWtqajYzeWU0QnRLaEM2d3ovaUZFRUlJSVlRUTNzdnJrODZOTVhQNGNzcnFmdmN2RDUvRzh2QnBBN2FSNkJ2T0c4dSswMnY3NlliQ1h2TVpFd3hoL0dqR2ZZUnEvUURIL01mL3ZyaDF3SXFzejEvZVFmcjhHQUsxQnZaWFgrTHQ0c045enJWVW91QUxLVGR4Wit4ODU3WVB5MDd5bDZ0N1NmR0w0RWRaOXhHb01iQXNQSjBrdjNEKzUrSUhGTGZYOW1vbnI2V1NmOHQra3lWaHFUeVJ2SXE5VlJlY2hZVzYvQzUzcDh2enIwNVp5OGFZT2YyK0JnQ2RVb05XT2Z4YnpteXo5RXFRaFJCQ0NDR0VFQk9EMXllZE45S3lzSFNlVGwvdjdCVnR0eHI1ai9Qdk9aZEU2VStiMWNqUEwzMUFnNm1OeXM2K2x5MEoxd1h3bmZTTnp0NUpPL0I2NFFIZUxUa0N3TlhXYXY3bDdCdjhLT3MrSXZXQnhQcUU4TnpjeDNtejZCQmJTbzY1ekFYdGNyZzJqK04xVndlc2hEc2NqeVV0WjFQc3ZHR2Y5MW4xUlg1OWVidGJZaEJDQ0NHRUVFTGNXRjZmZEZaME5IS3NMdDlsVzdEV2wxVC9hTUF4MzdHZ3RiclhlUnFsbWpuQlNRQzBXMDJjNzJObzdKWFdLdUJhRDJUeVN1Nk1XK0RjVjI5cTVTZm4vMGJoZFQySS9Sa29NVjBWa2NGWHA5Nk1RYVVGSEFXSmZuUDVZdzdYNXJvY1Y5N1J3UGRPYitidnAyMWlibkF5YW9XS3g1SldzRHg4R2k5ZTJjT0ZwdEplYlE5V0RFa0lJWVFRUWdnaEJ1TDFTZWVKK2l1Y3FML2lzbTFaV0RyZm4zNDdBS2ZxQzNnaGYzZXY4MEsxZnJ5NDZHc0FWSGMyOGRPTDcvZlpmb1F1a08ra2J5RERPVDhTTGplWDg5K1h0ZzY0ZHVkUVJPdURlQ3IxRm1ZSEpUcTNWUnViK09tRjkvdE5adHNzUm41eS9tODhrTENFQnhLV29GSW9TZklONXo5bVBzU1I2OWJvSEVzSGF5N1RhdW5zZDc5V3FXWjFaT2FZeHlHRUVFSUlJWVFZVzE2ZmRQWkZvK3d1TEdTMldVYmN6dnJvMlR5UmNwTkxrYUZQS3MveHgvemRXT3kyRWJkclVHbTVKMzRSZDhUTmR5bUNkTERtTXIvUDIwbTcxVFJvRzI4WEgrWmsvVlcrbGJhZVJOOXdvSHVOenFOMWVYeFlkcEtMZmZSOHVzdmJ4WWY3bkUvYUpVaGprS1JUQ0NHRUVFS0lTVUNTemo3MHJFeHJIR0hTK2YxcHQ3TXNQTDFITzJiK2NtVWZ1eXJQOW51T0FnYWNQYWxScUZnZk01djdFeGJqci9aeGJ1K3dtdmpMbGIxOFVuVnVXREZlYWEzaSs2ZGY0YjZFeGR3ZHR4Q3RVbzBDUi9LNU9EU1Y0dlphUHFrOHg0R2FuRkgzeWdvaGhCQkNDQ0c4a3lTZGZRaldkaThGMG1SdUgxRWI3NWNlWjE1SUNucVZoaXV0VmZ3eVoxdWZGV2U3S0ZId3IxbjNjTDZ4aEMybHgxejI2WlFhMWtmUDRzNjRCUzZ4Z1dNNWxEL203YWJPMURxaU9DMTJHMjhXSFdKMzVUbStrTFNTRlJIVFVWemJsMkFJNDhzcHEvbGl5aW91TlpWeXN2NHFweHNLaHp3UFZRZ2hoQkJDQ0NFazZleER5TFhsVElBKzE4RWNpdnpXU242VCt6RlQvQ0o1bytnZzFrR0cwejZkdHA2NXdjbk1EVTRtVk9mSGkxYytKVXpuejhhWU9kd1NOUk0vdGI3WE9VM21kb3hXTTE5TVdUV2lHUHRTM2xIdlhEKzBpeElGbVlIeFpBYkdNeXM0aVdmUHZlTzI2d2toaEJCQ0NDRW1OMGs2K3hCbkNIVStyaGxoMGdsd3VEYTNWd1hadmp5V3RNSmwvbUpaZXowR2xaWmZ6bjBDLyt1U3pVNmJtZXJPSmhJTVlRUnFESU91SVRwU3V5dXpDZEQ0c0NCMEtzcHJmWjltdTVVWDhub1hWUkpDQ0NHRUVFS0kva2pTMllla2E0VjFiTmdwYWV1LzJJMDdiSXFaeTczeGk1elAzeTQrek1jVlp3RFlYUEFaMzB5OUZRQ1R6Y0t1aXJPOFczS1VEVEd6U1VnSUc5TzRDdHRxMkY1K21taDlFTGZHekdaMVJDYWZWMS9zZDUxUUlZUVFRZ2doaE9pTEpKM1hTVENFNFhOdHZjdnlqZ1k2YmVZeHU5WURDVXQ0T0hHWjgvbXV5ck84VVhUUStYeFA1VGxXaEUvalVuTVoyOHRQMDJ6dTZOWEdqb296dkZWMHlDM3hmR1hLV3BmaVJ3QVZuWTI4ZEhVZnJ4WjhqcXBIcGR6Ujh0Zm9DZElZK3QwZk1NQStJWVFRUWdnaHhNUWhTZWQxRm9ST2NUN09hUzRiazJzb2dLOU92WmtOMGJPZDIvYlg1UERIdkU5Y2pyTUQvejdJL0VtajFVempDSXNkWGM4MFFLVmVpOTAycW1WZXJ2Y2ZNeDl5VzF0Q0NDR0VFRUtJOFV2cDZRREdteVZoYWM3SEordXV1cjE5dFVMSjk2YmY3cEp3N3FnNHk2OXl0bUViY01HVWlTczlJTWJUSVFnaGhCQkNDQ0U4UkhvNmUwajFqMmFLWHlUZzZQVTcwMURvMXZZamRJRjhmL29tVXYyam5kdmVMVG5DYTRVSDNIcWQ4Y0pQcmVjYnFldUkwQWZ5L2RPdnVPemJYM09KRm5QbmtOckphNmtZaS9DRUVFSUlJWVFRTjRBa25UM2NFNy9RK2ZoZ3pXVzN6dWRjR3BiR045TnV4YURTQVk2aHMzKzl1cGNQeTA2NjdScmp5ZHpnWko1T1cwK3cxcmZQNGtQdkZoK2x1SDFzaXpRSklZUVFRZ2doUEUrU3ptdXlBdU5aSEpycWZQNVIrU20zdEt0UnFQanlsRFdzajU3bDNOWm1NZkxyeXg5eG90Nzl3M2M5cGF2NEVqaVM5d1JEZDNYZHJrSERScHVGZHFzUkFKc2I1NGNLSVlRUVFnZ2h4aTlKT25FTUEvMVcrbnJuODJOMStWeHByUnAxdTdPREV2bnExSnVKOFFsMmJpdHFxK0ZuRjdlNmJla1JsVktGWHFseFMxdEtoV0xFNThZYVFweVBleWFjeCtyeStYM2VMZ0JlTGR6UHE0WDdSeDVnRDEwOXhnRDJTVG9YVmdnaGhCQkNpTW5BNjVOT3RVTEY5NmJmVG9RdUVIQlVhWDI1NExOUnRSbW04K2ZMS2F0ZGloS0JvMEx0ODdrN0Jxd1NPMXliWXVheUtXYXUyOW9iaVJTL0NKZDVxZ0NkTmpNdjV1OWhUOVg1RWJXcFZhcjcvVDFwbFdwV1JFeDNQbSt6R0VkMERTR0VFRUlJSWNUWTgvcWs4d2VaZHpFN0tOSDUvTldDenludmFCaHhlK3VqWi9QRmxKdlE5ZWg5N0xDYStPdlZmZXl1ekI1VnJPUFZ2ZkdMNmRsSGVxVzFpdWN1ZlVqRktIcHp2NWw2S3lzaXB0TmhOZEptTVdLMldiSFlyVmhzTmlMMWdmaXF1M3M2cGRDUUVFSUlJWVFRNDVmWEo1MFhtMHFaRzV3TXdORzZQTGFXblJoVmUva3RsZGg3alBZODExVE04NWQzVUcxc0hsVzcvYW5vYktTa3pUMEZlVkw4SWduVCtRLzd2SmV2N21OMmNCSUdsWlpkbGRuOEtYOFBGcnQxVkxGY2JDNWxaY1IwRENxZHkxRGE2NVcwMTAycXViRkNDQ0dFRUVKTU5sNmZkUDZ0NUNoVC9DSXhxSFU4ZDJuYnFOdkxiNjNrMTVjLzRydlRidU9WZ3YxdUswalVuMk8xZWJ3MHl1SEFYYjZkdG9IVmtabkRQcS9hMk13ZjgzZmpwOWF6dmZ5MFcySXBhYS9ERHZRM3k3VGRhdVJFM1ZWZUt0aUhWWW9TQ1NHRUVFSUlNVzRwN0hiN2hLekNjdmYrWDdpdExiMVNndzI3VytkYStxdDlhTEYwdUswOWI2ZEVnVUtoY0NhaGxodVFhRzVaOGYweHY0WVFRZ2doaEJDVG5kZjNkQUp1WFkreml5U2M3bVhERGhQeit4RWhoQkJDQ0NHOG10TFRBUWdoaEJCQ0NDR0VtTHdrNlJSQ0NDR0VFRUlJTVdZazZSUkNDQ0dFRUVJSU1XWWs2UlJDQ0NHRUVFSUlNV2Fra0pBUVFnZ3hRV1JuWjNQaStDbEtTMHJ3MGZ0eXBURFgweUdKVVVwSlRLWEQyRTU4ZkJ6ekY4d2pLeXZMVWExZDBkK2lZWk9UTjkzYjhwNExieVJMcGdqUkQxa3lSUWd4bm14KzZSVTZtbTBraEtjUkdScFBWR2ljcDBNU2JsSlpWMHBWWFFrRmxSY3hCR3A0NUxHSFVLdlZLSlhlTVNCdDgwdXYwTkZrSlNFaTNXdnViZWQ3WG5FUlE1Q2FSeDU3Mkt2ZWMrRjlKT2tVb2grU2RBb2h4b3NYZnZzaTBVRlRXWkN4eXRPaGlERjI5TndleWh2eitlSlhIME92MTZOU3FUd2QwcGlTZTl2NzNuUGhuZVRyRkNHRUVHSWMyL3pTSzBRSGV2ZUhjbSt5YU1aYW9vT244dXJtMTJsdGJjVnF0WG82cERIejhrdXZFQjA0eGV2djdVVXoxaExqSmUrNThGNlNkQW9oaEJEalZIWjJOdTFOTmhaa2V2ZUhjbSt6T0dzdHBqWTRmdnc0UnFNUm04M202WkRjTHZ0c05oMk5WaFprcnZaMEtPUENJaTk0ejRWM2s2UlRDQ0dFR0tkT0hEdEZZa1NhcDhNUUhwQVNrOEhGOHprME56ZFB5cDZ2RThkUGtSaVo3dWt3eHBYSi9wNEw3eVpKcHhCQ0NERk9sWlNXRUJrYTcra3doQWRFaGNaVFUxTkRTMHNMRm91RkNWcUNvMTl5Yi9jMjJkOXo0ZDBrNlJSQ0NDSEdLUitkd1NzcWVZcmVvc01TMEduMW1NMW1UQ2JUcEV0QTVON3ViYksvNThLN1NkSXBoQkJDakZOWGkvSThIWUx3b05LS0lxeFdLeWFUYWRMTjhaTjd1MitUK1QwWDNrMlNUaUdFRUVLNFZXVnRDUjNHOWo3M3RiUTNVVnlaNzdaZW5JN09OcmUwTTE3WjdYWVphdWxsNUQwWGs5R0VUVHBUL2FNOUhZS1l4T1QrRWtLSWtYdjMweit4WmU5Zit0eDM2ZW9wWHZyd0Y1Z3RwbjdQYjJ5cDQrZWJ2MGRsWGFsejI4RXpPemx3Wm9mTGNUVU5GZno4bGU5UlVubWwzN2JNRmhQUHZmb1A1QlNlNlIxTHdXbWVmL3RITkxYV0QvYVNlckhaYkx5NTgvZnNPUFRXc004VlFnaHZvL1owQUNPVjdCdEJYa3VGcDhNUWsxU3liNFNuUXhCQ0NMY3htWTNzT2JhRmhwWWFIbG4vclRHOVZsMWpGZlZOMVN6S1hEUGlOb29xY3JIWnJJUUhkMzhCYUxQYk9IRnhIMHRucmtPcGRIeG5mclhzRWpxTm5waUlwSDdiS3E3TXA2MmpoWml3eEY3N3N2T09vRUJCb0YvSXNHTlVLcFVFK0FWei9PSStacWN2RzlQNWlkTGoxVnVIc1owRFp6N21Vc0VwV3R1YjhEY0VrUnc3alZYejdzRFBFT0J5N0IvLzloT3E2c3Q2dFRGdjJncHVXL0dveTdibXRrYjJISHVQL0pJTG1DMG1vc0xpV1RYdmRsSmlwL2M2LzJ6dVlZNmMzME5kWXlWNnJZR01sSG1zV1hBWFdvMXUxSzlQM25NeDJVellwUE9XcUJsOFVwbU5EZm1mVXJpWEVnVzNScy8wZEJoQ0NERnFSbE1uWjNJUGNlanNUbHJhbTVnU2x6SG0xN3hZY0FxQTFJUVpJMjRqcC9BTUlZRVJYQ201QUVDQVh3Z1p5WFBaZTJJcmhlV1h5U3M1UjJGRkxzMnREVmh0Vmw1OC82Zk9jNFA4UW5sdzNkZXByQ3ZGWnJOeS9zcHhRZ0lqYU8xb3ByV2oyWEdNZnhobWk1Rzg0bk9zbkhzYkpyT3h6emcwYWkwS2hhTGZPRythdTRuY29yTlUxNWRKVVp3YjdMV1AvNWU2eGlveVV1WVI2QmRDVlgwcHAzSU9rRnVVelZQMy9KdEw0dGxoYkNjOE9KcjB4Tmt1YmNTR3UzNVowZHJlekYrMi9qZWRwbmJtcEM5SHE5RnhPdWNBcjMzOEd4N2Q4QjFTWXFjNWp6MXdaZ2VmSG4rZitNZ3BySnk3aWZLYVFvNWQyRXQxUXptUGIzeG13UHRHQ0c4MFlaUE9xZjVSM0J3MWsxMlZaejBkaXBoa05zYk1JY1V2MHROaENDSEVxRFMzTnZEODJ6L0VZcldRa1R5WFM0V25iOGgxeitZZEJ1QVA3LzQvbCswaEFlSDgzYjAvSFBUOERtTTdWMG92b2xRcW5VTjBzNll1NUxibGp4QWVITTNGZ3BPa0o4M0d6eERJbm1OYldKQ3hpdERBN3IvWlBucGZBTjdkODMrMHREVml0cGhRcTlTOHZPMDU1ekYzclB3Q1pUV0YyT3cyOXAzOGtIMG5QK3d6bGlkdSt4NnY3L3p0Z1BIYTdYWStPdkFhSHgxNHJjLzlxZkZaM0hmelU0TytiakU4SVFFUlBMVHVteTdKNWJFTGU5bHg2QzJPWDl6SDZ2bDNPTGQzbXRxWkVwZkJtZ1YzRHRqbVp5Yy9wTG10Z2NjMlB1Tk1NR2RPWGNRTGYvc3hueHo5RzAvZDg2OEFOTFhXODluSkQwbUtUdU94amM4NGU5N2YzL2NTMlhsSHlDM0tKajFwbHJ0ZnNoQVQyb1JOT2dFZVRWckc0ZHBjV2l3ZG5nNUZUQkloV2o4ZVNWcnU2VENFRUdMVWJIWWJLYkVaTE14YVEwcnNOSDd5NHRmSC9KcUY1Ym5VTjFXek1ITTEwV0VKenUxSHozK0t6VGEweGU3UFhENkVqOTZYN3p6MFg4NFA4MTAyTFgrTVFQOVFBbnlENk9oc1E2dlJzV3pXclh4MmFodHJGdHlGcjQrLzg5aW5IL2d4UlJWNXZQTFJyL2pDcHU5eDhlcEpibGwwTHdxRmd1YTJSclorOWpMenBxOWtRY1lxY2dyUEVCWVVSVmhRRkFBZkhYZ05vNm1EOEpBWWJsL3h1TFBOZmFjK3hOOFF5THhwSy91TXZkM1l5bzVEYnpGditrb1NvMUlCOFBjTkd0b3ZUd3pMM2F1LzNLczNjY2JVUmV3NDlCYTFEZDNUcjJ3Mkd5YXpFYjNPTUdCN0ZxdUZjMWVPRVJ1UjdOS2pHUm9VU1ZyQ1RDNFZucWErdVlhUWdIRE81Ui9EYXJPeWROYXRMdmZvMHBucnlNNDdjdTJMRVVrNmhlaHBRaWVkQVJvRHY1Ly9KTC9OMjhHeHVueFBoeU1tdVBraEtUeVR2aEVmbGRiVG9RZ2h4S2dGK1lmeTBLM2Z1S0hYUEhSMkozNCtBZHk4NkY3VXF1NlBHQWZQN2lROHlMVkEyOGxMbjVNY000Mm9zSGpuTnJQRnhPSHNYY3hNWFV4TGU1TnplNEJ2RUFxRmd2aW9LYzV0MlhsSG1KWTBCNXZkeHVuTEIxazY2MWFYcEJQZ1RPNGgwcE5tWWJmYk9YTHVFMjVlZUE4S2hZSTl4OTVEcmRhd1pzRmQrT2dNdkxMOVZ5eWJkU3NaS1hNcHJzeW5wT29LajI3NE5nYTlMMWxURnpqYks2c3BJTC9rZ3N1Mm5ycUdGaS9LV3VOTVlNWFk2R3Y0cXNWcUJuQkpNRHVNanVyR2V1M0FTV2RWWFNrbXM1SGttUFJlK3hLaVU3bFVlSnFLbWlKQ0FzSXByc2hEb1ZDUUdKM21jbHhFU0F3K09nUGxOVVhEZmoxQ1RIWVRPdWtFOE5QbytVSEdYZXl0dXNDcGhnS0sybW9vYWEvemRGaGlnb2czaEpMZ0c4YmM0R1RXUkdaNU9od2hoSml3S210THlDKzl3TTBMNzNGSk9NMFdNM1ZOVldSTmNVM1Vzdk9Qc3ZmRVZqWXNlNWc1NmNzQVI2K1VqOTZYbXNZSy92ZU5IemlQZldUOXR6aDQxbEc1ZG1IbUd1SWpwMUJRbnNPakc3N2RienhHVXljWHI1N2tnVnUrMWl2T2Mvbkh1UE9tSi9DNWxwelliRFlVQ2tlUDFlNmpmeU0xUHF2UCthOHBzUmtjUGY4cERjMjFCQWVFOWRwZlVKYUR2eUZRRWs0UE9aZDNGSUNFcUtuT2JaM1hsdTZ4MjIwMHRkYWowL3FnMS9yME9yZSt1UnB3elBlOVhwQi9LT0NvcXR4MXJMOGhFSTFhMCt2WUFMOFE2aHFyUnZsS2hKaDhKbnpTMldWMVpDYXJJek05SGNhNDl0eHgrTGlnKy9uakdmQkVIM2xXZmlOOGJaZmpzVm9KNzl3Qi90TDVKNFFRWWdDN2pyNkxRZS9Idk9rcnFhd3JkUmJXS2F5NGpOMXVKK202SHFUSE56N0Q5b052OE9IbnIxQmFkWlVOeXg1R3A5WHp4S2J2QVFwKysrYS9zbnJCbmFRbnpzWmlOUk1mT1pXVGx6Nm5wYTJSbk1MVEtGQlFYVjlHVVVVZTRLZ2thdEQ3RVJVYVQxSk1HdWZ5aitMcjQwOUs3SFJLcTd2LzhZc0tpK2VwdS8vVnBZZlZack9pdXBZb2YrRzI3Mkt4V3ZwOGpWUGlNZ2p3ZFZTc1hiZjRQcGQ5Wm91SjgvbkhtSjl4MDZoL2wyTDRycGJsc08va2g0UUhSNVBaNHd1TzltczluVDNuN2diN2g3RXdhdzBMTTFjN2UweTdrbE5kSHdtcFZxTUh3R1J4Rkp6cU1MYjNxcERiUmEvMXdXSTFZN1BaZWcwUEY4S2JUWnBobHA3b0FBQWdBRWxFUVZTa1V3d3VvRWNGYjdzZGF2dVpDanMxQ09aRXdPbHFzTmhnU3g1OFFmSjVJWVFRL2JoY2RKYkM4c3ZjdnVKeGFoc3IrZlBXbnpFemRURWJsejNNMmN1SDhOSDVFaGVSNG5LT1dxWGgzalZmSVNRZ2dnTm5QcWE2dm96SE5qNkRRZS9uUEVhdk5SRG9Gd3pBbWdWM2N1bmE4RldOV2tkMFdBSVhycHpBWW5Na2lIa2w1MUFySFI5cmttTFNLQ3kvVEd0N0U3OTg3Uit4WHB0UCtxdlgvd21BdFF2dWRpYWRWcHNWazhWSWUwZkx0YmExYU5SOWY5T3FWQ3Baa0xtS0E2Yy9adW5NZFM2Sng2bWNBNWdzUnVaT1d6RzZYNllZdHVNWDlySHJ5RHY0K3dieDBMcHZ1dlMwQi9nR2Mvdkt4OUdxZFZoc0Z1b2FLemw5K1NBN0Q3OU5jMXNEdHl5NkY4QjVqeWdWdlJORkJZN0V0Q3RCdGRtc3ptMkRIU3VFY0pDazA0djQ5UndGb29EcTl2NlB2VC9ka1hRQ3ZKY0xEMDhIalh4aEo0UVF2V1RYd0k0Q3lHdUFncWJCang4cXBRSlNCajlzWEFqMERTRTJJcG5aNlV0UktCVGNzL3BKdGgxNGxiTHFBcHBhNjVpZnNhclBYaCtGUXNHYUJYY1M2QmRDVVVVdWJaMHR2UDNKQzRDajUvRGcyUjJjelR0TVJ2STg1azN2VHVabXBTMW1WdHBpd0RIazhUZHYvaXYzclgySzBNRHVOWlpYenQzRS9NeFZBTlEyVkxEOTRCdmNzL3BKRkVvbElRSGR4elUyMTJLMzJ5a296MkhsM05zR2ZhMExNOWR3OHRMbjdEajhGdmV0L1NvQUxlMU43RHZ4QVhPbnJlaHoyTzFvMUhiQTlndHdyQVZhcldDYkJDdkZ1ZXZlTnBtTmZQRDVaaTVlUFVsSzdIVHVXZk1WRE5lcUYzY0o5QXQyRHQvdXNqQnpEWDk2Lzc4NGN1NFRsczlhajQvZTE3bTJabGR2cHV0MU9nSFFhUnk5b0ZxTnJzL2pBSXptVG5RYXZTU2RRbHhIa2s0djBuT0lyQUtvR1NEcFhCZ05DZjVRM0FLdFp0aFpBSnVtOUgrOEVFSjRveGZPd0x1NWppL2xNc0xna2VtZ2N0TVhkQXJnMEI3M3REWFdvc0xpZWZqV3A1MGZ0TE9tTGlBcUxKNi9mdkJ6QUJabXJoN3cvSG5UVnpCditncGEyNXVKajNUOFkxTlNtVTlvWUNRUkliSE9PWFhERVJFUzQzeXN1dFlEbWhpZDFpdjVMYXJNUTZsUVVseVpUM05iSXdHRFZKdlZxRFdzWC9vUWIrNzhIVWNqcHpCditrcmUrL1JGWjJFaWR6Tm9ZRllFSkVTRFJjR2tXSjNjSGZkMmUyY2JyMjcvTmRYMVpkeXk2RjRXejdoNXlJbWVueUdBNlVsek9IWmhMeldORlNSRVRTWFFMd1NBcHBiZWRVRzY1bkoyZmFrUjZCOUtSVTFSbjBOb0cxdnFDT254NVljUXdrR1NUaS9TTSttMEExVURKSjBBRDB5RFh4eDNQSDR6QjI2YlFqK0RTWVFRd3Z2ODlDanNMWWE3VStGTE04QXdCditpSG5KL2syUG0raDZteHBZNk9veHRMSmw1eTVDVFJqOURBS3ZtM1E3QTBYTjdtSlkwaDVtcGkzb2Q5K3ZYZjREUjVKZ2pZcitXaHYxcHkzODZoelorOTlIL2R2WmM5VlJkWDBaTFJ4TkdZNGV6QXUyWjNFTmtUVjFJVlgwcEp5OTk3cksrWTMvU0VtYXdmUFo2ZGg1K20zUDVSNm11TCtQeGpkOTFGaVp5SjRNYUVzSWdQQncwdmV2V1RGaWp2YmMvK1B4bGFoc3JlR1REdDEyV09Ca3FzOFVFZE0vWGpBbExSS0ZRT09jSTkxUmNsWTlTb1NUdTJoY2lzZUZKbEZaZHBheTZ3S1dpY20xakpSM0dObWFtTGg3SlN4SmlVcE9rMDR1NEZBT3lnOUhxNk1YMDYrY2ZzVnVTNE1Wc2FEUkNaUnNjS29ObHNUY2tWQ0dFR05jT2xzR2VJdmptSEVmU0tWelZOVlh6L3I2L0VoWVV4YXA1Z3lkeEErazBkVkJWVjBwaWRQY3YrczZibm5ET3dXdnJhR2JyWnkremZzbUQrQmtDQVVmbDJxMzdYcUtsbzRuV2RzY1B3UDl0K1U5OGZmeEpqcGxHMXRRRlhDNDZTMm5WVmRiTXY0dXErbEwybmZpQWhabXJleTI5MHBlc0tRczVldjVUeW11S1NJNlpSdVMxd2tsaTdGWFdsWkpibE0zaUdUY1BtbkMyZDdiaW8vTjE2UVd0cmkvbnd0VVRCUGdHRXhuaStHRGpvL2RsYWx3bSthVVhLS3N1SkRZaUNZQzZ4aXB5aTg0eUxXbTI4NHVWcnZmK1lQWk9Ib3o4dXJQdGcyZDNBakE3ZmFuYlg3TVFFNTBrblY2a1p5R2hyaTdMbW5id0MrejdlSlVDN2ttRHY1eHpQSC83c2lTZFFnZ0I4RllPVEErZEhBbW4yV0ptMTVGM1dENTd2WE9JNFdqVU5WYnh5dlpmWTdQYnVQL212K3R6V1ltaGF1OXM0ZVZ0ejVFY000MzR5Q21ZTFVhTTVrNlNleVFhWFVNZjQ2T21Pb2MvbWkwbTFHb055VEhUQ1BJTHhXdzFzZVBRVy96Z1M3OXhGZ2xxYktuamc4ODJrNUV5ajZTWU5HSWpram1jdlpzUFAzK0ZCOWQ5dmQraG1xM3R6UnpLM3NYeEMzc3grUGlUTldVQlozSVA4ZnQzbm1YNTdQWE1TbHM2cXRjc0JsZGVVd2c0NXVydU9iYWx6Mk9Xejk2QVRxdm5WTTRCc3ZPT01DVXVBMStmQUdvYks3bDQ5UVFBZDZ6OGdzdjdmUE9pZXltcXpPTzFqLytYdWROV29GS3BPWjF6QUsxR3o4M1hDZzRCeEVZa01TdHRDV2R6RC9QcTl2OGxPWFlhWmRVRlhDNDZ5NUtadHpnVFdTRkVOMGs2dlVqQWRUMmRLQnhKWjNJL1NTZkFYYW53MmtWSHIraUZXamhURGJObHFvSVF3b3RaYlpCVEQwL084SFFrN3RIUjJVcEJlUTQ1aGFkNWNOMDNpSXRJSG5GYmVTWG4yZkxwbjBHaDROSDEzeVk4T0hyRWJWbHRWajQ1K2g2eEVjbXNtbmM3ZTQ1dndXUTJjdmpjYmpKUzVya1VEYnFlUnEzbDd0VmZkajR2cWJvS2RNL3RyR21vNFBVZHY4Vkg3OHVHcFE5ZE8wZkRobVVQOGRhdVA3RDk0QnRzV1BxUXkzeTlzdXBDVHVYczUxeitNV3cySy9NemJtTFYvRHZRYTMyWW1icVluWWZmWnZ2Qk4vajB4Rll5VStZemMrb2k0aUpUcEtETUdPZ2FXcDFmZW9IODBndDlIak0vWXhVNnJaNkVxS25rRlovamJONFJUS1pPREhvL3BpWE5ZZm5zRFM3emZnSENnNlA1NHFidnMvdm8zemgyWVM5cWxacmttR25jdk9qZVhrUEViMS94T01IK1laektPVUJ4WlI3QkFlRnNXUHFRTEpralJEOGs2ZlFpTGtubnRYOERCNnBnQzQ2NUpQZW13ZXVYSE0rZlB3WC9kNnVqOHB3UVFuaWozQVpIQmRIVVlFOUhNancvL01vZit0d2U0QmZNazNmOEU2L3ZmSjdOMjM3SmcrdSt6cFM0akdHM3YrUFFXeHk3c0pld29DZ2VYUGVOQVpQQ3dkUTBWR0N4bW9rTWplUGg5VTl6dGV3U2g3TjNjOS9hcHlpcHVzS2Z0LzZNUlpscmlBNVBSS1BXOHNqNmI5SGEza1JUYXoxV200V0V5S25vdFBwZTdkcnNOazVjK0l3OXg3WVE0QnZNRnpiOXZjdFEydlRFV2F4ZGVEZDdqbTF4RktoWmZCOTV4ZWU0ZVBVa2RVMVZxRlVhWnFVdFllbk1kUzVWYWhPalUvbnEzZi9DcFlMVEhENjNtNU9YUHVma3BjOHg2UDFZTVdjamk3TFdqUGgzSVhwYk12TVdsc3k4WlVqSEprUk41VXQzL01PUTI0NEtpK2Z4MjU0WjlEaWxVc25LdWJjTnFlS3hFRUtTVHEraVZ6c3FMSnB0M1FXQmF2cFpxN09uUjZiRDlxdU91WjJGemZCeEFkdzJVZXI0Q3lHRW03V1pIZi9WcVR3Ymh6djU2SDE1Yk1OM2VIWDdyOGtyUGplaXBETWhhaXBxbFlhYjV0MCs2dUdsV28yT3FOQjRIbG4vTGZSYUgwNWQyazl5N0RReVV1YVNrVEtYaUpBWWpsL1l4OEd6TzdCWUxTN24rdmtFOE13alArdTM3Y3VGWjVreGRTSHJGdC9mWjdHaFpiTnV4ZDhReEpuTEJ3a0xqR0ozK2Jzb2xVcHVXWFF2czlLV3VLd2oycE5Db1hER1YxWmR5Sm5jUXhSWDVwR1pNbjlVdndzaGhKZ01KT24wTWdGYXFITXNONFdkZ1pkTjZhSlhPeW96L3NveEJZSy9ub08xQ1k3dFFnZ2hKZ2VkVnMvanQzM1hPZWR4dURKUzVwR1JNbS9RNHhabXJXWmgxc0JMcUFUNmhmQ1Z1MzdnSE41Njkrb3YwOTdaNnR3L0ozMlpjKzFGbTgyR3hXckdicmVqVUNoUUtsVzlsckdJajB6aFIxOTFyUC81Nkladjk3bG1hRTh6VXhjNXErWSt0dkdaWVNmUnNSRkp6a0kwUWdnaHdFMnJpWW1KSXVDNkwzVUhHMTdiWlVNeUpBVTRIamNhdTRmYkNpR0VtRHkwR3QyNG1ZUFlNekgwMGZzU0doVFo3M0ZhalE2ZFZvOVdvME90R3ZnYjBjRVN6dXRKVVNBaGhCZzlTVHE5VE1CMVgyQVBwYWNUSEhNNG41N2IvZnlkeTFBN2hLRzVRZ2doaEJCQ0NPOG1TYWVYNmRuVHFRQXEyb1orN3V3SVdCRGxlR3kyd1oreTNScWFFRUtJNjZRa1RvSTFXY1NJeFVVbkFveWIzbWQza251N2I1UDVQUmZlVFpKT0wrTi9YVStuelE3TnBxR2YvODA1M1pWcjl4UkJYb1A3WWhOQ0NPR3F3OWhPWlYycHA4TVFIbEJSVzB5bmFmSU9LWko3dTdmSi9wNEw3eVpKcDVlNWZuZ3RESDFlSjBDY1AyenNVYm4ydDZkR0g1TVFRb2kreGNYR1VsVlg0dWt3aEFkVTFwVVFHaHFDUXFGQXBWSk51cDR2dWJkN20renZ1ZkJ1a25SNm1jQWV3MnZ0MS80NzFIbWRYYjZZQmZwclN3VmNySVA5OGtXbEVFS01pUVdMNWxOUWRjSFRZUWdQdUZKMmppbFRVMUFxbFdnMG1rbVhnTWk5M2R0a2Y4K0ZkNU9rMDhzRTlsNlNiTmhKWjVBT0h1bXhoTnNMWjhCaUcxMWNRZ2doZXBzeFl3YUdRQTFITDN6cTZWREVEWFFvZXpjS25ZWDQrSGpVYWpWYXJYYllWWGZIdSs1N2U0K25ReGtYRG1Ydm12VHZ1ZkJ1Y2pkN0daZWs4MXBYWjNscm40Y082TDQwQ1BWeFBLNXFoL2Z6UngyYUVFS0lQanp5Nk1PVU5lUng5Sng4T1BjR2g3TjNVMWFmeTdMbFMxR3IxZmo1K2FIUlRNNWxXeHozZHI3WDM5dU85enpQSzk1ejRiMVV6ejc3N0xPZURrTGNPSzFtMkg3VjhiaHIxRWFRRGxZbkRLOGRsUkpDZk9EQXRhRzE1MnZnNWlUd2xiK1JRb2hKcnJ3VlBpbHlyRjhjWVJqYmF5a1VDaFFLQlZrek16aDA4ak11NUoyaTA5Z0pnTDhoY0d3dkxtNllpdHBpOGt2T2N6RDdZOXFzTlN5L2FRa3FsUW8vUHovQ3dzTFE2WFNUcnRmTDIrL3Q3dmQ4TzYzV1d1ZDc3dS92VDJobzZLUjh6NFYzRzNnRlpUSHB1TXpwdERzU3orRXNtOUxUMmdUNE1CL08xMEtuRmY3ak1QenZXc2RTTEVJSUlkeERxVlNpMCtsNDhLSDdPWDc4T0RrWFQzSGt3azUwV2dPbEZZV2VEaytNVWx4MEVwMm1kc0xDUWtsSlQzWU9yL1R4OFNFa0pHUlNKeDlkOS9aRER6L0FzV1BIdk9iZUh1dzkxK3Yxay9ZOUY5NUxrazR2NDFLOTlscDJXRGFDNGJWZGZyQVludHdCblJaSFVhRjNMOFA5NmFNS1VRZ2h4SFhVYWpYKy92NHNYYnFVek14TVdsdGJzVmdzMkd3MjdIYjc0QTJJY1UraFVLQlVLcDNES3dNREE5SHI5YWpWay91ald0ZnI5Y1o3dTYvMzNNZkhCNVZLNWVuUWhIQzd5ZjJYVFBUaXF3RzEwbEg0UjRGaldxZkpDZzJkRUt3ZmZudVJCbmhxSnZ6bTJ0SXBmejRIaTJJZ3dkK2RVUXNoaEZDcjFSZ01CclJhTFVGQlFaaE1Kc3htTTFhcmRkSi9PSi9zdXBiSTBHZzBhTFZhTkJvTmFyWGFhM3E3dlBIZTl2YjNYSGdmU1RxOVVLQVc2anBkdDVXM2ppenBCTGhqS254YTdCaG1hN0hCVHc3QkMrdEFKZU5zaFJEQ3JicVdVbENyMWVqMWV1eDIrNlQ5VU81dHV1WTQ5dnp4SnQ1NGIzdjdleTY4aXlTZFhpaEExenZwckdpRHpMQ1J0L21EeGZDbGp4MjlwZ1ZOOFBKNStQS00wY1VwaEJDaU4vbHdLaVlydWJlRm1MeWtEOThMQmZVb0p0VDFwMzBreTZiMDFEWE10c3NibHlDM1lYUnRDaUdFRUVJSUlTWStTVHE5MFBVVmJHSDBTU2Z3LzltNzc3QTRyblB4NDkrdExMMzNya1lUYWdqMWdwclZYZVFpVzY2eDA1eDdZeWR4NmkvSlRiMDNUbktUNjlpSmt6aXg0eDVYV2E2UzFTV3JBUklTSUJDaUNRU2lpRjYzNy83K0dGaDIyVVVWaEdEUDUzbjJZWGRtZHVZc00wTDd6bnZPZTdoOU1renR5NVpha2JyWkdzelh2MTlCRUFSQkVBUkJFTVl1RVhTNklmdWdzei9WZWEzVHBnejJvM21nVmd6czgvbFR3N05mUVJBRVFSQUVRUkRHSmhGMHVxRUFGd1dEaGlQVENWSTMyeS9iamVYOHBBSnlHNFpuMzRJZ0NJSWdDSUlnakQwaTZIUkRnWGFaenY0S3MyMDYwQTlUVjloTlV3YTYyUUw4TGdlNkRNT3piMEVRQkVFUUJFRVF4aFlSZExvaCsweW5oOTM4dzhPVjdRVDQzcHlCYnJadE92ajFVV21jcHlBSWdpQUlnaUFJN2tVRW5XNG93RVdtRTRadlhDZEF0STlqTjlzVGpkSTBLb0lnQ0lJZ0NJSWd1QmNSZExvaCs2RFRQdnM0bkpsT2tMclp6b3NhZVAxNk1Sd1g0enNGUVJBRVFSQUV3YTBvUjdzQndvMW4zNzNXYURlT3MzNllnMDZBSDgrRHIrMGNDR2gvZFJSZVdDMFZIQklFUVJDdVRrRkJBY2R6ODZpdHFjRlQ0MDFGVmVsb04wbTRUaFBpSjZQVjl4SWJHOFBzekF5bVRwMktUQ1pESnBOZC9zM2ppRHRkMitLY0MrNUlaclZheFZBN043VG1QVEJacE9kV3BKbFRNaVBnTjB1Ry8xalZuZkNOWFFPRmloTDk0ZmxWb0JKNWRrRVF4cURqRGZERGcvQ241WkFXY3ZudGg4dXJMNytHdHROQ1hPZ1V3b05qaVFpT3VYRUhGMFpVUTBzdGpTMDFuR3NveHN0ZnhaWUg3a1dwVkNLWHU4ZC9sSysrL0JyYURqTnhZVWx1YzIzYnpubDlNVjRCU3JZOGNKOWJuWFBCL1lpZzAwMXQvaGhhdE5KenF4VmtNb2p4Z1pmWGpjenhEdGJDTDQ4TXZGNFJEeithT3pMSEVnUkJHRW1qRVhUKzdibC9FaGt3aWN6VXJCdHpRR0hVWkJmdW9hNjluRWUrOGdBYWpRYUZRbkg1TjQxaDR0cDJ2M011dUNkeE84Vk4yVStiUWw5dmpycWVrYXN3dXlRR2JwMDA4SHBQTlh4VVBrSUhFd1JCR0VkZWZmazFJdjNkKzB1NU81bWJ2b0xJd0VtOC91cWJkSGQzWXpZUDAzeG1ONkZYWG42TlNQK0pibjl0ejAxZlFaU2JuSFBCZlltZzAwM1pqK3YwVTBzL0xWWm82aDI1WTM1akJrd09ISGo5bDVPUTN6Unl4eE1FUVJqckNnb0s2TzJ3a0pubTNsL0szYzI4cVNzdzlFQnViaTU2dlI2THhUTGFUUnAyQmZrRmFOdk5aS1l0RysybTNCVG11c0U1Rjl5YkNEcmRsSDBGVzMrNzV5TlJUS2lmVWc2L1dqUVE1SnF0OE5NdnBER2ZnaUFJZ3JQak9YbkVoMDBaN1dZSW8yQkNWQ3JGcDB2bzdPd2NsNW12NDdsNXhJY25qWFl6Ymlyai9ad0w3azBFblc0cXlDN1Q2YWthZUY0M2pITjF1aExpQ1Q5YllPdlJTNjhKZm5BQVduVWplMXhCRUlTeHFLYTJodkRnMk5GdWhqQUtJb0pqYVdwcW9xdXJDNVBKeEhncndTR3ViV2ZqL1p3TDdrMEVuVzdLUHVoVTJsWG9Ic2xNWjcvcFlmQmt4c0RyWnEwVWVPcE1JMzlzUVJDRXNjVFR3OHN0S25rS3ppSkQ0dkJRYXpBYWpSZ01obkVYZ0locjI5bDRQK2VDZXhOQnA1c0s5SFM5dk80R0JKMEFHeWJDNXVTQjErYzY0TDhPUytOS0JVRVFCRWxsZGRsb04wRVlSYlgxMVpqTlpnd0d3N2diNHlldWJkZkc4emtYM0pzSU90MlVmYWJUYVBjM3JYNkV1OWZhKzhvMHlMTHJXWlBYQ0gvSXZYSEhGd1JCRUc1ZUxSMFg2ZFVOL1o5U1krc0Z6dFdkSGJiamFTOXhyQ3RodFZveFc0Wi9ISjdWYWhWZExkMk1PT2ZDZUNTQ1RqZGxIM1QyR2dlZTM2aE1aNzhmem9YMDBJSFhuMWZCbTJkdWJCc0VRUkNFa1ZGVWVZSS92djU5MmpxYnIvcTk3K3o2SzZmTGM0WmNuMTk2bEwwNUgxeHlIKzFkTGZ6KzFhZG9hS20xTFR0ODZuTU9uZHJoc0YxVFd6Mi9mKzBwYWhvcWh0elhHOXVmZFhxZnZaYysvQzNIQ25kZnNqMkNJQWp1U2puYURSQkdSNkJkME5taEI3VUNER2JvTWtDM0VYeFVRNzkzT0NubDhPdEY4SzI5VWhkYmdKY0tJZHdiVnNUZG1EWUlnaUNNVnhXMXhSek8vNXk2cGlwa3lBZ0pqR1QrdEZXa0pzNjZJY2R2YVcra1I5ZUZqNWYvZGUybm83dU5qdTRXaDJWZFBlMFlUSHJPTnpoUCtod2JQaEdaVEVaMWZTa1dpNW5Rd0VqYk9vdlZ3dkhpL1N5WWRndHl1WFR2dmZMQ0dUeFVHcUxDRW9ac2cwN2ZpOEdvSDNMOXBOaXBITTcvbk16VUxOUXFqeUczdXhZaTQrVk1xKy9sMEtudG5EbVhSM2R2Qjc1ZUFTUkdKNU9WY1NzK1huNE8yeHBOUnI0NCtSbUY1ZG4wYUR2eDl3a21NeTJMek5Rc1pES1p3N2FkUGUzc3lkbEtlVTBSUnBPQmlKQllzakkyTWlFNnhha04rYVZIT1haNkR5M3REV2pVWHFST3lHQjU1dTNEY3Y3Rk9SZkdHeEYwdWlrL3RSVHdtU3pRWTRRSkFWRFpMcTJyNzNhY1QzT2tlYXZnZDB2aDY3dWdSU3N0KzIwMmVDcGhRZFNOYTRjZ0NNSjRVbHBkd0ZzN255YzZOSUY1NlNzeG1nd1VWUnpudmQwdmtKV3hrU1d6MWcvcjhWcmFHK25vYm5WWWR1RmlKUnExRnpVdUFrTlhFcUtTYklHZ3ZiTHpCUnpPLzl4aG1VN2ZpOGxzNUlOOUx6bHQvNDI3ZjQ1S3FhYWs2aFJCL21GVTFCUUI0T2NUUkdyaUxQWWQvNUNxdXJPVTFSUlNWVjlLWjNjYlpvdVpmMjc3alcwZkFUN0JiTDdsY1pmdDdPaHU1ZFZQL3Vpd3pHUXhZVERvK1B2N3YzSlluaGlkekliRkQxelI1eGV1M0J2Yi8wUkxleU9wRXpMdzl3bWlzYldXdkpKRGxGWVg4TlZOUDdFRm5sYXJsWGQzLzQzeW1pTFNKODBoTkRDSzRzb1Q3RGp5TmxwZEQwc3pOdGoyMmQzYnlVc2YvaGFkb1plWlNZdFFxenc0V1hLSU43WS95LzFybjJSQzlFQXhpa09uZHJBM2R4dXg0Uk5aTW1zRGRVMVY1QlR0NDJKYkhRK3UrNVpUTUNzSTdrNEVuVzRzd0VPcUhBc1E1QUdWZmN2cmJuRFFDVkxtOWZkWjhNUnVLZE5xc2NMUEQ4UFBGNHJBVXhBRTRWcG85VDNjbnZVbHBrMmVhMXUyWk9aNi9yNzFWeHc2dFoxNTZTdUhOU09YWGJTWDQ4VUhYSzU3ZmZ1ZnJtZ2YzM3ZvajNoNmVObGVWemVVRWVRZnh1elVwU1JHSldObElQdHpPUDl6R2xwcXVIUDVseDMyNGVuaGpVcXBScXZ2cGFLMkdMbGNiZ3RNcDA2YXcvcEZXd2dOaktUNDNBbVNFbWJnNCtYUG5wd1B5RXpOSXRnL2ZHQS9HbThBU3FwT0FhQTE5TkxTMFVoSjFTbThOYjVrcGkzRGFyWFMwZDFDZ0crSVF4c01SajE2b3haZnJ3QUNCNjBUaGtlUVh4ajMzdklmRGxuTm5LSjk3RGp5TnJuRisxazIrMVlBaWlxT1UxNVR4T0taNjJ6TDVrNWR3UXRiZjgzaC9CMWtwQ3l4N2VQQWlZL3A3R25qZ1hYZnNnV1kweWJONVcvdi81TGQyZS96MVUwL0JxU2JEZ2RPZkV4QzVCUWVXUGN0MjQyU2JmdGZwcURzR0tYVkJTUWxUTDlodnd0QkdBdEUwT25HZ2pRRFFhZWYzZmVPRzFsTXlGNmNyeFI0Zm51Zk5IMktDRHdGUVJDdTNiVEo4NXl5TFI1cURVbngwOGsrdlpmMnJoYkNnb2J2ait2S09adkl5dGhvZTIwMEdYanVyWit3WVBvdHpFdGZlVVg3MEtnOTJYZjhJd0o4Z2dFd21ReTh0K2NGSGxqN0pQLysvQytZekFORkNNeG1FMWFzL09PRC8zSFlSMlpxRml2bmJ1TFUyU040YXJ4NTh0Ny9jY3FlYmxqMEFQNit3Zmg1QjZEVjlhQldlYkJ3K21vTzVIM0M4c3piOGZiMHRXM2JIN0NhekViYU81c3Byem5OL0dtcnlNcllTSGxORWZ1T2Y4akRHNTRpMnE1cjd0YTlMMUpWZDVhdjMvVXp2UHFDVjJGNDNiSHNVYWZyTzMzU1hIWWNlWnZtdG5yYnNsT2xSMUFxbE15ZnRzcTJUS1ZVa1ptYXhZNmpiMU5XVThqTXBJV1l6Q1lLSzNLSURrdDB5R2dHQjRRekpXNGFaNnBPMHRyWlJKQmZLSVhsT1pndFpoWk1YKzF3YlMyWWRnc0ZaY2Y2Ym1pSW9GTVE3SW1nMDQzWkZ4UHlzaHZEZWFPTENkbWJIQWkvWHdyZk95QUNUMEVRaE9zeFZQYytvOGtBZ01ZdW96Z2MxQ29QaDh4cDVZVXpXS3dXRXFLUzhkTDRYUEYrYWhzcmJVSG54SmcwSnNTazB0SFR4dmNlK29QRGRqdVB2VWROUXptUDNmNURwMzBZVFFhT0Z1eGsydVI1ZFBWMjJKYjdlUWNnazhtSWpaaG9XMVpRZG96a2hKbFlyQlpPbmozTWd1bXJIWUxPSDMzcFdRQmUzUFkwaWRFcExNKzh6Ylp1VW13YW1XbFpITXo3aFB2Vy9DY0FSL0ozVWxGYnpQMXJueEFCNXdoeWRYMzMzNVRvdjdhdFZpdm5HOHFKQ0lsRG8zYWNLeTR1Y2pJQWRVM1Z6RXhhU0dOTExRYWpuc1NvSktmOXhrVk81a3pWU2VxYnFnbnlDK1Y4ZlJreW1ZejR5Q2tPMjRVRlJlSHA0VVZkVS9Xd2ZFWkJHRTlFME9uRzdJc0pxUlVEejJ1NmJueGI3S1VFaThCVEVBUmhKQmlNZXM1VzV4UG9HNEx2ZFJiM3VaeHpGMG9BNk5GMjJycW9EaVV4S2hrUHRmU2ZVbnRYTThFQkE5MWM1MDVkenAvZitTOCtPL1NtdzN1TUpnTVdpNW5mdi9xVTAvNldabXpFVStOTlUzczlmL3IzajJ6THQ2ejVKb2Z6cFFxMGM5S1dFeHMra1hOMUpkeS85b21yK214dmJuK09sbzVHaDJYUHZmVVRxZjNkTFdqVW5yeS81eCsyZFE5di9DNSszZ0ZYZFF6aDZoV1daUU1RRnpFSmdLN2VEa3htbzhzdXpnRyswbzJOamk2cFFGVnI1OFcrNVVOdjIyNjNyYStYUHlxbGM5VkZQNThnV3RvYm5aWUxncnNUUWFjYkM3Szc2YWV3NjNsVTNlRzg3WTBtQWs5QkVJVGhaVEtiMkxyM1JYcTBYYXpLdW12RUM1MmNxNU9DemcvMnZZUktxWGE1amNWaXhtd3g4L1U3LzR1d29DajBCaDF0WGMwRStZVTViUGZ3aHFld1dDd3U5K0dLcDRjWFV5Zk9CbVE4OTlhUFdaWjVHMG54TXpDWmpjU0dUK0xFbVlOMDliUlRVblVTR1RJdXRsNmd1cjRNa0NxU2VtbDhpQWlPSlNGcWl0TytPN3JieUVoWjRqQyt0TE83RGFWU05XUkcxM09ZczhxQ3M4b0xKZXcvOFRHaGdaR2tUY3dFcEdKVEFCNkRzcHdBSGlycEpvZkJwTC9zdHVwQjIycjF2VTRWY3Z0cDFKNll6RVlzRm92TG9saUM0SzVFME9uRzdMdlhhbzFTUmR0T2cvUm8xMHVGaGtaVGYrRDUzZjJnTnc4RW5qK2VCMHRqUjdkdGdpQUlZMGxuZHh2djdubUJDeGZQc1dUV2VvZmlRaU9ocGIzUjFtM3g1Tm5EZkduajk0Z0ljZjdEL2NHK2w2aThjSVlnZnluSXRHSmwxZHc3bmI3USszcjU4OWJPNTJsb1BuL1pZMy9samg4N2RmWFZxTDN3OTVFcTVDM1B2STB6NS9JQVVDazlpQXlKbzZqaU9DYUxDWUN5bWtLVWN1bnJVWC9RcWRYM1lqRHB5U3Y1Z3NQNU8zanN0aDhTRlJwdjIvL1d2UzlTMTFURmY5enpTMUcxZEJUa0Z1MW41N0YzOGZVTzRONWIvZ09sUWpwL0Zvc1pBTG5NT2ZqclAwLzlQODJYMmhiSGJTMFdzMjNaNWJZVkJFRWlnazQzWnQrOXRsVUw4ZjVRMkNTOXJ1cUFHV0d1MzNjanBRVEQwMHZoaHdjR0FzOWZIWVhHWHJqSGVkaUZJQWpDRFpkL0VUNnZnb3AyNlRGYzVES1lNQXo3S1R0L21tMzcvNFhaWW1MVHNzZVlPaWx6R1BaNmFYbG5ENkdRSzFnNVp4TjFUVlVjTGR6Rkhjc2VkZGltbzd1Vk0rZnlXRFJqclMxSTBLZzlIUXErMk92cDdTUTJmQktaYVZrdTF6ZTAxTERqeU50WXJWWmFPNXY0OU5BYmdOUU45M0QrRHZMTGpwS2FtRUZHeW1MYmU2WlBtY2YwS2ZNQXFldmtzMi85bUx0V2ZKWGd2aUM0bzd1TmJmdGY0bnhET1ZhckZWL3ZBSmJNWEkvZXFLT21VYXI1cmpkb0thbzh6dXlVcGRSZVBPZXliYkhoMTM0bW03WHdXUkhrZEVGMzMvK0RZOTF3WGRzR281NlBEcjVLY2VVSkprU25zR241bHgzRzBhcjZianpvalRxWDd3WHdVRW1aemY2YkZQM1pUTWR0ZFU3YnV0cXUvMWdlS28wSU9nVmhFQkYwdWpHSG9GTW5GZkc1MllKT2dQUVF4OEFUNElWOGFUN1JKek5HdDIyQ0lMZ3ZyUW1lUHdWYlN5SE1DeVlGd0lMbzRkdS9ERGl5NS9yMmNiTGtNSjhjZXAySTRGZzJMZit5TFpnYVNTYXppWUt5WTB5T1M4ZFQ0ODJpbWV0NGY4OC9tSjJhWlF1K3JGWXIyNCs4aFVidGRjV1ZiVUdxdnV2bjdYcE9yODd1TnR0enRkS0QySENwV0ZCTlF6bkIvdUdFQlVYYnh1WmRLWmxNUm1kM0d3dW5yNmI0WEI2cGlSa3N6ZGpBWDkvN2hXMThuOUZrUUNGWGNLcjBDS2RLai9UOURxU0NOa3FGTk9idkJ3OC9jODFkTGIxVU1EME00aUxCSklOeEVITU95N1hkcSt2aDljK2U0V0xyQlZiTnZaTjU2U3VkQWowLzcwQmtNcG5UL0xFd01ENnpQOHZ1N3hNRURJenhkTFZ0Lzc4ZmY5OWc2cHVxWFhhaGJlOXFzZTFURUlRQklpbXFJQzBBQUNBQVNVUkJWT2gwWS9iZGE5dDBFRy9YbTZtcTg4YTM1MUxTUStDUHkrQ0hCNkZMS3J6SXh4WFFvWWYvTncrVVl0aUVJQWczMkJ2RlVOZ01ENmJCdzJramM0d2oxL0hlQ3hlcitQVFFHMHlPVGVldWxWKzFaUk5IV3M3cHZmUm91NWcvN1JZQVVoTm5jVEk2aGExNy84bFg3dmgvZUdsOE9KRDNDYVhWQld5KzVmR3JtaXYwMU5rakZKYm51RnhudFE2TStmVHg4ck5OMzVKZHVJZmtoSmt1dXhRLzgrYVAwQnVrdWNQNngyais0NFAvdG5XUi9QYjl2K1diOS80YUdDaU1CUEQ0WFQ4RDRNU1pMOWg1N0YyK3V1a250b0NrVjlmTmMyLzloQlZ6TnpFN1pja1ZmN2FoZUNraExnUkNRMEhsWExkbXpMcWVheHZnbzRPdjBOeGV6NWExVHpoTWNXSlBwVlFSRmhSTlhWTVZScFBSb2ZEUCtjWnlBT0lqcENxMlVTSHh5R1F5MjloZWUrY2J5NUhMNU1UMDNjaUlEazJndHJHU0N4ZlBPVlJDYm01dlFLdnZZZHJrZWRmNTZRUmgvQkZCcHh1ekR6cGJkSkJnVjhqd1ppZ21ORmhTRVB4bHBUVEc4NkkwM3ArRHRkQitBUDVuQ1dnVWwzNi9JQWpDY0Nwc2hzZG53SjNPdFdadUNvZnpkMkRGeW0xWmo5eXdnTE5YMTgwWEp6OGpNU3JabHRXVXlXVGN1dlJoWHZyd3Q3ejI2ZitSRUpWRTl1bTlMSjY1anFUNHE1dkxNRE10aStXWmQ3aGNkNzZoakRlMlB6dmtlM1VHTFkwdHRjVDNUWlVCY052U2gyMWorWHEwblh4NDRCWFd6TitNVDE5bDMvNU1wU3R0bmMxOGZ2UnRva0lINXVlMFdxM3NPUEkyWGhvZlpreFpjRldmVGJoeURTMjFsRllYTUM5OTVaQUJaNy8waVhQWW5iT1Y0OFg3YlYyM2pTWWp1VVg3OFBVT1lHS3NkTWZJVStQTnBKZzB5bXVMdUhDeHlqYnZha3Q3STZYVitTUW56TEIxM1owNmNRN1pwL2R5dU9Cek5vYy9ic3V3SHM3L0hJQVpTZUxjQzhKZ0l1aDBZNTVLS1VOb3NraVBVTHZpZXRVM1dhYXpYNVFQUEw4S2ZuQmdZT3hVUVJNOHVRZCt1M1QwaXg4Smd1QStKZ2JjdkFFblFGMVRGU3FsbWlOOVg0UUhpd3BOSUNWeEprYVRrWjNIM21YUmpEVzJMb2JYNnZPajcyQTBHVmcxN3k2SDVYN2VBYXhiZUI5djdYeWV4dFlMVEk1TFo5bnNXNjk2Lzltbjk1SjlldTlWdjY5WDE4VXJuL3loTHhpZWlOR2tSMi9Va1dnWHNQUjNvWXlObUhSRjNaQUQvVUo0Wk9QM3lDbmF4OS9mL3hYUllRbG8xRjZjcXl2aFM3ZCsvNFlGK3U2b3Jxa0tnT2EyZXZia2ZPQnltMFV6MXVLaDFwQ1psa1YrMlZGMjUyeWxxYTJlSVA4d2lpdFAwTnpld09aVmp6dWNwNVZ6NzZTNm9ZdzN0ditKV2NtTFVTaVVuQ3c1aEZxbFllWGNPMjNiUlljbE1IM0tmUEpMai9MNlozOGlNVHFaQ3hmUGNiWTZuL25UVmhFZU5Jejk3QVZobkJCL0VkMWNxQ2ZVOTBqUExWYkhDclp0T3NkeG56ZUxBQS80MHdyNHIwT1ExemNWVmtVN2ZHTVgvRytXRkpnS2dpQ010RW11aHhiZU5IUUdMUWFqM3BaOUdXeG0wa0pTRW1laTFYVnpycTZFa3FxVGJMN2xHOFNFSlY3VDhZNFY3cWF3UEljbHM5WVRFUnhqVzk3U2NaRmpCYnM0ZWZZd2Z0NEJCUGlHVUhhK2tGYy8vVC9tVDF2RnBKaTBLeTY2a3BtYVJkWVF3V3BOUXpsdjdYemVhYm5aWW1aMzlsYWl3eExKeXRqSW50d1BNQmoxSEMzY1JlcUVqQ3NlNTJwMU1ab3lLalNlZFF2dkl5UWdnbjNIUHdSQXBWUnpzdVFRczFPWEVoSVFjVVg3RnE1T2Y1Zm84dG9peW11TFhHNHpPelVMRDdVR2xWTE5RK3UvdzY3czl5bXBQb1hKWkNReUpJNzcxenpCaEpnVWgvZUVCa2J5eUlidnNpdjdmWEtLOXFGVUtFbU1TbWJsM0R1ZHhnTnZYUHdnZ2I0aDVKVWM0bnhER1lGK29heGRjQyt6VTVlT3pJY1doREZPQkoxdUxzZ3U2R3pWRGFwZzIzbHpCcDBnZGFWOWVnbjhOaHYyOUZYUXY5Z0xqKytTNXZLY0tjYndDNEl3UWlyN2VsbE1DUmpkZGx6T0R4LzUweFZ0NStjVHlHTzMvb0EzUC84enIzN3lSemJmOGpnVFkxS3Y2bGhhZlM5N2M3Y3hPWFlxUzJhdXA3dTNrN0thUWdyTHNxbXFMMFd0OG1EQjlOVXNtckVHbFZMTnFiTkgySi8zTWYvZThXZThQWDJaRWplTnVJaEpKQ1hNUU9OaW5zUitDb1hTWWM3TDQyY09Tc3RsQ3M2ZXowY2hWK0JwVjcyMHFhMGVrOWxJZUhBTTk2MzVUeW92bk9Gb3dTN3VXdkZWYWhvcmVQSERwNW1idHB6STBIaFVTalZiMW55VDd0NE9PcnBiTVZ0TXhJUk9vTEE4R3l0V0xyWmVJQ1ZoRmthVGdZYm1HdXBiemxOVmQ1YnltaUlVY2dVTHA2OW0vclJiS0szTzUwakJUbktLOXBFUU9ZWE10R1drSk02OHF0K25jR256cDYwYXNzcXhLOTZldnR5ZTljZ1ZiUnNSRXN1RDY3OTEyZTNrY2psTFpxMW55YXoxVjl3T1FYQm5JdWgwYzRGMjNWSGJkSkRnNTFqQjltWU8zdVF5K05FOENQZUdOODlJeTNxTThQMzk4S1YwMkpKeTZmY0xnaUFJRWsrTk53K3NmWkxYUDN1R3N2T0ZWeDEwZW5wNHNXbjVsNWtRbllKTUp1T05IYy9TMkZKTGdHOHdLK2Jjd2N5a1JRNVRXY3hNWHNqVVNYTTRYWjdEaVpLRG5EeDdtSXR0ZGFSUHVycjVRNnZyU3JuUUpFMVQ0cUhTc0diQnZTamtBd1A4MVNvUElvSmoyYkxtbTJqVW51U2QrWUxFNkdSU0o4d2lkY0lzd29LaXlDM2F6K0g4SFpqTUpvZDkrM2o2OGEwdFQzUG8xSGE2dFoyRUJrWXlkVkltSGQydHZQekovNkpXZWhBZk9ZWDFpN2FRa2pqTFZoQnArcFQ1VEpzOGo1S3FVeHpNKzRTeTg0VWk2QlFFd2UySm9OUE5CZG5kVUc3VkRpb21kSk9PNnh6czBYU1lFQ0JsUFkwV3FaejhTNFZRM0N3RnBkN2pxTnFmSUFqQ1NQRlFhM2h3L2JkUktkWFg5UDdraEJtMjU1dVdQWVpXMzBOcytNUWh1ODZxbENwbUppOWtadkpDV2p1YlVDcFVEdE5QOUZlSTdmZlk3VDkwMnNlZEs3NTh5VGI1K3dUeDVkdC9aTnZ2SGNzZXBWZlhiVnMvTTJraE01TVdBbUN4V0RDWmpWaXRWbVF5R1hLNUFybGN6bmNlK0ozVGZ2L3pubDhSNEJzODVHZVR5V1NrSk00a09XR0dVekFyQ0lMZ2pzUkVFMjV1OEZ5ZER0T20zSVFWYkllU0ZRdC9YZ2toZGtIMHNYcjQrczZiYi9vWFFSQ0VtNVZhNVRFc2s5cUhCa1lTRnpIcGl2Y1Y1QmVLbi9mSTlGZTJEMlE5TmQ0RUI0UVB1WjFhNVlHSFdvTmE1WEhKUWtDQmZpRlg5TmxrTXBuRE5CMkNJQWp1U2dTZGJpNW9VTkJwbitrc2I3L3g3YmtlRXdQZ2hkWFNuSjc5Nm51a0FrTmYxSTVldXdSQkVBUkJFQVRCblltZzA4M1pCNTF0T3FreXJGOWZ6eXFkU1pxL2N5enhVOE1mbHNIZFNRUExER2I0eFJINFc3NVVvVmNRQkdHc21CQS8rZkliQ2VOV1RHUTh3TEJrbjI4MjR0cDJiVHlmYzhHOWlhRFR6ZGtIbmMxU0JYTGk3Y2QxanFFdXR2M2tNdmphZFBqWkFsQVAxSlBndmJQd3pUMEQxWG9GUVJCdWRscDlMdzB0b3F1R082cHZQbyt1YjJxUThVaGMyODdHK3prWDNKc0lPdDFjNkVEbGVWcjYvczRsMkkzckhDdkZoRnhaSEFQUHI0SXd1ODk0dGhXK3NnTStxUmk5ZGdtQ0lGeXBtT2hvR2x0cVJyc1p3aWhvYUtraE9EZ0ltVXlHUXFFWWQ1a3ZjVzA3RysvblhIQnZJdWgwYzRFYVVQVDlUZXMwZ01uaU9LNXpMQlVUY2lYQkQvNnhHbGJFRFN6VG1lR1pFL0NqZzlDdUg3MjJDWUlnWEU3bTNObWNheXdhN1dZSW82RGlRaUVUSjAxQUxwZWpVcW5HWFFBaXJtMW40LzJjQys1TkJKMXVUZ1lFMjFWOHZkZzdxSUx0R001MDl2TldTVk9uL0d3QmVOa1ZJOHh0Z0VlM3c5RzYwV3ViSUFqQ3BhU25wK1BscnlLN2FPOW9OMFc0Z1k0VTdFTG1ZU0kyTmhhbFVvbGFyWGFvd2pzZURGemJlMGE3S1RlRkl3VTd4LzA1Rjl5YnVKb0ZoMmxHbWdiTjFWa3h4aXJZWHNyaUdIaHBMYVNIRGl6ck5NQlBEOEh2Y2tBcnBsSVRCT0VtdE9YKys3alFWa1oyb2ZoeTdnNk9GdXppUW1zcEN4Y3RRS2xVNHVQamcwbzFQcWRka2E3dGNyZS90cVZ6WHVZVzUxeHdYNHFmLy96blB4L3RSZ2lqSzdkaFlPeG1SZ1NrQnNPMk10Q2JwZTYyNnllQTF6ajUyK2VsZ3RXSlV2WXovK0pBTmR1S2R0aFZCUkUrRU9kMzZYMElndURlaXByaFJDUE1qWVRrNEpFOWxrd21ReWFUTVhWYUtrZE9IS0NvTEErZFhpb3I3dXZsZjVsM0MyTkZmZk41eW10T2M3aGdPejNtSmhZdG5ZOUNvY0RIeDRlUWtCQThQRHpHWGRiTDNhL3RnWFArR2QzbVp0czU5L1gxSlRnNGVGeWVjOEc5RFQzenNlQTJRdXdLN1RUM1NqL2ovYUd3U1hwZTFlbllCWGVza3dGM1RZSE1DUGpGWVRqZkpTMXYxc0xQRDhQc0NQak9iTWNDUklJZ0NLTkZMcGZqNGVIQjVudnZKamMzbDVMaVBJNFZmWTZIMm92YStxclJicDV3bldJaUU5QVplZ2tKQ1daQ1VxS3RlNlducHlkQlFVSGpPdmpvdjdidnZlOGVjbkp5M09iYXZ0dzUxMmcwNC9hY0MrNUxCSjJDUS9mYVpyc0t0cmFnc3dNeXdtOTh1MFphdkIvOGZUVzhXQ2hOcDlMdmVBTjhhVHM4bUNiTjk2a1E0L2dGUVJobFNxVVNYMTlmRml4WVFGcGFHdDNkM1poTUppd1dDMWFybUlCNFBKREpaTWpsY2x2M1NuOS9melFhRFVybCtQNnExdjk1M2ZIYWRuWE9QVDA5VVNnVWwzK3pJSXd4NC9zdm1YQkZRdTNIZFBabE91M0hkWTdsYVZNdVJ5V0hyMCtIckZqNGZjN0FaOVdiNFo4RnNPTWNmQzhUMGtKR3Q1MkNJQWhLcFJJdkx5L1VhalVCQVFFWURBYU1SaU5tczNuY2Z6a2Y3L3FueUZDcFZLalZhbFFxRlVxbDBtMnlYZTU0YmJ2N09SZmNqd2c2aFNFem5mM0crclFwVnlJNVNKcGE1ZjFTZUtVSWRIMUZoV3E3NE1tOXNEb0J2allEL05TajIwNUJFTnhiLzFRS1NxVVNqVWFEMVdvZHQxL0szVTMvR0VmN2h6dHh4MnZiM2MrNTRGNUUwQ2s0ak9sczZnczY0KzB5blpWdUVIUUN5R1ZTZDlybGNmQmNIaHk2TUxEdTh5bzRmQUh1VDRYYkowc1pVa0VRaE5FZ3Zwd0s0NVc0dGdWaC9CSmZuUVdIN3JVdFdyQUNBUjREV1QyZGFTQUQ2ZzZDUGVIbkMrRTNTeHgvTjkxRytIcytQUHdaN0ttV2ZrK0NJQWlDSUFpQ0lGeWFDRG9GbEhMSGJxTXQvVjFzN2JLZDd0REZkckRNQ0hobEhXeEpjU3dtZExFWGZwTU5YOWtCK1UyajF6NUJFQVJCRUFSQkdBdEUwQ2tBRUdyZnhiWi8yaFQ3Y1ozanVKalFwYWdWOEdnNnZMd09Wc1JKMDYzMHErcUVwL2JCRHcvQ09UY015Z1ZCRUFSQkVBVGhTb2d4blFJZ0ZST3FhSmVlTjd2SWRGYTdlVkFWNlEwL21nZGJVdUVmQlhDc2JtRGQ4UVk0MFFDckV1Q3g5UEUxcDZrNzBiVkRiN01Wb3hhUXlURHJSN3RGZ2oyRjJvclZDaW92SzU3QlZqVCtvdkNHSUFpQ0lJd1ZJdWdVQU1kTVozL1FPU0ZnWUZsL1FPcnU0djNnMTR2Z2JDdjg5UlNjYnBhV1c0R2RWYkR2dkJSODNwY2lCYXJDMk5CYUFmb3VLMWF6Q0dCdVZtYURkRzcwSFRMMFhSYVUzbVlDRXF4aWlnRkJFQVJCR0FQRS85UUM0SmlkNnc4Nkp3Y09kQ2V0YUFlVDVZWTM2NmFWRkFUUExJZW5sOEFrdStEY2FJSFBLdUdoVCtIbmg2RmNCT3Mzdll0RlVwWlRCSnhqaUVXT3NVdEo4eG5RYXJXWXplYlJicEVnQ0lJZ0NKY2dnazRCY0p5cnMzOU1wMFlCY1gzak9zMVc5NWs2NVdyTWpvQy8zUUkvblE5eHZnUExyVWhUcm54OUozeDdMK1EyakZvVGhVdG9yUUNUVHRRaEhvdGt5TUNrb3JYQ1NuZDN0d2c4QlVFUUJPRW1Kb0pPQVhDY0dzUitlcFNrb0lIbnBhMDNyajFqemRKWWVHa3QvR29ScElVNHJpdHNoaDhkaEs5OERudk9nMFhFT0RlRjNsYlFkMXB4TEE4bGpDMHlaRVlOYmZWYTlIbzlGb3ZvamlFSWdpQUlOeU14cGxNQUlNUkY5VnFRdXRqdXJKS2VsN2JkMkRhTlJmT2pwTWZaVm5pOUdJN2FGUnc2MXdHL09RWXZGc0RkU2JCdUFuZ29ScSt0N2s3YkFsYUxDRGpIT2psSzZQV2lzN01UbFVvMTdzZDNGaFFVY0R3M2o5cWFHancxM2xSVWxZNTJrNFRyTkNGK01scDlMN0d4TWN6T3pHRHExS2x1V1NUTG5hNXRjYzRGZHlTQ1RnRnd6SFJldEFzNlJhYnoyaVFGU1ZuUEM5M3dSakhzcVphNktJUDArLzNMU1hqNU5LeUloNDBUSWRILzB2c1RocDlSSzdLYzQ0WENxcUdycXhGL2YzK1VTdVc0L2VMMjZzdXZvZTIwRUJlYXhJd0ZLNGtJamhudEpnbkRwS0dsbHNhV0dnN3R5U1h2K0NtMlBIQ3ZXeFhKZXZYbDE5QjJtSWtMYzU5cjIzYk9kK2VTZC93a1d4NjR6NjNPdWVCK1pGYXJWWFQyRXdEWThEN28rb1pGYmIwZC9OUlM4YUMxNzBsakZHWEE5cnRBS2Y0ZVhyVldIYnh6Rmo2dEFLM0plZjJrQUNuenVUSUJ2TVN0b0J1aXNkQnFxNGdxakcwbTlIUjdWaEFkSFkydnIrK0lmMmw3cHdSZUtJQnZ6b1RiSm8vb29Xeis5dHcvaVF5WVJHWnExbzA1b0RCcXNndjNVTmRlemlOZmVRQ05Sb05DTWI2N3hJaHIyLzNPdWVDZVJQZ2cySVM0R05lcGxBL00xMmxGVkdPOVZrRWErUHAwZUdzalBKb09BUjZPNjh2YjRkazh1T3REK0cwMkZEYU5UanZkaVFnNHh3OGxIcGpOWmd3R3c3Z2MxL25xeTY4UjZlL2VYOHJkeWR6MEZVUUdUdUwxVjk4YzkwV3lYbm41TlNMOUo3cjl0VDAzZlFWUmJuTE9CZmNsZ2s3QlpxaHhuYUtMN2ZEeFZzR1dGQ240L09sOHlJeHc3T0JwTU1PdWF2ajJQbmprTTNpN0JEcjBvOVpjUVJnenJGWXJKcE9KOGRaNXA2Q2dnTjRPQzVscDd2MmwzTjNNbTdvQ1F3L2s1dWFPMnlKWkJma0ZhTnZOWktZdEcrMm0zQlRtdXNFNUY5eWJDRG9GbTdBaGdzNHBnUVBQejRxZ2MxZ281VkxGMjk4c2dYOXZoRWVtUW9TMzR6YTEzZkNQQXJqN0kvaitBZmk0QXRwRkFDb0lidVY0VGg3eFlWTkd1eG5DS0pnUWxVcng2Ukk2T3p2SFplYnJlRzRlOGVGSm85Mk1tOHA0UCtlQ2V4TkJwMkFUYmhkME50b0huZmFaVGxIQmR0aUZlTUlEcWZEYWV2amZMRmdSQnlxN2Y1a1dLK1Exd3A5T3dOMGZTdk4rZmxBR0xkcWg5eWtJN21pOFpUa0JhbXByQ0ErT0hlMW1DS01nSWppV3BxWW11cnE2eG1VV1gxemJ6c2I3T1JmY215aFpJdGlFMldYYUduc0duazhLa0xxQVdvR3FEcW00a0NnbU5QeGt3SXd3NmZHRVVhcDR1LzBjbE5rRitsYWtlVDhMbTZVS3VNbEJzQ1FXbHNRNFowb0ZRUmo3UEQyODNLS1NwK0FzTWlRT0Q3VUdvOUdJd1dEQXc4TmpYRlZtRnRlMnMvRit6Z1gzSm9KT3dXYW9US2RTRGhNRHBHSTNWcVJzWjJyd0RXK2VXL0ZXd2EyVHBFZHROeHlzZ1VPMXpwbm1rbGJwOFVLK2RITmdjUXdzallNWW45RnB0eUFJdzZ1eXVteTBteUNNb3RyNmFvY2lXZU5wT2cxeGJiczJucys1NE41RTBDbllESlhwQkpnY09GQzU5bXlyQ0RwdnBCZ2ZxZmpRbGhSbzBrb0I2QmUxVU5RczNRVG9WOTR1UGY1MUdxSjhZSGFFOUpnVkJocnhMMTBRaERHb1I5dUZoOW9UcGNMNWoxaGRVelZCL21GbzFKNHUzbmxqZFBhMDQrY2Q0TFM4Ujl1RnQ2ZnZzQnhqdkJiSkVvWW16cmt3SG9uYko0Sk5wRjNRMmF3RnM5M2ZPbEhCOXVZUTZnbDNUb0ZubHNPN3Q4RzNNbUJXT01nSDliNnA2NGFQeXVHL0RzR3RIMGpqUU44b2xtNFlXTVQvWVNPdVY5ZU4zcUJ6V3FZempMK0J1RTF0OWZ6cm85K1RWM0pveUczS2E0cjQxMGUvNTJ4MS9nMXNtVEFhT3JyYitNUHIzNk9tb2NKaCtWL2Yrd1Vuem56aDhqMS9mZThYRkpSbHUxeTM3L2lIdlBycEgxMnUrK2UyMzNDKy92TFpzaGMvL0MzSEN2ZllYbHNzbGl0NjlPdnU3V1IzOWxhbmFxTHRYUzM4K2UyZk9GMzc1VFZGUFBQbUR6bFhkL2F5YlJNRVFYQVhJdjhoMkNoa0VLaUJ0cjd2eWhkN0J3SlJVVXpvNWhQZ0FSc21Tbzh1QXh5dGc0TzFjS3pPY1R1TGRXQWM2TDlPUzExM004Smhhb2gwTXlFdFpIVGFQNTY5dU8xcEVxS1MyTGprUWR1eWYzMzBlNkxERXJrOTY1SEx2dDlrTm1HeFhGL2xRcFZTalV3bW83UzZBSzIreC9VMktnOUNBeUtwcUMyKzR2MU9qRWtsTkREUzlucFg5bnMwdGRlVG5ERFQ1ZllXaTRWZDJlK2gxZlV3SVRybDZqNkVjRjMwQmgxSEMzZFJjdTRrN2QwdEtCVXFva0xqV1Rwckk5RmhDU055ekxhdUpucTBYWGdOeXZJWmpIck1acFBMOS9UcXVqR1pqUzdYbGRXY1pzYVVCZGZWcGw1dEYwYlRRT252MXo3N1A2b3ZFNng2cURUODRKRm5BTkFidE9RVzd3ZGc1ZHhOdG0wQ2ZJT1psNzZTL2NjL0ltM0NiRHpVR3ZRR0haOTg4VHBKOGROSmpCcSt5cXdpNCtXczhrSUoyYWYzME5oU1E2K3VCMytmSUtaTm5zdTg5RldvbENxSGJZMG1JMStjL0l6QzhteDZ0SjM0K3dTVG1aWkZabXFXMDVqSnpwNTI5dVJzcGJ5bUNLUEpRRVJJTEZrWkcxMysvY292UGNxeDAzdG9hVzlBby9ZaWRVSUd5ek52UjYzeWNOcjJhb2x6TG93M0l1Z1VISVI3dVE0NkovaExRYW5aQ3VjN1FXY0dqV0wwMmlrNDhsWERMUW5TUTIrR3dpWTRlUkZPTmtxRmlPei82K294U3NIcHdWcnB0VUlHaWY2UUhDd1ZKa29PaGpoZjUreXA0S3owZkNGYVhiZlRjcTJobDdhdVp2SkxqOXFXNlExYTJqcWJISllCQkFkRUVCT1c2TEJzNTdGM09WNTg0THJhOXNTOS8wMkFiekFIOGo2aHZ2bTh5MjM4ZllMSXl0akl6bVB2WHZGK2IxdjZzQzNvUEhIbUM4cHJpcERMNUR6MzFvK2R0cDA2YVE3aHdURTB0ZFVqbDhuNTQrdmZkN25QcjI3NkNZRis0dTdIY0x2WVZrZHUwWDVTRW1jeWRkSWNPcnBhS0NqUDVsOGYvWTZITnp4RmJNVEVZVDltVzJjVFNvV1NRRi9wZkg1MDRGWE9uTXREYjlTeE8yY3IrNDUvNlBRZXZWSEhqaU52cyt2WWV6eTg0U2tpUXFTS3BoY3VWdEhWMDA3S0VEYzByc2VVdUdrc25MSEc1YnJDOG14S3F3dHNyNE1Ed2xtellETWZIM3lOdUloSkdJeDZ0aDk1cTIrdEZhUEp5TE45MTcvWllzSmcxRk5ScStYM3J6NEZnRWJ0eVRmdi9mV3dmd1ozZDZ4d0Z5YVRrV21UNXlPWHk2bW9LV0xmOFkrb2FhaGd5OXB2MnJheldxMjh1L3R2bE5jVWtUNXBEcUdCVVJSWG5tREhrYmZSNm5wWW1ySEJ0bTEzYnljdmZmaGJkSVplWmlZdFFxM3k0R1RKSWQ3WS9pejNyMzJTQ2RISnRtMFBuZHJCM3R4dHhJWlBaTW1zRGRRMVZaRlR0SStMYlhVOHVPNWJvZ0NRSUF3aWdrN0JRYmkzVkpnRytzWjFoa3JQKzRzSmxmWUZNR1Z0a0M2K0k5NlVQQlFENHprQnVvMXc2cUkwN2NxcFJqamY1Ymk5MlRvd0h2U1R2aDV4R3FVMFAydC9FSm9jNURpUHF5QXByamhPWTlzRnArVUdnNDZMclJjNGRucWdTNS9PMEV0emU3M0RzcWJXT21hbExIWUtPdnN0bWJVZXBjTHhqbjEzYndjNVJmdVlIRHVWMkloSlR1K3ByQzJtcXI3VTl2cmhEVTloSHBRMVBYWDJDTHV5MzJQR2xBVk1uektmNlZQbU82eC81Wk0vME5yWnhMZTNQRDNrWjYrdUwrUHpvMjh6YmZJODBpYk01dE5EYnpBamFRRUpkdG1kWG0wWDIvYS9URUxrRkpaa2JPQjBlUTVWZFdkWnQyZ0xjdm5BWFNzZkwvOGhqeU5jdTVDQUNKNjQ5Ny94VUd0c3l5YkhwZlBXenVmSktkbzNyRUZuWjA4N3RSY3JLYThwd2t2alEwbjFLVURLak05SVdzQjd1MThnYldJbUtZbk9BZVJiTzU4bkkza3hrK1BTQ2ZJUHN5MC9WWHFFME1CSVBOU2VsRlNkY25uYzJvdm5zRmdkdTcwcUZTcGl3aWZZdXQ0YVRRYWEyeHNvclM0Z29DOFk5dmIwSlRaOGdzdDlsbGJuNDZseExBYytNMmtoUlJYSHFhb3ZaZUgwMVd5KzVYR0g5UVZseHlpdVBNR1dOZDlrTUpsTWpHUWFDZXNXYmlIQWQ2REF4TkpaRzNqeHc2Y3ByeTJpcGIyUjRJQndBSW9xamxOZVU4VGltZXRZTnZ0V0FPWk9YY0VMVzMvTjRmd2RaS1Fzd2NmTEQ0QURKejZtczZlTkI5Wjl5eFpnVHBzMGw3KzkvMHQyWjcvUFZ6ZEpOeGM2dWxzNWNPSmpFaUtuOE1DNmI5bUsvV3piL3pJRlpjY29yUzRnS1dINkRmdGRDTUpZSUlKT3djRlFGV3hCNm1MYjM3VzJ0RlVFbldPRmp3b1dSVXNQZ0ZhZGxBVXRiWVV6TFZLd2FSalVrMU5uZ29JbTZkRlBvNVF5b3RFK0VPY24vWXoxazdMZzd1cjJaVjl5dWZ6cGw1OWtadEpDVnN5NXc3YnNMKy84ektsNzdSOWUvOTRsOXo5MzZnbzhQUnlqL1libUduS0s5cEVRbGNUOGFhdWMzbU13NmgyQ1RyWEtBNzFCUjJGNURyTlRsMUJkWDhiZTNBK1lPakhUNFE2L3ZjYVdXaEtqa2wydUF5bmdmT3Z6dnhBUkVzZUd4UStna0N1SUNJNGx0MmdmNlJQbjJMN3MvWFBiYjVESlpLeGYvQURCL21FbzVFb0t5ckk1Y2VZZ2Q2MzRxc2dFakxEQjF3NWd1MUZoTkJ1RzlWajFUZFY4Zk9CVkRDWTlDcm5DOW54MnlsTFdMcndYaFVLSnA0Y1hmdDZCVHUrVklTUFFMNVE0dTVzb0JxT2Vvb3BjNXFXdnBQTENHWWRzdk5WcXdkVFhWZmZRcWUwbzVBckhteGllZnR5MThxdTh0K2NGUU9xdVhsUnhuRFBuOHNoSVdlSjAvT1BGQjlCNGVLRldlcUEzNmlnb3ozWjUvZCs5OG11MkFONUw0K1BRL1RHbmFCOXhFWk9KQ1hNTVpHVXltYmpPUjRoOXdBblM3em8yZkNKMVRkVVk3THBUbnlvOWdsS2hkUGg3cVZLcXlFek5Zc2ZSdHltcktXUm0wa0pNWmhPRkZUbEVoeVU2WkRTREE4S1pFamVOTTFVbmFlMXNJc2d2bE1MeUhNd1dNd3VtcjNhb0xydGcyaTNTRFloekowVFFLUWlEaUtCVGNHQ2Z6Ym80YUJqWUZMdnZDcUtZME5nVnBJRVZjZElEcERHZjFaMVNodnRzMzZPeTNiR1FGRWlCNkprVzZURlltQmZFK2twQmFFeGZNQnJyQzZGZTB2eWo0OWxMSC8wT3JjN3hINHZCcUNldjVKQkRkcWE5cTVudTNnNys4czdQYk10NlhYVE5IUW5uNmtyWWZ1VGZWTldmNWR5RkVxSkNFN2gxNmNPMjlVMXQ5ZlRvcEJSNHIxWXFlT1NoOW5RSVhnR0MvTUx3OHc3Z1dPRnVBdjFDMmJ6cWNTNjJTcG5ldVZPWDA5TFJTRXRISTNxajFFZC9UdHB5bXRzYjBCdTAxRFZWbzVBcm1EOXRGUjFkTGJSMU5SUGtGM3BEUHI4d29MNnBHc0FwT0xwZVNRblQrY0Vqei9EY1d6OWhkbW9XODZldDVJV3QvKzJRTWR4LzRtUDJuL2o0aXZaMzRzeEJkQVl0R3JVWEdTbUx5VWhaYkZ2M3hjblBLS3M1VFcxakphR0JrVVNGSm5DYjNmWGM3Lzg5K21jQW5udnJKOHhJV3NEaW1lc0FLWk52TDcvMEtJMnRGN0JZekNpVkttTENKckJzOW0xTys3UFBHQmVVSGVQREE2ODRiZlByRjcvaDhEcDFRZ1ozcmZqS0ZYMW00ZnBZclZicW04K2o4ZkFpSkNEQ3R1eDhRemtSSVhGT1ZZN2pJaWNEVWhYa21Va0xhV3lweFdEVXV4eUxHeGM1bVROVko2bHZxaWJJTDVUejlXWElaRExpSTZjNGJCY1dGSVduaHhkMWZmL09CRUVZSUlKT3dVRzQvYlFwTGpLZC9jNktZa0xqaHJ4dlRHZWlQNnp0NitWcHRFQkYrMEFRZXJaVkdzczdWRm1EaTczUzQwU2o0M0sxb2k4ajZnc3h2Z1BCYUp3ZmVJMkR2ejU2ZzQ3YXhrb3lVN09JRFplNkttcjFQV3cvOGhZcGlUTkppQno0OHJJcit6MkMvTVBJU0I3SXRIeDY2STBiMHM3a2hCbHNYUHdnSHgxOEZhVkN5ZDByditZd0JjV2hVOXNwTE05eGVNK3AwaU9jS2ozaXNHek4vTTNNbWJxTVRjdS9qTWxzeEd3MjhjOXR2MEdwVU5xNkVMNi85NTlPeDgrMjYxSU1ZREliMFJ0MVRsMFVoZUZuTU9ycDBYYWgxZmRRMjFqSkY2YytJeUZ5Q25QU2xnMzdzZlFHSFcxZHpiWXhtYjI2Ym55OUJxWVQ2YjkrQmh1YzhUZWFqQnd0MkRYa2NmTExqakU3WlFtMWpaVWt4VThucDJnZjZ4YmVoMHFwdnFaMlAzYjdEeSs1L29OOUwyRXlTWVdPWmlZdllsSnNHZ0FhRHkrK3VYbm9zWm8zNnQrM08rdm9ic05rTXREZTNVTGVtUytvYTZyaWptV1AyYTZGcnQ0T1RHYWpiWXl4dmY1TWFVZVhkQ2UxdGZOaTMvS2h0MjIzMjliWHk5K3BZQkdBbjA4UUxlMk5Uc3NGd2QyTmc2OTl3bkFLdjhSY25mYkZoR3E3UkRHaDhVd2w3eHZQWXowVUhnQUFJQUJKUkVGVWFYZWp3V2lSem50TlY5L1BUcWp0bHA1M0RkRlR6MkNHY3gzU1l6QVBCZmlvd1ZjbEZVTHlVVXMvYmM5ZExPOS9LRzZTOUdsYnA5VC9PQ2xodXEyeVlVMWpKU0FWS3BrU1A4MjI3WUc4VC9EM0NXYnFwRXpiTWkrTnp5WEhNejd6cHZPWDRmNHVmWHR6dDduTUdnMVZJWFJHMGdKNnRGMGN5UHVZOXE1bTJ4aW1mdjQrUVR5ODRTbmJQb3dtQXg1cVQyUXlHVHFEbGhlMkRueTVWaWxWcUpRcXVuczdBYmgxeWNNT24rdHlCbWVhaEpGejVseWVRMFl1YmNKczFpellQQ3pWTlFkcmFLa0JJRElrRHBQWlJGZHZ1OE9YL2NiV1dvclA1VG05Yi9BMWUralVka3htSXg0cWpkTzIxZlZsdEhaY0pDVnhGanVQdlVkMGFDSXE1V0dLSzA4NGpVMTJPSWJGVE5uNTA3YlgrYVZIT1YyUmU4blA4KzM3ZjR0RzdVbFhUenRHazRINjV2TlNacXN2Nk1ScXBVZmJPZVQ3VFdhajA1aHNZWGk5L1BIdjZlaVd1bDU1ZS9weWU5YWpEdU9HZFhycDdybUhpN2xjKzYrdi9xNjRsOXBXUFdoYnJiN1g2VzlvUDQzYUU1UFppTVZpY2VoNkt3anVUZ1NkZ2dQN01aMzFQVkptcS8vN3ZWd0drd01IQ2cyZGJZSHBZWVAzSUl4WEt2bEFSblN3ZHYxQVFGclhMV1ZGYTd1a2JydEQwWnRCcjRXV2E1eTZVcU1BbFFMVWN1bW5TaTVsVnUxLzJxKzMvK21oZ05YWGRsZ0hMWDEzeG1zYksrbnFhUWVncGxHcXh0VFFVdU13VmNsUTFXdTdldHV4V0MxRUJNYzQ3WDlXOG1LSGpDUkF0N2FUL05LanhJWlBKTnBGQWFMcWhqSnErd0pmZ04vODZ3bUg5V2FMbWRjK2U4YjIrcFo1ZHdNZ2w4bHRkL09QRnV4aVYvYjdmTytoUCtMcDRZVldQNmpid3lDZkhIcmRycHJuNWVrTldpYkhwVi94OXNLMVM0aEs0cDVWWDZkWDEwMVRXejBGWmNkNC90MmZjOCtxcnhQZjE3MXd1UFIzZDlXb1BXbHN2WURWYWlVMEtNcTJ2cUsybUlhV0dycDdPOUFadExZdWtBYmp3UGc3blVITDBZS2QzREx2Ymc2ZDJ1NTBqSU1uUDJWSzNEVDhmYVE3WWpLWmpCbFRGbkF3NzFPbVRwcUR3bTVzcDFiZlMwVk5FVHBETHdmelBnVWdLME1xSkpNWW5jekVtRlIyWmIvUDVsV1BPNHdKUFYyUlMwblZTVnUyN0tFTjN3R2NNN0o2bzQ0M3RqODc1TytqVjljdHJ2TVJ0bUh4QStqMHZYVDJ0Rk4ydm9EMzlyeEEycm5aYkZyK0dES1p6RGIxbE54Rk1hZitzYmI5UDgyWDJoYkhiUzBXczIzWjViWVZCRUVpZ2s3QmdiZEsra0t1TjB0ai9kcDAwaGpBZmxPQ0JvTE8wallSZEFxU0FBL3BNWFZRcnlRclVzYmNsaDN0KzFuYkpYWEh2UjQ2cy9TNEZuSVpyQjZHSVcxR281N1F3RWlLS284RDBweVVMUjJOcUZVZXRtWDl0UG9lVEcxR2poVHNkRmplMUZiUHFybDNPUVNkL2RuTTVabTNPWFVaYkdpdUliLzBLSlBqMGwwV0V0cWIrNkZEMExuSWJscUlnckpzZElaZTVxUXRvMGZiUlU3UlBvY3Y2ZGRxMmV6Ym1CUTc5WXEzMzdidnBlcytwcjJuNjZCWU8rM3lHdzZ6NTA1S2o1RWlsOEgxWHFiK1BrRzJBQTFnZnZwSy9yNzExM3l3N3lXZXVQZS9oelVUVTkxUVJseUVGTWpXTkZiZzYrV1BiMThtZi9YOGV3Z05pQ1E0SUp3dlRuNUdhWFdCclZ0cmNXV2VyVXV1UnUxSjJzUk1NbEtXT0FXZFZYV2xuTHRRd3BkdWRaeDZaODdVNVJ3cjNFM2VtUy9JVE1zQ29LanlCRnYzL2hPcjFZcE1KaU1sWVNhcjV0MUZnRzh3NStyTzRPY2R5T3pVTFBibWZvaENvV1JpVEtwdGZ3ZnlQbUZTN05UTC90dlFxTDE0OHI3L0dYTDlCL3RlY3FvY2ZTMmF0ZkJaRWVSMFFYZmYvODFqM1hCYzI0RERlWnMvYlNXN3M3ZHlwR0FuQ1ZGSlpLUXNSdFdYMGU4ZloyNnYvMmFIaDByS2JQWm4vKzJMRUExc3EzUGExdFYyL2NmeVVHbEUwQ2tJZzRpZ1UzQVM1VFBRSGJLeFoxRFFhVmRNNkt3b0ppUmNoZ3lJOEpZZW1SR082eXhXNkRSQXQySGdaNWY5d3doZCtrSFBqZEpyazhYbDRXNjRHVWtMbUpFa1RWeHZNcHZZdHY5ZnRIUTBjdmZLcnpsOEdRTFgxV3ZidTFwNDlxMGY0K2ZqV05IVDJqY0ZoRUorL1graSs0dW5nTlQxdDZPN2hjVXoxMUZRbGcxQWRGZ2k1K3BLcnVzWUNybmk2cm9SRHZPWHNYUnZPS3V6U0JrR0dZeDArU3FMVlhxa0JrTkd4T1czdjFZeTRNaWV5MjUyVmZ4OEFwa2NsMDVCMlRIYU9wdHNsWWFIZzk2ZzVWeGRDZTFkTFpTZlAwMWlWREp0bmMxbzlUMzRlUWVpTitxb2E2cW1zNis3YW4reGxRRGZZSFQ2WHVxYXFnbjBDK1hXSlE4NWZXRTNtb3g4ZXVnTkpzV2tPVTExNHV2bHo0eWtoZXpPMlVwQ1ZCS2hnWkVFK29ad3k3eTdTVW1jeFNzZi95OFJJYkZPMVU2VkNpV3BpYlBJUHIzWDl1LzFmRU01Rnk2ZVkrV2NUWmY5dkZwOWoxTlBBbnRtczRsa0YxUEVYQzB2bFhTRE55NFNUTEtoeDlhUEpTTnhiUVBNVGwzS2tZS2RWTldkSlNObE1YN2VnY2hrTWxzWFhIdjk0elA3cCtucHZ6blRQOGJUMWJiQi9kdjZCbFBmVk8yeUMyMTdWNHZEMUQrQ0lFaEUwQ2s0Q2ZleUN6cDdJY1h1Lytra3V6RitwYUtZa0hBZDVMS0JET20xMEpxa01hTkd5OEJQKytjR3M0djFaakJZd0dRR3JyRmI3MkFtczRtelZhZlltN3VOOXU0V1ZzKy9oMkQvY051WGxINWhRZEg0ZVFmUTN0WEMxbjB2MHRYVFRvKzJDNVZTN1RCVkJFaDM0R1V5MllpT0I2cXNMY2JYeTUvUXdFaW5kZjBaZ0NzTkpIY2VlNWRkMmU5ZjhiRk5aaU5UNG9Zdk03bmVIK2FHbkNZa0pJVFEwRkJVcXBFZFIvZE9DYnhRQU12ajRQYmg3YUhxNU1qbE43bHEvVGMxaGp2NHYyL05mL0xPenIveXI0OStSNit1bTd0WGZaMERlWjl3eG00Y3A5RTBNQUJjS2tLbGNnZ3c3MWoyS01rSk01ejJ2VHY3ZmJwN08zaHczYmRjSG52Rm5Ec29PMS9BdTd2L3ppTWJ2MHRVYUR4Um9mR1hiZk84OUpYOFk5di9VRjVUUkVKVUV0c1AvNXZFNk9RcjZucXM4ZkRpUCsvNTVaRHJQenYwNW1YM2NTVzhsQkFYQXFHaE1NS1g5ZzAxRXRkMi81eXQvZGVVU3FraUxDaWF1cVlxakNhalErR2Y4NDNsQU1UM1plZWpRdUtSeVdSVTk4M3ZhdTk4WXpseW1aeVl2b0p4MGFFSjFEWldjdUhpT1lmNWJwdmJHOURxZTVnMmVkNElmRHBCR050RTBDazRDYk1ySmpTNEMyUzgzMEQzMjdwdTZEWks4MEFLd28zbXFaUWUxNnJ1eExXL1Y1cjNMNWVxK2xKS3F3c2N4bTUrZnZRZFBqLzZ6cER2UFhScUJ3Qiszb0hjdHZSaG9zTVNiVjBRKy9WM0JkdVQ4NEhUKzd2N0NwZVVuUzkwT2VWS2RZUHpGeVpYV3J1YWhnejhlblJkS0JVcWw1VVpYUkdGaEc1T05ZMlZUbG5CbHZaR3psYm5FK1FYYXN2YURCZU4ycE10YTUvZ2hhMi9wcXUzQTROUngrMVpqOWl5KzJlcjgvbHcvOHNrSmN5Z3FhME91VnhCV0dBVTZ4ZmRmOG11aURtbjk1RmJ2Si9ibGo1TVcxY3pwVFdGdG5YbHRVVjA5cmJqb2RLd2NjbER2TG5qT1Y3NjZIZmN2K1lKQXYwdVA1bDBSRWdzTTVNV3NtMy92NGlQbkV4YlZ6TjNyZnphRlgxZUdZN2pVUWN6Vzh3b0ZPSnIxa2pvN0c0RG1Rdy83d0NINVVmeVB3ZHc2TzZmUG5FT3UzTzJjcng0djIxSWd0RmtKTGRvSDc3ZUFVenNLd3pscWZGbVVrd2E1YlZGWExoWVJYUllBaUQ5bXltdHppYzVZUVplZlZNQVRaMDRoK3pUZXpsYzhEbWJ3eCszWGIrSCs0N2Yzd05HRUlRQjRxK2g0TVMrbU5EZ0NyWnlHVXdNZ09LK0pFNXBLOHdhdnQ1WmdqQW1LQlZLaWlwUFVOTlFUa3JpTEdReUdTZlBIdWF4MjM1NFJXTWtkMlcvVDYrK203U0pzMTJ1NytwcHgycTFrbE8wejJsZC8zalBtc1lLTGpSVk9hMGZxbnJ0WUkvZStuMk1mZE5BREZiZlZPM1U1ZmRTUGpyNENoOS84ZG9WYnovY21VN0J0YjI1SDZEVjlUQTVMaDJOaHhldEhSZHRVK05zWFBLUWJUdWp5Y2pPWSsreWFNWWFoL0dmMTZLMHVvQ1dqa2FTNHFlemRlK0xkUFYwTUgvYVNvb3I4L2p3d012Y3NleFJtdHJxYUc2clo5T3l4M2o1NC8vbHZUMHZzR0h4ZzNoNmVEbnRyNzI3aGV6VGU4aksyTWowS2ZQWmQvd2pUdHRONzFOeTdpUVZOVVg0K1FUeThJYW4yTFQ4eTJ3Ly9PK3Jhdk9LekRzNFhaSExtWE1uV1pGNWg4dGczR3d4TzQzUDFPcDcrZXQ3dnhoeXY4UFZ2Vlp3MXRyVnhKdmJueU01WVFaaFFkRVlqRG9xTDV5aHJxbWF5WEhwcEUrYVk5czJNeTJML0xLajdNN1pTbE5iUFVIK1lSUlhucUM1dllITnF4NTNLTmEyY3U2ZFZEZVU4Y2IyUHpFcmVURUtoWktUSllkUXF6U3NuSHVuYmJ2b3NBU21UNWxQZnVsUlh2L3NUeVJHSjNQaDRqbk9WdWN6ZjlvcXdvT2liK2p2UXhER0FoRjBDazR1TlZjblNNV0ViRUZubXdnNkJmZDB4N0pIVVNuVktCVktqaFZLZzVQQ2dxSWRzb1A1cFVlNTBGVEZ1b1gzT2J4WG8vYWtWKytjcGV6WDF0bEVUUGdFSGgxVU1BV2tRa0l2ZlBEZkxNKzhmY2hDUXE2cWZycmlLcFBaMXRuTWhhYXFTMDQvTWRqU2pJMU1qRTdGWXJXNHJQdzQyTlVFcU1LMW01ZStrdXpDUFp3cVBZSlcxNE8zcHk4cGlUTlpOR090UTdkcXJhNmJjM1VsbEZTZFpQTXQzeURHUlZYa0sxRjVvWVNQRHI3QzhzemJXVGg5TlVjTGRqTTViaXFmSDMySEUyY09jdXZTaDBudXkzS0NOSmJ6b1EzZjRlMmR6L1BudDMvS29obHJtWlc4Q0EvMVFDR0JBSjlnSHRud1hWc1h4bVd6YjJYWmJLa0M3Uy8vOFhVMkxIN0FZV3FpdEFrWlRJaE9jUWhnclpjWUJkblVWcy83ZS82QkRCa1J3YkhzTy80aFpvdUpCZE5YMjRJUnZVSEh1N3YvanQ2ZzVlVFpRNlJNbUVWSVFDU0xacXhsZWVadFErNjdvQ3o3a3NjV3JsMVlZQlN6a2hkUlhsdEVTZFVwYVZsUUZHc1gzRXRHeWhLSHpMbEtxZWFoOWQ5aFYvYjdsRlNmd21ReUVoa1N4LzFybm1CQ1RJckRma01ESTNsa3czZlpsZjArT1VYN1VDcVVKRVlsczNMdW5VNWpnamN1ZnBCQTN4RHlTZzV4dnFHTVFMOVExaTY0bDltcFMwZitGeUFJWTVBSU9nVW5sOHAwZ2xROFkxdGZENzdpNWh2VEprRzQyYmpLeWd4V1ZWOUtmVit4bEN2VjBGS0wzcWdqMlAvRzNjM3g5UERHeDhzZnE5VnE2eHA4c2ZVQ2phMFhDQStLUmk2VDQrY2Q0QkFNZ0RUUDZKZHYveEdCZnFGMDkzYnd3bnUvNE00Vlh5RnRRb2JMNC96UFMvL0p2UFNWYkZyMkdESXhmOTJJUzRxZlRsTDg5TXR1NStjVHlHTzMvb0EzUC84enIzN3lSemJmOHJoVElhekxLVHQvbXJkM1BrOW1XaFlMcDBzVEVxVk9tTVcvUHZvZGNybUNoOVovaDVodzUzcWxRWDZoZlBuMkg3RTNkeHY3am45SVRQZ0VweTdCOW1QbXJvU25oeGU5dWg1T2wrZGd0cGpvNkc2MVZSM3RaelFaMkp2N0lVY0xkaElWbXNCWE4vMEVmNThnOXAvNGlBTjVuNUJidkovWktVdFpPR01OcjN6eUJ6cTZXL25LSFQ5bVYvWjdQUC9PejVnK1pUN1JZWWxVMUJZamw4bVJ5ZVcycVRJc0ZqTW1zd2tQdFFhVDJVUmhlUTdKQ1RPdnVMdTZjSGxlR2gvV0xOaDh4ZHRMYzNnK2N2a05rYnBjUDdqZTlkaGhlM0s1bkNXejFyTmsxdm9yYm9jZ3VETVJkQXBPN0RPZGRTNlNNZE5EQjU2ZkZrR25JQXlwdnFrYXRWcERyNjdITmhib2N2cUxyaVJFVGhuSnBqbFlzMkF6Rm91Rnp3Ny9tOUx6QlVTRnhxUFY5ZkRDMWwrVG1ackYwb3lOZkd2TDA3YnRYOXoydE11dXZRRHY3L2tINysvNXg1REhPblJxaDIxY2E3OE5peDlnVnZLaTRma3d3alh4MUhqendOb25lZjJ6WnlnN1gzalZRV2RNV0NKckZteDJ5UEw0K3dTeGR1RjlKRVlsMjZhamNFV2xWTE42L2owc21iWEI0V2FPVENhLzVtSmFLcVdLSFVmZkJxU3NXT3FnR3lFR281N0tDOFZzV1B3QTB5YlBzMlhHbG1mZVR2cWt1ZXpKL1FDRlFvbFNvY1RIeTUrMUMrNGxJamlHKzljOFFWN0pGeFNVWjFOWW5vUGVvTFVWcnhsS1JIQ3NRM2RQUVJBRWR5U0NUc0ZKb0VZYXUybXhTZ1dEZW96Uy9KMzlnajJsS1RBYWVxU3BMcW82SWNGdjlOb3JDS1BOVStOTnNIKzRRNWV1VTJlUGNMR3ZHK0VmWC84ZWlkSEpwRTdJSURsK0JwbFRsNkhYTzVmUE5ab01uQ285Z2x3bXY2cDVMKzMxenlmbnFqQ0x3YWh6T2FINXhkWTZQam4wT3JXTmxVUUV4N0pselJPb2xDcjI1bTRqcDJnZlJaWEhXVDMvSHFaT2xJb0ZyVmx3TDNxRFkvdDNaYjlIZTFjTGQ2Mzg2cENUcHIreDQxbFNFek9ZbWJUUVlYbUlpd3E2d28zbm9kYnc0UHB2TzgwTmV5VThOZDR1dXhXNnlyUXVucm5PWVNvZjJ6NEc5UjY0MUJ5WUFQLzFsYjhOdVU2bFZQT1R4NTRIY0FwY0g5N3cxQ1gzR3hvWXliMjNmTVAyK3A1Vlg3ZDF0WlhMNWN4T1hlcjBXUzBXaTBQbFZCa2pXMzFhRUFSaHJCRkJwK0NrZjI3Ri9peG5ZeTlNY0N5dVNYcUlGSFFDRkZ3VVFhZmczcVpQbnNmMHlmUG82RzZsb3JhWS9OS2oxRFJXRUIyYXdMeHBxeWl1UEU3WitVSXFhb3Y1VlBZR0UyTlNTWjgwMTZtRS94Y250OVBWMDg3MEtmUHg5dlM5b21NZks5eERUV01GS3FVYWs5bElhWFcrTFRzRHNEdDdLMGFUQWIxQnkvbUdjaWJIcGR2ZTI5QlN5N0hDM1JTV1oyTzFXcG1adEpBMUN6YmJnbzdWOCs4aE5UR0REL2EveE5hOUwxSlFkb3lOU3g2eVZYVUVxWkx2dnVNZjB0aDZnWVhUVjE4MlF4YmdHK3cwamtxNGVWd3FJem5XREZmUXA3eUNDclJ5dVJ3NUlzZ1VCRUVZaWdnNkJaZnNnODc2YnVlZ2Mxb1k3T29icWxiUUJMYzZUak1vQ0c0aHIrUVFUVzExdEhSY3BMR2xocTVlYVlKYlgrOEFsbWZlenR5cEsxQXBWYVJOeUVCdjBGRlNkWkxDOGh6S2E0c29xem1OaDBwRDJzVFpyRnU0QmJsY2pvZGFnNGRLUTFiR3hpR1BLWmNyOFBUd3RzdEdXUjNtUWZUMDhHYkZuRHRzVlhRYldtcW92SEFHbVV4R2VGQTB5ekp1dFcxYlhIbWNnckpqeEVWTVlrWG1IUzdIenNWR1RPUnJtMzdLWjRmZnBMR2xGZytWTks3endzVXFUbGZrY0xvaWx4NXRGOGtKTTFnMmUraWlLb0lnQ0lJZ3VDOFJkQW91UmZsQVhxUDB2TjVGTWFGMHUrblBDcHR1VEpzRTRXYlQxRmJIOGVJREJQaUdFQnMra2NpUWVCS2lrb2dLalhmcTN1cWgxakI5eW55bVQ1bFBkMjhuUlpYSE9WMlJpOEdvdDJWa3BFeGgyaVduclFnTGl1SjdEdzNNY3prdmZTWHowbGZhdXZjTnpzbzhzTzdKSWZlMWJQWnRwQ1ptRUJFU2U4blA2YUhXY01leVJ6RVk5YlpNbUV3bUk3ZG9QNUVoY2F5ZWQ4OVZ6ZE1wWExrSjhaTkh1d25DS0lxSmpBZGNkNWNmNjhTMTdkcDRQdWVDZXhOQnArQlM1R1dLQ2NYNGdwOWFHdFBab3BPMmlmSzVjZTBUaEp2QmlqbWJ1R1hlM1ZmOTVjREh5NCs1VTVjemQrcHkyN3liL1NLQ1k2NnBMZGZTdlU4bWsxMDI0TFJuMy9VeUtqU2VweDc4M3l1cTR0dnZwMS8rNjFXMVQ1RG1nbXhvcWIzbTYwSVl1K3FiejZNek9JLzlIaS9FdGUxc3ZKOXp3YjJKQVFpQ1M1RjJBV1Q5RU5NSnpyQ2JQN3RBWkRzRk42UlVLSy83YnZSWXZwdDlOUUduY0cxaW9xTnBiS2taN1dZSW82Q2hwWWJnLzgvZWZjZEhkZC81L24vTmFFYTlvUzZRRUFnUVJWVFRpeHZZdUpjNGpudmllQjBuamplN3laYmMvVzI1U1c1MjcyWjNFMmYzYnZiYXpvMFQxN2l1SGNmWXVPQUNtR0lRVllBQVNSUTFKS0dDZXBuNisrTWdqUVpKcUkwMDBzejcrWGp3eURsblR2bkk1eHVZajc3ZjcrZWJtSURKWkNJa0pHUkMvMTNSRjdYdDNnTDluVXR3VTlJcGZabzhpS1J6UVkrbFU1UjBpb2o0M3ZLVnl6aFRmY3pmWVlnZm5LbzR3b3laMlpqTlpxeFdhOEFsSUdyYnZRWDZPNWZncHFSVCtwVFpvM0RtdVZadzkzRk96NlJUOHpwRlJIeHZ3WUlGUk1aWjJYUHNNMytISW1Ob1YvNFdUR0VPTWpNenNWZ3NoSWFHQnR3U0xKNjIvYW0vUXhrWGR1Vi9IUER2WElLYldyUDBLU3pFbUxNSnhucWROVzI5ejhtT2c0aUxzNElyVzZGTzB4QkVSSHp1Z1FmdnArSkNFWHVPNk10NU1OaWR2NFdLK2tMV3JsdUR4V0loT2pvYXE5VTY4SVVUa05HMmk0TytiUnZ2dkNnbzNya0VMeVdkMHErZTh6cjdLaVprTm5uM2RoNVdiNmRNSU9iUXZ2cnZaU0p5MEFsTTdQbXgvVEdaVEZnc0ZoNzUxa05VdDUvaTdhMi80ZURKblZUV2x2bzdOUEdoeXRwU0RwN2N5WDkvOW1zcW13dTU4dHJWaElTRUVCVVZSWHg4UEJiTHlPZVBqemZCM3JZOTcvd1p6dlY0NTlIUjBRSDd6aVc0cVhxdDlDczlDazdXRzl1VnJiQzRqM01XSnNQZVNtTTd2d2JXVHgyejhFUkdSamxuQUFuc2wyazJtd2tMQytQZSs3NUdYbDRlSndvTzhPV3hqd2dMamFTODhxeS93NU1SeWtpZlJvZXRqYVNrUkxKblQrOGVYaGtSRVVGQ1FnSmhZV0VCTzh5eXEyM2ZkLzg5N04yN04yamE5a0R2UER3OFBHRGZ1UVF2SlozU3I4a0Q5SFNDMXV1VWljc1M0Y1ptMTIrUkE0SGQzUmJ3MVI0dEZnc3hNVEdzV2JPRzNOeGNXbHBhY0RnY3VGeXVYc3Z1eU1Sa01wa3dtODNkd3l2ajR1SUlEdy9IWWduc3IycGRQMjh3dHUyKzNubEVSQVFoSVNIK0RrM0U1d0w3YnpJWmtZR0cxd0xNU1FTckdld3VLR2t5MXUzc21nc3FNcDVGSkxteHRickFxZDhtVDJRdTdMU1phb09pMnFQRllpRXlNcExRMEZEaTQrT3gyV3pZN1hhY1RtZkFmemtQZEYyL05MRmFyWVNHaG1LMVdyRllMRUhUMnhXTWJUdlkzN2tFSHlXZDBxL0JMSnNTWW9KNWlaNzVuRWRxWU8yVTBZOU5aS1FpNDgyMDFUcXdONEdtdDA5TWJseDAwSWpEM0Vxa0pUSW9xajEySmRjV2k0WHc4SERjYm5mQWZpa1BOaWFUcWRlZllCS01iVHZZMzdrRUZ5V2QwcS8wS005MmZ6MmRZTXpyN0VvNjg1VjB5Z1FTbCtXbTlyZ0RIT3FlbjRqc3ROTmtLc1Zxc1FaVnRVZDlPWlZBcGJZdEVyZ0MrMWZDTWlMSmtVYUZXb0FXdS9Hbkx6MHIyT1pyWHFkTUVGMlZFK05tMm5GYVczRGg4SGRJTWtndUhMUlJSNzNwWk1CWCtCUVJFUWtFU2pxbFh5WUdWMHhvZnBKeExrRHhCV2pUZDNlWklMb3FKOFpNZFdDTHJLYlQzSWlUenU0bE9HVDhjSnFNOTlMT0JSbzRUYk81Rkt2VlNsUlVWTUJYK0JRUkVabm9OTHhXTGlzOUNzcWJqZTF6TFpBenFmYzVvU0dRazJBc3IrSUdqdFhDOHJReERWTmsyTHFxQmxveUxUUTJOdExTVWhVMGxSTW5vcTVxajVHV3lLQ3E4Q2tpSWpLUjZWOXB1YXpCRkJNQ1kxNW4xNXFlK1RWS09tVmlDY2JLaVJPUnFqMktpSWhNVEVvNjViSUdzMndLR1BNNjN6eHBiR3RlcDB4RXdWZzVjU0pTdFVjUkVaR0pSMG1uWEpiWG5NN1cvczlibk9MWlBsNEhOcWN4N0Zaa0lsRVNJeUlpSXVKN0dwTWtsOVZ6MlpUTERhK050TUMwV0dQYjVUWVNUeEVSRVJFUkVTV2RjbGs5ZXpyUHQ0SHpNcU1OdFhTS2lJaUlpSWhjU3NOcjViTENRbUJTT0Z6b01QWXJXeUVqdXU5ekZ5YkRwbFBHdHBKT0VSSGZPM0xrQ1B2eTlsTldXa1pFZUJTbnpoYjZPeVFab2V5c1dYUjB0cEdST1lYbEs1YVRtNXNibEVQOUE3RnQ2OTJLZUNqcGxBRmx4bmlTenZLbS9wUE9SVDNtZFI2dE5YcEZRL1QzcW9pSVQ3ejQvRXUwTjdtWW1qeWJ4V3V2SXpVaHc5OGhpWTlVMTVkVFZWdkdGNS9zWlgvZVFSNTQ2TDZncXN6ODR2TXYwZDdvWkdwSzRMVnQ3M2Q3Z0FjZXVqK28zcTFJRjdWNEdWQkdqR2U3YTgzT3ZpU0VlODYxdStDb2VqdEZSSHppbVY4OVMxeElKcmV0ZlpoRk9hc0Q2a3U1UUdwQ0JvdHlWblBuVlk4U1o1N0NiNTU2anZiMmRweE9wNzlERzNYZGJYdmROd095Ylh1LzI0eWdlcmNpUFNucGxBRjVKWjJYS1NZRXNLUkhiK2VCODZNVGo0aElNSG54K1pkSWo1dko4bm5YK0RzVUdRTXJGMndnZmRKTVhuN3hGVnBhV2dJNk9YbmgrWmRJajVzUk5HMTc1WUlOVEE2U2R5dHlLU1dkTXFDZVNXZlpaWG82QVpha2VyWVBWbzlPUENJaXdTSS9QNSsyUmhmTGM0UGpTN2tZVnMzZmdLMFY4dkx5Nk96c3hPVnkrVHNrbjhzL25FOTdnNVBsdWRmNk81UXh0VElJM3ExSVg1UjB5b0FHTzd3V2pQVTZ1Nlp4SHErRGRzZW9oU1VpRXZEMjdUMUFWa3FPdjhNUVA4aWVQSStDb3lkb2Ftb0t5QjZ4ZlhrSHlFcWQ3ZTh3L0NMUTM2MUlYNVIweW9BeW9zRjhNWk9zYXpmbWEvWW5OaFJteEJ2YmJ1Q1FodGlLaUF4YldYa1pxWW1aL2c1RC9DQXRNWk9hbWhxYW01dHhPQnk0M1pkWnMyd0NDdWEySGVqdlZxUXZTanBsUUdZVHBFWjY5a3VhTG4vKzBqVFA5bjROc1JVUkdiYUlzRWpTRWdPcnNJb01UbnJTVk1KQ3c3SGI3ZGhzdG9CTFRJSzViUWY2dXhYcGk1Sk9HWlNoRExGZDJtTmU1NzZxMFlsSFJDUVluQzRwOG5jSTRrZmxsU1U0blU1c05sdkF6ZjBMOXJZZHlPOVdwQzlLT21WUWhwSjBMa2dHcTlsejd2bTIwWXRMUkVRa2tMbmRiZzNCdkF5MzI0M04zdG5uWjUyMkRtb2Jxb2I5Mzg3aEhOM0NGSHEzRWt5VWRNcWdaQTRoNmJTYWpjU3p5OTdLMFlsSlJFVEduK3I2Q3JidTMrVDFSWHJyL2syY3JqanVkVjVWYlJtL2Z2dWY2TFIxOUh1dk14VW4rSFR2SDNxZDA5N1p4a2U3MzZTbHJmLzVIbTYzbStLeVk4UDhLUmh5NzlQdS9FLzR4VXQvUGV6bnlmRHNQNzZkcDk3OE1WVjE1YjArTzFseW1LZmUvQWwyaDIzSTkvMWc1MnM4L2VaUGFHMGY0RXVQaUF5S3hkOEJ5TVF3WlFoSkp4aERiQTljbk0rNXJ3cHVuVEU2Y1ltSXlPQTRuQTZlZnZNblhHaXU1Zkd2L29pVWhNbWo4cHhQOS82QkVITklkKzlUV0dnNEpaV0ZSRWZHa1pHU2pkUHBJQ0k4aXVyNmNscmFHZ2tMRGUvM1h2dU9iNmVxdHBUMXkrLzBPbTRKc1hDeTVCQXRiWTE4ZGNPMytyeTJxUFFJcjMzOEZBdG5yZUxtdGZjVGFnMmpxUFFvTGUyTjJPeWQyQjIyaS8vYlNYdG5HMjN0emJSMk5OUGEza3hiUnpPckZselArdVYzVU5kNG5xTFNJMzArSXk0NmdiblRsd0RnY05yNzdYRWJLZldFOWEydW9acFA5cjVOU3NJVWtpZWwrL1RlczdNV3NlLzROajdaK3paM1hQMndUKy9kazk2dEJBc2xuVElvUFlmWGxnNVFTQWlNWWtLL3lUZTI5MVVabFd4Tmw3MUNSRVJHMDk2am4zR2h1WFpVbjNHME9JK3o1MDd5cC9mOEw3WWRlQStIMDg3TmErL3YvdnpReVYwVWx4L2pnUnUveDdtYUVsSVQraThrMDJucm9ManNLRmRmY1NzRnAvZmpkSGt2TFpHVm5zUHBpdU1jTHR5TnllUTljR3RLOGpSeXNoYnkxUTJQOGU2MkY2ZzRmNGI3Tmo3Qi9oUGJPVjFlZ01VU1NxZ2xES3NsbEF0Tk5jUkZKNUNlTkpYWTZFbEVoRVVSRlJGRGVsSVdBQmVhYXNnNzlubWZNV2FtemV4T090MXVOMmF6QnBDTmxmYk9OdDc0NUJuQ1F5TzRlOE8zQ1RHSFVGcFY3Slg0VjljYnZaK25LNDVqQ2JGMkg0K1BTU1FwUG8xOUJkdllzdWV0ZnAvaGRyczVkbW9mQmFmMzkvbjVJN2Y5a0xTazRLekFLekpVU2pwbFVGSWpqV0d6ZGhlME9hQ3hFK0xDK2o5L1pqeEVXYUhWRGgxT09GWUw4NVBHTGw0UkVmRm9hbTNnaTRPYmlReVBwcTJqWlZTZVVkZDRudmQzL0o1cmx0NUdYSFRDZ09lZnJUeEpWRVFzQjA3czZENjJjTllxTENIR1Y1UERoYnN4bTh4Y01mZEtubnYzMy9yc1JUU2J6R3pkdjZuWDhXdVczVTVpZkNxNTJVdEpqRXZsMDcxdkV4a1J3MzBibitoMTdwTXYvNURjR2N0WnYveU9QdU9jbVpuTG45MzNUMzErNW5BNk9ISDJFQUMxRFpXNFhLN3UvUzR4a2ZGTVNabld6MzhGR1k1T1d3ZXZmdlJmTkxWYzRPSGIvcHJZS0dPdHRpMTczcUsrMGJOV205Tmx6TW5jdFAwbHIrdVh6cjJLOWN2dndPRjA0SFE2dU8ycXJ3L3ArWGFIamMwN1g4WGxWZ0Vna2NGUzBpbUROaVVhemw3czVTeHZ2bnpTQ2JBaUhUNHZOYlozbjFQU0tTS0JJZjdpYU5ENi9xY2lqanZ2Ny9nOTBaRnh6SjIraEIySFB2VHhONlRkQUFBZ0FFbEVRVlQ1L2RzNlduajF3MTh4STJNZXF4ZGVQK0Q1VFMwWHFMbFFTVWRuRzE4YzNFeHphd01SNFZIa1ppL0RFbUxCN1hhVFY3Q1ZLK1plU1hob0JOKzkrOGREanNudGRtTXltVWhMek9EQm0vNThPRC9XZ0RvNjIzaGp5ek5leHk3ZHo4MWUxdThRWUJtNjlzNDJYdGowQ3hwYjZubm81aCtRbWpDRnB0WUdZcVBpZWZTT3YvRTZONzlvRCs5c2ZZN3YzLy9QaEZyNy90SmlOcHRabExONnlERnMzdm5xc0g4R2tXQ2twRk1HTFNPbVI5TFpBcmtESkpHcmVpU2RYNTZEeHhhT2Jud2lJbU1oNFdMU09aajU3ZVBCNGNJdktTbzl3amR1K1V2T1ZwNGNsV2UwdGpjVEVSYkZIZGM4UXZuNU14dzdsWWZKWkdKZndUYjJIOStPMisybXRLb1lnQmtadVJ3cDNndkExMi81QzVMaTAzank1Ujl5L3czZjY1N2ZtVis4aDdyR2F1S2lQRDJtUDMveHIzQmRNc1MyTHpldXVZK1ptYms4ditrWExKdDNOU3R5cjhWa01uRysvaHpsNTAvM090L2hzRk5WVitiVjQ5cGwxdFFGeEVURzlmdXM2TWhZL3ZhUlh3SHd4Y0gzT1Z5NG0rL2Q2K2tWZlhuemZ4QVNvcTlhdmhRZUdrRkNYQXAzcmY4V0tRbVQyVmV3blE5MnZjcGpkLzdka0llNnpzaVlSMFJZMUpCanNGcEN1ZlhLaDRpUFNSenl0U0xCU244VHlxQU5aZGtVZ0ZVOWFsU1VORUZkT3lSRytENHVFUkYvMkZzSlZhMlFOdlR2ckdPbXZxbUdEM2E5eXVLY05VeWJuRE5xU1dmeXBIUWV1T25Qc1Zxc2ZKNzNEbFpyR0RldmZZQUZNMWQ2blZkYVZVeFQ2d1VPRnU0RW9MMmpGWmZMUlZ0SEM5RVhrenU3dzg2MlBvYk1mblhEWXpDSW9pdEprOUlKQ2JFd0pYa2FIKzErZzRMVCsvbkt0WDlDYVZWUm4vUDM3QTRicDhzTEtLa3M3UFhacEpna1NzNzFQdDVUZW5JV2lYRXBPRjFPTENGV3JCYlAzRUdYeTBtSU9XVEFtR1h3VENZVDkxei9PQUF0YlUxOHR1OGRWaTI0anYzSHQ1TmZ2TWZyWFBmRjRhOVB2dnpEWHZlNWEvMmp2UDNaYndIWXZQT1ZZY1ZTVlZmbU5XZFpSUHFucEZNR2JhaEpaNVRWR0ZKNzlHTGRpaS9LNGM1Wm94T2JpSWcvL0hnblBIa3RSRnNIUG5lc09ad08zdnIwTjBTRngzREQ2bnRHL1hrUllaR2NyamhPU1ZVUjM3bnJmeElSRmtsZFE1WFhPU21USmhNYkZjK2VvNStTTW1reWJSMHROTGJVWXphWmlZNklCWXdlUTZmVFFXUjR0TmUxMlZQbURDbWVPNjk5aEJtWnViejN4Y3ZzUDc2ZERTdSt3cko1Vi9jNjc4bVhmOGlTMmV2Nm5OUFpZV3ZuMzM5dkRObDB1OTA0bkhZc0lSYXZ3a1ViVjMyTnhMZ1VXdHViZThYc2NEblUwem1LM3QzMkF2SFJpV3hZL2hWcUdpcVpQVzF4ditkMjJ0ckJaQ0xNYXZTbXB5WmtESmd3dnIvakZhWk56aUUzZTFtZm55ZkVwZ3cvZUpFZ283OEpaZENHbW5TQzBkdlpsWFIrV2Fta1UwUUN4NFB6NExVVDhPQjc4S2RMSUR2ZUtLSTJYbXplOFFvMUY4N3h6ZHQrZU5sbFNYekY3ckR4NGE3WG1adzhqWlNFeVZUWFYvRDZscWQ3blhmN1ZkL2dvWnUrejVsekoyaHVhOEJxRFNVaExnV3oyWXpOM3NtdXd4L3oxUTJQOGZHWGIzcGQ5Ni9QLzJCUWhWdHVYbnQvOXh5OUJUTlhNRGw1R3BOaWhsZFVJRHcwZ3I5OTVEOEJLQ3pKNTdXUG4rS3hyL3g5bjh0enRMUTFFaFVaNjNYTWRiSDNVM3h2KzRITkZKY2ZZK0dzVlpqTlpsSVRwcENhTUtYZjgxOTQ3MG1pSW1LNWU4TmozY2U2Mm9uRDZhQ3lwb1MwcEV5c2x0RHV6ei9jOVRwSjhlbERudk1wSXIwcDZaUkJHMjdTK2V6RnBWTU9uVGNxMllacnBKR0lCSUNGeVhEdFZQaTN2Y1lmWHpPYklIdVkxKzdPMzhLaHdsMWNzL1Eyb2lKaWFXeTVBQmhWUHdGYTI1dG9iSWtnS2lLbXUxcnNTSDIwK3cxcUc2cklURFVXWms1Tm1OS2RzUFdsb2JtT2tzcENiUGJPN3FWVFFxMWhiRmh4RjNPbkwrbVZkRDV3NDUvaFp1RGh0WmYyUGlYR2VmWnQ5azRhbXV1OFBqZUc5elp6dnY1Yzk3RVFjd2lKOGFsZTV4MHEzTVcwOUp6dWhOUGxjbmt0a2RMWVVzL1V0SmxlMXppZGpoSC85NjF0aDgzSFlHOHp0RGpCRlFETE9vNmtiUU1jTzdXUHJmdmY5U29PVk5kUVRXTkxmYi9YZEhTMlljTEU2ZkxqZ0RFTXU2dnE3Zm42Q3A3YjlIUHUzZmhkWm1jdEdrRmtJdElmSloweWFQRmhFR2t4bGt5eHUrQjhHNlJFWHY2YWFiR1FHQTUxSGVCd0dXdDJydXYvRjVFaUloTktXaFQ4OGxwamJ1ZXBCaWh1OE4yOVRjQ3VUNGQzYlZkUm5LMzdOL1c1cE1oTG0vOERnRWR1L3g5a3BvN2s2Ny9oN0xsQ0RwN2NTYzdVaGJSM3RuWWZQMXowcGRjOHpMam9SS1pOemdHTXVaQmZITnBNcDcyREdabTUzZWVzWG5oZG44OUlUODdDUFlnNW5aY21lVzk5K2l3ek0zTlpsTE9hOHVyVHZQekIvK2wxellFVE83d0tDY1ZGSi9EOSsvKzVlNytsclluQ2tuenV2dTdidUZ3dW5uM25aNnpJdlpiRnM5Y0FSaUdsdXNacVZpM3dqdDFtN3h4eFQyZWtGUmFsd05SMGNKZ1lSTm85L28ya2JUZTFYT0FQbi8rT2xmUFhlLzBDWWYrSkw5aC9mSHUvMXptY2RreVl1bnZmYjF4ekwwdG1yd1dncHFFU2dMVEVxYjJ1cTIybzVIRGg3bDdIb3lKaW1kbWozWXJJNVNucGxDSEpqSVdURjMrUldONDhjTklKY0dVbXZGTmtiSDk1VGttbmlBU2V0Q2pqejFvZi8vMjJhNWpYM1hMbGc5aHN2ZGQwT1hvcWo2T244cmg1N2YzRVJrMGlLVDV0WkFGZUZCK1R5SFVyN2lMRWJPSFk2WDNkeDkvZDlnSngwUW1FaFViUWFXdG5jdkswN3FRekxURUR0OXZOcWZKamJGejF0UUdmOGR5Ny8wWmxiZW1BNTMzcnpyOWxjbklXWUJRcUtqaXpuMUJybU5jUXlXOS81ZSs3Q3hkZGFzL1JUemw2S3MvcjJONWpueE1YbmNEc3JFV1lUQ2FTNHRQWWUreno3cVR6VkhrQkFObFQ1bnBkWjNOMGVnM1hISTVJQzB4Tmd1UmtzQWJRU04zaHR1M1k2RWxjdmZSVzFpMit5V3Q1bW8ycjdtYmpxcnM1VTNHQ3JQUWNyMTVvNkh0NGJaZVNjNFZFUmNRUUZ6MnAxMmRuenhWU2NmNXNyK09acVRPVWRJb01nWkpPR1pLcE1aNmtzN1FKcmtpOS9QbGdMSjNTbFhUdXFnQ1dqMXA0SWlJQ1RFdlA2ZlA0dWRvU0FLYW16U0lsWVhLZjV3eEhmRXdpcXhkZXo5NmpuM2NmYzd2ZHVOMXVibHB6UDdPbXpxZmd6QUVLVHUrbjVrSWx1L0kvNW82ckh5WXJQWWZ6OVJWTWloM2NuTXVGczFheGJ2R05mWDdXMkZMUDd6L3dIczViWEg0TXQ5dk4zT2xYZUIyUENJOG0rcEw1bDEwdVhjK3h2YU9WZmNlM3NXSDVWekNaVEFDc3lMMlczNzM3YjVSVm5TSXpiUWJIVHU4aklUYTUxODloZDloR25IUktiMWN1dWJuUDR5MXRUYnkrNVdubVRyK0NPNjUrZUZEM2NqZ2RuQ3c1Qkpobzcyd2pJc3o3dCtuTDVsM054bFYzanpSa2thQm5IdmdVRVkrc0hyOFlMbWthM0RXTFVpRHM0anpPSmh1YzZIL0toWWlJakRHN3c4NzdPMTY1N0h5NDRXaHVhd1RvcnVqcXZGaXM1ZGwzZm9ZbHhFcDFmUVVGcC9kenZyNWlVRDJZWUZUSVRZcFA2L05QZkIvRmdrNldIQ1k4TEpMcFE2eDgyOFhoZFBER0o4L2dkRG9JRDR2a3dJa2RiRCt3bWZ6aVBZU1lROWh6N0RQS3o1K2hxUFFJSythdjk3clc3ckRqZHJzSnRZNStFU2N4UkVmR2N1YzFqM0M0Y0RmYjlyODNxR3NPRis2bXZiTU5oOVBPUjd2ZkdPVUlSWUtYa2s0Wmtxd2V2eGdlYk5KcE5jT3lIaU80dmp6WC83a2lJaksyMmp0YU9IUHVCTSsrOHpQS3o1L3gyWDFQbkQySTFSSkt5c1dLb2hYbno5RGMxc2pONng3Z3FpdHU0YzFQZnMzOEdjdFpubnNONzJ4OWp2Yk9OcDg5RzR5aVNZVWwrY3pPV2pUc3RUSXRJUlk2Yk8zWUhUWTJiWCtSM2ZsYk9IdnVCQjJkYldSbnpLT3MraFFmN1hxZG1NZzRycGh6cGRlMUxSZVQ3dkN3UWN4REVaK1pNMjB4MTYvOEtvbHgza094WEM0WEpreGV4OW83Mi9oODN4L0pTTTNtZ1J2L2pDUEZlL2pqdGhmb3NMV1BaY2dpUVVIRGEyVklocE4wZ2xIRmRtZUZzZjNsT2ZqbWZOL0dKU0lpQTd0bTZXMWNzL1EycjJPeDBaTjQ5UGEvNFpXUC9vc1gzL3NsOTI3OExqTXk1bzNvT1hXTjUva3M3eDFXenQrQTFXSk1SRnkxNERybXoxeEJaSGcwejczN2IwU0dSM1BUMnZzQk42ZktDM2pwL1gvbmtkdi9SL2Y1ZmNrN3R0V3I0RTlQbHhZWk9uWjZIdzZublhuWlMzdWQrMy9mK0ZIM1VObEx1VnhPci9tZVg3LzVCNWhNNWw3REx1ME9PeC9zZkpWRGhidTQ0K3B2WWdteGNQek1RV291VkJJUkZzbnhNd2N3bVV5a0pXYjIrL1BJNkZpOThIck9uaXRrWDhFMnJKWlEyanBhT1Zkemx2UWtUNkVndThQT0cxdWVwcTJqaFhzM1BrRm1halozYi9nMjcyNTdnWk1saDVtVk9SK255OEg1K2dvT250aHB6QkUxbWNEdHh1bHk0blE2TUpsTWZhNzlLaUs5S2VtVUlaa2NiZlJjMmwzUTJHa01sNDBkeEhTVk5aUGh5WXZieFExUTF3NkpFYU1hcW9pSURGSkVlQlFQM2ZSOVh0NzhIeFNWSGhseDBwa1FtOHdOcSs3eEt0NFRINU5JZkV3aStVVjdpQWlMNHNHYnZ0K2RZRDU0MDUrelpjOWJsMDA0QVdaUFc4ektTNGF4ZG1sdWJlQ3R6NTd0M2c4UGkyUm1aaTdUSi9jZVdudlQydnVJQ0l2cTh6NEZwL2RUVm4ycWU3OXJlUENsbWxvdmtGLzBKU3R5cjJWUnppckFXQVptNi81M0FRaXpock54MWRlNmwrV1FzWFdodVliTk8xOEZ3R3d5azVhVTZUVUV1cXo2RkNXVlJheGZmbWQzQmVlNTA1Y3dPWGthQjAvdTRGVFpNY0pESXltdEt1SjB4ZkUrbjVHVHRWQkpwOGdnbWR5RHFUOHUwc04zUGphV0JnQmpxWUNGeVlPNzdrOC84UlFoK3NGU3VIWEc2TVFuSWpLYTlsWEIvN2NkL3M5NnlCMWMvWnRoZS96eHgvblJZODhNZktLUDJPeEd0ZFgrZWdGOXhlbHlEbnZJNjNoeXV2dzQweWJQN2xVcDFWYy8zMDkvOHpoUFBQRUVTVWxKSkNjbll3Mmc4clZqM2JiN2N1elVQbkpuTEJ2VXVWMkZzVnh1RnlhVENST21YdTk5S0FMNTNZcjBSWE02WmNoR01zUzJpK1oxaW9pTVA2SFdzRkZQT0lHQVNEZ0JzalBtOXBsNEJNclBGK2dHbTNBQ21FeEdrbWtKc1JCaURobFJ3aWtTalBUL0dCbXk0U2FkcTNza25mdXFqU0c2SWlJaUlpSVMySlIweXBCNUxadlNPUGpyWnNaRDRzWEs4UTRYN0svMmJWd2lJb0VtTzJ1V3YwTVFQOHBJendJWWs5N25zUmJzYlR1UTM2MUlYNVIweXBBTnQ2Y1ROTVJXUkdRbzJqdmJxS29yOTNjWTRnZVZ0YVVCdlhSSE1MZnRRSCszSW4xUjBpbEROdVZpQlZ1QStnNW9kd3orMnA1SjUrNEszOFlsSWhKb01xWk1vYnF1ek45aGlCOVUxWldSbUppQXlXUWlKQ1FrNEhyRWdybHRCL3E3RmVtTGtrNFpNck1KTW1JOCs2Y2JCbi90c2pTd1hHeDFkUjNHOGlraUl0SzM1U3VYY2FiNm1ML0RFRDg0VlhHRUdUT3pNWnZOV0szV2dFdE1ncmx0Qi9xN0ZlbUxrazRabHVFT3NiV2FZV21xWjM5bmNJNnNFUkVabEFVTEZoQVpaMlhQc2MvOEhZcU1vVjM1V3pDRk9jak16TVJpc1JBYUdocHcxVkk5YmZ0VGY0Y3lwbmJsZnh6dzcxYWtMMnJsTWl3am1kZTVMc096L1ZtcGIrSVJFUWxVRHp4NFB4VVhpdGh6SkxpK25BZXIzZmxicUtndlpPMjZOVmdzRnFLam93TjJEVWVqYlJjSFRkczIzbTFSVUx4YmtVdFovQjJBVEV3OUs5aVdEakhwWERzRi9uMGZ1TnhRMFFKbkdtRjYzTURYaVlnRUc1UEpoTVZpNFpGdlBjUkxMLzZldDdlZVpucjZQTklTTTBsUG11cnY4TVJIS210THFhb3I0MVRGVWN4aERxNjhkalVoSVNGRVJVVVJIeCtQeFdJSnVDR1l3ZEsyUGUvMkNLWXdaMUM4VzVHK0tPbVVZUmxKVDJkc3FESEVOcS9LMk45YXBxUlRSS1EvWnJPWnNMQXc3cjN2YStUbDVYR2k0QUJmSHZ1SXNOQkl5aXZQK2pzOEdhR005R2wwMk5wSVNrb2tlL2IwN21HWEVSRVJKQ1FrRUJZV0ZyRERMN3ZhOW4zMzM4UGV2WHNEcm0wSDg3c1Z1WlNTVGhtV3pCaWpvSkRMRGVmYmpBcTJFVU5vVFZkbjlrZzZTK0dSK2FNVHA0aElJTEJZTE1URXhMQm16UnB5YzNOcGFXbkI0WERnY3Jsd3U5MytEazk4d0dReVlUYWJ1NGRkeHNYRkVSNGVqc1VTMkYvVnVuN2VRRzdid2ZwdVJYcFNhNWRoTVpzZ0l4cEttNDM5MGlhWW5URDQ2Ni9LaEYvMkdHSjd1aEd5MWRzcEl0SXZpOFZDWkdRa29hR2h4TWZIWTdQWnNOdnRPSjNPZ1BseUhxeTZsczZ3V3EyRWhvWml0VnF4V0N4QjB3c1d5RzA3Mk4rdFNCY2xuVEpzV1hHZXBMTmtpRWxucE1WWVBtVnZwYkcvdFJTeUYvZytSaEdSUU5LMXhJTEZZaUU4UEJ5MzJ6M2h2NVNMd1dReTlmb1RUQUs1YlFmN3V4VUJKWjB5QWxteDhNWEY3YUhPNndSamlHMVgwcm10RFA1RVNhZUl5SUQwcFZVQ2xkcTJTT0JTMzc0TW0xY3hvY2FoWDM5bEJsZ3V0c0NLRmlodThFMWNJaUlpSWlJeWZpanBsR0diMW1NTzVwbGhKSjJSRnFPS2JaZHRaU09QU1VSRVJFUkV4aGNsblRKc1diR2Vuc3JxTnVod0RQMGVWMmQ2dGo4dDhVMWNJaUlpSWlJeWZpanBsR0V6bTJCcWpHZC9PTU5qMS9VWVludStEWW91K0NZMkVSRVJFUkVaSDVSMHlvaGt4M3UyVHc4ajZleXFZdHRscTRiWWlvaUlpSWdFRkNXZE1pSmVTZWN3NW5VQ1hOTmppTzNucFNPTFIwUkVSRVJFeGhjbG5USWkyVDJLQ1EybnB4Tmd6UlR2SWJhRkdtSXJJaUlpSWhJd2xIVEtpSXgwZUMwWVEyeFg5QmhpcXlxMklpSWlJaUtCdytMdkFHUmlTd2lIbUZCb3RrR0hFeXBiSVQxcTZQZTVlaXJzT21kc2YxNEtqeTMwYlp3aUlvRWdQeitmZlhrSEtDOHJJeUk4aWxObkMvMGRrb3hRZHRZczJqdmJ5TXpNWU5ueXBjeWZQeCtUeVlUSlpQSjNhR01xRU51MjNxMkloNUpPR2JHWjhYRHd2TEY5dW1GNFNlZTZpME5zSFM1amlPM0plcGlkNE5zNFJVUW1zaGVmZjRuMkpoZFRrMmV6ZU0xMXBDVm0rRHNrOFpHcXVuS3E2OHJZOFdrZUIvWWQ0b0dIN3NOaXNXQTJCOGVBdEJlZmY0bjJSaWRUVXdLdmJYZS8yMC95T0xEdklBODhkSDlRdlZ1UkxtcnhNbUsrS0NZVUZnSXIwejM3cW1Jckl1THh6SytlSlM0a2s5dldQc3lpbk5VQjlhVmNJQzB4ZzBVNXE3bnpxa2VKTTAvaE4wODlSM3Q3TzA2bjA5K2hqYnJ1dHIzdW13SFp0cnZmN2RXUEVtZk9DS3AzSzlLVGtrNFpzWjVKNTVsaHp1c0U3eXEybjVXQWUvaTNFaEVKR0M4Ky94THBjVE5aUHU4YWY0Y2lZMkRsZ2cya1Q1ckp5eSsrUWt0TFMwQW5KeTg4L3hMcGNUT0NwbTJ2WExDQnlVSHlia1V1cGFSVFJzd1hGV3dCMWs2QjhCQmp1NjREOWxXTkxDNFJrWWt1UHorZnRrWVh5M09ENDB1NUdGYk4zNEN0RmZMeTh1anM3TVRsY3ZrN0pKL0xQNXhQZTRPVDViblgranVVTWJVeUNONnRTRitVZE1xSVRZdURyaW54NVMxZ0grYmZuNkVoY08xVXovNkhaMFljbW9qSWhMWnY3d0d5VW5MOEhZYjRRZmJrZVJRY1BVRlRVMU5BOW9qdHl6dEFWdXBzZjRmaEY0SCtia1g2b3FSVFJzeHFoc3dZei81SWVqdHZtTzdaM2xFT0xmYmgzMHRFWktJckt5OGpOVEZ6NEJNbDRLUWxabEpUVTBOemN6TU9od08zTzdBbW5RUnoydzcwZHl2U0Z5V2Q0aE8rS0NZRU1EOEowaTVXdjNXNjRkT1NrY1VsSWpLUlJZUkZCbHhoRlJtYzlLU3BoSVdHWTdmYnNkbHNBWmVZQkhQYkR2UjNLOUlYSlozaUUxNUo1d2g2T2dGdXp2WnNhNGl0aUFTejB5VkYvZzVCL0tpOHNnU24wNG5OWmd1NHVYL0IzcllEK2QySzlFVkpwL2lFcjRvSkFkd3d6Yk5kZEFGS20wZDJQeEVSR1IvVW96TjBicmRiUXpBdncrMTJZN04zOXZsWnA2MkQyb2FxWWYrM2N6Z2RJd2x0UUhxM0VreVVkSXBQK0dwNExVQmlCQ3hMOCt5L2YycGs5eE1SRWYvNzR1Qm1udC8waXlIMTZwUlhuK2FMZzV0cDcyenJQclk3Znd2LytPeDNCMzJQMzMvd24zeTY5dzlleDJ6MlRocGJMdlQ1cDc4RXh1Vnk4ZEh1TnpsNTluQ2ZueDg0c1lNM3QveDYwSEdKYit3L3ZwMm4zdnd4VlhYbHZUNDdXWEtZcDk3OENYYUhiY2ozL1dEbmF6ejk1azlvYmRkdnZrVjh3ZUx2QUNRd3BFUWF5NTEwT0tIWkJyWHRrQlF4L1B2ZE9OMnpaTW9uSmZDZFJXQTJYZjRhRVJIeDl1dTMvcEhxK29wZXg1Zk91Wkpicm54d1RHTkpqRS9qODMzdnN2M2crMXl6OUxaQlhiUHo4RWVVVmhXemV1SEdZVCszbzdPTlRudUgxN0ZESjNmeDRlN1grenoveHRYM3NtSis3MlU4ekdZenpXME5mUFRsRzJSbnpNTnFzWHA5ZnVMc0lVeW0wZm1IU2oxaGZhdHJxT2FUdlcrVGtqQ0Y1RW5wUHIzMzdLeEY3RHUralUvMnZzMGRWei9zMDN2M3BIY3J3VUpKcC9qTXJFbHdwTmJZUHQwd3NxUnozUlNJc2tLckhSbzdZZmM1WXgxUEVSRVp2UGJPTnBJbnBUTTdhN0hYOFNuSjAvcTVZdVNxYXN1b2I2N3A4N09FMkdScUc2b29PSE9nejg5blp1UVNhZzBEb0tubEFvV2wrY3pLWEVENStkUGQ1OVEzR2ZjK1cxblk1ejB5VTJjUVlnNFpNTTdvaUZqKzVJNi84VHIydXovKzYyV3Z1WDdsVjNubXYzOUthVlVSTXpMbWRSKzNPMnlVVmhWeHcrcDdCbnl1K0VaN1p4dHZmUElNNGFFUjNMM2gyNFNZUXlpdEt2YnFxYTZ1TjNvL1QxY2N4eExpK1NWQmZFd2lTZkZwN0N2WXhwWTliL1g3RExmYnpiRlQreWc0dmIvUHp4KzU3WWVrSlFWbkJWNlJvVkxTS1Q0elBkNlRkQlkzd0lvUi9OTFJZb1lOV2ZCdXNiSC80UmtsblNJeVBuU051cGdJL1JNZHRqWm1aTXhqL2ZJN3h1eVpCMDd1WUYvQnRuNC9yMitxNmZkTC9KL2U4MU1TNDFJQVl6aXUyKzJtc0RTZnd0TDhYdWUrK040dis3ekhYMy85RjVoTVpzNmNPd0ZBdTYyTmh1WmFDczRjSUNFbW1iU2tURHBzYlVSRnhCQWZrK2gxcmRuc1Bldkk0WFR3V2Q0N1hzZm16MWpPcWZJQ1RwVVhBREIzMmhJYVd1cXcyVHRwYlcvbXdJa2R2V0thTy8wS0lzSWkrNHhYaHE3VDFzR3JILzBYVFMwWGVQaTJ2eVkyeXBqanMyWFBXOVEzbnU4K3ora3k1bVJ1MnY2UzEvVkw1MTdGK3VWMzRIQTZjRG9kM0hiVjE0ZjBmTHZEeHVhZHIrSnlxd0NReUdBcDZSU2ZtZGxqWG1mUmhaSGY3NFpwbnFUenkzUFEwQW54WVNPL3I0aklTS1JIRy85N3JzVlk1bW04Y3JsYzJPeWRoUHNoMlRHWlRQekZBNWZ2TmV4TFpManhIN2Vrc29qOUo3NWc1ZndOWEhYRkxWN243Q3ZZeXRiOW0vanJyei9aNXozQ1F5T29yaXZuajF1ZkI4RGh0TlBRVkV0SlpSRkw1MTVGV2xJbVZYVmxKTWFuOWJyV0RkQmpoS3piN2FheTFsaTdxN1NxbUVreFNjUkV4WHRkazVrNmc3eUNyVmhDck93NSttbjM4VTViTzI2M20vQ3dTTExTWmlucDlKSDJ6alplMlBRTEdsdnFlZWptSDVDYU1JV20xZ1ppbytKNTlKS2U2L3lpUGJ5ejlUbStmLzgvZC9lZ1g4cHNOck1vWi9XUVk5aTg4OVZoL3d3aXdVaEpwL2pNckVtZWJWOGtuYk1USURNR3lwcU5Md0pienNMWFpvLzh2aUlpSTVFZUJXRWhjR3FFbGJwSFczdG5Ld0Rob2Y1SmRxSWpZNGQxbmR2dDVvT2RyeElURmMrMXkyN3ZsU3gwRFpPOFhCS1hscFRKM3o3eW53RDg5cDEvSVQwNWk1dlgzZzlBYlVNVnhXVkh1WHZEdDN0ZEZ4a2V6WkdpUFVTR1JXTU9DV0ZhZWc0UDMvcFhBUHpMODk5blJlNzZYdk05VDVVWFVGNTlta1U1cTczbS9yMzQzaStKam96anJ2V1BEdU8vZ3ZRblBEU0NoTGdVN2xyL0xWSVNKck92WURzZjdIcVZ4Kzc4dXlFUGRaMlJNWStJc0tnaHgyQzFoSExybFEvMTZpa1hrZjRwNlJTZm1SNEhJU1p3dXFHcUZWcnNFRzBkK0xyTHVUa2JmbjJ4VU9EbTAwbzZSV1I4dUdPbU1lei8zdG1RTUlMNTY2T3A0MkxGVjdmYlJXTkxQV0doRVlTSGp0TmdlM0E0SGR4eTVVTzBkN1FBOUtvbTI3V01SWDlWWnNGSVRDOGRLZ3ZHME43WFBuNktuS3hGNUdRdDdQWDUrbVYzOHRHWGIvRGVqcGNCK040OS85ajltZHZ0eG56SlhGR0gwOEdIdTE3SFpETFIzT3I5VzRpVzlpYW1wRXkvM0k4cXcyQXltYmpuK3NjQmFHbHI0ck45NzdCcXdYWHNQNzZkL09JOVh1ZTZMdzUvZmZMbEgvYTZ6MTNySCtYdHozNEx3T2Fkcnd3cmxxcTZzdTVmWm9qSTVTbnBGSit4bUkzRXMvaml2N3RGRjJCSnlzanVlZjAwK0grSGpaN09zbVk0V1cvMGdJcUkrTlBEOCtIelV2akpMdmpaVlViaHMvR203V0pQNTliOW05aTZmeE1BazJLU1dERi9QU3R5cngyMVNxc2o5ZUo3VDFKUmMzYkE4LzdsK2UvMys5bXRWejdFRlhQV2VSMXI3MnlqdGEySmVkT3Y0T3ArcXVmT21qcWZXVlBuOS9tWjIrMmlvdVlNNWhPZVpOWm03NlNwOVFKWExybVpneWQzZGg5M3VwdzBOTmN5S1RaNXdKOURodS9kYlM4UUg1M0lodVZmb2FhaGt0blRGdmQ3YnFldEhVd213cXpoQUtRbVpBeVlNTDYvNHhXbVRjNGhOM3RabjU4bnhJN3dTNDVJRUZIU0tUNDFhNUp2azg3NE1GZzEyYWhlQzBiUGdwSk9FZkczc0JENC8xYkNqM2JDb3gvQzk1Y2E2eFduanFOcGU3RlJrN2p0cXE4VGFnbkQ0WEpRMTFERndaTTcrV2ozR3pTMVh1RDZsVjhkbGVlNlhTN01wdUV2QTM3am12dU1CR0VFa2k0dW4zRysvaHp0bmEwY0tkckQvdVBiV2JOd0kyZk9uV0RQMGM4dWUvMzFLNy9Lc25sWGQrKzczVzRjVGdmSHp4eWdzTVFvYXRUZTJjb2QxM3lUcjkvOEE5ekE5Z1B2MDl6V1NFeGtITlYxNVRpY0R2VjBqcUx0QnpaVFhINk1oYk5XWVRhYlNVMllRbXBDL3hVSFgzanZTYUlpWXJsN3cyUGR4N3JtY2pxY0RpcHJTa2hMeXNScUNlMysvTU5kcjVNVW56N2tPWjhpMHB1U1R2R3BXWlBnZ3pQR3RpL21kWUt4Wm1kWDB2bFpLWHgzTVlRT1hBMWZSR1JVTFVxQjM5NEEvL3RMK0orOUM1YU9tTmtFMlNPNFBpNTZFa3Rtci9VNnRpSjNQYjk1NTUvNThzZ25yRnQwSXhIaFE1L1BOcEMyenRZUkZTK2Frakx5NVZ5S3k0N3gyei8rUy9lUTE4bkpXVngxeGExTW56eUhtWm56ZWVYRFg3Rm00Y1plU2VINStnbysyZnMyOFRIZUZhTHNEaHNBZDIvNE5qTXpjN0U3YlB6c3VUL0hHaEpLUm1vMkRxY0RTNGlWNHRLakxKbXpsc0xTZk1MRElrbVpOSG5FUDB0dE8ydytCbnVib2NVSnJvbFFObmtBSTIzYngwN3RZK3YrZDczbSs5WTFWTlBZVXQvdk5SMmRiWmd3Y2JyOE9HRDhZcUtyNnUzNStncWUyL1J6N3QzNFhXWm5MUnBCWkNMU0h5V2Q0bE16ZlZ4TUNHQmxPc1NGR2V0MXR0cGhad1ZjTzlVMzl4WVJHWW1rU1BqMzljWTg5dUlHS0drRWg0K1NBaE93NjlNQlR4dVM2TWhZNWs1Ynd0NWpuMVBUVU1uVXRKbStmUUJHRDZBdmloZnRQLzRGSDMvNTVwQ3UrY0g5UHlNaVBBcUx4Y3Fjck1YTXkxN0tsajMvemVUa2FlUk1YUUJBVnZvczVtVXZwYXF1akt1WDN0cDlyZHZ0WnR2K1RXUlBtY3ZNekZ5dis3WmRuRi9hVlhURzRiQURkQ2M5bGhBTDB5YlA1dWlwUEJiUFhzUFI0cjNNbjdIY0owT1lJNjNHTHppbXBvUEROREdXNmhuSVNOcDJVOHNGL3ZENTcxZzVmejBOelhYZHgvZWYrSUw5eDdmM2U1M0RhY2VFaWRlM1BBM0FqV3Z1N2Y2bFRFMURKUUJwaWIyL1hOUTJWSEs0Y0hldjQxRVJzYjNhaVlqMFQwbW4rRlRPSk9NZkV6ZFEzZ3dkVGdnZllhK2t4UXpYWmNGYkY5Y0IzM1JLU2FlSWpDOXBVY2FmZFQ1ZVQzaVhiMjhIZUhydFFpL09iZk1sdDl0TlZWMFptU2tqNmNjeU9KME9IRTQ3WDd2dU93T2VXMTU5bWwzNUgrTyttSkpOUzg5aFdub09BQ1o2SjM3ckZ0L0UwMi8raEpNbGg3dDd0cmJ1MzBSbGJTbmZ2dXNmZXAzZjFXTWFGUkVEUUtlOUE4Q3JwMjF4em1yKys5UGY4UEdYYjFMZlZNUGRzOWYxdXM5d1JGcGdhaElrSjROMUhNNGRIcTdodHUzWTZFbGN2ZlJXMWkyK2lUZTJQTk45ZkQxUVBENEFBQ0FBU1VSQlZPT3F1OW00Nm03T1ZKd2dLejJuVnlHcHZvYlhkaWs1VjBoVVJBeHgwWk42ZlhiMlhDRVY1M3ZQTWM1TW5hR2tVMlFJbEhTS1Qxbk1NRFVXU3BxTS9hSjZXT0NET2dwM3pQUWtuZmsxeHYyemhsZU5YMFFrS0xSMXRCQVJGdVhWMjNhKy9oekhUdThqTm1yU1plZS9EVmR0UXhVZG5XMWtwTTd3MlQzblhLWTRUQmZYeFNxbGc1VVlsOEpWVjl6Q081OC94ME0zLzREQzBueDJIUHFBcjF6N0o2UWs5QjRTVzMyaGdvaXdxTzRsTWp4SnB5ZHhuek50Q1lseHFldzUraGtMWnE0WTh2SWRNbmhYTHJtNXorTXRiVTI4dnVWcDVrNi93bXY1bXN0eE9CMmNMRGtFbUdqdmJPdTFGTSt5ZVZlemNkWGRJdzFaSk9ncDZSU2Ztem1wUjlKNXdUZEo1K1JvdUNJVkRsUWIrLzk5RXY1cStjanZLeUlTcUE2YzJFRiswWmZNeUpoSFZFUXN0UTFWRkp6ZUI4RHRWMzJqT3htMU8reDgvT1dickZ0OEkzSFJJNnZVZHFqUTZML0tuakozWk1HUGdTdVgzRXgxWFRuUHZmdHZ1Tnd1Ymw1N1AvTm45UDBQeTltS0UyU2tlbnB2dTVhakNldVJkSGJhMnJHRUdGK3JySlpRM0c3M3VLMFFIS2lpSTJPNTg1cEhlR1BMTThSSEozb05uKzdQNGNMZHRIZTJZYldFOHRIdU43anptbStPUWFRaXdXZjQ1ZVZFK2pGckZPWjFBbnhsbG1mN2t4Sm9zdm51M2lJaWdXWnEya3dpd3FJNFhQUWxXL2U5eStueUF1Wk1XOEszN3Z3N3NqTThTV0Y3Und0bnpwM2cyWGQrUnZuNU04TitYbHRIS3dlT2Y4SGs1Q3lmRkFQeUZYY2ZzeUR0RGh1NzhqL21UT1ZKUWtQRE1abE1IQzdjemNtemgzRzV2SHRObTFvdWNMTGtzTmV5R2MxdHhuRGJyb0pKTFcxTnZQRGVrelMyWG1EcDNLczRjR0lINzMzeE1tNTNJTXpBbkZqbVRGdk05U3UvU21KY3F0ZHhsOHZWYTZoMWUyY2JuKy83SXhtcDJUeHc0NTl4cEhnUGY5ejJBaDBqcko0c0lyMnBwMU44YnJTU3psV1RJVGtDYXRyQjdvSVBUc085YzN4M2Z4R1JRREkxYlNhUDNQN0RBYytMalo3RW83Zi9EYTk4OUYrOCtONHZ1WGZqZDVtUk1XL0l6OXUwL1VVNjdSMnNXM3pUY01MdGs5dnQ1cDkvOTcwQno3czBVV3pyYUNXLzZFdkF6Zm42YzJSUG1ZdmRZZWZNdVJNVWxoem14TmxEMk93ZHJKeS9nWFdMYjZLMm9ZcFA5NzdONjF1ZUppb2loaGtadVdTa1pETXYrd28rMlBVYTRXR1JURTJieVJjSFA4QVNZdVhBaVMrSWowa2tJaXlTTXhVbmVHZmI4N2hjVGg2KzlhOUlUWmhDYk5Ra1B0LzNSODdWbG5ERDZudTY1NWZLMkZpOThIck9uaXRrWDhFMnJKWlEyanBhT1Zkemx2UWtUMEVJdThQT0cxdWVwcTJqaFhzM1BrRm1halozYi9nMjcyNTdnWk1saDVtVk9SK255OEg1K2dvT250aHB6QkUxbWNEdHh1bHk0blE2TUpsTVhrdnJpRWovbEhTS3ovVmNSN09rQ1J3dVk2N25TSm1BdTNMZzE0ZU4vWGVLNEd1empkTHJJaUl5ZkJIaFVUeDAwL2Q1ZWZOL1VGUjZaTWhKcDhQcHdHd3lzM0RXcWtITndSd3NrOG5FUGRkL2Q4RHpTcXVLMlhIb2crNTlxOFhhWGZrMklTNkZSYk5XVTExWHh1c2ZQMFZ5ZkRvcmNxOWxVYzdxN3VIRVUxS204WTFiLzVMSzJsTHlpL1pRWEhhVWl2Tm5TRXVheXNtU3c5eTEvbEdpSW1MNDhzZ1duQzRuMFpGeDNIcmxRK3pPLytSaWRkd3N2cnIrTVNiRkdrdXRYTG5rSnVKakV2bGcxMnU4OHNHditONjkvOWk5UEllTWpRdk5OV3plK1NvQVpwT1p0S1JNVnN4ZjMvMTVXZlVwU2lxTFdMLzhUakl2RHAyZU8zMEprNU9uY2ZEa0RrNlZIU004TkpMU3FpSk9WeHp2OHhrNVdRdVZkSW9Na3NtdHNSOHlDcjZ4R2M0WkZlYjUxUWFZbStpYis3YmE0ZTQvR2oyZEFEOWVBMWRtK09iZUlpTGp6ZU9QUDg2UEhudG00Qk45eEdidnhHb0pIZFpjUkxmYmpjTnB4Mm9KSFlYSWZLTzVyWkdZeUxoQm5ldDBPUWt4aDFCVWVwUlpVK2YzZWM2RnBsb09GZTdpcWl0dUljVGN1MVI3UzFzVDUycEx1cGRyR2FxZi91WnhubmppQ1pLU2traE9Uc1lhUU9Wcng3cHQ5K1hZcVgza3psZzI4SWtZN2R2dGR1Tnl1ekNaVEpndzlhcVFPeFNCL0c1RitxSTVuVElxUm11SWJaUVZOdmFZS3ZST2tlL3VMU0lTN0VLdFljTXVmbU15bWNaMXdna01PdUVFdXBQSS9oSk9nRW14U1Z5NzdQWStFMDR3Q3RzTU4rR1UwVGZZaEJPTTltMDJtN0dFV0FneGg0d280UlFKUnZwL2pJeUswVW82d1JoaTIrVndqYWRTcm9pSWlJaUlqRDlLT21WVWpHYlNtUlVMaTNvc3cvTGZKMzE3ZnhHUjhTSTdhOWJBSjBuQXlralBBZ2pJcFZlQ3ZXMEg4cnNWNll1U1Roa1ZQWXNKbldrMGlnbjUwcDJYTEovU2F2ZnQvVVZFeG9QMnpqYXE2c3I5SFliNFFXVnRhVUF2M1JITWJUdlEzNjFJWDVSMHlxaUl0a0tLc1h3WlRyZVJlUHJTMmluRzhpbGdGQlY2NzVSdjd5OGlNaDVrVEpsQ2RWMlp2OE1RUDZpcUt5TXhNUUdUeVVSSVNFakE5WWdGYzlzTzlIY3IwaGNsblRKcWVnNnhQVm52MjN1YlRYRDdUTS8rTzBYZ1VoMW1FUWt3eTFjdTQwejFNWCtISVg1d3F1SUlNMlptWXphYnNWcXRBWmVZQkhQYkR2UjNLOUlYSloweWFub09zVDFlNS92NzN6SURyQmRiY0UwNzdEcm4rMmVJaVBqVGdnVUxpSXl6c3VmWVovNE9SY2JRcnZ3dG1NSWNaR1ptWXJGWUNBME5EYmhxcVo2Mi9hbS9ReGxUdS9JL0R2aDNLOUlYdFhJWk5UM1g1aHlOcERNMkZOWlA5ZXovb2REM3p4QVI4YmNISHJ5ZmlndEY3RGtTWEYvT2c5WHUvQzFVMUJleWR0MGFMQllMMGRIUkFidUdvOUcyaTRPbWJSdnZ0aWdvM3EzSXBVeHV0MXVERW1WVWREcmgxcmVncTRIOThTdkdPcHUrVk53QWozL3MyZi90alVaMVd4R1JRT0Z5dVdodmIrZWxGMytQbzgzRTlQUjVwQ1Zta3A0MGRlQ0xaVUtvckMybHFxNk1VeFZITVljNVdMTnVOU0VoSWNURXhKQ2Fta3BFUkVSQTlvWUZROXYydk5zam1NS2NyQTJTZHl0eUtTV2RNcXErOVNHY3ZiaU81cjllRFV0VGZmK003MzhHeDJxTjdadXo0UzhIdjlhemlNaUU0SEE0YUc1dUppOHZqeE1GSjZtcHFTRXNOSkx5eXJQK0RrMUdLQ045R2gyMk5wS1NFc21lTWIxNzJHVkVSQVJKU1VsRVIwZGpzVmo4SGVhb2NUZ2N0TFMwc0hmdjNvQnIyOEgrYmtWNlV0SXBvK3JKUFBqZ2pMSDk4SHo0K2p6ZlAyTnJHZnpUYm1QYllvYlhiNE80TU44L1IwVEVueHdPQngwZEhUUTJOdExTMG9MRDRjRGxjcUYveGdPRHlXVENiRFozRDd1TWk0c2pQRHc4S0pLU1FHL2J3Znh1UmJxb3RjdW9tcFBvU1RwUGpNSzhUb0FyTXlBMUVxcmJqUFZBWHpzQjMxazBPczhTRWZFWGk4VkNaR1Frb2FHaHhNZkhZN1Bac052dE9KM09nUGx5SHF5NmxzNndXcTJFaG9aaXRWcXhXQ3hCTSt3eWtOdDJzTDlia1M1S09tVlV6ZXRSVE9obzdlZzhJOFFFOTgrRi85aHY3UCt4R0I2Y1o2d1ZLaUlTU0xxV1dMQllMSVNIaCtOMnV5ZjhsM0l4bUV5bVhuK0NTU0MzN1dCL3R5S2dwRk5HV1ZZc2hJYUF6UW10ZGpqWEFwT2pmZitjRzZiRFM4ZWdyc040MXBzbjRaSDV2bitPaUlpLzZVdXJCQ3ExYlpIQXBiNTlHVlZtMCtndm5RTEdlcDMzelBIc3YxVUk3WTdSZVphSWlJaUlpQXlla2s0WmRYTVRQTnZINjBmdk9iZk84QlFRNm5EQTIxcTNVMFJFUkVURTc1UjB5cWdiaTU1T2dMQVF1RHZIcy8vR1NXT3RVQkVSRVJFUjhSOGxuVExxY3BNODI4VVhqQXF6bytXT1daNENRcTEyZUxkNDlKNGxJaUlpSWlJRFU5SXBveTQrREZJaWpXMm5Hd292ak42eklpM3dsVm1lL1ZlUGczMFVrMXdSRVJFUkViazhKWjB5SnNacWlDM0FYVGtRY2JFdWM1TU5OcDhlM2VlSmlJaUlpRWovbEhUS21QQXFKalRLU1dkTUtOdyswN1AvK3dLamgxVkVSRVJFUk1hZWtrNFpFM1BHc0tjVDRHdXp3WEt4ZGRkM3dNZG5SLytaSWlJaUlpTFNtNUpPR1JOekVxQnJ1ZWZxTm1qb0hOM254WWNaUzZoMGVla1l1TlRiS1NJaUlpSXk1cFIweXBpd21HSG1KTTkrd1JqMGR0NC9COHdYTTkzemJmQlo2ZWcvVTBSRVJFUkV2Q25wbERFemxzV0VBQklqNElacG52Mlhqb0U2TzBWRVJFUkV4cGFTVGhrelk1MTBBanc0enpPc3Q2SUZQaXNabStlS2lJaUlpSWhCU2FlTW1aNFZiQXZxeG1hT1pWb1VyTS95N1A4bUh4eGF0MU5FUkVSRVpNd282WlF4a3hFRFVWWmoyK2FFa3FheGVlNGo4ejF6TzJ2YjRROUZZL05jRVJFUkVSRlIwaWxqYko0Zmh0aW1SY0Z0UFNyWnZsd0FyZmF4ZWJhSWlJaUlTTEJUMGlsanloL3pPZ0VlbmcvaEljWjJxeDErWHpCMnp4WVJFUkVSQ1daS09tVk0rU3ZwakEyRkIrWjU5dDhxaEpyMnNYdStpSWlJaUVpd1V0SXBZNnJuOE5xU0p1aDBqdDJ6Nzg0eGxsRUJjTHJoZC9sajkyd1JFUkVSa1dDbHBGUEdWSlFWTXFLTmJUZHd0SGJzbmgwYVloUVY2dkpKQ1p4cEhMdm5pNGlJaUlnRUl5V2RNdVp5a3p6Ymg4K1A3Yk0zVG9OcHNjYTJHM2ptME5nK1gwUkVSRVFrMkNqcGxERzNNTVd6ZmFSbWJKOXROc0YzRm52MjkxZkRnZXF4alVGRVJFUkVKSmdvNlpReHR6RFpzMzJzemxpemN5d3RUNE5GUFJMZnA5WGJLU0lpSWlJeWFwUjB5cGhMajRMRWNHUGI1WWJqOVdNZncvZVdlTGJQTkJyek8wVkVSRVJFeFBlVWRJcGY5T3hwekIvamVaMEEwK05nUTVabi85bDhjTGpHUGc0UkVSRVJrVUNucEZQOG91Y1EyL3d4bnRmWjViR0ZFR0l5dG12YjRROUYvb2xEUkVSRVJDU1FLZWtVdjFqUUkrazhXbXVzbXpuV2tpTGdxem1lL1pjTG9OVSs5bkdJaUlpSWlBUXlKWjNpRjFteEVCdHFiTnRkY05JUDh6b0JIcHdIa1JaanU5VU92ejNpbnpoRVJFUkVSQUtWa2s3eG01N3pPc2Q2dmM0dVVWYjRScTVuLzkxaS95WEFJaUlpSWlLQlNFbW4rTTE0bU5jSmNPY3N5SWp4N1A4aXo2aXFLeUlpSWlJaUk2ZWtVL3htNFNYek92MlY2Rm5NOE1QbG52MHpqZkIyb1g5aUVSRVJFUkVKTkVvNnhXK214MEhFeGZtVTdRNG91dUMvV0hLVDRLYnBudjNmSFlYemJmNkxSMFJFUkVRa1VDanBGTDh4bTJCUmo5N09JMzRjWWd2d25jV2U0a1kySi96N1B2L0dJeUlpSWlJU0NKUjBpbDh0N0ZsTXlNOUpaN1FWdnJ2RXM1OVhCVHNxL0JlUGlJaUlpRWdnVU5JcGZ0VnpYdWNoUDFXdzdlbjZMTytxdXY5blA3UTUvQmVQaUlpSWlNaEVwNlJUL0NwbkVsZ3Z0c0oyQjV4dTlHODhBSCs5M0JQVGhRNTQvcWgvNHhFUkVSRVJtY2lVZElwZm1VMlhMSjB5RG5vNzA2UGdnWG1lL1hlS2pJcTJJaUlpSWlJeWRFbzZ4ZS9HeTNxZFBkMC94N04ycDhzTlA5OExXcnBUUkVSRVJHVG9sSFNLMzQyM2VaM1FlKzNPd2d0R2o2ZUlpSWlJaUF5TmtrN3h1M2xKbmptVVRUWW9iZlp2UEYxeWsrQ0dhWjc5M3gyQitnNy94U01pSWlJaU1oRXA2UlMvQ3pIQjNFVFAvbmlZMTlubHUwczhhM2UyTytCZjkvZzNIaEVSRVJHUmlVWkpwNHdMNDNGZUp4aHJkejYrMkxPL3Z4citXT3kvZUVSRVJFUkVKaG9sblRJdTlFdzZENCtqbms2QWpkTmdaYnBuLzVsRFVEWk9oZ0NMaUlpSWlJeDNKcmZicmFLYzRuYzJKOXo2dGxFcEZ1Q2xXNHlsUzhhTFpodjh5WWZHdXAwQTArUGdtWTNHMEdBUmtiR1NuNTlQWHQ0QnlzcktDQStQNHV6WlFuK0hGSEN5c21iUjJkbEdabVlHeTVjdlpmNzgrWmhNSmt3bS9ZVXZJakpjU2pwbDNQakJaM0MwMXRqK3kyVndjN1ovNDdsVWZnMzg1ZWVlL2Z2bXdMY1craThlRVFrdXp6Ly9FazFOTHBLVGMwaE16Q1F4TWNQZklRV3N1cnB5NnVyS3FLb3FJQzdPeWtNUDNZZkZZc0ZzMWdBeEVaSGgwTitlTW00c1RmTnM3NnZ5WHh6OVdaZ005ODd4N0w5MkFncnEvQmVQaUFTUFgvM3FXVUpDTWxtNzltRnljbFlyNFJ4bGlZa1o1T1NzNXFxckhzVnNuc0pUVHoxSGUzczdUcWZUMzZHSmlFeElTanBsM0ZpVzZ0bmVYdzNqc1F2K1R4YkF6SGpQL2ovdWdsYTcvK0lSa2NEMy9QTXZFUmMzazNuenJ2RjNLRUZwd1lJTlRKbzBreGRmZklXV2xoWWxuaUlpdzZDa1U4YU5PWWtRWlRXMlcrMXdzdDYvOGZRbHhBUS9YZ3ZoSWNaK1RUdjg1MzcveGlRaWdTcy9QNS9HUmhlNXVVbzQvV24rL0EyMHRrSmVYaDZkbloyNFhDNS9oeVFpTXFFbzZaUnh3d1JjMGFPM00yOGNEckVGbzhEUm55MzE3SDlhQ3R2Sy9CZVBpQVN1dlhzUGtKS1M0Kzh3QkpnOGVSNUhqNTZncWFsSnZaMGlJa09rcEZQR2xhVTloOWlPMDZRVDRJWnBjR1dQS1ZWUDVrRmRoLy9pRVpIQVZGNWVSbUppcHIvREVDQXhNWk9hbWhxYW01dHhPQnlvRHFPSXlPQXA2WlJ4WlVXUDlUQUw2cURENGI5WUJ2TERGWkFjWVd5M09lQi83eDZmODFCRlpPSUtDNHRVMGFCeElpbHBLcUdoNGRqdGRtdzJtNUpPRVpFaFVOSXA0MHBLSkV5Sk5yWmRicU9nMEhnVmFZRWZyVEdHQllPeHBNcWJKLzBha29nRW1KS1NJbitISUQxVVZwYmdkRHF4Mld5YTF5a2lNZ1JLT21YYzZibDB5bmhPT2dIbUpzSTNjajM3LysvdytDeUFKQ0xCcDdoNEw0Y1BmK1R6KzdhMDFQUHV1eitucmEzSjYvaWVQVytUbi85SnY5YzVIRGJzOXM1aC9YRzVQSE1vT3pwYTZlaG84ZnJUMmRubTlheVRKM2Z4L3Z2Lzd0c2YvQ0szMjYzaHRTSWlRMlR4ZHdBaWwxcWFDdThXRzl2amNiM09TejA0RC9aVXdvbUx5ZWIvM0FILzd3YUlEL052WENJUzNGd3VKM2w1NzVDVU5KVXBVK1lDc0hYcjg1dzVjMkRBYTIrNzdZY2tKV1hTMGxKUFRjMVpyODlhV3h1b3JqN0YyYk1IaVlpSTZUNSs3dHdKSWlKaWlJbEo4RHJmYWcwbkkyTWVyNzMyOTdTM053L3JaMW05K2w3bXo3OFdnRGZlK0JHZG5hMWVuOGZGcFhMUFBmK3JSNHdYcUtrcEdkYXpSRVRFOTVSMHlyaXpOQlhNSm1ONDdia1dPTjltRExzZHI4d20rTWxhK1BaSDBHU0QrZzc0K3kvZy8xN243OGhFSkpqbDVLeW12THlBeno3N0xYZmQ5UTlFUmNXVGs3T0d5Wk5uRDNodGRMU1JPTmJWbGJOLy95YXZ6N3A2SFk4ZS9SU3pPYVQ3ZUV0TFBjM050YlMwZUEvM2lJMU5KaU5qSGdDTEZ0M0F6SmtyKzN4bWUzc1RqWTNWcEtYTjhqcSthZFBQZTUyN1lNRjF6Sm16RG9DUFAzNmFtSmlrWHVlWXphTTNtRXU5bkNJaVE2T2tVOGFkY0F2TVM0U2p0Y2IrM2txNGRZWi9ZeHBJVWdUODgxWHdGNStCM1dVTXNmMm4zZkFQcS8wZG1ZZ0VzM1hySHVUdHQvK1JreWQzY3NVVnR6QjU4dENXWDhuS1draFcxa0t2WTAxTk5iejMzcFBjZlBOZkVCMDlxZnY0MXEzUEV4MmR3TEpsdC9kN3Y0aUlXQklTSnZmNVdYRnhCWHYydk1VamoveW4xM0dUcVhmeUdCNGVUWHg4R3MzTmRUUTJWblBGRmJkNGZlNTJ1N3dTWWhFUjhTOGxuVEl1TFUzekpKMTVWZU0vNlFTWWt3Qi9zOUpJTmdHMmxzR3NTWER2SFAvR0pTTEJLelEwbk50di94c2lJMk9IZlk5MzN2a1pGeTVVOWpyKzVwcy83dlA4STBlODUzWGVlT1AzU0U4Zm5iVkdUNTNLdzJvTlk5cTB4VjdIamQ1WVU5OFhpWWpJbUZQU0tlUFNzbFI0NGFpeHZiL0tXSXBrSW54OXVDWVRpaTdBNnllTS9XZnpZWHFjOTFJd0lpSmpxU3ZoUEg3OEN6bzZCaituTWlkbkRWRlI4VGdjTm1iTVdNN3MyV3VIOUZ5YnJaMFBQL3dWVHFmVDYvaHJyLzBESFIwdHZjNTN1Wnc0blhhZWYvNEgzY2V1dWVhUnl6NmpzSEEzTTJhc3dHSUo3Zlhzam81bUhBNDdGb3QxU0hHTGlJanZLZW1VY1dsT0lrUlpvZFVPSFU0b3FJWGMzbE4yeHFWdkxZVFREVVlQclJ2NDZXNTQrbnJJakJud1VoRVJuL2ppaTk5VFhMeW5lLzhiMy9nbFpXVkhhV282RHhnSlhtUGplY0xDb3ZydEJaMDZkU0ZSVWZFQVJFWEZrNXc4allhR3dWVjNpNGlJd1dUcSsxZUZWMS85TUU2bjl5TE1wMC92NCtUSm5ZU0VXTGp1dXU5MEg3L2NHcVUxTlNVME5sYXphdFhYZW4zVzN0Nk0yKzNtd29WekpDZG5EU3BtRVJFWlBVbzZaVnd5QVZla3doZmx4djYrNm9tVGRKb3cxdS84N2hZb2I0WU9CL3pkZG5obW81RklpNGlNdHRtejE1Q2Vua05WVlJISGoyL0g3WGF6Y2VOM3V6OHZLTmpHenAydnNuSGpFNlNsWFg3K3dwVlhmcDJJaUZnNk9scDQ2NjJmWXJXR1gzYStwTTNXeHFKRk43SjA2YTNjZE5QM1NVcWE2dlY1ZXJwM29hRDYrZ3FLaS9jeVpjcGNxcXRQa1pFeGQxQS80NlJKazBsSW1NTEJnKytUbVpucmxlUTJOQmpEZ2F1cWlwVjBpb2lNQTBvNlpkeGEyaVBwM0Y4RkQrZGUvdnp4Sk1JQ1A3c0tudGdDelRhb2JJV2Y3SVIvdmRxb2Rpc2lNcHBTVXFhVGtqSWRsOHZCOGVQYnZUNXpPaDBjT3ZRaFdWbUxTRXViZ2R2dFpzZU8zNU9lbnNQTW1TdDYzU3MxTlJ1Z2UxM09HMjU0NHJKek5OOSsrNThBTUp0REJrd2dHeHZQODhFSC84bjA2VXZJekZ4QWRmV3BRZitNRm91VnRXc2ZZTk9tbjNQcTFENW16bHdPUUdkbkd3ME5WY1RFSkZGUlVjQ0NCUnNHZlU4UkVSa2RvMWRQWEdTRWVzNkRMS2d6ZWd3bmt2UW8rT2s2VDVKNThEdzhkY2kvTVltSUhEKytuYmEyUmxhcytBb0FKcE1KbDh2SmpoMnY5RnJ1cEMvVjFXY29LenZXN3grYnJXTlFjZFRXbHZMKys3OGtJV0VLVjEzMWpXSDlMR2xwTTBoTXpQUWFTbHhXWmhRRVdMWHFhNVNYSHgvMjJxQWlJdUk3NnVtVWNTc2xFcVpFUThYRmVoTjVWWEJsLzlON3hxVUZTZkRuVjhCLzdEZjIzeW1DbkVtd2NacC80eElSMzZscWhiZUw0TlFGT0Z6anUvdWFUWkR0dTlzQjBOSFJ3b0VENzdGZ3dRYmk0OU82ajY5YTlUWEt5bzZ5ZGV2ejNITExYL1E3SHhQZ3hJa3ZDQTBONy9menRyYUdBZU00ZVhJWE8zZSt3cFFwODlpdzRURkNRb2IvZFNRMU5adUtpdU5lOGFXa1RDY3JheUhoNGRFVUZHeGw2ZExiaG4xL0VSRVpPU1dkTXE0dFRZT0tZbU43Zi9YRVN6ckJXTzdsZENPOGUvSG5lRElQMHFPTmhGUkVKcmFQenNKVEI0M3RHZkh3ZFI5T0F6QUJ1ejcxM2YxY0xoZmJ0NzlFU0lpVkJRdXVvNlhsQWpaYkc1MmR4cC8wOU5tY1ByMlBFeWUrWU83L3o5NTloMlY5My9zZmY5NlRtNDBNRlJGeElPNnRjUnRYaHRscDBpUnQwcVE1VFU1ejJwNjJwLzIxcDIxTzI5TjVUazkzY3pxUzlHUTJhWnBtTlVPVHVQZkFpUXNFb29pSXlKVE5QWDkvZkJVa2dBS0NYKzZiMStPNjdpdjNkOTd2MnlEZXIvdXp4aTFxYzczTEZjbHR0MzJUQVFPR1hESjBWbFFVNFhSR3RIdXN2cjZLVmF0K3g2bFRSNWd5NVFabXpicWpPZUQ2L2Q1MjErUzhsRUFnUUUxTk9ZRkFBSURUcDQ5UlhKekxzbVdQWXJGWUdELytXckt5VmpOdTNMVlh0R3lNaUloY0dZVk82ZE5tRG00SmE3dmFMaE1YTkw0MERRcXJqUzYydmdCOGJ3czhlYjNSbWlzaXdlbURFL0R6WFRBNXllaEtIOVVMRTRWdDY4RjdaV2R2cHFEZ0FBQXZ2ZlR2clk2RmhVWGdkRVlRRVJITHpwMXZ0SnE1RmlBdmJ4Y2JOanpicGRjYk9IQWt0OTMyalZiN2JEWUhUVTMxM0hMTDEwaE96cUNxcWdTYnpZN1A1eVVuWnl0UlVmR2R1bmREUXpYUFAvOXZCQUlCUEo1R3BrKy9HYS9YdzdadGZ5VWhZU2dqUmt3SFlPTEVaUnc2dEphdFcxL211dXNlNjFMOUlpTFNjeFE2cFUrYlB0RG9ZdVlQd05sNk9GVUxRNlBNcnFycnJCYjR6L253MklmR3BFSTFidmpHQnZqdE1vZ0xNN3M2RWVtcU0zVkdDK2ZrSlBqVkVyT3I2ZGpGNjJHT0dER2RzcktUREJ3NGdxaW9CQ0lpWW9tSWlDRXNMTEs1dGJHNnVwUjMzLzBsTlRYbHJVTG5oWmJFKys3N2FhZGVkOSsrbFpTWEY3YlpIeFlXeVIxM2ZLdDVlKy9lZDhuUHp3U01RTHAwNmVjNmRmL3c4QmhtenJ3ZHQ3dUJwS1EwVWxMR3NXSERzMVJYbDNMTExmK3YrZjA0blM1bXo3NkxUWnRlSkRQekxXYk51cU5UOXhjUmtaNmwwQ2w5bXNzTzR4UGdVSm14dmVjTURFMDN0NmJ1aW5UQVR4Y1pTNmswZW8yeHFsOWJCNzlaQmpIT3kxOHZJbjNINjhlTS8vNXdnYmwxWEVwMjloWjI3WG9UaThYSzVzMS9ZZUhDQjFpMDZET1h2Q1ltSm9sNzcvMXhoMk1zbzZJR2RPcTFIWTdPZlpzMmQrNDlUSjI2QW9EbzZJUk9Yd2N3WWNKaWdQT3o3NzVNWHQ0dUZpMzZEQU1IdGg0MFAyYk1mTTZjeVdQLy92ZHBiS3hqN3R4N3NOdTFmcFdJeU5XazBDbDkzb3pCTGFGejl4bTRQVWhESjBCcU5QeDBJWHg3RXpUNTRHUU5mSDA5L0hLSmdxZElNTW12TXNadzlrYVgycDV3Nk5BNnRtOS9sWEhqRnBHUk1aZFZxMzdIcTY5K2w1RWpaeElUazRUZDdzUm1zMk8xMnJCWWJGaXROZ0lCSDE2dnUva3hhTkNvVm10c0JnS0I1dVZRTHFldXJvcm82TFlEMTNmdGVvUGR1Ly9ScGZmaTlibzdQT1oyTjdKbXpaTVVGUjNsbW12dVpNeVkrZTJldDJEQi9YaTlickt6TnhNZUhzM01tYmQxcVFZUkVia3lDcDNTNTgxT2h1ZU5HZkRaV3dJZVB6aUNlTEdmeVVuR0dwNy92dEY0TDhmUEdjSHpOMHVOMWxBUjZmdXlTbnQyMHFDZUZoMmRTSHI2YkJZcytEUUFkOS85ZlE0ZVhNUHAwOW5rNXU3QTcvY1JDUGp4Ky8xQTRQeFZGaXdXeS9tdXFSYnV2UE03cmU1cHNWaVlOZXZPVHIxK2R2WVc2dW9xMit6UHlKakg4T0ZUdS9SZTFxNTl1c05qRGtjWTBkRUpMRm55dWVaMU90dGpzOWxadXZRUlVsTEdrWkV4dDB1dkx5SWlWODRTdURCUVE2UVB1L2R0S0QrLzlOdFBGaHBCTk5qdExZSHZiQWF2MzlnZVBjQVlHeGF1cjRKRStyemxyeHFoODZGZURwNlBQZllZano3NnAyNWQ2L2Y3c1ZyN3pqZDBmci8vb2xBYm5KNSsrakcrOElVdmtKaVlTRkpTRWc2SHZpa1VFZW1NdnZPdmtjZ2x6RXRwZWI2dHlMdzZldEwwUWZDRCtXQS8vN2N3dHhLK3VSRWFmZWJXSlNLaG9TOEZUakRxQ2ViQUtTSWkzZGUzL2tVUzZjREZvWFB6cVpiT1lNRnVkcklSUEszblA0Y2RMVGZHZTdvVlBFVkVSRVFrUkNoMFNsQ1lPaERDYk1iemFqZGtsNXRiVDArYW5RemZuOWNTUEErV3duOXNNY1o3aW9pSWlJZ0VPNFZPQ1FvT2ErdHhuTnRPbTFkTGI1aWZBdCtaMHhJODk1YkE5N2NxZUlyMGQybHBvODB1UVM2U25Kd0dvRzdDSWlKZHBOQXBRU01VeDNWZWJIR3FFVHd2ZkpUWlZXd0VUMStvOUNVV2tTNXJhcXFudlB5VTJXVUlVRloyRXJlN3dld3lSRVNDa2tLbkJJMjVRMXBhQWd1cW9iak8zSHA2dytKVStPYnNsdTFkeGZERGJlQlg4QlRwbDFKU1VpZ3ZMelM3REFIS3l3dEpTSWpIWXJGZ3M5blUyaWtpMGdVS25SSTBJaDB3NmFLMXhyZUU2SmYvMTZYQnY4MXMyZDVhWkN5dDB1QTFyeVlSTWNmczJUTXBLVGxzZGhrQ0ZCVWRKRDE5SkZhckZZZkRvZEFwSXRJRkNwMFNWRUs5aSswRk40K0VMMDFyMmQ1OUJyNjBCc3JVczB1a1g1azBhUkt4c1E0T0gxNW5kaW45V2xiV2FzTEN2S1NtcG1LMzIzRTZuWDF1U1JvUmtiNU12ekVscUZ3Y09nK1d3YmttODJycGJYZU1oc2ZuZ08yaUxzV1BmUWpIS3MydFMwU3VydnZ2L3hTVmxia2NQTGpXN0ZMNnBheXMxVlJVSEdQQmdublk3WGFpb3FKd09CeG1seVVpRWxRVU9pV29KRWZDOEppVzdSM0Y1dFZ5TlN3WkJyOVlBbEhuUDk5VU5jRlgxc0tPRUp1OVYwVGFaN0ZZc052dFBQTElBelEwNUxOaHc5UGs1R3lsck95azJhV0Z0TEt5aytUa2JHWGR1aWVwcVRuR2tpVnpzZGxzUkVaR0VoY1hoOTF1Vi9kYUVaRXVzQVFDQVUxUklrSGxtWVB3OGxIaitmd1UrTUY4Yyt1NUdvcnI0TnNiNFZSdHk3NUhKc045WTgyclNhUS9XLzRxZkdZQ1BEVGg2cnllMSt1bHBxYUd6TXhNamh6Sm9iUzBGS2N6Z3VMaUUxZW5nSDRrT1hrNGJuYzlpWWtKakJvMW9ybExiWGg0T0ltSmlVUkZSV0czMjgwdVUwUWt6YTNXZWdBQUlBQkpSRUZVcUNoMFN0QTVXZzcvZXI2WFdaZ04zcnJUV01jejFOVjU0UEhOY0tpc1pkOTFhZkQxV1dEdkIrOWZwQys1MnFFVGpPRFoyTmpJdVhQbnFLMnR4ZXYxNHZmNzBUL2p2Y05pc1dDMVdwdTcxTWJHeHVKeXVSUTRSVVM2UWI4NUplaU1TNEFZSjFTN29jbG5UTEl6ZDRqWlZmVytTQWY4WWpIOE1oTldGeGo3VmhjWXJhQS9XV2djRjVIUVpiZmJpWWlJd09sMEVoY1hoOXZ0eHVQeDRQUDVGRHg3MklWbFVSd09CMDZuRTRmRGdkMXUxK1JCSWlMZHBOQXBRV25CVUZqNWtmRjhXMUgvQ0oxZ3RHaisrMnhJaTRVL1p4bjdEcFhCRjFmRGYxMXJqSGtWa2RCMVlia091OTJPeStVaUVBZ29jUFlTaThYUzVpRWlJdDJqMENsQmFWNUtTK2pjV2dSZm13WDk2ZVBBZldNaEpRcCt1Z004Zm1PczU3OThDUCsxeUdnSkZwSFFwUUFrSWlMQlJ2MUVKQ2pOR0dTTTV3U2ptKzJSc2t1Zkg0b1dEb1hmTG9PNE1HTzcxZ05mWFFldlpJUGFQVVJFUkVTa3IxRG9sS0Rrc01MTXdTM2IyL3JwRWlJWkErQlAxMFBhK1dWa2ZBR2oyKzNYMWtORm83bTFpWWlJaUlpQXV0ZEtFSnVYWW5TdEJlTy9qMDQydHg2ekpJYkQveTZISDJ3ekpsVUNPRmdLRDYrQ2I4M3VQK05kcjFSVkZaU1ZCV2hvTUxvdk5qV1pYWkZjek9rTUVBaEFSRVNBaElRQXNiRWFaeWNpSWhJczFOSXBRV3RPY3N2elV6WEdMSzc5VmJnZGZyclFXTHZUZHY0emVKMEh2cnNGZnI0TEduM20xdGZYNWVmRGlSTUJ6cDJ6NEhZcmNQWkZicmNGajhmQ3VYTldUcHl3a0pmbncrUHg0UGY3elM1TlJFUkVMa09oVTRKV2JCaE1UR3paM2xSb1hpMTlnZFZpVEREMHArdGhXSFRML2c5T3dLUHZRMTZWZWJYMVpZY1BHNjJjUHA5YXpJS0YzMitscHNiTzBhUFEwTkNBejZkdlZVUkVSUG95aFU0SmFvdUd0anpmZE1xOE92cVNFYkh3NUExdzUraVdmY1YxOElYVjhKY2o0TmNzUTgzeTg2R3hVWDhnd2NtQzErc2dQejlBYlcydGdxZUlpRWdmcHRBcFFXM0pzSmJuT1JWd3R0NjhXdm9TaHhXK09BMys1MW9ZNERMMitRUHczQ0ZqaHR1eUJuUHI2d3NxS3FDNk9rRC9XbXduMUZqd2VGd1VGemZRMU5Ta3JyWWlJaUo5bEVLbkJMVUJMcGlTMUxLOStvUjV0ZlJGMHdmQnN5dGdRVXJMdmlQbDhFK3I0RGQ3akdWVytxdnljdkQ3RlRpRG41MzYrZ2lxcTZ2VjJpa2lJdEpIYWZaYUNYcExoc0dCVXVQNXVwTncvM2h6Nitscm9oenduL05oN1VuNDNSNWpncUY2TDd5YmI0eURmV1F5ckJqWi85cjdHaHJVeWhrcUFnRVhOVFVseE1iR1lyZmJRM3BHMjZ5c0xESXo5MUpZV0lqTEZjbUpFOGZNTGlua3BLV05wcW1wbnRUVW9jeWFOWU9KRXlkcXBtUVJrU3RrQ1FRQ0d0QWtRYTNHRFhmOW8yV3M0dE0zR09NYXBhMnlCdmpKRG1OSmxZdU5pWWV2em9EUkE4eXB5d3dIRHdad3UvVWhNalEwRVI2ZVQwcEtDdEhSMFZpdHZkK0paL21yOEprSjhOQ0VYbitwWnM4OTl5TFYxWDZTa2pKSVNFZ2xJV0hvNVMrU2Jpa3ZQMFY1ZVNGbnpod2hOdGJCQXcvY2g5MXV2eW8vV3lJaW9VaS9QU1hvUlR0aHhxQ1c3ZlVuemF1bHIwc01oMTh0Z2M5UGFiMC9wd0wrWlhYLzZuS3J3QmxLd3ZENWZMamQ3cEFkMS9uRUUzL0daa3RsL3Z5SHlNaVlxOERaeXhJU2hwS1JNWmRGaXo2SDFackNILzd3ckdaS0ZoRzVBZ3FkRWhJdW5sQkk0em92elFKOGNneThlRE5NRzlqNjJMdjU4TUM3OFBKUnJlMHB3U1VRQ09EMWVnbkZ6anZQUGZjaXNiSHBqQisvMk94UytxVkprNVl4WUVBNkw3endzbVpLRmhIcEpvVk9DUWtMaG9MdGZNTlZhUU5rVjVoYlR6Qklqb1NmTDRhZkxJU1VxSmI5dFI1NDVpQjgraDE0TlFlYTlQbEt4RFJaV1ZtY08rZG53Z1FGVGpOTm5MaU11anJJek16VVRNa2lJdDJnMENraEljSU9jNGEwYks5VEY5dE9tNTBNLzNjalBEb1p3aSthV3F6YURVOGRnQWZlZ3pkendhUFBXTkxIaFdJcjU2NWRleGs0TU1Qc01nUVlNbVE4aHc1bGE2WmtFWkZ1VU9pVWtIRnhGOXQxQlJCNkh6OTdqOTBLOTQ0MXV0eGVQN3oxc2NwRytQMCtJM3krblFkZWhVK1JxK2JVcVVJU0VsTE5Ma09BaElSVVNrdExxYW1wQ2RtdTNDSWl2VVdoVTBMRzNDSGd0Qm5QcTVyZ3dGbHo2d2xHY1dId3pXdU1sczlyVTFzdktGTGVBTC9iQy9lL0N5OGVOdjZNUmFSM2hZVkZhTktnUGlJeGNSaE9wd3VQeDRQYjdWYm9GQkhwQW9WT0NSbGhOcGlmMHJLdFdXeTdMeTBHdmpzWG5yc0pscVdCOWFMMFdkNEl6eCtHZTkrR0gyK0h3MlhtMVNrUzZnb0tjczB1NFpJcUs0czVmbnhmODNhb0I3SGk0b0tRbnlsWlJLUTNLSFJLU0xtNGkrM0d3cGExTzZWN1VxTGcyN1BoK1p0Z3hZaVd5Wm9BZkFIWVVBaGZXUWVmL3hCV0hRZTNoam4xdXBxYWNpb3FUbE5mWDkydDZ3T0JBQlVWcDN1c25vS0NyQjY3bC9TOFU2ZU84c1liUDc1a1FIcjExZTl4OE9DYWJ0Mi9vT0FBR3pjK0QwQkRRdzF2dlBGalB2cG9UN3ZuZXIxdVBKNm1iajM4L3BaZkxvMk5kVFEyMXJaNk5EWFZ0M3F0bkp4dHZQZmVyN3Yxbmk0bmxHZEtGaEhwTGZiTG55SVNQSzRaYkV5RzArQTFabUhkZFFibUpKdGRWZkJMam9Tdno0S0hKOEU3K2ZCZVBsUTB0aHpQcjRKZlpzSWY5eG10elV2VFlQcWcxaUUxMU5UV1Z1SjJOM1RxM0xDd0NNNmUvYWpENDJscFU3QmFiWmU5VDNGeExpdFgvZ2EvMzhmaXhROHpldlRzVHRkN3dZNGRmK2ZvMFUzY2ZmZC9FaE9UMk9hNDI5M1E2Z1AreGF4V08wNm5xM243MEtIMWJOLytOeVpQdm83WnMrL3FjaTNTK3p5ZUJzckxUMTN5bk1iR09yeGU5eFcvbHNQaElpNHVtYlZybjZhMDlBU3padDJKMWRyeTNmWXJyenhPUTBOTnQrNDlkKzY5VEp5NEJEQkNjbE5UWGF2anNiR0R1T2VlSHpSdjE5VlZVbHBhMEszWEVoR1JucWZRS1NIRmJvVkZRK0dEODJ0MXJpOVE2T3hKOFM1NGFBSThNQjQybjRKLzVNSEIwcGJqOVY1WVhXQThZcHl3S05Wb2ZaNmMxSHA4YUNqSXpIeVR2THhkblRwMzd0eDcyYjc5YngwZWYvREJYeEVXRm5ISmUxUlhsN0o2OVordzJleUVoVVd3ZmZ2ZlNFd2N4b0FCWGZzQm56QmhLWWNQYjJEUG5yZFpzdVNmMmh6LzhNTS9VRnpjZnBmT29VUEhzMkxGbDV1M016TG1rcDI5aWF5czFkanRZY3lZY1FzN2Ryelc2VmF6OGVPdlpmNzhUM1dwZnVtNzdIWUhTNWQranRqWWdlemJ0NUxCZzlOSlM1dlM2cHdwVTI0Z1BiMzlMMHNhR3FvNWQ2NkV3WU5IdDlyL3pqcy9iM1B1cEVuTEdUdDJBUUFmZnZoSG9xUGJmb0Z5Y2VEdGFXcmxGQkhwR29WT0NUbEwwMXBDNStZaStKclBHTzhwUGNkbWdjV3B4cU9nMmxoU1pVMEJOSHBienFsMnc3djV4aU1oSEphY0Q2Qmo0czJydXlmTm1uVUhreVpkQjBCVlZUSHIxei9EaWhWZjV2anhmUlFYNTdCMDZhUE41OGJFSkRKeTVJdzI5emgyYkJ1Wm1XOWQ5cldxcXM2d2N1VnZjYnZydWU2NmZ5RXFLcDczM3ZzVnExYjlqbHR1K1hxN0xaWVhmUFRSWG1wcnkxdnRpNGxKcEttcGpxeXMxYTMyWHdnREVSR3hUSjU4ZmZQK3BxWTY5dTFiaWMzbWFIVyswK25paGh1K3hKdHYvcFNEQjFjemZ2eTFKQ2RmZm5rUG44L0xrU01iTG51ZWRGOUZSUkgxOWRWVVZCUUJjUHAwTm1DaHZQeGttNSs1UUNEQW5qM3ZzR2ZQTzYzMnIxanhGVkpTeG5icGRTMFdDek5uM3NidzRWTkpUQnpXNW5oNGVBeng4VVBhdVJMeThvcll1Zk4xSG43NGR4KzdaOXZ3NkhKRkVSYzNtSnFhY3M2ZEsySDY5SnMvOXA3OG5lbzlJQ0lpVjRkQ3A0U2NhUU1oeW1GMHIzWDdZTWRwWXlaVzZSMXBNZkRWR2ZEUFUrQ0Q0OGF5S29VZjYwRlgzZ0N2SFRNZUNTNllPc2o0L3pSOUVBeThkQU5mbnhVVkZVOVVsSkdnQXdGanZGeGNYRElSRWZuWTdVNFNFMXYvMERtZDRXM3VZYmVIWGZaMXpwNDl6dnZ2L3k5dWR6M1hYdnRaMHRJbUEzREREVjlpNWNyZjhOWmIvOFgxMTMrQndZTkh0WHY5OGVON0tDcktick8vc2JHT3MyZFB0TnFYa2pJT2dQRHdhQ1pOV3RhOGY5KytsUUNNSGoybnpYMmlveE5ZdXZRUkFnRS80ZUhScEtWTmJxNnhJMDFOOVFxZHZlekFnUTg0Y1dKLzg4L202dFYvQXVDbW03N0tzbVdQdGpwMzQ4Ym5TVTJkeE1pUjAxdnRqNDlQb2E2dWlsZGYvVjZIcitQMysvRDdmVHo3N0pjN1BDYzlmVFlMRjk3ZjNiZHlTZm41bVRnY1lRd2ZQclZOWGFIWHYwSkVKSGdwZEVySXNWcU0xczYzODR6dGRTY1ZPcStHQ0R2Y09kcDRIS3VFTGFlTUxyaHRBbWdqckMwd0htQ01GNTEyUG9ST0cyUXMyeElzYW1xTUZzVDYrbk9BTVk3TTdXN0E1L00ySDdQWjdFUkV4SGI1M29GQWdNT0gxN05yMXhzQUxGMzZTS3ZXMGtHRFJuTGpqZi9LNnRWL1l1WEtYek5yMXAxTW5MZ1VpNlgxQisxbHl4N0Y3VzVrMzc3M0dEZHVFVEV4U2ExZVk4MmFweGcxYW1hN0xiRUFYcStIdzRmWEV4YzN1TlVIKzh6TXQ4akoyY285OS95SW9VUEhkZm45U2UrNjBIWDYrUEc5ckZuekZBODk5SnNPdTV0dTN2d1M4ZkZER0RGaWVwdGpYcStIaFFzLzArNTFKU1Y1SERteUVZREl5RGltVDcrMTNmTSszaEwveWl2L1FXTmpiWnZ6L0g0ZlBwK0g1NTc3YXZPK3hZc2ZidmVlRnh3N3RwMVJvNjdCYm5lMjJ1OTJOOURZV0lQWDY4RnVkM1J3dFlpSVhDMEtuUktTbHFTMmhNNGRwNDJ4aGhINmFiOXFNZ1lZajMrYVpIUy92UkJBODZyYW5sdGNCOFVmd2Nyejgrd01pb0RSQTFvZUdmRjlONGkrOHNyanJiYmZmdnQvMmh4TFNock9IWGQ4cTB2M3JhdXJZdE9tRnpoMTZnZ1JFYkVzWC81NUJnMGEyZWE4NU9UUmZPSVRqN042OVovWXNlUHY1T2Ruc25EaEEyM1dkUXdFL09UbTdxU2s1Q051dmZYL05RZlQvUHpkbkRpeHI5MTdYNUNidTUyR2hocm16TG1uVmFCMXV4dG9hS2hwYmttVDRPRDF1bWxzclB2WTNnQnVkd08xdFpYTmU4TERvN0haN05qdER0TFRaN1c1ajgvblplL2VkeGt3SUptYW1uSzhYamN1VjFTbnZvQzQ5dHFIOFBtOHJmWjk5TkZ1Y25LMllyUFpXYjc4ODgzN0w3VkdhV2xwQWVmT2xUQm56aWZiSEROK05nTlVWcDRtS1NudHNqV0ppRWp2MHNkd0NVa1RrNHlnVXRWa0xPMng1UlJjUDl6c3F2cW50QmhJR3cvM2p6ZG12TjEzRnZhZWdmMW5vYVMrN2ZrbDljWmpTMUhMdmdFdUk0Q214eGtoZEZBRXhMa2dxVzJQMWF0dXhveGJpWWxKYW5kTTU0RUQ3emUzZUhhRzErc2hLK3RERGh6NEFLL1hUVmhZQk5PbTNVUjlmUlhIaisvdDhMcUpFNWV4ZS9jL0tDMDl3UnR2L0ppMHRDbE1uWG9qQXdlT0FJelpjK2ZOdTQrMWE1L2k0TUUxVEo1OEhUNmZsOTI3M3lJcEtZMkpFNWUxZTErLzM4ZStmYXVJajA5aDFLaVpYZnVEa1Q3RjUvTlFXSmhEUTBNMW16Zi9wYzN4ckt6VnJjYjQzbnJyTnpyc3NnMndmLy83V0swMlJvMmF4WUVESHpCOStpMXMzLzQzN3JycnU1Y2RTNW1jM0hxaW9JcUtJdkx5ZHBHU01vNlNrdnhPdDV3UEdEQ0UrUGdVOXUxN2o5VFVDYTIrRkttcUtnYmd6Sms4aFU0UmtUNUFvVk5Da2dWWW5tYU1JUVNqaTYxQ3AvbmlYYkJzbVBFQW81VnovMW5ZVjJLRTBjckc5cStyYklSZHhjYmo0eUlkTUNETUNLRURYTWFYRFFOY0VPRXdqa1U2akZidVNJZXhMK3I4dnA0U0ZSVlBSRVFjQUltSmFaU1V0SXpwZExtaW1rUG5rU01iMnl6emNQYnM4ZWJuYm5janI3LytRMnBySzNDNW9wZ3o1MjYyYkhtWnJWdi8ycWs2TEJZTHQ5enlkWGJ1ZkkyQ2dnT2NQWHVjTys5OG5NcEtZMDFPcHpPYzVPVFJPSjNobkRwMWxNTENROVRVbEROaHdsSk9uODVwZmk4WHk4N2VTbDFkSmJObjM5V20yNjcwZlkyTnRjM2pkdi95bDIvZzgzbDQrT0VuR0RKa0xLKysrbDJXTDMrc3pVUkJCdzU4d0tGRGE0bVBUK253dnFkUEgyUGZ2cFhjY01NWEtTOHZCQ0FqWXg1Wldhdlp1Zk1ONXM1dDIvTFlrWFBuenJKcTFlOFlNV0lhcWFtVEtDbko3L1MxZHJ1RCtmTS96VHZ2L0p6OC9OM05MYkpOVGZWVVZaMGhPanFSb3FJanJjWW5pNGlJT1JRNkpXUmRON3dsZE80NVk0d2xUSEJkK2hxNXVwSWpJWGtFckRBYTVDaXBoMk1Wa0ZzSk9lZi9XMzJaNVFQclBNYmpWTnNoWWgyeVd1Qy9PdTVSMm1WMWRaVllyYlpMTG51U2xiV2EydG9LYkxhV1g3c1hyNGZwZExvWVBYb09IazhqTTJiY2l0TVp6dENoRTdwVVIzUjBBcmZmL2kzeThuWVJFUkZEVTFNZHExYjl0dFU1SDE4T1pjZU92emMvSHovKzJqYjNjempDMkxQbmJRWU9IRUYwZEVLWDZoSHpmUGpoSHpsNU1xdDVhWTk1OCs1bDJMREoyR3gyWW1JU0dUdzRuZVBIOXpKOGVNdVNKbDZ2aDJQSHRwT1JNYS9WZXF3WHE2MnRaTjI2cHhrOWVnNnBxUk9hUTZmVmFtWFJvZ2Q1OTkxZk1IRGdjRWFOYXRzbDkrUEt5azd5NFlkL0lENCtoVVdMSHVUNDhYMWRmcCtEQjQ4aUlTR1Z2THlkemFHenNQQVFBSFBtZkpJMWE1NmtvYUdHOFBEb0x0OWJSRVI2amtLbmhLeFJjVWFYek54S0NHRE1yUHBwelhmU3B3MktNQjRMTHhyRzFaMGdlcldkUHAxTlFrSXFGb3NGaThWR2JXMEZsWlhGZUwydEMwMVB2NGJGaXovYnZGMVllSmpzN0MzTlFYVG16TnRhbmQrZGtHZXhXQmc5MmxqNnhPLzM4NmxQL1ZlbnIzVTR3bGk5K28vTjI2bXBFN2psbHEvejdydS81SU1QZnM4ZGQzeTd6MDdLOHJYc1M4K1kyeHRlT0F3dkh1NjkrMXN0ME4zdlJ1TGpVeGd4WWhvK240L05tMTlrOU9pNXJTWVNHajkrQ2V2Vy9abnAwMjhtTm5ZZ0FBY1BycWFwcVk2cFUxZTBlOCtHaGhyZWYvOEpIQTRYOCtiZDIrYjQ0TUdqbURwMUJSczN2b0RMRlgzSjVWWnljcmF4ZGV2THBLU01aOW15UjF0OUdkTlZnd2FOcEtqb2FQTjJkdlptQmc0Y1FWcmFaRnl1S0k0YzJjQ01HZTFQY2lRaUlsZUhRcWVFdEJVampKQUN4bnFSbnhxblNmU0RUWHRCdE00RGxVMXdydEg0YjJValZKMS9YdFVJNTl6UTVBV1AzMWcyeCtNSGo2OWwyOTJEYzkvVTFKU1RuNS9KekptM0E4WjR0YjE3MytXMTEzNEFHQk1KZFNRMWRRS3BxVzFiTTV1YTZzbkoyZHF0ZWpJeTV1RnlSUUpHNjFOVTFJQnUzZWVDeE1SaExGcjBJR3ZYUHMyaFEydVpPdlhHSzdwZmI0bHp1TEZaclZodE5peFg0Vy81MlhvWUdRY0xPdTZGZXNVc3dMYTEzYnYyd2hjWUhZMEZIakZpR3ZIeEtXemUvQmR1dnZuZk9IdjJPSHYydk11Y09YY1RFUkhUNXZ6R3hscmVlKy9YMU5WVmN1dXQzOERoYUg5MnIrblRiNkdzcklBUFB2aGZsaTE3bExTMEthMk8xOWRYc1dyVjd6aDE2Z2hUcHR6QXJGbDNOSGZkOXZ1OTdhN0plU21CUUlDYW12TG1GdDNUcDQ5UlhKekxzbVdQWXJGWUdELytXckt5VmpOdTNMWHR2aThSRWJrNkZEb2xwRjAvSFA2NDN3Z2JaK3VOOFlQVEJwcGRsVnlwQzJNMWgwWjEveDU3OXZSTUxZV0ZoM0E2d3hrelpqNWdoTTc3Ny84WkRRMDE3TisvaXVycTBpN2ZzN0d4bHAwN1grOVdQY09HVFdvT25SZXNXZk5VYzVmRGp0eDU1K1BFeFExcTk5aklrVFBZdDI4bHg0NXQ3N09oODN1anNrbE1UQ1FwS1FtSG8vZGJZNWUvYWdUT2g3cldBN3JMdHZYU2ZTMFdDd3NYUHNEYmIvOFA2OWMvdzZsVGh4aytmQW9USml4cGMyNWxaVEdyVi8rUjJ0cEticnJwSzhUSEQrbnd2bGFybGVYTFA4L0tsYjloOWVvL01XWEtqVXlmZm5OelM2Yk41cUNwcVo1YmJ2a2F5Y2taVkZXVllMUFo4Zm04NU9Sc2JUT3V1Q01ORGRVOC8veS9FUWdFOEhnYW1UNzlacnhlRDl1Mi9aV0VoS0hOeTc5TW5MaU1RNGZXc25YcnkxeDMzV1BkK0pNU0VaR2VvTkFwSWMxbE45Ym9YSE4rVGNpVkh5bDBTczhhUC81YWtwTXpXbzNuREErUEpqdzgrcEpqUER0ajZ0UWJPK3pxK0hFSERuekF2bjByMnozbTlicHhPRnp0M3F1c3JJRGMzQjBZbmRBN05uRGdDSEp5dHVIMyt6dGM3MUdDUzFKU0dxTkd6U0kzZHdkaFlaRXNXUEJBbXdtakNnc1BzM2J0VTRDRjY2Ly9Bb01IcDEvMnZuYTdreHR1K0JKcjFqekYvdjJyS0M3TzRkWmJ2d0ZBV0Zoa3F5V0U5dTU5bC96OFRNQUlwRXVYZnE1VHRZZUh4ekJ6NXUyNDNRMGtKYVdSa2pLT0RSdWVwYnE2bEZ0dWFWa1d5T2wwTVh2MlhXemE5Q0tabVc4eGE5WWRuYnEvaUlqMExJVk9DWGtyUnJhRXprMkY4TlVaUFR0N3FmUnZXN2E4MUdHWFFKL1BTMkxpc0V0ZWYrTEVmdkx5ZGpGdjNuMXR1djlacmJZT3V6RiszT1hHeExsY2tVeWMyTFlWS3pkMzUvblFlV2srbnhlcjFhckFHV1F1ZER2OXVNcktZclp0ZTRYaTRtT2twMTlEUWNFQjNuampSOHlaY3c4alIwNXZQaTg4UElidzhCaVdMLy84SmRmTS9MaXdzQWhXclBneXUzYTlRWEp5Um9lekg4K2RlMC96bHlFWEpxN3FyQWtURmdQR2U5eXk1V1h5OG5heGFORm5HRGl3ZFpmMk1XUG1jK1pNSHZ2M3YwOWpZeDF6NTk3VFo4Y21pNGlFS29WT0NYbFRrbUJ3Skp5cE05YnMvUEFFM0RuNjh0ZUpkTWFZTWZNWk1tUk11OGR5Y3JiUzJGalg3ckVMR2hxcU9YNThMOWRjODRuZUtLL2JxcXJPNEhSRzRIU0dVMUZSeE1tVFdaZGNSa1A2bHNMQ3c5VFZWZkxSUjN1dzJSeFlyVllDZ2NENXlhczJjL0prRmdNR0RPSDIyNzlGVWxJYU5UWGxiTno0UEd2WFBzWHUzUU5KVDUvRG1ESHpTRXhNNVpPZi9FRzN2bXl3V3EzTW1YTjNxMzI3ZHIzQjd0My82Tko5UGo0aDE4WGM3a2JXckhtU29xS2pYSFBObmMzZDNEOXV3WUw3OFhyZFpHZHZKanc4dXMya1hTSWkwcnNVT3FWZnVHa2tQSFBRZVA2UFhJVk82VGxKU2NPYng0OTkzT25UT1pjTm5kWFZwVmdzMWs2UFpidGFkdTkrdTlVa05CYUxsV25UYmpheEl1bUtzMmMvWXUvZTk3RFpITTNqY0QvNmFEZnIxdjBmQXdZa2MrMjFEekZxMURYTllUSTZPb0diYi80M1RwN01ZdCsrbFdSbGZjRHc0Vk9Kakl6cjBkYnRqSXg1REI4K3RVdlhyRjM3ZElmSEhJNHdvcU1UV0xMa2M4MUxwclRIWnJPemRPa2pwS1NNSXlOamJwZGVYMFJFcnB4Q3AvUUxONDJFWnc4YW85Wk8xVUoyQll6dFc1L3hKVWcxTnRaUlcxdlo3ckdMVzJpY1RoY05EZFZ0emlrdlAwVk1UR0t2ZDF0MXV4dkl6ZDNaWm45SlNYNjc1NmVuejhicERNZm44eEFSRWN1SUVUUGFkRnZzcmd1VEt6bWQ0VDF5UDJscnhveGJtVGJ0NWxZL1Y2Tkd6U0l5TXA1QmcwYTIyOTNWWXJHUWxqYUZ0TFFwMU5WVkVSa1pkOW5YTWNZZGQyNXlxVTkvK21mbmx4WHEydXpDbi8zc2IxcHRQL2pnTDF2VnZIRGhBNTI2ajhWaVllellCVjE2YlJFUjZSa0tuZEl2eElYQjdDR3c0N1N4L1Y2K1FxZjBqSjA3WDJQbnp0YzZQSDVoeVpTRWhGU09IZHZPcGswdk5xKy9XVk5UVGxIUlVjYU5XOVR1dFh2M3ZzZmV2ZS8xU0oxMWRWVnMyUEJzcDg4ZlBud0t3NGRQdWZ5Sm5iQnIxNXZVMUpSaHN6a0lCQUxOYXlvbUpZM29rZnRMKzlyN0ltUHc0RkdkdXJZemdiT3JOQjVZUktUL1V1aVVmbVBGaUpiUXVmNGtmSEdhTWJ1dHlKV1lQdjFtaGcyYjNPNnhyS3dQcWFrcEIyREdqTnVvcVNrak4zY0hmcjhQTUdiclRFMmQyTHpHNThlbHBJeGo2TkR4bmFyajlPbHNDZ3NQZDNnOExtNHd0OTMyelRiN1AvcG9EMXUydk5TcDErZ3VyOWZOOGVON215ZTFDUStQWnVyVUczc3MxSXFJaUVqZnBvL2MwbS9NSFFLeFlYQ3VDUnA5c0w3UUNLSWkzZlc1ei8zaGt0MEZseTE3dFBsNVZOUUFicm5sNjEyNi82QkJJNWs4K2JwT25ldnplVG9NblM1WEZINi90OTBsWE1MRG80bUtpc2RxdFhXcHRxNllOKzllNXMyN3R6bDBkclY3cFlpSWlBUTNoVTdwTjZ3V3VIRUUvQzNiMkY3NWtVS25YSm5lNmk0WUU1UEV3dzgvMGFVZ09HM2FUVXliZGxPN3h4WXYvbXlIMXcwZlByWFZ4QzZkRGNiejUzK0srZk0vMWVuNlFHR3pPOUxTTk90Wlg1S2NuQWJvWjFsRXBLczB3RUw2bFZzdUdzNTB0QnhPMVpoWGkwaEhMQllMZHJ0RFkrQ0VwcVo2eXN0UG1WMkdBR1ZsSjNHN0c4d3VRMFFrS09rVGpmUXJ5WkV3S2JGbCsrMzJKKzRVRWVrVFVsSlNLQzh2TkxzTUFjckxDMGxJaU1kaXNXQ3oyZFRhS1NMU0JRcWQwdStzR05ueS9JUGo0UFdiVjR1SXlLWE1uajJUa3BLT0o0aVNxNmVvNkNEcDZTT3hXcTA0SEE2RlRoR1JMbERvbEg1bmNTcTR6ZytWcS9QQWxpSno2eEVSNmNpa1NaT0lqWFZ3K1BBNnMwdnAxN0t5VmhNVzVpVTFOUlc3M1k3VDZWVDNkeEdSTHRCdlRPbDNuRFpZZnRFYTl5cy9NcThXTVkvVEdUQzdCT2t4VFVEb1R1NXkvLzJmb3JJeWw0TUgxNXBkU3IrVWxiV2Fpb3BqTEZnd0Q3dmRUbFJVRkE2SHcreXlSRVNDaWtLbjlFc1h6MXE3dHdSSzZzMnJSY3dSVU9ZTUlhSDdQOU9ZVk1yT0k0ODhRRU5EUGhzMlBFMU96bGJLeWs2YVhWcElLeXM3U1U3T1Z0YXRlNUthbW1Nc1dUSVhtODFHWkdRa2NYRngyTzMya1AyU1EwU2tOMmpKRk9tWHhzUkRlaHprVlJuYmIrZkJvNVBOclVtdXJ2RHdBQjZQUGpTR2drQ2dQcVFuZDdGYXJZU0ZoWEhmZlo4a016T1RJMGYyY3Zqd0J6aWRFUlFYbnpDN3ZKQ1RuRHdjdDd1ZXhNUUV4b3daMGR5bE5qdzhuUGo0ZU1MQ3d0UzFWa1NraXhRNnBkKzZld3o4OTA3aitkdDU4SmtKTFdNOUpmUWxKZ2FvcS9QajgrbkRZM0R6WUxHVWhmemtMbmE3bmVqb2FPYk5tOGVFQ1JPb3JhM0Y2L1hpOS9zSnFObStWMWdzRnF4V2EzT1gydGpZV0Z3dUYzYTdQanFKaUhTVmZuTkt2N1ZrR1B4cFAxUTFRWVBYbU1uMjluU3pxNUtySlM3T1NsbVpsK3BxMEVpRFlPVUh6bUcxMW1HM1I0VDg1QzUydTUySUNPTjl4c1hGNFhhNzhYZzgrSHcrQmM4ZWRxSGwzT0Z3NEhRNmNUZ2MyTzMya1A3NUVoSHBUUXFkMG0vWkxIREhhSGp1a0xIOVdnN2NsZzZoMlU0aTdVbExDM0QwcUJldjEybDJLZEl0RFZnc0o3SGJIZjFtY3BjTExicDJ1eDJYeTBVZ0VGRGc3Q1VXaTZYTlEwUkV1a2VoVS9xMTI5TGhwU1BnOFVOeEhldzhEWE9HbUYyVlhBMFhKbWhKVDI4Z1A5K054K05DdnhLRGhSYzRoOFZTMEM4bmQxRUFFaEdSWUtOK0l0S3Z4VGhoV1ZyTDltdkh6S3RGcnI0TEU3UU1HK1lsSXFJRXEvVWN4dkliVFdhWEpoOWpzVno0LzFJSmZJVFZlaEtIdzBGa1pLUW1keEVSRWVuajlMVys5SHVmSEFQdkh6ZWU3ejhMQmRXUUZtTnVUWEwxWEpna0pEWFZ6cmx6NTZpdFBhTUpXdnF3bHNsZElqUzVpNGlJU0pEUXY5TFM3NlhGd05TQlJ1QUUrRnMyZlBNYWMydVNxMHNUdEFRSFRlNGlJaUlTbkJRNlJZQzdNbHBDNS9xVHhwcWRBMXptMWlSWGx5Wm9DUTZhM0VWRVJDVDRLSFNLWUV3ZWxCeHBUQ2JrOGNQYitmRFFCTE9ya3F0TklVWkVSRVNrNTZsUGtnakdNaW1meUdqWmZpdlhDSjhpSWlJaUluSmxGRHBGemxzeEVpTE90LzNYdUdGTmdibjFpSWlJaUlpRUFvVk9rZk5jTmlONFh2RDNiUE5xRVJFUkVSRUpGUnJUS1hLUnV6TGdqV01RQUU3V3dONFNtRDdJN0twRVJBeFpXVmxrWnU2bHNMQVFseXVTRXllMHVIQlBTMHNiVFZOVFBhbXBRNWsxYXdZVEowN1VlRzhSa1N1azBDbHlrWUVSTUM4RnRoWVoyNjhmVStnVWtiN2h1ZWRlcExyYVQxTFNHT2JOVzA1Q3dsQ3pTd3BaNWVXbktDOHZaTzNhVEhidjNzOEREOXluNVhsRVJLNkFmbnVLZk14ZEYwMG90TFBZbU5GV1JNUk1Uenp4WjJ5MlZPYlBmNGlNakxrS25MMHNJV0VvR1JseldiVG9jMWl0S2Z6aEQ4L1MwTkNBeitjenV6UVJrYUNrMENueU1aT1RJRDJ1WmZ0VmplMFVFUk05OTl5THhNYW1NMzc4WXJPMW1IWG5BQUFnQUVsRVFWUkw2WmNtVFZyR2dBSHB2UERDeTlUVzFpcDRpb2gwZzBLblNEc3VYajdsd3hOUTd6V3ZGaEhwdjdLeXNqaDN6cytFQ1FxY1pwbzRjUmwxZFpDWm1VbFRVeE4rdjliVUVoSHBDb1ZPa1hZc1N6UEdkd0kwK2VDMUhIUHJFWkgrYWRldXZRd2NtSEg1RTZYWERSa3lua09Ic3FtdXJsWnJwNGhJRnlsMGlyVERab0ZQald2WmZ2MFlOS2kxVTBTdXNsT25Da2xJU0RXN0RBRVNFbElwTFMybHBxWUdyOWRMSUJBd3V5UVJrYUNoMENuU2dSdEhRTHpMZUY3bmdkZTBNb0dJWEdWaFlSR2FOS2lQU0V3Y2h0UHB3dVB4NEhhN0ZUcEZSTHBBb1ZPa0F3NHJQREMrWmZ1MUhMVjJpc2pWVlZDUWEzWUpsOVRZV0l2YjNXREthemMxMVYvMTF5d3VMc0RuOCtGMnV6V3VVMFNrQ3hRNlJTNWh4Y2pXcloydnE3VlRSRUxBd1lOcjJiangrU3Urei9yMXo3Qm56enRkdXNidjk3TjE2MTg1ZWZKUXQxLzM1TW1EL1BXdjM2RzQrT3IvVWc0RUF1cGVLeUxTUlhhekN4RHB5eHhXdUg4OFBMSFgyUDU3anJHT1o3ais1b2hJRUNzcU9rcDlmZFZsejl1NDhYbkt5d3M3UEY1ZFhVcHBhY0Vsdzkrc1dYZVNtanFoZWR0cXRkTFFVTVBPbmErUm1qb0JpOFhTZkt5eXNwaXRXMTl1OXo3VHA5L0trQ0hHcEVwRGhvd2xJV0VvcTFZOXdZb1ZYMmJBZ0NHODhzcmpsMzAvTTJmZXpzU0pTeTU3bm9pSTlDeDlkQmE1akp0R3drdEhvS0xSYU8xODQ1Z1JSRVZFZ2xWall3MFJFWEdYUFcvY3VFV1g3TWE2ZS9jL2lJd2N3TGh4aXpvOEp5RWhsWXFLMDYzQ2ExemNZTTZjeVNNN2V6TjJleGdBZHJ1VGlJaFlpb3R6R1R0MkFRNkgwYzJrb3FLSW9xS2plRHlOemRmYjdRNXV1T0dMdlBQT0x6aDlPcHVCQTBjd1o4N2RsM3d2MjdhOWd0L2ZNMk1rMU1vcEl0STFDcDBpbCtHd3dxZkh3Zi91TTdaZnpUSFc4VlJycDRnRXErcnFNdUxqTHo5QjBjQ0JJd0R3ZUpwb2JLeHRjOXpoQ0NNc0xJSzR1TUZ0amtWR3htRzEyZ0FvTER6RTRjUHJXaDJQaUlqaDZORk56ZHN1VnpRelp0d0t3TlNwSzRpT1RnRGd2ZmQrVFdSa0hFT0hHdC8yRlJmbmtwMjltV3V2ZllqYmIvOFdkcnNEZ0xGakYxenl2V3pmL3VwbDM2K0lpUFFPZld3VzZZU2JSOEhMUjF0YU85L01OWUtvaUVpd3FhMnRwS21wanBxYThrNWZVMUNReFlZTnp4SVZGZDlxZjMzOU9jcktDaWt1YmozaFVVMU5HWGZkOVQzaTQ0Y0FNR2JNUElZTm04VDY5Yyt3Y09FRHpZRXlFQWp3empzL0p5TmpIbVBITHFDazVLTlc5eWtyTzhucDB6bk1uLzhwYkRaNzg3M3o4bmF4Y09Gbm1nT25pSWowYlFxZElwM2dzQnJyZHY3K2ZHdm4zN0xoenRGcTdSVHByd1pHUUVtZDJWVjBUMW5aU1FET25NbkY0Mm5DNFFqcjFIV1JrWEhjYzg4UFcrMTcvLzBuaUlzYnpKdzVuMnplNS9ONWVPNjVyN1M1M3VXS3d1LzNzWEhqODl4ODg3OWhzVmpJeTl0RmFXa0JDeFk4ME81cjd0dTNpdGpZUVl3ZHU3Q3piMDlFUlBvZ2ZXUVc2YVJiUnNGZkwycnRmQ3ZYQ0tJaTB2K2t4MEgrNWVmaDZaTUtDdytkYnpXMFVGQndnUFQwYXpwMVhXMXRCYzg5OStWVysveCtINmRQWjVPZHZmbXkxMXNzRmhZcytEUnIxanhGVFUwNTRlSFJaR2EreWJScE56VzNpRjZzdlB3VUowN3M0L3JydjREVnFzbjJSVVNDbVVLblNDYzVySERmV1BqRGZtUDc3K2ZIZG9iWnpLMUxSSzYrK1VQaDU3dU1aWlR1eWpDN21zNExCQUlVRmg0a05YVVNGb3VGbkp4dG5RcWQwZEVKakIrL21Qbno3MnUxZjlXcTN4RVhONWk1Yys5cDN1ZjMrMWkvL2htY3p2RG1mYSsvL2lPcXEwc3YydjRoZ1VBQW44L0QvdjN2YytEQUJ3RE1ubjFYOHptVmxjVllMQmFxcXM2UWxqYTUyKzlaUkVUTXA5QXAwZ1czcHNOZmprQzEyM2k4bFF2M2pqVzdLaEc1Mm00WURoOGNoeGNPRzYyZVV3YWFYVkhuRkJSa1VWZFh4ZHk1UnRCY3MrWkpLaXFLaUk5UDZmQ2FRNGZXa1puNUZnREhqbTFyZGN6bjgxQlVsRTEyOXBZMjEwVkZKVEI3OWljQXVQYmF6K0x6ZVM1Ym45ZnJibjZlbmo0TENMQisvVE80WEZHTUdUUHZzdGVMaUVqZnBOQXAwZ1VYMXUzODQvbld6cjlsd3gyajFkb3AwaC85Y0FGOGJSMThmWVBSNjJGK0NreEpNcnVxU3p0MGFBMU9aempEaGszQ1lyRVNHUm5IbmozdmN0MTFuKy93bXJGakZ6Qnk1TXgyajYxYjkyZGlZd2N5WThadHJmWnYydlI4cStWSkVoTlRPMVhmeHljU1NrKy9ockt5azJ6Zi9pb2pSODdvOVBoVEVSSHBXeFE2UmJyb2xsSEd1cDFxN1JUcDM2SWM4S3VsOFB3aFkvM2VONDcxN1AydEZoalpnL2M3Y1dJL3hjVzV6Smh4Vy9OTXNKTW1YY2VPSFgrbnFPZ29LU2x0QjZtWGxoYmc5VFoxZUUrdnQ0bkd4anJPblR2VGFyL2IzVWh0YlNYRnhjZUlpa29nT2pxQjdkdGZiYmRGRk1CaXNmTFp6LzZtM1dOVHB0ekF3WU5yS0N3OHpNaVIwenY3ZGtWRXBBOVI2QlRwb2pDYnNWektudzRZMjJydEZPbS9vaHp3eFdudzBFVElyNFQ5cFplL3ByTXN3TGExUFhPdnBxWjZ0bTM3RzlIUkNVeWVmRjN6L3ZIanIrWHc0WFZzMnZRaWQ5NzVPQzVYWkt2cjl1OS92MDJndkZodGJRWFYxV1Z0enFtdHJjQnF0WFB1M0JrbVRGakt1SEVMOFhvOUpDUU01WnByUHRIcTNETm44dGk5K3g4ZHZrWjRlRFFPaDR1NnVzcXV2R1VSRWVsREZEcEZ1dUcyZFBoYkRsUTJHcTJkNytUQjNXUE1ya3BFekJMbE1NWjE5dlRZem0yWFArV3kvSDQvNjliOW1icTZTcFl2LzN5cnRTMXROanZ6NTMrYTk5OS9nalZybnVUR0cvKzExZkhycnZzOFhxK253L0dZYTljK1JVek1RR2JOdXFQVi92WHJueUUyZG1DckNZWUFuTTRJQmc5T2I3V3ZzYkgya3ZYWDFWWGg5VFlSSGg3ZHFmY3JJaUo5ajBLblNEYzRiZkRBZUhoaXI3SDk4bEdqMjYxTGY2TkVwQS94Ky8xczJ2UUNwMDRkWWZMazZ4Z3hZbHFiYzFKVEp6QnAwbklPSGx6RGh4LytudVhMSDhQcGREVWZ6OHI2a0wxNzMyMzMvb0ZBNFB4RVFwdmI3SStOWGRydHVvOGQyOGJaczhkeE9zTXBLZmtJdXoyTTFOU0ozYjZmaUlpWVN4K1JSYnJwcHBId3lsRW9iVEJhTy8rYURRL3JNNUdJOUJGTlRmV3NYLzhNaFlXSEdEbHlacHR1clJlNzVwcFBVRnRienZIaiszampqUit6ZVBIRERCNDhDb0RwMDI5bSt2U2IyNzF1NWNyZk1tQkFjcHNXemIxN1Z4SVJFZFBtL01iR1drNmRPdHBxWDBWRlVadnpZbUtTS0M0K1JrMU5QWU1IcHpONTh2V0VoVVZjOWoxM3hPLzM0L041c1ZvMURrSkV4QXdLblNMZDVMREM1eWJEZis4MHRsL05oanZTWVlEcjB0ZUppUFMyb3FKc05tNThqcnE2S2pJeTVySmd3ZjFZTEpZT3o3ZGFyU3hkK2dpYk5yMUlidTRPM25ubjU4eWRldzhUSjdadXJYUzdHOG5MMjBsWVdDUit2NWV5c2dJR0R4N2Q1bjdUcDkvVTd1dVVsUld3ZXZVZlcrMExCUHh0emhzOGVEU2pSOC9wekZ2dFVGYldHdXgySjFhcmpaS1NQQUlCUDNGeGc2L29uaUlpMGowS25TSlhZSG1hTVpIUThYUGc4Y016QitIcnM4eXVTa1Q2TzRjakRLL1h3K0xGRHpONjlPeE9YV08xMmxpOCtMTU1IanlhM056dFpHUzBYUmZUWnJPemJkdmZDQVQ4V0N3V0VoSlNPNzErcHRNWnpxaFJzMWl5NUo5YTdTOHNQTXlXTFM5MTZoNWRjZXpZVmlvcml3SGp6MlBjdUVVTUhUcSt4MTlIUkVRdXp4SUlCQUptRnlFU3pETFB3TGMzdFd6LzM0MlExclpYbVloSWx6MzIyR004K3VpZnVuV3QxK3RwTlNsUVQ3cncwZUZTcmFkOVFTQVFJQkFJWUxWYWUrUitUei85R0YvNHdoZElURXdrS1NrSmg2TjMvbnhGUkVKTnovd1dGdW5IWmcyR2lZa3QyNy9mWjE0dElpSVg5RmJnQkNOczl2WEFDVWFkUFJVNFJVU2srL1NiV0tRSGZPbWk5Y3IzbHNDTzArYlZJaUlpSWlMU2x5aDBpdlNBOURoWU1hSmwrdy83d2R0MmJnd1JFUkVSa1g1SG9WT2toM3h1TW9TZm41cnJkQzI4ZnN6Y2VrUWsrS1dsdFowWlZzeVRuSndHOVAyeHJDSWlmWTFDcDBnUGlRdUR6MHhvMlg3aE1GUTFtVmVQaUFTL3BxWjZ5c3RQbVYyR0FHVmxKM0c3Rzh3dVEwUWtLQ2wwaXZTZ1Q0eUdJVkhHOHlZZlBIM0EzSHBFSkxpbHBLUlFYbDVvZGhrQ2xKY1hrcEFRajhWaXdXYXpxYlZUUktRTEZEcEZlcERkQ2wrWTJyTDl3UW5JcXpLdkhoRUpick5uejZTazVMRFpaUWhRVkhTUTlQU1JXSzFXSEE2SFFxZUlTQmNvZElyMHNEbERZUHFnbHUzZjdEYXZGaEVKYnBNbVRTSTIxc0hodyt2TUxxVmZ5OHBhVFZpWWw5VFVWT3gyTzA2blUwdXhpSWgwZ1g1aml2U0NyOHdBNi9rdndiTXI0UDNqNXRZaklzSHIvdnMvUldWbExnY1Byalc3bEg0cEsyczFGUlhIV0xCZ0huYTduYWlvS0J5TzNsc0RWVVFrRkZrQ2dVREE3Q0pFUXRIdjk4R2J1Y2J6U0FlOGNCUEVocGxiazRnRUg3L2ZUME5EQXkrODhCTDE5UmFTazhlVGtKQktZdUl3czBzTFdXVmxKeWt2TDZTbzZCQmhZVjRXTEppTHpXWWpPanFhUVlNR0VSNGVycFpPRVpFdVVPZ1U2U1VOWG5od0pWUTJHdHZYRDRkdlhtTnVUU0lTbkx4ZUx6VTFOV1JtWm5Ma1NBNmxwYVU0blJFVUY1OHd1N1NRazV3OEhMZTduc1RFQkVhTkd0SGNwVFk4UEp6RXhFU2lvcUt3MisxbWx5a2lFbFFVT2tWNjBjWkMrTkgybHUxZkxJYXBBODJyUjBTQ2w5ZnJwYkd4a1hQbnpsRmJXNHZYNjhYdjk2Ti94bnVIeFdMQmFyVTJkNm1OalkzRjVYSXBjSXFJZElOQ3AwZ3YrOVltMkgzR2VKNGNDYyt1TUdhNUZSSHBLci9majlmcnhlUHg0SGE3OFhnOCtIdytCYzhlZG1GWkZJZkRnZFBweE9Gd1lMZmIxYVZXUktTYkZEcEZlbGxwQXp5MEV0dytZL3ZCQ2NaRFJLUTdBb0ZBbTRmMFBJdkYwdVloSWlMZG85QXBjaFc4bWdOUEhUQ2VPNnp3ekFxajFWTkVSRVJFSk5TcG40aklWWEIzQmd5UE1aNTcvUENMVEhQckVSRVJFUkc1V2hRNlJhNENxd1crT2J0bCs4QlplRGZmdkhwRVJFUkVSSzRXaFU2UnF5UmpBTnllM3JMOXAvMVFVbTllUFNJaUlpSWlWNE5DcDhoVjlNaGtHT0F5bmpmNjRLYzdRSU9xUlVSRVJDU1VLWFNLWEVYaGR2akdySmJ0dzJYd1ZxNTU5WWlJaUlpSTlEYUZUcEdyN0pwa1dER2laZnVwQTNDNjFyeDZSRVJFUkVSNmswS25pQW0rT0EwR1JoalBQWDc0eVE3d3E1K3RpSWlJaUlRZ2hVNFJFN2pzOEowNUxkczVGY1phbmlJaUlpSWlvVWFoVThRa0V4UGhrMk5hdHA4N0JBWFY1dFVqSWlJaUl0SWJGRHBGVFBSUGsyQll0UEhjNjRjZmJnTzN6OXlhUkVSRVJFUjZra0tuaUlrY1ZuaDhMbGd0eG5aQk5meGh2N2sxaVlpSWlJajBKSVZPRVpPTmlvTUhKN1JzdjVzUFc0ck1xMGRFUkVSRXBDY3BkSXIwQVo4ZVo0enh2T0JuTytGTW5YbjFpSWlJaUlqMEZJVk9rVDdBYW9IdnpZTVlwN0hkNElYdmJ6V1dVeEVSRVJFUkNXWUtuU0o5Ukx3TC9tTnV5M1orRlR4MXdMeDZSRVJFUkVSNmdrS25TQjh5ZlpEUjFmYUNOM05oWjdGNTlZaUlpSWlJWENtRlRwRSs1ck1UVzQvdi9Pa09PRjFyWGowaUlpSWlJbGRDb1ZPa2ovbjQrTTQ2RHp5KzJSam5LU0lpSWlJU2JCUTZSZnFnajQvdkxLeUJIMitIZ0hrbGlZaUlpSWgwaTBLblNCODFmWkRSMWZhQ25jWHcvQ0h6NmhFUkVSRVI2UTZGVHBFKzdJSHhNRCtsWmZzdlIyRHpLZlBxRVJFUkVSSHBLb1ZPa1Q3dU8zTWdQYTVsKzc5M3d2Rno1dFVqSWlJaUl0SVZDcDBpZlZ5WURYNnlDR0xEak8wbW56R3hVTFhiM0xwRVJFUkVSRHBEb1ZNa0NDUzQ0Q2NMd1dZeHRzL1d3N2MzZ2NkdmJsMGlJaUlpSXBlajBDa1NKTWJHdzlkbnRXem5WTUFQdDRGZlU5cUtpSWlJU0IrbTBDa1NSSzRmRG5kbnRHeHZQdzIvM20xZVBTSWlJaUlpbDZQUUtSSmsvbmtLekIzU3NyM3FPUHoxcUhuMWlJaUlpSWhjaWtLblNKQ3hXdUI3ODJCaVlzdSsvenNJR3d2TnEwbEVSRVJFcENNS25TSkJ5R0dGbnk2QzRURXQrMzZ5QS9hZE5hOG1FUkVSRVpIMktIU0tCS2tJTy94OE1TUkhHdHYrQVB6SFpqaFlabTVkSWlJaUlpSVhVK2dVQ1dJRFhQRExKUkIzMFJxZTM5b0lSOHZOclV0RVJFUkU1QUtGVHBFZ056RENhUEVNdHh2YlRUNzRob0tuaUlpSWlQUVJDcDBpSVdCRXJESEcwMzcrYjNTalY4RlRSRVJFUlBvR2hVNlJFREVwRVg2eTBKaGtDQlE4UlVSRVJLUnZzQVFDZ1lEWlJZaEl6emx3RnI2MUNUeCtZOXRsaDE4dmdkRUR6SzFMUkVSRVJQb250WFNLaEpncEErRy9GNEhUWm13M2V1RnI2K0ZBcWJsMWlZaUlpRWovcEpaT2tSQjF1QXorZlpNUk9nRnNGdmpPSExnMjFkeTZSRVJFUktSL1VlZ1VDV0U1RmZEMURTM0JFK0RSeVhEdldQTnFFaEVSRVpIK1JhRlRKTVRsVk1BM05rRDlSY0h6MWxId3I5UEJhakd2TGhFUkVSSHBIeFE2UmZxQkU5WHduVTF3dHI1bDMrUWsrTUY4aUhhYVY1ZUlpSWlJaEQ2RlRwRis0bHdUUEw0WnNpdGE5ZzJLZ1A5WkRDbFI1dFVsSWlJaUlxRk5vVk9rSC9INDRXYzdZVU5oeTc0SU8vem5mSmcreUx5NitvS0FweExjWmVDcncyS3hFUEEzbVYyU1hNenFKQkFBckJFRUhJbFlISEZZTEJZc0Z2VVJGeEVSNmVzVU9rWDZvYjhjZ2VjT3RkNzMrU253eVRIbTFHTzJRRjB1ZUtzQm45bWxTQ2Y0c2VLM1JCRndqY1J1dDJPMWF2VXZFUkdSdmt5aFU2U2ZldTBZUEhVQS9CZjlCbGcyREw0NTIxaGVwYjhJMUJ3RWY0UFpaVWdYQlFMZzlUdndoR1hnY3JtdzJXeG1seVFpSWlJZFVPZ1U2Y2NPbHNMM3QwSzF1MlZmZWh6OHh6d1kyZy9HZVFicWNnbDRLK2xIR1R1a0JBSlE1M2JpRHh0QlZGU1VncWVJaUVnZnBkQXAwcytWTnNEam0rQ2pjeTM3d216dzJGUmphWlZRRlhCWFFNTngxS1UydUhsOVVGWVhUV3hDR2k2WFMxMXRSVVJFK2lDRlRoRnBkNEloZ0ZtRDRkOW5RMXlZT1hYMXBrQmREbmpQWGY1RTZmT3FHNncwTUpTRWhBUWNEb2ZaNWZTcXJLd3M5dTdKcExDd2tNaUlNSTdsRlpoZFVzZ1puWjVHZlgwVFE0Y09aY2JNYTVnNGNhSW1yUklSdVVJS25TTFM3SzFjK09OKzhGMzBXeUhHQ2QrZVl3VFFVQktvM2c4QjkrVlBsRDdQN1lHVGxRTVlPblFvTHBjclpNUEJpeTgraDg5ZFJjYUlKRktURXhnNkpON3Nra0xXcWRNVkZCYVhjelMzQkljcmp2cys5WUFtclJJUnVRSUtuU0xTU240Vi9HZzduS3BwdmYvV1VmQXZVOEVaSXNQbUZEcERoOXNEK1dlalNFbEpJVG82T2lTRHdaK2ZmSUpSdzJKWVBHK2MyYVgwTytzMkh5YnY1RGtlZU9oUlRWb2xJdEpOb2ZjdnM0aGNrVkZ4OFBRTmNNOFlXazJ3ODA0K1BQb0I1RldaVmxyUFV1QU1HVTRIK0h3KzNHNDNmci9mN0hKNjNJc3ZQc2VvWWRFS25DWlp1bkFDbzlKaWVmbWxGNml0cmNYbjB6aHdFWkd1VXVnVWtUWWNWdmpuS2ZDN1pUQW9vbVYvVVMxOFlUVThzYmYxakxjaVpnc0VBbmk5WGtLdDgwNVdWaGErcGlvV3p4dHZkaW45MnJJRkU4QlhTMlptSmsxTlRTSDU1WWFJU0c5UzZCU1JEbzFMZ0dkV3dPM3BMZnY4QWZoSEhqejRIcnh4clBYNFR4SHBXWHYzN0NSalpKTFpaUWd3Zm5ReTJVY1BVVjFkcmRaT0VaRXVVdWdVa1VzS3M4Ry9Ub2RmTG9hazhKYjl0Ujc0dzM3NDNQdXdzOWk4K2tRdUNMVldUb0RDd2lKU2t4UE1Ma09BMUNFSmxKYVdVbE5URTVLdDZpSWl2VW1oVTBRNlpjcEFlUFltZUdCODY4bUVUdFhBNDV2aEd4dmdaRTNIMTR0STEwV0VoMm1XMmo0aU5TVUJWNWdUajhlRDIrMVc2QlFSNlFLRlRoSHBOSmNOUGpzUm5yOEpscVcxUHJidkxEenlQdng0T3h6WDhwY2lQU0kzWCt0dzlpVUZoY1VoUFdtVmlFaHZVZWdVa1M1TENvZHZ6NFkvWEFjVEVsdjIrd093b2RDWTVmYmJteUNyMUx3YVJTUTQ5ZlV3RjZxVFZvbUk5Q2FGVGhIcHRvd0I4TnVsOE4yNU1EaXk5YkhNTS9DMTlmRGx0YkR0dERuMW1hbWh3YzJxZFFlb3FLenQ4clVyMSs1bjg4N3N5NTduOWZyNHkydGJPSlJkMkowU203MjFhamQ3RHg3djl2Vm56bFpkTWlpVWxLcnB1eS9KT25LUzcvN3M3MVJXMVYzeHZWNzgrMmJlZUc5WHA4OXZhdkx3cXlkWGtwM1g5cGRDSUJEZ2o4K3Y0Wm0vYnV6VXZmNzgwbnJXYkQ3VTZ2cmF1c1pMUGp3ZWI2ZHJGUkdSbm1NM3V3QVJDWDdYcHNLOEZHTTIyNWVPUVAxRm4rdU9sTVAzdGtCYUROdzNEcFlPQTV1bDQzdUZpdnlDRXQ3K1lBK0ZSZVg4ODJlV2R2bzZqOGZMQnh1eW1EbDVCQXRuajcza3VUNmZuNjJaeDBoTWlHYmkyTlFPejZ1cGJXRGo5cVBNbWpxS1FVbXhiWTV2M0hHVTJkTkdNWDNTaURiSFRoU1djaWk3a0J1WFRNRnV0N1U1WHQvUXhJOSsvU2JKZytMNGo2L2UyZWI0ODY5dVlrL1djYjcrMkUya0RkVXNySDNCME9SNHp0WFU4OXE3TzNuMGdjdi9iSlpYMUZCYjM5VHVNWWZEenRvdGh4azlNcG1ZNlBCMnp4bVdrb0RGWXZ5bDM3RTNqL3dUSlNUR1J3Tncra3hscTNNanc4UFl2aWVYOFdOU0dIN1J6NHZWYW1Id3dMam1iYS9YUjliUmswd2VQNng1WDJsNU5kLy8rZXM0SExibTE3dVl4K1BqdGh1bWMrT1NLWmQ5ejVlalZrNFJrYTVSNkJTUkh1R3d3cjFqNFpaUjhFNCt2SlVMWlEwdHh3dXE0V2M3NGNuOXNHU1lFVDdIaGZDa25CUEhwakp4N0ZBT0hDbWd1S1NLNUVGeGw3OElPSlJ6Q3JmYnk4eXBJM3VzbHByYVJ0NWJzNTloS1ludGhzNUxPWDZ5bFBmVzdPZTZSWlBhRFoxWlIwN2k5d2VZTWo2dG5hdGgyc1RoN05pVHg1TXZydVB4cjl4QlpFUll0OTZEOUp6NEFWRXNuVCtCL0lJU21wbzhoSVU1TG5uK3FuVUgyTFk3RjRlajdmOS9BTHZkeHA5Zlh0OW12OThmd092MThic2ZQNGpEWVNjUUNMQis2eEZtVDBzbk1UNGF2OS9QajM3OVpwdVE2SFRhK2RzL2RyUzZUNWpUemkrK2Z6OU5UUjQ4WGgvNUowcndldjBNVDAya3RxNFJnQXM1OE1mL2ZrKzdBZmhYVDY2ODdKK05pSWowRG9WT0VlbFJrUTY0Ynl4OGNneHNMSVRYajBGT1JjdnhxaVo0TTlkNEpFZkMwalFqZ0tiRm1GZHpkeHpPT2NWVGYxbDN5WFA4L2dDQkFQejMvNzU5eWZNZWUzQVo0MGFuQUxBM3kram0rc1QvZmRqbXZJaHdKNy80L3YzZHJMaDM3RHRrVEhSenpiUlI3UjZmUEg0WWkrYU1aZlBPSFBZZkxtRCtySXlyV1Y2Lzlld3JHOWwvdU9OSmlBS0JBQmFMaFcvKytLOGRudlAvL3VWbVVvY1kzd3lOR1pYTVZ4NjlzZm1ZMys5bjlhWkRqTTlJYVQ3bjQvWWZMdURKRjlZMmJ4ODRjcExTOG1xKytQQjFyYzc3MXBkdVk4amdBUjNXY1RTM2lQOTdlUU1BYjMrNGgzVmJqalFmKy83UFgyOSsvaThQTFFlTWx2MzIrSHg5ZTZ5b2lFZ29VK2dVa1Y1aHN4aGhjdWt3T0ZSbWhNK3RSY1prUXhjVTF4bmRjVjg2QXFQaWpIT1hwMEZDKzczMCtoU2Z6NC9iN1dYMHlNRU1UT2hlWWo1VFdrWCtpYlA0ei8raGxGWFVzUGZnQ2FaUEdrNzZpTUc4L3Q0dXhveEtidTQ2NjNEWUtDazl4MDkvOTQ5VzkzbDM5VDVXclR2UXZEMXJ5a2dldUh0Qm05ZDcrcVgxV0sxdHV4MjYzVjQyNzh4aCs1NjhkdDluUnlxcjZqaDR0SkNNa1lPSmpBamo3Ky9zYVBjOHY5OW9rVHA5cHFMTk9XRk9CN2ZkTUtQRDE1RHVXVFJuTEJQL2YzdDNIdDMwZWVkNy9DMXJzZVFkVzdiQk96Yll4Z1pqd095QlFBZ1FJQ1FwS1duVE1GMXkyMDQ2elV4bW1zek5MSGZhU1RQVG1aemJkRTN2YlpNMmJkTnNiWnBtQjhMaXNPK0x3UVpzd09EZDRBVzgyN0prYS82UUVSakxaZ2tLMitkMXp1ODQwdS9SenovbENNUEh6L2Y1UHBrSmdLZUVkZlVuQjNub3ZtbUVCUHVlYWQ2OHM0VGEwMDA4ZE45VTczTlJ3MElBR0RjbWtjNnU3bjdySWQ5WnRZZHRlNDZST1NwdTBIV1NNVkZoTEYwd0VZUEJRRzl2TCsrdTJzT2QwOGRnand6bHB5K3Raa2JmTHlDNm5TNGNEdWVnNzhYcDdQSCs5K0o1dWR4MVJ6YlAvM0lsT1dPUzZPaDBjUDg5bnM5UGQ3Zm5QcDc3eFFlRGx0ZU9Hek40R2JxSWlQaVBRcWVJK04xWXUrYzQwd1ViS21COVJmL1pUNERTSnMveDBrSFByT2U0YU1pSmh0d1lpTFJlbi91K0hOUHpSak45MG1qdjQ5N2VYaHJPdEJKajcxL0dXdGZRVEhSVVdMOS9ERy9aVlVKcFdaMzM4Y3AxK3dGWXZuUXFFZUhCdkx0NkQ4a0pkdWJPelBLT2FlOXdzSEJPRHVCWjE3WXEvd0NabytKSVRZNEJZTU8ySXpoZDUvK1JEaEFhWW1YcGdvbFg5ZjdLS3VzcFBPSzdVZEhXM1NXNDNXN216TXlpeStGa3k2NmpRMTZyK3FMMWV3QWh3VmFGVGo5SVM0a2xqVmpBcys3MjR3MkZoQVFITWpuWDk0ejBxdndEWktTTkdIQytyYjJMWC9iTlZ2NytUNXNIdk82L2Z6NzBMRDU0UHFlaElUWmFXanRaY3ZjRUNnNlZVMUpheTdJbGt3RjQ3b1VQTG5tTmMyWFp3VUZXempaMTBOVGNRWFpHQXI5Ky9STWVmWGlPOTMzZWY4OGs1czdJOGxreXZHdC9xWGN0cVlpSWZMWVVPa1hrTXhOcGhXWHBucU8ySGRhWFEzNDVWTFQySDFmZTRqaytMUFU4SGhGOFBvVG1SRU5jeUdkLzc1ZmpiRk03TDcrNWdjcWFSdjdobTR1OGpYUE96VTRtaklqazRRZG1rQkFYT2VDMXpTMGQ3TnhmeXRRSm80Z0lEeDV3L3B6Z29FQVd6OHNGUEFGMFZmNEJNa2ZIY2Zlc3NRRHNPWEJpd0d0Q1EyemUxMXpOZTVvN3MybkFlajZIdzhtR2JVY0FTRW1JWmxoRU1EOTk5c3RYOVQzRXY0SnNnU1FuMkRsOHROcG42R3h1NmFEMmRGTy9YMjZjRXh3VXlILzgwM0x2NDhJamxmeGw1VzYrOHRCc1VoTHQvY1pXMVp6aE4yOXNZT21DaVV3Y2wrSjkzbWExOE9hNzIrbHlPUG5mejc1T2I2K2JtWlBUaWU4cnFYM3lzY1g5bWdSZDdIUjlNN3YybDNvZjd6MTRnb3kwL28yTEhBNG4vL3lEUHdMMG0vWDNaZW1DaWQ0L0x5SWk4dGxRNkJTUjYySkVNS3pJOGh5bFRaQmZBWjlVUUYzSHdMRzE3WjVqVFpubmNiQVpFa0xQSDRrWGZBMzAzZXZrbWhzM0pwR2YvY2VYTVJvOU8wOFZIQ3JuRDI5dHBxT3ptenVuWnhJLy9IeXdqTEdIY2YvQ1NieS9aaDgvK05sN3pMc2ptM3ZuVDJCRzNtaW1Ua2pEWlBJMFVubnlzU1dFRDlJQjFKZHoyNVFFK0NnbHZORHhrNmM0ZXVMVVZiekw4MnhXQ3ltSjU3dUpmckx0TU8wK09wb2VQRnhCVmUyWklVTnVTV2tOYXpjV01YdGFaci91bytJL002ZWs4OGYzZHZEZ2tpbUVCUGN2SGRpNit5aG1zNUZKT1FPN0Z4c01CcUtHZVdZSEhRNG5KOHJyc0ZrdGZMQm1INmxKMGFTbXhKS1NZS2U0dEpaVjZ3dVlQM3NzODJlUEczQ2RaWXNucytUdUNaU1UxdkwyUjd0WXVtQ2l0L0dQMld6QzBUMTRlVzFFZUJBTDVvekQ1ZXJCYUF4Z1Y4RUpsdHpkLy9ObHNaajQ3bmMreDc4OTkyZSs5c1haM3BuL0MvM2dwKyt6Yk1sa0pvNU5HWEJPUkVUOFM2RlRSSzY3dEFqUDhZMGNLR3VCZ3ROd3NCNzIxMEZyOThEeDdVNVBlZTdGSmJyZ21VMk5EL1VFVTE5SFVOL1hxVUdmN3A0TkJnTm1zNG1XMWc3ZVc3MlhiWHVPRVdTejhJMFZjd2RzUFdJd0dManJqbXpHWnlYeDZ0dGJXYmU1aUgxRlpheDRjS2EzZ1ZCTGF3ZE5MWjZqdkxvUjhEUWlPbFhYeEw3Q011KzFvcU5DdlkxYnpxMjM5TFYrN1VKSFQ1emlnelg3c0ZpdTdrZCtkN2VMd0VDek4zUzJkemhZdTdIUTU5aGQrMHZaVjFqR0hWTXlCdDFDbytoSUZZZEtxc2dkNjd2anJWeDdVM0xUZUhmVkh0WnRLdUtCUlhuZTV6M3JlWXZKeTBrbHlEWjBaK0hBUURPUFBqd0h0OXROVVhFVmF6WWU3TGNPT0hKWUNHYXppZU1uVDVHU0dOMnYyM0ZFZURBdVZ3OXJOeGF5Y0U0TzRXRkIzbldjcFdXbmVldURuVTlKaE0wQUFCRm5TVVJCVkpkOEQvL3l4UDEwZDdzNDI5Uk9aRVFJdGFmUDRuYTdLYTlxQUNBNXdUUHphakdiQ0xUNDZzanJKalRZaXMxbXVlVDNFaEdSYTB1aFUwUnVLQ2xobnVPQjBlREdVMlo3b0E0SzZqeGZXM3lFMEF1ZDZmSWNRd2t3d01jTFB0MTl1bHc5NUc4OXpLcjhBcnE2bkdSbkpMRGl3WmxEbHNaR1JZYnlkMTlmeUtZZHhiejkwUzUrOXV1UG1UazVuYy9mTzRYS21qTzg1S01iN3Y2aWNtK0hXSUE3cDJmeXhRZG1BSGpYYnA2YmJiMlVIMzczUzVqTkpweE9GMmJ6NEQvK1cxbzdDUTJ4WWpBWWFHdnY0aCsvLzNxLzgzLzVhQmNkbmQya0pOb3BxMnpvZDI3S2hEVDJIanpKcm9MU1FVc1lEeDJ0SWlEQXdJUnJHRHBYTjhRUzFCRkVVRU1BeHM5b3R0dmZydVYydGhhTGlmc1dUdUtQNzIwbmIveElFdnArY2ZIaDJuMjBkemhZZlBmZ005TW5LK280VkZKRnc1bFdUdFUxVTF2WGhOUFpRMHFpbmJ0bVpwR1ZrVUNNUFl4OWhXVWNPRlRPZTZ2M1lqSVpTVTJLNFZ0ZnVSdXIxUk1BMS9UOW9tTCtiTS9ub3FzdmROcHNGakpIeGZIRU4rN2h1UmZlWjlGZHVlUmtKZkhVTTYveDFMZVdNRHdtZ3IvNXA5OENjTGE1SGJQWnlQLy8vVHJjYmpkT1o0OTNLNVFmUDdNQ2dKZmYzT2l6WVZaWDErQ3pxU0lpNGw4S25TSnl3ekp3UG9UZVA4cnozTWxtT05FTU5hMVEyUXJWYlZEVjZwbjkvS3c0blM2ZSs4VUhWTmVlSlRnb2tLODhOSXRwRnpRVEdvckJZT0RPNldQSUhCWEhiMTdmd05iZFI2bXRhK0k3ZjcyWS8vdmRML1ViKzYvLy9TZG1UODFrNGR3YzczUGxWUTFzMmxFTVFITkxPd0FueWs5N3ozZDBkbFBYME1LbUhjVk15VTNGYXUwL3ExTjcraXcvZm5FMTl5MmN5QjFUTWdiY1gzbFZBeSs4dkliYzdHUWVlWERtZ1BOTnplMXMyM09NMU9RWThzYW5EZ2lkV2VueDJLd1c5aFNjOEJrNnp6YTFVM3U2aWV5TUJJS0RybDJIcURVTnNkZnNXamVLQUFOY3U5MWFZZGJVRExidk9jcExyMzNDVTk5YXdzbUtldFp0UHNTOTh5Y00yV0NudDlmTjBST25pTFdITTNsQ0drbHhVU1RGUnhFWWFHYlRqbUxlZkhjN3p6NjluSVZ6Y2xnNEo0ZW01bllLRHBWVDM5RGlEWnpsVmZXc1hGOUFldXB3M2xtMWgrYVdEakpIeDJFd0dBaThnaG40dlBHcDVJMVA3YnRtQXovNjFjb0JhNG0vL2JYNXBLZU9HUERhcDU1NTdiSy9qNGlJWEZzS25TSnlVeGtaN2prdTF1endoTS9xTmpqZERsMDkwTjBEemw1dzlrQjMzOWR6ano4TnM5bkVzc1ZUS0NxdUpDaytpamZlM2M0YjcyNi80dXQ4L1V0ektUN3VhZTVpTkFiUTI5dkxpWXA2eG95SzgzYmZOSnVOaEFSYnFhcHBwSzNEUWVHUkNqWnVMKzUzblozN1N0bTU3M3lqbGVhV0Rzb3E2OG5PaUI4UU9rTkRiQ1RHUmZMYTIxc3BQbGJESTh0bWVzc05qeHlyNWxkL3lDZklabUhlckd5Zjl4d1JIa3hxY2d3ckhweEo4ZkhhQWVkTkppUGpzNVBZc2ZjNDlZMHRSRiswbmN6Qkl4VUFUTXk1dHV2cWZwUjVFTHZkVG5SME5HYXpyOUxLbTlOajZ5ODk1bklaREFhK3VXSWUvL1h6OS9qSlM2dXBiMndoSnl1UlJYZU5IL1ExTGxjUGJyZWIreTdxZmx4WjR5a0JiMmhzd2RYVHcvR1QvZGNNSjR5SUpHRkVKTWRQbmlJMHhFWjdSemZEd29QcDZlbWxyYjJMeUlnUXVoeE9ZdXhoQkFRRTRIUjV5bVo3ZXR5MGR6ZzQyOVNPMisyWmRmZGRLdHYvSHM4MHRYazczTDd4emphc1Byclhkblpkb2t4Q1JFVDhScUZUUkc0SjRZR2VJOXQrNmJFQTd1WlA5LzJ5MHVQSlNvK25xdVlNVXlmNDNvWmk1LzVTakFFQjVJMGYyS0FGd0I0Wnl2S2wwN3lQeXlvYitOVXI2M25tSHg4a0pyQi9zdDZ5cTRUaTQ3Vjg3OGxsUEhTZjV6VWZyZHZQeXZVSFNJcVA0dW5IbHc2NGZrREF3TExia0dBcmp6KzZnRlg1Qi9odzdYNU9WdGJ6dng2ZXc5bm1kbjc3NWtic2thRTg4ZlY3R0JZeGVKbnczM3gxUHNGQmdUNURKMEJ1ZGpJNzloNW43OEdUM0RPM2Y2QXBQRkpKUUlDQjNHeXQ1N3dld3NOczVJeEpZdXR1ei9ZMnM2Wm1EcmttdUsyOWk1Ky92TWJudWQ1ZU42NitFdS9uZjdseTBEWERFOGVsOEpXSFp2UHMwOHY3UGYvVyt6dElHT0ZwdUhXaXZKNS9mLzV0bk00ZVhuOW5Hd0VCQnJxN1hiencyelVZREFiY2ZWMkhkdXc5UmxsbFBjMHRuZFNmYWFHNzI4WGYvdXZ2QWZqT1h5OEdZUGEwTVNUNjZCRDlpOSt0SGZSOWlvaUlmeWwwaW9oOENnbHhrWHhwMmNBeVZJREM0a29DTGVaQnoxOE5nOEhnRFFuSFRwN0daREpTVWQzSXFicG00dnEyb0xpY2F5eWVsOHVvbEZoKzg4WUdudi9sUjdqZGtCUWZ4ZU9QTGhqUTNmUmk1MmFVQnBPVkhvL1piR1IvWVZtLzBPbHdPQ2twclNVclBmNlNUV3ZrMmp0NHVJSVAxdTZqcXVZTVV5YWtVVlpaendzdnJ5RnYvRWdXemhudmN5dWZpUENCVytHMGR6allzcXVFRGRzT0V4NGFSSDFqSzZFaFZtS2p3MWwwMS9oK1hZN1BxVzlzb2ZaMEUzV05MZFEzdEhDNnZwbXlxZ1lldU1lelIydEcyb2pMV3RONXFxNlo1cFpPN0pHaFJFZUZVdGZRd3IvODNmMUVSb1I0UTIvYzhBZ1M0Nkp3ZER2cGN2UWRmZXM1UzQ3WFlEUUdrSjJSY0UzLzM0cUl5TkFVT2tWRWJrS3RiWjJjS0svam5yazViTmgyaEEzYkRsOXh1RTFPc0pPV0hNditJazkzWEl2RjVPMkkrMm1ZelNheTB1TTVjS2lDTTJmYmlCem0yVmkxcUtRS2w2dkg1OVljNGg5ZFhkM3NLampCcGgxSHFLNDl5NGpZQ0I1L2RBSFpHUWwwZDd0WXViNkE5VnNPc2VmQVNWS1RZNWc2Y1JRVHhpWVRHdEsvODNCSHA0TkRKZFVVRkpWeCtGZzFrOGFONU1uSGxuRDRhRFZyTnhieWYvNytBZkszSHViLy9XNHRZYUUySm94TklUc2pnYVQ0S0FJQ0F2aHc3WDUyRjV3Z3hoNUcvUEJoQk5rQ2NUcGRUTTVONDlqSnk5L081OExPdStWVkRXemNVY3p3bUFoV2YzS0FUN1lleHUxMjg1TVhWM3ZIbU0xR3JJRVdBaTBtSEE0WGg0OVZFeFlXcE5BcEl2SVpVK2dVRWJrSmJkcFJURTlQTDNualUrbnFjcEsvOVREVEpvMzJ1VCtoTHpXbnp2TGlxL21jcm05bXlkMjV1Rnk5Zkx6aElQLzUwL2Y0MmhkbmU3ZHl1VnBqTXhNNWNLaUMvWWZLbVhlSFozM28vc0l5VENZanVkbmFKOUhmQ285VXNuM1BNWXBLS25FNmUwaUlpK1NyWDVqTjVOeFViOW0xeFdMaWdVVjUzRGw5RE9zM0Y3Rmxkd2x2dkxPTk45L2R6c2lrYUI3NzhqeGEyN3A0NWEzTlZGUTNFbU1QWTNyZWFMNXcvelRDUXZ2dk9XUXlHVmx3NXpqbXpoakQzb01uMmJtdmxJL1dGV0F5QlRBamJ6VExsMDVseFlNek1adE4zbUE0WlVMYUpXZk5UOVUzMDNpMkRiZmJqV21JdHNRVHg2V1FsaHlMeldyQlpqTmpzMXF3QnByN2xaZy85Y3hyZkc3UlpPME5LeUp5SFNoMGlvamNnSHA3UFRPT2ptNG5qV2RiNmJ4Z3U0ZVcxazd5dHh4aTNKaEVoc2RFc0hCdUR0djNIdU9WdHpiejVHT0xCOHhTWFh6ZDlWc084ZjdIKzdDWVRYejdhL01abTVrSXdNaWthSDczcDAzOC9EZHJXSFJYRHZmT256am9kUzVsZkZZU1lTRTJNa2ZGZWQ2SHc4bkJJeFZrcGNkN081cUsveGdNVUZSU1NXNTJNak9ucEpPUkZqZm8yR0VSd1h4KzZWVHVuVCtSM1FkSzJiSDNPRm5wOFlTRzJBZ05zVEZ2VmpZallvYjVMTCs5bU5sc1l0cWswVXliTkpyMmppNE9sVlNUa1RhaVg4bDJlNGNEUjdlVEI1ZE1HZkQ2ZStkUEpMNnZUUHlyWDVqTnIxL2ZnTUVBWXpNVGlJME9HekQrbkJoN09ERjJIeDNHUkVUa2hxRFFLU0p5Zy9uM0gvN0YyemdsZjh0aDhyY2NCaUEyT2h5MzI4MnJiMitoczh2SjByNk9vcUVoTmo2L2RDcXYvR2t6UDM1eEZVOTgvUjdDdzRJR1hMZTl3OEd2L3JDZXNzb0cwbE9IOCtYbHM0aTZZS3VNOGRuSi9QUGYzc2VMcithemN2MEJnb0tzZ3paSnVwVFFFRnUvR2FYOVJlVTRuU3F0L2F5TXpVemsrZTg5TXVSK3JCZXpXczNNbXBySnJLbVovWjZmbkR2NFoyRDJ0RXhtVDh2MGVTNDR5TW9VSDUrZmtHQXJUeisrMUxzMk9UYzcyZHRZNnNLeTE3R1ppZnprKzM4MTZQZE9UckFQV0c4NmxCOSs3NUhMSGlzaUl0ZVdRcWVJeUZYWXZMT1lQMys0YThneDNkMHVBSjc0dDFlR0hQZkYrNmN6UFc4MHcyUEMrZHppeVpoTlJpd1dFMmFURWJQWmlNVnNZdk9PWW1ycm1uamxyYzBVSHFuazN2a1RTSXlMOGw1aitxVFJuRHJkeEpxTmhYei9SKyt3NU81YzVzd1kwNis4TURnb2tMallZVXlaTUlvNU04YjQ3Rm9hWXcvbjZXOHZaZlBPRXViTUdNT1pKczllb0lQM04vVjQrOE5kYk5wWlBPajVjMTFPWDMxN0M2LzlaV3UvYzk5Y2NaZlcyUG5CbFFUT3o5cFFIWE5GUk9UV2MrUCtqU1FpY2dPTHNZY3h1VytUK2s4ck9pcTA3NXJoTExoem5NOHg2YW5EK1doZEFSOXZPTWo0N0NRV3o4c2RNT2FCUlhrWWpRR3N5ai9BbmdNbm1EVTFZOEMyS1grMWZOYVE5MUpTV3NNbld3NFRHR2ptMVQ5dm9iemFzeDlqYlBUUXBZc3BTZEU0WGE0aHh3eG1XUGpnMjdPSWlJakl6VStoVTBUa0ttU2t4UTI1VHU1YU01dE5MSmd6am02bmkyV0xKL3VjS1RJWUROeTNjQkpwS2JFa3hVZGQxVXhYV0VnUXArclBiMkpxTVp0WVBDK1hyUFNoR3d0TnlobXAwbGsvR0oybXBqYzNrdVRFRVlCbWFrVkVycFRCZlc3aGtJakliY1RkUEhScHJOeGNDc3V0Mk8xMm9xT2pNWnR2blVaRnozNy9lM3gxK2ZUTGF1SWovbFZaM2NpdjM5akM1NWQvZ2Vqb2FPeDIreTMxV1JNUjhhZUFTdzhSRVJHUjZ5RStJWUhLMnNicmZSc0NWTlkwRWhrWmhjRmd3R2cwYXJaVFJPUUtLSFNLaUlqY29QTHlwbkw0Nk9ucmZSc0NIQ3l1SlRWdEZBRUJBWmpOWm9WT0VaRXJvTkFwSWlKeWd4bzNiaHhtMnpEdnRqbHlmYXpkV0VRUGdTUW1KbUl5bWJCWUxBT2FkSW1JeU9EMEUxTkVST1FHOXZERGozQzh2SW44TFVYWCsxWnVTK3MyRlhLczdBd3padHlCeVdRaUpDUkVhemxGUks2UUdnbUp5RzJwdDZVQWc3djdldCtHWEFNT0p4eXRzZDZ5elYxNmUzdnA3T3prdFZkZndkRGJUdGJvNFNUR1JaRVlIM1hwRjh0VnFheHVwTEtta2NLU0ducXdNbjM2SFJpTlJrSkRRNG1OamNWbXMybW1VMFRrQ2loMGlzaHRxYmRsUHdhMzgzcmZobHdEdDNyb0JIQzVYTFMydHJKNzkyNUtpZzlUWDE5UGtNMUNXVVh0OWI2MVcwNUswZ2c2T3J1SmlvcGlaT29vYjBtdHpXYkRicmNURWhLQ3lhUWQ1MFJFcm9SQ3A0amNsbnJhU2dqb2FiNzBRTG5obldtRm1yTTJZbU5qaVl5TXZHVURnY3Zsb3F1cmkrYm1adHJhMm5DNVhQVDI5cUsveHYzRFlEQVFFQkRnTGFrTkR3L0hhclhlc3A4dkVSRi8wazlPRWJrOW1hUHA3V2tqZ0o3cmZTZnlLVGhkME5nU2NGdDBGRFdaVEFRRkJXR3hXSWlJaUtDN3V4dW4wMGxQVDQrQzV6VjJibHNVczltTXhXTEJiRFpqTXBsVVVpc2ljcFVVT2tYa3RoUmdHWWJMVVkraHQ1bGJPS2ZjMG5yZDBOSUI3UTRqUVVHM1IwZlJjK0hhWkRKaHRWcHh1OTBLbkg1aU1CZ0dIQ0lpY25VVU9rWGt0dVcyanNUWldvVEY1THJldHlKWG9kTUJGZlVtek9iYnE2T29BcENJaU54c2J1MWZDWXVJRE1KZ01HQXltWEJaTTJoeldIQ3B5dmFtNGVxQnhoWTRXbTNDYURRU0hCeE1SRVFFSnBOSllVeEVST1FHcEVaQ0luSmJjN2xjdExXMTBkNWNRN0NsRTZ1NUJ3TUdMR2I5YUx5UmRMc011TjF1T2h3R0dwb050RHVNNmlncUlpSnlrMURvRkpIYm5ycUMzanpVVVZSRVJPVG1vOUFwSWdMMDl2Ymljcmx3T3AzcUNucURVa2RSRVJHUm01TkNwNGhJbjNPZFFDODg1TWFpanFJaUlpSTNINFZPRVJFUkVSRVI4UnZWSklt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Mvd1BmUE9GeDM3NTlad0FBQUFBU1VWT1JLNUNZSUk9IiwKCSJUaGVtZSIgOiAiIiwKCSJUeXBlIiA6ICJtaW5kIiwKCSJWZXJzaW9uIiA6ICIiCn0K"/>
    </extobj>
  </extobjs>
</s:customData>
</file>

<file path=customXml/item7.xml><?xml version="1.0" encoding="utf-8"?>
<s:customData xmlns="http://www.wps.cn/officeDocument/2013/wpsCustomData" xmlns:s="http://www.wps.cn/officeDocument/2013/wpsCustomData">
  <extobjs>
    <extobj name="C9F754DE-2CAD-44b6-B708-469DEB6407EB-1">
      <extobjdata type="C9F754DE-2CAD-44b6-B708-469DEB6407EB" data="ewoJIkZpbGVJZCIgOiAiMzI2NjU1OTI5NzU4IiwKCSJHcm91cElkIiA6ICI5Mjk5MDI2MDIiLAoJIkltYWdlIiA6ICJpVkJPUncwS0dnb0FBQUFOU1VoRVVnQUFBNTBBQUFTVkNBWUFBQUF2MkxxcEFBQUFBWE5TUjBJQXJzNGM2UUFBSUFCSlJFRlVlSnpzM1hkNGxOZWQ5dkh2akdha1VaZVFCSktRa0FTaWk5NnJBV1BjY1k5clhPSjRZM3MzWmJPSk45bTg2WnZOSnRuMHhIRVN4M1p3alUzY2pRM0dCdE43a1lRQWdVQkNFdXE5VDMzL0dKQVFFakFxbzFHNVA5ZWxDejFsenZPYlFZSzU1NXpuSElQTDVYSWhJaUlpSWlJaTRnVkdYeGNnSWlJaUlpSWlnNWR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5ZGNGaUlpSWlHZlMwOVBadSs4QStRWDVXQUtEeWMzSjluVkowazhralI1TFMxTWppWWtKekprOWk3UzBOQXdHQXdhRHdkZWxpWWhnY0xsY0xsOFhJU0lpSXBmM3dwb1hxVzF5RWpOcUhGRWpFb21LVGZCMVNkTFBWQlFYVUZHU1QvSHBMTUtEekR4dzN6MllUQ2FNUmcxc0V4SGZVdWdVRVJIcDUzNy96TE5FeEtVeWFjNHlYNWNpQTBURzdrK29QbnVTeHg1K0FJdkZncCtmbjY5TEVwRWhUS0ZUUkVTa0gzdGh6WXNZd3hPWnJNQXBYWlM1NnhNYXkwNXgzejJmSXlRa1JNRlRSSHhHNHkxRVJFVDZxZlQwZEdvYW5RcWMwaTFwODYrbXdRcDc5KzZscGFVRnA5UHA2NUpFWkloUzZCUVJFZW1uOXV3N3dQQ2tjYjR1UXdhdytOR1R5TXc2Um0xdExRNkh3OWZsaU1nUXBkQXBJaUxTVHhYazV4TTFJdEhYWmNnQUZoV2JTRmxaR1hWMWRkanRkblJYbFlqNGdrS25pSWhJUHhVUUdLUlphcVZIb3VORzRSOWd3V2F6WWJWYUZUcEZ4Q2NVT2tWRVJQcXB2Rk1uZkYyQ0RBSkZCWGs0SEE2c1ZxdnU2eFFSbjFEb0ZCRVJFZWxGTHBlTHNyTjVORFhVZGVseDFSVWxOTlJXZTYwbURhOFZFVjlSNkJRUkVSR3ZhcXl2WmNNLy9rUkJUbGFmdGRQVVVNZk85YTlqczdiMDZKcDJtNVdhaXRMTGZqVTNOclI3ak1OdTUrMW5mOHJKakQydCs2ckxpL25zbmI5ZnNoNm4wOG1HVi8vSUoydi9nbE1UL29qSUlHUHlkUUVpSWlMaVhUWnJDM3MrZVl1NnFqS3V1Ky9MZlg3OStwcEs4bzRmWnZ6MGhYM1dUbFZaRWNjUGJpZi9SQ1lyN255TTZOaEVqdTdmeXE0TmIzaDByYWdSQ2F6K3dsTVVuajdHaHRlZXZ1eTUweGRmejV3VnQxejJISnUxaGZ5VG1iejMvQys0OXQ1L0l6Z3NvdDF4bzlISWtwcy96NGN2LzQ3aU15ZUpUeG52VVoxZG9WNU9FZkVWaFU0UkVaRkJ5dHJTVFBhaEhSemVzWjdHdWhvU3hrenlTUjB0amZVQUJJYUU5MWs3OGNuanVPWFJiN0hoSDAvejduTS9ZL1VqVCtGdzJMSGJyTXk3NWc3TTVvRExQdDRTRkhLdW5mSGM5ZVFQTG5uZU84Lzl6S1BhWStLVHVQbmhiL0xCaTcvbWd4ZC9UZHE4RmV6NTVLMU96blN4NGZVL2RkZzdmdm9pRmx4N2wwZlhFaEhwYnhRNlJVUkVCcUg2MmlwZS84TjNjZGp0cEV5YVNlN1JnejZycGJhcURJRGcwSWdybk5tNzdVVEd4SEhybzk4bWE5OW5STVVtVXB5ZkE4QzRhUXRhUStXVm1QMERpSWlPdmVSeGc4SHpPNVhDbzRaejAwUC9RVU50RmNGaGtRUmRFSjczYkh5VFlTTkdranBsWHFlUERZMkk5dmc2SWlMOWpVS25pSWpJSU9SeU9oazVlaEpwYzFjd2N2UUVudjN4RXo2cnBhS2tBSUM2bW9vT3cwcTkxVTV6WXoyV29CQUNBb09Zc2VUNmJsK3p0elExMUJFWUhFcFlaRFJoa2U0QWVmN1BBMXZXVVZOWnl0UkYxNUk4WVRyZ3ZwZjBaTVllSnN4YzdMT2FSVVI2aTBLbmlJaklJQlFhRWNXMTl6enA2eklBS0M4NkEwRCtpUXhpRThkNHZaMmFpbExlK3V0UEdETmxMdk91dmgxL1MyQzNyd21RYzJRZlc5NWQwK2t4dTgxNnhjYzNOZFR4eGgrL3o1Z3BjMW13Nmk2TWZuNnR4NDRkMk1iK3plOHlmOVdkVEppeHFIVi9lZEVadG4zd01zMk45VXhmZkYyUDZoY1I4VFdGVGhFUkVmR2F4cm9hS29yekNiQUVjVHJyQUhOVzNPcjFka0lqbzBtYmR6V0h0bjFJL29sTWx0LzZDSEhKNDdyN0ZDZ3J6TVZrOW1mQmRYZDNPTGJ0L1pldStQakE0RkNtTDdtQlBSdi9TVlZwSVNzLzl6Z0JsaURTZDJ4Zzc2ZHZNK2ZxMnhnN2JRRU50ZFU0N0Ric2RodEdQeE1qeDB4aTM2WjNpQm1aek1pVUNkMnVYMFRFMXhRNlJVUkV4R3Z5c3RNQldIVGpmWHo2ejJjcHpzL3BWbTluVjlveEdvM01YcjZha1NrVDJQVDJjMVJYbFBRb2RKWVhueUVtUG9uVXREa2RqbzBhT3dXajBhK1RSN1UzZGNGS1FzT0g4ZG03ZjZlcTlDeDJtN1YxSXFHOW43ekYzazRtRmZJem1URDYrYkhwcmVlNDQwdmZKVEE0dE52UFFVVEVseFE2UlVSRXhHdU83dC9Dc0JFakdUTjVOb2UzZlVUR3JvM2RDcDNkYVNjdWVSeDNQdkVEL0FNczNTMGZnTXFTQWliT1d0cnBzYTYwblRKcEpuSEo0N0VFQmVOeXVWaHc3ZWNJRG92RUhHREIzOStDT2VEY2x6a0FjNEFGbzlGSWRYa3g3Ly85bDVRWG5TRXhkWEtQbm9lSWlLOG9kSXFJaVBUQXlXcllrQXM1VlhDNHJQZmFOUnBnZE84MTV4TkZ1ZGxVRk9jejUrcmJBSmd3YXluYjE3MUNSWEVCVWJFSmZkS095ZXpmL1NjQTFGYVYwOUxVU1ByT2o4bmMvV21uNXlSUG5NSHlXeC94cUwyQXdDQUFEQVlENDJjczRxMi8vZzlMVnovSThJUVVEbTVkUjIxbEdWZmQ4aENuc3c2dzYrTzEzUHZWLytHZXIvd1BKck81Ujg5RFJNU1hGRHBGUklEcVppaHZkTkZrQXdNR1doeStya2d1NU8vbnd1V0NJTE9McUVBWDRSWURCb1A3eTVmZXpJYW5EMEd3R2NaRXdPZDdzU1BLQU96NHBQZmE2MnRPcDVPZEc5NGdJRENZaVRPWEFPNmxTZzVzZVovdEg3N0t6UTkvdzZPL3Y1NjI4Kzd6UHlkbDRreW1MVnpWcmVkaE12dXo3REtCY3ZmSGF6R1pQQXVFTFUyTi9QUFBQMkxwelErU01HWVNkcHVWbW9vU1hFNG40TDV2dGFHMkNnQzczVWJ6dVhWSkZUaEZaS0JUNkJTUklTK25FdXBhWERoY3ZnMHdjbWxXaC92dnBxYkZRRjJMazJDVGcrUUlGeWFUQ2FQUjgzVVNlOVBmajhDTFIyQmhQRHcxRDBLOGtBdDI5SDZUZmViSW5rK3BLTTVuMFEzM3RmYnVtY3htWmk2OWllM3JYaUZqMTBhbUxyakdxKzNVMTFSU1Zwakx5SlNKM1g0ZVFTRmhqSjNhK2RxWkFEdlh2Kzd4bXAvRitTZHBxSzF1N1gwOUh5cjlBM28ydTY2SVNIL25tLytwUlVUNmlTT2w3bDVPQmM2Qnc0bVJPcHVKbytYUTFOU0V3OUgzM2RJbnE5MkI4N2F4OEtQRjNnbWNBMWxSYmphN043NUoxSWdFSnM1YTB1N1l4RmxMR0pFd21qMGIzeVQvUktaWDJ6bS8vL3phbDczTjZYVFMwdFNBSmNpekNYNkt6NXpFWlBabitNZ1VBR3FyM09PeGc4TWpyL2pZNm9xUzdoY3FJdUpqQ3AwaU1tVGxWRUt6M2VYck1xUTdEQWJzbU1tcGRGRmZYOS9ud1hOTkpnd1Bnb2ZTK3ZTeVhtRzMyZGoyd1N2VTExVDJTbnVsQmFmNStQVm5zQVFHcy9KemozY1krbW93R0ZoKys2UDRXNEw0K0kxbk9IMzBvTmZheWNzK1RIQllKREh4U2IzeTNDN1dXRmNOUUhCWWhFZm5GK1ZsRXpzcXRYV2R6c0pUUndrT2k4UVNHSHpGeDY1OStnZWN1VUpJRnhIcHJ4UTZSV1JJcW15RTJoWVg3anZuWkdBeVlETllLS3Bxb3FXbEJlZTUrK0w2UWs0MVRCOCtPSG80bTV2cU9YdjZHRzgvKzFOS0MwNzNxSzNjWTRkNGY4MnZjRGpzWEh2dnZ4RVdHZDNwZWFFUlVheTYrd2tNQmlNYjMvZ3p1emFzeFc2ejltbzdqWFUxRk9Sa2tUSnhSbytlMCtXVTVPY0FFQllaYzhWem14cnFLRCtiUjF5U2UrbVcycXB5c2cvdFlQU2tXWjJlZjJISWJtNXF3T1Z5RVdBSjZvV3FSVVQ2bnU3cEZKRWhxYUlKbkJwU08vQVpUVFFTUkcxdExXYXp1Yy91N3l4cGhCRlg3cHpxVjc3NDNUOTF1ajhrTEpMVmovNG42MS81QSsrditSV3I3bjZDaERHVHV0UzIzV1pqKzdwWHlENjhrOENRTUs2KzQ3RXI5aTdHamtybCtnZSt5c2YvK0JNWnV6WnkrdWdCYnYzaXQ5bXo4YzBldDNQSDQ5L2paT1llWEM0WFNlTTdEcTE5OWJmLzVkSHp1di9mZjRhL3hYMi9aZWJ1VDZrcU80dlozNEsvSlJCcmN4UEhEMjBuS0RTY1lTT3VQQlB2bVJNWnVGd3U0cExHVVY1MGhvMXYvQmwvU3hEVEYxL1g2ZmtCbGlEc05pdW5zdzVRV1ZvSVFIalVDSS9xRmhIcGJ4UTZSV1JJYXJLcGwzT3djUGxacUtzcklUdzhISlBKNVBNWmJRY2lTMkF3MXovd1ZkYTk5QnZPbk1qb2N1ajBNNW13dGpReGN2UkVsdC8yQlFLRFBidkhNVFp4RExjOTloMjJyWHVaMFpObVlRa0s2WlYyL0FNc2hBMGJUbHpTV0dKSHBiYWVGNTgwamdYWDNkMkY1OVhXbGUydzJ6aCtjRHN1bDN0SXZzRmdZTmp3a1N5NjRUNlBQdXlvTENuRTdCOUFlUFFJWHYvRDk3QUVCblBkL1YrNTVDUkU4U2tUaUVzYXl5Zi8vQ3NZREV5YXN3eEwwQUQ3cEVORTVCeUQ2L3kvbmlJaVEwaEdpYXQxUmxRWjRPd3RCTmJuTUhMa1NFSkRRL3VrdDNQbDYrN2xVUjdxeFNWU092UDQ0NC96MlBlZThlNUZMbUN6dG1BeSszY3J1TnR0TnZ4NklmVDNWanZlNG5RNGNEb2RHSTErcmZkbWVxcTVzUUZMVUREbHhmbEVSTVgyMlZJb2YvM1I0eno1NUpORVIwY1RFeE9EV1V1d2lFZ2ZVMCtuaUF4SkNweURpQ2tBaDhPQjFXckY2WFQ2YkFtVndjRHNIOUR0eC9aV2dPcnZhMUlhL2JvZU5zODczMU1aSFp2WW15V0ppUFI3K3A5WlJFUUdQSmZMaGQxdVI0TjNSRVJFK2grRlRoRVJrWDRxYWZSWVg1Y2dnMEJjZ25zeXB2NDZaRmxFQmorRlRoRVJHUlFHWXk5blMxTWpGY1VGdmk1REJyRHlvak5ZbTV0OFhZYUlESEVLblNJaUl2M1V5SVNSVkpUays3b01HY0FxaXZPSmlocUd3V0RBejg5UHZaMGk0aE1LblNJaUl2M1V2RG16S1RsOXhOZGx5QUJXbUpOQjZwalJHSTFHekdhelFxZUkrSVJDcDRpSVNEODFaY29Vd29QTUhObjlxYTlMa1FFb2ZjZkhCQmpzSkNZbVlqS1o4UGYzMSt6T0l1SVQrcGRIUktTZktqeDFESnUxcGQyK3ZPT0hPWnViN2FPS3hCZnV2KzllcWdwUGtMSDdFMStYSWdOSStzNlBxU3pNWnZHaWhaaE1Ka0pDUXJRK3A0ajRqTmJwRkJIcGgrcXFLMWozMG04WU5YWUsxOTc3cndEWWJUWStmZk52REJzK2tsc2UvYzh1dFZkZWRJYUNuS3h1MVpJd1poTFJjYU02UGZiMjMvNlh5Smg0cmxyOVlPdSsrcG9xckMyZVRWd1NHaEhWbzdVaEJ6dUR3WURKWk9LTGp6ekFtaGRmWnZPYnA0aExtVVJVYk9JbC8wNWs2Q292T2tORmNUNkZPWmtFR08wc1g3SUFQejgvUWtKQ2lJaUl3R1F5YVhpdGlQaUVRcWVJU0RkdGVlOUZISFpiajlwSUhqK2RsRWt6Tyt6UFBYWVFnSlJKczFyMzVaL014RzZ6TW1iSzNDNWZwemcvaDcyZnZ0MnRHazMrQVpjTU9DNm5FNWZUMlc3ZjdvL1hjaXBydjBkdDMvVGcxNGxMSHRldHVvWUtvOUZJUUVBQTk5eDlGM3YzN2lYcjJBR083RnFQZjBBUVJRVzV2aTVQK29tNGhHU3N6WTFFUjBjeGZuUks2NURhd01CQWhnMGJoc1ZpMGRCYUVmRVpoVTRSa1c3S3lkeUwzV2J0VVJzaDRWR2RoczVUUi9ialp6S1RQR0Y2Njc2ais3ZGdNQmlJVHhwSFkzM3RGZHNPQ2ducnNHL1pyWSswYS9OeThyTFQyZlRtM3p3NjkwSXpsdDdJK0ptTFBUcDMySWlFTHJjL0ZKbE1Ka0pEUTFtNGNDR1RKMCttdnI0ZXU5Mk8wK2tjbEV2RlNQY1pEQWFNUm1QcmtOcnc4SEFDQXdQeDgvUHpkV2tpTW9RcGRJcUlkTk1qMy83ZEpZL1ZWSlR5K2grL1IvTEVHVnh6MTVlNjFHNWxTU0dsaGFjWk4yMEIvZ0VXQUtyTGl5azhkUlNBZi83NXh4N1c5M3RNRjkzRFpUS1pQUjdPYWpKMWZ2L1g2YXdEMk0vMThMWTBOVkJYWGM2SjlOMEF4SXhNWnRqd2VJWU5qL2ZvR3VJNWs4bEVVRkFRL3Y3K1JFUkVZTFZhc2Rsc09Cd09CVThCYUYwV3hXdzI0Ky92ajlsc3htUXlxWWRUUkh4T29WTkVwSi9KMnZjWkFPT21MV2pkZDJETEJ3QXN2TzV1ekFHQmZQYk9DeVNrVG1iczFQbVhiTWZQNUoxLzRyZCs4REl0VFEydDIzWFZGUlNmT1FuQWd1dnVKaUpxaEZldUs3UXVlMkV5bWJCWUxMaGNMZ1ZPYWNkZ01IVDRFaEh4TllWT0VaRitwTG14bnBNWjdsN0RnS0FRQU1xTDg4bkozTXVvY1ZPWlBIYzVkcHVOejk1NWdZaW9FYVNtemVsYSswME4xTmRVZVhUdWhjSHlRdmYvKzg5d3VWeTBORFh3eW0rK1JlcVV1U3k1NmZNQUdEV0V6K3NVSkVSRVpLQlI2QlFSNlVjTzc5alFicGtVcDlQSnRnOWV4bUF3TUh2WjZoNjN2KzJEbDN2Y3h2a2UxTnpqSndBd0dJeXR3M2diNjJ1eE5qZDJxYjJROEtnT3c0QkZSRVJrOEZEb0ZKRkJxZDRHalRab3VPQ3I4WUkveDNTY1k4Zm5HdXRxeU5xN3VkMitJM3MrcGF3d2w3UjVLNGlLYlQvcGp0MXVvN214dnRPMi9DMUJuZDdITldYK1NrWWtqUGFvbnRLenVhVHYySERKNDZlTzdHdjl2cVdwa1lEQUlQWi85aDdIOW0vMXFQM3pidjNpdDRtSlQrclNZMFJFUkdUZ1VPZ1VrUUduMWdxbGplNnZzbk4vbGpTMDdhdHNCdWRsYm5Nekd1Q25pL3F1WGsvdFhQODZkcHVWcFBIVHlEdCtHSUNrOGRQSnkwNW45dkpiT3B4L2JQL1dTd2E4U3dXNUVRbWpPNTB0dHpPR3kwdyswbGhmeTVrVEdaak0vbFNWbmVYVjMzNmIrYXZ1SW0zdUNwTEhYelE3cnN2RlI2LytnZEdUWmpGdStzSU9iWVgzd2oyZ1h6ODJ0Y2R0ZE5XaFVuaG9jcDlmVmtSRVpNQlI2QlNSZnMzcGdwUFZrRmtHR2VXUVVRYlZMVmQrM0VCVG5KL0RxYXo5SkkyZlJuektoTmJRR1JZWnpVMFBmcjNUeHlTTW1VVHFsSG1kSGd1TmlQWmFyUURwT3pZUUZoR05PY0JDUkV3Y0VkR3hiSDMvSmVaZGN5ZFRGNnhzZDY3ejNEcWVvWkhSSktaNko2V05EcXJIYkRaak5wc3hHTHcvVTJkR0djUUdlLzB5SWlJaWc0SkNwNGowTzRkTDNRRXp2UXl5S3FEWjN2VTJna3dRWkliZ0M3N09iNGYwdzlzSHd5SmpDQXdKWTlIMTkzTDYyRUdQSGhNUkhjdllxWjJIVG05cXFLMG1hOTluekx6cUprNW43Y2VBZ2FXM1BJU2Z5Y3lJeE5HNFhDNCtmdjBaeGt5ZXpaaUxKanB5T3AxazdQd1lGekI5MGJXOVZ0Ty9qVHBGZEhRME1URXhtTTNlRDUwclgxZm9GQkVSOFpSQ3A0ajRYSU1OdGhmQzFnTFlWd3cyNStYUEQvV0g0VUh1cjVnZ0dCSFV0ajA4R0tJczdpRzBsN1AvYk8vVjN4dUNRc0pZL2NoVEJJZEZlUFU2bTk1K2pzM3Z2T0RSdVM1WDUzOFJ1emE4Z2RGb1pPTE1KWnpPMmcrNGwvSlllck43QnR2VFdRZklPMzZZNFozY08ybzBHamx6SW9PeXMzbU1uVExQNjg5WFJFUkVmRStoVTBSOG9xWUZ0cDBMbWdkTHdIR1plekFUUW1INmNKZ1dBOU9Hd3pCTDM5WFpsOElpdlRza0ZpQmw0a3dpWStJOU9yZXF2SWlUNmJ2YjdYTzVYQlRsWlRObC9rb0NBb002UE1ibGNuRnc2em9DQW9PWlBHZFpwKzNPV3JhYUQ5YjhpZ05iM21mSlRROTAvVW1JaUlqSWdLTFFLU0o5cHJJWnR1UzdnMlpHK2FVbit4a3FJYk9uanV6ZHpMRUQyem85Tm52NWFxYk1YOWxoZi9MNDZSNVBKSlI3N0ZDSDBHa3dHSmgxMWMyTW5iYmdrbytwS0NsZ3pvcGJNZnNIZEhwT2ZQSTQ0cFBIYy96UURxWXVXRVY0MUhDUDZoRVJFWkdCU2FGVFJMenVjQm1zUFE2N3pzS2xPalJUSStDcVJMZzZ5VDFNVnE1c2VId3lpV1BUT2owV016TEZhOWVkT0h0cHAvdWRUaWQ3UDMyYndPQlFKczlkZnRrMlppeTVnYk12L3BvRFd6OWcrYTJQZUtQTVFTazlQWjI5K3c2UVg1Q1BKVENZM0p4c1g1Y2tBMXpTNkxHME5EV1NtSmpBbk5telNFdEx3MkF3WURCYzRSNEZFWkV1VU9nVUVhOXd1R0R6R1hqanVIdjIyYzZNRG9kbG8yREZLRTNLMGgweEk1T1pzZVFHWDVmUjZzaWVUZFJVbExEa3BnY3UyY3Q1WG56S2VHTGlrOGpKMk1QTUpUZXF0OU1ETDZ4NWtkb21KekdqeHJOdytzb082N2FLZEZkRmNRRVZKZmw4c20wdit3NGM0b0g3N3NGa01uVzYxcStJU0hjb2RJcElyMnF3d1hzNThQWUpLRy9xZUR3bDNOMmp1V0lVeElmMGZYMjlvYVdwa2NNNzFsLytuT1pHQUtwS3o3TG5rN2N1ZSs2dzRTTkpuVEszMStxN25CTVp1eWtyeXZQbzNOckswaTYxWFYxZVJOU0loQTVyY1RiVjF3SjBXTXBrNm9KVjdOdjhMdlUxbFFxZFYvRDdaNTRsSWk2VlJTczd2MDlXcENlaVloT0lpazFnM0xRRlpPeitoS2YvK2p5UFBmd0FGb3NGUHo4L1g1Y25Jb09BUXFlSTlJcG1CN3h4ek4yejJYalJFaWRHQXl4TmdMdkd3L2hodnFtdk4xbGJtamk4L2ZLaDg3eWFpcElybnBzOGNVYWZoYzR6MmVtY3lVNzNTdHRMYm5vQXA5T0owV2hrNzZkdjA5UlFoNS9KVE1tWmt3Q0VSNDFvZDM3S3BKbU1uanpMSzdVTUppK3NlWkh3dUZRbVhXSmlKcEhlTkdYZTFXVHVnalV2dmNKOTkzeU9rSkFRQlU4UjZUR0ZUaEhwRWJ2VDNiUDVjaFpVdDdRL0ZtaUNHMGJEbmVNaEp0QTM5WGxEU1Bnd0h2em1yM3F0UFQ5VDMvMVRmUFVkajNWcElxR1BYMyttUysyZkg0N1hXRmREOXVHZEFKajlBeGlUTm9mVWk5YnMxRDFqVjVhZW5rNU5vNVBGNnVHVVBwUTIvMm8yL2ZNVWUvZnVaZUhDaFZnc0ZnMjFGWkVlVWVnVWtXNXhBUnZ6NE8rWlVOelEvbGhNSU53K3poMDRnODArS2MrckRBWkRwOHVGOUdkcGM1ZVRkb1hKZlM2V1BHRTZqMzJ2YTZIenZLdHVlWWlscXg4RUZDNTdZcysrQXd4UEd1L3JNbVFJaWg4OWljeXNnNlNscFdFMm14VTZSYVJIRkRwRnBNdDJuWVcvWmNEcG12Yjd4MFc2ZXpXWEpicUgxRXIzWENrZ21zem1ib2ZCM25iYlkvOTF5V01LbXoxWGtKL1B3dWtkbDc0UjhiYW8yRVNPN05wQVhWMGQ0ZUhobUV3bS9VNkxTTGNwZElxSXg4cWE0UC8yd1A2Uzl2dmpndUh4NmJCb3BHL3FFaG1zQWdLRE5FdXQrRVIwM0NqOEF5elliRGFzVmlzQkFRRUtuU0xTYlFxZEluSkZMdUNmMmZCQ2hudkNvUE1DVFhEZlJIZnZwbGtqcjBSNlhkNnBFNzR1UVlhd29vSThIQTRIVnF1MWRaSXdFWkh1VU9nVWtjdktxNFdmN1lic3F2YjdWeVhEdjB5RGlNc3Z4eWdpUTFCNWNUNmg0VkdkM3Z2Y1dGZERiVlVaSXhMSHFPZnNJdGFXWm1vcVNvaU1pY2RrOXZ5RytMTzUyY1NPU3ZWS0tIUzVYTmp0ZGx3dVY2KzNMU0pEaHo2eUVwRk8yWnp3WEFiOHkvcjJnWFBDTUhqNkduaHFyZ0tuaUhUdTA3Vi9aZE5iejNWNjdOVFJBN3ozd3Y5aHQxazdQZDdVVU1mTzlhOWpzN1owZW55Z2FHNXFvS2FpOUxKZmRwdXQzV05LOG5ONCs5bWZVbDFSM0xydlZOWitEbTVkZDhucjFGYVZzKzZsMzdEM0N1c0JpNGo0a25vNlJhU0RyQXAzNzJaaGZkcytpNSs3WjNOMXF1L3E2azMrUmhkV3AzcFpCZ1c3TzV5bzE2eWpncHdzRG05ZlQ5blpYREFZaUl5T1krcUNhenhlTnFjN3FpdEtxS2tzWmZLOEZkMTZmRlZaRWNjUGJpZi9SQ1lyN255TTZOaEVqdTdmeXE0TmIzajArS2dSQ2F6K3dsTWQ5aGZsbldEVFc4OXg5UjJQTVNKeGRJZmpucjVXTlJXbEhONnhuck81eDJtc3F5WXdPSXlSb3ljeTY2cWJDUTZMYUQzdjBOWVB5ZGkxOGJLMVh2L0FWMGtZUGZHeTU5aXNMZXovN0gycXk0dFpldk9ESFpaWUNvdU1adFpWTjNOazd5YW1MYjRPUzJEd1pkdnJEdlZ5aWtoUEtYU0tTQ3VuQzU3UGhGZVB0dDgvT1JxK1BROWllLys5ak0vb0xkUmdvci9OenVSbHA3UGh0YWVKR1puTWxQa3JzZHVzNUJ6Wng4YTFmMkhXc3B1WnVmUkdyMXozZE5ZQkFFYU5uZEt0eDhjbmorT1dSNy9GaG44OHpidlAvWXpWanp5RncySEhick15NzVvN01Kc3ZQOFRDRWhUU2JydTBNSmZETzlhVGUvVGdKUi9UbGRmcTlORURGSjg1U2RLNHFWaUNRcWtvUHNQeGc5c3B5RG5DSFYvNlh1dVE0bW1Mcm1YQ3pNV2RYcSttc3BRTnJ6M3QwZXN4ZnZwQ0xFRWhiSHpqenhqOVRMaWNUbktQSCtwd250UGg0TFhmZmFmRC9xdFdQMFRLeEJrZVhVdEV4RnNVT2tVRWdPb1crTkVPU0M5cjIrZnZCMStjQXJlTmc4SFdoeFJvY21HekRyWm5OVFM1YkkwWURBYjgvUHpVMjNtQmxxWUdsdDM2Q0dPbnptdmROMlBwamJ6NTV4OXphTnVIVEptL0VyTi83NCtSUDNGNEp3QnIvL1REZHZ2RGhzVnd4NWUrNjFFYmtURngzUHJvdDhuYTl4bFJzWWtVNStjQU1HN2FnZzZoOG5LMnIzdVZySDJmRVJBWXpNaVVDUlNlUHRicGVWMTVyVktuekdQcXdsWHQ3cC9jdFdFdEdiczJrbk5rSDVObUx3VWdNRGlVd09EUVRxL25kRG85Zmc0QVNlT21jdTI5LzBaa2RCd05kZFVrVDVnT2dMV2xpVjBiMWpKKytrSkdKSTdwOUxFeDhjbGR1cGFJaURjb2RJb0lSOHJoQnp1Z3FybHQzNFJoOE8zNU1OTHo5M2NEU25TZ2l3YXJFNGR1YlIvWW5EWU1qZVVZalViTVpyTkM1d1hHVHAzZjRmWHdEN0NRTkg0YW1icy9wYTY2Z21IRDQzdjFtbWR6czkxRGErY3VKenB1Vk92K3pOMmY0blE2THZQSU5zMk45VmlDUWdnSURHTEdrdXQ3VkU5QVlEQXpyN3FKdExrcnlOcTMrWktoc3l1dlZVaDRaSWZIeDQ1S0pXUFhSaHoyenU5VDdZbW1oam9DZzBOYmgrR2VIOExyZERwWi8rb2ZjRG9kakpreWwrallSQURxcWlzb0x6cWozazBSNlZjVU9rV0d1RGVPdzEvVDNVTnJ3YjMweWNOcGNOZDRNQTdpOSs4UlFVYktHKzNVMmtCenFnMVFMaWMwMTJDME4yQUtDc0xmMzcvUGxuU1lHZ09IUzRISmZYSzVicmxVQUQ4L2dVK0FwZVBNc2oxMWVNZDZBa1BDbUxmeWpuYjNIaDdldnA2SW1MaDI1eDdkdjRYNGxBbXRZUW5jOTB1KzlkZWZNR2JLWE9aZGZUditsc0FlMVRONytXcVB6dXZwYTFWMk5nK0E0U1BiM3l1NmZkMnJaSi9yK2IyUXAvZElGcDQ2eXZyWG5tYmg5ZmN3WWNhaWRvL2Y4dTRhaXMrYzVMcjd2dHp1TlR5WnNZZjluNzNIalovL2QrS1N4bnAwSFJFUmIxUG9GQm1pR3UzdzAxMnc4MnpidnVGQjhKTWxrQkx1dTdyNlVsSzRpNlBsZHV6NCs3b1U2UTViRTRiYU01ak1aa0pDUWpCM1lZbUpucG8ySEY0ODRnNmUwNGIzMldWN3pHWnRJZS80WVVJam93a0s3ZDFmOVBMaWZBcE9IbUh1eXR2YkJVNjd6VVpOUlFsajB1YTBPLzlrK203MmJYcUhSZGZmeS9oemdTbzBNcHEwZVZkemFOdUg1Si9JWlBtdGp4Q1hQSzVYNi9UVTVWNnI1c1o2ck0xTk5EYlVjaVk3bmZTZEh6TjF3VFVkSmlncUtUaEZUSHdTRTJZdGJiZS9zYTZhM1IvLzg0bzFqRWhNSlhuQ2RMYSs5eUtWSlFYTVgzVVhkbXNMVzk5L2lmeVRtYXk4NjB0RVJNZFNYMXVGdzJiRGJyTVNsenlPb0gxaGZMTDJMOXorcGU4U0ZCTFc4eGREUktTSEZEcEZocUREWmZDTFBWRGMwTFp2NWdqNC9rSUk3cnYzN1Q1bE1CZ3dtVXlraGplUlUybkZackNBVWY4a0RnaE9PelRYWUtqTnc4L1BqK0RvWWIwc0FBQWdBRWxFUVZUZ1lDSWlJakNaVEgwMnZQYWh5YkM5QUg2K0IzNjRHRklqcnZ3WVgzUFk3WHo2NXQ5b2FxaGoyVFYzOXZwcnRYdkRXaXhCSVV5Y3RaU0s0Z0tpWWhNQUtNbzlqc3ZsSWo1NWZMdnpiL2o4MTlpKzdsVzJ2UGNpSlFXbldIVDl2ZmlaVE14ZXZwcVJLUlBZOVBaelZGZVUrQ1IwWHVtMTJyVmhMU2ZTZHdGZ01CcVp1ZlFtcGkxYzFlNGNwOE5CZFhrUnM2NjZtZFNMQXJmTDVXTDg5RVdZQXl5WHJjTmtOclA4dGk4UUZCTE9xYXo5ekZoeUF4bTdObklxYXo4QUg3M3krMDRmNTJjeTQzUTYyUHpXYzF6L3dGYzE3RnhFZkU3dnNFU0dtSTlPdzYvMnRRMm5CWGdrRGU2ZjVMdWFmTVZvTkJJUUVNQ28wSHFLS2t0b05vVGdORm5jazZHYXRBaHBmMkp3dE9CeUFiWkdhQ3JEYUd2QVpEWVRHQmpJc0dIRENBZ0k2TE9odGVjOU5RKyt0dzBlM3dBUFRuYjNlRTZMNmRNU1BGWmZXOFVuYi95RjBzTFR6Rng2WTdzSmMzcEQzdkhEbk0wOXpwS2JQMDkxZVRIdi9PMS9HVHQxUG90dXVKZmpoM2NRRUJqTThJVDJ2WUIrSmpNcjd2Z2lZY09HYzJqYmgxU1dGbkxEQTEvRFA4QkNYUEk0N256aUIvaGZJWlI1Z3lldlZkcThGWXdhTjVYbXhqcEs4bk00dVBVRGNvOGU0THI3dnR6YUsxcFpkaGFIM1U3VUJVTmZ6ek1ZREsyejNGNkp3V0JnL3FvN21iNzRlaXhCd1V5YWZSVWg0Y01JQ28zQTM5K0NPZURjbHpuQS9hZC9BQWFEZ2V6RE96bXc1UU1hYXFzSUNSL1dzeGRGUktTSEZEcEZoZ2luQzU0NURHOW10KzBMTnJ0N04yZU84RjFkdm1ZeW1RZ0pDU0hSWktLbXBvYjYrbUxzZGp0T3AxTnIwL1ZEQm9NQm85R0lLU2lJa0pBUXdzUERzVmdzbUV4OS85OVphZ1Q4NVZyNCtXNVljd1E0MHJ2dEd3M1FjVFhKcmp0eklwUE5ieitQMDJGbitlMlBkdWgxNnczQjRjTVlQaktGOGRNWFlqQVlXSDc3bzJ4Ny95VktDMDlUWDFQQnBObkxPdjFRd0dBd01HZkZMWVNFRDZNb0w3dGR5RFNaKzM3WXU2ZXZWWFRjcU5hSmtpYk52b294YVhOWi8rb2YyUFh4V2xiYy9pZ0E1VVZuQU5qd2p6OWRzcWR4d2JXZnUrU3lLaGR5dVZ4WWd0eHJWb1dFRHlOODJBaTJmL2dxZHo3eGZZeEdJeHRlZTVyRTFEUW16bDdLenZXdjA5UlF4NHJiSDJYMHBObVkrbkRZdVlqSXBTaDBpZ3dCVFhiM2NpaDdpOXYycFViQWp4YTc3K01jNmt3bUUwSG5KcUtKaUlqQWFyVmlzOWx3T0J3S252M0krV1ZSekdZei92NyttTTFtVENaVG4vZHdYaWpFN1A0OXFyZEJUaFVjS3J2eVl6eGxBSFo4MHJNMmpoM2N6cmIzWHlJcU5wRVZ0MytSOENqdjNJQWFIWnZJdGZmK1cydTRTazJiUTNSc0l1OCsvd3NBSnM5ZGZ0bkhUNXkxaEltemxyVGI5Kzd6UHlkbDRzd093MWE5cFNldjFhaXhhWVNFRCtOczd2SFdmVEZ4U1N5NzlaRk96N2MyTjdMam8zOTR2R1RObWV4MDltMStsK3Z1L1RMQllSRzBORGRRVTFIUytyTmZXMVZHYzFNOTRMNFgxZHJjQktEQUtTTDloa0tueUNCWDJnai8rUm5rMTdYdG16QU0vckRTZHpYMVIrZVgzRENaVEZnc0Zsd3Vsd0puUDJRd0dEcDg5UWNoNW5QRGEzczUwKzNvd1dOTEMzUFo5c0hMSkk2ZHdzbzcvNlhkNUQ3ZWNMNG43cnk2NmdwYW1ocVl1dUFhUWlPaXV0UldmVTBsWllXNWpFeVoySnNsWGxKdnZGWXVwN1BkejJOVWJFTHJmYTBYcXl4MXorQVdFQmpjNmZHTEZlV2RvS2FpdEhXTjB1YkdlbytINTRxSTlBY0tuU0tEV0VFOWZPMFRxRzVwMjdkNEpIeG5nZTlxNnMvNlU0Z1I2YW5EMno4Q2w0dGx0enpzOWNCNXNacUtVamEvL1R3UjBiSE1XdWJac2lVWHlqK1JDVUR5aE9tOVhWcW51dkphbGVTZjZqQkw3Y21NUFRUVVZiZk93bnNsVGZXMUFGaUNRejA2dnpqL0pMR2pVbHRycTYwc0l5ajB5ck5YdFRRMTRuUTZDUFR3T2lJaTNxTFFLVEpJbmFxQmIyeUMyZ3ZXS3I5clBIeHBtdTlxRXBHK1UzWTJGNVBabjhNNzFuZDZQQ1krbVpTSk03RGJiT3phOEFiVEYxL1hLeFBPVkZlVXNPN0YzK0J5T2xsNTE1ZTZOY1F6TC9zd3dXR1J4TVFuOWJnZVQzajZXb0Y3Mk8vSWxBbU1HSldLMFdpa3REQ1hNOW5waEVaR00zdjVMUjVkcjdHdUdvQmdENEtqdGFXWjhxSXp6TDRndkJlZVB0cnBCRVVYcXl3dDVJTVhmODJEMy9obGo5YzhGUkhwQ1lWT2tVRW91OG9kT0J2dDdtMEQ4TFhaY0dOdnpFb2lJZ09DdGJrSm03V0Z3OXM3RDFMalp5d2laZUlNbXB2cU9YdjZHTG5IRHJMcTdpY1pucERTN1d2bW44amswN2YraGdFRDE5My9GU0pqNHJyY1JtTmREUVU1V1ZlOEQ3UTNlZnBhQWN5OStqWnlNdmVTdWZzVDdEWXJvZUZSVEYxd0RkTVhYKy94a05maS9KT1lBeXl0dzJVdnB6QW5DNWZUU1Z5U2UrbVlVMW43cVN3cDlDamdOalhVWVRRYUZUaEZ4T2NVT2tVR21Zd3krUFlXYUhhNHQ0MEc5d3kxaTBiNnRpNFI2VnNQZit1M0hwMFhFaGJKNmtmL2svV3YvSUgzMS95S1ZYYy9RY0tZcnEraHRPT2pmM0JrenlZaW9tTlpkZmVUM1o2MDZHVG1IbHd1RjBuak93NnRmZlczLytWUkcvZi8rODg2QkswWlMyNWd4cEliT2ozZjA5Y0tZTnFpYTVtMjZGcVB6OS8yd1NzQW1BTXMrQWRZcUtrbzVXVEdibEltenZSb09IOWVkanBtL3dCaVJpWnpNbU1QVzk1N2tjU3hhU1NObTlycCtRR1dJQXBQSGFYdzFERk9adXdtSWlyVzQxcEZSTHhGb1ZOa0VEbFFBdC9aQ2phbmU5dHNoQjh1Z3JsZDcyd1FrU0hFRWhqTTlROThsWFV2L1lZekp6SzZGVHJkOXh5YW1YWFZ6VDJhTlRWczJIRGlrc1lTT3lxMWRWOTgwamdXWEhlM3gyMzRtZnJQckszMXRaV3Q5NmdDK0psTUpLUk85dmo1VkpZV01pSnhES1VGcDlqMDFuT01HanVGRlhkODhaTG5qNSt4aU5QSERyTHVwZDlnRHJDdytJYjdldndjUkVSNnl1RFM5SXdpZzhLQkV2aXZyV0EvRnpqOS9lQm5TMkZLUDEyc1hrU3U3UEhISCtleDd6M1RaOWV6V1Zzd21mMDFvWllYT094MlhDNG5maVp6bDEvZjVzWUdMRUhCbEJTY1lrUkMzOTBuOGRjZlBjNlRUejVKZEhRME1URXhtTFVFaTRoMGszbzZSUWFCckFwM0QrZjV3R254ZzU4dmcwbGRXNlZBUklZNFQ5ZU5sSzdyeVF6QzU1ZWo2Y3ZBS1NMU214UTZSUWE0N0NwNDZyTzJJYlZCSnZpLzVUQXUwcmQxaVlpSWlJaUFRcWZJZ0paWEM5L2NETTNuWnFrTk5zT3ZWOERvY04vV0pTSzlJMm4wV0YrWElFTllYSUo3eVJvTnR4YVJuakw2dWdBUjZaNkNldmo2Sm1pd3ViY0RUZkNyNVFxY0lvTkpTMU1qRmNVRnZpNURocUR5b2pOWW01dDhYWWFJREJJS25TSURVR2tqZlAxVHFHbHhiNXVNOEw5TFljeVYxeGtYa1FGa1pNSklLa3J5ZlYyR0RFRVZ4ZmxFUlEzRFlERGc1K2VuM2s0UjZSR0ZUcEVCcHM0SzM5Z01sYzN1YmFNQmZyQVFKa2Y3dGk0UjZYM3o1c3ltNVBRUlg1Y2hRMUJoVGdhcFkwWmpOQm94bTdzKzQ2Nkl5SVVVT2tVR0VMdlR2U3pLMmZxMmZkK2FCL1BqZlZlVGlIalBsQ2xUQ0E4eWMyVDNwNzR1UllhUTlCMGZFMkN3azVpWWlNbGt3dC9mSDZOUmJ4bEZwUHYwTDRqSUFQSy91K0ZvUmR2Mms5Tmh4U2pmMVNNaTNuZi9mZmRTVlhpQ2pOMmYrTG9VR1FMU2QzNU1aV0UyaXhjdHhHUXlFUklTb3ZVNVJhVEhEQzZYeStYcklrVGt5djZlQ1M5bXRXM2ZPeEVlbmVLN2VrU2tiemlkVHBxYW1sano0c3MwMmczRXBVd2lLamFSNkRoOTRpUzlvN3pvREJYRitSVG1aQkpndExONDRRTDgvUHdJRFExbHhJZ1JCQVlHcXFkVFJIcEVvVk5rQU5pY0QvKzlzMjE3U1FKOGY2SHY2aEdSdm1XMzI2bXJxMlB2M3Ixa0hUdE9XVmtaL2dGQkZCWGsrcm8wR2VEaUVwS3hOamNTSFIzRm1ORXByVU5xQXdNRGlZNk9KaVFrQkpOSksreUpTTThvZElyMGMrbGw3clU0SGVkK1U4ZEZ3bSt2QnJNK2RCWVpVdXgyTzgzTnpkVFUxRkJmWDQvZGJzZnBkS0wveHFVM0dBd0dqRVpqNjVEYThQQndMQmFMQXFlSTlBcUZUcEYrckxBZW50Z0FqWGIzZG5RZy9Ia1ZoQWY0dGk0UjhRMm4wNG5kYnNkbXMyRzFXckhaYkRnY0RnVlA2Wkh6eTZLWXpXYjgvZjB4bTgyWVRDWU5xUldSWHFQUUtkSlBOZG5oWDlaRFVZTjcyK0lIZjd3R2tzSjhXNWVJK0piTDVlcndKZEpUQm9PaHc1ZUlTRy9SbUFtUmZ1cS9kN1lGVGdQd3c4VUtuQ0tDQW9HSWlBdzRHamNoMGcrOW5BVzdpOXEybjV3QnMwYjRyaDRSRVJFUmtlNVM2QlRwWjlMTDRJWE10dTBWbytDMnNiNnJSMFJFUkVTa0p4UTZSZnFSaWliNC9uWTRmNGRXU2poOGM2NVBTeElSRVJFUjZSR0ZUcEYrd3U2RTcyeUZPcXQ3MjJLQ255elIwaWdpSWlJaU1yRHA3YXhJUC9IYi9YQ3l1bTM3L3kyQTRVRytxMGRFUkVSRXBEY29kSXIwQTFzSzRNUFRiZHYzVElENWNiNnJSMFJFUkVTa3R5aDBpdmhZYVNQOFlrL2I5cFFZK01JVTM5VWpJaUlpSXRLYkZEcEZmTWpwZ2gvdGdDYTdlenNpQUg2NENJeGFnazlFUkVSRUJnbUZUaEVmZWpFTGpsVzJiWDl2SVlUNSs2NGVFUkVSRVpIZXB0QXA0aU5ISytDbEkyM2JkMCtBcVRHK3EwZEVSRVJFeEJzVU9rVjhvTkh1SGxaN2ZqM081RERkeHlraUlpSWlnNU5DcDRnUC9HSVBsRFc1dnpjYjRRZUx3RS8zY1lxSWlJaklJS1RRS2RMSE51VEMxb0syN1NlbVEwS283K29SRVJFUkVmRW1oVTZSUGxUZUJMODcwTFk5Y3dTc1R2VmRQU0lpSWlJaTNxYlFLZEtIZnJZYm1zOHRqeExtRDkrWjc5dDZSRVJFUkVTOFRhRlRwSTlzeklPRHBXM2JUODJEOEFEZjFTTWlJaUlpMGhjVU9rWDZRSzBWL25pd2JYdHBBc3lQODEwOUlpSWlJaUo5UmFGVHBBLzhaaC9VV2QzZmgvckQxMmI3dGg0UkVSRVJrYjZpMENuaVpidUtZTXNGczlYKzZ3ejMvWndpSWlJaUlrT0JRcWVJRnpYWTRQLzJ0RzNQR0E0cmszeFhqNGlJaUloSVgxUG9GUEdpUHg2RTZoYjM5eFlUL09jODM5WWpJaUlpSXRMWEZEcEZ2T1JJT1d6SWJkdCtZanBFQi9xdUhoRVJFUkVSWDFEb0ZQRUNwd3Qrc2JkdE95MGFiaHp0dTNwRVJFUkVSSHhGb1ZQRUM5N01ob0k2OS9kbW80YlZpb2lJaU1qUXBkQXAwc3RxV3VEdlI5cTI3NTRBY2NHK3EwZEVSRVJFeEpjVU9rVjYyZE9Ib01udS9qNG1FTzZmNU50NlJFUkVSRVI4U2FGVHBCY2RLWWRQOHRxMi8zMjJlM2l0aUlpSWlNaFFwYmZESXIzazRzbURGc1REM0RqZjFTTWlJaUlpMGg4b2RJcjBrbmRPdHA4ODZNc3pmVnVQaUlpSWlFaC9vTkFwMGd0cVd1QzVqTGJ0K3lmQjhDRGYxU01pSWlJaTBsOG9kSXIwZ3I5bHRFMGVGQmNNOTB6d2JUMGlJaUlpSXYyRlFxZElEK1hXd3JwVGJkdi9QaHRNK3MwU0VSRVJFUUVVT2tWNjdNK0gycjZmSFFzelIvaXVGaEVSRVJHUi9rYWhVNlFIRHBmQjN1SzI3U2VtKzY0V0VSRVJFWkgrU0tGVHBKdGN3Ty8ydDIxZm53SkpZVDRyUjBSRVJFU2tYMUxvRk9tbWowNURYcTM3K3dBL2VIU3FiK3NSRVJFUkVlbVBGRHBGdXFIWkFjK210MjNmUFFFaUFueFhqNGlJaUloSWY2WFFLZElOcng5enI4MEpFQjRBbjlNU0tTSWlJaUlpblZMb0ZPbWk2aGI0eDdHMjdTOU9CWXVmNytvUkVSRVJFZW5QRkRwRnV1aUZUR2h4dUw5UENvUHJVbnhiajRpSWlJaElmNmJRS2RJRnBZMnc3bFRiOWxkbWdjRjM1WWlJaUlpSTlIc0tuU0pkOEVJbU9GM3U3NmNQaDJreHZxMUhSRVJFUktTL00vbTZBSkdCb3FnQlBzNXQyLzZpbGtnUmtUNlducDdPdnIwSEtNalBKOUFTVEU1dXRxOUxra0ZtZE5KWW1sb2FTVXhNWVBhY1dhU2xwV0V3R0RBWWh0YTRIdjJ1OVYvNkdSMllEQzZYeStYcklrUUdndi9lQ1p2ejNkL1BpWVdmTHZWdFBTSXl0S3g1NFVXYWFwMk1paG5IaUtoRVlxTVNmRjJTREZMRkZRV1VWT1J6dWppTG9IQXo5ejF3RHlhVENhTnhhQXlRMCs5YS96ZlVmMFlISW9WT0VRK2NxWU12Zk5pMi9lZFZNQ2JDZC9XSXlORHl6TytmSlM0aWxUbVRsdm02RkJsaWRtZDh3dG5xa3p6ODJBTllMQmI4L0FiM2RPMzZYUnQ0aHRyUDZFQ2xqd05FUFBDMzlMYnZGOFFyY0lwSTMxbnp3b3ZFaGV0TnNQakd2Q2xYRXhlWnlrdHJYcUcrdmg2SHcrSHJrcnhHdjJzRDAxRDZHUjNJRkRwRnJpQ25HcllYdG0wL25PYTdXa1JrYUVsUFQ2ZXh4c21jeVhvVExMNHpQKzFxckEyd2QrOWVXbHBhY0RxZHZpNnAxK2wzYldBYkNqK2pBNTFDcDhnVlBIdEJMK2ZTQlBWeWlramYyYmZuQUVuRHgvbTZEQkZHeDA4aUsvTVl0YlcxZzdJblNiOXJBOTlnL3hrZDZCUTZSUzdqV0NYc0xYWi9id0FlbnVMVGNrUmtpTWt2eUdkRVZLS3Z5eEFoTmlxUnNySXk2dXJxc052dERMWXBRZlM3TnZBTjlwL1JnVTZoVStReW5zOW8rMzc1S0JnVjZydGFSR1RvQ1F3STBzeVowaS9FUlk4aXdOK0N6V2JEYXJVT3VqZjArbDBiK0FiN3oraEFwOUFwY2drbnFtQi9TZHYyZzdxWFUwVDYyS204RTc0dXdhY2FtdXF3Tyt5ZEhqdGJsa2V6dGFtUEsrbzlQWDFEN0lzMzFBVkZlVGdjRHF4VzY2QzdaMjZvLzY0TkZvUDVaM1NnVStnVXVZU1hzOXErWHp3U0VrSjhWNHVJeUVCUVUxL0ZMMS82SnZuRk9lMzIvMm50RDlsL2RHdW5qL25UMmgrU2ZtSjNwOGMyN1h1SE5SLzhxdE5qejc3OVU4NFVYVDRvTkxVMFVsaWEyeTZnYmR6OUpzK3MvVkhydHN2bFl1UHVONm1zTGJ0c1d4Y3JxeXJpMVkvK1FFVk5hWmNlQi9EZWxoZlp2UDg5ajgrdmI2eWx4ZHJjdWwxY25zOGYzL2creGVYNVhiNTJUN2xjTGcxZDlJTGFobXArOTlwMytOUGFIM2JwdGEycHJ5Sy81SlRIWDFaYml4ZWZSWHNIam0zajJiZC9TbjFqYllkalRxZVRGOWY5aGdQSHR2WDZkZlV6MmorWmZGMkFTSDlVVUEvYkxwaXg5djVKdnF0RlJLU25yTFlXUHRuekZsVjFaZHgzM1plOWRwMnF1aklhbXVvSUNteC9MNExWMW9MakVqMldqYzMxMkIyMlRvK2R5TTlrK3JpRjNhN24wUEh0Yk56ekp2LzJ1UjhUR1JZTlFHbFZJWmFBb05aem1sb2F5U3ZLWm0vV1pxNlpkeWV6SnkzMXFPMDlSelp4K3V4eEFnT0N1MXhYY3Z4NDFtMTdoWVZUVnhIZ2IybmRmekwvQ0tmUEhxUEYya1N6dFluYWhpcktxNHBvdGpheFpNWU5MSis5R29Eb3lEZ2lRcUw0Ky91LzVQNGJ2a3JDOEJSZVd2ZGI4a3R5TG5YSlZxdm0zOFdzaVV1NlhMTjRMcS9vQkc5dGVvNDdybjZNeEJHanIzaSt5K1hpdlMxcnFHK3N3ZTZ3cy8zd2VoWlB2ODZqYSswL3VvVnRoejY4OG9ublBMTDZxUTQxNVJSa3NmM3dlczZXNVdMQVFIUmtIQXVtWHNPa2xKbnR6bXRxYWVRWGE3N2VhYnUzTDMrVXROUTVyZHRWdGVXczMvazZzVkdKRkpTZWFuZHVWUGdJU2lvTE9GMTRqTW1qWjNNczkxQzc0OFBDaGpOOFdMekh6MGtHQm9WT2tVNjhmS1R0KzlteE1EYlNkN1dJaUhSWGk3V1pROWs3MkhGNFBYV05OWXhKOE80bmFGVzFaWmo4VEVTR3VnUGV1NSt0NGVqcEE3VFltdG00NTAwMjdYdW5ZNDIyWmo3YThROCszcldXaDI3NkQyS2ozWk81RkpibVV0ZFF6Y1RrR2QydTU4Q3hiWXhKbU53YU9BRktLZ3FZZU1HYjZTQkxNQS9kL0EzVzczeWRkZHRmb2JhaGtoVnpibTA5WGxCeWl2cW05ajAxTHBlTDlCTzdpSTlKNGt6eGxZZGxKZ3dmemNzZi9wYUttclo3Tmh4T0I3OTg2UnV0MnpjdWZvRGlpak5rNXV3bEtYWXNnWllRWWlMaW1EWjJBV0Voa1VTSHg3YWVhL0l6Y2ZlcUozbjFvOTl6T0hzbkNjTlRXREQxR3FZMnpiOXNIZTl2ZmVtUzRiOHIxSVBVdWNMU1hIWWNYcy9SM0lOZGV0eldnK3ZJS2NqaTVpV2Y1Mng1SHB2M3ZVdHkzRGdTUEFpczRMNGY5Vjl1Lys1bHp5bXB5T2UxRFU5MzJKK2RsODVyRzU1bVpFd3k4NmVzeEdhM2NpUm5IMnMzL29WbHMyNW02Y3diVzg5dGJta0VJRFZoTXJIUm85cTFFM05CU0xUYVduaHI4M09ZVGY0NG5RNjJIUGdBUDZOZjYvR3hvNlp5NE5nV1lpTGoySnUxR1pPeGZSeVpNblplajBPbmZrYjdINFZPa1l1VU5NSW5aOXEyNzV2b3UxcEVSTHFydHI2S1A3eitYZXdPTzVOU1puYjVqWENYcnRWUVRVSHBLVTdtSHlISUVzS3hQSGZQeFppRVNVd2Z2NUMxRy8vQzVERnptSmpTTVVDK3R1RnBaazFZd3RoUlV4Z1dQcngxLzZIc0hjUkV4aEhnSDlpaEorUzhndExUT0YzdDc5c3krWmxKVFp4TWZuRU9GVFVsckpwL1YrdXh1c1lhNmhwcmlMdm9EYlBKejhTTmkrOGpPVzRjU1hIdGw4M1lmbmc5cHdxUHR0dG5kOWh3dVZ3VWxaL2hyVTNQWGZIMXVXdmxsL2pjTlU5d1BPOHd3eVBqQ1F0cCt5VHpTTTQrRWtlTUlYNTRNc1VWWjBnWVBwbzdWLzdMSmR2S09uMkFmVWMyOCtCTlgrZUJHNzZHMGVpK1U4cVREeFErM1A3cUZjK1I3bG0zL1ZYMlpYMUdZRUF3S1NNbmNMcndtRWVQMjVPNWljMzczMk5xNmp4bVRGaEVtbjB1K2NVbmVlV2ozL1BBRFY4alBpYkpnMVlNaElkYy90UHgyb2FxVHZjM3RUUnc2N0pIbURwMlh1dStwVE51NU05di9waHRoejVrL3BTVitKc0RXczhGZHlpY2tqcjNFdTAxOHNwSHY2ZTZycHhIVmo5RlFja3BQanZ3SHZkZDkyV2lJMklwTE0ybHFEeVBFVkdKM0xYeVMvenRuZjhsWmVTRWRoLzB5T0NrMENseWtYOGNBK2U1RDhnbVJjSFVHTi9XSXlMU0hVNlhrOUVqSnpFM2JRV2pSMDdneDg4KzRiVnJGWlhsOGQ1bmE3RGFXL0F6K3JWK1AzdmlWVnkvNkI3OC9Fd0VCZ1FSRnR6eGpiRUJBNUZoTVl5S1RXM2RaN1cxY0NSbkwvT25yT1JVNFZFMjdIcWo5WmpMNVd5ZFhHamJvUS94TS9waHZLQVhKU1F3akMvZjg5OFVsYnMvUFh4MS9SODZYUE9kei83T081LzkvWXJQNjN1UFBjUGRxOXEvYmpYMWxmeng5ZTh6TDIwRlY4KzlqZnJHV2o3ZXZaWkYwNjY3WXU5TWZzbEpzazd2NStHYnZvSFJhS1NvL0F4YkQ2N2o2cm0zTVRyQnMwODQ2eHRxS0N6TEJkejN2SHB5VDl4TlN4N29OUEJMN3drTUNPYXFtVGN4TjIwRis3STJleFE2ZDZaL3pNZTcvOG5ZeERSdVd2cDVBTXdtTS9kZC94WCsvdDcvOGRLNjMvQzVWVStRSE9lOTlVT25qcDJQd1dCb3R5L0EzOEw0cEduc3p2eVU2cnFLMXAvcjh6MmRGdzVQdjFoMjNtRWFtK3A0NktiL0lDcDhPTVBDWWppUm44R0pNeGxFUjhSeUtIc0hSZVY1UEhyTHR6QVlETnk2N0JIZTN2dzhzeWRlMWU3REdCbDhGRHBGTGxEVEF1c3V1UFZBOTNLS3lFQVZFUnJGUGRjKzJTZlhHcDg4amY5OCtEZjgvclgveCt4SnkxZ3dkU1YvZWZNbkJGcmE3bmZjdlA4OWp5ZlAyWDkwQzgzV0ppeitRY3lhdUtUZFBZaGJENjdqUkg0bUJTV25pSW1NSXo0bW1WdXVlcWhERzJOSFRlbndKblpuK3NkVTFaWnh3K0w3dXZsTVljT3VOd2dNQ0dMSmpCc0E5L0RnakpON21EWjJ3UlZENTQyTDcrZTVkMzVHYVdVaE1jUGllWGZMR2lhTm5zV0NxZGQwcTVhNWFTdElIREdHMXpZOHplZHYrQnJCZ1dHdHg0N2xIdUpROW5idVdmV3ZlalBmQjg3ZmIrc0ptOTNHQjF0Zkl2M2tic1lrVE9MT2xWL0M1TmYybGp3c09JS0hidm9QMW56d0sxNzg0TmNzbW5ZdHkyYXRidTNWdnBqRGFTZnI5SUhMWHJQeUVoTmVYUnc0MjJxMEF1MERaclAxWE9nMEIxN3lPdFBHTFdEeW1EbDh1UDFWTW5QMnR1NC9jU2FEemZ2ZmMwL3k0N0R4MCtlLzB1N2FmM3pqK3dEY3R2d0xURWllZnRubklnT1RRcWZJQlY0L0R2WnpJN1dTd21CZW5HL3JFUkVaS0Zxc3pWVFZsYmZlazluWVhFOW9VRVRyOGVzVzNNM2N0T1VkSHZmTGw3N1pidHRtdDdFei9lTkxYdWZ3aVYzTW5yaVVncEpUakUrYXhwNGptN2hoMGIyWVRmN3R6b3NNaTI1M0w2ZkQ2ZURkTFd1WWtEUzkyMjlxaitUczQranBnOXkyL0F1dFF3NDljVGg3Wit2OXJBNm5nOWMyL0JHSDAwRkRVeDMxalRYODVwVnZFUlVSeS9ESWVGcHN6WlJXbnUyMG5ZalFxSGJib1VIaHRKd2JrandzZkVTN0laWkY1WG40R1UyYWtLV2Z5Uy9PNGYxdEwxRldWY1RjeWN0Wk5mK3UxakQ1bHpkL1FueE1FamN0ZVlDd2tFZ2V2ZlhidkwzNWViWWQrb2lqcHcreWVQcjFURW1kMnlGOFdtMHR2TFA1aGN0ZXR5djNPRnB0TFJ6UE8weGthRFNoUWVHdCt4dWIzY05yYlE0ck5mVlZCRmxDTUp2TUhSNXY4ak5oZDloSVRaak05WXZ1OWZpNnYzdnRPeDJHeTh2Z29kQXBjazY5RGQ0NTJiYjk0R1RmMVNJaU10QVVWN2lYNzRpTEhvWGRZYWV1c2JwMVFpR0Frc3FDVG50akxwN1ladHVoRDdFN2JBU1lMUjNPelNzNlFXVk5LUk5UWnJKaDExcEd4cVJnTm0wbjY5UitwbzFiY05uNlRoVWNwYm1sa1NCTENLY0tqbDc2UklPQjBTTW5kTmhkVTEvSnV1MnZZQWtJd21hM3RnNXJiV3l1QitCa3dSR3E2eXZhUFNZOFpCaGpFaWFSTW5JaTRSY0V4c2JtZXFwcXl4ZzVQS1YxbjluUG44eWNQZVNlUGM0ei8vd1JuWG5nK3E5ZXN1dy92djY5ZGoxSExwZVQ4SkNvUzU0dmZXL1R2bmZaZW5BZEFXWUx0MXoxTU5QR3RaLzRxYWEra3ZDUVlhM2JnUUZCM0xQcVNYWmxmTUpuQjk3am5jOWVvTVhXeE56SmJSL2V1RnhPUWdMRCtQb0RQNy9zdGZOTFR2SDh1NWMvQjhEdXNQUG1wMytqb2FtT2E1YmQyZTVuNm54UDUwdnJmZ3U0ZTBualk1SzVhdVpOcENhMmY5UGtjcm13MmEyWHZKZFVoaDZGVHBGejNqb0J6ZWZlKzR3TWdTVUp2cTFIUkdRZ09UL2MxZUlmU0VsbElTNlhxOTJNbGprRldSUlg1RlBmV0VPenRZbm9DUGRzckJldUc5aHNiV0puK2daV3piK3IwMlVndGh6OGdIR2pwcmErTVRjWURFd2Z0NUF0Qno0Z0xYVnV1eGt5TDVhWnN3ZUFIZWtiMkhOa1U2ZkRDczhINFAvM3hmYXpmTnJzTmw3LytCbWFXaG94R0F4c1BiaXU5WmpyWE05TXhzbmRtUHphZW4wYW11cElqaC9QbUlSSmhBVkhFQmJjMXV1YmVYSXZPdzV2NEpzUC9ySkRqZU9TcG5MSGlzY0ErTWVHcHdrUEdjWjFDKzhCM0QxSTVkWEZuVDYvUjIvOVZydGVxY3lUZTltYnRmbVNyNGYwdlJGUkNZeE5UT1BHSlErMCszbTRISVBCd0lLcEswbExuY09Pdyt1Wk9hSDljamNPcDZOTHZlNlhVMXRmeFJ1Zi9JWEMwdE1zblhsanU4bUZBRkxpSjNETFZROWhOZ2ZRMU56QTJiSmNNazd1NXRYMWYrRHVhNTVnWE5MVTFuT2RUZ2Y1SlRrZVRiUjFuc1Uvc01OTXRqSjQ2RzlXQkxBNTRaL0gyN2J2blFqR3ptOXpFQkdSVHVRVm4yQlU3RmdBOGt0eUNBMEtidzFCMXk3NEhERVJjVVJGakdEcndYVms1Nlh6NkszZkFpRHIxSUhXSWJrVy8wQW1qNW5EcklsTE80VE8zTFBabkM0OHhpT3JuMnEzZjI3YUNuWmxiT1RBMGEzTW1ieXMwOXBxNmlzNWtyT1BXUk9Ya25seUQ3Y3VlNFR4eWRQYW5lTnl1Zmp6UDM5TTZFVmg0UHdhaXNVVitTU09HRU5sYlNsZnZmZC9XbzlYMUpUeXg5ZS94MjNMdnRCdU1xQi9iUGdURHFlamRYdk4rNytpNlZ4UFVYTkxJODNXUnY3ODVuKzNIbDgyODJhc3RoWUN6SmJXSVlzR2d3R2p3ZGpwRU1hTEdRMUdESWEyWVplWHV2OVBmR2RTeXN3T2ExOTZLalFvbkdzWGZLN0RmcXV0dWNQUTh1NDRjU2FUdHpjL2o4TnA3N0RtNW5ramh5Y3pjbmh5Ni9hc2lVdVlPblkrYXo3NEZadjJ2OXN1ZERhMU5ESmw3RHlXemJxNVMzVmMrTUdOREM0S25TTEF4anozOEZxQWlBQzRKdm55NTR1SW5KZGJDKytjZ093cU9GN1plKzBhRGVEWktuMzlRNHUxaWRObmoxRmRWOEhKTTVta3hFK2dxcmFjcHBZR3dvSWphYkUxYzdZc2o5cUdhbXgySzJmTDhnRDNmWXJOTFkyY0xjc2pNaXlHMVVzZjdOQUxhYlBiK0dEYnk2UW1UTzZ3c0gxb1VEalR4eTlpNDU0M1NaSEh0d2dBQUNBQVNVUkJWSTRmVDB4a3g1dnhkeHplQU1EaTZkZGo4ak96OWRBNnhpVk5iWGVkL1VlM1VsWmQxRHFMNkhrYmRyMUJaczVlYmxoMEwwMHREZXc1MHZtRUxGZXlZT29xSEU1M1QrcVo0cE1jT0xhVnEyYmUxSG84TmpxUmpKTzdDUW9NN1ZiN2YzM3JmL3BrZUcxMUM2dzdBbnZxb043Uk50djdRRGJRZnRjdVZOOVlTMm5WV1g3Ni9GY3VlOTdsN3VrOGVHdzc3Mjk3aWRpb1JHNWY4VVdpTGxpNjZFcVM0c2IrZi9idU96eXE2MHo4K0hmNnFQY3VvWUpFa2VpOW1vNHBCZ3d1dUpmWXpqcmVKTTR2WlRmWlBKdGtzOWxrMTV0a2t6aHhuTVJ4TjNaY3NDbkdOTkdiQ2dJRUVrMElWZFI3bmY3N1kyQ2tRUldRR0pYMzh6eCtmUHM5STUwcjdqdm5uUGNRN0JkT3hVM2prT3VhcXZIMjlPUFg3MzMvcG5wcGM2emZLRlA3OVFrSnM3aC80VE85dnI4WVBDVG9GQUw3TkNrM3JFOEFsYlJ5Q2lGNllkTjVlUE9zZlRreEFEYU9BVzNYUFR4dmlRSTRsdHczMTdvYkhsM3hUVDdlL1dmZTJ2b0t6YTJOUExUc1JRNW1iT2Q4dTNHY056SmlBcnp4eGE5UXF6Uk9MNlJkWmE3Y20vSVpqYzExUExucU81M2VlOG1NOVZ3dXlPU1R2WC9obVRYZngxM3Y2ZGhYWFYvQnFZdEhtVHg2TGo2ZWZzeWZ2SW8vZmZ3VERwemM1c2c0V2xwWnlKNlVUNW1ldUpESWR1TXN3ZjRpUEcvU0NxWWxMbkRxVm51ckVrYU1ZL2VKVHhrZFBaSHd3R2pPS0k4VEdoQkZWbTQ2Y3lmZUM5aGJaSVA5YjI5c3h6OC8vSE9uUkVKbkxoM255T21kdDEzZXJ1alZNREVZUm9TQldRRkRJT1ljZE05YWU5WDE1Y1NHajJISzJQbmRIMWRYenI2MEx6cHNMeTdQNDhzakg1QVFOWjRIbDM3ZEtZdHVieGxOQnFjdXZpMnRUZFRVVnpCNTlGd0FubHYzUThLRG9xbHJyT0gzSC82SWIyMzhCYjVlQVh5eTV5OTRlL281V25CdnBTdXVHSHdrNkJURFhrWVpGRFhZbDlWS1dCdmYvZkZDQ0FIdzFqbjRJQnVXUnNPTGsreTlKUHJhc2I2L1pML1JhOTE0Yk9XMytldm1YOURRWElmUjFNcjlDNTl4dEZwY3pEL0RsZ052TXpwbUVoVTExMUFxVlFUN2hiTjYzdU5kVHRzQWtIcHVQMm5aQjFpMzRHbHFHaXE1VkhqV3NTK25LSXY2NWxwMEdqMXI3bm1LVFR0ZjVjMnRyL0Q0aW0vajV4M282QnFyVnFsWk5IMGRBTzU2RDlZditob2Y3dm9qR3JXVytLaHhiTnI1S3VGQjBTeWI5V0NIKzk4NysrRnV5OWRicFpXRm5EaTdsL2lvY1k1dERjMTFKS2QranJlSEgyTmpwMUJXWGVRb1oyKzBHSnBwYXJIL0ExWldYVVJWWFJrbXN3R0RzWldyMXk3U1ltaml3TWx0ZUh2NE1XWE12RHYrREFCNkZVd01oS0FnMEF5aG5wQ0Q2Vm03b2FXMWlhcTZNcVlsTHVpeDIyNWhXVzZuMjQrZTJZa05HK3NXUHROandOblUwb0RIVFMzeFp5NGRwNmFoa25FajI3cmpadVdtWTdQWkhJbXlETVlXbWxzYkhZbUlXZzNOTkd0MFdHd1d6R2FUSXhtWHhXSkczUWRkaGNYQUpFR25HUFkyWDJwYlhoNERYdkwzVGdqUmcwdlZzQ2tiTm95Q2x3YjVsSEltczRuZEp6NWgzcVFWVHBremI4ZWwvRXlxNnNvWUhUMlJ6ZnYrVGtOVEhiTW5MQ1U3TjRNdEI5OW0vYUt2VVZGempjcWFFallzZW82M3QvMmFUNVAveW4zem44U3Rrd25uYXh1clNEbVh6TUtwYTVnNGFqYjcwN2R5TGlmVnNmL0MxVk5jS2N6QzI5T1BwKy83SGhzV1A4OVhSejkwN0UvTjJrOSt5V1h1bS8rRVUrdG5mRlFTYSs5NW1pMEgzK1pBK2xiQ2cyTjRaUGsvZDVxSTZGWUN6aHRkQnkxV0M3V05WVTdaZXc5bWJDY2lLSWE0aURHY3k3SFBYeGdWRXNlVU1mUFllZXdmS0ZEWVg5U0RZcnU2ZkFlLy8vQkhqa1JNbis3OUN6cXRHenFOSHAzV0RhUEpnTmxpb3JxdTNHbnFHakYwbk04N2hjMW1ZMlRFN1U4cWZxMGlENDFheTdFenV6cmRIeDRVdzlqWXlRQnNPZmcyWnJPSnlKQTRWRW8xeFJWWHlTbk13dHZEajZVekh3RHN6MERHaFNPRUJZN0E5M3IzN2swN1gzVjZqdjYrNWI4ZHp3bkFtY3ZIQVh0U3BQSHh6c21MeE5BaFFhY1kxa3FhNEVSSjIvcERvMTFYRmlIRTRQSHBKUWgwZytmR3U3b2tkNjZsdFpHcjF5NXdJZThVRzVlLzFLRjdhVy9sRmw5ZzY2RjNXRHo5ZnVaT3ZKZmptWHRKR0RHT1hjYy81dVQ1UTZ4ZDhEUmpycmR5Z24wczUxUDNmWmQvN0g2TlAvN2ozNWszYVNWVHhzeERwMjJiS3NYWE00Qm43dnMrVWFFakFWZzBiYTJqUyt6UC8vWWk5ODEvd2lsNVNWTGNWT0lpeHVLbWMrZEMzbWwybi9pRXBMaHBUcTE4TnB1TkswWFpuTHBvbi9MRVRlOUJlWFV4aDA1OXllenh5L0IwOTc2dHp3L3d4My84TzgydGpWaXNGc3dXRStOSHpnRGdXa1UrRi9QUHRFMTUwaTZPWFRKakF5TWpremgxNFFoSmNkT2NQbjlQdnZIZ1Q5R290ZWkwYmgwQzVodmRhemNzZnM2eHpZWk5FZ3dORVJhcmhlT1plNGdJaWlIQU42VEg0MDNYdjV5NHVUV3oxZGlDMFdUZ2FCZEI1K1RSY3gxQjUram9TYVJtN1NNMWF6OFdpeGtmVDM5bWpWL0svRWtyY2RON0FIRDY0akZLcXdxNWYrR3pqbXM4dS9aZm5MclgvdlBEUDVmdXRjT1FCSjFpV1B1a1hjYmFxU0VRZFh2NUc0UVF3MHhXSmN3S0IxMGZqZCs4Ry83OStUOTN1dDNiMDQvbjF2NHJtM2I5a1hlMy81YU55Ny9CeU1oYmF6bTVYSENPZit4K2plbEpDeDNqRXhQanB2RFcxbGRRS2xVOHRmcTdSSVowVE5YaTd4M0U4L2YvaUgxcFg3QS9mUXVSSVhFZEVnWGRDRGg3eTAzblRsVnRHWnYzdlVGWTRBanVtLzhFTnB1TmF4WDVuTCthUVZadU9uV04xY1NFaithNWRUOGsyRCtDbEhQSkhEMjlrN1NzL1l5TVRMTFByUmsrcGxjdjgrMnRtUHNJOVkwMTJHdzJ2RDM5U0xqZWxUWThLSm9uVnI2TVJxMGxyK1FTMmJrbjBXdmRIT1cxWVNPMytEelByLyszVzdwZmR5M1RQcDRCSkl3WXo5bWNWS3hXQytVMTF6Q2FEUGkyYTMwVi9XUCs1RlhNbjd5cVgrOXg1TlJYVk5XVjhlaTkzK3gwZjR1aG1kTVhqNkxSNkxCWnJXUmNQSUphcGNiUE84anB1QjgrOC90ZTMzUHEyUGxNN1dIc2FIMVREU0VCa1l5UG4wRmRZOCtaMVd3Mkd5ZlBIOFptczVGZmN0a1I0SXFoUjRKT01XdzFtMkhuMWJiMUIwYTVyaXhDaU1HanpnQmx6UkR2MS9PeGc0V2Izb01uVnI3TSt6dCt4K1dDczdjY2RFWUd4N0ppemthbUpTNXdiUFB4OUdmbDNFZUpEUi9UN1R5Q0dyV1dlMmMvekQxVDduUHFZcXRRS0crN1ZjN2ZKNWhwaVF1WlAya2xSck9CMXo3NUtRM05kYWhWR3BKR1RtUGEyQVZPVXovTW03U0N5YVBua25JdW1WTVhqM0l4L3d5am9pZXdjZGszbkxvRlRodzF4MmxNNXMwU3V0a1hGem1Xei9lL3lkbWNWTFFhSGN0blBlVFlWMTFYenZ6SnF3Z042THNKb21QQ1J4RVRQb29QdnZvRFY0cXkwV3AwVEVpWWRjdS9Xekh3R0UwR1RsMDhTbUxzRkJKR2RGN25OR290KzlLK2NIUmg5WEwzWWZXOHh4MWZkdlNYZVpOWGtoZzN0ZE51NmRyclk2aHZUUEVTRmhTTnU5NlRNNWVPMDlCY1M0QlBDRE9TRnZkcitZVHJLR3pkNVZBV1lnajd4d1g0VzZaOU9kUUQzbHZ0MU9OSkNDRTZWZFFJeit5QUg4MkNKU1A2OTE0dnZ2Z2lQM25oOWY2OVNUdEdrd0dOV3RzbmlYTUdrcXpjazFpdEZrWkhUK3cyQUFaN3Q4V0wrV2NZR1pGNFMxMWRlNnY5bEJHRHpjLy85aUl2dmZRU2dZR0JCQVVGb1JsQ21ZVHU5ck4ycCtvYWE5QnFkSjJPaFc3djVtbEpocnFoWEVjSE8ybnBGTU9TMVFhYkw3ZXRieHdqQWFjUVF2UVVrQTFXU1hGVGUzMnNTcW5xTVJQb25SZ3VMLytpZjdXZkhxYzdVdC9FUUNHanljV3dkS2dJcWxyc3k1NGFXSEY3ZVRPRUVFSUlJWVFRUFpDZ1V3eExXOXExY3E2S0E0MDhDVUlJSVlRUVF2UUxlZFVXdzg2MVJqaGIyYlorZjRMcnlpS0VFTjJKaTVZL1VHTGdpQXlMQm9abWwwMTUxb2FHb1Z4SEJ6c0pPc1d3ODltbHR1VnBvUkRjL1JoOElZUndtUlpETTZWVlJhNHVoaENVVkJiUWFteHhkVEg2alR4cmc5OVFyNk9EblFTZFlsaHB0Y0NldkxiMU5iYzIvWnNRUXR4VmtSRVJsRlVWdXJvWVFsQmFWVWhBZ0Q4S2hRS1ZTalhrV3BMa1dSdjhobm9kSGV3azZCVER5cjU4Ky95Y0FMNDZtQjN1MnZJSUlVUjNwcytjeHRXeUxGY1hRd2l1Rko5bFpId2NTcVVTalVZejVGN281VmtiL0laNkhSM3NKT2dVdzByN3JyWHJFa0FwZjQrRUVBUFkrUEhqY2ZmUmtKSzF6OVZGRWNQWXNjdzlLSFJtb3FLaVVLdlZhTFZhbE1xaDlRb3B6OXJnTmh6cTZHQW52dzB4YkZ5c2h2eDYrN0pTQWZmRnViWThRZ2pSRzQ4OS9pakZOWmRKT1p2czZxS0lZZWg0NWg2S3F5OHhkOTRjMUdvMW5wNmVhRFFhVnhlclg4aXpOamdOcHpvNm1LbGRYUUFoN3BadFY5cVc1MFdBbjk1MVpSRkNpTjVRS0JTbzFXcWVmZjRKM252M0F6WWZ5Q1UyTEpIUWdDakNBa2U0dW5oaWlDcXBMS0MwcXBBcnhlZFE2c3pNWHpRYmxVcUZoNGNIdnI2K3FOWHFJZGQxVVo2MXdXVTQxdEhCVG9KT01TdzBtU0E1djIxOWJienJ5aUtFRUxkQ3FWU2kwK25ZK01oRHBLV2xjU0U3Z3hOWnU5QnAzU2txeWV2NUFrTGNnc2l3R0ZxTnpRUUdCaEEzT3RiUlhkSE56UTEvZjM5ME90MlE3YllvejlyZ01KenI2R0FtUWFjWUZuYm5nY2xxWHc3emdFbkJyaTJQRUVMY0NyVmFqWmVYRjNQbXpDRXBLWW5HeGtiTVpqTldxeFdiemVicTRva2hTS0ZRb0ZRcUhkMFZmWHg4ME92MXFOVkQrOVZSbnJYQlk3alcwY0ZLZml0aVdOamNMb0hRZXBuL1dRZ3hDS25WYXR6ZDNkRnF0Zmo2K21JMEdqR1pURmdzRm5rWkZuM3F4cFFUR28wR3JWYUxScU5CclZZUG05WWplZFlHdnVGZVJ3Y2pDVHJGa0hldUVrcWE3TXNhSmR3YjY5cnlDQ0hFN2JveEZZQmFyVWF2MTJPejJlUWxXUFFMaFVMUjRiL2hSSjYxZ1crNDE5SEJSb0pPTWVUdHZOcTJ2REFLUENTaG1SQmlFSk9YS3lIdURubldoT2c3MGdZdGhqU1RGUTRVdEsydmtHbFNoQkJDQ0NHRXVLc2s2QlJEMnI0Q2FMWFlsNFBkWVdLUWE4c2poQkJDQ0NIRWNDTkJweGpTMm5ldFhTV3RuRUlJSVlRUVF0eDFFblNLSWF1c0djNVd0SzJ2bEtCVENDR0VFRUtJdTA2Q1RqRmtmWG1sYlhsS0NBVG9YVmNXSVlRUVFnZ2hoaXNKT3NXUVpNTzVhKzFLbVNaRkNDR0VFRUlJbDVDZ1V3eEpKMHVodXRXKzdLR0IrWkd1TFk4UVFnZ2hoQkREbFFTZFlraHEzOHE1SkJyVVV0T0ZFRUlJSVlSd0NiV3JDeUJFWDJzeXdlR2l0dlY3WTF4WEZpR0U2RXVabVpta3AyVlFWRmlJbTk2REszbVhYRjBrTVVERVJTZlFZbWdtS2lxU2FkT25NbTdjT0JRS0JRcUZ3dFZGdTZ2a0dSbCtwTzRQRGhKMGlpRW5PUjhzTnZ0eXBDZU05bmR0ZVlRUW9pKzgrL1o3dE5SYkdSRTBta2x6bGhJYUlPTUdoTFBTcWlMS3FnbzVrcHhHUnZwcEhudmlFZFJxTlVybDhPanVJOC9JOERYYzYvNWdvTERaYkRaWEYwS0l2dlROdlhDaDJyNzg5WW53OEdqWGxrY0lNYlFVTmNJek8rQkhzMkRKaUx0eno5ZGZmWU13MzNpbUp5NjhPemNVZzE3SzJXU3UxZWJ3ekF0UG9OZnJVYWxVcmk1U3Y1Sm5STnd3M09yK1lDSGh2eGhTU3ByYUFrNkE1ZEsxVmdneHlMMzc5bnVFK2NqTHRMZzFNOGN2SWN3dm52ZmYzVVJqWXlNV2k4WFZSZW8zOG95STlvWlQzUjlNSk9nVVE4cmUvTGJsaWNIZ3EzTmRXWVFRNGs1bFptYlNYR2RsZXBLOFRJdGJOMnZjRW94TmtKYVdoc0Znd0dxMXVycElmVTZlRWRHWjRWRDNCeHNKT3NXUXNydGQxdHFsMGE0cmh4QkM5SVgwMUF5aWcwZTV1aGhpRUlzTFR5VDczQVhxNit1SFpJdVBQQ09pSzBPOTdnODJFblNLSWVOeWpiMTdMWUJLQVF1alhGc2VJWVM0VTRWRmhZUUV5Qjh6Y2Z0Q0E2S29xS2lnb2FFQnM5bk1VRXZsSWMrSTZNcFFyL3VEalFTZFlzaElMbWhibmgwT2JwS2JXUWd4eUxucDNDVURwN2dqWVlFajBHbjFtRXdtakViamtIdnhsbWRFZEdXbzEvM0JSb0pPTVNUWWdMMTViZXRMcEd1dEVHSUl5TTIvN09vaWlDR2dxQ1FmaThXQzBXZ2NjbVBiNUJrUjNSbktkWCt3a2FCVERBbG55cUhXWUYvV3ErMHRuVUlJSWU2K3N1cGlEcHpjNXRTcWNPRGtObktMenpzZFYxcFp5RjgyL3dLRHNiWExhMTB0dmtCeTZ1Y2RqbWt4TkxQcitDYzBOdGZmVmhrTnhsYisvT2wva0o1OXNNZGpiVFliT1lWWnQzVWY0SlpmZEk5bjd1WFg3MzMvdHUvWEZadk5KbDBNZTNBaDd6Uy9ldXZidEJwYm5MYm5GR2J4cTdlK1RWTkxnNHRLMXVidlgvdzM2ZWNQOWZyNDV0YW1EdHVLeS9QNCt4Zi9UV2xsWWJmblN0MFhmVWs2SUlvaElibGQxdHFGVWFDV3IxT0VFTU9jd2RqSzhiTjd1SEQxRkxXTlZhaFZHc0tEb2xrd1pRMFJ3ZjAzbjFSeTZ1ZW9sQ3FNSnZzM2dUcXRudnlTUzNpNit4QVpISWZGWXNaTjcwRlpkUkdOelhYb3RQb3VyNVYrL2hDbGxRVXNubjYvMDNhMVNzM0YvTk0wTnRmeHdKTG5iN21NVnB1Vmlwb1NHbHQ2RGxvdkY1emxvOTJ2TVNGaEZxdm1Qb3BXbytOeXdUa2FXK293bWd5WXpNYnIvemZRWW1pbXVhV0JwdFlHbWxvYWFHNXRZTmI0WlN5ZXZvNnF1bkl1RjV6dDlCNCtudjZNalowTWdObGljdnpzeE4xbHRWa3htVHQydzdSYUxaMXV2OW1tbmErU1g5TDdsbGQzdlNjdlAvckxXeXFqMldwbTU5R1AySDM4NHc3N25yN3YrMDdQOXVYQ2MzeVcvRGNXVGwzTGpLUkZLSlgybDZNV1F4UEZGWG1Zek1adTd5VjFYL1FsQ1RyRm9HZTJ3djUyWDlaSjExb2hoSUR5bW11a1pSMWdiT3hreHNYUG9LNmhpc3ljRk43YStncFAzL2M5b2tKSDl2azl6K1dra1hmdEl2Lzg4SDl3TUdNN1pvdUpWWE1mZGV3L2ZmRVlPVVZaUExiaW0xeXJ5Q2ZFdit1eGVBWmpLem1GNTFndzVUNnljMDlpc1Rwbm40d09HMFZ1OFhuT1hEcU9RdUg4VFdORVVBd0J2aUY5OHBsR1JVL2dnU1V2c1BYZ094U1hYK1dSNVM5eDhzSWhjb3V5VWF1MWFOVTZOR290TmZVVitIajZFeFk0QW05UFA5eDBIbmk0ZVJFV2FQOUhxYWErZ3JTcy9aM2VJeW8wM3ZIaWJiUFpITUZCWDVPV25qWkZaYmtkV2d6ckcrMFRmWDkxOUVPVVNwVmplME56TFFBN2ovOER0VXJqMk82bTgrRGUyUTg1MWsxbUk3NWVBY3lac0x6SCsyZm1wSFJvYVV3L2Y4Z3BtRnc2NHdGbWpGdlU0ZHpGMCs5bjhwaDVIYmJyTk01ZjRJeU1TR1RPaE9Yc1RmbU1zemtwckZ2d0RNSCtiVjNCRkQzVU02bjdvaTlKMENrR3ZaUVNhRFhibDMxMU1Dbll0ZVVSUW9pQklOQTNsRzgvOGw5T0xZa0pJOGJ6MGU3WFNNM2EzK2RCWjFWZE9WOGUrWUNGVTlmZzQrbmY0L0Y1SlJmeGNQTW00OElSeDdZSkNiTlFxK3l2Sm1jdUhVZXBVREpsN0h6ZTJ2cEtweTBnU29XU0F5ZTNkZGkrY05yYVBnczZBWkxpcGhMZ0UwSnk2bWJjM2J4NFpQbExIWTc1emZzL0lHbmtkQlpQWDlmcE5lS2prdmpXSTcvb2RKL1pZdVpDM21rQUttdExzRnF0anZVYnZOeDkrN1dGZXJpeDJxeVlMU2FuYlRlKzJMQll6Vmh0YlYxRExSYXowLy9iam5kZUIvQjA5MkhpcU5rOTNyKzRJcTlEMEdtMVdBajBEZU8rK1UrdzYvakhXRzFXam1mdTRWREdsNDVqakdZREIycTNjZmpVamc3WFRJeWJ5cHA3bm5Tc0s1Vks3cG15bWxFakp2RHB2ci94dDgvL2kvV0x2b1phcmJYdlYvUWM0RW5kRjMxRmdrNHg2TFh2V3JzMEJoU3VLNG9RUWd3WWJqcjNEdHVpUXVNQk1GbTY3MVozcTVwYkcvbHc1NnVNakV4azlvUmxQUjVmMzFoRFJVMEpyWVptRHAvYVFVTlRMVzU2RDVMaXBxRldxYkhaYktSbEgyREsyUG5vdFc1ODQ4R2YzbEg1MHJNUGNxa2drdzJMbjBldmRldXd2NnF1bkM4UHY4K3FlWThSNkJ2cXRNOW1zNkZRS0FnTmlPVHhsZCsrbzNKMHBkWFF6TWQ3WG5mYWR2TjZVdHkwMitwS0xEbzNJalNlRWRlZmh4dXlyMlpRV0hhRisrWS82ZlQ4WE1yUHBLQTBoOVh6SHNmVDNidGZ5NlhUNmdrUGlrWjN2WjZhTFNhaXcwZXg5cDZuQUVnNXR3ODNuUWR4RVdNeEdGdXcycXdFK1lYeDVaRk5hSzRIa3dENUpaZUpDaG1KVXFra05EQ0tyNi8vTWZ2U3ZpQXlaQ1RGNWZaSnpYc0tPcVh1aTc0a1FhY1kxQXdXT0ZyY3RyNUlwdW9TUW9ndWxWVFl2NldMREk3cjArczJ0VFRncHZOZzNjSm5LU3EvU3RhVk5CUUtCZW5aQnpsNS9oQTJtNDJDMGh3QVJrWW1jVFluRllBblYvOC9BbjFEK2MzN1ArRFJlNy9wYUpYTnpFbWhxcTRNSDQrMkZ0UC9mZmQ3V0swOVQvQytZczRqVEJ3MXkybmJ5UXVIc1ZtdG5RYWNBQjV1WHBSVkY3RS9iUXNQTGZzbnA4LzE5clpmTXkxeEFUT1NGcUZRS0NpdnZrWlJlVzZIYTVqTkprcXJDcDFhYm05SUdERWVMM2VmTHN2czZlN05qNTU5RllERHA3N2t6S1hqZkhOalc4dlErenQraDBvbHIyejl6ZGN6Z01tajV6cDFvUVh3OXZTM3Q4S3JOVjJjMmI5eWk4N3oyaWMvdzJJeFl6SWJVU3BWcEdidFE2ZDFJelFnaWprVGxtT3hta2thT1IyQStxWmFQdmpxRHdUNGhyQjYzdU5FQnNlaTFlaFlNV2NqQUVYWFczRzdxMU5TOTBWZms5K2lHTlNPWHdQTDlXNzZRVzR3dXVjZVhVSUlNV3dZVFFhYVdocG9NVFJSVkpiTDRkTTdpQWtieFl5a2p1UEU3a1NRWHhpUHJmdzJHcldHL1dsZm9OSG9XRFgzTWNiSHozUTZycUEwaC9xbUdrNWRPZ3BBUzJzVFZxdVY1dFpHUEsrL21Kck1KZzUyMG1YMmdTVXZRQy9HWlFYNmhUbXRsMVlXVWxaVnhMMnpIKzd5SEwzV2pWbmpsN0kvZlN2RjVYbU9ybndxbFpxSW9CaDJIZitZN055VHJGLzBOUXBLTDdNbjViTU8xekNaamVRV1paTmZjcW5EUGordlFQS3ZkZHplWGxoUU5BRSt3VmlzRnRRcURacDJBWTdWYWtIVmJveWg2QnV0eGhiS3E0dWR0azBjTlp1U3l2d094MDRaTTgvcDJNamd1SDRiZjNpemtaR0pQTGowNjZpVUtyWWNmSWZtMWtiV0xYZ0d0VXFOeFdMbXdNbHRORFhYRXhWaS96TEoyOE9YNSsvL0VWc1B2Y05iVzE5aFJ0SmlGaysvMzFHbmJpUVFhdDh5ZWpPcCs2S3ZTZEFwQnJWRDdZWkRMQnJodW5JSUljUkFkUDVxQmxzT3Z1TllUNHFieG9vNUc5RnFkSDErTHplZE83bkY1OGt2dmN3L2JmaDMzSFR1Vk5XV09oMFQ3QmVPdDRjdktlZVNDZllMcDdtMWtickdhcFFLSlo1dTltNkxoMDk5aWNWaXhsM3Y2WFJ1WE1TWTJ5cFhXdllCMUNwMWh3RDRadE9URm5Ic3pHNzJwWDNCazZ1L0E5aUQwZnNYUGN2SXFDUzJIMzZmaytjUHNXVEdlcVlsTHVody9tL2Uvd0dUUjgvcmRGeGJxN0dGLy92Z1g0SHIwemRZVEtoVmFxY0VTTXRuUFVTQVR6Qk5MUTBkUHJ2WmFwYldubjV3clR5UDk3LzYvVzJkKzI5Zit5UEtUbVllTkJoYkhLMzYzV25xUmVaa3VKRmNSK1VJdkNhTm1zUEhlMTduMSs5OXozR01wNXMzNnhkOXplbThZUDl3dnJiMlh6bHkraXNPWlh4SmFWVUJUOTluUCtkRzBObmQzd0dwKzZLdnlXOVJERm9HQzV3b2FWdGZJRjFyaFJEQ1NVejRhQjVlOWlMTnJZMVUxSlNRZWZrRXIzM3lNeDVlOWlMUllRbDllaStUMmNqT1kvOGdQQ2lHWVA5d3lxcUwrY2VlUDNjNGJ1MDlUL0hFeXBlNWV1MENEYzIxYURSYS9IMkNVU3FWR0UwR2pwM1p6UU5MWG1EM2lVK2N6dnVmdDcvamxOeWxLNnZtUHVwSTVOSmlhT1pzVGlwallpYmpydmZvOWp5OTFvMFo0eFp6K05RTzhrb3VFUk0yeXJGdmZQd013b05pOFBNSzdNMlBvdE5yLytqWlB3RDI4WUVmN1g2TkY5Yi9tS0NiV21VQkdwdnI4TGhwM0tEMWVndVE2RnN4NGFQNTRUUE9RZWZiMjM2TnYwK3dZd3pselU2ZVA4eSt0TThkQ2E5dWRxMGluN2UzL2JwWDkzZlRkVjhud1Q2bVU2bFFVbFZiaHNsc1JLZlI4K1NxNzlpbmNNR0dBb1dqeGJLK3NRWnZUei9IdVRjU0NjVkdqSFZLbW5SakhsS051dWN2bjZUdWk3NGlRYWNZdEZKS3dIaDllSTkwclJWQ2lJNThQUDJkTXNuT0hyK1V2MnorQlovdmY1TnZQL0pmZmRvOWNOZnhqNm1zTFNVcXhKNFZOOFEvd3ZHeTJabmFoaXJ5U3k1aE5Ca2NVNmRvTlRxV3pOakEyTmpKSFlMT3gxWjhDeHM5ZDYvMTkyNUxZWjZXZFFDenhjVDB4SVc5K2d3emtoWnhQSE0zaDA1dUorYSs3enJ0Qy9CcHU2N1JaS0Myb2NwcHY3MmJjQVBsMWRjYzIxUktWWWNzdXFjdkhTTW1iSlRqcGR0cXRUcjlIdW9hcXpza3VMRll6RjBHT2VMMktaVkt0RXJud0V1aFVLQlNxcnBzQmJUYUxHZzFYYzh0R3gyV3dFTkwvNm5ML1Rja3AzN2VJVXRyWjB4bUUxcU5qcjJwbTZtODNuT2d1YldSRmtNVC9qN0JLTnFsVDB5TW04cU1wRVVVbGwzcDlGbzM3bmRqYlBlVm9xeE9qOU5wOU1TMjYxa2dkVi8wQmZrdGlrR3JmZGZhaGRLMVZnamhJbm4xc09VeVhLcUJpOVY5ZDEybEF2bzIzUTk0ZS9xUk1HSThtWmRQVUZOZjBXZlRpdVJkdThTcGkwY1pOV0lDTFlZbXgvWXpsMDg0amNQMDhRd2dKdHplZ2hnV0ZNM2gwenN3bUZvWkdaWGtPR2IyaEtXZDNpTXNLTHBYYyszZGVFRTFtWTJrbkVzbUpteFVyNmVIOFhEell1S29PWnc4ZjRpQzBoeW5GK0RQa3Q4Z1BpcUppYU5tVTFTVzIybTN6SXdMUjV5U3FmaDQrdlB5bzc5MHJEYzIxM01wUDVNSGwzNGRxOVhLRzEvOGlobEppNWcwZWc1Z1Q5NVNWVmZHclBIT1B3T2p5WERIclQxMUJ0aVJCYWtOMEdnQjZ4Q1l0ckEvbnBHZXRCcWFPODBNZllOU3FlclFSYlF6dmUweWFqUzFvdGU1czJyZVl4U1VYT2JVeGFNVWwxOGwyRCtjcDFaL0Y0VkNRVk5MQTN0T2ZNcUUrSm1VVlJYeCtmNDN1NzJteVd4RW9WQjBlVnlBVHdoZjMvQmp4L3Bnci90aVlKQ2dVd3hLWmlzY2EvdENUYnJXQ2lGY1l0TjVlUE9zZlRreEFEYU9BVzBmNWJ4UUFNZVMrK1phN2RsdWRGRlY5TjBFVTc1ZUFTeWRzUUdWVWsxV2JycGorOWFENytEajZZOU82NGJCMkVKNFVJd2o2QXdOaU1SbXMzR2xLSXZsc3g3cThSNXZiWDJGa3NxQ0hvOTcvdjRmRVI0VXpmSE12YlFZbXBnL2VkVXRmWlpaNDVadzh2d2hEbVY4eVJPclhnYnNDWSt5cjU1RXE5RTV6Y0g0OWZVL2RpUkF1bG5LdVdUT1hVbHoycGFhdFI4ZlQzOUdSMDlFb1ZBUTZCdEthdForeDR2M2xhSnNBT0lpeGpxZFp6UWJ1azM2MGh0Nk5Vd01oaEZoWUZiUWl6YmpnYSsvbnBIdU5MYzJvdThtNkx4VEJtTXJoV1c1R0s1M2dhMnVMeWM2YkJSLytQRGY4UFVLWk9hNEpZd0lUZUNyWXg5eThzSmgzTFR1N0VuNWxERXhrL0h5OENYQU42VGJIZ2JWOVJYODZlT2ZNQ05wVWJmSnRXNFlDblZmREF3U2RJcEI2ZWF1dFdPa2E2MFE0aTQ3V0FqSGltRnBOTHc0Q1h6N1BqY1B4KzdnM01LeVhFYzJ5eHVxYXN1NG1IOEdmKzhncHk1emQ4clhLNERaRTVhUmVtNi9ZNXZOWnNObXM3Rnl6cU1rakJoSDl0VU1zbk5QVWxGVHdySE0zYXhiOERUUllhTW9yeTdHejd0MzQ4VW1KTXhpM3FRVm5lNnJhNnptZzYvc0w5c21zNUVUWi9jUUVSVGoxRTJ3TndKOFEwZ1lNWjdpOHFzMHRUVGc0ZVpGVGxFV05wdU5zYkZUbkk1MTAzdDJPVy9qemQwelcxcWJTRDkva0NYVDE2TzRIdkRQU0ZyRW0xdGZvYkQwQ2xHaEk4bktUY2ZmTzZqRHo4TmtOdDd4aTdkT0JSTURJU2dJTkVPbzRlaE9ucEhiVVZwVjZOUmx2YStWVnhmejBhNC9BYUJXYWFpcUxXUHV4QlZNVDF4SVNXVUIrOUsrd004cmtQc1hQc3NYQjk0aVBEQWFoVUxKa2hrYm5MSytkcWJWMk1MbWZXOWdzOW5JSzduRWxhSnNSa1ltZG52T1VLajdZbUNRb0ZNTVN1MjcxaTZRcnJWQ0NCYzRWZ3diUnNGTGsxeGRrczd0Uy91Y2x0WW1Fa2FNUjY5enA3cXUzREUvT2huUmh3QUFJQUJKUkVGVTVwcDJTVkpNWmhPN1QzekN2RWtyK3ZSbHVxRzVEc0RSMWRCaU1WTlNrYzhiWC95S0NRbXpLS3N1Smp2M0pGYXJoWkxLQXNJQ2UvNWo3cVp6SjlBM3ROTjk3Yk5oYXRSYW5sbnpBMGVXemx1MWV1NWp1T2s5SFMveEYvUFBvTmU1MzNJQWU0UFpZdWJqdmE5anNaalI2OXpKdUhDRXh1WjZHbHZxVUNsVnBHVHRRNkZVY3JuZ3JHTXV4UnRNWmhNMm02M2JjWVNpZjlUVVY1SnlMaGwzdlJmdWVnOEt5NjVRVWxuQTVESHordTJlVWFFakhWbG15NnFMYVd5cHA3eTZtTzJIM3lmUU41U2xNeCtncWFXZUErbGIwV24wTEpteGdVc0ZtZXhOK1l5VmN4L3A4cnJYS3ZMNTRzQmIxTlJYc0d6bUExek1QOE1IWC8yQkVhSHhMSnEycnN2RVlsTDNSVitSb0ZNTU9qZDNyYjBuMG5WbEVVSU1VemJ3MHNKejQxMWRrSzdOR3IrVWxMUEpuTDUwakpiV0pqemN2QmdiTzVsNWsxWTZaWTVzYVczazZyVUxYTWc3eGNibEx4RVpITnNuOTcrUWR3cU5Xa3V3ZndRQXhlVlhhV2l1WS9YOHg0bUxHTXM3MjMvRHVKSFQwV24xZkhIZ0xaNVo4NE51eDhyZHFtRC84QzczM1FoR2xZck9FeW0xendCcU1MWnlLVCtUcEpIVGJudStRTFZLVGF1eEJaUFp5TFpENytMbDdvdVh1dytlN2o3RVJTWlNXSGFGdW9ZcXZOeDltREptdnRPNWpkZUQ5LzdzMGlrNjU2YjM0R3hPS2lhekFhdlZpcWU3RDNNbjNzdlVtMzVIN1RVMTE1TjlOYVBIYTljMlZIYllObUhVTE1iRVRuYXNuNythUVdoQUZFa2pweE1mTlk3YWhrb09uL29TczluRXh1VXZzZXY0eDFUWGwzUFBsTlc4L3VuUFVTcFZMSm14M2lueFRtbFZFY2N6ZDNQdVNob2VlaThlWGZGTjRpTEdNbnZDTWk3bW4yRnZ5bWJlMmY0YjRxUEdzV3ptQTA1L0c2VHVpNzRrUWFjWWROSktvY1ZzWC9iVjJjZFJDU0hFM1dRRDR2M3RYUllIcXRIUkV4a2RQYkhINDd3OS9YaHU3Yit5YWRjZmVYZjdiOW00L0JzOWRybnJTVlZkT2Z2U3ZtRG11Q1dPMXNKWjQ1Y3lMbjRHN25wUDN0cjZDdTU2VDFiT2ZSU3djYVVvbS9lKy9EK2VYZnN2M1hZUlRNczY0SlNzcEwyZWtnenRTZm5NMFZYdlJuWlAzMTVNQTVHVm00N1pZaUl4Ym1xSGZYLzYrQ2VPN29JM3Mxb3RUbVBlbmx6MUhSUUtaWWZBMm1RMjhkWFJEemw5NlJqckZqeURXcVhtL05WVFZOU1U0S1p6NS96VkRCUUtCYUVCa3J6Z2J0TnIzZmpCVTcrNXBYTXFha3ZZY3VEdEhvK3pXTXpvdEc0ZDdxZS92cTI1dFpHMHJQM01tN1NTaytjUGN1cmlVVHowWGt3Y05adkV1S2tZaksxVTFwYmdwdk5BcjNYam1UWGY1NE92L3NEazBYUFJhblJjekQvRHVaeFVpaXZ5VUtzMFRFOWN5TUpwYXgzWEIvdmZpSVNvOGFSbEgrQkErbFplLyt6blRCNDlsNFZUMStMcDdpMTFYL1FwQ1RyRm9OTythKzJTYU5lVlF3Z3hQRFVZN1RsNFFudWVZbS9RY05ONzhNVEtsM2wveCsrNFhIRDJqb05PZis4ZzdwMzFzRlBpRVYrdkFIeTlBc2k4bklLYnpvUEhWNzdzQ0RBZlgvbHQ5cVI4MXVPWXRORXhrNWc1Ym5Hbit4cWFhdmxzM3h0ZG5sdmJVTVg1NnkxUUdyV1djU09ua3pSeVdvK2ZSYTl6Sno0cWlkandqdDBMVjg1OXBNdTVGck56VHpwTlhkRlZSdFA2cGhveUw1OWdSdElpSm82YTVTanJnWk5iQWZ2MEZjdG5QWVMzaDIrUFpSV3VGeE0rbWlkWGZhZkg0M1ljL1pDc0srbGQ3cStxSzBlajFqSmx6SHl1WHJ2QXlNZ2tvc01TMkplMmhkOS8rRytvVldwR1JpYVJNTUxlM2NMWEs0Qi9ldURmYVd5dTQ3VlBmb2JaWXNMUEs1QUZVKzVqZXRMQ0x1dWZVcWxrNXJqRkpNVk5ZL2VKVHpoejZUZ3praGJqNmU0dGRWLzBLWVd0Ti9uSGhSZ2diTUM2emRCOHZhWHp0NHRnUXBCTGl5U0VHR2JTeStDSEIyRk5QTHc4cGVmajc4U0xMNzdJVDE1NHZYOXYwbzdSWk04VTJWVUxSbCt4V0MyMzNWM3ZUdDA4TitCQWtGdDBucGp3MFIzSzFWYy9wNS8vN1VWZWV1a2xBZ01EQ1FvS1FqT0VNZ25kN1dma2JtcHViZXpWOUNzM3UxeDREbmVkSnhIQk1iZDhibjFqalZQMzh2NG1kWC80a0paT01haWNyV2dMT04zVk1GNENUaUdFNkRNM1o1M3NMNjRLT0lFQkYzQUN4RVdPN1hTN0szOU93dlZ1SitBRVNJZ2FkOXYzdkpzQkowamRIMDRHM2w5ZUlicHhyTGh0ZVc2RWZZNHVJWVFRUWdnaHhNQWxRYWNZVkE0WHRTM1BpWEJkT1lRUVFnZ2hoQkM5STBHbkdEVHk2NkdzMmI2c1ZzS01zTzZQRjBLSXdTNHV1dk81ODRTNEZaRmg5cXg3L1QxVzF4WGtHUkhkR2NwMWY3Q1JvRk1NR3NmYnpjMDVKV1JnVDFVZ2hCQjlvY1hRVEdsVlVjOEhDdEdGa3NvQ1dvMHRyaTVHdjVGblJIUmxxTmY5d1VhQ1RqRm90Qi9QT2Fmck9iK0ZFR0xJaUl5SW9LeXFzT2NEaGVoQ2FWVWhBUUgrS0JRS1ZDclZrR3Z4a1dkRWRHV28xLzNCUm9KT01TalVHeUc3cW0zOUhwa25XQWd4REV5Zk9ZMnJaVm11TG9ZWXhLNFVuMlZrZkJ4S3BSS05SalBrWHJ6bEdSRmRHZXAxZjdDUm9GTU1Da2ZidFhLTzlnZHZyZXZLSW9RUWQ4djQ4ZU54OTlHUWtyWFAxVVVSZzlDeHpEMG9kR2Fpb3FKUXE5Vm90ZG9CT1dYTW5aQm5SSFJtT05UOXdVWisrbUpRdUhtcUZDR0VHQzRlZS94Umltc3VrM0kyMmRWRkVZUEk4Y3c5RkZkZll1NjhPYWpWYWp3OVBkRm9OSzR1VnIrUVowUzBONXpxL21DaXNObHNObGNYUW9qdW1LeXdaak9ZcmZiMXY5MExzVDZ1TFpNUVl2aEtMNE1mSG9RMThmRHlsUDYvbjlWcXBhV2xoZmZlL1FCenM0TFlzRVJDQTZJSUN4elIvemNYZzBwSlpRR2xWWVZjS1Q2SFVtZG16cnpacUZRcXZMMjlDUTRPeHMzTmJVaTI5c2d6SXJxcSsxNWVYb1NFaEF6WnVqK1lxRjFkQUNGNmtsN2FGbkNHdUV2QUtZUVlYcFJLSlRxZGpvMlBQRVJhV2hvWHNqTTRrYlVMbmRhZG9wSThWeGRQREJDUllURzBHcHNKREF3Z2JuU3NvMXVobTVzYi92Nys2UFg2SWZ2U0xjL0k4TlpUM2RmcGRFTzI3ZzhtRW5TS0FhOTkxOXA1a2E0cmh4QkN1SXBhcmNiTHk0czVjK2FRbEpSRVkyTWpack1acTlXS2RGZ1M3U2tVQ3BSS3BhTmJvWStQRDI1dWJxaFVRM3VlTVhsR1JHZDFYNi9YbzFaTHVETVF5RzlCREdnMm5KTUl5VlFwUW9qaFNxMVc0Kzd1amxhcnhkZlhGNlBSaU1sa3dtS3h5RXUxQUhCTURhSFJhTkJxdFdnMEd0UnE5YkJwNVpGblpQZ2E3blYvTUpDZ1V3eG81NnZzMDZVQXVLdGhmSkJyeXlPRUVLNTBJL1cvV3ExR3I5ZGpzOW5rWlZvNFVTZ1VIZjRiVHVRWkdiNkdlOTBmNkNUb0ZBUGE4V3R0eTNNaVFDbC9QNFFRdzV5OFRBblJQWGxHaEJoNHBNMVpER2p0eDNQT2thbFNoQkJDQ0NHRUdIUWs2QlFEVm1rVDVOZmJsOVZLbUJubTJ2SUlJWVFRUWdnaGJwMEVuV0xBT3RLdWxYTnlNT2lHZHVJOUlZUVFRZ2doaGlRSk9zV0FsVnJTdGl5dG5FSUlJWVFRUWd4T0VuU0tBY2xraGJNVmJldlRKT2dVUWdnaGhCQmlVSktnVXd4SXA4dnRnU2RBb0J0RWVycTJQRUlJSVlRUVFvamJJMEduR0pEU1M5dVdaNFc3cmh4Q0NDR0VFRUtJT3lOQnB4aVEyZ2VkVTBOY1Z3NGhoQkJDQ0NIRW5WRzd1Z0JDM0t6VzBEWlZDc0QwVU5lVlJRZ2hCcExNekV6UzB6SW9LaXpFVGUvQmxieExyaTZTR0dMaW9oTm9NVFFURlJYSnRPbFRHVGR1SEFxRkFvVkM0ZXFpM1ZYeXJBMU5VcjlkUjRKT01lQ2t0TXRhbXhnQWVxbWxRZ2pCdTIrL1IwdTlsUkZCbzVrMFp5bWhBWkd1THBJWW9rcXJpaWlyS3VSSWNob1o2YWQ1N0lsSFVLdlZLSlhEbzRPY1BHdEQyM0N2MzY2aXNObHNObGNYUW9qMi91c0U3Qyt3THorZEJFOG11Ylk4UWdqUlhub1ovUEFnckltSGw2ZmNuWHUrL3VvYmhQbkdNejF4NGQyNW9SRFhwWnhONWxwdERzKzg4QVI2dlI2VmFtaFBtaTNQMnZBeTNPcTNLMGxJTHdhYzl2TnpUcFd1dFVLSVllN2R0OThqekVkZWdvVnJ6QnkvaERDL2VONS9keE9OalkxWUxCWlhGNm5meUxNMi9BeW4rdTFxRW5TS0FlVnlEVFNaN01zZUdoZ2I0TnJ5Q0NHRUsyVm1adEpjWjJWNmtyd0VDOWVaTlc0SnhpWklTMHZEWURCZ3RWcGRYYVErSjgvYThEVWM2dmRBSUVHbkdGQnV6bG9ydzdxRkVNTlplbW9HMGNHalhGME1JWWdMVHlUNzNBWHE2K3VIWkd1UVBHdkQyMUN2M3dPQkJKMWlRRWt2YTF1ZUpsMXJoUkREWEdGUklTRUJVYTR1aGhDRUJrUlJVVkZCUTBNRFpyT1pvWllTUko2MTRXMm8xKytCUUlKT01XQ1lySEMyb20xOWVwanJ5aUtFRUFPQm04NWRNbWVLQVNFc2NBUTZyUjZUeVlUUmFCeHlMK1h5ckExdlE3MStEd1FTZElvQkk2TU1yTmVmOFNndkNISnpiWG1FRU1MVmN2TXZ1N29JTG1XeER2eHVicTUrT2IyYjl5OHF5Y2Rpc1dBMEdvZmN1TGZoL3F5Sm9WMi9Cd0lKT3NXQTBYNDhwM1N0RlVLSTRXMWYyaGU4ditOMzNSN3o1dFpYMkhYODQxdStkbTd4QmY3empXOVFYbjN0ZG9zSHdJNmpIL0xocmovMTZ0aFdZd3QxalRXMy9WK3JzYVhETmJjZGVvOERKN2YxdXJ5TnpmVVlqSzI5UHI0ek5wdE51aDkySXl2M0pILzQ2TWQzWExjR3VwUG5EL09ydDc1TlMydFR2MXgvKytIMytYalA2NTNXczZxNmN2NnkrUmVVVmhiMitYMmxmdmNmdGFzTElNUU5KeVhvRkVLSWZtTzJtUG56SnoranBxR1NGeC80Q2NIKzRYMStqejkrL0JNYW1tcHYrVHd2RDErKytmRFBuYlpGQnNkeDVQUk9yaFJsTXpJeXNkUHpUR1lqWnJQcDFndHFzL1hKUzJWWTRBalNzdytTVTVoRmZGVDNrMG9mUExtTmxIUDdidnRlTThjdDV0N1pEenR0aXdrZnpZNGptNWd6WVRrNnJkNnhQYWN3aTZ2WExtQXd0dEJxYktHK3FZYkttaEphalMzTW43eUtSZFBXM25ZNVJOZE1aaFBKcVp2UnFMVlUxNWRUWFYvZXEvTjBXamRpdzBjNzFqZnRmSlg4a3Q2M3ZMcnJQWG41MFY4NjFuKzM2WWMwTk5mMXZ1QTNXVGgxTGZNbnIrejJHSXZGak1sc3hFYnZucVBjNGd1a25FdW1yS3FRNXRZbWZEejltWkF3azFuamw2RlJhNXlPUFplVFJzYUZJMHdkTTUrTCtXZWM5a1dGak9SNDVtNmFtdXVwYmF5aXRySEthWDlrY0J5ZTd0NjlLcE80dXlUb0ZBTkNSUXNVTk5pWGxRcVlFdUxhOGdnaHhGQ1RlbTRmTlEyVi9Yb1BzOW5JK1BnWnhFZU42L1U1T1lYbnlDazgxMkY3d29qeEJQdUZrNTU5c011ZzgyNDRlbm9YaDA1OTJlbStHNEhyUjd2K2hFclYrU3ZWb21scm1UVitLZk1ucjJibXVDVmQzdWNQSC8yWTViTWVZa3pNcEU3M2F6WDJvUEl2bi8wblZYVnRXZmNzVmd1L2VmLzdqdlhWODU2Z3RLcUFjMWZTaUE1TndFM3ZTWkJ2R0JNVFp1UHQ2VWVnejUxL3F5dXRRSjFMVHQxTVhXTTFhcFdHei9lLzJldnpRZ0lpaVYzN0w0NTFrOW1JcjFjQWN5WXM3L0hjekp5VURpMSs2eFkraThWaWR0cFdWVmZHcnVNZkV4WTRna1hUMW5WN3pRQ2ZqaTloRGMxMUZKWmVZWFRNUkZSS1ZZZjloekoyQUhEUGxGV2RYdlBFMlQyWXpTWW1KTXhHcVZSeXBUQ0wvZWxiS1N5OXdtTXJ2OVZXenRveXZqcjJFWDVlZ1pSVUZWQlNWWUNpM1Z3R2lYSFRPSDN4R0dHQkl6aVlzUjIxMHZtNVd6N3JvVHNPT3FWKzl3OEpPc1dBMEw1cjdZUWcwRWpIYnlHRTZEUDFUYlVjUHJVRGQ3MG56YTJOL1hxdllMK0lEb0dUeldaRG9laDhFcXo2eGhxbm9MUGllb3Njd095SnkvSDI4S093TEJjQUgwOS92RDE4bmM2dmFhZ2srMnFHMDdZUXZ3Z0NmRVA0ZE85ZnVkeEpRR3V6MmNkcnZmSEZyem90MTVReDh4eXRpbGFiQllWQ3dmMExuKzMyYzNkbTg3NDNNRjkvK1hmWGU2QldxYmxXbWQ5SmVld3Z1YzJ0RFIxYWJnRENBNlBSYW5RQVBMenNHMXpNUDBPd1h6amVubjZPWTdLdXBCTVZNcEx3NEJoS3F3cUlESTdqd2FWZnYrVXlpOXR6NXRJSlVyUDI4K0RTcjVNWU8rV09yK2ZwN3NQRVViTjdQSzY0SXE5RDBObSsxUlNncGJXSm5jYyt3dDg3aU1kV2ZBc1BOeThBRE1aV0NzcHlTT2pGbDBTcDUvWnhMSE0zTHozMEh3VDRCSGZZYjdHYU9YeHFCNTd1M2t3Wk02L0QvbFZ6SDhQWHEyM3k5UVZUN3VQdlcvNmJuS0lzcW1yTENQQU5vYlNxaUErKytqMkJ2cUU4c2VvN2ZIWDBRK3FiYW5oNDJZdW9WUm91RldSU1dsWEl2TWtybVRScURtOTg4U3ZXM1BNa282TW45bGgrNFhvU2RJb0JvWDNRT1YyNjFnb2hSSi82OHNnSGVMcjdNRFoyTWtkTzcrelhlOVUxVmJQMTRMdXNudjg0S3FXS3h1WjYvckw1UDNsbXpRK2NYbFl2NXA4aDQveGhSdDdVTFhYNzRmY3BMTHZTNmJVWFQ3K2ZlWk5XT0czTExUNVBidkg1VG84em1vMzRlUVV5ZThJeXAvM0ZGWG1rWng5azBiUjF1T3M5blBidFQ5L1NvY3V1U3FsMkJOSXRobWFTVXpjekptYXlVNWZhcjQ1K2hLZTdEOU9URnFMWDJqUGhLUlRPMzZEV05sVHg3dmJmb2xacE9nMTJUNXpkNjlRRjEyYXpZYmFZbkxwRCsza0hVbGlXUS9iVmt6eHozL2RSS3BXVVZCWncrTlFPbHN4WVQxemsyRTUvZHFML25MOTZpdTJIMzJQbXVDV29GQ3JPWERyZXEvTjBXcmN1VzdiN2l0Rms0TVBkZjhKa052TE1taDg0QWs2QXJOeDB0aDkrbnlYVDF6TjMwcjFkWHNOZ2JPWGsrVU9NR3ptOTA0QVRZT0hVTlZUWGxmUGxrUTl3MTN0MitGenRBMDRBaFVKQlZNaElybFhrWXpRYkFFZzVsMHhZNEFnZVdQd0NHcldHWlRNZllOUE9WeW11eUNNcVpDUUhNN1lUR3o2RzViTWVCR0RwakEyY3pENUVRdFI0bEVwcHJSam9KT2dVTG1mRE9laWNLa0duRUVMMG1UT1hUbkM1NEN4UHJmNHVlU1VYKy8xK0hub3ZzcTZrazNJMm1Ua1RsM1BxNGxIYzlaNlVWeGVUbkxxWmg1ZTlDTmdUa2ZoNCtISHprTEJuMS82Z3d6VzdheW1kT21ZK3ErYy8zbVY1dkR4OE83UVltYTRIbGRNUzcwR2oxanJ0TzVhNTIybDkxdmhsVEIyN0FKdk5SdWJsRlBhbWZvYlpiQ0lxWkNSbWl4bUx4WXhHcmNWTjc4R3hNN3M0ZG1ZWDA1TVdNbnZDY243MDdCODZMZFBYTi95WVFOKzJmK3pNRmpPL2ZQT2JyRnY0TEVseFV4M2JLMnRMZWUyVG4zVTRmL1c4eDNsenkvOVFYbDFNa0g4NFd3KzlTMkxjMUE3QnRlaC9OcHVOQXllM01pNStCc3RtUHNEL3Z2dGRWQ28xT28yKzIvT2FXaHZ3OXc3dTE2RFRZR3psZzUxL29LNmhpcWRXZnhjLzcwQ24vVlBHektPeHVZN2t0TStwYTZwbTVaeEhPbjNPVXM0bFl6QzFNbjl5NTExbndSNUVybDN3TkhWTjFXemU5d1pQcnY0dVVTRnhYUjV2czlrb3FTeEFyM04zUEF0cjVqOEp3R3VmL3N4cGJQaEgxNU4xV2EwV3lxcUtPSG4ra05PMS91ZWQ3d0R3blVkL2hkdE5YeUtKZ1VPQ1R1RnlPVFhRZFAxTFpTOHR4UHQyZjd3UVFvamVxYTZ2NEt0akh6SnAxQnhpd2tmZGxhQlRyZEt3Zk5hRGJEbjREa2tqcDNIcTRoSG1URmhPUkZBTW4rOS9rL05YVHhIc0gwRnVVVGJmZVBDblhDbktkanEvMWRqQ2xnTnZzM3pXUTQ2WDVCMUhQNlMrc1pwSFYzeXpUOHBZVVhNTmJ3L2ZEZ0ZuNTU5SHpjWDgweHpLK0pMSzJsTEd4ODlnNmN3SDBHdmQrV2pYbjhndFBzOGp5MTlpNGRRMXpCeTNoT09adXpseE5wbTByQVBNbnJDTU9SUHZSWDNUZU0vcXVuS25LUm5NRnZzL2dvM05kVTVaVDJ0dkdvTjc1dEp4OXFkdkFleGpPVC9hL1Njc1ZndE5MUTAwTnRmeHUwMC9KTUEzbEdDL2NBeW0xaTR6cVBwNkJUaTY2NG83bzFBb2VIemx5M2k1KzFEYlVJWEIxTW9qaTE1aVZQUUVyRllyYjIxOWhWSFJFNWszYVlWVFFQZkozci9TMUZMZmIrWEtMN25NVjBjL3BLNnhtZzFMbnNkc05WTlVmdFdlZk10aXdtdzJZYmFZOEhMM2RZeWROaGhiV0xmZ0dhZFd3K2JXSms2YzNVdFMzRFNuTDBvNm8xRnJlSGpwaS96dGkxL3k4WjQvODl5Nkh6cTFjTlkxMW1BMkc2bHRyQ0xqL0dHdVZlU3hmdEZ6anVmd3huM05aaU9McHExbDNNZ1p2ZnFzcFZXRmJOcjVhcStUR2duWGtLQlR1TnlaaXJibGlVR3VLNGNRUWd3bFpvdVp6NUwvaG9mZXEwUFcwLzZXR0RlVnRPd0R2TGZqZDdTME5qRWhZUlphalk0NUU1ZXorOFFuakFpTkp6NXFIQUcrSVIyQ1RwMUdUMzdwWlhLTHp6UFZlejRBSlpYNUJQbjFUYlpkbTgzR2xlSnNMRllMRlRVbEJQbUZkWHQ4WTBzOU80NXNJdGcvZ3ErdCsxY2lnMk5wYm0zaW85MS9vclN5a0xHeGsvazArYStzbnY4RUV4Tm1zWGo2L1V4UFdzVCt0QzNrRkdWMTJqcjAwZTdYT3IxWFQ5Ty94RWFNeGFmZFMzeHpheU0xOVJWRUJNYzZ0bWxVV3M1ZFNTWHYya1ZlLyt6bm5WMkdKMWErTE4xdys5Q05jY2FsVmZheGxhR0JJd0I3RURWN3dqSytPUEFXSlpYNWpsWitzQ2NMNmk3d054aGJLQ2pONmZIZW5RV3VKck9KemZ2LzdtZ3QvSERuSHgzN2xBb2xHclVXdFZxRFdxVkJwVktqVnFvSkRZamliRTRxWnJPSkRVdWVkeVFMT3BTeEhaUFp5SUtwYTNvc0M0Q251emNibDMyRHQ3ZjlMeC91K2lNdnJQK3g0MHVYdDdmOUwzV04xUUI0dUhseC84S3ZNVFoyY29kcjJHdzJXZ3pOMURmVjlPcWVUUzBOdlRwT3VKWUVuY0xsTXR0bEZKL1krVkFCSVlRUXQyakhrVTFVMUZ6am1UVS9jSnBPNDI2NWQvWkcvcnI1RjB4TFhPQjR1WjQ3Y1FXbkx4N2piRTRxVDkvM3ZVN1BVeWdVakFpSjUycnhlYWFPblkvRmFxRzh1cGpwaVl1d1dxMU9VMEZZclJhTVpnTjFqVzB2cDNxdFc3ZWZOenYzSk5WMTVRVDVoZkhtbHY5aHcrTG5TUmpSZFNJVkwzY2ZYbnp3cDQ3QTRscEZQcDhtL3hXQXI2MzlGL3g5Z2tsTy9ad3RCOTdtVW40bUsrWnN4TXZkaDdVTG5zSnF0WGJhWGZIRkIzN2kxR3JVMEZ6TDd6LzhONTVjOVIyaXcwWTV0bGZXbGpvRmp0NGV2azZKbE03bHBISHN6RzUrOE5Sdm5LNS83a29xbzZJbjhNRGlGd0Q0eCs3WDhQSDBaOFdjUndBNnRMeUtPMU5hV1lqVlppVzMrRHhhalk3RzVqb2FyOWRUWDY5QWxzMThrQlpERTljcTJwSklOYmMyb05Yb0hkdDhQUDJkeGx0ZXE4am43VzIvN3RYOTNYVE9YVW8xYWcyUHIvZzJCbE1yN2pvUE5Cb2RXbzBPclZwSFRsRVdaeTRlY3dvc2J6aWJrMHBkWXpYSzYyT1JTNnVLU004K3lPd0p5N29jeTlsZVUwc0RPNDV1WXNHVU5heTU1eWxVU3JWVFhidHYvaE8wR3BxcGI2cmxja0VtbnliL2xhU3IwOWl3K0RtbjU4UnNNWFBxd2hHeWMwLzI2dlBiYk5iclA3dk91K0NMZ1VIKzZnaVhzdG9nbzEzUU9VbUNUaUdFdUdQSE0vZHcrdEl4Rms1ZGc0ZWJ0eU1vTXhoYkFYdnJTRjJqR3g1dVh2MFdnTlJmYjlFb0xNMXhqTW5VcURWRUJNZlNrRmVMbjFkZ2wrZU9DSTEzakswc3F5ckNiREVUR3pHRzZ2cnlEbU1jSzJwS09KdVQ2bGhmTkcxdGwyUFBLbXRMMlhIMFF5SkQ0bmo2dnUreDVjRGJmTFQ3VDZ5YSt4aFR4ODd2c2p6ZUhyNFlUUVlPbk54RzZybDlqQWlOWjhQaTV4MVRNeXlkdVlIdzRCaTJIMzZmMXo3K0tkT1RGaklqYVhHWFV6ZTBHcHVkc2doWDFkbi9JVlFxVlU3Ylc0M05IYzU5ZC90dmFibSt2ZFhRVEt1eG1iOXMvb1ZqLzhJcGF6Q2FET2cwZXNmOGh3cUY0bm9MbDZiRDljU2RlMmY3YnpDWVdoM3JiM3p4cTA2UE8zQnlXNGR0TjQ1ZE1Yc2pNOFl0Y215UERrdmdvYVgvMU9POWsxTS81MExlNlE3YnU1cUh0N3F1blBONXA3QmFyUjJDenZIeGJkMVpiVFliMncrL2g0ZWJWN2RqT1c4d21neDh0UHMxeXFvS21UVittZE8xYm1nLzlkSHNDVXZabTdLWlk1bTdpUWtmN2ZUOEdZd3RyRnY0ekMxUGxTUmR4Z2MyQ1RxRlMxMnRnOWJyVTBsNWFTSFd4N1hsRVVLSVc1VlhEMXN1dzZVYXVGamRkOWRWS3FEck5CemR5N2h3QkxDLzVIYjJvdnZlanQ4QjhPemFmK2syMmNmdHNscXQ3RW41akFrSnM4ak9QY21waTBlWk1tWWVSZVZYdVpCM0NoOVBmL2FtYm1iRDR1YzZQVDhxTko3bTFNMVUxcGFTWDNJSmY1OWd2RDE4cWF5MVo1MTdkTVUzQ2ZMdDJDMzJ2Uy8vcjhzeTVaZGM1dFBrdjZKVUtubGdzYjJWWi8yaXI2SFQ2UG55eUFjMHR6WjArbkp0TXBzNGRlRUlSOC9zcExtMWtjWFQ3MmYyaEdVZFdqQVRZNmN3SWlTZXZTbWZjZVQwVGs2YzNVdkNpUEdNanA3RTJOZ3BUZ0ZmVnkxWTcyei9UYWZiMjVzOVlUa1dxLzBmem9MU0hESXVIR2JCbFBzYyswTURvemliazRKN3UxYXp2bFJyZ0IxWmtOb0FqUmI3bDhlRDNaMDhhd0F2UC9ZcmJEWWJyMy82SDR5T21lU1lCOU5zTWJIejZFZk1HcitVd0p1NmNmOTl5MzhUSFpyQTBwa1BBSFFZWDZ4VXFuRFhlL1o0Nzg3bWh6V2FEQlJkbjJib1pqZm1lTTI3ZHJIVCtUWTkzWDBJOWc5SG9WQnd6K1RWUU0vQlhJdWhtUTkzL1pGckZYazhzT1NGWHY5Tm1aYTRnR09adThtN2R0RVJkTlkzMVRwYWpUL2YvNmJUYzlZK29kak55Y1ZzTmh2ckZqemRxMmxtaEd0STBDbGM2a3k3VnM0Sk1wNVRDREhJYkRvUGI1NjFMeWNHd01ZeG9PMzRIbmRiRk1DeDVOczdkL1g4eHpFYVd6dHNQM2NsalhOWDBsZzE5MUc4UGZ4NlRBeHl1MUxPSldNMEcxZzE5MUc4M0gzWW43NkZzYkZUMkhuc0l5YU5tc080K0JtODkrWC9NVDFwVWFmbmh3ZEZvMVpwS0trczRPcTFDOFNHajNIYTcrWG0wMkVLQnJDL3FOL01Zcld3ODlnL1NNcytnSStuUDQrdCtCWStudjZBdlFWdzFiekhNRnZON0UvZjJ1SEZ2NjZ4aGplKytDVk5MUTBFKzRYVDJGTFB3WXp0SE16WTN1M25WeXFVSk1aT0pmdHFCbVhWeFNSZXowZ2I2QnZLdmJNZnByQTBoMld6SG5JY24zdzl3TjY0L0NXbjY5VFVWL0RlRHVkQU9tSEVPSGFmK0pUUjBSTUpENHptalBJNG9RRlJaT1dtTTNmaXZkZkxYVTJ3ZjJTM1pieGRlclY5S015SU1EQXJPaVFmSHBUdTVGa0RlNWZ1bHRZbUdwcnJpQWlPeFUzbkR0aS9zRkFvbGJ5MzQzZmNOLzhKSmlUTWRKeGpNaHR4MTNzNmp1MUx0UTFWdlAvVjc3czk1c05kZit4MGUyTGNWQjVjWXUrV1BTcDZRcGZuVHg0emozSHgwNmx2cXVYVHZYK2h0cUdLQjVhOGNFdHpsRnF2ejVmYlBuZ3NMcjhLMko4VmpWcnJ5QUNkZVRtRi9lbGJlUG5SWHdMd3YrOStqelgzUE9uSS92dTdUVC9zOVgyRmEwalFLVnlxZlJJaDZWb3JoQmhNTGxURHRtcFlHZzB2VGdMZmZ1alpkZXcyejR0cE55Nnd2V3VWOXZGakkwSVR1dXgrZDZkcUc2dEl6ejdJL1l1ZXZaNDg2RjdLcW90SVR0MU1UWDBsajYzNE51NTZEK0tqa3RoOS9HUEd0M3NSdjBHbFZQSHlvNzlFcjNQbnl5TWZzT2FlT1pqTXBnN3paL2FHU3FtaTFkakMyTmdwcko3N1dJY3BGUlFLQld2dmVRcXRXc2ZvNkVtY3VualVzYy9IMDQ4NUUrNGxObUlNUmxNcmIyLzdOY3RtUFlpblcrZmRaZ0Z5Q3M5eDZ1SlI3bC8wTEN2blBrcGpTNzJqQzdOU3FTUXlPSTdrMU0zNCt3U3phTm82akNZRE9VVlp6QjYvRkI5UFA2ZHIrWGo2OGUvUC85bHBXMmxsSVNmTzdpVStxbTBjYWtOekhjbXBuK1B0NGNmWTJDbVVWUmV4YVBxNlcvNVo5WVplQlJNRElTZ0lORU9vdCs3dFBtczNsRlFWQUJEU0x0alhxRFU4c1BoNURwemNodFZxY1RyZWFHeEZvKzZmN3FEQi91SDg1SVhYTzkxMzRtd3l1MDk4d28rZWZmV091bHVybENwU0xoemhVTWFYNkxSNm5sejkvNGdPUytqMDJQckdHbEFvbk1ZakF4dzdzd3ZBcVM1bjVhYmo0K252ZU1adWREYzNtZzNZYkRiSHVnMGJCbU9yWTcxOU5tZ3hNRW5RS1Z3cXMzM21XZ2s2aFJDRHlPVnEyREFLWHVyZnVkMzduY2xzWXZlSlQ1ZzNhWVdqQmZCT1ZOZVhNeVpta3FQRncwM256aVBMLzVrL2Yvb2ZMSi8xSU83WGc3N0YwOWR6OHZ5aFRnUEpwcFlHeXFxS3VIcDd3UmNuQUFBZ0FFbEVRVlR0QWthVGdYMnBuL1A1dnIrelpNYjYyeXJUMm51ZTZuYnllSVZDd2NxNWozUzZiL2FFcFFDT1RLS3g0V082VGFwUzN5NnBrVTZyNzVEVUtDSTRodldMbnVQei9YK251Q0xQMGJvNlpVelhZMHJiTzVpeG5ZaWdHT0lpeG5BdUp3MkFxSkE0cG95Wng4NWovMENCQXB2TlJrUlFiQTlYRW4ycHNkbWVSZmF0cmE5MGVjeFh4ejV5TEp2TVJnNmYrcEtqWjNZeVpjeTh1NTVoK25iWmJEYXlycVJ6TUdNN1ZYVmx4RWNsc1hyZUV4MitNR212dXFHQ1RWKzl5cGlZU1FUN1IyQTB0WkpiZko1ckZma2tqQmp2R1AvWjBGekhwZnhNcGlVdUFPdy9veHN0bUZhckZhdk42bGczVzh4c08vUnUyelFyRm5OL2ZtelJCeVRvRkM1enRRNGFqUFpsTHkzRXlYaE9JY1JnWWJOM00zeHV2S3NMY3VkYVdodTVldTBDRi9KT3NYSDVTMFFHMzFtd0VoYysxaWtoQ3RoYitMNis0Y2RPM1ZkREF5SlpQZTh4VXM3dGN6cjI5VTkvVG5tTmZYNUpUemR2UmtWUElEd3dtckRBNkY2TmNldE1kd0huelN4V0MzU1NjYll2alkyZFRLdmhVYllkZmcrQTBJQW9Dc3V1RUJjeHR0dnhjOWNxOHJtWWY0WW5WcjVzMzlDdW1FdG1iR0JrWkJLbkxod2hLVzZhU3pJV0QyZXhFV040Yk1XM2VuVnNUWDBGWHgzN2lQbVRWeE1lRk4zcGx6MU56ZlZrWDgzbzhWbzN6K1hhWCtvYWF6aWJrMExHaGNQVU5sVGg2eFhBK2tWZjZ6UmgwTTJDL2NLWk1tWWVPVVZaanFSSHdmN2hySnp6Q0ZQSDN1UG9YcHVjc2htcjFjTDB4SVVVbEY2VzdyVkRqQVNkd21WT3kzaE9JY1FnWlFOQ1BFRFhSK00zNzVhRlU5ZXc4S2I1OXJ3OS9YaHU3Yit5YWRjZmVYZjdiOW00L0J1M25EV3lOOW9Ibk1jejk2SlJhMUVxbFp5K2RBeTNkc0hrclBGTDBXcjFSQVRGZEhnWnY1Rkk2TzliL3J2VHFVaHVwN1VqTy9ja1ZYWGw2TFI2bWxvYXFLNHJaMkpDMThsSTN2dnl0eWdVWFFleDdiT1kzcXk1dFpFclJkbWN6VW5sU2xFV0lmNFJKSTJjem9XOFUzeTg1M1VVQ2dYKzNzR0UrRWZnNWVHSHA1czM3bnBQMUdyN2ZJcXg0V040WXVYTGFOUmE4a291a1oxN0VyM1dEYkMzS051d2tWdDhudWZYLzlzdC94ekVuZkZ5OThITHZmTnZ6NHZMODZpc0xVR25kY05zTVpHVm00NWFwV0ZhNGdKSHkvL05LbXBMMkhMZzdSN3ZhN0dZMFYydkF3RFpWelA0ZE85ZmV6enZWMjkxSFNEN2VQcnpqUWQvU2tGcERvVmxWN2hTbE9XWTJpWFlML3o2K05SWnZjNTg3YTczWk1XY2pUMGVWOTlVdzlTeDkrRG5IVWhCNmVXZWoyK3NJZVBDRVF6R0ZocWE2NXgrRG1MZ2thQlR1SXhUMTFvSk9vVVFnMFNUeWQ0UTVqT0VHcExjOUI0OHNmSmwzdC94T3k0WG5PMlhvTE85eXdXWlZOV1ZZYlBaOEhEellzbU1EWTU5azBiUDZmSDhlMmR2eE4rNzR6OGNXdys5ZTh0bHFhNnY0TURKcmRoc05sUktGZEZoQ2QxT256SXRjV0czTGE1NTF5NlNsWnZ1dE0xa052SFcxbGNvclNwRXFWQXlNaktSaDViK0U2T2pKNkpRS0pnM2FRVjFqVFVVbCtkU1hKRkhkVjA1ZVNVWHFXK3N3V0Jzd1dxejR1OFR6RXNQL295NHlMRjh2djlOenVha290WG9XTjR1SVZGMVhUbnpKNjhpTktCL2tnaUoyMVBYVk0yV2crODQxcjA5L0ZoN3oxTmRCcHdBTWVHamVYTFZkM3E4OW82akg1SjFwYTIrUlljbXRMV0UzeWFOV292SmJPVHovWCtueGRCTWdFOElzeWNzWTJ6c2xEdnVDZEdkdFF1ZTdqRG42QTNlbm41T0NjVkdSaWJpNmVIRG5oT2ZvdnIvN04xM2ZGVFhtZkR4MzR5bXFmZmVoUkFnaWQ1N3g3aUF3VGJ1dlNTMms5Zkp4c2xtazMwMzJjM3VKdnRtTjlsVXg0N2oyQWIzZ28wTHh0aGdlcEVFQWdsSklGQkRFdXE5VDMzL0dEUm9tRkZEWFhxK240OCt6Tng3N3IxbllFYk1jODg1ejZOMFlmcWtCWFpyUThYb283QllMT01oOFpnWWc3WitmRzE2N1lzYklONm41L1pDQ0RFYWZGRUl2MG1CMmNIdzN5dUg5bHBQUC8xMHR3bEJob0xlMElGYXBYRTZpamdXZGRZbjdXbTkyWEM1Vkp5RnlXd2tPalRCTmpyWlZ3YWpBWXZGYkRmMTl2cVNFY1BoRnk4L3piUFBQa3RBUUFDQmdZR294MUVtb2FIK3JGa3NGb3dtSXdxRllzaHE0dzYyeXRvcnVPazh1cTAzTzk2TTUvZjNhREEyM3ZWaTNDbHN2Qlp3NmxTeW5sTUlJVWFEOFZaY2ZUUUVtNTNpSTVOdStGaG5XVWJIeTQyQmlVS2hVQXdvVyt4SUdLb00xMkppNnZ2S2VpRUdVZGY2bkhPQ3JJV1poUkJDQ0NHRUVPT1BCSjFpUkhRTk9xVlVpaEJDQ0NHRUVPT1hCSjFpUktSTDBDbUVFTDJLaTNaZWJGMklrUkFSR2cyTXo2bTk4bGtUNC9uOVBScEkwQ21HWFpHczV4UkNpRDVwNjJpbHZLWmtwTHNoQkdYVmwyblh0NDEwTjRhTWZOWW10dkgrL2g0TkpPZ1V3NjdyMU5yWnNwNVRDQ0c2RlJFZVRrVk44VWgzUXdqS2E0cng5L2REb1ZEZzR1SXk3a2FENUxNMnNZMzM5L2RvSUVHbkdIWjI5VGxsYXEwUVFuUnIvc0o1RkZSa2pYUTNoQ0N2TkpOSjhYRW9sVXJVYXZXNCsxSXVuN1dKYmJ5L3YwY0RDVHJGc0R0VmNlM3hUTWZhM2tJSUlhNmFQbjA2YnQ1cVRtYnRIK211aUFuc1dNWlhLTFJHSWlNalVhbFVhRFFhbE1yeDlSVlNQbXNUMTBSNGY0OEc4amNxaGxWeGsvMTZ6a2srSTlzZklZUVk3ZTUvNEQ1SzZ5NXlNblBmU0hkRlRFREhNNzZpdERhWHBjdVdvRktwOFBEd1FLMGVXL1VtKzBvK2F4UFBSSHAvanpUVlNIZEFUQ3hkMTNQT2t2V2NRZ2pSSTRWQ2dVcWw0ckVuSDJUSDlqZlplU0NmMk5CRVF2d2pDUTJJR3VudWlYR3FyUG95NVRYRjVKV2VRNmsxc256MVlseGNYSEIzZDhmSHh3ZVZTalh1cGgvS1oyM2k2Tzc5N2VIaE1XN2YzNk9CQkoxaVdHVldYM3M4UFdEaytpR0VFR09GVXFsRXE5Vnl6NzNiU0UxTjVYejJhVTVrZllsVzQwWkpXZUZJZDArTU14R2hNYlRyV3drSThDZHVTcXh0eXFHcnF5dCtmbjVvdGRweE8vVlFQbXZqWDIvdmI1MU9OMjdmM3lOTmdrNHhyTEs3QkoySkVuUUtJVVNmcUZRcVBEMDlXYkprQ1VsSlNUUTNOMk0wR2pHYnpWZ3NscEh1bmhpSEZBb0ZTcVhTTnVYUTI5c2JuVTZIU2pXK3Z6cktaMjFpY1BiK2RuVjF4Y1hGWmFTN05tNk43OThjWWxScDFFTlppL1d4VWdHSi9pUGJIeUdFR0V0VUtoVnVibTVvTkJwOGZIelE2L1VZREFaTUpwTjhHUmFEcXJOc2hGcXRScVBSb0ZhclVhbFVFMllFU0Q1cjQ5dEVmMytQRkFrNnhiQTUxMldVYzdJdnVNaDBlU0dFNkpmT2RQNHFsUXFkVG9mRllwRXZ3V0pJS0JRS2g1K0pSRDVyNDl0RWYzK1BCQWs2eGJEcE9yVTJTYWJXQ2lIRURaRXZTRUlNRC9tc0NURjRaQnhaREp2c21tdVBaV3F0RUVJSUlZUVFFNE1FbldKWW1DMlEweVhvbEpGT0lZUVFRZ2doSmdZSk9zV3d1RlFQQnJQMXNiOE9BbDFIdGo5Q0NDR0VFRUtJNFNGQnB4Z1dYZGR6SmdlT1hEK0VFRUlJSVlRUXcwdUNUakVzWkQybkVFSUlJWVFRRTVNRW5XSllaTXQ2VGlHRUVFSUlJU1lrQ1RyRmtHdlVRM21MOWJGU1lhM1JLWVFRUWdnaGhKZ1lKT2dVUXk2ejZ0cmpSSDl3a1pKWFFnZ2hoQkJDVEJpcWtlNkFHUDlrYXEwUVFnZ2h4cEtNakF6U1VrOVRVbHlNcTg2ZHZNTGNrZTZTR0dKeDBaTnA2MmdsTWpLQ2VmUG5rcHljakVLaFFLR1EwWkxCSUVHbkdISmRNOWRLRWlFaGhCQkNqR2JiWDl0Qlc2T1pxTUFwekZxeWpoRC9pSkh1a2hnbTVUVWxWTlFVYzJSZktxZlR6bkQvZy9laVVxbFFLbVZ5NkVESjM2QVlVaVlMbksrOTlueTZsRXNSUWdnaHhDajE0aC8vaHJkTEpKdVdQc0xNaE1VU2NFNHdJZjRSekV4WXpKWVZUK0N0RE9mbEYxNmxyYTBOazhrMDBsMGI4eVRvRkVQcVVoMFl6TmJIb2U3Z3BSblovZ2doaEJCQ09MUDl0UjJFZXNjelAzSFZTSGRGakFJTHA2OGwxRGVlTjdhL1JYTnpzd1NlQXlSQnB4aFNkdlU1WlQybkVFSUlJVWFoakl3TVdodk16RStTZ0ZOY3N5aDVMZm9XU0UxTnBhT2pBN1BaUE5KZEdyTWs2QlJEeWk2SmtLem5GRUlJSWNRb2xKWnltdWlnaEpIdWhoaUY0c0lTeVQ1M25zYkdSaG50SEFBSk9zV1Fza3NpSkNPZFFnZ2hoQmlGaWt1S0NmYVBIT2x1aUZFb3hEK1NxcW9xbXBxYU1CcU5XQ3lXa2U3U21DUkJweGd5alhxb2FMVStWaXNoem50ayt5T0VFRUlJNFl5cjFrMlNCZ21uUWdPaTBHcDBHQXdHOUhxOUJKMDNTSUpPTVdUT1ZsNTduQlFBU2lsekpJUVFRb2hSS0wvbzRxQ2RhNkJCeVdBRk5UWDFGVFMxTmpqZDE5YmVRa1Z0NmFCY1p5SW9LU3ZDWkRLaDErdGxYZWNOa3FCVERKbXVwVktTWkdxdEVFSUlJY2E1VHcvdDRNQ3BUL3ZjdnJtMWtRNTl1KzE1ZVhVeGYzNy81NVJYRncrNEx6dS9lWVdVYy91ZDdzc3FPTVdybi95NngrT3I2OHZKTGNxd1BUZWFqT2dOSGIzK09BdWFpOHZ6cUcyc0FpQXQreUFYQ3MvMmVHMmp5VWh6YXlQbE5TVTBOdGZaN2Z2OHlGc1VsdVU2UFM0MTZ3Qkh6dXpwOGR3M3ltS3h5UFRhQVZDTmRBZkUrSlhiSmVpYzZqZHkvUkJDQ0NHRUdBNHhZVlBZZmVRdGxzellnRmFqczIyL1ZKeEZ3Wlh6ZE9qYmFOZTMwZGhTUjNWZEdlMzZOcGJQdm9YVjh6WURFT0FiaW8rSFA2OS85aHNldU9WN1JBVEY4c2J1MzFOY2tkZnJ0VGNzMnNiY2Fjc0g3YlVjVHQ5TlZsNGFkNng5a3NUWU9ldzk4VDVwMlFkN1BlNDdkLzhDZis4Z3UyMWZwK3hrY3RSMGxzM2FTTzdsVEVMOEk1a1NNNU9jZ25RT3ArL0daRFppTkJyUUd6dm8wTGRqTkJrQTY3VG54Tmk1M0xyOEFkdTVzdk5QRVJvUVJVeW9ZK0tuNG9vODJqcGFXRFpyNHdCZnZSaHNFblNLSVhPaFM5Q1pLSmxyaFJCQ0NERU92ZlRodjFQVFVHRjdiaktiK00wYlA3UTl2M1haZzVUWFhPWmNYaXJSSVpOeDFYa1E2QlBLek1tTDhmTHdKY0E3eE5aVzVhTGluZzNQOHZhZVAzSTI5emdSUWJFc25yR2VHVzJMZXV6RFo0ZmZ3R1F5OXF2ZkNucGU5M1Ryc2dlb3FpdGo1NzYvb1ZyL05BdVQxNUlZTnhlQU14ZU9jZkZ5SnR2V2Y5dld2cnk2bUwwbjN1OVhIMXJhbTJodGIyYjF2TTJvVkJwMEdsZGN0ZTY0NlR4d2QvVkNyVkwzNjN4bXk5Qk9mWlZSemhzblFhY1lFcVhOMEhyMWQ1Ky9EcnkxSTlzZklZUVFRb2loY1BmNlo3aFFkSllnM3pDOFBIeHQyN1B5MG9nTW5rUllVQXpsTlplSkNJcmpyblhmNnZZODJRV25TY3M2d01PMy9ZQUhiL2srU3FWMUZkeWtpTVJlKy9ERjBiZWRicStxSzZPNFBJL1F3R2orZS9zUGJOc3RGak5HazVGZnZmcWNYZnR2YmYxbi9IMkNBZENvdGR5MzhidTg4dkYvY1M0dmxUdldQR0Vid1N5OGNnRzFTdTEwdExHL1hIWHV6RXhZZk1QSDcwdjVDSlBaV3Nxa3ZLWVlzOW5FM2hNZjJQWnIxRnBXemQwMDRINktnWkdnVXd5SnJsTnJFMlJxclJCQ0NDSEdLVit2QUlvckxwRmRjSXBIYi9zaFNxV1NzdXJMSEU3Znpkb0ZXNG1MbU5hbjh6UzNORkJhVlFqQU4ybTdPSDMrU0svSDNMYjhRYWJGenJiYjl0WEpEMjJqbU9VMXhieTk5ODg4c2ZuSDNMbm1TVnViM01zWlpPV2xzWFgxNHdEVU45ZXc1OWk3V0xBZnlmTjA4K2FwclQvRjNkV3pUNjlocUxTMXQ5aW1HSnZOSmlwclM4a3R5c0ROMVpQYXhpck1WNE5PL2RYMXNYVlgxNC9XTjFYVDJGSXZRZWNvSUVHbkdCSVh1cXo1bHFCVENDR0VFT1BacmNzZTRPKzcvaCtWdGFVRStvWHh5YUh0Sk1iTlpmR005VGQwdmdYSmE0Z01uc1E3ZTEvZ29WdStqN3VybDIzZitjSXpuTWs5eXIwYnZtTTNzdHFwcXU0S1VTR1RBVWllTkovaWlqemUvL29sbnRqeUU5dDAxZHJHU3RRcURRblJNd0I2VEZ3MFdBRm5WZDBWc2d0TzA5TFdTRTE5T2RrRnB3RnJvSmhma3RQdGNXRkJNVlRXWGVIRC9YOER3R0RVYy9yOFlkSXZIQ1VtYkFyMzNmUWRXOXQzOXI2QVVxSGs3dlZQQTVCeTdoc09udjVzVVBvdkJrYUNUakVrdW81MFRuSDhmU2lFRUVJSU1lYWR6VDNPTjJtN0FPdGF6bmYyL2htVDJVUkxXeFBOclEzODdxMS93dDhuaENEZk1Eb003VlRXWG5GNkhoOVArK1FYbm03ZWRGeWR5dXJuSFl4M2wrQ3lyTG9JRjZXS0lMOHdwK2VxcWE5ZzNyU1Y1QlNjUnFGUWNPdXlCeWlwekxkYkgya3dHbkJ4NlQ0TU9IMytDSWZUZHdQVzZhblAzUFh6UHZ4dFdDa1V6dGVLRmxmazBkaFNoMGF0cGJXam1kU3NiMGlhTkorRzVsbysyUDh5SGZvMlBOMnVGWFUzbTgwMHR6WHkyS1lmRVIwNm1aODg5Z2NBL252Nzg2eGRzSlU1VTVjNVhNTm9OT0NtOCtoelg4WHdrYUJUREFrcGx5S0VFRUtJOFM0MmZCcmVYUUxHMXZabTZocXJDQStLdFcxVHUyZzRsNWRDNFpVTHZQamhMNXllNThHYnY5ZnROZjc4M3Mvc0FqbUx4WXkzaC9NTWpSMzZkdXFhcWdud0RiVnRDL0lMY3doUURjWU8xQ3BOdDljTUM0aG04ZlQxRkpWZjVGTHhPY0JhOXFURGNHMzZxc0ZvNEZKeGx1Mll6aW11U29YemlveHpwaTUzeUNxYmxuT0lRTDh3Tml6YXh0dDcvc2h6OS83U3RwYTFzQ3lYN1ovOWxnQ2ZFR2VuYzBwdjdNQkhMZGtyUnlNSk9zV2d1OXdFZXV2dkhZTGN3TDEvaWNlRUVFSUlJY1lFTDNjZnZOeDliTS9QWFVybDJObTkvT2poMzlpMU81ZVhRa0wwRE81Yzh4UUE3KzU5QVc4UFB6WXV1UmV3WnEydHJpOTNlbzBudHZ5VDNRamd1VXVwcEdZZmNOcTJwYjJKOE1BWWZEMnYzZkZ2MTdmUjB0WmsxNjZodVJhbFFrbE5ReVVBalMxMXR1MXFsWWFRZ0VoQ0FpSUJiRUhuN21OdlUxRlRZbmVldC9iODBmYjRscVgzTysxVGo2NW1ndzMyQzhkb01sSlpXMnE3YnRHVlhBSjlRM0hWdVhkN3VORmtYemV6dGEwSmJiQXJCcU8xNUVwbk5sdUQwWUJTcWNSRjZkTC9Qb3BCSVVHbkdIUjJVMnRsUGFjUVFnZ2h4ckh0bi8yV05uMHJBTzBkcmJUclczbHA1My9ZOXErYXN3bTlvUU90V21lYjRxcFFLRkFxbEgwcUNhSlVLRkYwR1Qzc0hBbDB4czhya0NlMi9KUGR0b3pjRSt3NS9xN1Q5bjkrNzJkMno5Lzg0Zy80ZXdmem5idi96YUh0VTF0K2FudDg4UFJubk0wOXhuUDMvdEsyclRQUlQyY20yYTRzV0RoNlpnOXBWNFBsYWJGenVXbnhOa3htRXdvVXVPazhDUElOczlid3ZCcDA1aFNjWmtyMHJHNWZhMmYvRzVwcjdiWWR6L2lLNHhsZjJXMzcxYXYvaC9qSVpPN2YrTjBlenllR2pnU2RZdEIxcmMrWklPczV4UmpSWGcrdDFSWU1iWUJDZ2FsanBIc2t1bkxSV0xCWVFPMW13ZFhmZ3M1YmdVS2g2SGJ0a0JCaS9EbGFhdjNKcTdmK0RCYWxBdUlHY1B6aUdSc3dtYTExNGk2WFgrTDArY09zbkhPYmJYOUlRQ1NabDA3aWRvTUplVjcrNkpkOW5sN3J6S3dwUzVnU2N5MTRNNXROdkxUejN6RVk5U3lkZVJOenA2MjBhOS9kYUdEWFlMZXpQMTIzZFU3WE5SZ2Mvd00xR2czTW1iYWNwTGg1SEU3ZlRWdEhDMkNkRHF6VjZBQ1lHanViakl2SFdUNzdab3JLTDFKVlg4YTJkZDkyT0ZkWDkyLzhQN2I2cEhtbDJleEwrUWlGUXNFRE56K0htOVorYmFkVzQ5cmp1Y1RRa3FCVERMb0xNdElweHBqYVBPaG9zbUF4U1FBeldwbjAxbitiamdZRkhVMW1WTzRtZkdJc3FGU3FIdS82Q3lIR3ZtWUR2SkFPZXd1dHkzYmlmV0JKK09DZFh3RWMyM2ZqeDArT1NtYnZpUStZRWoyVHNJQm96aXFQRStJZlNWWitHa3RuM2dSWXA2MEcrVVhjMFBtL2MvY3Y3QklKbmMwOXpwRXplL3A4dkVhdFJhTytWakQ5M0tWVXpHWVRxK1p1SWpYckFNdG4zOXFuRWRmZWRDYnc2UXdvOVlZTzIzVU5SajFCdm1HRUJVYmpwdk93allhMnREV2lWVnVEd1RsVGwzTWsvUXZPNWg3blZNNGhrdUxtMldxR1hzOXNObE5Ta1U5NVRUSHpFcTFCODFjblB5VEVQeEs5c1lQQ0t4ZFlNMy9MZ0YrVEdEd1NkSXBCWmJiQXBTNTNIeVhvRktOZFpSWVkyd0VrNEJ3enpFb01UUXFxY3d4NHg3ZWgwK2x3Y1pGMU9rS01WejgvQW1lcjRLRWtlQ1JwYUs1eGJBREhsbGNYY3lMemErSWprMjNibWxvYjJKZnlFVjd1dmt5TG5VTkZiUW1yNTkvZTUzTzJkYlRhMW1GVzFKWlEwMUNCd2RoQmg3NmRnaXNYYU90bzRjQ3BUL0Z5OTNXYXhiV244MzZkc3BPa1NmTlpOSDA5S1ZuZnNQdm9XOXkrOHBGZWo5VWJPcWhwcUNBMElNcnBmZzgzYnhRS0JZMHRkVmdzRnY1bnh3KzVkOE96eEVWTW83R2x6cTdzUzZmcStuTGJkRm92ZHgrV3pOekFwNGQzb05XNHN1MXEyWk91YlF1dlhNQmc3T0NMWTI5anNWZ0lENHhoWHVKS3N2TFNLTGh5bnEyckgwZHY2T0RMNCs4eUxYWk90MzBWdzArQ1RqR29paHF2SlJFSzg1QWtRbUowcTgwRFk3c0ZDVGpISGdVS01LcXB6ZFBqRmQyTWg0ZUhCSjVDakVNZjVsb0R6bjliQ2tzSGNYUnpNQjA4L1JuaGdUSEVoVS9sM0tWVUFDS0Q0NWd6ZFJsN2pyMkxBc1hWQUNtMmx6TmQ4L3UzZjRMKzZqVFZENzUrQ2EzR0ZhMWFoMWJqaXQ3UWdkRmtvTGFoRWs4M24xN09kSTNSWk9UakE2OWlOQmxZdCtBTzFDbzFtNVkveER0WGt4cXRtcnVwMjJNTHIrVHl5YUhYQ2ZXUFl0dDY1MU5lVlM0cS9MeUNLSzhwSmo0eUdhUEpnRkxwUW1OTFBRYWpIbjl2KzFGTHZhR0Q0b3BMekpxeXhMWk5vOVpoc1Zqd2RQTkcxYVdreTdtOFZIYnVmd1dsUWtsRWNCenhrY25FUnlZVDRoOUJSVzBwbng5NWs5andxU1JQbW8vRll1Rk03akhlKytwRkhybnRlWWR5TkdKa1NOQXBCcFdzNXhSalJXc3RkRFJLd0RtMktWQVlkTlNWVmFPT1VxUFQ2V1NxclJEanpQWXNXQkkyZWdQT0sxVkZYQ2c2ZTYza1NaZi9VdFl1dUlOSkVVbWtuejlDVXR3ODI5ckZ2bmptcnAralZtblFhbHdkMWxoMlRxKzlZODBUdG0wV0xEMysvbXZyYU9XRGZYK2x1UHdTOTJ4NEZ2ZXI2MHNUb21ld2ZQWXRIRHI5T2RYMTVkeXk5SDdjdW1TTGJXaXB4V0RVcy8zejN4SWVGTXZLSGdKVGdMandhV1FYbkNZeGJoNEFudTQrRkpYbDRxcDFkd2orTGhTZHhXdzJNeWtpa1haOUczdU92a05tWGdxcjVtN20xUGxEdkxUelA5aTg0bUVtUlNReUtUeVJ1OVkrUlZ4RUlyb3Vhek5MS3d0NWM4OGZVS3UxM0w3eVVkdGEvenRXUDhIZlAvbC92UHpSTDdsenpaUEVSVXpyNVc5Y0REVUpPc1dneXEyNzlsaW0xb3JSckswR0xHWUpPTWM2SlNwb2RhT3hzUkcxV2kxQnB4RGpTSGtMdEJoZzZZMHRoUndXWVlIUlBIano5MUNyTkJTVzVaS2RmOG9XRkxscTNiQmdJYjgwaHllMy9yU1hNOW56OXVqK1M1UzNoeitUbzZhVGVTa0ZzOWxFWmQwVjlJWU9mRHlkRjBhL1VIU1d6dysvU1llaG5idlhQOE9raUVTNy9hdm5iVWF0MHZCTjJpN3lpck80WmRuOVRJOWZnTmxzNWx4ZUtpNUtGOVl1dUlPRnlXdDZUZDQyTDNFbHA4OGZac2ZudjhWRjZZSzNoeDlmSG4rWDJQQ3BEc2NleTlqTHBJaEV6aGVlNFVEYUp4aU1ldTVaL3d3SjBUT1lsYkNZZC9hK3dKdGYvSUhKa2Nsc1dmVVlpWEZ6YmNkYUxCYU9uZDNMZ1ZPZjRPYnF5U08zUFc5WHVzYlhLNEJIYi9zaE8zYi9MMjk4OFh2aUk1UFp1T1FlL0x3Q2UreS9HRG9TZElwQlpUZlNLVUduR01VTWJUTEtPVjY0V0hRME5WWGc3ZTJOU3FVYTF4bHRNekl5U0VzOVRVbHhNYTQ2ZC9JS2MwZTZTMktjaVl1ZVRGdEhLNUdSRWN5YlA1Zms1T1FSeXhSZFljMUhRNGpic0YrNlgrSWlwdkhSTjM4bjgxSUtHcldXRFl1MjJmYlZObFN5ZlBZdGhQZ1BYdVFjRTVaQVRGZ0NiMzd4Qi9KS3N0R290Y3lZdk1naG1PelUwdGFFdDRjZlcxWS9qcjkza05NMnkyWnRKRHBrTWdkUGYwWnMyRlRBbXBsMjI5cHYwZGJSeXVTb1pMdjIxNWR4NlJUb0c4clcxWSt6KytqYkpNYk50VTZSdGNETWhNVjI3U3dXTXlvWE5Tdm5idUtMbzI4VDVCZk9waFVQMllKdEx3OWZIci85eCt4UC9aaTJqaGFIV3AwMURSVWNTditjeU9CSmJGM3poRjBkMDA3K1BzRTh0ZldmMlgza0xlcWFxbkhYM1ZqMllERTRGSmF1RlZXRkdBQ3pCVzcrQUV4WDMxR2Yzd2xhV1dJbFJxbUtUSXN0STZvWTI0eDAwT3lhUjNoNE9KNmVua00rMnZsRklmd21CV1lIdzMrdjdMMzlZTm4rMmc3YUdzMUVCU1lRN0I4NXFGOWloZWlxdkthRWlwcGlDc3F6Y2ZOV2MvK0Q5NDVJcHVpemxmRDhBZmpOS3BqcFBGWWFORTgvL1RRL2UrckZBWjNEWXJHTTJwdGVJOWszZzlHQXlzWHhocURCcUVldDB0Q3ViN09iTXR0WGxiVlhDUFFON2RQck1oZ05BOHJRKzR1WG4rYlpaNThsSUNDQXdNQkExR3BKV3RKZk1nOUpESnI4aG1zQlo1U25CSnhpZEpPQWMveFFvY1ZrTXFIWDZ6R2J6U1BkblNIeDRoLy9ocmRMSkp1V1BzTE1oTVVTY0lvaEZlSWZ3Y3lFeFd4WjhRVGV5bkJlZnVGVjJ0cmFNSmxNSTkyMVVXMjBCcHd3c24xVHE5Uk9yOTlaMS9OR0FrNkFJTCt3UHIrdXdTZ0pJd1pHZ2s0eGFHUnFyUkJpcEZnc0ZveEdJK054OHM3MjEzWVE2aDNQL01SVkk5MFZNUUV0bkw2V1VOOTQzdGorRnMzTnpSSjRDaUZ1aUFTZFl0QmNsQ1JDUWdneHFESXlNbWh0TURNL1NRSk9NWElXSmE5RjN3S3BxYWwwZEhTTTJ4a0ZRb2loSTBHbkdEVDU5ZGNleDB1NUZDSEVNQnVQbzV4cEthZUpEa29ZNlc0SVFWeFlJdG5uenRQWTJEZ3VSenZqb2llUGRCZkVLQllSR2cyTTdpblVvNTBFbldMUTVIVUpPaWRMMENtRUVBTldYRkpNc0gva1NIZERDRUw4STZtcXFxS3BxV2xjVG1WdjYyaWx2S1prcExzaFJxR3k2c3UwNjl0R3VodGpuZ1NkWWxDVU5FUEgxUnVmb2U2Z2t5UkNRZ2d4WUs1YU4wa2FKRWFGMElBb3RCb2RCb01CdlY0LzdvTE9pUEJ3S21xS1I3b2JZaFFxcnluRzM5OFBoVUtCaTR1TGpIYmVJQWs2eGFESTY3S2VjNUpQOSsyRUVFTDBYWDdSeFpIdXdvZ3ltWWQyR3VkNEM1d0FtbG9iN0VabEJ2TTFscFFWamR0TTBmTVh6cU9nSW11a3V5RkdvYnpTVENiRng2RlVLbEdybldmaUZiMlRvRk1NaXE1VGF5WG9GR0p3NUplZVIyL29zTnQyb2Vnc2hWZHlCKzBhRm91RkU1bGZVMU5mMGU5akc1cHJ1VkpWNUhTZjBXU2t2THFZbHJZbUFNeG1NK1hWeFRTM05nNm92MkxpMkovNk1XL3MvbDJQYmY3K3lhLzU4dmg3TjN5TnQ3LzhVNStPTHk3UG83YXhDb0MwN0lOY0tEemJZM3VqeVVoemF5UGxOU1UwTmwrN0s2czNkTkRRWE5mdm44N1BVVis4K01Fdk9IVDZjd0FPblBxVVZ6Lzk3eHY2ZkhkbnZHYUtuajU5T203ZWFrNW03Ui9wcm9oUjVGakdWeWkwUmlJakkxR3BWR2cwbW1HdlZ6dGVxRWE2QTJKOHNBczZaVDJuRUFOVzMxVERHN3QveCtTbzZkeDMwM2NBYTNIcm5mdGZJY2d2bkNkdS8vR2dYS2Vrc29DdlRuNUlhdFlCbnRqeUU5eDA3bjArOXVqWkx6bVZjNGgvZWZJdlR2cGZ6VjgvK2s4MkxOckdvdWxyYVcxdjVxOGYvU2NyNXR6S3FybWJCcVh2b25jdmZmanZWTlNXT215Zk8zVTV0eTUvWU5Ddjk2ZjNma1pUUzMzdkRhL2o2ZTdEZCsvK2hkMjJpS0E0anB6WlExNUpOcE1pRXAwZVp6RHFNUm9OVHZlbFh6aEtXZlZsaCsxSmNmT0lEcDFNVzNzTCtTVTVUSW1lMVd2L3ZrN1p5ZVNvNlN5YnRaSGN5NW1FK0VjeUpXWW1PUVhwSEU3ZmpjbHN4R2cwb0RkMjBLRnZ4Mml5OXNsVjYwWmk3RnpiMzNYNmhhUHNQZkcrMDJ0WUxKWnVSMUNpUXVKNTVMYm5lKzNuOVdaTVhrUnVVUVl2Zi94TDdsanpKQWxSMC90OWpvbmsvZ2Z1NDY5L2VaV1RtUllXVGw4NzB0MFJJK3g0eGxlVTF1YXlmUFVTVkNvVkhoNGVxTlZTNy9OR1NkQXBCb1dNZElxSjZOTkRPMnhmTG0vVWxKaFpKTWJPY2RoK3ZqQWRnTVRZdWJadGw0clBZVERxbVQ1cHdZQ3UyVlZrY0ZkbUxYWUFBQ0FBU1VSQlZCd3I1OXpHZ1ZPZjhzbkIxN24zcG1jSDdkeGk1TFYxdEJMb0crb1FXSVVIeGd6SjlZeEdQZFBqRnhBZm1kem5ZeTRWbitOUzhUbUg3Wk9qcGhQa0cwWmE5c0Z1Zzg2ZWRPamJhVzF2dHR0MnZpQ2RBTzhRb2tNbmsxVndDcVZTU1dMYzNHN08wTHVXOWlaYTI1dFpQVzh6S3BVR25jWVZWNjA3YmpvUDNGMjlIQXJTTDB4ZXc4TGtOVTdQOVpzM2ZzUk5pKzRtT1g3K0RmZm5lbjVlZ1R5MitSL1plK0o5QW4xQ0IrMjg0MjJVRTZ4WlNWVXFGWTg5K1NBN3RyL0p6Z1A1eElZbUV1SWZTV2hBMUVoM1R3eVRzdXJMbE5jVWsxZDZEcVhXeVBMVmkzRnhjY0hkM1IwZkh4OVVLcFZNcjcxQkVuU0tBV3MyUVBYVjVTUHVhZ2gyRzluK0NERmN6dVdsWWpEcUIzUU9idzkvcDBGblZ2NHBWQzVxcHNaY0N4Wk81UnhDb1ZBUUhaYlFwMm1xSG01ZUFKekkzTmRqY0t4UUtOR3FkWmd0Wm82YzJkTnR1N2p3YVlRRlJ2ZDZYVEY2dE90Ym1SU1J5SnI1dHcvYk5ZTjh3KzNldDlEektGNWpjNTFkMEZsVlYyWmJrN2g0NWdhODNIMHByc2dId052RER5OTMrenViZFUzVlpCZWN0dHNXN0J2T291bHJBZnZScWwrOStwenQ4ZGtMeHpDYWpQenVyWDl5Mmk5WHJSdmZ2LysvZW5pbFY5dnAzSm1ac0xqWGR0a0ZwL25nNjcvMjJHYm5ONit3ODV0WG5PNExENHpoaVMzL3hLZUhkbkF1TDdYYmN4aU1lbExPN2VkVXppRzc3UmtYVDlnZVAzVEw5NGtJanV1MXp4T05VcWxFcTlWeXo3M2JTRTFONVh6MmFVNWtmWWxXNDBaSldlRklkMDhNc1lqUUdOcjFyUVFFK0JNM0pkWTJwZGJWMVJVL1B6KzBXcTFNclIwQUNUckZnRjNza2tRb1hrWTV4UVR5azhmKzBPMittb1pLL3Z6ZXo1Z1dNNXR0NjcvZHIvTlcxSlpTV2xuQXpJVEZhRFU2QUtycnk4a3Z6UUdzVXliNzFyOC9vbGFwT1hqcVV6b003YjIyNzI3RXFaUEtSVTFvUUJTN0RyNE9RR2xsQVJhTGhZOFB2QWJBL01SVm5MbHdGSUEyZmF2VGMxeThuRWxMbDREWjNjMUxwdHNPRWJQWmpON1FnVTQ3dkhjQ0cxcHErZVRnZG01ZC9nQXVTaGVhV3h0NWFlZS84K2ltSCtIdkhXUnJkNkhvTEtkekRqTXBNc251K004T3YwRnhSWjdUYzYrWnY0VmxzemJhYmNzdnpiRjlObnBxMTFWNWRUR2xWWVdzWGJBVmIzYy8yL2JNdkJUS2E0cFp2K0JPWEZ5RzVpdlNjL2YrSnlvWHh5bDZMMzc0QzFiTjNld1FzQVBzUy8ySTZyb3lBT1pPVzhIa0hxYkpmbnpnVldMRHB2WVlDUHQ1Qjk5QXp5Y0dsVXFGcDZjblM1WXNJU2twaWVibVpveEdJMmF6ZVZ5TzhBcEhDb1VDcFZKcG0xTHI3ZTJOVHFkRHBaS3dhU0RrYjA4TVdOZXB0WEVTZEFveFlHblpCd0hzdmpSMkpnYlp1T1FldEdwWGRoMThqZmlJSkdaTVh0VHRlVlJkdmpUSFJ5WngxOXB2T2JTNVVIU1d5T0JKdU9rOHVqMVBhVlVoT3o3L1g4QTZZbFZSYTYxbDF6bDFzZk41ZlZNMUdaZE8ydG81VTFGVFFuVjl1ZTI1djNld0JKMURwSzJqQlFDZFpuaURUbmVkSjFsNWFaek0zTWVTbVJ0SXYzQVVONTBIbGJXbDdFdlp5ZDNybndiZ1ZNNWh2TjE5NGJxM3ltT2JmK1J3enA1R1NtOWtmZXFKYy9zQUNBMklKaTU4cW0zNythSXpCUHFFT3AzaVdsVjNoZXlDMDdTME5WSlRYMjRiWGRYcjI4a3Z5WEZvM3lrc0tBYWR4dFgyM04zVml4ZmUvN25kN0lOSE4vMEloVUtCVHVQSzNoUHZVM0RsdkczZnVvVjNvbFpwcnAwdk1KcXd3R2d1RldmaDdlRkhvSy85dEZrWHBRcXRXdWNRdkRZMDE5SFcwU0lsZVBwQXBWTGg1dWFHUnFQQng4Y0h2VjZQd1dEQVpESko0RG5PZFpaRlVhdlZhRFFhMUdvMUtwVktSamdIZ1FTZFlzQzZsa3VKbHlSQ1FneElhM3N6bVZjRE56ZXROUkFzcnk3bVhGNHFDVkV6V0pDMEdvUFJ3SzZEcitIdkU5eVA5VjhLTkdxdDNaYWErZ28rUHZBcVlZRXhQU1ltNmpvcW8xUXErZllkL3hlQTNVZmY1bFRPSWR0emdLUko4d0RyeU93TDcvK3J3N21XemI1WmdzeGgwdDVoSFcyMldNdzBOTmVpMWJqYUJUOURSZVdpWnNPaXU5aDE4SFdTSnMwai9jSVJsc3pZUUhoZ0RCOTk4M2R5Q3RJSjhnc252eVNiWis3Nk9Ya2wyZmI5MXJleDY4QnJiRmkwRFYrdkFNRDZYbXRzcnVXK2pkOGRjUC9xbXFvNGR5a0ZsWXVheXRwU3U2Q3p2cW1hRVA5SXA4Y1ZWK1RSMkZLSFJxMmx0YU9aMUt4dlNKbzBuNGJtV2o3WS96SWQralk4M2J4dDdjMW1NODF0alR5MjZVZEVoa3dpT21ReUQ5LzJBMVF1S3A2NTYrZDI1KzRhVkc1YThUQVd5N1Z5SkNvWE5SRkJjZWk3ekZZd204MThmZkpEV3R1YmVXVFREKzFHa0FHeTh0TllNMzhMWGg3Vy81VGJPbHA1YTg4ZmFHcHQ0THQzLzN1L0VvWk5WSjNsTVZRcUZUcWREb3ZGSWdIbkJLRlFLQngreE1CSjBDa0dUSklJQ1RGNGpwM2RhMWNteFd3MjgvbVJOMUVvRkt5YXQvbUd6cmwrMFYxNGRQa3kzR2wvMmk0c0ZrdXZRYUN2WndBYkY5OURWT2prRzdxK0dCbXRWMGM2RDV6NmxBT25QZ1dzLzVZTGt0ZXdJR24xa0g2UlNveWJTMnIyQVhicy9oMXQ3UzNNbUx3SWpWckxrcGtiMkh2aWZhSkM0b21QVE1iZko5Z2g2TlNxZFJTVlh5Uy9OSWU1WHNzQktLc3VJdEEzckY5OU9KVnoyQ0ZUck1HbzUwcFZFWUYrWVlRRlJGTmNmdW5xMms5cm1aUEsydEp1WncvTW1icmNZY3B1V3M0aEF2M0MyTEJvRzIvditTUFAzZnRMMjRoSVlWa3Uyei83TFFFK0lRQzR1M3JpN3VvSndPL2YvcW5kU09lM3R2Nno3ZkhPL1grem15NjhjY2s5eko2eTFPNjZTcVdTZXpZOHk5OCsvaFZ2ZmZFSEhyLzl4N1p6ZzdXKzZmNjBYV3haOVNnZCtuYmUvdkpQMURWV2NkZTZiMHZBMlE4U2NBZ3hlQ1RvRkFOaXRrQkJnL1d4QW9qeEd0SHVDREdtTmJVMmtKcDl3RzViU3RaK1Nxc0tXWmk4eG1GYW5ORm9jTWpPMlVtbmNiTjkrWjB6ZFpuRC92THFZbklLVGhNVE5xWFh6S0FlYmw0c1NGN2RZNXVxdWpLSGFYNWlaSG01KzdKcHhVTm9WRnFNWmlNMTllV2tYempLbDhmZm83R2xqdlVMN3h6UzY5KzArQjcrdXZNL21KZTQwamJLdm5UbVJzNWNPRWJtcFpSdVM0QW9GQXFpZ3VNcEtNMWg3clRsbU13bUttdExtWis0R3JQWlRGTnJnNjJ0Mld4Q2I3VFd2dXlrMDdpaTFlZ3dtWXhZTEdidVh2K01iZDk3WC8yRnBMaDVUSTZhVHVHVkMzeWQ4aUZtc3htbFVzbVZxa0tNSmlPUndaUDYvaUt2am53Ris0WGJndGFRQU90SWFkR1ZYQUo5UTNGMUV1VDk2T0hmT0d5N1k4MlQzVTd0ZGNiWEs0QnQ2NzdORzd0L3g5R3pYN0poMFYyMmZmN2V3V1JjUEVGOFpCTEhNNzZpcHFHQysyNzZMckZkUm5XRkVHSTRTZEFwQnFTZzRkcHluQmh2VU1tVWR6R0VhdHVocWhVYTlkQnVoRGFqOWM5MjA5VS9yM3ZjWm9RT1U1ZDJWL2UzR09DMVVaaTQ4Y3ZqNzJFdzZwa1NQWk1MUmRiaTgxT2laNUZibE1IcWVZN1pSMCtkUDh5cDg0ZWRudXZKTFQ4aExEQ2FmU2tmT2MxY1cxUjJFYkN1Ky96eStIdDk3bU5pN0Z3aVEreS9sTC8vMVV0Y0tEckxJN2M5VDNiQktjQTZuYytadk9Jc09xNW1KZ1dZSHI5UU11SU9FVzhQWDRjUnNnVkphM2o1NDE5eUl2TnJsczNjNkRRZ0dpeU56YlVBRkpkZnNxM0pWS3ZVaEFmRjBsUllqNjluUUxmSFJvWEVjeXhqTDJCZEIydzBHWWtObjBwdFk2WER0TzJxdWpJeUw2WFlucStldDVubHMyOEJySm1aNDdza0tycDN3M2Z3OXduRzI4TVBsVXJOcDRkM2NMRTRreW5STThuT1A0V2J6b05nUDhjMWp4WXNIRDJ6aDdTck40V214YzdscHNYYk1KbE5LRkRncHZNZ3lEZk1Xc1B6YXRDWlUzRGFybFRONzkvK2FiYzNpZnJxdHVVUE1qMytXc21rbUxBRUhybnRlY0tEWWpHYnpXUmNQSUhlME03TWhNWDROUVN4Yy84cnVMdDY4c2h0ejB2WkR5SEVpSktnVXd5SVRLMFZnNlhkQk9VdDFxQ3lvZ1dxMnFDeUJTcXYvbG5kQmdaejcrZnBDK1VvbkMxVlhKNUhkdjRwcGtUUEpEWnNxaTNvOVBVSzRPSGJmdUQwbUVrUmlVeVBYK2gwbjgvVkwvU1psMDQ2QklBbWt4R3p4WXpLUlVWUjJVVmJBTnFWMFdUQVlySFlyVFVEQ1BJTEp6SmtFaVdWQlpSVTVHT3hXTWdyeldicHJJMVUxSlp5OHR6K0hsOW5hVlVocFZYWFNnK0VCa1FQT09oOHZRcjJOYzRZMERsdVJIb0ZyT3Q3dk41dlNnVU05cjBSRHpjdnBzWE1KaVhyRzZycXk0Z0tpUi9rSzFpWnpXYStPdmtoTXlZdklqdi9GT2tYampKbjZqSktLZ3M0WDVpT3Q0Y2ZYNmZzNUk0MVR6ZzlQaklrbnRhVW5WVFhsMU5VbG91ZmR4QmU3ajYySkZUM2JmeXUwN3FUblFtdnVoTVhNYzMyMk5QTm05andxWnc4dDUrWTBDbGtYa3BoeHVSRlRoT0dHSTBHNWt4YlRsTGNQQTZuNzdZbGFlclF0OXN5VEUrTm5VM0d4ZU1zbjMwelJlVVhxYW92WTl1NmE1bXJINzcxQjVndHpuK0o1UlZuOGVXSjkvajJIZi9TWTlaY0QxZkg2VVNSSVpQSUtVam5tN1JkZGttNmJsbDZIMyt0eU1mRDFRdHZEeitINDI1VVRUdnN6b0tVSm1nMldXYzhEYlc4ZXBnWjFIczdJY1RvSlVHbkdKQ3VRYWVVU3hIZE1WbWdzdFVhVUZaMitlbjZ2S1g3TXBJVGdxOVhJQjZ1WHR5ODlEN09GNlQzNlpnQW54Qm1USFllZEhhNnZzNmd3V2pnTHgvOEt4MzZOcDdkOW05MjY4QTZ0YmEzOFB1M2YwS1FYN2hEZ3FIVzloWmUrL1IvdUZ4K0NiQk9oWHp1M3YrMFpiK2RsN2dDNkQ2UjBJbzV0dzU2SXFHcGJyQ3ZzZXMzMytHNXErQ3BneTM5bUluWlh3cmcyTDdCUDI5bmJWbU5XamY0SjcvcTVMbDk2STBkM0xMMFBqemR2UGttYlJmVFl1ZXc1OWc3ekVwWVFuTDhBblo4L3IvTVQzSStiVHNzTUJxVmk1cXk2c3NVWERsUGJKajl0RkJQVjI5OFBQMGRqbE1xWFhydG04bHN3dVZxdThYVDEvUFduai95N3Q0WDBCdmFtWmU0MHVreEJxT2VJTjh3d2dLamNkTjVZREtiQUdocGEwU3J0aVpubWpOMU9VZlN2K0JzN25GTzVSd2lLVzRlL2o3WFNwUDRlZ1hRcm0ranNyYlU0ZnlWZGFWNHV2blEzazJwSVkxS2F4dEI3U3EvTklkdlVuZFJXbFZJZUZBc0Q5MzZEN1phb040ZWZ0eTkvbW5lMlAwN1h2L3NOengweXovWWF2Y09oTllGZ3QxaG1ocmFMQTdKaHdkVml3SHk2OEYzNk42cVFvaGhJa0duR0JBcGx5S2NxV21EYzlXUVdRM1oxWkJiMS9zeGZlR3RoVkIzY0ZlRFRtWDljVldCenVYYWM3dkhQZXl2T1RNNGZSb3NIbTVlUExiNUh4MEszdysyZzZjK3BiNnBobHVXM3VjMDRBUTRuckVYZzFIUHdxUTFEdnRjbEM1Y3FTcGkwZlIxTkxiVWtWTnd1c2R5SzhOaG9UdE1tcHBKUUVBQWdZR0JxTldPTlJBSDB4ZUY4SnNVaVBlR1I1SjZiejhReHdad2JHdDdNNjVhZDd0RUtKVzFWOGpLVDhQTDNaZGd2L0NCZDlDSit1WWEwcklQc21YMVkxZVRCOTFFUlcwSisxSjJVdGRZemYwYm44Tk41MDU4WkJKN2o3L0hkQ2MzVGx5VUxuenZ2bCtpMDdyeCtaRTMyYlJpQ1FhakFhUHh4dTlPVmRaZTRkRHB6L0QxQ21UdGdxMkF0WlJRVEdnQ2hXVzVMSnEremlFTGJLZkdsanJjbll3eVZ0ZVgyNEpCTDNjZmxzemN3S2VIZDZEVnVMTHRhbW1ZcnE1VUZ2TEdGNy9IeDlNZnhkV2JJM1ZOMVhpNGVxRldhZGgxNERXYVd1dFJxN1MyVE1OdEhTMTRlL3JiWlluT3Zaeko0ZE9mVTFwVlNLQnZLUGRzZUlZcDBUTWRyaGNkT3BtdHF4L25vMi8renF1Zi9KcmJWejA2NE5GdER6WGNGQW9QQnNJUWY5UTRXd25QSHdBL0NUcUZHUE1rNkJRRGNyRkxNSkV3ZUxOM3hCaGl0a0IrQTJSVld3UE5yR3JyeUdWL3FaVVE1TmJseDkzNlovRFZ4OEZ1MWpialdXZDVpS0ZTWGxQQ2ljeXZyNjZ0MDlxTitIUXFyc2puZU1aWGhBZkcyTXFmZEtYVjZIanUzdi9FdzgyTDNVZmZIdEwraW9FNWZmNElHUmRQTUNraUVYZFhMNnJyeThuT1R3Tmc4NHFIYmNHb3dXaGc3NG4zV1RacjQ2Qk13Nnh0ckdScXpDd1NZK2NBNEtwMTQ5NE4zK0V2SC93Ykd4YmRaY3VldW1iK1ZrN2xISElhU0xhME5WRlJVMExCbGZQb0RSM3NUL21Jai9hL1lnc1crNk9tdm9LRHB6OGpLejhOVHpjZmtpWmRTOVNUZnY0b2w4c3ZvVkFveU01UFkwYjhRb2NSeGNhV2VneEdQZjdld1hiYjlZWU9paXN1TVd2S0V0czJqZHBhV3NQVHpkdXVUdTcxbnRyNno3aHFyZlZUZi9uMzc3SjU1U08ydGFjdmYvUkxraWZOWi9HTTlRRHNTL21JU3lWWnRtTS8zUGMzNjJ0eDkySFQ4b2VZTldWSmp4bFdFK1Btb3RPNDhkN1hML0xhcC8vRDNHa3JXTHRnNjdDVXp4RkNpRTRTZElvYlZ0VjJiVXFrdjZ2MTdxY1kvOXFNa0YxekxjRE1xYkZ1NjQyWHhqb2xxek9vN0JwTUJybko5S2tia1pwMWdOUG5qempkdDNyZVpoWk5YMmUzemM4cmtBMkx0M0V5Y3grN0RyN0cvdFNQbUR0dEpmTVNWK0NtODZDeTlncnY3bjBCdFVyRGx0V1BkL3RGMXRrVXZkTEtRdHM2Vk1DMjV1MTZoVmN1c045c3Y2NXRYdUxLSVIvaG5ZaWlRdUs1ZURtVHN4ZFBvTmUzNDZiellHck1iSmJOdXBrZ3YydmxSOXJhbXltNGNwN3poZW5jcytGWklvSmlCM1RkdUxCcER0bU9sVW9sMzdyam4rM1dDSWY0UjNEcnN2c2QxZ0cvK01FdnFLeTdBbGpYTUNaRXp5QXNJSnJRZ09oK2phbzN0TlJpTU9wNTRZTi94VlhyenJvRmR6SS9hUlVxRnhXTnpYVjhlZnc5Y2dyVFNZaWF3ZnFGZC9MdVYzL2hsVjMveGRKWkcxa3lZNE10NDI1UldTNnVXbmVINmJ3WGlzNWlOcHVaRkpGSXU3Nk5QVWZmSVRNdmhWVnpOM1BxL0NGZTJ2a2ZiRjd4Y0svWm9mdHJldndDZ3Z6Q1dEUjlQV3FWL1grOEZvc0ZvOG5nOE5tTmk1akdVMXYvbVU4T3ZzN1ozT1BNVDF5RnprK0NUaUhFOEpHZ1U5eXdBbG5QT1dGVXRzTGhFamhXYXAweTIxdmlDTFVTcHZwQllnQWtYLzN4MVBSOGpPaS9zS0FZSmtjbU85MFhIdWdZT0dqVVdoWWtyV2JldEpYa0ZLWnpQR012QjA1OXdwRXp1NWtXTzRmY29neE1aaFAzYm5pMjIybUczU21ydWN5Uk0xLzAydTV5K1NYYmV0Qk9VMk5tU2RBNUJLSkM0bmxzODQ5NmJlZmw0Y3NUbTMvTVcxLytpZTJmL1paN05qd3o2SUVTWUJkd0hzLzRHclZLZzFLcDVFenVNVnk3QkpPTHBxOURvOUVSSGhqak1QTGFtU2pubFYzLzVmU21pTkYwN1E3WTVmSkxxRlVhbHM2OHlYcE90WmFHNWpwT250dEhXdlpCQURZc3VvdUZ5V3RSS0JROHVlVW43RDc2Tm9kT2YwNXExZ0ZtVFZuQzZubTNrM25wSkxIaFV4MnVkeXhqTDVNaUVqbGZlSVlEYVo5Z01PcTVaLzB6SkVUUFlGYkNZdDdaK3dKdmZ2RUhKa2NtczJYVlkvM09GSnlXZlJDbDBvVkxKVmwyZjNjSjBUTklpTDZXT0t1MHNwQzhraXkwR2xmS3FpOWpNT3FkWmdiMjl3N2kwVTAvcExMdWl0MU5CeUdFR0E0U2RJb2JWbkN0VkpxczV4eUhMdGJCMFZMclQ5ZC9hMmQ4dEpBVVlQMUpEb0FFWHltZk14ekNBMk5zcFNINlE2bFVraFEzbDZTNHVaek5QYzZuaDNiWVNrNEUrb2JDRFJSRG56TmxHVE82Wk5LdGFhamc1WTkrNmRCdTJheU5MSnQxczkyMjZ6UGtpdUhucW5QbndadS94eHU3ZjhmRnk1bERFblIyZGZGeUJqVU5GVmdzRnR4ZFBWbTc0QTdidnE3VFZidHowK0o3OFBNS2ROait5YUh0dHNlM0xuc0FGNldMWGYzWXIwNjhUMDVoT3NtVDVyTjIvbGE4UEh4dCt6UnFMVnRXUGNxc0tVdllkM0luWUMwcGhBVm1KaXkydTQ3RllrYmxvbWJsM0UxOGNmUnRndnpDMmJUaUlWdVE3T1hoeStPMy81ajlxUi9UMXRGeVE2VnBzdk5QVVYxZmpsYmp5b3JadDNiYnptZ3ljT0RVcDdiK1RvNmF6b3pKaTV5MlZTZ1VRN2FXZDd6SnlNZ2dMZlUwSmNYRnVPcmN5U3ZNSGVrdWlRa21Mbm95YlIydFJFWkdNRy8rWEpLVGsxRW9GRDFPcHgvTkpPZ1VONnlvOGRyam1JRW54Qk1qekdTeEptMDRVZ3JIUzYzVHA3c1Q3WFV0d0V3TWdJaVJ6U016N05vNldqbDI5c3NlMjdSZkxWTlNXWGVGZlNrZjlkZzJ5Qy9jcnZiZWNDZ3V6K05NN2pFeUxwN0FiREVUSDVtTTJrVk5UbUU2Yit6K0hhRUJVU3lac1lGcHNYT2NscEFBN05iaUtaVktORXF0N1hsM2dhUlM2V0tidGloR0Y2MUd4ME8zL3NPQWJnSmNueTI1TzkyVkFlcE5nRThJUDN2cXhSNnUveXZiNHhCL3gzcWJtMWMrd3VwNXQ5dGxsYjFlVEdnQ1QyejVKeXdXNjVTT2JldWZ0bHVmdVduRlE0QTFvNjFhcGVHQlc3N25kSDJreWtYRmhrVjMyVzJMaTVqbTBQK2ZQdjRudStkUGJmMHBnRzFOWjIraVF5ZnpzNmRldE5WQ0ZRTzMvYlVkdERXYWlRcWN3cXdsNjV5K2w0UVlEdVUxSlZUVUZITmtYeXFuMDg1dy80UDNvbEtwdXYxL2VUU1RvRlBjc0s2alg5SGVJOWNQY2VQYWpYQ2l6RHB0OW1SWjkyVkxWRXFZRlFUTHdtRlpoSFZrY3lMcjBMZHh0SmVnczFOTlEwV3ZiYWZGekI3eW9MT2h1WmJTcWtJS1NuTElLODJtdnFrR3NJNldycGh6RzVPanJOTjBxK3JLT0hMbUM4N2xwZkxoL3IvaDQrblBvdVIxeko2NkZMVktRMU5yQTErZi9CQ3dybWx6MXpuUGdDdkdwdkYrUTBDajF2WVljSGJWR2NCZHYyNnlVMmR3UGxvUzhrakFPVGhlL09QZkNQV0paOTNTVlNQZEZTRUk4WThneEQrQ21RbUxPWm01ajVkZmVKVkhuM29RblU2SGkwdnZKYUpHRXdrNnhRM3JERG9WV0VlK3hOalFZb0M5aFhEaUNweXE2TDZkMWdVV2hzTFNDRmdVYWkxVElxeThQZno0MGNPL0hiVHo5WlRsY3FBNjlPMzg1WU4vcGJIbDJpSnNkMWRQNWt4ZHhzeUVKVVFHeDltMUQvUU5aZXZxeDFreDV6WU9uLzZjekx3VTloeC9sNkx5aTJ4Yjl5MWN0ZTZjeTB2RllySGc1ZTdMK29WM0RsbmZoUkJpT0cxL2JRZWgzdkhNVDVTQVU0dytDNmV2NWNRNWVHUDdXOXg3LzkxNGVIaU1xY0JUZ2s1eFE2NDBnL0ZxQXNwd2ovRmZ5bUtzc3dEcEZiQ253Sm9ReUdCMjNzNUxBNHZEcktPWjgwTGszN1U3Q29YQ1Z1NWd0Tk5xZE15ZXNvenltbUxDZzJLSkRwbE1SSEJjcjZNaS90NUJiRm45R010bjM4S2g5TTl0YThwVUxpcis3eE12QURLeUlvUVlQekl5TW1odE1MTnVtUVNjWXZSYWxMeVdENy9KSnpVMWxTVkxscURUNmNiTVZGc0pPc1VOS2V5Nm5sT20xbzVhMVczV1FITlBBWlE3cjJCQm9LdDFOSE5aT013SUJLWEVFU051UWZKcWg1SVRYYWxWNmg3WHRWMXY1ZHpiYnJndi9qN0JiRjM5dU4yMnZnU2IxNis5ODNEejZsZWZoVlZjOU9TUjdvSVFOaEdoMGNENHZPR1VsbkthNktBcEk5ME5JWG9WRjVaSTlybDBrcE9UVWF2VkVuU0s4YTJ3eTNwT0NUcEhud1BGOEdVQnBKWTczeC9xRHF1aXJJSG1sSUhYZ2hkQ0RKRzJqbGJLYTBva2tZa1ljV1hWbDJuWDk1Qmhib3dyTGlsbTFwSjF2VGNVWW9TRitFZHlJbXN2VFUxTmVIdDdvMUtweHNTTklBazZ4UTJSb0hQMEtXNkN6L0xnNnlKbzZIRGNyM1dCbFpGd2N4eE1keXpoSm9RWWhTTEN3Nm1vS1phZ1U0eTQ4cHBpL1AzOVVDZ1V1TGk0aklrdnVmM2hxbldUejVrWUUwSURvdEJxZEJnTUJ2UjZQVnF0ZGt4OEhpWG9GRGVrUUlMT1VTTzdCclpuUVZvM281cnhQbkJMSEt5TEFUZjV4QXN4cHN4Zk9JOGorMU1jNmtRS01kenlTak9aTkNVT3BWS0pXcTBlRTE5eSt5Ty82T0pJZDhHT3lXekNSVGwya3NTTVZTYXppZnFtR3Z5OWcreTJXeXdXaXNvdjR1Y1ZoSmQ3NzhYb3pXWXo5YzAxVHVzSE56VFhvbEFvKzNTZXZpb3BLOEprTXFIWDZ6R2J6V05paXUzbzc2RVlkY3dXNjZnYVdEUFhSa25GaEJGeHBoS2VQd0RQN1hNTU9OMVVjTnNrZUdFOXZMZ0JOc2RMd0NuRVdEUjkrblRjdk5XY3pOby8wbDBSRTlpeGpLOVFhSTFFUmthaVVxblFhRFJqNGt2dVdMVS85V1BlMlAyN0h0djgvWk5mOCtYeDkvcDB2bE01aC9uMDBBNm4rL0pMY3ZoZzM4czB0elk2N092UXQ5UGEzanlnSDdPNW04eUZWMlhscGZHWEQvNk52U2MrNk5OcjZYVGt6QjQrUHZDYTdYbGRZelcvZStzbkZKU2U3OWQ1OGt0eStQTjdQNlB3U3E3ZGRyUEZ6UGJQZmt0dTBkbStuYWMwaHorOSt5OFVYTG5nc08vakE2L3k1YkYzKzlXdnZyQllMQmlOUmx0TjRkRk92b2FLZml2cGtyazJ5a3NTend5MzFISjRJeHV5cWgzM0pmcGJSelZYUllGT2JwRDJTS214WU5iTG0zYzhNR0tkVHo3ZVJsNDYzZi9BZmZ6MUw2OXlNdFBDd3VsclI3bzdZb0k1bnZFVnBiVzVMRis5QkpWS2hZZUhCMnExMU5DNjNwL2UreGxOWFVwVDlaV251dy9mdmZzWGR0c2lndUk0Y21ZUGVTWFpUSXBJZEhxY3dhakhhT3ltdVBaMWZEejkrZnpJbS9oNCtyTjg5aTIyN1VhVGtTK092WU5hcFVIcnBON3NKd2RmSjZjd3ZSK3Z4dEhUZC82TUlMOHdwL3RLS3d2WmRmQTExQ290YWRrSG1Cb3ppNmlRK0Q2ZDkwenVNWUo5dzIzUHMvTlAwZExXU0VoQVZMLzZsNVdmaHFlN0Q5R2g5a25iYklGY0gvOWZ5U2s0amJ1cko5RWhrNm1vTFNYWUw3ekg5cmxGR2NSSEprK29temNTZElwK2svV2NJK1BFRmRpUkRSZHFIZmN0Q29WSHAxdW4wb28rR2hzM0JrV2ZqTjkvVElWQ2dVcWw0ckVuSDJUSDlqZlplU0NmMk5CRVF2d2pDZTNubHlzaCtxcXMrakxsTmNYa2xaNURxVFd5ZlBWaVhGeGNjSGQzeDhmSFo4d2tMaGxPUnFPZTZmRUxpSTlNN3ZNeGw0clBjYW40bk1QMnlWSFRDZklOSXkzN1lMZEJaMCtLSy9McHVDN3BVMVJJUFBtbE9ZUUdSTnUyWFNnOFEyMWpKVGN2dVkraU12dVJ2dENBS0ZiUHY3M2JHMTNsTmNYc09mWXVhK2R2SlRKa1VyZDk4ZlZ5bmtTaXBMS0F0L2Y4Q1gvdllCNis3WGsrT2ZnNjcreDlnUWR2L2g1aGdkRk9qN2wyN1JKcUd5clpzUEF1d0JvZ3B1Y2VKVG8wQVl2RlRHdDdjN2ZINmpSdXRrQ3ZROS9PK2NKMEZrMWY1L0IrN2d3NmxZcmVnMEtEMFVCT1lUb3pKeS9tZkdFNkgrNy9Hdy9jL0QzaXdxYzZiWjlmZXA1MzlyN0Fxcm1iV0RIbjFsN1AzNU94TXNvSkVuU0tHMUFrUWVld3NRQkhTdUROYkxqazVBYnEwbkI0TkJsaTVkK2gzMVN1RnZRRytkSTBIaGdzcmVNMnVRbUFVcWxFcTlWeXo3M2JTRTFONVh6MmFVNWtmWWxXNDBaSldlRklkMCtNTXhHaE1iVHJXd2tJOENkdVNxeHRTcTJycXl0K2ZuNW90ZG9KTlRyVEgwRys0VXlObVdXM3pXS3hkUHQ3cWJHNXppN29yS29yczJVSVhqeHpBMTd1dmhSWDVBUGc3ZUhuc0Nhd3JxbWE3SUxUZHR1Q2ZjUDVKdlZqU3F1Yy8yNTQ3NnUvWURRWlVibFkxK1dxWE5SOGRkSnhhdXUyZGQ4bVBqS3AyOWRhV2xtSVVxRmt6clRsL2E1Ym5YczVrdysrL2l1K1hnRThlTXYzY2RXNmNlZmFwM2o3eXoveDJxZi93OWJWanpNdGRuYTN4NTgrZnhnM25ZY3R3TDk0T1pQYWhrcHFHeXI1bngwLzdQSGFUMjc1aVMyb1RiOXdGSlBKeUx4cEt5bXZMaVlrSU5MV3ptdzJBZURpWWg4cVhTZzhTM1JZQXJvdUk4UG44bEpvNzJobDNyUVZlSHY2RStRWHpxNERyL0x0Ty84Rk41MkgzZkZ0N1Mzc092Z2FmdDVCTEV5ZVdETlhKT2dVL1dhWFJNaHI1UG94M3VYVXdQK21RWDZEL1hZRnNDSVNIazZDYVBuN3YyR3VBUmIwTFdZd3laZW5zY3lNZ1ZaRjliaE5idEpKcFZMaDZlbkpraVZMU0VwS29ybTVHYVBSaU5sc0hsTjN1c1hZb1ZBb1VDcVZ0aW0xM3Q3ZTZIUTZWQ3I1NnRpZGhwWmFQam00blZ1WFA0Q0wwb1htMWtaZTJ2bnZQTHJwUjNhSmFpNFVuZVYwem1FbVhSZlVmWGI0RFlvcjhweWVlODM4TFN5YnRkRnVXMzVwRHZtbE9RN3RIcjd0QjkzMjhVVG0xK3hQM2NVL1B2Sy9xRno2OW05WmVDV1h4cFk2dTIzbkM5UHg4dkRsNHVWTXA4ZEVoMDdHMjhPK0pwdlJFd3B3N2dBQUlBQkpSRUZVWkdSLzZzZWN5UHlhcUpCNDdsNy9ERzQ2ZHdCVUxpcnUzZkFkUGp1OGcvZS9mb201MDFhd2JzRWRhRFU2dTNQb0RSMWtYanpKbE9pWktKVktMQllMMzV6NmhCRC9TTzVjK3hSSHpueEJXVlVSMjlZLzdiUmZuWDB5bVUya1pPMG5MRENHRG4wYmYvM29QOW02K25HbXh5KzR1dDhJZ0ZxbHNSMWJXbG5JKzErL3hQeWtWZHkwK0c3QWVsTWg1ZHgrd2dLajhmY0pCdUQybFkveXlzZS9ZdS94OTlteStqRzc2Kzg2K0RwdDdTMDhzT1U1aDljMjNzbHZEdEZ2UlYzV21zdEk1K0NyYVljWHo4QTNsKzIzS3hXd09oSWVUb1p3RCtmSGlyNXo4MUhTV20zRTBBaVNVMjFzc21DbW5RYU15aGJjVkc3alBybUpTcVhDemMzNk9uMThmTkRyOVJnTUJrd21rd1NlWWxCMXpoeFFxOVZvTkJyVWFqVXFsV3BjZjc0R2c3dk9rNnk4TkU1bTdtUEp6QTJrWHppS204NkR5dHBTOXFYczVPNnJnZENwbk1ONHUvczZyQXg0YlBPUEhNN1owMGpwM0tuTHVYWDVBOTMycDd5bWhIWjlxOTIyZ2lzWDhQTUtwS1F5MytreHdiN2h1RjROQkR1ZFBMZVAzTXNacUZ3YzEvSitmdVJOaC80YVRRYnVXdmN0dTZDenFPd2llNDY5UTBWdEtRdVNWck51NFowT1FhOWFwV2JyNnNjSkRZam02NU1mY3ZGeUJzdG0zY0tzS1V0c2JWT3pEOUJoYUxlTlFKNCtmNFNLbWhJZXV1WDcrSHNIb2RPNDR1S2ljc2hHZTcyMDdJUFVOOVhnN2VHSHYwOHdVMk5tOGZYSkQwbUltb0ZXbzBOdnNPWUtVTHRZZzA2OW9ZT1B2bmtGWDY5QVZzKzczWGFlN1B4VFZOU1cycTBKRGZHUFlOT0toNGtKVFhDNDd0ekVGY3lZdkxEYmRhN2ptUVNkb2wvTUZyaDhOZWhVS1NYNEdVeDZFN3g3SHQ0NUR4Mm1hOXVWQ2xnWERROGxRYWg3OThlTC92T090bENkWXdTanB2ZkdZdFF4MEVhajRqSnFsWHJDSkRmcEhORlZxVlRvZERvc0Zvc0VuR0pJS0JRS2g1L2hOdk5xM0hDbTZ0cmowVXpsb21iRG9ydllkZkIxa2liTkkvM0NFWmJNMkVCNFlBd2ZmZk4zY2dyU0NmSUxKNzhrbTJmdStqbDVKZGwyeDdmcjI5aDE0RFUyTE5wbVd3dTUrK2piTkRiWGN0L0c3L2E3UC90U2RsSlFldDVoaWlqQTIzdis1TEROWU5Sejc0Wm5TWWllNGJBdkptd0tEOTN5ZmJ0dHJlMHRxRlZxdTlIQTV0WkdmdnZtUDlxZXQzVzA4dW1oN1p3dlBJT251dzlCdm1Ha1h6aEsrb1dqUGZZOUxDZ0dzOW5FN3FOdmNUajljNzU5NTg5UXVhZzRkbmF2clUxOVV3MWZuZnlBYWJHemllMW0vYVF6cmUwdEhEcjl1ZDIyOVF2djRzL3YvWXhENloremZ1R2R0SFcwQU5iUmE0QXZqcjFEWTBzOVQyNzVDUnExRnJDT2xuNXo2aE83ODF5cEtxSzYzbHBTb1BEcU90bm0xa1lNUmowWkYwL2EybVZjUEVtSWYrU0VDajRsNkJUOVV0UjQ3Y1pjbEtka3JoMHNCNHJocjJlaDB2NkdKTE9ENEh2eklFS0MrMEhYbWFERk83Nk4yanc5Q29NT3BmeEtIQlBNR0dtbmdVWkYwWVJNYmpKU0FZQVFJMkZHSU96TWhUc1R3R01NM0ZkS2pKdExhdllCZHV6K0hXM3RMY3lZdkFpTldzdVNtUnZZZStKOW9rTGlpWTlNeHQ4bjJDSG8xS3AxRkpWZkpMODBoN2xleXdFb3F5NGkwUGZHQTVPWkNZdlp0T0toWHR2cERSMzgxMnZmNjllNS8vTEJ2eklyWVFsckYyenR0bzFPNDBwTFd4TUxrOWV3ZXQ3dDFEWlcwZHphMEczN1RoNXUzZ1Q3aFpOeDhRVDFUVFc0NmR6NTZ1U0htTTBtQW4xREFldlUxNmlRZUc1ZWNwL2RzZVUxeGZ6cTFlY2N6cmxzMXMwc24zMHplNDY5QTFoSWlKcEJoOEc2aHRiWEs0QTUwNVp6TW5NZkM1TFdVTmRvTFJGd3BiS1FQTThBenVZZTUvYVZqOW9GaVVmU3Y2Q3VzWXBnL3dqYnRuTjVxWnc4dDgvdXVwMDNCbmNkZk0xdSs2cTVteVhvRktJN1hUUFhTdkthZ1N0c3RLN2J2TDc4U2JnSFBETUxGazJjMzBVam9qTkJpMmRVTTdWbEZTamFQVkNaZFZnQUZkcVI3cDdvd3FUb3dHSUJBNjIwVVlWQmFiM0RMc2xOaEJqZi9uRUJmSHN2L1B3SS9OdXlzUkY0M3JUNEh2NjY4eitZbDdqU05pcTJkT1pHemx3NFJ1YWxGQjY1N1htbnh5a1VDcUtDNHlrb3pXSHV0T1dZekNZcWEwdVpuN2dhczlsTVU1ZGd6V3cyb1RkMjBOQjhiYTJsVHVQcXNFNndYZDlHVFVObHIzMDJHUFUzOGxKN3BWQW9lT1MyNTIyL24wUDhJNkJMa05hYm1RbUxBYWhwcU9SazVqNVd6Ny9kbG56SjNkV1QremYrSDRkamZMMEMyYmo0SHFmYmF4b3FPWmVYeXFibEQxRlNtVzhMT2dGV3pMNlYrSWdrdkQxOFNjcytBRUIrYVRhM0xuK0F1OVkrUldMY1hGdmJodVphanB6NWdyblRWbUF5R2FsdHRQNGRiMWgwRnhzVzNXVjMzZGMvK3cxdVdnKzJyZjkybjEvM2VDUkJwK2lYd2k3ck9hTWw2THhoRFIzd1NpWjhrVysvcE1OTkJROGtXdS9vcXVUNzg3RG9USktoaWxUUjBOQkFjM081SkdnWnhUcVRtN2lwM0NTNWlSQVRRSWc3UERzYlhraUhCejZENzh5R09KL1JYU0tzc2RrNkpiTzQvSkp0VGFaYXBTWThLSmFtd25wOFBaMlhFUUZyYVpOakdkWXBwQlUxSlJoTlJtTERwMUxiV01rTDcvK3JYZHVxdWpJeUw2WFlucStldDltdURpZFk2MGZtWEpmaGRyQjA2TnZ0cHRaMnB6UGd2RkpWUkgxelRaL1A3KzN1UjNoUURBQ2VidDZFQjhXeU1IbXQwekl6WFduVnVoNHo3eTZkZVJPenB5NTFXTmZxNGVabG0xcWNYNXBEUXZRTUxsMCtSMUhaUmJ1QUU4RGQxWXNRLzBqV0xiaURMNCsvMStmWE5KSEovOUtpWDJTa2MrRDJYWVkvbllhbTYyNHEzaFFEMzVvSjNqTEFOdXdrUWN2WUlNbE5oSmlZYm9xQlNUN3c2NVB3NjVUZTIvZVhVZ0Z4ZzNRdXM5bk1WeWMvWk1ia1JXVG5ueUw5d2xIbVRGMUdTV1VCNXd2VDhmYnc0K3VVbmR5eDVnbW54MGVHeE5PYXNwUHErbktLeW5MeDh3N0N5OTNIdGs3d3ZvM2ZKZEFuMU9HNEhaLy9yOVB6elVwWXdtM0xIK3kxMzNwakI3OSsvUi82L0RyYk9sb3htZ3dPSlVGNmNpcm5FR2R5anpsTlNIUTlvOGxBOHFUNWJBMTZIQUNOV3N1RHQzeS96eGwzZTlMVGRHQ0E4dXBpeXFvdnMycnVac3htTXlmUDdYT291YWx5VWZIUXJmOWdHOGtHYTczTzY3UDhBaGlOQmd3cXZkTVJaMjhQdjBGNVRXUEJ4SGlWWXRCMHpWd2JKZVU2K3FWUkQvK2RBditmdmZzT2orbzRGei8rM2I3cXZYY2hCRWhJVk5GN054Z2JZeWRnN0NSMjdEaTJrempKenluWGlkTnpjMVB1VGVJNDEvYU40NFliYm1Cc2pDbW05eWFRaEVCSVFrS29JNFI2Mi9yN1k2V1YxcEpBQ0lsVmVUL1A0OGQ3enM2Wk15dEdzTytabVhlT2xEaWVIKzBMUDV4cyt3ZFZPSThrYUJrY0JrSnlFeUhFN1JmbkRmOWFDbVVOY0xHNjY3MnJlMHNCSE41MXcySTljdXpzTGd5bUZwYlB2QjhQVnkvMm5Oek1tSmlKYkR1OGdmSHhNeGdiTjRVM1Avc2JLWW56dTd3K05DQUt0VXBENmRYTDVKZGtFUlBxR094NHVIamg3ZUhYNlRxbFV0VmxmVmFzbUMzbUx0OXpLR2V4OU9EVHRjc3Z5V3B0Yi9STlhSZnNGOEczN3ZuWkRjdTk5c2xmT3AzVHFIczJ0N3JGMkV4ZTBmbE81MTMxN2c1N2NYYm5pK01iOGZId0p6WjhERmFyaFEwN1hpQy81QUl4b2FNY3luVU1PTUUyc3YzVzU4OTFXMjl1NFM4N25YdjRycDhRRWRSWGp6d0dOZ2s2Ulk5WnJGQlNiM3V0VkVnbTFadHh2QlQrZE53MnJiYU5ueDRlSFFlTG81elhMdUZJZ2hnaGhCallndDFzLzgwTTY5dDZEL2RCSGRYMWxadzh0NDlWOHg5dVRSNjBsUEpyUmV3NnZwR3EycXVzVy9ZVXJubzM0aUlTMlhIa2ZaSkdUdTFVaDBxcDR2djMvd0c5enBYUERyN055amt6TUpxTW1FekdYclVwTGZzSWFkbEhidldqT2JCYXJSeE8ydzdBL3RUUG1EbCsyWUFLbktwcUszaHY1NHVkemtlSGp1TCtwZCs1N3JWSE0zYVJWM3llTlV1ZVFLVlVFUitWVEZUSVNEN2R2NTdIVmorTFh1dlM3YlZoZ1RFOHV1cVpUdWUzSEhnTHZjNlZSVk5XZDNyUDN6dTRCNTlvYUpDZ1UvUlljYjB0OEFTSWtNeTFQZEpvZ3VkUHdjNEN4L05MbytHN0U4RkZmZ09GRUVLSUllRmE3UlZHUjQ4bklXWWlBQzQ2VjlZdStRNHZmdmdibGt5N0Q5ZlcvUzhYcE56RHFmUDd1d3drRzVycUtLOHNJcjhrQzRPeGhkM0hON0ZwOXlzM25CTGFuWVRZU1YwR08xOW1OQmw0OGNQZmRQbmVxbmtQMjE5YkxCWStQL1F1SlJVRlRFOWV6T1d5WEY3NzVNOUVCc2N4WTl4U1JrYU01ZGxIWG5EcUE5eWVqcVorMmJuOFZIWWUrNUNFbUltTWlocG5QNzkwK2hwZTNmd24zdC94SXV2dWVLcmI2YkE2clo3UWdNNGpDVHF0SGhldGE1ZnZEU2Z5bFZmMFdHRmQrK3R3RCtlMVk3Qkl1d0ovT0FxVnplM252SFh3ZEFwTWw2eTBRZ2doeEpBU0d6cUdLV01kcDgwcWxVb2VXLzF6aDRRN3dYN2hySmkxam1ObmR6dVVmZW5EMzNLbHlyWUd4OTNGbHRRbTFEK0tFUCtvbTFvNzJaRk9vKzl5T3U2WEdZd3QzYjdYbGhIM2Nsa3VYeHpmU0ZGNUhsTVM1N040NnIwQTVCWm1zaTkxQ3h1Mi95OUJmdUhNbjN3MzhaRkp2V3F2czZUbEhPWFRmZXNKOVkvaTdnNUJOdGordk82Yy9TQWY3MzJOdHo5L2pxOHNldHorQUVIMG5BU2Rvc2NLTzZ6bmpKQ2dzMXN0Wm5qcERIeDYwZkg4dEZCYjZuZlBHeWQ2RTBJSUljUVEwVEhnUEpMK0JScTFGcVZTeVpuc3c3aDBDQ2FuSlMxQ3E5VVRGaENObDd1dlF4MXRpWVJlMmZ6SExrY1JUV1pUbC9kT3l6N0MyWXNuZXRWdXE5WEtsYW9TY2d2UGN2YmlDY29yaTlEclhGazUrMnRNR0QzVFhpNHVJcEc0aUVSeUxwL2xpK01mc1dINy94SVJOSUlGS2F1SUNobnBVR2ZwMWN2ODl1WEhlM1QvbmdUTGZXSDNpWTg1ZUdZYm9RRlJyRjM2blM3WGppYVBuRXB0UXhXN1Qzek0vMjM4SGQ5ZS9Rc0pQRytTQkoyaXh6cU9kRVpJRXFFdW5hK0UzeCtCOHNiMmMyNGFXNHIzSlRlMzFsNElJWVFRUTB6TzVYUXFhOHF4V3EyNHVYaXdzTVBVMS9Halp0encrcVhUMStEckdkRHAvQ2Y3MTNkWmZrUjRBdFBITGJsaHZVYWpnWGUzLzlQaDNJYnQvMHRPNi9Za2dUNmhMSjU2THhOSHorNjBGMmlia1pGakdSR2VRR3JXQWZhYy9JU3RoOTdoMjZ0LzRaQmgzTThyaUpWenZuYkQ5bXc5K000TnkvUVZGNTBiQ2JHVHVIdnVROWROVmpSci9ETGNYRHhvYktxWGdMTVhGRlpKenloNjZQdTdJZk9xN2ZVL0ZrTEM3WGtBTldqOEt3M2V2K0I0Ymx3Zy9IUUtCTG82cDAxQ2lMNzMrU1g0bitNd0lRaitNdGZaclJGQzlJWEhIMytjWDM3ckpXYzNZMEM1V2wxR1h0RjVZc1BIM0hUQ202YVdScHBiR3ZIeGJOK1QxR0t4WUxGYWhzMFdJZjNwdHk4L3pwTlBQb20vdno4QkFRRm9ORDNMN090TThxY3VlcXpqOUZyWm83TmRkUXY4NHFCdGxMT05SZ25mU29aNzRtMnAySVVRUWdnaEJoTi83K0JlWjFkMTBibmlvbk44NHE1VUtsRWkreW9QVnhKMGloNXBNdG4ybVFUdzBrblcxVGJaVmZEc0FialdJVmxRbkRjOE93UENlN2ZtWHdnaGhCQkNpQ0ZGUWdmUkkza2RObUdPbENSQ0FHek5nNytlZER5M1pyUnRoRk1JSVlRUVFnaGhJMEduNkpITHNsMktuZEVDejZmYWdzNDJXaFU4TXhWbWh6dXZYVUlJSVlUb25kaW9rVGN1Sk1RQUVSNWkyL1BUbWZ1aDNpd0pPa1dQRkVubVdzQzI1K2F6QnlDbnF2MWNvQ3Y4WVE1RUQrT2ZpeEJDQ0RHWU5iVTBVbFpaUkxDZlBEMFdBMXZwMWNzMEc1cWMzWXliSnF0NVJZOTBUQ0kwWEtmWG5xdUV4N1k3QnB6akErRmZTeVhnRkVJSUlRYXo4TEF3eWlzTG5kME1JVzZvckxJUVB6OWZGQW9GS3BWcTBJeDJTdEFwZXNSaGV1MHdETEEreVlVZjdvYWFsdlp6YTBmRG4rZUMrOERQVWkyRUVFS0k2MGlaT3BuODhreG5OME9JRzdwWW5NR0l1RmlVU2lVYWpVYUNUakYwV0t4UVVtOTdyVlJBNkREYUQ5ZUtiZjNtUDFMQjNMcWpyVjRGdjU4Rmp5YmJmaDVDQ0NHRUdOeVNrcEp3OWRKd0xITzNzNXNpUkxjT3ArOUVvVE1SRVJHQldxMUdxOVdpVkE2T2NHNXd0Rkk0VlVtOUxmQUUyellnd3lYUU1sdmhQNC9BNXR6MmN5RnU4T0lTbUJicXZIWUpJWVFRb3UrdGUrQitpcXR5T0pheHk5bE5FYUtUSStrN0tiNld6Y3haTTFDcjFiaTd1NlBSREo3cGRwSklTTnpRNVdHWVJLakZETDg4Q0tmSzI4L0YrOEJmNW9IYjRQbjlGa0lJSVVRUEtCUUsxR28xRHovNklHK3VmNXVOZS9PSUNVa2cyQytDRVA5SVp6ZFBERk9sVnk5VFZsbkl4ZUt6S0hVbVpzK2Zqa3Fsd3MzTkRXOXZiOVJxOWFDWlhpdEJwN2loamttRWhzTjJLZlZHK09rK3VIQ3QvZHpFSU51VVdxM0tlZTBTUWdnaFJQOVJLcFhvZERyV3JQMEtKMDZjSU90Y0trY3p0NlBUdWxKVWVzblp6UlBEVEhoSU5NMkdSdno5L1lnZEZXT2ZVdXZpNG9LdnJ5ODZuVzdRVEswRkNUcEZEM1RjTGlWeWlJOTBWamJEai9aQVlZZlB2REFTZmpwMStFd3JGa0lJSVlZcnRWcU5oNGNITTJiTUlERXhrZnI2ZWt3bUV4YUxCYXZWNnV6bWlXRklvVkNnVkNydFUycTl2THpRNi9XbzFZTXJqQnRjclJWTzRUQzlkZ2lQZEJiWDJ3TE9pZzViSDMxMUZEdzJ6bmx0RWtJSUljVHRwVmFyY1hWMVJhdlY0dTN0amNGZ3dHZzBZamFiSmZBVXQxWGJ0aWdhalFhdFZvdEdvMEd0VmcrcUVjNDJFblNLRytvNHZUYkd5M250NkUrNTFmQ1R2VkJyYUQvMzFFUzRLODU1YlJKQ0NDR0VjN1J0UjZGV3E5SHI5Vml0VmdrNGhWTW9GSXBPL3cxR0VuU0s2Mm93dGdkaW5scHdHWUk5NXV4VitJOTkwR3kySFNzVjhQTnBNRGZDdWUwU1FnZ2hoUE1NNWkvNFFndzBRekNFRUgycDQzck9FSGZudGFPL3BGZllrZ1laTGJaampSTCtjN1l0Y1pBUVFnZ2hoQkRpMWtuUUthNnJwTDc5ZGRnUUN6clBWY0l6KzlzRFRnOHQvSEVPalBKMWJydUVFRUlJSVlRWVNpVG9GTmRWUEVTRHpyd2ErTWsrMjM2Y1lOdDc4KzhMSUdxSVorY1ZRZ2doaEJEaWRodDhxWS9FYmRWeHBETjBpR1N1TGFpRnAvZEFzOGwyckZmRFgrWkp3Q21FRUVJSUlVUi9rS0JUWEpkRDBPbm12SGIwbGFKNitIOTdvSzQxT1pKT0JYK2VDL0Urem0yWEVFSUlJWVFRUTVVRW5lSzZITlowRHZLUnppdU44UDkyUTAyTDdWaWpoUCthQXdsK3ptMlhFRUlJSVlRUVE1a0VuYUpiUmd0Y2E3YTkxaWpCVytmYzl0eUt5bWJiQ0dmYjUxRzNacWxORG5CdXU0UVFRZ2doaEJqcUpPZ1UzU3Jzc0YxSzVDQmU3MWpkWWh2aExHdXdIU3NWOEp1WnNpMktFRUlJSVlRUXQ0TmtyeFhkR2dyYnBiU1k0Y2Q3MjdQd0tvQmZ6WUNwSVU1dGxoQkM5RXA2ZWpvblQ2UlNWRmlJaTk2Tmk1ZXluZDBrY1l0aW8wYlMxTkpJUkVRNGsxTW1NWGJzV0JRS0JRcUZ3dGxOdTYya2I5ODg2VHRpTUpHZ1UzU3J1TU5JWitnZ0REcXR3TzhPUTM1Tis3bWZUSVdaWVU1cmtoQkM5TnI2MTkra3FkWkNaTUFveHM5WVJMQmZ1TE9iSlBwSVdXVVI1WldGSE54MWd0U1RaMWozNEZyVWFqVks1ZkNZa0xiKzlUZHBxakVUR1NoOSsyYlorODRYSjBnOWVacDFEOTQvclBxT0dEeWtSNHB1RGZZa1F2OUtnNk9sN2NmZlNvYkZVYzVyanhCQzlOWkx6LzhiTDFVRUsyZCtnM0h4MCtWTCtSQVQ3QmZPdVBqcHJKcnpDRjdLTUY1KzRUV2FtcG93bTgzT2JscS9zL2Z0V1E5SjMrNEZlOStaK3doZXl2QmgxWGZFNENKQnAraldZTjR1WlZzK2ZIQ2gvWGhwTkt3WjdiejJDQ0ZFYjYxLy9VMUN2T0pJU1pqbjdLYUkyMkJxMGtKQ2ZPSjRhLzA3MU5mWEQrbmc0WTNYM3lURWE0VDA3VDR5TldraG9jT2s3NGpCUjRKTzBhM2lqa0huSUJycFRLdUF2NTVzUDA0T2dLZFRuTmNlSVlUb3JmVDBkQnByTEtRa3lwZnk0V1RhMklVWUd1REVpUk8wdExSZ3NWaWMzYVErbDU2V1RsTzFtWlRFK2M1dXlwQXlkUmowSFRFNFNkQXB1bVN4MnZhMUJOdDJLUUV1em0xUFR4WFZ3eThPMk5vUHRnUkl2NXRseTFncmhCQ0R6Y25qcVVRRnhqdTdHY0lKWWtNVE9IYzJpOXJhMmlFNVluWHlSQ3BSUWFPYzNZd2hhYWozSFRFNFNkQXB1dVF3eWpsSWtnalZ0TUJQOTBLanlYYnNyb0UvelFVM2pYUGJKWVFRdlZWWVZFaVFYNFN6bXlHY0lOZ3Znb3FLQ3VycTZqQ1pURml0Vm1jM3FVOUozKzQvUTczdmlNRkpnazdScGNFV2RCb3Q4TXgrS084d092dUhPUkE4eU5haUNpRkVSeTQ2VjBtc01reUYrRWVpMCtveEdvMFlESVloRnpoSTMrNC9RNzN2aU1GSmdrN1JwZEpCdGtmbkg0NUNkbFg3OFRQVElNSFBlZTBSUW9pK2tGZVE0K3dtOUVyWjFVS2FXaHE3ZksrdXNZYkxaYmw5OWtXNHFibWhUK29aaUlwS0N6Q2J6UmdNaGlHM05tK3c5dTNCWWlqM0hURTRTZEFwdWpTWVJqcmZ5NElEUmUzSFgwK0VPZkx3VkFnaG5PYkQzUyt6YWMrclhiNTNQaStWMXovOWI0d21RN2ZYVjlkVjhwZjFUMU5XMmY2WCs2RXoyemw0WnB0RHVZcXFVdjd5NXRNVWxsM3NkVnRmK3ZDM3BHWWR2RzRaaThWQytiWGlUdWViV2hxcHFhL3E4ci91Z3U2YlpiVmFaWXJrRUxMMTBMdTg4TUd2KzZ4L1hJLzBIVEdRcUozZEFERXdGZGUxdng3SVFXZDJGYnlTMFg2OElOSVdkQW9oaExBeG1vd2NTZDlCUnU1eGF1b3JVYXMwaEFmRnNtN1o5L3JsZnBYVjVWeXJ1Y0xVeEFXOXJxT2dOQnVMeFV5QVQ0ajluTVZxNGVTNXZjeElYbUxmK0Q2ditEdzZqWjdRd09oT2RaUmZLOFpnYkhFNDUrc1pnTUhZUW4xVHJmMWNZM005VjZ2TEtDelBzNS96OGZESDNkWFRmbnpnOUZZT3BXMW43ZEx2RUJ2V3Z2L1c3dU9iT0pWMW9NdlBNR24wYkZiTWZ1QW1QN25vcWZQNXAvbmdpLy9yOHIzLzk4Q2ZIZjc4akNZakIwNXZKU1AzR0ExTnRYaTUrNUdTT0krVWhIa29GSTZaQm1zYnF0bDFmQ081aFprWVRRYUMvU09ZTjJrbHNXRmpPdDBuTGZzSVI4L3Vvcks2REwzV2xZVFlTU3hJV1lWV28rdXlYUm01eHpsNWJoOVR4eTdnYW5WWnQ1OU5wOUVUNkJ2YWt4K0RFSU9HQkoyaVN3N1Rhd2ZvZGluMVJ2akZ3ZlpNdFRGZThKTXB6bTJURUVJTUpDMkdadFovOWxmS0tnc1pIVDJCY2ZIVE1SaWJLYWtvNkxkN25zdFBCV0JrWkZLdjY4aTZkQVpmcjBBdUZtWUM0T251UzBMTVJQYWMzTXlsa2d2a0ZHWndxVFNiMnZvcXpCWXovLzc0dit6WGVydjdzV2JKRTN5eTd3M0tLZ3Z0NTYxV0t5dm5mSTJhK210a1htemZWNnV4dVo2TTNHUGtYTFk5d2F5dXU4ckNLYXVabHJUUVhtYkd1Q1hrbDJTeFlmdi9zbTdaOTRnT3RXVVV0bUlseURlTXUrYys1TkQrVFh1N0h1WHRMUm1wNnF5NWRhUncwcGc1dU9nY0V6aDBEUHFzVmlzZmZQRVN1WVdaSk1WTkljQW5sSE41cDloMitEMmFtaHVZTytsT2U5bjZ4bHBlM2Z3bm1nMk5UQmcxQzYxR3grbXNnN3o5K1Q5NDRJN3ZPenh3T0hobUc3dFBmRXhFMEFqbVRMeVRrb3BMSE0vY3c1V3FFcjYyL0FlZGd0bXIxV1Y4ZHZCdDFDbzFxVmtIdXgxZE41b01oQVZFODhpcS83amxuMUhiNXhkaUlKQ2dVM1NwcEhXSmpGSUJRYTdPYlV0M2ZuY1lLcHRzci9WcStQMXNVTXVFY1NHRXNQdnM0TnRVVkpYd3dCMVBkVGxTMHgvU2NvNEE4T0tIdjNFNDcrc1p3TGZ2L2NVTnIyOXFhZVJpMFRtVVNxVjlpdTdZdUNtc21MV09BSjhRenVXZllsVDBlTnhkdmRoMWZCTXBDZlB3OHdxeVgrK2l0d1VnMzdyblovWnpIKzk1alV1bDJjUkhKdVBtNHNHOFNTdnQ3ejMzN3MrWW5yU1lLV1BuZDlsdUFJMWF5NW9sVC9MNnAzK2h1Q0xmSG5SVzFWM0Z4ek9BWUgvSExLeHFsYVJONzIvTkJsdlFPWHZDY2p6ZHZMc3RsM254SkxtRm1jeWVzSno1ays4Q2JIdFovbXZqN3ptVXRvMUpZK2JZUjBYM25mcVUyb1lxSGx6K0EzdUFtUnczbFpjKytpMWZIUHVJeDFiL0hJQ2ErbXZzTy9VcDBTSHhQTGo4Qi9hUjk0LzN2azU2emxHeUM5SVpGVDNPM29icXVrcmUzZlpQVENZamZ0NUJQTERzS1R6ZGZSemEyV0pvNXBOOWI1QlhmSjc1S1hmMzBVOUppSUZEZ2s3UnlaWEc5dEhESU5lQnVjZmxoaXc0VmQ1Ky9QTnBBemM0RmtJTUxRUHg3OFN1bEZVV2NmYmlDV1pQV0g3YkFzNUxKZGxjcTduQ2xNVDVoUGhIMnM4Zk83c2JpNlZuK3dXZXVYQVlGNzBiMzEvN0IvdVgrVFozem5vUUx3OC9QTjI4YVdwdVFLdlJNWFBjVXZhbGJtRkJ5aXJjWERwUHpUbWE4UVhuOGxONWFPV1B1RnlXeTRXQ05JZjMyMFk2UzY3YVJuL3JHcW81ZS9FNFpaV0ZURTllVEpCdkdHREx0dnJZNm1kUktWV0E3ZWQ3cWVRQ0N5YXY2blJQcFVKSlhWTU5WcXUxMDRpWDZCdHRheUpkZE5mL3gvOU05bUhVS2pYVGt4ZmJ6Mm5VR2xJUzVySHR5SHZrRkdZd1lkUk1UR1lUR1JlUEV4WVk0ekNpNmVjZFJIeGtNdWN2bmVaYWJRVytuZ0ZrNUI3SGJERXpZOXhTaHo0Nkkza0o2VGxIV3grTTJJTE95cG9ydlBuWjMzRFJ1L0hkTmIvamszMXY4TXJtUDdKcTNzUEV0TjZuc093aW0vZS9nZFZpNFp0My85UmhXcmtRUTRVRW5hS1RzZzZKQUlNRzRKWWo1eXJoMVE3ck9PK0tnK215OUVFSWNadDR0YzdjYXpRNnR4MDNjamIzT0FBVFI4OEdvTm5RaEFJRk9xMiszKzU1T0cwNzdpNmVMSnA2TDJwVisxZU1RMm5iQ2ZCMi9DSjk2dngrWWtKSE80d1NHazBHanFUdklIbmtOT29hYSt6blBkMjhVU2dVUkFTUHNKOUx6em5LNk9nSldLd1dUbDg0eEl4eFN6c0ZuWGxGNTlsNTdDTld6WHVZMElBb2pDWUQvdDdCRG1WVVNoVnVMcDcyOHhlTE11M0hTb1dTN0lKMGU5a0FuMUI4UFAwcHZuS0o5M2UraUl2T2pZbWpaM1g2T1FUN1JYQXE2d0QvOWRyM1VDaVVyRjN5cEQzQUVIMmpxYVVCcFVLSlJxM3R0b3pWYXVWeVdTN0IvcEhvdFM0TzcwV0dqQVNncEtLQUNhTm1VbDVaaE1IWVFrem9xRTcxUklhTTVQeWwwNVJXRk9EckdjRGwwaHdVQ2dWUklmRU81UUo5UTNIUnVkcW5yNXZNSnQ3NS9CKzQ2dDE1Y1BrUGNOVzdjZit5NzdIdDhBYmUzUHAzeG81SVFhVlNrNTV6bEltalpyRjQybjNkcmdjVllyQ1RvRk4wMGpIb0hHajdYTllhNEpkZldzZjU1SGpudGtrSU1ieW9Xd2V1cXJ0UHZqb2dGRjNKdzhQVmk2YVdCdDdiOFlKOWZXTjRVQ3dyWmoxZ0g4SHJLMlZYQzhrdHltVFJsTlVPQWFmUlpLU3lwcHl4STFJY3lxZm5IbVBQeWMzY01mTitKb3lhQ2RpeXhMcm8zYWlvTHVXNWQ1K3hsMTIzN0hzY1NyTmxycDJTdUlDSW9CSGtsMlR4d0IxUGRkdWVxdHFyZkxqN1phWWxMU0lwenJiZ1B5cGtKRkd0d1VhYlUrZjNFeHMyeGo2OU5pUDNHREdobzVtV3RKQ2EraW8yN0hqQlhuYngxSHRKU1p6UHh0My94bVEyY2YvUzc5aW44M2EwYk9aYVJrWW0wV3l3clFFSjhvdm9WRWJjbXVhV1JyUmFQZFYxbGFoVWF0ejBIcDFHeHVzYWF6Q1pqZmg0K0hlNjN0dkR0cTlhVFYwbEFOZHFyN1NlNzc1c2RZZXlIcTVlYU5TZHAxRjd1dnRTV1cyYmlxVldxYmwzNGJmdzl2REh0YldmcUZWcWtrWk9wZWhLSG1jdm5nREEzenVZcUpCNGpDYURCSjFpeUpLZ1UzUlNQa0JIT3EzQWJ3NUJkV3N5UWxuSEtZUndwdklHdUZRRDBWN09ia25YcW1vclVDaVV2THY5bnlURVRHSkc4aEpLS3k5ekxHTVg2N2Y4bFNmdSs1VkRoczlidGVQWWg3anEzWmswWmc1bGxVVUUrOW4ycnJwVWVnR3IxVXIwbDBhUXZyYjhCMnc5OUM2ZjduK1Rvdkk4N3BoNVB6cXRubS9jK1RTZzRQa05QMmQreXQyTWlocVB5V3drSWlpT1UrZjNVOWRRVGRhbDB5aFFjT1ZhTVFXbHR2MGUwN0tQNEtwM0o5Z3ZndWpRZUxJdW5hYTVwWkhVOHdkSVBXL0xNTHQ4MWpvdWwrWjB5amk3N2NoN2JEdnlYcWZQNU9sSFE0bGVBQUFnQUVsRVFWVG16WSsrOXQ4QS9Hdmpmd0syb09HclM1NmdxYVVCdmM2MTJ5eWt2bDZCdUxsNDNuRDZwK2lkWmtNanpTMk4vR09EYloybFdxVm1SSGdpaTZiZWk1OVhvSzFNNnhSYzNaZEdPY0dXSVJiQVlHcTVZVm50bDhvMnRUUjIrN3VqMTdwZ01odXhXQ3dvbFVwQy9DTzVWbk9GQ3dWbnVGUnlnZHpDVEZvTVRZeUlTR1RSbEhzeG1ZMmN1WENJemZ0ZXgyd3g0K1BoVDZCdkdQN2V3WGg1K0RFaUxBRWZ6ODZCc0JDRGpRU2RvcFB5RGx0SERhU1J6bmZQUTFwRis3R3M0eFJDT0pPWERuNTlDUDQ4RHdJSDROOUZMY1ptRE1ZVzdwaXhscFRFZVFDTWpVdkIzY1dMbmNjKzVNUzV2ZmJFS3JmcVFrRWFsMG91c0hMMjE3aGFYY1lybS85SThzaHBMSjk1UDJrWER1T2ljeU04TU5iaEdyVkt3NzBMSHNYWE01Q0RaejdueXJYaTFpbUk3ZnQwNmJXdWVMVW1YRm1RY2pmbld6UGphdFE2UXZ3anlieDRFcFBGQkVCT1lRWnFwZTFyVFhSb1BBbXhrd2p5dFFXK0ZxdUZkN2YvRTUxR3o5SVphMWc4N1Q3N1BWNzQ0TmRNUzFwb240Wjgrc0lod2dKc1c3QW9GQXA3ZXpxdXpWUXBWYXpmOHRjYi9seVdUVjlqSDBFVmZXdHl3bHpHanBpQ1dxMmhvYW1XM010bnVWQ1F4dVd5WEI1Yi9YTzgzSDN0NjRpVmlzNVBwOXYrUE52K2I3NWVXUnpMV2l4bSs3bnJsZDI0K3hWeUM4L1NiR2hDcTlFUkhUS0toVlB1WVV6MEJGejBibXcvOGo1ZTdyN2N2K3k3dEJpYXlTcytUMEZwTnBmTGNza3RQSXRDb2VUNzkvL2hWbjVNUWd3WUVuU0tUaHpXZEE2UUwxSjVOZkJhaDNXYzk0eVVkWnhDQ09jYUh3aG5yOENqMitDcFNaRGdON0QyTlZZcWxDZ1ZTaVo4YWMzaCtQanA3RHoySVVVZDlxVzhWVjV1dm9RRnhqQisxQXdVQ2dXcjV6L0Nsb052VVh3bG41cjZTaVluek9zMDlSRnNYOHdYcE55Tmw3c3ZCYVhaTkRUWDhmNFhMd0cyOVoySDByYVJsbk9FaEpoSlRCb3oyMzdkdVBocGpJdWZCdGltUFA1anc4KzViK0ZqOWhFdWdFc2xGekJiekV3Y1BZdks2bktzVml2QmZoR2N6MCtscWJuOUh6cURxWVhDOGp5VUNsdUNJQVVLYWh1cnIvdDUvYnlDZVBJcnYrYkZEMy9EbXNWUGRCckZQWDNoRU51UHZFOWtjTnhOL2lSRlQ0MktHdWR3UENWeFB2dFR0N0wzMUNjY3pmaUNwZE8vaXFaMXFtcUxzYm5UOVcxN3VPbzB0cEhOdG1tdGJhT1pqbVdiTzVYdHFsemJ2WFFhUFFxRmdsRlI0d2p4anlROGFBU2hBVkgySkZSdFNpb0sydHVoMVRNbVpnSmpZaVlBdHZXZ2RRM1ZYU2JIRW1Jd2txQlRkRkkrd05aMEdpMjI3VkhhZHBvYTZRUGZIbmZkUzRRUW90OTVhdUdWWmZEZkorQ1B4L3ErZnFVQ1ltOWNyRnR1THA2WXpOY2MxbGNDNkhXdUtCVktqT2ErVzVRYTdCL0IvVXUvYXg4SkdodVhRckIvQks5OThoZkFGaEJjejZReHM1azBaamIxamJWRUJObVNCUldXNWVMbkZVU2diNWg5VGQzTnFLbS94dm44VkNhT25rVlpaU0Y2blN1ZTdqNlVWUlpTM3lGSmtkbHNvcWEra3VLSzlwK1RUMHNBQ1RFVHU2MWJvVkRnN3gxTWZHUXloOUsyTXpJeXlmN1pXd3pOSEU3ZlFVTHNwRTVicWZSR1RRdHN6WVRqZFZCdmJzOXBNSmpkYXQvdVRrcmlQUGFlK29RclZTVUFlTHI1b0ZBb3FLbS8xcWxzMi9wTTM5WUhGVjd1dmtEN0dzK3V5clk5MVBEeThLTzBvc0EraGZiTFpkdnFUQnd4bWR6Q1RON2ErdmN1MjJzeUd5bStrbTlmMjlsUmJOZ1kxaXg1NHNZZldvaEJRb0pPNGNCSysvUmFwUUlDQnNCSTUrdG5vYkRPOWxxamhGL1BsSFdjUW9pQndWMXIrenVwc2hseXFpQy9HZ3lXdnFsYkFSemUxZnZyd3dLaXFhd3BwN0xtaXNNSVlFMzlOU3hXQzk3dU54L0lYWS9ybHhMcVZOZFYwdFRTd1BUa3hUME9HdDFkUGUxN2FCN0wyTVhvNkFra2o1emFxZHpmMzNtR2x0WWtQZGJXUjVJdmIvcFArOVRHSHo3d0o1TGlwckwzMUtjVWxlZHhMdThVc2FHMjdMR0xwOTdyVU5kejcvNk01TGhwdlpvR3UzREtQZnpmUjcvamFNWVhURTllak5WcTVkTURiMkl5R1ZnMmZjMU4xOWNWdlJyR0JVSmtDSmdVN1E5Z0I3TmI3ZHZkYVJzMTFLcHRvNVlhdFlaQTN6QktLaTVoTkJrZEV2OWNMczhGSUNyWWxsZ3ExRDhLaFVKaFh5UGMwZVh5WEpRS0plR3REMFRDQXFJcEtzK2orRXErUTBibHE5VmxOTFUwa0R4eW12MWNpSDhrOXk1NHRNdjI3anF4Q1E5WDd5NGZ5cmk1OU4xNmF5RUdBZ2s2aFlPclRlMVBVUU5kNldiRnd1MlRYUVh2WjdVZlB6WnU0RXo1RlVLSU5uNTY4QXVCYVgyOHZkN2hXN2cyT1g0YTZibkgySis2aFZYekhyYVB4QjFLMnc3QW1PdU01TjJxeXBvcmZMejNOZnk5ZzVrMzZkYldqVFlibWlpdkxITElPbnYzM0cvWTErQTFOTld5ZWQ4YkxKdStCbmRYVzFZbnRVcURqNmMvWTZJbnNPM0llNVJYRnJGMjZYZEl5ejdDNGZRZER2WFhOVlJ6OE16bm5NcmE3M0ErTVhZeWN5YXU2TlNleHVaNkRxZnRZTkhVMWZoN0I3TWc1UjYrT1A0UmJpNmVGSlpmNUh4K0t2Y3YvVzZmSlduU3FXQ2NQd1FFZ0taenN0UkI2MWI2TmtCRFU1M0QxRk9yMWNxK1U1OENNREl5eVg0K2FjUVV2amkra1pQbjl0cjM2alNhakp6STNJT0htemNqSWhJQmNORzdFUmVlU0c1UkpzVlhMaEVXYUZ2WFcxbGRUblpCR3FPang5c2ZySXdkTVlWalozZHpLSDA3YTRLZTZQUzdOWDdVRFB2OTNWdzhpSTlLeG1RMnNlWEFXd0NzbXZlUXZieVh1eS94VWNua2wxemdkTlpCRnFTczZ0WEl2aEFEblFTZHdzRkFXcy81NVdtMWlmNndhdVIxTHhGQ0NORXFObXdNaWJHVHljZzlUbjFUTFZIQkl5a3F6eU8zS0pQUjBlTVpIVzNiYjhwb01yTGo2QWZNR3IvTVBzWHdWbFJXbC9QbTFyOWpzVnI0eXFKdmQ3bXRSRTgxTnRmeHhwYi9JU1owTkJGQkl6Q2FXbWd4Tmp2c2VkazI5VEVpT001aFJCZGcwZFI3ZWVtajM2TFY2SWtORzBOOVV5MitYa0VPWlQ3WStSSmo0NlowQ3NMZHZ6VFNaRGFidUZSeWdjUHBPOUJwWFZnMGRUVUEwNU1YVVZaNW1ZLzN2Z2JBUGZPL1NWeHJJQ1A2enovZit3VWpJaElKOUFuRmFES1FXM2lXOG12RnhJYU5ZWHg4ZTlDWGtqaVB0SndqZkhGOEl4VlZwZmg2QlhJdTd4UlhxOHRZcy9nSmgrbm5pNmJlUzBGWkRtOS8vaHdUUjg5R3BWSnpPdXNnV28yZVJSMUd5TU1Db3hrWFA1MjA3Q084dGZVNVlzSkdVM3dsbndzRmFVeFBYdHhwTzZLR3BqcmUzL2tTcFZjdmM5ZmNyM2Y1ZVpRS0pXV1ZoYnp3d2ErWWxyU0lXZVB2a08xVHhKQWlRYWR3TUpDMlMza2xIVXBiMjZOUndzK21PWC9rVlFnaEJwTlY4eDhtd0NlRU05bUhLU2pKeHN2ZGwzbVRWakp6L0RMNzZFeFRjejM1SlZsa1hUck5taVZQRWg0WTArdjc1UlNlWmRQdVYwQ2g0SUZsVHhIZzAvdWhYN1BGekJmSE5oSVdHTU84U1N2WmRXSVRCbU1MUnpKMmtoQTdxVk9BMlpXNnhtcE1aaU1tczVIM2Q3N0UwdWxmSlNMSWNUV2hTcVhHMjkydjAvbU9ybGFYVWQ5VVMwN2hXY2FPU0dIWmpMVUExTlJYY1RSakorZnlUdUh0NFVkOVl3MjdUM3lNMFdSZ2ZQeU1McE1uaWI2Uk5ISXF1WVZueVM1SUEyeHJiSmRNK3dwVEV1YzcvTncxYWkxZlgvSC8ySG5zSTdJS3ptQXlHUW54aitTQlpVOFJHejdHb2M0QW54QWV1dk5IN0R6MkVjY3o5NkJXcVlrSkhjMmlxZmQyR24xY09mdHIrSGo0azVwMWtNdGxPZmg0Qm5ESGpMVk1UcGpyVU81Q1FScGJEcnlGUnEzbG0zZjl4R0dkcjlIVXZxNDZLbVFrMzc3M0Z4eEozOG4rMU05SXp6bkdzaGxyN0ErSGhCanNKT2dVRHNvR1NCS2g3Q3I0TUx2OStQSHh6aDk1RlVLSXdVYWxWREZuNG9vdXA0bTI4WFQzNFpHN2ZzbzcyLy9KK2kxL1pjMlNKeGdSbm5EVDk5cDIrRDJPWis3QjN6dVlOVXVlN0ZGUTJKMktxbEpNWmlOQmZ1SGN2K3k3NUJXZjUwajZUdTViK0JpRjVSZDVaZk1mbVpxNGdKQ0FLRFJxTGV1V2ZZLzZ4aHBxNnE5aHRwaUlESXFqMmRESXh0MnZrQmc3bVNsakYvRFJycGQ1L3IxbmlRNFpSVlRJU0x3OC9IRFJ1bkxIakxXb1ZHcnlpczVqeFlyRmFzRnNOdG1ERXovdklLeFdLMjR1SGl5ZDlsWGlvNUs1V0hTT2pOeGpaQmVrbzlQcW1UdHBKZE9TRmxIWFVNMzJJKyt6NWNCYjdEMzVDYkhoQ1l3SVQyQmtaQkw2THZaL0ZMMjNmT2I5UFM3cjV1SmhuOUo2SThIK0VYeHR4UTl1V0U2cFZON3dkeXUzTUpQM2RyeElZdXhrVnN4K0FMM1doZjJwbjZGUjYyaG9xcVdzc3RCaFZGeWxWREZyL0RMR3hFeGs4NzdYMlhIMEEwYUVKOTdTYkFFaEJnb0pPb1dEZ1pDNTFtQzJUYXR0aytnUGQwdldlU0dFNkRjdWVqY2V2T1A3dkxYMTcrUmN6dWhWMEJrWkhJZGFwV0h1cEpXMy9DVlpxOUVSN0JmQnVtWGZRNjkxSWZYOEFXTENScE1RTzVHRTJJa0Urb1p5SW5Ndmg5SzJZVEtiSEs1MWQvSGtCK3YreUJ0Yi9nZFh2VHNyWmoyQVRxdm51MnQreDltTEo4Z3VTQ2N0K3dpTnpmWDJiUytzMXM3cGVSUUtCZC85NnU4QTJ3allVMnYvZ0VLaDRQOCsraDJWTmVYNGVRV3hhT3E5VEJnMUU1MVdENENQcHo5cmx6NUpRV2tPcDdNT2NqNC9sY0t5WEljMWhtTDRpSXRJNU1IbFB5QzJ3M1R3ekx5VFZGU1ZvbFFvQ1F1SVp0S1l1WjJ1OC9NSzVPR1ZQNmEyb1VvQ1RqRmtTTkFwSExSbHJnWG5qU3krM0dGYXJWNWxtMVlyaEJDaWYrbTBlcjYyNG9kbzFOcGVYWjhRTzRtRTJFazNMRGRsN1B3YlpvcjFjdmZsMFZYUDJLZEozalAvbXpRMjE5dmZuekJxSmhOR3pRVEFZckZnTWh1eFdxMG9GQXFVU2hWS3BaTDVLWGNUSGhockR3aFZTaFhqUms1ajNNanIvNk5pdFZydFFhampORTNibC8rdkxQbzJKck9SMElDb2J1dUlDaGxKVk1oSWxodlgwZHpTS0tPY3cxakhnQlBnaWZ0KzFhUHJGQXBGbjZ5eEZtS2drS0JUT0Noejhwck96S3V3cVVPMmNzbFdLNFFRdDg5QVNselNNZUJ6MGJ2aG91LzZIeVdsVW9sVzJibmRJeVBHOXVxK0NvWEN2dDYxSzRHK29UMnVTNnZSRGFpZnFSQkNPSXVzY0JkMlZoeUR6dHU5UjJlekNmN3phUHR4b2ovY0pkTnFoUkJDQ0NHRUdOUWs2QlIyMTc2MFI2ZnFOcWVLZlNNVHJyUk83NVZwdFVJSUlZUVFRZ3dORW5RS08yZG1yaTF0Z0kwZHN0VStuQ1RUYW9VUUlqWktOaWNlenNKRGJPdEdyemZkZDdDU3Z0Mi9obkxmRVlPVEJKM0Nyc3lKU1lUK2VnTE1yYU9zNFI1d2oveGJKSVFRTkxVMFVsWlo1T3htQ0Njb3ZYcVpaa09UczV2UmI2UnY5NStoM25mRTRDUkJwN0J6MW5ZcEI0dmg5SlgyNHgrbmdGSWV6QWtoQk9GaFlaUlhGanE3R2NJSnlpb0w4ZlB6UmFGUW9GS3BodHlJbGZUdC9qUFUrNDRZbkNUb0ZIYmxUc2hjYTdUQS82YTJIOCtMc0NVUUVrSUlBU2xUSjVOZm51bnNaZ2dudUZpY3dZaTRXSlJLSlJxTlpzZ0ZEdEszKzg5UTd6dGljSktnVTlnNVkwM251K2Vob25VR2lGWUZUMDY0UGZjVlFvakJJQ2twQ1ZjdkRjY3lkenU3S2VJMk9weStFNFhPUkVSRUJHcTFHcTFXNjdDRnpGRFEzcmQzT2JzcFE4cmg5QjFEdnUrSXdVbDZvYkM3MG1GTlorQnRXTk41cGRFV2RMYjVlaUw0NnZ2L3ZrSUlNWmlzZStCK2lxdHlPSlloWDg2SGd5UHBPeW0rbHMzTVdUTlFxOVc0dTd1ajBXaWMzYXgrWWV2YnVkSzMrNGl0NytRTWk3NGpCaCsxc3hzZ0JvN3lqb21FYnNOSTV3dW5iZE5yQVVMYzRMNzQvcituRUVJTUpncUZBclZhemNPUFBzaWI2OTltNDk0OFlrSVNDUGFMSU1RLzB0bk5FMzJrOU9wbHlpb0x1Vmg4RnFYT3hPejUwMUdwVkxpNXVlSHQ3WTFhclI1eVV5U2xiL2VOOXI2VGdVSm5IaFo5Und4T0VuUUtBT3FOWUREYlhudnArbitQenRSeVd3S2hOaytuZ0ZyRzNZVVFvaE9sVW9sT3AyUE4ycTl3NHNRSnNzNmxjalJ6T3pxdEswV2xsNXpkUEhHTHdrT2lhVFkwNHUvdlIreW9HUHUwU0JjWEYzeDlmZEhwZEVOMmVtUmIzMTU3LzFjNWZ2eTQ5TzJiTkp6N2poaDhKT2dVQUZSMEdPVU1jT25mZTFtczhMZVQ3Y2N6dzJCOFlQL2VVd2doQmpPMVdvMkhod2N6WnN3Z01UR1IrdnA2VENZVEZvc0ZxOVhxN09hSlBxQlFLRkFxbGZacGtWNWVYdWoxZXRUcW9mMVZyZTN6U3QvdXZlSGFkOFRnSXIxUkFGOEtPdnQ1UGVlbkY2RzBOV21SUmduZmtlUkJRZ2h4UTJxMUdsZFhWN1JhTGQ3ZTNoZ01Cb3hHSTJheldiNmNEM0p0VzF0b05CcTBXaTBhalFhMVdqMXNScW1rYi9mZWNPODdZdkNRb0ZNQWprbUUralBvYkRiQm14MHlwSzlMdUQxSmk0UVFZaWhvMndKQnJWYWoxK3V4V3EzeXBYeUlVQ2dVbmY0YlRxUnY5OTV3N3p0aWNKQ2dVd0J3dGFuOWRYOU9yLzB3RzZwYmJLKzlkYkJtVlAvZFN3Z2hoaUw1VWltR0t1bmJRZ3hkTXZZdWdOc3owbGxyZ0EwZHRraDVhS3h0YjA0aGhCQkNDQ0hFMENWQnB3QnV6NXJPZDg1QmMydUczR0EzV0I3YlAvY1JRZ2doaEJCQ0RCd1NkQW9BS3ZwNWV1M1ZKdGlVMDM3OGNCSW9aUWFORUVJSUlZUVFRNTRFblFKd25GNGI1TmIzOWIrV0FlYldmQUF4WHJCUTluMFdRZ2doaEJCaVdKQ2dVMUJuQUVQcnRGY3ZIYWo2ZUFTeXFBNTJkTmpqK1pHa3ZxMWZDQ0dFRUVJSU1YQkowQ242ZldydHkrblFsdlE4M2dlbWhmYjlQWVFRUWdnaGhCQURrd1Nkb2wrVENPVlV3YUhpOXVNbkp2UnQvVUlJSVlRUVFvaUJUWUpPMGE5QjUvT3A3YThuQjBPU2Y5L1dMNFFRUWdnaGhCalkxTTV1Z0hDKy9wcGVlN0lNemxXMkh6K2EzSGQxQ3lIRWNKU2VuczdKRTZrVUZSYmlvbmZqNHFWc1p6ZEozS0xZcUpFMHRUUVNFUkhPNUpSSmpCMDdGb1ZDZ1VJeHZGSzhTOSsrdmFUZmlkdE5nazdSYnlPZDc1eHZmejBuSE9LOCs2NXVJWVFZYnRhLy9pWk50UllpQTBZeGZzWWlndjNDbmQwazBVZktLb3Nvcnl6azRLNFRwSjQ4dzdvSDE2SldxMUVxaDhlRU5PbmJ6akhjKzUyNHZhUlhpWDRKT2k5Y2cvU0s5dU52ak8yYmVvVVFZamg2NmZsLzQ2V0tZT1hNYnpBdWZycDhLUjlpZ3YzQ0dSYy9uVlZ6SHNGTEdjYkxMN3hHVTFNVFpyUFoyVTNyZDlLM25XYzQ5enR4KzBuUUtSeUR6ajZhWHZ0ZVZ2dnJxU0VRNWRrMzlRb2h4SEN6L3ZVM0NmR0tJeVZobnJPYkltNkRxVWtMQ2ZHSjQ2MzE3MUJmWHora0F3RHAyd1BIY09wM3dqa2s2QlJjNmJDbU04anQxdXNyYTRBRFJlM0hhMGJmZXAxQ0NERWNwYWVuMDFoaklTVlJ2cFFQSjlQR0xzVFFBQ2RPbktDbHBRV0x4ZUxzSnZVNTZkc0R6M0RvZDhKNUpPZ2M1bW9OWUdoOW1PV2xBMVVmckIvZmtPVzRMMmR5d0szWEtZUVF3OUhKNDZsRUJjWTd1eG5DQ1dKREV6aDNOb3ZhMnRvaE9lb2tmWHRnR3VyOVRqaVBCSjNEWEY5UHJhMHp3TGI4OXVOMUNiZGVweEJDREZlRlJZVUUrVVU0dXhuQ0NZTDlJcWlvcUtDdXJnNlR5WVRWYXIzeFJZT0k5TzJCYWFqM08rRThFblFPY3c3YnBmUkJFcUdQc3NIVU9oc2p5QlZtaHQxNm5VSUlNVnk1NkZ3bHNjb3dGZUlmaVU2cngyZzBZakFZaHR5WGYrbmJBOU5RNzNmQ2VTVG9IT2F1ZGhqcDlML0ZrYzRXTTN5YzAzNjhMZ0ZrdHljaGhPaTl2SUtjR3hjYW9pcHJydERZM05EdCsrWFhpc2t2dWRCbjkydTZ6cjE2d21xMVlyYjA3WFRFb3RJQ3pHWXpCb05oeUsydkc4NTl1ei9jYXYvdGFDajNPK0U4RW5RT2M5ZWEyMS83M21MUXVUVVA2bzIyMTE0NldCSjlhL1VKSVlRWTNETHpUdkhYdDM1Q1ZlM1ZtNzcyL1owdmNqYjNlTGZ2cDJVZllmZnhUZGV0bzdxdWtyK3NmNXF5eXZic2RvZk9iT2ZnbVcwTzVTcXFTdm5MbTA5VFdIYXgyN3JlL3Z3Zm5hN3I2TlhOZitKb3hoZlhiVTl2V0sxV21lYm9aTG1GbWZ4bC9kTjh1di9OWGwzZjBGVEhuOS80SVdkelQ5ejB0Uzk4OEd0U3N3NDZ0R1hqN2xjY3lsaXRWbDc0OE5mc1Q5M2FxL1oxUmZxZDZHdHFaemRBT0pkRDBLbnZmVDBXSzJ3NDMzNThYenhvNUpHR0VFSTRoZEZrNUw5ZSs5NTF5eVNQbk1hcWVRLzFhenNxcTh0cGFLN0QzZFhybHVxcHFhK2lwcjdTNFZ4ZFF6VUdVd3VYeTNJN2xZOElHb0ZDb2FDZ05CdUx4VXlBVDRqOVBZdlZ3c2x6ZTVtUnZBU2wwdllQVlY3eGVYUWFQYUdCM1Q4dGJXNXB4R0JzNmZiOXVJaXhIRXJiVGtyQ1BMUWEzYzErUkhHVG1sb2FPWGptYzg3bnAxTGZXSU9IcXpjeFlhT1pOK2t1M0YwZDkya3ptb3djT0wyVmpOeGpORFRWNHVYdVIwcmlQRklTNXFGUVhIOU9WbE56QTUvc2V3T2pxWVV6MlljWkZ6K2R5T0M0bTJycnRab3JOQnVhY05IZjNCWUIxWFdWWEswdUk5QzNmYTJTVHFQbjdNVVR6Sm00QW4vdllNQTI2dC9RVk1lSWNFbWtJUVl1Q1RxSHVjb09henI5YmlIbzNGc0lsYTBCcklzYTdoNTVhKzBTUWdqUmV5cWxpbG5qNytqeXZiS3JsOGt0eXJ6cEw4NDNVbGxkVGszOU5ZZHp4VmZ5MEd0ZEtld2lNT3hLZE9nb2V5RFlVYzdsZEE2bGJYYzQxOXpTaU1sc1pOT2VWenVWZi9JcnYwYWoxcEoxNlF5K1hvRmNMTXdFd05QZGw0U1lpZXc1dVpsTEpSZklLY3pnVW1rMnRmVlZtQzFtL3YzeGY5bnI4SGIzWTgyU0o3cHNaMDM5TmRadithdkRPWlBGaE1IUXpQOTk5RHVIOHpGaG83bHo5b005K3Z6ZGtkR216dDcrL0RrcXE4dEppSjJFbDdzdjVkZUtTTTA2U0haQk9vK3RmdFllZUZxdFZqNzQ0aVZ5Q3pOSmlwdENnRThvNS9KT3NlM3dlelExTnpCMzBwM2Qzc05zTWJOeHp5czBHNXA0YU9XUDJYTGdMVGJ0ZVpYSDd2bDV0d0ZrUTFNZDVSMUcxZ0V1bGRxbWdkYzMxcEJYZEw2cnl4d0UrWVhqNXVMQmhZSTAxQ28xalUxMVpCZWtvMVpyaVFrZGhZZXJGK2s1eHdqd0NlRncrZzZhVzJ4cnBiWWNlQk02Qk5GZlgvN0RtdzUwTzVKK0ovcVNCSjNEWEY5TnIzM25YUHZyRlNQQVZYcVdFRUk0alZLcFpFSEszVjIrOThySGY4VEh3NS94OFRQNjlKN0hNbmR6OHR5K0x0OTc2L1BuZWxUSGo3LytWMXgwN1ZudENzcHk4UFVLWkhMQ1hHSkNSMk9sL1V2d29iVHRsRlVXY3UrQ1J4M3FjTkc1b1ZGcmFXcHA1R0xST1pSS3BUMHdIUnMzaFJXejFoSGdFOEs1L0ZPTWloNlB1NnNYdTQ1dklpVmhIbjVlUWUzMXRINVp6N3AwQm9BbVF5T1ZOZVZrWFRxRG05NkRsTVQ1V0sxV2F1b3I4ZmJ3ZDJpRHdkaENpN0VKRDFkdmZMNzBudWdidnA2QnJGM3lIWWRSemVPWmU5aDIrRDFPbk52TC9NbDNBWkI1OFNTNWhabk1uckRjZm03cTJJWDhhK1B2T1pTMmpVbGo1blFhR1FWYndMVnB6NnRjTERySHl0bGZJelFnaW5zWFBNckxILytCOVZ2LzFtMUFWMUNXdzRkZi9LdkxObS9lOTBhUFB0dFhGei9PNk9qeG5MMTRBbERZKzYrWHV5K1AzL2RMUmtXUDUxeitLZTZMZll3SjhUTTVsTGFORWVFSmpJeEljcWhIcmRiMDZINUMzQTRTR2d4ekhVYzZlenU5TnJVY0x0WGFYaXNWOEJYWmRrc0lNWVFwQjNHR3RPeUNkSW9yTG5IM3ZJZTZIRkc4Rll1bXJHYmVwSlgyWTZQSndQTWJubVhHdUNWTVMxclVvenIwV2hmMm5Qd0ViM2MvQUV3bUF4L3UraGNQM3ZGOTN0Myt2NWpNUm50WnM5bUVGU3N2Yi9xRFF4MHBDZk5ZTkhVMVp5NGN4a1h2eHZmWC9xSFRaNzF6MW9ONGVmamg2ZVpOVTNNRFdvMk9tZU9Xc2k5MUN3dFNWdUhtNG1FdjIvYUYzMlEyVWwxN2xkekNzMHhQWHN5OFNTdkpMY3hrejhuTmZPUE9wd25yTURWMzQrNVh1RlJ5Z2Nmdit4V3V0ekRTSkxwM3oveHZkcG9hbXhRM2xXMkgzK05xVmFuOTNKbnN3NmhWYXFZbkw3YWYwNmcxcENUTVk5dVI5OGdwekdEQ3FKa085UmhOUmpidmU1MXplYWVZTitrdUpveTJ2ZS9uSGNTYUpVL3k3clovc243cjMxaXorQW04UGZ3Y3JvMlBUT1pIWC90dmgzUHZiSHNlalZyTFZ4Wjl1MGVmVGF2UlUzYTFrT0lyK1R4eDM2OGNwb2VETFdpZU9Hb1d3WDdodU9oYzJYYmtQZTVkK0MxeUxtY3dNaktwejJjeENORVhKT2djeHF3NGpuVDY5WEtrYzBOVysrdEZVYjJ2UndnaEJvTzJCM1RWemRjdk45QllyVmIyblBvRVA2OGdra1pNNmZQNnRScWR3MXJHdk9MeldLd1dva05INDZwMzczRTlSZVY1OXFCelJIZ2lzZUVKMURSVThlT3YvNDlEdVIxSFA2U3dMSmRIVnYxSHB6cU1KZ05IMG5lUVBISWFkWTAxOXZPZWJ0NG9GQW9pZ2tmWXo2WG5IR1YwOUFRc1ZndW5MeHhpeHJpbERrSG5Ndy8vQTdDTkVNZUVqWEVZUVk2TFNDUWxjUjc3VTdkdy83THZBbkE0YlFjWGk4N3h3QjFQU2NEWmo3cGFpOW4yVUVMZk9scHV0VnE1WEpaTHNIOGtlcTNqbDVQSUVOczZvSktLQW9lZ3M3YStpZzA3WHFDc3NwQTVFMWN3WitKeWgrdGlRa2V4ZHVtVHZMZmpSZjYxOGZlc21QVUFpU01tMjk5WHE5U29WZTM5M1dneVVIYTFrSm5qbDkzVTc4SGUxRStKREk1RHE5RlRVMThGZ0t2ZUhZMWFnNTlYb0wxY1J1NXh2RDM4aUFnYXdhWTlyK0xqR1NCQnB4aVFKT2djeG1wYWJBbUFBTHgxdmR2ZUpML0dOdExaWnQyWVBtbWFFRUlNV09yV1FiT3l4dXVYRzJoeUN6TXByeXhpeGF3SCtueVVzeXY1eGJZbmtnMU50ZllwcXQySkNSMk5UbXVMNXF2cnJ1TG4zVDdOZGVyWUJmenovVit5OWVBN0R0Y1lUUVlzRmpOL1dmOTBwL3JtVGxxSmk5Nk5pdXBTbm52M0dmdjVkY3UreDZFMFd3YmFLWWtMaUFnYVFYNUpGZy9jOGRSTmZiWjNQbitleXBweWgzUFBiM2pXMXY3NlN2UmFGejdhOWJMOXZXK3MvQkdlYnQ0M2RROXg4ekp5amdIWWc2NjZ4aHBNWm1PWFU1emJSaWhyNnRvVFZKM09Pc1RPNHg5aE1obTRlKzVEakl1ZkJ0aldLNy8xK1hQTW1iQ0NDYU5uRWhzMmhrZFhQY1A3TzEvaW85My9KdlhDUWVaTVdFRlVTT2VFRmdXbE9WaXNGaXdXOHcxL0Q0Sjh3L0h4dExYVlpETGk1eFhrMEgvdlhmQW9KOC9icHJCSGhjUXpiOUpLTW5LUE1YWkV5ZzBUSWduaGJCSjBEbU45a2JsMlkzYjc2NGxCRU83UmZWa2hoQmhLTGxiQnBScUl2clhFckxmTjhjemQ2TFV1SkkrY2VsdnVsMTlpQ3pvMzdYa1ZqVnJiWlJtTHhZelpZdWJ4ZTM5Sm9HOG9MWVptcXVxdTR1c1o2RkR1RzNjK2ZWUDdCYnJvWEJrN1lqS2c0UGtOUDJkK3l0Mk1paHFQeVd3a0lpaU9VK2YzVTlkUVRkYWwweWhRY09WYU1RV2x0bjBqMDdLUDRLcDNKOWd2Z3VqUXp1dEZhdXFybURSbWpzUDYwdHI2S3RScVRiY2pXUjNYcVlyK2tWZWN4ZDVUbnhMZ0UwTGlpQlFBZTRJZG5iYnpGQ3lkeHZiRngyQnF3V0t4OE5ibnozR3A1QUsrWG9IY00rK2JEdE9selJZek5mWFhhREcyZjNFSzhBbmgwVlhQc1BQWWg1eStjSWo4NGl3ZVcvMHN3WDdoRHZkcCt6MDRsTFlkdFVyVFpYQm90Vm94bVkzY01XTXRLWW56QUZpOTRCSFVLZzIxRFZXNDZOeFlPR1UxTGpwWHlxOFZrMXQ0bG9wckpWUlVsVkpSVlVwTTZHaU9adXpDWUd3bXIvZzhCbU1MYmk0ZUpNWDEvWXdHSVhwTGdzNWh6R0U5WnkrbXhEYWJZTS9sOXVNVnNiZmVKaUdFR0N3QzNlRFhoK0RQOHlCd2dNY1VsZFhsWEN3Nng3U2tSZDBHZ0gxOXY3WnBpNmN2SE9MaGxUOG0yRCtpVTdsTmUxNGxyL2c4dnEzVEJhMVlXVHoxM2s2SlhUeGN2V3hUSHE5ZTdsVEhsMzNybnA5M211cXIxN3JpNWU0RHdJS1V1em1mbndxQVJxMGp4RCtTeklzbk1WbE1BT1FVWnFCVzJyNGV0UVdkVFMyTkdFd3RwR1lkNEZEYU5oNjUrejhJRFlpeTE3OXg5eXVVVkZ6aU8xLzlyWXc0T2NHSnpMM3NPUG9CSG03ZXJGM3lIZFFxMjUrZnhXSUdRS25vUExMZjl1ZWtVQ2hRS3BVRStvUVM3QmZCL01sM28rbGhBb1YvWm5zQUFDQUFTVVJCVkI2ZFZzK2RzeDlrNHVqWlhDeks3QlJ3V2l3V01pK2VZSFQwZUFwS2M1ZzEvZzZtSjNkZTMzejZ3aUUrM2Y4bUVSMm14Ylk5d0ZDck5HalVXb2YrMjlSY1QyTnpQVmFybGJDQWFJcXY1Rk44SlIrRHNZWFNpZ0pxNmlwdDArZ2w2QlFEaUFTZHc5aXRqblR1S1lSbTI5L25lR3BoVnZqMXl3c2h4RkN5SWhZK3pvWkh0OEZUa3lEQkQwSjd2bVRydGpwNWZqOEFFMGZQdWkzM1M3MXdFSlZTeGFJcHF5bXB1TVNSakozY00vK2JEbVZxNnE5eFBqK1ZXZVB2c0FjSmVxMkxROEtYamhvYWE0a0lpck9QQkgxWldXVWgydzYvaDlWcTVWcHRCWjhkZkJ1d1RjTTlsTGFOdEp3akpNUk1ZdEtZMmZacnhzVlBzMCtocks2cjVCOGJmczU5Q3grenI1bXJxYS9pNDcydmNya3NGNnZWaW9lYk4zTW1yS0RGMkV4aGVSNEFMWVltTXZOT01ubk1YSXF1NUhmWnRvZ2dlU3JiSHd6R0ZqN1p2NTV6ZWFlSURSdkQ2Z1dQT3F5ajFiUStlT2c0UXRueFdnQ2R4dmJVZmRtTU5iMXVSMmhBbE1ORGlEWVhpODlSMjFETjhwa3o4SFR6NGVTNXZVd1pPeCtWVW1Vdlk3RllPSmF4aStpUWVJZWc5YjBkTDJJd3RWQmVXWVJLcWVMTnJYL0h6eXVJNVRQdnQ1Y0o5QTExV05QODNMcy9ZK2I0WmJmdDkxeUlteUZCNXpCMnJlTWVuYjBZNmZ3OHIvMzFzaGhReWNOZEljUXdFdWdLcnl5RC96NEJmenpXOS9VckZkQVhvWXJWYXVWYy9pa0NmRUxzbThuM0o1UFpSSHJPVVVaR0p1R2lkMlBXaE9WOHRPdGxKaWZNc3dkZlZxdVZ6dzl2UUs5MTdYRm1XN0NOTEhtNitYVDVYbTFyc2hVQXJWcEhSSkF0V1ZCaFdTNStYa0VFK29aMXlqUjZJd3FGZ3RyNkttYU9XOHE1L0ZRU1lpWXhkOUtkdlBqaGI2aHVYUXRvTkJsUUtWV2N5VDdNbWV6RHJUOERXMElidGNvMll2YlRiL3k5MSt0b2ExcGdheVljcjRONmMzc3Voc0dzTC9wMlkzTURiMjM5TzFldUZiTjQ2cjFNUzFyVWFaVFowODBIaFVMUmFmOVl3UDduNStzVjJPbTl2cEo2L2dCdUxoNk1pRWdreUMrQzFLd0RITTM0Z3Buamx0ckxIRHU3aXl0VkpUeHl0Mk5DckxEQUdFeG1JN1gxVldqVVdpS0NSdURoS3V1Q3hlQWxRZWN3ZGlzam5VVjFjSzU5N1Qyck9xK2RGMEtJSWM5ZEM3K2VDWlhOa0ZNRitkVmc2UG5Tdyt0U0FJZDMzWG85UmVWNTFEVlU5L20rbk4wNWZuWTNEVTExVEU5ZUFrQkN6RVJPaDQxaDQrNS84NjE3Zm9hcjNwMTlxVnZJTGtobnpaSW5IS2JCM3NpWkM0Zkp5RDNlNVh0V2Evc1AzdDNWMDc1OXk3R01YWXlPbnREbFd0YS92L01NTFFiYkU5aTJOWm92Yi9wUEZLMnA5WDc0d0ovNDN0cmZBKzJKa1FDZXVPOVhBSnc2ZjRBZFJ6L2dzZFhQMmtkSEc1dnJlWDdEc3l5Y3VwckpZK2IwK0xOMVI2K0djWUVRR1FJbUJReUJtTE5QK3ZZbis5L2dhblVwNis1NGl0aXcwVjJXMGFnMUJQcUdVVkp4Q2FQSjZEQnQ5bko1TGdCUndmM3pCYWI0eWlVdUZLU3hjTW85cUpRcXZOeDltRFYrT1h0T2JDWXFlQ1RoUWJGY0xEckhydU9ibURwMm9jTWFVb0JaNDVjQlVGNVpoS3ZlM1dFN29qWWJkNzlDenVVTSszR0xzWmx0aDk5ajU5RVBBYmgzNGJlSWkwanNsODhueE0yU29ITVl1NVU5T3JkMkdPVWNGemp3MXpNSklVUi84dE9EWHdoTUM3bHgyWnR4dUEvcXlMNmNEc0RJaUxGOVVOdjFOVGJYYytEMFZtSkNSOXRITlJVS0JYZk4vUWF2YnY0VGIzNzJONkpEUjNIczdHNW1UMWpPcUtoeE4xVi9TdUk4RnFUYzArVjdsOHR5ZVB2emYzUjdiYk9oaWZMS0lvY01vM2ZQL1FibTFuVi9EVTIxYk43M0JzdW1yOEhkMVpZZHFtMmtzaXRWdFZmWmZ1UTlRZ1BhZ3dXcjFjcTJ3Ky9ocW5mdnN5QmZwNEp4L2hBUUFKcWVMVFVjRkc2bGI1ZFZGcEZka002MHBFWGRCcHh0a2taTTRZdmpHemw1YnE5OTZyYlJaT1JFNWg0ODNMd1owVTlCMlk2akgrQ2ljMlh5bUxuMmM3UEdMK055V1E3dmJIdWVHZU9Xc2o5MUM1RWhJMWswZGZVTjY3TmFyZVJjemlBK0t0bCtia2J5RXBKSFRyTWZiOTczT21OSHBEQWkzUGFaUXZ3aisvQVRDWEZySk9nY3hoeEdPbTlpZXEzRkN0czZMRnU1VTVhcUNDSEVnRlYwSlErRlFrR1FYK2RFUG1EN0FyN2o2QWZNR3I4TUwzZmZXN3JYOWlQdll6UVpXRHp0UG9mem5tN2VMSjk1UHh0MnZFRDV0V0pHUmlZeGYvSmROMTMvc2JPN09YWjI5MDFmMTloY3h4dGIvcWMxR0I2QjBkUkNpN0dabUE0QlM5dDB5NGpnT0lkOUVMdmo0K25QUXl0L3pQSE1QZnpmUjc4akxEQWF2ZGFWL0pJc0hyN3JKL1oxcXFMdmxWUmNBdUJxVlNtN2ptL3Fzc3lzOFhlZzArcEpTWnhIV3M0UnZqaStrWXFxVW55OUFqbVhkNHFyMVdXc1dmeEV2L3c1cFdZZHBMRDhJc3RucmJOdkJRU2dWQ3E1YSs0M2VQR0RYN1A3eE1kNHVubXpadkVURG1zOHUySzJtTm04OTNXdVZKVVFINVZNazZHUkZtTnpwK1JjYXBXR0FKOVFHZDBVQTVMOGpUaU05WGFrODBnSjFCcHNyejIxTUtmcjd6RkNDQ0djekdxMVVucjFNdjdld2QxbTVHeHFyaWUvSkl1c1M2ZFpzK1JKd2dOamVuV3ZveGxma0pGN25Ea1RWemdrUkttc3VjTFI5SjJjdm5BSVR6ZHZ2RDM4eWJtY3dmclAvc2IwNU1YRWhTZjJPT05yU3NJODVuVVRyQmFXNWJKaHh3dWR6cHN0WnI0NHRwR3d3QmptVFZySnJoT2JNQmhiT0pLeGs0VFlTVDBLTUFHSExWTGFoQVpFc1h6bS9maDdCN1BuNUdZQU5Hb3RwN01PTWpsaDdtMVpRenNjdFUySnppM0tKTGNvczhzeWt4UG1vZFBxMGFpMWZIM0YvMlBuc1kvSUtqaUR5V1FreEQrU0I1WTlSV3g0MzI4dVhsU2V4N2JERzRnT2lXZlM2UGFrVlkzTkRadzZ2NThqR1RzeFc4ekVSeVdUWFpET3l4Ly9nUm5KUzBpS205SmxabW16MmNUWjNPTzQ2TjE0Nk00ZmtWTjRscXo4MDJqVVdzN2xwWklRTzdIUFA0TVEvVUdDem1Hc3ZNUEc1c0Z1M1pmN3NvNEpoSlpJQWlFaGhCaXdGQW9GLy9IUWM5Y3Q0K251d3lOMy9aUjN0ditUOVZ2K3lwb2xUekFpUE9HbTd0UFUwc2p1RXg4ek1tSXNjeWFzb0w2eGxwekNEREp5am5HcE5CdXRSc2VNY1V1Wk5YNFpHcldXTXhjT3N6ZjFVOTdkOWsvY1hEeUlqMHdtTWppT1VkSGowWGV4cDJJYmxVcnRzT2RsVzFaZWxVTEZoY3RwcUpRcVhEcGtMNjJvS3NWa05oTGtGODc5eTc1TFh2RjVqcVR2NUw2RmoxRllmcEZYTnYrUnFZa0xDQW1JUXFQV3NtN1o5Nmh2cktHbS9ocG1pNG53Z0ZneWNvOWh4Y3FWYThXTWlaNkkwV1NnN0dvaHBaV1h1VlJ5Z2R6Q1RGUktGVFBITFdWNjhoS3lDOUk0bkw2RDQ1bDdpQTZKSnlWeFBtTmlKdHpVejFOYzMvVGt4ZDFtT2U2S200c0hxK1k5MUk4dGFyZjl5UHU0dVhoeXo0SkhNSm9NNUpka2NUYjNCQmNLem1DMm1FbU1uY3lDbEZWNGUvaFJVSnJERjhjK1lzdUJ0OWgyK0QzaUloS0pDb2tuUGpJWkgwOS96Qll6VjZxSzBhaTFQSERIOTFFcVZYeTg1MVVtalpsRGRPZ29OdTE1aGZ6aTg4U0dKNkRYdWJKaTFnT29WUm91bFdaak1obng5dzYrNmVSWlF2UVhDVHFIcVFaamV3WThGM1hQQThmS1pqaFcybjY4Y2tUZnQwMElJY1R0NWFKMzQ4RTd2czliVy85T3p1V01tdzQ2WFhTdXJGN3dLTEZoWTFBb0ZMeTk3UitVVnhiaDdlSEh3aW4zTUdIVUxJZXRMQ2FNbnNuWXVDbWN6VDNPcWF6OW5MNXdpQ3RWSlNURmRVNzJjejBGSmRrVVY5aldlK2cwZXBiTldPc3dWVkdyMFJIc0Y4RzZaZDlEcjNVaDlmd0JZc0pHa3hBN2tZVFlpUVQ2aG5JaWN5K0gwclpoTXBzYzZuWjM4ZVFINi83SXdUT2ZVOTlVUzRCUENHUGpVcWlwdjhiclcvNGJyVnBIVkVnOEsyYXRZMHpNUkh0Q3BISHgwMGtlT1kyc1MyZlluN3FGbk1zWkVuUU9JM2ZNdkIrTldvdUhxeGVmSDlyQWlYTjcwV24wVEJ3OW01VEUrUTRqNjFFaEkzbGsxWDl3c2VnY0o4N3RKYnNnbllMU2JFWkhqd2RzTXhYOHZJT1pOZjRPZ3YzQ09YUm1PNkJnM3VTN2NORzU0cXIvUHZ0VFArUHN2amU2M0JibThYdC9lYnMrdGhBM3BMQmFyVU1oRVpxNFNZVjE4UERudHRkaDd2REc4cDVkOTg1NWVMVTFVVnBTQVB4dGZ2KzBUd2doQnFxaWVuaG9Lend6RFJiMmM1Nk94eDkvbkY5KzY2WCt2VWtIQm1NTEdyVzJ4OU5kdTFOUlZVcFRTd01SUVNONlZOZTEyZ3JVS2cyZWJuMi9KWVRGWXJGdlY5TFUzRUJqY3oxKzNrRmRsak9aalZpdFZoUUtCVXFscXR2MWZsVzFWL0gyOEx2aFo3TmFyWmpNcG02bk50L0liMTkrbkNlZmZCSi9mMzhDQWdMUURLRk1RcmU3Ynp0RGk2R1p2T0x6akl4TTZ0SGEwY2JtQnVvYmF3ajBEYldmNjloL3JWWXJSVmZ5dTl6MzFkYlhqRmdzRmhRS0JRcUZVdnFkR0ZCa3BIT1k2cmhINTgwa0VkcHlzZjIxSkJBU1FvaWg1V2EyTDdtZUFKK2JTK1ByNnhuUUovZnRTc2Y5TVYzMGJ2K2Z2ZnNPai9PcUVqLytuVDRhOWQ2ckxjbVc1TjVyWEJMSGRwemVHd0VDV1VxQXNMQ0YzWVhORDNZWGRpSEFRb0N3QkVpY1hvamp4SEZjNHRpSmU3ZmxKa3V5MVh2dm12NzdZNnlSeHVyU3lDTnB6dWQ1OUdUbUxmYzlvM2tqejVsNzc3a3V3Mit2UDA2ckhOcnJEdzRJRzlKeENvVml4Qi84eGNTbjArcUgxY3R0MFB1NmpBZ0ExL3RYb1ZEMG1YQjI3ZXRyVHFnUTQ4WElWaW9XRTE1ZGoxRVlvVU1zSW5TMkJxcXZ6UU0xcUtXQWtCQkNDQ0dFRUdKd2tuUjZxWkgwZFBZc0lMUStCVFJ5OXdnaGhCQkNDQ0VHSVdtRGx4cHVUNmZKQ3ArVmREOWZQN0tLK2tJSUlZWWhKVEhWMHlFSUQ0cUxUZ1FZOVJ6YjhVanU3ZkZyTXQ5M3duTWs2ZlJTalQyU3pzQWhUR0U1VkE1bW0rTnh0QytrQkk1TlhFSUlJYnAxR051cHJDdjFkQmpDQXlwcWkrazBkUXgrNEFRbDkvYjROTm52TytFNWtuUjZxUVpqOStQZ0lmUjBmbHJVL1ZoNk9ZVVE0c2FJaTQybHFxNWs4QVBGcEZOWlYwSm9hQWdLaFFLVlNqWHBlcDNrM2g2Zkp2dDlKenhIa2s0djFiT25jN0NrczhQaXVqYm5Pa2s2aFJEaWhsaXdhRDRGVlJjOEhZYndnQ3RsNTVneU5RV2xVb2xHbzVsMEgvN2wzaDZmSnZ0OUp6eEhrazR2MVRDTXBITmZDVml2cmVZNlBSVENoN0hFaWhCQ2lKR2JNV01HaGtBTlJ5OTg2dWxReEExMEtIczNDcDJGK1BoNDFHbzFXcTNXWmVtTXlVRHU3ZkhIRys0NzRUbHlKM2toTzY2RmhJSUhtZE81dDdqNzhab3hYZ2hkQ0NHRXEwY2VmWml5aGp5T250dmo2VkRFRFhBNGV6ZGw5YmtzVzc0VXRWcU5uNThmR3Mza1hPdFQ3dTN4dzV2dU8rRVphazhISUc2OEZsUDNZejhOcUFmNDZxSFJDR2VxSFkrVkNsZ3RTYWNRUXR3d0NvVUN0VnJObDc3eUdLOXNmbzMzOWwwbE9UcURxTkI0b3NQa0QvSmtVVkZiVEdWZENWZkt6cVBVV1ZpeGVna3FsUXBmWDErQ2dvSlFxOVdUYnBpajNOdWU1NDMzbmZBY1NUcTlVTStodFVHRERLM2RXd3kyYTBOclowZEEwQkFxM1FvaGhIQWZwVktKVHFmandZZnU1L2p4NCtSY1BNV1JDenZSYVEyVVZoUjZPand4U25IUlNYU2EyZ2tMQ3lVbFBkazV0TkhIeDRlUWtCQjBPdDJrSGVJbzk3Ym5lUE45Snp4RGtrNHZOSno1bkRLMFZnZ2hQRSt0VnVQdjc4L1NwVXZKek15a3RiVVZpOFdDeldiRGJyZDdPanpoQmdxRkFxVlM2UnphR0JnWWlGNnZSNjJlM0IvVjVONzJMRys5NzhTTkozZVVGMm9ZNG56T21nNjRXT2Q0ckZMQVRmRmpHNWNRUW9qK3FkVnFEQVlEV3EyV29LQWdUQ1lUWnJNWnE5VXFIODRudUs3bEtUUWFEVnF0Rm8xR2cxcXQ5cHFlSnJtM1BjUGI3enR4WTBuUzZZVWFoN2hHNTJjOWVqa1hSSUdQM0MxQ0NPRlJYY3NZcU5WcTlIbzlkcnRkUHBSUEVncUZvdGVQTjVGNzJ6TzgvYjRUTjQ2a0VWNW9xTU5yRDVWM1AxNGFPM2J4Q0NHRUdEcjVZQ2dtSzdtM2haaThwUC9jQzdrVUV1cG5lRzJiR2JKcnVwOHZqeHZibUlRUVFnZ2hoQkNUa3lTZFhxaHBDTU5yZS9aeVpvUkNnSFpzWXhKQ0NDR0VFRUpNVHBKMGVxR2Vjem9EKytucFBGelcvWGlaREswVlFnZ2hoQkJDakpBa25WNm9aMDluWDhOcnpUWTRVdEg5WE9aekNpR0VFRUlJSVVaS2trNHYxTE9uTTZpUDRiVm5xc0ZrZFR5T05FQzgvNDJKU3dnaGhCQkNDREg1U05McFpldzRpZ1IxOGRQMFB1WlFqNkcxcXhMR1BDUWhoQkJDQ0NIRUpDWkpwNWVwNzFHNU5yU2ZJa0lIZXlTZFMyUEdOaDRoaEJCQ0NDSEU1Q1pKcDVkcEdxU0lVRjVEZDJJYW9JV01zQnNUbHhCQ0NDR0VFR0p5VW5zNkFIRmpOZlpjbzdPUG5zNmVTNlVzaXdWWm9sa0lJY2FQN094c1Rody9SV2xKQ1Q1Nlg2NFU1bm82SkRISnBDU20wbUZzSno0K2p2a0w1cEdWbFlWQ29VQ2hrRThFUW9pUms2VFR5d3hXdWZhWVZLMFZRb2h4YWZOTHI5RFJiQ01oUEozWlMyOG1LalRPMHlHSlNhcXlycFNxdWhJTzdEbk9xUk5uZU9TeGgxQ3IxU2lWTWtCT0NERXk4dGZEeXd5MFJtZWJHUzdYT3g0ckZUQS82c2JGSllRUW9uOHYvUFpGQWxYeDNMN3NDV2FsTFpHRVU0eXBxTkE0WnFVdDRhNlZUeEtvak9WUHYvOHJIUjBkV0sxV1Q0Y21oSmlnSk9uME1nUE42VHhWMWYwNEt3dzBjbmNJSVlUSGJYN3BGYUlEcDdJZ1k1V25ReEZlYU5HTXRVUUhUK1hWemEvVDJ0b3FpYWNRWWtRa3JmQXlRMDA2NTBiZW1IaUVFRUwwTHpzN20vWW1Hd3N5SmVFVW5yTTRheTJtTmpoKy9EaEdveEdiemVicGtJUVFFNHdrblY1bW9LVHpwQ1NkUWdneHJwdzRkb3JFaURSUGh5RUVLVEVaWER5ZlEzTnpzL1IyQ2lHR1RaSk9MOU5rNm40Y29PMStYTk1CNWEyT3gzb1ZUQSs5c1hFSklZVG9yYVMwaE1qUWVFK0hJUVJSb2ZIVTFOVFEwdEtDeFdMQmJyZDdPaVFoeEFRaVNhZVhhZTZucC9ORVpmZmpPWkd5VklvUVFvd0hQanFERkEwUzQwSjBXQUk2clI2ejJZekpaSktrVXdneExKSjBlcG1lU1dmUG5zNlRQWkpPR1ZvcmhCRGp3OVdpUEUrSE1LYnNkanZsTlVXMGRiUU02N3k2eGlxYTJ4cmRjbjB4ZEtVVlJWaXRWa3dtazh6ckZFSU1peVNkWHNabGVHMlBuczdqa25RS0lZUVlCYlBGUkYxVDlZQS83WjF0THVkWXJCWmVmUCtubk1zLzV0eFcyMWpKMXM5ZXhtUTJYbjhKQUd3MkcyL3MraDN2N3ZrL3JMYVJ6eTNjZjNvN0wzMzRpMkVsVDZWVlY5bC9lanNkeG5ibnRzUFp1L25KaTE4ZmNodXZmZndiOWh6YjRyTE5aRGJTMU5yUTU4OUF2NGVkaDkvaGN1SFpQdmVmeWpuQU83di9PT1M0aHNwdXQ4dndXaUhFc0trOUhZQzRjZG90WUxuMmI2dGUzYjBrU242alk0MU9nQ0FkSkFaNEpqNGhoQkR1MWQ3WnhyNlRINUJUY0pwT1V6dGhRZEVzbVhrTE02WXVkUHUxQ3NweWVIUFg3d2M4WnZuc0RheFpjT2VBeDVqTVJ2Skx6dlBYRDMvT3c3YytUWUJ2a010K3BWTEo3U3NlNTdXUGYwTnhaVDdKTWVramlqYzBLSXE5Sno3Zzg5TWZzV3JlN1VNNjUrRFpuUlJYNXJOazVyb1JYUk9nMDlpTzBkenBzdTNNNVVQc09QeFduOGV2WC9JZ0M3Tlc5OXF1VkNwcGFXOWs1NUczU1luTFFLUFd1T3pQS1R5RFFpR1RaWVFRNDRNa25WN0VwWEp0ajZHMVBaZEttUmQxNCtJUlFnZ3hkc3dXTTV1M1BVZHRZeVd6MDVjUzVCOUdUdUZwdHV6OUMwWlRCL016Ym5McjlaSmkwdm5HL2MvMnUvOHZXLzk3U08zRWhDZnl4ZHYvZ1ZjKytoV3ZmUFFyRm1XdDZkVXo2R0RuN1YxLzZMVjFkdm95YmwxeXYvTjVaVzBKOVMwMWZWNHJKQ0NjMnNaS0xoYWM2blAvMUxoTXRCckhzS0RtMWdaeWk3TkpqWjlCYWZWVjV6SDF6WTYyQ3l0eSsyd2pQbklLS3FXcXozMDkrZmtFOE9VNy84bGwyMkMvczFzVzNjc0w3LzZZNHNvOHBzUmxPTGViTFNhS0svTzRkY2tEZzE1M0pLU1hVd2d4WEpKMGVoR1grWnc5aHRhNkpKMHl0RllJSVNhRml3VW5xVzRvWjlPS3g1ZzdiVGtBUzJldTQ4OWJmOGJlRXg4d2IvcEt0L2FFYVRVNndvTDYvK1pTb1JqNmpKN1F3QWllMlBROW10c2FDUEFOeHM4UTZOejN5YkgzaUF5SlpjYlVSWDJlRytRZjV2TDgxT1VEbkxqNFdiL1hxbSt1NGVMVmszM3UrK1lEUHlZME1BSndETWUxMisza0ZtZVRXNXpkNjlqTjIzN1paeHZmZi93WEtCUktDc3B6QU9nd3RkUFlVc3ZGZ2xPRStJY1RGUlpQcDZrZFh4OS9ndnhkUzhjcmxhNi9NNHZWd3FmSDMzZlpsalZsQVZkS0wzS2w5Q0lBMDVQbTBOaGFoOGxzcEsyamhWTTVCM3JGTkQxNUxqNDZRNS94Q2lIRVdKQ2swNHMwOTVqUDJWVzUxbWFIczlYZDIyZUczOWlZaEJCaW9sRjE1V25qdkxPbnZzbnh4ejB0WWFaem0xS3BKRFZoQnArZitvZ09ZenNHdmErbnd1dFhXMGNMdmo3K0JBZUVFUnpnU0NDNy92djVxZTNVTjFXemJPYXRURXVhRFRoNjljN2xIM01tMW4xUktCUjg5NUdoOWJUMlpORDdBVkJVa2NmSm5QMHN5bHJMeXJtM3VSeHo0dUkrOXAzOGtPOC8vbHlmYmVpMVBsVFZsYkoxMzBzQVdLeG1HcHRyS2FySVk5NzBsVVNGeFZOWlYwSm9Id203SFZ6S3lkdnRkaXBxaXdBb3Jzd24yRDhNLyt1R0g4ZEhUdUg0eFgyb1ZScU9udC9qM0c0MGRXQzMyOUhyRENSR3BVclNLWVM0b1NUcDlDTE5mYXpSZWFVUnpOZm1lWWJxSVdyOGZmNFFRb2h4SmR6SGtRZDByVzA4WGtXR3hBSlEzVkNHbjZGN3NuNWxiUWtCdmtGamtuQmV1SEtDRHo3ZjNPYytzOFhVNS9hZTJqcGErTjA3Lzg2TUtRdFp0K1IrbDJHcHAzSU9zTy9rQjZ4YmZCOXpwaTF6YnErb0xlYWpBNi9SM3RuSzh0bnIrMjI3NSs5Z09PeDJPeDhmZkFOLzN5Qld6Ny9ET2R5MmkxcmxtRXM1VUJJWEZSYlBENzcwR3dEKy9QN1BpQTVQWk9PeWh3Rkg0YVQ4a3ZQY3QvYXBYdWNaOUg2Y3l6dUtRZWVIVXFVaUtUcU5Kelo5RDRDZnZmUWRGbWF1NlRYZjgwcnBSVXFycmpJcmJRbDMzdlNFYy92bWJiL0V6eERJUFd1ZUhNRnZRUWdoUmtlU1RpL1MwbU40cmYrMXBQTjhiZmUyTE9ubEZFS0lRYW1Wa0J6b0tNSTJuazFMbWtOaWRDcGJQM3VaVzVjOFFMQi9HTmw1UjhrdHp1YSttM3NuT081UVZsT0lScTFsL1pJSGUrM2JkdURWUWMvMzlmRm54ZXlOZkhMc2IxUTNsUEhBelY5RHJ6TndLSHNYbng1L243VUw3bVpXNmhLYTJ4cXhXTTFZTEdaVVNqVlRZalBZZTJJcnNlRkpKTWRPYyt0cnNsZ3QzTGJpTVRvNkhkOHlYRjlOMW1LMTlMbTlKN1ZLMDJ1b0xEaUc5cjY1Ni9la0pjNGlMWEZtci8xcjV0L0Z6aU52TzM5M1R6L3dFK2MrdTkyTzhycTVvaGFyaFIySDNrS2hVTkJ5M1pJeXJSM054RVlrRC9SU2hSQml6RWpTNlVWYSt1anB2TkF6NlhTZEJpT0VFS0lmbTZiQUg4NUFZUk1rQlE1K3ZDY29sVXJ1V3ZVbFhuei9wN3o3eWY4NXQ4K2J2cEtNNUxsamNzM0sybUppd2hQSm1ycWcxNzdVaEJtOWtxUytMSmw1TTRIK0lYencyY3RVTjVSanRwaWNoWVQySE4vQ251Tzlpd3FwVldwVVNoVmI5djZGdjd2M2gvajYrSS8reFZ5emVkdHpsTlVVRG5yY3oxNzZUci83ZXM2cjdkSmhiS2V0dlptTTVMbmMxRS8xM05TRUxGSVRzdnJjWjdmYktLc3BRSm5UbmN5YXpFYWEyeHBZTVdjanB5OGZkRzYzMnF3MHR0UVNIQ0RmTGdzaFBHUFNKSjJmVnAzblZFTUJ4VzIxbExUWGVUcWNjY3MvMnZIZjl4dmcvZjJ1MnpaWE9uNjhTYndobEVUZmNPWUdKN002TXRQVDRRZ2hKb2c3cHNMT1FuajJJUHpQS29nWWg5UGo2aHFyZUduYkwxQXBWYXhaY0JkK1BnRVVWdVJ5OHRMbjJHeFdibC81dU51dldWVmZ5cnpwSy92Y3A5UHFoOXhPUnZKY2txTFRNZWg5c2R2dDNMcmtBUUo4ZzlGcDlHaTFlblFheDQ5R28wT24wYU5VS3FsdHJPVGxiYzlSVVZ2TTFQanV2K2QybXczbE1Jb1lYVy85MG9jd21qcEdmRDVBV0xEakg5cnErbkk2akcyY3l6dkt5VXVmczNUbU9ncktjemg2L3RNQno3OWwwYjB1MVlidGRqc1dxNFZMQmFmSUxYSVVOZW93dG5IbnFpL3krTVpuc0FPZm4vcUlsdlltL0EyQlZOV1ZZckZhcEtkVENPRXhFejdwYkRTMTg3dThIWnlvdnpyNHdVSmNwNlM5anBMMk9nN1U1SENrTG85dnBhN0hUelAwRDBaQ0NPLzEvUVh3ejUvQlYzYkF0K2RCUmlqRStIazZxbTdiRHJ5S3pXYmo3Kzc1b1hNKzQrejBwWVFIUmJQbitCYlMreG5TT1ZJTnpiVjBHTnM1bkwyNzN5UnFldEljN2xyOXBTRzExelZIVXFGUU1DZDlHWC9hOGwvY3NmSUx4RVVrcy8vMGR1cWJhN2p6cGllNFdIQ0szVWZlNVRzUC94ZmZmdWkvZXExWDJXNXNReitLb2pteEVVa2pQcmRMZnNrRi9yejFaODRocnpIaGlheWN1NG5rbUdsTWpjL2k5UjIvWmVuTWRiMlN3dXI2TWo0NTlsNnZpcnhkODJQdlcvc1VVK016TVZ0TS9QU3YzMGFqMGhJWG1ZTEZha0d0MHBCZmZKNDUwNWFSVzV5TlhtY2dJamhtMUs5RkNDRkdZa0lubmRtTlJmd3laeHRONXRGOUF5a0V3TEc2Zko1cGVabS9uM1liR1lGeG5nNUhDREhPSlFmQ245ZkRMNDdEejQ2NnYzMmxBbEpHZUc2bnFZT2lpanhtcGk3dVZVQm5Yc1pLOWh6ZlFtNXh0bHVUVG8xYXkxMnIrazhvZHg5OUYvVjFDV0YvT296dC9QRnZQK2IybFY5Z1Nsd0dab3VKdXFZcWJIWkg1YnVXOWlhYTJ4b0FzRmpNdEYrYmIzbDl3dWxvcXcyOWR2UmQwU2N2N1dmWGtYZUdkYzR6RC84VUg3MHZhcldHYVltenlVaVp4KzZqN3hJVG5rUmF3Z3dBRXFOVHlVaVpSMlZkQ1RmTjIrUTgxMjYzODluSkQwbUpuZTdTY3dzNFg2K1B6bEVNeW1JeEF6aUxIS2xWYXBKaTBqbC81VGl6MDVkeVB2OFlXVk1XdUhXSkhDR0VHSTRKblhUdXFzeVdoRk80VloycGhlMFZweVhwRkVJTWlaOFdubDBHZFoyUTF3QUZqV0N5dWFkdEJYQm96NkNIOWNsbXN3S09lWC9YczlzZGE3MTBGY0J4Rno5REFETlQrMTQ3RTJEbjRiZWRTNUFNcHFReW4rYTJSalJxUndHQ3JpUkxwL1VaVmt4MnU1M0t1aExpSTBhYXZuZXpXaTFZckdidXYvbnZCajIydE9vcWg3SjNZYisycms1U2RCcEowV2tBS09pZCtDMmZ2WUUvdlBNc2w0dk9rcDQ0QzRCOUp6K2tvcmFZcCs3NXQxN0hkL1dZZHMxZE5abzdBVndxNjg1T1c4SzdlLzdFcmlQdlVOOWN3MzNwL1M4cEk0UVFZMjNDSnAzN2EzSTRXSFBaMDJHSVNlaGd6V1VXaGFheUl0eTlGUkNGRUpOWHFCNUNvMkZ4dEh2YlBUVEM4d3g2UDhLRG84a3R5cWF4cFk0Zy8xRG52aVBuUGdFY1BXdzNpczFtbzhQWWhrRS90QUkveFpYNWFOUmE1M0RUaHVZYUFBSjlnd2M5dDY2eGl0Q2dTTUN4SEVtbnNaMjR5Q2tqakx5M3J2VkJCMkxySTlrZlNHaGdCQ3ZuM3NiN2UvL0tZeHVmSWJjNG13Tm5QdWJ1MVY4bUlxVDNrTmlxaGpKOGRMN085N1U3NmV5ZUhqSXRhUTZoZ1pFY1BmOHBNNll1SkNvc2ZsZ3hDU0dFTzQxOFpyMkg3YXc0NCtrUXhDUW05NWNRWXFKYnYvUWh6QllULzdmbFA5bDE1RjBPbk5uQkd6dWVaLy9wN2NSRnBqQmpxcU5YMG13eDg5R0IxMmxxclIreldGcmFIVDF6QWI1QlF6cStxQ0tYaEtpcHpuVTZyNVpkSXNBM0dKOGhyQzM2KzNlZkphLzRQQUJuY2gxcGUwcnM5SkdFZlVPdG1MT1JsTmpwL1BXRC8ySC82ZTFzV1BvUVdWTjZWd0VHS0N6TElTNnl1L2UyMDlnT2dLNUgwbWswZGFCV09mb1dOR3F0czRkYkNDRThZY0ltbmRXZHpaNE9RVXhpY244SklTYTY1Smgwdm5MWEQwaU9TZWRzN21FK1A3V04rdVlhVnMyN25jYzNmdGVaa0hSMHRsSlFuc09MNy8rVTB1cUNNWW1scE9vS3dKQ1c3R2pyYUtHOHRvakVhOE5SRzVwck9aTjdpSXlVZVgwZTMzT2VZa2RuRzNhN0hiM09RSHRuRzZjdW8xL1doQUFBSUFCSlJFRlU3U2NtUE5FdHhZRGNwV3ZJYlU5bWk0bEQyYnNvcUxpTVZxdEhvVkJ3TnZjd2x3dlBZck81OXBvMnR6Wnd1ZWdzbVNuem5kdTZrdnF1Z2ttdDdjMjh2TzA1bXRvYW1EZDlKYWR5RHJCdC82dVNlQW9oUEdaQ0RxKzEybTNVR1ZzOEhZYVl4T3FNTFZqdE5sU2pLTE12aEJDZUZoVVdQK2djeEFDL1lKNjg0NTk0ZmVmemJONzJTeDVjOTNXbXhHV00rSnBIejM5S1RVTTVXbzBldmRhSFRsTUhaeTRmeE44UVNHVEk0UFBsODRyUFliZmJTWXhPbzZLMm1IYysrU042cllIbHM5ZjNlYnhlWjhCc01YR3g0QlRWOVdVQWhBWkc4dUhubXpHYU8xaytlOE9JWDh2MTdIWTcvL1dYcHdjOTd2cEVzYjJ6amV5OEk0Q2Q2dnB5VW1Lblk3YVlLU2pQSWJmb0xEbUZaekNaTzFtVXRaYmxzemRRMjFqSm5tUHY4ZGJ1UCtEcjQ4K1V1RXppSWxMSVNKbkx4NGZlUks4emtCQTFsZjJuUDBhdDBuQXFaejlCL3FINDZBd1VsT1h3L21jdlliTlplV0xUOTRnTWlTWEFONWk5SjdaU1hsdkVyVXNlY000dkZVS0lHMlZDSnAwcWhSSmJIOThVQ3VFdU51eVNjQW9odklhUDNwZkhObnlIVjdmL21yemljNk5LT2kxV002Y3ZIM1QycWlrVUNpSkNZdG00N0JHVXlzSC9ybGJWbDZIVjZBZ0xqT1Q1dDMrRWo5NlhSOWQvdTk4aVJNa3gwMGlNVHVWdmUvNkVBZ1VMTWxhaDFlaFFLcFRNVEYwOHBEbVlRNlZRS0hqZ2xxOFBlbHh4WlQ0SHpuenNmSzVSYTV5VmIwTUNJNWlWdW9TcXVoTGUydlY3d29PaVdaaTVtbGxwU3dqMEN3RWN5N1I4WWRQZlUxRmJUSGJlVWZKTHpsTldYVUJVV0FLWGk4NXl6NW9uOGZYeDU4aTUzVmh0VnZ3TWdXeGE4UmlIc3orNVZoMDNrWHZYZkpYZ0FNZFNLeXZtYkNESVA1U1BENzNKNngvL2xxY2YvTW1RaHpvTElZUTdLT3dUZEt6RjNmdC80ZWtReENTM1pjWDNQUjJDRU1MTGZlMXJYK05IWDMzaGhsM1BaRGFpVVd2ZHNyU0cxV2JGWnJPaVZLcWNjek9IcXIyekRZUGVsOHJhRWtLRG92cGNDbVV3ZHJzZGk5WHNySUE3SHJXME4rRnZDQnpTc1ZhYkZaVlNSVjd4ZVZJVHN2bzhwbXNvOHNxNXQvWDVPMjl0YjZhOHRzaTVYTXR3L2ZoUFgrTWIzL2dHWVdGaGhJZUhvOUVNLzMwUlFuaW5DZG5US1lRUVFnajM2N25reG1pcFJwQnNkakZjS3hnMG1vcXJDb1ZpWENlY3dKQVRUc0Q1dSt3djRRUUlEZ2hqOWZ3Nyt0M3Zad2dZY2NJcGhCQ2pJZU1IaFJCQ0NDR0VFRUtNR1VrNmhSQkNDQ0dFRUVLTUdVazZoUkJDaUhFcUpUSFYweUVJNFJRWG5Ramdsam0vUWdqdklrbW5FRUlJTVU1MUdOdXByQ3YxZEJoQ1VGRmJUS2VwdzlOaENDRW1LRWs2aFJCQ2lIRXFMamFXcXJvU1Q0Y2hCSlYxSllTR2hxQlFLRkNwVk5MYktZUVlGa2s2aFJCQ2lIRnF3YUw1RkZSZDhIUVlRbkNsN0J4VHBxYWdWQ3JSYURTU2RBb2hoa1dTVGlHRUVHS2NtakZqQm9aQURVY3ZmT3JwVUlRWE81UzlHNFhPUW54OFBHcTFHcTFXaTFJcEh5R0ZFRU1uZnpHRUVFS0ljZXlSUngrbXJDR1BvK2YyZURvVTRZVU9aKyttckQ2WFpjdVhvbGFyOGZQelE2UFJlRG9zSWNRRW8vWjBBRUlJSVlUb20wS2hRSzFXODZXdlBNWXJtMS9qdlgxWFNZN09JQ28wbnVpd0JFK0hKeWFwaXRwaUt1dEt1RkoySHFYT3dvclZTMUNwVlBqNitoSVVGSVJhclpiaHRVS0lZWkdrVXdnaGhCakhsRW9sT3AyT0J4KzZuK1BIajVOejhSUkhMdXhFcHpWUVdsSG82ZkRFSkJNWG5VU25xWjJ3c0ZCUzBwT2RRMnA5Zkh3SUNRbEJwOVBKMEZvaHhMQkowaW1FRUVLTWMycTFHbjkvZjVZdVhVcG1aaWF0cmExWUxCWnNOaHQydTkzVDRZbEpTS0ZRb0ZRcW5VTnFBd01EMGV2MXFOWHkwVkVJTVh6eWw4TUx4QmxDcVRVMjAyazFlem9VSVlRUUk2UldxekVZREdpMVdvS0NnakNaVEpqTlpxeFdxeVNld3EyNmxrWFJhRFJvdFZvMEdnMXF0VnA2T0lVUUl5Wko1eml3TVdZT3FmN1JQSis3QTZ2ZDVyWjJad1FtY0ZmOEF1WUVKL05SK1NuK2ZHVnNxaDlHNkFMcHRKbG9Oc3VpMFVJSU1aYTZscXRRcTlYbzlYcnNkcnNrbkdKTUtCU0tYajlDQ0RGU2tuUjYyTHFvbVh4bHlsb1VRTERXbDU5ZGZOOXRQWktySWpPWUc1d01PQkxiZlZVWHVOSmE1WmEydTB6eGkrVGZzdTZsd2RUS0Q4KytSWnZWMk9keEJwVVdsVUxsMW10M01ka3NHRzNTaXl1RThBNlNBQWdoaEpob0pPbkUwU080S1hhdVc5dmNYNVBEZ1pxY0FZOVpHNW5GMTFMWDBmWFJ3UTVZYmU3cjZkeGM4RG1MdzlJd3FMUW9VZkRrbERYOHk5azMzTlora01iQVQyWStpSTlLUzVER3dJOW0zTWUvWjc5Tlp4OEo0TDlrM2sxbVlMemJydDNUem9xenZKQy9lMHphRmtJSUlZUVFRb3lPSkoxQXVONmZoYUZUM2RwbVFWdjFnUHZ2VDFqQ0k0bkxuTSt6RzR2NTZZVXRtTzFXdDhYUVpHN256YUtEZkRsbE5RRFRBMkpaSEpyS2tibzh0N1RmYUc3bmpSN3RwL2xIOHk5WmQvT1RjMzl6NitzUVFnZ2hoQkJDVEZ5U2RONWdLb1dTYjZTdVkwMWtsblBiK2FZUy92UENlNWhzbGw3SEx3bEw0NjY0QmFPNlhrL2ZTRnZIM1IwTFI5VFdhNFVIeUc0c2N0bjJZZGxKL05VKzNKK3dHSEQwR3Y5anhwMzg5TUlXYkhUUE04cHZyWExyZk5WZ3JSL3hobEMzdFNlRUVFSUlJWVFZRzVKMEF2dXFMbktvSnRmNWZFNUlNdjg0L1E0QUR0VGs4THZjbmIzT0NkSDU4YnY1VHdKUTFGYkRQNTk1M1dXL3BZK2V2bUN0TDkrYnRzbGxtT25CbXN2OCt2TDJQby92T2lmTlAzcjRMNm9mL21vZi9QMTlSblJ1Z0tidjgxNHZPb0NmUnMrRzZOa0F6QTlKNFR2cEcvblY1WStjeDd4MGRkK0lydG1mTlpHWmZDdHRnMXZiRkVJSUlZUVFRcmlmSkoyQURidkxQRVJ6ang1SHE5M1c1eHhGWTQ5aVAzYm84NWllNW9XazhPMjBEUzZKMjliUzQ3eFU4Tm1RNDdUYWJUZDgyS3BXcVViSjRBVXIvcFQvQ1pINlFHZmhvcFVSMDZrenRiSjVHSzlQQ0NHRUVFSUlNZmxJMGpuR3RFbzFqeWV0WUZQc1BPYzJzOTNLaS9sNzJGV1pQYXkyUHErK3hHOXlQM1ozaUFQNmZ6UHVaMlpRNHFESDJZRmZYdHJHLzh4NWpCaWZZQnJON1J3Y3BKQ1NFRUlJSVlRUVl2S1RwSE1NelErWndsTlQxeEt1QzNCdXEreHM0dWVYdG5LMWRlQkNReU1WNXhOQ2FVZjlvTWNaVkZwMEtnME5wamEzWGJ2TmF1US9MN3pITStrYitjV2xiVlFibTl6V3RoQkNDQ0dFRUdKaWtxUnpEQ2lBZjVoK0IwdkMwbHkySDYzTDQ3ZVhkL1M3bHVWbytLcDBmSEhLS3RaR3p1RG5sN1p5dUhiZ0NyVlBUYjJacGVIcGZGcDVudmRLanJrdFFTenZhT0Fmejd6bXN1Mmh4S1Z1YVJzZ3Q3bUNVdzBGYm10UENDR0VFRUlJTWJZazZSd0RkaUMzcGNLWmRMWmFPdm5MMWIzc3JiclE3emxhcGJyUDZyWDF4bFl1TlpjQlVOWlBEK2JLaU9sOE1Ya1Z3VnBmQUo1T1c4K1ZsdXArRThuRm9hbmNGSkVCd0szUnM3Z2xlaWI3cXkveGJzbFJTdHZyWEk0OVdWOUFkV2N6QUpVZGpRTzg2djQ5bU9DK3BITjcrV2xKT29VUVFnZ2hoSmhBSk9rY0krK1hIbWRhUUF3S0ZMeVF2M3ZBWWF6QldsLytjOWJEN0syNndEdkZoMTMySGFuTDYzZGR6VlQvYUo2Y3NwcDAveGlYN2VjYlM3RDNXSzdrZWxkYXE5aFZlWlkxa1Ztb0ZTcVVLTGdwSW9PVkVSa2NyY3ZqemFKREZMWFZBUEJCMlltaHZtUWhoQkJDQ0NHRTZFV1N6akgwaTB2YitsMEtwWXVmV3Mrek0rNG5XaC9FSTRuTENORDQ4T2Nybnc1NFRvSWhqSWVUbHJFb05OV2xybXhwUnoxL3p0L0RtUjVyYWM0SVRHQmg2QlRLT3VvcGJhL25ZbE1wTmNabS9wQzNtN2VMajNCZi9DSnVqcHFCV3FGQ2dhTVhkRkZvS2dkcmNuaWo2Q0RsSFExOXhqQlFWVnVUemVLeVJ1ZVB6Nzg3NE9zWmpwcHJ2YTVDQ0NHRUVFS0lpVUdTempFMFdNS3BWMm40VWRaOUpCakNBTWV5Sy91ckwvVjdmTEp2QlBjbUxHSnBXTHBMdXRkaTZlRE5va1BzS0Qvamt1eE5ENGpsWDdQdVJxZlVBSEMyc1lobno3M2ozRjluYk9HUCtaL3dYc2t4SGtoY3d1cUlURlFLUnlxNVBId2FTOFBUMlZ0MWdiZUtEbEZqZEUzMm5wLy9aWmNDU1QzOSt2SjJQcXUrNkh4K3VxRnd3TitERUVJSUlZUVFZdktTcE5OREFqUSsvRERyWHFiNlJRR09aVlIrZW1FTHVTMFZ2WTZkRzV6TW5YRUxtQm1VNExMZGJMZnlVZGtwM2kwKzBxczQwYXlnUlA0NTR5NW53dG0xN1pIRTVieGVkTURsMkJwak03L0wzY2w3eFVkNU5Ia0Z5OExTQVZDaVlHMWtGamRGVE9mbHE1K3hyZnlVVzE2N0VFSUlJWVFRd250NGZkS3BVaWpSS0ZRdTJ6Ukt0Y3QrZlkvRXJZdE8xYjFOQVgwZVk3WGJNUGZSMnhtbTgrZlpHZmNUNnhQaVBPNjVTeCtTM1ZqY1o0eTNSTTkwU1RodDJQbTA2anh2RmgyaXp0alM2L2liSWpKNE9tMDlhb1VTZ09QMVY4Z01qTWVnMG5KL3dtSmlmSUo1UG5jSG5UYXp5M2tWblkzODR0S0hiUFUvemhQSnE4Z01qSE8rd25OTkpTN0hubTBzSWtqajYzeWU0QnRLaEM2d3ovaUZFRUlJSVlRUTNzdnJrODZOTVhQNGNzcnFmdmN2RDUvRzh2QnBBN2FSNkJ2T0c4dSswMnY3NlliQ1h2TVpFd3hoL0dqR2ZZUnEvUURIL01mL3ZyaDF3SXFzejEvZVFmcjhHQUsxQnZaWFgrTHQ0c045enJWVW91QUxLVGR4Wit4ODU3WVB5MDd5bDZ0N1NmR0w0RWRaOXhHb01iQXNQSjBrdjNEKzUrSUhGTGZYOW1vbnI2V1NmOHQra3lWaHFUeVJ2SXE5VlJlY2hZVzYvQzUzcDh2enIwNVp5OGFZT2YyK0JnQ2RVb05XT2Z4YnpteXo5RXFRaFJCQ0NDR0VFQk9EMXllZE45S3lzSFNlVGwvdjdCVnR0eHI1ai9Qdk9aZEU2VStiMWNqUEwzMUFnNm1OeXM2K2x5MEoxd1h3bmZTTnp0NUpPL0I2NFFIZUxUa0N3TlhXYXY3bDdCdjhLT3MrSXZXQnhQcUU4TnpjeDNtejZCQmJTbzY1ekFYdGNyZzJqK04xVndlc2hEc2NqeVV0WjFQc3ZHR2Y5MW4xUlg1OWVidGJZaEJDQ0NHRUVFTGNXRjZmZEZaME5IS3NMdDlsVzdEV2wxVC9hTUF4MzdHZ3RiclhlUnFsbWpuQlNRQzBXMDJjNzJObzdKWFdLdUJhRDJUeVN1Nk1XK0RjVjI5cTVTZm4vMGJoZFQySS9Sa29NVjBWa2NGWHA5Nk1RYVVGSEFXSmZuUDVZdzdYNXJvY1Y5N1J3UGRPYitidnAyMWlibkF5YW9XS3g1SldzRHg4R2k5ZTJjT0ZwdEplYlE5V0RFa0lJWVFRUWdnaEJ1TDFTZWVKK2l1Y3FML2lzbTFaV0RyZm4zNDdBS2ZxQzNnaGYzZXY4MEsxZnJ5NDZHc0FWSGMyOGRPTDcvZlpmb1F1a08ra2J5RERPVDhTTGplWDg5K1h0ZzY0ZHVkUVJPdURlQ3IxRm1ZSEpUcTNWUnViK09tRjkvdE5adHNzUm41eS9tODhrTENFQnhLV29GSW9TZklONXo5bVBzU1I2OWJvSEVzSGF5N1RhdW5zZDc5V3FXWjFaT2FZeHlHRUVFSUlJWVFZVzE2ZmRQWkZvK3d1TEdTMldVYmN6dnJvMlR5UmNwTkxrYUZQS3MveHgvemRXT3kyRWJkclVHbTVKMzRSZDhUTmR5bUNkTERtTXIvUDIwbTcxVFJvRzI4WEgrWmsvVlcrbGJhZVJOOXdvSHVOenFOMWVYeFlkcEtMZmZSOHVzdmJ4WWY3bkUvYUpVaGprS1JUQ0NHRUVFS0lTVUNTemo3MHJFeHJIR0hTK2YxcHQ3TXNQTDFITzJiK2NtVWZ1eXJQOW51T0FnYWNQYWxScUZnZk01djdFeGJqci9aeGJ1K3dtdmpMbGIxOFVuVnVXREZlYWEzaSs2ZGY0YjZFeGR3ZHR4Q3RVbzBDUi9LNU9EU1Y0dlphUHFrOHg0R2FuRkgzeWdvaGhCQkNDQ0c4a3lTZGZRaldkaThGMG1SdUgxRWI3NWNlWjE1SUNucVZoaXV0VmZ3eVoxdWZGV2U3S0ZId3IxbjNjTDZ4aEMybHgxejI2WlFhMWtmUDRzNjRCUzZ4Z1dNNWxEL203YWJPMURxaU9DMTJHMjhXSFdKMzVUbStrTFNTRlJIVFVWemJsMkFJNDhzcHEvbGl5aW91TlpWeXN2NHFweHNLaHp3UFZRZ2hoQkJDQ0NFazZleER5TFhsVElBKzE4RWNpdnpXU242VCt6RlQvQ0o1bytnZzFrR0cwejZkdHA2NXdjbk1EVTRtVk9mSGkxYytKVXpuejhhWU9kd1NOUk0vdGI3WE9VM21kb3hXTTE5TVdUV2lHUHRTM2xIdlhEKzBpeElGbVlIeFpBYkdNeXM0aVdmUHZlTzI2d2toaEJCQ0NDRW1OMGs2K3hCbkNIVStyaGxoMGdsd3VEYTNWd1hadmp5V3RNSmwvbUpaZXowR2xaWmZ6bjBDLyt1U3pVNmJtZXJPSmhJTVlRUnFESU91SVRwU3V5dXpDZEQ0c0NCMEtzcHJmWjltdTVVWDhub1hWUkpDQ0NHRUVFS0kva2pTMllla2E0VjFiTmdwYWV1LzJJMDdiSXFaeTczeGk1elAzeTQrek1jVlp3RFlYUEFaMzB5OUZRQ1R6Y0t1aXJPOFczS1VEVEd6U1VnSUc5TzRDdHRxMkY1K21taDlFTGZHekdaMVJDYWZWMS9zZDUxUUlZUVFRZ2doaE9pTEpKM1hTVENFNFhOdHZjdnlqZ1k2YmVZeHU5WURDVXQ0T0hHWjgvbXV5ck84VVhUUStYeFA1VGxXaEUvalVuTVoyOHRQMDJ6dTZOWEdqb296dkZWMHlDM3hmR1hLV3BmaVJ3QVZuWTI4ZEhVZnJ4WjhqcXBIcGR6Ujh0Zm9DZElZK3QwZk1NQStJWVFRUWdnaHhNUWhTZWQxRm9ST2NUN09hUzRiazJzb2dLOU92WmtOMGJPZDIvYlg1UERIdkU5Y2pyTUQvejdJL0VtajFVempDSXNkWGM4MFFLVmVpOTAycW1WZXJ2Y2ZNeDl5VzF0Q0NDR0VFRUtJOFV2cDZRREdteVZoYWM3SEordXV1cjE5dFVMSjk2YmY3cEp3N3FnNHk2OXl0bUViY01HVWlTczlJTWJUSVFnaGhCQkNDQ0U4UkhvNmUwajFqMmFLWHlUZzZQVTcwMURvMXZZamRJRjhmL29tVXYyam5kdmVMVG5DYTRVSDNIcWQ4Y0pQcmVjYnFldUkwQWZ5L2RPdnVPemJYM09KRm5QbmtOckphNmtZaS9DRUVFSUlJWVFRTjRBa25UM2NFNy9RK2ZoZ3pXVzN6dWRjR3BiR045TnV4YURTQVk2aHMzKzl1cGNQeTA2NjdScmp5ZHpnWko1T1cwK3cxcmZQNGtQdkZoK2x1SDFzaXpRSklZUVFRZ2doUEUrU3ptdXlBdU5aSEpycWZQNVIrU20zdEt0UnFQanlsRFdzajU3bDNOWm1NZkxyeXg5eG90Nzl3M2M5cGF2NEVqaVM5d1JEZDNYZHJrSERScHVGZHFzUkFKc2I1NGNLSVlRUVFnZ2h4aTlKT25FTUEvMVcrbnJuODJOMStWeHByUnAxdTdPREV2bnExSnVKOFFsMmJpdHFxK0ZuRjdlNmJla1JsVktGWHFseFMxdEtoV0xFNThZYVFweVBleWFjeCtyeStYM2VMZ0JlTGR6UHE0WDdSeDVnRDEwOXhnRDJTVG9YVmdnaGhCQkNpTW5BNjVOT3RVTEY5NmJmVG9RdUVIQlVhWDI1NExOUnRSbW04K2ZMS2F0ZGloS0JvMEx0ODdrN0Jxd1NPMXliWXVheUtXYXUyOW9iaVJTL0NKZDVxZ0NkTmpNdjV1OWhUOVg1RWJXcFZhcjcvVDFwbFdwV1JFeDNQbSt6R0VkMERTR0VFRUlJSWNUWTgvcWs4d2VaZHpFN0tOSDUvTldDenludmFCaHhlK3VqWi9QRmxKdlE5ZWg5N0xDYStPdlZmZXl1ekI1VnJPUFZ2ZkdMNmRsSGVxVzFpdWN1ZlVqRktIcHp2NWw2S3lzaXB0TmhOZEptTVdLMldiSFlyVmhzTmlMMWdmaXF1M3M2cGRDUUVFSUlJWVFRNDVmWEo1MFhtMHFaRzV3TXdORzZQTGFXblJoVmUva3RsZGg3alBZODExVE04NWQzVUcxc0hsVzcvYW5vYktTa3pUMEZlVkw4SWduVCtRLzd2SmV2N21OMmNCSUdsWlpkbGRuOEtYOFBGcnQxVkxGY2JDNWxaY1IwRENxZHkxRGE2NVcwMTAycXViRkNDQ0dFRUVKTU5sNmZkUDZ0NUNoVC9DSXhxSFU4ZDJuYnFOdkxiNjNrMTVjLzRydlRidU9WZ3YxdUswalVuMk8xZWJ3MHl1SEFYYjZkdG9IVmtabkRQcS9hMk13ZjgzZmpwOWF6dmZ5MFcySXBhYS9ERHZRM3k3VGRhdVJFM1ZWZUt0aUhWWW9TQ1NHRUVFSUlNVzRwN0hiN2hLekNjdmYrWDdpdExiMVNndzI3VytkYStxdDlhTEYwdUswOWI2ZEVnVUtoY0NhaGxodVFhRzVaOGYweHY0WVFRZ2doaEJDVG5kZjNkQUp1WFkreml5U2M3bVhERGhQeit4RWhoQkJDQ0NHOG10TFRBUWdoaEJCQ0NDR0VtTHdrNlJSQ0NDR0VFRUlJTVdZazZSUkNDQ0dFRUVJSU1XWWs2UlJDQ0NHRUVFSUlNV2Fra0pBUVFnZ3hRV1JuWjNQaStDbEtTMHJ3MGZ0eXBURFgweUdKVVVwSlRLWEQyRTU4ZkJ6ekY4d2pLeXZMVWExZDBkK2lZWk9UTjkzYjhwNExieVJMcGdqUkQxa3lSUWd4bm14KzZSVTZtbTBraEtjUkdScFBWR2ljcDBNU2JsSlpWMHBWWFFrRmxSY3hCR3A0NUxHSFVLdlZLSlhlTVNCdDgwdXYwTkZrSlNFaTNXdnViZWQ3WG5FUlE1Q2FSeDU3Mkt2ZWMrRjlKT2tVb2grU2RBb2h4b3NYZnZzaTBVRlRXWkN4eXRPaGlERjI5TndleWh2eitlSlhIME92MTZOU3FUd2QwcGlTZTl2NzNuUGhuZVRyRkNHRUVHSWMyL3pTSzBRSGV2ZUhjbSt5YU1aYW9vT244dXJtMTJsdGJjVnF0WG82cERIejhrdXZFQjA0eGV2djdVVXoxaExqSmUrNThGNlNkQW9oaEJEalZIWjJOdTFOTmhaa2V2ZUhjbSt6T0dzdHBqWTRmdnc0UnFNUm04M202WkRjTHZ0c05oMk5WaFprcnZaMEtPUENJaTk0ejRWM2s2UlRDQ0dFR0tkT0hEdEZZa1NhcDhNUUhwQVNrOEhGOHprME56ZFB5cDZ2RThkUGtSaVo3dWt3eHBYSi9wNEw3eVpKcHhCQ0NERk9sWlNXRUJrYTcra3doQWRFaGNaVFUxTkRTMHNMRm91RkNWcUNvMTl5Yi9jMjJkOXo0ZDBrNlJSQ0NDSEdLUitkd1NzcWVZcmVvc01TMEduMW1NMW1UQ2JUcEV0QTVON3ViYksvNThLN1NkSXBoQkJDakZOWGkvSThIWUx3b05LS0lxeFdLeWFUYWRMTjhaTjd1MitUK1QwWDNrMlNUaUdFRUVLNFZXVnRDUjNHOWo3M3RiUTNVVnlaNzdaZW5JN09OcmUwTTE3WjdYWVphdWxsNUQwWGs5R0VUVHBUL2FNOUhZS1l4T1QrRWtLSWtYdjMweit4WmU5Zit0eDM2ZW9wWHZyd0Y1Z3RwbjdQYjJ5cDQrZWJ2MGRsWGFsejI4RXpPemx3Wm9mTGNUVU5GZno4bGU5UlVubWwzN2JNRmhQUHZmb1A1QlNlNlIxTHdXbWVmL3RITkxYV0QvYVNlckhaYkx5NTgvZnNPUFRXc004VlFnaHZvL1owQUNPVjdCdEJYa3VGcDhNUWsxU3liNFNuUXhCQ0NMY3htWTNzT2JhRmhwWWFIbG4vclRHOVZsMWpGZlZOMVN6S1hEUGlOb29xY3JIWnJJUUhkMzhCYUxQYk9IRnhIMHRucmtPcGRIeG5mclhzRWpxTm5waUlwSDdiS3E3TXA2MmpoWml3eEY3N3N2T09vRUJCb0YvSXNHTlVLcFVFK0FWei9PSStacWN2RzlQNWlkTGoxVnVIc1owRFp6N21Vc0VwV3R1YjhEY0VrUnc3alZYejdzRFBFT0J5N0IvLzloT3E2c3Q2dFRGdjJncHVXL0dveTdibXRrYjJISHVQL0pJTG1DMG1vc0xpV1RYdmRsSmlwL2M2LzJ6dVlZNmMzME5kWXlWNnJZR01sSG1zV1hBWFdvMXUxSzlQM25NeDJVellwUE9XcUJsOFVwbU5EZm1mVXJpWEVnVzNScy8wZEJoQ0NERnFSbE1uWjNJUGNlanNUbHJhbTVnU2x6SG0xN3hZY0FxQTFJUVpJMjRqcC9BTUlZRVJYQ201QUVDQVh3Z1p5WFBaZTJJcmhlV1h5U3M1UjJGRkxzMnREVmh0Vmw1OC82Zk9jNFA4UW5sdzNkZXByQ3ZGWnJOeS9zcHhRZ0lqYU8xb3ByV2oyWEdNZnhobWk1Rzg0bk9zbkhzYkpyT3h6emcwYWkwS2hhTGZPRythdTRuY29yTlUxNWRKVVp3YjdMV1AvNWU2eGlveVV1WVI2QmRDVlgwcHAzSU9rRnVVelZQMy9KdEw0dGxoYkNjOE9KcjB4Tmt1YmNTR3UzNVowZHJlekYrMi9qZWRwbmJtcEM5SHE5RnhPdWNBcjMzOEd4N2Q4QjFTWXFjNWp6MXdaZ2VmSG4rZitNZ3BySnk3aWZLYVFvNWQyRXQxUXptUGIzeG13UHRHQ0c4MFlaUE9xZjVSM0J3MWsxMlZaejBkaXBoa05zYk1JY1V2MHROaENDSEVxRFMzTnZEODJ6L0VZcldRa1R5WFM0V25iOGgxeitZZEJ1QVA3LzQvbCswaEFlSDgzYjAvSFBUOERtTTdWMG92b2xRcW5VTjBzNll1NUxibGp4QWVITTNGZ3BPa0o4M0d6eERJbm1OYldKQ3hpdERBN3IvWlBucGZBTjdkODMrMHREVml0cGhRcTlTOHZPMDU1ekYzclB3Q1pUV0YyT3cyOXAzOGtIMG5QK3d6bGlkdSt4NnY3L3p0Z1BIYTdYWStPdkFhSHgxNHJjLzlxZkZaM0hmelU0TytiakU4SVFFUlBMVHVteTdKNWJFTGU5bHg2QzJPWDl6SDZ2bDNPTGQzbXRxWkVwZkJtZ1YzRHRqbVp5Yy9wTG10Z2NjMlB1Tk1NR2RPWGNRTGYvc3hueHo5RzAvZDg2OEFOTFhXODluSkQwbUtUdU94amM4NGU5N2YzL2NTMlhsSHlDM0tKajFwbHJ0ZnNoQVQyb1JOT2dFZVRWckc0ZHBjV2l3ZG5nNUZUQkloV2o4ZVNWcnU2VENFRUdMVWJIWWJLYkVaTE14YVEwcnNOSDd5NHRmSC9KcUY1Ym5VTjFXek1ITTEwV0VKenUxSHozK0t6VGEweGU3UFhENkVqOTZYN3p6MFg4NFA4MTAyTFgrTVFQOVFBbnlENk9oc1E2dlJzV3pXclh4MmFodHJGdHlGcjQrLzg5aW5IL2d4UlJWNXZQTFJyL2pDcHU5eDhlcEpibGwwTHdxRmd1YTJSclorOWpMenBxOWtRY1lxY2dyUEVCWVVSVmhRRkFBZkhYZ05vNm1EOEpBWWJsL3h1TFBOZmFjK3hOOFF5THhwSy91TXZkM1l5bzVEYnpGditrb1NvMUlCOFBjTkd0b3ZUd3pMM2F1LzNLczNjY2JVUmV3NDlCYTFEZDNUcjJ3Mkd5YXpFYjNPTUdCN0ZxdUZjMWVPRVJ1UjdOS2pHUm9VU1ZyQ1RDNFZucWErdVlhUWdIRE81Ui9EYXJPeWROYXRMdmZvMHBucnlNNDdjdTJMRVVrNmhlaHBRaWVkQVJvRHY1Ly9KTC9OMjhHeHVueFBoeU1tdVBraEtUeVR2aEVmbGRiVG9RZ2h4S2dGK1lmeTBLM2Z1S0hYUEhSMkozNCtBZHk4NkY3VXF1NlBHQWZQN2lROHlMVkEyOGxMbjVNY000Mm9zSGpuTnJQRnhPSHNYY3hNWFV4TGU1TnplNEJ2RUFxRmd2aW9LYzV0MlhsSG1KWTBCNXZkeHVuTEIxazY2MWFYcEJQZ1RPNGgwcE5tWWJmYk9YTHVFMjVlZUE4S2hZSTl4OTVEcmRhd1pzRmQrT2dNdkxMOVZ5eWJkU3NaS1hNcHJzeW5wT29LajI3NE5nYTlMMWxURnpqYks2c3BJTC9rZ3N1Mm5ycUdGaS9LV3VOTVlNWFk2R3Y0cXNWcUJuQkpNRHVNanVyR2V1M0FTV2RWWFNrbXM1SGttUFJlK3hLaVU3bFVlSnFLbWlKQ0FzSXByc2hEb1ZDUUdKM21jbHhFU0F3K09nUGxOVVhEZmoxQ1RIWVRPdWtFOE5QbytVSEdYZXl0dXNDcGhnS0sybW9vYWEvemRGaGlnb2czaEpMZ0c4YmM0R1RXUkdaNU9od2hoSml3S210THlDKzl3TTBMNzNGSk9NMFdNM1ZOVldSTmNVM1Vzdk9Qc3ZmRVZqWXNlNWc1NmNzQVI2K1VqOTZYbXNZSy92ZU5IemlQZldUOXR6aDQxbEc1ZG1IbUd1SWpwMUJRbnNPakc3N2RienhHVXljWHI1N2tnVnUrMWl2T2Mvbkh1UE9tSi9DNWxwelliRFlVQ2tlUDFlNmpmeU0xUHF2UCthOHBzUmtjUGY4cERjMjFCQWVFOWRwZlVKYUR2eUZRRWs0UE9aZDNGSUNFcUtuT2JaM1hsdTZ4MjIwMHRkYWowL3FnMS9yME9yZSt1UnB3elBlOVhwQi9LT0NvcXR4MXJMOGhFSTFhMCt2WUFMOFE2aHFyUnZsS2hKaDhKbnpTMldWMVpDYXJJek05SGNhNDl0eHgrTGlnKy9uakdmQkVIM2xXZmlOOGJaZmpzVm9KNzl3Qi90TDVKNFFRWWdDN2pyNkxRZS9Idk9rcnFhd3JkUmJXS2F5NGpOMXVKK202SHFUSE56N0Q5b052OE9IbnIxQmFkWlVOeXg1R3A5WHp4S2J2QVFwKysrYS9zbnJCbmFRbnpzWmlOUk1mT1pXVGx6Nm5wYTJSbk1MVEtGQlFYVjlHVVVVZTRLZ2thdEQ3RVJVYVQxSk1HdWZ5aitMcjQwOUs3SFJLcTd2LzhZc0tpK2VwdS8vVnBZZlZack9pdXBZb2YrRzI3Mkt4V3ZwOGpWUGlNZ2p3ZFZTc1hiZjRQcGQ5Wm91SjgvbkhtSjl4MDZoL2wyTDRycGJsc08va2g0UUhSNVBaNHd1TzltczluVDNuN2diN2g3RXdhdzBMTTFjN2UweTdrbE5kSHdtcFZxTUh3R1J4Rkp6cU1MYjNxcERiUmEvMXdXSTFZN1BaZWcwUEY4S2JUWnBobHA3b0FBQWdBRWxFUVZTa1V3d3VvRWNGYjdzZGF2dVpDanMxQ09aRXdPbHFzTmhnU3g1OFFmSjVJWVFRL2JoY2RKYkM4c3ZjdnVKeGFoc3IrZlBXbnpFemRURWJsejNNMmN1SDhOSDVFaGVSNG5LT1dxWGgzalZmSVNRZ2dnTm5QcWE2dm96SE5qNkRRZS9uUEVhdk5SRG9Gd3pBbWdWM2N1bmE4RldOV2tkMFdBSVhycHpBWW5Na2lIa2w1MUFySFI5cmttTFNLQ3kvVEd0N0U3OTg3Uit4WHB0UCtxdlgvd21BdFF2dWRpYWRWcHNWazhWSWUwZkx0YmExYU5SOWY5T3FWQ3Baa0xtS0E2Yy9adW5NZFM2Sng2bWNBNWdzUnVaT1d6RzZYNllZdHVNWDlySHJ5RHY0K3dieDBMcHZ1dlMwQi9nR2Mvdkt4OUdxZFZoc0Z1b2FLemw5K1NBN0Q3OU5jMXNEdHl5NkY4QjVqeWdWdlJORkJZN0V0Q3RCdGRtc3ptMkRIU3VFY0pDazA0djQ5UndGb29EcTl2NlB2VC9ka1hRQ3ZKY0xEMDhIalh4aEo0UVF2V1RYd0k0Q3lHdUFncWJCang4cXBRSlNCajlzWEFqMERTRTJJcG5aNlV0UktCVGNzL3BKdGgxNGxiTHFBcHBhNjVpZnNhclBYaCtGUXNHYUJYY1M2QmRDVVVVdWJaMHR2UDNKQzRDajUvRGcyUjJjelR0TVJ2STg1azN2VHVabXBTMW1WdHBpd0RIazhUZHYvaXYzclgySzBNRHVOWlpYenQzRS9NeFZBTlEyVkxEOTRCdmNzL3BKRkVvbElRSGR4elUyMTJLMzJ5a296MkhsM05zR2ZhMExNOWR3OHRMbjdEajhGdmV0L1NvQUxlMU43RHZ4QVhPbnJlaHoyTzFvMUhiQTlndHdyQVZhcldDYkJDdkZ1ZXZlTnBtTmZQRDVaaTVlUFVsSzdIVHVXZk1WRE5lcUYzY0o5QXQyRHQvdXNqQnpEWDk2Lzc4NGN1NFRsczlhajQvZTE3bTJabGR2cHV0MU9nSFFhUnk5b0ZxTnJzL2pBSXptVG5RYXZTU2RRbHhIa2s0djBuT0lyQUtvR1NEcFhCZ05DZjVRM0FLdFp0aFpBSnVtOUgrOEVFSjRveGZPd0x1NWppL2xNc0xna2VtZ2N0TVhkQXJnMEI3M3REWFdvc0xpZWZqV3A1MGZ0TE9tTGlBcUxKNi9mdkJ6QUJabXJoN3cvSG5UVnpCditncGEyNXVKajNUOFkxTlNtVTlvWUNRUkliSE9PWFhERVJFUzQzeXN1dFlEbWhpZDFpdjVMYXJNUTZsUVVseVpUM05iSXdHRFZKdlZxRFdzWC9vUWIrNzhIVWNqcHpCditrcmUrL1JGWjJFaWR6Tm9ZRllFSkVTRFJjR2tXSjNjSGZkMmUyY2JyMjcvTmRYMVpkeXk2RjRXejdoNXlJbWVueUdBNlVsek9IWmhMeldORlNSRVRTWFFMd1NBcHBiZWRVRzY1bkoyZmFrUjZCOUtSVTFSbjBOb0cxdnFDT254NVljUXdrR1NUaS9TTSttMEExVURKSjBBRDB5RFh4eDNQSDR6QjI2YlFqK0RTWVFRd3Z2ODlDanNMWWE3VStGTE04QXdCditpSG5KL2syUG0raDZteHBZNk9veHRMSmw1eTVDVFJqOURBS3ZtM1E3QTBYTjdtSlkwaDVtcGkzb2Q5K3ZYZjREUjVKZ2pZcitXaHYxcHkzODZoelorOTlIL2R2WmM5VlJkWDBaTFJ4TkdZNGV6QXUyWjNFTmtUVjFJVlgwcEp5OTk3cksrWTMvU0VtYXdmUFo2ZGg1K20zUDVSNm11TCtQeGpkOTFGaVp5SjRNYUVzSWdQQncwdmV2V1RGaWp2YmMvK1B4bGFoc3JlR1REdDEyV09Ca3FzOFVFZE0vWGpBbExSS0ZRT09jSTkxUmNsWTlTb1NUdTJoY2lzZUZKbEZaZHBheTZ3S1dpY20xakpSM0dObWFtTGg3SlN4SmlVcE9rMDR1NEZBT3lnOUhxNk1YMDYrY2ZzVnVTNE1Wc2FEUkNaUnNjS29ObHNUY2tWQ0dFR05jT2xzR2VJdmptSEVmU0tWelZOVlh6L3I2L0VoWVV4YXA1Z3lkeEErazBkVkJWVjBwaWRQY3YrczZibm5ET3dXdnJhR2JyWnkremZzbUQrQmtDQVVmbDJxMzdYcUtsbzRuV2RzY1B3UDl0K1U5OGZmeEpqcGxHMXRRRlhDNDZTMm5WVmRiTXY0dXErbEwybmZpQWhabXJleTI5MHBlc0tRczVldjVUeW11S1NJNlpSdVMxd2tsaTdGWFdsWkpibE0zaUdUY1BtbkMyZDdiaW8vTjE2UVd0cmkvbnd0VVRCUGdHRXhuaStHRGpvL2RsYWx3bSthVVhLS3N1SkRZaUNZQzZ4aXB5aTg0eUxXbTI4NHVWcnZmK1lQWk9Ib3o4dXJQdGcyZDNBakE3ZmFuYlg3TVFFNTBrblY2a1p5R2hyaTdMbW5id0MrejdlSlVDN2ttRHY1eHpQSC83c2lTZFFnZ0I4RllPVEErZEhBbW4yV0ptMTVGM1dENTd2WE9JNFdqVU5WYnh5dlpmWTdQYnVQL212K3R6V1ltaGF1OXM0ZVZ0ejVFY000MzR5Q21ZTFVhTTVrNlNleVFhWFVNZjQ2T21Pb2MvbWkwbTFHb055VEhUQ1BJTHhXdzFzZVBRVy96Z1M3OXhGZ2xxYktuamc4ODJrNUV5ajZTWU5HSWpram1jdlpzUFAzK0ZCOWQ5dmQraG1xM3R6UnpLM3NYeEMzc3grUGlUTldVQlozSVA4ZnQzbm1YNTdQWE1TbHM2cXRjc0JsZGVVd2c0NXVydU9iYWx6Mk9Xejk2QVRxdm5WTTRCc3ZPT01DVXVBMStmQUdvYks3bDQ5UVFBZDZ6OGdzdjdmUE9pZXltcXpPTzFqLytYdWROV29GS3BPWjF6QUsxR3o4M1hDZzRCeEVZa01TdHRDV2R6RC9QcTl2OGxPWFlhWmRVRlhDNDZ5NUtadHpnVFdTRkVOMGs2dlVqQWRUMmRLQnhKWjNJL1NTZkFYYW53MmtWSHIraUZXamhURGJObHFvSVF3b3RaYlpCVEQwL084SFFrN3RIUjJVcEJlUTQ1aGFkNWNOMDNpSXRJSG5GYmVTWG4yZkxwbjBHaDROSDEzeVk4T0hyRWJWbHRWajQ1K2g2eEVjbXNtbmM3ZTQ1dndXUTJjdmpjYmpKUzVya1VEYnFlUnEzbDd0VmZkajR2cWJvS2RNL3RyR21vNFBVZHY4Vkg3OHVHcFE5ZE8wZkRobVVQOGRhdVA3RDk0QnRzV1BxUXkzeTlzdXBDVHVYczUxeitNV3cySy9NemJtTFYvRHZRYTMyWW1icVluWWZmWnZ2Qk4vajB4Rll5VStZemMrb2k0aUpUcEtETUdPZ2FXcDFmZW9IODBndDlIak0vWXhVNnJaNkVxS25rRlovamJONFJUS1pPREhvL3BpWE5ZZm5zRFM3emZnSENnNlA1NHFidnMvdm8zemgyWVM5cWxacmttR25jdk9qZVhrUEViMS94T01IK1laektPVUJ4WlI3QkFlRnNXUHFRTEpralJEOGs2ZlFpTGtubnRYOERCNnBnQzQ2NUpQZW13ZXVYSE0rZlB3WC9kNnVqOHB3UVFuaWozQVpIQmRIVVlFOUhNancvL01vZit0d2U0QmZNazNmOEU2L3ZmSjdOMjM3SmcrdSt6cFM0akdHM3YrUFFXeHk3c0pld29DZ2VYUGVOQVpQQ3dkUTBWR0N4bW9rTWplUGg5VTl6dGV3U2g3TjNjOS9hcHlpcHVzS2Z0LzZNUlpscmlBNVBSS1BXOHNqNmI5SGEza1JUYXoxV200V0V5S25vdFBwZTdkcnNOazVjK0l3OXg3WVE0QnZNRnpiOXZjdFEydlRFV2F4ZGVEZDdqbTF4RktoWmZCOTV4ZWU0ZVBVa2RVMVZxRlVhWnFVdFllbk1kUzVWYWhPalUvbnEzZi9DcFlMVEhENjNtNU9YUHVma3BjOHg2UDFZTVdjamk3TFdqUGgzSVhwYk12TVdsc3k4WlVqSEprUk41VXQzL01PUTI0NEtpK2Z4MjU0WjlEaWxVc25LdWJjTnFlS3hFRUtTVHEraVZ6c3FMSnB0M1FXQmF2cFpxN09uUjZiRDlxdU91WjJGemZCeEFkdzJVZXI0Q3lHRW03V1pIZi9WcVR3Ymh6djU2SDE1Yk1OM2VIWDdyOGtyUGplaXBETWhhaXBxbFlhYjV0MCs2dUdsV28yT3FOQjRIbG4vTGZSYUgwNWQyazl5N0RReVV1YVNrVEtYaUpBWWpsL1l4OEd6TzdCWUxTN24rdmtFOE13alArdTM3Y3VGWjVreGRTSHJGdC9mWjdHaFpiTnV4ZDhReEpuTEJ3a0xqR0ozK2Jzb2xVcHVXWFF2czlLV3VLd2oycE5Db1hER1YxWmR5Sm5jUXhSWDVwR1pNbjlVdndzaGhKZ01KT24wTWdGYXFITXNONFdkZ1pkTjZhSlhPeW96L3NveEJZSy9ub08xQ1k3dFFnZ2hKZ2VkVnMvanQzM1hPZWR4dURKUzVwR1JNbS9RNHhabXJXWmgxc0JMcUFUNmhmQ1Z1MzdnSE41Njkrb3YwOTdaNnR3L0ozMlpjKzFGbTgyR3hXckdicmVqVUNoUUtsVzlsckdJajB6aFIxOTFyUC81Nkladjk3bG1hRTh6VXhjNXErWSt0dkdaWVNmUnNSRkp6a0kwUWdnaHdFMnJpWW1KSXVDNkwzVUhHMTdiWlVNeUpBVTRIamNhdTRmYkNpR0VtRHkwR3QyNG1ZUFlNekgwMGZzU0doVFo3M0ZhalE2ZFZvOVdvME90R3ZnYjBjRVN6dXRKVVNBaGhCZzlTVHE5VE1CMVgyQVBwYWNUSEhNNG41N2IvZnlkeTFBN2hLRzVRZ2doaEJCQ0NPOG1TYWVYNmRuVHFRQXEyb1orN3V3SVdCRGxlR3kyd1oreTNScWFFRUtJNjZRa1RvSTFXY1NJeFVVbkFveWIzbWQza251N2I1UDVQUmZlVFpKT0wrTi9YVStuelE3TnBxR2YvODA1M1pWcjl4UkJYb1A3WWhOQ0NPR3F3OWhPWlYycHA4TVFIbEJSVzB5bmFmSU9LWko3dTdmSi9wNEw3eVpKcDVlNWZuZ3RESDFlSjBDY1AyenNVYm4ydDZkR0g1TVFRb2kreGNYR1VsVlg0dWt3aEFkVTFwVVFHaHFDUXFGQXBWSk51cDR2dWJkN20renZ1ZkJ1a25SNm1jQWV3MnZ0MS80NzFIbWRYYjZZQmZwclN3VmNySVA5OGtXbEVFS01pUVdMNWxOUWRjSFRZUWdQdUZKMmppbFRVMUFxbFdnMG1rbVhnTWk5M2R0a2Y4K0ZkNU9rMDhzRTlsNlNiTmhKWjVBT0h1bXhoTnNMWjhCaUcxMWNRZ2doZXBzeFl3YUdRQTFITDN6cTZWREVEWFFvZXpjS25ZWDQrSGpVYWpWYXJYYllWWGZIdSs1N2U0K25ReGtYRG1Ydm12VHZ1ZkJ1Y2pkN0daZWs4MXBYWjNscm40Y082TDQwQ1BWeFBLNXFoL2Z6UngyYUVFS0lQanp5Nk1PVU5lUng5Sng4T1BjR2g3TjNVMWFmeTdMbFMxR3IxZmo1K2FIUlRNNWxXeHozZHI3WDM5dU85enpQSzk1ejRiMVV6ejc3N0xPZURrTGNPSzFtMkg3VjhiaHIxRWFRRGxZbkRLOGRsUkpDZk9EQXRhRzE1MnZnNWlUd2xiK1JRb2hKcnJ3VlBpbHlyRjhjWVJqYmF5a1VDaFFLQlZrek16aDA4ak11NUoyaTA5Z0pnTDhoY0d3dkxtNllpdHBpOGt2T2N6RDdZOXFzTlN5L2FRa3FsUW8vUHovQ3dzTFE2WFNUcnRmTDIrL3Q3dmQ4TzYzV1d1ZDc3dS92VDJobzZLUjh6NFYzRzNnRlpUSHB1TXpwdERzU3orRXNtOUxUMmdUNE1CL08xMEtuRmY3ak1QenZXc2RTTEVJSUlkeERxVlNpMCtsNDhLSDdPWDc4T0RrWFQzSGt3azUwV2dPbEZZV2VEaytNVWx4MEVwMm1kc0xDUWtsSlQzWU9yL1R4OFNFa0pHUlNKeDlkOS9aRER6L0FzV1BIdk9iZUh1dzkxK3Yxay9ZOUY5NUxrazR2NDFLOTlscDJXRGFDNGJWZGZyQVludHdCblJaSFVhRjNMOFA5NmFNS1VRZ2h4SFhVYWpYKy92NHNYYnFVek14TVdsdGJzVmdzMkd3MjdIYjc0QTJJY1UraFVLQlVLcDNES3dNREE5SHI5YWpWay91ald0ZnI5Y1o3dTYvMzNNZkhCNVZLNWVuUWhIQzd5ZjJYVFBUaXF3RzEwbEg0UjRGaldxZkpDZzJkRUt3ZmZudVJCbmhxSnZ6bTJ0SXBmejRIaTJJZ3dkK2RVUXNoaEZDcjFSZ01CclJhTFVGQlFaaE1Kc3htTTFhcmRkSi9PSi9zdXBiSTBHZzBhTFZhTkJvTmFyWGFhM3E3dlBIZTl2YjNYSGdmU1RxOVVLQVc2anBkdDVXM2ppenBCTGhqS254YTdCaG1hN0hCVHc3QkMrdEFKZU5zaFJEQ3JicVdVbENyMWVqMWV1eDIrNlQ5VU81dHV1WTQ5dnp4SnQ1NGIzdjdleTY4aXlTZFhpaEExenZwckdpRHpMQ1J0L21EeGZDbGp4MjlwZ1ZOOFBKNStQS00wY1VwaEJDaU4vbHdLaVlydWJlRm1MeWtEOThMQmZVb0p0VDFwMzBreTZiMDFEWE10c3NibHlDM1lYUnRDaUdFRUVJSUlTWStTVHE5MFBVVmJHSDBTU2Z3LzltNzc3QTRyblB4NDkrdExMMzNya1lUYWdqMWdwclZYZVFpVzY2eDA1eDdZeWR4NmkvSlRiMDNUbktUNjlpSmt6aXg0eDVYV2E2UzFTV3JBUklTSUJDaUNRU2lpRjYzNy83K0dGaDIyVVVWaEdEUDUzbjJZWGRtZHVZc00wTDd6bnZPZTdoOU1renR5NVpha2JyWkdzelh2MTlCRUFSQkVBUkJFTVl1RVhTNklmdWdzei9WZWEzVHBnejJvM21nVmd6czgvbFR3N05mUVJBRVFSQUVRUkRHSmhGMHVxRUFGd1dEaGlQVENWSTMyeS9iamVYOHBBSnlHNFpuMzRJZ0NJSWdDSUlnakQwaTZIUkRnWGFaenY0S3MyMDYwQTlUVjloTlV3YTYyUUw4TGdlNkRNT3piMEVRQkVFUUJFRVF4aFlSZExvaCsweW5oOTM4dzhPVjdRVDQzcHlCYnJadE92ajFVV21jcHlBSWdpQUlnaUFJN2tVRW5XNG93RVdtRTRadlhDZEF0STlqTjlzVGpkSTBLb0lnQ0lJZ0NJSWd1QmNSZExvaCs2RFRQdnM0bkpsT2tMclp6b3NhZVAxNk1Sd1g0enNGUVJBRVFSQUV3YTBvUjdzQndvMW4zNzNXYURlT3MzNllnMDZBSDgrRHIrMGNDR2gvZFJSZVdDMFZIQklFUVJDdVRrRkJBY2R6ODZpdHFjRlQ0MDFGVmVsb04wbTRUaFBpSjZQVjl4SWJHOFBzekF5bVRwMktUQ1pESnBOZC9zM2ppRHRkMitLY0MrNUlaclZheFZBN043VG1QVEJacE9kV3BKbFRNaVBnTjB1Ry8xalZuZkNOWFFPRmloTDk0ZmxWb0JKNWRrRVF4cURqRGZERGcvQ241WkFXY3ZudGg4dXJMNytHdHROQ1hPZ1V3b05qaVFpT3VYRUhGMFpVUTBzdGpTMDFuR3NveHN0ZnhaWUg3a1dwVkNLWHU4ZC9sSysrL0JyYURqTnhZVWx1YzIzYnpubDlNVjRCU3JZOGNKOWJuWFBCL1lpZzAwMXQvaGhhdE5KenF4VmtNb2p4Z1pmWGpjenhEdGJDTDQ4TXZGNFJEeithT3pMSEVnUkJHRW1qRVhUKzdibC9FaGt3aWN6VXJCdHpRR0hVWkJmdW9hNjluRWUrOGdBYWpRYUZRbkg1TjQxaDR0cDJ2M011dUNkeE84Vk4yVStiUWw5dmpycWVrYXN3dXlRR2JwMDA4SHBQTlh4VVBrSUhFd1JCR0VkZWZmazFJdjNkKzB1NU81bWJ2b0xJd0VtOC91cWJkSGQzWXpZUDAzeG1ONkZYWG42TlNQK0pibjl0ejAxZlFaU2JuSFBCZlltZzAwM1pqK3YwVTBzL0xWWm82aDI1WTM1akJrd09ISGo5bDVPUTN6Unl4eE1FUVJqckNnb0s2TzJ3a0pubTNsL0szYzI4cVNzdzlFQnViaTU2dlI2THhUTGFUUnAyQmZrRmFOdk5aS1l0RysybTNCVG11c0U1Rjl5YkNEcmRsSDBGVzMrNzV5TlJUS2lmVWc2L1dqUVE1SnF0OE5NdnBER2ZnaUFJZ3JQak9YbkVoMDBaN1dZSW8yQkNWQ3JGcDB2bzdPd2NsNW12NDdsNXhJY25qWFl6Ymlyai9ad0w3azBFblc0cXlDN1Q2YWthZUY0M2pITjF1aExpQ1Q5YllPdlJTNjhKZm5BQVduVWplMXhCRUlTeHFLYTJodkRnMk5GdWhqQUtJb0pqYVdwcW9xdXJDNVBKeEhncndTR3ViV2ZqL1p3TDdrMEVuVzdLUHVoVTJsWG9Ic2xNWjcvcFlmQmt4c0RyWnEwVWVPcE1JMzlzUVJDRXNjVFR3OHN0S25rS3ppSkQ0dkJRYXpBYWpSZ01obkVYZ0locjI5bDRQK2VDZXhOQnA1c0s5SFM5dk80R0JKMEFHeWJDNXVTQjErYzY0TDhPUytOS0JVRVFCRWxsZGRsb04wRVlSYlgxMVpqTlpnd0d3N2diNHlldWJkZkc4emtYM0pzSU90MlVmYWJUYVBjM3JYNkV1OWZhKzhvMHlMTHJXWlBYQ0gvSXZYSEhGd1JCRUc1ZUxSMFg2ZFVOL1o5U1krc0Z6dFdkSGJiamFTOXhyQ3RodFZveFc0Wi9ISjdWYWhWZExkMk1PT2ZDZUNTQ1RqZGxIM1QyR2dlZTM2aE1aNzhmem9YMDBJSFhuMWZCbTJkdWJCc0VRUkNFa1ZGVWVZSS92djU5MmpxYnIvcTk3K3o2SzZmTGM0WmNuMTk2bEwwNUgxeHlIKzFkTGZ6KzFhZG9hS20xTFR0ODZuTU9uZHJoc0YxVFd6Mi9mKzBwYWhvcWh0elhHOXVmZFhxZnZaYysvQzNIQ25kZnNqMkNJQWp1U2puYURSQkdSNkJkME5taEI3VUNER2JvTWtDM0VYeFVRNzkzT0NubDhPdEY4SzI5VWhkYmdKY0tJZHdiVnNUZG1EWUlnaUNNVnhXMXhSek8vNXk2cGlwa3lBZ0pqR1QrdEZXa0pzNjZJY2R2YVcra1I5ZUZqNWYvZGUybm83dU5qdTRXaDJWZFBlMFlUSHJPTnpoUCtod2JQaEdaVEVaMWZTa1dpNW5Rd0VqYk9vdlZ3dkhpL1N5WWRndHl1WFR2dmZMQ0dUeFVHcUxDRW9ac2cwN2ZpOEdvSDNMOXBOaXBITTcvbk16VUxOUXFqeUczdXhZaTQrVk1xKy9sMEtudG5EbVhSM2R2Qjc1ZUFTUkdKNU9WY1NzK1huNE8yeHBOUnI0NCtSbUY1ZG4wYUR2eDl3a21NeTJMek5Rc1pES1p3N2FkUGUzc3lkbEtlVTBSUnBPQmlKQllzakkyTWlFNnhha04rYVZIT1haNkR5M3REV2pVWHFST3lHQjU1dTNEY3Y3Rk9SZkdHeEYwdWlrL3RSVHdtU3pRWTRRSkFWRFpMcTJyNzNhY1QzT2tlYXZnZDB2aDY3dWdSU3N0KzIwMmVDcGhRZFNOYTRjZ0NNSjRVbHBkd0ZzN255YzZOSUY1NlNzeG1nd1VWUnpudmQwdmtKV3hrU1d6MWcvcjhWcmFHK25vYm5WWWR1RmlKUnExRnpVdUFrTlhFcUtTYklHZ3ZiTHpCUnpPLzl4aG1VN2ZpOGxzNUlOOUx6bHQvNDI3ZjQ1S3FhYWs2aFJCL21GVTFCUUI0T2NUUkdyaUxQWWQvNUNxdXJPVTFSUlNWVjlLWjNjYlpvdVpmMjc3alcwZkFUN0JiTDdsY1pmdDdPaHU1ZFZQL3Vpd3pHUXhZVERvK1B2N3YzSlluaGlkekliRkQxelI1eGV1M0J2Yi8wUkxleU9wRXpMdzl3bWlzYldXdkpKRGxGWVg4TlZOUDdFRm5sYXJsWGQzLzQzeW1pTFNKODBoTkRDSzRzb1Q3RGp5TmxwZEQwc3pOdGoyMmQzYnlVc2YvaGFkb1plWlNZdFFxenc0V1hLSU43WS95LzFybjJSQzlFQXhpa09uZHJBM2R4dXg0Uk5aTW1zRGRVMVY1QlR0NDJKYkhRK3UrNVpUTUNzSTdrNEVuVzRzd0VPcUhBc1E1QUdWZmN2cmJuRFFDVkxtOWZkWjhNUnVLZE5xc2NMUEQ4UFBGNHJBVXhBRTRWcG85VDNjbnZVbHBrMmVhMXUyWk9aNi9yNzFWeHc2dFoxNTZTdUhOU09YWGJTWDQ4VUhYSzU3ZmZ1ZnJtZ2YzM3ZvajNoNmVObGVWemVVRWVRZnh1elVwU1JHSldObElQdHpPUDl6R2xwcXVIUDVseDMyNGVuaGpVcXBScXZ2cGFLMkdMbGNiZ3RNcDA2YXcvcEZXd2dOaktUNDNBbVNFbWJnNCtYUG5wd1B5RXpOSXRnL2ZHQS9HbThBU3FwT0FhQTE5TkxTMFVoSjFTbThOYjVrcGkzRGFyWFMwZDFDZ0crSVF4c01SajE2b3haZnJ3QUNCNjBUaGtlUVh4ajMzdklmRGxuTm5LSjk3RGp5TnJuRisxazIrMVlBaWlxT1UxNVR4T0taNjJ6TDVrNWR3UXRiZjgzaC9CMWtwQ3l4N2VQQWlZL3A3R25qZ1hYZnNnV1kweWJONVcvdi81TGQyZS96MVUwL0JxU2JEZ2RPZkV4QzVCUWVXUGN0MjQyU2JmdGZwcURzR0tYVkJTUWxUTDlodnd0QkdBdEUwT25HZ2pRRFFhZWYzZmVPRzFsTXlGNmNyeFI0Zm51Zk5IMktDRHdGUVJDdTNiVEo4NXl5TFI1cURVbngwOGsrdlpmMnJoYkNnb2J2ait2S09adkl5dGhvZTIwMEdYanVyWit3WVBvdHpFdGZlVVg3MEtnOTJYZjhJd0o4Z2dFd21ReTh0K2NGSGxqN0pQLysvQytZekFORkNNeG1FMWFzL09PRC8zSFlSMlpxRml2bmJ1TFUyU040YXJ4NTh0Ny9jY3FlYmxqMEFQNit3Zmg1QjZEVjlhQldlYkJ3K21vTzVIM0M4c3piOGZiMHRXM2JIN0NhekViYU81c3Byem5OL0dtcnlNcllTSGxORWZ1T2Y4akRHNTRpMnE1cjd0YTlMMUpWZDVhdjMvVXp2UHFDVjJGNDNiSHNVYWZyTzMzU1hIWWNlWnZtdG5yYnNsT2xSMUFxbE15ZnRzcTJUS1ZVa1ptYXhZNmpiMU5XVThqTXBJV1l6Q1lLSzNLSURrdDB5R2dHQjRRekpXNGFaNnBPMHRyWlJKQmZLSVhsT1pndFpoWk1YKzF3YlMyWWRnc0ZaY2Y2Ym1pSW9GTVE3SW1nMDQzWkZ4UHlzaHZEZWFPTENkbWJIQWkvWHdyZk95QUNUMEVRaE9zeFZQYytvOGtBZ01ZdW96Z2MxQ29QaDh4cDVZVXpXS3dXRXFLUzhkTDRYUEYrYWhzcmJVSG54SmcwSnNTazB0SFR4dmNlK29QRGRqdVB2VWROUXptUDNmNURwMzBZVFFhT0Z1eGsydVI1ZFBWMjJKYjdlUWNnazhtSWpaaG9XMVpRZG96a2hKbFlyQlpPbmozTWd1bXJIWUxPSDMzcFdRQmUzUFkwaWRFcExNKzh6Ylp1VW13YW1XbFpITXo3aFB2Vy9DY0FSL0ozVWxGYnpQMXJueEFCNXdoeWRYMzMzNVRvdjdhdFZpdm5HOHFKQ0lsRG8zYWNLeTR1Y2pJQWRVM1Z6RXhhU0dOTExRYWpuc1NvSktmOXhrVk81a3pWU2VxYnFnbnlDK1Y4ZlJreW1ZejR5Q2tPMjRVRlJlSHA0VVZkVS9Xd2ZFWkJHRTlFME9uRzdJc0pxUlVEejJ1NmJueGI3S1VFaThCVEVBUmhKQmlNZXM1VzV4UG9HNEx2ZFJiM3VaeHpGMG9BNk5GMjJycW9EaVV4S2hrUHRmU2ZVbnRYTThFQkE5MWM1MDVkenAvZitTOCtPL1NtdzN1TUpnTVdpNW5mdi9xVTAvNldabXpFVStOTlUzczlmL3IzajJ6THQ2ejVKb2Z6cFFxMGM5S1dFeHMra1hOMUpkeS85b21yK214dmJuK09sbzVHaDJYUHZmVVRxZjNkTFdqVW5yeS81eCsyZFE5di9DNSszZ0ZYZFF6aDZoV1daUU1RRnpFSmdLN2VEa3htbzhzdXpnRyswbzJOamk2cFFGVnI1OFcrNVVOdjIyNjNyYStYUHlxbGM5VkZQNThnV3RvYm5aWUxncnNUUWFjYkM3Szc2YWV3NjNsVTNlRzg3WTBtQWs5QkVJVGhaVEtiMkxyM1JYcTBYYXpLdW12RUM1MmNxNU9DemcvMnZZUktxWGE1amNWaXhtd3g4L1U3LzR1d29DajBCaDF0WGMwRStZVTViUGZ3aHFld1dDd3U5K0dLcDRjWFV5Zk9CbVE4OTlhUFdaWjVHMG54TXpDWmpjU0dUK0xFbVlOMDliUlRVblVTR1RJdXRsNmd1cjRNa0NxU2VtbDhpQWlPSlNGcWl0TytPN3JieUVoWjRqQyt0TE83RGFWU05XUkcxM09ZczhxQ3M4b0xKZXcvOFRHaGdaR2tUY3dFcEdKVEFCNkRzcHdBSGlycEpvZkJwTC9zdHVwQjIycjF2VTRWY3Z0cDFKNll6RVlzRm92TG9saUM0SzVFME9uRzdMdlhhbzFTUmR0T2cvUm8xMHVGaGtaVGYrRDUzZjJnTnc4RW5qK2VCMHRqUjdkdGdpQUlZMGxuZHh2djdubUJDeGZQc1dUV2VvZmlRaU9ocGIzUjFtM3g1Tm5EZkduajk0Z0ljZjdEL2NHK2w2aThjSVlnZnluSXRHSmwxZHc3bmI3USszcjU4OWJPNTJsb1BuL1pZMy9samg4N2RmWFZxTDN3OTVFcTVDM1B2STB6NS9JQVVDazlpQXlKbzZqaU9DYUxDWUN5bWtLVWN1bnJVWC9RcWRYM1lqRHB5U3Y1Z3NQNU8zanN0aDhTRlJwdjIvL1d2UzlTMTFURmY5enpTMUcxZEJUa0Z1MW41N0YzOGZVTzRONWIvZ09sUWpwL0Zvc1pBTG5NT2ZqclAwLzlQODJYMmhiSGJTMFdzMjNaNWJZVkJFRWlnazQzWnQrOXRsVUw4ZjVRMkNTOXJ1cUFHV0d1MzNjanBRVEQwMHZoaHdjR0FzOWZIWVhHWHJqSGVkaUZJQWpDRFpkL0VUNnZnb3AyNlRGYzVES1lNQXo3S1R0L21tMzcvNFhaWW1MVHNzZVlPaWx6R1BaNmFYbG5ENkdRSzFnNVp4TjFUVlVjTGR6Rkhjc2VkZGltbzd1Vk0rZnlXRFJqclMxSTBLZzlIUXErMk92cDdTUTJmQktaYVZrdTF6ZTAxTERqeU50WXJWWmFPNXY0OU5BYmdOUU45M0QrRHZMTGpwS2FtRUZHeW1MYmU2WlBtY2YwS2ZNQXFldmtzMi85bUx0V2ZKWGd2aUM0bzd1TmJmdGY0bnhET1ZhckZWL3ZBSmJNWEkvZXFLT21VYXI1cmpkb0thbzh6dXlVcGRSZVBPZXliYkhoMTM0bW03WHdXUkhrZEVGMzMvK0RZOTF3WGRzR281NlBEcjVLY2VVSkprU25zR241bHgzRzBhcjZianpvalRxWDd3WHdVRW1aemY2YkZQM1pUTWR0ZFU3YnV0cXUvMWdlS28wSU9nVmhFQkYwdWpHSG9GTW5GZkc1MllKT2dQUVF4OEFUNElWOGFUN1JKek5HdDIyQ0lMZ3ZyUW1lUHdWYlN5SE1DeVlGd0lMbzRkdS9ERGl5NS9yMmNiTGtNSjhjZXAySTRGZzJMZit5TFpnYVNTYXppWUt5WTB5T1M4ZFQ0ODJpbWV0NGY4OC9tSjJhWlF1K3JGWXIyNCs4aFVidGRjV1ZiVUdxdnV2bjdYcE9yODd1TnR0enRkS0QySENwV0ZCTlF6bkIvdUdFQlVYYnh1WmRLWmxNUm1kM0d3dW5yNmI0WEI2cGlSa3N6ZGpBWDkvN2hXMThuOUZrUUNGWGNLcjBDS2RLai9UOURxU0NOa3FGTk9idkJ3OC9jODFkTGIxVU1EME00aUxCSklOeEVITU95N1hkcSt2aDljK2U0V0xyQlZiTnZaTjU2U3VkQWowLzcwQmtNcG5UL0xFd01ENnpQOHZ1N3hNRURJenhkTFZ0Lzc4ZmY5OWc2cHVxWFhhaGJlOXFzZTFURUlRQklpbXFJQzBBQUNBQVNVUkJWT2gwWS9iZGE5dDBFRy9YbTZtcTg4YTM1MUxTUStDUHkrQ0hCNkZMS3J6SXh4WFFvWWYvTncrVVl0aUVJQWczMkJ2RlVOZ01ENmJCdzJramM0d2oxL0hlQ3hlcitQVFFHMHlPVGVldWxWKzFaUk5IV3M3cHZmUm91NWcvN1JZQVVoTm5jVEk2aGExNy84bFg3dmgvZUdsOE9KRDNDYVhWQld5KzVmR3JtaXYwMU5rakZKYm51RnhudFE2TStmVHg4ck5OMzVKZHVJZmtoSmt1dXhRLzgrYVAwQnVrdWNQNngyais0NFAvdG5XUi9QYjl2K1diOS80YUdDaU1CUEQ0WFQ4RDRNU1pMOWg1N0YyK3V1a250b0NrVjlmTmMyLzloQlZ6TnpFN1pja1ZmN2FoZUNraExnUkNRMEhsWExkbXpMcWVheHZnbzRPdjBOeGV6NWExVHpoTWNXSlBwVlFSRmhSTlhWTVZScFBSb2ZEUCtjWnlBT0lqcENxMlVTSHh5R1F5MjloZWUrY2J5NUhMNU1UMDNjaUlEazJndHJHU0N4ZlBPVlJDYm01dlFLdnZZZHJrZWRmNTZRUmgvQkZCcHh1ekR6cGJkSkJnVjhqd1ppZ21ORmhTRVB4bHBUVEc4NkkwM3ArRHRkQitBUDVuQ1dnVWwzNi9JQWpDY0Nwc2hzZG53SjNPdFdadUNvZnpkMkRGeW0xWmo5eXdnTE5YMTgwWEp6OGpNU3JabHRXVXlXVGN1dlJoWHZyd3Q3ejI2ZitSRUpWRTl1bTlMSjY1anFUNHE1dkxNRE10aStXWmQ3aGNkNzZoakRlMlB6dmtlM1VHTFkwdHRjVDNUWlVCY052U2gyMWorWHEwblh4NDRCWFd6TitNVDE5bDMvNU1wU3R0bmMxOGZ2UnRva0lINXVlMFdxM3NPUEkyWGhvZlpreFpjRldmVGJoeURTMjFsRllYTUM5OTVaQUJaNy8waVhQWW5iT1Y0OFg3YlYyM2pTWWp1VVg3OFBVT1lHS3NkTWZJVStQTnBKZzB5bXVMdUhDeHlqYnZha3Q3STZYVitTUW56TEIxM1owNmNRN1pwL2R5dU9Cek5vYy9ic3V3SHM3L0hJQVpTZUxjQzhKZ0l1aDBZNTVLS1VOb3NraVBVTHZpZXRVM1dhYXpYNVFQUEw4S2ZuQmdZT3hVUVJNOHVRZCt1M1QwaXg4Smd1QStKZ2JjdkFFblFGMVRGU3FsbWlOOVg0UUhpd3BOSUNWeEprYVRrWjNIM21YUmpEVzJMb2JYNnZPajcyQTBHVmcxN3k2SDVYN2VBYXhiZUI5djdYeWV4dFlMVEk1TFo5bnNXNjk2Lzltbjk1SjlldTlWdjY5WDE4VXJuL3loTHhpZWlOR2tSMi9Va1dnWHNQUjNvWXlObUhSRjNaQUQvVUo0Wk9QM3lDbmF4OS9mL3hYUllRbG8xRjZjcXl2aFM3ZCsvNFlGK3U2b3Jxa0tnT2EyZXZia2ZPQnltMFV6MXVLaDFwQ1psa1YrMlZGMjUyeWxxYTJlSVA4d2lpdFAwTnpld09aVmp6dWNwNVZ6NzZTNm9ZdzN0ditKV2NtTFVTaVVuQ3c1aEZxbFllWGNPMjNiUlljbE1IM0tmUEpMai9MNlozOGlNVHFaQ3hmUGNiWTZuL25UVmhFZU5Jejk3QVZobkJCL0VkMWNxQ2ZVOTBqUExWYkhDclp0T3NkeG56ZUxBQS80MHdyNHIwT1ExemNWVmtVN2ZHTVgvRytXRkpnS2dpQ010RW11aHhiZU5IUUdMUWFqM3BaOUdXeG0wa0pTRW1laTFYVnpycTZFa3FxVGJMN2xHOFNFSlY3VDhZNFY3cWF3UEljbHM5WVRFUnhqVzk3U2NaRmpCYnM0ZWZZd2Z0NEJCUGlHVUhhK2tGYy8vVC9tVDF2RnBKaTBLeTY2a3BtYVJkWVF3V3BOUXpsdjdYemVhYm5aWW1aMzlsYWl3eExKeXRqSW50d1BNQmoxSEMzY1JlcUVqQ3NlNTJwMU1ab3lLalNlZFF2dkl5UWdnbjNIUHdSQXBWUnpzdVFRczFPWEVoSVFjVVg3RnE1T2Y1Zm84dG9peW11TFhHNHpPelVMRDdVR2xWTE5RK3UvdzY3czl5bXBQb1hKWkNReUpJNzcxenpCaEpnVWgvZUVCa2J5eUlidnNpdjdmWEtLOXFGVUtFbU1TbWJsM0R1ZHhnTnZYUHdnZ2I0aDVKVWM0bnhER1lGK29heGRjQyt6VTVlT3pJY1doREZPQkoxdUxzZ3U2R3pWRGFwZzIzbHpCcDBnZGFWOWVnbjhOaHYyOUZYUXY5Z0xqKytTNXZLY0tjYndDNEl3UWlyN2VsbE1DUmpkZGx6T0R4LzUweFZ0NStjVHlHTzMvb0EzUC84enIzN3lSemJmOGpnVFkxS3Y2bGhhZlM5N2M3Y3hPWFlxUzJhdXA3dTNrN0thUWdyTHNxbXFMMFd0OG1EQjlOVXNtckVHbFZMTnFiTkgySi8zTWYvZThXZThQWDJaRWplTnVJaEpKQ1hNUU9OaW5zUitDb1hTWWM3TDQyY09Tc3RsQ3M2ZXowY2hWK0JwVjcyMHFhMGVrOWxJZUhBTTk2MzVUeW92bk9Gb3dTN3VXdkZWYWhvcmVQSERwNW1idHB6STBIaFVTalZiMW55VDd0NE9PcnBiTVZ0TXhJUk9vTEE4R3l0V0xyWmVJQ1ZoRmthVGdZYm1HdXBiemxOVmQ1YnltaUlVY2dVTHA2OW0vclJiS0szTzUwakJUbktLOXBFUU9ZWE10R1drSk02OHF0K25jR256cDYwYXNzcXhLOTZldnR5ZTljZ1ZiUnNSRXN1RDY3OTEyZTNrY2psTFpxMW55YXoxVjl3T1FYQm5JdWgwYzRGMjNWSGJkSkRnNTFqQjltWU8zdVF5K05FOENQZUdOODlJeTNxTThQMzk4S1YwMkpKeTZmY0xnaUFJRWsrTk53K3NmWkxYUDN1R3N2T0ZWeDEwZW5wNHNXbjVsNWtRbllKTUp1T05IYy9TMkZKTGdHOHdLK2Jjd2N5a1JRNVRXY3hNWHNqVVNYTTRYWjdEaVpLRG5EeDdtSXR0ZGFSUHVycjVRNnZyU3JuUUpFMVQ0cUhTc0diQnZTamtBd1A4MVNvUElvSmoyYkxtbTJqVW51U2QrWUxFNkdSU0o4d2lkY0lzd29LaXlDM2F6K0g4SFpqTUpvZDkrM2o2OGEwdFQzUG8xSGE2dFoyRUJrWXlkVkltSGQydHZQekovNkpXZWhBZk9ZWDFpN2FRa2pqTFZoQnArcFQ1VEpzOGo1S3FVeHpNKzRTeTg0VWk2QlFFd2UySm9OUE5CZG5kVUc3VkRpb21kSk9PNnh6czBYU1lFQ0JsUFkwV3FaejhTNFZRM0N3RnBkN2pxTnFmSUFqQ1NQRlFhM2h3L2JkUktkWFg5UDdraEJtMjU1dVdQWVpXMzBOcytNUWh1ODZxbENwbUppOWtadkpDV2p1YlVDcFVEdE5QOUZlSTdmZlk3VDkwMnNlZEs3NTh5VGI1K3dUeDVkdC9aTnZ2SGNzZXBWZlhiVnMvTTJraE01TVdBbUN4V0RDWmpWaXRWbVF5R1hLNUFybGN6bmNlK0ozVGZ2L3pubDhSNEJzODVHZVR5V1NrSk00a09XR0dVekFyQ0lMZ2pzUkVFMjV1OEZ5ZER0T20zSVFWYkllU0ZRdC9YZ2toZGtIMHNYcjQrczZiYi9vWFFSQ0VtNVZhNVRFc2s5cUhCa1lTRnpIcGl2Y1Y1QmVLbi9mSTlGZTJEMlE5TmQ0RUI0UVB1WjFhNVlHSFdvTmE1WEhKUWtDQmZpRlg5TmxrTXBuRE5CMkNJQWp1U2dTZGJpNW9VTkJwbitrc2I3L3g3YmtlRXdQZ2hkWFNuSjc5Nm51a0FrTmYxSTVldXdSQkVBUkJFQVRCblltZzA4M1pCNTF0T3FreXJGOWZ6eXFkU1pxL2N5enhVOE1mbHNIZFNRUExER2I0eFJINFc3NVVvVmNRQkdHc21CQS8rZkliQ2VOV1RHUTh3TEJrbjI4MjR0cDJiVHlmYzhHOWlhRFR6ZGtIbmMxU0JYTGk3Y2QxanFFdXR2M2tNdmphZFBqWkFsQVAxSlBndmJQd3pUMEQxWG9GUVJCdWRscDlMdzB0b3F1R082cHZQbyt1YjJxUThVaGMyODdHK3prWDNKc0lPdDFjNkVEbGVWcjYvczRsMkkzckhDdkZoRnhaSEFQUHI0SXd1ODk0dGhXK3NnTStxUmk5ZGdtQ0lGeXBtT2hvR2x0cVJyc1p3aWhvYUtraE9EZ0ltVXlHUXFFWWQ1a3ZjVzA3RysvblhIQnZJdWgwYzRFYVVQVDlUZXMwZ01uaU9LNXpMQlVUY2lYQkQvNnhHbGJFRFN6VG1lR1pFL0NqZzlDdUg3MjJDWUlnWEU3bTNObWNheXdhN1dZSW82RGlRaUVUSjAxQUxwZWpVcW5HWFFBaXJtMW40LzJjQys1TkJKMXVUZ1lFMjFWOHZkZzdxSUx0R001MDl2TldTVk9uL0d3QmVOa1ZJOHh0Z0VlM3c5RzYwV3ViSUFqQ3BhU25wK1BscnlLN2FPOW9OMFc0Z1k0VTdFTG1ZU0kyTmhhbFVvbGFyWGFvd2pzZURGemJlMGE3S1RlRkl3VTd4LzA1Rjl5YnVKb0ZoMmxHbWdiTjFWa3h4aXJZWHNyaUdIaHBMYVNIRGl6ck5NQlBEOEh2Y2tBcnBsSVRCT0VtdE9YKys3alFWa1oyb2ZoeTdnNk9GdXppUW1zcEN4Y3RRS2xVNHVQamcwbzFQcWRka2E3dGNyZS90cVZ6WHVZVzUxeHdYNHFmLy96blB4L3RSZ2lqSzdkaFlPeG1SZ1NrQnNPMk10Q2JwZTYyNnllQTF6ajUyK2VsZ3RXSlV2WXovK0pBTmR1S2R0aFZCUkUrRU9kMzZYMElndURlaXByaFJDUE1qWVRrNEpFOWxrd21ReWFUTVhWYUtrZE9IS0NvTEErZFhpb3I3dXZsZjVsM0MyTkZmZk41eW10T2M3aGdPejNtSmhZdG5ZOUNvY0RIeDRlUWtCQThQRHpHWGRiTDNhL3RnWFArR2QzbVp0czU5L1gxSlRnNGVGeWVjOEc5RFQzenNlQTJRdXdLN1RUM1NqL2ovYUd3U1hwZTFlbllCWGVza3dGM1RZSE1DUGpGWVRqZkpTMXYxc0xQRDhQc0NQak9iTWNDUklJZ0NLTkZMcGZqNGVIQjVudnZKamMzbDVMaVBJNFZmWTZIMm92YStxclJicDV3bldJaUU5QVplZ2tKQ1daQ1VxS3RlNlducHlkQlFVSGpPdmpvdjdidnZlOGVjbkp5M09iYXZ0dzUxMmcwNC9hY0MrNUxCSjJDUS9mYVpyc0t0cmFnc3dNeXdtOTh1MFphdkIvOGZUVzhXQ2hOcDlMdmVBTjhhVHM4bUNiTjk2a1E0L2dGUVJobFNxVVNYMTlmRml4WVFGcGFHdDNkM1poTUppd1dDMWFybUlCNFBKREpaTWpsY2x2M1NuOS9melFhRFVybCtQNnExdjk1M2ZIYWRuWE9QVDA5VVNnVWwzK3pJSXd4NC9zdm1YQkZRdTNIZFBabE91M0hkWTdsYVZNdVJ5V0hyMCtIckZqNGZjN0FaOVdiNFo4RnNPTWNmQzhUMGtKR3Q1MkNJQWhLcFJJdkx5L1VhalVCQVFFWURBYU1SaU5tczNuY2Z6a2Y3L3FueUZDcFZLalZhbFFxRlVxbDBtMnlYZTU0YmJ2N09SZmNqd2c2aFNFem5mM0crclFwVnlJNVNKcGE1ZjFTZUtVSWRIMUZoV3E3NE1tOXNEb0J2allEL05TajIwNUJFTnhiLzFRS1NxVVNqVWFEMVdvZHQxL0szVTMvR0VmN2h6dHh4MnZiM2MrNTRGNUUwQ2s0ak9sczZnczY0KzB5blpWdUVIUUN5R1ZTZDlybGNmQmNIaHk2TUxEdTh5bzRmQUh1VDRYYkowc1pVa0VRaE5FZ3Zwd0s0NVc0dGdWaC9CSmZuUVdIN3JVdFdyQUNBUjREV1QyZGFTQUQ2ZzZDUGVIbkMrRTNTeHgvTjkxRytIcytQUHdaN0ttV2ZrK0NJQWlDSUFpQ0lGeWFDRG9GbEhMSGJxTXQvVjFzN2JLZDd0REZkckRNQ0hobEhXeEpjU3dtZExFWGZwTU5YOWtCK1UyajF6NUJFQVJCRUFSQkdBdEUwQ2tBRUdyZnhiWi8yaFQ3Y1ozanVKalFwYWdWOEdnNnZMd09Wc1JKMDYzMHErcUVwL2JCRHcvQ09UY015Z1ZCRUFSQkVBVGhTb2d4blFJZ0ZST3FhSmVlTjd2SWRGYTdlVkFWNlEwL21nZGJVdUVmQlhDc2JtRGQ4UVk0MFFDckV1Q3g5UEUxcDZrNzBiVkRiN01Wb3hhUXlURHJSN3RGZ2oyRjJvclZDaW92SzU3QlZqVCtvdkNHSUFpQ0lJd1ZJdWdVQU1kTVozL1FPU0ZnWUZsL1FPcnU0djNnMTR2Z2JDdjg5UlNjYnBhV1c0R2RWYkR2dkJSODNwY2lCYXJDMk5CYUFmb3VLMWF6Q0dCdVZtYURkRzcwSFRMMFhSYVUzbVlDRXF4aWlnRkJFQVJCR0FQRS85UUM0SmlkNnc4Nkp3Y09kQ2V0YUFlVDVZWTM2NmFWRkFUUExJZW5sOEFrdStEY2FJSFBLdUdoVCtIbmg2RmNCT3Mzdll0RlVwWlRCSnhqaUVXT3NVdEo4eG5RYXJXWXplYlJicEVnQ0lJZ0NKY2dnazRCY0p5cnMzOU1wMFlCY1gzak9zMVc5NWs2NVdyTWpvQy8zUUkvblE5eHZnUExyVWhUcm54OUozeDdMK1EyakZvVGhVdG9yUUNUVHRRaEhvdGt5TUNrb3JYQ1NuZDN0d2c4QlVFUUJPRW1Kb0pPQVhDY0dzUitlcFNrb0lIbnBhMDNyajFqemRKWWVHa3QvR29ScElVNHJpdHNoaDhkaEs5OERudk9nMFhFT0RlRjNsYlFkMXB4TEE4bGpDMHlaRVlOYmZWYTlIbzlGb3ZvamlFSWdpQUlOeU14cGxNQUlNUkY5VnFRdXRqdXJKS2VsN2JkMkRhTlJmT2pwTWZaVm5pOUdJN2FGUnc2MXdHL09RWXZGc0RkU2JCdUFuZ29ScSt0N2s3YkFsYUxDRGpIT2psSzZQV2lzN01UbFVvMTdzZDNGaFFVY0R3M2o5cWFHancxM2xSVWxZNTJrNFRyTkNGK01scDlMN0d4TWN6T3pHRHExS2x1V1NUTG5hNXRjYzRGZHlTQ1RnRnd6SFJldEFzNlJhYnoyaVFGU1ZuUEM5M3dSakhzcVphNktJUDArLzNMU1hqNU5LeUloNDBUSWRILzB2c1RocDlSSzdLYzQ0WENxcUdycXhGL2YzK1VTdVc0L2VMMjZzdXZvZTIwRUJlYXhJd0ZLNGtJamhudEpnbkRwS0dsbHNhV0dnN3R5U1h2K0NtMlBIQ3ZXeFhKZXZYbDE5QjJtSWtMYzU5cjIzYk9kK2VTZC93a1d4NjR6NjNPdWVCK1pGYXJWWFQyRXdEWThEN28rb1pGYmIwZC9OUlM4YUMxNzBsakZHWEE5cnRBS2Y0ZVhyVldIYnh6Rmo2dEFLM0plZjJrQUNuenVUSUJ2TVN0b0J1aXNkQnFxNGdxakcwbTlIUjdWaEFkSFkydnIrK0lmMmw3cHdSZUtJQnZ6b1RiSm8vb29Xeis5dHcvaVF5WVJHWnExbzA1b0RCcXNndjNVTmRlemlOZmVRQ05Sb05DTWI2N3hJaHIyLzNPdWVDZVJQZ2cySVM0R05lcGxBL00xMmxGVkdPOVZrRWErUHAwZUdzalBKb09BUjZPNjh2YjRkazh1T3REK0cwMkZEYU5UanZkaVFnNHh3OGxIcGpOWmd3R3c3Z2MxL25xeTY4UjZlL2VYOHJkeWR6MEZVUUdUdUwxVjk4YzkwV3lYbm41TlNMOUo3cjl0VDAzZlFWUmJuTE9CZmNsZ2s3QlpxaHhuYUtMN2ZEeFZzR1dGQ240L09sOHlJeHc3T0JwTU1PdWF2ajJQbmprTTNpN0JEcjBvOVpjUVJnenJGWXJKcE9KOGRaNXA2Q2dnTjRPQzVscDd2MmwzTjNNbTdvQ1F3L2s1dWFPMnlKWkJma0ZhTnZOWktZdEcrMm0zQlRtdXNFNUY5eWJDRG9GbTdBaGdzNHBnUVBQejRxZ2MxZ281VkxGMjk4c2dYOXZoRWVtUW9TMzR6YTEzZkNQQXJqN0kvaitBZmk0QXRwRkFDb0lidVY0VGg3eFlWTkd1eG5DS0pnUWxVcng2Ukk2T3p2SFplYnJlRzRlOGVGSm85Mk1tOHA0UCtlQ2V4TkJwMkFUYmhkME50b0huZmFaVGxIQmR0aUZlTUlEcWZEYWV2amZMRmdSQnlxN2Y1a1dLK1Exd3A5T3dOMGZTdk4rZmxBR0xkcWg5eWtJN21pOFpUa0JhbXByQ0ErT0hlMW1DS01nSWppV3BxWW11cnE2eG1VV1gxemJ6c2I3T1JmY215aFpJdGlFMldYYUduc0duazhLa0xxQVdvR3FEcW00a0NnbU5QeGt3SXd3NmZHRVVhcDR1LzBjbE5rRitsYWtlVDhMbTZVS3VNbEJzQ1FXbHNRNFowb0ZRUmo3UEQyODNLS1NwK0FzTWlRT0Q3VUdvOUdJd1dEQXc4TmpYRlZtRnRlMnMvRit6Z1gzSm9KT3dXYW9US2RTRGhNRHBHSTNWcVJzWjJyd0RXK2VXL0ZXd2EyVHBFZHROeHlzZ1VPMXpwbm1rbGJwOFVLK2RITmdjUXdzallNWW45RnB0eUFJdzZ1eXVteTBteUNNb3RyNmFvY2lXZU5wT2cxeGJiczJucys1NE41RTBDbllESlhwQkpnY09GQzU5bXlyQ0RwdnBCZ2ZxZmpRbGhSbzBrb0I2QmUxVU5RczNRVG9WOTR1UGY1MUdxSjhZSGFFOUpnVkJocnhMMTBRaERHb1I5dUZoOW9UcGNMNWoxaGRVelZCL21GbzFKNHUzbmxqZFBhMDQrY2Q0TFM4Ujl1RnQ2ZnZzQnhqdkJiSkVvWW16cmt3SG9uYko0Sk5wRjNRMmF3RnM5M2ZPbEhCOXVZUTZnbDNUb0ZubHNPN3Q4RzNNbUJXT01nSDliNnA2NGFQeXVHL0RzR3RIMGpqUU44b2xtNFlXTVQvWVNPdVY5ZU4zcUJ6V3FZempMK0J1RTF0OWZ6cm85K1RWM0pveUczS2E0cjQxMGUvNTJ4MS9nMXNtVEFhT3JyYitNUHIzNk9tb2NKaCtWL2Yrd1Vuem56aDhqMS9mZThYRkpSbHUxeTM3L2lIdlBycEgxMnUrK2UyMzNDKy92TFpzaGMvL0MzSEN2ZllYbHNzbGl0NjlPdnU3V1IzOWxhbmFxTHRYUzM4K2UyZk9GMzc1VFZGUFBQbUR6bFhkL2F5YlJNRVFYQVhJdjhoMkNoa0VLaUJ0cjd2eWhkN0J3SlJVVXpvNWhQZ0FSc21Tbzh1QXh5dGc0TzFjS3pPY1R1TGRXQWM2TDlPUzExM004Smhhb2gwTXlFdFpIVGFQNTY5dU8xcEVxS1MyTGprUWR1eWYzMzBlNkxERXJrOTY1SEx2dDlrTm1HeFhGL2xRcFZTalV3bW83UzZBSzIreC9VMktnOUNBeUtwcUMyKzR2MU9qRWtsTkREUzlucFg5bnMwdGRlVG5ERFQ1ZllXaTRWZDJlK2gxZlV3SVRybDZqNkVjRjMwQmgxSEMzZFJjdTRrN2QwdEtCVXFva0xqV1Rwckk5RmhDU055ekxhdUpucTBYWGdOeXZJWmpIck1acFBMOS9UcXVqR1pqUzdYbGRXY1pzYVVCZGZWcGw1dEYwYlRRT252MXo3N1A2b3ZFNng2cURUODRKRm5BTkFidE9RVzd3ZGc1ZHhOdG0wQ2ZJT1psNzZTL2NjL0ltM0NiRHpVR3ZRR0haOTg4VHBKOGROSmpCcSt5cXdpNCtXczhrSUoyYWYzME5oU1E2K3VCMytmSUtaTm5zdTg5RldvbENxSGJZMG1JMStjL0l6QzhteDZ0SjM0K3dTVG1aWkZabXFXMDVqSnpwNTI5dVJzcGJ5bUNLUEpRRVJJTEZrWkcxMysvY292UGNxeDAzdG9hVzlBby9ZaWRVSUd5ek52UjYzeWNOcjJhb2x6TG93M0l1Z1VISVI3dVE0NkovaExRYW5aQ3VjN1FXY0dqV0wwMmlrNDhsWERMUW5TUTIrR3dpWTRlUkZPTmtxRmlPei82K294U3NIcHdWcnB0VUlHaWY2UUhDd1ZKa29PaGpoZjUreXA0S3owZkNGYVhiZlRjcTJobDdhdVp2SkxqOXFXNlExYTJqcWJISllCQkFkRUVCT1c2TEJzNTdGM09WNTg0THJhOXNTOS8wMkFiekFIOGo2aHZ2bTh5MjM4ZllMSXl0akl6bVB2WHZGK2IxdjZzQzNvUEhIbUM4cHJpcERMNUR6MzFvK2R0cDA2YVE3aHdURTB0ZFVqbDhuNTQrdmZkN25QcjI3NkNZRis0dTdIY0x2WVZrZHUwWDVTRW1jeWRkSWNPcnBhS0NqUDVsOGYvWTZITnp4RmJNVEVZVDltVzJjVFNvV1NRRi9wZkg1MDRGWE9uTXREYjlTeE8yY3IrNDUvNlBRZXZWSEhqaU52cyt2WWV6eTg0U2tpUXFTS3BoY3VWdEhWMDA3S0VEYzByc2VVdUdrc25MSEc1YnJDOG14S3F3dHNyNE1Ed2xtellETWZIM3lOdUloSkdJeDZ0aDk1cTIrdEZhUEp5TE45MTcvWllzSmcxRk5ScStYM3J6NEZnRWJ0eVRmdi9mV3dmd1ozZDZ4d0Z5YVRrV21UNXlPWHk2bW9LV0xmOFkrb2FhaGd5OXB2MnJheldxMjh1L3R2bE5jVWtUNXBEcUdCVVJSWG5tREhrYmZSNm5wWW1ySEJ0bTEzYnljdmZmaGJkSVplWmlZdFFxM3k0R1RKSWQ3WS9pejNyMzJTQ2RISnRtMFBuZHJCM3R4dHhJWlBaTW1zRGRRMVZaRlR0SStMYlhVOHVPNWJvZ0NRSUF3aWdrN0JRYmkzVkpnRytzWjFoa3JQKzRzSmxmWUZNR1Z0a0M2K0k5NlVQQlFENHprQnVvMXc2cUkwN2NxcFJqamY1Ymk5MlRvd0h2U1R2aDV4R3FVMFAydC9FSm9jNURpUHF5QXByamhPWTlzRnArVUdnNDZMclJjNGRucWdTNS9PMEV0emU3M0RzcWJXT21hbExIWUtPdnN0bWJVZXBjTHhqbjEzYndjNVJmdVlIRHVWMkloSlR1K3ByQzJtcXI3VTl2cmhEVTloSHBRMVBYWDJDTHV5MzJQR2xBVk1uektmNlZQbU82eC81Wk0vME5yWnhMZTNQRDNrWjYrdUwrUHpvMjh6YmZJODBpYk01dE5EYnpBamFRRUpkdG1kWG0wWDIvYS9URUxrRkpaa2JPQjBlUTVWZFdkWnQyZ0xjdm5BWFNzZkwvOGhqeU5jdTVDQUNKNjQ5Ny94VUd0c3l5YkhwZlBXenVmSktkbzNyRUZuWjA4N3RSY3JLYThwd2t2alEwbjFLVURLak05SVdzQjd1MThnYldJbUtZbk9BZVJiTzU4bkkza3hrK1BTQ2ZJUHN5MC9WWHFFME1CSVBOU2VsRlNkY25uYzJvdm5zRmdkdTcwcUZTcGl3aWZZdXQ0YVRRYWEyeHNvclM0Z29DOFk5dmIwSlRaOGdzdDlsbGJuNDZseExBYytNMmtoUlJYSHFhb3ZaZUgwMVd5KzVYR0g5UVZseHlpdVBNR1dOZDlrTUpsTWpHUWFDZXNXYmlIQWQ2REF4TkpaRzNqeHc2Y3ByeTJpcGIyUjRJQndBSW9xamxOZVU4VGltZXRZTnZ0V0FPWk9YY0VMVzMvTjRmd2RaS1Fzd2NmTEQ0QURKejZtczZlTkI5Wjl5eFpnVHBzMGw3KzkvMHQyWjcvUFZ6ZEpOeGM2dWxzNWNPSmpFaUtuOE1DNmI5bUsvV3piL3pJRlpjY29yUzRnS1dINkRmdGRDTUpZSUlKT3djRlFGV3hCNm1MYjM3VzJ0RlVFbldPRmp3b1dSVXNQZ0ZhZGxBVXRiWVV6TFZLd2FSalVrMU5uZ29JbTZkRlBvNVF5b3RFK0VPY24vWXoxazdMZzd1cjJaVjl5dWZ6cGw1OWtadEpDVnN5NXc3YnNMKy84ektsNzdSOWUvOTRsOXo5MzZnbzhQUnlqL1libUduS0s5cEVRbGNUOGFhdWMzbU13NmgyQ1RyWEtBNzFCUjJGNURyTlRsMUJkWDhiZTNBK1lPakhUNFE2L3ZjYVdXaEtqa2wydUF5bmdmT3Z6dnhBUkVzZUd4UStna0N1SUNJNGx0MmdmNlJQbjJMN3MvWFBiYjVESlpLeGYvQURCL21FbzVFb0t5ckk1Y2VZZ2Q2MzRxc2dFakxEQjF3NWd1MUZoTkJ1RzlWajFUZFY4Zk9CVkRDWTlDcm5DOW54MnlsTFdMcndYaFVLSnA0Y1hmdDZCVHUrVklTUFFMNVE0dTVzb0JxT2Vvb3BjNXFXdnBQTENHWWRzdk5WcXdkVFhWZmZRcWUwbzVBckhteGllZnR5MThxdTh0K2NGUU9xdVhsUnhuRFBuOHNoSVdlSjAvT1BGQjlCNGVLRldlcUEzNmlnb3ozWjUvZCs5OG11MkFONUw0K1BRL1RHbmFCOXhFWk9KQ1hNTVpHVXltYmpPUjRoOXdBblM3em8yZkNKMVRkVVk3THBUbnlvOWdsS2hkUGg3cVZLcXlFek5Zc2ZSdHltcktXUm0wa0pNWmhPRkZUbEVoeVU2WkRTREE4S1pFamVOTTFVbmFlMXNJc2d2bE1MeUhNd1dNd3VtcjNhb0xydGcyaTNTRFloekowVFFLUWlEaUtCVGNHQ2Z6Ym80YUJqWUZMdnZDcUtZME5nVnBJRVZjZElEcERHZjFaMVNodnRzMzZPeTNiR1FGRWlCNkprVzZURlltQmZFK2twQmFFeGZNQnJyQzZGZTB2eWo0OWxMSC8wT3JjN3hINHZCcUNldjVKQkRkcWE5cTVudTNnNys4czdQYk10NlhYVE5IUW5uNmtyWWZ1VGZWTldmNWR5RkVxSkNFN2gxNmNPMjlVMXQ5ZlRvcEJSNHIxWXFlT1NoOW5RSVhnR0MvTUx3OHc3Z1dPRnVBdjFDMmJ6cWNTNjJTcG5ldVZPWDA5TFJTRXRISTNxajFFZC9UdHB5bXRzYjBCdTAxRFZWbzVBcm1EOXRGUjFkTGJSMU5SUGtGM3BEUHI4d29MNnBHc0FwT0xwZVNRblQrY0Vqei9EY1d6OWhkbW9XODZldDVJV3QvKzJRTWR4LzRtUDJuL2o0aXZaMzRzeEJkQVl0R3JVWEdTbUx5VWhaYkZ2M3hjblBLS3M1VFcxakphR0JrVVNGSm5DYjNmWGM3Lzg5K21jQW5udnJKOHhJV3NEaW1lc0FLWk52TDcvMEtJMnRGN0JZekNpVkttTENKckJzOW0xTys3UFBHQmVVSGVQREE2ODRiZlByRjcvaDhEcDFRZ1ozcmZqS0ZYMW00ZnBZclZicW04K2o4ZkFpSkNEQ3R1eDhRemtSSVhGT1ZZN2pJaWNEVWhYa21Va0xhV3lweFdEVXV4eUxHeGM1bVROVko2bHZxaWJJTDVUejlXWElaRExpSTZjNGJCY1dGSVduaHhkMWZmL09CRUVZSUlKT3dVRzQvYlFwTGpLZC9jNktZa0xqaHJ4dlRHZWlQNnp0NitWcHRFQkYrMEFRZXJaVkdzczdWRm1EaTczUzQwU2o0M0sxb2k4ajZnc3h2Z1BCYUp3ZmVJMkR2ejU2ZzQ3YXhrb3lVN09JRFplNkttcjFQV3cvOGhZcGlUTkppQno0OHJJcit6MkMvTVBJU0I3SXRIeDY2STBiMHM3a2hCbHNYUHdnSHgxOEZhVkN5ZDByditZd0JjV2hVOXNwTE05eGVNK3AwaU9jS2ozaXNHek4vTTNNbWJxTVRjdS9qTWxzeEd3MjhjOXR2MEdwVU5xNkVMNi85NTlPeDgrMjYxSU1ZREliMFJ0MVRsMFVoZUZuTU9ycDBYYWgxZmRRMjFqSkY2YytJeUZ5Q25QU2xnMzdzZlFHSFcxZHpiWXhtYjI2Ym55OUJxWVQ2YjkrQmh1YzhUZWFqQnd0MkRYa2NmTExqakU3WlFtMWpaVWt4VThucDJnZjZ4YmVoMHFwdnFaMlAzYjdEeSs1L29OOUwyRXlTWVdPWmlZdllsSnNHZ0FhRHkrK3VYbm9zWm8zNnQrM08rdm9ic05rTXREZTNVTGVtUytvYTZyaWptV1AyYTZGcnQ0T1RHYWpiWXl4dmY1TWFVZVhkQ2UxdGZOaTMvS2h0MjIzMjliWHk5K3BZQkdBbjA4UUxlMk5Uc3NGd2QyTmc2OTl3bkFLdjhSY25mYkZoR3E3UkRHaDhVd2w3eHZQWXowVUhnQUFJQUJKUkVGVWFYZWp3V2lSem50TlY5L1BUcWp0bHA1M0RkRlR6MkNHY3gzU1l6QVBCZmlvd1ZjbEZVTHlVVXMvYmM5ZExPOS9LRzZTOUdsYnA5VC9PQ2xodXEyeVlVMWpKU0FWS3BrU1A4MjI3WUc4VC9EM0NXYnFwRXpiTWkrTnp5WEhNejd6cHZPWDRmNHVmWHR6dDduTUdnMVZJWFJHMGdKNnRGMGN5UHVZOXE1bTJ4aW1mdjQrUVR5ODRTbmJQb3dtQXg1cVQyUXlHVHFEbGhlMkRueTVWaWxWcUpRcXVuczdBYmgxeWNNT24rdHlCbWVhaEpGejVseWVRMFl1YmNKczFpellQQ3pWTlFkcmFLa0JJRElrRHBQWlJGZHZ1OE9YL2NiV1dvclA1VG05Yi9BMWUralVka3htSXg0cWpkTzIxZlZsdEhaY0pDVnhGanVQdlVkMGFDSXE1V0dLSzA4NGpVMTJPSWJGVE5uNTA3YlgrYVZIT1YyUmU4blA4KzM3ZjR0RzdVbFhUenRHazRINjV2TlNacXN2Nk1ScXBVZmJPZVQ3VFdhajA1aHNZWGk5L1BIdjZlaVd1bDU1ZS9weWU5YWpEdU9HZFhycDdybUhpN2xjKzYrdi9xNjRsOXBXUFdoYnJiN1g2VzlvUDQzYUU1UFppTVZpY2VoNkt3anVUZ1NkZ2dQN01aMzFQVkptcS8vN3ZWd0drd01IQ2cyZGJZSHBZWVAzSUl4WEt2bEFSblN3ZHYxQVFGclhMV1ZGYTd1a2JydEQwWnRCcjRXV2E1eTZVcU1BbFFMVWN1bW5TaTVsVnUxLzJxKzMvK21oZ05YWGRsZ0hMWDEzeG1zYksrbnFhUWVncGxHcXh0VFFVdU13VmNsUTFXdTdldHV4V0MxRUJNYzQ3WDlXOG1LSGpDUkF0N2FUL05LanhJWlBKTnBGQWFMcWhqSnErd0pmZ04vODZ3bUg5V2FMbWRjK2U4YjIrcFo1ZHdNZ2w4bHRkL09QRnV4aVYvYjdmTytoUCtMcDRZVldQNmpid3lDZkhIcmRycHJuNWVrTldpYkhwVi94OXNLMVM0aEs0cDVWWDZkWDEwMVRXejBGWmNkNC90MmZjOCtxcnhQZjE3MXd1UFIzZDlXb1BXbHN2WURWYWlVMEtNcTJ2cUsybUlhV0dycDdPOUFadExZdWtBYmp3UGc3blVITDBZS2QzREx2Ymc2ZDJ1NTBqSU1uUDJWSzNEVDhmYVE3WWpLWmpCbFRGbkF3NzFPbVRwcUR3bTVzcDFiZlMwVk5FVHBETHdmelBnVWdLME1xSkpNWW5jekVtRlIyWmIvUDVsV1BPNHdKUFYyUlMwblZTVnUyN0tFTjN3R2NNN0o2bzQ0M3RqODc1TytqVjljdHJ2TVJ0bUh4QStqMHZYVDJ0Rk4ydm9EMzlyeEEycm5aYkZyK0dES1p6RGIxbE54Rk1hZitzYmI5UDgyWDJoYkhiUzBXczIzWjViWVZCRUVpZ2s3QmdiZEsra0t1TjB0ai9kcDAwaGpBZmxPQ0JvTE8wallSZEFxU0FBL3BNWFZRcnlRclVzYmNsaDN0KzFuYkpYWEh2UjQ2cy9TNEZuSVpyQjZHSVcxR281N1F3RWlLS284RDBweVVMUjJOcUZVZXRtWDl0UG9lVEcxR2poVHNkRmplMUZiUHFybDNPUVNkL2RuTTVabTNPWFVaYkdpdUliLzBLSlBqMGwwV0V0cWIrNkZEMExuSWJscUlnckpzZElaZTVxUXRvMGZiUlU3UlBvY3Y2ZGRxMmV6Ym1CUTc5WXEzMzdidnBlcytwcjJuNjZCWU8rM3lHdzZ6NTA1S2o1RWlsOEgxWHFiK1BrRzJBQTFnZnZwSy9yNzExM3l3N3lXZXVQZS9oelVUVTkxUVJseUVGTWpXTkZiZzYrV1BiMThtZi9YOGV3Z05pQ1E0SUp3dlRuNUdhWFdCclZ0cmNXV2VyVXV1UnUxSjJzUk1NbEtXT0FXZFZYV2xuTHRRd3BkdWRaeDZaODdVNVJ3cjNFM2VtUy9JVE1zQ29LanlCRnYzL2hPcjFZcE1KaU1sWVNhcjV0MUZnRzh3NStyTzRPY2R5T3pVTFBibWZvaENvV1JpVEtwdGZ3ZnlQbUZTN05UTC90dlFxTDE0OHI3L0dYTDlCL3RlY3FvY2ZTMmF0ZkJaRWVSMFFYZmYvODFqM1hCYzI0RERlWnMvYlNXN3M3ZHlwR0FuQ1ZGSlpLUXNSdFdYMGU4ZloyNnYvMmFIaDByS2JQWm4vKzJMRUExc3EzUGExdFYyL2NmeVVHbEUwQ2tJZzRpZ1UzQVM1VFBRSGJLeFoxRFFhVmRNNkt3b0ppUmNoZ3lJOEpZZW1SR082eXhXNkRSQXQySGdaNWY5d3doZCtrSFBqZEpyazhYbDRXNjRHVWtMbUpFa1RWeHZNcHZZdHY5ZnRIUTBjdmZLcnpsOEdRTFgxV3ZidTFwNDlxMGY0K2ZqV05IVDJqY0ZoRUorL1graSs0dW5nTlQxdDZPN2hjVXoxMUZRbGcxQWRGZ2k1K3BLcnVzWUNybmk2cm9SRHZPWHNYUnZPS3V6U0JrR0dZeDArU3FMVlhxa0JrTkd4T1czdjFZeTRNaWV5MjUyVmZ4OEFwa2NsMDVCMlRIYU9wdHNsWWFIZzk2ZzVWeGRDZTFkTFpTZlAwMWlWREp0bmMxbzlUMzRlUWVpTitxb2E2cW1zNis3YW4reGxRRGZZSFQ2WHVxYXFnbjBDK1hXSlE4NWZXRTNtb3g4ZXVnTkpzV2tPVTExNHV2bHo0eWtoZXpPMlVwQ1ZCS2hnWkVFK29ad3k3eTdTVW1jeFNzZi95OFJJYkZPMVU2VkNpV3BpYlBJUHIzWDl1LzFmRU01Rnk2ZVkrV2NUWmY5dkZwOWoxTlBBbnRtczRsa0YxUEVYQzB2bFhTRE55NFNUTEtoeDlhUEpTTnhiUVBNVGwzS2tZS2RWTldkSlNObE1YN2VnY2hrTWxzWFhIdjk0elA3cCtucHZ6blRQOGJUMWJiQi9kdjZCbFBmVk8yeUMyMTdWNHZEMUQrQ0lFaEUwQ2s0Q2ZleUN6cDdJY1h1Lytra3V6RitwYUtZa0hBZDVMS0JET20xMEpxa01hTkd5OEJQKytjR3M0djFaakJZd0dRR3JyRmI3MkFtczRtelZhZlltN3VOOXU0V1ZzKy9oMkQvY051WGxINWhRZEg0ZVFmUTN0WEMxbjB2MHRYVFRvKzJDNVZTN1RCVkJFaDM0R1V5MllpT0I2cXNMY2JYeTUvUXdFaW5kZjBaZ0NzTkpIY2VlNWRkMmU5ZjhiRk5aaU5UNG9Zdk03bmVIK2FHbkNZa0pJVFEwRkJVcXBFZFIvZE9DYnhRQU12ajRQYmg3YUhxNU1qbE43bHEvVGMxaGp2NHYyL05mL0xPenIveXI0OStSNit1bTd0WGZaMERlWjl3eG00Y3A5RTBNQUJjS2tLbGNnZ3c3MWoyS01rSk01ejJ2VHY3ZmJwN08zaHczYmRjSG52Rm5Ec29PMS9BdTd2L3ppTWJ2MHRVYUR4Um9mR1hiZk84OUpYOFk5di9VRjVUUkVKVUV0c1AvNXZFNk9RcjZucXM4ZkRpUCsvNTVaRHJQenYwNW1YM2NTVzhsQkFYQXFHaE1NS1g5ZzAxRXRkMi81eXQvZGVVU3FraUxDaWF1cVlxakNhalErR2Y4NDNsQU1UM1plZWpRdUtSeVdSVTk4M3ZhdTk4WXpseW1aeVl2b0p4MGFFSjFEWldjdUhpT1lmNWJwdmJHOURxZTVnMmVkNElmRHBCR050RTBDazRDYk1ySmpTNEMyUzgzMEQzMjdwdTZEWks4MEFLd28zbXFaUWUxNnJ1eExXL1Y1cjNMNWVxK2xKS3F3c2N4bTUrZnZRZFBqLzZ6cER2UFhScUJ3Qiszb0hjdHZSaG9zTVNiVjBRKy9WM0JkdVQ4NEhUKzd2N0NwZVVuUzkwT2VWS2RZUHpGeVpYV3J1YWhnejhlblJkS0JVcWw1VVpYUkdGaEc1T05ZMlZUbG5CbHZaR3psYm5FK1FYYXN2YURCZU4ycE10YTUvZ2hhMi9wcXUzQTROUngrMVpqOWl5KzJlcjgvbHcvOHNrSmN5Z3FhME91VnhCV0dBVTZ4ZmRmOG11aURtbjk1RmJ2Si9ibGo1TVcxY3pwVFdGdG5YbHRVVjA5cmJqb2RLd2NjbER2TG5qT1Y3NjZIZmN2K1lKQXYwdVA1bDBSRWdzTTVNV3NtMy92NGlQbkV4YlZ6TjNyZnphRlgxZUdZN2pVUWN6Vzh3b0ZPSnIxa2pvN0c0RG1Rdy83d0NINVVmeVB3ZHc2TzZmUG5FT3UzTzJjcng0djIxSWd0RmtKTGRvSDc3ZUFVenNLd3pscWZGbVVrd2E1YlZGWExoWVJYUllBaUQ5bXltdHppYzVZUVplZlZNQVRaMDRoK3pUZXpsYzhEbWJ3eCszWGIrSCs0N2Yzd05HRUlRQjRxK2g0TVMrbU5EZ0NyWnlHVXdNZ09LK0pFNXBLOHdhdnQ1WmdqQW1LQlZLaWlwUFVOTlFUa3JpTEdReUdTZlBIdWF4MjM1NFJXTWtkMlcvVDYrK203U0pzMTJ1NytwcHgycTFrbE8wejJsZC8zalBtc1lLTGpSVk9hMGZxbnJ0WUkvZStuMk1mZE5BREZiZlZPM1U1ZmRTUGpyNENoOS84ZG9WYnovY21VN0J0YjI1SDZEVjlUQTVMaDJOaHhldEhSZHRVK05zWFBLUWJUdWp5Y2pPWSsreWFNWWFoL0dmMTZLMHVvQ1dqa2FTNHFlemRlK0xkUFYwTUgvYVNvb3I4L2p3d012Y3NleFJtdHJxYUc2clo5T3l4M2o1NC8vbHZUMHZzR0h4ZzNoNmVEbnRyNzI3aGV6VGU4aksyTWowS2ZQWmQvd2pUdHRONzFOeTdpUVZOVVg0K1FUeThJYW4yTFQ4eTJ3Ly9PK3Jhdk9LekRzNFhaSExtWE1uV1pGNWg4dGczR3d4TzQzUDFPcDcrZXQ3dnhoeXY4UFZ2Vlp3MXRyVnhKdmJueU01WVFaaFFkRVlqRG9xTDV5aHJxbWF5WEhwcEUrYVk5czJNeTJML0xLajdNN1pTbE5iUFVIK1lSUlhucUM1dllITnF4NTNLTmEyY3U2ZFZEZVU4Y2IyUHpFcmVURUtoWktUSllkUXF6U3NuSHVuYmJ2b3NBU21UNWxQZnVsUlh2L3NUeVJHSjNQaDRqbk9WdWN6ZjlvcXdvT2liK2p2UXhER0FoRjBDazR1TlZjblNNV0ViRUZubXdnNkJmZDB4N0pIVVNuVktCVktqaFZLZzVQQ2dxSWRzb1A1cFVlNTBGVEZ1b1gzT2J4WG8vYWtWKytjcGV6WDF0bEVUUGdFSGgxVU1BV2tRa0l2ZlBEZkxNKzhmY2hDUXE2cWZycmlLcFBaMXRuTWhhYXFTMDQvTWRqU2pJMU1qRTdGWXJXNHJQdzQyTlVFcU1LMW01ZStrdXpDUFp3cVBZSlcxNE8zcHk4cGlUTlpOR090UTdkcXJhNmJjM1VsbEZTZFpQTXQzeURHUlZYa0sxRjVvWVNQRHI3QzhzemJXVGg5TlVjTGRqTTViaXFmSDMySEUyY09jdXZTaDBudXkzS0NOSmJ6b1EzZjRlMmR6L1BudDMvS29obHJtWlc4Q0EvMVFDR0JBSjlnSHRud1hWc1h4bVd6YjJYWmJLa0M3Uy8vOFhVMkxIN0FZV3FpdEFrWlRJaE9jUWhnclpjWUJkblVWcy83ZS82QkRCa1J3YkhzTy80aFpvdUpCZE5YMjRJUnZVSEh1N3YvanQ2ZzVlVFpRNlJNbUVWSVFDU0xacXhsZWVadFErNjdvQ3o3a3NjV3JsMVlZQlN6a2hkUlhsdEVTZFVwYVZsUUZHc1gzRXRHeWhLSHpMbEtxZWFoOWQ5aFYvYjdsRlNmd21ReUVoa1N4LzFybm1CQ1RJckRma01ESTNsa3czZlpsZjArT1VYN1VDcVVKRVlsczNMdW5VNWpnamN1ZnBCQTN4RHlTZzV4dnFHTVFMOVExaTY0bDltcFMwZitGeUFJWTVBSU9nVW5sOHAwZ2xROFkxdGZENzdpNWh2VEprRzQyYmpLeWd4V1ZWOUtmVit4bEN2VjBGS0wzcWdqMlAvRzNjM3g5UERHeDhzZnE5VnE2eHA4c2ZVQ2phMFhDQStLUmk2VDQrY2Q0QkFNZ0RUUDZKZHYveEdCZnFGMDkzYnd3bnUvNE00Vlh5RnRRb2JMNC96UFMvL0p2UFNWYkZyMkdESXhmOTJJUzRxZlRsTDg5TXR1NStjVHlHTzMvb0EzUC84enIzN3lSemJmOHJoVElhekxLVHQvbXJkM1BrOW1XaFlMcDBzVEVxVk9tTVcvUHZvZGNybUNoOVovaDVodzUzcWxRWDZoZlBuMkg3RTNkeHY3am45SVRQZ0VweTdCOW1QbXJvU25oeGU5dWg1T2wrZGd0cGpvNkc2MVZSM3RaelFaMkp2N0lVY0xkaElWbXNCWE4vMEVmNThnOXAvNGlBTjVuNUJidkovWktVdFpPR01OcjN6eUJ6cTZXL25LSFQ5bVYvWjdQUC9PejVnK1pUN1JZWWxVMUJZamw4bVJ5ZVcycVRJc0ZqTW1zd2tQdFFhVDJVUmhlUTdKQ1RPdnVMdTZjSGxlR2gvV0xOaDh4ZHRMYzNnK2N2a05rYnBjUDdqZTlkaGhlM0s1bkNXejFyTmsxdm9yYm9jZ3VETVJkQXBPN0RPZGRTNlNNZE5EQjU2ZkZrR25JQXlwdnFrYXRWcERyNjdITmhib2N2cUxyaVJFVGhuSnBqbFlzMkF6Rm91Rnp3Ny9tOUx6QlVTRnhxUFY5ZkRDMWwrVG1ackYwb3lOZkd2TDA3YnRYOXoydE11dXZRRHY3L2tINysvNXg1REhPblJxaDIxY2E3OE5peDlnVnZLaTRma3d3alh4MUhqendOb25lZjJ6WnlnN1gzalZRV2RNV0NKckZteDJ5UEw0K3dTeGR1RjlKRVlsMjZhamNFV2xWTE42L2owc21iWEI0V2FPVENhLzVtSmFLcVdLSFVmZkJxU3NXT3FnR3lFR281N0tDOFZzV1B3QTB5YlBzMlhHbG1mZVR2cWt1ZXpKL1FDRlFvbFNvY1RIeTUrMUMrNGxJamlHKzljOFFWN0pGeFNVWjFOWW5vUGVvTFVWcnhsS1JIQ3NRM2RQUVJBRWR5U0NUc0ZKb0VZYXUybXhTZ1dEZW96Uy9KMzlnajJsS1RBYWVxU3BMcW82SWNGdjlOb3JDS1BOVStOTnNIKzRRNWV1VTJlUGNMR3ZHK0VmWC84ZWlkSEpwRTdJSURsK0JwbFRsNkhYTzVmUE5ab01uQ285Z2x3bXY2cDVMKzMxenlmbnFqQ0x3YWh6T2FINXhkWTZQam4wT3JXTmxVUUV4N0pselJPb2xDcjI1bTRqcDJnZlJaWEhXVDMvSHFaT2xJb0ZyVmx3TDNxRFkvdDNaYjlIZTFjTGQ2Mzg2cENUcHIreDQxbFNFek9ZbWJUUVlYbUlpd3E2d28zbm9kYnc0UHB2TzgwTmV5VThOZDR1dXhXNnlyUXVucm5PWVNvZjJ6NEc5UjY0MUJ5WUFQLzFsYjhOdVU2bFZQT1R4NTRIY0FwY0g5N3cxQ1gzR3hvWXliMjNmTVAyK3A1Vlg3ZDF0WlhMNWN4T1hlcjBXUzBXaTBQbFZCa2pXMzFhRUFSaHJCRkJwK0NrZjI3Ri9peG5ZeTlNY0N5dVNYcUlGSFFDRkZ3VVFhZmczcVpQbnNmMHlmUG82RzZsb3JhWS9OS2oxRFJXRUIyYXdMeHBxeWl1UEU3WitVSXFhb3Y1VlBZR0UyTlNTWjgwMTZtRS94Y250OVBWMDg3MEtmUHg5dlM5b21NZks5eERUV01GS3FVYWs5bElhWFcrTFRzRHNEdDdLMGFUQWIxQnkvbUdjaWJIcGR2ZTI5QlN5N0hDM1JTV1oyTzFXcG1adEpBMUN6YmJnbzdWOCs4aE5UR0REL2EveE5hOUwxSlFkb3lOU3g2eVZYVUVxWkx2dnVNZjB0aDZnWVhUVjE4MlF4YmdHK3cwamtxNGVWd3FJem5XREZmUXA3eUNDclJ5dVJ3NUlzZ1VCRUVZaWdnNkJaZnNnODc2YnVlZ2Mxb1k3T29icWxiUUJMYzZUak1vQ0c0aHIrUVFUVzExdEhSY3BMR2xocTVlYVlKYlgrOEFsbWZlenR5cEsxQXBWYVJOeUVCdjBGRlNkWkxDOGh6S2E0c29xem1OaDBwRDJzVFpyRnU0QmJsY2pvZGFnNGRLUTFiR3hpR1BLWmNyOFBUd3RzdEdXUjNtUWZUMDhHYkZuRHRzVlhRYldtcW92SEFHbVV4R2VGQTB5ekp1dFcxYlhIbWNnckpqeEVWTVlrWG1IUzdIenNWR1RPUnJtMzdLWjRmZnBMR2xGZytWTks3endzVXFUbGZrY0xvaWx4NXRGOGtKTTFnMmUraWlLb0lnQ0lJZ3VDOFJkQW91UmZsQVhxUDB2TjVGTWFGMHUrblBDcHR1VEpzRTRXYlQxRmJIOGVJREJQaUdFQnMra2NpUWVCS2lrb2dLalhmcTN1cWgxakI5eW55bVQ1bFBkMjhuUlpYSE9WMlJpOEdvdDJWa3BFeGgyaVduclFnTGl1SjdEdzNNY3prdmZTWHowbGZhdXZjTnpzbzhzTzdKSWZlMWJQWnRwQ1ptRUJFU2U4blA2YUhXY01leVJ6RVk5YlpNbUV3bUk3ZG9QNUVoY2F5ZWQ4OVZ6ZE1wWExrSjhaTkh1d25DS0lxSmpBZGNkNWNmNjhTMTdkcDRQdWVDZXhOQnArQlM1R1dLQ2NYNGdwOWFHdFBab3BPMmlmSzVjZTBUaEp2QmlqbWJ1R1hlM1ZmOTVjREh5NCs1VTVjemQrcHkyN3liL1NLQ1k2NnBMZGZTdlU4bWsxMDI0TFJuMy9VeUtqU2VweDc4M3l1cTR0dnZwMS8rNjFXMVQ1RG1nbXhvcWIzbTYwSVl1K3FiejZNek9JLzlIaS9FdGUxc3ZKOXp3YjJKQVFpQ1M1RjJBV1Q5RU5NSnpyQ2JQN3RBWkRzRk42UlVLSy83YnZSWXZwdDlOUUduY0cxaW9xTnBiS2taN1dZSW82Q2hwWWJnLzgvZWZjZEhkZC81L24vTmFFYTlvUzZRRUFnUVJWVFRpeHZZdUpjNGpudmllQjBuamplN3laYmMvVzI1U1c1MjcyWjNFMmYzYnZiYXpvMFQxN2l1SGNmWXVPQUNtR0lRVllBQVNSUTFKS0dDZXBuNisrTWdqUVpKcUkwMDBzejcrWGp3eURsblR2bkk1eHVZajc3ZjcrZWJtSURKWkNJa0pHUkMvMTNSRjdYdDNnTDluVXR3VTlJcGZabzhpS1J6UVkrbFU1UjBpb2o0M3ZLVnl6aFRmY3pmWVlnZm5LbzR3b3laMlpqTlpxeFdhOEFsSUdyYnZRWDZPNWZncHFSVCtwVFpvM0RtdVZadzkzRk96NlJUOHpwRlJIeHZ3WUlGUk1aWjJYUHNNMytISW1Ob1YvNFdUR0VPTWpNenNWZ3NoSWFHQnR3U0xKNjIvYW0vUXhrWGR1Vi9IUER2WElLYldyUDBLU3pFbUxNSnhucWROVzI5ejhtT2c0aUxzNElyVzZGTzB4QkVSSHp1Z1FmdnArSkNFWHVPNk10NU1OaWR2NFdLK2tMV3JsdUR4V0loT2pvYXE5VTY4SVVUa05HMmk0TytiUnZ2dkNnbzNya0VMeVdkMHErZTh6cjdLaVprTm5uM2RoNVdiNmRNSU9iUXZ2cnZaU0p5MEFsTTdQbXgvVEdaVEZnc0ZoNzUxa05VdDUvaTdhMi80ZURKblZUV2x2bzdOUEdoeXRwU0RwN2N5WDkvOW1zcW13dTU4dHJWaElTRUVCVVZSWHg4UEJiTHlPZVBqemZCM3JZOTcvd1p6dlY0NTlIUjBRSDd6aVc0cVhxdDlDczlDazdXRzl1VnJiQzRqM01XSnNQZVNtTTd2d2JXVHgyejhFUkdSamxuQUFuc2wyazJtd2tMQytQZSs3NUdYbDRlSndvTzhPV3hqd2dMamFTODhxeS93NU1SeWtpZlJvZXRqYVNrUkxKblQrOGVYaGtSRVVGQ1FnSmhZV0VCTzh5eXEyM2ZkLzg5N04yN04yamE5a0R2UER3OFBHRGZ1UVF2SlozU3I4a0Q5SFNDMXV1VWljc1M0Y1ptMTIrUkE0SGQzUmJ3MVI0dEZnc3hNVEdzV2JPRzNOeGNXbHBhY0RnY3VGeXVYc3Z1eU1Sa01wa3dtODNkd3l2ajR1SUlEdy9IWWduc3IycGRQMjh3dHUyKzNubEVSQVFoSVNIK0RrM0U1d0w3YnpJWmtZR0cxd0xNU1FTckdld3VLR2t5MXUzc21nc3FNcDVGSkxteHRickFxZDhtVDJRdTdMU1phb09pMnFQRllpRXlNcExRMEZEaTQrT3gyV3pZN1hhY1RtZkFmemtQZEYyL05MRmFyWVNHaG1LMVdyRllMRUhUMnhXTWJUdlkzN2tFSHlXZDBxL0JMSnNTWW9KNWlaNzVuRWRxWU8yVTBZOU5aS1FpNDgyMDFUcXdONEdtdDA5TWJseDAwSWpEM0Vxa0pUSW9xajEySmRjV2k0WHc4SERjYm5mQWZpa1BOaWFUcWRlZllCS01iVHZZMzdrRUZ5V2QwcS8wS005MmZ6MmRZTXpyN0VvNjg1VjB5Z1FTbCtXbTlyZ0RIT3FlbjRqc3ROTmtLc1Zxc1FaVnRVZDlPWlZBcGJZdEVyZ0MrMWZDTWlMSmtVYUZXb0FXdS9Hbkx6MHIyT1pyWHFkTUVGMlZFK05tMm5GYVczRGg4SGRJTWtndUhMUlJSNzNwWk1CWCtCUVJFUWtFU2pxbFh5WUdWMHhvZnBKeExrRHhCV2pUZDNlWklMb3FKOFpNZFdDTHJLYlQzSWlUenU0bE9HVDhjSnFNOTlMT0JSbzRUYk81Rkt2VlNsUlVWTUJYK0JRUkVabm9OTHhXTGlzOUNzcWJqZTF6TFpBenFmYzVvU0dRazJBc3IrSUdqdFhDOHJReERWTmsyTHFxQmxveUxUUTJOdExTVWhVMGxSTW5vcTVxajVHV3lLQ3E4Q2tpSWpLUjZWOXB1YXpCRkJNQ1kxNW4xNXFlK1RWS09tVmlDY2JLaVJPUnFqMktpSWhNVEVvNjViSUdzMndLR1BNNjN6eHBiR3RlcDB4RXdWZzVjU0pTdFVjUkVaR0pSMG1uWEpiWG5NN1cvczlibk9MWlBsNEhOcWN4N0Zaa0lsRVNJeUlpSXVKN0dwTWtsOVZ6MlpUTERhK050TUMwV0dQYjVUWVNUeEVSRVJFUkVTV2RjbGs5ZXpyUHQ0SHpNcU1OdFhTS2lJaUlpSWhjU3NOcjViTENRbUJTT0Z6b01QWXJXeUVqdXU5ekZ5YkRwbFBHdHBKT0VSSGZPM0xrQ1B2eTlsTldXa1pFZUJTbnpoYjZPeVFab2V5c1dYUjB0cEdST1lYbEs1YVRtNXNibEVQOUE3RnQ2OTJLZUNqcGxBRmx4bmlTenZLbS9wUE9SVDNtZFI2dE5YcEZRL1QzcW9pSVQ3ejQvRXUwTjdtWW1qeWJ4V3V2SXpVaHc5OGhpWTlVMTVkVFZWdkdGNS9zWlgvZVFSNTQ2TDZncXN6ODR2TXYwZDdvWkdwSzRMVnQ3M2Q3Z0FjZXVqK28zcTFJRjdWNEdWQkdqR2U3YTgzT3ZpU0VlODYxdStDb2VqdEZSSHppbVY4OVMxeElKcmV0ZlpoRk9hc0Q2a3U1UUdwQ0JvdHlWblBuVlk4U1o1N0NiNTU2anZiMmRweE9wNzlERzNYZGJYdmROd095Ylh1LzI0eWdlcmNpUFNucGxBRjVKWjJYS1NZRXNLUkhiK2VCODZNVGo0aElNSG54K1pkSWo1dko4bm5YK0RzVUdRTXJGMndnZmRKTVhuN3hGVnBhV2dJNk9YbmgrWmRJajVzUk5HMTc1WUlOVEE2U2R5dHlLU1dkTXFDZVNXZlpaWG82QVpha2VyWVBWbzlPUENJaXdTSS9QNSsyUmhmTGM0UGpTN2tZVnMzZmdLMFY4dkx5Nk96c3hPVnkrVHNrbjhzL25FOTdnNVBsdWRmNk81UXh0VElJM3ExSVg1UjB5b0FHTzd3V2pQVTZ1Nlp4SHErRGRzZW9oU1VpRXZEMjdUMUFWa3FPdjhNUVA4aWVQSStDb3lkb2Ftb0t5QjZ4ZlhrSHlFcWQ3ZTh3L0NMUTM2MUlYNVIweW9BeW9zRjhNWk9zYXpmbWEvWW5OaFJteEJ2YmJ1Q1FodGlLaUF4YldYa1pxWW1aL2c1RC9DQXRNWk9hbWhxYW01dHhPQnk0M1pkWnMyd0NDdWEySGVqdlZxUXZTanBsUUdZVHBFWjY5a3VhTG4vKzBqVFA5bjROc1JVUkdiYUlzRWpTRWdPcnNJb01UbnJTVk1KQ3c3SGI3ZGhzdG9CTFRJSzViUWY2dXhYcGk1Sk9HWlNoRExGZDJtTmU1NzZxMFlsSFJDUVluQzRwOG5jSTRrZmxsU1U0blU1c05sdkF6ZjBMOXJZZHlPOVdwQzlLT21WUWhwSjBMa2dHcTlsejd2bTIwWXRMUkVRa2tMbmRiZzNCdkF5MzI0M04zdG5uWjUyMkRtb2Jxb2I5Mzg3aEhOM0NGSHEzRWt5VWRNcWdaQTRoNmJTYWpjU3p5OTdLMFlsSlJFVEduK3I2Q3JidTMrVDFSWHJyL2syY3JqanVkVjVWYlJtL2Z2dWY2TFIxOUh1dk14VW4rSFR2SDNxZDA5N1p4a2U3MzZTbHJmLzVIbTYzbStLeVk4UDhLUmh5NzlQdS9FLzR4VXQvUGV6bnlmRHNQNzZkcDk3OE1WVjE1YjArTzFseW1LZmUvQWwyaDIzSTkvMWc1MnM4L2VaUGFHMGY0RXVQaUF5S3hkOEJ5TVF3WlFoSkp4aERiQTljbk0rNXJ3cHVuVEU2Y1ltSXlPQTRuQTZlZnZNblhHaXU1Zkd2L29pVWhNbWo4cHhQOS82QkVITklkKzlUV0dnNEpaV0ZSRWZHa1pHU2pkUHBJQ0k4aXVyNmNscmFHZ2tMRGUvM1h2dU9iNmVxdHBUMXkrLzBPbTRKc1hDeTVCQXRiWTE4ZGNPMytyeTJxUFFJcjMzOEZBdG5yZUxtdGZjVGFnMmpxUFFvTGUyTjJPeWQyQjIyaS8vYlNYdG5HMjN0emJSMk5OUGEza3hiUnpPckZselArdVYzVU5kNG5xTFNJMzArSXk0NmdiblRsd0RnY05yNzdYRWJLZldFOWEydW9acFA5cjVOU3NJVWtpZWwrL1RlczdNV3NlLzROajdaK3paM1hQMndUKy9kazk2dEJBc2xuVElvUFlmWGxnNVFTQWlNWWtLL3lUZTI5MVVabFd4Tmw3MUNSRVJHMDk2am4zR2h1WFpVbjNHME9JK3o1MDd5cC9mOEw3WWRlQStIMDg3TmErL3YvdnpReVYwVWx4L2pnUnUveDdtYUVsSVQraThrMDJucm9ManNLRmRmY1NzRnAvZmpkSGt2TFpHVm5zUHBpdU1jTHR5TnllUTljR3RLOGpSeXNoYnkxUTJQOGU2MkY2ZzRmNGI3Tmo3Qi9oUGJPVjFlZ01VU1NxZ2xES3NsbEF0Tk5jUkZKNUNlTkpYWTZFbEVoRVVSRlJGRGVsSVdBQmVhYXNnNzlubWZNV2FtemV4T090MXVOMmF6QnBDTmxmYk9OdDc0NUJuQ1F5TzRlOE8zQ1RHSFVGcFY3Slg0VjljYnZaK25LNDVqQ2JGMkg0K1BTU1FwUG8xOUJkdllzdWV0ZnAvaGRyczVkbW9mQmFmMzkvbjVJN2Y5a0xTazRLekFLekpVU2pwbFVGSWpqV0d6ZGhlME9hQ3hFK0xDK2o5L1pqeEVXYUhWRGgxT09GWUw4NVBHTGw0UkVmRm9hbTNnaTRPYmlReVBwcTJqWlZTZVVkZDRudmQzL0o1cmx0NUdYSFRDZ09lZnJUeEpWRVFzQjA3czZENjJjTllxTENIR1Y1UERoYnN4bTh4Y01mZEtubnYzMy9yc1JUU2J6R3pkdjZuWDhXdVczVTVpZkNxNTJVdEpqRXZsMDcxdkV4a1J3MzBibitoMTdwTXYvNURjR2N0WnYveU9QdU9jbVpuTG45MzNUMzErNW5BNk9ISDJFQUMxRFpXNFhLN3UvUzR4a2ZGTVNabld6MzhGR1k1T1d3ZXZmdlJmTkxWYzRPSGIvcHJZS0dPdHRpMTczcUsrMGJOV205Tmx6TW5jdFAwbHIrdVh6cjJLOWN2dndPRjA0SFE2dU8ycXJ3L3ArWGFIamMwN1g4WGxWZ0Vna2NGUzBpbUROaVVhemw3czVTeHZ2bnpTQ2JBaUhUNHZOYlozbjFQU0tTS0JJZjdpYU5ENi9xY2lqanZ2Ny9nOTBaRnh6SjIraEIySFB2VHhONlRkQUFBZ0FFbEVRVlQ1L2RzNlduajF3MTh4STJNZXF4ZGVQK0Q1VFMwWHFMbFFTVWRuRzE4YzNFeHphd01SNFZIa1ppL0RFbUxCN1hhVFY3Q1ZLK1plU1hob0JOKzkrOGREanNudGRtTXltVWhMek9EQm0vNThPRC9XZ0RvNjIzaGp5ek5leHk3ZHo4MWUxdThRWUJtNjlzNDJYdGowQ3hwYjZubm81aCtRbWpDRnB0WUdZcVBpZWZTT3YvRTZONzlvRCs5c2ZZN3YzLy9QaEZyNy90SmlOcHRabExONnlERnMzdm5xc0g4R2tXQ2twRk1HTFNPbVI5TFpBcmtESkpHcmVpU2RYNTZEeHhhT2Jud2lJbU1oNFdMU09aajU3ZVBCNGNJdktTbzl3amR1K1V2T1ZwNGNsV2UwdGpjVEVSYkZIZGM4UXZuNU14dzdsWWZKWkdKZndUYjJIOStPMisybXRLb1lnQmtadVJ3cDNndkExMi81QzVMaTAzank1Ujl5L3czZjY1N2ZtVis4aDdyR2F1S2lQRDJtUDMveHIzQmRNc1MyTHpldXVZK1ptYms4ditrWExKdDNOU3R5cjhWa01uRysvaHpsNTAvM090L2hzRk5WVitiVjQ5cGwxdFFGeEVURzlmdXM2TWhZL3ZhUlh3SHd4Y0gzT1Z5NG0rL2Q2K2tWZlhuemZ4QVNvcTlhdmhRZUdrRkNYQXAzcmY4V0tRbVQyVmV3blE5MnZjcGpkLzdka0llNnpzaVlSMFJZMUpCanNGcEN1ZlhLaDRpUFNSenl0U0xCU244VHlxQU5aZGtVZ0ZVOWFsU1VORUZkT3lSRytENHVFUkYvMkZzSlZhMlFOdlR2ckdPbXZxbUdEM2E5eXVLY05VeWJuRE5xU1dmeXBIUWV1T25Qc1Zxc2ZKNzNEbFpyR0RldmZZQUZNMWQ2blZkYVZVeFQ2d1VPRnU0RW9MMmpGWmZMUlZ0SEM5RVhrenU3dzg2MlBvYk1mblhEWXpDSW9pdEprOUlKQ2JFd0pYa2FIKzErZzRMVCsvbkt0WDlDYVZWUm4vUDM3QTRicDhzTEtLa3M3UFhacEpna1NzNzFQdDVUZW5JV2lYRXBPRjFPTENGV3JCYlAzRUdYeTBtSU9XVEFtR1h3VENZVDkxei9PQUF0YlUxOHR1OGRWaTI0anYzSHQ1TmZ2TWZyWFBmRjRhOVB2dnpEWHZlNWEvMmp2UDNaYndIWXZQT1ZZY1ZTVlZmbU5XZFpSUHFucEZNR2JhaEpaNVRWR0ZKNzlHTGRpaS9LNGM1Wm94T2JpSWcvL0hnblBIa3RSRnNIUG5lc09ad08zdnIwTjBTRngzREQ2bnRHL1hrUllaR2NyamhPU1ZVUjM3bnJmeElSRmtsZFE1WFhPU21USmhNYkZjK2VvNStTTW1reWJSMHROTGJVWXphWmlZNklCWXdlUTZmVFFXUjR0TmUxMlZQbURDbWVPNjk5aEJtWnViejN4Y3ZzUDc2ZERTdSt3cko1Vi9jNjc4bVhmOGlTMmV2Nm5OUFpZV3ZuMzM5dkRObDB1OTA0bkhZc0lSYXZ3a1ViVjMyTnhMZ1VXdHViZThYc2NEblUwem1LM3QzMkF2SFJpV3hZL2hWcUdpcVpQVzF4ditkMjJ0ckJaQ0xNYXZTbXB5WmtESmd3dnIvakZhWk56aUUzZTFtZm55ZkVwZ3cvZUpFZ283OEpaZENHbW5TQzBkdlpsWFIrV2Fta1UwUUN4NFB6NExVVDhPQjc4S2RMSUR2ZUtLSTJYbXplOFFvMUY4N3h6ZHQrZU5sbFNYekY3ckR4NGE3WG1adzhqWlNFeVZUWFYvRDZscWQ3blhmN1ZkL2dvWnUrejVsekoyaHVhOEJxRFNVaExnV3oyWXpOM3NtdXd4L3oxUTJQOGZHWGIzcGQ5Ni9QLzJCUWhWdHVYbnQvOXh5OUJUTlhNRGw1R3BOaWhsZFVJRHcwZ3I5OTVEOEJLQ3pKNTdXUG4rS3hyL3g5bjh0enRMUTFFaFVaNjNYTWRiSDNVM3h2KzRITkZKY2ZZK0dzVlpqTlpsSVRwcENhTUtYZjgxOTQ3MG1pSW1LNWU4TmozY2U2Mm9uRDZhQ3lwb1MwcEV5c2x0RHV6ei9jOVRwSjhlbERudk1wSXIwcDZaUkJHMjdTK2V6RnBWTU9uVGNxMllacnBKR0lCSUNGeVhEdFZQaTN2Y1lmWHpPYklIdVkxKzdPMzhLaHdsMWNzL1Eyb2lKaWFXeTVBQmhWUHdGYTI1dG9iSWtnS2lLbXUxcnNTSDIwK3cxcUc2cklURFVXWms1Tm1OS2RzUFdsb2JtT2tzcENiUGJPN3FWVFFxMWhiRmh4RjNPbkwrbVZkRDV3NDUvaFp1RGh0WmYyUGlYR2VmWnQ5azRhbXV1OFBqZUc5elp6dnY1Yzk3RVFjd2lKOGFsZTV4MHEzTVcwOUp6dWhOUGxjbmt0a2RMWVVzL1V0SmxlMXppZGpoSC85NjF0aDgzSFlHOHp0RGpCRlFETE9vNmtiUU1jTzdXUHJmdmY5U29PVk5kUVRXTkxmYi9YZEhTMlljTEU2ZkxqZ0RFTXU2dnE3Zm42Q3A3YjlIUHUzZmhkWm1jdEdrRmtJdElmSloweWFQRmhFR2t4bGt5eHUrQjhHNlJFWHY2YWFiR1FHQTUxSGVCd0dXdDJydXYvRjVFaUloTktXaFQ4OGxwamJ1ZXBCaWh1OE4yOVRjQ3VUNGQzYlZkUm5LMzdOL1c1cE1oTG0vOERnRWR1L3g5a3BvN2s2Ny9oN0xsQ0RwN2NTYzdVaGJSM3RuWWZQMXowcGRjOHpMam9SS1pOemdHTXVaQmZITnBNcDcyREdabTUzZWVzWG5oZG44OUlUODdDUFlnNW5aY21lVzk5K2l3ek0zTlpsTE9hOHVyVHZQekIvK2wxellFVE83d0tDY1ZGSi9EOSsvKzVlNytsclluQ2tuenV2dTdidUZ3dW5uM25aNnpJdlpiRnM5Y0FSaUdsdXNacVZpM3dqdDFtN3h4eFQyZWtGUmFsd05SMGNKZ1lSTm85L28ya2JUZTFYT0FQbi8rT2xmUFhlLzBDWWYrSkw5aC9mSHUvMXptY2RreVl1bnZmYjF4ekwwdG1yd1dncHFFU2dMVEVxYjJ1cTIybzVIRGg3bDdIb3lKaW1kbWozWXJJNVNucGxDSEpqSVdURjMrUldONDhjTklKY0dVbXZGTmtiSDk1VGttbmlBU2V0Q2pqejFvZi8vMjJhNWpYM1hMbGc5aHN2ZGQwT1hvcWo2T244cmg1N2YzRVJrMGlLVDV0WkFGZUZCK1R5SFVyN2lMRWJPSFk2WDNkeDkvZDlnSngwUW1FaFViUWFXdG5jdkswN3FRekxURUR0OXZOcWZKamJGejF0UUdmOGR5Ny8wWmxiZW1BNTMzcnpyOWxjbklXWUJRcUtqaXpuMUJybU5jUXlXOS81ZSs3Q3hkZGFzL1JUemw2S3MvcjJONWpueE1YbmNEc3JFV1lUQ2FTNHRQWWUreno3cVR6VkhrQkFObFQ1bnBkWjNOMGVnM1hISTVJQzB4Tmd1UmtzQWJRU04zaHR1M1k2RWxjdmZSVzFpMit5V3Q1bW8ycjdtYmpxcnM1VTNHQ3JQUWNyMTVvNkh0NGJaZVNjNFZFUmNRUUZ6MnAxMmRuenhWU2NmNXNyK09acVRPVWRJb01nWkpPR1pLcE1aNmtzN1FKcmtpOS9QbGdMSjNTbFhUdXFnQ1dqMXA0SWlJQ1RFdlA2ZlA0dWRvU0FLYW16U0lsWVhLZjV3eEhmRXdpcXhkZXo5NmpuM2NmYzd2ZHVOMXVibHB6UDdPbXpxZmd6QUVLVHUrbjVrSWx1L0kvNW82ckh5WXJQWWZ6OVJWTWloM2NuTXVGczFheGJ2R05mWDdXMkZMUDd6L3dIczViWEg0TXQ5dk4zT2xYZUIyUENJOG0rcEw1bDEwdVhjK3h2YU9WZmNlM3NXSDVWekNaVEFDc3lMMlczNzM3YjVSVm5TSXpiUWJIVHU4aklUYTUxODloZDloR25IUktiMWN1dWJuUDR5MXRUYnkrNVdubVRyK0NPNjUrZUZEM2NqZ2RuQ3c1Qkpobzcyd2pJc3o3dCtuTDVsM054bFYzanpSa2thQm5IdmdVRVkrc0hyOFlMbWthM0RXTFVpRHM0anpPSmh1YzZIL0toWWlJakRHN3c4NzdPMTY1N0h5NDRXaHVhd1RvcnVqcXZGaXM1ZGwzZm9ZbHhFcDFmUVVGcC9kenZyNWlVRDJZWUZUSVRZcFA2L05QZkIvRmdrNldIQ1k4TEpMcFE2eDgyOFhoZFBER0o4L2dkRG9JRDR2a3dJa2RiRCt3bWZ6aVBZU1lROWh6N0RQS3o1K2hxUFFJSythdjk3clc3ckRqZHJzSnRZNStFU2N4UkVmR2N1YzFqM0M0Y0RmYjlyODNxR3NPRis2bXZiTU5oOVBPUjd2ZkdPVUlSWUtYa2s0Wmtxd2V2eGdlYk5KcE5jT3lIaU80dmp6WC83a2lJaksyMmp0YU9IUHVCTSsrOHpQS3o1L3gyWDFQbkQySTFSSkt5c1dLb2hYbno5RGMxc2pONng3Z3FpdHU0YzFQZnMzOEdjdFpubnNONzJ4OWp2Yk9OcDg5RzR5aVNZVWwrY3pPV2pUc3RUSXRJUlk2Yk8zWUhUWTJiWCtSM2ZsYk9IdnVCQjJkYldSbnpLT3MraFFmN1hxZG1NZzRycGh6cGRlMUxSZVQ3dkN3UWN4REVaK1pNMjB4MTYvOEtvbHgza094WEM0WEpreGV4OW83Mi9oODN4L0pTTTNtZ1J2L2pDUEZlL2pqdGhmb3NMV1BaY2dpUVVIRGEyVklocE4wZ2xIRmRtZUZzZjNsT2ZqbWZOL0dKU0lpQTd0bTZXMWNzL1EycjJPeDBaTjQ5UGEvNFpXUC9vc1gzL3NsOTI3OExqTXk1bzNvT1hXTjUva3M3eDFXenQrQTFXSk1SRnkxNERybXoxeEJaSGcwejczN2IwU0dSM1BUMnZzQk42ZktDM2pwL1gvbmtkdi9SL2Y1ZmNrN3R0V3I0RTlQbHhZWk9uWjZIdzZublhuWlMzdWQrMy9mK0ZIM1VObEx1VnhPci9tZVg3LzVCNWhNNWw3REx1ME9PeC9zZkpWRGhidTQ0K3B2WWdteGNQek1RV291VkJJUkZzbnhNd2N3bVV5a0pXYjIrL1BJNkZpOThIck9uaXRrWDhFMnJKWlEyanBhT1Zkemx2UWtUNkVndThQT0cxdWVwcTJqaFhzM1BrRm1halozYi9nMjcyNTdnWk1saDVtVk9SK255OEg1K2dvT250aHB6QkUxbWNEdHh1bHk0blE2TUpsTWZhNzlLaUs5S2VtVUlaa2NiZlJjMmwzUTJHa01sNDBkeEhTVk5aUGh5WXZieFExUTF3NkpFYU1hcW9pSURGSkVlQlFQM2ZSOVh0NzhIeFNWSGhseDBwa1FtOHdOcSs3eEt0NFRINU5JZkV3aStVVjdpQWlMNHNHYnZ0K2RZRDU0MDUrelpjOWJsMDA0QVdaUFc4ektTNGF4ZG1sdWJlQ3R6NTd0M2c4UGkyUm1aaTdUSi9jZVdudlQydnVJQ0l2cTh6NEZwL2RUVm4ycWU3OXJlUENsbWxvdmtGLzBKU3R5cjJWUnppckFXQVptNi81M0FRaXpock54MWRlNmwrV1FzWFdodVliTk8xOEZ3R3d5azVhVTZUVUV1cXo2RkNXVlJheGZmbWQzQmVlNTA1Y3dPWGthQjAvdTRGVFpNY0pESXltdEt1SjB4ZkUrbjVHVHRWQkpwOGdnbWR5RHFUOHUwc04zUGphV0JnQmpxWUNGeVlPNzdrOC84UlFoK3NGU3VIWEc2TVFuSWpLYTlsWEIvN2NkL3M5NnlCMWMvWnRoZS96eHgvblJZODhNZktLUDJPeEd0ZFgrZWdGOXhlbHlEbnZJNjNoeXV2dzQweWJQN2xVcDFWYy8zMDkvOHpoUFBQRUVTVWxKSkNjbll3Mmc4clZqM2JiN2N1elVQbkpuTEJ2VXVWMkZzVnh1RnlhVENST21YdTk5S0FMNTNZcjBSWE02WmNoR01zUzJpK1oxaW9pTVA2SFdzRkZQT0lHQVNEZ0JzalBtOXBsNEJNclBGK2dHbTNBQ21FeEdrbWtKc1JCaURobFJ3aWtTalBUL0dCbXk0U2FkcTNza25mdXFqU0c2SWlJaUlpSVMySlIweXBCNUxadlNPUGpyWnNaRDRzWEs4UTRYN0svMmJWd2lJb0VtTzJ1V3YwTVFQOHBJendJWWs5N25zUmJzYlR1UTM2MUlYNVIweXBBTnQ2Y1ROTVJXUkdRbzJqdmJxS29yOTNjWTRnZVZ0YVVCdlhSSE1MZnRRSCszSW4xUjBpbEROdVZpQlZ1QStnNW9kd3orMnA1SjUrNEszOFlsSWhKb01xWk1vYnF1ek45aGlCOVUxWldSbUppQXlXUWlKQ1FrNEhyRWdybHRCL3E3RmVtTGtrNFpNck1KTW1JOCs2Y2JCbi90c2pTd1hHeDFkUjNHOGlraUl0SzM1U3VYY2FiNm1ML0RFRDg0VlhHRUdUT3pNWnZOV0szV2dFdE1ncmx0Qi9xN0ZlbUxrazRabHVFT3NiV2FZV21xWjM5bmNJNnNFUkVabEFVTEZoQVpaMlhQc2MvOEhZcU1vVjM1V3pDRk9jak16TVJpc1JBYUdocHcxVkk5YmZ0VGY0Y3lwbmJsZnh6dzcxYWtMMnJsTWl3am1kZTVMc096L1ZtcGIrSVJFUWxVRHp4NFB4VVhpdGh6SkxpK25BZXIzZmxicUtndlpPMjZOVmdzRnFLam93TjJEVWVqYlJjSFRkczIzbTFSVUx4YmtVdFovQjJBVEV3OUs5aVdEakhwWERzRi9uMGZ1TnhRMFFKbkdtRjYzTURYaVlnRUc1UEpoTVZpNFpGdlBjUkxMLzZldDdlZVpucjZQTklTTTBsUG11cnY4TVJIS210THFhb3I0MVRGVWN4aERxNjhkalVoSVNGRVJVVVJIeCtQeFdJSnVDR1l3ZEsyUGUvMkNLWXdaMUM4VzVHK0tPbVVZUmxKVDJkc3FESEVOcS9LMk45YXBxUlRSS1EvWnJPWnNMQXc3cjN2YStUbDVYR2k0QUJmSHZ1SXNOQkl5aXZQK2pzOEdhR005R2wwMk5wSVNrb2tlL2IwN21HWEVSRVJKQ1FrRUJZV0ZyRERMN3ZhOW4zMzM4UGV2WHNEcm0wSDg3c1Z1WlNTVGhtV3pCaWpvSkRMRGVmYmpBcTJFVU5vVFZkbjlrZzZTK0dSK2FNVHA0aElJTEJZTE1URXhMQm16UnB5YzNOcGFXbkI0WERnY3Jsd3U5MytEazk4d0dReVlUYWJ1NGRkeHNYRkVSNGVqc1VTMkYvVnVuN2VRRzdid2ZwdVJYcFNhNWRoTVpzZ0l4cEttNDM5MGlhWW5URDQ2Ni9LaEYvMkdHSjd1aEd5MWRzcEl0SXZpOFZDWkdRa29hR2h4TWZIWTdQWnNOdnRPSjNPZ1BseUhxeTZsczZ3V3EyRWhvWml0VnF4V0N4QjB3c1d5RzA3Mk4rdFNCY2xuVEpzV1hHZXBMTmtpRWxucE1WWVBtVnZwYkcvdFJTeUYvZytSaEdSUU5LMXhJTEZZaUU4UEJ5MzJ6M2h2NVNMd1dReTlmb1RUQUs1YlFmN3V4VUJKWjB5QWxteDhNWEY3YUhPNndSamlHMVgwcm10RFA1RVNhZUl5SUQwcFZVQ2xkcTJTT0JTMzc0TW0xY3hvY2FoWDM5bEJsZ3V0c0NLRmlodThFMWNJaUlpSWlJeWZpanBsR0diMW1NTzVwbGhKSjJSRnFPS2JaZHRaU09QU1VSRVJFUkV4aGNsblRKc1diR2Vuc3JxTnVod0RQMGVWMmQ2dGo4dDhVMWNJaUlpSWlJeWZpanBsR0V6bTJCcWpHZC9PTU5qMS9VWVludStEWW91K0NZMkVSRVJFUkVaSDVSMHlvaGt4M3UyVHc4ajZleXFZdHRscTRiWWlvaUlpSWdFRkNXZE1pSmVTZWN3NW5VQ1hOTmppTzNucFNPTFIwUkVSRVJFeGhjbG5USWkyVDJLQ1EybnB4Tmd6UlR2SWJhRkdtSXJJaUlpSWhJd2xIVEtpSXgwZUMwWVEyeFg5QmhpcXlxMklpSWlJaUtCdytMdkFHUmlTd2lIbUZCb3RrR0hFeXBiSVQxcTZQZTVlaXJzT21kc2YxNEtqeTMwYlp3aUlvRWdQeitmZlhrSEtDOHJJeUk4aWxObkMvMGRrb3hRZHRZczJqdmJ5TXpNWU5ueXBjeWZQeCtUeVlUSlpQSjNhR01xRU51MjNxMkloNUpPR2JHWjhYRHd2TEY5dW1GNFNlZTZpME5zSFM1amlPM0plcGlkNE5zNFJVUW1zaGVmZjRuMkpoZFRrMmV6ZU0xMXBDVm0rRHNrOFpHcXVuS3E2OHJZOFdrZUIvWWQ0b0dIN3NOaXNXQTJCOGVBdEJlZmY0bjJSaWRUVXdLdmJYZS8yMC95T0xEdklBODhkSDlRdlZ1UkxtcnhNbUsrS0NZVUZnSXIwejM3cW1Jckl1THh6SytlSlM0a2s5dldQc3lpbk5VQjlhVmNJQzB4ZzBVNXE3bnpxa2VKTTAvaE4wODlSM3Q3TzA2bjA5K2hqYnJ1dHIzdW13SFp0cnZmN2RXUEVtZk9DS3AzSzlLVGtrNFpzWjVKNTVsaHp1c0U3eXEybjVXQWUvaTNFaEVKR0M4Ky94THBjVE5aUHU4YWY0Y2lZMkRsZ2cya1Q1ckp5eSsrUWt0TFMwQW5KeTg4L3hMcGNUT0NwbTJ2WExDQnlVSHlia1V1cGFSVFJzd1hGV3dCMWs2QjhCQmp1NjREOWxXTkxDNFJrWWt1UHorZnRrWVh5M09ENDB1NUdGYk4zNEN0RmZMeTh1anM3TVRsY3ZrN0pKL0xQNXhQZTRPVDViblgranVVTWJVeUNONnRTRitVZE1xSVRZdURyaW54NVMxZ0grYmZuNkVoY08xVXovNkhaMFljbW9qSWhMWnY3d0d5VW5MOEhZYjRRZmJrZVJRY1BVRlRVMU5BOW9qdHl6dEFWdXBzZjRmaEY0SCtia1g2b3FSVFJzeHFoc3dZei81SWVqdHZtTzdaM2xFT0xmYmgzMHRFWktJckt5OGpOVEZ6NEJNbDRLUWxabEpUVTBOemN6TU9od08zTzdBbW5RUnoydzcwZHl2U0Z5V2Q0aE8rS0NZRU1EOEowaTVXdjNXNjRkT1NrY1VsSWpLUlJZUkZCbHhoRlJtYzlLU3BoSVdHWTdmYnNkbHNBWmVZQkhQYkR2UjNLOUlYSlozaUUxNUo1d2g2T2dGdXp2WnNhNGl0aUFTejB5VkYvZzVCL0tpOHNnU24wNG5OWmd1NHVYL0IzcllEK2QySzlFVkpwL2lFcjRvSkFkd3d6Yk5kZEFGS20wZDJQeEVSR1IvVW96TjBicmRiUXpBdncrMTJZN04zOXZsWnA2MkQyb2FxWWYrM2N6Z2RJd2x0UUhxM0VreVVkSXBQK0dwNExVQmlCQ3hMOCt5L2YycGs5eE1SRWYvNzR1Qm1udC8waXlIMTZwUlhuK2FMZzV0cDcyenJQclk3Znd2LytPeDNCMzJQMzMvd24zeTY5dzlleDJ6MlRocGJMdlQ1cDc4RXh1Vnk4ZEh1TnpsNTluQ2ZueDg0c1lNM3QveDYwSEdKYit3L3ZwMm4zdnd4VlhYbHZUNDdXWEtZcDk3OENYYUhiY2ozL1dEbmF6ejk1azlvYmRkdnZrVjh3ZUx2QUNRd3BFUWF5NTEwT0tIWkJyWHRrQlF4L1B2ZE9OMnpaTW9uSmZDZFJXQTJYZjRhRVJIeDl1dTMvcEhxK29wZXg1Zk91Wkpicm54d1RHTkpqRS9qODMzdnN2M2crMXl6OUxaQlhiUHo4RWVVVmhXemV1SEdZVCszbzdPTlRudUgxN0ZESjNmeDRlN1grenoveHRYM3NtSis3MlU4ekdZenpXME5mUFRsRzJSbnpNTnFzWHA5ZnVMc0lVeW0wZm1IU2oxaGZhdHJxT2FUdlcrVGtqQ0Y1RW5wUHIzMzdLeEY3RHUralUvMnZzMGRWei9zMDN2M3BIY3J3VUpKcC9qTXJFbHdwTmJZUHQwd3NxUnozUlNJc2tLckhSbzdZZmM1WXgxUEVSRVp2UGJPTnBJbnBUTTdhN0hYOFNuSjAvcTVZdVNxYXN1b2I2N3A4N09FMkdScUc2b29PSE9nejg5blp1UVNhZzBEb0tubEFvV2wrY3pLWEVENStkUGQ1OVEzR2ZjK1cxblk1ejB5VTJjUVlnNFpNTTdvaUZqKzVJNi84VHIydXovKzYyV3Z1WDdsVjNubXYzOUthVlVSTXpMbWRSKzNPMnlVVmhWeHcrcDdCbnl1K0VaN1p4dHZmUElNNGFFUjNMM2gyNFNZUXlpdEt2YnFxYTZ1TjNvL1QxY2N4eExpK1NWQmZFd2lTZkZwN0N2WXhwWTliL1g3RExmYnpiRlQreWc0dmIvUHp4KzU3WWVrSlFWbkJWNlJvVkxTS1Q0elBkNlRkQlkzd0lvUi9OTFJZb1lOV2ZCdXNiSC80UmtsblNJeVBuU051cGdJL1JNZHRqWm1aTXhqL2ZJN3h1eVpCMDd1WUYvQnRuNC9yMitxNmZkTC9KL2U4MU1TNDFJQVl6aXUyKzJtc0RTZnd0TDhYdWUrK040dis3ekhYMy85RjVoTVpzNmNPd0ZBdTYyTmh1WmFDczRjSUNFbW1iU2tURHBzYlVSRnhCQWZrK2gxcmRuc1Bldkk0WFR3V2Q0N1hzZm16MWpPcWZJQ1RwVVhBREIzMmhJYVd1cXcyVHRwYlcvbXdJa2R2V0thTy8wS0lzSWkrNHhYaHE3VDFzR3JILzBYVFMwWGVQaTJ2eVkyeXBqanMyWFBXOVEzbnU4K3ora3k1bVJ1MnY2UzEvVkw1MTdGK3VWMzRIQTZjRG9kM0hiVjE0ZjBmTHZEeHVhZHIrSnlxd0NReUdBcDZSU2ZtZGxqWG1mUmhaSGY3NFpwbnFUenkzUFEwQW54WVNPL3I0aklTS1JIRy85N3JzVlk1bW04Y3JsYzJPeWRoUHNoMlRHWlRQekZBNWZ2TmV4TFpManhIN2Vrc29qOUo3NWc1ZndOWEhYRkxWN243Q3ZZeXRiOW0vanJyei9aNXozQ1F5T29yaXZuajF1ZkI4RGh0TlBRVkV0SlpSRkw1MTVGV2xJbVZYVmxKTWFuOWJyV0RkQmpoS3piN2FheTFsaTdxN1NxbUVreFNjUkV4WHRkazVrNmc3eUNyVmhDck93NSttbjM4VTViTzI2M20vQ3dTTExTWmlucDlKSDJ6alplMlBRTEdsdnFlZWptSDVDYU1JV20xZ1ppbytKNTlKS2U2L3lpUGJ5ejlUbStmLzgvZC9lZ1g4cHNOck1vWi9XUVk5aTg4OVZoL3d3aXdVaEpwL2pNckVtZWJWOGtuYk1USURNR3lwcU5Md0pienNMWFpvLzh2aUlpSTVFZUJXRWhjR3FFbGJwSFczdG5Ld0Rob2Y1SmRxSWpZNGQxbmR2dDVvT2RyeElURmMrMXkyN3ZsU3gwRFpPOFhCS1hscFRKM3o3eW53RDg5cDEvSVQwNWk1dlgzZzlBYlVNVnhXVkh1WHZEdDN0ZEZ4a2V6WkdpUFVTR1JXTU9DV0ZhZWc0UDMvcFhBUHpMODk5blJlNzZYdk05VDVVWFVGNTlta1U1cTczbS9yMzQzaStKam96anJ2V1BEdU8vZ3ZRblBEU0NoTGdVN2xyL0xWSVNKck92WURzZjdIcVZ4Kzc4dXlFUGRaMlJNWStJc0tnaHgyQzFoSExybFEvMTZpa1hrZjRwNlJTZm1SNEhJU1p3dXFHcUZWcnNFRzBkK0xyTHVUa2JmbjJ4VU9EbTAwbzZSV1I4dUdPbU1lei8zdG1RTUlMNTY2T3A0MkxGVjdmYlJXTkxQV0doRVlTSGp0TmdlM0E0SGR4eTVVTzBkN1FBOUtvbTI3V01SWDlWWnNGSVRDOGRLZ3ZHME43WFBuNktuS3hGNUdRdDdQWDUrbVYzOHRHWGIvRGVqcGNCK040OS85ajltZHZ0eG56SlhGR0gwOEdIdTE3SFpETFIzT3I5VzRpVzlpYW1wRXkvM0k4cXcyQXltYmpuK3NjQmFHbHI0ck45NzdCcXdYWHNQNzZkL09JOVh1ZTZMdzUvZmZMbEgvYTZ6MTNySCtYdHozNEx3T2Fkcnd3cmxxcTZzdTVmWm9qSTVTbnBGSit4bUkzRXMvaml2N3RGRjJCSnlzanVlZjAwK0grSGpaN09zbVk0V1cvMGdJcUkrTlBEOCtIelV2akpMdmpaVlViaHMvR203V0pQNTliOW05aTZmeE1BazJLU1dERi9QU3R5cngyMVNxc2o5ZUo3VDFKUmMzYkE4LzdsK2UvMys5bXRWejdFRlhQV2VSMXI3MnlqdGEySmVkT3Y0T3ArcXVmT21qcWZXVlBuOS9tWjIrMmlvdVlNNWhPZVpOWm03NlNwOVFKWExybVpneWQzZGg5M3VwdzBOTmN5S1RaNXdKOURodS9kYlM4UUg1M0lodVZmb2FhaGt0blRGdmQ3YnFldEhVd213cXpoQUtRbVpBeVlNTDYvNHhXbVRjNGhOM3RabjU4bnhJN3dTNDVJRUZIU0tUNDFhNUp2azg3NE1GZzEyYWhlQzBiUGdwSk9FZkczc0JENC8xYkNqM2JDb3gvQzk1Y2E2eFduanFOcGU3RlJrN2p0cXE4VGFnbkQ0WEpRMTFERndaTTcrV2ozR3pTMVh1RDZsVjhkbGVlNlhTN01wdUV2QTM3am12dU1CR0VFa2k0dW4zRysvaHp0bmEwY0tkckQvdVBiV2JOd0kyZk9uV0RQMGM4dWUvMzFLNy9Lc25sWGQrKzczVzRjVGdmSHp4eWdzTVFvYXRUZTJjb2QxM3lUcjkvOEE5ekE5Z1B2MDl6V1NFeGtITlYxNVRpY0R2VjBqcUx0QnpaVFhINk1oYk5XWVRhYlNVMllRbXBDL3hVSFgzanZTYUlpWXJsN3cyUGR4N3JtY2pxY0RpcHJTa2hMeXNScUNlMysvTU5kcjVNVW56N2tPWjhpMHB1U1R2R3BXWlBnZ3pQR3RpL21kWUt4Wm1kWDB2bFpLWHgzTVlRT1hBMWZSR1JVTFVxQjM5NEEvL3RMK0orOUM1YU9tTmtFMlNPNFBpNTZFa3Rtci9VNnRpSjNQYjk1NTUvNThzZ25yRnQwSXhIaFE1L1BOcEMyenRZUkZTK2Frakx5NVZ5S3k0N3gyei8rUy9lUTE4bkpXVngxeGExTW56eUhtWm56ZWVYRFg3Rm00Y1plU2VINStnbysyZnMyOFRIZUZhTHNEaHNBZDIvNE5qTXpjN0U3YlB6c3VUL0hHaEpLUm1vMkRxY0RTNGlWNHRLakxKbXpsc0xTZk1MRElrbVpOSG5FUDB0dE8ydytCbnVib2NVSnJvbFFObmtBSTIzYngwN3RZK3YrZDczbSs5WTFWTlBZVXQvdk5SMmRiWmd3Y2JyOE9HRDhZcUtyNnUzNStncWUyL1J6N3QzNFhXWm5MUnBCWkNMU0h5V2Q0bE16ZlZ4TUNHQmxPc1NGR2V0MXR0cGhad1ZjTzlVMzl4WVJHWW1rU1BqMzljWTg5dUlHS0drRWg0K1NBaE93NjlNQlR4dVM2TWhZNWs1Ynd0NWpuMVBUVU1uVXRKbStmUUJHRDZBdmloZnRQLzRGSDMvNTVwQ3UrY0g5UHlNaVBBcUx4Y3Fjck1YTXkxN0tsajMvemVUa2FlUk1YUUJBVnZvczVtVXZwYXF1akt1WDN0cDlyZHZ0WnR2K1RXUlBtY3ZNekZ5dis3WmRuRi9hVlhURzRiQURkQ2M5bGhBTDB5YlA1dWlwUEJiUFhzUFI0cjNNbjdIY0owT1lJNjNHTHppbXBvUEROREdXNmhuSVNOcDJVOHNGL3ZENTcxZzVmejBOelhYZHgvZWYrSUw5eDdmM2U1M0RhY2VFaWRlM1BBM0FqV3Z1N2Y2bFRFMURKUUJwaWIyL1hOUTJWSEs0Y0hldjQxRVJzYjNhaVlqMFQwbW4rRlRPSk9NZkV6ZFEzZ3dkVGdnZllhK2t4UXpYWmNGYkY5Y0IzM1JLU2FlSWpDOXBVY2FmZFQ1ZVQzaVhiMjhIZUhydFFpL09iZk1sdDl0TlZWMFptU2tqNmNjeU9KME9IRTQ3WDd2dU93T2VXMTU5bWwzNUgrTyttSkpOUzg5aFdub09BQ1o2SjM3ckZ0L0UwMi8raEpNbGg3dDd0cmJ1MzBSbGJTbmZ2dXNmZXAzZjFXTWFGUkVEUUtlOUE4Q3JwMjF4em1yKys5UGY4UEdYYjFMZlZNUGRzOWYxdXM5d1JGcGdhaElrSjROMUhNNGRIcTdodHUzWTZFbGN2ZlJXMWkyK2lUZTJQTk45ZkQxUVBENEFBQ0FBU1VSQlZPT3F1OW00Nm03T1ZKd2dLejJuVnlHcHZvYlhkaWs1VjBoVVJBeHgwWk42ZlhiMlhDRVY1M3ZQTWM1TW5hR2tVMlFJbEhTS1Qxbk1NRFVXU3BxTS9hSjZXT0NET2dwM3pQUWtuZmsxeHYyemhsZU5YMFFrS0xSMXRCQVJGdVhWMjNhKy9oekhUdThqTm1yU1plZS9EVmR0UXhVZG5XMWtwTTd3MlQzblhLWTRUQmZYeFNxbGc1VVlsOEpWVjl6Q081OC94ME0zLzREQzBueDJIUHFBcjF6N0o2UWs5QjRTVzMyaGdvaXdxTzRsTWp4SnB5ZHhuek50Q1lseHFldzUraGtMWnE0WTh2SWRNbmhYTHJtNXorTXRiVTI4dnVWcDVrNi93bXY1bXN0eE9CMmNMRGtFbUdqdmJPdTFGTSt5ZVZlemNkWGRJdzFaSk9ncDZSU2Ztem1wUjlKNXdUZEo1K1JvdUNJVkRsUWIrLzk5RXY1cStjanZLeUlTcUE2YzJFRiswWmZNeUpoSFZFUXN0UTFWRkp6ZUI4RHRWMzJqT3htMU8reDgvT1dickZ0OEkzSFJJNnZVZHFqUTZML0tuakozWk1HUGdTdVgzRXgxWFRuUHZmdHZ1Tnd1Ymw1N1AvTm45UDBQeTltS0UyU2tlbnB2dTVhakNldVJkSGJhMnJHRUdGK3JySlpRM0c3M3VLMFFIS2lpSTJPNTg1cEhlR1BMTThSSEozb05uKzdQNGNMZHRIZTJZYldFOHRIdU43anptbStPUWFRaXdXZjQ1ZVZFK2pGckZPWjFBbnhsbG1mN2t4Sm9zdm51M2lJaWdXWnEya3dpd3FJNFhQUWxXL2U5eStueUF1Wk1XOEszN3Z3N3NqTThTV0Y3Und0bnpwM2cyWGQrUnZuNU04TitYbHRIS3dlT2Y4SGs1Q3lmRkFQeUZYY2ZzeUR0RGh1NzhqL21UT1ZKUWtQRE1abE1IQzdjemNtemgzRzV2SHRObTFvdWNMTGtzTmV5R2MxdHhuRGJyb0pKTFcxTnZQRGVrelMyWG1EcDNLczRjR0lINzMzeE1tNTNJTXpBbkZqbVRGdk05U3UvU21KY3F0ZHhsOHZWYTZoMWUyY2JuKy83SXhtcDJUeHc0NTl4cEhnUGY5ejJBaDBqcko0c0lyMnBwMU44YnJTU3psV1RJVGtDYXRyQjdvSVBUc085YzN4M2Z4R1JRREkxYlNhUDNQN0RBYytMalo3RW83Zi9EYTk4OUYrOCtONHZ1WGZqZDVtUk1XL0l6OXUwL1VVNjdSMnNXM3pUY01MdGs5dnQ1cDkvOTcwQno3czBVV3pyYUNXLzZFdkF6Zm42YzJSUG1ZdmRZZWZNdVJNVWxoem14TmxEMk93ZHJKeS9nWFdMYjZLMm9ZcFA5NzdONjF1ZUppb2loaGtadVdTa1pETXYrd28rMlBVYTRXR1JURTJieVJjSFA4QVNZdVhBaVMrSWowa2tJaXlTTXhVbmVHZmI4N2hjVGg2KzlhOUlUWmhDYk5Ra1B0LzNSODdWbG5ERDZudTY1NWZLMkZpOThIck9uaXRrWDhFMnJKWlEyanBhT1Zkemx2UWtUMEVJdThQT0cxdWVwcTJqaFhzM1BrRm1halozYi9nMjcyNTdnWk1saDVtVk9SK255OEg1K2dvT250aHB6QkUxbWNEdHh1bHk0blE2TUpsTVhrdnJpRWovbEhTS3ovVmNSN09rQ1J3dVk2N25TSm1BdTNMZzE0ZU4vWGVLNEd1empkTHJJaUl5ZkJIaFVUeDAwL2Q1ZWZOL1VGUjZaTWhKcDhQcHdHd3lzM0RXcWtITndSd3NrOG5FUGRkL2Q4RHpTcXVLMlhIb2crNTlxOFhhWGZrMklTNkZSYk5XVTExWHh1c2ZQMFZ5ZkRvcmNxOWxVYzdxN3VIRVUxS204WTFiLzVMSzJsTHlpL1pRWEhhVWl2Tm5TRXVheXNtU3c5eTEvbEdpSW1MNDhzZ1duQzRuMFpGeDNIcmxRK3pPLytSaWRkd3N2cnIrTVNiRkdrdXRYTG5rSnVKakV2bGcxMnU4OHNHditONjkvOWk5UEllTWpRdk5OV3plK1NvQVpwT1p0S1JNVnN4ZjMvMTVXZlVwU2lxTFdMLzhUakl2RHAyZU8zMEprNU9uY2ZEa0RrNlZIU004TkpMU3FpSk9WeHp2OHhrNVdRdVZkSW9Na3NtdHNSOHlDcjZ4R2M0WkZlYjUxUWFZbStpYis3YmE0ZTQvR2oyZEFEOWVBMWRtK09iZUlpTGp6ZU9QUDg2UEhudG00Qk45eEdidnhHb0pIZFpjUkxmYmpjTnB4Mm9KSFlYSWZLTzVyWkdZeUxoQm5ldDBPUWt4aDFCVWVwUlpVK2YzZWM2RnBsb09GZTdpcWl0dUljVGN1MVI3UzFzVDUycEx1cGRyR2FxZi91WnhubmppQ1pLU2traE9Uc1lhUU9Wcng3cHQ5K1hZcVgza3psZzI4SWtZN2R2dGR1Tnl1ekNaVEpndzlhcVFPeFNCL0c1RitxSTVuVElxUm11SWJaUVZOdmFZS3ZST2tlL3VMU0lTN0VLdFljTXVmbU15bWNaMXdna01PdUVFdXBQSS9oSk9nRW14U1Z5NzdQWStFMDR3Q3RzTU4rR1UwVGZZaEJPTTltMDJtN0dFV0FneGg0d280UlFKUnZwL2pJeUswVW82d1JoaTIrVndqYWRTcm9pSWlJaUlqRDlLT21WVWpHYlNtUlVMaTNvc3cvTGZKMzE3ZnhHUjhTSTdhOWJBSjBuQXlralBBZ2pJcFZlQ3ZXMEg4cnNWNll1U1Roa1ZQWXNKbldrMGlnbjUwcDJYTEovU2F2ZnQvVVZFeG9QMnpqYXE2c3I5SFliNFFXVnRhVUF2M1JITWJUdlEzNjFJWDVSMHlxaUl0a0tLc1h3WlRyZVJlUHJTMmluRzhpbGdGQlY2NzVSdjd5OGlNaDVrVEpsQ2RWMlp2OE1RUDZpcUt5TXhNUUdUeVVSSVNFakE5WWdGYzlzTzlIY3IwaGNsblRKcWVnNnhQVm52MjN1YlRYRDdUTS8rTzBYZ1VoMW1FUWt3eTFjdTQwejFNWCtISVg1d3F1SUlNMlptWXphYnNWcXRBWmVZQkhQYkR2UjNLOUlYSloweWFub09zVDFlNS92NzN6SURyQmRiY0UwNzdEcm4rMmVJaVBqVGdnVUxpSXl6c3VmWVovNE9SY2JRcnZ3dG1NSWNaR1ptWXJGWUNBME5EYmhxcVo2Mi9hbS9ReGxUdS9JL0R2aDNLOUlYdFhJWk5UM1g1aHlOcERNMkZOWlA5ZXovb2REM3p4QVI4YmNISHJ5ZmlndEY3RGtTWEYvT2c5WHUvQzFVMUJleWR0MGFMQllMMGRIUkFidUdvOUcyaTRPbWJSdnZ0aWdvM3EzSXBVeHV0MXVERW1WVWREcmgxcmVncTRIOThTdkdPcHUrVk53QWozL3MyZi90alVaMVd4R1JRT0Z5dVdodmIrZWxGMytQbzgzRTlQUjVwQ1Zta3A0MGRlQ0xaVUtvckMybHFxNk1VeFZITVljNVdMTnVOU0VoSWNURXhKQ2Fta3BFUkVSQTlvWUZROXYydk5zam1NS2NyQTJTZHl0eUtTV2RNcXErOVNHY3ZiaU81cjllRFV0VGZmK003MzhHeDJxTjdadXo0UzhIdjlhemlNaUU0SEE0YUc1dUppOHZqeE1GSjZtcHFTRXNOSkx5eXJQK0RrMUdLQ045R2gyMk5wS1NFc21lTWIxNzJHVkVSQVJKU1VsRVIwZGpzVmo4SGVhb2NUZ2N0TFMwc0hmdjNvQnIyOEgrYmtWNlV0SXBvK3JKUFBqZ2pMSDk4SHo0K2p6ZlAyTnJHZnpUYm1QYllvYlhiNE80TU44L1IwVEVueHdPQngwZEhUUTJOdExTMG9MRDRjRGxjcUYveGdPRHlXVENiRFozRDd1TWk0c2pQRHc4S0pLU1FHL2J3Znh1UmJxb3RjdW9tcFBvU1RwUGpNSzhUb0FyTXlBMUVxcmJqUFZBWHpzQjMxazBPczhTRWZFWGk4VkNaR1Frb2FHaHhNZkhZN1Bac052dE9KM09nUGx5SHF5NmxzNndXcTJFaG9aaXRWcXhXQ3hCTSt3eWtOdDJzTDlia1M1S09tVlV6ZXRSVE9obzdlZzhJOFFFOTgrRi85aHY3UCt4R0I2Y1o2d1ZLaUlTU0xxV1dMQllMSVNIaCtOMnV5ZjhsM0l4bUV5bVhuK0NTU0MzN1dCL3R5S2dwRk5HV1ZZc2hJYUF6UW10ZGpqWEFwT2pmZitjRzZiRFM4ZWdyc040MXBzbjRaSDV2bitPaUlpLzZVdXJCQ3ExYlpIQXBiNTlHVlZtMCtndm5RTEdlcDMzelBIc3YxVUk3WTdSZVphSWlJaUlpQXlla2s0WmRYTVRQTnZINjBmdk9iZk84QlFRNm5EQTIxcTNVMFJFUkVURTc1UjB5cWdiaTU1T2dMQVF1RHZIcy8vR1NXT3RVQkVSRVJFUjhSOGxuVExxY3BNODI4VVhqQXF6bytXT1daNENRcTEyZUxkNDlKNGxJaUlpSWlJRFU5SXBveTQrREZJaWpXMm5Hd292ak42eklpM3dsVm1lL1ZlUGczMFVrMXdSRVJFUkViazhKWjB5SnNacWlDM0FYVGtRY2JFdWM1TU5OcDhlM2VlSmlJaUlpRWovbEhUS21QQXFKalRLU1dkTUtOdyswN1AvK3dLamgxVkVSRVJFUk1hZWtrNFpFM1BHc0tjVDRHdXp3WEt4ZGRkM3dNZG5SLytaSWlJaUlpTFNtNUpPR1JOekVxQnJ1ZWZxTm1qb0hOM254WWNaUzZoMGVla1l1TlRiS1NJaUlpSXk1cFIweXBpd21HSG1KTTkrd1JqMGR0NC9COHdYTTkzemJmQlo2ZWcvVTBSRVJFUkV2Q25wbERFemxzV0VBQklqNElacG52Mlhqb0U2TzBWRVJFUkV4cGFTVGhrelk1MTBBanc0enpPc3Q2SUZQaXNabStlS2lJaUlpSWhCU2FlTW1aNFZiQXZxeG1hT1pWb1VyTS95N1A4bUh4eGF0MU5FUkVSRVpNd282WlF4a3hFRFVWWmoyK2FFa3FheGVlNGo4ejF6TzJ2YjRROUZZL05jRVJFUkVSRlIwaWxqYko0Zmh0aW1SY0Z0UFNyWnZsd0FyZmF4ZWJhSWlJaUlTTEJUMGlsanloL3pPZ0VlbmcvaEljWjJxeDErWHpCMnp4WVJFUkVSQ1daS09tVk0rU3ZwakEyRkIrWjU5dDhxaEpyMnNYdStpSWlJaUVpd1V0SXBZNnJuOE5xU0p1aDBqdDJ6Nzg0eGxsRUJjTHJoZC9sajkyd1JFUkVSa1dDbHBGUEdWSlFWTXFLTmJUZHd0SGJzbmgwYVloUVY2dkpKQ1p4cEhMdm5pNGlJaUlnRUl5V2RNdVp5a3p6Ymg4K1A3Yk0zVG9OcHNjYTJHM2ptME5nK1gwUkVSRVFrMkNqcGxERzNNTVd6ZmFSbWJKOXROc0YzRm52MjkxZkRnZXF4alVGRVJFUkVKSmdvNlpReHR6RFpzMzJzemxpemN5d3RUNE5GUFJMZnA5WGJLU0lpSWlJeWFwUjB5cGhMajRMRWNHUGI1WWJqOVdNZncvZVdlTGJQTkJyek8wVkVSRVJFeFBlVWRJcGY5T3hwekIvamVaMEEwK05nUTVabi85bDhjTGpHUGc0UkVSRVJrVUNucEZQOG91Y1EyL3d4bnRmWjViR0ZFR0l5dG12YjRROUYvb2xEUkVSRVJDU1FLZWtVdjFqUUkrazhXbXVzbXpuV2tpTGdxem1lL1pjTG9OVSs5bkdJaUlpSWlBUXlKWjNpRjFteEVCdHFiTnRkY05JUDh6b0JIcHdIa1JaanU5VU92ejNpbnpoRVJFUkVSQUtWa2s3eG01N3pPc2Q2dmM0dVVWYjRScTVuLzkxaS95WEFJaUlpSWlLQlNFbW4rTTE0bU5jSmNPY3N5SWp4N1A4aXo2aXFLeUlpSWlJaUk2ZWtVL3htNFNYek92MlY2Rm5NOE1QbG52MHpqZkIyb1g5aUVSRVJFUkVKTkVvNnhXK214MEhFeGZtVTdRNG91dUMvV0hLVDRLYnBudjNmSFlYemJmNkxSMFJFUkVRa1VDanBGTDh4bTJCUmo5N09JMzRjWWd2d25jV2U0a1kySi96N1B2L0dJeUlpSWlJU0NKUjBpbDh0N0ZsTXlNOUpaN1FWdnJ2RXM1OVhCVHNxL0JlUGlJaUlpRWdnVU5JcGZ0VnpYdWNoUDFXdzdlbjZMTytxdXY5blA3UTUvQmVQaUlpSWlNaEVwNlJUL0NwbkVsZ3Z0c0oyQjV4dTlHODhBSCs5M0JQVGhRNTQvcWgvNHhFUkVSRVJtY2lVZElwZm1VMlhMSjB5RG5vNzA2UGdnWG1lL1hlS2pJcTJJaUlpSWlJeWRFbzZ4ZS9HeTNxZFBkMC94N04ycDhzTlA5OExXcnBUUkVSRVJHVG9sSFNLMzQyM2VaM1FlKzNPd2d0R2o2ZUlpSWlJaUF5TmtrN3h1M2xKbmptVVRUWW9iZlp2UEYxeWsrQ0dhWjc5M3gyQitnNy94U01pSWlJaU1oRXA2UlMvQ3pIQjNFVFAvbmlZMTlubHUwczhhM2UyTytCZjkvZzNIaEVSRVJHUmlVWkpwNHdMNDNGZUp4aHJkejYrMkxPL3Z4citXT3kvZUVSRVJFUkVKaG9sblRJdTlFdzZENCtqbms2QWpkTmdaYnBuLzVsRFVEWk9oZ0NMaUlpSWlJeDNKcmZicmFLYzRuYzJKOXo2dGxFcEZ1Q2xXNHlsUzhhTFpodjh5WWZHdXAwQTArUGdtWTNHMEdBUmtiR1NuNTlQWHQ0QnlzcktDQStQNHV6WlFuK0hGSEN5c21iUjJkbEdabVlHeTVjdlpmNzgrWmhNSmt3bS9ZVXZJakpjU2pwbDNQakJaM0MwMXRqK3kyVndjN1ovNDdsVWZnMzg1ZWVlL2Z2bXdMY1craThlRVFrdXp6Ly9FazFOTHBLVGMwaE16Q1F4TWNQZklRV3N1cnB5NnVyS3FLb3FJQzdPeWtNUDNZZkZZc0ZzMWdBeEVaSGgwTitlTW00c1RmTnM3NnZ5WHh6OVdaZ005ODd4N0w5MkFncnEvQmVQaUFTUFgvM3FXVUpDTWxtNzltRnljbFlyNFJ4bGlZa1o1T1NzNXFxckhzVnNuc0pUVHoxSGUzczdUcWZUMzZHSmlFeElTanBsM0ZpVzZ0bmVYdzNqc1F2K1R4YkF6SGpQL2ovdWdsYTcvK0lSa2NEMy9QTXZFUmMzazNuenJ2RjNLRUZwd1lJTlRKbzBreGRmZklXV2xoWWxuaUlpdzZDa1U4YU5PWWtRWlRXMlcrMXdzdDYvOGZRbHhBUS9YZ3ZoSWNaK1RUdjg1MzcveGlRaWdTcy9QNS9HUmhlNXVVbzQvV24rL0EyMHRrSmVYaDZkbloyNFhDNS9oeVFpTXFFbzZaUnh3d1JjMGFPM00yOGNEckVGbzhEUm55MzE3SDlhQ3R2Sy9CZVBpQVN1dlhzUGtKS1M0Kzh3QkpnOGVSNUhqNTZncWFsSnZaMGlJa09rcEZQR2xhVTloOWlPMDZRVDRJWnBjR1dQS1ZWUDVrRmRoLy9pRVpIQVZGNWVSbUppcHIvREVDQXhNWk9hbWhxYW01dHhPQnlvRHFPSXlPQXA2WlJ4WlVXUDlUQUw2cURENGI5WUJ2TERGWkFjWVd5M09lQi83eDZmODFCRlpPSUtDNHRVMGFCeElpbHBLcUdoNGRqdGRtdzJtNUpPRVpFaFVOSXA0MHBLSkV5Sk5yWmRicU9nMEhnVmFZRWZyVEdHQllPeHBNcWJKLzBha29nRW1KS1NJbitISUQxVVZwYmdkRHF4Mld5YTF5a2lNZ1JLT21YYzZibDB5bmhPT2dIbUpzSTNjajM3LysvdytDeUFKQ0xCcDdoNEw0Y1BmK1R6KzdhMDFQUHV1eitucmEzSjYvaWVQVytUbi85SnY5YzVIRGJzOXM1aC9YRzVQSE1vT3pwYTZlaG84ZnJUMmRubTlheVRKM2Z4L3Z2Lzd0c2YvQ0szMjYzaHRTSWlRMlR4ZHdBaWwxcWFDdThXRzl2amNiM09TejA0RC9aVXdvbUx5ZWIvM0FILzd3YUlEL052WENJUzNGd3VKM2w1NzVDVU5KVXBVK1lDc0hYcjg1dzVjMkRBYTIrNzdZY2tKV1hTMGxKUFRjMVpyODlhV3h1b3JqN0YyYk1IaVlpSTZUNSs3dHdKSWlKaWlJbEo4RHJmYWcwbkkyTWVyNzMyOTdTM053L3JaMW05K2w3bXo3OFdnRGZlK0JHZG5hMWVuOGZGcFhMUFBmK3JSNHdYcUtrcEdkYXpSRVRFOTVSMHlyaXpOQlhNSm1ONDdia1dPTjltRExzZHI4d20rTWxhK1BaSDBHU0QrZzc0K3kvZy8xN243OGhFSkpqbDVLeW12THlBeno3N0xYZmQ5UTlFUmNXVGs3T0d5Wk5uRDNodGRMU1JPTmJWbGJOLy95YXZ6N3A2SFk4ZS9SU3pPYVQ3ZUV0TFBjM050YlMwZUEvM2lJMU5KaU5qSGdDTEZ0M0F6SmtyKzN4bWUzc1RqWTNWcEtYTjhqcSthZFBQZTUyN1lNRjF6Sm16RG9DUFAzNmFtSmlrWHVlWXphTTNtRXU5bkNJaVE2T2tVOGFkY0F2TVM0U2p0Y2IrM2txNGRZWi9ZeHBJVWdUODgxWHdGNStCM1dVTXNmMm4zZkFQcS8wZG1ZZ0VzM1hySHVUdHQvK1JreWQzY3NVVnR6QjU4dENXWDhuS1draFcxa0t2WTAxTk5iejMzcFBjZlBOZkVCMDlxZnY0MXEzUEV4MmR3TEpsdC9kN3Y0aUlXQklTSnZmNVdYRnhCWHYydk1VamoveW4xM0dUcVhmeUdCNGVUWHg4R3MzTmRUUTJWblBGRmJkNGZlNTJ1N3dTWWhFUjhTOGxuVEl1TFUzekpKMTVWZU0vNlFTWWt3Qi9zOUpJTmdHMmxzR3NTWER2SFAvR0pTTEJLelEwbk50di94c2lJMk9IZlk5MzN2a1pGeTVVOWpyKzVwcy83dlA4STBlODUzWGVlT1AzU0U4Zm5iVkdUNTNLdzJvTlk5cTB4VjdIamQ1WVU5OFhpWWpJbUZQU0tlUFNzbFI0NGFpeHZiL0tXSXBrSW54OXVDWVRpaTdBNnllTS9XZnpZWHFjOTFJd0lpSmpxU3ZoUEg3OEN6bzZCaituTWlkbkRWRlI4VGdjTm1iTVdNN3MyV3VIOUZ5YnJaMFBQL3dWVHFmVDYvaHJyLzBESFIwdHZjNTN1Wnc0blhhZWYvNEgzY2V1dWVhUnl6NmpzSEEzTTJhc3dHSUo3Zlhzam81bUhBNDdGb3QxU0hHTGlJanZLZW1VY1dsT0lrUlpvZFVPSFU0b3FJWGMzbE4yeHFWdkxZVFREVVlQclJ2NDZXNTQrbnJJakJud1VoRVJuL2ppaTk5VFhMeW5lLzhiMy9nbFpXVkhhV282RHhnSlhtUGplY0xDb3ZydEJaMDZkU0ZSVWZFQVJFWEZrNXc4allhR3dWVjNpNGlJd1dUcSsxZUZWMS85TUU2bjl5TE1wMC92NCtUSm5ZU0VXTGp1dXU5MEg3L2NHcVUxTlNVME5sYXphdFhYZW4zVzN0Nk0yKzNtd29WekpDZG5EU3BtRVJFWlBVbzZaVnd5QVZla3doZmx4djYrNm9tVGRKb3cxdS84N2hZb2I0WU9CL3pkZG5obW81RklpNGlNdHRtejE1Q2Vua05WVlJISGoyL0g3WGF6Y2VOM3V6OHZLTmpHenAydnNuSGpFNlNsWFg3K3dwVlhmcDJJaUZnNk9scDQ2NjJmWXJXR1gzYStwTTNXeHFKRk43SjA2YTNjZE5QM1NVcWE2dlY1ZXJwM29hRDYrZ3FLaS9jeVpjcGNxcXRQa1pFeGQxQS80NlJKazBsSW1NTEJnKytUbVpucmxlUTJOQmpEZ2F1cWlwVjBpb2lNQTBvNlpkeGEyaVBwM0Y4RkQrZGUvdnp4Sk1JQ1A3c0tudGdDelRhb2JJV2Y3SVIvdmRxb2Rpc2lNcHBTVXFhVGtqSWRsOHZCOGVQYnZUNXpPaDBjT3ZRaFdWbUxTRXViZ2R2dFpzZU8zNU9lbnNQTW1TdDYzU3MxTlJ1Z2UxM09HMjU0NHJKek5OOSsrNThBTUp0REJrd2dHeHZQODhFSC84bjA2VXZJekZ4QWRmV3BRZitNRm91VnRXc2ZZTk9tbjNQcTFENW16bHdPUUdkbkd3ME5WY1RFSkZGUlVjQ0NCUnNHZlU4UkVSa2RvMWRQWEdTRWVzNkRMS2d6ZWd3bmt2UW8rT2s2VDVKNThEdzhkY2kvTVltSUhEKytuYmEyUmxhcytBb0FKcE1KbDh2SmpoMnY5RnJ1cEMvVjFXY29LenZXN3grYnJXTlFjZFRXbHZMKys3OGtJV0VLVjEzMWpXSDlMR2xwTTBoTXpQUWFTbHhXWmhRRVdMWHFhNVNYSHgvMjJxQWlJdUk3NnVtVWNTc2xFcVpFUThYRmVoTjVWWEJsLzlON3hxVUZTZkRuVjhCLzdEZjIzeW1DbkVtd2NacC80eElSMzZscWhiZUw0TlFGT0Z6anUvdWFUWkR0dTlzQjBOSFJ3b0VENzdGZ3dRYmk0OU82ajY5YTlUWEt5bzZ5ZGV2ejNITExYL1E3SHhQZ3hJa3ZDQTBONy9menRyYUdBZU00ZVhJWE8zZSt3cFFwODlpdzRURkNRb2IvZFNRMU5adUtpdU5lOGFXa1RDY3JheUhoNGRFVUZHeGw2ZExiaG4xL0VSRVpPU1dkTXE0dFRZT0tZbU43Zi9YRVN6ckJXTzdsZENPOGUvSG5lRElQMHFPTmhGUkVKcmFQenNKVEI0M3RHZkh3ZFI5T0F6QUJ1ejcxM2YxY0xoZmJ0NzlFU0lpVkJRdXVvNlhsQWpaYkc1MmR4cC8wOU5tY1ByMlBFeWUrWU83L3o5NTloMlY5My9zZmY5NlRtNDBNRlJGeElPNnRjUnRYaHRscDBpUnQwcVE1VFU1ejJwNjJwLzIxcDIxTzI5TjVUazkzY3pxUzlHUTJhWnBtTlVPVHVQZkFpUXNFb29pSXlKVE5QWDkvZkJVa2dBS0NYKzZiMStPNjdpdjNkOTd2MnlEZXIvdXp4aTFxYzczTEZjbHR0MzJUQVFPR1hESjBWbFFVNFhSR3RIdXN2cjZLVmF0K3g2bFRSNWd5NVFabXpicWpPZUQ2L2Q1MjErUzhsRUFnUUUxTk9ZRkFBSURUcDQ5UlhKekxzbVdQWXJGWUdELytXckt5VmpOdTNMVlh0R3lNaUloY0dZVk82ZE5tRG00SmE3dmFMaE1YTkw0MERRcXJqUzYydmdCOGJ3czhlYjNSbWlzaXdlbURFL0R6WFRBNXllaEtIOVVMRTRWdDY4RjdaV2R2cHFEZ0FBQXZ2ZlR2clk2RmhVWGdkRVlRRVJITHpwMXZ0SnE1RmlBdmJ4Y2JOanpicGRjYk9IQWt0OTMyalZiN2JEWUhUVTMxM0hMTDEwaE96cUNxcWdTYnpZN1A1eVVuWnl0UlVmR2R1bmREUXpYUFAvOXZCQUlCUEo1R3BrKy9HYS9YdzdadGZ5VWhZU2dqUmt3SFlPTEVaUnc2dEphdFcxL211dXNlNjFMOUlpTFNjeFE2cFUrYlB0RG9ZdVlQd05sNk9GVUxRNlBNcnFycnJCYjR6L253MklmR3BFSTFidmpHQnZqdE1vZ0xNN3M2RWVtcU0zVkdDK2ZrSlBqVkVyT3I2ZGpGNjJHT0dER2RzcktUREJ3NGdxaW9CQ0lpWW9tSWlDRXNMTEs1dGJHNnVwUjMzLzBsTlRYbHJVTG5oWmJFKys3N2FhZGVkOSsrbFpTWEY3YlpIeFlXeVIxM2ZLdDVlKy9lZDhuUHp3U01RTHAwNmVjNmRmL3c4QmhtenJ3ZHQ3dUJwS1EwVWxMR3NXSERzMVJYbDNMTExmK3YrZjA0blM1bXo3NkxUWnRlSkRQekxXYk51cU5UOXhjUmtaNmwwQ2w5bXNzTzR4UGdVSm14dmVjTURFMDN0NmJ1aW5UQVR4Y1pTNmswZW8yeHFsOWJCNzlaQmpIT3kxOHZJbjNINjhlTS8vNXdnYmwxWEVwMjloWjI3WG9UaThYSzVzMS9ZZUhDQjFpMDZET1h2Q1ltSm9sNzcvMXhoMk1zbzZJR2RPcTFIWTdPZlpzMmQrNDlUSjI2QW9EbzZJUk9Yd2N3WWNKaWdQT3o3NzVNWHQ0dUZpMzZEQU1IdGg0MFAyYk1mTTZjeVdQLy92ZHBiS3hqN3R4N3NOdTFmcFdJeU5XazBDbDkzb3pCTGFGejl4bTRQVWhESjBCcU5QeDBJWHg3RXpUNTRHUU5mSDA5L0hLSmdxZElNTW12TXNadzlrYVgycDV3Nk5BNnRtOS9sWEhqRnBHUk1aZFZxMzdIcTY5K2w1RWpaeElUazRUZDdzUm1zMk8xMnJCWWJGaXROZ0lCSDE2dnUva3hhTkNvVm10c0JnS0I1dVZRTHFldXJvcm82TFlEMTNmdGVvUGR1Ly9ScGZmaTlibzdQT1oyTjdKbXpaTVVGUjNsbW12dVpNeVkrZTJldDJEQi9YaTlickt6TnhNZUhzM01tYmQxcVFZUkVia3lDcDNTNTgxT2h1ZU5HZkRaV3dJZVB6aUNlTEdmeVVuR0dwNy92dEY0TDhmUEdjSHpOMHVOMWxBUjZmdXlTbnQyMHFDZUZoMmRTSHI2YkJZcytEUUFkOS85ZlE0ZVhNUHAwOW5rNXU3QTcvY1JDUGp4Ky8xQTRQeFZGaXdXeS9tdXFSYnV2UE03cmU1cHNWaVlOZXZPVHIxK2R2WVc2dW9xMit6UHlKakg4T0ZUdS9SZTFxNTl1c05qRGtjWTBkRUpMRm55dWVaMU90dGpzOWxadXZRUlVsTEdrWkV4dDB1dkx5SWlWODRTdURCUVE2UVB1L2R0S0QrLzlOdFBGaHBCTk5qdExZSHZiQWF2MzlnZVBjQVlHeGF1cjRKRStyemxyeHFoODZGZURwNlBQZllZano3NnAyNWQ2L2Y3c1ZyN3pqZDBmci8vb2xBYm5KNSsrakcrOElVdmtKaVlTRkpTRWc2SHZpa1VFZW1NdnZPdmtjZ2x6RXRwZWI2dHlMdzZldEwwUWZDRCtXQS8vN2N3dHhLK3VSRWFmZWJXSlNLaG9TOEZUakRxQ2ViQUtTSWkzZGUzL2tVUzZjREZvWFB6cVpiT1lNRnVkcklSUEszblA0Y2RMVGZHZTdvVlBFVkVSRVFrUkNoMFNsQ1lPaERDYk1iemFqZGtsNXRiVDArYW5RemZuOWNTUEErV3duOXNNY1o3aW9pSWlJZ0VPNFZPQ1FvT2ErdHhuTnRPbTFkTGI1aWZBdCtaMHhJODk1YkE5N2NxZUlyMGQybHBvODB1UVM2U25Kd0dvRzdDSWlKZHBOQXBRU01VeDNWZWJIR3FFVHd2ZkpUWlZXd0VUMStvOUNVV2tTNXJhcXFudlB5VTJXVUlVRloyRXJlN3dld3lSRVNDa2tLbkJJMjVRMXBhQWd1cW9iak8zSHA2dytKVStPYnNsdTFkeGZERGJlQlg4QlRwbDFKU1VpZ3ZMelM3REFIS3l3dEpTSWpIWXJGZ3M5blUyaWtpMGdVS25SSTBJaDB3NmFLMXhyZUU2SmYvMTZYQnY4MXMyZDVhWkN5dDB1QTFyeVlSTWNmczJUTXBLVGxzZGhrQ0ZCVWRKRDE5SkZhckZZZkRvZEFwSXRJRkNwMFNWRUs5aSswRk40K0VMMDFyMmQ1OUJyNjBCc3JVczB1a1g1azBhUkt4c1E0T0gxNW5kaW45V2xiV2FzTEN2S1NtcG1LMzIzRTZuWDF1U1JvUmtiNU12ekVscUZ3Y09nK1d3YmttODJycGJYZU1oc2ZuZ08yaUxzV1BmUWpIS3MydFMwU3VydnZ2L3hTVmxia2NQTGpXN0ZMNnBheXMxVlJVSEdQQmdublk3WGFpb3FKd09CeG1seVVpRWxRVU9pV29KRWZDOEppVzdSM0Y1dFZ5TlN3WkJyOVlBbEhuUDk5VU5jRlgxc0tPRUp1OVYwVGFaN0ZZc052dFBQTElBelEwNUxOaHc5UGs1R3lsck95azJhV0Z0TEt5aytUa2JHWGR1aWVwcVRuR2tpVnpzZGxzUkVaR0VoY1hoOTF1Vi9kYUVaRXVzQVFDQVUxUklrSGxtWVB3OGxIaitmd1UrTUY4Yyt1NUdvcnI0TnNiNFZSdHk3NUhKc045WTgyclNhUS9XLzRxZkdZQ1BEVGg2cnllMSt1bHBxYUd6TXhNamh6Sm9iUzBGS2N6Z3VMaUUxZW5nSDRrT1hrNGJuYzlpWWtKakJvMW9ybExiWGg0T0ltSmlVUkZSV0czMjgwdVUwUWt6YTNXZWdBQUlBQkpSRUZVcUNoMFN0QTVXZzcvZXI2WFdaZ04zcnJUV01jejFOVjU0UEhOY0tpc1pkOTFhZkQxV1dEdkIrOWZwQys1MnFFVGpPRFoyTmpJdVhQbnFLMnR4ZXYxNHZmNzBUL2p2Y05pc1dDMVdwdTcxTWJHeHVKeXVSUTRSVVM2UWI4NUplaU1TNEFZSjFTN29jbG5UTEl6ZDRqWlZmVytTQWY4WWpIOE1oTldGeGo3VmhjWXJhQS9XV2djRjVIUVpiZmJpWWlJd09sMEVoY1hoOXZ0eHVQeDRQUDVGRHg3MklWbFVSd09CMDZuRTRmRGdkMXUxK1JCSWlMZHBOQXBRV25CVUZqNWtmRjhXMUgvQ0oxZ3RHaisrMnhJaTRVL1p4bjdEcFhCRjFmRGYxMXJqSGtWa2RCMVlia091OTJPeStVaUVBZ29jUFlTaThYUzVpRWlJdDJqMENsQmFWNUtTK2pjV2dSZm13WDk2ZVBBZldNaEpRcCt1Z004Zm1PczU3OThDUCsxeUdnSkZwSFFwUUFrSWlMQlJ2MUVKQ2pOR0dTTTV3U2ptKzJSc2t1Zkg0b1dEb1hmTG9PNE1HTzcxZ05mWFFldlpJUGFQVVJFUkVTa3IxRG9sS0Rrc01MTXdTM2IyL3JwRWlJWkErQlAxMFBhK1dWa2ZBR2oyKzNYMWtORm83bTFpWWlJaUlpQXV0ZEtFSnVYWW5TdEJlTy9qMDQydHg2ekpJYkQveTZISDJ3ekpsVUNPRmdLRDYrQ2I4M3VQK05kcjFSVkZaU1ZCV2hvTUxvdk5qV1pYWkZjek9rTUVBaEFSRVNBaElRQXNiRWFaeWNpSWhJczFOSXBRV3RPY3N2elV6WEdMSzc5VmJnZGZyclFXTHZUZHY0emVKMEh2cnNGZnI0TEduM20xdGZYNWVmRGlSTUJ6cDJ6NEhZcmNQWkZicmNGajhmQ3VYTldUcHl3a0pmbncrUHg0UGY3elM1TlJFUkVMa09oVTRKV2JCaE1UR3paM2xSb1hpMTlnZFZpVEREMHArdGhXSFRML2c5T3dLUHZRMTZWZWJYMVpZY1BHNjJjUHA5YXpJS0YzMitscHNiTzBhUFEwTkNBejZkdlZVUkVSUG95aFU0SmFvdUd0anpmZE1xOE92cVNFYkh3NUExdzUraVdmY1YxOElYVjhKY2o0TmNzUTgzeTg2R3hVWDhnd2NtQzErc2dQejlBYlcydGdxZUlpRWdmcHRBcFFXM0pzSmJuT1JWd3R0NjhXdm9TaHhXK09BMys1MW9ZNERMMitRUHczQ0ZqaHR1eUJuUHI2d3NxS3FDNk9rRC9XbXduMUZqd2VGd1VGemZRMU5Ta3JyWWlJaUo5bEVLbkJMVUJMcGlTMUxLOStvUjV0ZlJGMHdmQnN5dGdRVXJMdmlQbDhFK3I0RGQ3akdWVytxdnljdkQ3RlRpRG41MzYrZ2lxcTZ2VjJpa2lJdEpIYWZaYUNYcExoc0dCVXVQNXVwTncvM2h6Nitscm9oenduL05oN1VuNDNSNWpncUY2TDd5YmI0eURmV1F5ckJqWi85cjdHaHJVeWhrcUFnRVhOVFVseE1iR1lyZmJRM3BHMjZ5c0xESXo5MUpZV0lqTEZjbUpFOGZNTGlua3BLV05wcW1wbnRUVW9jeWFOWU9KRXlkcXBtUVJrU3RrQ1FRQ0d0QWtRYTNHRFhmOW8yV3M0dE0zR09NYXBhMnlCdmpKRG1OSmxZdU5pWWV2em9EUkE4eXB5d3dIRHdad3UvVWhNalEwRVI2ZVQwcEtDdEhSMFZpdHZkK0paL21yOEprSjhOQ0VYbitwWnM4OTl5TFYxWDZTa2pKSVNFZ2xJV0hvNVMrU2Jpa3ZQMFY1ZVNGbnpod2hOdGJCQXcvY2g5MXV2eW8vV3lJaW9VaS9QU1hvUlR0aHhxQ1c3ZlVuemF1bHIwc01oMTh0Z2M5UGFiMC9wd0wrWlhYLzZuS3J3QmxLd3ZENWZMamQ3cEFkMS9uRUUzL0daa3RsL3Z5SHlNaVlxOERaeXhJU2hwS1JNWmRGaXo2SDFackNILzd3ckdaS0ZoRzVBZ3FkRWhJdW5sQkk0em92elFKOGNneThlRE5NRzlqNjJMdjU4TUM3OFBKUnJlMHB3U1VRQ09EMWVnbkZ6anZQUGZjaXNiSHBqQisvMk94UytxVkprNVl4WUVBNkw3endzbVpLRmhIcEpvVk9DUWtMaG9MdGZNTlZhUU5rVjVoYlR6Qklqb1NmTDRhZkxJU1VxSmI5dFI1NDVpQjgraDE0TlFlYTlQbEt4RFJaV1ZtY08rZG53Z1FGVGpOTm5MaU11anJJek16VVRNa2lJdDJnMENraEljSU9jNGEwYks5VEY5dE9tNTBNLzNjalBEb1p3aSthV3F6YURVOGRnQWZlZ3pkendhUFBXTkxIaFdJcjU2NWRleGs0TU1Qc01nUVlNbVE4aHc1bGE2WmtFWkZ1VU9pVWtIRnhGOXQxQlJCNkh6OTdqOTBLOTQ0MXV0eGVQN3oxc2NwRytQMCtJM3krblFkZWhVK1JxK2JVcVVJU0VsTE5Ma09BaElSVVNrdExxYW1wQ2RtdTNDSWl2VVdoVTBMRzNDSGd0Qm5QcTVyZ3dGbHo2d2xHY1dId3pXdU1sczlyVTFzdktGTGVBTC9iQy9lL0N5OGVOdjZNUmFSM2hZVkZhTktnUGlJeGNSaE9wd3VQeDRQYjdWYm9GQkhwQW9WT0NSbGhOcGlmMHJLdFdXeTdMeTBHdmpzWG5yc0pscVdCOWFMMFdkNEl6eCtHZTkrR0gyK0h3MlhtMVNrUzZnb0tjczB1NFpJcUs0czVmbnhmODNhb0I3SGk0b0tRbnlsWlJLUTNLSFJLU0xtNGkrM0d3cGExTzZWN1VxTGcyN1BoK1p0Z3hZaVd5Wm9BZkFIWVVBaGZXUWVmL3hCV0hRZTNoam4xdXBxYWNpb3FUbE5mWDkydDZ3T0JBQlVWcDN1c25vS0NyQjY3bC9TOFU2ZU84c1liUDc1a1FIcjExZTl4OE9DYWJ0Mi9vT0FBR3pjK0QwQkRRdzF2dlBGalB2cG9UN3ZuZXIxdVBKNm1iajM4L3BaZkxvMk5kVFEyMXJaNk5EWFZ0M3F0bkp4dHZQZmVyN3Yxbmk0bmxHZEtGaEhwTGZiTG55SVNQSzRaYkV5RzArQTFabUhkZFFibUpKdGRWZkJMam9Tdno0S0hKOEU3K2ZCZVBsUTB0aHpQcjRKZlpzSWY5eG10elV2VFlQcWcxaUUxMU5UV1Z1SjJOM1RxM0xDd0NNNmUvYWpENDJscFU3QmFiWmU5VDNGeExpdFgvZ2EvMzhmaXhROHpldlRzVHRkN3dZNGRmK2ZvMFUzY2ZmZC9FaE9UMk9hNDI5M1E2Z1AreGF4V08wNm5xM243MEtIMWJOLytOeVpQdm83WnMrL3FjaTNTK3p5ZUJzckxUMTN5bk1iR09yeGU5eFcvbHNQaElpNHVtYlZybjZhMDlBU3padDJKMWRyeTNmWXJyenhPUTBOTnQrNDlkKzY5VEp5NEJEQkNjbE5UWGF2anNiR0R1T2VlSHpSdjE5VlZVbHBhMEszWEVoR1JucWZRS1NIRmJvVkZRK0dEODJ0MXJpOVE2T3hKOFM1NGFBSThNQjQybjRKLzVNSEIwcGJqOVY1WVhXQThZcHl3S05Wb2ZaNmMxSHA4YUNqSXpIeVR2THhkblRwMzd0eDcyYjc5YngwZWYvREJYeEVXRm5ISmUxUlhsN0o2OVordzJleUVoVVd3ZmZ2ZlNFd2N4b0FCWGZzQm56QmhLWWNQYjJEUG5yZFpzdVNmMmh6LzhNTS9VRnpjZnBmT29VUEhzMkxGbDV1M016TG1rcDI5aWF5czFkanRZY3lZY1FzN2Ryelc2VmF6OGVPdlpmNzhUM1dwZnVtNzdIWUhTNWQranRqWWdlemJ0NUxCZzlOSlM1dlM2cHdwVTI0Z1BiMzlMMHNhR3FvNWQ2NkV3WU5IdDlyL3pqcy9iM1B1cEVuTEdUdDJBUUFmZnZoSG9xUGJmb0Z5Y2VEdGFXcmxGQkhwR29WT0NUbEwwMXBDNStZaStKclBHTzhwUGNkbWdjV3B4cU9nMmxoU1pVMEJOSHBienFsMnc3djV4aU1oSEphY0Q2Qmo0czJydXlmTm1uVUhreVpkQjBCVlZUSHIxei9EaWhWZjV2anhmUlFYNTdCMDZhUE41OGJFSkRKeTVJdzI5emgyYkJ1Wm1XOWQ5cldxcXM2d2N1VnZjYnZydWU2NmZ5RXFLcDczM3ZzVnExYjlqbHR1K1hxN0xaWVhmUFRSWG1wcnkxdnRpNGxKcEttcGpxeXMxYTMyWHdnREVSR3hUSjU4ZmZQK3BxWTY5dTFiaWMzbWFIVyswK25paGh1K3hKdHYvcFNEQjFjemZ2eTFKQ2RmZm5rUG44L0xrU01iTG51ZWRGOUZSUkgxOWRWVVZCUUJjUHAwTm1DaHZQeGttNSs1UUNEQW5qM3ZzR2ZQTzYzMnIxanhGVkpTeG5icGRTMFdDek5uM3NidzRWTkpUQnpXNW5oNGVBeng4VVBhdVJMeThvcll1Zk4xSG43NGR4KzdaOXZ3NkhKRkVSYzNtSnFhY3M2ZEsySDY5SnMvOXA3OG5lbzlJQ0lpVjRkQ3A0U2NhUU1oeW1GMHIzWDdZTWRwWXlaVzZSMXBNZkRWR2ZEUFUrQ0Q0OGF5S29VZjYwRlgzZ0N2SFRNZUNTNllPc2o0L3pSOUVBeThkQU5mbnhVVkZVOVVsSkdnQXdGanZGeGNYRElSRWZuWTdVNFNFMXYvMERtZDRXM3VZYmVIWGZaMXpwNDl6dnZ2L3k5dWR6M1hYdnRaMHRJbUEzREREVjlpNWNyZjhOWmIvOFgxMTMrQndZTkh0WHY5OGVON0tDcktick8vc2JHT3MyZFB0TnFYa2pJT2dQRHdhQ1pOV3RhOGY5KytsUUNNSGoybnpYMmlveE5ZdXZRUkFnRS80ZUhScEtWTmJxNnhJMDFOOVFxZHZlekFnUTg0Y1dKLzg4L202dFYvQXVDbW03N0tzbVdQdGpwMzQ4Ym5TVTJkeE1pUjAxdnRqNDlQb2E2dWlsZGYvVjZIcitQMysvRDdmVHo3N0pjN1BDYzlmVFlMRjk3ZjNiZHlTZm41bVRnY1lRd2ZQclZOWGFIWHYwSkVKSGdwZEVySXNWcU0xczYzODR6dGRTY1ZPcStHQ0R2Y09kcDRIS3VFTGFlTUxyaHRBbWdqckMwd0htQ01GNTEyUG9ST0cyUXMyeElzYW1xTUZzVDYrbk9BTVk3TTdXN0E1L00ySDdQWjdFUkV4SGI1M29GQWdNT0gxN05yMXhzQUxGMzZTS3ZXMGtHRFJuTGpqZi9LNnRWL1l1WEtYek5yMXAxTW5MZ1VpNlgxQisxbHl4N0Y3VzVrMzc3M0dEZHVFVEV4U2ExZVk4MmFweGcxYW1hN0xiRUFYcStIdzRmWEV4YzN1TlVIKzh6TXQ4akoyY285OS95SW9VUEhkZm45U2UrNjBIWDYrUEc5ckZuekZBODk5SnNPdTV0dTN2d1M4ZkZER0RGaWVwdGpYcStIaFFzLzArNTFKU1Y1SERteUVZREl5RGltVDcrMTNmTSszaEwveWl2L1FXTmpiWnZ6L0g0ZlBwK0g1NTc3YXZPK3hZc2ZidmVlRnh3N3RwMVJvNjdCYm5lMjJ1OTJOOURZV0lQWDY4RnVkM1J3dFlpSVhDMEtuUktTbHFTMmhNNGRwNDJ4aGhINmFiOXFNZ1lZajMrYVpIUy92UkJBODZyYW5sdGNCOFVmd2Nyejgrd01pb0RSQTFvZUdmRjlONGkrOHNyanJiYmZmdnQvMmh4TFNock9IWGQ4cTB2M3JhdXJZdE9tRnpoMTZnZ1JFYkVzWC81NUJnMGEyZWE4NU9UUmZPSVRqN042OVovWXNlUHY1T2Ruc25EaEEyM1dkUXdFL09UbTdxU2s1Q051dmZYL05RZlQvUHpkbkRpeHI5MTdYNUNidTUyR2hocm16TG1uVmFCMXV4dG9hS2hwYmttVDRPRDF1bWxzclB2WTNnQnVkd08xdFpYTmU4TERvN0haN05qdER0TFRaN1c1ajgvblplL2VkeGt3SUptYW1uSzhYamN1VjFTbnZvQzQ5dHFIOFBtOHJmWjk5TkZ1Y25LMllyUFpXYjc4ODgzN0w3VkdhV2xwQWVmT2xUQm56aWZiSEROK05nTlVWcDRtS1NudHNqV0ppRWp2MHNkd0NVa1RrNHlnVXRWa0xPMng1UlJjUDl6c3F2cW50QmhJR3cvM2p6ZG12TjEzRnZhZWdmMW5vYVMrN2ZrbDljWmpTMUhMdmdFdUk0Q214eGtoZEZBRXhMa2dxVzJQMWF0dXhveGJpWWxKYW5kTTU0RUQ3emUzZUhhRzErc2hLK3RERGh6NEFLL1hUVmhZQk5PbTNVUjlmUlhIaisvdDhMcUpFNWV4ZS9jL0tDMDl3UnR2L0ppMHRDbE1uWG9qQXdlT0FJelpjK2ZOdTQrMWE1L2k0TUUxVEo1OEhUNmZsOTI3M3lJcEtZMkpFNWUxZTErLzM4ZStmYXVJajA5aDFLaVpYZnVEa1Q3RjUvTlFXSmhEUTBNMW16Zi9wYzN4ckt6VnJjYjQzbnJyTnpyc3NnMndmLy83V0swMlJvMmF4WUVESHpCOStpMXMzLzQzN3JycnU1Y2RTNW1jM0hxaW9JcUtJdkx5ZHBHU01vNlNrdnhPdDV3UEdEQ0UrUGdVOXUxN2o5VFVDYTIrRkttcUtnYmd6Sms4aFU0UmtUNUFvVk5Da2dWWW5tYU1JUVNqaTYxQ3AvbmlYYkJzbVBFQW81VnovMW5ZVjJLRTBjckc5cStyYklSZHhjYmo0eUlkTUNETUNLRURYTWFYRFFOY0VPRXdqa1U2akZidVNJZXhMK3I4dnA0U0ZSVlBSRVFjQUltSmFaU1V0SXpwZExtaW1rUG5rU01iMnl6emNQYnM4ZWJuYm5janI3LytRMnBySzNDNW9wZ3o1MjYyYkhtWnJWdi8ycWs2TEJZTHQ5enlkWGJ1ZkkyQ2dnT2NQWHVjTys5OG5NcEtZMDFPcHpPYzVPVFJPSjNobkRwMWxNTENROVRVbEROaHdsSk9uODVwZmk4WHk4N2VTbDFkSmJObjM5V20yNjcwZlkyTnRjM2pkdi95bDIvZzgzbDQrT0VuR0RKa0xLKysrbDJXTDMrc3pVUkJCdzU4d0tGRGE0bVBUK253dnFkUEgyUGZ2cFhjY01NWEtTOHZCQ0FqWXg1Wldhdlp1Zk1ONXM1dDIvTFlrWFBuenJKcTFlOFlNV0lhcWFtVEtDbko3L1MxZHJ1RCtmTS96VHZ2L0p6OC9OM05MYkpOVGZWVVZaMGhPanFSb3FJanJjWW5pNGlJT1JRNkpXUmRON3dsZE80NVk0d2xUSEJkK2hxNXVwSWpJWGtFckRBYTVDaXBoMk1Wa0ZzSk9lZi9XMzJaNVFQclBNYmpWTnNoWWgyeVd1Qy9PdTVSMm1WMWRaVllyYlpMTG51U2xiV2EydG9LYkxhV1g3c1hyNGZwZExvWVBYb09IazhqTTJiY2l0TVp6dENoRTdwVVIzUjBBcmZmL2kzeThuWVJFUkZEVTFNZHExYjl0dFU1SDE4T1pjZU92emMvSHovKzJqYjNjempDMkxQbmJRWU9IRUYwZEVLWDZoSHpmUGpoSHpsNU1xdDVhWTk1OCs1bDJMREoyR3gyWW1JU0dUdzRuZVBIOXpKOGVNdVNKbDZ2aDJQSHRwT1JNYS9WZXF3WHE2MnRaTjI2cHhrOWVnNnBxUk9hUTZmVmFtWFJvZ2Q1OTkxZk1IRGdjRWFOYXRzbDkrUEt5azd5NFlkL0lENCtoVVdMSHVUNDhYMWRmcCtEQjQ4aUlTR1Z2THlkemFHenNQQVFBSFBtZkpJMWE1NmtvYUdHOFBEb0x0OWJSRVI2amtLbmhLeFJjVWFYek54S0NHRE1yUHBwelhmU3B3MktNQjRMTHhyRzFaMGdlcldkUHAxTlFrSXFGb3NGaThWR2JXMEZsWlhGZUwydEMwMVB2NGJGaXovYnZGMVllSmpzN0MzTlFYVG16TnRhbmQrZGtHZXhXQmc5MmxqNnhPLzM4NmxQL1ZlbnIzVTR3bGk5K28vTjI2bXBFN2psbHEvejdydS81SU1QZnM4ZGQzeTd6MDdLOHJYc1M4K1kyeHRlT0F3dkh1NjkrMXN0ME4zdlJ1TGpVeGd4WWhvK240L05tMTlrOU9pNXJTWVNHajkrQ2V2Vy9abnAwMjhtTm5ZZ0FBY1BycWFwcVk2cFUxZTBlOCtHaGhyZWYvOEpIQTRYOCtiZDIrYjQ0TUdqbURwMUJSczN2b0RMRlgzSjVWWnljcmF4ZGV2THBLU01aOW15UjF0OUdkTlZnd2FOcEtqb2FQTjJkdlptQmc0Y1FWcmFaRnl1S0k0YzJjQ01HZTFQY2lRaUlsZUhRcWVFdEJVampKQUN4bnFSbnhxblNmU0RUWHRCdE00RGxVMXdydEg0YjJValZKMS9YdFVJNTl6UTVBV1AzMWcyeCtNSGo2OWwyOTJEYzkvVTFKU1RuNS9KekptM0E4WjR0YjE3MytXMTEzNEFHQk1KZFNRMWRRS3BxVzFiTTV1YTZzbkoyZHF0ZWpJeTV1RnlSUUpHNjFOVTFJQnUzZWVDeE1SaExGcjBJR3ZYUHMyaFEydVpPdlhHSzdwZmI0bHp1TEZaclZodE5peFg0Vy81MlhvWUdRY0xPdTZGZXNVc3dMYTEzYnYyd2hjWUhZMEZIakZpR3ZIeEtXemUvQmR1dnZuZk9IdjJPSHYydk11Y09YY1RFUkhUNXZ6R3hscmVlKy9YMU5WVmN1dXQzOERoYUg5MnIrblRiNkdzcklBUFB2aGZsaTE3bExTMEthMk8xOWRYc1dyVjd6aDE2Z2hUcHR6QXJGbDNOSGZkOXZ1OTdhN0plU21CUUlDYW12TG1GdDNUcDQ5UlhKekxzbVdQWXJGWUdELytXckt5VmpOdTNMWHR2aThSRWJrNkZEb2xwRjAvSFA2NDN3Z2JaK3VOOFlQVEJwcGRsVnlwQzJNMWgwWjEveDU3OXZSTUxZV0ZoM0E2d3hrelpqNWdoTTc3Ny84WkRRMDE3TisvaXVycTBpN2ZzN0d4bHAwN1grOVdQY09HVFdvT25SZXNXZk5VYzVmRGp0eDU1K1BFeFExcTk5aklrVFBZdDI4bHg0NXQ3N09oODN1anNrbE1UQ1FwS1FtSG8vZGJZNWUvYWdUT2g3cldBN3JMdHZYU2ZTMFdDd3NYUHNEYmIvOFA2OWMvdzZsVGh4aytmQW9USml4cGMyNWxaVEdyVi8rUjJ0cEticnJwSzhUSEQrbnd2bGFybGVYTFA4L0tsYjloOWVvL01XWEtqVXlmZm5OelM2Yk41cUNwcVo1YmJ2a2F5Y2taVkZXVllMUFo4Zm04NU9Sc2JUT3V1Q01ORGRVOC8veS9FUWdFOEhnYW1UNzlacnhlRDl1Mi9aV0VoS0hOeTc5TW5MaU1RNGZXc25YcnkxeDMzV1BkK0pNU0VaR2VvTkFwSWMxbE45Ym9YSE4rVGNpVkh5bDBTczhhUC81YWtwTXpXbzNuREErUEpqdzgrcEpqUER0ajZ0UWJPK3pxK0hFSERuekF2bjByMnozbTlicHhPRnp0M3F1c3JJRGMzQjBZbmRBN05uRGdDSEp5dHVIMyt6dGM3MUdDUzFKU0dxTkd6U0kzZHdkaFlaRXNXUEJBbXdtakNnc1BzM2J0VTRDRjY2Ly9Bb01IcDEvMnZuYTdreHR1K0JKcjFqekYvdjJyS0M3TzRkWmJ2d0ZBV0Zoa3F5V0U5dTU5bC96OFRNQUlwRXVYZnE1VHRZZUh4ekJ6NXUyNDNRMGtKYVdSa2pLT0RSdWVwYnE2bEZ0dWFWa1d5T2wwTVh2MlhXemE5Q0tabVc4eGE5WWRuYnEvaUlqMExJVk9DWGtyUnJhRXprMkY4TlVaUFR0N3FmUnZXN2E4MUdHWFFKL1BTMkxpc0V0ZWYrTEVmdkx5ZGpGdjNuMXR1djlacmJZT3V6RiszT1hHeExsY2tVeWMyTFlWS3pkMzUvblFlV2srbnhlcjFhckFHV1F1ZER2OXVNcktZclp0ZTRYaTRtT2twMTlEUWNFQjNuampSOHlaY3c4alIwNXZQaTg4UElidzhCaVdMLy84SmRmTS9MaXdzQWhXclBneXUzYTlRWEp5Um9lekg4K2RlMC96bHlFWEpxN3FyQWtURmdQR2U5eXk1V1h5OG5heGFORm5HRGl3ZFpmMk1XUG1jK1pNSHZ2M3YwOWpZeDF6NTk3VFo4Y21pNGlFS29WT0NYbFRrbUJ3Skp5cE05YnMvUEFFM0RuNjh0ZUpkTWFZTWZNWk1tUk11OGR5Y3JiUzJGalg3ckVMR2hxcU9YNThMOWRjODRuZUtLL2JxcXJPNEhSRzRIU0dVMUZSeE1tVFdaZGNSa1A2bHNMQ3c5VFZWZkxSUjN1dzJSeFlyVllDZ2NENXlhczJjL0prRmdNR0RPSDIyNzlGVWxJYU5UWGxiTno0UEd2WFBzWHUzUU5KVDUvRG1ESHpTRXhNNVpPZi9FRzN2bXl3V3EzTW1YTjNxMzI3ZHIzQjd0My82Tko5UGo0aDE4WGM3a2JXckhtU29xS2pYSFBObmMzZDNEOXV3WUw3OFhyZFpHZHZKanc4dXMya1hTSWkwcnNVT3FWZnVHa2tQSFBRZVA2UFhJVk82VGxKU2NPYng0OTkzT25UT1pjTm5kWFZwVmdzMWs2UFpidGFkdTkrdTlVa05CYUxsV25UYmpheEl1bUtzMmMvWXUvZTk3RFpITTNqY0QvNmFEZnIxdjBmQXdZa2MrMjFEekZxMURYTllUSTZPb0diYi80M1RwN01ZdCsrbFdSbGZjRHc0Vk9Kakl6cjBkYnRqSXg1REI4K3RVdlhyRjM3ZElmSEhJNHdvcU1UV0xMa2M4MUxwclRIWnJPemRPa2pwS1NNSXlOamJwZGVYMFJFcnB4Q3AvUUxONDJFWnc4YW85Wk8xVUoyQll6dFc1L3hKVWcxTnRaUlcxdlo3ckdMVzJpY1RoY05EZFZ0emlrdlAwVk1UR0t2ZDF0MXV4dkl6ZDNaWm45SlNYNjc1NmVuejhicERNZm44eEFSRWN1SUVUUGFkRnZzcmd1VEt6bWQ0VDF5UDJscnhveGJtVGJ0NWxZL1Y2Tkd6U0l5TXA1QmcwYTIyOTNWWXJHUWxqYUZ0TFFwMU5WVkVSa1pkOW5YTWNZZGQyNXlxVTkvK21mbmx4WHEydXpDbi8zc2IxcHRQL2pnTDF2VnZIRGhBNTI2ajhWaVllellCVjE2YlJFUjZSa0tuZEl2eElYQjdDR3c0N1N4L1Y2K1FxZjBqSjA3WDJQbnp0YzZQSDVoeVpTRWhGU09IZHZPcGswdk5xKy9XVk5UVGxIUlVjYU5XOVR1dFh2M3ZzZmV2ZS8xU0oxMWRWVnMyUEJzcDg4ZlBud0t3NGRQdWZ5Sm5iQnIxNXZVMUpSaHN6a0lCQUxOYXlvbUpZM29rZnRMKzlyN0ltUHc0RkdkdXJZemdiT3JOQjVZUktUL1V1aVVmbVBGaUpiUXVmNGtmSEdhTWJ1dHlKV1lQdjFtaGcyYjNPNnhyS3dQcWFrcEIyREdqTnVvcVNrak4zY0hmcjhQTUdiclRFMmQyTHpHNThlbHBJeGo2TkR4bmFyajlPbHNDZ3NQZDNnOExtNHd0OTMyelRiN1AvcG9EMXUydk5TcDErZ3VyOWZOOGVON215ZTFDUStQWnVyVUczc3MxSXFJaUVqZnBvL2MwbS9NSFFLeFlYQ3VDUnA5c0w3UUNLSWkzZlc1ei8zaGt0MEZseTE3dFBsNVZOUUFicm5sNjEyNi82QkJJNWs4K2JwT25ldnplVG9NblM1WEZINi90OTBsWE1MRG80bUtpc2RxdFhXcHRxNllOKzllNXMyN3R6bDBkclY3cFlpSWlBUTNoVTdwTjZ3V3VIRUUvQzNiMkY3NWtVS25YSm5lNmk0WUU1UEV3dzgvMGFVZ09HM2FUVXliZGxPN3h4WXYvbXlIMXcwZlByWFZ4QzZkRGNiejUzK0srZk0vMWVuNlFHR3pPOUxTTk90Wlg1S2NuQWJvWjFsRXBLczB3RUw2bFZzdUdzNTB0QnhPMVpoWGkwaEhMQllMZHJ0RFkrQ0VwcVo2eXN0UG1WMkdBR1ZsSjNHN0c4d3VRMFFrS09rVGpmUXJ5WkV3S2JGbCsrMzJKKzRVRWVrVFVsSlNLQzh2TkxzTUFjckxDMGxJaU1kaXNXQ3oyZFRhS1NMU0JRcWQwdStzR05ueS9JUGo0UFdiVjR1SXlLWE1uajJUa3BLT0o0aVNxNmVvNkNEcDZTT3hXcTA0SEE2RlRoR1JMbERvbEg1bmNTcTR6ZytWcS9QQWxpSno2eEVSNmNpa1NaT0lqWFZ3K1BBNnMwdnAxN0t5VmhNVzVpVTFOUlc3M1k3VDZWVDNkeEdSTHRCdlRPbDNuRFpZZnRFYTl5cy9NcThXTVkvVEdUQzdCT2t4VFVEb1R1NXkvLzJmb3JJeWw0TUgxNXBkU3IrVWxiV2Fpb3BqTEZnd0Q3dmRUbFJVRkE2SHcreXlSRVNDaWtLbjlFc1h6MXE3dHdSSzZzMnJSY3dSVU9ZTUlhSDdQOU9ZVk1yT0k0ODhRRU5EUGhzMlBFMU96bGJLeWs2YVhWcElLeXM3U1U3T1Z0YXRlNUthbW1Nc1dUSVhtODFHWkdRa2NYRngyTzMya1AyU1EwU2tOMmpKRk9tWHhzUkRlaHprVlJuYmIrZkJvNVBOclVtdXJ2RHdBQjZQUGpTR2drQ2dQcVFuZDdGYXJZU0ZoWEhmZlo4a016T1RJMGYyY3Zqd0J6aWRFUlFYbnpDN3ZKQ1RuRHdjdDd1ZXhNUUV4b3daMGR5bE5qdzhuUGo0ZU1MQ3d0UzFWa1NraXhRNnBkKzZld3o4OTA3aitkdDU4SmtKTFdNOUpmUWxKZ2FvcS9QajgrbkRZM0R6WUxHVWhmemtMbmE3bmVqb2FPYk5tOGVFQ1JPb3JhM0Y2L1hpOS9zSnFObStWMWdzRnF4V2EzT1gydGpZV0Z3dUYzYTdQanFKaUhTVmZuTkt2N1ZrR1B4cFAxUTFRWVBYbU1uMjluU3pxNUtySlM3T1NsbVpsK3BxMEVpRFlPVUh6bUcxMW1HM1I0VDg1QzUydTUySUNPTjl4c1hGNFhhNzhYZzgrSHcrQmM4ZWRxSGwzT0Z3NEhRNmNUZ2MyTzMya1A3NUVoSHBUUXFkMG0vWkxIREhhSGp1a0xIOVdnN2NsZzZoMlU0aTdVbExDM0QwcUJldjEybDJLZEl0RFZnc0o3SGJIZjFtY3BjTExicDJ1eDJYeTBVZ0VGRGc3Q1VXaTZYTlEwUkV1a2VoVS9xMTI5TGhwU1BnOFVOeEhldzhEWE9HbUYyVlhBMFhKbWhKVDI4Z1A5K054K05DdnhLRGhSYzRoOFZTMEM4bmQxRUFFaEdSWUtOK0l0S3Z4VGhoV1ZyTDltdkh6S3RGcnI0TEU3UU1HK1lsSXFJRXEvVWN4dkliVFdhWEpoOWpzVno0LzFJSmZJVFZlaEtIdzBGa1pLUW1keEVSRWVuajlMVys5SHVmSEFQdkh6ZWU3ejhMQmRXUUZtTnVUWEwxWEpna0pEWFZ6cmx6NTZpdFBhTUpXdnF3bHNsZElqUzVpNGlJU0pEUXY5TFM3NlhGd05TQlJ1QUUrRnMyZlBNYWMydVNxMHNUdEFRSFRlNGlJaUlTbkJRNlJZQzdNbHBDNS9xVHhwcWRBMXptMWlSWGx5Wm9DUTZhM0VWRVJDVDRLSFNLWUV3ZWxCeHBUQ2JrOGNQYitmRFFCTE9ya3F0TklVWkVSRVNrNTZsUGtnakdNaW1meUdqWmZpdlhDSjhpSWlJaUluSmxGRHBGemxzeEVpTE90LzNYdUdGTmdibjFpSWlJaUlpRUFvVk9rZk5jTmlONFh2RDNiUE5xRVJFUkVSRUpGUnJUS1hLUnV6TGdqV01RQUU3V3dONFNtRDdJN0twRVJBeFpXVmxrWnU2bHNMQVFseXVTRXllMHVIQlBTMHNiVFZOVFBhbXBRNWsxYXdZVEowN1VlRzhSa1N1azBDbHlrWUVSTUM4RnRoWVoyNjhmVStnVWtiN2h1ZWRlcExyYVQxTFNHT2JOVzA1Q3dsQ3pTd3BaNWVXbktDOHZaTzNhVEhidjNzOEREOXluNVhsRVJLNkFmbnVLZk14ZEYwMG90TFBZbU5GV1JNUk1Uenp4WjJ5MlZPYlBmNGlNakxrS25MMHNJV0VvR1JseldiVG9jMWl0S2Z6aEQ4L1MwTkNBeitjenV6UVJrYUNrMENueU1aT1RJRDJ1WmZ0VmplMFVFUk05OTl5THhNYW1NMzc4WXJPMW1IWG5BQUFnQUVsRVFWUkw2WmNtVFZyR2dBSHB2UERDeTlUVzFpcDRpb2gwZzBLblNEc3VYajdsd3hOUTd6V3ZGaEhwdjdLeXNqaDN6cytFQ1FxY1pwbzRjUmwxZFpDWm1VbFRVeE4rdjliVUVoSHBDb1ZPa1hZc1N6UEdkd0kwK2VDMUhIUHJFWkgrYWRldXZRd2NtSEg1RTZYWERSa3lua09Ic3FtdXJsWnJwNGhJRnlsMGlyVERab0ZQald2WmZ2MFlOS2kxVTBTdXNsT25Da2xJU0RXN0RBRVNFbElwTFMybHBxWUdyOWRMSUJBd3V5UVJrYUNoMENuU2dSdEhRTHpMZUY3bmdkZTBNb0dJWEdWaFlSR2FOS2lQU0V3Y2h0UHB3dVB4NEhhN0ZUcEZSTHBBb1ZPa0F3NHJQREMrWmZ1MUhMVjJpc2pWVlZDUWEzWUpsOVRZV0l2YjNXREthemMxMVYvMTF5d3VMc0RuOCtGMnV6V3VVMFNrQ3hRNlJTNWh4Y2pXcloydnE3VlRSRUxBd1lOcjJiangrU3Urei9yMXo3Qm56enRkdXNidjk3TjE2MTg1ZWZKUXQxLzM1TW1EL1BXdjM2RzQrT3IvVWc0RUF1cGVLeUxTUlhhekN4RHB5eHhXdUg4OFBMSFgyUDU3anJHT1o3ais1b2hJRUNzcU9rcDlmZFZsejl1NDhYbkt5d3M3UEY1ZFhVcHBhY0Vsdzkrc1dYZVNtanFoZWR0cXRkTFFVTVBPbmErUm1qb0JpOFhTZkt5eXNwaXRXMTl1OXo3VHA5L0trQ0hHcEVwRGhvd2xJV0VvcTFZOXdZb1ZYMmJBZ0NHODhzcmpsMzAvTTJmZXpzU0pTeTU3bm9pSTlDeDlkQmE1akp0R3drdEhvS0xSYU8xODQ1Z1JSRVZFZ2xWall3MFJFWEdYUFcvY3VFV1g3TWE2ZS9jL2lJd2N3TGh4aXpvOEp5RWhsWXFLMDYzQ2ExemNZTTZjeVNNN2V6TjJleGdBZHJ1VGlJaFlpb3R6R1R0MkFRNkgwYzJrb3FLSW9xS2plRHlOemRmYjdRNXV1T0dMdlBQT0x6aDlPcHVCQTBjd1o4N2RsM3d2MjdhOWd0L2ZNMk1rMU1vcEl0STFDcDBpbCtHd3dxZkh3Zi91TTdaZnpUSFc4VlJycDRnRXErcnFNdUxqTHo5QjBjQ0JJd0R3ZUpwb2JLeHRjOXpoQ0NNc0xJSzR1TUZ0amtWR3htRzEyZ0FvTER6RTRjUHJXaDJQaUlqaDZORk56ZHN1VnpRelp0d0t3TlNwSzRpT1RnRGd2ZmQrVFdSa0hFT0hHdC8yRlJmbmtwMjltV3V2ZllqYmIvOFdkcnNEZ0xGakYxenl2V3pmL3VwbDM2K0lpUFFPZld3VzZZU2JSOEhMUjF0YU85L01OWUtvaUVpd3FhMnRwS21wanBxYThrNWZVMUNReFlZTnp4SVZGZDlxZjMzOU9jcktDaWt1YmozaFVVMU5HWGZkOVQzaTQ0Y0FNR2JNUElZTm04VDY5Yyt3Y09FRHpZRXlFQWp3empzL0p5TmpIbVBITHFDazVLTlc5eWtyTzhucDB6bk1uLzhwYkRaNzg3M3o4bmF4Y09Gbm1nT25pSWowYlFxZElwM2dzQnJyZHY3K2ZHdm4zN0xoenRGcTdSVHByd1pHUUVtZDJWVjBUMW5aU1FET25NbkY0Mm5DNFFqcjFIV1JrWEhjYzg4UFcrMTcvLzBuaUlzYnpKdzVuMnplNS9ONWVPNjVyN1M1M3VXS3d1LzNzWEhqODl4ODg3OWhzVmpJeTl0RmFXa0JDeFk4ME81cjd0dTNpdGpZUVl3ZHU3Q3piMDlFUlBvZ2ZXUVc2YVJiUnNGZkwycnRmQ3ZYQ0tJaTB2K2t4MEgrNWVmaDZaTUtDdytkYnpXMFVGQndnUFQwYXpwMVhXMXRCYzg5OStWVysveCtINmRQWjVPZHZmbXkxMXNzRmhZcytEUnIxanhGVFUwNTRlSFJaR2EreWJScE56VzNpRjZzdlB3VUowN3M0L3JydjREVnFzbjJSVVNDbVVLblNDYzVySERmV1BqRGZtUDc3K2ZIZG9iWnpLMUxSSzYrK1VQaDU3dU1aWlR1eWpDN21zNExCQUlVRmg0a05YVVNGb3VGbkp4dG5RcWQwZEVKakIrL21Qbno3MnUxZjlXcTN4RVhONWk1Yys5cDN1ZjMrMWkvL2htY3p2RG1mYSsvL2lPcXEwc3YydjRoZ1VBQW44L0QvdjN2YytEQUJ3RE1ubjFYOHptVmxjVllMQmFxcXM2UWxqYTUyKzlaUkVUTXA5QXAwZ1czcHNOZmprQzEyM2k4bFF2M2pqVzdLaEc1Mm00WURoOGNoeGNPRzYyZVV3YWFYVkhuRkJSa1VWZFh4ZHk1UnRCY3MrWkpLaXFLaUk5UDZmQ2FRNGZXa1puNUZnREhqbTFyZGN6bjgxQlVsRTEyOXBZMjEwVkZKVEI3OWljQXVQYmF6K0x6ZVM1Ym45ZnJibjZlbmo0TENMQisvVE80WEZHTUdUUHZzdGVMaUVqZnBOQXAwZ1VYMXUzODQvbld6cjlsd3gyajFkb3AwaC85Y0FGOGJSMThmWVBSNjJGK0NreEpNcnVxU3p0MGFBMU9aempEaGszQ1lyRVNHUm5IbmozdmN0MTFuKy93bXJGakZ6Qnk1TXgyajYxYjkyZGlZd2N5WThadHJmWnYydlI4cStWSkVoTlRPMVhmeHljU1NrKy9ockt5azJ6Zi9pb2pSODdvOVBoVEVSSHBXeFE2UmJyb2xsSEd1cDFxN1JUcDM2SWM4S3VsOFB3aFkvM2VONDcxN1AydEZoalpnL2M3Y1dJL3hjVzV6Smh4Vy9OTXNKTW1YY2VPSFgrbnFPZ29LU2x0QjZtWGxoYmc5VFoxZUUrdnQ0bkd4anJPblR2VGFyL2IzVWh0YlNYRnhjZUlpa29nT2pxQjdkdGZiYmRGRk1CaXNmTFp6LzZtM1dOVHB0ekF3WU5yS0N3OHpNaVIwenY3ZGtWRXBBOVI2QlRwb2pDYnNWektudzRZMjJydEZPbS9vaHp3eFdudzBFVElyNFQ5cFplL3ByTXN3TGExUFhPdnBxWjZ0bTM3RzlIUkNVeWVmRjN6L3ZIanIrWHc0WFZzMnZRaWQ5NzVPQzVYWkt2cjl1OS92MDJndkZodGJRWFYxV1Z0enFtdHJjQnF0WFB1M0JrbVRGakt1SEVMOFhvOUpDUU01WnByUHRIcTNETm44dGk5K3g4ZHZrWjRlRFFPaDR1NnVzcXV2R1VSRWVsREZEcEZ1dUcyZFBoYkRsUTJHcTJkNytUQjNXUE1ya3BFekJMbE1NWjE5dlRZem0yWFArV3kvSDQvNjliOW1icTZTcFl2LzN5cnRTMXROanZ6NTMrYTk5OS9nalZybnVUR0cvKzExZkhycnZzOFhxK253L0dZYTljK1JVek1RR2JOdXFQVi92WHJueUUyZG1DckNZWUFuTTRJQmc5T2I3V3ZzYkgya3ZYWDFWWGg5VFlSSGg3ZHFmY3JJaUo5ajBLblNEYzRiZkRBZUhoaXI3SDk4bEdqMjYxTGY2TkVwQS94Ky8xczJ2UUNwMDRkWWZMazZ4Z3hZbHFiYzFKVEp6QnAwbklPSGx6RGh4LytudVhMSDhQcGREVWZ6OHI2a0wxNzMyMzMvb0ZBNFB4RVFwdmI3SStOWGRydHVvOGQyOGJaczhkeE9zTXBLZmtJdXoyTTFOU0ozYjZmaUlpWVN4K1JSYnJwcHBId3lsRW9iVEJhTy8rYURRL3JNNUdJOUJGTlRmV3NYLzhNaFlXSEdEbHlacHR1clJlNzVwcFBVRnRienZIaiszampqUit6ZVBIRERCNDhDb0RwMDI5bSt2U2IyNzF1NWNyZk1tQkFjcHNXemIxN1Z4SVJFZFBtL01iR1drNmRPdHBxWDBWRlVadnpZbUtTS0M0K1JrMU5QWU1IcHpONTh2V0VoVVZjOWoxM3hPLzM0L041c1ZvMURrSkV4QXdLblNMZDVMREM1eWJEZis4MHRsL05oanZTWVlEcjB0ZUppUFMyb3FKc05tNThqcnE2S2pJeTVySmd3ZjFZTEpZT3o3ZGFyU3hkK2dpYk5yMUlidTRPM25ubjU4eWRldzhUSjdadXJYUzdHOG5MMjBsWVdDUit2NWV5c2dJR0R4N2Q1bjdUcDkvVTd1dVVsUld3ZXZVZlcrMExCUHh0emhzOGVEU2pSOC9wekZ2dFVGYldHdXgySjFhcmpaS1NQQUlCUDNGeGc2L29uaUlpMGowS25TSlhZSG1hTVpIUThYUGc4Y016QitIcnM4eXVTa1Q2TzRjakRLL1h3K0xGRHpONjlPeE9YV08xMmxpOCtMTU1IanlhM056dFpHUzBYUmZUWnJPemJkdmZDQVQ4V0N3V0VoSlNPNzErcHRNWnpxaFJzMWl5NUo5YTdTOHNQTXlXTFM5MTZoNWRjZXpZVmlvcml3SGp6MlBjdUVVTUhUcSt4MTlIUkVRdXp4SUlCQUptRnlFU3pETFB3TGMzdFd6LzM0MlExclpYbVloSWx6MzIyR004K3VpZnVuV3QxK3RwTlNsUVQ3cncwZUZTcmFkOVFTQVFJQkFJWUxWYWUrUitUei85R0YvNHdoZElURXdrS1NrSmg2TjMvbnhGUkVKTnovd1dGdW5IWmcyR2lZa3QyNy9mWjE0dElpSVg5RmJnQkNOczl2WEFDVWFkUFJVNFJVU2srL1NiV0tRSGZPbWk5Y3IzbHNDTzArYlZJaUlpSWlMU2x5aDBpdlNBOURoWU1hSmwrdy83d2R0MmJnd1JFUkVSa1g1SG9WT2toM3h1TW9TZm41cnJkQzI4ZnN6Y2VrUWsrS1dsdFowWlZzeVRuSndHOVAyeHJDSWlmWTFDcDBnUGlRdUR6MHhvMlg3aE1GUTFtVmVQaUFTL3BxWjZ5c3RQbVYyR0FHVmxKM0c3Rzh3dVEwUWtLQ2wwaXZTZ1Q0eUdJVkhHOHlZZlBIM0EzSHBFSkxpbHBLUlFYbDVvZGhrQ2xKY1hrcEFRajhWaXdXYXpxYlZUUktRTEZEcEZlcERkQ2wrWTJyTDl3UW5JcXpLdkhoRUpick5uejZTazVMRFpaUWhRVkhTUTlQU1JXSzFXSEE2SFFxZUlTQmNvZElyMHNEbERZUHFnbHUzZjdEYXZGaEVKYnBNbVRTSTIxc0hodyt2TUxxVmZ5OHBhVFZpWWw5VFVWT3gyTzA2blUwdXhpSWgwZ1g1aml2U0NyOHdBNi9rdndiTXI0UDNqNXRZaklzSHIvdnMvUldWbExnY1Byalc3bEg0cEsyczFGUlhIV0xCZ0huYTduYWlvS0J5TzNsc0RWVVFrRkZrQ2dVREE3Q0pFUXRIdjk4R2J1Y2J6U0FlOGNCUEVocGxiazRnRUg3L2ZUME5EQXkrODhCTDE5UmFTazhlVGtKQktZdUl3czBzTFdXVmxKeWt2TDZTbzZCQmhZVjRXTEppTHpXWWpPanFhUVlNR0VSNGVycFpPRVpFdVVPZ1U2U1VOWG5od0pWUTJHdHZYRDRkdlhtTnVUU0lTbkx4ZUx6VTFOV1JtWm5Ma1NBNmxwYVU0blJFVUY1OHd1N1NRazV3OEhMZTduc1RFQkVhTkd0SGNwVFk4UEp6RXhFU2lvcUt3MisxbWx5a2lFbFFVT2tWNjBjWkMrTkgybHUxZkxJYXBBODJyUjBTQ2w5ZnJwYkd4a1hQbnpsRmJXNHZYNjhYdjk2Ti94bnVIeFdMQmFyVTJkNm1OalkzRjVYSXBjSXFJZElOQ3AwZ3YrOVltMkgzR2VKNGNDYyt1TUdhNUZSSHBLci9majlmcnhlUHg0SGE3OFhnOCtIdytCYzhlZG1GWkZJZkRnZFBweE9Gd1lMZmIxYVZXUktTYkZEcEZlbGxwQXp5MEV0dytZL3ZCQ2NaRFJLUTdBb0ZBbTRmMFBJdkYwdVloSWlMZG85QXBjaFc4bWdOUEhUQ2VPNnp3ekFxajFWTkVSRVJFSk5TcG40aklWWEIzQmd5UE1aNTcvUENMVEhQckVSRVJFUkc1V2hRNlJhNENxd1crT2J0bCs4QlplRGZmdkhwRVJFUkVSSzRXaFU2UnF5UmpBTnllM3JMOXAvMVFVbTllUFNJaUlpSWlWNE5DcDhoVjlNaGtHT0F5bmpmNjRLYzdRSU9xUlVSRVJDU1VLWFNLWEVYaGR2akdySmJ0dzJYd1ZxNTU5WWlJaUlpSTlEYUZUcEdyN0pwa1dER2laZnVwQTNDNjFyeDZSRVJFUkVSNmswS25pQW0rT0EwR1JoalBQWDc0eVE3d3E1K3RpSWlJaUlRZ2hVNFJFN2pzOEowNUxkczVGY1phbmlJaUlpSWlvVWFoVThRa0V4UGhrMk5hdHA4N0JBWFY1dFVqSWlJaUl0SWJGRHBGVFBSUGsyQll0UEhjNjRjZmJnTzN6OXlhUkVSRVJFUjZra0tuaUlrY1ZuaDhMbGd0eG5aQk5meGh2N2sxaVlpSWlJajBKSVZPRVpPTmlvTUhKN1JzdjVzUFc0ck1xMGRFUkVSRXBDY3BkSXIwQVo4ZVo0enh2T0JuTytGTW5YbjFpSWlJaUlqMEZJVk9rVDdBYW9IdnpZTVlwN0hkNElYdmJ6V1dVeEVSRVJFUkNXWUtuU0o5Ukx3TC9tTnV5M1orRlR4MXdMeDZSRVJFUkVSNmdrS25TQjh5ZlpEUjFmYUNOM05oWjdGNTlZaUlpSWlJWENtRlRwRSs1ck1UVzQvdi9Pa09PRjFyWGowaUlpSWlJbGRDb1ZPa2ovbjQrTTQ2RHp5KzJSam5LU0lpSWlJU2JCUTZSZnFnajQvdkxLeUJIMitIZ0hrbGlZaUlpSWgwaTBLblNCODFmWkRSMWZhQ25jWHcvQ0h6NmhFUkVSRVI2UTZGVHBFKzdJSHhNRCtsWmZzdlIyRHpLZlBxRVJFUkVSSHBLb1ZPa1Q3dU8zTWdQYTVsKzc5M3d2Rno1dFVqSWlJaUl0SVZDcDBpZlZ5WURYNnlDR0xEak8wbW56R3hVTFhiM0xwRVJFUkVSRHBEb1ZNa0NDUzQ0Q2NMd1dZeHRzL1d3N2MzZ2NkdmJsMGlJaUlpSXBlajBDa1NKTWJHdzlkbnRXem5WTUFQdDRGZlU5cUtpSWlJU0IrbTBDa1NSSzRmRG5kbnRHeHZQdzIvM20xZVBTSWlJaUlpbDZQUUtSSmsvbmtLekIzU3NyM3FPUHoxcUhuMWlJaUlpSWhjaWtLblNKQ3hXdUI3ODJCaVlzdSsvenNJR3d2TnEwbEVSRVJFcENNS25TSkJ5R0dGbnk2QzRURXQrMzZ5QS9hZE5hOG1FUkVSRVpIMktIU0tCS2tJTy94OE1TUkhHdHYrQVB6SFpqaFlabTVkSWlJaUlpSVhVK2dVQ1dJRFhQRExKUkIzMFJxZTM5b0lSOHZOclV0RVJFUkU1QUtGVHBFZ056RENhUEVNdHh2YlRUNzRob0tuaUlpSWlQUVJDcDBpSVdCRXJESEcwMzcrYjNTalY4RlRSRVJFUlBvR2hVNlJFREVwRVg2eTBKaGtDQlE4UlVSRVJLUnZzQVFDZ1lEWlJZaEl6emx3RnI2MUNUeCtZOXRsaDE4dmdkRUR6SzFMUkVSRVJQb250WFNLaEpncEErRy9GNEhUWm13M2V1RnI2K0ZBcWJsMWlZaUlpRWovcEpaT2tSQjF1QXorZlpNUk9nRnNGdmpPSExnMjFkeTZSRVJFUktSL1VlZ1VDV0U1RmZEMURTM0JFK0RSeVhEdldQTnFFaEVSRVpIK1JhRlRKTVRsVk1BM05rRDlSY0h6MWxId3I5UEJhakd2TGhFUkVSSHBIeFE2UmZxQkU5WHduVTF3dHI1bDMrUWsrTUY4aUhhYVY1ZUlpSWlJaEQ2RlRwRis0bHdUUEw0WnNpdGE5ZzJLZ1A5WkRDbFI1dFVsSWlJaUlxRk5vVk9rSC9INDRXYzdZVU5oeTc0SU8vem5mSmcreUx5NitvS0FweExjWmVDcncyS3hFUEEzbVYyU1hNenFKQkFBckJFRUhJbFlISEZZTEJZc0Z2VVJGeEVSNmVzVU9rWDZvYjhjZ2VjT3RkNzMrU253eVRIbTFHTzJRRjB1ZUtzQm45bWxTQ2Y0c2VLM1JCRndqY1J1dDJPMWF2VXZFUkdSdmt5aFU2U2ZldTBZUEhVQS9CZjlCbGcyREw0NTIxaGVwYjhJMUJ3RWY0UFpaVWdYQlFMZzlUdndoR1hnY3JtdzJXeG1seVFpSWlJZFVPZ1U2Y2NPbHNMM3QwSzF1MlZmZWh6OHh6d1kyZy9HZVFicWNnbDRLK2xIR1R1a0JBSlE1M2JpRHh0QlZGU1VncWVJaUVnZnBkQXAwcytWTnNEam0rQ2pjeTM3d216dzJGUmphWlZRRlhCWFFNTngxS1UydUhsOVVGWVhUV3hDR2k2WFMxMXRSVVJFK2lDRlRoRnBkNEloZ0ZtRDRkOW5RMXlZT1hYMXBrQmREbmpQWGY1RTZmT3FHNncwTUpTRWhBUWNEb2ZaNWZTcXJLd3M5dTdKcExDd2tNaUlNSTdsRlpoZFVzZ1puWjVHZlgwVFE0Y09aY2JNYTVnNGNhSW1yUklSdVVJS25TTFM3SzFjK09OKzhGMzBXeUhHQ2QrZVl3VFFVQktvM2c4QjkrVlBsRDdQN1lHVGxRTVlPblFvTHBjclpNUEJpeTgraDg5ZFJjYUlKRktURXhnNkpON3Nra0xXcWRNVkZCYVhjelMzQkljcmp2cys5WUFtclJJUnVRSUtuU0xTU240Vi9HZzduS3BwdmYvV1VmQXZVOEVaSXNQbUZEcERoOXNEK1dlalNFbEpJVG82T2lTRHdaK2ZmSUpSdzJKWVBHK2MyYVgwTytzMkh5YnY1RGtlZU9oUlRWb2xJdEpOb2ZjdnM0aGNrVkZ4OFBRTmNNOFlXazJ3ODA0K1BQb0I1RldaVmxyUFV1QU1HVTRIK0h3KzNHNDNmci9mN0hKNjNJc3ZQc2VvWWRFS25DWlp1bkFDbzlKaWVmbWxGNml0cmNYbjB6aHdFWkd1VXVnVWtUWWNWdmpuS2ZDN1pUQW9vbVYvVVMxOFlUVThzYmYxakxjaVpnc0VBbmk5WGtLdDgwNVdWaGErcGlvV3p4dHZkaW45MnJJRkU4QlhTMlptSmsxTlRTSDU1WWFJU0c5UzZCU1JEbzFMZ0dkV3dPM3BMZnY4QWZoSEhqejRIcnh4clBYNFR4SHBXWHYzN0NSalpKTFpaUWd3Zm5ReTJVY1BVVjFkcmRaT0VaRXVVdWdVa1VzS3M4Ry9Ub2RmTG9hazhKYjl0Ujc0dzM3NDNQdXdzOWk4K2tRdUNMVldUb0RDd2lKU2t4UE1Ma09BMUNFSmxKYVdVbE5URTVLdDZpSWl2VW1oVTBRNlpjcEFlUFltZUdCODY4bUVUdFhBNDV2aEd4dmdaRTNIMTR0STEwV0VoMm1XMmo0aU5TVUJWNWdUajhlRDIrMVc2QlFSNlFLRlRoSHBOSmNOUGpzUm5yOEpscVcxUHJidkxEenlQdng0T3h6WDhwY2lQU0kzWCt0dzlpVUZoY1VoUFdtVmlFaHZVZWdVa1M1TENvZHZ6NFkvWEFjVEVsdjIrd093b2RDWTVmYmJteUNyMUx3YVJTUTQ5ZlV3RjZxVFZvbUk5Q2FGVGhIcHRvd0I4TnVsOE4yNU1EaXk5YkhNTS9DMTlmRGx0YkR0dERuMW1hbWh3YzJxZFFlb3FLenQ4clVyMSs1bjg4N3N5NTduOWZyNHkydGJPSlJkMkowU203MjFhamQ3RHg3djl2Vm56bFpkTWlpVWxLcnB1eS9KT25LUzcvN3M3MVJXMVYzeHZWNzgrMmJlZUc5WHA4OXZhdkx3cXlkWGtwM1g5cGRDSUJEZ2o4K3Y0Wm0vYnV6VXZmNzgwbnJXYkQ3VTZ2cmF1c1pMUGp3ZWI2ZHJGUkdSbm1NM3V3QVJDWDdYcHNLOEZHTTIyNWVPUVAxRm4rdU9sTVAzdGtCYUROdzNEcFlPQTV1bDQzdUZpdnlDRXQ3K1lBK0ZSZVg4ODJlV2R2bzZqOGZMQnh1eW1EbDVCQXRuajcza3VUNmZuNjJaeDBoTWlHYmkyTlFPejZ1cGJXRGo5cVBNbWpxS1FVbXhiWTV2M0hHVTJkTkdNWDNTaURiSFRoU1djaWk3a0J1WFRNRnV0N1U1WHQvUXhJOSsvU2JKZytMNGo2L2UyZWI0ODY5dVlrL1djYjcrMkUya0RkVXNySDNCME9SNHp0WFU4OXE3TzNuMGdjdi9iSlpYMUZCYjM5VHVNWWZEenRvdGh4azlNcG1ZNlBCMnp4bVdrb0RGWXZ5bDM3RTNqL3dUSlNUR1J3Tncra3hscTNNanc4UFl2aWVYOFdOU0dIN1J6NHZWYW1Id3dMam1iYS9YUjliUmswd2VQNng1WDJsNU5kLy8rZXM0SExibTE3dVl4K1BqdGh1bWMrT1NLWmQ5ejVlalZrNFJrYTVSNkJTUkh1R3d3cjFqNFpaUjhFNCt2SlVMWlEwdHh3dXE0V2M3NGNuOXNHU1lFVDdIaGZDa25CUEhwakp4N0ZBT0hDbWd1S1NLNUVGeGw3OElPSlJ6Q3JmYnk4eXBJM3VzbHByYVJ0NWJzNTloS1ludGhzNUxPWDZ5bFBmVzdPZTZSWlBhRFoxWlIwN2k5d2VZTWo2dG5hdGgyc1RoN05pVHg1TXZydVB4cjl4QlpFUll0OTZEOUp6NEFWRXNuVCtCL0lJU21wbzhoSVU1TG5uK3FuVUgyTFk3RjRlajdmOS9BTHZkeHA5Zlh0OW12OThmd092MThic2ZQNGpEWVNjUUNMQis2eEZtVDBzbk1UNGF2OS9QajM3OVpwdVE2SFRhK2RzL2RyUzZUNWpUemkrK2Z6OU5UUjQ4WGgvNUowcndldjBNVDAya3RxNFJnQXM1OE1mL2ZrKzdBZmhYVDY2ODdKK05pSWowRG9WT0VlbFJrUTY0Ynl4OGNneHNMSVRYajBGT1JjdnhxaVo0TTlkNEpFZkMwalFqZ0tiRm1GZHpkeHpPT2NWVGYxbDN5WFA4L2dDQkFQejMvNzU5eWZNZWUzQVo0MGFuQUxBM3kram0rc1QvZmRqbXZJaHdKNy80L3YzZHJMaDM3RHRrVEhSenpiUlI3UjZmUEg0WWkrYU1aZlBPSFBZZkxtRCtySXlyV1Y2Lzlld3JHOWwvdU9OSmlBS0JBQmFMaFcvKytLOGRudlAvL3VWbVVvY1kzd3lOR1pYTVZ4NjlzZm1ZMys5bjlhWkRqTTlJYVQ3bjQvWWZMdURKRjlZMmJ4ODRjcExTOG1xKytQQjFyYzc3MXBkdVk4amdBUjNXY1RTM2lQOTdlUU1BYjMrNGgzVmJqalFmKy83UFgyOSsvaThQTFFlTWx2MzIrSHg5ZTZ5b2lFZ29VK2dVa1Y1aHN4aGhjdWt3T0ZSbWhNK3RSY1prUXhjVTF4bmRjVjg2QXFQaWpIT1hwMEZDKzczMCtoU2Z6NC9iN1dYMHlNRU1UT2hlWWo1VFdrWCtpYlA0ei8raGxGWFVzUGZnQ2FaUEdrNzZpTUc4L3Q0dXhveEtidTQ2NjNEWUtDazl4MDkvOTQ5VzkzbDM5VDVXclR2UXZEMXJ5a2dldUh0Qm05ZDcrcVgxV0sxdHV4MjYzVjQyNzh4aCs1NjhkdDluUnlxcjZqaDR0SkNNa1lPSmpBamo3Ky9zYVBjOHY5OW9rVHA5cHFMTk9XRk9CN2ZkTUtQRDE1RHVXVFJuTEJQL2YzdDNIdDMwZWVkNy9DMXJzZVFkVzdiQk96Yll4Z1pqd095QlFBZ1FJQ1FwS1duVE1GMXkyMDQ2elV4bW1zek5MSGZhU1RQVG1aemJkRTN2YlpNMmJkTnNiWnBtQjhMaXNPK0x3UVpzd09EZDRBVzgyN0prYS82UUVSakxaZ2tLMitkMXp1ODQwdS9SenovbENNUEh6L2Y1UHBrSmdLZUVkZlVuQjNub3ZtbUVCUHVlYWQ2OHM0VGEwMDA4ZE45VTczTlJ3MElBR0RjbWtjNnU3bjdySWQ5WnRZZHRlNDZST1NwdTBIV1NNVkZoTEYwd0VZUEJRRzl2TCsrdTJzT2QwOGRnand6bHB5K3Raa2JmTHlDNm5TNGNEdWVnNzhYcDdQSCs5K0o1dWR4MVJ6YlAvM0lsT1dPUzZPaDBjUDg5bnM5UGQ3Zm5QcDc3eFFlRGx0ZU9Hek40R2JxSWlQaVBRcWVJK04xWXUrYzQwd1ViS21COVJmL1pUNERTSnMveDBrSFByT2U0YU1pSmh0d1lpTFJlbi91K0hOUHpSak45MG1qdjQ5N2VYaHJPdEJKajcxL0dXdGZRVEhSVVdMOS9ERy9aVlVKcFdaMzM4Y3AxK3dGWXZuUXFFZUhCdkx0NkQ4a0pkdWJPelBLT2FlOXdzSEJPRHVCWjE3WXEvd0NabytKSVRZNEJZTU8ySXpoZDUvK1JEaEFhWW1YcGdvbFg5ZjdLS3VzcFBPSzdVZEhXM1NXNDNXN216TXlpeStGa3k2NmpRMTZyK3FMMWV3QWh3VmFGVGo5SVM0a2xqVmpBcys3MjR3MkZoQVFITWpuWDk0ejBxdndEWktTTkdIQytyYjJMWC9iTlZ2NytUNXNIdk82L2Z6NzBMRDU0UHFlaElUWmFXanRaY3ZjRUNnNlZVMUpheTdJbGt3RjQ3b1VQTG5tTmMyWFp3VUZXempaMTBOVGNRWFpHQXI5Ky9STWVmWGlPOTMzZWY4OGs1czdJOGxreXZHdC9xWGN0cVlpSWZMWVVPa1hrTXhOcGhXWHBucU8ySGRhWFEzNDVWTFQySDFmZTRqaytMUFU4SGhGOFBvVG1SRU5jeUdkLzc1ZmpiRk03TDcrNWdjcWFSdjdobTR1OGpYUE96VTRtaklqazRRZG1rQkFYT2VDMXpTMGQ3TnhmeXRRSm80Z0lEeDV3L3B6Z29FQVd6OHNGUEFGMFZmNEJNa2ZIY2Zlc3NRRHNPWEJpd0d0Q1EyemUxMXpOZTVvN3MybkFlajZIdzhtR2JVY0FTRW1JWmxoRU1EOTk5c3RYOVQzRXY0SnNnU1FuMkRsOHROcG42R3h1NmFEMmRGTy9YMjZjRXh3VXlILzgwM0x2NDhJamxmeGw1VzYrOHRCc1VoTHQvY1pXMVp6aE4yOXNZT21DaVV3Y2wrSjkzbWExOE9hNzIrbHlPUG5mejc1T2I2K2JtWlBUaWU4cnFYM3lzY1g5bWdSZDdIUjlNN3YybDNvZjd6MTRnb3kwL28yTEhBNG4vL3lEUHdMMG0vWDNaZW1DaWQ0L0x5SWk4dGxRNkJTUjYySkVNS3pJOGh5bFRaQmZBWjlVUUYzSHdMRzE3WjVqVFpubmNiQVpFa0xQSDRrWGZBMzAzZXZrbWhzM0pwR2YvY2VYTVJvOU8wOFZIQ3JuRDI5dHBxT3ptenVuWnhJLy9IeXdqTEdIY2YvQ1NieS9aaDgvK05sN3pMc2ptM3ZuVDJCRzNtaW1Ua2pEWlBJMFVubnlzU1dFRDlJQjFKZHoyNVFFK0NnbHZORHhrNmM0ZXVMVVZiekw4MnhXQ3ltSjU3dUpmckx0TU8wK09wb2VQRnhCVmUyWklVTnVTV2tOYXpjV01YdGFaci91bytJL002ZWs4OGYzZHZEZ2tpbUVCUGN2SGRpNit5aG1zNUZKT1FPN0Z4c01CcUtHZVdZSEhRNG5KOHJyc0ZrdGZMQm1INmxKMGFTbXhKS1NZS2U0dEpaVjZ3dVlQM3NzODJlUEczQ2RaWXNucytUdUNaU1UxdkwyUjd0WXVtQ2l0L0dQMld6QzBUMTRlVzFFZUJBTDVvekQ1ZXJCYUF4Z1Y4RUpsdHpkLy9ObHNaajQ3bmMreDc4OTkyZSs5c1haM3BuL0MvM2dwKyt6Yk1sa0pvNU5HWEJPUkVUOFM2RlRSSzY3dEFqUDhZMGNLR3VCZ3ROd3NCNzIxMEZyOThEeDdVNVBlZTdGSmJyZ21VMk5EL1VFVTE5SFVOL1hxVUdmN3A0TkJnTm1zNG1XMWc3ZVc3MlhiWHVPRVdTejhJMFZjd2RzUFdJd0dManJqbXpHWnlYeDZ0dGJXYmU1aUgxRlpheDRjS2EzZ1ZCTGF3ZE5MWjZqdkxvUjhEUWlPbFhYeEw3Q011KzFvcU5DdlkxYnpxMjM5TFYrN1VKSFQ1emlnelg3c0ZpdTdrZCtkN2VMd0VDek4zUzJkemhZdTdIUTU5aGQrMHZaVjFqR0hWTXlCdDFDbytoSUZZZEtxc2dkNjd2anJWeDdVM0xUZUhmVkh0WnRLdUtCUlhuZTV6M3JlWXZKeTBrbHlEWjBaK0hBUURPUFBqd0h0OXROVVhFVmF6WWU3TGNPT0hKWUNHYXppZU1uVDVHU0dOMnYyM0ZFZURBdVZ3OXJOeGF5Y0U0TzRXRkIzbldjcFdXbmVldURuVTlKaE0wQUFCRm5TVVJCVkpkOEQvL3l4UDEwZDdzNDI5Uk9aRVFJdGFmUDRuYTdLYTlxQUNBNXdUUHphakdiQ0xUNDZzanJKalRZaXMxbXVlVDNFaEdSYTB1aFUwUnVLQ2xobnVPQjBlREdVMlo3b0E0SzZqeGZXM3lFMEF1ZDZmSWNRd2t3d01jTFB0MTl1bHc5NUc4OXpLcjhBcnE2bkdSbkpMRGl3WmxEbHNaR1JZYnlkMTlmeUtZZHhiejkwUzUrOXV1UG1UazVuYy9mTzRYS21qTzg1S01iN3Y2aWNtK0hXSUE3cDJmeXhRZG1BSGpYYnA2YmJiMlVIMzczUzVqTkpweE9GMmJ6NEQvK1cxbzdDUTJ4WWpBWWFHdnY0aCsvLzNxLzgzLzVhQmNkbmQya0pOb3BxMnpvZDI3S2hEVDJIanpKcm9MU1FVc1lEeDJ0SWlEQXdJUnJHRHBYTjhRUzFCRkVVRU1BeHM5b3R0dmZydVYydGhhTGlmc1dUdUtQNzIwbmIveElFdnArY2ZIaDJuMjBkemhZZlBmZ005TW5LK280VkZKRnc1bFdUdFUxVTF2WGhOUFpRMHFpbmJ0bVpwR1ZrVUNNUFl4OWhXVWNPRlRPZTZ2M1lqSVpTVTJLNFZ0ZnVSdXIxUk1BMS9UOW9tTCtiTS9ub3FzdmROcHNGakpIeGZIRU4rN2h1UmZlWjlGZHVlUmtKZkhVTTYveDFMZVdNRHdtZ3IvNXA5OENjTGE1SGJQWnlQLy8vVHJjYmpkT1o0OTNLNVFmUDdNQ2dKZmYzT2l6WVZaWDErQ3pxU0lpNGw4S25TSnl3ekp3UG9UZVA4cnozTWxtT05FTU5hMVEyUXJWYlZEVjZwbjkvS3c0blM2ZSs4VUhWTmVlSlRnb2tLODhOSXRwRnpRVEdvckJZT0RPNldQSUhCWEhiMTdmd05iZFI2bXRhK0k3ZjcyWS8vdmRML1ViKzYvLy9TZG1UODFrNGR3YzczUGxWUTFzMmxFTVFITkxPd0FueWs5N3ozZDBkbFBYME1LbUhjVk15VTNGYXUwL3ExTjcraXcvZm5FMTl5MmN5QjFUTWdiY1gzbFZBeSs4dkliYzdHUWVlWERtZ1BOTnplMXMyM09NMU9RWThzYW5EZ2lkV2VueDJLd1c5aFNjOEJrNnp6YTFVM3U2aWV5TUJJS0RybDJIcURVTnNkZnNXamVLQUFOY3U5MWFZZGJVRExidk9jcExyMzNDVTk5YXdzbUtldFp0UHNTOTh5Y00yV0NudDlmTjBST25pTFdITTNsQ0drbHhVU1RGUnhFWWFHYlRqbUxlZkhjN3p6NjluSVZ6Y2xnNEo0ZW01bllLRHBWVDM5RGlEWnpsVmZXc1hGOUFldXB3M2xtMWgrYVdEakpIeDJFd0dBaThnaG40dlBHcDVJMVA3YnRtQXovNjFjb0JhNG0vL2JYNXBLZU9HUERhcDU1NTdiSy9qNGlJWEZzS25TSnlVeGtaN2prdTF1endoTS9xTmpqZERsMDkwTjBEemw1dzlrQjMzOWR6ano4TnM5bkVzc1ZUS0NxdUpDaytpamZlM2M0YjcyNi80dXQ4L1V0ektUN3VhZTVpTkFiUTI5dkxpWXA2eG95SzgzYmZOSnVOaEFSYnFhcHBwSzNEUWVHUkNqWnVMKzUzblozN1N0bTU3M3lqbGVhV0Rzb3E2OG5PaUI4UU9rTkRiQ1RHUmZMYTIxc3BQbGJESTh0bWVzc05qeHlyNWxkL3lDZklabUhlckd5Zjl4d1JIa3hxY2d3ckhweEo4ZkhhQWVkTkppUGpzNVBZc2ZjNDlZMHRSRiswbmN6Qkl4VUFUTXk1dHV2cWZwUjVFTHZkVG5SME5HYXpyOUxLbTlOajZ5ODk1bklaREFhK3VXSWUvL1h6OS9qSlM2dXBiMndoSnl1UlJYZU5IL1ExTGxjUGJyZWIreTdxZmx4WjR5a0JiMmhzd2RYVHcvR1QvZGNNSjR5SUpHRkVKTWRQbmlJMHhFWjdSemZEd29QcDZlbWxyYjJMeUlnUXVoeE9ZdXhoQkFRRTRIUjV5bVo3ZXR5MGR6ZzQyOVNPMisyWmRmZGRLdHYvSHM4MHRYazczTDd4emphc1Byclhkblpkb2t4Q1JFVDhScUZUUkc0SjRZR2VJOXQrNmJFQTd1WlA5LzJ5MHVQSlNvK25xdVlNVXlmNDNvWmk1LzVTakFFQjVJMGYyS0FGd0I0Wnl2S2wwN3lQeXlvYitOVXI2M25tSHg4a0pyQi9zdDZ5cTRUaTQ3Vjg3OGxsUEhTZjV6VWZyZHZQeXZVSFNJcVA0dW5IbHc2NGZrREF3TExia0dBcmp6KzZnRlg1Qi9odzdYNU9WdGJ6dng2ZXc5bm1kbjc3NWtic2thRTg4ZlY3R0JZeGVKbnczM3gxUHNGQmdUNURKMEJ1ZGpJNzloNW43OEdUM0RPM2Y2QXBQRkpKUUlDQjNHeXQ1N3dld3NOczVJeEpZdXR1ei9ZMnM2Wm1EcmttdUsyOWk1Ky92TWJudWQ1ZU42NitFdS9uZjdseTBEWERFOGVsOEpXSFp2UHMwOHY3UGYvVyt6dElHT0ZwdUhXaXZKNS9mLzV0bk00ZVhuOW5Hd0VCQnJxN1hiencyelVZREFiY2ZWMkhkdXc5UmxsbFBjMHRuZFNmYWFHNzI4WGYvdXZ2QWZqT1h5OEdZUGEwTVNUNjZCRDlpOSt0SGZSOWlvaUlmeWwwaW9oOENnbHhrWHhwMmNBeVZJREM0a29DTGVaQnoxOE5nOEhnRFFuSFRwN0daREpTVWQzSXFicG00dnEyb0xpY2F5eWVsOHVvbEZoKzg4WUdudi9sUjdqZGtCUWZ4ZU9QTGhqUTNmUmk1MmFVQnBPVkhvL1piR1IvWVZtLzBPbHdPQ2twclNVclBmNlNUV3ZrMmp0NHVJSVAxdTZqcXVZTVV5YWtVVlpaendzdnJ5RnYvRWdXemhudmN5dWZpUENCVytHMGR6allzcXVFRGRzT0V4NGFSSDFqSzZFaFZtS2p3MWwwMS9oK1hZN1BxVzlzb2ZaMEUzV05MZFEzdEhDNnZwbXlxZ1lldU1lelIydEcyb2pMV3RONXFxNlo1cFpPN0pHaFJFZUZVdGZRd3IvODNmMUVSb1I0UTIvYzhBZ1M0Nkp3ZER2cGN2UWRmZXM1UzQ3WFlEUUdrSjJSY0UzLzM0cUl5TkFVT2tWRWJrS3RiWjJjS0svam5yazViTmgyaEEzYkRsOXh1RTFPc0pPV0hNditJazkzWEl2RjVPMkkrMm1ZelNheTB1TTVjS2lDTTJmYmlCem0yVmkxcUtRS2w2dkg1OVljNGg5ZFhkM3NLampCcGgxSHFLNDl5NGpZQ0I1L2RBSFpHUWwwZDd0WXViNkE5VnNPc2VmQVNWS1RZNWc2Y1JRVHhpWVRHdEsvODNCSHA0TkRKZFVVRkpWeCtGZzFrOGFONU1uSGxuRDRhRFZyTnhieWYvNytBZkszSHViLy9XNHRZYUUySm94TklUc2pnYVQ0S0FJQ0F2aHc3WDUyRjV3Z3hoNUcvUEJoQk5rQ2NUcGRUTTVONDlqSnk5L081OExPdStWVkRXemNVY3p3bUFoV2YzS0FUN1lleHUxMjg1TVhWM3ZIbU0xR3JJRVdBaTBtSEE0WGg0OVZFeFlXcE5BcEl2SVpVK2dVRWJrSmJkcFJURTlQTDNualUrbnFjcEsvOVREVEpvMzJ1VCtoTHpXbnp2TGlxL21jcm05bXlkMjV1Rnk5Zkx6aElQLzUwL2Y0MmhkbmU3ZHl1VnBqTXhNNWNLaUMvWWZLbVhlSFozM28vc0l5VENZanVkbmFKOUhmQ285VXNuM1BNWXBLS25FNmUwaUlpK1NyWDVqTjVOeFViOW0xeFdMaWdVVjUzRGw5RE9zM0Y3Rmxkd2x2dkxPTk45L2R6c2lrYUI3NzhqeGEyN3A0NWEzTlZGUTNFbU1QWTNyZWFMNXcvelRDUXZ2dk9XUXlHVmx3NXpqbXpoakQzb01uMmJtdmxJL1dGV0F5QlRBamJ6VExsMDVseFlNek1adE4zbUE0WlVMYUpXZk5UOVUzMDNpMkRiZmJqV21JdHNRVHg2V1FsaHlMeldyQlpqTmpzMXF3QnByN2xaZy85Y3hyZkc3UlpPME5LeUp5SFNoMGlvamNnSHA3UFRPT2ptNG5qV2RiNmJ4Z3U0ZVcxazd5dHh4aTNKaEVoc2RFc0hCdUR0djNIdU9WdHpiejVHT0xCOHhTWFh6ZDlWc084ZjdIKzdDWVRYejdhL01abTVrSXdNaWthSDczcDAzOC9EZHJXSFJYRHZmT256am9kUzVsZkZZU1lTRTJNa2ZGZWQ2SHc4bkJJeFZrcGNkN081cUsveGdNVUZSU1NXNTJNak9ucEpPUkZqZm8yR0VSd1h4KzZWVHVuVCtSM1FkSzJiSDNPRm5wOFlTRzJBZ05zVEZ2VmpZallvYjVMTCs5bU5sc1l0cWswVXliTkpyMmppNE9sVlNUa1RhaVg4bDJlNGNEUjdlVEI1ZE1HZkQ2ZStkUEpMNnZUUHlyWDVqTnIxL2ZnTUVBWXpNVGlJME9HekQrbkJoN09ERjJIeDNHUkVUa2hxRFFLU0p5Zy9uM0gvN0YyemdsZjh0aDhyY2NCaUEyT2h5MzI4MnJiMitoczh2SjByNk9vcUVoTmo2L2RDcXYvR2t6UDM1eEZVOTgvUjdDdzRJR1hMZTl3OEd2L3JDZXNzb0cwbE9IOCtYbHM0aTZZS3VNOGRuSi9QUGYzc2VMcithemN2MEJnb0tzZ3paSnVwVFFFRnUvR2FYOVJlVTRuU3F0L2F5TXpVemsrZTg5TXVSK3JCZXpXczNNbXBySnJLbVovWjZmbkR2NFoyRDJ0RXhtVDh2MGVTNDR5TW9VSDUrZmtHQXJUeisrMUxzMk9UYzcyZHRZNnNLeTE3R1ppZnprKzM4MTZQZE9UckFQV0c4NmxCOSs3NUhMSGlzaUl0ZVdRcWVJeUZYWXZMT1lQMys0YThneDNkMHVBSjc0dDFlR0hQZkYrNmN6UFc4MHcyUEMrZHppeVpoTlJpd1dFMmFURWJQWmlNVnNZdk9PWW1ycm1uamxyYzBVSHFuazN2a1RTSXlMOGw1aitxVFJuRHJkeEpxTmhYei9SKyt3NU81YzVzd1kwNis4TURnb2tMallZVXlaTUlvNU04YjQ3Rm9hWXcvbjZXOHZaZlBPRXViTUdNT1pKczllb0lQM04vVjQrOE5kYk5wWlBPajVjMTFPWDMxN0M2LzlaV3UvYzk5Y2NaZlcyUG5CbFFUT3o5cFFIWE5GUk9UV2MrUCtqU1FpY2dPTHNZY3h1VytUK2s4ck9pcTA3NXJoTExoem5NOHg2YW5EK1doZEFSOXZPTWo0N0NRV3o4c2RNT2FCUlhrWWpRR3N5ai9BbmdNbm1EVTFZOEMyS1grMWZOYVE5MUpTV3NNbld3NFRHR2ptMVQ5dm9iemFzeDlqYlBUUXBZc3BTZEU0WGE0aHh3eG1XUGpnMjdPSWlJakl6VStoVTBUa0ttU2t4UTI1VHU1YU01dE5MSmd6am02bmkyV0xKL3VjS1RJWUROeTNjQkpwS2JFa3hVZGQxVXhYV0VnUXArclBiMkpxTVp0WVBDK1hyUFNoR3d0TnlobXAwbGsvR0oybXBqYzNrdVRFRVlCbWFrVkVycFRCZlc3aGtJakliY1RkUEhScHJOeGNDc3V0Mk8xMm9xT2pNWnR2blVaRnozNy9lM3gxK2ZUTGF1SWovbFZaM2NpdjM5akM1NWQvZ2Vqb2FPeDIreTMxV1JNUjhhZUFTdzhSRVJHUjZ5RStJWUhLMnNicmZSc0NWTlkwRWhrWmhjRmd3R2cwYXJaVFJPUUtLSFNLaUlqY29QTHlwbkw0Nk9ucmZSc0NIQ3l1SlRWdEZBRUJBWmpOWm9WT0VaRXJvTkFwSWlKeWd4bzNiaHhtMnpEdnRqbHlmYXpkV0VRUGdTUW1KbUl5bWJCWUxBT2FkSW1JeU9EMEUxTkVST1FHOXZERGozQzh2SW44TFVYWCsxWnVTK3MyRlhLczdBd3padHlCeVdRaUpDUkVhemxGUks2UUdnbUp5RzJwdDZVQWc3djdldCtHWEFNT0p4eXRzZDZ5elYxNmUzdnA3T3prdFZkZndkRGJUdGJvNFNUR1JaRVlIM1hwRjh0VnFheHVwTEtta2NLU0ducXdNbjM2SFJpTlJrSkRRNG1OamNWbXMybW1VMFRrQ2loMGlzaHRxYmRsUHdhMzgzcmZobHdEdDNyb0JIQzVYTFMydHJKNzkyNUtpZzlUWDE5UGtNMUNXVVh0OWI2MVcwNUswZ2c2T3J1SmlvcGlaT29vYjBtdHpXYkRicmNURWhLQ3lhUWQ1MFJFcm9SQ3A0amNsbnJhU2dqb2FiNzBRTG5obldtRm1yTTJZbU5qaVl5TXZHVURnY3Zsb3F1cmkrYm1adHJhMm5DNVhQVDI5cUsveHYzRFlEQVFFQkRnTGFrTkR3L0hhclhlc3A4dkVSRi8wazlPRWJrOW1hUHA3V2tqZ0o3cmZTZnlLVGhkME5nU2NGdDBGRFdaVEFRRkJXR3hXSWlJaUtDN3V4dW4wMGxQVDQrQzV6VjJibHNVczltTXhXTEJiRFpqTXBsVVVpc2ljcFVVT2tYa3RoUmdHWWJMVVkraHQ1bGJPS2ZjMG5yZDBOSUI3UTRqUVVHM1IwZlJjK0hhWkRKaHRWcHh1OTBLbkg1aU1CZ0dIQ0lpY25VVU9rWGt0dVcyanNUWldvVEY1THJldHlKWG9kTUJGZlVtek9iYnE2T29BcENJaU54c2J1MWZDWXVJRE1KZ01HQXltWEJaTTJoeldIQ3B5dmFtNGVxQnhoWTRXbTNDYURRU0hCeE1SRVFFSnBOSllVeEVST1FHcEVaQ0luSmJjN2xjdExXMTBkNWNRN0NsRTZ1NUJ3TUdMR2I5YUx5UmRMc011TjF1T2h3R0dwb050RHVNNmlncUlpSnlrMURvRkpIYm5ycUMzanpVVVZSRVJPVG1vOUFwSWdMMDl2Ymljcmx3T3AzcUNucURVa2RSRVJHUm01TkNwNGhJbjNPZFFDODg1TWFpanFJaUlpSTNINFZPRVJFUkVSRVI4UnZWSklt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Mvd1BmUE9GeDM3NTlad0FBQUFBU1VWT1JLNUNZSUk9IiwKCSJUaGVtZSIgOiAiIiwKCSJUeXBlIiA6ICJtaW5kIiwKCSJWZXJzaW9uIiA6ICIiCn0K"/>
    </extobj>
    <extobj name="C9F754DE-2CAD-44b6-B708-469DEB6407EB-2">
      <extobjdata type="C9F754DE-2CAD-44b6-B708-469DEB6407EB" data="ewoJIkZpbGVJZCIgOiAiMzI3Mzk3NDgzMDAyIiwKCSJHcm91cElkIiA6ICI5Mjk5MDI2MDIiLAoJIkltYWdlIiA6ICJpVkJPUncwS0dnb0FBQUFOU1VoRVVnQUFBMjhBQUFJMENBWUFBQUNLOFJGOEFBQUFBWE5TUjBJQXJzNGM2UUFBSUFCSlJFRlVlSnpzM1h0QWxIVytCdkJuQmdhVW02amNFYmtva0NBS3FLRXBtWkRsSlZGcjgzSnFUM2xwajRZcDFURXZLVm9ibXBkMDhiTFZTYzd1bWdtNGkrNnFleXBOdkNRQ2xhS0JtbUNBaUNBaUNNd01ERFBNdk9jUFpCSVlMZ09ET1BoOC90amluZC83dnQ5NU4zU2UrZDFFY3JsY0FCRVJFUkVSRVQzU3hOMWRBQkVSRVJFUkViV040WTJJaUlpSWlNZ0lNTHdSRVJFUkVSRVpBWVkzSWlJaUlpSWlJOER3UmtSRVJFUkVaQVFZM29pSWlJaUlpSXdBd3hzUkVSRVJFWkVSWUhnaklpSWlJaUl5QWd4dlJFUkVSRVJFUm9EaGpZaUlpSWlJeUFnd3ZCRVJFUkVSRVJrQmhqY2lJaUlpSWlJandQQkdSRVJFUkVSa0JCamVpSWlJaUlpSWpBRERHeEVSRVJFUmtSRmdlQ01pSWlJaUlqSUNERzlFUkVSRVJFUkdnT0dOaUlpSWlJaklDREM4RVJFUkVSRVJHUUdHTnlJaUlpSWlJaVBBOEVaRVJFUkVSR1FFR042SWlJaUlpSWlNQU1NYkVSRVJFUkdSRVdCNEl5SWlJaUlpTWdJTWIwUkVSRVJFUkVhQTRZMklpSWlJaU1nSU1Md1JFUkVSRVJFWkFZWTNJaUlpSWlJaUk4RHdSa1JFUkVSRVpBUVkzb2lJaUlpSWlJd0F3eHNSRVJFUkVaRVJZSGdqSWlJaUlpSXlBZ3h2UkVSRVJFUkVSb0RoallpSWlJaUl5QWd3dkJFUkVSRVJFUmtCaGpjaUlpSWlJaUlqd1BCR1JFUkVSRVJrQkJqZWlJaUlpSWlJakFEREd4RVJFUkVSa1JGZ2VDTWlJaUlpSWpJQ0RHOUVSRVJFUkVSR2dPR05pSWlJaUlqSUNEQzhFUkVSRVJFUkdRR0dOeUlpSWlJaUlpUEE4RVpFUkVSRVJHUUVHTjZJaUlpSWlJaU1BTU1iRVJFUkVSR1JFV0I0SXlJaUlpSWlNZ0lNYjBSRVJFUkVSRWFBNFkySWlJaUlpTWdJTUx3UkVSRVJFUkVaQVlZM0lpSWlJaUlpSTJEYTNRVVFFUkVSRVJtU1RDYkQ1Y3VYa1phV2h0TFNVbVJtWmdJQUFnSUNZRzl2ajlHalJ5TWtKS1JiYWhNRUFTS1JxRnZ1VGNaUEpKZkxoZTR1Z29pSWlJaklFRTZjT0lIRGh3OGpJQ0FBSVNFaENBZ0lBQUJNbno2OVVUc0hCd2ZNblRzWFlXRmhYVlpMYW1vcUtpb3FNR25TSkloRUlody9maHhIang3RnRtM2JZR0ppMHFGcnhzVEV3TXpNRE11WEwyLzNPV1ZsWmRpNWN5ZG16NTZOSVVPR2RPaStEUTRlUElpTWpBeEVSMGRESXBGMDZscWtQL2E4RVJFUkVaSFJrOGxraUl1TGcxd3VSMHhNREt5c3JGcHRmK2ZPSGNUR3hpSXpNeE1MRml4b3M3MitxcXFxOE9tbm44TGIyeHVUSjA4R0FIaDdleU0vUHgvSnljbVlPSEZpbTlkSVQwOUhuejU5OE1RVFQyaVBhVFFhcU5WcXZXbzVjZUlFTWpJeThQcnJyK1BhdFd1b3JxNkdYQzZIVENhRFZDcUZUQ1pEWldVbEtpb3FVRkZSZ1h2MzdtSGl4SWw0OWRWWEcxMm5xS2dJaVltSkdENThPRzdjdU5IcVBTVVNDZHpkM2ZXcWs5ckc4RVpFUkVSRVJtL2p4bzBJQ1FsQlJFU0VYdWNsSnllanRMUVVIMzMwa1VIcitleXp6MUJiVzR0Rml4WnBqM2w0ZUdEY3VISFl0MjhmUm93WWdYNzkrclY2amNURVJQajYrallLYndCUVhsNk90TFMwWnUzdDdPd3dlUERnUnNjMEdnMisrKzQ3QkFjSHc4UERBL1BtelVONWVUbUErb0JsYm00T21Vd0dEdzhQT0RrNXdjZkhCN2EydHMzdXFWQW9zR25USmlnVUNseThlQkdYTGwxcXNXNkZRb0VCQXdaZzkrN2RyYjQvMGgvREd4RVJFUkVadFQxNzlzRFQwMVB2NE5ZZ016TVRlL2Jzd2NLRkN3MVN6NkZEaDVDU2tvSWxTNWJBM3Q2KzBXc0xGeTVFVkZRVU5tM2FoSmlZR0ppYTZ2OXhQQ2NuQjl1M2IyOTJmTXlZTVlpS2ltcDA3T3pac3lncEtjRTc3N3dEQU5pNmRTdE1URXhnYVdrSmlVU0M2OWV2NDkxMzM4VnJyNzJHNE9CZ25mZFRLcFhZc0dFRHBGSXBuSnljNE83dWp1WExsemNiTmltWHk3Rmp4dzZrcDZkajl1elplcjh2YWh2REd4RVJFUkVaclpLU0VtUm1aaUkyTnJaVDF6bHk1QWltVFpzR1IwZkhUbDNuM0xsejJMdDNMOExDd25RT2plemJ0eStpb3FLd2Z2MTZiTnk0RWN1WEwwZXZYcjMwdWtkSVNBaFdybHpaWmp0QkVKQ1VsSVJCZ3dacGU5TDY5Kyt2MTcya1VpazJiZHFFZ29JQzdYeTdGU3RXSURvNkdzdVdMWU9Ua3hNQUlDTWpBNTkvL2ptcXFxcXdaczBhakJ3NVVxLzdVUHR3cXdBaUlpSWlNbHB4Y1hFRzZ6R0xpNHZyMVBtcHFhbll1blVyL1AzOXNYang0aGJiQlFVRlllblNwVGgvL2p4V3JWcUZrcEtTVHQyM0pjbkp5Y2pQejBmdjNyMDdmSTNkdTNlanBLUUVNVEV4Y0hOemc2T2pJN1pzMlFJQVdMSmtDZmJ1M1lzMWE5WmcvZnIxY0hWMXhZNGRPeGpjdWhCNzNvaUlpSWpJYU9YbTVtcFhsT3lzOVBUMERwK2JsSlNFTDcvOEV0N2UzbmovL2ZkaFptYldhdnZ3OEhCSUpCTEV4c1lpTWpJU0w3NzRJbDU2NlNXY09YTkdHK2JLeTh1Um5aMk5mZnYyYWMrN2Rlc1dURXhNR2gxcjZ2bm5uNGVGaFFYMjd0M2I0ZmZUNE0wMzM0UmFyVWJmdm4yMXgxUXFGVWFPSEltY25Cd2tKU1VCQUFZT0hJaG5uMzBXNXVibW5iNG50WXpoallpSWlJaU1VbVptSmthUEhtM3dhK29iQmt0TFMzSHc0RUdNSERrU00yYk13SzFidDlwMTN1REJnL0hKSjU5ZysvYnRPSGZ1SEtaTm00YVNraElVRkJRQUFIeDhmQUJBK3pOUUg1S2FIbXRLb1ZEZ3E2Kytna3Fsd3JCaHc2RFJhUFI2UHc4eU1URkJjWEV4VWxOVGtaMmRqYXlzTEpTV2xzTFIwUkVSRVJFSURRMUZmbjQrVHA0OGlTMWJ0a0N0VnNQRnhRVnVibTV3ZG5hR3JhMHRRa05EWVdkbjErRWE2RGZjNTQySWlJaUlqTkxodzRjaGw4c3hkKzdjTnRzMjNlZXRKUXNXTE9qUXdpYzNiOTZFcTZzclpzMmFCWlZLMWE1elFrSkNzSHIxYXFoVUtzaGtza2E5V3cxa01sbWpiUXhXclZxRm9LQWd6Sm8xcThYckZoWVdJakl5RXBHUmtjakt5a0paV1JsaVltS3djK2RPbkQxN3RsRmJqVVlEcFZJSmlVVFNiTys1bVRObklqRXhFUnFOQnJhMnR2RDE5WVcvdno4Q0F3T1JucDZPckt3c2ZQamhoOXIyMWRYVnVIejVNcTVldllyYzNGd1VGaGJDM3Q0ZU1URXhFSXM1VzhzUTJQTkdSRVJFUkVaSkxwZkR3Y0doWFczbnpKblRacHU4dkR6STVmSU8xZUxtNWdZQStQenp6eUVJOVgwalgzenhCWXFLaXJCdTNicG03VGR2M3F4ZHFFUWlrZWdNYnFXbHBWaTVjaVVtVFpxRWwxOStHUUJRV1ZtSm1wcWFabTJ6czdQaDVlVUZVMU5UdUxpNFlQcjA2WGp1dWVlUWxaV2xiUk1XRmdZL1A3OUc1OTI1Y3djSkNRbVlNbVZLczMzWmZIeDhFQndjalA3OSt6ZGI2Q1ErUHI1WkRSWVdGaGcxYWhSR2pSclYvQUdSUVRDOEVSRVJFWkZSc3JTMHhKMDdkOXJWdGoyOWMvSHg4YkMwdE94VVRRK0duTEt5TWpnN08rc2NNcWhXcTF0ZFpiS2lvZ0xSMGRFQWdORFEwRmJ2bVpHUmdaaVlHRXlkT2hYejVzMkRXQ3pHL1Buem03WHo5L2VIdjc5L28yUFhyMTlIUWtJQ0FnTURXOXdxNE8yMzMwWlJVVkdqWTBxbEVnQmEzQkpnNk5DaFdMdDJiYXQxay80WTNvaUlpSWpJS0hsNmVuWnFrWkdtNUhJNWhnNGRhcEJyS1pWS0ZCWVdZc1NJRVRwZnI2MnRiVEc4bFpTVVlQMzY5VkFvRk5pd1lZTjJPWDVkamg0OWlyaTRPQXdjT0JBelo4NDBTTzFOelo4L0h3cUZRdnV6VkNwRmJHd3Nac3lZb2ZONXhjZkh0N2xnQzNVTXd4c1JFUkVSR1NWUFQwL0V4c1lhYkt1QXRMUzBkZzJ2YkkrVWxCVFUxTlMwMkpzbGw4dDFocmY4L0h4RVIwZkR5c29LSDMvOGNZdjd6cFdXbHVMVFR6L0YrZlBuRVJJU2dtWExsblc2MTdBbFRSZHdPWERnQUNRU0NXYk9uQWxiVzl0bTdROGNPTkJvbmg0WkRzTWJFUkVSRVJrbEt5c3JlSGw1ZFdpRnlLWXlNelBoNWVWbGtOQ2hVQ2lRbEpRRUR3OFArUHI2Tm50ZEVBVEk1WEtkKzYvMTc5OGZ3Y0hCbUQ5L1BteHNiSnE5UG12V0xKdzZkUXFMRnkrR3ViazVJaU1qTVhIaVJJaEVvazdYM1I1WHJsekJnUU1IOE1JTEwrZ01ia0I5ejV5dTJxbnpHTjZJaUlpSXlHaE5tellOQ1FrSm5RNXZDUWtKQnVuQlV5cVYyTEpsQ3dvTEM3Rmh3d2FkYmZMejgxRmJXd3NYRjVkbXIxbGJXeU1xS3FyUk1ibGNqb3lNREp3K2ZSby8vZlFUek16TU1IWHExQlo3dnJySzk5OS9qMTI3ZHNISHh3ZXZ2UEtLempaS3BSSjM3OTV0OTBJeXBCK0dOeUlpSWlJeVdnRUJBVWhQVDBkOGZIeTdGaVhSSlQ0K0hwNmVudkQwOU94VUxkZXVYY1B1M2J0UlVGQ0F5TWhJN2NxT1I0OGVoWW1KQ2N6TnphRlVLbkhreUJIWTJOam9uQyttVkNwUlZGU0V3c0pDNU9Ua0lEczdHOWV1WFlOYXJjYWdRWU93WU1FQ2pCOC9IdGJXMW5yWGw1S1NnczJiTit0ODdZTVBQbWgyYk5ldVhYQnpjOE9WSzFlUW1KaUlpeGN2WXV6WXNWaTZkQ2trRWdrQTROdHZ2NFZJSklLRmhRWEVZakZPblRvRnRWcU40Y09INjEwZnRZM2hqWWlJaUlpTTJzS0ZDN0ZzMlRJNE9EZ2dQRHhjcjNOUG5EaUJ0TFEweE1iR2RxcUcvZnYzSXpFeEVYWjJkbGkzYmgyQ2dvSzByMTI4ZUJFWExseUFXcTJHV0N5R201c2JWcXhZb1hPTzJ0NjllM0hreUJHSVJDSTRPenZEMTljWEV5Wk1RSEJ3Y0tjM3V2Yno4OE9hTld2YTNkN2UzaDdidG0zRDZkT240ZWJtaHBVclYyTE1tREdOMnFTbHBlSENoUXZhbngwZEhSRVZGZFhxSWl2VWNkeWttNGlJaUlpTW5rd213NDRkTytEbzZJalpzMmUzT1hkTkpwTWhMaTRPY3JrY1M1Y3U3ZlJjTjZsVWlyTm56eUk4UEx6RmxSWUZRWUFnQ0sxdVdGMVpXWWw3OSs3QjFkVlYyN3ZWbllxTGkzSDc5bTBFQmdhMk9LOU9vOUZvZzJuVGpiN0pzQmplaUlpSWlLakhPSHo0TUE0ZlBvd3hZOFlnTEN5czJWREl2THc4SkNjbkl6VTFGUkVSRVlpSWlPaW1Tb24weC9CR1JFUkVSRDJLVENaRGVubzYwdFBUa1p1YnErMHhFZ1FCWGw1ZUNBa0pRVWhJQ0pleko2UEQ4RVpFUkVSRVJHUUVXaDV3UzBSRVJFUkVSSThNaGpjaUlpSWlJaUlqd1BCR1JFUkVSRVJrQkJqZWlJaUlpSWlJakFEREd4RVJFUkVSa1JFdzdlNENpSWlJaU9qeElGT3E4R3RaRmU3S2ExQlZxMEtsUW9sS1JTM1VHaTUrVHMyOUV6cTh1MHQ0NURDOEVSRVJFVkdYU0Mwb1FmTDFRcVRmTEVGdWVSVXFGY3J1TG9tTUNNTmJjOXpuallpSWlJZ001bnBaRmY2Y21vbi8rK1VHNUtvNkFNQlF4Mzd3NkdzTkoyc0xPTnRZMXYvVDJnSU9scjNoM3RlNm15c21NaDdzZVNNaUlpS2lUcnRVWEliWWxFczRubE1JQVBDMjY0UHBmcDZZNGVmSmdFWmtJT3g1SXlJaUlxSU9LNUhWNEk4bmZzUy9ydVJqUUI4clJBenh3QXgvVHd4eDZOdmRwUkgxT094NUl5SWlJcUlPMlpXYWlkaXpQME5ScDhZSEU1L0UvSkZQZEhkSlJEMGF3eHNSRVJFUjZhVllXbzNGaDA3ai9LMVNCTG5ZWVVkRUtEdzROSktveXpHOEVSRVJFVkc3SGM4cHhOTERaNkRTQ0ZnVE5oSnZQRGtFWXBHb3U4c2llaXd3dkJFUkVSRlJ1L3oxL0RXc1BaYU9BS2QrK1BPTThleHRJM3JJR042SWlJaUlxRTFKV2JsWWV5d2RUdzV3UU1KL1BBZUppYmk3U3lKNjdQQzNqb2lJaUloYWRUcTNDRzhmUFl0Qi9Xend0OW5oREc1RTNZUy9lVVJFUkVUVW90eHlLZjV3OENSc2U1a2ovaitlZzVXWnBMdExJbnBzTWJ3UkVSRVJrVTR5cFFxdkpoNkhSZ0MrbWpNUnp0WVczVjBTMFdPTmM5NklpSWlJU0tlVlg2ZWhzRktHdjc0Y2pnQ25mdDFkRHRGamp6MXZSRVJFUk5UTW1ieGkvT3RLSGhhTzhrUFlJTmZ1TG9lSXdQQkdSRVJFUkUzVXFPcnc3dEVVT0ZsWllQblRnZDFkRGhIZHgyR1RSRVJFUk5USTF1OHY0YmFzR2wvTm1ZamVFbjVjSkhwVXNPZU5pSWlJaUxTS3F1VFk4OE1WUlBoNTRtbFA1KzR1aDRnZXdQQkdSRVJFUkZxZmZIOFJKbUlSb3NOSGRuY3BSTlFFd3hzUkVSRVJBUUJ1M0pQaUg1bTVtRFBjRzQ1V3ZidTdIQ0pxZ29PWWlZaW9XNG5GWXBpWW1FQXNGa01zRmtNUUJBQ0FScU9CSUFoUXE5WFFhRFRkWENYUjQrRlBaeS9CUkN6Q3NySER1cnNVSXRLQjRZMklpTHFGbVprWnF1dnFjS0h3RnM3OG1vdWlxaXBrbDVaQ1Zsc0xLM056K05qYnc4WEdCazhQOGtMd0FGZjBOakdCU3FYcTdyS0plcXdiOTZSSXVweUxWNE44MmV0RzlJZ1N5ZVZ5b2J1TElDS2l4NGRJSklKS0pFTGl4VXY0SWpXdFhlZFltWnRqYm5BUVpnY09oMFFRdEwxelJHUTR5dzZmeFpGZjhwSDY1a3NNYjBTUEtJWTNJaUo2YU16TXpQRE50V3hzTzMwR3N0cGF2YyszTWpmSDIwK0hZdklUdmxBcWxWMVFJZEhqcVZTdXdJaWRCL0Jxa0M4MlBCL1MzZVVRVVFzNGJKS0lpQjRLYzNOenhQM3dJL2FrcFhmNEdyTGFXdnp4K0hlNExaTmgzc2dSRHpYQUtSUUsvT2xQZjBKMWRUWEN3OE14ZnZ4NHZjNi9kT2tTaGd3WkFqTXpzeTZxc0h2OC9QUFArT21ubnpCcDBpUzR1TGgwK0RvOTlma1lpNytkL3dXQ0FDd1pNN1M3U3pFSW1VeUd5NWN2SXkwdERhV2xwY2pNekFRQUJBUUV3TjdlSHFOSGowWklTUGVFVkVFUUlCS0p1dVhlWlB3WTNvaUlxTXVabVpsMU9yZzk2SXZVTkFpQ2dQbWpSajYwQUJjWEY0ZlUxRlFBZ0pXVmxWN2g3Y3laTTlpMmJSdEdqQmlCVmF0V3dkUzAvcS9mL1B4ODdOKy92MFAxdlBubW03QzF0ZTNRdVlaU1VsS0N6WnMzUXlxVllzQ0FBUjBPYnozMStSaUxPbzBHWDJWa1k3eW5DMXhzTEx1N25FNDdjZUlFRGg4K2pJQ0FBSVNGaFNFZ0lBQUFNSDM2ZEcySVMwNU9ob09EQStiT25ZdXdzTEF1cXlVMU5SVVZGUldZTkdrU1JDSVJqaDgvanFOSGoyTGJ0bTB3TVRIcDBEVmpZbUpnWm1hRzVjdVh0L3Vjc3JJeTdOeTVFN05uejhhUUlVTTZkTjhHQnc4ZVJFWkdCcUtqb3lHUlNEcDFMZElmd3hzUkVYVXBrVWlFYjY1bEd5eTROZGlUbGc1bmEyczhPOGlyeStmQXBhV2w0ZGl4WTdDMHRFUy9mdjJRa3BLQ3I3LytHcE1uVDI3WCtjT0dEWU96c3pOKyt1a25iTisrSGUrKyt5N0VZakdrVWluUzB6djJYQllzV05DaDh3eEZMcGNqSmlZR1Vxa1U0OGVQUjJob0tHcHFhdHAxYnUvZWplZFQ5Y1RuWTB5K3ZsYUF1OVVLL0Q3WXQ3dEw2UlNaVElhNHVEanRmNXRXVmxhdHRyOXo1dzVpWTJPUm1abUpCUXNXdE5sZVgxVlZWZmowMDAvaDdlMnQvYlBDMjlzYitmbjVTRTVPeHNTSkU5dThSbnA2T3ZyMDZZTW5ubmhDZTB5ajBVQ3RWdXRWeTRrVEo1Q1JrWUhYWDM4ZDE2NWRRM1YxTmVSeU9XUXlHYVJTS1dReUdTb3JLMUZSVVlHS2lncmN1M2NQRXlkT3hLdXZ2dHJvT2tWRlJVaE1UTVR3NGNOeDQ4YU5WdThwa1VqZzd1NnVWNTNVTm9ZM0lpTHFVaXFSQ050T24rbVNhMjgvOHozR0R4NEUweTRNYnpkdjNzU3VYYnNBQUV1V0xNR0FBUVB3N3J2dklpNHVEajQrUGhnMGFGQ2IxN0MxdGNYNjlldXhZc1VLbkQxN0ZsWldWbGk4ZURIOC9mMlJrSkNnVnoyYk5tMUNSa1pHaDk2TG9WUlhWK09ERHo3UWZuZzdmZm8wVHA4KzNlN3o5KzdkaXo1OSttaC83bW5QeDlqc3ZYQU5kaGE5TU5GN1FIZVgwaWtiTjI1RVNFZ0lJaUlpOURvdk9Ua1pwYVdsK09pamp3eGF6MmVmZlliYTJsb3NXclJJZTh6RHd3UGp4bzNEdm4zN01HTEVDUFRyMTYvVmF5UW1Kc0xYMTdkUmVBT0E4dkp5cEtVMVgvREp6czRPZ3djUGJuUk1vOUhndSsrK1EzQndNRHc4UERCdjNqeVVsNWNEcUE5WTV1Ym1rTWxrOFBEd2dKT1RFM3g4ZkdCcmE5dnNuZ3FGQXBzMmJZSkNvY0RGaXhkeDZkS2xGdXRXS0JRWU1HQUFkdS9lM2VyN0kvMHh2QkVSVVpjeE16UER2aDkvNnREaUpPMGhxNjFGUXNaRnpCczVva3UyRVNncUtzTGF0V3NobFVveGVmSmtQUFhVVXdDQStmUG40N1BQUHNNSEgzeUFEejc0QUo2ZW5tMWV5OUhSRWF0V3JjTDc3NytQa3lkUElpSWlBcTZ1cnMxNm9kclMwYUZXaGxKVFU0TS8vdkdQdUhidEd0emMzTFJEMHRxU2taR0I0dUppOU9yVlMrZFFxNTd5Zkl6TmpRb1owZ3BLOEU3b2NJaU5lQjdXbmoxNzRPbnBxWGR3YTVDWm1ZazllL1pnNGNLRkJxbm4wS0ZEU0VsSndaSWxTMkJ2Yjkvb3RZVUxGeUlxS2dxYk5tMUNURXlNZHBpd1BuSnljckI5Ky9abXg4ZU1HWU9vcUtoR3g4NmVQWXVTa2hLODg4NDdBSUN0VzdmQ3hNUUVscGFXa0Vna3VINzlPdDU5OTEyODl0cHJDQTRPMW5rL3BWS0pEUnMyUUNxVndzbkpDZTd1N2xpK2ZIbXozMlc1WEk0ZE8zWWdQVDBkczJmUDF2dDlVZHNZM29pSXFNdFUxOVVaYkxqa25LQkFuTDlaaUp5N2R4c2RUOGk0aURsQmdRYi9DKzNPblR1SWpvN0d2WHYzRUJnWTJHZ1kzdVRKazVHZm40OXZ2dmtHYTlldXhZY2ZmZ2d2TDY4MnIrbnI2NHUzM25vTExpNHVjSFYxTlhERlhhK3NyQXgvL09NZmtaZVhCMTlmWDZ4ZHV4YlcxdFp0bm5mZ3dBRVVGeGZEd3NJQ2E5ZXVoWVdGaGM1Mnh2NThqTkVYUDF5R1NBUzhHbVM4UXlaTFNrcVFtWm1KMk5qWVRsM255SkVqbURadEdod2RIVHQxblhQbnptSHYzcjBJQ3d2VE9UU3liOSsraUlxS3d2cjE2N0Z4NDBZc1g3NGN2WHIxMHVzZUlTRWhXTGx5Wlp2dEJFRkFVbElTQmcwYXBPMUo2OSsvdjE3M2trcWwyTFJwRXdvS0NyVHo3VmFzV0lIbzZHZ3NXN1lNVGs1T0FPcS9vUG44ODg5UlZWV0ZOV3ZXWU9USWtYcmRoOXFINFkySWlMcUVXQ3pHK1p1RkJybFc5SE1UOFlLL0g0NWV2b0lQangxdjlKcXN0aGJuYnhaaWpOc0FhRFFhZzl3dkt5c0xtemR2Um1WbEpmejkvYkZxMWFwbTN6QXZXclFJU3FVU3ljbkpXTE5tRFNJakl6RjI3Tmcyci8zZ1FpY0xGeTZFVkNwdGQxME53emM3YXR1MmJhaXJxOE43Nzcybjk3azVPVG5ZdUhFanlzcktFQlFVaEpVclYrTEdqUnV3c0xDQW01dWJ6blBrY2psMjd0eUoxTlJVV0ZsWllmMzY5ZkQyOW03MVB0MzVmQjQzS3JVR2YvLzVPaWI3dU1QZVVyL3c4Q2lKaTRzeldJOVpYRndjVnE5ZTNlSHpVMU5Uc1hYclZ2ajcrMlB4NHNVdHRnc0tDc0xTcFV1eGMrZE9yRnExQ2l0WHJ1eDBhTlFsT1RrWitmbjVHRHEwNDZ1STd0NjlHeVVsSllpSmlkSCtybS9ac2dYYnRtM0RraVZMRUJFUmdlenNiR1JtWm1Ma3lKSDQ2S09QWUdkblo2aTNRRTB3dkJFUlVaY3dNVEhCbWR6Y1RsK25JYmhsbDVhMk9IZnVURzR1eG5tNEd5UzhIVHAwQ0h2MzdvVkdvNEdmbngvV3JGbWo4MXR4a1VpRXQ5NTZDNElnNE9USms5aThlVFBDdzhQeHhodHZ0SHVvMzRBQkF5Q1h5OXRkVzJlSEJGNjVja1h2MVRrMUdnME9IanlJL2Z2M1E2MVdZOHFVS1Zpd1lBRnUzYnFGOTk5L0grYm01bGl4WWdXR0RSdlc2THhMbHk1aDE2NWR1SFBuRHJ5OHZMQml4UXJ0Ti9UdDliQ2Z6K1BtK1BXYnFGYXBNWHY0NExZYlA4SnljM1BiUFh5M0xSMWRJQWNBa3BLUzhPV1hYOExiMnh2dnYvOSttOXRlaEllSFF5S1JJRFkyRnBHUmtYanh4UmZ4MGtzdjRjeVpNeWdwS1FGUVA3Y3RPenNiKy9idDA1NTM2OVl0bUppWU5EclcxUFBQUHc4TEN3dnMzYnUzdysrbndadHZ2Z20xV28yK2ZmdHFqNmxVS293Y09SSTVPVGxJU2tvQ0FBd2NPQkRQUHZzc3pNM05PMzFQYWhuREd4RVJkUW14V0l5aXFxcE9YZVBCNExibzcwa3R6cDBycXFycTlMNUpOMjdjUUZ4Y25IWVNmbmg0T0JZdlh0enFVdGhpc1JoUlVWSHc4dkxDWC83eUY1dzRjUUkvLy93elpzMmFoYkN3TUppYW1tTGZ2bjJOUGhBNk96dHJ2OWxmdjM1OXAycCtHRzdmdm8xLy9PTWZNRE16dzVJbFN6QnUzRGdBZ0x1N08vN2pQLzREZi92YjM3QisvWHE4OWRaYm1EQmhBdTdkdTRjdnYvd1NKMDZjQUZEL0lmS05OOTVvOFRrYSsvTXhadis4bkFjYmN3bkdlM1o4Zjc3dWxwbVppZEdqUnh2OG12cUd3ZExTVWh3OGVCQWpSNDdFakJremNPdldyWGFkTjNqd1lIenl5U2ZZdm4wN3pwMDdoMm5UcHFHa3BBUUZCUVVBQUI4Zkh3RFEvZ3pVaDZTbXg1cFNLQlQ0NnF1dm9GS3BNR3pZc0U1OXNXVmlZb0xpNG1La3BxWWlPenNiV1ZsWktDMHRoYU9qSXlJaUloQWFHb3I4L0h5Y1BIa1NXN1pzZ1ZxdGhvdUxDOXpjM09EczdBeGJXMXVFaG9heU44NUFHTjZJaUtoTGlNVmlaTjhwMWZuYWlUY1g0ZlQxWDVzTmdYelF3dEVoN1FwdUFKQlRlaGRpc2JoRGRWWlZWV0gvL3YzNDl0dHZvZEZvSUJhTDhkcHJyeUVrSkFULys3Ly9DeDhmSDB5WU1FSG51UWtKQ2JoOSt6YmVlT01OZUhsNTRaTlBQa0ZwYVNsMjc5Nk5Bd2NPNEE5LytBUE16YzFoYVZtL2Q5YlZxMWM3VkdOM2NuRnh3YXBWcTJCdmI5OXNIN2NYWDN3UjF0YlcrUE9mLzR3Ly9lbFArUEhISDNIaHdnWFUxTlRBeGNVRmYvakRIeEFVRk5UcTlZMzkrUmdydWFvT3gzTUs4V3FRRDB6RXhydFFTVjVlbnZhL0gwTmVVOS93Wm05dmo0OC8vaGl1cnE2WU5XdFd1eGRRQ2drSndlclZxN0YxNjFiSVpESllXMXMzVzU1ZkpwTTEyc1pnMWFwVkNBb0t3cXhaczFxOGJtRmhJVTZlUEluSXlFaGtaV1dockt3TUFMQno1MDZjUFh1MlVkdUdZTGRodzRabXZkY3paODVFWW1JaU5Cb05iRzF0NGV2cmkyblRwaUV3TUJEcDZlbkl5c3JDZi83bmY4TFQweE1USmt4QWRYVTFMbCsrakt0WHJ5STNOeGNwS1Ntd3Q3Zkg5T25UMi9VOHFHME1iMFJFMUNVRVFZQzhoU0Y2cDYvL2loZjgvUUJBWjRDYjZqY0VmeGd6dWwzQkRVQ25WclBNeWNuQjExOS9EUUJ3YzNQRDBxVkw0ZVBqZzZ5c0xQemYvLzBmYW1wcVdneHZQL3p3QTM3OTlWZTg5dHByR0RwMEtIYnQyb1g0K0hqOCs5Ly9SbGxaR2V6czdQRGtrMC9pNVpkZkJnRDg3bmUvYTNhTjlQUjBuRDkvdnRVYXAweVpBZzhQanc2L3g4NGFQbng0aTYrRmhJUWdKU1VGR1JrWlNFbEpRZS9ldmZIS0s2OWc1c3laN2RyQTkrV1hYemI2NTJPTWpsekpSNTFHZzVsRDIxNW81MUVtbDh2aDRPRFFyclp6NXN4cHMwMWVYcDVlUTNVZjFEQWY3UFBQUDlmdVBmbkZGMStncUtnSTY5YXRhOVorOCtiTjJpSFpFb21rMGJERUJxV2xwVmk1Y2lVbVRacWsvVDJwckt6VXVhZGlkblkydkx5OFlHcHFDaGNYRjB5ZlBoM1BQZmNjc3JLeXRHM0N3c0xnNStmWDZMdzdkKzRnSVNFQlU2Wk1hYll2bTQrUEQ0S0RnOUcvZi85bUM1M0V4OGMzcThIQ3dnS2pSbzNDcUZHam1qOGdNZ2lHTnlJaTZoSWlrUWlXWm1ZNkExeERZTk1WNEtiNkRjRzY1NTlyZDNBREFNczI1cGEwWnNTSUVSZzNiaHpzN2UzeHlpdXZhQU5Id3lhNCtzeWpzclMweE1LRkN4RWVIbzVmZnZtbFhTdFE1dVRrNE50dnYyMjF6YWhSby9RT0p6dDI3RUJkWFYyalkxS3BGR3ExR3R1MmJXdDB2R0g0cHo1eWNuSnc3Tmd4bkRwMUNrcWxFdGJXMW5qaGhSY3dkZXJVZHExQXFjOTl1dUw1UE83K2VTVVBBMjJ0RU94aTNFUFpMQzB0Y2VmT25YYTFuVHQzYnB0dDR1UGpPOTJUOTJESUtTc3JnN096czg0aGcycTF1dFZWSmlzcUtoQWRIUTBBQ0EwTmJmV2VHUmtaaUltSndkU3BVekZ2M2p5SXhXTE1ueisvV1R0L2YzLzQrL3MzT25iOStuVWtKQ1FnTURDd3hhMEMzbjc3YlJRVkZUVTYxakIvdHFVdEFZWU9IWXExYTllMldqZnBqK0dOaUlpNmhGcXRobytEUFRJS2RjLzkySGI2REh3YzdCc0Z1STRFTndEd2NiRHYxSnlPLy83di8yNDJaNjVoMkZOYml3N280dW5wMmE2OTN4NjBhZE9tWnQ5Nkh6OStISEZ4Y1hyZkh3RE9uRG5UNHRDdHBodHF0emU4RlJVVjRkeTVjemh6NW94MmcyNmdQdUQ2K2ZtaHFLZ0lYM3p4Ulp2WFdicDBxZDU3V3huNitUek83bFlya0pKZmpMZkh0ZHpEUkZRakFBQWdBRWxFUVZTamFpdzhQVDA3dGNoSVUzSzV2Rk1yTXo1SXFWU2lzTEFRSTBhTTBQbDZiVzF0aStHdHBLUUU2OWV2aDBLaHdJWU5HMXBkN09mbzBhT0lpNHZEd0lFRE1YUG1USVBVM3RUOCtmT2hVQ2kwUDB1bFVzVEd4bUxHakJrNm4xZDhmSHlIL3V5a3RqRzhFUkZSbHhBRUFTNDJOc2lBN3ZBbXE2M0ZvcjhuNGJPWFg4SUwvbjV3N21PREVRTUc2QjNjQU1ERnhrWTdUS2tqZEMxMjBqQjBTdDlOb2p2SzNOeTgyYjNhTSt5d0pROE8zV3J3M252dm9hNnVybG5QVzJ1THZWeS9maDBwS1NtNGNPRUM4dlB6ZGJaUnE5VjZmWUJlc21SSnU5czJNUFR6ZVp3bFpmNEtBSGpKeUlkTUF2WGhMVFkyMW1CYkJhU2xwYlZyZUdWN3BLU2tvS2FtcHNYZUxMbGNyak84NWVmbkl6bzZHbFpXVnZqNDQ0OWIzRUtndExRVW4zNzZLYzZmUDQrUWtCQXNXN2JNNFBQL0dqU2RBM2pnd0FGSUpCTE1uRGtUdHJhMnpkb2ZPSENnMFR3OU1oeUdOeUlpNmhKcXRScFBlM25oMzFkYVhvVGl3UURYMGVBR0FFOTdlV21IT1JwS3cvNWloaHdDK0REcDJvaTNZVkVYZlZaOUt5Z293TUdEQndIVXJ6RDV6RFBQNE5DaFE1REpaTmkvZjc5ZU5iM3p6anZOaGw3UncvZlB5M2tJZHJHRGUxL2ovRy83UVZaV1Z2RHk4dXJRQ3BGTlpXWm13c3ZMeXlDaFE2RlFJQ2twQ1I0ZUh2RDFiYjRCdWlBSWtNdmxPcjhjNnQrL1A0S0RnekYvL256WTJOZzBlMzNXckZrNGRlb1VGaTllREhOemMwUkdSbUxpeEltZFhuRzN2YTVjdVlJREJ3N2doUmRlMEJuY2dQby9QM1hWVHAzSDhFWkVSRjFDbzlGZ2hOdUFGdWU5TldnSWNIT0RneEIvSVVQdjRHWnBab1lSQnR5Z3UwRjVlVGtBb0UrZlBnYTlyckVKQ3d0RFpXVWxoZzhmcnAzRGQrVElFUUQ2OTBvK3JBK1gxTEs4ZTFKa2xaUmovY1FudTdzVWc1azJiUm9TRWhJNkhkNFNFaElNMG9PblZDcXhaY3NXRkJZV1lzT0dEVHJiNU9mbm83YTJ0dGtLcmtEOUYwWk5oekhMNVhKa1pHVGc5T25UK09tbm4yQm1ab2FwVTZlMjJQUFZWYjcvL252czJyVUxQajQrZU9XVlYzUzJVU3FWdUh2M2Jyc1hraUg5TUx3UkVWR1g2VzFpZ3JuQlFkaVQxdnFRT2xsdExiNUlUZXZRUGVZR0I2RzNpUWxVQmc1dkRUMUUrbTRzM1ZHMXRiWE5WcEJyNzNMalhhMnI1dEhvNDFGK1BzYmtVRll1QUdDNlg4OVo0Q1VnSUFEcDZlbUlqNDl2MTZJa3VzVEh4M2Rvcm1wVDE2NWR3KzdkdTFGUVVJREl5RWp0eW81SGp4NkZpWWtKek0zTm9WUXFjZVRJRWRqWTJPaWNMNlpVS2xGVVZJVEN3a0xrNU9RZ096c2IxNjVkZzFxdHhxQkJnN0Jnd1FLTUh6KytRNk1DVWxKU3NIbnpacDJ2ZmZEQkI4Mk83ZHExQzI1dWJyaHk1UW9TRXhOeDhlSkZqQjA3Rmt1WEx0VU9XLzcyMjI4aEVvbGdZV0VCc1ZpTVU2ZE9RYTFXdDdwS0xYVWN3eHNSRVhVWmxVcUZPVUdCaUwrUTBXcnZXMGRabXBsaFRsQ2d3VC9FYXpRYTdaNWpUUmZKTVBSOUdxeFlzYUxMN21PcytId01MeW5yVnp6bDdnUTdpNVpYT1RSR0N4Y3V4TEpseStEZzRJRHc4SEM5emoxeDRnVFMwdElRR3h2YnFScjI3OStQeE1SRTJOblpZZDI2ZFkzMk9MeDQ4U0l1WExnQXRWb05zVmdNTnpjM3JGaXhRdWNjdGIxNzkrTElrU01RaVVSd2RuYUdyNjh2Smt5WWdPRGc0RTV2ZE8zbjU0YzFhOWEwdTcyOXZUMjJiZHVHMDZkUHc4M05EU3RYcnNTWU1XTWF0VWxMUzhPRkN4ZTBQenM2T2lJcUt1cWhmZkgxdUdGNEl5S2lMaVVSQkx6N3pQaFdOK1R1cU9qbkprSWlDT2o0VWlXNm5UMTdGaFVWRmZEeDhlbVNCUUFhNXNQVTFkVnB0eUo0NnFtbld2d20zZDdlM2lEM1hiTm1UYWNXZG5sWXV1djU5SFEvM3k1RFFZVU1TOFowYm5qaG95b21KZ1k3ZHV4QWZuNCtacytlM2ViY05abE1ocmk0T01qbGNzVEV4SFQ2L3RPbVRVUGZ2bjBSSGg3ZWJLWEZoc0FrQ0FJRVFkRE9QOVhsNVpkZnhyUFBQZ3RYVjFlRExNcnp6anZ2YVArOWI5KytldS9CTm5mdVhFeVlNQUdCZ1lFNmh6NnZXN2NPR28xR0cwejEyVjZGOU1md1JrUkVYVW9RQkV6eTlVRlJWVldid3lmMXNYQjBDTVo1dUJ1ODErMzI3ZHZhNWVjaklpSU1kbDJWU29XNnVqcVVsNWRqOGVMRktDOHZ4KzkvLzNzNE96dGovUGp4K1AzdmY5L2xJZVJSM2d2dFVYZytQZDAvTCtmQlZDeEdoSC9uaGdZK3FxeXNyTEI2OVdvY1Bud1lVVkZSR0RObURNTEN3cG9OaGN6THkwTnljakpTVTFNUkVSRmhzTjl6YTJ0clRKNDh1ZFUySXBHb3pibWZmZnIwZWFUbTJqbzdPOFBaMmJuVk5tS3h1TlZBU29iRDhFWkVSRjFPcVZSaS9xaVJBR0NRQUxkd2RBam1qeHFwM1NUV1VQTHo4L0hSUngraG9xSUNUejc1WkpzYjQrb2pKeWNIZ2lCQUpwUEIzTndjeTVZdFExaFlHQUJnN05peDdiNU9hV2twZ1BxbDg3dVRScU5wY1hQZWxqeTRUMVJUUGUzNVBHb0VBVGlZbFlzSmcxeGdLZW5aSC84aUlpSVFGaGFtblFlWG01dXJEVXlDSU1ETHl3c2hJU0h0NnAwamV0VDA3TjllSWlKNlpEUUVPQmNiRzN4eTZuU0g1c0JabXBraCtybUpHT2ZoYnZEZ2R1ellNZXpac3dlMXRiWHc4L05yTk5USUVMNy8vbnNBZ0l1TEMxYXVYTm11dVhUYnQyOUhYbDRlTEMwdElaRklVRlZWaFJzM2JxQnYzNzRQZFlXNWx1aTdJTUdsUzVkYURIQTk4Zms4U3M3a0ZhR3NXb0VaZmoyejE2MHBLeXNyaEllSDZ6My9qZWhSeC9CR1JFUVBqVktwUkxpWEo1NGU1SVdFakl2dFhzakUwc3dNYzRPRE1DY29FQkpCNkpKVkJxMnRyYUZVS2hFYUdvcTMzbnJMNEQwM2MrYk1RVlZWRlJZdFd0VHVWZUxzN2UxeDZ0U3BSc2Vjbkp5d2FORWlnOWJXRVdLeEdLdFhyOWJybkRmZmZCTzNidW5ldEwyblBaOUhUZUxQMTJGbFpvcm5mUVoyZHlsRTFBa2l1VnorNk05Y0ppS2lIa2Npa2FCR3JjYjVtNFU0azV1TG9xb3FaTjhwaFZ5cGhLV1pHWHdjN09GaVk0T252Ynd3d20xQS9YWUFYYncwZkc1dXJuWXZzMGROdzhxTG5GZWlHNTlQeTZTMUtnejdVeUplQ2ZMR1I4K0ZkSGM1Uk5RSjdIa2pJcUp1b1ZLcFlBcGdqTnNBalBOd2gwZ2thdlRCVzZQUlFCQUVxTlZxYURRYWcrL2pwc3VqR3R3QWhwSzI4UG0wN01EUDExR24wZUEvZzMyN3V4UWk2aVNHTnlJaTZsWWFqYWJSZmw1RVpGanhsM0l3ektrL2ZPdzRENURJMlBGcktpSWlJcUllNnNmQ083aFdXb0c1Z2Q3ZFhRb1JHUUI3M29pSWlJaDZxQzkrdUFKTGlTbGVHdG85UTRLTHBkVW9yMWFncWxhRkdsVWRGSFZxS09ycVVLdFNRNkZXUTZHcS85a0k5bzZuYnZCT3FINHIyajRPR042SWlJaUllcUJpYVRXK3lTN0FmejNwajk0RzN0dE5XcXRDL2owcGJsYktjTE5DaHZ4N1ZTaXNsS0ZVcmtCNXRRSVZDaVZxVkhVR3ZTYzlmaGplbW1ONEl5SWlJdXFCUGsrL0RMRkloUDhhN2QvcGF4VkxxNUZhY0J0bjg0cVJkck1FTnl0a2pWNjNrSmpDdmE4MUhLeDZ3OGV1RC9yMU5rYy95OTdvMTlzY2ZTMTZvVjl2YzVpYm1xQ1hxUWw2bVpxaWw2a1l2U1NtTURjeGdhVVpQNDRTdFJkL1c0aUlpSWg2bUZLNUF2c3lzakhkenhOMkZyMDZkSTM4ZTFMc3Y1aU5yNjhWSVArZUZBRGdZbU9KNFU3OU1XZTROOXh0clRIUTFnb0RiYTNRdjRQM0lDTDlNTHdSRVJFUjlUQTdVbjZHU3EzQjIrUDBHM1ltVjlYaDhPVThKUHg4SFJkdWxjTEZ4aEsvRytxRkVRTWNFT3hxRDl0ZVpsMVVNUkcxQjhNYkVSRVJVUTlTTEszR3ZveHN6QTMwaGtkZjYzYWRVNk9xdzU0ZnIrTFBxVm1vMDJndzJYY2czaHNmaEtjR09rRWs2dUtDaWFqZEdONklpSWlJZXBEb1kra3dGWXZ3Ym1oZ20yMVZhZzMyWDhwQjdObExHTkRIQ3UrSGpjQU1meTlZY1I0YTBTT0p2NWxFUkVSRVBjUytqR3g4azMwVEh6NzNKT3d0VzU2SEpnakFvU3U1K09UTVJhZzFBblpOZnhwUHVUczl4RXFKcUNNWTNvaUlpSWg2Z016YjVWaDc3QWRNOG5IRHZCRlB0Tmp1NUsrMzhGSHllV1RmcmNCL2hmamgzZEJBZzI4bFFFUmRnNytwUkVSRVJFYXVRcUhFdkwrZndLRCtOb2lOQ05YWkp1K2VGS3UrVGtYS2pkdndjK2lMYithL0FIL0hmZys1VWlMcURJWTNJaUlpSWlOV1dDbkRLd25ISVZmVzRWK3ZUWUZGazE0MG1iSU9XMDlmd044dVpNUEt6QlF4ejQvR0s0SGVNQkZ6SlJJaVk4UHdSa1JFUkdTa1VtN2N4aHRKSjJIYjJ4eUhYNThDVnh0TDdXdS9sRmJnYitkL3dUOHY1NkttVG8zZkIvbmd2ZkhCc0RhWGRHUEZSTlFaREc5RVJFUkVSdVpTY1JsMnBQeU1ZemszOFl5WEN6NmQrUXlzekV6eDA2MVNaTndxeGFITHVjaThYUTRBQ1BWd3hvZlBoV0J3ZjV0dXJwcUlPa3NrbDh1RjdpNkNpSWgwcTFiVm9WS2hSSlZDaWNwYUpTcHFhbEdwVUdxUDNhdFJhSCtXSzFWUWFRU29OUnJVYVFUVWFUUVAvSHZEOGNhdlZhdlUzZjBXaVl6TzZJR08rUHNyenovMCt4WlV5SEM1cEJ4L1RzdENSdEZkaUFDOE1NUUR0cjNNa0htN0RKZUt5N1J0bmF3c01NM1BBelA5dlJEZ3hIbHRSRDBGd3hzUjBVTjJyNllXSmJJYWxFaXJjVnRXalR1eUdoUlh5WEZIWG9PN2NvVTJvTjJ0Vm5SM3FVU2trd0NUaDdoenRTQUFha0dBQ0NJSUlrQUVRRUQ5UHh1NDJGamlDWHRiUE9YdWpLZmNuUmpZaUhvb0Rwc2tJaktnb2lvNTh1OUpVU1N0eGgxWk5XNVhWYU5FVmwwZjFtUTFLS3lVZFhlSlJHUlVSQkNKQlpnSVltZ0VRUnZZUkFDZXNMZEYrR0EzTEJzYndLWCtpUjRUN0hrakl1cUFuTEpLL0ZwV2laeTdsY2k1VzRIYzhpcmszSzFFdGFydW9kVmdiOWtMenRhV3NPa2xnWVZFZ3Q0U0UxaWJtOEhhWEFLYlhtYXdNVGVIVFM4SnJNM3FmN1l5azZCUEx6T1ltWnJBVkN5R3FWZ0VzVWpVYkdVNklucDAzYXFTSS9sNklVN25GZUZzWGpIa3FqcjA2V1dHMTBjOGdRV2pocUJ2Yi9QdUxwR0l1aERER3hGUkMyVEtPdVRjcmNEMUI0TGE5YklLNUpaTHUvUytkaGE5NEdodEFVZXIzbkN3c29DenRRVWNySHJEd2FvM0hLMHM0R2pkRzA1V0ZsMWFBeEU5K3BScURiN0pMc0JYR2RrNGQrTTJMQ1dtK0hUbWVFd1k1TnJkcFJGUkYyRjRJeUlDSUsxVjRXTHhYZnhjWElhZmkrOGlzNlFjTnl1NlpvaGp3OXlVb1k3OTRHUnRBY2Y3NGN6eGZsQWpJdEpYYnJrVTd4dzlpL08zU3JFb3hCL3ZoNDNvN3BLSXFBc3d2QkhSWTZkU29jU2w0akprM3U3YW9HWnVhZ0lmdXo3d2MrZ0hQOGQrOEhQc2k2R08vV0ZseG1HS1JOUTF0cDY1aU5pVW56RmhrQ3YyemdydjduS0l5TUFZM29pb1I2dFVLSEd4K0M0eWI1Y2hzN2lzeTRLYXZXVXYrRG4wd3hDSHZ2QjM2Z2QvaDM0WTFOOEc0b2U0SWgwUkVRQWsvM29McngwNHdRQkgxQU14dkJGUmoxSldyVUJxUVFsUzhvdVJldU0yZmkydk11ajFUY1FpRE9yWEIvNk9mZUh2MkI5REhQcGltSE4vMlBZeU0raDlpSWc2NC8rdUZlQy9EcDdDbk9IZTJESmxUSGVYUTBRR3dyRTdSR1RVeXFvVlNMc2YxdElLU3BCVFZ0bnVjNXZ1azlRU2I3cytHTy9wZ21lOFhQR2ttd09YNUNhaVI5NFUzNEY0YjN3UU5wL093QmgzUjd6bzc5WGRKUkdSQWJEbmpZaU15cjJhV3FRV2xPQmNmakhPRmR4R3p0M1d3NXB3UDZHSklBQVFRNEJ3Lzk5YmptMzJscjB3enNNWlQzdTU0aGt2RjloWjlETG9leUFpZWxoZU8zQUNLVGR1NDhRYjArRnVhOVhkNVJCUkp6RzhFZEVqTC9OMk9iNjdmaE1ucmhmaVVuRlpxMjEvQzJ2MVBXc05CK3VubnVrT2JMMU1UUkRpNW9pbnZWd1E2dUdNSVE1OURWYzhFVkUza2lsVmVPYnpmOExKMmdLSFg1dnkyTXpEbGNsa3VIejVNdExTMGxCYVdvck16RXdBUUVCQUFPenQ3VEY2OUdpRWhJUjBTMjJDSUVEMG1Qei9RSWJIOEVaRWo1d2FWUjIrenkvR2Q5Y0xrWHk5RUNXeW1oYmJDaEFndWgvWWhQdmhUQnZjV3ZrTGNxaGpQNFI2T3VOcFQxZU04M0F5K0hzZ0lucFVwTnk0alRuN2oySGxNOEdJSERPMHU4dnBjaWRPbk1EaHc0Y1JFQkNBa0pBUUJBUUVBQUNtVDUvZXFKMkRnd1BtenAyTHNMQ3dMcXNsTlRVVkZSVVZtRFJwRWtRaUVZNGZQNDZqUjQ5aTI3WnRNREV4NmRBMVkySmlZR1ptaHVYTGw3ZjduTEt5TXV6Y3VST3paOC9Ha0NGRE9uVGZCZ2NQSGtSR1JnYWlvNk1oa1VnNmRTM1NIeWR1RU5Fam9WaGFqZU01aFRpZVU0RFVnaExVMXFsMXRoTUVRQ1FTSUFpaSs3MXBZa0FrM085bCsyMDRaSDFIVytQZ0Z1eHFqd2cvVDB6MzgrQlFTQ0o2Ykl4MWQ4TDhrVU93NVV3R0pneHloVjhQSFYwZ2s4a1FGeGNIdVZ5T21KZ1lXRm0xUGt6MHpwMDdpSTJOUldabUpoWXNXTkJtZTMxVlZWWGgwMDgvaGJlM055WlBuZ3dBOFBiMlJuNStQcEtUa3pGeDRzUTJyNUdlbm80K2ZmcmdpU2VlMEI3VGFEUlFxM1gvSGRtU0V5ZE9JQ01qQTYrLy9qcXVYYnVHNnVwcXlPVnl5R1F5U0tWU3lHUXlWRlpXb3FLaUFoVVZGYmgzN3g0bVRweUlWMTk5dGRGMWlvcUtrSmlZaU9IRGgrUEdqUnV0M2xNaWtjRGQzVjJ2T3FsdERHOUUxQzAwZ29BTHQwcngzZlZDZkhlOUVOZEtLMXBzSzl3ZkN5a1NRVHY4VVNScWlHckNBME5RbXZleURYUHFYeC9ZL0QzZ1pNVU5zSW5vOGJUaW1TQWN2WnFQWlllL3g3RUZFVTIvMitvUk5tN2NpSkNRRUVSRVJPaDFYbkp5TWtwTFMvSFJSeDhadEo3UFB2c010YlcxV0xSb2tmYVloNGNIeG8wYmgzMzc5bUhFaUJIbzE2OWZxOWRJVEV5RXI2OXZvL0FHQU9YbDVVaExTMnZXM3M3T0RvTUhEMjUwVEtQUjRMdnZ2a053Y0RBOFBEd3diOTQ4bEplWEE2Z1BXT2JtNXBESlpQRHc4SUNUa3hOOGZIeGdhMnZiN0o0S2hRS2JObTJDUXFIQXhZc1hjZW5TcFJiclZpZ1VHREJnQUhidjN0M3EreVA5TWJ3UjBVT1ZVWFFYLzd5Y2l5Tlg4MUVxVjdUWXJqNnZDUkJCMUdqb1krT2xSaHBDWGVOUElVL1kyeUxDenhNdkR2V0NxNDJsZ2Q4QkVaSHhzWkNZNG9Qbm5zVGlRNmZ4MWNWc3ZCcmswOTBsR2RTZVBYdmc2ZW1wZDNCcmtKbVppVDE3OW1EaHdvVUdxZWZRb1VOSVNVbkJraVZMWUc5djMraTFoUXNYSWlvcUNwczJiVUpNVEF4TVRmWC9PSjZUazRQdDI3YzNPejVtekJoRVJVVTFPbmIyN0ZtVWxKVGduWGZlQVFCczNib1ZKaVltc0xTMGhFUWl3ZlhyMS9IdXUrL2l0ZGRlUTNCd3NNNzdLWlZLYk5pd0FWS3BGRTVPVG5CM2Q4Znk1Y3ViRFp1VXkrWFlzV01IMHRQVE1YdjJiTDNmRjdXTjRZMkl1bHh1dVJRSHMzN0ZQeS9uNGtZTEcyUUxndEF3MWhFaW9Oa0NJL2V6WFAyL2lScUdSdjcyK3VEK052Y0QyeUN1cUVaRXBNTUxUN2hqbjdzVE5wdzhqd2cvVDlpWTk0ejVTaVVsSmNqTXpFUnNiR3lucm5Qa3lCRk1tellOam82T25ick91WFBuc0hmdlhvU0ZoZWtjR3RtM2IxOUVSVVZoL2ZyMTJMaHhJNVl2WDQ1ZXZmUWJ5aDhTRW9LVksxZTIyVTRRQkNRbEpXSFFvRUhhbnJUKy9mdnJkUytwVklwTm16YWhvS0JBTzk5dXhZb1ZpSTZPeHJKbHkrRGtWRDl2UENNakE1OS8vam1xcXFxd1pzMGFqQnc1VXEvN1VQdUl1N3NBSXVxWjdzaHI4RDgvWE1Iay96Mks4WjhmUW16S3p6cUNtd0JCdUwrNGlFaFUzOHZXNk5YZi90bVE1UjdzWlJ0b2E0VWxZd0p3Yk1FMG5QekRETHc5YmppREd4RlJLelpNR2dOcHJRb2ZmdmRqZDVkaU1IRnhjUWJyTVl1TGkrdlUrYW1wcWRpNmRTdjgvZjJ4ZVBIaUZ0c0ZCUVZoNmRLbE9ILytQRmF0V29XU2twSk8zYmNseWNuSnlNL1BSKy9ldlR0OGpkMjdkNk9rcEFReE1URndjM09EbzZNanRtelpBZ0JZc21RSjl1N2RpelZyMW1EOSt2VndkWFhGamgwN0dOeTZFSHZlaU1oZ3BMVXFITG1hajBPWGM1RitzNlIrNkdNVERZZTBmV2N0ekxzUUhtajRZQk5YRzB1OE1NUWRFWDZlR09hazM3ZUhSRVNQTzY5KzFuanJxUURzUEplSk9jTUhZK1FBaCs0dXFkTnljM08xSzBwMlZucDZlb2ZQVFVwS3dwZGZmZ2x2YjIrOC8vNzdNRE16YTdWOWVIZzRKQklKWW1OakVSa1ppUmRmZkJFdnZmUVN6cHc1b3cxejVlWGx5TTdPeHI1OSs3VG4zYnAxQ3lZbUpvMk9OZlg4ODgvRHdzSUNlL2Z1N2ZEN2FmRG1tMjlDclZhamI5L2ZGcnBScVZRWU9YSWtjbkp5a0pTVUJBQVlPSEFnbm4zMldaaWJtM2Y2bnRReWhqY2k2aFJGblJyZlhTL0VvYXhjbk15OUJaVmFvNk9WMERBN3JaV3RzUnN2Nzk4MDFEM2o1WUlGby96d2pKZUx3V29uSW5vY0xSczdEUCs2a29kMy81MkM3eFpPaDhURWVBZGlaV1ptWXZUbzBRYS9wcjVoc0xTMEZBY1BIc1RJa1NNeFk4WU0zTHAxcTEzbkRSNDhHSjk4OGdtMmI5K09jK2ZPWWRxMGFTZ3BLVUZCUVFFQXdNZW5mbTVpdzg5QWZVaHFlcXdwaFVLQnI3NzZDaXFWQ3NPR0RZTkdvK3Z2NXZZeE1URkJjWEV4VWxOVGtaMmRqYXlzTEpTV2xzTFIwUkVSRVJFSURRMUZmbjQrVHA0OGlTMWJ0a0N0VnNQRnhRVnVibTV3ZG5hR3JhMHRRa05EWVdkbjErRWE2RGZjNTQySU9pU2o2QzYreXNqR2thdjVxRmJWNld3am9IN0JrY2FMak9pbXEwMXZpU25tREJ1TSthT0d3S092dFFHcUppSWlBRGgzNHpabTd6K0c5OFlINGEybkROTnIxUjBPSHo0TXVWeU91WFBudHRtMjZUNXZMVm13WUVHSEZqNjVlZk1tWEYxZE1XdldMS2hVcW5hZEV4SVNndFdyVjBPbFVrRW1relhxM1dvZ2s4a2FiV093YXRVcUJBVUZZZGFzV1MxZXQ3Q3dFSkdSa1lpTWpFUldWaGJLeXNvUUV4T0RuVHQzNHV6WnM0M2FhalFhS0pWS1NDU1NabnZQelp3NUU0bUppZEJvTkxDMXRZV3ZyeS84L2YwUkdCaUk5UFIwWkdWbDRjTVBQOVMycjY2dXh1WExsM0gxNmxYazV1YWlzTEFROXZiMmlJbUpnVmhzdkY4U1BFclk4MFpFN1ZhdHFzTy9MdWZoTCtkL3dkVTc5M1EzRWdRSW92dUxqank0NTFveklnaUNSanVIN2NFMjdyWlcrRVBJVUx3NDFBdFdadnhqaW9qSTBKNXlkMEtFbnlmK2RQWVNJb1o0d04xSXZ5Q1R5K1Z3Y0dqZjBNODVjK2EwMlNZdkx3OXl1YnhEdGJpNXVRRUFQdi84OC90YjNBQmZmUEVGaW9xS3NHN2R1bWJ0TjIvZXJGMm9SQ0tSNkF4dXBhV2xXTGx5SlNaTm1vU1hYMzRaQUZCWldZbWFtcHBtYmJPenMrSGw1UVZUVTFPNHVMaGcrdlRwZU82NTU1Q1ZsYVZ0RXhZV0JqOC92MGJuM2JsekJ3a0pDWmd5WlVxemZkbDhmSHdRSEJ5TS92MzdOMXZvSkQ0K3Zsa05GaFlXR0RWcUZFYU5HdFg4QVpGQjhGTVJFYlhwbDlJSy9QWDhMemlVOVN1cVZibzJCbTNZY2ExK1FaSFdlOWxFZ0tDQklCS2FMZkUvM3RNRjgwY053UVF2MXg2NUJ4RVIwYU5rM2JNamNTTG5KcFllL2g3Ly9NOHBSdm5ucnFXbEplN2N1ZE91dHUzcG5ZdVBqNGVsWmVlMm1Ia3c1SlNWbGNIWjJWbm5rRUcxV3QzcUtwTVZGUldJam80R0FJU0doclo2ejR5TURNVEV4R0RxMUttWU4yOGV4R0l4NXMrZjM2eWR2NzgvL1AzOUd4MjdmdjA2RWhJU0VCZ1kyT0pXQVcrLy9UYUtpb29hSFZNcWxRRFE0cFlBUTRjT3hkcTFhMXV0bS9USDhFWkVPdFdvNnZDdkszbllsNUdOUzhWbHpWNnZIeEtKK3dNalcrdGhhMmovMi84OEdQQXNKQ2I0WGNBZ0xIelNINTVHK3MwdkVaRXhjckRzalkrZUQ4SGJSMU93S3pYVEtJZFBlbnA2ZG1xUmthYmtjam1HRGgxcWtHc3BsVW9VRmhaaXhJZ1JPbCt2cmExdE1ieVZsSlJnL2ZyMVVDZ1UyTEJoZzNZNWZsMk9IajJLdUxnNERCdzRFRE5uempSSTdVM05uejhmQ3NWdmU3TktwVkxFeHNaaXhvd1pPcDlYZkh4OG13dTJVTWN3dkJGUkk3ZGwxWWo3NFNxK3VwZ05hYTJPTWZzQ0lEeXdCMXQ3NXJJMS9GdlRaZjdualJ5Q09jTzlPVFNTaUtpYi9DNWdFTDdMdVlsUHZyK0laN3hjRWVEVXI3dEwwb3VucHlkaVkyTU50bFZBV2xwYXU0Wlh0a2RLU2dwcWFtcGE3TTJTeStVNncxdCtmajZpbzZOaFpXV0Zqei8rdU1WOTUwcExTL0hwcDUvaS9QbnpDQWtKd2JKbHl6cmRhOWlTcGd1NEhEaHdBQktKQkRObnpvU3RyVzJ6OWdjT0hHZzBUNDhNaDUrWWlBZ0FrRlZTanMvU3NuRDBseHRRYTVxc1kzUS9zR24zV212dlJZWDdhMHcrRVBaQ1Bad3hmOVFRaEE4YVlKUkRkSWlJZXBxdEw0ekZoZi81RnhZZE9vVmpDeUpnYVVSZnFGbFpXY0hMeTZ0REswUTJsWm1aQ1M4dkw0T0VEb1ZDZ2FTa0pIaDRlTURYMTdmWjY0SWdRQzZYNjl4L3JYLy8vZ2dPRHNiOCtmTmhZMlBUN1BWWnMyYmgxS2xUV0x4NE1jek56UkVaR1ltSkV5YzJtNHJRVmE1Y3VZSURCdzdnaFJkZTBCbmNnUHFlT1YyMVUrY1p6MjhuRVJtY0lBREhjbTdpZjlJdjQ0ZkM1bk1HaFB2TDlndjZCTGI2TXlFSW9rYkRJeWNNY3NYcUNTUHdoTDN1UCtpSmlLaDdXSmxKOE5uTThaang1ZGVJL05jWi9PVjNZVWIxNWRxMGFkT1FrSkRRNmZDV2tKQmdrQjQ4cFZLSkxWdTJvTEN3RUJzMmJORFpKajgvSDdXMXRYQnhhYjc5amJXMU5hS2lvaG9kazh2bHlNakl3T25UcC9IVFR6L0J6TXdNVTZkT2JiSG5xNnQ4Ly8zMzJMVnJGM3g4ZlBES0s2L29iS05VS25IMzd0MTJMeVJEK21GNEkzb01TV3RWT0hnNUYxK2tYOGFOQ2xtajF4cm1zdFgzbUxWdmFHVGpjKyt2TTNuL3BLZmNuYkI2d2dnTWQrYUcya1JFajZwZ1YzdkVQRDhhcTc5SncwY256Mk50bU81NVdvK2lnSUFBcEtlbkl6NCt2bDJMa3VnU0h4OFBUMDlQZUhwNmRxcVdhOWV1WWZmdTNTZ29LRUJrWktSMlpjZWpSNC9DeE1RRTV1Ym1VQ3FWT0hMa0NHeHNiSFRPRjFNcWxTZ3FLa0poWVNGeWNuS1FuWjJOYTlldVFhMVdZOUNnUVZpd1lBSEdqeDhQYTJ2OTU0bW5wS1JnOCtiTk9sLzc0SU1QbWgzYnRXc1gzTnpjY09YS0ZTUW1KdUxpeFlzWU8zWXNsaTVkQ29sRUFnRDQ5dHR2SVJLSllHRmhBYkZZakZPblRrR3RWbVA0OE9GNjEwZHRZM2dqZW94SWExWDRuL1RMMlBQalZjaVV1dWV6ZFdUWVJjTWViUSt1TXhua1lvZlZZU013MmszM1dIMGlJbnEwL0Q3SUIzbmxWZmlmOU12d3NldUQyY01HZDNkSjdiWnc0VUlzVzdZTURnNE9DQThQMSt2Y0V5ZE9JQzB0RGJHeHNaMnFZZi8rL1VoTVRJU2RuUjNXclZ1SG9LQWc3V3NYTDE3RWhRc1hvRmFySVJhTDRlYm1oaFVyVnVpY283WjM3MTRjT1hJRUlwRUl6czdPOFBYMXhZUUpFeEFjSE56cGphNzkvUHl3WnMyYWRyZTN0N2ZIdG0zYmNQcjBhYmk1dVdIbHlwVVlNMlpNb3pacGFXbTRjT0dDOW1kSFIwZEVSVVcxdXNnS2RSdzM2U1o2REVoclZmZ3NMUXYvKzlOVnlKUk5OdFIrY0Q2YkhvVDcvOXQwWTRBQXAzNzQ3NmVERURiSXRSTVZFeEZSZDlBSUF1Yi80eVNTZnkxRTdMUlF6UFR2WEUvVXd5U1R5YkJqeHc0NE9qcGk5dXpaYmM1ZGs4bGtpSXVMZzF3dXg5S2xTenM5MTAwcWxlTHMyYk1JRHc5dmNhVkZRUkFnQ0VLckcxWlhWbGJpM3IxN2NIVjExZlp1ZGFmaTRtTGN2bjBiZ1lHQkxYN0JxOUZvdE1HMDZVYmZaRmdNYjBROVdJVkNpVCtuWnVKdjUzOXB0ajlid3k5K2g2WTFOSFMxUGNESHpoYi9QVDRRazMwR2R1U0tSRVQwaUtpdFUrUE5mNTdCc1p5YjJETGxLY3daYmp3OWNBQncrUEJoSEQ1OEdHUEdqRUZZV0Zpem9aQjVlWGxJVGs1R2Ftb3FJaUlpRUJFUjBVMlZFdW1QNFkyb0I2cXFWZUhUMUN6ODVhZXJrS3NhOTdRSnd2M3R0UFVjSHFranJ3R29YL0wvdmZIQm1PN24wZkdDaVlqb2tiUDZtelI4bVpHTjk4WUhHZDBlY0RLWkRPbnA2VWhQVDBkdWJxNjJ4MGdRQkhoNWVTRWtKQVFoSVNGY3p1YmVzR3NBQUNBQVNVUkJWSjZNRHNNYlVROVNWYXZDbjFNejhkZWZmbWtXMnVySFJ3SVFpZkhnN212dDFUUzhEZWhqaFdWamgrSGxnRUV3RVJ2UnNtUkVSTlJ1Tzg5bFl2UHBEQVM3Mm1QcjFLZmczYjlQZDVkRTlGaGplQ1BxQVZvYkh2bmIrRWdSOUExdHVvWldPbHIxeHRLeHd6RjMrR0JJVEZvZXMwOUVSRDNENVpKeXZITTBCZGwzSzdFb3hCOUx4d2FndDRScjNoRjFCNFkzSWlOV29WQmk5N2xNN0wxd0RkVzZldG9BZEhCV0czN2JxNjMrSjRtSkdQLzFwRCtXalJ1R1hxYWNqRXhFOURqUkNBTCtldjRhTnArNkFOdmU1dGcwWlF6R2V6YmZvNHlJdWhiREc1RVJVcWsxK09MSEs5aHg5bWVkd3lQcmh6aDJmQ2hqdytiY0RaNXlkOExtS1UvQjNaWnpBNGlJSG1jbHNocXMrVFlkMzJRWFlLaGpQN3dVTUFndkR2VkN2OTdtM1YwYTBXT0I0WTNJeUJ6THVZa1B2L3V4MmViYUVPNXZrZDNCekZhL05iZW1VZWh6dHJiQXVvbFBZcW92VjVBa0lxTGY1SlJWWW45R05nNWR6c085bWxvODdlbU0zd1VNeG5QZUF6aWtrcWdMTWJ3UkdZbThlMUtzK2pvVktUZHVOM3V0YVUrWlBuVHQxeVl4RWVPTlVYNVlObTRZTFBpWE1CRVJ0YUJPbzBIeXI3Znc5NSt2NDhTdnR5QUM0T2ZRRDhPYyt5SFF4UjdEbmZ0amNQOCtFSGYwbTBVaWFvVGhqZWdSSjYxVllmUHBDL2pyK1d2Tlh1dnNBRWtCZ0Vob3ZHMEFoMGdTRVZGSDFLanFjT2wyR2M0WGxpS2pxQlFadCs3aWpyd0d2VXhOL3ArOWU0OXJ1dXovQi83YUdiYUJuSStDZ0FLZUQzakFRMlNDbW1taVZtcGEzWlZhWDgxU08zaXJaV2JkWVhsSXcvUTJLKzc3L3BtS2VHZmRxVm5tK1Fqa0FRMDhnUUVpb0RET2JHTnNiSi9mSDNPVHNRRWJHNDdEKy9sNGxQTFp0ZXR6c1lmaVhydXU2MzJodDdjYm5QZzhPUEE0RUhBNGNPUnhJZUN5NGNEbHdwSEhwWEJIVEhvbmFvQzloOURtVUhnanBJMWlHR0QzbFV5c081V0dzcHJhaG84Mm1DdXpzTzhITjZnL1crY2pGdUtqY1VQeGRNOXVMZXlWRUVJSU1WUlFKY09Wd2hMY0tDNUhtVnlCQ29VU1ZRb2xLaFZLVkNocVVhbFFvdHpvM3poQ3RPNnUrSnU5aDlEbVVIZ2pwQTI2WEZpQzViOG00MFp4dWVFRERNQ3dXbDQvVXR1SDRVd2JsODNHdktHOThIYlVBRm9pU1FnaGhCRFNodEU3TlVMYWtIdlZjbnh5OUFJTzNyeGpjSjNSVHBVQkxEWllMVGhnMjBDOTREYXNxeGZXVFJxSjdtN08xdlZKQ0NHRUVFSmFIWVUzUXRvQVJaMGEyMUl5c0MzbEdtb2FsdjdYYm10N3NFaXloY0h0UVI4NmJvNEMvT1BKU01UMkNtcmhpQWtoaEJCQ3lLTkc0WTBRTy92bDVoMzg0OWhGRkZUSkRCL1FMVyswWXBtay9wanVlaDFNNnRrTm56ODFBaTRPL0JiMlNnZ2hoQkJDN0lIQ0d5RjJJcEVwc0dqL2Faek5iVkQ2bjRFK3RGbWxRVUVTTjBjQjFrOGFpZkdoQVZaMlRBZ2hoQkJDN0lIQ0d5RjI4RU5HTmxiOW5vcnFXcFgrbW02aVRWdVFwT1g3MnJUbC8yRXczUmJiS3doeEU0YlRiQnNoaEJCQ1NEdEc0WTJRUjBnaVUrQ2RnMmR4TXJ1d3dTTVBLMEJhZTJZYnE5NnNuWWZRQVdzbmpxRFpOa0lJSVlTUURvRENHeUdQeVArdTUyRGw0VlJVS3BRRzEzWEhiTnZrZU5KNnMyMVRld2NqYnNKd09BdDR0dWlaRUVJSUlZVFlHWVUzUWxwWnFWeUJwWWZPNDBoV2ZvTkhkTEhOV29iOWVBZ2RzUEhwVVJqVDNkL3FuZ2toaEJCQ1NOdEI0WTJRVnZSNzFsMjhjL0NjMFd5YmxpMWlHMk1RLzZLNysyTnpiQlM2ME40MlFnZ2hoSkFPaDhJYklhMmdRcUhFOGtQbjhjdXR2QWFQTkl4YkxhTTd0azNYazRETHdZY3hRL0J5UkxpVlBSTkNDQ0dFa0xhS3doc2hOdlo3MWwwcy9lVTh5bXBxOWRjWWZkbCtHd1MzQmtjQWhMZzU0ZHRueHlETXc4WEtuZ2toaEJCQ1NGdEc0WTBRRzZtcVZXSEZyOG5ZZnlQWDREb0RHSjZTM1VLNkl3RHFCN2ZuQjRUaUgrT0h3WUhMc2JwL1FnZ2hoQkRTdGxGNEk4UUdUdnhWZ0hjT25rT0pYS0cveGp4WTIyaVRLcExBdzdXU0FNUjhIalpOSG9VSllZRzI2cDBRUWdnaGhMUnhGTjRJc1VLZFJvTlBqbDdFdnkvZE5Mak93SEJwbzNVZVZKTjgwRjJFbndlMlRSc05QMmVSamZvbmhCQkNDQ0h0QVlVM1FscW9XRmFEdWY4OWdTdjNTdlRYR0RCR1N4dXRVZjhRQUJZTFdEaThIOTU3ZkNBNGJKdk41eEZDQ0NHRWtIYUN3aHNoTFhBeHZ4aHpmemhoVUpRRXVqcVNOc3BWOVF1VGlQazgvSHRHTklZSGVOdW1jMElJSVlRUTB1NVFlQ1BFUXQvK2NSMXhKeTVCcldIMDF4Z2J6clk5WENhcDdTL2Mwd1gvYjBZTS9HbVpKQ0dFRUVKSXAwYmhqUkF6eVpSMWVHdi9hUnpKeW45NFVadmFiRkZNRXJvb1dQOHdnWW5oZ2RnY0d3VUJWWk1raEJCQ0NPbjBLTHdSWW9hYzhtcjhMZWtvY3N1ckRhNHpMT3ZQYmF0UDF4ZVh6Y2JLbUNHWU82U25EWHNuaEJCQ0NDSHRHWVUzUXByeGU5WmR2UFh6R2NoVmRRYlh0VHZjbUVhZVpUNm1YbThBNE9Zb3dIOW14R0NRbjRmVmZSTkNDQ0dFa0k2RHdoc2hqVkJyR0h4MjhoSzJwMTdYWDN1NHRCRldCN2Y2ZmVuK1A5RFhBd25UeDhCTDVHaFYzNFFRUWdnaHBPT2g4RWFJQ2FWeUJlYitjQUtYQ2lUNmEvWE95TFlhOCtCLzlmZkt2VGdvRFA4WVB3eGNOdHRHZHlHRUVFSUlJUjBKaFRkQ0drZ3JMTUhjSDQ1RElsUFV1OHJBbHJ2YldQci9BV3dXQytzbWpzRE0vajFzMWo4aGhCQkNDT2w0S0x3UlVzLzNsMi9oL2NPcEJ0ZnFINVJ0YTJJK0Y5OCtHNDNIZ254YXBYOUNDQ0dFRU5KeFVIZ2pCTnFLLzU4Y3U0RHZMdHlvZDAxN1NMYk5ZaHRqdUU3UzEwbUkzYlBHbzRlN3M2M3VRQWdoaEJCQ09qQUtiNlRUVTZvMWVQM0hremgyKytINWJVeURvR1VOQmdDTGdVRi9BM3pkOGYzTXNYQjFGTmprSG9RUVFnZ2hwT09qOEVZNnRVcUZFaThsSFVWYVlVbTlxOW9aTjF2UTE2T3MxOTM0MEFCc216WWFmQTRWSmlHRUVFSUlJZWFqOEVZNnJUdmwxWmk5NXdqeUtxUU5IckZ4WVpKNjNoclpEMzhmUGNobS9STkNDQ0dFa002RHdodnBsQzRYbHVEbHBLT29VQ2hiN3lZTmxsNStOU1VLVTNzSHQ5NzlDQ0dFRUVKSWgwYmhqWFE2UjIvblkvNVBwMUJicDM1d3haWW51T2w2ZkxqMDBsbkF3LytiRVlNaFhiMXNlZzlDQ0NHRUVOSzVVSGdqblVyQ3hadFlmZVNQZWxkc0c5eDB2ZWxxVkFhNmlMRm4xbmdFdUlodGRnOUNDQ0dFRU5JNVVYZ2puUUxEQU10K1MwYmlsYXg2MTdUTEdtMTNGSUJoZ2Nwd1R4ZnNtVDBlSGtJSFc5MkJFRUlJSVlSMFloVGVTSWVucUZOai9rK25ESTRDZ00yRG0yRnlHK3p2aVozUGo0T1lUMy9GQ0NHRUVFS0liZEE3UzlLaFZTcVVtSlg0TzlMdmw5VzdhdVBnMW1ES0xhWkhWMnlmTmhvQ0xzZG1keUNFRUVJSUlZVENHK213SkRJRm50djVLN0xMcXZYWHRIdlNiSFdHR3dzc1JtTVEzQ2IzQ3NLV0tWRmcyK2ljT0VJSUlZUVFRblFvdkpFTzZWNjFITS90L0UxL2hodnpvSktJcld0SzFnOXVMMGVFNHgvakkwRzVqUkJDQ0NHRXRBWUtiNlREdVZjdHg3UWR2NktnU2diQTlvVkpHQUFzNXVGUkFBQ3c3SWxCZUhORVB4dmRnUkJDQ0NIV2tFcWx1SGJ0R2xKU1VpQ1JTSkNlbmc0QTZOZXZIenc5UFRGOCtIQkVSa2JhWld4TWcvY1FoRmlDSlpQSkdIc1BnaEJieWErVTRybWRoL1hCcldFaEVXc3hEL3JVL2RCbHNZQXZKbzNDOUg3ZGJYWVBRZ2doaExUY3NXUEhzSC8vZnZUcjF3K1JrWkhvMTAvNzRlcVVLVk1NMm5sNWVXSFdyRm1Jam81dXRiRWtKeWVqb3FJQ0V5Wk1BSXZGd3BFalIzRHc0RUZzM0xnUkhFN0w5c2JIeGNXQnorZGo2ZEtsWmorbnRMUVVYMzMxRldiT25JbGV2WHExNkw0NlAvNzRJOUxTMHJCcTFTcndlRHlyK2lLV281azMwbUhrVjBveGJjZHZ1QytWYXkrMGNuRGpzdG40OXRrbk1MWkhWNXZkZ3hCQ0NDRXRJNVZLa1pDUUFKbE1ocmk0T0lqRlRaK3hXbHhjalBqNGVLU25wMlB1M0xuTnRyZFVWVlVWdG0zYmh0RFFVRHoxMUZNQWdORFFVT1RtNXVMNDhlTVlOMjVjczMya3BxYWlTNWN1Nk5tenAvNmFScU9CV3EyMmFDekhqaDFEV2xvYVhubmxGZHk2ZFF0eXVSd3ltUXhTcVJUVjFkV1FTcVdvckt4RVJVVUZLaW9xVUY1ZWpuSGp4dUhGRjE4MDZLZXdzQkJKU1VrWU1HQUE3dHk1MCtROWVUd2V1blhyWnRFNFNmTW92SkVPNFU1NU5aN2JlZmhoY0d0NDZKcVZHZ1kzSVkrTGYwK1B4c2h1UGphN0J5R0VFRUphN3JQUFBrTmtaQ1JpWTJNdGV0N3g0OGNoa1VqdzZhZWYyblE4WDMvOU5XcHJhekYvL256OXRhQ2dJRHoyMkdQWXVYTW5CZzhlRERjM3R5YjdTRXBLUW5oNHVFRjRBNEN5c2pLa3BLUVl0ZmZ3OEVDUEhqME1ybWswR2h3OWVoUVJFUkVJQ2dyQ3E2Kytpckl5YlJWdUhvOEhnVUFBcVZTS29LQWcrUGo0SUN3c0RDNHVMa2IzVkNnVVdMdDJMUlFLQmE1Y3VZS3JWNjgyT202RlFvR3VYYnRpNjlhdFRYNS94SElVM2tpN2Q2ZThHbE4zL0lvU3VlTEJGVVpiQ2RKRy9Sc0hOdzRTWjQ5SGhKK0hqZTVBQ0NHRUVHdDg5OTEzQ0E0T3RqaTQ2YVNucCtPNzc3N0R2SG56YkRLZW4zNzZDZWZPbmNPYmI3NEpUMDlQZzhmbXpadUhKVXVXWU8zYXRZaUxpd09YYS9uYjhheXNMR3phdE1ubytvZ1JJN0JreVJLRGEyZlBua1ZSVVJIZWVlY2RBTUNHRFJ2QTRYQWdFb25BNC9GdysvWnR2UHZ1dTNqNTVaY1JFUkZoOG41S3BSSnIxcXhCZFhVMWZIeDgwSzFiTnl4ZHV0Um8yYVJNSnNQbXpadVJtcHFLbVRObld2eDlrZVpSZUNQdDJsOWxWWGp1Kzk4TWdwdnREZ05vTExnOVNjR05FRUlJYVNPS2lvcVFucDZPK1BoNHEvbzVjT0FBSmsrZURHOXZiNnY2T1gvK1BIYnMySUhvNkdpVFN5TmRYVjJ4Wk1rU3JGNjlHcDk5OWhtV0xsMEtCd2NIaSs0UkdSbUo1Y3VYTjl1T1lSanMyN2NQM2J0MzE4K2t1YnU3VzNTdjZ1cHFyRjI3Rm5sNWVmcjlkc3VXTGNPcVZhdXdlUEZpK1Bob1Z5R2xwYVZoKy9idHFLcXF3c3FWS3pGa3lCQ0w3a1BNdzdiM0FBaHBxY3lTQ2t5ck4rUEc2TTREc0JFS2JvUVFRa2pibDVDUVlMTVpzNFNFQkt1ZW41eWNqQTBiTnFCUG56NVlzR0JCbyswR0RScUVSWXNXNGRLbFMxaXhZZ1dLaW9xc3VtOWpqaDgvanR6Y1hEZzZPcmE0ajYxYnQ2S29xQWh4Y1hFSUNBaUF0N2MzMXE5ZkR3QjQ4ODAzc1dQSERxeGN1UktyVjYrR3Y3OC9ObS9lVE1HdEZkSE1HMm1YZE1HdHFsWUY0TUY4VzZ2dWNhUGdSZ2doaExSRjJkblorb3FTMWtwTlRXM3hjL2Z0MjRmdnYvOGVvYUdoK09DREQ4RG44NXRzSHhNVEF4NlBoL2o0ZUN4Y3VCRFBQUE1Nbm4zMldadytmVm9mNXNyS3lwQ1ptWW1kTzNmcW4xZFFVQUFPaDJOd3JhRW5uM3dTUXFFUU8zYnNhUEgzby9QR0cyOUFyVmJEMWRWVmYwMmxVbUhJa0NISXlzckN2bjM3QUFDQmdZRVlPM1lzQkFLQjFmY2tqYVB3UnRxZGEwVmxtTEhyc0VGd3N5VUtib1FRUWtqN2tKNmVqdUhEaDl1OFQwdkRvRVFpd1k4Ly9vZ2hRNFpnNnRTcEtDZ29NT3Q1UFhyMHdCZGZmSUZObXpiaC9QbnptRHg1TW9xS2lwQ1hsd2NBQ0FzTEF3RDkxNEEySkRXODFwQkNvY0N1WGJ1Z1VxblF2MzkvYURRYWk3NmYramdjRHU3ZHU0Zms1R1JrWm1ZaUl5TURFb2tFM3Q3ZWlJMk5SVlJVRkhKemMzSGl4QW1zWDc4ZWFyVWFmbjUrQ0FnSWdLK3ZMMXhjWEJBVkZRVVBEM29mWlF0MHpodHBWLzRxcThMay8veUM2Z2ZCRFF6QXNHeTNXRks3OFBMaDhrc0tib1FRUWtqYnRYLy9mc2hrTXN5YU5hdlp0ZzNQZVd2TTNMbHpXMVQ0NU83ZHUvRDM5OGVNR1RPZ1Vxbk1lazVrWkNUZWYvOTlxRlFxU0tWU2c5a3RIYWxVYW5DTXdZb1ZLekJvMENETW1ER2owWDd6OC9PeGNPRkNMRnk0RUJrWkdTZ3RMVVZjWEJ5Kyt1b3JuRDE3MXFDdFJxT0JVcWtFajhjek9udHUyclJwU0VwS2drYWpnWXVMQzhMRHc5R25UeDhNSERnUXFhbXB5TWpJd0NlZmZLSnZMNWZMY2UzYU5keTRjUVBaMmRuSXo4K0hwNmNuNHVMaXdHYlRiaTFib0prMzBtN2NsOG94YzlkaGcrQUdDbTZFRUVKSXB5V1R5ZURsNVdWVzIrZWZmNzdaTmprNU9aREpaQzBhUzBCQUFBQmcrL2J0RC9iaEE5OSsreTBLQ3d2eDBVY2ZHYlZmdDI2ZHZsQUpqOGN6R2R3a0VnbVdMMStPQ1JNbVlQcjA2UUNBeXNwSzFOVFVHTFhOek14RVNFZ0l1Rnd1L1B6OE1HWEtGSXdmUHg0WkdSbjZOdEhSMGVqZHU3ZkI4NHFMaTdGbnp4NU1uRGpSNkZ5MnNMQXdSRVJFd04zZDNhalFTV0ppb3RFWWhFSWhoZzRkaXFGRGh4cS9RTVFtS0x5UmRrR3FyTVBNWFlkUkpOWCtzR0xBMkh5UEd3VTNRZ2docEgwUmlVUW9MaTQycTYwNXMzT0ppWWtRaVVSV2phbCt5Q2t0TFlXdnI2L0pKWU5xdGJySktwTVZGUlZZdFdvVkFDQXFLcXJKZTZhbHBTRXVMZzZUSmszQ3E2KytDamFialRsejVoaTE2OU9uRC9yMDZXTnc3ZmJ0Mjlpelp3OEdEaHpZNkZFQmI3LzlOZ29MQ3cydUtaVktBR2owU0lDK2Zmdml3dzgvYkhMY3hISVUza2licDFScjhOS2VJOGd1cTY1M2xZSWJJWVFRMHRrRkJ3ZGJWV1NrSVpsTWhyNTkrOXFrTDZWU2lmejhmQXdlUE5qazQ3VzF0WTJHdDZLaUlxeGV2Um9LaFFKcjFxelJsK00zNWVEQmcwaElTRUJnWUNDbVRadG1rN0UzTkdmT0hDZ1VDdjNYMWRYVmlJK1B4OVNwVTAyK1hvbUppYzBXYkNFdFErR050R2thaHNIOG4wN2lZb0VFQU1BdzJxcVNMQnVWS2FIZ1JnZ2hoTFJmd2NIQmlJK1B0OWxSQVNrcEtXWXRyelRIdVhQblVGTlQwK2hzbGt3bU14bmVjbk56c1dyVktvakZZbnorK2VlTm5qc25rVWl3YmRzMlhMcDBDWkdSa1ZpOGVMSFZzNGFOYVZqQVplL2V2ZUR4ZUpnMmJScGNYRnlNMnUvZHU5ZGdueDZ4SFFwdnBFMWI5bXN5am1UbDY3L1dycFMwVlkwZEZsaU1SdGNwQkZ3T2RqMC9qb0liSVlRUTBrNkl4V0tFaElTMHFFSmtRK25wNlFnSkNiRko2RkFvRk5pM2J4K0Nnb0lRSGg1dTlEakRNSkRKWkNiUFgzTjNkMGRFUkFUbXpKa0RaMmRubzhkbnpKaUJreWRQWXNHQ0JSQUlCRmk0Y0NIR2pSdG4wKzBrVGJsKy9UcjI3dDJMcDU5KzJtUndBN1F6YzZiR1RxelhZY0pidnFJTVZ5cnpjRnQ2RDdkbHhTaFh0V3l6S1dsanZJSEh4eis2MjIwcStnRm9uWE15emVMS0U2R0h5QXVoWWw4TTZCS0lyZzV1OWhzTUlZUVEwZzVNbmp3WmUvYnNzVHE4N2Rtenh5WXplRXFsRXV2WHIwZCtmajdXckZsanNrMXViaTVxYTJ2aDUrZG45SmlUa3hPV0xGbGljRTBta3lFdExRMm5UcDNDeFlzWHdlZnpNV25TcEVabnZsckxtVE5uc0dYTEZvU0ZoZUdGRjE0dzJVYXBWS0trcE1Uc1FqTEVNdTArdkNrMWRkaFhlQUdIaXE1QVkvTVR2d2g1dE1wVk1seW95TUdGaWh6c3lVL0cwejZEOEt6Zk1IQlpWRjZYRUVJSU1hVmZ2MzVJVFUxRlltS2lXVVZKVEVsTVRFUndjRENDZzRPdEdzdXRXN2V3ZGV0VzVPWGxZZUhDaGZyS2pnY1BIZ1NIdzRGQUlJQlNxY1NCQXdmZzdPeHNjcitZVXFsRVlXRWg4dlB6a1pXVmhjek1UTnk2ZFF0cXRScmR1M2ZIM0xsek1YcjBhRGc1T1ZrOHZuUG56bUhkdW5VbUgvdjQ0NCtOcm0zWnNnVUJBUUc0ZnYwNmtwS1NjT1hLRll3YU5RcUxGaTBDajhjREFCdytmQmdzRmd0Q29SQnNOaHNuVDU2RVdxM0dnQUVETEI0ZmFWNjdEbTkzNUNYNEt2dDMzS3V0c1BkUUNMRTVEUmpzdjM4WlZ5dno4SHJRR0FRSlBlMDlKRUlJSWFSTm1qZHZIaFl2WGd3dkx5L0V4TVJZOU54ang0NGhKU1VGOGZIeFZvMWg5KzdkU0VwS2dvZUhCejc2NkNNTUdqUkkvOWlWSzFkdytmSmxxTlZxc05sc0JBUUVZTm15WlNiM3FPM1lzUU1IRGh3QWk4V0NyNjh2d3NQRE1XYk1HRVJFUkZoOTBIWHYzcjJ4Y3VWS3M5dDdlbnBpNDhhTk9IWHFGQUlDQXJCOCtYS01HREhDb0UxS1Nnb3VYNzZzLzlyYjJ4dExsaXhwc3NnS2FibDJlMGkzUXEzQ2l1dEpLRlpXMlhzb2hMUTZMNzR6MXZlWkJTNmIwM3hqUWdnaHBCT1NTcVhZdkhrenZMMjlNWFBtekdiM3JrbWxVaVFrSkVBbWsySFJva1ZXNzNXcnJxN0cyYk5uRVJNVDAyaWxSWVpod0RCTWt3ZFdWMVpXb3J5OEhQNysvdnJaTFh1NmQrOGU3dCsvajRFREJ6YTZyMDZqMGVpRGFjT0R2b2x0dGR2dzl2M2RzL2l0K0U5N0Q0T1FSK1pwNzBHWTFYVkU4dzBKSVlTUVRtei8vdjNZdjM4L1Jvd1lnZWpvYUtPbGtEazVPVGgrL0RpU2s1TVJHeHVMMk5oWU80MlVFTXUxeS9DV0tiMkhUMjc5UkR2Y1NLZkNBdkJoK0RTRWkzM3RQUlJDQ0NHa1RaTktwVWhOVFVWcWFpcXlzN1AxTTBZTXd5QWtKQVNSa1pHSWpJeWtjdmFrM1dtWDRlMnJuTitSVW5iYjNzTWc1SkdMY2cvSC9DREwxdklUUWdnaGhKQ09vVjJXc0N1c0tiZjNFQWl4aTBJRkZlY2hoQkJDQ09tczJtVjRLMUZXMjNzSWhOakZQUVY5Y0VFSUlZUVEwbG0xeS9BbVZ5dnRQUVJDN0lMKzdCTkNDQ0dFZEY3dE1yd1JRZ2doaEJCQ1NHZEQ0WTBRUWdnaGhCQkMyZ0d1dlFkQUNDR0VFRUk2aDJwRkhTVFZTaFJYMVVKU1hZc1NxUklsVWlXVWRScDdENDIwUVI4OEhXYnZJYlE1Rk40SUlZUVFRa2lycUt5cHc1RnJFaHk1Vm94ak55UzRWMWxyN3lHUmRvVENtekVLYjRRUVFnZ2h4R1pLcEVwOGMrb09mdjJ6Q0pmektnRUFYUnk1R056TkJTK082QXAvVnlHOG5mbndjUmJBcDRzREF0MGQ3VHhpUXRvUENtK0VFRUlJSWNScVdVVXliUHo5Tm5hY3p3Y0F6QnpxaDRVeHdSZ1M1SUllWGlJN2o0NlFqb0hDR3lHRUVFSUlhYkhUbWFYNDh2ZS84UHMxQ1lSOER0NFlFNFFsNDdyRDM5WEIza01qcE1PaDhFWUlJWVFRUWl4V28xVGovM1pjeGI1TDl3QUE3MDhLeFZzeElYQjJwTGVYaExRVyt0dEZDQ0dFRUVJc2tsZGFnMmUyL29FYjk2UjRQTXdOLzN4eEFJSTloZlllRmlFZEhvVTNRZ2doaEJCaXRyUzhTa3pabkFxWlVvMzRXWDB4Ny9GdTloNFNJWjBHaFRkQ0NDR0VFR0tXWDlPTDhlSzNsK0R0TE1EaGQwZWlsNi9ZM2tNaXBGT2g4RVlJSVlRUVFwcDFPS01ZTTdaZFFEZDNSNXhlSGdVM0VjL2VReUtrMDJIYmV3Q0VFRUlJSWFSdHU1SlhpUmUrdVF3UE1SKy92ajJDZ2hzaGRrTGhqUkJDQ0NHRU5DcXZ0QWF4bTFQQllRTy9MQm1PQURjNlZKc1FlNkZsazRRUVFnZ2h4S1JxUlIwbWZabUNhb1VhaDk0ZWp0NStUdlllRWlHZEdzMjhFVUlJSVlRUWt4YnRUa2R1cVJ3N1g0L0FpTzZ1OWg0T0laMGVoVGRDQ0NHRUVHTGsrSTBTN0wxUWlJWFJ3WmpVMzl2ZXd5R0VnTUliSVlRUVFnaHBvRWFweHYvdHVBby9Gd2Q4RkJ0dTcrRVFRaDZnUFcrRUVFSUlJY1RBUHc1a29yQkNnUU9MSXVISTU5aDdPSVNRQjJqbXJaTmcyWHNBaEJCQ0NHa1g4c3Ryc09WWURxWVA4VU4wTHc5N0Q0Y1FVZy9OdkhVQ3c5MUQ4V0p3RlBiblg4THY5NisyeWowK0h6Z2IzZzR1dUZxZWl5OXZIV3F5clN0ZmhMZkNuZ0lBbkNxK2psUEYxMDIyYytUd3NiUlhMQURnZFBGMW5HeWtIU0dFRUVKczU5TURtZUN3V2ZqOHVkNzJIZ29ocEFFS2IwM2dzdGpnc3V5elZFQ2hVZG1rbjFuZFJtRkc0QWdBd1ArRmpvV2t0aEpwNWJrMjZidStMandoWEhoQ2lMZ096YllWc0hrWTVCb0VBTWlzTG15MEhaZkYwYmU3WFgzZk5nTTFVNWlUcjBYdEpiVlZLRmZLV21rMGhCQkN5S09SSTVGamQwb0I1a1FGd3FlTHdON0RJWVEwUU9HdENhK0dqTUZFdjBGMnVmZmZrcmVpdXE3RzZuNSt6citBMFY2OTRlM1FCV3l3OEY2dldDeTdzZ3Y1OGxJYmpMTHQyRGIwTlRqem1nK096YmxjbG9NdmJoN0Uyb0V2V1BTOC8rU2N3cy81RjZ5K1B5R2RFWnZOQm9mREFadk5CcHZOQnNNd0FBQ05SZ09HWWFCV3E2SFJhT3c4U2tJNmg4OE9hV2ZkbGs4TXRmZFFDQ0VtVUhqcjRPUnFKVGJjT0lEUEJzNEdsOFdHa01QSGt6NzlrWkI5d3Q1RHN5a1JsdzhoeC9wUENCMDRmQnVNaGhCaURqNmZEM21OR3BldUZ1TmtTajRLaTJTNGxWMEdxVXdGc1lpSDhCQTMrSG1MOE1Ud3JoamMxd3VPRG15b1ZMWlpsVUFJTVpZamtTTXh0UUJ6bzdyUnJCc2hiUlNGTnpNZEtMZ0VoYnAxM3pRTWRPMkcwQ2FXNjAzeEg0TGVYYnEycU85cVZRMWMrU0pJYXF2ZzVkQUZLM3BQdGVqNXFhVlpPRjUwclVYMy9qTGlaYmdKeFBxdldmWEtwMHpyT3F5SjJjMkg3YVowSFlJSmZnT01XaXkrOUIrVUsyWDQ1dll4OE5tR1MxeFpZT0hOc0FrQWdCL3VwdUJlVFRsNk9YZkZXSjkrcUs2cndYK3lUeHIxVjFKYkRRQjQvMnBpczkrWGtDdkF5ajdQTk51T0VHS0l4V0pCVmNmRzkzdHZZUHV1UDAyMmtjcFV1SlJlaEV2cHdJR2oyUkNMZUhoaGFpL01taHdHSGxlam41MGpoTmhPM01GTWNObHNtblVqcEEyajhHYW1IKyttb2tJbE42dnRaUC9CNk5zbEFMV2FPbXk4ZWREc2V6aHllRTJHdHg1T1Boam0zc1BzL2t6eEZEakRVK0JzOGZQdTFaUzMrSjVpbmlPY3VJNG1IK096dWVDem0vOWoyRmc3OW9PQWQxWnkwK1JqdXZCMnVTd0hONm9LQUFCamZmcEJvVlkxR1VaMWJadlMyUGRFQ0drY244L0hvWk41MlBETlJVaGw1bjhnSnBXcHNIM1huOWoxdnh0NDk3WEJtRFNtRzVSS1pTdU9sSkRPcGJpcUZra1hhTmFOa0xhT3dsc3I2QzcyeGpEM0hqWXJPbUpLclVhRjF2N2NtUVZ0Y1JGVFJBMldLT3BtMHpnc3RzRmpkWXdHaCs5ZE1iZ200anBnckU4L0FNQ3Rxa0xjYkNRbzhUazhQT1U3VU51dXVoQTNLNDNiMWFqcHpSc2g3WVZBSU1DM2U2N2htOTNwTGU1REtsUGg0eTlUY0Y4aXg5d1p2ZXdhNEdReUdSWXZYZ3dmSHg5OCt1bW56YmEvZXZVcWV2WHFCVDYvWXk3UFZpZ1UrUExMTHlHWHl4RVRFNFBSbzBkYjlQeU8vdnEwZGR0UDVZSmhnUGNtZExmM1VHeENLcFhpMnJWclNFbEpnVVFpUVhxNjl1ZE92Mzc5NE9ucGllSERoeU15TXRJdVkyTVlCaXdXSGVKRVdvYkNXenUxNU5ML3czMUZSYXZldzhmQkJkdUd6ak82N3NSMXhJNFJDMDArWjVCckVIYU9mRXYvZFZwNUxqN0orTUdvWDExNHUxS1JpejEzenB2c3k0bnJxQTl2ZjVibllmZWRzeTM2UGdnaDlzZm44NjBPYnZWdDMvVW5HSWJCdkptOTdSYmdOQm9OSkJJSkJJTG1aeWxPbno2TmpSczNZdkRnd1ZpeFlnVzRYTzAvdjdtNXVkaTllM2VMN3YvR0cyL0F4Y1dsUmM5dERRa0pDVWhPVGdZQWlNVmlpOEpiWjNoOTJySTZOWU4vbmNsRFRDOFBkSFZ0LzZ0S2poMDdodjM3OTZOZnYzNklqbzVHdjM3YTl4eFRwa3pSaDdqang0L0R5OHNMczJiTlFuUjBkS3VOSlRrNUdSVVZGWmd3WVFKWUxCYU9IRG1DZ3djUFl1UEdqZUJ3V2xiUlBDNHVEbncrSDB1WExqWDdPYVdscGZqcXE2OHdjK1pNOU9yVnEwWDMxZm54eHgrUmxwYUdWYXRXZ2Njei9TRS9hVDBVM2tpYklHRHpFT0VXclAvNld1VmQwSllXUWpvR0ZvdUZReWZ6YkJiY2RMN1puUTVmTHhIR1ArWm45UjY0NDhlUFkvdjI3YzIyaTQrUGg0K1BqOEUxYzk2QTllL2ZINzYrdnJoNDhTSTJiZHFFZDk5OUYydzJHOVhWMVVoTlRXM1JtT2ZPbmR1aTU3V0dsSlFVL1A3Nzd4Q0pSSEJ6YzhPNWMrZnc2NisvNHFtbm5qTHIrUjM5OVducmZrNjdoK0pxSlY0YkhXVHZvVmhGS3BVaUlTRUJNcGtNY1hGeEVJdkZUYll2TGk1R2ZIdzgwdFBUTVhmdTNHYmJXNnFxcWdyYnRtMURhR2lvL3U5Q2FHZ29jbk56Y2Z6NGNZd2JONjdaOHZTbW93QUFJQUJKUkVGVVBsSlRVOUdsU3hmMDdObFRmMDJqMFVDdFZsczBsbVBIamlFdExRMnZ2UElLYnQyNkJibGNEcGxNQnFsVWl1cnFha2lsVWxSV1ZxS2lvZ0lWRlJVb0x5L0h1SEhqOE9LTEx4cjBVMWhZaUtTa0pBd1lNQUIzN3R4cDhwNDhIZy9kdW5XemFKeWtlUlRlTERUZVp3QUVuS1pmdHE1Q2R3RGFjK0ltK3c5dXRzL3pKWmtvZlZBb296Mm9VU3V4TmV1d3diVVhnNkxRaFNkRXJreUNYd292NjYrWG1QRjlzUUM4MDNPU2ZqK2ZCZ3dXWGtpQXJLN1dvbkd0Ry9naUFrVHVKaDliM1c4Nk5HREFZYkVCQUI0Q1p5U09XbXpRUnFXcHc5K1N0MXAwVDBKSTgxUjFiR3o0NW1LcjlQM0Z0NWN3Wm5oWGNEbVd2WkZwU0NRU0lUQXdzTmwydWhraEFQckFhTTd5SnhjWEY2eGV2UnJMbGkzRDJiTm5JUmFMc1dEQkF2VHAwd2Q3OXV5eGFLeHIxNjVGV2xxYVJjOXBUWGZ2M3NXV0xWc0FBRysrK1NhNmR1MktkOTk5RndrSkNRZ0xDMFAzN3MwdncrdklyMDk3OE8zcFBIZzU4VEd4djVlOWgyS1Z6ejc3REpHUmtZaU5qYlhvZWNlUEg0ZEVJakZyK2JNbHZ2NzZhOVRXMW1MKy9QbjZhMEZCUVhqc3NjZXdjK2RPREI0OEdHNXViazMya1pTVWhQRHdjSVB3QmdCbFpXVklTVWt4YXUvaDRZRWVQUXpySTJnMEdodzllaFFSRVJFSUNnckNxNisraXJLeU1nRGFnQ1VRQ0NDVlNoRVVGQVFmSHgrRWhZWEJ4Y1hGNko0S2hRSnIxNjZGUXFIQWxTdFhjUFhxMVViSHJWQW8wTFZyVjJ6ZFN1K3JiSTNDbTRWZURIN003RUlWWEJZSGMwTEdOTnZ1anF6RXJQQld4MmlnWXJSdlVKaFczL0hXMURqVU9IcmY4QlAwWndNaTBZVW5SRWx0dGRGakRkMVhWR0RXdVhoOVh5OEZQMjVRaUlVTkZwYjNub0xsVjNZYnRHdU9nTU9GUXlONzlCb1dPMkVCUm0xMXdZNFFZanQ4UGg4N2txNWJWSnpFRWxLWkNydjMzOExjR2Iyc09rWWdNakxTclAwdktwVUtOVFhhTXpnVkNnVUFiWGpUWFd2STBmSGh2eGZlM3Q1WXNXSUZQdmpnQTV3NGNRS3hzYkh3OS9jM2FHT09saTYxYWcyRmhZWDQ4TU1QVVYxZGphZWVlZ29qUjQ0RUFNeVpNd2RmZi8wMVB2NzRZM3o4OGNjSURnNXVwcWVPK2ZxMEJ6a2xjcHpKS3NYS3A4UEFic2Y3c0w3Nzdqc0VCd2RiSE54MDB0UFQ4ZDEzMzJIZVBPUHRJaTN4MDA4LzRkeTVjM2p6elRmaDZlbHA4Tmk4ZWZPd1pNa1NyRjI3Rm5GeGNRWWZDcGtyS3lzTG16WnRNcm8rWXNRSUxGbXl4T0RhMmJOblVWUlVoSGZlZVFjQXNHSERCbkE0SEloRUl2QjRQTnkrZlJ2dnZ2c3VYbjc1WlVSRVJKaThuMUtweEpvMWExQmRYUTBmSHg5MDY5WU5TNWN1TlZvMktaUEpzSG56WnFTbXBtTG16SmtXZjEra2VSVGVMS1JRcThCcnBqb2lqOFhSQndGemlwWm9HUE1PbjQyL2RRanh0dzZaMWRZVzdpc3FNTzNNaGxicFcvZTZQT2s3QU5PNkRnTUFWS3JreUtpNGkxR2U0ZWdtOHNTYllST3c0ZVlCaS9zK0s3bUpVOFhYd1FJTDcvZVpCZ0RZa1hNS2QrV2w2Ty9TRFpQOUI2TlNKY2VXek44QUFBTmRnekRKei9RUEswS0lkZVExYXBzdGw1d1ZHNDVMNlVYSXpESGM3N3Y3NTV1WUhSc083aU40ejc1MTYxYWNPR0Y0VG1aT1RnNmVmLzU1aysxMzdkcGxzQlFyUER3Y2I3MzFGdno4L09Edjc5K3FZMjF0eGNYRldMVnFGY3JMeXpGdzRFQ0RaWXBQUGZVVWNuTno4ZHR2ditIRER6L0VKNTk4Z3BDUWtHYjc3RWl2VDN2eDFkRnNzRm5BM0tqbVo1N2JxcUtpSXFTbnB5TStQdDZxZmc0Y09JREpreWZEMjl2YnFuN09ueitQSFR0MklEbzYydVRTU0ZkWFZ5eFpzZ1NyVjYvR1o1OTlocVZMbDhMQndjR2llMFJHUm1MNTh1WE50bU1ZQnZ2MjdVUDM3dDMxTTJudTdxWlhLVFdtdXJvYWE5ZXVSVjVlbm42LzNiSmx5N0JxMVNwOTBTWUFTRXRMdy9idDIxRlZWWVdWSzFkaXlKQWhGdDJIbUlmQ200VmUvK09iWnRzc0NaK0kwVjY5b2RDbzlETkgxbm9sZUxUZEQ1RCtvL1EyTHBmbjJLeS95ZjZEOVRPVE5Xb2xQc240QVhkbHBmQVh1aUZJNUlsUm51R28wU2l4TGZOM2FDeVlhYnhYVTRHTFpka0dNMmszcWdwd3M2b1F6anp0SjdoS1RSMHVsbVVEQUZ6NElwdDlUNFNRaDloc05pNWVLYkpKWDZ2ZkhvSFlzU0hZZnpRYnF6Y2xHendtbGFsd01iMElJeU84b05HWTkyRllTM1hyMWcwREJtalBuRlNwVkxoKy9UcEVJcEhSTXFWYnQyNUJvVkNZL0VTOWZpR1BlZlBtb2JyYS9HWHp1dVdKTGJWeDQwYlUxZFhoNzMvL3UxWDlaR1JrWU4yNmRhaXNyRVNmUG4yd1lzVUtvMC9nNTgrZkQ2VlNpZVBIajJQbHlwVll1SEFoUm8wYTFXemY5bng5T2h1VldvT2R5Zm1JSGVnREwrZjJlenhBUWtLQ3pXYk1FaElTOFA3Nzc3ZjQrY25KeWRpd1lRUDY5T21EQlFzV05OcHUwS0JCV0xSb0ViNzY2aXVzV0xFQ3k1Y3Z0em8wbW5MOCtISGs1dWFpYjkrK0xlNWo2OWF0S0NvcVFseGNIQUlDQWdBQTY5ZXZ4OGFORy9IbW0yOGlOallXbVptWlNFOVB4NUFoUS9EcHA1L0N3OFBEVnQ4Q2FZRENXenNSN2RQWDd1ZUtsU3FyTFFwdkl6M0M0TzNnZ3AveS96QjY3TG1BNFhnaDZERUFnSXBSWTgyMW41QXRMUVlBckxuMkU5WU9mQUd1ZkJIR2V2ZURNOWNSRzI0YzBDOFpOWmVJKy9BZklubWRaZFhvZ2tXZUNIUDJhN0pOWTBzMENTRmFIQTRISjFPYVB6T3hPYnJnZGl1N3ZORzljeWRUQ2hBMTFMZlZ3OXUwYWRNd2JacDJScitvcUFpdnYvNDZRa0pDOE1rbm54aTBXN0JnQVFvTEM1dGREdFcxYTFmSVpES3o3Mi90a3NEcjE2OWJYWjN6cDU5K3dvNGRPNkRSYU5DN2QyK3NYTG5TNUt3Qmk4WENXMis5QllaaGNPTEVDYXhidHc0eE1URjQ3YlhYekY0SythaGZuODdtMEovRmtDblYrTnZJQUhzUHhTcloyZG42aXBMV2FtbUJIQURZdDI4ZnZ2LytlNFNHaHVLRER6NW85dGlMbUpnWThIZzh4TWZIWStIQ2hYam1tV2Z3N0xQUDR2VHAweWdxMG43d1ZWWldoc3pNVE96Y3VWUC92SUtDQW5BNEhJTnJEVDM1NUpNUUNvWFlzV05IaTc4Zm5UZmVlQU5xdFJxdXJxNzZheXFWQ2tPR0RFRldWaGIyN2RzSEFBZ01ETVRZc1dQTnFzQkxXbzdDRzdHNWdhNUJlREVvQ3QzRjN2aWo5TGJCWTF3V0I2LzFpTUY0bi80QXRPZlZyYnUrSHhtVmQvVnRKTFZWK0NUakIzelNmd2FjdUk0WTV0NEQvK2cvRXh0di9vTGkya3F6eHlIbVBud3pJYXRUV1BROURISUx4a3RCajF2MEhFS0lJVGFiamNJaXFWVjkxQTl1cnkwLzB1amV1Y0lpYVl2UFRWSW9GSkJLelJzbm04M1dGeGpRN2JFekZSaDBsZUM0WEM1Mjd0eHA4SWJRMTlkWC84bis2dFdyV3pSbWU3aHo1dzRTRWhMMFJRcGlZbUt3WU1HQ0prdUZzOWxzTEZteUJDRWhJZmozdi8rTlk4ZU80YzgvLzhTTUdUTVFIUjNkb1Y2ZjlpanBqd0s0T0hJeHRyZG44NDNicVBUMGRBd2ZQdHptZlZvYUJpVVNDWDc4OFVjTUdUSUVVNmRPUlVHQmVSOWM5ZWpSQTE5ODhRVTJiZHFFOCtmUFkvTGt5U2dxS2tKZVhoNEFJQ3dzREFEMFh3UFFGMWVxZjYwaGhVS0JYYnQyUWFWU29YLy8vbFo5c01YaGNIRHYzajBrSnljak16TVRHUmtaa0VnazhQYjJSbXhzTEtLaW9wQ2JtNHNUSjA1Zy9mcjFVS3ZWOFBQelEwQkFBSHg5ZmVIaTRvS29xQ2lhamJNUkNtL3R4R3VwMzhDYWJjU3IrMDFIK0lPWnBLVnBPNUV2TDdXNEQzTm12Z2E1Qm1HSTI4TjlEZTRDSi8zdlBRUk8rSHV2S1FoMTBxNk5ycTZyd2FjWlB5S3orcDVSUDdreUNWWmVUY0xxZnRQaHloY2gzTmtQOFlOZndiK3lUK0RJL1QvTkdtK2dVUHREUXMxb1VLVXlYVXlBRU5KNjJHdzJNclBMVFQ1MkttazZUcVRrR3kyQnJPLzEyZjNNQ200QWtKbFREamE3WlVXSFRwOCtiWFpGTkNjbkovMm4zYnFDSmFabW5WUXFsVDdVQ1FRQ2lFVGE1ZGszYnR4bzBSanRxYXFxQ3J0Mzc4Ymh3NGVoMFdqQVpyUHg4c3N2SXpJeUV2LzYxNzhRRmhhR01XTk1GK2ZhczJjUDd0Ky9qOWRlZXcwaElTSDQ0b3N2SUpGSXNIWHJWdXpkdXhldnYvNTZ1Mzk5Mml0WnJScUgwb3N3TjZvYk9PejJXNmdrSnlkSC8rZkhsbjFhR3Q0OFBUM3grZWVmdzkvZkh6Tm16REM3Z0ZKa1pDVGVmLzk5Yk5pd0FWS3BGRTVPVGtibCthVlNxY0hlMlJVclZtRFFvRUdZTVdOR28vM201K2ZqeElrVFdMaHdJVEl5TWxCYXFuM2Y5OVZYWCtIc1djTnpjM1hCYnMyYU5VWWZSazJiTmcxSlNVblFhRFJ3Y1hGQmVIZzRKaytlaklFREJ5STFOUlVaR1JuNDI5LytodURnWUl3Wk13Wnl1UnpYcmwzRGpSczNrSjJkalhQbnpzSFQweE5UcGt3eDYvVWd6YVB3Wm9XNC9zOGp4TWw0ZlRLUHBmMkQ3OERtR1pXajExbDYrWHZrMTVTWmZhOWFNd3FmTktYK25qR2xwczZzUWlybVlJT0Y0UjZoY09ZSkFUeXMyRmpIYUhDaUtBUC96ZE9Xc1Izc0ZvSkZZVS9wOTV4SmFxdndjZm9QS0dqaU5jaVRsMkRwbFoxWTJlY1pCSWs4NGNEaDRZM1E4UmpwRVlZZE9hZVJJeXR1Y213OUg0VFZYSm5FS0hpeUxhZ3MrZm9mMzBCdTR0Z0NNYzhCWHc5OXpleCtDT2xzR0lhQlZHNzZaODJKbEh6RWp0ViswR01xd0QwZEU0TDVML1EzSzdnQnNLcWFwWitmbjBINHVIdjNMbTdmdm8zQXdFQ2pNdmRDb1ZEL2U5MXlQbE5MQURVYWpYN0oxUFRwMHpGOStuUUF3SFBQUFdmVU5qVTFGWmN1WFdweWpCTW5Ua1JRa0gzTzRNckt5c0t2di80S0FBZ0lDTUNpUllzUUZoYUdqSXdNSERwMENEVTFOWTJHdHovKytBTi8vZlVYWG43NVpmVHQyeGRidG14QlltSWlmdm5sRjVTV2xzTER3d1BEaGcxcjE2OVBlN1h2VWlGVWFnYlBEMnZmaFdGa01obTh2TXc3NHFDeHdrTDE1ZVRrV0xSVXR6N2RmckR0Mjdmcmp4TDU5dHR2VVZoWWlJOCsrc2lvL2JwMTYvUWYvdkI0UElObGlUb1NpUVRMbHkvSGhBa1Q5SDlQS2lzclRWYTR6Y3pNUkVoSUNMaGNMdno4L0RCbHloU01IejhlR1JrWitqYlIwZEhvM2J1M3dmT0tpNHV4Wjg4ZVRKdzQwZWhjdHJDd01FUkVSTURkM2QybzBFbGlZcUxSR0lSQ0lZWU9IWXFoUTRjYXYwREVKaWk4V1VIQTRUVzc3Nm14eHkwSkQwMlpHVGdTaFRWbHlKZVhJa2Ntc1VtZjVoQ3dlWWp4Nll0WS95SHdkdWlpdjY0QmcxTkYxN0huem5rVTExWkN6SFhBNHZDSmVNTHI0UStLT2tZRFY3NElHeUplTXV0ZWJMQlFXRk1PUDBmdEQ3V0Jya0VZNEJxRWxKSXM3TGx6RG5ueUVwUFBHZVdwcmFwMHE2cFFmMTIzOTgyTkwwYVVaeS9reTB2Z1VXOTIwQlI1WFMxa2F1UHdwdFRVNFYvWjJxcHoxK290K3lTRWFMRllMSWlGUEpNQlRoZllUQVc0cDJOQzhNazdJOHdPYmdBZ0ZyWjhEMnJmdm4wTk52T3ZXYk1HdDIvZnh0eTVjekZ3NE1CR242YzdKNmxMbHk1R2o2bFVxaWFYRTlhWGxaV0Z3NGNQTjlsbTZOQ2hGb2VUelpzM282NnV6dUJhZFhVMTFHbzFObTdjYUhCZHQ3elJsTUdEQitPeHh4NkRwNmNuWG5qaEJmMzNwVnNhYXNrK001RkloSG56NWlFbUpnWTNiOTQwcXdKbGE3MCtuVjNTSDRVSTloQmlhTENMdllkaUZaRkloT0xpcGovTTFaazFhMWF6YlJJVEU2MmV5YXNmY2twTFMrSHI2MnR5eWFCYXJXNnl5bVJGUlFWV3JWb0ZBSWlLaW1yeW5tbHBhWWlMaThPa1NaUHc2cXV2Z3MxbVk4NmNPVWJ0K3ZUcGd6NTkraGhjdTMzN052YnMyWU9CQXdjMmVsVEEyMisvamNMQ1FvTnJ1djJ6alIwSjBMZHZYM3o0NFlkTmpwdFlqc0tiRGVUSlMvRGpYZU9pSEEzMWRQYkRCTi9HM3doWXFndFBpT2U3YWMvVXFWVEo4VXJLUDIzV2QxT2N1QTc0NTlCNUJudktkQzZYNVdCenB2WVQya2ozVU13UEhRY1gzc05QcWc4VnBrSEZxREhGZndpNExQUC93VSs4Y3c1Y0Zodi8xMk1jSERnOHNBQ004QWlGUXEzVTM2KytFWjVoK2xCMlZuSlRmejFiV2d3TkdMREJ3anM5SjVsOWYxTlVqQm9IQ3ByK05KaVF6a3l0VmlNc3hCV1hNMHkvc2Ryd3pVV0VoN2dhQkxpV0JEY0FDQXR4dFVteGtxcXFLbHk2ZEFtK3ZyNzZxcEtOdVgvL1BnQ1kvTlJmclZaYnZHbC83ZHExUnA5Nkh6bHlCQWtKQ1JiMW8zUDY5T2xHbDI2ZE9uWEs0T3Vtd2hzQXZQZmVlMFo3Q25WOU4xZVV3WlRnNEdDenpuNnJ6OWF2VDJjbXFWYmkxSzBTckpnVWF1K2hXQzA0T05pcUlpTU55V1F5cXlvejFxZFVLcEdmbjQvQmd3ZWJmTHkydHJiUjhGWlVWSVRWcTFkRG9WQmd6Wm8xK25MOHBodzhlQkFKQ1FrSURBelVGMVN5dFRsejV1aVhpZ1BhRDRMaTQrTXhkZXBVazY5WFltSmlpMzQya09aUmVMT0JDcVVNcDRxdm05WFdsdUd0L296WDNSYnNZV3NwdVZvSlViM2dsbEthaFY3Ty91aFNMNlFCZ0pETDF3YzNoVnFGcjI4Zndhbmk2K2doOXJGNHoxMVc5VDBVS1NweG82b0FyL2NZaXdqWFlCUXBLdkhON2FOR2JaMTVqcGdiRWcwQXVDT1Q0RWJWdzAzRHhiV1YrUGIyTVV3UEhBNDN2dGpvdVlRUTIyRVlCbjdlNGtiRG0xU213bXZMaitEYno4Y2hkbXdJL0x4RUdOTGYyK0xnQmdCKzNtTDlNaVZybkR4NUVuVjFkWmd3WVFKWUxCYXFxcXJ3MjIrLzRlbW5uelpZTWdsb2wxY0IybVdYRFNtVlNyaTRXRGFqSVJBSWpKWmdtanQ3WjByOXBWczZmLy83MzFGWFYyYzA4OVpjc1JkVGp6ZTFiTFExMlByMTZjeDJwK1NEQVRBN3NxdTloMksxNE9CZ3hNZkgyK3lvZ0pTVUZMT1dWNXJqM0xsenFLbXBhWFEyU3lhVG1ReHZ1Ym01V0xWcUZjUmlNVDcvL1BOR2p4Q1FTQ1RZdG0wYkxsMjZoTWpJU0N4ZXZOam0rLzkwR3U0QjNMdDNMM2c4SHFaTm0yYnlaOTNldlhzTjl1a1IyNkh3MW80RmlSNSsycHNuTTE0NjJCZyttMnRSbVhzVm80YTYza0hpYWthRFNwVWNSVFVWK0UvT1NkeXNLc1Myb2ZPTXd0dUpvbXNJRm5taHA3TS9OdDQ4aVBzSzdjRzZ0NlgzY1Z0NjMrejcxMWVrcU1RL012WmhoRWNvS2xVMUp2ZnVoVG43b2d0Zk81WmR1V2VOSHYvdDNoWDhkdStLL3V1eFB2MndNUFRKRm8ySEVOSTR0VnFOSjRiNzQrQ3g3RWJiMUE5d0xRMXVBUERFY0gvOU1qNXIvUDc3NzNCd2NNRFlzV01CQUljT0hVSmlZaUxFWWpFbVRweG8wUGJtVGUyc3ZxNGFuRTV0YlMwMEdvM2R5MldiT29oWFY5VEZGbFhmZE9ldk9UazF2ZlNjdEQxN0x4UmdXTEFMZ2oyRnpUZHU0OFJpTVVKQ1FscFVJYktoOVBSMGhJU0UyQ1IwS0JRSzdOdTNEMEZCUVFnUER6ZDZuR0VZeUdReWt4OSt1THU3SXlJaUFuUG16SUd6czdQUjR6Tm16TURKa3lleFlNRUNDQVFDTEZ5NEVPUEdqV3R4eFYxTFhiOStIWHYzN3NYVFR6L2Q2SWRVMWRYVkpzZE9yRWZoclIzVFZXMEVnTCtrNWgrRXUzN1FpODAzcW1mM25iUDZ3aU02bjEvN0gyNVZGemJ5aklmK2szMFNBQ3c2Wk5zY3lTVlpqVDUyc1RRYlNYZVNNY3k5T3k2VS9XWFQreEpDektmUmFEQ2tuM2VqKzk1MGRBSHVoYW05c090L055d09ibUloRDBQNmVVT2pzUzY4WGJseUJYZnYzc1hFaVJQMWI5N0dqeCtQcEtRay9QcnJyd2JoN2ZidDI2aXNyRVJRVUpEUko5MjZRZ0lkZlZhb3FUMS9wTzM2cTFpT0szZXJzSDVHbitZYnR4T1RKMC9HbmoxN3JBNXZlL2Jzc2NrTW5sS3B4UHIxNjVHZm40ODFhOWFZYkpPYm00dmEybHFUTS9kT1RrNUd5NWhsTWhuUzB0Snc2dFFwWEx4NEVYdytINU1tVFdwMDVxdTFuRGx6Qmx1MmJFRllXQmhlZU9FRmsyMlVTaVZLU2tyTUxpUkRMRVBoclIzcjQvTHdVTTJNaXNiUCttZ041Z1EzNEdGbzQ3STRlTXJQTmt0R3o1ZGtvclMydXNrMnFhVlpTQzF0UE9BUlFoNE5Sd2MyWmsvdGlXOTJwemZaVGlwVFlmc3U4NDRCYVdqMjFKNXdkR0JEcGJJdXZQM3d3dzlnczlrR0phM2QzTnd3WXNRSW5EdDNEaGtaR2ZxOUhXZk9uQUVBaytkTDFkWnFDeHcxVllqQWxOcmFXcU1LY3VhV0c3Y0hYZkdDcHZiaTJGSjdlMzNhcWoxLzVJTUZZUG9RNDlEUVh2WHIxdytwcWFsSVRFdzBxeWlKS1ltSmlTM2FpOW5RclZ1M3NIWHJWdVRsNVdIaHdvWDZ5bzRIRHg0RWg4T0JRQ0NBVXFuRWdRTUg0T3pzYkhLL21GS3BSR0ZoSWZMejg1R1ZsWVhNekV6Y3VuVUxhclVhM2J0M3g5eTVjekY2OU9nV3pYcWZPM2NPNjlhdE0vbll4eDkvYkhSdHk1WXRDQWdJd1BYcjE1R1VsSVFyVjY1ZzFLaFJXTFJva2Y0RHFzT0hENFBGWWtFb0ZJTE5adVBreVpOUXE5WE43aHNtTFVQaHpRWWNPWHgwRjV0ZWoxeWZsNFB0UHAzMGMzU0ZyNFAya3haSmJSV0thNnZNZnU3eG9neFVXM0R1V2YxcWpTMGxZSE14SjhSMEtXbEwzWkdWTkJuZUp2Z053RWpQc0VZZmIwaklzVzVwVTZEUUF6TzZqY0RCZ2t1NGFZUFhpcENPUktWU1lYWnNPSGIvNzJhVHMyOHRKUmJ5TURzMjNPbzM4U2RQbmtSNmVqb2VmL3h4b3pBeWNlSkVuRHQzRG9jT0hVTGZ2bjJoVUNodzdOZ3hBS1lyd09rQ2hqbkxKdXNYV1ZtMmJKazEzOElqcGRGbzlHZXlOU3dpWXV2NzZMU24xNmN0UzB3dHdPUGg3dkIwNmxqRkpPYk5tNGZGaXhmRHk4c0xNVEV4RmozMzJMRmpTRWxKUVh4OHZGVmoyTDE3TjVLU2t1RGg0WUdQUHZvSWd3WU4wajkyNWNvVlhMNThHV3ExR213Mkd3RUJBVmkyYkpuSlBXbzdkdXpBZ1FNSHdHS3g0T3ZyaS9Ed2NJd1pNd1lSRVJGV0wzbnUzYnMzVnE1Y2FYWjdUMDlQYk55NEVhZE9uVUpBUUFDV0wxK09FU05HR0xSSlNVbkI1Y3VYOVY5N2UzdGp5Wklsait5RG5jNkd3cHNOaERyNVlzTWc4OHJlMjhvb3o0ZnJwL2xzTGh3NFBDalU1cjE1K1RuL29zbnkrbytLbXRHWWRlQjNmVndXMit6cWxFNWNSemh4SDgwR2VrQmJJR1dVUnpoR2VZVGo2OXRIY1BqZTFVZDJiMExhQXg1WGcvZitiMGlUQjNLMzFPcTNoNFBIMWNDYVdpWHA2ZW5ZdkhrekFPMFpSZDkvL3owcUt5dFJYbDZPc3JJeS9mTEE1T1JrbEpXVjRjU0pFNml1cnNhZ1FZUFF0YXR4d1FkZFJiYW1Dbm5vOXNQVTFkWHBTKzJQSERteTBVL1NQVDA5Vy80TjFyTnk1VXFiRkhZNWUvWXNLaW9xRUJZVzFpb0ZFdXoxK25SMGFYbVZ5Q21SNDcwSlBldzlsRllSRnhlSHpaczNJemMzRnpObnpteDI3NXBVS2tWQ1FnSmtNaG5pNHVLc3Z2L2t5WlBoNnVxS21KZ1lvMHFMdXNERU1Bd1lodEh2UHpWbCt2VHBHRHQyTFB6OS9XMnkvUHFkZDk3Ui85N1YxZFhpTTlobXpacUZNV1BHWU9EQWdTYjMxWDMwMFVmUWFEVDZZR3JKOFNIRWNoVGUyaUVXZ0hFKy9mVmZkK0VKOFZ6QWNPek1QV08vUVZuZ3JPUW12cngxeUtMblRQWWZiUGJNM1lXeXY1QlNrbWwyMzcyN0JDREd1K1ZsZ2VzWGFwR3FGRTIwSktSelloZ0dFNThJUkdHUnRObmxrNVo0ZlhZL1JBMzF0WHJXemQvZlh4OW9mdnZ0Ti8xMUxwY0xWMWRYZUhsNXdjM05EZG5aMmZqeHh4OXg1TWdSQUkyZmJWUlpXUWtBUnRVcFZTb1Y2dXJxVUZaV2hnVUxGcUNzckF3dnZmUVNmSDE5TVhyMGFMejAwa3V0SGtKc2NSYmEvZnYzOWVYNVkyTmpyZTVQcHkyOFBoM2QzZ3VGNEhGWUhXckpaSDFpc1JqdnYvOCs5dS9manlWTGxtREVpQkdJam80MldncVprNU9ENDhlUEl6azVHYkd4c1RiN2Mrems1SVNubm5xcXlUWXNGcXZad2lKZHVuUnBVM3RKZlgxOTRldnIyMlFiTnB2ZFpDQWx0a1BoelFadVZCWGdpeHNIbW0wWDZSR0sxN3BiTnBWdnlralBjSGdLREN2NFRPMDZGSCtVM2tabTlUMnIrMi92Y3FVU0hDKzZablo3Tm90dFZYaHo1VC84MUxsVTJmUmVQRUk2SzZWU2lYa3p0WHMvYkJIZ1hwL2REL05tOXRZZkVtc05OemMzTEZ5NEVDcVZDcDZlbm5CM2Q0ZTd1N3RCcGJTeXNqSmN2MzRkUC8vOE14UUtCYUtpb3RDclZ5OEFnRnd1MXdjMWxVcWxEM2NCQVFFRzk4bkt5Z0xETUpCS3BSQUlCRmk4ZURHaW83WEhtb3dhTmNyczhVb2tFZ0RtTGN1MHRkemNYSHo2NmFlb3FLakFzR0hEbWowNDJCSWQ0ZlZweXhnR1NFekp4L2crWGhBSk92Yk1TR3hzTEtLam8vWDc0TEt6cy9XQmlXRVloSVNFSURJeTBxelpPVUxhR2dwdlZ2ZzUvd0pjK0NKSUZGVW9WVXFiYlgrMS9BNytsWDBDQUZCdVJudFQyR0JoVnJlSC80Z2RLOHJBR084KzRMRFlXTjU3S2xaYzNZMGlSV1dMK2lZdFUvKzhQWHJ0Q1dtY0xzRDVlWXV4WWZ2RkZ1MkJFd3Q1V1AzMmNFUU45YlZKY05QUkhRM1FHQmNYRnlRbkp5TXpNeE51Ym01NDdiWFg5SSs5OTk1N0tDMHRoVkFvaEZ3dWgwS2hBSS9ITXlwbW9pdHk0dWZuaCtYTGw1dTFWMnpUcGszSXljbUJTQ1FDajhkRFZWVVY3dHk1QTFkWDEwZGFZUTdRSHFQdzNYZmZvYmEyRnIxNzl6WllpbVVMN2YzMWFldU8zNUJBSWxWaXh0Q09PZXZXa0Znc1JreE1qTVg3M3docDZ5aThXZUdNNUtaRjdRdHF5bEJRVUdiVlBhY0ZESU8vb3hzQW9Gd3B3emUzajZKY0tjVnpBY1BoeWhmaHN3R3o4ZG4xbjVCVjNiSnoxSWhXL1QwaGZBNFhNblZ0bzIzOWhkcXpsT1RxV3BRclphMCtOa0xhTTZWU2lYR2pmUEZFNUJUczNuL0w3RUltWWlFUHM2ZjJ4T3pZY1BDNG1rZGVaYkNpb2dJWkdSbmc4WGg0NzczM0RKWTBoWWFHNHQ2OWUvcTlidjcrL25qMTFWZU55bVEvLy96enFLcXF3dno1ODgydUV1ZnA2WW1USjA4YVhQUHg4Y0g4K2ZPdC9JNHM1K1RrQktWU2lhaW9LTHoxMWxzMm45bHE3NjlQVzdjak9SOU9BZzRtRDZBaUVvUzBaeFRlMnBGZ2tTZG1kaHVwLy9xSHV5bFFhdXF3Ty9jc0FvVWVHT2JlUXgvZ0RoWmN3by81ZjZES2dxcVNIWVdId0FtOW5QM05idS9yNEdwMHJhWmU4WmNna1dlam9ZekRZaVBjV2JzTy9LNnMxTUtSRXRJNU1Rd0RMa2VOdVRONllYWnNPQzZtRitGa1NnRUtpNlRJekM2SFZLNkNXTWhEV0lnci9MekZlR0s0UDRiMDgzNXdISURLcXVJa0xlWG01b2JWcTFmai92Mzc2TlBIOEh5c3Q5OStHMisvL1RZWWhvRkdvMmwwczM2WExsMndkT2xTaSs3NzRvc3Y0c1VYdFdkejZpb3YybXRmeVlnUkk3Qng0MGFFaElTWS9aeU5HemVhM2JhOXZ6NXRXVlZOSFg1T3U0YzVqd1ZDd0tQWGg1RDJqTUtibVY0TkdRT2xwcTVWN3hIbTNQaG0wQzQ4SVZiMG1RYmVnNHFMMmRKaS9GWjRCUURBQUZoLzR3RGU3amtKSXozQ3dHR3hNYVhyVUV6MGowQmFXUTcrck1pREUvZmhlVU9PWEQ0Y09YeW9HUTAwak9IeDJTeG85NEJ4V0d5d1dTeHdXUnp3MkJ6dzJWeHdXUndVS3lxaDBCaCs0czFqY2ZSRk8xUm1ISkxyN2VDQzBWNjl6WHRSSGpEbktBYWRNZDU5TU1iYnVzTkg4K1VQZzlpcklXTlFkZXNRY3FURkJvZU51L0pGZUNub2NmMVJBMzlXM0xIcW5vUjBOaXFWQ2x3T01ETENDMUZEZmNGaXNRemVlR3MwR2pBTUE3VmFEWTFHYmZVNWJ0WnE3Z3dvRm92VnFsWFcya0lvc1NTNFBXcHQ0ZlZwcTNZbTM0Vkt6ZUMxMGRZWHJDR0UyQmVGTnpNOTd0WExidmQyNFFueGNmOForaUlsZFl3Ry84dzZiQkFrNmhnMTF0L1lqNmY5SXZCQ2NCUWMyRHp3V0J3TWMrK0JZZTZHSllFL0h6QzdSZU9vWTlSNEpmbWZBSUQ1UGNaQnpIT0FXcU5Cb01nRGpoeHRTZHhTTTg2YjYrbnNoNTdPYlh2Ti9mWEtmRWhxcStBcGNFYUEwTDNab3lDVW1qcWNLcjd4aUVaSFNNZWkwV2dNenZNaWhOaldmODdkUlVSZ0YvVHlwZUljaExSM0ZON01WS3RSb2JWWDZuQlpISEJaeHA4Y1R2S1BRS0R3NGFHTS84NCtnYitrUlNiN09GaDRHV2NrTnpIWmZ6Q2U4T29OZDRGNSt3Yk1jYVU4VjcvM3k5dlJCUU5kakRlVG43ZWdSSDlyK1NuL0QreTlZLzU1VW1POCsrRDFIb2JGQ2pSZ3NQSG1RWHpRNXhtSTY4MmFmMHphQUFBZ0FFbEVRVlJhbWxLalZtSmIxaEVVMUZpM241RVFRZ2l4dGVTL3luQ3RzQnFiWi9lejkxQUlJVFpBNGMxTTgvLzRGaFVxZWF2ZVkyN0lHRHp0UDlqbytnOTVxWGpNc3hkOEhMcmc2UDEwSENwTWE3S2ZTcFVjTzNQUFlHZnVHUVFLUGREZHlSdStEaTRRY2dVUWNMUXpjbHcyQnp3V0Ird0h5eVBaTERhMHNiSCsyU01NTkhod29DUVkvUHBnbVNZQTNLc3BOd2h2RlNvNS9wdVhqQnRWQmMxK24yY2tOL0RWcmQrYWJWZmZSUDhJdkJJODJxeTJkUnFOMGRMT3BqUjJZUGpOcWtJc3VQQWRJdDE3d011aGk5RWg0VXBOSFlvVUZiaGNudE1wOXhZU1FnaHArNzQ2bWdPeGdJUFprZWJ2QmJlbGduSUZTcVZLVk5iVVFhNnNnMEtsUVkxS0RZVktvLzI5VWcyRlNnMk5QVGF6a2pidmc2ZkQ3RDJFTm9mQ1d6dFFxMUZoODYxRG1PQTdFUC9NT216UmMvUGtKY2lUbDloOFRMdHl6MkIvL2tWb0dBMXExQ3BVMTVrZlhqUU0wMmhnYXZ3NXpTK3BldmZ5RHJEQWd0cU10dlVkdlorT28vZE5uenNsclZQZ1dGR0dSZjIxdHJTOFNnd0tiRHVIZHhKQ0NHbWJDaXNVT0hEMVBoYVBEWUVqMzdiN01hdHE2cEF0a2VGT2FRMXlTK1RJbHNpUVYxYURvcXBhbEVxVktKT3BJRmZhZDU4cWFmOG92QmxqeVdTeWR2ZFJ4d3VYL3ZsSTdzTmxzZld6TFpiTTVCRFNtdjczblhiR3M1dTdJN3A3aWhEaUtVUjNMekhDZlVRSThSUWgxRnZVVEErRUVFSTZnNy8vOXpxMm44ekY3Yy9Id3RPSmIxVmZCZVVLbk1rcXhZa2JKVGliVlliY1VzUFZTQ0krQnlHZVF2aDBjWUM3bUFkM0VSOGVUZ0s0aS9uYS8wUjhPUERZY09DeDRjam5hSC9sYVg4VkNXZ3VnUkJ6MGQrV0p0UXhHdFJaT0l0RHlLTnlwN1FHZDBwcmNMekJjWU1jRmd1QjdvN283aWxFZHk4UlFyM0Y2TzRsUW5kUEVicTVPNExMWVpudWtCQkNTSWRSWEZXTGhETjNNSDJvWDR1RFc3WkVqbitmdllPZjArN2pMNGsyckFXNE9pS2ltek5lSGhXQVlFOGhnajJFQ1BJUXdrTnNYVGdraEppSHdoc2g3UTNEMU51YWFCekUxQXlEbkJJNWNrcmtPSHJEZU1sc3NJY2plbmlKMGQxVGlHNGVJZ1M2T3lMQTFRR0I3a0tyUDVrbGhCRFNOcXo5OVRaVWRRemVuMlRac2pOWnJSci92VmlJSGVmdklqVzdIQUd1anBnOTNCK1JJYTRZRnV3S1Z4R3ZsVVpNQ0RFSGhUZEMyaHVXaVpremhnVkFOMHZNTXBYcDlISkthcEJUVW9NakpoNXo1SEhRMWRVQmdlNk9DSFJ6UkRjUElRTGNIQkhvSmtTQW13TUMzQnh0OEEwUVFnaHBUUVhsQ2lTY3VZTlhIZ3RBaUtmUXJPZlVLTlhZY2p3SEd3Ly9CWldhd1pSQjN2Z29OaHlQaDdtYi9HZUhFR0lmRk40STZRaFlEQnBQYkErQ0hRUFR3YStlR3BVYVdjVXlaQlhMVEQ3T1piUGc3K3FBQUZkSGJjQnoxd2E3UUhkSGRIUFhCandlaHc3S0pZUVFlM292S1FOY05oc3J6U2oyb0ZKcjhPK3pkL0g1b1N3RXVqbmkwMmQ2WWVZd2Y0Z0ZyWGZnUENHazVTaThFZEt1TVE5Q21lNXJVK0hzUVFPVER6Mm9WOFJpUFZpTzJYUzRxOU13K3IxMnVHMjZqYmV6QUVFZVF2aTdDQkRzSVVKWE44Y0hzM2VPQ1BZVVFtamppbWVFRUVJZVNqaVRoLzFYaS9ERnpMN3djaFkwMm81aGdLUUxCZmowUUNiVUdnYi9tVHNJajRlNVA4S1JFa0phZ3NJYkllMWEwMHNrRFJpRVBBWjRjTEtmL3BwUmNHUFZDM2VNZG1tbUdmY3FxcXBGVVZWdG80K0wrQng0T1BIaDZTU0FweE1mbms1OGVEc0w0QzdXZlMyQXA1Z1BEeWMrL0Z5YVBpQ2RFRUxJUTFmeUt2RnVVZ1ppQjNoai9oUGRHbTMzK3pVSlB0aDNIZGZ2U2JGa1hBaFdQaDFtODZNRUNDR3RnOEliSVowRnErRVhUTk5oakdIcXRYblFIaXp0TDJoUU5LV3BWWnNOeUpScXlIU3pkMmJvNHNpRmgxZ2I4cnljSGJTL09nbmc4U0Q4YVgvUDE3Y2hoSkRPcUZ5bXduUC92SUF3YnpFUzVnd3kyZWF2WWprVzdmNFRKMitWb245WFp5Uy9INFgrQWM2UGVLU0VFR3RRZUNPa25aRnRtNFRpcWxxVVNKVW9sYW9ncWRiOVhvbmlLb1grdXU3YS9TWm13WnFrRDIyNnIxbW1yNXY0MHBZcWErcFFXVk9uTDFQZEhGMkk4OVFIT2dHOG5iWG5EdW5DbjI2R3I0c2ovUWdraExSL2VhVTFpTjJjQ2xtdEdpZitQdFJvZWJxMFZvMVBmcjZKYjA3ZmdaTURGMS9PNm9jNWp3V0F3NlpLSklTME4vVE9oWkIyeU10WjBPUmVob2FxYXVwUUlsV2k1RUhRSzVFcThVZDJPY3JsS2xUby82dER1VnlKeXBxNlZoeDU2OU45ZnpmdW1kZGVMT0JBTE9CQ0pPQkE3TUNGV01DQlNNQ0ZpSy85V3NqWFBpNTIwUDZudXk3aVAyZ240QmhjcDBCSUNIbVVUdDBxeGF6dEYrRXE1T1Brc2xFR1ZZR3ZGVlRqbTFPNVNQcWpBRFVxRGVaRkJlS2pLVDNoVEQrbkNHbTM2Rzh2SVoyQXN5TVh6bzVjZzVMUmZ4c1owR2o3Q3JrSzVUSVZLbXJxQlR1WlV2djFnK3ZsTW0zUXE2Z1hBRXRscWtmeDdkaVV0RllOYWEzYTV2MjZpWGdROFkzRDNjTlF5SWFUQXc5Y0Rnc2NOZ3RjTnJ2ZTc3Vy82bjVmdjQzMk92UnQ2aitQd3dLNEhMYlI4emlzQjIwNUQvdm1jdGpnc2xsZ3MwQjdYUWhwaHk3ZnFjVGFRMW40NWM4aWpPdmppZTlmR3d5eGdJT1U3SEpjeUtsQTBoOEZTTXVyQkFCRTkvVEFGOC8zUlppM3lNNmpKb1JZaThJYkljU0lpNUFIRjJITERtS1YxYXIxWWE2eTVzRnNucndPRlRVcVZNcFZxS3BSUWFaVVE2cW9nNnhXRFdtdDhhOWw3VEFFTmxRbVUzV0k3NE1RWWl3cTFCMi92VFA4a2Q4M3QwU09QL09yc1BId1g3aVFXd0V3d0xORC9PQXE1R0xpcG1SY3VsT3BiK3ZuNG9CRk1jR1lPY3dmQXdPN1BQS3hFa0phQjBzbWt6SDJIb1NsWHJqMFQzc1BnUkM3MlRYNERYc1A0WkdwcktuVGhyd0hZVSt1QzMzMXY2NnRRNDFTYlJBSzVVcU52cDNzUVNpVTFkYWhvcDB2Q1NXRS9ILzI3and1cW5wLy9QanJ6RERzS2k2SUd5b3VZQ0l1cUJldHJOUXN5OXhhdEc3ZWE2bDFNMXdvcjFmTk5iK2l1VjljV243SzdWNnpFTy9Wcmt1M0xNVTBGV2pEQWpQUkZQY1FkMlpnR0pnNXZ6OEdSa1pRR1dhVTdmMThQTVRPWjg1NW44OU1PczU3UHN1N2NsQlU3dWw2TVJVTFpndkYxaHdYYlNKMVEyQmRMMEtiMXVLaDRQbzhIRkpmRWpZaHFpa1plUk5DVkZwMXZPN09HakpEbnBtOEFndkdmRE41K1JieUNpeTJZMU9CYW0wdjFuYnpPZmxtQ3dWbWxRS0xpdG1pVW1DMlVHQlJzYWdVdGxzSzI5Vmk3WlppNXhmK2JyRitJTFArdHpWTzBYOFh4VEtyYW9sckxhcTFvTG9Rb2daUVZCUlZnMWFqWXJibGE5Yi82TkMwRnYzREFwajZSQnVaL2l4RURTSEpteENpeHZIeDBPTGpvUVhLTnpWVUNDRXF5dW5MdWV4SXU4RE9YN0xZL2V0RmxueHhqTmk5Si9uTEl5Mkk3Tk9LZWo3eXZpWkVkU2JUSm9Xb1ltclN0RWtoaEJDM1ppcXdzUFZnSnYvNDVpUjcweS9oNDZIbG8xZTY4bGlvZjBWM1RRaHhsMmdxdWdOQ0NDR0VFTUp4N200YW51M1dtUCs5MFlPRGJ6OUNoNmExR2JycVcyWnNQbHpSWFJOQzNDV1N2QWtoaEJCQ1ZIRnRHdnF3YS9MOVRIMnlEY3UvT3M3VHE3NnQ2QzRKSWU2Q0twbTgxWGJ6dXZOSlFsUkQ4bWRmQ0NIRTdjd2NHTUxteU83c09KUWxDWndRMVZDVlRONWFlRGVvNkM0SVVTSGt6NzRRUW9nN2VieERRejU1dFN0Zkhzb2ljdjNQRmQwZElZUUxWYzNrelVzK3dJcWFTZjdzQ3lHRUtJdkJYUm94ZTNBSS85eC9tZzNmbnEzbzdnZ2hYS1JLSm04UE4yaUhtMUlsdXk1RXVXa1ZEYjBiM0ZmUjNSQkNDRkZGVE83Zmh2NGRHaEs1L21kT1hNeXA2TzRJSVZ5Z1NwWUtBTmgwN2pzMm4vK3VvcnNoeEQwenZHa1BCalVLcitodUNDR0VxRUt5alFWMG1mTTFUZnc4K1hyS0EyZ1VwYUs3ZEUvbzlYb09IVHBFVWxJU1dWbFpwS2FtQWhBV0ZvYS92ejg5ZXZRZ0lpS2lRdnFtcWlwS0Rmbi9JRnl2eWc1ZkRXb1VUbU1QdjRydWhoRDNSQXV2Qmp3VjBMbWl1eUdFRUtLS3FlWHBSdXpMWGZqaDVEV1dmM204b3J0elQremF0WXZwMDZlVG1wcEtuejU5bURkdkhsdTJiQUVnTlRXVmhJUUU1cytmenl1dnZFSkNRc0pkN1V0aVlpS2ZmLzQ1cW1vZEsvbnFxNitJaW9yQ2JEYVhPMlowZERTTEZ5OTI2SnBMbHk0eFo4NGNEaDkydm96RTVzMmJtVGx6SnZuNStVN0hFbzV6cStnT2xKZE9vMlZVaTRlSlR0OVMwVjBSNHE1U1VIaTFaVzgwTWxWWUNDRkVPVHdjVXAvWGU3ZGs3dFlqUEJicVQxaXoyaFhkcGJ0Q3I5Y1RHeHVMd1dBZ09qb2FYMS9mMjU1LzRjSUZZbUppU0UxTlpmVG8wWGM4MzFIWHIxL252ZmZlbzIzYnRqenh4Qk1BdEczYmxveU1EQklTRXVqWHI5OGRZeVFuSjFPblRoM2F0V3RuYTdOWUxBNG5mN3QyN1NJbEpZV1hYbnFKSTBlT2tKT1RnOEZnUUsvWGs1MmRqVjZ2NTlxMWExeTllcFdyVjY5eTVjb1YrdlhyeDRnUkkremluRHQzanZqNGVEcDE2c1RKa3lkdmUwK2RUa2VMRmkwYzZxZTRzeXFidkFHMHI5V1VmNFcveHFaejM3TDk5eFFzVk1rWm9FS1VTb1BDa3dHZGVhNXBoS3p4RkVJSTRaUzNoN1JqOHcvbkdmUFBneVJOZjRqcU9HdHZ3WUlGUkVSRU1HalFJSWV1UzBoSUlDc3JpM256NXJtMFArKy8vejU1ZVhtODl0cHJ0cmFXTFZ2eTRJTVBzbjc5ZXJwMjdVcTlldlZ1R3lNK1BwNlFrQkM3NUEzZzh1WExKQ1VsbFRpL1FZTUd0R25UeHE3TllyR3djK2RPd3NQRGFkbXlKUysvL0RLWEwxOEdyQW1XaDRjSGVyMmVsaTFiMHFoUkk0S0RnL0h6OHl0eFQ2UFJ5TUtGQ3pFYWpSdzhlSkNmZnZycGx2MDJHbzAwYTlhTTFhdFgzL2I1Q2NkVjZlUU53RTNSTUx4cER4Nm9IOHhQMTA1eFZIK2VZNFlMWE1rM1ZIVFhoSEJZWFowUGJYd2Ewc2EzTVozck5LZVo1KzNmMUlVUVFvaXk4SGJYc21SNEtDUFcvTWcvOXAxaWRLL21GZDBsbDFxN2RpMUJRVUVPSjI1RlVsTlRXYnQyTFdQR2pIRkpmejc5OUZQMjc5L1B1SEhqOFBmM3QzdHN6Smd4UkVWRnNYRGhRcUtqbzNGemMvemorTkdqUjFtK2ZIbUo5cDQ5ZXhJVkZXWFh0bS9mUGpJek0zbnp6VGNCV0xKa0NWcXRGaDhmSDNRNkhjZU9IV1BTcEVtTUhEbVM4UERTMTlhYlRDYm16NTlQZG5ZMmpSbzFva1dMRmt5ZVBCbWRUbWQzbnNGZ1lNV0tGU1FuSnpOOCtIQ0huNWU0c3lxZnZCVnA1bG5QK2tGWDFnVlZhcGFUeHpFc21HNDlVRUZSY01sNHFZcUtndlZyUkkrbm5zWDlxV2RjRUZVSUlZU29Qb2FHTithUmtQck0vUFF3ejNaclFoMnY2dkV4TURNems5VFVWR0ppWXB5S3MyM2JOZ1lPSEVoQVFJQlRjUTRjT01DNmRldm8wNmRQcVZNajY5YXRTMVJVRkhQbXpHSEJnZ1ZNbmp3WlQwOVBoKzRSRVJIQjFLbFQ3M2llcXFwczJyU0oxcTFiMjBiUzZ0ZXY3OUM5c3JPeldiaHdJYWRPblNJNk9ocDNkM2VtVEpuQ3JGbXptRGh4SW8wYU5RSWdKU1dGRHo3NGdPdlhyek5qeGd5NmRldm0wSDFFMmNoY0xIRlBhVnEwd3EzTEg2d0hMa3JjQ2tQWm1MN2FocHA5M1VXUmhSQkNpT29qNW85aFhNc3RZT3AvRGxWMFYxd21OamJXWlNObXNiR3hUbDJmbUpqSWtpVkxDQTBOWmV6WXNiYzhyMHVYTGt5WU1JRWZmdmlCYWRPbWtabVo2ZFI5YnlVaElZR01qQXk4dkx6S0hXUDE2dFZrWm1ZU0hSMU5ZR0FnQVFFQnRnMVR4bzBieDdwMTY1Z3hZd1p6NXN5aGFkT21yRml4UWhLM3U2aDZmT1VpcWhUUEljK2pQL2c5cUJiQW1uZzVuOFFwcUVXeDh2TEkyL3d4bmlOdi9hWXBoQkJDMUVSdEd2cnd0LzV0V1BURk1VYmUzNXdlcmV0V2RKZWNkdno0Y2NMQ3dsd1NLems1dWR6WGJ0cTBpWTgrK29pMmJkc3lmZnAwM04zZGIzdCszNzU5MGVsMHhNVEVFQmtaeWROUFA4MHp6enpEM3IxN2JjbmM1Y3VYU1U5UFovMzY5YmJyenA0OWkxYXJ0V3U3MmVPUFA0NjN0emZyMXEwcjkvTXA4dnJycjJNMm02bGI5OGFmbGZ6OGZMcDE2OGJSbzBmWnRHa1RBTTJiTitmUlJ4L0Z3OFBENlh1S1c1UGtUZHh6U2tCamRBODhRdjQrNi9hOGxtSlRIcDJLVzVTOUFmbEozK0RlN3lrMFRRS2RqaXVFRUVKVUoxT2ZiTXUvdnovSGErdCs0cnRaRDZIVFZ0MkpXS21wcWZUbzBjUGxNUjFOQnJPeXN0aThlVFBkdW5WanlKQWhuRDE3dGt6WHRXblRocVZMbDdKOCtYSU9IRGpBd0lFRHljek01TlNwVXdBRUJ3Y0QySTdCbWlUZDNIWXpvOUhJeHg5L1RINStQaDA3ZHNSaXNUajBmSXJUYXJXY1AzK2V4TVJFMHRQVFNVdExJeXNyaTRDQUFBWU5Ha1N2WHIzSXlNaGc5KzdkTEY2OEdMUFpUSk1tVFFnTURLUng0OGI0K2ZuUnExY3ZHalJvVU80K2lCdXFiSkZ1VWJXcDE2K2huejRlYkRWQ2ltVmVMcUp0Rll6MzM5NTJhVXdoaEJDaU90aWJmb2tubGljeFozQUlrL3UzdWZNRmxkVFdyVnN4R0F5ODhNSUxkengzOE9EQlpZbzVldlRvY20xOGN2cjBhWm8yYmNxd1ljUEtYQU10SWlLQ3Q5NTZpL3o4ZlBSNnZkM29WaEc5WG05WHhtRGF0R2wwNmRLRlljT0czVEx1bVRObmlJeU1KREl5a3JTME5DNWR1a1IwZERRclY2NWszNzU5ZHVkYUxCWk1KaE02blE2dFZtdjMyTkNoUTRtUGo4ZGlzZURuNTBkSVNBaWhvYUYwN3R5WjVPUmswdExTbUR0M3J1MzhuSndjRGgwNnhPSERoemwrL0RobnpwekIzOStmNk9ob05KcXEreVZCWlNJamI2SkNLTFhyNFA3b0FFeWYveGNBVlZWUUZPY1RPQVZRQzhPWWo2ZVR2eThCM1lOOW5PNnZFRUlJVVowOEZGeWY1N28xWWNGblIzbTJheE9DL0wwcnVrdmxZakFZYU5pd1labk9mZjc1NSs5NHpva1RKekFZeXJkamVXQ2dkYmJQQng5OFlDdkt2V2JOR3M2ZE84ZnMyYk5Mbkw5bzBTTGJSaVU2bmE3VXhDMHJLNHVwVTZmU3YzOS9ubnZ1T1FDdVhidEdibTV1aVhQVDA5TnAxYW9WYm01dU5HblNoTUdEQi9QWVk0K1JscFptTzZkUG56NjBiOS9lN3JvTEZ5NndZY01Hbm56eXlSSjEyWUtEZ3drUEQ2ZCsvZm9sTmpxSmk0c3IwUWR2YjIrNmQrOU85KzdkUzc1QXdpVWtlUk1WeHIzL1lFeDd2b0ljZzh2cXphaGdsLzhaTjMyTXJuTjM4SzNsbWhzSUlZUVExY1RDNTlyemVXb21vejVNSVdIeUExV3k5cHVQanc4WExsd28wN2xsR1oyTGk0dkR4OGZIcVQ0VlQzSXVYYnBFNDhhTlM1MHlhRGFiYjd2TDVOV3JWNWsxYXhZQXZYcjF1dTA5VTFKU2lJNk9ac0NBQWJ6ODhzdG9OQnBHalJwVjRyelEwRkJDUTBQdDJvNGRPOGFHRFJ2bzNMbnpMVXNGdlBIR0c1dzdkODZ1eldReUFkeXlKRUNIRGgyWU9YUG1iZnN0SENmSm02Z3dpb2NuSGdPZUllL2ZoWXRwWFZRNlFBRXNoYitUbTBQdXY5Zmg5WEtrazFHRkVFS0k2aVdndGdmTG4rL0FLLy82aVNVN2psWEo2Wk5CUVVGT2JUSnlNNFBCUUljT0hWd1N5MlF5Y2ViTUdicDI3VnJxNDNsNWViZE0zakl6TTVrelp3NUdvNUg1OCtmYnR1TXZ6ZmJ0MjRtTmphVjU4K1lNSFRyVUpYMi8yYWhSb3pBYWpiYmo3T3hzWW1KaUdESmtTS212VjF4YzNCMDNiQkhsSTVOUFJZVnlmNlFmaWw5aElXcEZzVTB6Y0lZS2FJcUZLVWplaC9uSUwwN0hGVUlJSWFxYlAvWm94dEF1alppM0xaMkRwNjVWZEhjY0ZoUVVSRkpTa3N2aUpTVWxFUlFVNUpKWSsvZnZKemMzOTVhaldRYURvZFRrTFNNamc4bVRKNk1vQ3UrODh3Nk5HemN1OWZxc3JDem16cDNMbWpWcjZONjlPL1BuejhmUHo4OGxmYjlaV0ZpWWJUcGs5KzdkdVhqeElqcWRqcUZEaDlxMUYvM1NhclYyNi9TRTYwanlKaXFXMWcyUG9jV25NU2pXWFNPZHBOb1d2MWtaUC9vQXpBWE9CeFpDQ0NHcW1mZiszSWxHZFR3WXNlWkhESGxWNjk5S1gxOWZXclZxUldwcXF0T3hVbE5UYWRXcWxVdVNEcVBSeUtaTm0yalpzaVVoSVNFbEhsZFZGWVBCVUdyOXRmcjE2eE1lSHM0Nzc3eFRhc0h3WWNPR2NlTEVDY2FPSGN1UkkwZUlqSXhrMnJScFRrLzNMS3RmZnZtRmpSczM4dFJUVDkweVdjek96cVoyN2RyM3BEODFqU1J2b3NMcEloNjhzYVcvU3d0M0s3Yjh6WEx4QXFZdnRyZ29zaEJDQ0ZGOTFQSjA0Nk14NFp5OGxNUEkyQlJjTUFubW5obzRjQ0FiTm14d09zNkdEUnZLdEM3dVRrd21FNHNYTCtiTW1UUDg1UzkvS2ZXY2pJd004dkx5YU5La1NZbkhhdFdxUlZSVWxGM3lZekFZMkxkdkg5SFIwY1RFeEhENDhHRUdEQmpBNnRXcmVleXh4MUR1MFlMRmI3NzVocmZmZnB2ZzRHQmVmUEhGVXM4eG1VeGN2SGl4ekJ2SkNNZkltamRSS1hnK080S2NGUXVzQjRwckNuZXJTdkhTM1pEMytYOXgrOE9EYVB4TGZvc2xoQkJDMUdSL2FGV1g1YytITVRFdWxlbWJEelAvbWZzcXVrdGxGaFlXUm5KeU1uRnhjZVZPdnVMaTRnZ0tDbko2eXVTUkkwZFl2WG8xcDA2ZElqSXkwcmF6NC9idDI5RnF0WGg0ZUdBeW1kaTJiUnUxYTljdWRiMll5V1RpM0xsem5EbHpocU5IajVLZW5zNlJJMGN3bTgyMGJ0MmEwYU5IOC9EREQxT3JsdU9ic2UzZnY1OUZpeGFWK3RqYmI1Y3NyN1JxMVNvQ0F3UDU1WmRmaUkrUDUrREJnenp3d0FOTW1EQUJuVTRId0k0ZE8xQVVCVzl2YnpRYURWOS8vVFZtczVsT25UbzUzRDl4WjVLOGlVcEIyNzRqMnRCT21BLzlCTnpZN3Q5NXlvMFNjZ1VGR0QvNmYzaS9LVHNmQ1NHRUVEY2I4MUJ6amwzUUU3UHpPUGMxcnNXZjdtOVcwVjBxc3pGanhqQng0a1FhTm14STM3NTlIYnAyMTY1ZEpDVWxFUk1UNDFRZlB2bmtFK0xqNDJuUW9BR3paOCttUzVjdXRzY09IanpJanovK2lObHNScVBSRUJnWXlKUXBVMHFkNnJodTNUcTJiZHVHb2lnMGJ0eVlrSkFRZXZmdVRYaDR1Tk9GcnR1M2I4K01HVFBLZkw2L3Z6L0xsaTFqejU0OUJBWUdNblhxVkhyMjdHbDNUbEpTRWovKytLUHRPQ0FnZ0tpb3FOdHVzaUxLVDRwMGkwcER2WHdKL2V3M0lkOVUyRkM0L2FTVGJoN0Y4eHdWaWU0UER6b2RWd2doaEtodUxLcktzUGUrWjBmYUJkYSsxSVhoZnlnNXJhK3kwdXYxckZpeGdvQ0FBSVlQSDM3SHRXdDZ2WjdZMkZnTUJnTVRKa3h3ZXExYmRuWTIrL2J0bzIvZnZyZmNhVkZWVlZSVnZXM0I2bXZYcm5IbHloV2FObTFxRzkycVNPZlBuK2YzMzMrbmMrZk90NXllYWJGWWJJbnB6WVcraFd0SjhpWXFGZE1YVzhqN3IzWGV1cXFxYUJURk5XdmdpaWVDUHI3VW1oY0RYbFd6SUtrUVFnaHhOK1hsVy9qejJoLzU3T2RNM3YxVFIvNThmMkJGZDhraFc3ZHVaZXZXcmZUczJaTStmZnFVbUFwNTRzUUpFaElTU0V4TVpOQ2dRUXdhTktpQ2VpcUU0eVI1RTVXTHVRRDkyMzlEdlhDK3NNRTE4eWNWck44bUZuMWpwSHZvVVR6L09OcnB1RUlJSVVSMUZSV1h5cHE5cDVnek9LVEsxWURUNi9Va0p5ZVRuSnpNOGVQSGJmLytxNnBLcTFhdGlJaUlJQ0lpUXJhekYxV09KRytpMGpIL2RvU2N4WE9zQjRVSmw4dEgzd0NmYWRGb1dyUnlSV1FoaEJDaVdscjh4VEhtYkRsQ1JLdTZ2UGVuam9RMGttUkhpSW9rcFFKRXBhTnRIWUpiUk9HYU5FVngzWmJGTjgzVHp2M1grMkN4dUNpNEVFSUlVZjFNN3QrR3hMZDZrV3N5RXpGdkwzTzIvRXF1eVZ6UjNSS2l4cEtSTjFFNTZiUEpuaGtGdVRuV1k1ZnRQbW5QNDVrWGNlLzNsT3NEQ3lHRUVOV0lSVlg1NE91VHpObnlLL1Y4M0ZrMW9pTjk3M051NTBNaGhPTWtlUk9WVnY3ZXJ6Qis4Zy9YQnk0K2ZWTG5qdS9ieTFEcTFYZjlmWVFRUW9ocTV2ZHJlYnl4SVkydEIzK25jMkJ0L3RnamtPZi8wSVQ2dnFYdnJpaUVjQzFKM2tUbHBhb1kzcG1CNWVSeDZ5R3VHWHhUVkZDNWtjQnBRenZoUFg2cUN5SUxJWVFRTmNPUjMvWDg0NXVUeEg5N2pzdUdmUHEyYjhBZmV6VGpxWTRCZUxuTFZ2RkMzQzJTdklsS3pYTDJOSVo1VTBFdFhKdm1xZ3p1cGppZW84ZWo2MzYvQ3dJTElZUVFOVWVCV1dYSG9RdXNQM0NhTDlLeVVCUUlhMWFiOE9hMTZSWlVsL0FXZm9RMDhrSGpncnF0UWdoSjNrUVZrTGZ4WDVnU3ZyQWVxQ29LQ3FwTEVyaGkweWU5ZmF6VEoydlZka0ZnSVlRUW91YkpOWm41NGVRMWtvOWY0YnNUVi9qdXhGVit2NTZIbDA1THg4RGExUExRNHVXdXhWT25zZjd1WnYzZHkxMHJ5WjBvMWZTbmdpdTZDNVdPSkcraThzc3pvcDhaaFhyOW12WDRwaTMvbmFGaVRRWkJwazhLSVlRUXJuYjZjaTdmWjF3ajdldzFMdWxOWERIa2N6VW5uNnU1QlZ3eG1MaWFrODhsUTM1RmQxTlVVb2IzQmxSMEZ5b2RTZDVFbFpELzNRR01zU3RkSGxjQnV4cHlubi82QzdvSEhuSDVmWVFRUWdnaGhIQ1cxSGtUVllLdSsvMW9nOXU3UEs1cSsyR1Z0L0dmcUZldnVQdytRZ2doaEJCQ09FdVNOMUZsZVA3cFZYQnpLOWJpb2tIallzTnZhbDRldVIrdWNrMWNJWVFRUWdnaFhFaVNOMUZsYVB3RGNIOThzTzFZVlhGWi9sWjg1MG56a1Y5dWJKQWloQkJDQ0NGRUpTSEptNmhTUFBvUFJ0T2dJUUNLNHFKZEo0dW9OekxCdkU4L1FiMlk2Y0xnUWdnaGhCQkNPRWVTTjFHMTZIUjR2dnk2N2RDYXU3bHErcVNDV3BUQTVlZVRzMmJGamZweVFnZ2hoQkJDVkRCSjNrU1ZvMjBkZ3E3ZlUzWnRyaHFBMHlpS2JRVE9jdkk0cGgzYlhCUlpDQ0dFRUVJSTUwanlKcW9rejhIRFVRSWFGeDRweFdjOE91WG1NSG5iL29QNisxblhCQmRDQ0NHRUVNSUprcnlKcXNuTkRlOVhvMEJidVB1a3dvMHBqMDVTRkFXMUtJMHpGMWluVDVyTkxva3RoQkJDQ0NGRWVVbnlKcW9zVGRQbWVBd2VWcXhGUVhGQi9xWmFJOTJZUG5uMkZIbmJOemtmV0FnaGhCQkNDQ2RJOGlhcU5QZCtUNkZ0RlF5QW9vRHFpdXpONXNaS090TVgvOFdjOFpzTFl3c2hoQkJDQ09FWVNkNUUxYVlvZUkwWmorTGhVZFNBeXhiQUtkeUlwYXJrcmwwQkJRV3VpUzJFRUVJSUlZU0RKSGtUVlo1U3J3RWV3MThxMXFEZ3F2SUJpbkpqTXhUMTRnWHlQbzF6U1Z3aGhCQkNDQ0VjSmNtYnFCWjA5eitDVzZldXRtTlhUWjVVQWFYWVZFelRydjloK1MzZFJkR0ZFRUlJSVlRb08wbmVSTFhoTlhJcytOWUM3RGNjY1o1OUtZS2NOVEdRbStPaTJFSUlJWVFRUXBTTkpHK2krdkQyd1h0VTVJMWpSVUZ4MFJpY3BsZ1ZjUFhxWlhKaVY3b2tyaEJDQ0NHRUVHVWx5WnVvVnJUdE82RjdvTGZ0MkVMeFBTUExUNzBwampudElLYXZQbk5CWkNHRUVFSUlJY3BHa2pkUjdYZ00rek5LdmZxQWRmcWs2cUxSTnhYc3BtTG1mZm9KNWhQSFhCSmJDQ0dFRUVLSU81SGtUVlE3aW9jblhxUEhGKzQ2Q2E0dEg2Q2dGc1d5V01qOVlMbXNmeE5DQ0NHRUVQZUVKRytpV3RLMkRzSDk4VUhGV2x3eGVkSktvOXlJSmV2ZmhCQkNDQ0hFdlNMSm02aTJQQVkraDZacG9QVkF3VHA5MGdVRGNLV3VmOXYxUCtjREN5R0VFRUlJY1J1U3ZJbnFTNnZGZSt3a2NQY0FDdGUvdVdnQXJzVDZ0MDBmeS9vM0lZUVFRZ2h4VjBueUpxbzFwVUVBWHE5TXZIRU11S3lFdDFLcy9sdlIrcmM4bzJ0aUN5R0VFRUlJY1JOSjNrUzE1eGJXQmZmK2cyODB1S3AyTjlZOVVZckNxVmN2ay92aHU2NExMb1FRUWdnaFJER1N2SWthd1dQd01EUnQybGtQRkJmdVBna29Lclo0QlFlL3c1VHd1Y3RpQ3lHRUVFSUlVVVNTTjFFektCcDh4azVDcVZPMzhGakJkZE1uN1Evek5uMkM1WFNHYTJJTElZUVFRZ2hSU0pJM1VYUDQrT0lkT1JuYzNBb2JYSnZBMlFienpBWGt2cjlNMXI4SklZUVFRZ2lYa3VSTjFDaWE1a0Y0alh5dFdJdXI2cjhwZHV2ZkxKZXlaUDJiRUVJSUlZUndLVW5lUkkzajF2MEJkQS8ydWRIZ3lnMU1ibDcvdG51SDY0SUxJWVFRUW9nYVRaSTNVU041am5nRlRXQkw2NEVMQzNpajJJZkppLzhuNWlpRW5SOEFBQ0FBU1VSQlZJemZYQkJZQ0NHRUVFTFVkSks4aVJyTE8vSnY0TzBEdUxhQTk4MmJXZWErdXdRMSs3cHJnZ3NoaEJCQ2lCcExramRSWXlsK2RmRitOZXJHTWE1YUFhZlliWVdpWHI5SzdydUxYUkpaQ0NHRUVFTFVYSks4aVJwTjI2NERIa09ldHgycnJxci9wbGovY2hXRk01ODRSdTZhR05mRUZrSUlJWVFRTlpJa2I2TEdjKzgvR0xjT1hhd0hMaXpnclFLYVlrTjVCVDhrWWZycU01ZkVGa0lJSVlRUU5ZOGtiMElBWHE5TVFHblEwSHFnS0M0YmdWT0wvUVRJMi93eDVsL1RYQkpiQ0NHRUVFTFVMSks4Q1FIZzRZblB1TCtCaHljQWlxSllkNkIwaVdKYlVLb3FPUjhzUjgzS2RGRnNJWVFRUWdoUlUwanlKa1FocFZGVGZNWk5BYTNXZW96aXVoSndpbnBqTm1adURvYVZDeUhQNktyb1FnZ2hoQkNpQmxBTUJvTUxTeFFMVWZVVmZKOUk3dG9WTnhwVTFib1d6Z1ZVMU1LOUtFRWIyZ252Y1ZOY0Zsc0lJWVFROTRaZXIrZlFvVU1rSlNXUmxaVkZhbW9xQUdGaFlmajcrOU9qUnc4aUlpSXFwRytxcXFMSVo0dHFTNUkzSVVwaCt0K241RzNkZUtQQlJRbWNVaGlxcUNhQisrT0Q4Qmo2Z3ROeGhSQkNDSEZ2N05xMWk2MWJ0eElXRmtaRVJBUmhZV0VBREI0ODJPNjhoZzBiOHNJTEw5Q25UNSs3MXBmRXhFU3VYcjFLLy83OVVSU0ZyNzc2aXUzYnQ3TnMyVEswaFRPSkhCVWRIWTI3dXp1VEowOHU4eldYTGwxaTVjcVZEQjgrblB2dXU2OWM5eTJ5ZWZObVVsSlNtRFZyRmpxZHpxbFkxWkZiUlhkQWlNckkvY21obUMvOFRrSFNYbXVEeTBiZWluNWE0NWwyYkVVYjJCSzNiajFkRWw4SUlZUVFkNGRlcnljMk5oYUR3VUIwZERTK3ZyNjNQZi9DaFF2RXhNU1FtcHJLNk5HajczaStvNjVmdjg1Nzc3MUgyN1p0ZWVLSkp3Qm8yN1l0R1JrWkpDUWswSzlmdnp2R1NFNU9wazZkT3JScjE4N1dackZZTUp2TkR2VmwxNjVkcEtTazhOSkxMM0hreUJGeWNuSXdHQXpvOVhxeXM3UFI2L1ZjdTNhTnExZXZjdlhxVmE1Y3VVSy9mdjBZTVdLRVhaeHo1ODRSSHg5UHAwNmRPSG55NUczdnFkUHBhTkdpaFVQOXJBNGtlUlBpRnJ6Ky9CZHlybDR1dGp0a3NTRXpaeWlLWGFUY2Y3NkxUMEJqTklFdG5ZOHRoQkJDaUx0aXdZSUZSRVJFTUdqUUlJZXVTMGhJSUNzcmkzbno1cm0wUCsrLy96NTVlWG04OXRwcnRyYVdMVnZ5NElNUHNuNzllcnAyN1VxOWV2VnVHeU0rUHA2UWtCQzc1QTNnOHVYTEpDVWxsVGkvUVlNR3RHblR4cTdOWXJHd2MrZE93c1BEYWRteUpTKy8vREtYTDE4R3JBbVdoNGNIZXIyZWxpMWIwcWhSSTRLRGcvSHo4eXR4VDZQUnlNS0ZDekVhalJ3OGVKQ2ZmdnJwbHYwMkdvMDBhOWFNMWF0WDMvYjVWVWVTdkFseEt4b05YbU1ua2JQa2JTeW5NN0R1R3FrVzdrVHBuQnNSRkNnb0lHZkZBbnltTDBEeHUvMmJyQkJDQ0NIdXZiVnIxeElVRk9SdzRsWWtOVFdWdFd2WE1tYk1HSmYwNTlOUFAyWC8vdjJNR3pjT2YzOS91OGZHakJsRFZGUVVDeGN1SkRvNkdqYzN4ei91SHoxNmxPWExsNWRvNzltekoxRlJVWFp0Ky9idEl6TXpremZmZkJPQUpVdVdvTlZxOGZIeFFhZlRjZXpZTVNaTm1zVElrU01KRHc4djlYNG1rNG41OCtlVG5aMU5vMGFOYU5HaUJaTW5UeTR4YmRKZ01MQml4UXFTazVNWlBueTR3OCtyT3BEZEpvVzREY1hERTUrSmI2SFVhMURZb0dCeHlSNlVDcWczVWpnMSt6cUc1ZlBBbU91QzJFSUlJWVJ3bGN6TVRGSlRVNTFPdkxadDIwWm1wdk9sZ2c0Y09NQzZkZXZvMDZkUHFWTWo2OWF0UzFSVUZMLysraXNMRml6QWFIUjhkK3VJaUFqaTQrTkwvTG81Y1ZOVmxVMmJOdEc2ZFd2YlNGcjkrdlh4OC9NcjgzcTE3T3hzNXM2ZFMwWkdCbSsvL1RaejU4NGxQVDJkV2JObThmdnZ2OXZPUzBsSllkS2tTYVNtcGpKanhnd2VldWdoaDU5WGRTREpteEIzNGxzTG56ZG1nSmMzVUx5RWdKTkpuQUlhRllwcUNLaVo1ekdzV2dRRkJjN0ZGVUlJSVlUTHhNYkd1bXpFTERZMjFxbnJFeE1UV2JKa0NhR2hvWXdkTy9hVzUzWHAwb1VKRXlid3d3OC9NRzNhTkpja2phVkpTRWdnSXlNREx5K3Zjc2RZdlhvMW1abVpSRWRIRXhnWVNFQkFBSXNYTHdaZzNMaHhyRnUzamhrelpqQm56aHlhTm0zS2loVXI2TmF0bTZ1ZVFwVWoweWFGS0FQRlB3RHY4VlBKV1RvWHpBV0Y2OVdjWC8rbUtxQVVHNEd6SFB1VjNMVXI4UHJMRzFKQ1FBZ2hoS2dFamg4L2J0dFIwbG5KeWNubHZuYlRwazE4OU5GSHRHM2JsdW5UcCtQdTduN2I4L3YyN1l0T3B5TW1Kb2JJeUVpZWZ2cHBubm5tR2ZidTNXdEw1aTVmdmt4NmVqcnIxNiszWFhmMjdGbTBXcTFkMjgwZWYveHh2TDI5V2JkdVhibWZUNUhYWDM4ZHM5bE0zYnAxYlczNStmbDA2OWFObzBlUHNtblRKZ0NhTjIvT280OCtpb2VIaDlQM3JNb2tlUk9pakxTdDJ1STFaank1SHhTYkErNkNFZ0txclg0QW9DZ1VIUHlPdkUwZjQvSHNpTnRlSjRRUVFvaTdLelUxbFI0OWVyZzhwcVBKWUZaV0ZwczNiNlpidDI0TUdUS0VzMmZQbHVtNk5tM2FzSFRwVXBZdlg4NkJBd2NZT0hBZ21abVpuRHAxQ29EZzRHQUEyekZZazZTYjIyNW1OQnI1K09PUHljL1BwMlBIamxnc0ZvZWVUM0ZhclpiejU4K1RtSmhJZW5vNmFXbHBaR1ZsRVJBUXdLQkJnK2pWcXhjWkdSbnMzcjJieFlzWFl6YWJhZEtrQ1lHQmdUUnUzQmcvUHo5NjllcEZnd1lOeXQySHFrVHF2QW5oSU5QT3o4ajd6NDF2b3hTY25rQlp5SDQzUzgvaEk5SDE3dStTeUVJSUlZUnczTmF0V3pFWURMend3cDFyc3Q1YzUrMVdSbzhlWGE2TlQwNmZQazNUcGswWk5td1krZm41WmJvbUlpS0N0OTU2aS96OGZQUjZ2ZDNvVmhHOVhtOVh4bURhdEdsMDZkS0ZZY09HM1RMdW1UTm5pSXlNSkRJeWtyUzBOQzVkdWtSMGREUXJWNjVrMzc1OWR1ZGFMQlpNSmhNNm5hNUU3Ym1oUTRjU0h4K1B4V0xCejgrUGtKQVFRa05ENmR5NU04bkp5YVNscFRGMzdsemIrVGs1T1J3NmRJakRodzl6L1BoeHpwdzVnNysvUDlIUjBXZzBOV00xbUl5OENlRWc5MGNIWUxtVVJmN3VIVURKMm0zbFozKzlNZjVmS0g3MWNPdnlCeWZqQ2lHRUVLSThEQVlERFJzMkxOTzV6ei8vL0IzUE9YSGlCQWFEb1Z4OUNRd01CT0NERHo1QUxaeXhzMmJOR3M2ZE84ZnMyYk5Mbkw5bzBTSThQVDBCNjViOXBTVnVXVmxaVEowNmxmNzkrL1BjYzg4QmNPM2FOWEp6UzI2Z2xwNmVUcXRXclhCemM2TkpreVlNSGp5WXh4NTdqTFMwTk5zNWZmcjBvWDM3OW5iWFhiaHdnUTBiTnZEa2swK1dxTXNXSEJ4TWVIZzQ5ZXZYcDM3OStuYVB4Y1hGbGVpRHQ3YzMzYnQzcDN2MzdpVmZvQnBDa2pjaHlzRnoyRWpVSzVjcE9QZ2RBS3Fxb0ZGY013SlhmQ1ptN3RxVmVFK2FoYlpWV3hkRUZrSUlJWVFqZkh4OHVIRGhRcG5PTGN2b1hGeGNIRDQrUGs3MXFYaVNjK25TSlJvM2JsenFsRUd6Mld4TDNrcHo5ZXBWWnMyYUJVQ3ZYcjF1ZTgrVWxCU2lvNk1aTUdBQUw3LzhNaHFOaGxHalJwVTRMelEwbE5EUVVMdTJZOGVPc1dIREJqcDM3bnpMVWdGdnZQRUc1ODZkczJzem1Vd0F0eXdKMEtGREIyYk9uSG5iZmxkSGtyd0pVUjZLZ3RlWUNlUXNmUnZ6aVdNb0NsaFFVVnl3aVlsR0FRdUY0M0RtQW5KV3ZvUHZsUDlEYWRURTZkaENDQ0dFS0x1Z29DQ25OaG01bWNGZ29FT0hEaTZKWlRLWk9IUG1ERjI3ZGkzMThieTh2RnNtYjVtWm1jeVpNd2VqMGNqOCtmTnAxS2pSTGUremZmdDJZbU5qYWQ2OE9VT0hEblZKMzI4MmF0UW91NUlHMmRuWnhNVEVNR1RJa0ZKZnI3aTR1RHR1MkZKZDFZekpvVUxjRFc1dWVJK2ZpdElnQUNncUllRDgyRnZSQkV4YnJOd2NESCtmaDNyOW10T3hoUkJDQ0ZGMlFVRkJKQ1VsdVN4ZVVsSVNRVUZCTG9tMWYvOStjbk56YnptYVpUQVlTazNlTWpJeW1EeDVNb3FpOE00Nzc5QzRjZU5TcjgvS3ltTHUzTG1zV2JPRzd0MjdNMy8rZlB6OC9GelM5NXVGaFlYWnBrTjI3OTZkaXhjdm90UHBHRHAwcUYxNzBTK3RWbXUzVHE4bWtlUk5DR2Q0KytEenhuVHdzYjZCdUNxQkE5Q2czS2dCZC9VS09YK1BSczF6dk5DbUVFSUlJY3JIMTllWFZxMWFrWnFhNm5TczFOUlVXclZxNVpLa3cyZzBzbW5USmxxMmJFbElTRWlKeDFWVnhXQXdsRnAvclg3OStvU0hoL1BPTys4UUVCQlE0dkZodzRaeDRzUUp4bzRkeTVFalI0aU1qR1RhdEdsT1QvY3NxMTkrK1lXTkd6ZnkxRk5QM1RKWnpNN09wbmJ0MnZla1A1V05USnNVd2tsS2ZYOTgzcHlGWWZuL2dUN2Jsc0JwVUp4SzQxU3dMbjRyWEFSbk9YZWFuSlVMOFprNERYUTFjNnFBRUVJSWNhOE5IRGlRRFJzMk9GM3JiY09HRFM0cDltMHltVmk4ZURGbnpweGgvdno1cFo2VGtaRkJYbDRlVFpxVVhISlJxMVl0b3FLaTdOb01CZ01wS1NuczJiT0g3Ny8vSG5kM2R3WU1HTURRb1VQdjJtaGJhYjc1NWh0V3JWcEZjSEF3TDc3NFlxbm5tRXdtTGw2OFdPYU5aS29iU2Q2RWNBRk4wMEI4L3pvSC9aSTVOeEs0d28xSG5CMkhVN0F2NHAyemVqSGU0NmFBbS96MUZVSUlJZTYyc0xBd2twT1RpWXVMSzlPbUpLV0ppNHNqS0NqSTZTbVRSNDRjWWZYcTFadzZkWXJJeUVqYnpvN2J0MjlIcTlYaTRlR0J5V1JpMjdadDFLNWR1OVQxWWlhVGlYUG56bkhtekJtT0hqMUtlbm82UjQ0Y3dXdzIwN3AxYTBhUEhzM0REejlNclZxMUhPN2YvdjM3V2JSb1VhbVB2ZjMyMnlYYVZxMWFSV0JnSUwvODhndng4ZkVjUEhpUUJ4NTRnQWtUSnFEVDZRRFlzV01IaXFMZzdlMk5ScVBoNjYrL3htdzIwNmxUSjRmN1Z4M0lwejhoWEVScDFBVGZ2ODdCc0d5dWRYM2FqVUV6NTBiZ2JpcmliZjQxalp6M2wrSTk5cTl3VTcwVUlZUVFRcmplbURGam1EaHhJZzBiTnFSdjM3NE9YYnRyMXk2U2twS0lpWWx4cWcrZmZQSUo4Zkh4TkdqUWdObXpaOU9sU3hmYll3Y1BIdVRISDMvRWJEYWowV2dJREF4a3lwUXBwVTUxWExkdUhkdTJiVU5SRkJvM2JreElTQWk5ZS9jbVBEemM2VUxYN2R1M1o4YU1HV1UrMzkvZm4yWExsckZueng0Q0F3T1pPblVxUFh2MnREc25LU21KSDMvODBYWWNFQkJBVkZUVWJUZFpxYzZrU0xjUUxxWm1aV0pZUFB2R0JpTXVHb0c3bVZ1bmJuajk1UTJvSVVVcGhSQkNpSXFrMSt0WnNXSUZBUUVCREI4Ky9JNXIxL1I2UGJHeHNSZ01CaVpNbU9EMFdyZnM3R3oyN2R0SDM3NTliN25Ub3FxcXFLcDYyNExWMTY1ZDQ4cVZLelJ0MnRRMnVsV1J6cDgveisrLy8wN256cDFSbE5KMzdiWllMTGJFOU9aQzN6V05KRzlDM0FYM0xJSHIyZ092TVJOdUZJWVRRZ2doeEYyMWRldFd0bTdkU3MrZVBlblRwMCtKcVpBblRwd2dJU0dCeE1SRUJnMGF4S0JCZ3lxb3A2STZrdVJOaUx0RXpjckVzSFF1NnRYTGhRMnVXZ05uSDBQM1lCODhSN3ppWkZRaGhCQkNsSlZlcnljNU9abms1R1NPSHo5dUd6RlNWWlZXclZvUkVSRkJSRVJFamQzT1h0dzlrcndKY1JkWkxtYVJzMlNPeXhNNDIySzZRcnFISDhQemhaZWRqU3FFRUVJSUlTb3hXU3dqeEYya2FlQ1A5MS9ub0tudmIyMG8yc1RFMmNDS2dxcmVTQUh6OTN5SjhUL3JuWTBxaEJCQ0NDRXFNVW5laExqTHJBbmNiSmNuY01yTkNkek96ekI5L3FtVFVZVVFRZ2doUkdVbHlac1E5NEJTdHo3ZWY1Mk4waUNnc01GMUNWenhPWmg1V3phUy8vV1hUa1lWUWdnaGhCQ1ZrU1J2UXR3alN0MzYrUHh0VG9rRXp2bkE5b2ZHRFIrU24vQzVDd0lMSVlRUVFvaktSSkkzSWU0aHBiYWZOWUVMYUZ6WUFDb3FpZ3VTT0xYWUVKeHg0enJ5dHYzYithQkNDQ0dFRUtMU2tOMG1oYWdBYXZaMURFdm1vR2FlTDlhSWsvTW9Td1p3Ni9Vb1huOGNKWFhnaEJCQzFBekdYQ3laNTdGY3Z3YTVPYWc1QnVzdnM3bWlleVlxSVkrQnoxWjBGeHdteVpzUUZVVE52azdPOG5sWXpwMHUxcWc2bjJqZEZNT3Qrd040alhvZEZCbG9GMElJVWIyWTAzK2hJTzBnNXFPSE1XZWVoeHhEUlhkSlZDRzEzbytyNkM0NFRKSTNJU3BTYmc2R1ZRdXgvSlp1YTFJQmpRcXFFem5jelRtZ1c2ZXVlTDBhQlZxMzhnY1ZRZ2doS2dIMTkzUGs3ZGhDL28vZlFwNFJBRTFnU3pRTkc2SDQxVU5idHg2S1h6MDBkZXRCYlQ4MC9nRVYzR01oWEVlU055RXFtcm1BM0EvZnBlRDd4R0tOS29xcXVEU0IwNGFFNGoxdUN1aDA1UThxaEJCQ1ZCREx5ZVBrZmJhWmdwOS9BRURUdUNtNjdnL2cxdjErU2RCRWpTSEpteENWaE9uelQ4bmJzdkdtVnVjV3dxbW9LTVd1MTdRT3dYdkNWQlFQejNMSEZFSUlJZTRsOWRvVmpQOVpUOEYzQjlEVTk4ZXRXMDkwZjNnQVRkUG1GZDAxSWU0NVNkNkVxRVRNQjc4alo4MEtNQmNBSlpPdjhsREFXc3k3Y0JoTzB6d0luemRtZ0plM3M5MFZRZ2doN2lyVEYxdkkrMnd6NUp2d0hENFNYZS8rRmQwbElTcVVKRzlDVkRMbUU4ZklXYkVBY25NQUZ5Wnd4WThiTmNWM3lseEo0SVFRUWxSSzZ0WEw1UDYvR016SDA5RUd0Y0ZyMURnVW1Sb3BoQ1J2UWxSR2xxeE1jbFl1Ukwxd281VEF6UW1ZbzBva2NBMGI0L1BHZEpTNjlaMklLb1FRUXJoV3djOC9rQnU3Q2l4bVBBY05RL2ZvazdKanNoQ0ZKSGtUb3JJcVpTZEsxN2l4ams2cFhRZnZxQmxvbWpSejhUMkVFRUlJeCtWLy9TWEdEUitpYVI2RTl5c1RaYlJOaUp0SThpWkVaVmJxVHBUT1VWUVZ0ZmcybEI2ZWVFZE9SaHZjM21YM0VFSUlJUnhWa1B3TnVSKytpNlpOTzN6ZW1DN2xiWVFvaFNSdlFsUUJwcy8vUzk2VytHSXRhdUUwU0JmdFJLblY0alY2UEc3aEVVNzFVd2doaENnUDh5OC9rYk55SVVyRFJ2aE9pd1pQcjRydWtoQ1ZraVJ2UWxRUkJkOG5rcnQyUmJFV1p4TzRrbVVJUEo4ZGdlN1JBZVdNSjRRUVFqaE92WEFlL2J4cG9OUGhPM01oaWwrOWl1NlNFSldXclA0VW9vcHc2OVlUN3luL1YyeUhTQVdMVXhFVkZOVitFeFBqZjlhVCszR3N0Y0szRUVJSWNiY1pjNjA3TEtzcVBoUGZrc1JOaUR1UTVFMklLa1FiMUFhZnQrYWpOR3dFY0dQYW82cFNucjBvVmFYb1RlREd0UVhmN0NSbjlTTElNenJkWHlHRUVPSjJqQit2eFhMcElsNS9pVUxUUEtpaXV5TkVwU2ZKbXhCVmpNWS9BTjlwMFdoYUI5OW9WQlNzSTJubFNPQ3NBU2lld0puVERxS2YveGFXaTFsTzlsWUlJWVFvbmZsd0t2bmZIY0M5enhPNGRlaFMwZDBSb2txUU5XOUNWRlZtTTNsYjRqRjl1YzJ1MlpsNmNBcWdxbXBoTWdoNGVlUHorbC9SdEwzUG1aNEtJWVFROWt3bTlMT2lBUENkKzNkd2Q2L2dEZ2xSTmNqSW14QlZsVmFMeDlOL3hIdkNOUER4dFRXcldCT3c4bXhqb2dJb0NtcFIrcGViZzJINVBQTDNmT21DRGdzaGhCQldlZHMyb2w2OWd0ZklzWks0Q2VFQVNkNkVxT0swN1R2aU8zdUozVFJLUlZIS25jQkI0VnE2b3VFN2l3VmozSWNZLy9VK21NMU85MWNJSVVUTnBsNitoR25uNStpNjM0LzJ2ckNLN280UVZZb2tiMEpVQTBydE92ajhkVFllQTUrOU1lVlJVYXlqY09XZVJJbmRycFA1aVh2SVdUb1hESHJuT2l1RUVLSkd5OXYyYjlCbzhIaDJSRVYzUllncVI1STNJYW9MUllQN2dHZncrZXRzbEZxMWJ6U2pnS3FpT0pyREtkaFBvUVRNeDlQUno1dUs1ZHhwMS9SWkNDRkVqV0xKeWlRLzZSdDBEL1JHcVZPM29yc2pSSlVqeVpzUTFZeW1kUWkrczVmWVQwVXBISVVyRCtWR1FRSUExQ3VYTUx3emc0S2Z2bmVtbTBMWWFEUWFkRG9kSGg0ZWVIbDU0ZW5waWFlbkorN3U3dWgwT2pRYSthZEtpT29pNzdQTjFsRzNBVU1ydWl0Q1ZFbXkyNlFRMVZqK1Y5c3gvbmREaWJWcWltcXQ4ZVlvRmRVdWxYTi9iQ0FlZzRlRFZ1dHNWMFVONU83dWp0YVloK1h3VWRUdmYwTE51b1FsNHpUazVJSzNGNXFXZ1NqKzlWRzZkVUp6WDFzS1BOekp6OCt2Nkc0TEljckprcFdKWWRZYjZIbzlpdWNmUjFWMGQ0U29raVI1RTZLYXM1dzhUczc3eTFDdlhDcldXcGk5T1p6QXFkYU5USlFiRjJwYnRzYnIxU2lVZWcxYzBGdFJFeWlLZ3FmWmd1V0wzUlQ4WjN2Wkx2TDJ3dTNKdm1qNjk4YW8xVmhMV2dnaHFwVGNEMWRUOEgwU3Z2Tlh5SlJKSWNwSmtqY2hhb0xjSEhMLzlUNEZCNyt6TmQwOGlsWldwWTdhZVhyaDlYSWticDI2T3RsUlVkMjV1N3VqN1B1T2duVWJyU05zanZMMlF2dW41NkRYSHpDWlRLN3ZvQkRpcmxDdlgwTS9aYXlNdWduaEpFbmVoS2hCOHZkOGhUSHVIL2FOUmU4QUR1WnhDaW9Xc0VzQWRYMzY0L24waStEbTVsUS9SZlhrNGVHQnV2bC9tRGQ5NW5Rc3QyZWZRaDNTdjFJbWNHYXptU05IanRDK2ZYdUhydnYxMTEvNTczLy95N1BQUGt1Yk5tMGN2dTlQUC8zRWZmZmRoM3MxclpsbE5CcjUrOS8vVGs1T0RuMzc5dVhoaHg5MjZQcnEvdnBVZG5sYk4yTDYzNmY0emwrRlVxOStSWGZIYVhxOW5rT0hEcEdVbEVSV1ZoYXBxYWtBaElXRjRlL3ZUNDhlUFlpSWlLaVF2cW1xaXFLVXQxaVFxT3prRTVZUU5ZanU0WDVvMjk1SHpydUxVUzllc0RZV2xuUlRWTlZ1T3VTZDJNYnRpbDJYbi9BRjVtTkg4SG8xQ2syRGhpN3Z2Nmk2M04zZFhaYTRBUlQ4Wnp0YVZjVjk2Qk11U2VCTUpoTm1CK3NZZW5oNGxOaE14V3cyczNUcFVnNGNPTUNrU1pQbzFhdFhtZU1sSmlhU21Kakk1Y3VYV2Jod29VTWZ2dmJ1M2N1eVpjdm8yclVyMDZaTnc2M3dDNVNNakF3KytlU1RNc2NwN3ZYWFg4ZlB6NjljMTk0TnNiR3hKQ1ltQXVEcjYrdFE4bFlUWHA5S3pXd20vNXRkYU50M3JCYUoyNjVkdTlpNmRTdGhZV0gwNmRPSHNERHJCbUdEQncrMkpYRUpDUWswYk5pUUYxNTRnVDU5K3R5MXZpUW1KbkwxNmxYNjkrK1BvaWg4OWRWWGJOKytuV1hMbHFFdDUzcjA2T2hvM04zZG1UeDVjcG12dVhUcEVpdFhybVQ0OE9IY2Q5OTk1YnB2a2MyYk41T1Nrc0tzV2JQUTZYUk94YXFPSkhrVG9vYlJOR21Hejh4RjVMNjNCUE92YVVEaG9KdWlsSE1VVHFFdy9RUEFjdW9FaHYrYmd2ZkkxOUNHVjh5M2pxSnlVUlRGT2xYU1JZbGJFZk9tejlBMnFJL1NvNHZUYStDV0xWdG1Td3pLS2lZbWhwWXRXOXFPalVZalM1Y3U1ZHR2dnlVNE9Kanc4SERiWTNsNWVWZ3NsdHZHR3p4NE1MdDM3K2JJa1NQczNMbVRCeDk4OExibmE3VmEyeWhTeDQ0ZGFkeTRNZDkvL3ozTGx5OW4wcVJKYURRYXNyT3pTVTVPZHVoNUZSazllblM1cnJzYmtwS1MrUExMTC9IeDhhRmV2WHJzMzcrZnp6Ly9uQ2VlZUtKTTExZjMxNmV5eTAvNUZqWDdPdTRQOTZ2b3JqaEZyOWNUR3h1THdXQWdPam9hWDEvZjI1NS80Y0lGWW1KaVNFMU5aZlRvMFhjODMxSFhyMS9udmZmZW8yM2J0cmEvQzIzYnRpVWpJNE9FaEFUNjlidno2NTJjbkV5ZE9uVm8xNjZkcmMxaXNUajhaZGF1WGJ0SVNVbmhwWmRlNHNpUkkrVGs1R0F3R05EcjlXUm5aNlBYNjdsMjdScFhyMTdsNnRXclhMbHloWDc5K2pGaWhIMnR2M1BuemhFZkgwK25UcDA0ZWZMa2JlK3AwK2xvMGFLRlEvMnNEaVI1RTZJR1Vqdzg4STZhVHY3K3J6SCtleDBZQzljZUtZWFRMUnpKM2hUYmp4dnI2UEtNNVB5L3Y2UHIrVENlejc4RUhwNHVmdzZpNnZBMFd6Q3QyM2hYWXBzLytqZWUzVHVScTNGdWlsQm9hQ2p1N3U3azVPVHczWGZmRVJBUVlQZGhKaU1qZzVNblR4SVdGa2E5ZXZVQTdENklaV1ZsRVIwZHpZa1RKd2dMQzJQYXRHbjQrUGpZSHA4MmJScS8vZlpibWZ1emF0VXFWcTFhZGR0eklpSWllT3V0dHdEdzgvTmp6cHc1VEpreWhYMzc5dUhyNjh2WXNXTUpEUTFsdzRZTlpiNHZ3TUtGQzBsSlNYSG9tcnZwOU9uVHR0ZGkzTGh4Tkd2V2pFbVRKaEViRzB0d2NEQ3RXN2UrWTR6cS9QcFVCZmw3djBLcFZSdTNqdUYzUHJrU1c3QmdBUkVSRVF3YU5NaWg2eElTRXNqS3ltTGV2SGt1N2MvNzc3OVBYbDRlcjczMm1xMnRaY3VXUFBqZ2c2eGZ2NTZ1WGJ2YTNxOXVKVDQrbnBDUUVMdjNPNERMbHkrVGxKUlU0dndHRFJxVW1OWnRzVmpZdVhNbjRlSGh0R3paa3BkZmZwbkxseThEMk1yQTZQVjZXclpzU2FOR2pRZ09Ec2JQejYvRVBZMUdJd3NYTHNSb05ITHc0RUYrK3VtblcvYmJhRFRTckZrelZxOWVmZHZuVngxSjhpWkVEYVo3NEJIY1FqdVIrOUVIbUE5WjN5UnRVN1hLTVFwWGxNSVYvVmQrNGg0S2Z2a1pyOUhqMEFZN3R2NUhWQS91N3U2WVAvMjhmSnVUbEVWT0x1YlBFOUFONmU5VUdZR0JBd2NDMWtUaHUrKytvMTI3ZHJ6NTVwdTJ4OWV2WDgvSmt5Y1pQSGd3M2J0M3Q3dDIvLzc5dlB2dXUrajFlbnIzN3MyNGNlTnMwL0p1ZHYvOTl6czlEZWo2OWV1bEpnOEJBUUZNbXphTjZkT25zM3YzYmdZTkdrVFRwazN4OHZKeUtINTVwMXJkRGVmT25XUG16SmxrWjJmenhCTlBjUC85OXdNd2F0UW8zbi8vZmQ1KysyM2VmdnR0Z29LQzdoaXJPcjQrVllGNk1STnorbUU4Qmo0TFN0V3QyYmgyN1ZxQ2dvSWNUdHlLcEthbXNuYnRXc2FNR2VPUy9uejY2YWZzMzcrZmNlUEc0ZS92Yi9mWW1ERmppSXFLWXVIQ2hVUkhSOS95L2VoMmpoNDl5dkxseTB1MDkrelprNmlvS0x1MmZmdjJrWm1aYVh2UFhMSmtDVnF0Rmg4ZkgzUTZIY2VPSFdQU3BFbU1IRG5TYmtaQ2NTYVRpZm56NTVPZG5VMmpSbzFvMGFJRmt5ZFBMdkYrYVRBWVdMRmlCY25KeVF3ZlB0emg1MVVkU1BJbVJBMm4rTlhGZS94VUNyNDdRTzZHRDhHZ0wzekFPcEttd1pFQzMwcUozU2pWYTFmSVdmWi82QjU2Rkk5blhrU1JVYmdhUld2TXcrU2k2WkxhSi9wZytTVWQ5ZVFadTNiejV3bTRQOUdIZkNkSDN4eDErZkpsWW1OajJiZHZIenFkanRkZWUrMk8wL2hlZSswMTZ0U3BZOWVXbFpWVjRzTVhRRUZCQWRldlh5L3h6Zm1SSTBkdU9mSVRFaExDK1BIamFkS2tDVTJiTm5Yd0dWVXVGeTVjWU5hc1dWeTVjb1hPblR2YlRWTjg0b2tueU1qSTRJc3Z2bURtekpuTW5UdVhWcTFhM1RGbWRYcDlxZ3JUenYrQm9xRHI5V2hGZDZYY01qTXpTVTFOSlNZbXhxazQyN1p0WStEQWdRUUVCRGdWNThDQkE2eGJ0NDQrZmZxVU9qV3lidDI2UkVWRk1XZk9IQllzV01Ea3laUHg5SFRzMzk2SWlBaW1UcDE2eC9OVVZXWFRwazIwYnQzYU5wSld2NzVqNnhxenM3Tlp1SEFocDA2ZHNxMjNtekpsQ3JObXpXTGl4SWswYXRRSWdKU1VGRDc0NEFPdVg3L09qQmt6Nk5hdG0wUDNxUzRrZVJOQ0FPRFcvWDU4MjNYQUdQY1BDbjYwcmdGUkNoTTMyMVRLTW53MnRpc2pVSHd6azcwN0tVaE53WHZNQkRTdGcxMy9CRVNsbzlGb3NLUWRka2tzdDlkR29uMmtKK2F2RXlsNC8xLzJEK2JrWXZrbEhVM0grKzY0cnN4Vjh2THltRHg1TWhjdlhpUW9LSWlKRXlmZWR2UkhxOVdpMFdqc05pSEp6czVtM2JwMTdOeTVrOW16WjlPNWMyZTdhK0xpNHRpeVpRdVBQdm9vVHovOU5BMGJXamNCMHVsMDFLdFhqMXExYXBWNnIrSWJlWXdaTTRiczdPd3lQNjg3VGRXOGsyWExsbEZRVU1EZi92WTNwK0trcGFXeGFORWlybDI3Um1ob0tOT21UU3Z4RGZ4cnI3Mkd5V1FpSVNHQkdUTm1FQmtaeVFNUFBIREgyQlg1K3RRNDVnSk1CL2JnMXJrN1N1MDZkejYva29xTmpYWFppRmxzYkt4dHVuTjVKQ1ltc21USkVrSkRReGs3ZHV3dHordlNwUXNUSmt4ZzVjcVZUSnMyamFsVHB6cWROSlltSVNHQmpJd01PblRvVU80WXExZXZKak16aytqb2FBSURBd0ZZdkhneHk1WXRZOXk0Y1F3YU5JajA5SFJTVTFQcDFxMGI4K2JObzBHRG1sdGJWcEkzSVlTTlVxczJYcTlHVWZEVER4algvei9VN092V2RrV3hKbUtGcStIS09oS25Xb0NTVUFBQUlBQkpSRUZVS0FwcXNXbVU2cFZMR0JiUFJ0ZTdQNTVQdndBNjJiSzdPdE5xdFZpK3YvV2FoYklxU3R6VWpOUFcrbkNsc0h6L0U5b3VIZTVaOHViaDRVRmtaQ1RIang5bjZOQ2hkbFBwOHZMeVdMcDBLVTg4OFFSZHVuUUJyQjlFYkgyMVdQajY2Ni81NXovL3liVnIxL0R6OHlNbko2ZkVQWm8wYVlLZm54K2ZmLzQ1TzNic29IZnYzZ3dmUHB4V3JWcng0WWNmbHFtZnpabzF3MkF3bFBsNU9Uc2w4SmRmZm5GNjk4OVBQLzJVZGV2V1liRllhTisrUFRObXpDaDExRUJSRk1hUEg0K3FxdXpldlp0Rml4YlJ0MjlmWG5ubGxUSlBoYnpYcjA5TlUvRHpqMkRLUS9mQUl4WGRGYWNjUDM3Y3RxT2tzOHE3UVE3QXBrMmIrT2lqajJqYnRpM1RwMCsvWTltTHZuMzdvdFBwaUltSklUSXlrcWVmZnBwbm5ubUd2WHYza3BtWkNWaG5FS1NucDdOKy9YcmJkV2ZQbmtXcjFkcTEzZXp4eHgvSDI5dWJkZXZXbGZ2NUZIbjk5ZGN4bTgzVXJYdWpjSHQrZmo3ZHVuWGo2TkdqYk5xMENZRG16WnZ6NktPUDR1SGg0ZlE5cXpKSjNvUVFKYmgxNm9wdnV4aU1XLzlOL3RjN3dHeTJqYUJaSEpoS2FUM25wczFNZ1B6ZFgxQ1FtbUpkQ3hma2VEMHJVVFZvTkJyTVdaZWNpbEU4Y1RQTlhYYkx0WE5xMWlVMDk3aXVVWGg0ZUluMUcvbjUrU3hZc0lDVWxCUlVWYlVsYjJCTjJ2YnUzY3QvL3ZNZlRwOCtqVWFqNGFtbm51S0ZGMTdBMTllWGd3Y1BzblRwVWhvMmJNamN1WFBwMjdjdkR6MzBFRjkrK1NVYk4yNWsxNjVkN05temgvNzkrL1BzczgvYVB1aXNYNy9lN2dOaDQ4YU5iZC9zejVrejV4NjhFcTV4OHVSSlltTmpiWnNVOU8zYmw3Rmp4OTUyamFCR295RXFLc3FXME83YXRZdWZmLzZaWWNPRzBhZFBIOXpjM0tyTjYxTVY1WCs3SDd5OGNXdmZxYUs3VW02cHFhbjA2TkhENVRFZFRRYXpzckxZdkhrejNicDFZOGlRSVp3OWU3Wk0xN1ZwMDRhbFM1ZXlmUGx5RGh3NHdNQ0JBOG5Nek9UVXFWTUFCQWRiWjhJVUhZTTFTYnE1N1daR281R1BQLzZZL1B4OE9uYnM2TlFYWjFxdGx2UG56NU9ZbUVoNmVqcHBhV2xrWldVUkVCREFvRUdENk5XckZ4a1pHZXpldlp2Rml4ZGpOcHRwMHFRSmdZR0JORzdjR0Q4L1AzcjE2bFZqUnVNa2VSTkNsTTdERTgvbi9vVEh3LzB3L3VjajZ6ZW9GSnRLaVdNVkJSUzFjTXl1OEFPMmVqR1RuSVV6MGZWK0hNOGh6OHVPbE5XUVJxT2hJT04wcVk5NXhDN0QvTjFQSmFkQUZxTjlaa0NaRWpjQTllU1pFalhYN2pXRHdjQTc3N3pEenovL1RGaFltRjJOcEVPSERyRnk1VXJPbno4UFdLYzBqUm8xeXZZaEtTVWxoZWpvYVBMejg3bCsvVG94TVRHOCtlYWJlSHA2TW1EQUFQcjI3Y3VXTFZ2WXZIa3oyN2R2WitmT25heGV2Wm9HRFJyZzRlRmgyOW55OEdIWFRGTzlsNjVmdjg0bm4zekNqaDA3c0Znc2FEUWFSbzRjU1VSRUJQLzR4ejhJRGc2bWQrL2VwVjY3WWNNR2Z2LzlkMTU1NVJWYXRXckYwcVZMeWNyS1l2WHExV3pjdUpGWFgzMjF5cjgrVlZhZWtZS2ZmOEM5MTZOUXdYODNuWEhpeEFtN25XTmRGZFBSNU0zZjM1OTMzbm1IcGsyYk1tellzREp2MEZTMEsrMlNKVXZRNi9YVXFsV3J4UGI4ZXIzZWJ2ZmNhZE9tMGFWTEY0WU5HM2JMdUdmT25HSDM3dDFFUmthU2xwYkdwVXZXTCtwV3Jsekp2bjM3N000dFN1em16NTlmWXZSNjZOQ2h4TWZIWTdGWThQUHpJeVFraElFREI5SzVjMmVTazVOSlMwdmp6My8rTTBGQlFmVHUzWnVjbkJ3T0hUckU0Y09IT1g3OE9QdjM3OGZmMzUvQmd3ZVg2ZldvRGlSNUUwTGNsdEt3RVY2dlQ4Wjg2Q2R5NC8rSmV1RjNhN3ZEZ2F3L2JwNTJtYjk3QndVL0pPSDUzSjl4NjM2L1Mvb3NLZ2RWVlNIWFdPcGo1dTkrUXZ0SVQ0QlNFempOUXoxd2UyNWdtUkkzd0tuZExKT1NrbXk3cWhYVmkvdm1tMi9zUm11S1BpZ3RYTGpROXVHalZxMWFyRjI3RnNDMkRYaEdSZ2JoNGVGTW1UTEZia3BUa3laTjBPdjFoSVNFTUdMRUNEcDI3R2g3N0lzdnZyREZtVGh4b3UzZVU2ZE81YTIzM3FKaHc0WjRlbm95ZlBod0hudnNNZjcxcjMvaDV1Wm0rNWI1dWVlZTQ3bm5uZ1BnMldlZkxmSDhrcE9UK2VHSEgyNzdHano1NUpOMk5ldnVwYU5Iai9MNTU1OERFQmdZeUlRSkV3Z09EaVl0TFkzLy9lOS81T2JtM2pKNSsvYmJiL250dDk4WU9YSWtIVHAwWU5XcVZjVEZ4ZkhaWjU5eDZkSWxHalJvd0IvKzhJY3EvZnBVVmZuZko0SFpqRnZFN2VzVlZuWUdnOEcyM3ZST25uLysrVHVlYytMRUNZZW02aFpYdEI3c2d3OCtzTDFYclZtemhuUG56akY3OXV3UzV5OWF0TWcyNVZpbjA5bE5TeXlTbFpYRjFLbFQ2ZCsvdiszdnliVnIxOGpOTGZtZW1wNmVUcXRXclhCemM2TkpreVlNSGp5WXh4NTdqTFMwTk5zNWZmcjBvWDE3KzkybEwxeTR3SVlORzNqeXlTZEwxR1VycW9sWnYzNzlFaHVkeE1YRmxlaUR0N2MzM2J0M0w3SHJiMDBpeVpzUW9reTBvWjN3bmJ1Yy9OMWZZTnl5OFVadE9JcVd3NVZ0T3FWYStMTjROVG4xK2pWeVkxZWkrZnBMdlAvMENrb2oyUVd1T2xBVUJidzhTMDNnaWhLMjBoSTR6VU05MEwzK1V0a1RON0RlcDV4cTFhcEZTRWdJQUxtNXVhU25wMU9uVGgzYnFCakErZlBudVhEaEFrMmJOclh0RnVudDdRMVlSODJXTFZ2Rzlldlg2ZDI3TitQSGp5L3g3WExkdW5WWnNXS0YzYzZSdWJtNXZQdnV1K3pkdTVjNmRlcncxbHR2MGE1ZE94NTY2Q0hlZSs4OWR1N2N5Zmp4NDNueHhSZDU2cW1uMEdnMHRsM2tIQ2xLZnZUb1VYYnMySEhiYzdwMzcrNXdjckppeFFvS0NncnMyckt6c3pHYnpTeGJ0c3l1dldoNlkybTZkdTNLZ3c4K2lMKy9QeSsrK0tKdG1tUlJrV0JIMXBuNStQZ3dac3dZK3ZidHk2Ky8vbHFtSFNqdjF1dFQweFY4dHc5Tmc0WlZmbXE4ajQ4UEZ5NWNLTk81TDd6d3doM1BpWXVMYzNva3IzaVNjK25TSlJvM2JsenFsRUd6Mlh6YlhTYXZYcjNLckZtekFPalZxOWR0NzFrME8yREFnQUc4L1BMTGFEUWFSbzBhVmVLODBOQlFRa05EN2RxT0hUdkdoZzBiNk55NTh5MUxCYnp4eGh1Y08zZk9ycTFvL2V5dFNnSjA2TkNCbVRObjNyYmYxWkVrYjBJSWgraDY5MGZYL1FHTVcrTEozNWNBcWxvNEU3Slk0bmJIT1pYV3hFM0J1b2F1S0kyei9IWUUvZjlOd2Izdms3Z1BlQWFsaGk5S3J1ck1aak5LeTBEVXcwZExmYnhnM1VZMExadlpKWERsU3R3QXBXVmd1ZGRjaElhR01uZnVYQUIrL2ZWWHBreVpRdmZ1M1ltTWpMU2RzMzc5ZXY3OTczOHpZc1FJMnplK0pwT0pEei84a0MxYnRxQW9DaSs5OUJKRGh3Njk1WDJLSjI3SnljbkV4c2FTbVpsSjgrYk5tVDU5dW0wN2JEYzNOOGFQSDArN2R1MVl1M1l0c2JHeDdObXpoeEVqUnRqVzBDbmxXTiszY09IQ0V0OTZmL1hWVjhUR3hqb2NDMkR2M3IyM25McTFaODhldStQYkpXOEFmLzNyWDBzOHA2TFlkOXFVb1RSQlFVRmxxdjFXbkt0Zm41cE16YjVPd2ErSGNCL3dURVYzeFdsQlFVRk9iVEp5TTRQQjROVE9qTVdaVENiT25EbEQxNjVkUzMwOEx5L3Zsc2xiWm1ZbWMrYk13V2cwTW4vK2ZOdjdUMm0yYjk5T2JHd3N6WnMzdisxN25ETkdqUnFGMFhqamk3N3M3R3hpWW1JWU1tUklxYTlYWEZ4Y3VkNGJxZ05KM29RUWp2T3RoZWVMWTNEdi9UaDUvNDJuNEdmN0tVZXFBNk53R2hUcktFTFJCemV6R2RPWDI4ai9kaCtlejR5UXFaUlZtS3FxS1A3MWI1bThrWk9MYWU0eTNHZTlpZmFSbmlnTjY2TnBIK3h3NGdaWTcrUEFhTlN0NlBYV09vZDNxb2xrc1ZpWU1tVUt4NDhmcDE2OWVyenh4aHQyVXlIQk92WG81cHB1WjgrZVpjMmFOYVNrcEtBb0NrT0dET0hGRjE4czlVTkl2Mzc5Q0FzTFk5V3FWYVNtcGpKbnpoeUNnb0lZT25Rb1BYcjBjSGpITlE4UGp4SzdNRHBUTUx6NDFLMGlmL3ZiM3lnb0tDZ3g4bmFuWkxPMHg0dW1samxhUkx1OFhQMzYxR1Q1U1hzQjBQVzQvV2hPVlJBVUZFUk1USXpMU2dVa0pTV1ZhWHBsV2V6ZnY1L2MzTnhiam1ZWkRJWlMzOHN5TWpLWU5Xc1d2cjYrdlBQT083Y3NJWkNWbGNWNzc3M0hEei84UUVSRUJCTW5UblQ1K3I4aU42OEIzTGh4SXpxZGpxRkRoK0xuNTFmaS9JMGJOOXF0MDZ0SkpIa1RRcFNicGtrZ1hxLy9GY3ZKNCtSdS9CZVczOUlCeHpZMVVRRVVwWEFVN3NiNTZ0VXI1TWF1Ukx0dkYxNS9laFdsZ2V2cjA0aTd5Mncybyt2V0NjdmVwRnVmVkN5QksyL2lCcURwMW9uOHdtbDJ6aWhLM2tyN3NHQjNQNDJHUC83eGozenp6VGU4OHNvckpXcXU3ZDI3bDNmZmZaZkpreWZUdFd0WFRwdzR3YVpObTlpL2Z6OFdpNFg2OWV2YlJ0Zk1abk9wNjBzQTZ0U3B3L1RwMDBsTVRPU2pqejdpeElrVExGdTJERTlQVDdwMDZVTC8vdjFMMUllN1Ywb3J4RnUwYVl3cmRuMHJxcjkycTNwMm92TDYvKzNkZTF5VVpkNC84TTg5UjQ0bUlpSW9pYWpRSWlhaWhuaklCRzA5bXgwOHJOdTJwZnM4dWxwYXU2YVdxYldoZVVnWDA1LzJwUHM4NjFhS3UyWXJicTBWSnVzQlNCTU1OQUVEVkR3Z2lnZ3pNSFBQekgzLy9nQW1rWU1NREE0RG4vZnJ0UnR6enpYM2ZUR3ZYaE9mdWU3cit6VjlkeHpLbnIyaDhISCt6MjBQRHc4RUJRVTFxVUxrdlRJeU1oQVVGR1NYMEdFd0dMQnYzejRFQmdaYWIvdStteXpMME92MWRYNzU0ZTN0allpSUNMejAwa3ZvMEtGRHJlZW5UWnVHSTBlT1lONjhlZGEyS0dQR2pHblNpbjlUbkR0M0RudjM3c1hFaVJQci9Td3VLeXVyYys3dEFjTWJFVFdib2tjUTNCZS9EY3Y1VEJqMjc0WjBNUmZBWFVFTWdIRDM2bG9kYWdTOXV4NVlzczVCdC9LUDBEdzVDZHJ4VDdFM25CT1JKQW1LME9CNjk3MVpWUVU0MWZnWW1MOUl0TDM0aUtzTEZLSEJkdW54ZHZseVpYWE14aFFvcUcvVC9Ka3paeEFYRndlbFVna1BEdzlzMjdZTi8vNzN2d0g4dkUvdTFxMWJUU3BUMzcxN2Q2aFVLdVRuNXlNNU9Sbmp4NCszK1J6T29yaTRHQUJxclY1UzZ5YmZ1QTdwY2o1Y3ByM2c2S25ZemFSSms3Qm56NTVtaDdjOWUvYllaUVZQRkVXc1g3OGVCUVVGV0wxNmRaMWo4dlB6WVRRYTRlL3ZYK3M1VDAvUFdyY3g2L1Y2cEtXbElTa3BDYWRPbllKR284R0VDUlBxWGZscUtVZVBIc1dXTFZzUUhCeU1XYk5tMVRsR0ZFWGN2SG16MFlWazJocUdOeUt5RytVallYQmZGZ3R6K2trWS94a1A2VnBsSDVyS0xYRlZqYjRiODgyZFVOWGFXNjU2bmNVTThjdjlNQ1VmZ1hiQ00xQVBmUUpnczF5bllOWnFvQndmQTh1K2Z6VThzTHdDNW44Y2JOSTFsT05qWU5acWdFYVd6bTdJdVhQbkFNRG0vVkxWMHRMUzhONTc3MEdTSkN4YnRnd2hJU0hRNlhSSVRrN0c1TW1UTVc3Y09MejExbHY0NmFlZk1IVG8wRWJmbGxkYVdvcTB0RFFFQmdaaThlTEZ5TXpNeFBuejUydmRxdGtRbzlGWWE0V3ZzZVhHSGFHNmVFRkRlM0hzeWRuZW45WktUSzBzRTkrV2JubnYxNjhmVWxOVHNYdjM3a1lWSmFuTDd0MjdtN1FYODE1WldWbll1blVyTGwyNmhQbno1MXNyT3g0OGVCQktwUkphclJhaUtDSWhJUUVkT25Tb2M3K1lLSXE0ZXZVcUNnb0trSk9UZyt6c2JHUmxaY0Zpc2FCWHIxNllQWHMyUm80YzJhUlY3K1BIajJQZHVuVjFQdmYyMjIvWE9yWmx5eFlFQkFUZzNMbHppSStQUjNwNk9vWU5HNFpYWG5uRit2bDQ2TkFoQ0lJQU56YzNLQlFLSERseUJCYUxCZjM3TzIvL3dPWmdlQ01pdTFPRkQ0YXEvMENZdnpzQlk4TGZJZDJzcXRSVjNlTU5nQUpvWUUrY1VOMVpvTVlxbkZ4eUc0WlBkc0I0S0FFdVU1NkRhdERReG9WQmNoaVR5UVRYY2RHd2ZKSFk4T3BiVTdtNlFEa3VHaFYyK0NQYllEQWdKeWNISFR0MlJMZHV0bGM4VFVwS1FseGNIQlFLQlY1Ly9YVU1HalFJUUdVMXhiLzg1UzlRcVdyK0ozZnUzTG1OWGxYS3lzcENXbHFhOVhGWVdGaWppaDdjdlJxNVpNbVNSbDJyTlpBa3lkcVQ3ZDRpSXZhK1RqVm5lbjlhTTNQcVVhaEMra0x3YkZ1M3RNMlpNd2NMRnk1RWx5NWRFQk1UWTlOckV4TVRrWktTZ3JpNHVHYk40ZE5QUDBWOGZEdzZkKzZNbFN0WFdnc1lBVUI2ZWpwT256NE5pOFVDaFVLQmdJQUFMRm15cE00OWFydDI3VUpDUWdJRVFZQ2ZueDlDUWtJd2F0UW9SRVJFTlB1VzU5RFFVQ3hmdnJ6UjQzMThmTEJ4NDBZa0pTVWhJQ0FBUzVjdVJWUlVWSTB4S1NrcE9IMzZ0UFd4cjY4dkZpMWE5TUMrMkdsdEdONklxR1VJQ3FnaWgwTTFLQXFtNDkvQytLL1BJTis1WGZrVXFvS2JYRm1qVW00b2dBbFY0K1dhRGI0cmRtNkI0dC8vaEhiS2RLZ2VyYnZTRnJVT0JxVUNtaGVtTjlpUXU2bFU4MTZBUWFtbzZsZlJQRjkrK1NWTUpoTWlJeU50MnR0aHNWanc2YWVmNGgvLytBZGNYRnp3eGh0djFQcEcrTjdnMXRLcTk4T1l6V1pycWYyaFE0ZlcrMDI2ajQrUFhhNjdmUGx5dXhTT09YYnNHRXBLU2hBY0hOd2lCUkljOWY2MGRkTEZYRWczYjBBenRtMDJUSTZOamNYbXpadVJuNStQNmRPbjMzZnZtazZudzg2ZE82SFg2eEViRzl2czYwK2FOQWxlWGw2SWlZbXBWZVNvT2pESnNneFpscTM3VCt2eTNIUFBZZlRvMGVqV3JadGRpdks4OXRwcjFwKzl2THhzN3NFMmMrWk1qQm8xQ3VIaDRYVis5cTVjdVJLU0pGbURxUzN0UTlvaWhqY2lhbGxLSmRTUGo0WTZhaVJNU1YvQjhPWG5nTDZ5S0FRRVFLNk1iMVhWS2VzdWNTSlhqYTBNY1Q4UGthNWNSc1gvMndCRmp5QzRUdnNORkwxcWI5b214NU5sR2ZMd3dWQVczYnovN1pNMlVENHpBZEtBTU1oMlduWDcvUFBQQVFEanhvMXI5T3VLaW9xd1ljTUduRDkvSGo0K1BsaTJiQmw2OWVyVjdQazBoY2xrZ3Rsc1JuRnhNZWJObTRmaTRtSTgvL3p6OFBQenc4aVJJL0g4ODgrM2VBaXhSeSswNjlldlc4dnpUNTQ4dWRubnE5WWEzcCsyem5UeVJPVm5maHU2WmZKdUhoNGVlT09OTjNEZ3dBRXNXclFJVVZGUmlJNk9yblVyWkY1ZUhnNGZQbXk5WGRwZS94NTdlbnJlOS9OSkVJVDdmdm4wMEVNUHRhcTlwSDUrZnZEejgydHdqRUtoYURDUXRpY01iMFQwWUtqVlVJK2VBTldJMFRBbko4SDR6YjhnVjkxT0tUU2lyVUIxSHpsQitMblJkM1dLa3k3bVFyOStGWlNQaE1IbG1WbFFCTENaYm1zamlpSTBVOGRCQ2RnbHdDbWZtUUJNSFFkVFZSUFg1cEFrQ1gvKzg1OVJVbEtDcUtpb1J1MUpNWnZOU0VoSVFIeDhQQ29xS3RDL2YzLzg4WTkvdEtuNjJmYnQyMjNhODNZL09UazVrR1VaT3AwT1dxMFdDeGN1UkhSME5BQmcyTEJoalo1WFVWRVJBTmpjaXNBZTh2UHo4ZTY3NzZLa3BBU1BQZmJZZlJzSDI2SXR2RCt0bWl6RGxIb1VxcjdoZ0xiaFZodk9idkxreVlpT2pyYnVnOHZOemJVR0psbVdFUlFVaE1qSXlFYXR6aEhaaXVHTmlCNG9RYXVGK29rbm9SNDVCdVl6cDJEOCtxQzF4Y0RQbTl0ay9MenByU2JaT2xLQUxGZjJsS3R1OG0wNW53bDk3REtvd2dmRFplcE1DTDROZjVOSEQxWjFnRlA1ZEliNXIvRk4yd1BuNmdMVnZCY2dEUWl6UzNBRGdQMzc5eU01T1JtZW5wNk5xZ1NuMCttd2RPbFNYTDU4R1VxbEVyTm16Y0t6eno1cjg3ZkNKMDZjYU9xVTYzVDA2RkVBZ0wrL1A1WXVYZHFvdldLYk5tMUNYbDRlM04zZG9WYXJVVnBhaW9zWEw4TEx5K3VCVnBnRGdLKysrZ283ZHV5QTBXaEVhR2hvalZ1eDdNSFozNS9XenZ4akJ1U3kwalpWcUtRaEhoNGVpSW1Kc1huL0cxRnpNYndSa1dNSVFtVmhrL0RCa0M3bXd2ajFRWmhQcHdLU1ZMTUlTVlZhRXdESTl4NFc4SE16OEx2MnhKblRUMEozNWhSVWp3Mkh5NVJwRURvMXYrY1UyWWNvaWhBaXcrRXk2RkZZdmp6YytFSW1yaTVRam8rQmNsdzBERXFGWFc2VnJQYkVFMC9nMEtGRGVQbmxseHUxV2QvRHd3TWpSNDdFMGFOSDhlcXJyemE1ZXR4SEgzM1U2R3B1T1RrNWVPdXR0eG9jTTJQR0RKU1dsbUx1M0xtTlBxK1BqdytPSERsUzQxalhybDB4ZCs3Y1JyM2Vuanc5UFNHS0lrYU1HSUdYWDM3WjdpdGJ6djcrdEhibUUwY0FyUXZVNGJidGR5SWkyd2g2dmI3NU80dUppT3hBdm4wTHhzUXZZVHAyR0REVUxOa3RWNlU0b1k3Vk9Pc1lXYTU5cjc5Q0FWVkVKRFRSWTZFTUNyYjduS25wMUdvMVZFWVIwcmxzU0tmT1FDNjZCVG4vY21XWWMzV0JFQmdBd2NjYmlrSDlvUWdOaGxtcmFiSFM3YUlvMWlvQTBCQlpsbUd4V0I1NElaS1dWRjE1MFpIN1NuSnpjeEVVRk9TdzZ6ZWtOYncvclZaRk9jcisrRi9RaklpQmRzYUxqcDROVVp2RzhFWkVyWS9SQU5QeGJ5RW1mZ25wVmxFZEF5cjN1d2x5emRVNG9IS0ZUcExsbjN2TDNVWFJJd2phNkhGUURSd0N0S0UvdXAxZGRmVXdRUkJxL0dFc1NaSTFKTm1qQVRjUnRReng4SmN3N3QwRjl4WHJvZkR2N3VqcEVMVnBERzlFMUhySkVpeHBKMkg4K2lBc2VSZnFlQjdWbmJ6clB3WGtXcXQxZ21jSHFCOGZBODBUVDdhNVhrUkVSQSthL3AzWEFiVWE3c3VhWHc2ZmlCckc4RVpFVGtFcXVBanhSQkxNSjQ5RExxdGRlYTg2d2dsVmNhMmFZSDIranBDblZFSVZNUVRhSnlleVFpVVJVUk5ZTG1TaGZNTXF1UHhxTnRTUGozYjBkSWphUElZM0luSTY1aDlPUTB4T2dpWHR1enFmbHdFb2dIdmFEMVN1d0Vtb2U1MU8yYk0zTk5Iam9JcDRERkR5bGtvaW9zYW8rSEFUek9kK2dPZjZEd0ViOW8zYWkzejdGbVJkR2VTS2NzaWlFWUxKQkZrVUladEV3R1NxK3FjSVdlS2Z1MVNiZHRLempwNkN6UmplaU1oNVZaVERmUEpFWlpDcjY3WksvQnprcW44R3FpcFgxdE1RSE80ZVVBMGNBazNrOE1vQ0ovZHBka3BFMUY3SkpjWFFMVnNBelppSjBENzlLL3VldktJY1VsRWg1RnRGa0c3ZWdQbEdJZVRpSXNpbGR5ckRtcjRNc0ZPN0VHcS9QTGZ2ZHZRVWJNYndSa1J0Z2x4VUNQSDR0ekNsSElWY1VsejcrYXFzSmxTdHdOWDQ0S3NueHltOGZhQWFQQlNhSVNNZ2RPM1dRak1uSW5KT3hyMjdJQjQ1QkkrMTI1cTlmMWkrZlF1VzdCOWhQcDhCUzg2UGtHN1dMRllsYUxVUU92dENlTWdMZ29jSEJBOVBLRHc3UUhEM2hNTERFL0R3Qk5RYUNHbzFCSTBHVUdrZ2FEU1ExV29JYmJ4cE9MVXZERzlFMU9aWXptZENQSEVFNXZTVDlYNHpLNk95VktVZy9KemJwTHBhRFZSUitBZEFIVGtjNnNIRElIVHlicUdaRXhFNUI3bjBEblJ2dmd4MVJDUmNYcHpmdEhNVUZVSThtZ2hUMm5lUWl3b0JBRUluYnlnZURvS3FSMDhvT3Z0QzZOd0ZpczVkV0Z5S3FBckRHeEcxWGFJSTg0OFpNUC93UGN3WmFaQkxTK29lVjlubDJ4cmNaTG5xcHNyNmdseXZZR2dpaDBNOU1BcHc5MmlScVJNUnRXYkdQZjhITWVscmVMeXpFWUtQcncwdk5NQjA4Z1JNSjQ3QWtwc0RvWk0zMUpHUFE5bXJEMVE5Ky9BemxlZytHTjZJcU4yUUx1YkM5TVAzTVA5d0d0TGwvUG9IeWpKa0FYZmRYbG03M1VBMVJWQXcxSDM3UXhuNktKUTllN2ZFdEltSVdoWDU5aTNvbGkrRWV1Z1RjSmsxcDNFdkVrV0lpVi9BZU9nQVlMRkFOV0F3Tk1OR1FSa2N5cjNGUkRaZ2VDT2lka2t1S1libGg5TVF6NXlDNWV5WmhrWlcvcjljLzBxY2xkWUZ5dEJIb1E0YkFGVy9jQWdkT3RwdndrUkVyVVQ1OW8yd25EMERqOWpORURvODFQQmdpeG1tWTRkaC9OZG5VSGo3UUIwMUV1ckk0UUQzb1JFMUNjTWJFWkVvd253K0ErWWZUbGZlWG5ubnRsMU9LM1R0QmxYb28xQ0g5WWV5enk4QTlZTXZvMDFFWkUrbS8zd0R3NmM3NFRMOXQxQ1ArbVg5QTJVWjV1K093NWp3ZDhpU0JOY1g1a0VaRXZyZ0prclVSakc4RVJIZG8vTDJ5dE13WjV5R2RDblBQaWRWcTZIcy9ZajFGa3VGZjRCOXprdEU5SUJJbC9LZ1gvc1dsUDBpNERiM3RYckhXVExUWWZqc0UwaFhDNkFlTXhFdWs1NXpTQTg0b3JhSTRZMklxQ0VWNWJEOGxBMXozZ1ZZOG5JcSs4bFZsRGYvdks1dVVIYnZBVVgzSGxBRzlLajgyVDhBVUxGQk9CRzFRbm9kZE8rOERzSGRBMjVML2dSQnE2MDFSTDV4SFJXZjdJQWw2eXdVM1h2QTlZVzVVQVFFT21DeVJHMFh3eHNSa1kza0c5ZGd5YnNBYzI1bG1KT3VYQUlzbHVhZldGQkE4UFdEc3Z2RFVBWUVWb1c3aHlFODVOWDhjeE1STlpGOHF3ajZ1RFdRUzB2Z3NXSWRoRTZkYXc0d0dtRDRaenhNU1Y4RExxNXdtVHdONmhFeGdFTGhtQWtUdFdFTWIwUkV6V1V5d1hJcEYxTCtUekQvbEExTC9rK1FpMi9hNy94YUZ3aGUzbEIwNmd4RkoyOG92RHRENGVVTm9WUG5xdVBlZ0pJcmRrUmtmNWFzc3lqZnZoRUtkM2U0TFZnQ29XczM2M1BTbGNzUWs3NkNLZlVZWUJLaGZudzBYS1pNQjF6ZEhEaGpvcmFONFkySXFDVVlEYkJjdVFTcDhCcWtHOWNoWGJrRXk0M3JrSzlmYlpITENaNGRhb1E1aFVlSHl0dWExQm9JV2kwRXpjOC95MnBONVdOTjVUOEZyWmFWMzRpb0J1bGlMb3hmZkFiem1lK2g3TnNmYnYrMUNOQzZRUG9wRzVhOEN4Qy9PMmJkRTZ4OEpBeXVNMTZFME5YZndiTW1hdnNZM29pSUhpUlpnbnl6Q0piclZ5RVhYb1hsK2xWWXJsMkJmT01hNUxKU1I4K09pRm9CWmZBdjRQYmFpZ2QrWGVubURVaVg4MkU4ZEFCeS9rK1FBYWdIUmtGMmM0ZDBLUmZTeFZ6cldLR2pGMVNEb3FCNWJEZ1VEL2Q4NEhNbGFxOFkzb2lJV2d1ekdWSkpNZVRTRXNoM1NvQ3lVbGp1M0laY2VxZnlXT2tkU0hkS0lKZmRBVXdtUjgrV2lGcUlEUG5CN2hlVEFVZ1NBQUVLb2VxeFVOM2xzcExReVJ0Sy80ZWhDZ21GTXFRdkF4dVJnekM4RVJFNW80cHl5SGRLSUZXRk9ybTBCSkt1RExJb0FpWVJNSnNnaXliSVZUL0RKQUltTTJTVENOa2tRakNiSUlzaVpKT3A2bm1HUWFMVzRzR0dOd1VneXhBZ0EzTE5Qd2tWM1FLZzZoY0I3ZmluV2VxZnFKVmdlQ01pSWlJaUFJQmNmQlBtekRTWXovNEE4L2xNd0dnQTNOeWhlZUpKYUdQR0ErNGVqcDRpVWJ2RzhFWkVSRVJFdFpuTk1LZWZoSGowRzFpeXpnRmFGN2o5YmlHVVllR09uaGxSdThYd1JrUkVSRVFOa205Y1E4WC9iWWNsTnh1YUp5ZEIrL1N2SEQwbG9uYUo0WTJJaUlpSUdzVjRZQy9FTC9aREdSWU90d1ZMSEQwZG9uYUg0WTJJaUlpSUdzMmNtWWFLTGVzWTRJZ2M0QUhXb1NVaUlpSWlaNmNLR3dDMy8zNFZsc3gwR1A3MlA0NmVEbEc3d3ZCR1JFUkVSRFpSRG5nTTJpblRZVHIrTGN5cHh4dzlIYUoyZytHTmlJaUlpR3ltR2ZjVVZHRURVUEh4LzBDK1dlam82UkMxQzl6elJrUkVSRVJOWTZpQWJ1VWZJSFQwZ3Z2U1B3RkMrMWdYME9sME9IdjJMRkpTVWxCVVZJU01qQXdBUUw5Ky9lRGo0NE1oUTRZZ01qTFNJWE9UWlJtQ0lEamsydFR5R042SWlJaUlxTWtzV1dkUnZ1bGRhSithQWMzWUtZNmVUb3RMVEV6RWdRTUgwSzlmUDBSR1JxSmZ2MzRBZ0NsVGF2N3VYYnAwd2N5Wk14RWRIZDFpYzBsT1RrWkpTUW5HamgwTFFSRHc5ZGRmNCtEQmc5aTRjU09VU21XVHpoa2JHd3VOUm9QRml4YzMralczYnQzQ0J4OThnT25UcCtNWHYvaEZrNjViN2JQUFBrTmFXaHBXckZnQnRWcmRySE8xUlNwSFQ0Q0lpSWlJbkpjeXBDODAwV05oUExBWHFyQndLTHIzY1BTVVdvUk9wOFBPblR1aDErc1JHeHNMRHcrUEJzZmZ1SEVEY1hGeHlNakl3T3pacys4NzNsYWxwYVhZdG0wYit2VHBnM0hqeGdFQSt2VHBnL3o4ZkJ3K2ZCaGp4b3k1N3psU1UxUHgwRU1QNFpGSEhyRWVreVFKRm92RnBya2tKaVlpTFMwTnYvM3RiNUdWbFlYeThuTG85WHJvZERxVWxaVkJwOVBoenAwN0tDa3BRVWxKQ1c3ZnZvMHhZOGJnMTcvK2RZM3pYTDE2RmZIeDhlamZ2ejh1WHJ6WTREWFZhalY2OUdpYi82NDFoT0dOaUlpWVhDVzFBQUFOOEVsRVFWU0lpSnBGTTJVR1RLZFNVUEcvVytHK2ZDM1FCbS9iVzdObURTSWpJekY1OG1TYlhuZjQ4R0VVRlJYaDNYZmZ0ZXQ4dG0vZkRxUFJpTGx6NTFxUEJRWUdZdmp3NGZqNDQ0OHhjT0JBZE9yVXFjRnp4TWZISXlRa3BFWjRBNERpNG1La3BLVFVHdCs1YzJmMDd0Mjd4akZKa3ZETk45OGdJaUlDZ1lHQmVQSEZGMUZjWEF5Z01tQnB0VnJvZERvRUJnYWlhOWV1Q0E0T1JzZU9IV3RkMDJBd1lPM2F0VEFZREVoUFQ4ZVpNMmZxbmJmQllFRDM3dDJ4ZGV2V0JuKy90b2poallpSWlJaWFSZEJxNFRMOUJWUjhGQWZUMFVTb0h4L3Q2Q25aMVk0ZE85Q3paMCtiZzF1MWpJd003Tml4QTNQbXpMSExmUGJ2MzQvang0OWp3WUlGOFBIeHFmSGNuRGx6c0dqUklxeGR1eGF4c2JGUXFXei9jejhuSndlYk5tMnFkVHdxS2dxTEZpMnFjZXpZc1dNb0xDekVhNis5QmdEWXNHRURsRW9sM04zZG9WYXJjZUhDQmZ6aEQzL0FDeSs4Z0lpSWlEcXZKNG9pVnE5ZWpiS3lNblR0MmhVOWV2VEE0c1dMYTkwMnFkZnJzWG56WnFTbXBtTDY5T2syLzE1dEFjTWJFUkVSRVRXYmF1QVFLUC96RFF6N2QwTTllQ2pnNnVib0tkbEZZV0VoTWpJeUVCY1gxNnp6SkNRa1lOS2tTZkQxOVczV2VVNmNPSUZkdTNZaE9qcTZ6bHNqdmJ5OHNHalJJcXhhdFFwcjFxekI0c1dMNGVMaVl0TTFJaU1qc1hUcDB2dU9rMlVaKy9idFE2OWV2YXdyYWQ3ZTNqWmRxNnlzREd2WHJzV2xTNWVzKysyV0xGbUNGU3RXWU9IQ2hlamF0U3NBSUMwdERSOSsrQ0ZLUzB1eGZQbHlEQm8weUticnRCWHRveVFRRVJFUkViVTQxMW16Z1lweUdQNytOMGRQeFc1Mjd0eHB0eFd6blR0M051djF5Y25KMkxCaEEvcjI3WXQ1OCtiVk8yN0FnQUY0NVpWWDhQMzMzMlBac21Vb0xHeVpWZzZIRHg5R2ZuNCtYRjFkbTN5T3JWdTNvckN3RUxHeHNRZ0lDSUN2cnkvV3IxOFBBRml3WUFGMjdkcUY1Y3VYWTlXcVZlaldyUnMyYjk3Y2JvTWJ3SlUzSWlJaUlySVRvWXNmTk9PblF2eGlQOVREbm9DeVY0aWpwOVJzdWJtNTFvcVN6WldhbXRyazErN2J0dzkvKzl2ZjBLZFBIN3o1NXB2UWFEUU5qbytKaVlGYXJVWmNYQnptejUrUHA1OStHczg4OHd6Kzg1Ly9XTU5jY1hFeHNyT3o4ZkhISDF0ZmQrWEtGU2lWeWhySDd2WExYLzRTYm01dTJMVnJWNU4vbjJxLy8vM3ZZYkZZNE9YbFpUMW1NcGt3YU5BZzVPVGtZTisrZlFDQWh4OStHS05IajRaV3EyMzJOWjBad3hzUkVSRVIyWTEyM05USzRpVi8vUkFlcXpZQUN1ZTkwU3NqSXdORGhneXgremx0RFlORlJVWDQ3TFBQTUdqUUlEejExRk80Y3VWS28xN1h1M2R2dlAvKys5aTBhUk5PbkRpQlNaTW1vYkN3RUpjdVhRSUFCQWNIQTREMU1WQVprdTQ5ZGkrRHdZQlBQdmtFSnBNSmp6NzZLQ1JKc3VuM3VadFNxY1MxYTllUW5KeU03T3hzWkdabW9xaW9DTDYrdnBnOGVUSkdqQmlCL1B4OGZQdnR0MWkvZmowc0ZndjgvZjBSRUJBQVB6OC9kT3pZRVNOR2pFRG56cDJiUEFkbndqNXZSRVJFUkdSWGx0eHNsSzliQ2UzVHY0TG15VW1Pbms2VEhUaHdBSHE5SGpObnpyenYySHY3dk5Wbjl1elpUU3A4Y3ZueVpYVHIxZzNUcGsyRHlXUnExR3NpSXlQeHhodHZ3R1F5UWFmVDFWamRxcWJUNldxME1WaTJiQmtHREJpQWFkT20xWHZlZ29JQ3pKOC9IL1BuejBkbVppWnUzYnFGMk5oWWZQREJCemgyN0ZpTnNaSWtRUlJGcU5YcVdyM25wazZkaXZqNGVFaVNoSTRkT3lJa0pBUjkrL1pGZUhnNFVsTlRrWm1aaVhmZWVjYzZ2cnk4SEdmUG5zV1BQLzZJM054Y0ZCUVV3TWZIQjdHeHNWQTQ4WmNFdHVES0d4RVJFUkhabFRJb0dPckhSOE9ZOEhlb0l4NkQwTGw1UlRvY1JhL1hvMHVYTG8wYU8yUEdqUHVPeWN2TGcxNnZiOUpjQWdJQ0FBQWZmdmdoWkxseTdlV2pqejdDMWF0WHNYTGx5bHJqMTYxYlp5MVVvbGFyNnd4dVJVVkZXTHAwS2NhT0hZdm5ubnNPQUhEbnpoMVVWRlRVR3B1ZG5ZMmdvQ0NvVkNyNCsvdGp5cFFwZVBMSko1R1ptV2tkRXgwZGpkRFEwQnF2dTNIakJ2YnMyWVB4NDhmWDZzc1dIQnlNaUlnSWVIdDcxeXAwc252MzdscHpjSE56dytEQmd6RjQ4T0RhYjFBN3dmQkdSRVJFUkhibjhzd3NtTk5Qb3Z5anpYQmYraWRBY0w2VmtTNWR1dURHalJ1Tkd0dVkxYm5kdTNjM09nelc1KzZRYyt2V0xmajUrZFY1eTZERlltbXd5bVJKU1FsV3JGZ0JBQmd4WWtTRDEweExTME5zYkN3bVRKaUFGMTk4RVFxRkFpKzk5Rkt0Y1gzNzlrWGZ2bjFySEx0dzRRTDI3Tm1EOFBEd2Vsc0Z2UHJxcTdoNjlXcU5ZNklvQWtDOUxRSEN3c0x3MWx0dk5UanZ0b2poallpSWlJanNUK3NDbDFselVMSHRmWWlIRXFBWjI3amJDbHVUTGwyNklDTWp3MjduS3l3c1JGaFltRjNPSllvaUNnb0tNSERnd0RxZk54cU45WWEzd3NKQ3JGcTFDZ2FEQWF0WHI3YVc0Ni9Md1lNSHNYUG5Uano4OE1PWU9uV3FYZVorcjVkZWVna0dnOEg2dUt5c0RIRnhjWGpxcWFmcWZMOTI3OTU5MzRJdGJSWERHeEVSRVJHMUNGWC9RVkFOZUF6R0EzdWhEaDhFb1dzM1IwL0pKajE3OXF4eFcyQnpaV1ptMnEzdHdQSGp4MUZSVVZIdmFwWmVyNjh6dk9YbjUyUEZpaFh3OFBEQWUrKzlWMi9mdWFLaUltemJ0ZzNmZi84OUlpTWpzWERoUXJpN3U5dGw3dmU2dDRETDNyMTdvVmFyTVhYcVZIVHMyTEhXK0wxNzk5YllwOWVlT04vNk5SRVJFUkU1RGRkZi93N0NRMTdRYjNzZk1CcnUvNEpXeE1QREEyRmhZVWhKU1duMnVWSlNVaEFXRm1hWDBHRXdHTEJ2M3o0RUJnWWlKS1IyT3daWmxxSFg2K3ZzditidDdZMklpSWg2Zzl1MGFkT1FsNWVIZWZQbUlTc3JDL1BuejhleVpjdGFMTGpkNjl5NWM5aTdkeThtVHB4WVozQURLbGZtT25UbzhFRG0wOXB3NVkySWlJaUlXbzY3Qjl4ZVhnTDltdVdvK0dnelhCZTg3dWdaMlNRbUpnWjc5dXhwZHN1QWhJU0VSaFUxdVI5UkZMRisvWG9VRkJSZzllclZkWTdKejgrSDBXaUV2NzkvcmVjOFBUMnhhTkdpR3NmMGVqM1MwdEtRbEpTRVU2ZE9RYVBSWU1LRUNmV3VmTFdVbzBlUFlzdVdMUWdPRHNhc1diUHFIQ09LSW03ZXZObnN2WVBPaXVHTmlJaUlpRnFVd2o4QXJyTVhvR0w3Um9oZmZnN051S2NjUGFWRzY5ZXZIMUpUVTdGang0NG0zL0s0WThjTzlPelpzOW5OdnJPeXNyQjE2MVpjdW5RSjgrZlB0MVoyUEhqd0lKUktKYlJhTFVSUlJFSkNBanAwNkZEbmZqRlJGSEgxNmxVVUZCUWdKeWNIMmRuWnlNcktnc1ZpUWE5ZXZUQjc5bXlNSERrU25wNmVOcy92K1BIaldMZHVYWjNQdmYzMjI3V09iZG15QlFFQkFUaDM3aHppNCtPUm5wNk9ZY09HNFpWWFhvRmFyUVlBSERwMENJSWd3TTNORFFxRkFrZU9ISUhGWWtILy92MXRubDlid1BCR1JFUkVSQzFPRlQ0WTJvblB3dmpQZUNnNmVVTVYyWENGdzlaa3hvd1plUFBOTjVHWW1JaVltQmliWHB1WW1JaU1qQXpFeHNZMmF3NmZmdm9wNHVQajBibHpaNnhjdVJJREJneXdQcGVlbm83VHAwL0RZckZBb1ZBZ0lDQUFTNVlzcWZOV3gxMjdkaUVoSVFHQ0lNRFB6dzhoSVNFWU5Xb1VJaUlpbXQzb09qUTBGTXVYTDIvMGVCOGZIMnpjdUJGSlNVa0lDQWpBMHFWTEVSVVZWV05NU2tvS1RwOCtiWDNzNit1TFJZc1dOVmhrcFMxamsyNGlJaUlpZWpCa0dlVWZ4Y0Z5T2hXdXMxK0dhdkJRUjgrbzBYUTZIZGFzV1lPZ29DQk1uejc5dm52WGREb2Q0dVBqa1p1YmkyWExsalY3cjF0WldSbU9IVHVHbUppWWVpc3R5cklNV1pZYmJGaDk1ODRkM0w1OUc5MjZkYk91YmpuU3RXdlhjUDM2ZFlTSGgwTVFoRHJIU0pKa0RhYjNOdnB1YnhqZWlJaUlpT2pCc1ZpZzMvZ09wTndjdVA1bUxsUlJqenQ2UmpZNWNPQUFEaHc0Z0tpb0tFUkhSNk5uejU0MW5zL0x5OFBodzRlUm5KeU15Wk1uWS9Ma3lRNmFLYlZGREc5RVJFUkU5RURKUmlNTWYva0E1alBmUXp0MUpqUy9kSzZBbzlQcGtKcWFpdFRVVkJRV0ZxSzh2QndBNE9ibUJsOWZYMFJHUmlJeU1yTGRsck9ubHNQd1JrUkVSRVFPSVI3Y0IrUEJmMEFaMUFldXYvbHZwK3NEUi9TZ01id1JFUkVSa2NOSWwvTlI4ZGZ0a0s0VlFETm1JclRqbndicTJkTkYxTjR4dkJFUkVSR1JZOGtTVEVlK2d1SHplQWp1SG5EOTllK2dESDNVMGJNaWFuVVkzb2lJaUlpb1ZaRHYzSVpoOS8vQ25INFNpb0JBYUtJZWgvcXg0WUNIN1QzSGlOb2loamNpSWlJaWFsV2tLNWNoSHY4V3B1K09BWG85bEtIOW9CbnlPRlQ5Qi9HV1NtclhHTjZJaUlpSXFIV3lXR0RPVEljcE9Rbm1qTk9BSUVEWnZRY1VQWUtnQ3V3TlJZOGdLUHo4QWFIK3ZtWkViUW5ER3hFUkVSRzFlckxSQ0NuL0oxanljaXIvbDVzRHVhd1VVR3VnRE9nQnVMaENVR3NBdFJxQ1JndW8xWUJhQTBHalliaWpPbWtuUGV2b0tkaU00WTJJaUlpSW5KSjhxd2lXdkF1d1hMa01TVmNHVk9naGwrc2g2M1dROVhySUZYcEFyM1AwTkttVjh0eSsyOUZUc0JuREd4RVJFUkVSa1JQZ0dqSVJFUkVSRVpFVFlIZ2pJaUlpSWlKeUFneHZSRVJFUkVSRVRvRGhqWWlJaUlpSXlBa3d2QkVSRVJFUkVUa0JoamNpSWlJaUlpSW53UEJHUkVSRVJFVGtCQmplaUlpSWlJaUluQURER3hFUkVSRVJrUk5nZUNNaUlpSWlJbklDREc5RVJFUkVSRVJPZ09HTmlJaUlpSWpJQ1RDOEVSRVJFUkVST1FHR055SWlJaUlpSWlmQThFWkVSRVJFUk9RRUdONklpSWlJaUlpY0FNTWJFUkVSRVJHUkUyQjRJeUlpSWlJaWNnSU1iMFJFUkVSRVJFNkE0WTJJaUlpSWlNZ0pNTHdSRVJFUkVSRTVBWVkzSWlJaUlpSWlKOER3UmtSRVJFUkU1QVFZM29pSWlJaUlpSndBd3hzUkVSRVJFWkVUWUhnaklpSWlJaUp5QWd4dlJFUkVSRVJFVG9EaGpZaUlpSWlJeUFrd3ZCRVJFUkVSRVRrQmhqY2lJaUlpSWlJbndQQkdSRVJFUkVUa0JCamVpSWlJaUlpSW5BRERHeEVSRVJFUmtSTmdlQ01pSWlJaUluSUNERzlFUkVSRVJFUk9nT0dOaUlpSWlJaklDVEM4RVJFUkVSRVJPUUdHTnlJaUlpSWlJaWZBOEVaRVJFUkVST1FFR042SWlJaUlpSWljQU1NYkVSRVJFUkdSRTJCNEl5SWlJaUlpY2dJTWIwUkVSRVJFUkU3Zy93TytwcDR1Y3VUZUJBQUFBQUJKUlU1RXJrSmdnZz09IiwKCSJUaGVtZSIgOiAiIiwKCSJUeXBlIiA6ICJtaW5kIiwKCSJWZXJzaW9uIiA6ICIiCn0K"/>
    </extobj>
  </extobjs>
</s:customData>
</file>

<file path=customXml/item8.xml><?xml version="1.0" encoding="utf-8"?>
<s:customData xmlns="http://www.wps.cn/officeDocument/2013/wpsCustomData" xmlns:s="http://www.wps.cn/officeDocument/2013/wpsCustomData">
  <extobjs>
    <extobj name="C9F754DE-2CAD-44b6-B708-469DEB6407EB-1">
      <extobjdata type="C9F754DE-2CAD-44b6-B708-469DEB6407EB" data="ewoJIkZpbGVJZCIgOiAiMzI2NjU1OTI5NzU4IiwKCSJHcm91cElkIiA6ICI5Mjk5MDI2MDIiLAoJIkltYWdlIiA6ICJpVkJPUncwS0dnb0FBQUFOU1VoRVVnQUFBNTBBQUFTVkNBWUFBQUF2MkxxcEFBQUFBWE5TUjBJQXJzNGM2UUFBSUFCSlJFRlVlSnpzM1hkNGxOZWQ5dkh2akdha1VaZVFCSktRa0FTaWk5NnJBV1BjY1k5clhPSjRZM3MzWmJPSk45bTg2WnZOSnRuMHhIRVN4M1p3alUzY2pRM0dCdE43a1lRQWdVQkNFdXE5VDMzL0dKQVFFakFxbzFHNVA5ZWxDejFsenZPYlFZSzU1NXpuSElQTDVYSWhJaUlpSWlJaTRnVkdYeGNnSWlJaUlpSWlnNWR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5ZGNGaUlpSWlHZlMwOVBadSs4QStRWDVXQUtEeWMzSjluVkowazhralI1TFMxTWppWWtKekprOWk3UzBOQXdHQXdhRHdkZWxpWWhnY0xsY0xsOFhJU0lpSXBmM3dwb1hxVzF5RWpOcUhGRWpFb21LVGZCMVNkTFBWQlFYVUZHU1QvSHBMTUtEekR4dzN6MllUQ2FNUmcxc0V4SGZVdWdVRVJIcDUzNy96TE5FeEtVeWFjNHlYNWNpQTBURzdrK29QbnVTeHg1K0FJdkZncCtmbjY5TEVwRWhUS0ZUUkVTa0gzdGh6WXNZd3hPWnJNQXBYWlM1NnhNYXkwNXgzejJmSXlRa1JNRlRSSHhHNHkxRVJFVDZxZlQwZEdvYW5RcWMwaTFwODYrbXdRcDc5KzZscGFVRnA5UHA2NUpFWkloUzZCUVJFZW1uOXV3N3dQQ2tjYjR1UXdhdytOR1R5TXc2Um0xdExRNkh3OWZsaU1nUXBkQXBJaUxTVHhYazV4TTFJdEhYWmNnQUZoV2JTRmxaR1hWMWRkanRkblJYbFlqNGdrS25pSWhJUHhVUUdLUlphcVZIb3VORzRSOWd3V2F6WWJWYUZUcEZ4Q2NVT2tWRVJQcXB2Rk1uZkYyQ0RBSkZCWGs0SEE2c1ZxdnU2eFFSbjFEb0ZCRVJFZWxGTHBlTHNyTjVORFhVZGVseDFSVWxOTlJXZTYwbURhOFZFVjlSNkJRUkVSR3ZhcXl2WmNNLy9rUkJUbGFmdGRQVVVNZk85YTlqczdiMDZKcDJtNVdhaXRMTGZqVTNOclI3ak1OdTUrMW5mOHJKakQydCs2ckxpL25zbmI5ZnNoNm4wOG1HVi8vSUoydi9nbE1UL29qSUlHUHlkUUVpSWlMaVhUWnJDM3MrZVl1NnFqS3V1Ky9MZlg3OStwcEs4bzRmWnZ6MGhYM1dUbFZaRWNjUGJpZi9SQ1lyN255TTZOaEVqdTdmeXE0TmIzaDByYWdSQ2F6K3dsTVVuajdHaHRlZXZ1eTUweGRmejV3VnQxejJISnUxaGZ5VG1iejMvQys0OXQ1L0l6Z3NvdDF4bzlISWtwcy96NGN2LzQ3aU15ZUpUeG52VVoxZG9WNU9FZkVWaFU0UkVaRkJ5dHJTVFBhaEhSemVzWjdHdWhvU3hrenlTUjB0amZVQUJJYUU5MWs3OGNuanVPWFJiN0hoSDAvejduTS9ZL1VqVCtGdzJMSGJyTXk3NWc3TTVvRExQdDRTRkhLdW5mSGM5ZVFQTG5uZU84Lzl6S1BhWStLVHVQbmhiL0xCaTcvbWd4ZC9UZHE4RmV6NTVLMU96blN4NGZVL2RkZzdmdm9pRmx4N2wwZlhFaEhwYnhRNlJVUkVCcUg2MmlwZS84TjNjZGp0cEV5YVNlN1JnejZycGJhcURJRGcwSWdybk5tNzdVVEd4SEhybzk4bWE5OW5STVVtVXB5ZkE4QzRhUXRhUStXVm1QMERpSWlPdmVSeGc4SHpPNVhDbzRaejAwUC9RVU50RmNGaGtRUmRFSjczYkh5VFlTTkdranBsWHFlUERZMkk5dmc2SWlMOWpVS25pSWpJSU9SeU9oazVlaEpwYzFjd2N2UUVudjN4RXo2cnBhS2tBSUM2bW9vT3cwcTkxVTV6WXoyV29CQUNBb09Zc2VUNmJsK3p0elExMUJFWUhFcFlaRFJoa2U0QWVmN1BBMXZXVVZOWnl0UkYxNUk4WVRyZ3ZwZjBaTVllSnN4YzdMT2FSVVI2aTBLbmlJaklJQlFhRWNXMTl6enA2eklBS0M4NkEwRCtpUXhpRThkNHZaMmFpbExlK3V0UEdETmxMdk91dmgxL1MyQzNyd21RYzJRZlc5NWQwK2t4dTgxNnhjYzNOZFR4eGgrL3o1Z3BjMW13Nmk2TWZuNnR4NDRkMk1iK3plOHlmOVdkVEppeHFIVi9lZEVadG4zd01zMk45VXhmZkYyUDZoY1I4VFdGVGhFUkVmR2F4cm9hS29yekNiQUVjVHJyQUhOVzNPcjFka0lqbzBtYmR6V0h0bjFJL29sTWx0LzZDSEhKNDdyN0ZDZ3J6TVZrOW1mQmRYZDNPTGJ0L1pldStQakE0RkNtTDdtQlBSdi9TVlZwSVNzLzl6Z0JsaURTZDJ4Zzc2ZHZNK2ZxMnhnN2JRRU50ZFU0N0Ric2RodEdQeE1qeDB4aTM2WjNpQm1aek1pVUNkMnVYMFRFMXhRNlJVUkV4R3Z5c3RNQldIVGpmWHo2ejJjcHpzL3BWbTluVjlveEdvM01YcjZha1NrVDJQVDJjMVJYbFBRb2RKWVhueUVtUG9uVXREa2RqbzBhT3dXajBhK1RSN1UzZGNGS1FzT0g4ZG03ZjZlcTlDeDJtN1YxSXFHOW43ekYzazRtRmZJem1URDYrYkhwcmVlNDQwdmZKVEE0dE52UFFVVEVseFE2UlVSRXhHdU83dC9Dc0JFakdUTjVOb2UzZlVUR3JvM2RDcDNkYVNjdWVSeDNQdkVEL0FNczNTMGZnTXFTQWliT1d0cnBzYTYwblRKcEpuSEo0N0VFQmVOeXVWaHc3ZWNJRG92RUhHREIzOStDT2VEY2x6a0FjNEFGbzlGSWRYa3g3Ly85bDVRWG5TRXhkWEtQbm9lSWlLOG9kSXFJaVBUQXlXcllrQXM1VlhDNHJQZmFOUnBnZE84MTV4TkZ1ZGxVRk9jejUrcmJBSmd3YXluYjE3MUNSWEVCVWJFSmZkS095ZXpmL1NjQTFGYVYwOUxVU1ByT2o4bmMvV21uNXlSUG5NSHlXeC94cUwyQXdDQUFEQVlENDJjczRxMi8vZzlMVnovSThJUVVEbTVkUjIxbEdWZmQ4aENuc3c2dzYrTzEzUHZWLytHZXIvd1BKck81Ujg5RFJNU1hGRHBGUklEcVppaHZkTkZrQXdNR1doeStya2d1NU8vbnd1V0NJTE9McUVBWDRSWURCb1A3eTVmZXpJYW5EMEd3R2NaRXdPZDdzU1BLQU96NHBQZmE2MnRPcDVPZEc5NGdJRENZaVRPWEFPNmxTZzVzZVovdEg3N0t6UTkvdzZPL3Y1NjI4Kzd6UHlkbDRreW1MVnpWcmVkaE12dXo3REtCY3ZmSGF6R1pQQXVFTFUyTi9QUFBQMkxwelErU01HWVNkcHVWbW9vU1hFNG40TDV2dGFHMkNnQzczVWJ6dVhWSkZUaEZaS0JUNkJTUklTK25FdXBhWERoY3ZnMHdjbWxXaC92dnBxYkZRRjJMazJDVGcrUUlGeWFUQ2FQUjgzVVNlOVBmajhDTFIyQmhQRHcxRDBLOGtBdDI5SDZUZmViSW5rK3BLTTVuMFEzM3RmYnVtY3htWmk2OWllM3JYaUZqMTBhbUxyakdxKzNVMTFSU1Zwakx5SlNKM1g0ZVFTRmhqSjNhK2RxWkFEdlh2Kzd4bXAvRitTZHBxSzF1N1gwOUh5cjlBM28ydTY2SVNIL25tLytwUlVUNmlTT2w3bDVPQmM2Qnc0bVJPcHVKbytYUTFOU0V3OUgzM2RJbnE5MkI4N2F4OEtQRjNnbWNBMWxSYmphN043NUoxSWdFSnM1YTB1N1l4RmxMR0pFd21qMGIzeVQvUktaWDJ6bS8vL3phbDczTjZYVFMwdFNBSmNpekNYNkt6NXpFWlBabitNZ1VBR3FyM09PeGc4TWpyL2pZNm9xUzdoY3FJdUpqQ3AwaU1tVGxWRUt6M2VYck1xUTdEQWJzbU1tcGRGRmZYOS9ud1hOTkpnd1Bnb2ZTK3ZTeVhtRzMyZGoyd1N2VTExVDJTbnVsQmFmNStQVm5zQVFHcy9KemozY1krbW93R0ZoKys2UDRXNEw0K0kxbk9IMzBvTmZheWNzK1RIQllKREh4U2IzeTNDN1dXRmNOUUhCWWhFZm5GK1ZsRXpzcXRYV2R6c0pUUndrT2k4UVNHSHpGeDY1OStnZWN1VUpJRnhIcHJ4UTZSV1JJcW15RTJoWVg3anZuWkdBeVlETllLS3Bxb3FXbEJlZTUrK0w2UWs0MVRCOCtPSG80bTV2cU9YdjZHRzgvKzFOS0MwNzNxSzNjWTRkNGY4MnZjRGpzWEh2dnZ4RVdHZDNwZWFFUlVheTYrd2tNQmlNYjMvZ3p1emFzeFc2ejltbzdqWFUxRk9Sa2tUSnhSbytlMCtXVTVPY0FFQllaYzhWem14cnFLRCtiUjF5U2UrbVcycXB5c2cvdFlQU2tXWjJlZjJISWJtNXF3T1Z5RVdBSjZvV3FSVVQ2bnU3cEZKRWhxYUlKbkJwU08vQVpUVFFTUkcxdExXYXp1Yy91N3l4cGhCRlg3cHpxVjc3NDNUOTF1ajhrTEpMVmovNG42MS81QSsrditSV3I3bjZDaERHVHV0UzIzV1pqKzdwWHlENjhrOENRTUs2KzQ3RXI5aTdHamtybCtnZSt5c2YvK0JNWnV6WnkrdWdCYnYzaXQ5bXo4YzBldDNQSDQ5L2paT1llWEM0WFNlTTdEcTE5OWJmLzVkSHp1di9mZjRhL3hYMi9aZWJ1VDZrcU80dlozNEsvSlJCcmN4UEhEMjBuS0RTY1lTT3VQQlB2bVJNWnVGd3U0cExHVVY1MGhvMXYvQmwvU3hEVEYxL1g2ZmtCbGlEc05pdW5zdzVRV1ZvSVFIalVDSS9xRmhIcGJ4UTZSV1JJYXJLcGwzT3djUGxacUtzcklUdzhISlBKNVBNWmJRY2lTMkF3MXovd1ZkYTk5QnZPbk1qb2N1ajBNNW13dGpReGN2UkVsdC8yQlFLRFBidkhNVFp4RExjOTloMjJyWHVaMFpObVlRa0s2WlYyL0FNc2hBMGJUbHpTV0dKSHBiYWVGNTgwamdYWDNkMkY1OVhXbGUydzJ6aCtjRHN1bDN0SXZzRmdZTmp3a1N5NjRUNlBQdXlvTENuRTdCOUFlUFFJWHYvRDk3QUVCblBkL1YrNTVDUkU4U2tUaUVzYXl5Zi8vQ3NZREV5YXN3eEwwQUQ3cEVORTVCeUQ2L3kvbmlJaVEwaEdpYXQxUmxRWjRPd3RCTmJuTUhMa1NFSkRRL3VrdDNQbDYrN2xVUjdxeFNWU092UDQ0NC96MlBlZThlNUZMbUN6dG1BeSszY3J1TnR0TnZ4NklmVDNWanZlNG5RNGNEb2RHSTErcmZkbWVxcTVzUUZMVUREbHhmbEVSTVgyMlZJb2YvM1I0eno1NUpORVIwY1RFeE9EV1V1d2lFZ2ZVMCtuaUF4SkNweURpQ2tBaDhPQjFXckY2WFQ2YkFtVndjRHNIOUR0eC9aV2dPcnZhMUlhL2JvZU5zODczMU1aSFp2WW15V0ppUFI3K3A5WlJFUUdQSmZMaGQxdVI0TjNSRVJFK2grRlRoRVJrWDRxYWZSWVg1Y2dnMEJjZ25zeXB2NDZaRmxFQmorRlRoRVJHUlFHWXk5blMxTWpGY1VGdmk1REJyRHlvak5ZbTV0OFhZYUlESEVLblNJaUl2M1V5SVNSVkpUays3b01HY0FxaXZPSmlocUd3V0RBejg5UHZaMGk0aE1LblNJaUl2M1V2RG16S1RsOXhOZGx5QUJXbUpOQjZwalJHSTFHekdhelFxZUkrSVJDcDRpSVNEODFaY29Vd29QTUhObjlxYTlMa1FFb2ZjZkhCQmpzSkNZbVlqS1o4UGYzMSt6T0l1SVQrcGRIUktTZktqeDFESnUxcGQyK3ZPT0hPWnViN2FPS3hCZnV2KzllcWdwUGtMSDdFMStYSWdOSStzNlBxU3pNWnZHaWhaaE1Ka0pDUXJRK3A0ajRqTmJwRkJIcGgrcXFLMWozMG04WU5YWUsxOTc3cndEWWJUWStmZk52REJzK2tsc2UvYzh1dFZkZWRJYUNuS3h1MVpJd1poTFJjYU02UGZiMjMvNlh5Smg0cmxyOVlPdSsrcG9xckMyZVRWd1NHaEhWbzdVaEJ6dUR3WURKWk9LTGp6ekFtaGRmWnZPYnA0aExtVVJVYk9JbC8wNWs2Q292T2tORmNUNkZPWmtFR08wc1g3SUFQejgvUWtKQ2lJaUl3R1F5YVhpdGlQaUVRcWVJU0RkdGVlOUZISFpiajlwSUhqK2RsRWt6Tyt6UFBYWVFnSlJKczFyMzVaL014RzZ6TW1iSzNDNWZwemcvaDcyZnZ0MnRHazMrQVpjTU9DNm5FNWZUMlc3ZjdvL1hjaXBydjBkdDMvVGcxNGxMSHRldHVvWUtvOUZJUUVBQTk5eDlGM3YzN2lYcjJBR083RnFQZjBBUVJRVzV2aTVQK29tNGhHU3N6WTFFUjBjeGZuUks2NURhd01CQWhnMGJoc1ZpMGRCYUVmRVpoVTRSa1c3S3lkeUwzV2J0VVJzaDRWR2RoczVUUi9ialp6S1RQR0Y2Njc2ais3ZGdNQmlJVHhwSFkzM3RGZHNPQ2ducnNHL1pyWSswYS9OeThyTFQyZlRtM3p3NjkwSXpsdDdJK0ptTFBUcDMySWlFTHJjL0ZKbE1Ka0pEUTFtNGNDR1RKMCttdnI0ZXU5Mk8wK2tjbEV2RlNQY1pEQWFNUm1QcmtOcnc4SEFDQXdQeDgvUHpkV2tpTW9RcGRJcUlkTk1qMy83ZEpZL1ZWSlR5K2grL1IvTEVHVnh6MTVlNjFHNWxTU0dsaGFjWk4yMEIvZ0VXQUtyTGl5azhkUlNBZi83NXh4N1c5M3RNRjkzRFpUS1pQUjdPYWpKMWZ2L1g2YXdEMk0vMThMWTBOVkJYWGM2SjlOMEF4SXhNWnRqd2VJWU5qL2ZvR3VJNWs4bEVVRkFRL3Y3K1JFUkVZTFZhc2Rsc09Cd09CVThCYUYwV3hXdzI0Ky92ajlsc3htUXlxWWRUUkh4T29WTkVwSi9KMnZjWkFPT21MV2pkZDJETEJ3QXN2TzV1ekFHQmZQYk9DeVNrVG1iczFQbVhiTWZQNUoxLzRyZCs4REl0VFEydDIzWFZGUlNmT1FuQWd1dnVKaUpxaEZldUs3UXVlMkV5bWJCWUxMaGNMZ1ZPYWNkZ01IVDRFaEh4TllWT0VaRitwTG14bnBNWjdsN0RnS0FRQU1xTDg4bkozTXVvY1ZPWlBIYzVkcHVOejk1NWdZaW9FYVNtemVsYSswME4xTmRVZVhUdWhjSHlRdmYvKzg5d3VWeTBORFh3eW0rK1JlcVV1U3k1NmZNQUdEV0V6K3NVSkVSRVpLQlI2QlFSNlVjTzc5alFicGtVcDlQSnRnOWV4bUF3TUh2WjZoNjN2KzJEbDN2Y3h2a2UxTnpqSndBd0dJeXR3M2diNjJ1eE5qZDJxYjJROEtnT3c0QkZSRVJrOEZEb0ZKRkJxZDRHalRab3VPQ3I4WUkveDNTY1k4Zm5HdXRxeU5xN3VkMitJM3MrcGF3d2w3UjVLNGlLYlQvcGp0MXVvN214dnRPMi9DMUJuZDdITldYK1NrWWtqUGFvbnRLenVhVHYySERKNDZlTzdHdjl2cVdwa1lEQUlQWi85aDdIOW0vMXFQM3pidjNpdDRtSlQrclNZMFJFUkdUZ1VPZ1VrUUduMWdxbGplNnZzbk4vbGpTMDdhdHNCdWRsYm5Nekd1Q25pL3F1WGsvdFhQODZkcHVWcFBIVHlEdCtHSUNrOGRQSnkwNW45dkpiT3B4L2JQL1dTd2E4U3dXNUVRbWpPNTB0dHpPR3kwdyswbGhmeTVrVEdaak0vbFNWbmVYVjMzNmIrYXZ1SW0zdUNwTEhYelE3cnN2RlI2LytnZEdUWmpGdStzSU9iWVgzd2oyZ1h6ODJ0Y2R0ZE5XaFVuaG9jcDlmVmtSRVpNQlI2QlNSZnMzcGdwUFZrRmtHR2VXUVVRYlZMVmQrM0VCVG5KL0RxYXo5SkkyZlJuektoTmJRR1JZWnpVMFBmcjNUeHlTTW1VVHFsSG1kSGd1TmlQWmFyUURwT3pZUUZoR05PY0JDUkV3Y0VkR3hiSDMvSmVaZGN5ZFRGNnhzZDY3ejNEcWVvWkhSSktaNko2V05EcXJIYkRaak5wc3hHTHcvVTJkR0djUUdlLzB5SWlJaWc0SkNwNGowTzRkTDNRRXp2UXl5S3FEWjN2VTJna3dRWkliZ0M3N09iNGYwdzlzSHd5SmpDQXdKWTlIMTkzTDYyRUdQSGhNUkhjdllxWjJIVG05cXFLMG1hOTluekx6cUprNW43Y2VBZ2FXM1BJU2Z5Y3lJeE5HNFhDNCtmdjBaeGt5ZXpaaUxKanB5T3AxazdQd1lGekI5MGJXOVZ0Ty9qVHBGZEhRME1URXhtTTNlRDUwclgxZm9GQkVSOFpSQ3A0ajRYSU1OdGhmQzFnTFlWd3cyNStYUEQvV0g0VUh1cjVnZ0dCSFV0ajA4R0tJczdpRzBsN1AvYk8vVjN4dUNRc0pZL2NoVEJJZEZlUFU2bTk1K2pzM3Z2T0RSdVM1WDUzOFJ1emE4Z2RGb1pPTE1KWnpPMmcrNGwvSlllck43QnR2VFdRZklPMzZZNFozY08ybzBHamx6SW9PeXMzbU1uVExQNjg5WFJFUkVmRStoVTBSOG9xWUZ0cDBMbWdkTHdIR1plekFUUW1INmNKZ1dBOU9Hd3pCTDM5WFpsOElpdlRza0ZpQmw0a3dpWStJOU9yZXF2SWlUNmJ2YjdYTzVYQlRsWlRObC9rb0NBb002UE1ibGNuRnc2em9DQW9PWlBHZFpwKzNPV3JhYUQ5YjhpZ05iM21mSlRROTAvVW1JaUlqSWdLTFFLU0o5cHJJWnR1UzdnMlpHK2FVbit4a3FJYk9uanV6ZHpMRUQyem85Tm52NWFxYk1YOWxoZi9MNDZSNVBKSlI3N0ZDSDBHa3dHSmgxMWMyTW5iYmdrbytwS0NsZ3pvcGJNZnNIZEhwT2ZQSTQ0cFBIYy96UURxWXVXRVY0MUhDUDZoRVJFWkdCU2FGVFJMenVjQm1zUFE2N3pzS2xPalJUSStDcVJMZzZ5VDFNVnE1c2VId3lpV1BUT2owV016TEZhOWVkT0h0cHAvdWRUaWQ3UDMyYndPQlFKczlkZnRrMlppeTVnYk12L3BvRFd6OWcrYTJQZUtQTVFTazlQWjI5K3c2UVg1Q1BKVENZM0p4c1g1Y2tBMXpTNkxHME5EV1NtSmpBbk5telNFdEx3MkF3WURCYzRSNEZFWkV1VU9nVUVhOXd1R0R6R1hqanVIdjIyYzZNRG9kbG8yREZLRTNLMGgweEk1T1pzZVFHWDVmUjZzaWVUZFJVbExEa3BnY3UyY3Q1WG56S2VHTGlrOGpKMk1QTUpUZXF0OU1ETDZ4NWtkb21KekdqeHJOdytzb082N2FLZEZkRmNRRVZKZmw4c20wdit3NGM0b0g3N3NGa01uVzYxcStJU0hjb2RJcElyMnF3d1hzNThQWUpLRy9xZUR3bDNOMmp1V0lVeElmMGZYMjlvYVdwa2NNNzFsLytuT1pHQUtwS3o3TG5rN2N1ZSs2dzRTTkpuVEszMStxN25CTVp1eWtyeXZQbzNOckswaTYxWFYxZVJOU0loQTVyY1RiVjF3SjBXTXBrNm9KVjdOdjhMdlUxbFFxZFYvRDdaNTRsSWk2VlJTczd2MDlXcENlaVloT0lpazFnM0xRRlpPeitoS2YvK2p5UFBmd0FGb3NGUHo4L1g1Y25Jb09BUXFlSTlJcG1CN3h4ek4yejJYalJFaWRHQXl4TmdMdkd3L2hodnFtdk4xbGJtamk4L2ZLaDg3eWFpcElybnBzOGNVYWZoYzR6MmVtY3lVNzNTdHRMYm5vQXA5T0owV2hrNzZkdjA5UlFoNS9KVE1tWmt3Q0VSNDFvZDM3S3BKbU1uanpMSzdVTUppK3NlWkh3dUZRbVhXSmlKcEhlTkdYZTFXVHVnalV2dmNKOTkzeU9rSkFRQlU4UjZUR0ZUaEhwRWJ2VDNiUDVjaFpVdDdRL0ZtaUNHMGJEbmVNaEp0QTM5WGxEU1Bnd0h2em1yM3F0UFQ5VDMvMVRmUFVkajNWcElxR1BYMyttUysyZkg0N1hXRmREOXVHZEFKajlBeGlUTm9mVWk5YnMxRDFqVjVhZW5rNU5vNVBGNnVHVVBwUTIvMm8yL2ZNVWUvZnVaZUhDaFZnc0ZnMjFGWkVlVWVnVWtXNXhBUnZ6NE8rWlVOelEvbGhNSU53K3poMDRnODArS2MrckRBWkRwOHVGOUdkcGM1ZVRkb1hKZlM2V1BHRTZqMzJ2YTZIenZLdHVlWWlscXg4RUZDNTdZcysrQXd4UEd1L3JNbVFJaWg4OWljeXNnNlNscFdFMm14VTZSYVJIRkRwRnBNdDJuWVcvWmNEcG12Yjd4MFc2ZXpXWEpicUgxRXIzWENrZ21zem1ib2ZCM25iYlkvOTF5V01LbXoxWGtKL1B3dWtkbDc0UjhiYW8yRVNPN05wQVhWMGQ0ZUhobUV3bS9VNkxTTGNwZElxSXg4cWE0UC8yd1A2Uzl2dmpndUh4NmJCb3BHL3FFaG1zQWdLRE5FdXQrRVIwM0NqOEF5elliRGFzVmlzQkFRRUtuU0xTYlFxZEluSkZMdUNmMmZCQ2hudkNvUE1DVFhEZlJIZnZwbGtqcjBSNlhkNnBFNzR1UVlhd29vSThIQTRIVnF1MWRaSXdFWkh1VU9nVWtjdktxNFdmN1lic3F2YjdWeVhEdjB5RGlNc3Z4eWdpUTFCNWNUNmg0VkdkM3Z2Y1dGZERiVlVaSXhMSHFPZnNJdGFXWm1vcVNvaU1pY2RrOXZ5RytMTzUyY1NPU3ZWS0tIUzVYTmp0ZGx3dVY2KzNMU0pEaHo2eUVwRk8yWnp3WEFiOHkvcjJnWFBDTUhqNkduaHFyZ0tuaUhUdTA3Vi9aZE5iejNWNjdOVFJBN3ozd3Y5aHQxazdQZDdVVU1mTzlhOWpzN1owZW55Z2FHNXFvS2FpOUxKZmRwdXQzV05LOG5ONCs5bWZVbDFSM0xydlZOWitEbTVkZDhucjFGYVZzKzZsMzdEM0N1c0JpNGo0a25vNlJhU0RyQXAzNzJaaGZkcytpNSs3WjNOMXF1L3E2azMrUmhkV3AzcFpCZ1c3TzV5bzE2eWpncHdzRG05ZlQ5blpYREFZaUl5T1krcUNhenhlTnFjN3FpdEtxS2tzWmZLOEZkMTZmRlZaRWNjUGJpZi9SQ1lyN255TTZOaEVqdTdmeXE0TmIzajArS2dSQ2F6K3dsTWQ5aGZsbldEVFc4OXg5UjJQTVNKeGRJZmpucjVXTlJXbEhONnhuck81eDJtc3F5WXdPSXlSb3ljeTY2cWJDUTZMYUQzdjBOWVB5ZGkxOGJLMVh2L0FWMGtZUGZHeTU5aXNMZXovN0gycXk0dFpldk9ESFpaWUNvdU1adFpWTjNOazd5YW1MYjRPUzJEd1pkdnJEdlZ5aWtoUEtYU0tTQ3VuQzU3UGhGZVB0dDgvT1JxK1BROWllLys5ak0vb0xkUmdvci9OenVSbHA3UGh0YWVKR1puTWxQa3JzZHVzNUJ6Wng4YTFmMkhXc3B1WnVmUkdyMXozZE5ZQkFFYU5uZEt0eDhjbmorT1dSNy9GaG44OHpidlAvWXpWanp5RncySEhick15NzVvN01Kc3ZQOFRDRWhUU2JydTBNSmZETzlhVGUvVGdKUi9UbGRmcTlORURGSjg1U2RLNHFWaUNRcWtvUHNQeGc5c3B5RG5DSFYvNlh1dVE0bW1Mcm1YQ3pNV2RYcSttc3BRTnJ6M3QwZXN4ZnZwQ0xFRWhiSHpqenhqOVRMaWNUbktQSCtwd250UGg0TFhmZmFmRC9xdFdQMFRLeEJrZVhVdEV4RnNVT2tVRWdPb1crTkVPU0M5cjIrZnZCMStjQXJlTmc4SFdoeFJvY21HekRyWm5OVFM1YkkwWURBYjgvUHpVMjNtQmxxWUdsdDM2Q0dPbnptdmROMlBwamJ6NTV4OXphTnVIVEptL0VyTi83NCtSUDNGNEp3QnIvL1REZHZ2RGhzVnd4NWUrNjFFYmtURngzUHJvdDhuYTl4bFJzWWtVNStjQU1HN2FnZzZoOG5LMnIzdVZySDJmRVJBWXpNaVVDUlNlUHRicGVWMTVyVktuekdQcXdsWHQ3cC9jdFdFdEdiczJrbk5rSDVObUx3VWdNRGlVd09EUVRxL25kRG85Zmc0QVNlT21jdTI5LzBaa2RCd05kZFVrVDVnT2dMV2xpVjBiMWpKKytrSkdKSTdwOUxFeDhjbGR1cGFJaURjb2RJb0lSOHJoQnp1Z3FybHQzNFJoOE8zNU1OTHo5M2NEU25TZ2l3YXJFNGR1YlIvWW5EWU1qZVVZalViTVpyTkM1d1hHVHAzZjRmWHdEN0NRTkg0YW1icy9wYTY2Z21IRDQzdjFtbWR6czkxRGErY3VKenB1Vk92K3pOMmY0blE2THZQSU5zMk45VmlDUWdnSURHTEdrdXQ3VkU5QVlEQXpyN3FKdExrcnlOcTMrWktoc3l1dlZVaDRaSWZIeDQ1S0pXUFhSaHoyenU5VDdZbW1oam9DZzBOYmgrR2VIOExyZERwWi8rb2ZjRG9kakpreWwrallSQURxcWlzb0x6cWozazBSNlZjVU9rV0d1RGVPdzEvVDNVTnJ3YjMweWNOcGNOZDRNQTdpOSs4UlFVYktHKzNVMmtCenFnMVFMaWMwMTJDME4yQUtDc0xmMzcvUGxuU1lHZ09IUzRISmZYSzVicmxVQUQ4L2dVK0FwZVBNc2oxMWVNZDZBa1BDbUxmeWpuYjNIaDdldnA2SW1MaDI1eDdkdjRYNGxBbXRZUW5jOTB1KzlkZWZNR2JLWE9aZGZUditsc0FlMVRONytXcVB6dXZwYTFWMk5nK0E0U1BiM3l1NmZkMnJaSi9yK2IyUXAvZElGcDQ2eXZyWG5tYmg5ZmN3WWNhaWRvL2Y4dTRhaXMrYzVMcjd2dHp1TlR5WnNZZjluNzNIalovL2QrS1N4bnAwSFJFUmIxUG9GQm1pR3UzdzAxMnc4MnpidnVGQjhKTWxrQkx1dTdyNlVsSzRpNlBsZHV6NCs3b1U2UTViRTRiYU01ak1aa0pDUWpCM1lZbUpucG8ySEY0ODRnNmUwNGIzMldWN3pHWnRJZS80WVVJam93a0s3ZDFmOVBMaWZBcE9IbUh1eXR2YkJVNjd6VVpOUlFsajB1YTBPLzlrK203MmJYcUhSZGZmeS9oemdTbzBNcHEwZVZkemFOdUg1Si9JWlBtdGp4Q1hQSzVYNi9UVTVWNnI1c1o2ck0xTk5EYlVjaVk3bmZTZEh6TjF3VFVkSmlncUtUaEZUSHdTRTJZdGJiZS9zYTZhM1IvLzg0bzFqRWhNSlhuQ2RMYSs5eUtWSlFYTVgzVVhkbXNMVzk5L2lmeVRtYXk4NjB0RVJNZFNYMXVGdzJiRGJyTVNsenlPb0gxaGZMTDJMOXorcGU4U0ZCTFc4eGREUktTSEZEcEZocUREWmZDTFBWRGMwTFp2NWdqNC9rSUk3cnYzN1Q1bE1CZ3dtVXlraGplUlUybkZackNBVWY4a0RnaE9PelRYWUtqTnc4L1BqK0RvWWIwc0FBQWdBRWxFUVZUZ1lDSWlJakNaVEgwMnZQYWh5YkM5QUg2K0IzNjRHRklqcnZ3WVgzUFk3WHo2NXQ5b2FxaGoyVFYzOXZwcnRYdkRXaXhCSVV5Y3RaU0s0Z0tpWWhNQUtNbzlqc3ZsSWo1NWZMdnpiL2o4MTlpKzdsVzJ2UGNpSlFXbldIVDl2ZmlaVE14ZXZwcVJLUlBZOVBaelZGZVUrQ1IwWHVtMTJyVmhMU2ZTZHdGZ01CcVp1ZlFtcGkxYzFlNGNwOE5CZFhrUnM2NjZtZFNMQXJmTDVXTDg5RVdZQXl5WHJjTmtOclA4dGk4UUZCTE9xYXo5ekZoeUF4bTdObklxYXo4QUg3M3krMDRmNTJjeTQzUTYyUHpXYzF6L3dGYzE3RnhFZkU3dnNFU0dtSTlPdzYvMnRRMm5CWGdrRGU2ZjVMdWFmTVZvTkJJUUVNQ28wSHFLS2t0b05vVGdORm5jazZHYXRBaHBmMkp3dE9CeUFiWkdhQ3JEYUd2QVpEWVRHQmpJc0dIRENBZ0k2TE9odGVjOU5RKyt0dzBlM3dBUFRuYjNlRTZMNmRNU1BGWmZXOFVuYi95RjBzTFR6Rng2WTdzSmMzcEQzdkhEbk0wOXpwS2JQMDkxZVRIdi9PMS9HVHQxUG90dXVKZmpoM2NRRUJqTThJVDJ2WUIrSmpNcjd2Z2lZY09HYzJqYmgxU1dGbkxEQTEvRFA4QkNYUEk0N256aUIvaGZJWlI1Z3lldlZkcThGWXdhTjVYbXhqcEs4bk00dVBVRGNvOGU0THI3dnR6YUsxcFpkaGFIM1U3VUJVTmZ6ek1ZREsyejNGNkp3V0JnL3FvN21iNzRlaXhCd1V5YWZSVWg0Y01JQ28zQTM5K0NPZURjbHpuQS9hZC9BQWFEZ2V6RE96bXc1UU1hYXFzSUNSL1dzeGRGUktTSEZEcEZoZ2luQzU0NURHOW10KzBMTnJ0N04yZU84RjFkdm1ZeW1RZ0pDU0hSWktLbXBvYjYrbUxzZGp0T3AxTnIwL1ZEQm9NQm85R0lLU2lJa0pBUXdzUERzVmdzbUV4OS85OVphZ1Q4NVZyNCtXNVljd1E0MHJ2dEd3M1FjVFhKcmp0eklwUE5ieitQMDJGbitlMlBkdWgxNnczQjRjTVlQaktGOGRNWFlqQVlXSDc3bzJ4Ny95VktDMDlUWDFQQnBObkxPdjFRd0dBd01HZkZMWVNFRDZNb0w3dGR5RFNaKzM3WXU2ZXZWWFRjcU5hSmtpYk52b294YVhOWi8rb2YyUFh4V2xiYy9pZ0E1VVZuQU5qd2p6OWRzcWR4d2JXZnUrU3lLaGR5dVZ4WWd0eHJWb1dFRHlOODJBaTJmL2dxZHo3eGZZeEdJeHRlZTVyRTFEUW16bDdLenZXdjA5UlF4NHJiSDJYMHBObVkrbkRZdVlqSXBTaDBpZ3dCVFhiM2NpaDdpOXYycFViQWp4YTc3K01jNmt3bUUwSG5KcUtKaUlqQWFyVmlzOWx3T0J3S252M0krV1ZSekdZei92NyttTTFtVENaVG4vZHdYaWpFN1A0OXFyZEJUaFVjS3J2eVl6eGxBSFo4MHJNMmpoM2N6cmIzWHlJcU5wRVZ0MytSOENqdjNJQWFIWnZJdGZmK1cydTRTazJiUTNSc0l1OCsvd3NBSnM5ZGZ0bkhUNXkxaEltemxyVGI5Kzd6UHlkbDRzd093MWE5cFNldjFhaXhhWVNFRCtOczd2SFdmVEZ4U1N5NzlaRk96N2MyTjdMam8zOTR2R1RObWV4MDltMStsK3Z1L1RMQllSRzBORGRRVTFIUytyTmZXMVZHYzFNOTRMNFgxZHJjQktEQUtTTDloa0tueUNCWDJnai8rUm5rMTdYdG16QU0vckRTZHpYMVIrZVgzRENaVEZnc0Zsd3Vsd0puUDJRd0dEcDg5UWNoNW5QRGEzczUwKzNvd1dOTEMzUFo5c0hMSkk2ZHdzbzcvNlhkNUQ3ZWNMNG43cnk2NmdwYW1ocVl1dUFhUWlPaXV0UldmVTBsWllXNWpFeVoySnNsWGxKdnZGWXVwN1BkejJOVWJFTHJmYTBYcXl4MXorQVdFQmpjNmZHTEZlV2RvS2FpdEhXTjB1YkdlbytINTRxSTlBY0tuU0tEV0VFOWZPMFRxRzVwMjdkNEpIeG5nZTlxNnMvNlU0Z1I2YW5EMno4Q2w0dGx0enpzOWNCNXNacUtVamEvL1R3UjBiSE1XdWJac2lVWHlqK1JDVUR5aE9tOVhWcW51dkphbGVTZjZqQkw3Y21NUFRUVVZiZk93bnNsVGZXMUFGaUNRejA2dnpqL0pMR2pVbHRycTYwc0l5ajB5ck5YdFRRMTRuUTZDUFR3T2lJaTNxTFFLVEpJbmFxQmIyeUMyZ3ZXS3I5clBIeHBtdTlxRXBHK1UzWTJGNVBabjhNNzFuZDZQQ1krbVpTSk03RGJiT3phOEFiVEYxL1hLeFBPVkZlVXNPN0YzK0J5T2xsNTE1ZTZOY1F6TC9zd3dXR1J4TVFuOWJnZVQzajZXb0Y3Mk8vSWxBbU1HSldLMFdpa3REQ1hNOW5waEVaR00zdjVMUjVkcjdHdUdvQmdENEtqdGFXWjhxSXp6TDRndkJlZVB0cnBCRVVYcXl3dDVJTVhmODJEMy9obGo5YzhGUkhwQ1lWT2tVRW91OG9kT0J2dDdtMEQ4TFhaY0dOdnpFb2lJZ09DdGJrSm03V0Z3OXM3RDFMalp5d2laZUlNbXB2cU9YdjZHTG5IRHJMcTdpY1pucERTN1d2bW44amswN2YraGdFRDE5My9GU0pqNHJyY1JtTmREUVU1V1ZlOEQ3UTNlZnBhQWN5OStqWnlNdmVTdWZzVDdEWXJvZUZSVEYxd0RkTVhYKy94a05maS9KT1lBeXl0dzJVdnB6QW5DNWZUU1Z5U2UrbVlVMW43cVN3cDlDamdOalhVWVRRYUZUaEZ4T2NVT2tVR21Zd3krUFlXYUhhNHQ0MEc5d3kxaTBiNnRpNFI2VnNQZit1M0hwMFhFaGJKNmtmL2svV3YvSUgzMS95S1ZYYy9RY0tZcnEraHRPT2pmM0JrenlZaW9tTlpkZmVUM1o2MDZHVG1IbHd1RjBuak93NnRmZlczLytWUkcvZi8rODg2QkswWlMyNWd4cEliT2ozZjA5Y0tZTnFpYTVtMjZGcVB6OS8yd1NzQW1BTXMrQWRZcUtrbzVXVEdibEltenZSb09IOWVkanBtL3dCaVJpWnpNbU1QVzk1N2tjU3hhU1NObTlycCtRR1dJQXBQSGFYdzFERk9adXdtSWlyVzQxcEZSTHhGb1ZOa0VEbFFBdC9aQ2phbmU5dHNoQjh1Z3JsZDcyd1FrU0hFRWhqTTlROThsWFV2L1lZekp6SzZGVHJkOXh5YW1YWFZ6VDJhTlRWczJIRGlrc1lTT3lxMWRWOTgwamdXWEhlM3gyMzRtZnJQckszMXRaV3Q5NmdDK0psTUpLUk85dmo1VkpZV01pSnhES1VGcDlqMDFuT01HanVGRlhkODhaTG5qNSt4aU5QSERyTHVwZDlnRHJDdytJYjdldndjUkVSNnl1RFM5SXdpZzhLQkV2aXZyV0EvRnpqOS9lQm5TMkZLUDEyc1hrU3U3UEhISCtleDd6M1RaOWV6V1Zzd21mMDFvWllYT094MlhDNG5maVp6bDEvZjVzWUdMRUhCbEJTY1lrUkMzOTBuOGRjZlBjNlRUejVKZEhRME1URXhtTFVFaTRoMGszbzZSUWFCckFwM0QrZjV3R254ZzU4dmcwbGRXNlZBUklZNFQ5ZU5sSzdyeVF6QzU1ZWo2Y3ZBS1NMU214UTZSUWE0N0NwNDZyTzJJYlZCSnZpLzVUQXUwcmQxaVlpSWlJaUFRcWZJZ0paWEM5L2NETTNuWnFrTk5zT3ZWOERvY04vV0pTSzlJMm4wV0YrWElFTllYSUo3eVJvTnR4YVJuakw2dWdBUjZaNkNldmo2Sm1pd3ViY0RUZkNyNVFxY0lvTkpTMU1qRmNVRnZpNURocUR5b2pOWW01dDhYWWFJREJJS25TSURVR2tqZlAxVHFHbHhiNXVNOEw5TFljeVYxeGtYa1FGa1pNSklLa3J5ZlYyR0RFRVZ4ZmxFUlEzRFlERGc1K2VuM2s0UjZSR0ZUcEVCcHM0SzM5Z01sYzN1YmFNQmZyQVFKa2Y3dGk0UjZYM3o1c3ltNVBRUlg1Y2hRMUJoVGdhcFkwWmpOQm94bTdzKzQ2Nkl5SVVVT2tVR0VMdlR2U3pLMmZxMmZkK2FCL1BqZlZlVGlIalBsQ2xUQ0E4eWMyVDNwNzR1UllhUTlCMGZFMkN3azVpWWlNbGt3dC9mSDZOUmJ4bEZwUHYwTDRqSUFQSy91K0ZvUmR2Mms5Tmh4U2pmMVNNaTNuZi9mZmRTVlhpQ2pOMmYrTG9VR1FMU2QzNU1aV0UyaXhjdHhHUXlFUklTb3ZVNVJhVEhEQzZYeStYcklrVGt5djZlQ1M5bXRXM2ZPeEVlbmVLN2VrU2tiemlkVHBxYW1sano0c3MwMmczRXBVd2lLamFSNkRoOTRpUzlvN3pvREJYRitSVG1aQkpndExONDRRTDgvUHdJRFExbHhJZ1JCQVlHcXFkVFJIcEVvVk5rQU5pY0QvKzlzMjE3U1FKOGY2SHY2aEdSdm1XMzI2bXJxMlB2M3Ixa0hUdE9XVmtaL2dGQkZCWGsrcm8wR2VEaUVwS3hOamNTSFIzRm1ORXByVU5xQXdNRGlZNk9KaVFrQkpOSksreUpTTThvZElyMGMrbGw3clU0SGVkK1U4ZEZ3bSt2QnJNK2RCWVpVdXgyTzgzTnpkVFUxRkJmWDQvZGJzZnBkS0wveHFVM0dBd0dqRVpqNjVEYThQQndMQmFMQXFlSTlBcUZUcEYrckxBZW50Z0FqWGIzZG5RZy9Ia1ZoQWY0dGk0UjhRMm4wNG5kYnNkbXMyRzFXckhaYkRnY0RnVlA2Wkh6eTZLWXpXYjgvZjB4bTgyWVRDWU5xUldSWHFQUUtkSlBOZG5oWDlaRFVZTjcyK0lIZjd3R2tzSjhXNWVJK0piTDVlcndKZEpUQm9PaHc1ZUlTRy9SbUFtUmZ1cS9kN1lGVGdQd3c4VUtuQ0tDQW9HSWlBdzRHamNoMGcrOW5BVzdpOXEybjV3QnMwYjRyaDRSRVJFUmtlNVM2QlRwWjlMTDRJWE10dTBWbytDMnNiNnJSMFJFUkVTa0p4UTZSZnFSaWliNC9uWTRmNGRXU2poOGM2NVBTeElSRVJFUjZSR0ZUcEYrd3U2RTcyeUZPcXQ3MjJLQ255elIwaWdpSWlJaU1yRHA3YXhJUC9IYi9YQ3l1bTM3L3kyQTRVRytxMGRFUkVSRXBEY29kSXIwQTFzSzRNUFRiZHYzVElENWNiNnJSMFJFUkVTa3R5aDBpdmhZYVNQOFlrL2I5cFFZK01JVTM5VWpJaUlpSXRLYkZEcEZmTWpwZ2gvdGdDYTdlenNpQUg2NENJeGFnazlFUkVSRUJnbUZUaEVmZWpFTGpsVzJiWDl2SVlUNSs2NGVFUkVSRVpIZXB0QXA0aU5ISytDbEkyM2JkMCtBcVRHK3EwZEVSRVJFeEJzVU9rVjhvTkh1SGxaN2ZqM081RERkeHlraUlpSWlnNU5DcDRnUC9HSVBsRFc1dnpjYjRRZUx3RS8zY1lxSWlJaklJS1RRS2RMSE51VEMxb0syN1NlbVEwS283K29SRVJFUkVmRW1oVTZSUGxUZUJMODcwTFk5Y3dTc1R2VmRQU0lpSWlJaTNxYlFLZEtIZnJZYm1zOHRqeExtRDkrWjc5dDZSRVJFUkVTOFRhRlRwSTlzeklPRHBXM2JUODJEOEFEZjFTTWlJaUlpMGhjVU9rWDZRSzBWL25pd2JYdHBBc3lQODEwOUlpSWlJaUo5UmFGVHBBLzhaaC9VV2QzZmgvckQxMmI3dGg0UkVSRVJrYjZpMENuaVpidUtZTXNGczlYKzZ3ejMvWndpSWlJaUlrT0JRcWVJRnpYWTRQLzJ0RzNQR0E0cmszeFhqNGlJaUloSVgxUG9GUEdpUHg2RTZoYjM5eFlUL09jODM5WWpJaUlpSXRMWEZEcEZ2T1JJT1d6SWJkdCtZanBFQi9xdUhoRVJFUkVSWDFEb0ZQRUNwd3Qrc2JkdE95MGFiaHp0dTNwRVJFUkVSSHhGb1ZQRUM5N01ob0k2OS9kbW80YlZpb2lJaU1qUXBkQXAwc3RxV3VEdlI5cTI3NTRBY2NHK3EwZEVSRVJFeEpjVU9rVjYyZE9Ib01udS9qNG1FTzZmNU50NlJFUkVSRVI4U2FGVHBCY2RLWWRQOHRxMi8zMjJlM2l0aUlpSWlNaFFwYmZESXIzazRzbURGc1REM0RqZjFTTWlJaUlpMGg4b2RJcjBrbmRPdHA4ODZNc3pmVnVQaUlpSWlFaC9vTkFwMGd0cVd1QzVqTGJ0K3lmQjhDRGYxU01pSWlJaTBsOG9kSXIwZ3I5bHRFMGVGQmNNOTB6d2JUMGlJaUlpSXYyRlFxZElEK1hXd3JwVGJkdi9QaHRNK3MwU0VSRVJFUUVVT2tWNjdNK0gycjZmSFFzelIvaXVGaEVSRVJHUi9rYWhVNlFIRHBmQjN1SzI3U2VtKzY0V0VSRVJFWkgrU0tGVHBKdGN3Ty8ydDIxZm53SkpZVDRyUjBSRVJFU2tYMUxvRk9tbWowNURYcTM3K3dBL2VIU3FiK3NSRVJFUkVlbVBGRHBGdXFIWkFjK210MjNmUFFFaUFueFhqNGlJaUloSWY2WFFLZElOcng5enI4MEpFQjRBbjlNU0tTSWlJaUlpblZMb0ZPbWk2aGI0eDdHMjdTOU9CWXVmNytvUkVSRVJFZW5QRkRwRnV1aUZUR2h4dUw5UENvUHJVbnhiajRpSWlJaElmNmJRS2RJRnBZMnc3bFRiOWxkbWdjRjM1WWlJaUlpSTlIc0tuU0pkOEVJbU9GM3U3NmNQaDJreHZxMUhSRVJFUktTL00vbTZBSkdCb3FnQlBzNXQyLzZpbGtnUmtUNlducDdPdnIwSEtNalBKOUFTVEU1dXRxOUxra0ZtZE5KWW1sb2FTVXhNWVBhY1dhU2xwV0V3R0RBWWh0YTRIdjJ1OVYvNkdSMllEQzZYeStYcklrUUdndi9lQ1p2ejNkL1BpWVdmTHZWdFBTSXl0S3g1NFVXYWFwMk1paG5IaUtoRVlxTVNmRjJTREZMRkZRV1VWT1J6dWppTG9IQXo5ejF3RHlhVENhTnhhQXlRMCs5YS96ZlVmMFlISW9WT0VRK2NxWU12Zk5pMi9lZFZNQ2JDZC9XSXlORHl6TytmSlM0aWxUbVRsdm02RkJsaWRtZDh3dG5xa3p6ODJBTllMQmI4L0FiM2RPMzZYUnQ0aHRyUDZFQ2xqd05FUFBDMzlMYnZGOFFyY0lwSTMxbnp3b3ZFaGV0TnNQakd2Q2xYRXhlWnlrdHJYcUcrdmg2SHcrSHJrcnhHdjJzRDAxRDZHUjNJRkRwRnJpQ25HcllYdG0wL25PYTdXa1JrYUVsUFQ2ZXh4c21jeVhvVExMNHpQKzFxckEyd2QrOWVXbHBhY0RxZHZpNnAxK2wzYldBYkNqK2pBNTFDcDhnVlBIdEJMK2ZTQlBWeWlramYyYmZuQUVuRHgvbTZEQkZHeDA4aUsvTVl0YlcxZzdJblNiOXJBOTlnL3hrZDZCUTZSUzdqV0NYc0xYWi9id0FlbnVMVGNrUmtpTWt2eUdkRVZLS3Z5eEFoTmlxUnNySXk2dXJxc052dERMWXBRZlM3TnZBTjlwL1JnVTZoVStReW5zOW8rMzc1S0JnVjZydGFSR1RvQ1F3STBzeVowaS9FUlk4aXdOK0N6V2JEYXJVT3VqZjArbDBiK0FiN3oraEFwOUFwY2drbnFtQi9TZHYyZzdxWFUwVDYyS204RTc0dXdhY2FtdXF3Tyt5ZEhqdGJsa2V6dGFtUEsrbzlQWDFEN0lzMzFBVkZlVGdjRHF4VzY2QzdaMjZvLzY0TkZvUDVaM1NnVStnVXVZU1hzOXErWHp3U0VrSjhWNHVJeUVCUVUxL0ZMMS82SnZuRk9lMzIvMm50RDlsL2RHdW5qL25UMmgrU2ZtSjNwOGMyN1h1SE5SLzhxdE5qejc3OVU4NFVYVDRvTkxVMFVsaWEyeTZnYmR6OUpzK3MvVkhydHN2bFl1UHVONm1zTGJ0c1d4Y3JxeXJpMVkvK1FFVk5hWmNlQi9EZWxoZlp2UDg5ajgrdmI2eWx4ZHJjdWwxY25zOGYzL2creGVYNVhiNTJUN2xjTGcxZDlJTGFobXArOTlwMytOUGFIM2JwdGEycHJ5Sy81SlRIWDFaYml4ZWZSWHNIam0zajJiZC9TbjFqYllkalRxZVRGOWY5aGdQSHR2WDZkZlV6MmorWmZGMkFTSDlVVUEvYkxwaXg5djVKdnF0RlJLU25yTFlXUHRuekZsVjFaZHgzM1plOWRwMnF1aklhbXVvSUNteC9MNExWMW9MakVqMldqYzMxMkIyMlRvK2R5TTlrK3JpRjNhN24wUEh0Yk56ekp2LzJ1UjhUR1JZTlFHbFZJWmFBb05aem1sb2F5U3ZLWm0vV1pxNlpkeWV6SnkzMXFPMDlSelp4K3V4eEFnT0N1MXhYY3Z4NDFtMTdoWVZUVnhIZ2IybmRmekwvQ0tmUEhxUEYya1N6dFluYWhpcktxNHBvdGpheFpNWU5MSis5R29Eb3lEZ2lRcUw0Ky91LzVQNGJ2a3JDOEJSZVd2ZGI4a3R5TG5YSlZxdm0zOFdzaVV1NlhMTjRMcS9vQkc5dGVvNDdybjZNeEJHanIzaSt5K1hpdlMxcnFHK3N3ZTZ3cy8zd2VoWlB2ODZqYSswL3VvVnRoejY4OG9ublBMTDZxUTQxNVJSa3NmM3dlczZXNVdMQVFIUmtIQXVtWHNPa2xKbnR6bXRxYWVRWGE3N2VhYnUzTDMrVXROUTVyZHRWdGVXczMvazZzVkdKRkpTZWFuZHVWUGdJU2lvTE9GMTRqTW1qWjNNczkxQzc0OFBDaGpOOFdMekh6MGtHQm9WT2tVNjhmS1R0KzlteE1EYlNkN1dJaUhSWGk3V1pROWs3MkhGNFBYV05OWXhKOE80bmFGVzFaWmo4VEVTR3VnUGV1NSt0NGVqcEE3VFltdG00NTAwMjdYdW5ZNDIyWmo3YThROCszcldXaDI3NkQyS2ozWk81RkpibVV0ZFF6Y1RrR2QydTU4Q3hiWXhKbU53YU9BRktLZ3FZZU1HYjZTQkxNQS9kL0EzVzczeWRkZHRmb2JhaGtoVnpibTA5WGxCeWl2cW05ajAxTHBlTDlCTzdpSTlKNGt6eGxZZGxKZ3dmemNzZi9wYUttclo3Tmh4T0I3OTg2UnV0MnpjdWZvRGlpak5rNXV3bEtYWXNnWllRWWlMaW1EWjJBV0Voa1VTSHg3YWVhL0l6Y2ZlcUozbjFvOTl6T0hzbkNjTlRXREQxR3FZMnpiOXNIZTl2ZmVtUzRiOHIxSVBVdWNMU1hIWWNYcy9SM0lOZGV0eldnK3ZJS2NqaTVpV2Y1Mng1SHB2M3ZVdHkzRGdTUEFpczRMNGY5Vjl1Lys1bHp5bXB5T2UxRFU5MzJKK2RsODVyRzU1bVpFd3k4NmVzeEdhM2NpUm5IMnMzL29WbHMyNW02Y3diVzg5dGJta0VJRFZoTXJIUm85cTFFM05CU0xUYVduaHI4M09ZVGY0NG5RNjJIUGdBUDZOZjYvR3hvNlp5NE5nV1lpTGoySnUxR1pPeGZSeVpNblplajBPbmZrYjdINFZPa1l1VU5NSW5aOXEyNzV2b3UxcEVSTHFydHI2S1A3eitYZXdPTzVOU1puYjVqWENYcnRWUVRVSHBLVTdtSHlISUVzS3hQSGZQeFppRVNVd2Z2NUMxRy8vQzVERnptSmpTTVVDK3R1RnBaazFZd3RoUlV4Z1dQcngxLzZIc0hjUkV4aEhnSDlpaEorUzhndExUT0YzdDc5c3krWmxKVFp4TWZuRU9GVFVsckpwL1YrdXh1c1lhNmhwcmlMdm9EYlBKejhTTmkrOGpPVzRjU1hIdGw4M1lmbmc5cHdxUHR0dG5kOWh3dVZ3VWxaL2hyVTNQWGZIMXVXdmxsL2pjTlU5d1BPOHd3eVBqQ1F0cCt5VHpTTTQrRWtlTUlYNTRNc1VWWjBnWVBwbzdWLzdMSmR2S09uMkFmVWMyOCtCTlgrZUJHNzZHMGVpK1U4cVREeFErM1A3cUZjK1I3bG0zL1ZYMlpYMUdZRUF3S1NNbmNMcndtRWVQMjVPNWljMzczMk5xNmp4bVRGaEVtbjB1K2NVbmVlV2ozL1BBRFY4alBpYkpnMVlNaElkYy90UHgyb2FxVHZjM3RUUnc2N0pIbURwMlh1dStwVE51NU05di9waHRoejVrL3BTVitKc0RXczhGZHlpY2tqcjNFdTAxOHNwSHY2ZTZycHhIVmo5RlFja3BQanZ3SHZkZDkyV2lJMklwTE0ybHFEeVBFVkdKM0xYeVMvenRuZjhsWmVTRWRoLzB5T0NrMENseWtYOGNBK2U1RDhnbVJjSFVHTi9XSXlMU0hVNlhrOUVqSnpFM2JRV2pSMDdneDg4KzRiVnJGWlhsOGQ1bmE3RGFXL0F6K3JWK1AzdmlWVnkvNkI3OC9Fd0VCZ1FSRnR6eGpiRUJBNUZoTVl5S1RXM2RaN1cxY0NSbkwvT25yT1JVNFZFMjdIcWo5WmpMNVd5ZFhHamJvUS94TS9waHZLQVhKU1F3akMvZjg5OFVsYnMvUFh4MS9SODZYUE9kei83T081LzkvWXJQNjN1UFBjUGRxOXEvYmpYMWxmeng5ZTh6TDIwRlY4KzlqZnJHV2o3ZXZaWkYwNjY3WXU5TWZzbEpzazd2NStHYnZvSFJhS1NvL0F4YkQ2N2o2cm0zTVRyQnMwODQ2eHRxS0N6TEJkejN2SHB5VDl4TlN4N29OUEJMN3drTUNPYXFtVGN4TjIwRis3STJleFE2ZDZaL3pNZTcvOG5ZeERSdVd2cDVBTXdtTS9kZC94WCsvdDcvOGRLNjMvQzVWVStRSE9lOTlVT25qcDJQd1dCb3R5L0EzOEw0cEduc3p2eVU2cnFLMXAvcjh6MmRGdzVQdjFoMjNtRWFtK3A0NktiL0lDcDhPTVBDWWppUm44R0pNeGxFUjhSeUtIc0hSZVY1UEhyTHR6QVlETnk2N0JIZTN2dzhzeWRlMWU3REdCbDhGRHBGTGxEVEF1c3V1UFZBOTNLS3lFQVZFUnJGUGRjKzJTZlhHcDg4amY5OCtEZjgvclgveCt4SnkxZ3dkU1YvZWZNbkJGcmE3bmZjdlA4OWp5ZlAyWDkwQzgzV0ppeitRY3lhdUtUZFBZaGJENjdqUkg0bUJTV25pSW1NSXo0bW1WdXVlcWhERzJOSFRlbndKblpuK3NkVTFaWnh3K0w3dXZsTVljT3VOd2dNQ0dMSmpCc0E5L0RnakpON21EWjJ3UlZENTQyTDcrZTVkMzVHYVdVaE1jUGllWGZMR2lhTm5zV0NxZGQwcTVhNWFTdElIREdHMXpZOHplZHYrQnJCZ1dHdHg0N2xIdUpROW5idVdmV3ZlalBmQjg3ZmIrc0ptOTNHQjF0Zkl2M2tic1lrVE9MT2xWL0M1TmYybGp3c09JS0hidm9QMW56d0sxNzg0TmNzbW5ZdHkyYXRidTNWdnBqRGFTZnI5SUhMWHJQeUVoTmVYUnc0MjJxMEF1MERaclAxWE9nMEIxN3lPdFBHTFdEeW1EbDh1UDFWTW5QMnR1NC9jU2FEemZ2ZmMwL3k0N0R4MCtlLzB1N2FmM3pqK3dEY3R2d0xURWllZnRubklnT1RRcWZJQlY0L0R2WnpJN1dTd21CZW5HL3JFUkVaS0Zxc3pWVFZsYmZlazluWVhFOW9VRVRyOGVzVzNNM2N0T1VkSHZmTGw3N1pidHRtdDdFei9lTkxYdWZ3aVYzTW5yaVVncEpUakUrYXhwNGptN2hoMGIyWVRmN3R6b3NNaTI1M0w2ZkQ2ZURkTFd1WWtEUzkyMjlxaitUczQranBnOXkyL0F1dFF3NDljVGg3Wit2OXJBNm5nOWMyL0JHSDAwRkRVeDMxalRYODVwVnZFUlVSeS9ESWVGcHN6WlJXbnUyMG5ZalFxSGJib1VIaHRKd2JrandzZkVTN0laWkY1WG40R1UyYWtLV2Z5Uy9PNGYxdEwxRldWY1RjeWN0Wk5mK3UxakQ1bHpkL1FueE1FamN0ZVlDd2tFZ2V2ZlhidkwzNWViWWQrb2lqcHcreWVQcjFURW1kMnlGOFdtMHR2TFA1aGN0ZXR5djNPRnB0TFJ6UE8weGthRFNoUWVHdCt4dWIzY05yYlE0ck5mVlZCRmxDTUp2TUhSNXY4ak5oZDloSVRaak05WXZ1OWZpNnYzdnRPeDJHeTh2Z29kQXBjazY5RGQ0NTJiYjk0R1RmMVNJaU10QVVWN2lYNzRpTEhvWGRZYWV1c2JwMVFpR0Frc3FDVG50akxwN1ladHVoRDdFN2JBU1lMUjNPelNzNlFXVk5LUk5UWnJKaDExcEd4cVJnTm0wbjY5UitwbzFiY05uNlRoVWNwYm1sa1NCTENLY0tqbDc2UklPQjBTTW5kTmhkVTEvSnV1MnZZQWtJd21hM3RnNXJiV3l1QitCa3dSR3E2eXZhUFNZOFpCaGpFaWFSTW5JaTRSY0V4c2JtZXFwcXl4ZzVQS1YxbjluUG44eWNQZVNlUGM0ei8vd1JuWG5nK3E5ZXN1dy92djY5ZGoxSExwZVQ4SkNvUzU0dmZXL1R2bmZaZW5BZEFXWUx0MXoxTU5QR3RaLzRxYWEra3ZDUVlhM2JnUUZCM0xQcVNYWmxmTUpuQjk3am5jOWVvTVhXeE56SmJSL2V1RnhPUWdMRCtQb0RQNy9zdGZOTFR2SDh1NWMvQjhEdXNQUG1wMytqb2FtT2E1YmQyZTVuNm54UDUwdnJmZ3U0ZTBualk1SzVhdVpOcENhMmY5UGtjcm13MmEyWHZKZFVoaDZGVHBGejNqb0J6ZWZlKzR3TWdTVUp2cTFIUkdRZ09UL2MxZUlmU0VsbElTNlhxOTJNbGprRldSUlg1RlBmV0VPenRZbm9DUGRzckJldUc5aHNiV0puK2daV3piK3IwMlVndGh6OGdIR2pwcmErTVRjWURFd2Z0NUF0Qno0Z0xYVnV1eGt5TDVhWnN3ZUFIZWtiMkhOa1U2ZkRDczhINFAvM3hmYXpmTnJzTmw3LytCbWFXaG94R0F4c1BiaXU5WmpyWE05TXhzbmRtUHphZW4wYW11cElqaC9QbUlSSmhBVkhFQmJjMXV1YmVYSXZPdzV2NEpzUC9ySkRqZU9TcG5MSGlzY0ErTWVHcHdrUEdjWjFDKzhCM0QxSTVkWEZuVDYvUjIvOVZydGVxY3lUZTltYnRmbVNyNGYwdlJGUkNZeE5UT1BHSlErMCszbTRISVBCd0lLcEswbExuY09Pdyt1Wk9hSDljamNPcDZOTHZlNlhVMXRmeFJ1Zi9JWEMwdE1zblhsanU4bUZBRkxpSjNETFZROWhOZ2ZRMU56QTJiSmNNazd1NXRYMWYrRHVhNTVnWE5MVTFuT2RUZ2Y1SlRrZVRiUjFuc1Uvc01OTXRqSjQ2RzlXQkxBNTRaL0gyN2J2blFqR3ptOXpFQkdSVHVRVm4yQlU3RmdBOGt0eUNBMEtidzFCMXk3NEhERVJjVVJGakdEcndYVms1Nlh6NkszZkFpRHIxSUhXSWJrVy8wQW1qNW5EcklsTE80VE8zTFBabkM0OHhpT3JuMnEzZjI3YUNuWmxiT1RBMGEzTW1ieXMwOXBxNmlzNWtyT1BXUk9Ya25seUQ3Y3VlNFR4eWRQYW5lTnl1Zmp6UDM5TTZFVmg0UHdhaXNVVitTU09HRU5sYlNsZnZmZC9XbzlYMUpUeXg5ZS94MjNMdnRCdU1xQi9iUGdURHFlamRYdk4rNytpNlZ4UFVYTkxJODNXUnY3ODVuKzNIbDgyODJhc3RoWUN6SmJXSVlzR2d3R2p3ZGpwRU1hTEdRMUdESWEyWVplWHV2OVBmR2RTeXN3T2ExOTZLalFvbkdzWGZLN0RmcXV0dWNQUTh1NDRjU2FUdHpjL2o4TnA3N0RtNW5ramh5Y3pjbmh5Ni9hc2lVdVlPblkrYXo3NEZadjJ2OXN1ZERhMU5ESmw3RHlXemJxNVMzVmMrTUdOREM0S25TTEF4anozOEZxQWlBQzRKdm55NTR1SW5KZGJDKytjZ093cU9GN1plKzBhRGVEWktuMzlRNHUxaWRObmoxRmRWOEhKTTVta3hFK2dxcmFjcHBZR3dvSWphYkUxYzdZc2o5cUdhbXgySzJmTDhnRDNmWXJOTFkyY0xjc2pNaXlHMVVzZjdOQUxhYlBiK0dEYnk2UW1UTzZ3c0gxb1VEalR4eTlpNDU0M1NaSEh0d2dBQUNBQVNVUkJWSTRmVDB4a3g1dnhkeHplQU1EaTZkZGo4ak96OWRBNnhpVk5iWGVkL1VlM1VsWmQxRHFMNkhrYmRyMUJaczVlYmxoMEwwMHREZXc1MHZtRUxGZXlZT29xSEU1M1QrcVo0cE1jT0xhVnEyYmUxSG84TmpxUmpKTzdDUW9NN1ZiN2YzM3JmL3BrZUcxMUM2dzdBbnZxb043Uk50djdRRGJRZnRjdVZOOVlTMm5WV1g3Ni9GY3VlOTdsN3VrOGVHdzc3Mjk3aWRpb1JHNWY4VVdpTGxpNjZFcVM0c2IrZi9idU96eXE2MHo4K0hmNnFQY3VvWUpFa2VpOW1vNHBCZ3d1dUpmWXpqcmVKTTR2WlRmWlBKdGtzOWxrMTV0a2t6aHhuTVJ4TjNaY3NDbkdOTkdiQ2dJRUVrMElWZFI3bmY3N1kyQ2tRUldRR0pYMzh6eCtmUHM5STUwcjdqdm5uUGNRN0JkT3hVM2prT3VhcXZIMjlPUFg3MzMvcG5wcGM2emZLRlA3OVFrSnM3aC80VE85dnI4WVBDVG9GQUw3TkNrM3JFOEFsYlJ5Q2lGNllkTjVlUE9zZlRreEFEYU9BVzNYUFR4dmlRSTRsdHczMTdvYkhsM3hUVDdlL1dmZTJ2b0t6YTJOUExUc1JRNW1iT2Q4dTNHY056SmlBcnp4eGE5UXF6Uk9MNlJkWmE3Y20vSVpqYzExUExucU81M2VlOG1NOVZ3dXlPU1R2WC9obVRYZngxM3Y2ZGhYWFYvQnFZdEhtVHg2TGo2ZWZzeWZ2SW8vZmZ3VERwemM1c2c0V2xwWnlKNlVUNW1ldUpESWR1TXN3ZjRpUEcvU0NxWWxMbkRxVm51ckVrYU1ZL2VKVHhrZFBaSHd3R2pPS0k4VEdoQkZWbTQ2Y3lmZUM5aGJaSVA5YjI5c3h6OC8vSE9uUkVKbkxoM255T21kdDEzZXJ1alZNREVZUm9TQldRRkRJT1ljZE05YWU5WDE1Y1NHajJISzJQbmRIMWRYenI2MEx6cHNMeTdQNDhzakg1QVFOWjRIbDM3ZEtZdHVieGxOQnFjdXZpMnRUZFRVVnpCNTlGd0FubHYzUThLRG9xbHJyT0gzSC82SWIyMzhCYjVlQVh5eTV5OTRlL281V25CdnBTdXVHSHdrNkJURFhrWVpGRFhZbDlWS1dCdmYvZkZDQ0FIdzFqbjRJQnVXUnNPTGsreTlKUHJhc2I2L1pML1JhOTE0Yk9XMytldm1YOURRWElmUjFNcjlDNTl4dEZwY3pEL0RsZ052TXpwbUVoVTExMUFxVlFUN2hiTjYzdU5kVHRzQWtIcHVQMm5aQjFpMzRHbHFHaXE1VkhqV3NTK25LSXY2NWxwMEdqMXI3bm1LVFR0ZjVjMnRyL0Q0aW0vajV4M282QnFyVnFsWk5IMGRBTzU2RDlZditob2Y3dm9qR3JXVytLaHhiTnI1S3VGQjBTeWI5V0NIKzk4NysrRnV5OWRicFpXRm5EaTdsL2lvY1k1dERjMTFKS2QranJlSEgyTmpwMUJXWGVRb1oyKzBHSnBwYXJIL0ExWldYVVJWWFJrbXN3R0RzWldyMXk3U1ltaml3TWx0ZUh2NE1XWE12RHYrREFCNkZVd01oS0FnMEF5aG5wQ0Q2Vm03b2FXMWlhcTZNcVlsTHVpeDIyNWhXVzZuMjQrZTJZa05HK3NXUHROandOblUwb0RIVFMzeFp5NGRwNmFoa25FajI3cmpadVdtWTdQWkhJbXlETVlXbWxzYkhZbUlXZzNOTkd0MFdHd1d6R2FUSXhtWHhXSkczUWRkaGNYQUpFR25HUFkyWDJwYlhoNERYdkwzVGdqUmcwdlZzQ2tiTm95Q2x3YjVsSEltczRuZEp6NWgzcVFWVHBremI4ZWwvRXlxNnNvWUhUMlJ6ZnYrVGtOVEhiTW5MQ1U3TjRNdEI5OW0vYUt2VVZGempjcWFFallzZW82M3QvMmFUNVAveW4zem44U3Rrd25uYXh1clNEbVh6TUtwYTVnNGFqYjcwN2R5TGlmVnNmL0MxVk5jS2N6QzI5T1BwKy83SGhzV1A4OVhSejkwN0UvTjJrOSt5V1h1bS8rRVUrdG5mRlFTYSs5NW1pMEgzK1pBK2xiQ2cyTjRaUGsvZDVxSTZGWUN6aHRkQnkxV0M3V05WVTdaZXc5bWJDY2lLSWE0aURHY3k3SFBYeGdWRXNlVU1mUFllZXdmS0ZEWVg5U0RZcnU2ZkFlLy8vQkhqa1JNbis3OUN6cXRHenFOSHAzV0RhUEpnTmxpb3JxdTNHbnFHakYwbk04N2hjMW1ZMlRFN1U4cWZxMGlENDFheTdFenV6cmRIeDRVdzlqWXlRQnNPZmcyWnJPSnlKQTRWRW8xeFJWWHlTbk13dHZEajZVekh3RHN6MERHaFNPRUJZN0E5M3IzN2swN1gzVjZqdjYrNWI4ZHp3bkFtY3ZIQVh0U3BQSHh6c21MeE5BaFFhY1kxa3FhNEVSSjIvcERvMTFYRmlIRTRQSHBKUWgwZytmR3U3b2tkNjZsdFpHcjF5NXdJZThVRzVlLzFLRjdhVy9sRmw5ZzY2RjNXRHo5ZnVaT3ZKZmptWHRKR0RHT1hjYy81dVQ1UTZ4ZDhEUmpycmR5Z24wczUxUDNmWmQvN0g2TlAvN2ozNWszYVNWVHhzeERwMjJiS3NYWE00Qm43dnMrVWFFakFWZzBiYTJqUyt6UC8vWWk5ODEvd2lsNVNWTGNWT0lpeHVLbWMrZEMzbWwybi9pRXBMaHBUcTE4TnB1TkswWFpuTHBvbi9MRVRlOUJlWFV4aDA1OXllenh5L0IwOTc2dHp3L3d4My84TzgydGpWaXNGc3dXRStOSHpnRGdXa1UrRi9QUHRFMTUwaTZPWFRKakF5TWpremgxNFFoSmNkT2NQbjlQdnZIZ1Q5R290ZWkwYmgwQzVodmRhemNzZnM2eHpZWk5FZ3dORVJhcmhlT1plNGdJaWlIQU42VEg0MDNYdjV5NHVUV3oxZGlDMFdUZ2FCZEI1K1RSY3gxQjUram9TYVJtN1NNMWF6OFdpeGtmVDM5bWpWL0svRWtyY2RON0FIRDY0akZLcXdxNWYrR3pqbXM4dS9aZm5MclgvdlBEUDVmdXRjT1FCSjFpV1B1a1hjYmFxU0VRZFh2NUc0UVF3MHhXSmN3S0IxMGZqZCs4Ry83OStUOTN1dDNiMDQvbjF2NHJtM2I5a1hlMy81YU55Ny9CeU1oYmF6bTVYSENPZit4K2plbEpDeDNqRXhQanB2RFcxbGRRS2xVOHRmcTdSSVowVE5YaTd4M0U4L2YvaUgxcFg3QS9mUXVSSVhFZEVnWGRDRGg3eTAzblRsVnRHWnYzdlVGWTRBanVtLzhFTnB1TmF4WDVuTCthUVZadU9uV04xY1NFaithNWRUOGsyRCtDbEhQSkhEMjlrN1NzL1l5TVRMTFByUmsrcGxjdjgrMnRtUHNJOVkwMTJHdzJ2RDM5U0xqZWxUWThLSm9uVnI2TVJxMGxyK1FTMmJrbjBXdmRIT1cxWVNPMytEelByLyszVzdwZmR5M1RQcDRCSkl3WXo5bWNWS3hXQytVMTF6Q2FEUGkyYTMwVi9XUCs1RlhNbjd5cVgrOXg1TlJYVk5XVjhlaTkzK3gwZjR1aG1kTVhqNkxSNkxCWnJXUmNQSUphcGNiUE84anB1QjgrOC90ZTMzUHEyUGxNN1dIc2FIMVREU0VCa1l5UG4wRmRZOCtaMVd3Mkd5ZlBIOFptczVGZmN0a1I0SXFoUjRKT01XdzFtMkhuMWJiMUIwYTVyaXhDaU1HanpnQmx6UkR2MS9PeGc0V2Izb01uVnI3TSt6dCt4K1dDczdjY2RFWUd4N0ppemthbUpTNXdiUFB4OUdmbDNFZUpEUi9UN1R5Q0dyV1dlMmMvekQxVDduUHFZcXRRS0crN1ZjN2ZKNWhwaVF1WlAya2xSck9CMXo3NUtRM05kYWhWR3BKR1RtUGEyQVZPVXovTW03U0N5YVBua25JdW1WTVhqM0l4L3d5am9pZXdjZGszbkxvRlRodzF4MmxNNXMwU3V0a1hGem1Xei9lL3lkbWNWTFFhSGN0blBlVFlWMTFYenZ6SnF3Z042THNKb21QQ1J4RVRQb29QdnZvRFY0cXkwV3AwVEVpWWRjdS9Xekh3R0UwR1RsMDhTbUxzRkJKR2RGN25OR290KzlLK2NIUmg5WEwzWWZXOHh4MWZkdlNYZVpOWGtoZzN0ZE51NmRyclk2aHZUUEVTRmhTTnU5NlRNNWVPMDlCY1M0QlBDRE9TRnZkcitZVHJLR3pkNVZBV1lnajd4d1g0VzZaOU9kUUQzbHZ0MU9OSkNDRTZWZFFJeit5QUg4MkNKU1A2OTE0dnZ2Z2lQM25oOWY2OVNUdEdrd0dOV3RzbmlYTUdrcXpjazFpdEZrWkhUK3cyQUFaN3Q4V0wrV2NZR1pGNFMxMWRlNnY5bEJHRHpjLy85aUl2dmZRU2dZR0JCQVVGb1JsQ21ZVHU5ck4ycCtvYWE5QnFkSjJPaFc3djVtbEpocnFoWEVjSE8ybnBGTU9TMVFhYkw3ZXRieHdqQWFjUVF2UVVrQTFXU1hGVGUzMnNTcW5xTVJQb25SZ3VMLytpZjdXZkhxYzdVdC9FUUNHanljV3dkS2dJcWxyc3k1NGFXSEY3ZVRPRUVFSUlJWVFRUFpDZ1V3eExXOXExY3E2S0E0MDhDVUlJSVlRUVF2UUxlZFVXdzg2MVJqaGIyYlorZjRMcnlpS0VFTjJKaTVZL1VHTGdpQXlMQm9abWwwMTUxb2FHb1Z4SEJ6c0pPc1d3ODltbHR1VnBvUkRjL1JoOElZUndtUlpETTZWVlJhNHVoaENVVkJiUWFteHhkVEg2alR4cmc5OVFyNk9EblFTZFlsaHB0Y0NldkxiMU5iYzIvWnNRUXR4VmtSRVJsRlVWdXJvWVFsQmFWVWhBZ0Q4S2hRS1ZTalhrV3BMa1dSdjhobm9kSGV3azZCVER5cjU4Ky95Y0FMNDZtQjN1MnZJSUlVUjNwcytjeHRXeUxGY1hRd2l1Rko5bFpId2NTcVVTalVZejVGN281VmtiL0laNkhSM3NKT2dVdzByN3JyWHJFa0FwZjQrRUVBUFkrUEhqY2ZmUmtKSzF6OVZGRWNQWXNjdzlLSFJtb3FLaVVLdlZhTFZhbE1xaDlRb3B6OXJnTmh6cTZHQW52dzB4YkZ5c2h2eDYrN0pTQWZmRnViWThRZ2pSRzQ4OS9pakZOWmRKT1p2czZxS0lZZWg0NWg2S3F5OHhkOTRjMUdvMW5wNmVhRFFhVnhlclg4aXpOamdOcHpvNm1LbGRYUUFoN3BadFY5cVc1MFdBbjk1MVpSRkNpTjVRS0JTbzFXcWVmZjRKM252M0F6WWZ5Q1UyTEpIUWdDakNBa2U0dW5oaWlDcXBMS0MwcXBBcnhlZFE2c3pNWHpRYmxVcUZoNGNIdnI2K3FOWHFJZGQxVVo2MXdXVTQxdEhCVG9KT01TdzBtU0E1djIxOWJienJ5aUtFRUxkQ3FWU2kwK25ZK01oRHBLV2xjU0U3Z3hOWnU5QnAzU2txeWV2NUFrTGNnc2l3R0ZxTnpRUUdCaEEzT3RiUlhkSE56UTEvZjM5ME90MlE3YllvejlyZ01KenI2R0FtUWFjWUZuYm5nY2xxWHc3emdFbkJyaTJQRUVMY0NyVmFqWmVYRjNQbXpDRXBLWW5HeGtiTVpqTldxeFdiemVicTRva2hTS0ZRb0ZRcUhkMFZmWHg4ME92MXFOVkQrOVZSbnJYQlk3alcwY0ZLZml0aVdOamNMb0hRZXBuL1dRZ3hDS25WYXR6ZDNkRnF0Zmo2K21JMEdqR1pURmdzRm5rWkZuM3F4cFFUR28wR3JWYUxScU5CclZZUG05WWplZFlHdnVGZVJ3Y2pDVHJGa0hldUVrcWE3TXNhSmR3YjY5cnlDQ0hFN2JveEZZQmFyVWF2MTJPejJlUWxXUFFMaFVMUjRiL2hSSjYxZ1crNDE5SEJSb0pPTWVUdHZOcTJ2REFLUENTaG1SQmlFSk9YS3lIdURubldoT2c3MGdZdGhqU1RGUTRVdEsydmtHbFNoQkJDQ0NHRXVLc2s2QlJEMnI0Q2FMWFlsNFBkWVdLUWE4c2poQkJDQ0NIRWNDTkJweGpTMm5ldFhTV3RuRUlJSVlRUVF0eDFFblNLSWF1c0djNVd0SzJ2bEtCVENDR0VFRUtJdTA2Q1RqRmtmWG1sYlhsS0NBVG9YVmNXSVlRUVFnZ2hoaXNKT3NXUVpNTzVhKzFLbVNaRkNDR0VFRUlJbDVDZ1V3eEpKMHVodXRXKzdLR0IrWkd1TFk4UVFnZ2hoQkREbFFTZFlraHEzOHE1SkJyVVV0T0ZFRUlJSVlSd0NiV3JDeUJFWDJzeXdlR2l0dlY3WTF4WEZpR0U2RXVabVpta3AyVlFWRmlJbTk2REszbVhYRjBrTVVERVJTZlFZbWdtS2lxU2FkT25NbTdjT0JRS0JRcUZ3dFZGdTZ2a0dSbCtwTzRQRGhKMGlpRW5PUjhzTnZ0eXBDZU05bmR0ZVlRUW9pKzgrL1o3dE5SYkdSRTBta2x6bGhJYUlPTUdoTFBTcWlMS3FnbzVrcHhHUnZwcEhudmlFZFJxTlVybDhPanVJOC9JOERYYzYvNWdvTERaYkRaWEYwS0l2dlROdlhDaDJyNzg5WW53OEdqWGxrY0lNYlFVTmNJek8rQkhzMkRKaUx0eno5ZGZmWU13MzNpbUp5NjhPemNVZzE3SzJXU3UxZWJ3ekF0UG9OZnJVYWxVcmk1U3Y1Sm5STnd3M09yK1lDSGh2eGhTU3ByYUFrNkE1ZEsxVmdneHlMMzc5bnVFK2NqTHRMZzFNOGN2SWN3dm52ZmYzVVJqWXlNV2k4WFZSZW8zOG95STlvWlQzUjlNSk9nVVE4cmUvTGJsaWNIZ3EzTmRXWVFRNGs1bFptYlNYR2RsZXBLOFRJdGJOMnZjRW94TmtKYVdoc0Znd0dxMXVycElmVTZlRWRHWjRWRDNCeHNKT3NXUXNydGQxdHFsMGE0cmh4QkM5SVgwMUF5aWcwZTV1aGhpRUlzTFR5VDczQVhxNit1SFpJdVBQQ09pSzBPOTdnODJFblNLSWVOeWpiMTdMWUJLQVF1alhGc2VJWVM0VTRWRmhZUUV5Qjh6Y2Z0Q0E2S29xS2lnb2FFQnM5bk1VRXZsSWMrSTZNcFFyL3VEalFTZFlzaElMbWhibmgwT2JwS2JXUWd4eUxucDNDVURwN2dqWVlFajBHbjFtRXdtakViamtIdnhsbWRFZEdXbzEvM0JSb0pPTVNUWWdMMTViZXRMcEd1dEVHSUl5TTIvN09vaWlDR2dxQ1FmaThXQzBXZ2NjbVBiNUJrUjNSbktkWCt3a2FCVERBbG55cUhXWUYvV3ErMHRuVUlJSWU2K3N1cGlEcHpjNXRTcWNPRGtObktMenpzZFYxcFp5RjgyL3dLRHNiWExhMTB0dmtCeTZ1Y2RqbWt4TkxQcitDYzBOdGZmVmhrTnhsYisvT2wva0o1OXNNZGpiVFliT1lWWnQzVWY0SlpmZEk5bjd1WFg3MzMvdHUvWEZadk5KbDBNZTNBaDd6Uy9ldXZidEJwYm5MYm5GR2J4cTdlK1RWTkxnNHRLMXVidlgvdzM2ZWNQOWZyNDV0YW1EdHVLeS9QNCt4Zi9UV2xsWWJmblN0MFhmVWs2SUlvaElibGQxdHFGVWFDV3IxT0VFTU9jd2RqSzhiTjd1SEQxRkxXTlZhaFZHc0tEb2xrd1pRMFJ3ZjAzbjFSeTZ1ZW9sQ3FNSnZzM2dUcXRudnlTUzNpNit4QVpISWZGWXNaTjcwRlpkUkdOelhYb3RQb3VyNVYrL2hDbGxRVXNubjYvMDNhMVNzM0YvTk0wTnRmeHdKTG5iN21NVnB1Vmlwb1NHbHQ2RGxvdkY1emxvOTJ2TVNGaEZxdm1Qb3BXbytOeXdUa2FXK293bWd5WXpNYnIvemZRWW1pbXVhV0JwdFlHbWxvYWFHNXRZTmI0WlN5ZXZvNnF1bkl1RjV6dDlCNCtudjZNalowTWdObGljdnpzeE4xbHRWa3htVHQydzdSYUxaMXV2OW1tbmErU1g5TDdsbGQzdlNjdlAvckxXeXFqMldwbTU5R1AySDM4NHc3N25yN3YrMDdQOXVYQ2MzeVcvRGNXVGwzTGpLUkZLSlgybDZNV1F4UEZGWG1Zek1adTd5VjFYL1FsQ1RyRm9HZTJ3djUyWDlaSjExb2hoSUR5bW11a1pSMWdiT3hreHNYUG9LNmhpc3ljRk43YStncFAzL2M5b2tKSDl2azl6K1dra1hmdEl2Lzg4SDl3TUdNN1pvdUpWWE1mZGV3L2ZmRVlPVVZaUExiaW0xeXJ5Q2ZFdit1eGVBWmpLem1GNTFndzVUNnljMDlpc1Rwbm40d09HMFZ1OFhuT1hEcU9RdUg4VFdORVVBd0J2aUY5OHBsR1JVL2dnU1V2c1BYZ094U1hYK1dSNVM5eDhzSWhjb3V5VWF1MWFOVTZOR290TmZVVitIajZFeFk0QW05UFA5eDBIbmk0ZVJFV2FQOUhxYWErZ3JTcy9aM2VJeW8wM3ZIaWJiUFpITUZCWDVPV25qWkZaYmtkV2d6ckcrMFRmWDkxOUVPVVNwVmplME56TFFBN2ovOER0VXJqMk82bTgrRGUyUTg1MWsxbUk3NWVBY3lac0x6SCsyZm1wSFJvYVV3L2Y4Z3BtRnc2NHdGbWpGdlU0ZHpGMCs5bjhwaDVIYmJyTk01ZjRJeU1TR1RPaE9Yc1RmbU1zemtwckZ2d0RNSCtiVjNCRkQzVU02bjdvaTlKMENrR3ZaUVNhRFhibDMxMU1Dbll0ZVVSUW9pQklOQTNsRzgvOGw5T0xZa0pJOGJ6MGU3WFNNM2EzK2RCWjFWZE9WOGUrWUNGVTlmZzQrbmY0L0Y1SlJmeGNQTW00OElSeDdZSkNiTlFxK3l2Sm1jdUhVZXBVREpsN0h6ZTJ2cEtweTBnU29XU0F5ZTNkZGkrY05yYVBnczZBWkxpcGhMZ0UwSnk2bWJjM2J4NFpQbExIWTc1emZzL0lHbmtkQlpQWDlmcE5lS2prdmpXSTcvb2RKL1pZdVpDM21rQUttdExzRnF0anZVYnZOeDkrN1dGZXJpeDJxeVlMU2FuYlRlKzJMQll6Vmh0YlYxRExSYXowLy9iam5kZUIvQjA5MkhpcU5rOTNyKzRJcTlEMEdtMVdBajBEZU8rK1UrdzYvakhXRzFXam1mdTRWREdsNDVqakdZREIycTNjZmpVamc3WFRJeWJ5cHA3bm5Tc0s1Vks3cG15bWxFakp2RHB2ci94dDgvL2kvV0x2b1phcmJYdlYvUWM0RW5kRjMxRmdrNHg2TFh2V3JzMEJoU3VLNG9RUWd3WWJqcjNEdHVpUXVNQk1GbTY3MVozcTVwYkcvbHc1NnVNakV4azlvUmxQUjVmMzFoRFJVMEpyWVptRHAvYVFVTlRMVzU2RDVMaXBxRldxYkhaYktSbEgyREsyUG5vdFc1ODQ4R2YzbEg1MHJNUGNxa2drdzJMbjBldmRldXd2NnF1bkM4UHY4K3FlWThSNkJ2cXRNOW1zNkZRS0FnTmlPVHhsZCsrbzNKMHBkWFF6TWQ3WG5mYWR2TjZVdHkwMitwS0xEbzNJalNlRWRlZmh4dXlyMlpRV0hhRisrWS82ZlQ4WE1yUHBLQTBoOVh6SHNmVDNidGZ5NlhUNmdrUGlrWjN2WjZhTFNhaXcwZXg5cDZuQUVnNXR3ODNuUWR4RVdNeEdGdXcycXdFK1lYeDVaRk5hSzRIa3dENUpaZUpDaG1KVXFra05EQ0tyNi8vTWZ2U3ZpQXlaQ1RGNWZaSnpYc0tPcVh1aTc0a1FhY1kxQXdXT0ZyY3RyNUlwdW9TUW9ndWxWVFl2NldMREk3cjArczJ0VFRncHZOZzNjSm5LU3EvU3RhVk5CUUtCZW5aQnpsNS9oQTJtNDJDMGh3QVJrWW1jVFluRllBblYvOC9BbjFEK2MzN1ArRFJlNy9wYUpYTnpFbWhxcTRNSDQrMkZ0UC9mZmQ3V0swOVQvQytZczRqVEJ3MXkybmJ5UXVIc1ZtdG5RYWNBQjV1WHBSVkY3RS9iUXNQTGZzbnA4LzE5clpmTXkxeEFUT1NGcUZRS0NpdnZrWlJlVzZIYTVqTkprcXJDcDFhYm05SUdERWVMM2VmTHN2czZlN05qNTU5RllERHA3N2t6S1hqZkhOalc4dlErenQraDBvbHIyejl6ZGN6Z01tajV6cDFvUVh3OXZTM3Q4S3JOVjJjMmI5eWk4N3oyaWMvdzJJeFl6SWJVU3BWcEdidFE2ZDFJelFnaWprVGxtT3hta2thT1IyQStxWmFQdmpxRHdUNGhyQjYzdU5FQnNlaTFlaFlNV2NqQUVYWFczRzdxMU5TOTBWZms5K2lHTlNPWHdQTDlXNzZRVzR3dXVjZVhVSUlNV3dZVFFhYVdocG9NVFJSVkpiTDRkTTdpQWtieFl5a2p1UEU3a1NRWHhpUHJmdzJHcldHL1dsZm9OSG9XRFgzTWNiSHozUTZycUEwaC9xbUdrNWRPZ3BBUzJzVFZxdVY1dFpHUEsrL21Kck1KZzUyMG1YMmdTVXZRQy9HWlFYNmhUbXRsMVlXVWxaVnhMMnpIKzd5SEwzV2pWbmpsN0kvZlN2RjVYbU9ybndxbFpxSW9CaDJIZitZN055VHJGLzBOUXBLTDdNbjViTU8xekNaamVRV1paTmZjcW5EUGordlFQS3ZkZHplWGxoUU5BRSt3VmlzRnRRcURacDJBWTdWYWtIVmJveWg2QnV0eGhiS3E0dWR0azBjTlp1U3l2d094MDRaTTgvcDJNamd1SDRiZjNpemtaR0pQTGowNjZpVUtyWWNmSWZtMWtiV0xYZ0d0VXFOeFdMbXdNbHRORFhYRXhWaS96TEoyOE9YNSsvL0VWc1B2Y05iVzE5aFJ0SmlGaysvMzFHbmJpUVFhdDh5ZWpPcCs2S3ZTZEFwQnJWRDdZWkRMQnJodW5JSUljUkFkUDVxQmxzT3Z1TllUNHFieG9vNUc5RnFkSDErTHplZE83bkY1OGt2dmN3L2JmaDMzSFR1Vk5XV09oMFQ3QmVPdDRjdktlZVNDZllMcDdtMWtickdhcFFLSlo1dTltNkxoMDk5aWNWaXhsM3Y2WFJ1WE1TWTJ5cFhXdllCMUNwMWh3RDRadE9URm5Ic3pHNzJwWDNCazZ1L0E5aUQwZnNYUGN2SXFDUzJIMzZmaytjUHNXVEdlcVlsTHVody9tL2Uvd0dUUjgvcmRGeGJxN0dGLy92Z1g0SHIwemRZVEtoVmFxY0VTTXRuUFVTQVR6Qk5MUTBkUHJ2WmFwYldubjV3clR5UDk3LzYvVzJkKzI5Zit5UEtUbVllTkJoYkhLMzYzV25xUmVaa3VKRmNSK1VJdkNhTm1zUEhlMTduMSs5OXozR01wNXMzNnhkOXplbThZUDl3dnJiMlh6bHkraXNPWlh4SmFWVUJUOTluUCtkRzBObmQzd0dwKzZLdnlXOVJERm9HQzV3b2FWdGZJRjFyaFJEQ1NVejRhQjVlOWlMTnJZMVUxSlNRZWZrRXIzM3lNeDVlOWlMUllRbDllaStUMmNqT1kvOGdQQ2lHWVA5d3lxcUwrY2VlUDNjNGJ1MDlUL0hFeXBlNWV1MENEYzIxYURSYS9IMkNVU3FWR0UwR2pwM1p6UU5MWG1EM2lVK2N6dnVmdDcvamxOeWxLNnZtUHVwSTVOSmlhT1pzVGlwallpYmpydmZvOWp5OTFvMFo0eFp6K05RTzhrb3VFUk0yeXJGdmZQd013b05pOFBNSzdNMlBvdE5yLytqWlB3RDI4WUVmN1g2TkY5Yi9tS0NiV21VQkdwdnI4TGhwM0tEMWVndVE2RnN4NGFQNTRUUE9RZWZiMjM2TnYwK3dZd3pselU2ZVA4eSt0TThkQ2E5dWRxMGluN2UzL2JwWDkzZlRkVjhud1Q2bVU2bFFVbFZiaHNsc1JLZlI4K1NxNzlpbmNNR0dBb1dqeGJLK3NRWnZUei9IdVRjU0NjVkdqSFZLbW5SakhsS051dWN2bjZUdWk3NGlRYWNZdEZKS3dIaDllSTkwclJWQ2lJNThQUDJkTXNuT0hyK1V2MnorQlovdmY1TnZQL0pmZmRvOWNOZnhqNm1zTFNVcXhKNFZOOFEvd3ZHeTJabmFoaXJ5U3k1aE5Ca2NVNmRvTlRxV3pOakEyTmpKSFlMT3gxWjhDeHM5ZDYvMTkyNUxZWjZXZFFDenhjVDB4SVc5K2d3emtoWnhQSE0zaDA1dUorYSs3enJ0Qy9CcHU2N1JaS0Myb2NwcHY3MmJjQVBsMWRjYzIxUktWWWNzdXFjdkhTTW1iSlRqcGR0cXRUcjlIdW9hcXpza3VMRll6RjBHT2VMMktaVkt0RXJud0V1aFVLQlNxcnBzQmJUYUxHZzFYYzh0R3gyV3dFTkwvNm5ML1Rja3AzN2VJVXRyWjB4bUUxcU5qcjJwbTZtODNuT2d1YldSRmtNVC9qN0JLTnFsVDB5TW04cU1wRVVVbGwzcDlGbzM3bmRqYlBlVm9xeE9qOU5wOU1TMjYxa2dkVi8wQmZrdGlrR3JmZGZhaGRLMVZnamhJbm4xc09VeVhLcUJpOVY5ZDEybEF2bzIzUTk0ZS9xUk1HSThtWmRQVUZOZjBXZlRpdVJkdThTcGkwY1pOV0lDTFlZbXgvWXpsMDg0amNQMDhRd2dKdHplZ2hnV0ZNM2gwenN3bUZvWkdaWGtPR2IyaEtXZDNpTXNLTHBYYyszZGVFRTFtWTJrbkVzbUpteFVyNmVIOFhEell1S29PWnc4ZjRpQzBoeW5GK0RQa3Q4Z1BpcUppYU5tVTFTVzIybTN6SXdMUjV5U3FmaDQrdlB5bzc5MHJEYzIxM01wUDVNSGwzNGRxOVhLRzEvOGlobEppNWcwZWc1Z1Q5NVNWVmZHclBIT1B3T2p5WERIclQxMUJ0aVJCYWtOMEdnQjZ4Q1l0ckEvbnBHZXRCcWFPODBNZllOU3FlclFSYlF6dmUweWFqUzFvdGU1czJyZVl4U1VYT2JVeGFNVWwxOGwyRCtjcDFaL0Y0VkNRVk5MQTN0T2ZNcUUrSm1VVlJYeCtmNDN1NzJteVd4RW9WQjBlVnlBVHdoZjMvQmp4L3Bnci90aVlKQ2dVd3hLWmlzY2EvdENUYnJXQ2lGY1l0TjVlUE9zZlRreEFEYU9BVzBmNWJ4UUFNZVMrK1phN2RsdWRGRlY5TjBFVTc1ZUFTeWRzUUdWVWsxV2JycGorOWFENytEajZZOU82NGJCMkVKNFVJd2o2QXdOaU1SbXMzR2xLSXZsc3g3cThSNXZiWDJGa3NxQ0hvOTcvdjRmRVI0VXpmSE12YlFZbXBnL2VkVXRmWlpaNDVadzh2d2hEbVY4eVJPclhnYnNDWSt5cjU1RXE5RTV6Y0g0OWZVL2RpUkF1bG5LdVdUT1hVbHoycGFhdFI4ZlQzOUdSMDlFb1ZBUTZCdEthdForeDR2M2xhSnNBT0lpeGpxZFp6UWJ1azM2MGh0Nk5Vd01oaEZoWUZiUWl6YmpnYSsvbnBIdU5MYzJvdThtNkx4VEJtTXJoV1c1R0s1M2dhMnVMeWM2YkJSLytQRGY4UFVLWk9hNEpZd0lUZUNyWXg5eThzSmgzTFR1N0VuNWxERXhrL0h5OENYQU42VGJIZ2JWOVJYODZlT2ZNQ05wVWJmSnRXNFlDblZmREF3U2RJcEI2ZWF1dFdPa2E2MFE0aTQ3V0FqSGltRnBOTHc0Q1h6N1BqY1B4KzdnM01LeVhFYzJ5eHVxYXN1NG1IOEdmKzhncHk1emQ4clhLNERaRTVhUmVtNi9ZNXZOWnNObXM3Rnl6cU1rakJoSDl0VU1zbk5QVWxGVHdySE0zYXhiOERUUllhTW9yeTdHejd0MzQ4VW1KTXhpM3FRVm5lNnJhNnptZzYvc0w5c21zNUVUWi9jUUVSVGoxRTJ3TndKOFEwZ1lNWjdpOHFzMHRUVGc0ZVpGVGxFV05wdU5zYkZUbkk1MTAzdDJPVy9qemQwelcxcWJTRDkva0NYVDE2TzRIdkRQU0ZyRW0xdGZvYkQwQ2xHaEk4bktUY2ZmTzZqRHo4TmtOdDd4aTdkT0JSTURJU2dJTkVPbzRlaE9ucEhiVVZwVjZOUmx2YStWVnhmejBhNC9BYUJXYWFpcUxXUHV4QlZNVDF4SVNXVUIrOUsrd004cmtQc1hQc3NYQjk0aVBEQWFoVUxKa2hrYm5MSytkcWJWMk1MbWZXOWdzOW5JSzduRWxhSnNSa1ltZG52T1VLajdZbUNRb0ZNTVN1MjcxaTZRcnJWQ0NCYzRWZ3diUnNGTGsxeGRrczd0Uy91Y2x0WW1Fa2FNUjY5enA3cXUzREUvT2huUmh3QUFJQUJKUkVGVTVwcDJTVkpNWmhPN1QzekN2RWtyK3ZSbHVxRzVEc0RSMWRCaU1WTlNrYzhiWC95S0NRbXpLS3N1Smp2M0pGYXJoWkxLQXNJQ2UvNWo3cVp6SjlBM3ROTjk3Yk5oYXRSYW5sbnpBMGVXemx1MWV1NWp1T2s5SFMveEYvUFBvTmU1MzNJQWU0UFpZdWJqdmE5anNaalI2OXpKdUhDRXh1WjZHbHZxVUNsVnBHVHRRNkZVY3JuZ3JHTXV4UnRNWmhNMm02M2JjWVNpZjlUVVY1SnlMaGwzdlJmdWVnOEt5NjVRVWxuQTVESHordTJlVWFFakhWbG15NnFMYVd5cHA3eTZtTzJIM3lmUU41U2xNeCtncWFXZUErbGIwV24wTEpteGdVc0ZtZXhOK1l5VmN4L3A4cnJYS3ZMNTRzQmIxTlJYc0d6bUExek1QOE1IWC8yQkVhSHhMSnEycnN2RVlsTDNSVitSb0ZNTU9qZDNyYjBuMG5WbEVVSU1VemJ3MHNKejQxMWRrSzdOR3IrVWxMUEpuTDUwakpiV0pqemN2QmdiTzVsNWsxWTZaWTVzYVczazZyVUxYTWc3eGNibEx4RVpITnNuOTcrUWR3cU5Xa3V3ZndRQXhlVlhhV2l1WS9YOHg0bUxHTXM3MjMvRHVKSFQwV24xZkhIZ0xaNVo4NE51eDhyZHFtRC84QzczM1FoR2xZck9FeW0xendCcU1MWnlLVCtUcEpIVGJudStRTFZLVGF1eEJaUFp5TFpENytMbDdvdVh1dytlN2o3RVJTWlNXSGFGdW9ZcXZOeDltREptdnRPNWpkZUQ5LzdzMGlrNjU2YjM0R3hPS2lhekFhdlZpcWU3RDNNbjNzdlVtMzVIN1RVMTE1TjlOYVBIYTljMlZIYllObUhVTE1iRVRuYXNuNythUVdoQUZFa2pweE1mTlk3YWhrb09uL29TczluRXh1VXZzZXY0eDFUWGwzUFBsTlc4L3VuUFVTcFZMSm14M2lueFRtbFZFY2N6ZDNQdVNob2VlaThlWGZGTjRpTEdNbnZDTWk3bW4yRnZ5bWJlMmY0YjRxUEdzV3ptQTA1L0c2VHVpNzRrUWFjWWROSktvY1ZzWC9iVjJjZFJDU0hFM1dRRDR2M3RYUllIcXRIUkV4a2RQYkhINDd3OS9YaHU3Yit5YWRjZmVYZjdiOW00L0JzOWRybnJTVlZkT2Z2U3ZtRG11Q1dPMXNKWjQ1Y3lMbjRHN25wUDN0cjZDdTU2VDFiT2ZSU3djYVVvbS9lKy9EK2VYZnN2M1hZUlRNczY0SlNzcEwyZWtnenRTZm5NMFZYdlJuWlAzMTVNQTVHVm00N1pZaUl4Ym1xSGZYLzYrQ2VPN29JM3Mxb3RUbVBlbmx6MUhSUUtaWWZBMm1RMjhkWFJEemw5NlJqckZqeURXcVhtL05WVFZOU1U0S1p6NS96VkRCUUtCYUVCa3J6Z2J0TnIzZmpCVTcrNXBYTXFha3ZZY3VEdEhvK3pXTXpvdEc0ZDdxZS92cTI1dFpHMHJQM01tN1NTaytjUGN1cmlVVHowWGt3Y05adkV1S2tZaksxVTFwYmdwdk5BcjNYam1UWGY1NE92L3NEazBYUFJhblJjekQvRHVaeFVpaXZ5VUtzMFRFOWN5TUpwYXgzWEIvdmZpSVNvOGFSbEgrQkErbFplLyt6blRCNDlsNFZUMStMcDdpMTFYL1FwQ1RyRm9OTythKzJTYU5lVlF3Z3hQRFVZN1RsNFFudWVZbS9RY05ONzhNVEtsM2wveCsrNFhIRDJqb05PZis4ZzdwMzFzRlBpRVYrdkFIeTlBc2k4bklLYnpvUEhWNzdzQ0RBZlgvbHQ5cVI4MXVPWXRORXhrNWc1Ym5Hbit4cWFhdmxzM3h0ZG5sdmJVTVg1NnkxUUdyV1djU09ua3pSeVdvK2ZSYTl6Sno0cWlkandqdDBMVjg1OXBNdTVGck56VHpwTlhkRlZSdFA2cGhveUw1OWdSdElpSm82YTVTanJnWk5iQWZ2MEZjdG5QWVMzaDIrUFpSV3VGeE0rbWlkWGZhZkg0M1ljL1pDc0srbGQ3cStxSzBlajFqSmx6SHl1WHJ2QXlNZ2tvc01TMkplMmhkOS8rRytvVldwR1JpYVJNTUxlM2NMWEs0Qi9ldURmYVd5dTQ3VlBmb2JaWXNMUEs1QUZVKzVqZXRMQ0x1dWZVcWxrNXJqRkpNVk5ZL2VKVHpoejZUZ3praGJqNmU0dGRWLzBLWVd0Ti9uSGhSZ2diTUM2emRCOHZhWHp0NHRnUXBCTGl5U0VHR2JTeStDSEIyRk5QTHc4cGVmajc4U0xMNzdJVDE1NHZYOXYwbzdSWk04VTJWVUxSbCt4V0MyMzNWM3ZUdDA4TitCQWtGdDBucGp3MFIzSzFWYy9wNS8vN1VWZWV1a2xBZ01EQ1FvS1FqT0VNZ25kN1dma2JtcHViZXpWOUNzM3UxeDREbmVkSnhIQk1iZDhibjFqalZQMzh2NG1kWC80a0paT01haWNyV2dMT04zVk1GNENUaUdFNkRNM1o1M3NMNjRLT0lFQkYzQUN4RVdPN1hTN0szOU93dlZ1SitBRVNJZ2FkOXYzdkpzQkowamRIMDRHM2w5ZUlicHhyTGh0ZVc2RWZZNHVJWVFRUWdnaHhNQWxRYWNZVkE0WHRTM1BpWEJkT1lRUVFnZ2hoQkM5STBHbkdEVHk2NkdzMmI2c1ZzS01zTzZQRjBLSXdTNHV1dk81ODRTNEZaRmg5cXg3L1QxVzF4WGtHUkhkR2NwMWY3Q1JvRk1NR3NmYnpjMDVKV1JnVDFVZ2hCQjlvY1hRVEdsVlVjOEhDdEdGa3NvQ1dvMHRyaTVHdjVGblJIUmxxTmY5d1VhQ1RqRm90Qi9QT2Fmck9iK0ZFR0xJaUl5SW9LeXFzT2NEaGVoQ2FWVWhBUUgrS0JRS1ZDclZrR3Z4a1dkRWRHV28xLzNCUm9KT01TalVHeUc3cW0zOUhwa25XQWd4REV5Zk9ZMnJaVm11TG9ZWXhLNFVuMlZrZkJ4S3BSS05SalBrWHJ6bEdSRmRHZXAxZjdDUm9GTU1Da2ZidFhLTzlnZHZyZXZLSW9RUWQ4djQ4ZU54OTlHUWtyWFAxVVVSZzlDeHpEMG9kR2Fpb3FKUXE5Vm90ZG9CT1dYTW5aQm5SSFJtT05UOXdVWisrbUpRdUhtcUZDR0VHQzRlZS94Umltc3VrM0kyMmRWRkVZUEk4Y3c5RkZkZll1NjhPYWpWYWp3OVBkRm9OSzR1VnIrUVowUzBONXpxL21DaXNObHNObGNYUW9qdW1LeXdaak9ZcmZiMXY5MExzVDZ1TFpNUVl2aEtMNE1mSG9RMThmRHlsUDYvbjlWcXBhV2xoZmZlL1FCenM0TFlzRVJDQTZJSUN4elIvemNYZzBwSlpRR2xWWVZjS1Q2SFVtZG16cnpacUZRcXZMMjlDUTRPeHMzTmJVaTI5c2d6SXJxcSsxNWVYb1NFaEF6WnVqK1lxRjFkQUNGNmtsN2FGbkNHdUV2QUtZUVlYcFJLSlRxZGpvMlBQRVJhV2hvWHNqTTRrYlVMbmRhZG9wSThWeGRQREJDUllURzBHcHNKREF3Z2JuU3NvMXVobTVzYi92Nys2UFg2SWZ2U0xjL0k4TlpUM2RmcGRFTzI3ZzhtRW5TS0FhOTkxOXA1a2E0cmh4QkN1SXBhcmNiTHk0czVjK2FRbEpSRVkyTWpack1acTlXS2RGZ1M3U2tVQ3BSS3BhTmJvWStQRDI1dWJxaFVRM3VlTVhsR1JHZDFYNi9YbzFaTHVETVF5RzlCREdnMm5KTUl5VlFwUW9qaFNxMVc0Kzd1amxhcnhkZlhGNlBSaU1sa3dtS3h5RXUxQUhCTURhSFJhTkJxdFdnMEd0UnE5YkJwNVpGblpQZ2E3blYvTUpDZ1V3eG81NnZzMDZVQXVLdGhmSkJyeXlPRUVLNTBJL1cvV3ExR3I5ZGpzOW5rWlZvNFVTZ1VIZjRiVHVRWkdiNkdlOTBmNkNUb0ZBUGE4V3R0eTNNaVFDbC9QNFFRdzV5OFRBblJQWGxHaEJoNHBNMVpER2p0eDNQT2thbFNoQkJDQ0NHRUdIUWs2QlFEVm1rVDVOZmJsOVZLbUJubTJ2SUlJWVFRUWdnaGJwMEVuV0xBT3RLdWxYTnlNT2lHZHVJOUlZUVFRZ2doaGlRSk9zV0FsVnJTdGl5dG5FSUlJWVFRUWd4T0VuU0tBY2xraGJNVmJldlRKT2dVUWdnaGhCQmlVSktnVXd4SXA4dnRnU2RBb0J0RWVycTJQRUlJSVlRUVFvamJJMEduR0pEU1M5dVdaNFc3cmh4Q0NDR0VFRUtJT3lOQnB4aVEyZ2VkVTBOY1Z3NGhoQkJDQ0NIRW5WRzd1Z0JDM0t6VzBEWlZDc0QwVU5lVlJRZ2hCcExNekV6UzB6SW9LaXpFVGUvQmxieExyaTZTR0dMaW9oTm9NVFFURlJYSnRPbFRHVGR1SEFxRkFvVkM0ZXFpM1ZYeXJBMU5VcjlkUjRKT01lQ2t0TXRhbXhnQWVxbWxRZ2pCdTIrL1IwdTlsUkZCbzVrMFp5bWhBWkd1THBJWW9rcXJpaWlyS3VSSWNob1o2YWQ1N0lsSFVLdlZLSlhEbzRPY1BHdEQyM0N2MzY2aXNObHNObGNYUW9qMi91c0U3Qyt3THorZEJFOG11Ylk4UWdqUlhub1ovUEFnckltSGw2ZmNuWHUrL3VvYmhQbkdNejF4NGQyNW9SRFhwWnhONWxwdERzKzg4QVI2dlI2VmFtaFBtaTNQMnZBeTNPcTNLMGxJTHdhYzl2TnpUcFd1dFVLSVllN2R0OThqekVkZWdvVnJ6QnkvaERDL2VONS9keE9OalkxWUxCWlhGNm5meUxNMi9BeW4rdTFxRW5TS0FlVnlEVFNaN01zZUdoZ2I0TnJ5Q0NHRUsyVm1adEpjWjJWNmtyd0VDOWVaTlc0SnhpWklTMHZEWURCZ3RWcGRYYVErSjgvYThEVWM2dmRBSUVHbkdGQnV6bG9ydzdxRkVNTlplbW9HMGNHalhGME1JWWdMVHlUNzNBWHE2K3VIWkd1UVBHdkQyMUN2M3dPQkJKMWlRRWt2YTF1ZUpsMXJoUkREWEdGUklTRUJVYTR1aGhDRUJrUlJVVkZCUTBNRFpyT1pvWllTUko2MTRXMm8xKytCUUlKT01XQ1lySEMyb20xOWVwanJ5aUtFRUFPQm04NWRNbWVLQVNFc2NBUTZyUjZUeVlUUmFCeHlMK1h5ckExdlE3MStEd1FTZElvQkk2TU1yTmVmOFNndkNISnpiWG1FRU1MVmN2TXZ1N29JTG1XeER2eHVicTUrT2IyYjl5OHF5Y2Rpc1dBMEdvZmN1TGZoL3F5Sm9WMi9Cd0lKT3NXQTBYNDhwM1N0RlVLSTRXMWYyaGU4ditOMzNSN3o1dFpYMkhYODQxdStkbTd4QmY3empXOVFYbjN0ZG9zSHdJNmpIL0xocmovMTZ0aFdZd3QxalRXMy9WK3JzYVhETmJjZGVvOERKN2YxdXJ5TnpmVVlqSzI5UHI0ek5wdE51aDkySXl2M0pILzQ2TWQzWExjR3VwUG5EL09ydDc1TlMydFR2MXgvKytIMytYalA2NTNXczZxNmN2NnkrUmVVVmhiMitYMmxmdmNmdGFzTElNUU5KeVhvRkVLSWZtTzJtUG56SnoranBxR1NGeC80Q2NIKzRYMStqejkrL0JNYW1tcHYrVHd2RDErKytmRFBuYlpGQnNkeDVQUk9yaFJsTXpJeXNkUHpUR1lqWnJQcDFndHFzL1hKUzJWWTRBalNzdytTVTVoRmZGVDNrMG9mUExtTmxIUDdidnRlTThjdDV0N1pEenR0aXdrZnpZNGptNWd6WVRrNnJkNnhQYWN3aTZ2WExtQXd0dEJxYktHK3FZYkttaEphalMzTW43eUtSZFBXM25ZNVJOZE1aaFBKcVp2UnFMVlUxNWRUWFYvZXEvTjBXamRpdzBjNzFqZnRmSlg4a3Q2M3ZMcnJQWG41MFY4NjFuKzM2WWMwTk5mMXZ1QTNXVGgxTGZNbnIrejJHSXZGak1sc3hFYnZucVBjNGd1a25FdW1yS3FRNXRZbWZEejltWkF3azFuamw2RlJhNXlPUFplVFJzYUZJMHdkTTUrTCtXZWM5a1dGak9SNDVtNmFtdXVwYmF5aXRySEthWDlrY0J5ZTd0NjlLcE80dXlUb0ZBTkNSUXNVTk5pWGxRcVlFdUxhOGdnaHhGQ1RlbTRmTlEyVi9Yb1BzOW5JK1BnWnhFZU42L1U1T1lYbnlDazgxMkY3d29qeEJQdUZrNTU5c011ZzgyNDRlbm9YaDA1OTJlbStHNEhyUjd2K2hFclYrU3ZWb21scm1UVitLZk1ucjJibXVDVmQzdWNQSC8yWTViTWVZa3pNcEU3M2F6WDJvUEl2bi8wblZYVnRXZmNzVmd1L2VmLzdqdlhWODU2Z3RLcUFjMWZTaUE1TndFM3ZTWkJ2R0JNVFp1UHQ2VWVnejUxL3F5dXRRSjFMVHQxTVhXTTFhcFdHei9lLzJldnpRZ0lpaVYzN0w0NTFrOW1JcjFjQWN5WXM3L0hjekp5VURpMSs2eFkraThWaWR0cFdWVmZHcnVNZkV4WTRna1hUMW5WN3pRQ2ZqaTloRGMxMUZKWmVZWFRNUkZSS1ZZZjloekoyQUhEUGxGV2RYdlBFMlQyWXpTWW1KTXhHcVZSeXBUQ0wvZWxiS1N5OXdtTXJ2OVZXenRveXZqcjJFWDVlZ1pSVUZWQlNWWUNpM1Z3R2lYSFRPSDN4R0dHQkl6aVlzUjIxMHZtNVd6N3JvVHNPT3FWKzl3OEpPc1dBMEw1cjdZUWcwRWpIYnlHRTZEUDFUYlVjUHJVRGQ3MG56YTJOL1hxdllMK0lEb0dUeldaRG9laDhFcXo2eGhxbm9MUGllb3Njd095SnkvSDI4S093TEJjQUgwOS92RDE4bmM2dmFhZ2srMnFHMDdZUXZ3Z0NmRVA0ZE85ZnVkeEpRR3V6MmNkcnZmSEZyem90MTVReDh4eXRpbGFiQllWQ3dmMExuKzMyYzNkbTg3NDNNRjkvK1hmWGU2QldxYmxXbWQ5SmVld3Z1YzJ0RFIxYWJnRENBNlBSYW5RQVBMenNHMXpNUDBPd1h6amVubjZPWTdLdXBCTVZNcEx3NEJoS3F3cUlESTdqd2FWZnYrVXlpOXR6NXRJSlVyUDI4K0RTcjVNWU8rV09yK2ZwN3NQRVViTjdQSzY0SXE5RDBObSsxUlNncGJXSm5jYyt3dDg3aU1kV2ZBc1BOeThBRE1aV0NzcHlTT2pGbDBTcDUvWnhMSE0zTHozMEh3VDRCSGZZYjdHYU9YeHFCNTd1M2t3Wk02L0QvbFZ6SDhQWHEyM3k5UVZUN3VQdlcvNmJuS0lzcW1yTENQQU5vYlNxaUErKytqMkJ2cUU4c2VvN2ZIWDBRK3FiYW5oNDJZdW9WUm91RldSU1dsWEl2TWtybVRScURtOTg4U3ZXM1BNa282TW45bGgrNFhvU2RJb0JvWDNRT1YyNjFnb2hSSi82OHNnSGVMcjdNRFoyTWtkTzcrelhlOVUxVmJQMTRMdXNudjg0S3FXS3h1WjYvckw1UDNsbXpRK2NYbFl2NXA4aDQveGhSdDdVTFhYNzRmY3BMTHZTNmJVWFQ3K2ZlWk5XT0czTExUNVBidkg1VG84em1vMzRlUVV5ZThJeXAvM0ZGWG1rWng5azBiUjF1T3M5blBidFQ5L1NvY3V1U3FsMkJOSXRobWFTVXpjekptYXlVNWZhcjQ1K2hLZTdEOU9URnFMWDJqUGhLUlRPMzZEV05sVHg3dmJmb2xacE9nMTJUNXpkNjlRRjEyYXpZYmFZbkxwRCsza0hVbGlXUS9iVmt6eHozL2RSS3BXVVZCWncrTlFPbHN4WVQxemsyRTUvZHFML25MOTZpdTJIMzJQbXVDV29GQ3JPWERyZXEvTjBXcmN1VzdiN2l0Rms0TVBkZjhKa052TE1taDg0QWs2QXJOeDB0aDkrbnlYVDF6TjMwcjFkWHNOZ2JPWGsrVU9NR3ptOTA0QVRZT0hVTlZUWGxmUGxrUTl3MTN0MitGenRBMDRBaFVKQlZNaElybFhrWXpRYkFFZzVsMHhZNEFnZVdQd0NHcldHWlRNZllOUE9WeW11eUNNcVpDUUhNN1lUR3o2RzViTWVCR0RwakEyY3pENUVRdFI0bEVwcHJSam9KT2dVTG1mRE9laWNLa0duRUVMMG1UT1hUbkM1NEN4UHJmNHVlU1VYKy8xK0hub3ZzcTZrazNJMm1Ua1RsM1BxNGxIYzlaNlVWeGVUbkxxWmg1ZTlDTmdUa2ZoNCtISHprTEJuMS82Z3d6VzdheW1kT21ZK3ErYy8zbVY1dkR4OE83UVltYTRIbGRNUzcwR2oxanJ0TzVhNTIybDkxdmhsVEIyN0FKdk5SdWJsRlBhbWZvYlpiQ0lxWkNSbWl4bUx4WXhHcmNWTjc4R3hNN3M0ZG1ZWDA1TVdNbnZDY243MDdCODZMZFBYTi95WVFOKzJmK3pNRmpPL2ZQT2JyRnY0TEVseFV4M2JLMnRMZWUyVG4zVTRmL1c4eDNsenkvOVFYbDFNa0g4NFd3KzlTMkxjMUE3QnRlaC9OcHVOQXllM01pNStCc3RtUHNEL3Z2dGRWQ28xT28yKzIvT2FXaHZ3OXc3dTE2RFRZR3psZzUxL29LNmhpcWRXZnhjLzcwQ24vVlBHektPeHVZN2t0TStwYTZwbTVaeEhPbjNPVXM0bFl6QzFNbjl5NTExbndSNUVybDN3TkhWTjFXemU5d1pQcnY0dVVTRnhYUjV2czlrb3FTeEFyM04zUEF0cjVqOEp3R3VmL3N4cGJQaEgxNU4xV2EwV3lxcUtPSG4ra05PMS91ZWQ3d0R3blVkL2hkdE5YeUtKZ1VPQ1R1RnlPVFhRZFAxTFpTOHR4UHQyZjd3UVFvamVxYTZ2NEt0akh6SnAxQnhpd2tmZGxhQlRyZEt3Zk5hRGJEbjREa2tqcDNIcTRoSG1URmhPUkZBTW4rOS9rL05YVHhIc0gwRnVVVGJmZVBDblhDbktkanEvMWRqQ2xnTnZzM3pXUTQ2WDVCMUhQNlMrc1pwSFYzeXpUOHBZVVhNTmJ3L2ZEZ0ZuNTU5SHpjWDgweHpLK0pMSzJsTEd4ODlnNmN3SDBHdmQrV2pYbjhndFBzOGp5MTlpNGRRMXpCeTNoT09adXpseE5wbTByQVBNbnJDTU9SUHZSWDNUZU0vcXVuS25LUm5NRnZzL2dvM05kVTVaVDJ0dkdvTjc1dEp4OXFkdkFleGpPVC9hL1Njc1ZndE5MUTAwTnRmeHUwMC9KTUEzbEdDL2NBeW0xaTR6cVBwNkJUaTY2NG83bzFBb2VIemx5M2k1KzFEYlVJWEIxTW9qaTE1aVZQUUVyRllyYjIxOWhWSFJFNWszYVlWVFFQZkozci9TMUZMZmIrWEtMN25NVjBjL3BLNnhtZzFMbnNkc05WTlVmdFdlZk10aXdtdzJZYmFZOEhMM2RZeWROaGhiV0xmZ0dhZFd3K2JXSms2YzNVdFMzRFNuTDBvNm8xRnJlSGpwaS96dGkxL3k4WjQvODl5Nkh6cTFjTlkxMW1BMkc2bHRyQ0xqL0dHdVZlU3hmdEZ6anVmd3huM05aaU9McHExbDNNZ1p2ZnFzcFZXRmJOcjVhcStUR2duWGtLQlR1TnlaaXJibGlVR3VLNGNRUWd3bFpvdVp6NUwvaG9mZXEwUFcwLzZXR0RlVnRPd0R2TGZqZDdTME5qRWhZUlphalk0NUU1ZXorOFFuakFpTkp6NXFIQUcrSVIyQ1RwMUdUMzdwWlhLTHp6UFZlejRBSlpYNUJQbjFUYlpkbTgzR2xlSnNMRllMRlRVbEJQbUZkWHQ4WTBzOU80NXNJdGcvZ3ErdCsxY2lnMk5wYm0zaW85MS9vclN5a0xHeGsvazArYStzbnY4RUV4Tm1zWGo2L1V4UFdzVCt0QzNrRkdWMTJqcjAwZTdYT3IxWFQ5Ty94RWFNeGFmZFMzeHpheU0xOVJWRUJNYzZ0bWxVV3M1ZFNTWHYya1ZlLyt6bm5WMkdKMWErTE4xdys5Q05jY2FsVmZheGxhR0JJd0I3RURWN3dqSytPUEFXSlpYNWpsWitzQ2NMNmk3d054aGJLQ2pONmZIZW5RV3VKck9KemZ2LzdtZ3QvSERuSHgzN2xBb2xHclVXdFZxRFdxVkJwVktqVnFvSkRZamliRTRxWnJPSkRVdWVkeVFMT3BTeEhaUFp5SUtwYTNvc0M0Q251emNibDMyRHQ3ZjlMeC91K2lNdnJQK3g0MHVYdDdmOUwzV04xUUI0dUhseC84S3ZNVFoyY29kcjJHdzJXZ3pOMURmVjlPcWVUUzBOdlRwT3VKWUVuY0xsTXR0bEZKL1krVkFCSVlRUXQyakhrVTFVMUZ6am1UVS9jSnBPNDI2NWQvWkcvcnI1RjB4TFhPQjR1WjQ3Y1FXbkx4N2piRTRxVDkvM3ZVN1BVeWdVakFpSjUycnhlYWFPblkvRmFxRzh1cGpwaVl1d1dxMU9VMEZZclJhTVpnTjFqVzB2cDNxdFc3ZWZOenYzSk5WMTVRVDVoZkhtbHY5aHcrTG5TUmpSZFNJVkwzY2ZYbnp3cDQ3QTRscEZQcDhtL3hXQXI2MzlGL3g5Z2tsTy9ad3RCOTdtVW40bUsrWnN4TXZkaDdVTG5zSnF0WGJhWGZIRkIzN2kxR3JVMEZ6TDd6LzhONTVjOVIyaXcwWTV0bGZXbGpvRmp0NGV2azZKbE03bHBISHN6RzUrOE5Sdm5LNS83a29xbzZJbjhNRGlGd0Q0eCs3WDhQSDBaOFdjUndBNnRMeUtPMU5hV1lqVlppVzMrRHhhalk3RzVqb2FyOWRUWDY5QWxzMThrQlpERTljcTJwSklOYmMyb05Yb0hkdDhQUDJkeGx0ZXE4am43VzIvN3RYOTNYVE9YVW8xYWcyUHIvZzJCbE1yN2pvUE5Cb2RXbzBPclZwSFRsRVdaeTRlY3dvc2J6aWJrMHBkWXpYSzYyT1JTNnVLU004K3lPd0p5N29jeTlsZVUwc0RPNDV1WXNHVU5heTU1eWxVU3JWVFhidHYvaE8wR3BxcGI2cmxja0VtbnliL2xhU3IwOWl3K0RtbjU4UnNNWFBxd2hHeWMwLzI2dlBiYk5iclA3dk91K0NMZ1VIKzZnaVhzdG9nbzEzUU9VbUNUaUdFdUdQSE0vZHcrdEl4Rms1ZGc0ZWJ0eU1vTXhoYkFYdnJTRjJqR3g1dVh2MFdnTlJmYjlFb0xNMXhqTW5VcURWRUJNZlNrRmVMbjFkZ2wrZU9DSTEzakswc3F5ckNiREVUR3pHRzZ2cnlEbU1jSzJwS09KdVQ2bGhmTkcxdGwyUFBLbXRMMlhIMFF5SkQ0bmo2dnUreDVjRGJmTFQ3VDZ5YSt4aFR4ODd2c2p6ZUhyNFlUUVlPbk54RzZybDlqQWlOWjhQaTV4MVRNeXlkdVlIdzRCaTJIMzZmMXo3K0tkT1RGaklqYVhHWFV6ZTBHcHVkc2doWDFkbi9JVlFxVlU3Ylc0M05IYzU5ZC90dmFibSt2ZFhRVEt1eG1iOXMvb1ZqLzhJcGF6Q2FET2cwZXNmOGh3cUY0bm9MbDZiRDljU2RlMmY3YnpDWVdoM3JiM3p4cTA2UE8zQnlXNGR0TjQ1ZE1Yc2pNOFl0Y215UERrdmdvYVgvMU9POWsxTS81MExlNlE3YnU1cUh0N3F1blBONXA3QmFyUjJDenZIeGJkMVpiVFliMncrL2g0ZWJWN2RqT1c4d21neDh0UHMxeXFvS21UVittZE8xYm1nLzlkSHNDVXZabTdLWlk1bTdpUWtmN2ZUOEdZd3RyRnY0ekMxUGxTUmR4Z2MyQ1RxRlMxMnRnOWJyVTBsNWFTSFd4N1hsRVVLSVc1VlhEMXN1dzZVYXVGamRkOWRWS3FEck5CemR5N2h3QkxDLzVIYjJvdnZlanQ4QjhPemFmK2syMmNmdHNscXQ3RW41akFrSnM4ak9QY21waTBlWk1tWWVSZVZYdVpCM0NoOVBmL2FtYm1iRDR1YzZQVDhxTko3bTFNMVUxcGFTWDNJSmY1OWd2RDE4cWF5MVo1MTdkTVUzQ2ZMdDJDMzJ2Uy8vcjhzeTVaZGM1dFBrdjZKVUtubGdzYjJWWi8yaXI2SFQ2UG55eUFjMHR6WjArbkp0TXBzNGRlRUlSOC9zcExtMWtjWFQ3MmYyaEdVZFdqQVRZNmN3SWlTZXZTbWZjZVQwVGs2YzNVdkNpUEdNanA3RTJOZ3BUZ0ZmVnkxWTcyei9UYWZiMjVzOVlUa1dxLzBmem9MU0hESXVIR2JCbFBzYyswTURvemliazRKN3UxYXp2bFJyZ0IxWmtOb0FqUmI3bDhlRDNaMDhhd0F2UC9ZcmJEWWJyMy82SDR5T21lU1lCOU5zTWJIejZFZk1HcitVd0p1NmNmOTl5MzhUSFpyQTBwa1BBSFFZWDZ4VXFuRFhlL1o0Nzg3bWh6V2FEQlJkbjJib1pqZm1lTTI3ZHJIVCtUWTkzWDBJOWc5SG9WQnd6K1RWUU0vQlhJdWhtUTkzL1pGckZYazhzT1NGWHY5Tm1aYTRnR09adThtN2R0RVJkTlkzMVRwYWpUL2YvNmJUYzlZK29kak55Y1ZzTmh2ckZqemRxMmxtaEd0STBDbGM2a3k3VnM0Sk1wNVRDREhJYkRvUGI1NjFMeWNHd01ZeG9PMzRIbmRiRk1DeDVOczdkL1g4eHpFYVd6dHNQM2NsalhOWDBsZzE5MUc4UGZ4NlRBeHl1MUxPSldNMEcxZzE5MUc4M0gzWW43NkZzYkZUMkhuc0l5YU5tc080K0JtODkrWC9NVDFwVWFmbmh3ZEZvMVpwS0trczRPcTFDOFNHajNIYTcrWG0wMkVLQnJDL3FOL01Zcld3ODlnL1NNcytnSStuUDQrdCtCWStudjZBdlFWdzFiekhNRnZON0UvZjJ1SEZ2NjZ4aGplKytDVk5MUTBFKzRYVDJGTFB3WXp0SE16WTN1M25WeXFVSk1aT0pmdHFCbVhWeFNSZXowZ2I2QnZLdmJNZnByQTBoMld6SG5JY24zdzl3TjY0L0NXbjY5VFVWL0RlRHVkQU9tSEVPSGFmK0pUUjBSTUpENHptalBJNG9RRlJaT1dtTTNmaXZkZkxYVTJ3ZjJTM1pieGRlclY5S015SU1EQXJPaVFmSHBUdTVGa0RlNWZ1bHRZbUdwcnJpQWlPeFUzbkR0aS9zRkFvbGJ5MzQzZmNOLzhKSmlUTWRKeGpNaHR4MTNzNmp1MUx0UTFWdlAvVjc3czk1c05kZit4MGUyTGNWQjVjWXUrV1BTcDZRcGZuVHg0emozSHgwNmx2cXVYVHZYK2h0cUdLQjVhOGNFdHpsRnF2ejVmYlBuZ3NMcjhLMko4VmpWcnJ5QUNkZVRtRi9lbGJlUG5SWHdMd3YrOStqelgzUE9uSS92dTdUVC9zOVgyRmEwalFLVnlxZlJJaDZWb3JoQmhNTGxURHRtcFlHZzB2VGdMZmZ1alpkZXcyejR0cE55Nnd2V3VWOXZGakkwSVR1dXgrZDZkcUc2dEl6ejdJL1l1ZXZaNDg2RjdLcW90SVR0MU1UWDBsajYzNE51NTZEK0tqa3RoOS9HUEd0M3NSdjBHbFZQSHlvNzlFcjNQbnl5TWZzT2FlT1pqTXBnN3paL2FHU3FtaTFkakMyTmdwcko3N1dJY3BGUlFLQld2dmVRcXRXc2ZvNkVtY3VualVzYy9IMDQ4NUUrNGxObUlNUmxNcmIyLzdOY3RtUFlpblcrZmRaZ0Z5Q3M5eDZ1SlI3bC8wTEN2blBrcGpTNzJqQzdOU3FTUXlPSTdrMU0zNCt3U3phTm82akNZRE9VVlp6QjYvRkI5UFA2ZHIrWGo2OGUvUC85bHBXMmxsSVNmTzdpVStxbTBjYWtOekhjbXBuK1B0NGNmWTJDbVVWUmV4YVBxNlcvNVo5WVplQlJNRElTZ0lORU9vdCs3dFBtczNsRlFWQUJEU0x0alhxRFU4c1BoNURwemNodFZxY1RyZWFHeEZvKzZmN3FEQi91SDg1SVhYTzkxMzRtd3l1MDk4d28rZWZmV091bHVybENwU0xoemhVTWFYNkxSNm5sejkvNGdPUytqMDJQckdHbEFvbk1ZakF4dzdzd3ZBcVM1bjVhYmo0K252ZU1adWREYzNtZzNZYkRiSHVnMGJCbU9yWTcxOU5tZ3hNRW5RS1Z3cXMzM21XZ2s2aFJDRHlPVnEyREFLWHVyZnVkMzduY2xzWXZlSlQ1ZzNhWVdqQmZCT1ZOZVhNeVpta3FQRncwM256aVBMLzVrL2Yvb2ZMSi8xSU83WGc3N0YwOWR6OHZ5aFRnUEpwcFlHeXFxS3VIcDd3UmNuQUFBZ0FFbEVRVlR0QWthVGdYMnBuL1A1dnIrelpNYjYyeXJUMm51ZTZuYnllSVZDd2NxNWozUzZiL2FFcFFDT1RLS3g0V082VGFwUzN5NnBrVTZyNzVEVUtDSTRodldMbnVQei9YK251Q0xQMGJvNlpVelhZMHJiTzVpeG5ZaWdHT0lpeG5BdUp3MkFxSkE0cG95Wng4NWovMENCQXB2TlJrUlFiQTlYRW4ycHNkbWVSZmF0cmE5MGVjeFh4ejV5TEp2TVJnNmYrcEtqWjNZeVpjeTh1NTVoK25iWmJEYXlycVJ6TUdNN1ZYVmx4RWNsc1hyZUV4MitNR212dXFHQ1RWKzl5cGlZU1FUN1IyQTB0WkpiZko1ckZma2tqQmp2R1AvWjBGekhwZnhNcGlVdUFPdy9veHN0bUZhckZhdk42bGczVzh4c08vUnUyelFyRm5OL2ZtelJCeVRvRkM1enRRNGFqUFpsTHkzRXlYaE9JY1JnWWJOM00zeHV2S3NMY3VkYVdodTVldTBDRi9KT3NYSDVTMFFHMzFtd0VoYysxaWtoQ3RoYitMNis0Y2RPM1ZkREF5SlpQZTh4VXM3dGN6cjI5VTkvVG5tTmZYNUpUemR2UmtWUElEd3dtckRBNkY2TmNldE1kd0huelN4V0MzU1NjYll2alkyZFRLdmhVYllkZmcrQTBJQW9Dc3V1RUJjeHR0dnhjOWNxOHJtWWY0WW5WcjVzMzlDdW1FdG1iR0JrWkJLbkxod2hLVzZhU3pJV0QyZXhFV040Yk1XM2VuVnNUWDBGWHgzN2lQbVRWeE1lRk4zcGx6MU56ZlZrWDgzbzhWbzN6K1hhWCtvYWF6aWJrMExHaGNQVU5sVGg2eFhBK2tWZjZ6UmgwTTJDL2NLWk1tWWVPVVZaanFSSHdmN2hySnp6Q0ZQSDN1UG9YcHVjc2htcjFjTDB4SVVVbEY2VzdyVkRqQVNkd21WT3kzaE9JY1FnWlFOQ1BFRFhSK00zNzVhRlU5ZXc4S2I1OXJ3OS9YaHU3Yit5YWRjZmVYZjdiOW00L0J1M25EV3lOOW9Ibk1jejk2SlJhMUVxbFp5K2RBeTNkc0hrclBGTDBXcjFSQVRGZEhnWnY1Rkk2TzliL3J2VHFVaHVwN1VqTy9ja1ZYWGw2TFI2bWxvYXFLNHJaMkpDMThsSTN2dnl0eWdVWFFleDdiT1kzcXk1dFpFclJkbWN6VW5sU2xFV0lmNFJKSTJjem9XOFUzeTg1M1VVQ2dYKzNzR0UrRWZnNWVHSHA1czM3bnBQMUdyN2ZJcXg0V040WXVYTGFOUmE4a291a1oxN0VyM1dEYkMzS051d2tWdDhudWZYLzlzdC94ekVuZkZ5OThITHZmTnZ6NHZMODZpc0xVR25kY05zTVpHVm00NWFwV0ZhNGdKSHkvL05LbXBMMkhMZzdSN3ZhN0dZMFYydkF3RFpWelA0ZE85ZmV6enZWMjkxSFNEN2VQcnpqUWQvU2tGcERvVmxWN2hTbE9XWTJpWFlML3o2K05SWnZjNTg3YTczWk1XY2pUMGVWOTlVdzlTeDkrRG5IVWhCNmVXZWoyK3NJZVBDRVF6R0ZocWE2NXgrRG1MZ2thQlR1SXhUMTFvSk9vVVFnMFNUeWQ0UTVqT0VHcExjOUI0OHNmSmwzdC94T3k0WG5PMlhvTE85eXdXWlZOV1ZZYlBaOEhEellzbU1EWTU5azBiUDZmSDhlMmR2eE4rNzR6OGNXdys5ZTh0bHFhNnY0TURKcmRoc05sUktGZEZoQ2QxT256SXRjV0czTGE1NTF5NlNsWnZ1dE0xa052SFcxbGNvclNwRXFWQXlNaktSaDViK0U2T2pKNkpRS0pnM2FRVjFqVFVVbCtkU1hKRkhkVjA1ZVNVWHFXK3N3V0Jzd1dxejR1OFR6RXNQL295NHlMRjh2djlOenVha290WG9XTjR1SVZGMVhUbnpKNjhpTktCL2tnaUoyMVBYVk0yV2crODQxcjA5L0ZoN3oxTmRCcHdBTWVHamVYTFZkM3E4OW82akg1SjFwYTIrUlljbXRMV0UzeWFOV292SmJPVHovWCtueGRCTWdFOElzeWNzWTJ6c2xEdnVDZEdkdFF1ZTdqRG42QTNlbm41T0NjVkdSaWJpNmVIRG5oT2ZvdnIvN04xM2ZGVFhtZkR4MzR5bXFmZmVoUkFnaWQ1N3g3aUF3VGJ1dlNTMms5Zkp4c2xtazMwMzJjM3VKdnRtTjlsVXg0N2oyQWIzZ28wTHh0aGdlcEVFQWdsSklGQkRFdXE5VDMzL0dEUm9tRkZEWFhxK240OCt6Tng3N3IxbllFYk1jODg1ejZOMFlmcWtCWFpyUThYb283QllMT01oOFpnWWc3WitmRzE2N1lzYklONm41L1pDQ0RFYWZGRUl2MG1CMmNIdzN5dUg5bHBQUC8xMHR3bEJob0xlMElGYXBYRTZpamdXZGRZbjdXbTkyWEM1Vkp5RnlXd2tPalRCTmpyWlZ3YWpBWXZGYkRmMTl2cVNFY1BoRnk4L3piUFBQa3RBUUFDQmdZR294MUVtb2FIK3JGa3NGb3dtSXdxRllzaHE0dzYyeXRvcnVPazh1cTAzTzk2TTUvZjNhREEyM3ZWaTNDbHN2Qlp3NmxTeW5sTUlJVWFEOFZaY2ZUUUVtNTNpSTVOdStGaG5XVWJIeTQyQmlVS2hVQXdvVyt4SUdLb00xMkppNnZ2S2VpRUdVZGY2bkhPQ3JJV1poUkJDQ0NHRUVPT1BCSjFpUkhRTk9xVlVpaEJDQ0NHRUVPT1hCSjFpUktSTDBDbUVFTDJLaTNaZWJGMklrUkFSR2cyTXo2bTk4bGtUNC9uOVBScEkwQ21HWFpHczV4UkNpRDVwNjJpbHZLWmtwTHNoQkdYVmwyblh0NDEwTjRhTWZOWW10dkgrL2g0TkpPZ1V3NjdyMU5yWnNwNVRDQ0c2RlJFZVRrVk44VWgzUXdqS2E0cng5L2REb1ZEZzR1SXk3a2FENUxNMnNZMzM5L2RvSUVHbkdIWjI5VGxsYXEwUVFuUnIvc0o1RkZSa2pYUTNoQ0N2TkpOSjhYRW9sVXJVYXZXNCsxSXVuN1dKYmJ5L3YwY0RDVHJGc0R0VmNlM3hUTWZhM2tJSUlhNmFQbjA2YnQ1cVRtYnRIK211aUFuc1dNWlhLTFJHSWlNalVhbFVhRFFhbE1yeDlSVlNQbXNUMTBSNGY0OEc4amNxaGxWeGsvMTZ6a2srSTlzZklZUVk3ZTUvNEQ1SzZ5NXlNblBmU0hkRlRFREhNNzZpdERhWHBjdVdvRktwOFBEd1FLMGVXL1VtKzBvK2F4UFBSSHAvanpUVlNIZEFUQ3hkMTNQT2t2V2NRZ2pSSTRWQ2dVcWw0ckVuSDJUSDlqZlplU0NmMk5CRVF2d2pDUTJJR3VudWlYR3FyUG95NVRYRjVKV2VRNmsxc256MVlseGNYSEIzZDhmSHh3ZVZTalh1cGgvS1oyM2k2Tzc5N2VIaE1XN2YzNk9CQkoxaVdHVldYM3M4UFdEaytpR0VFR09GVXFsRXE5Vnl6NzNiU0UxTjVYejJhVTVrZllsVzQwWkpXZUZJZDArTU14R2hNYlRyV3drSThDZHVTcXh0eXFHcnF5dCtmbjVvdGRweE8vVlFQbXZqWDIvdmI1MU9OMjdmM3lOTmdrNHhyTEs3QkoySkVuUUtJVVNmcUZRcVBEMDlXYkprQ1VsSlNUUTNOMk0wR2pHYnpWZ3NscEh1bmhpSEZBb0ZTcVhTTnVYUTI5c2JuVTZIU2pXK3Z6cktaMjFpY1BiK2RuVjF4Y1hGWmFTN05tNk43OThjWWxScDFFTlppL1d4VWdHSi9pUGJIeUdFR0V0VUtoVnVibTVvTkJwOGZIelE2L1VZREFaTUpwTjhHUmFEcXJOc2hGcXRScVBSb0ZhclVhbFVFMllFU0Q1cjQ5dEVmMytQRkFrNnhiQTUxMldVYzdJdnVNaDBlU0dFNkpmT2RQNHFsUXFkVG9mRllwRXZ3V0pJS0JRS2g1K0pSRDVyNDl0RWYzK1BCQWs2eGJEcE9yVTJTYWJXQ2lIRURaRXZTRUlNRC9tc0NURjRaQnhaREp2c21tdVBaV3F0RUVJSUlZUVFFNE1FbldKWW1DMlEweVhvbEpGT0lZUVFRZ2doSmdZSk9zV3d1RlFQQnJQMXNiOE9BbDFIdGo5Q0NDR0VFRUtJNFNGQnB4Z1dYZGR6SmdlT1hEK0VFRUlJSVlRUXcwdUNUakVzWkQybkVFSUlJWVFRRTVNRW5XSllaTXQ2VGlHRUVFSUlJU1lrQ1RyRmtHdlVRM21MOWJGU1lhM1JLWVFRUWdnaGhKZ1lKT2dVUXk2ejZ0cmpSSDl3a1pKWFFnZ2hoQkJDVEJpcWtlNkFHUDlrYXEwUVFnZ2h4cEtNakF6U1VrOVRVbHlNcTg2ZHZNTGNrZTZTR0dKeDBaTnA2MmdsTWpLQ2VmUG5rcHljakVLaFFLR1EwWkxCSUVHbkdISmRNOWRLRWlFaGhCQkNqR2JiWDl0Qlc2T1pxTUFwekZxeWpoRC9pSkh1a2hnbTVUVWxWTlFVYzJSZktxZlR6bkQvZy9laVVxbFFLbVZ5NkVESjM2QVlVaVlMbksrOTlueTZsRXNSUWdnaHhDajE0aC8vaHJkTEpKdVdQc0xNaE1VU2NFNHdJZjRSekV4WXpKWVZUK0N0RE9mbEYxNmxyYTBOazhrMDBsMGI4eVRvRkVQcVVoMFl6TmJIb2U3Z3BSblovZ2doaEJCQ09MUDl0UjJFZXNjelAzSFZTSGRGakFJTHA2OGwxRGVlTjdhL1JYTnpzd1NlQXlSQnB4aFNkdlU1WlQybkVFSUlJVWFoakl3TVdodk16RStTZ0ZOY3N5aDVMZm9XU0UxTnBhT2pBN1BaUE5KZEdyTWs2QlJEeWk2SmtLem5GRUlJSWNRb2xKWnltdWlnaEpIdWhoaUY0c0lTeVQ1M25zYkdSaG50SEFBSk9zV1Fza3NpSkNPZFFnZ2hoQmlGaWt1S0NmYVBIT2x1aUZFb3hEK1NxcW9xbXBxYU1CcU5XQ3lXa2U3U21DUkJweGd5alhxb2FMVStWaXNoem50ayt5T0VFRUlJNFl5cjFrMlNCZ21uUWdPaTBHcDBHQXdHOUhxOUJKMDNTSUpPTVdUT1ZsNTduQlFBU2lsekpJUVFRb2hSS0wvbzRxQ2RhNkJCeVdBRk5UWDFGVFMxTmpqZDE5YmVRa1Z0NmFCY1p5SW9LU3ZDWkRLaDErdGxYZWNOa3FCVERKbXVwVktTWkdxdEVFSUlJY2E1VHcvdDRNQ3BUL3ZjdnJtMWtRNTl1KzE1ZVhVeGYzNy81NVJYRncrNEx6dS9lWVdVYy91ZDdzc3FPTVdybi95NngrT3I2OHZKTGNxd1BUZWFqT2dOSGIzK09BdWFpOHZ6cUcyc0FpQXQreUFYQ3MvMmVHMmp5VWh6YXlQbE5TVTBOdGZaN2Z2OHlGc1VsdVU2UFM0MTZ3Qkh6dXpwOGR3M3ltS3h5UFRhQVZDTmRBZkUrSlhiSmVpYzZqZHkvUkJDQ0NHRUdBNHhZVlBZZmVRdGxzellnRmFqczIyL1ZKeEZ3Wlh6ZE9qYmFOZTMwZGhTUjNWZEdlMzZOcGJQdm9YVjh6WURFT0FiaW8rSFA2OS85aHNldU9WN1JBVEY4c2J1MzFOY2tkZnJ0VGNzMnNiY2Fjc0g3YlVjVHQ5TlZsNGFkNng5a3NUWU9ldzk4VDVwMlFkN1BlNDdkLzhDZis4Z3UyMWZwK3hrY3RSMGxzM2FTTzdsVEVMOEk1a1NNNU9jZ25RT3ArL0daRFppTkJyUUd6dm8wTGRqTkJrQTY3VG54Tmk1M0xyOEFkdTVzdk5QRVJvUVJVeW9ZK0tuNG9vODJqcGFXRFpyNHdCZnZSaHNFblNLSVhPaFM5Q1pLSmxyaFJCQ0NERU92ZlRodjFQVFVHRjdiaktiK00wYlA3UTl2M1haZzVUWFhPWmNYaXJSSVpOeDFYa1E2QlBLek1tTDhmTHdKY0E3eE5aVzVhTGluZzNQOHZhZVAzSTI5emdSUWJFc25yR2VHVzJMZXV6RFo0ZmZ3R1F5OXF2ZkNucGU5M1Ryc2dlb3FpdGo1NzYvb1ZyL05BdVQxNUlZTnhlQU14ZU9jZkZ5SnR2V2Y5dld2cnk2bUwwbjN1OVhIMXJhbTJodGIyYjF2TTJvVkJwMEdsZGN0ZTY0NlR4d2QvVkNyVkwzNjN4bXk5Qk9mWlZSemhzblFhY1lFcVhOMEhyMWQ1Ky9EcnkxSTlzZklZUVFRb2loY1BmNlo3aFFkSllnM3pDOFBIeHQyN1B5MG9nTW5rUllVQXpsTlplSkNJcmpyblhmNnZZODJRV25TY3M2d01PMy9ZQUhiL2srU3FWMUZkeWtpTVJlKy9ERjBiZWRicStxSzZPNFBJL1F3R2orZS9zUGJOc3RGak5HazVGZnZmcWNYZnR2YmYxbi9IMkNBZENvdGR5MzhidTg4dkYvY1M0dmxUdldQR0Vid1N5OGNnRzFTdTEwdExHL1hIWHV6RXhZZk1QSDcwdjVDSlBaV3Nxa3ZLWVlzOW5FM2hNZjJQWnIxRnBXemQwMDRINktnWkdnVXd5SnJsTnJFMlJxclJCQ0NDSEdLVit2QUlvckxwRmRjSXBIYi9zaFNxV1NzdXJMSEU3Znpkb0ZXNG1MbU5hbjh6UzNORkJhVlFqQU4ybTdPSDMrU0svSDNMYjhRYWJGenJiYjl0WEpEMjJqbU9VMXhieTk5ODg4c2ZuSDNMbm1TVnViM01zWlpPV2xzWFgxNHdEVU45ZXc1OWk3V0xBZnlmTjA4K2FwclQvRjNkV3pUNjlocUxTMXQ5aW1HSnZOSmlwclM4a3R5c0ROMVpQYXhpck1WNE5PL2RYMXNYVlgxNC9XTjFYVDJGSXZRZWNvSUVHbkdCSVh1cXo1bHFCVENDR0VFT1BacmNzZTRPKzcvaCtWdGFVRStvWHh5YUh0Sk1iTlpmR005VGQwdmdYSmE0Z01uc1E3ZTEvZ29WdStqN3VybDIzZitjSXpuTWs5eXIwYnZtTTNzdHFwcXU0S1VTR1RBVWllTkovaWlqemUvL29sbnRqeUU5dDAxZHJHU3RRcURRblJNd0I2VEZ3MFdBRm5WZDBWc2d0TzA5TFdTRTE5T2RrRnB3RnJvSmhma3RQdGNXRkJNVlRXWGVIRC9YOER3R0RVYy9yOFlkSXZIQ1VtYkFyMzNmUWRXOXQzOXI2QVVxSGs3dlZQQTVCeTdoc09udjVzVVBvdkJrYUNUakVrdW81MFRuSDhmU2lFRUVJSU1lYWR6VDNPTjJtN0FPdGF6bmYyL2htVDJVUkxXeFBOclEzODdxMS93dDhuaENEZk1Eb003VlRXWG5GNkhoOVArK1FYbm03ZWRGeWR5dXJuSFl4M2wrQ3lyTG9JRjZXS0lMOHdwK2VxcWE5ZzNyU1Y1QlNjUnFGUWNPdXlCeWlwekxkYkgya3dHbkJ4NlQ0TU9IMytDSWZUZHdQVzZhblAzUFh6UHZ4dFdDa1V6dGVLRmxmazBkaFNoMGF0cGJXam1kU3NiMGlhTkorRzVsbysyUDh5SGZvMlBOMnVGWFUzbTgwMHR6WHkyS1lmRVIwNm1aODg5Z2NBL252Nzg2eGRzSlU1VTVjNVhNTm9OT0NtOCtoelg4WHdrYUJUREFrcGx5S0VFRUtJOFM0MmZCcmVYUUxHMXZabTZocXJDQStLdFcxVHUyZzRsNWRDNFpVTHZQamhMNXllNThHYnY5ZnROZjc4M3Mvc0FqbUx4WXkzaC9NTWpSMzZkdXFhcWdud0RiVnRDL0lMY3doUURjWU8xQ3BOdDljTUM0aG04ZlQxRkpWZjVGTHhPY0JhOXFURGNHMzZxc0ZvNEZKeGx1Mll6aW11U29YemlveHpwaTUzeUNxYmxuT0lRTDh3Tml6YXh0dDcvc2h6OS83U3RwYTFzQ3lYN1ovOWxnQ2ZFR2VuYzBwdjdNQkhMZGtyUnlNSk9zV2d1OXdFZXV2dkhZTGN3TDEvaWNlRUVFSUlJY1lFTDNjZnZOeDliTS9QWFVybDJObTkvT2poMzlpMU81ZVhRa0wwRE81Yzh4UUE3KzU5QVc4UFB6WXV1UmV3WnEydHJpOTNlbzBudHZ5VDNRamd1VXVwcEdZZmNOcTJwYjJKOE1BWWZEMnYzZkZ2MTdmUjB0WmsxNjZodVJhbFFrbE5ReVVBalMxMXR1MXFsWWFRZ0VoQ0FpSUJiRUhuN21OdlUxRlRZbmVldC9iODBmYjRscVgzTysxVGo2NW1ndzMyQzhkb01sSlpXMnE3YnRHVlhBSjlRM0hWdVhkN3VORmtYemV6dGEwSmJiQXJCcU8xNUVwbk5sdUQwWUJTcWNSRjZkTC9Qb3BCSVVHbkdIUjJVMnRsUGFjUVFnZ2h4ckh0bi8yV05uMHJBTzBkcmJUclczbHA1My9ZOXErYXN3bTlvUU90V21lYjRxcFFLRkFxbEgwcUNhSlVLRkYwR1Qzc0hBbDB4czhya0NlMi9KUGR0b3pjRSt3NS9xN1Q5bjkrNzJkMno5Lzg0Zy80ZXdmem5idi96YUh0VTF0K2FudDg4UFJubk0wOXhuUDMvdEsyclRQUlQyY20yYTRzV0RoNlpnOXBWNFBsYWJGenVXbnhOa3htRXdvVXVPazhDUElOczlid3ZCcDA1aFNjWmtyMHJHNWZhMmYvRzVwcjdiWWR6L2lLNHhsZjJXMzcxYXYvaC9qSVpPN2YrTjBlenllR2pnU2RZdEIxcmMrWklPczV4UmpSWGcrdDFSWU1iWUJDZ2FsanBIc2t1bkxSV0xCWVFPMW13ZFhmZ3M1YmdVS2g2SGJ0a0JCaS9EbGFhdjNKcTdmK0RCYWxBdUlHY1B6aUdSc3dtYTExNGk2WFgrTDArY09zbkhPYmJYOUlRQ1NabDA3aWRvTUplVjcrNkpkOW5sN3J6S3dwUzVnU2N5MTRNNXROdkxUejN6RVk5U3lkZVJOenA2MjBhOS9kYUdEWFlMZXpQMTIzZFU3WE5SZ2Mvd00xR2czTW1iYWNwTGg1SEU3ZlRWdEhDMkNkRHF6VjZBQ1lHanViakl2SFdUNzdab3JLTDFKVlg4YTJkZDkyT0ZkWDkyLzhQN2I2cEhtbDJleEwrUWlGUXNFRE56K0htOVorYmFkVzQ5cmp1Y1RRa3FCVERMb0xNdElweHBqYVBPaG9zbUF4U1FBeldwbjAxbitiamdZRkhVMW1WTzRtZkdJc3FGU3FIdS82Q3lIR3ZtWUR2SkFPZXd1dHkzYmlmV0JKK09DZFh3RWMyM2ZqeDArT1NtYnZpUStZRWoyVHNJQm96aXFQRStJZlNWWitHa3RuM2dSWXA2MEcrVVhjMFBtL2MvY3Y3QklKbmMwOXpwRXplL3A4dkVhdFJhTytWakQ5M0tWVXpHWVRxK1p1SWpYckFNdG4zOXFuRWRmZWRDYnc2UXdvOVlZTzIzVU5SajFCdm1HRUJVYmpwdk93allhMnREV2lWVnVEd1RsVGwzTWsvUXZPNWg3blZNNGhrdUxtMldxR1hzOXNObE5Ta1U5NVRUSHpFcTFCODFjblB5VEVQeEs5c1lQQ0t4ZFlNMy9MZ0YrVEdEd1NkSXBCWmJiQXBTNTNIeVhvRktOZFpSWVkyd0VrNEJ3enpFb01UUXFxY3d4NHg3ZWgwK2x3Y1pGMU9rS01WejgvQW1lcjRLRWtlQ1JwYUs1eGJBREhsbGNYY3lMemErSWprMjNibWxvYjJKZnlFVjd1dmt5TG5VTkZiUW1yNTkvZTUzTzJkYlRhMW1GVzFKWlEwMUNCd2RoQmg3NmRnaXNYYU90bzRjQ3BUL0Z5OTNXYXhiV244MzZkc3BPa1NmTlpOSDA5S1ZuZnNQdm9XOXkrOHBGZWo5VWJPcWhwcUNBMElNcnBmZzgzYnhRS0JZMHRkVmdzRnY1bnh3KzVkOE96eEVWTW83R2x6cTdzUzZmcStuTGJkRm92ZHgrV3pOekFwNGQzb05XNHN1MXEyWk91YlF1dlhNQmc3T0NMWTI5anNWZ0lENHhoWHVKS3N2TFNLTGh5bnEyckgwZHY2T0RMNCs4eUxYWk90MzBWdzArQ1RqR29paHF2SlJFSzg1QWtRbUowcTgwRFk3c0ZDVGpISGdVS01LcXB6ZFBqRmQyTWg0ZUhCSjVDakVNZjVsb0R6bjliQ2tzSGNYUnpNQjA4L1JuaGdUSEVoVS9sM0tWVUFDS0Q0NWd6ZFJsN2pyMkxBc1hWQUNtMmx6TmQ4L3UzZjRMKzZqVFZENzUrQ2EzR0ZhMWFoMWJqaXQ3UWdkRmtvTGFoRWs4M24xN09kSTNSWk9UakE2OWlOQmxZdCtBTzFDbzFtNVkveER0WGt4cXRtcnVwMjJNTHIrVHl5YUhYQ2ZXUFl0dDY1MU5lVlM0cS9MeUNLSzhwSmo0eUdhUEpnRkxwUW1OTFBRYWpIbjl2KzFGTHZhR0Q0b3BMekpxeXhMWk5vOVpoc1Zqd2RQTkcxYVdreTdtOFZIYnVmd1dsUWtsRWNCenhrY25FUnlZVDRoOUJSVzBwbng5NWs5andxU1JQbW8vRll1Rk03akhlKytwRkhybnRlWWR5TkdKa1NOQXBCcFdzNXhSalJXc3RkRFJLd0RtMktWQVlkTlNWVmFPT1VxUFQ2V1NxclJEanpQWXNXQkkyZWdQT0sxVkZYQ2c2ZTYza1NaZi9VdFl1dUlOSkVVbWtuejlDVXR3ODI5ckZ2bmptcnAralZtblFhbHdkMWxoMlRxKzlZODBUdG0wV0xEMysvbXZyYU9XRGZYK2x1UHdTOTJ4NEZ2ZXI2MHNUb21ld2ZQWXRIRHI5T2RYMTVkeXk5SDdjdW1TTGJXaXB4V0RVcy8zejN4SWVGTXZLSGdKVGdMandhV1FYbkNZeGJoNEFudTQrRkpYbDRxcDFkd2orTGhTZHhXdzJNeWtpa1haOUczdU92a05tWGdxcjVtN20xUGxEdkxUelA5aTg0bUVtUlNReUtUeVJ1OVkrUlZ4RUlyb3Vhek5MS3d0NWM4OGZVS3UxM0w3eVVkdGEvenRXUDhIZlAvbC92UHpSTDdsenpaUEVSVXpyNVc5Y0REVUpPc1dneXEyNzlsaW0xb3JSckswR0xHWUpPTWM2SlNwb2RhT3hzUkcxV2kxQnB4RGpTSGtMdEJoZzZZMHRoUndXWVlIUlBIano5MUNyTkJTVzVaS2RmOG9XRkxscTNiQmdJYjgwaHllMy9yU1hNOW56OXVqK1M1UzNoeitUbzZhVGVTa0ZzOWxFWmQwVjlJWU9mRHlkRjBhL1VIU1d6dysvU1llaG5idlhQOE9raUVTNy9hdm5iVWF0MHZCTjJpN3lpck80WmRuOVRJOWZnTmxzNWx4ZUtpNUtGOVl1dUlPRnlXdDZUZDQyTDNFbHA4OGZac2ZudjhWRjZZSzNoeDlmSG4rWDJQQ3BEc2NleTlqTHBJaEV6aGVlNFVEYUp4aU1ldTVaL3d3SjBUT1lsYkNZZC9hK3dKdGYvSUhKa2Nsc1dmVVlpWEZ6YmNkYUxCYU9uZDNMZ1ZPZjRPYnF5U08zUFc5WHVzYlhLNEJIYi9zaE8zYi9MMjk4OFh2aUk1UFp1T1FlL0x3Q2UreS9HRG9TZElwQlpUZlNLVUduR01VTWJUTEtPVjY0V0hRME5WWGc3ZTJOU3FVYTF4bHRNekl5U0VzOVRVbHhNYTQ2ZC9JS2MwZTZTMktjaVl1ZVRGdEhLNUdSRWN5YlA1Zms1T1FSeXhSZFljMUhRNGpic0YrNlgrSWlwdkhSTjM4bjgxSUtHcldXRFl1MjJmYlZObFN5ZlBZdGhQZ1BYdVFjRTVaQVRGZ0NiMzd4Qi9KS3N0R290Y3lZdk1naG1PelUwdGFFdDRjZlcxWS9qcjkza05NMnkyWnRKRHBrTWdkUGYwWnMyRlRBbXBsMjI5cHYwZGJSeXVTb1pMdjIxNWR4NlJUb0c4clcxWSt6KytqYkpNYk50VTZSdGNETWhNVjI3U3dXTXlvWE5Tdm5idUtMbzI4VDVCZk9waFVQMllKdEx3OWZIci85eCt4UC9aaTJqaGFIV3AwMURSVWNTditjeU9CSmJGM3poRjBkMDA3K1BzRTh0ZldmMlgza0xlcWFxbkhYM1ZqMllERTRGSmF1RlZXRkdBQ3pCVzcrQUV4WDMxR2Yzd2xhV1dJbFJxbUtUSXN0STZvWTI0eDAwT3lhUjNoNE9KNmVua00rMnZsRklmd21CV1lIdzMrdjdMMzlZTm4rMmc3YUdzMUVCU1lRN0I4NXFGOWloZWlxdkthRWlwcGlDc3F6Y2ZOV2MvK0Q5NDVJcHVpemxmRDhBZmpOS3BqcFBGWWFORTgvL1RRL2UrckZBWjNEWXJHTTJwdGVJOWszZzlHQXlzWHhocURCcUVldDB0Q3ViN09iTXR0WGxiVlhDUFFON2RQck1oZ05BOHJRKzR1WG4rYlpaNThsSUNDQXdNQkExR3BKV3RKZk1nOUpESnI4aG1zQlo1U25CSnhpZEpPQWMveFFvY1ZrTXFIWDZ6R2J6U1BkblNIeDRoLy9ocmRMSkp1V1BzTE1oTVVTY0lvaEZlSWZ3Y3lFeFd4WjhRVGV5bkJlZnVGVjJ0cmFNSmxNSTkyMVVXMjBCcHd3c24xVHE5Uk9yOTlaMS9OR0FrNkFJTCt3UHIrdXdTZ0pJd1pHZ2s0eGFHUnFyUkJpcEZnc0ZveEdJK054OHM3MjEzWVE2aDNQL01SVkk5MFZNUUV0bkw2V1VOOTQzdGorRnMzTnpSSjRDaUZ1aUFTZFl0QmNsQ1JDUWdneHFESXlNbWh0TURNL1NRSk9NWElXSmE5RjN3S3BxYWwwZEhTTTJ4a0ZRb2loSTBHbkdEVDU5ZGNleDB1NUZDSEVNQnVQbzV4cEthZUpEa29ZNlc0SVFWeFlJdG5uenRQWTJEZ3VSenZqb2llUGRCZkVLQllSR2cyTTdpblVvNTBFbldMUTVIVUpPaWRMMENtRUVBTldYRkpNc0gva1NIZERDRUw4STZtcXFxS3BxV2xjVG1WdjYyaWx2S1prcExzaFJxR3k2c3UwNjl0R3VodGpuZ1NkWWxDVU5FUEgxUnVmb2U2Z2t5UkNRZ2d4WUs1YU4wa2FKRWFGMElBb3RCb2RCb01CdlY0LzdvTE9pUEJ3S21xS1I3b2JZaFFxcnluRzM5OFBoVUtCaTR1TGpIYmVJQWs2eGFESTY3S2VjNUpQOSsyRUVFTDBYWDdSeFpIdXdvZ3ltWWQyR3VkNEM1d0FtbG9iN0VabEJ2TTFscFFWamR0TTBmTVh6cU9nSW11a3V5RkdvYnpTVENiRng2RlVLbEdybldmaUZiMlRvRk1NaXE1VGF5WG9GR0p3NUplZVIyL29zTnQyb2Vnc2hWZHlCKzBhRm91RkU1bGZVMU5mMGU5akc1cHJ1VkpWNUhTZjBXU2t2THFZbHJZbUFNeG1NK1hWeFRTM05nNm92MkxpMkovNk1XL3MvbDJQYmY3K3lhLzU4dmg3TjN5TnQ3LzhVNStPTHk3UG83YXhDb0MwN0lOY0tEemJZM3VqeVVoemF5UGxOU1UwTmwrN0s2czNkTkRRWE5mdm44N1BVVis4K01Fdk9IVDZjd0FPblBxVVZ6Lzk3eHY2ZkhkbnZHYUtuajU5T203ZWFrNW03Ui9wcm9oUjVGakdWeWkwUmlJakkxR3BWR2cwbW1HdlZ6dGVxRWE2QTJKOHNBczZaVDJuRUFOVzMxVERHN3QveCtTbzZkeDMwM2NBYTNIcm5mdGZJY2d2bkNkdS8vR2dYS2Vrc29DdlRuNUlhdFlCbnRqeUU5eDA3bjArOXVqWkx6bVZjNGgvZWZJdlR2cGZ6VjgvK2s4MkxOckdvdWxyYVcxdjVxOGYvU2NyNXR6S3FybWJCcVh2b25jdmZmanZWTlNXT215Zk8zVTV0eTUvWU5Ddjk2ZjNma1pUUzMzdkRhL2o2ZTdEZCsvK2hkMjJpS0E0anB6WlExNUpOcE1pRXAwZVp6RHFNUm9OVHZlbFh6aEtXZlZsaCsxSmNmT0lEcDFNVzNzTCtTVTVUSW1lMVd2L3ZrN1p5ZVNvNlN5YnRaSGN5NW1FK0VjeUpXWW1PUVhwSEU3ZmpjbHN4R2cwb0RkMjBLRnZ4Mml5OXNsVjYwWmk3RnpiMzNYNmhhUHNQZkcrMDJ0WUxKWnVSMUNpUXVKNTVMYm5lKzNuOVdaTVhrUnVVUVl2Zi94TDdsanpKQWxSMC90OWpvbmsvZ2Z1NDY5L2VaV1RtUllXVGw4NzB0MFJJK3g0eGxlVTF1YXlmUFVTVkNvVkhoNGVxTlZTNy9OR1NkQXBCb1dNZElxSjZOTkRPMnhmTG0vVWxKaFpKTWJPY2RoK3ZqQWRnTVRZdWJadGw0clBZVERxbVQ1cHdZQ3UyVlZrY0ZkbUxYWUFBQ0FBU1VSQlZCd3I1OXpHZ1ZPZjhzbkIxN24zcG1jSDdkeGk1TFYxdEJMb0crb1FXSVVIeGd6SjlZeEdQZFBqRnhBZm1kem5ZeTRWbitOUzhUbUg3Wk9qcGhQa0cwWmE5c0Z1Zzg2ZWRPamJhVzF2dHR0MnZpQ2RBTzhRb2tNbmsxVndDcVZTU1dMYzNHN08wTHVXOWlaYTI1dFpQVzh6S3BVR25jWVZWNjA3YmpvUDNGMjlIQXJTTDB4ZXc4TGtOVTdQOVpzM2ZzUk5pKzRtT1g3K0RmZm5lbjVlZ1R5MitSL1plK0o5QW4xQ0IrMjg0MjJVRTZ4WlNWVXFGWTg5K1NBN3RyL0p6Z1A1eElZbUV1SWZTV2hBMUVoM1R3eVRzdXJMbE5jVWsxZDZEcVhXeVBMVmkzRnhjY0hkM1IwZkh4OVVLcFZNcjcxQkVuU0tBV3MyUVBYVjVTUHVhZ2gyRzluK0NERmN6dVdsWWpEcUIzUU9idzkvcDBGblZ2NHBWQzVxcHNaY0N4Wk81UnhDb1ZBUUhaYlFwMm1xSG01ZUFKekkzTmRqY0t4UUtOR3FkWmd0Wm82YzJkTnR1N2p3YVlRRlJ2ZDZYVEY2dE90Ym1SU1J5SnI1dHcvYk5ZTjh3KzNldDlEektGNWpjNTFkMEZsVlYyWmJrN2g0NWdhODNIMHByc2dId052RER5OTMrenViZFUzVlpCZWN0dHNXN0J2T291bHJBZnZScWwrOStwenQ4ZGtMeHpDYWpQenVyWDl5Mmk5WHJSdmZ2LysvZW5pbFY5dnAzSm1ac0xqWGR0a0ZwL25nNjcvMjJHYm5ONit3ODV0WG5PNExENHpoaVMzL3hLZUhkbkF1TDdYYmN4aU1lbExPN2VkVXppRzc3UmtYVDlnZVAzVEw5NGtJanV1MXp4T05VcWxFcTlWeXo3M2JTRTFONVh6MmFVNWtmWWxXNDBaSldlRklkMDhNc1lqUUdOcjFyUVFFK0JNM0pkWTJwZGJWMVJVL1B6KzBXcTFNclIwQUNUckZnRjNza2tRb1hrWTV4UVR5azhmKzBPMittb1pLL3Z6ZXo1Z1dNNXR0NjcvZHIvTlcxSlpTV2xuQXpJVEZhRFU2QUtycnk4a3Z6UUdzVXliNzFyOC9vbGFwT1hqcVV6b003YjIyNzI3RXFaUEtSVTFvUUJTN0RyNE9RR2xsQVJhTGhZOFB2QWJBL01SVm5MbHdGSUEyZmF2VGMxeThuRWxMbDREWjNjMUxwdHNPRWJQWmpON1FnVTQ3dkhjQ0cxcHErZVRnZG01ZC9nQXVTaGVhV3h0NWFlZS84K2ltSCtIdkhXUnJkNkhvTEtkekRqTXBNc251K004T3YwRnhSWjdUYzYrWnY0VmxzemJhYmNzdnpiRjlObnBxMTFWNWRUR2xWWVdzWGJBVmIzYy8yL2JNdkJUS2E0cFp2K0JPWEZ5RzVpdlNjL2YrSnlvWHh5bDZMMzc0QzFiTjNld1FzQVBzUy8ySTZyb3lBT1pPVzhIa0hxYkpmbnpnVldMRHB2WVlDUHQ1Qjk5QXp5Y0dsVXFGcDZjblM1WXNJU2twaWVibVpveEdJMmF6ZVZ5TzhBcEhDb1VDcFZKcG0xTHI3ZTJOVHFkRHBaS3dhU0RrYjA4TVdOZXB0WEVTZEFveFlHblpCd0hzdmpSMkpnYlp1T1FldEdwWGRoMThqZmlJSkdaTVh0VHRlVlJkdmpUSFJ5WngxOXB2T2JTNVVIU1d5T0JKdU9rOHVqMVBhVlVoT3o3L1g4QTZZbFZSYTYxbDF6bDFzZk41ZlZNMUdaZE8ydG81VTFGVFFuVjl1ZTI1djNld0JKMURwSzJqQlFDZFpuaURUbmVkSjFsNWFaek0zTWVTbVJ0SXYzQVVONTBIbGJXbDdFdlp5ZDNybndiZ1ZNNWh2TjE5NGJxM3ltT2JmK1J3enA1R1NtOWtmZXFKYy9zQUNBMklKaTU4cW0zNythSXpCUHFFT3AzaVdsVjNoZXlDMDdTME5WSlRYMjRiWGRYcjI4a3Z5WEZvM3lrc0tBYWR4dFgyM04zVml4ZmUvN25kN0lOSE4vMEloVUtCVHVQSzNoUHZVM0RsdkczZnVvVjNvbFpwcnAwdk1KcXd3R2d1RldmaDdlRkhvSy85dEZrWHBRcXRXdWNRdkRZMDE5SFcwU0lsZVBwQXBWTGg1dWFHUnFQQng4Y0h2VjZQd1dEQVpESko0RG5PZFpaRlVhdlZhRFFhMUdvMUtwVktSamdIZ1FTZFlzQzZsa3VKbHlSQ1FneElhM3N6bVZjRE56ZXROUkFzcnk3bVhGNHFDVkV6V0pDMEdvUFJ3SzZEcitIdkU5eVA5VjhLTkdxdDNaYWErZ28rUHZBcVlZRXhQU1ltNmpvcW8xUXErZllkL3hlQTNVZmY1bFRPSWR0emdLUko4d0RyeU93TDcvK3J3N21XemI1WmdzeGgwdDVoSFcyMldNdzBOTmVpMWJqYUJUOURSZVdpWnNPaXU5aDE4SFdTSnMwai9jSVJsc3pZUUhoZ0RCOTk4M2R5Q3RJSjhnc252eVNiWis3Nk9Ya2wyZmI5MXJleDY4QnJiRmkwRFYrdkFNRDZYbXRzcnVXK2pkOGRjUC9xbXFvNGR5a0ZsWXVheXRwU3U2Q3p2cW1hRVA5SXA4Y1ZWK1RSMkZLSFJxMmx0YU9aMUt4dlNKbzBuNGJtV2o3WS96SWQralk4M2J4dDdjMW1NODF0alR5MjZVZEVoa3dpT21ReUQ5LzJBMVF1S3A2NTYrZDI1KzRhVkc1YThUQVd5N1Z5SkNvWE5SRkJjZWk3ekZZd204MThmZkpEV3R1YmVXVFREKzFHa0FHeTh0TllNMzhMWGg3Vy81VGJPbHA1YTg4ZmFHcHQ0THQzLzN1L0VvWk5WSjNsTVZRcUZUcWREb3ZGSWdIbkJLRlFLQngreE1CSjBDa0dUSklJQ1RGNGpwM2RhMWNteFd3MjgvbVJOMUVvRkt5YXQvbUd6cmwrMFYxNGRQa3kzR2wvMmk0c0ZrdXZRYUN2WndBYkY5OURWT2prRzdxK0dCbXRWMGM2RDV6NmxBT25QZ1dzLzVZTGt0ZXdJR24xa0g2UlNveWJTMnIyQVhicy9oMXQ3UzNNbUx3SWpWckxrcGtiMkh2aWZhSkM0b21QVE1iZko5Z2g2TlNxZFJTVlh5Uy9OSWU1WHNzQktLc3VJdEEzckY5OU9KVnoyQ0ZUck1HbzUwcFZFWUYrWVlRRlJGTmNmdW5xMms5cm1aUEsydEp1WncvTW1icmNZY3B1V3M0aEF2M0MyTEJvRzIvditTUFAzZnRMMjRoSVlWa3Uyei83TFFFK0lRQzR1M3JpN3VvSndPL2YvcW5kU09lM3R2Nno3ZkhPL1grem15NjhjY2s5eko2eTFPNjZTcVdTZXpZOHk5OCsvaFZ2ZmZFSEhyLzl4N1p6ZzdXKzZmNjBYV3haOVNnZCtuYmUvdkpQMURWV2NkZTZiMHZBMlE4U2NBZ3hlQ1RvRkFOaXRrQkJnL1d4QW9qeEd0SHVDREdtTmJVMmtKcDl3RzViU3RaK1Nxc0tXWmk4eG1GYW5ORm9jTWpPMlVtbmNiTjkrWjB6ZFpuRC92THFZbklLVGhNVE5xWFh6S0FlYmw0c1NGN2RZNXVxdWpLSGFYNWlaSG01KzdKcHhVTm9WRnFNWmlNMTllV2tYempLbDhmZm83R2xqdlVMN3h6UzY5KzArQjcrdXZNL21KZTQwamJLdm5UbVJzNWNPRWJtcFpSdVM0QW9GQXFpZ3VNcEtNMWg3clRsbU13bUttdExtWis0R3JQWlRGTnJnNjJ0Mld4Q2I3VFd2dXlrMDdpaTFlZ3dtWXhZTEdidVh2K01iZDk3WC8yRnBMaDVUSTZhVHVHVkMzeWQ4aUZtc3htbFVzbVZxa0tNSmlPUndaUDYvaUt2am53Ris0WGJndGFRQU90SWFkR1ZYQUo5UTNGMUV1VDk2T0hmT0d5N1k4MlQzVTd0ZGNiWEs0QnQ2NzdORzd0L3g5R3pYN0poMFYyMmZmN2V3V1JjUEVGOFpCTEhNNzZpcHFHQysyNzZMckZkUm5XRkVHSTRTZEFwQnFTZzRkcHluQmh2VU1tVWR6R0VhdHVocWhVYTlkQnVoRGFqOWM5MjA5VS9yM3ZjWm9RT1U1ZDJWL2UzR09DMVVaaTQ4Y3ZqNzJFdzZwa1NQWk1MUmRiaTgxT2laNUZibE1IcWVZN1pSMCtkUDh5cDg0ZWRudXZKTFQ4aExEQ2FmU2tmT2MxY1cxUjJFYkN1Ky96eStIdDk3bU5pN0Z3aVEreS9sTC8vMVV0Y0tEckxJN2M5VDNiQktjQTZuYytadk9Jc09xNW1KZ1dZSHI5UU11SU9FVzhQWDRjUnNnVkphM2o1NDE5eUl2TnJsczNjNkRRZ0dpeU56YlVBRkpkZnNxM0pWS3ZVaEFmRjBsUllqNjluUUxmSFJvWEVjeXhqTDJCZEIydzBHWWtObjBwdFk2WER0TzJxdWpJeUw2WFlucStldDVubHMyOEJySm1aNDdza0tycDN3M2Z3OXduRzI4TVBsVXJOcDRkM2NMRTRreW5STThuT1A0V2J6b05nUDhjMWp4WXNIRDJ6aDdTck40V214YzdscHNYYk1KbE5LRkRncHZNZ3lEZk1Xc1B6YXRDWlUzRGFybFRONzkvK2FiYzNpZnJxdHVVUE1qMytXc21rbUxBRUhybnRlY0tEWWpHYnpXUmNQSUhlME03TWhNWDROUVN4Yy84cnVMdDY4c2h0ejB2WkR5SEVpSktnVXd5SVRLMFZnNlhkQk9VdDFxQ3lvZ1dxMnFDeUJTcXYvbG5kQmdaejcrZnBDK1VvbkMxVlhKNUhkdjRwcGtUUEpEWnNxaTNvOVBVSzRPSGJmdUQwbUVrUmlVeVBYK2gwbjgvVkwvU1psMDQ2QklBbWt4R3p4WXpLUlVWUjJVVmJBTnFWMFdUQVlySFlyVFVEQ1BJTEp6SmtFaVdWQlpSVTVHT3hXTWdyeldicHJJMVUxSlp5OHR6K0hsOW5hVlVocFZYWFNnK0VCa1FQT09oOHZRcjJOYzRZMERsdVJIb0ZyT3Q3dk41dlNnVU05cjBSRHpjdnBzWE1KaVhyRzZycXk0Z0tpUi9rSzFpWnpXYStPdmtoTXlZdklqdi9GT2tYampKbjZqSktLZ3M0WDVpT3Q0Y2ZYNmZzNUk0MVR6ZzlQaklrbnRhVW5WVFhsMU5VbG91ZmR4QmU3ajYySkZUM2JmeXUwN3FUblFtdnVoTVhNYzMyMk5QTm05andxWnc4dDUrWTBDbGtYa3BoeHVSRlRoT0dHSTBHNWt4YlRsTGNQQTZuNzdZbGFlclF0OXN5VEUrTm5VM0d4ZU1zbjMwelJlVVhxYW92WTl1NmE1bXJINzcxQjVndHpuK0o1UlZuOGVXSjkvajJIZi9TWTlaY0QxZkg2VVNSSVpQSUtVam5tN1JkZGttNmJsbDZIMyt0eU1mRDFRdHZEeitINDI1VVRUdnN6b0tVSm1nMldXYzhEYlc4ZXBnWjFIczdJY1RvSlVHbkdKQ3VRYWVVU3hIZE1WbWdzdFVhVUZaMitlbjZ2S1g3TXBJVGdxOVhJQjZ1WHR5ODlEN09GNlQzNlpnQW54Qm1USFllZEhhNnZzNmd3V2pnTHgvOEt4MzZOcDdkOW05MjY4QTZ0YmEzOFB1M2YwS1FYN2hEZ3FIVzloWmUrL1IvdUZ4K0NiQk9oWHp1M3YrMFpiK2RsN2dDNkQ2UjBJbzV0dzU2SXFHcGJyQ3ZzZXMzMytHNXErQ3BneTM5bUluWlh3cmcyTDdCUDI5bmJWbU5XamY0SjcvcTVMbDk2STBkM0xMMFBqemR2UGttYlJmVFl1ZXc1OWc3ekVwWVFuTDhBblo4L3IvTVQzSStiVHNzTUJxVmk1cXk2c3NVWERsUGJKajl0RkJQVjI5OFBQMGRqbE1xWFhydG04bHN3dVZxdThYVDEvUFduai95N3Q0WDBCdmFtWmU0MHVreEJxT2VJTjh3d2dLamNkTjVZREtiQUdocGEwU3J0aVpubWpOMU9VZlN2K0JzN25GTzVSd2lLVzRlL2o3WFNwUDRlZ1hRcm0ranNyYlU0ZnlWZGFWNHV2blEzazJwSVkxS2F4dEI3U3EvTklkdlVuZFJXbFZJZUZBc0Q5MzZEN1phb040ZWZ0eTkvbW5lMlAwN1h2L3NOengweXovWWF2Y09oTllGZ3QxaG1ocmFMQTdKaHdkVml3SHk2OEYzNk42cVFvaGhJa0duR0JBcGx5S2NxV21EYzlXUVdRM1oxWkJiMS9zeGZlR3RoVkIzY0ZlRFRtWDljVldCenVYYWM3dkhQZXl2T1RNNGZSb3NIbTVlUExiNUh4MEszdysyZzZjK3BiNnBobHVXM3VjMDRBUTRuckVYZzFIUHdxUTFEdnRjbEM1Y3FTcGkwZlIxTkxiVWtWTnd1c2R5SzhOaG9UdE1tcHBKUUVBQWdZR0JxTldPTlJBSDB4ZUY4SnNVaVBlR1I1SjZiejhReHdad2JHdDdNNjVhZDd0RUtKVzFWOGpLVDhQTDNaZGd2L0NCZDlDSit1WWEwcklQc21YMVkxZVRCOTFFUlcwSisxSjJVdGRZemYwYm44Tk41MDU4WkJKN2o3L0hkQ2MzVGx5VUxuenZ2bCtpMDdyeCtaRTMyYlJpQ1FhakFhUHh4dTlPVmRaZTRkRHB6L0QxQ21UdGdxMkF0WlJRVEdnQ2hXVzVMSnEremlFTGJLZkdsanJjbll3eVZ0ZVgyNEpCTDNjZmxzemN3S2VIZDZEVnVMTHRhbW1ZcnE1VUZ2TEdGNy9IeDlNZnhkV2JJM1ZOMVhpNGVxRldhZGgxNERXYVd1dFJxN1MyVE1OdEhTMTRlL3JiWlluT3Zaeko0ZE9mVTFwVlNLQnZLUGRzZUlZcDBUTWRyaGNkT3BtdHF4L25vMi8renF1Zi9KcmJWejA2NE5GdER6WGNGQW9QQnNJUWY5UTRXd25QSHdBL0NUcUZHUE1rNkJRRGNyRkxNSkV3ZUxOM3hCaGl0a0IrQTJSVld3UE5yR3JyeUdWL3FaVVE1TmJseDkzNlovRFZ4OEZ1MWpialdXZDVpS0ZTWGxQQ2ljeXZyNjZ0MDlxTitIUXFyc2puZU1aWGhBZkcyTXFmZEtYVjZIanUzdi9FdzgyTDNVZmZIdEwraW9FNWZmNElHUmRQTUNraUVYZFhMNnJyeThuT1R3Tmc4NHFIYmNHb3dXaGc3NG4zV1RacjQ2Qk13Nnh0ckdScXpDd1NZK2NBNEtwMTQ5NE4zK0V2SC93Ykd4YmRaY3VldW1iK1ZrN2xISElhU0xhME5WRlJVMExCbGZQb0RSM3NUL21Jai9hL1lnc1crNk9tdm9LRHB6OGpLejhOVHpjZmtpWmRTOVNUZnY0b2w4c3ZvVkFveU01UFkwYjhRb2NSeGNhV2VneEdQZjdld1hiYjlZWU9paXN1TVd2S0V0czJqZHBhV3NQVHpkdXVUdTcxbnRyNno3aHFyZlZUZi9uMzc3SjU1U08ydGFjdmYvUkxraWZOWi9HTTlRRHNTL21JU3lWWnRtTS8zUGMzNjJ0eDkySFQ4b2VZTldWSmp4bFdFK1Btb3RPNDhkN1hML0xhcC8vRDNHa3JXTHRnNjdDVXp4RkNpRTRTZElvYlZ0VjJiVXFrdjZ2MTdxY1kvOXFNa0YxekxjRE1xYkZ1NjQyWHhqb2xxek9vN0JwTUJybko5S2tia1pwMWdOUG5qempkdDNyZVpoWk5YMmUzemM4cmtBMkx0M0V5Y3grN0RyN0cvdFNQbUR0dEpmTVNWK0NtODZDeTlncnY3bjBCdFVyRGx0V1BkL3RGMXRrVXZkTEtRdHM2Vk1DMjV1MTZoVmN1c045c3Y2NXRYdUxLSVIvaG5ZaWlRdUs1ZURtVHN4ZFBvTmUzNDZiellHck1iSmJOdXBrZ3YydmxSOXJhbXltNGNwN3poZW5jcytGWklvSmlCM1RkdUxCcER0bU9sVW9sMzdyam4rM1dDSWY0UjNEcnN2c2QxZ0cvK01FdnFLeTdBbGpYTUNaRXp5QXNJSnJRZ09oK2phbzN0TlJpTU9wNTRZTi94VlhyenJvRmR6SS9hUlVxRnhXTnpYVjhlZnc5Y2dyVFNZaWF3ZnFGZC9MdVYzL2hsVjMveGRKWkcxa3lZNE10NDI1UldTNnVXbmVINmJ3WGlzNWlOcHVaRkpGSXU3Nk5QVWZmSVRNdmhWVnpOM1BxL0NGZTJ2a2ZiRjd4Y0svWm9mdHJldndDZ3Z6Q1dEUjlQV3FWL1grOEZvc0ZvOG5nOE5tTmk1akdVMXYvbVU4T3ZzN1ozT1BNVDF5RnprK0NUaUhFOEpHZ1U5eXdBbG5QT1dGVXRzTGhFamhXYXAweTIxdmlDTFVTcHZwQllnQWtYLzN4MVBSOGpPaS9zS0FZSmtjbU85MFhIdWdZT0dqVVdoWWtyV2JldEpYa0ZLWnpQR012QjA1OXdwRXp1NWtXTzRmY29neE1aaFAzYm5pMjIybUczU21ydWN5Uk0xLzAydTV5K1NYYmV0Qk9VMk5tU2RBNUJLSkM0bmxzODQ5NmJlZmw0Y3NUbTMvTVcxLytpZTJmL1paN05qd3o2SUVTWUJkd0hzLzRHclZLZzFLcDVFenVNVnk3QkpPTHBxOURvOUVSSGhqak1QTGFtU2pubFYzLzVmU21pTkYwN1E3WTVmSkxxRlVhbHM2OHlYcE90WmFHNWpwT250dEhXdlpCQURZc3VvdUZ5V3RSS0JROHVlVW43RDc2Tm9kT2YwNXExZ0ZtVFZuQzZubTNrM25wSkxIaFV4MnVkeXhqTDVNaUVqbGZlSVlEYVo5Z01PcTVaLzB6SkVUUFlGYkNZdDdaK3dKdmZ2RUhKa2NtczJYVlkvM09GSnlXZlJDbDBvVkxKVmwyZjNjSjBUTklpTDZXT0t1MHNwQzhraXkwR2xmS3FpOWpNT3FkWmdiMjl3N2kwVTAvcExMdWl0MU5CeUdFR0E0U2RJb2JWbkN0VkpxczV4eUhMdGJCMFZMclQ5ZC9hMmQ4dEpBVVlQMUpEb0FFWHltZk14ekNBMk5zcFNINlE2bFVraFEzbDZTNHVaek5QYzZuaDNiWVNrNEUrb2JDRFJSRG56TmxHVE82Wk5LdGFhamc1WTkrNmRCdTJheU5MSnQxczkyMjZ6UGtpdUhucW5QbndadS94eHU3ZjhmRnk1bERFblIyZGZGeUJqVU5GVmdzRnR4ZFBWbTc0QTdidnE3VFZidHowK0o3OFBNS2ROait5YUh0dHNlM0xuc0FGNldMWGYzWXIwNjhUMDVoT3NtVDVyTjIvbGE4UEh4dCt6UnFMVnRXUGNxc0tVdllkM0luWUMwcGhBVm1KaXkydTQ3RllrYmxvbWJsM0UxOGNmUnRndnpDMmJUaUlWdVE3T1hoeStPMy81ajlxUi9UMXRGeVE2VnBzdk5QVVYxZmpsYmp5b3JadDNiYnptZ3ljT0RVcDdiK1RvNmF6b3pKaTV5MlZTZ1VRN2FXZDd6SnlNZ2dMZlUwSmNYRnVPcmN5U3ZNSGVrdWlRa21Mbm95YlIydFJFWkdNRy8rWEpLVGsxRW9GRDFPcHgvTkpPZ1VONnlvOGRyam1JRW54Qk1qekdTeEptMDRVZ3JIUzYzVHA3c1Q3WFV0d0V3TWdJaVJ6U016N05vNldqbDI5c3NlMjdSZkxWTlNXWGVGZlNrZjlkZzJ5Qy9jcnZiZWNDZ3V6K05NN2pFeUxwN0FiREVUSDVtTTJrVk5UbUU2Yit6K0hhRUJVU3lac1lGcHNYT2NscEFBN05iaUtaVktORXF0N1hsM2dhUlM2V0tidGloR0Y2MUd4ME8zL3NPQWJnSmNueTI1TzkyVkFlcE5nRThJUDN2cXhSNnUveXZiNHhCL3gzcWJtMWMrd3VwNXQ5dGxsYjFlVEdnQ1QyejVKeXdXNjVTT2JldWZ0bHVmdVduRlE0QTFvNjFhcGVHQlc3N25kSDJreWtYRmhrVjMyVzJMaTVqbTBQK2ZQdjRudStkUGJmMHBnRzFOWjIraVF5ZnpzNmRldE5WQ0ZRTzMvYlVkdERXYWlRcWN3cXdsNjV5K2w0UVlEdVUxSlZUVUZITmtYeXFuMDg1dy80UDNvbEtwdXYxL2VUU1RvRlBjc0s2alg5SGVJOWNQY2VQYWpYQ2l6RHB0OW1SWjkyVkxWRXFZRlFUTHdtRlpoSFZrY3lMcjBMZHh0SmVnczFOTlEwV3ZiYWZGekI3eW9MT2h1WmJTcWtJS1NuTElLODJtdnFrR3NJNldycGh6RzVPanJOTjBxK3JLT0hMbUM4N2xwZkxoL3IvaDQrblBvdVIxeko2NkZMVktRMU5yQTErZi9CQ3dybWx6MXpuUGdDdkdwdkYrUTBDajF2WVljSGJWR2NCZHYyNnlVMmR3UGxvUzhrakFPVGhlL09QZkNQV0paOTNTVlNQZEZTRUk4WThneEQrQ21RbUxPWm01ajVkZmVKVkhuM29RblU2SGkwdnZKYUpHRXdrNnhRM3JERG9WV0VlK3hOalFZb0M5aFhEaUNweXE2TDZkMWdVV2hzTFNDRmdVYWkxVElxeThQZno0MGNPL0hiVHo5WlRsY3FBNjlPMzg1WU4vcGJIbDJpSnNkMWRQNWt4ZHhzeUVKVVFHeDltMUQvUU5aZXZxeDFreDV6WU9uLzZjekx3VTloeC9sNkx5aTJ4Yjl5MWN0ZTZjeTB2RllySGc1ZTdMK29WM0RsbmZoUkJpT0cxL2JRZWgzdkhNVDVTQVU0dytDNmV2NWNRNWVHUDdXOXg3LzkxNGVIaU1xY0JUZ2s1eFE2NDBnL0ZxQXNwd2ovRmZ5bUtzc3dEcEZiQ253Sm9ReUdCMjNzNUxBNHZEcktPWjgwTGszN1U3Q29YQ1Z1NWd0Tk5xZE15ZXNvenltbUxDZzJLSkRwbE1SSEJjcjZNaS90NUJiRm45R010bjM4S2g5TTl0YThwVUxpcis3eE12QURLeUlvUVlQekl5TW1odE1MTnVtUVNjWXZSYWxMeVdENy9KSnpVMWxTVkxscURUNmNiTVZGc0pPc1VOS2V5Nm5sT20xbzVhMVczV1FITlBBWlE3cjJCQm9LdDFOSE5aT013SUJLWEVFU051UWZKcWg1SVRYYWxWNmg3WHRWMXY1ZHpiYnJndi9qN0JiRjM5dU4yMnZnU2IxNis5ODNEejZsZWZoVlZjOU9TUjdvSVFOaEdoMGNENHZPR1VsbkthNktBcEk5ME5JWG9WRjVaSTlybDBrcE9UVWF2VkVuU0s4YTJ3eTNwT0NUcEhud1BGOEdVQnBKWTczeC9xRHF1aXJJSG1sSUhYZ2hkQ0RKRzJqbGJLYTBva2tZa1ljV1hWbDJuWDk1Qmhib3dyTGlsbTFwSjF2VGNVWW9TRitFZHlJbXN2VFUxTmVIdDdvMUtweHNTTklBazZ4UTJSb0hQMEtXNkN6L0xnNnlKbzZIRGNyM1dCbFpGd2N4eE1keXpoSm9RWWhTTEN3Nm1vS1phZ1U0eTQ4cHBpL1AzOVVDZ1V1TGk0aklrdnVmM2hxbldUejVrWUUwSURvdEJxZEJnTUJ2UjZQVnF0ZGt4OEhpWG9GRGVrUUlMT1VTTzdCclpuUVZvM281cnhQbkJMSEt5TEFUZjV4QXN4cHN4Zk9JOGorMU1jNmtRS01kenlTak9aTkNVT3BWS0pXcTBlRTE5eSt5Ty82T0pJZDhHT3lXekNSVGwya3NTTVZTYXppZnFtR3Z5OWcreTJXeXdXaXNvdjR1Y1ZoSmQ3NzhYb3pXWXo5YzAxVHVzSE56VFhvbEFvKzNTZXZpb3BLOEprTXFIWDZ6R2J6V05paXUzbzc2RVlkY3dXNjZnYVdEUFhSa25GaEJGeHBoS2VQd0RQN1hNTU9OMVVjTnNrZUdFOXZMZ0JOc2RMd0NuRVdEUjkrblRjdk5XY3pOby8wbDBSRTlpeGpLOVFhSTFFUmthaVVxblFhRFJqNGt2dVdMVS85V1BlMlAyN0h0djgvWk5mOCtYeDkvcDB2bE01aC9uMDBBNm4rL0pMY3ZoZzM4czB0elk2N092UXQ5UGEzanlnSDdPNW04eUZWMlhscGZHWEQvNk52U2MrNk5OcjZYVGt6QjQrUHZDYTdYbGRZelcvZStzbkZKU2U3OWQ1OGt0eStQTjdQNlB3U3E3ZGRyUEZ6UGJQZmt0dTBkbStuYWMwaHorOSt5OFVYTG5nc08vakE2L3k1YkYzKzlXdnZyQllMQmlOUmx0TjRkRk92b2FLZml2cGtyazJ5a3NTend5MzFISjRJeHV5cWgzM0pmcGJSelZYUllGT2JwRDJTS214WU5iTG0zYzhNR0tkVHo3ZVJsNDYzZi9BZmZ6MUw2OXlNdFBDd3VsclI3bzdZb0k1bnZFVnBiVzVMRis5QkpWS2hZZUhCMnExMU5DNjNwL2UreGxOWFVwVDlaV251dy9mdmZzWGR0c2lndUk0Y21ZUGVTWFpUSXBJZEhxY3dhakhhT3ltdVBaMWZEejkrZnpJbS9oNCtyTjg5aTIyN1VhVGtTK092WU5hcFVIcnBON3NKd2RmSjZjd3ZSK3Z4dEhUZC82TUlMOHdwL3RLS3d2WmRmQTExQ290YWRrSG1Cb3ppNmlRK0Q2ZDkwenVNWUo5dzIzUHMvTlAwZExXU0VoQVZMLzZsNVdmaHFlN0Q5R2g5a25iYklGY0gvOWZ5U2s0amJ1cko5RWhrNm1vTFNYWUw3ekg5cmxGR2NSSEprK29temNTZElwK2svV2NJK1BFRmRpUkRSZHFIZmN0Q29WSHAxdW4wb28rR2hzM0JrV2ZqTjkvVElWQ2dVcWw0ckVuSDJUSDlqZlplU0NmMk5CRVF2d2pDZTNubHlzaCtxcXMrakxsTmNYa2xaNURxVFd5ZlBWaVhGeGNjSGQzeDhmSFo4d2tMaGxPUnFPZTZmRUxpSTlNN3ZNeGw0clBjYW40bk1QMnlWSFRDZklOSXkzN1lMZEJaMCtLSy9McHVDN3BVMVJJUFBtbE9ZUUdSTnUyWFNnOFEyMWpKVGN2dVkraU12dVJ2dENBS0ZiUHY3M2JHMTNsTmNYc09mWXVhK2R2SlRKa1VyZDk4ZlZ5bmtTaXBMS0F0L2Y4Q1gvdllCNis3WGsrT2ZnNjcreDlnUWR2L2g1aGdkRk9qN2wyN1JKcUd5clpzUEF1d0JvZ3B1Y2VKVG8wQVl2RlRHdDdjN2ZINmpSdXRrQ3ZROS9PK2NKMEZrMWY1L0IrN2d3NmxZcmVnMEtEMFVCT1lUb3pKeS9tZkdFNkgrNy9Hdy9jL0QzaXdxYzZiWjlmZXA1MzlyN0Fxcm1iV0RIbjFsN1AzNU94TXNvSkVuU0tHMUFrUWVld3NRQkhTdUROYkxqazVBYnEwbkI0TkJsaTVkK2gzMVN1RnZRRytkSTBIaGdzcmVNMnVRbUFVcWxFcTlWeXo3M2JTRTFONVh6MmFVNWtmWWxXNDBaSldlRklkMCtNTXhHaE1iVHJXd2tJOENkdVNxeHRTcTJycXl0K2ZuNW90ZG9KTlRyVEgwRys0VXlObVdXM3pXS3hkUHQ3cWJHNXppN29yS29yczJVSVhqeHpBMTd1dmhSWDVBUGc3ZUhuc0Nhd3JxbWE3SUxUZHR1Q2ZjUDVKdlZqU3F1Yy8yNTQ3NnUvWURRWlVibFkxK1dxWE5SOGRkSnhhdXUyZGQ4bVBqS3AyOWRhV2xtSVVxRmt6clRsL2E1Ym5YczVrdysrL2l1K1hnRThlTXYzY2RXNmNlZmFwM2o3eXoveDJxZi93OWJWanpNdGRuYTN4NTgrZnhnM25ZY3R3TDk0T1pQYWhrcHFHeXI1bngwLzdQSGFUMjc1aVMyb1RiOXdGSlBKeUx4cEt5bXZMaVlrSU5MV3ptdzJBZURpWWg4cVhTZzhTM1JZQXJvdUk4UG44bEpvNzJobDNyUVZlSHY2RStRWHpxNERyL0x0Ty84Rk41MkgzZkZ0N1Mzc092Z2FmdDVCTEV5ZVdETlhKT2dVL1dhWFJNaHI1UG94M3VYVXdQK21RWDZEL1hZRnNDSVNIazZDYVBuN3YyR3VBUmIwTFdZd3laZW5zY3lNZ1ZaRjliaE5idEpKcFZMaDZlbkpraVZMU0VwS29ybTVHYVBSaU5sc0hsTjN1c1hZb1ZBb1VDcVZ0aW0xM3Q3ZTZIUTZWQ3I1NnRpZGhwWmFQam00blZ1WFA0Q0wwb1htMWtaZTJ2bnZQTHJwUjNhSmFpNFVuZVYwem1FbVhSZlVmWGI0RFlvcjhweWVlODM4TFN5YnRkRnVXMzVwRHZtbE9RN3RIcjd0QjkzMjhVVG0xK3hQM2NVL1B2Sy9xRno2OW05WmVDV1h4cFk2dTIzbkM5UHg4dkRsNHVWTXA4ZEVoMDdHMjhPK0pwdlJFd3B3N2dBQUlBQkpSRUZVWkdSLzZzZWN5UHlhcUpCNDdsNy9ERzQ2ZHdCVUxpcnUzZkFkUGp1OGcvZS9mb201MDFhd2JzRWRhRFU2dTNQb0RSMWtYanpKbE9pWktKVktMQllMMzV6NmhCRC9TTzVjK3hSSHpueEJXVlVSMjlZLzdiUmZuWDB5bVUya1pPMG5MRENHRG4wYmYvM29QOW02K25HbXh5KzR1dDhJZ0ZxbHNSMWJXbG5JKzErL3hQeWtWZHkwK0c3QWVsTWg1ZHgrd2dLajhmY0pCdUQybFkveXlzZS9ZdS94OTlteStqRzc2Kzg2K0RwdDdTMDhzT1U1aDljMjNzbHZEdEZ2UlYzV21zdEk1K0NyYVljWHo4QTNsKzIzS3hXd09oSWVUb1p3RCtmSGlyNXo4MUhTV20zRTBBaVNVMjFzc21DbW5RYU15aGJjVkc3alBybUpTcVhDemMzNk9uMThmTkRyOVJnTUJrd21rd1NlWWxCMXpoeFFxOVZvTkJyVWFqVXFsV3BjZjc0R2c3dk9rNnk4TkU1bTdtUEp6QTJrWHppS204NkR5dHBTOXFYczVPNnJnZENwbk1ONHUvczZyQXg0YlBPUEhNN1owMGpwM0tuTHVYWDVBOTMycDd5bWhIWjlxOTIyZ2lzWDhQTUtwS1F5MytreHdiN2h1RjROQkR1ZFBMZVAzTXNacUZ3YzEvSitmdVJOaC80YVRRYnVXdmN0dTZDenFPd2llNDY5UTBWdEtRdVNWck51NFowT1FhOWFwV2JyNnNjSkRZam02NU1mY3ZGeUJzdG0zY0tzS1V0c2JWT3pEOUJoYUxlTlFKNCtmNFNLbWhJZXV1WDcrSHNIb2RPNDR1S2ljc2hHZTcyMDdJUFVOOVhnN2VHSHYwOHdVMk5tOGZYSkQwbUltb0ZXbzBOdnNPWUtVTHRZZzA2OW9ZT1B2bmtGWDY5QVZzKzczWGFlN1B4VFZOU1cycTBKRGZHUFlOT0toNGtKVFhDNDd0ekVGY3lZdkxEYmRhN2ptUVNkb2wvTUZyaDhOZWhVS1NYNEdVeDZFN3g3SHQ0NUR4Mm1hOXVWQ2xnWERROGxRYWg3OThlTC92T090bENkWXdTanB2ZkdZdFF4MEVhajRqSnFsWHJDSkRmcEhORlZxVlRvZERvc0Zvc0VuR0pJS0JRS2g1L2hOdk5xM0hDbTZ0cmowVXpsb21iRG9ydllkZkIxa2liTkkvM0NFWmJNMkVCNFlBd2ZmZk4zY2dyU0NmSUxKNzhrbTJmdStqbDVKZGwyeDdmcjI5aDE0RFUyTE5wbVd3dTUrK2piTkRiWGN0L0c3L2E3UC90U2RsSlFldDVoaWlqQTIzdis1TEROWU5Sejc0Wm5TWWllNGJBdkptd0tEOTN5ZmJ0dHJlMHRxRlZxdTlIQTV0WkdmdnZtUDlxZXQzVzA4dW1oN1p3dlBJT251dzlCdm1Ha1h6aEsrb1dqUGZZOUxDZ0dzOW5FN3FOdmNUajljNzU5NTg5UXVhZzRkbmF2clUxOVV3MWZuZnlBYWJHemllMW0vYVF6cmUwdEhEcjl1ZDIyOVF2djRzL3YvWXhENloremZ1R2R0SFcwQU5iUmE0QXZqcjFEWTBzOVQyNzVDUnExRnJDT2xuNXo2aE83ODF5cEtxSzYzbHBTb1BEcU90bm0xa1lNUmowWkYwL2EybVZjUEVtSWYrU0VDajRsNkJUOVV0UjQ3Y1pjbEtka3JoMHNCNHJocjJlaDB2NkdKTE9ENEh2eklFS0MrMEhYbWFERk83Nk4yanc5Q29NT3BmeEtIQlBNR0dtbmdVWkYwWVJNYmpKU0FZQVFJMkZHSU96TWhUc1R3R01NM0ZkS2pKdExhdllCZHV6K0hXM3RMY3lZdkFpTldzdVNtUnZZZStKOW9rTGlpWTlNeHQ4bjJDSG8xS3AxRkpWZkpMODBoN2xleXdFb3F5NGkwUGZHQTVPWkNZdlp0T0toWHR2cERSMzgxMnZmNjllNS8vTEJ2eklyWVFsckYyenR0bzFPNDBwTFd4TUxrOWV3ZXQ3dDFEWlcwZHphMEczN1RoNXUzZ1Q3aFpOeDhRVDFUVFc0NmR6NTZ1U0htTTBtQW4xREFldlUxNmlRZUc1ZWNwL2RzZVUxeGZ6cTFlY2N6cmxzMXMwc24zMHplNDY5QTFoSWlKcEJoOEc2aHRiWEs0QTUwNVp6TW5NZkM1TFdVTmRvTFJGd3BiS1FQTThBenVZZTUvYVZqOW9GaVVmU3Y2Q3VzWXBnL3dqYnRuTjVxWnc4dDgvdXVwMDNCbmNkZk0xdSs2cTVteVhvRktJN1hUUFhTdkthZ1N0c3RLN2J2TDc4U2JnSFBETUxGazJjMzBVam9qTkJpMmRVTTdWbEZTamFQVkNaZFZnQUZkcVI3cDdvd3FUb3dHSUJBNjIwVVlWQmFiM0RMc2xOaEJqZi9uRUJmSHN2L1B3SS9OdXlzUkY0M3JUNEh2NjY4eitZbDdqU05pcTJkT1pHemx3NFJ1YWxGQjY1N1htbnh5a1VDcUtDNHlrb3pXSHV0T1dZekNZcWEwdVpuN2dhczlsTVU1ZGd6V3cyb1RkMjBOQjhiYTJsVHVQcXNFNndYZDlHVFVObHIzMDJHUFUzOGxKN3BWQW9lT1MyNTIyL24wUDhJNkJMa05hYm1RbUxBYWhwcU9SazVqNVd6Ny9kbG56SjNkV1QremYrSDRkamZMMEMyYmo0SHFmYmF4b3FPWmVYeXFibEQxRlNtVzhMT2dGV3pMNlYrSWdrdkQxOFNjcytBRUIrYVRhM0xuK0F1OVkrUldMY1hGdmJodVphanB6NWdyblRWbUF5R2FsdHRQNGRiMWgwRnhzVzNXVjMzZGMvK3cxdVdnKzJyZjkybjEvM2VDUkJwK2lYd2k3ck9hTWw2THhoRFIzd1NpWjhrVysvcE1OTkJROGtXdS9vcXVUNzg3RG9USktoaWxUUjBOQkFjM081SkdnWnhUcVRtN2lwM0NTNWlSQVRRSWc3UERzYlhraUhCejZENzh5R09KL1JYU0tzc2RrNkpiTzQvSkp0VGFaYXBTWThLSmFtd25wOFBaMlhFUUZyYVpOakdkWXBwQlUxSlJoTlJtTERwMUxiV01rTDcvK3JYZHVxdWpJeUw2WFlucStldDltdURpZFk2MGZtWEpmaGRyQjA2TnZ0cHRaMnB6UGd2RkpWUkgxelRaL1A3KzN1UjNoUURBQ2VidDZFQjhXeU1IbXQwekl6WFduVnVoNHo3eTZkZVJPenB5NTFXTmZxNGVabG0xcWNYNXBEUXZRTUxsMCtSMUhaUmJ1QUU4RGQxWXNRLzBqV0xiaURMNCsvMStmWE5KSEovOUtpWDJTa2MrRDJYWVkvbllhbTYyNHEzaFFEMzVvSjNqTEFOdXdrUWN2WUlNbE5oSmlZYm9xQlNUN3c2NVB3NjVUZTIvZVhVZ0Z4ZzNRdXM5bk1WeWMvWk1ia1JXVG5ueUw5d2xIbVRGMUdTV1VCNXd2VDhmYnc0K3VVbmR5eDVnbW54MGVHeE5PYXNwUHErbktLeW5MeDh3N0N5OTNIdGs3d3ZvM2ZKZEFuMU9HNEhaLy9yOVB6elVwWXdtM0xIK3kxMzNwakI3OSsvUi82L0RyYk9sb3htZ3dPSlVGNmNpcm5FR2R5anpsTlNIUTlvOGxBOHFUNWJBMTZIQUNOV3N1RHQzeS96eGwzZTlMVGRHQ0E4dXBpeXFvdnMycnVac3htTXlmUDdYT291YWx5VWZIUXJmOWdHOGtHYTczTzY3UDhBaGlOQmd3cXZkTVJaMjhQdjBGNVRXUEJ4SGlWWXRCMHpWd2JKZVU2K3FWUkQvK2RBditmdmZzT2orbzRGei8rM2I3cXZYY2hCRWhJVk5GN054Z2JZeWRnN0NSMjdEaTJrempKenluWGlkTnpjMVB1VGVJNDEvYU40NFliYm1Cc2pDbW05eWFRaEVCSVFrS29JNFI2Mi9yN1k2V1YxcEpBQ0lsVmVUL1A0OGQ3enM2Wk15dEdzTytabVhlT2xEaWVIKzBMUDV4cyt3ZFZPSThrYUJrY0JrSnlFeUhFN1JmbkRmOWFDbVVOY0xHNjY3MnJlMHNCSE41MXcySTljdXpzTGd5bUZwYlB2QjhQVnkvMm5Oek1tSmlKYkR1OGdmSHhNeGdiTjRVM1Avc2JLWW56dTd3K05DQUt0VXBENmRYTDVKZGtFUlBxR094NHVIamg3ZUhYNlRxbFV0VmxmVmFzbUMzbUx0OXpLR2V4OU9EVHRjc3Z5V3B0Yi9STlhSZnNGOEczN3ZuWkRjdTk5c2xmT3AzVHFIczJ0N3JGMkV4ZTBmbE81MTMxN2c1N2NYYm5pK01iOGZId0p6WjhERmFyaFEwN1hpQy81QUl4b2FNY3luVU1PTUUyc3YzVzU4OTFXMjl1NFM4N25YdjRycDhRRWRSWGp6d0dOZ2s2Ulk5WnJGQlNiM3V0VkVnbTFadHh2QlQrZE53MnJiYU5ueDRlSFFlTG81elhMdUZJZ2hnaGhCallndDFzLzgwTTY5dDZEL2RCSGRYMWxadzh0NDlWOHg5dVRSNjBsUEpyUmV3NnZwR3EycXVzVy9ZVXJubzM0aUlTMlhIa2ZaSkdUdTFVaDBxcDR2djMvd0c5enBYUERyN055amt6TUpxTW1FekdYclVwTGZzSWFkbEhidldqT2JCYXJSeE8ydzdBL3RUUG1EbCsyWUFLbktwcUszaHY1NHVkemtlSGp1TCtwZCs1N3JWSE0zYVJWM3llTlV1ZVFLVlVFUitWVEZUSVNEN2R2NTdIVmorTFh1dlM3YlZoZ1RFOHV1cVpUdWUzSEhnTHZjNlZSVk5XZDNyUDN6dTRCNTlvYUpDZ1UvUlljYjB0OEFTSWtNeTFQZEpvZ3VkUHdjNEN4L05MbytHN0U4RkZmZ09GRUVLSUllRmE3UlZHUjQ4bklXWWlBQzQ2VjlZdStRNHZmdmdibGt5N0Q5ZlcvUzhYcE56RHFmUDd1d3drRzVycUtLOHNJcjhrQzRPeGhkM0hON0ZwOXlzM25CTGFuWVRZU1YwR08xOW1OQmw0OGNQZmRQbmVxbmtQMjE5YkxCWStQL1F1SlJVRlRFOWV6T1d5WEY3NzVNOUVCc2N4WTl4U1JrYU01ZGxIWG5EcUE5eWVqcVorMmJuOFZIWWUrNUNFbUltTWlocG5QNzkwK2hwZTNmd24zdC94SXV2dWVLcmI2YkE2clo3UWdNNGpDVHF0SGhldGE1ZnZEU2Z5bFZmMFdHRmQrK3R3RCtlMVk3Qkl1d0ovT0FxVnplM252SFh3ZEFwTWw2eTBRZ2doeEpBU0d6cUdLV01kcDgwcWxVb2VXLzF6aDRRN3dYN2hySmkxam1ObmR6dVVmZW5EMzNLbHlyWUd4OTNGbHRRbTFEK0tFUCtvbTFvNzJaRk9vKzl5T3U2WEdZd3QzYjdYbGhIM2Nsa3VYeHpmU0ZGNUhsTVM1N040NnIwQTVCWm1zaTkxQ3h1Mi95OUJmdUhNbjN3MzhaRkp2V3F2czZUbEhPWFRmZXNKOVkvaTdnNUJOdGordk82Yy9TQWY3MzJOdHo5L2pxOHNldHorQUVIMG5BU2Rvc2NLTzZ6bmpKQ2dzMXN0Wm5qcERIeDYwZkg4dEZCYjZuZlBHeWQ2RTBJSUljUVEwVEhnUEpMK0JScTFGcVZTeVpuc3c3aDBDQ2FuSlMxQ3E5VVRGaENObDd1dlF4MXRpWVJlMmZ6SExrY1JUV1pUbC9kT3l6N0MyWXNuZXRWdXE5WEtsYW9TY2d2UGN2YmlDY29yaTlEclhGazUrMnRNR0QzVFhpNHVJcEc0aUVSeUxwL2xpK01mc1dINy94SVJOSUlGS2F1SUNobnBVR2ZwMWN2ODl1WEhlM1QvbmdUTGZXSDNpWTg1ZUdZYm9RRlJyRjM2blM3WGppYVBuRXB0UXhXN1Qzek0vMjM4SGQ5ZS9Rc0pQRytTQkoyaXh6cU9kRVpJRXFFdW5hK0UzeCtCOHNiMmMyNGFXNHIzSlRlMzFsNElJWVFRUTB6TzVYUXFhOHF4V3EyNHVYaXdzTVBVMS9Halp0encrcVhUMStEckdkRHAvQ2Y3MTNkWmZrUjRBdFBITGJsaHZVYWpnWGUzLzlQaDNJYnQvMHRPNi9Za2dUNmhMSjU2THhOSHorNjBGMmlia1pGakdSR2VRR3JXQWZhYy9JU3RoOTdoMjZ0LzRaQmgzTThyaUpWenZuYkQ5bXc5K000TnkvUVZGNTBiQ2JHVHVIdnVROWROVmpSci9ETGNYRHhvYktxWGdMTVhGRlpKenloNjZQdTdJZk9xN2ZVL0ZrTEM3WGtBTldqOEt3M2V2K0I0Ymx3Zy9IUUtCTG82cDAxQ2lMNzMrU1g0bitNd0lRaitNdGZaclJGQzlJWEhIMytjWDM3ckpXYzNZMEM1V2wxR1h0RjVZc1BIM0hUQ202YVdScHBiR3ZIeGJOK1QxR0t4WUxGYWhzMFdJZjNwdHk4L3pwTlBQb20vdno4QkFRRm9ORDNMN090TThxY3VlcXpqOUZyWm83TmRkUXY4NHFCdGxMT05SZ25mU29aNzRtMnAySVVRUWdnaEJoTi83K0JlWjFkMTBibmlvbk44NHE1VUtsRWkreW9QVnhKMGloNXBNdG4ybVFUdzBrblcxVGJaVmZEc0FialdJVmxRbkRjOE93UENlN2ZtWHdnaGhCQkNpQ0ZGUWdmUkkza2RObUdPbENSQ0FHek5nNytlZER5M1pyUnRoRk1JSVlRUVFnaGhJMEduNkpITHNsMktuZEVDejZmYWdzNDJXaFU4TXhWbWh6dXZYVUlJSVlUb25kaW9rVGN1Sk1RQUVSNWkyL1BUbWZ1aDNpd0pPa1dQRkVubVdzQzI1K2F6QnlDbnF2MWNvQ3Y4WVE1RUQrT2ZpeEJDQ0RHWU5iVTBVbFpaUkxDZlBEMFdBMXZwMWNzMEc1cWMzWXliSnF0NVJZOTBUQ0kwWEtmWG5xdUV4N1k3QnB6akErRmZTeVhnRkVJSUlRYXo4TEF3eWlzTG5kME1JVzZvckxJUVB6OWZGQW9GS3BWcTBJeDJTdEFwZXNSaGV1MHdETEEreVlVZjdvYWFsdlp6YTBmRG4rZUMrOERQVWkyRUVFS0k2MGlaT3BuODhreG5OME9JRzdwWW5NR0l1RmlVU2lVYWpVYUNUakYwV0t4UVVtOTdyVlJBNkREYUQ5ZUtiZjNtUDFMQjNMcWpyVjRGdjU4Rmp5YmJmaDVDQ0NHRUdOeVNrcEp3OWRKd0xITzNzNXNpUkxjT3ArOUVvVE1SRVJHQldxMUdxOVdpVkE2T2NHNXd0Rkk0VlVtOUxmQUUyellnd3lYUU1sdmhQNC9BNXR6MmN5RnU4T0lTbUJicXZIWUpJWVFRb3UrdGUrQitpcXR5T0pheHk5bE5FYUtUSStrN0tiNld6Y3haTTFDcjFiaTd1NlBSREo3cGRwSklTTnpRNVdHWVJLakZETDg4Q0tmSzI4L0YrOEJmNW9IYjRQbjlGa0lJSVVRUEtCUUsxR28xRHovNklHK3VmNXVOZS9PSUNVa2cyQytDRVA5SVp6ZFBERk9sVnk5VFZsbkl4ZUt6S0hVbVpzK2Zqa3Fsd3MzTkRXOXZiOVJxOWFDWlhpdEJwN2loamttRWhzTjJLZlZHK09rK3VIQ3QvZHpFSU51VVdxM0tlZTBTUWdnaFJQOVJLcFhvZERyV3JQMEtKMDZjSU90Y0trY3p0NlBUdWxKVWVzblp6UlBEVEhoSU5NMkdSdno5L1lnZEZXT2ZVdXZpNG9LdnJ5ODZuVzdRVEswRkNUcEZEM1RjTGlWeWlJOTBWamJEai9aQVlZZlB2REFTZmpwMStFd3JGa0lJSVlZcnRWcU5oNGNITTJiTUlERXhrZnI2ZWt3bUV4YUxCYXZWNnV6bWlXRklvVkNnVkNydFUycTl2THpRNi9XbzFZTXJqQnRjclJWTzRUQzlkZ2lQZEJiWDJ3TE9pZzViSDMxMUZEdzJ6bmx0RWtJSUljVHRwVmFyY1hWMVJhdlY0dTN0amNGZ3dHZzBZamFiSmZBVXQxWGJ0aWdhalFhdFZvdEdvMEd0VmcrcUVjNDJFblNLRytvNHZUYkd5M250NkUrNTFmQ1R2VkJyYUQvMzFFUzRLODU1YlJKQ0NDR0VjN1J0UjZGV3E5SHI5Vml0VmdrNGhWTW9GSXBPL3cxR0VuU0s2Mm93dGdkaW5scHdHWUk5NXV4VitJOTkwR3kySFNzVjhQTnBNRGZDdWUwU1FnZ2hoUE1NNWkvNFFndzBRekNFRUgycDQzck9FSGZudGFPL3BGZllrZ1laTGJaampSTCtjN1l0Y1pBUVFnZ2hoQkRpMWtuUUthNnJwTDc5ZGRnUUN6clBWY0l6KzlzRFRnOHQvSEVPalBKMWJydUVFRUlJSVlRWVNpVG9GTmRWUEVTRHpyd2ErTWsrMjM2Y1lOdDc4KzhMSUdxSVorY1ZRZ2doaEJEaWRodDhxWS9FYmRWeHBETjBpR1N1TGFpRnAvZEFzOGwyckZmRFgrWkp3Q21FRUVJSUlVUi9rS0JUWEpkRDBPbm12SGIwbGFKNitIOTdvSzQxT1pKT0JYK2VDL0Urem0yWEVFSUlJWVFRUTVVRW5lSzZITlowRHZLUnppdU44UDkyUTAyTDdWaWpoUCthQXdsK3ptMlhFRUlJSVlRUVE1a0VuYUpiUmd0Y2E3YTkxaWpCVytmYzl0eUt5bWJiQ0dmYjUxRzNacWxORG5CdXU0UVFRZ2doaEJqcUpPZ1UzU3Jzc0YxSzVDQmU3MWpkWWh2aExHdXdIU3NWOEp1WnNpMktFRUlJSVlRUXQ0TmtyeFhkR2dyYnBiU1k0Y2Q3MjdQd0tvQmZ6WUNwSVU1dGxoQkM5RXA2ZWpvblQ2UlNWRmlJaTk2Tmk1ZXluZDBrY1l0aW8wYlMxTkpJUkVRNGsxTW1NWGJzV0JRS0JRcUZ3dGxOdTYya2I5ODg2VHRpTUpHZ1UzU3J1TU5JWitnZ0REcXR3TzhPUTM1Tis3bWZUSVdaWVU1cmtoQkM5TnI2MTkra3FkWkNaTUFveHM5WVJMQmZ1TE9iSlBwSVdXVVI1WldGSE54MWd0U1RaMWozNEZyVWFqVks1ZkNZa0xiKzlUZHBxakVUR1NoOSsyYlorODRYSjBnOWVacDFEOTQvclBxT0dEeWtSNHB1RGZZa1F2OUtnNk9sN2NmZlNvYkZVYzVyanhCQzlOWkx6LzhiTDFVRUsyZCtnM0h4MCtWTCtSQVQ3QmZPdVBqcHJKcnpDRjdLTUY1KzRUV2FtcG93bTgzT2JscS9zL2Z0V1E5SjMrNEZlOStaK3doZXl2QmgxWGZFNENKQnAraldZTjR1WlZzK2ZIQ2gvWGhwTkt3WjdiejJDQ0ZFYjYxLy9VMUN2T0pJU1pqbjdLYUkyMkJxMGtKQ2ZPSjRhLzA3MU5mWEQrbmc0WTNYM3lURWE0VDA3VDR5TldraG9jT2s3NGpCUjRKTzBhM2lqa0huSUJycFRLdUF2NTVzUDA0T2dLZFRuTmNlSVlUb3JmVDBkQnByTEtRa3lwZnk0V1RhMklVWUd1REVpUk8wdExSZ3NWaWMzYVErbDU2V1RsTzFtWlRFK2M1dXlwQXlkUmowSFRFNFNkQXB1bVN4MnZhMUJOdDJLUUV1em0xUFR4WFZ3eThPMk5vUHRnUkl2NXRseTFncmhCQ0R6Y25qcVVRRnhqdTdHY0lKWWtNVE9IYzJpOXJhMmlFNVluWHlSQ3BSUWFPYzNZd2hhYWozSFRFNFNkQXB1dVF3eWpsSWtnalZ0TUJQOTBLanlYYnNyb0UvelFVM2pYUGJKWVFRdlZWWVZFaVFYNFN6bXlHY0lOZ3Znb3FLQ3VycTZqQ1pURml0Vm1jM3FVOUozKzQvUTczdmlNRkpnazdScGNFV2RCb3Q4TXgrS084d092dUhPUkE4eU5haUNpRkVSeTQ2VjBtc01reUYrRWVpMCtveEdvMFlESVloRnpoSTMrNC9RNzN2aU1GSmdrN1JwZEpCdGtmbkg0NUNkbFg3OFRQVElNSFBlZTBSUW9pK2tGZVE0K3dtOUVyWjFVS2FXaHE3ZksrdXNZYkxaYmw5OWtXNHFibWhUK29aaUlwS0N6Q2J6UmdNaGlHM05tK3c5dTNCWWlqM0hURTRTZEFwdWpTWVJqcmZ5NElEUmUzSFgwK0VPZkx3VkFnaG5PYkQzUyt6YWMrclhiNTNQaStWMXovOWI0d21RN2ZYVjlkVjhwZjFUMU5XMmY2WCs2RXoyemw0WnB0RHVZcXFVdjd5NXRNVWxsM3NkVnRmK3ZDM3BHWWR2RzRaaThWQytiWGlUdWViV2hxcHFhL3E4ci91Z3U2YlpiVmFaWXJrRUxMMTBMdTg4TUd2KzZ4L1hJLzBIVEdRcUozZEFERXdGZGUxdng3SVFXZDJGYnlTMFg2OElOSVdkQW9oaExBeG1vd2NTZDlCUnU1eGF1b3JVYXMwaEFmRnNtN1o5L3JsZnBYVjVWeXJ1Y0xVeEFXOXJxT2dOQnVMeFV5QVQ0ajluTVZxNGVTNXZjeElYbUxmK0Q2ditEdzZqWjdRd09oT2RaUmZLOFpnYkhFNDUrc1pnTUhZUW4xVHJmMWNZM005VjZ2TEtDelBzNS96OGZESDNkWFRmbnpnOUZZT3BXMW43ZEx2RUJ2V3Z2L1c3dU9iT0pWMW9NdlBNR24wYkZiTWZ1QW1QN25vcWZQNXAvbmdpLy9yOHIzLzk4Q2ZIZjc4akNZakIwNXZKU1AzR0ExTnRYaTUrNUdTT0krVWhIa29GSTZaQm1zYnF0bDFmQ081aFprWVRRYUMvU09ZTjJrbHNXRmpPdDBuTGZzSVI4L3Vvcks2REwzV2xZVFlTU3hJV1lWV28rdXlYUm01eHpsNWJoOVR4eTdnYW5WWnQ1OU5wOUVUNkJ2YWt4K0RFSU9HQkoyaVN3N1Rhd2ZvZGluMVJ2akZ3ZlpNdFRGZThKTXB6bTJURUVJTUpDMkdadFovOWxmS0tnc1pIVDJCY2ZIVE1SaWJLYWtvNkxkN25zdFBCV0JrWkZLdjY4aTZkQVpmcjBBdUZtWUM0T251UzBMTVJQYWMzTXlsa2d2a0ZHWndxVFNiMnZvcXpCWXovLzc0dit6WGVydjdzV2JKRTN5eTd3M0tLZ3Z0NTYxV0t5dm5mSTJhK210a1htemZWNnV4dVo2TTNHUGtYTFk5d2F5dXU4ckNLYXVabHJUUVhtYkd1Q1hrbDJTeFlmdi9zbTdaOTRnT3RXVVV0bUlseURlTXUrYys1TkQrVFh1N0h1WHRMUm1wNnF5NWRhUncwcGc1dU9nY0V6aDBEUHFzVmlzZmZQRVN1WVdaSk1WTkljQW5sSE41cDloMitEMmFtaHVZTytsT2U5bjZ4bHBlM2Z3bm1nMk5UQmcxQzYxR3grbXNnN3o5K1Q5NDRJN3ZPenh3T0hobUc3dFBmRXhFMEFqbVRMeVRrb3BMSE0vY3c1V3FFcjYyL0FlZGd0bXIxV1Y4ZHZCdDFDbzFxVmtIdXgxZE41b01oQVZFODhpcS83amxuMUhiNXhkaUlKQ2dVM1NwcEhXSmpGSUJRYTdPYlV0M2ZuY1lLcHRzci9WcStQMXNVTXVFY1NHRXNQdnM0TnRVVkpYd3dCMVBkVGxTMHgvU2NvNEE4T0tIdjNFNDcrc1p3TGZ2L2NVTnIyOXFhZVJpMFRtVVNxVjlpdTdZdUNtc21MV09BSjhRenVXZllsVDBlTnhkdmRoMWZCTXBDZlB3OHdxeVgrK2l0d1VnMzdyblovWnpIKzk1alV1bDJjUkhKdVBtNHNHOFNTdnQ3ejMzN3MrWW5yU1lLV1BuZDlsdUFJMWF5NW9sVC9MNnAzK2h1Q0xmSG5SVzFWM0Z4ek9BWUgvSExLeHFsYVJONzIvTkJsdlFPWHZDY2p6ZHZMc3RsM254SkxtRm1jeWVzSno1ays4Q2JIdFovbXZqN3ptVXRvMUpZK2JZUjBYM25mcVUyb1lxSGx6K0EzdUFtUnczbFpjKytpMWZIUHVJeDFiL0hJQ2ErbXZzTy9VcDBTSHhQTGo4Qi9hUjk0LzN2azU2emxHeUM5SVpGVDNPM29icXVrcmUzZlpQVENZamZ0NUJQTERzS1R6ZGZSemEyV0pvNXBOOWI1QlhmSjc1S1hmMzBVOUppSUZEZ2s3UnlaWEc5dEhESU5lQnVjZmxoaXc0VmQ1Ky9QTnBBemM0RmtJTUxRUHg3OFN1bEZVV2NmYmlDV1pQV0g3YkFzNUxKZGxjcTduQ2xNVDVoUGhIMnM4Zk83c2JpNlZuK3dXZXVYQVlGNzBiMzEvN0IvdVgrVFozem5vUUx3OC9QTjI4YVdwdVFLdlJNWFBjVXZhbGJtRkJ5aXJjWERwUHpUbWE4UVhuOGxONWFPV1B1RnlXeTRXQ05JZjMyMFk2UzY3YVJuL3JHcW81ZS9FNFpaV0ZURTllVEpCdkdHREx0dnJZNm1kUktWV0E3ZWQ3cWVRQ0N5YXY2blJQcFVKSlhWTU5WcXUxMDRpWDZCdHRheUpkZE5mL3gvOU05bUhVS2pYVGt4ZmJ6Mm5VR2xJUzVySHR5SHZrRkdZd1lkUk1UR1lUR1JlUEV4WVk0ekNpNmVjZFJIeGtNdWN2bmVaYWJRVytuZ0ZrNUI3SGJERXpZOXhTaHo0Nkkza0o2VGxIV3grTTJJTE95cG9ydlBuWjMzRFJ1L0hkTmIvamszMXY4TXJtUDdKcTNzUEV0TjZuc093aW0vZS9nZFZpNFp0My85UmhXcmtRUTRVRW5hS1RzZzZKQUlNRzRKWWo1eXJoMVE3ck9PK0tnK215OUVFSWNadDR0YzdjYXpRNnR4MDNjamIzT0FBVFI4OEdvTm5RaEFJRk9xMiszKzU1T0cwNzdpNmVMSnA2TDJwVisxZU1RMm5iQ2ZCMi9DSjk2dngrWWtKSE80d1NHazBHanFUdklIbmtOT29hYSt6blBkMjhVU2dVUkFTUHNKOUx6em5LNk9nSldLd1dUbDg0eEl4eFN6c0ZuWGxGNTlsNTdDTld6WHVZMElBb2pDWUQvdDdCRG1WVVNoVnVMcDcyOHhlTE11M0hTb1dTN0lKMGU5a0FuMUI4UFAwcHZuS0o5M2UraUl2T2pZbWpaM1g2T1FUN1JYQXE2d0QvOWRyM1VDaVVyRjN5cEQzQUVIMmpxYVVCcFVLSlJxM3R0b3pWYXVWeVdTN0IvcEhvdFM0TzcwV0dqQVNncEtLQUNhTm1VbDVaaE1IWVFrem9xRTcxUklhTTVQeWwwNVJXRk9EckdjRGwwaHdVQ2dWUklmRU81UUo5UTNIUnVkcW5yNXZNSnQ3NS9CKzQ2dDE1Y1BrUGNOVzdjZit5NzdIdDhBYmUzUHAzeG81SVFhVlNrNTV6bEltalpyRjQybjNkcmdjVllyQ1RvRk4wMGpIb0hHajdYTllhNEpkZldzZjU1SGpudGtrSU1ieW9Xd2V1cXJ0UHZqb2dGRjNKdzhQVmk2YVdCdDdiOFlKOWZXTjRVQ3dyWmoxZ0g4SHJLMlZYQzhrdHltVFJsTlVPQWFmUlpLU3lwcHl4STFJY3lxZm5IbVBQeWMzY01mTitKb3lhQ2RpeXhMcm8zYWlvTHVXNWQ1K3hsMTIzN0hzY1NyTmxycDJTdUlDSW9CSGtsMlR4d0IxUGRkdWVxdHFyZkxqN1phWWxMU0lwenJiZ1B5cGtKRkd0d1VhYlUrZjNFeHMyeGo2OU5pUDNHREdobzVtV3RKQ2EraW8yN0hqQlhuYngxSHRKU1p6UHh0My94bVEyY2YvUzc5aW44M2EwYk9aYVJrWW0wV3l3clFFSjhvdm9WRWJjbXVhV1JyUmFQZFYxbGFoVWF0ejBIcDFHeHVzYWF6Q1pqZmg0K0hlNjN0dkR0cTlhVFYwbEFOZHFyN1NlNzc1c2RZZXlIcTVlYU5TZHAxRjd1dnRTV1cyYmlxVldxYmwzNGJmdzl2REh0YldmcUZWcWtrWk9wZWhLSG1jdm5nREEzenVZcUpCNGpDYURCSjFpeUpLZ1UzUlNQa0JIT3EzQWJ3NUJkV3N5UWxuSEtZUndwdklHdUZRRDBWN09ia25YcW1vclVDaVV2THY5bnlURVRHSkc4aEpLS3k5ekxHTVg2N2Y4bFNmdSs1VkRoczlidGVQWWg3anEzWmswWmc1bGxVVUUrOW4ycnJwVWVnR3IxVXIwbDBhUXZyYjhCMnc5OUM2ZjduK1Rvdkk4N3BoNVB6cXRubS9jK1RTZzRQa05QMmQreXQyTWlocVB5V3drSWlpT1UrZjNVOWRRVGRhbDB5aFFjT1ZhTVFXbHR2MGUwN0tQNEtwM0o5Z3ZndWpRZUxJdW5hYTVwWkhVOHdkSVBXL0xNTHQ4MWpvdWwrWjB5amk3N2NoN2JEdnlYcWZQNU9sSFE0bGVBQUFnQUVsRVFWVG16WSsrOXQ4QS9Hdmpmd0syb09HclM1NmdxYVVCdmM2MTJ5eWt2bDZCdUxsNDNuRDZwK2lkWmtNanpTMk4vR09EYloybFdxVm1SSGdpaTZiZWk1OVhvSzFNNnhSYzNaZEdPY0dXSVJiQVlHcTVZVm50bDhvMnRUUjIrN3VqMTdwZ01odXhXQ3dvbFVwQy9DTzVWbk9GQ3dWbnVGUnlnZHpDVEZvTVRZeUlTR1RSbEhzeG1ZMmN1WENJemZ0ZXgyd3g0K1BoVDZCdkdQN2V3WGg1K0RFaUxBRWZ6ODZCc0JDRGpRU2RvcFB5RGx0SERhU1J6bmZQUTFwRis3R3M0eFJDT0pPWERuNTlDUDQ4RHdJSDROOUZMY1ptRE1ZVzdwaXhscFRFZVFDTWpVdkIzY1dMbmNjKzVNUzV2ZmJFS3JmcVFrRWFsMG91c0hMMjE3aGFYY1lybS85SThzaHBMSjk1UDJrWER1T2ljeU04TU5iaEdyVkt3NzBMSHNYWE01Q0RaejdueXJYaTFpbUk3ZnQwNmJXdWVMVW1YRm1RY2pmbld6UGphdFE2UXZ3anlieDRFcFBGQkVCT1lRWnFwZTFyVFhSb1BBbXhrd2p5dFFXK0ZxdUZkN2YvRTUxR3o5SVphMWc4N1Q3N1BWNzQ0TmRNUzFwb240Wjgrc0lod2dKc1c3QW9GQXA3ZXpxdXpWUXBWYXpmOHRjYi9seVdUVjlqSDBFVmZXdHl3bHpHanBpQ1dxMmhvYW1XM010bnVWQ1F4dVd5WEI1Yi9YTzgzSDN0NjRpVmlzNVBwOXYrUE52K2I3NWVXUnpMV2l4bSs3bnJsZDI0K3hWeUM4L1NiR2hDcTlFUkhUS0toVlB1WVV6MEJGejBibXcvOGo1ZTdyN2N2K3k3dEJpYXlTcytUMEZwTnBmTGNza3RQSXRDb2VUNzkvL2hWbjVNUWd3WUVuU0tUaHpXZEE2UUwxSjVOZkJhaDNXYzk0eVVkWnhDQ09jYUh3aG5yOENqMitDcFNaRGdON0QyTlZZcWxDZ1ZTaVo4YWMzaCtQanA3RHoySVVVZDlxVzhWVjV1dm9RRnhqQisxQXdVQ2dXcjV6L0Nsb052VVh3bG41cjZTaVluek9zMDlSRnNYOHdYcE55Tmw3c3ZCYVhaTkRUWDhmNFhMd0cyOVoySDByYVJsbk9FaEpoSlRCb3oyMzdkdVBocGpJdWZCdGltUFA1anc4KzViK0ZqOWhFdWdFc2xGekJiekV3Y1BZdks2bktzVml2QmZoR2N6MCtscWJuOUh6cURxWVhDOGp5VUNsdUNJQVVLYWh1cnIvdDUvYnlDZVBJcnYrYkZEMy9EbXNWUGRCckZQWDNoRU51UHZFOWtjTnhOL2lSRlQ0MktHdWR3UENWeFB2dFR0N0wzMUNjY3pmaUNwZE8vaXFaMXFtcUxzYm5UOVcxN3VPbzB0cEhOdG1tdGJhT1pqbVdiTzVYdHFsemJ2WFFhUFFxRmdsRlI0d2p4anlROGFBU2hBVkgySkZSdFNpb0sydHVoMVRNbVpnSmpZaVlBdHZXZ2RRM1ZYU2JIRW1Jd2txQlRkRkkrd05aMEdpMjI3VkhhZHBvYTZRUGZIbmZkUzRRUW90OTVhdUdWWmZEZkorQ1B4L3ErZnFVQ1ltOWNyRnR1THA2WXpOY2MxbGNDNkhXdUtCVktqT2ErVzVRYTdCL0IvVXUvYXg4SkdodVhRckIvQks5OThoZkFGaEJjejZReHM1azBaamIxamJWRUJObVNCUldXNWVMbkZVU2diNWg5VGQzTnFLbS94dm44VkNhT25rVlpaU0Y2blN1ZTdqNlVWUlpTM3lGSmtkbHNvcWEra3VLSzlwK1RUMHNBQ1RFVHU2MWJvVkRnN3gxTWZHUXloOUsyTXpJeXlmN1pXd3pOSEU3ZlFVTHNwRTVicWZSR1RRdHN6WVRqZFZCdmJzOXBNSmpkYXQvdVRrcmlQUGFlK29RclZTVUFlTHI1b0ZBb3FLbS8xcWxzMi9wTTM5WUhGVjd1dmtEN0dzK3V5clk5MVBEeThLTzBvc0EraGZiTFpkdnFUQnd4bWR6Q1RON2ErdmN1MjJzeUd5bStrbTlmMjlsUmJOZ1kxaXg1NHNZZldvaEJRb0pPNGNCSysvUmFwUUlDQnNCSTUrdG5vYkRPOWxxamhGL1BsSFdjUW9pQndWMXIrenVwc2hseXFpQy9HZ3lXdnFsYkFSemUxZnZyd3dLaXFhd3BwN0xtaXNNSVlFMzlOU3hXQzk3dU54L0lYWS9ybHhMcVZOZFYwdFRTd1BUa3hUME9HdDFkUGUxN2FCN0wyTVhvNkFra2o1emFxZHpmMzNtR2x0WWtQZGJXUjVJdmIvcFArOVRHSHo3d0o1TGlwckwzMUtjVWxlZHhMdThVc2FHMjdMR0xwOTdyVU5kejcvNk01TGhwdlpvR3UzREtQZnpmUjcvamFNWVhURTllak5WcTVkTURiMkl5R1ZnMmZjMU4xOWNWdlJyR0JVSmtDSmdVN1E5Z0I3TmI3ZHZkYVJzMTFLcHRvNVlhdFlaQTN6QktLaTVoTkJrZEV2OWNMczhGSUNyWWxsZ3ExRDhLaFVKaFh5UGMwZVh5WEpRS0plR3REMFRDQXFJcEtzK2orRXErUTBibHE5VmxOTFUwa0R4eW12MWNpSDhrOXk1NHRNdjI3anF4Q1E5WDd5NGZ5cmk1OU4xNmF5RUdBZ2s2aFlPclRlMVBVUU5kNldiRnd1MlRYUVh2WjdVZlB6WnU0RXo1RlVLSU5uNTY4QXVCYVgyOHZkN2hXN2cyT1g0YTZibkgySis2aFZYekhyYVB4QjFLMnc3QW1PdU01TjJxeXBvcmZMejNOZnk5ZzVrMzZkYldqVFlibWlpdkxITElPbnYzM0cvWTErQTFOTld5ZWQ4YkxKdStCbmRYVzFZbnRVcURqNmMvWTZJbnNPM0llNVJYRnJGMjZYZEl5ejdDNGZRZER2WFhOVlJ6OE16bm5NcmE3M0ErTVhZeWN5YXU2TlNleHVaNkRxZnRZTkhVMWZoN0I3TWc1UjYrT1A0UmJpNmVGSlpmNUh4K0t2Y3YvVzZmSlduU3FXQ2NQd1FFZ0taenN0UkI2MWI2TmtCRFU1M0QxRk9yMWNxK1U1OENNREl5eVg0K2FjUVV2amkra1pQbjl0cjM2alNhakp6STNJT0htemNqSWhJQmNORzdFUmVlU0c1UkpzVlhMaEVXYUZ2WFcxbGRUblpCR3FPang5c2ZySXdkTVlWalozZHpLSDA3YTRLZTZQUzdOWDdVRFB2OTNWdzhpSTlLeG1RMnNlWEFXd0NzbXZlUXZieVh1eS94VWNua2wxemdkTlpCRnFTczZ0WEl2aEFEblFTZHdzRkFXcy81NVdtMWlmNndhdVIxTHhGQ0NORXFObXdNaWJHVHljZzlUbjFUTFZIQkl5a3F6eU8zS0pQUjBlTVpIVzNiYjhwb01yTGo2QWZNR3IvTVBzWHdWbFJXbC9QbTFyOWpzVnI0eXFKdmQ3bXRSRTgxTnRmeHhwYi9JU1owTkJGQkl6Q2FXbWd4Tmp2c2VkazI5VEVpT001aFJCZGcwZFI3ZWVtajM2TFY2SWtORzBOOVV5MitYa0VPWlQ3WStSSmo0NlowQ3NMZHZ6VFNaRGFidUZSeWdjUHBPOUJwWFZnMGRUVUEwNU1YVVZaNW1ZLzN2Z2JBUGZPL1NWeHJJQ1A2enovZit3VWpJaElKOUFuRmFES1FXM2lXOG12RnhJYU5ZWHg4ZTlDWGtqaVB0SndqZkhGOEl4VlZwZmg2QlhJdTd4UlhxOHRZcy9nSmgrbm5pNmJlUzBGWkRtOS8vaHdUUjg5R3BWSnpPdXNnV28yZVJSMUd5TU1Db3hrWFA1MjA3Q084dGZVNVlzSkdVM3dsbndzRmFVeFBYdHhwTzZLR3BqcmUzL2tTcFZjdmM5ZmNyM2Y1ZVpRS0pXV1ZoYnp3d2ErWWxyU0lXZVB2a08xVHhKQWlRYWR3TUpDMlMza2xIVXBiMjZOUndzK21PWC9rVlFnaEJwTlY4eDhtd0NlRU05bUhLU2pKeHN2ZGwzbVRWakp6L0RMNzZFeFRjejM1SlZsa1hUck5taVZQRWg0WTArdjc1UlNlWmRQdVYwQ2g0SUZsVHhIZzAvdWhYN1BGekJmSE5oSVdHTU84U1N2WmRXSVRCbU1MUnpKMmtoQTdxVk9BMlpXNnhtcE1aaU1tczVIM2Q3N0UwdWxmSlNMSWNUV2hTcVhHMjkydjAvbU9ybGFYVWQ5VVMwN2hXY2FPU0dIWmpMVUExTlJYY1RSakorZnlUdUh0NFVkOVl3MjdUM3lNMFdSZ2ZQeU1McE1uaWI2Uk5ISXF1WVZueVM1SUEyeHJiSmRNK3dwVEV1YzcvTncxYWkxZlgvSC8ySG5zSTdJS3ptQXlHUW54aitTQlpVOFJHejdHb2M0QW54QWV1dk5IN0R6MkVjY3o5NkJXcVlrSkhjMmlxZmQyR24xY09mdHIrSGo0azVwMWtNdGxPZmg0Qm5ESGpMVk1UcGpyVU81Q1FScGJEcnlGUnEzbG0zZjl4R0dkcjlIVXZxNDZLbVFrMzc3M0Z4eEozOG4rMU05SXp6bkdzaGxyN0ErSGhCanNKT2dVRHNvR1NCS2g3Q3I0TUx2OStQSHh6aDk1RlVLSXdVYWxWREZuNG9vdXA0bTI4WFQzNFpHN2ZzbzcyLy9KK2kxL1pjMlNKeGdSbm5EVDk5cDIrRDJPWis3QjN6dVlOVXVlN0ZGUTJKMktxbEpNWmlOQmZ1SGN2K3k3NUJXZjUwajZUdTViK0JpRjVSZDVaZk1mbVpxNGdKQ0FLRFJxTGV1V2ZZLzZ4aHBxNnE5aHRwaUlESXFqMmRESXh0MnZrQmc3bVNsakYvRFJycGQ1L3IxbmlRNFpSVlRJU0x3OC9IRFJ1bkxIakxXb1ZHcnlpczVqeFlyRmFzRnNOdG1ERXovdklLeFdLMjR1SGl5ZDlsWGlvNUs1V0hTT2pOeGpaQmVrbzlQcW1UdHBKZE9TRmxIWFVNMzJJKyt6NWNCYjdEMzVDYkhoQ1l3SVQyQmtaQkw2THZaL0ZMMjNmT2I5UFM3cjV1SmhuOUo2SThIK0VYeHR4UTl1V0U2cFZON3dkeXUzTUpQM2RyeElZdXhrVnN4K0FMM1doZjJwbjZGUjYyaG9xcVdzc3RCaFZGeWxWREZyL0RMR3hFeGs4NzdYMlhIMEEwYUVKOTdTYkFFaEJnb0pPb1dEZ1pDNTFtQzJUYXR0aytnUGQwdldlU0dFNkRjdWVqY2V2T1A3dkxYMTcrUmN6dWhWMEJrWkhJZGFwV0h1cEpXMy9DVlpxOUVSN0JmQnVtWGZRNjkxSWZYOEFXTENScE1RTzVHRTJJa0Urb1p5SW5Ndmg5SzJZVEtiSEs1MWQvSGtCK3YreUJ0Yi9nZFh2VHNyWmoyQVRxdm51MnQreDltTEo4Z3VTQ2N0K3dpTnpmWDJiUytzMXM3cGVSUUtCZC85NnU4QTJ3allVMnYvZ0VLaDRQOCsraDJWTmVYNGVRV3hhT3E5VEJnMUU1MVdENENQcHo5cmx6NUpRV2tPcDdNT2NqNC9sY0t5WEljMWhtTDRpSXRJNU1IbFB5QzJ3M1R3ekx5VFZGU1ZvbFFvQ1F1SVp0S1l1WjJ1OC9NSzVPR1ZQNmEyb1VvQ1RqRmtTTkFwSExSbHJnWG5qU3krM0dGYXJWNWxtMVlyaEJDaWYrbTBlcjYyNG9kbzFOcGVYWjhRTzRtRTJFazNMRGRsN1B3YlpvcjFjdmZsMFZYUDJLZEozalAvbXpRMjE5dmZuekJxSmhOR3pRVEFZckZnTWh1eFdxMG9GQXFVU2hWS3BaTDVLWGNUSGhockR3aFZTaFhqUms1ajNNanIvNk5pdFZydFFhampORTNibC8rdkxQbzJKck9SMElDb2J1dUlDaGxKVk1oSWxodlgwZHpTS0tPY3cxakhnQlBnaWZ0KzFhUHJGQXBGbjZ5eEZtS2drS0JUT0Noejhwck96S3V3cVVPMmNzbFdLNFFRdDg5QVNselNNZUJ6MGJ2aG91LzZIeVdsVW9sVzJibmRJeVBHOXVxK0NvWEN2dDYxSzRHK29UMnVTNnZSRGFpZnFSQkNPSXVzY0JkMlZoeUR6dHU5UjJlekNmN3phUHR4b2ovY0pkTnFoUkJDQ0NHRUdOUWs2QlIyMTc2MFI2ZnFOcWVLZlNNVHJyUk83NVZwdFVJSUlZUVFRZ3dORW5RS08yZG1yaTF0Z0kwZHN0VStuQ1RUYW9VUUlqWktOaWNlenNKRGJPdEdyemZkZDdDU3Z0Mi9obkxmRVlPVEJKM0Nyc3lKU1lUK2VnTE1yYU9zNFI1d2oveGJKSVFRTkxVMFVsWlo1T3htQ0Njb3ZYcVpaa09UczV2UmI2UnY5NStoM25mRTRDUkJwN0J6MW5ZcEI0dmg5SlgyNHgrbmdGSWV6QWtoQk9GaFlaUlhGanE3R2NJSnlpb0w4ZlB6UmFGUW9GS3BodHlJbGZUdC9qUFUrNDRZbkNUb0ZIYmxUc2hjYTdUQS82YTJIOCtMc0NVUUVrSUlBU2xUSjVOZm51bnNaZ2dudUZpY3dZaTRXSlJLSlJxTlpzZ0ZEdEszKzg5UTd6dGljSktnVTlnNVkwM251K2Vob25VR2lGWUZUMDY0UGZjVlFvakJJQ2twQ1ZjdkRjY3lkenU3S2VJMk9weStFNFhPUkVSRUJHcTFHcTFXNjdDRnpGRFEzcmQzT2JzcFE4cmg5QjFEdnUrSXdVbDZvYkM3MG1GTlorQnRXTk41cGRFV2RMYjVlaUw0NnZ2L3ZrSUlNWmlzZStCK2lxdHlPSlloWDg2SGd5UHBPeW0rbHMzTVdUTlFxOVc0dTd1ajBXaWMzYXgrWWV2YnVkSzMrNGl0NytRTWk3NGpCaCsxc3hzZ0JvN3lqb21FYnNOSTV3dW5iZE5yQVVMYzRMNzQvcituRUVJTUpncUZBclZhemNPUFBzaWI2OTltNDk0OFlrSVNDUGFMSU1RLzB0bk5FMzJrOU9wbHlpb0x1Vmg4RnFYT3hPejUwMUdwVkxpNXVlSHQ3WTFhclI1eVV5U2xiL2VOOXI2VGdVSm5IaFo5Und4T0VuUUtBT3FOWUREYlhudnArbitQenRSeVd3S2hOaytuZ0ZyRzNZVVFvaE9sVW9sT3AyUE4ycTl3NHNRSnNzNmxjalJ6T3pxdEswV2xsNXpkUEhHTHdrT2lhVFkwNHUvdlIreW9HUHUwU0JjWEYzeDlmZEhwZEVOMmVtUmIzMTU3LzFjNWZ2eTQ5TzJiTkp6N2poaDhKT2dVQUZSMEdPVU1jT25mZTFtczhMZVQ3Y2N6dzJCOFlQL2VVd2doQmpPMVdvMkhod2N6WnN3Z01UR1IrdnA2VENZVEZvc0ZxOVhxN09hSlBxQlFLRkFxbGZacGtWNWVYdWoxZXRUcW9mMVZyZTN6U3QvdXZlSGFkOFRnSXIxUkFGOEtPdnQ1UGVlbkY2RzBOV21SUmduZmtlUkJRZ2h4UTJxMUdsZFhWN1JhTGQ3ZTNoZ01Cb3hHSTJheldiNmNEM0p0VzF0b05CcTBXaTBhalFhMVdqMXNScW1rYi9mZWNPODdZdkNRb0ZNQWprbUUralBvYkRiQm14MHlwSzlMdUQxSmk0UVFZaWhvMndKQnJWYWoxK3V4V3EzeXBYeUlVQ2dVbmY0YlRxUnY5OTV3N3p0aWNKQ2dVd0J3dGFuOWRYOU9yLzB3RzZwYmJLKzlkYkJtVlAvZFN3Z2hoaUw1VWltR0t1bmJRZ3hkTXZZdWdOc3owbGxyZ0EwZHRraDVhS3h0YjA0aGhCQkNDQ0hFMENWQnB3QnV6NXJPZDg1QmMydUczR0EzV0I3YlAvY1JRZ2doaEJCQ0RCd1NkQW9BS3ZwNWV1M1ZKdGlVMDM3OGNCSW9aUWFORUVJSUlZUVFRNTRFblFKd25GNGI1TmIzOWIrV0FlYldmQUF4WHJCUTluMFdRZ2doaEJCaVdKQ2dVMUJuQUVQcnRGY3ZIYWo2ZUFTeXFBNTJkTmpqK1pHa3ZxMWZDQ0dFRUVJSU1YQkowQ242ZldydHkrblFsdlE4M2dlbWhmYjlQWVFRUWdnaGhCQURrd1Nkb2wrVENPVlV3YUhpOXVNbkp2UnQvVUlJSVlRUVFvaUJUWUpPMGE5QjUvT3A3YThuQjBPU2Y5L1dMNFFRUWdnaGhCalkxTTV1Z0hDKy9wcGVlN0lNemxXMkh6K2EzSGQxQ3lIRWNKU2VuczdKRTZrVUZSYmlvbmZqNHFWc1p6ZEozS0xZcUpFMHRUUVNFUkhPNUpSSmpCMDdGb1ZDZ1VJeHZGSzhTOSsrdmFUZmlkdE5nazdSYnlPZDc1eHZmejBuSE9LOCs2NXVJWVFZYnRhLy9pWk50UllpQTBZeGZzWWlndjNDbmQwazBVZktLb3Nvcnl6azRLNFRwSjQ4dzdvSDE2SldxMUVxaDhlRU5PbmJ6akhjKzUyNHZhUlhpWDRKT2k5Y2cvU0s5dU52ak8yYmVvVVFZamg2NmZsLzQ2V0tZT1hNYnpBdWZycDhLUjlpZ3YzQ0dSYy9uVlZ6SHNGTEdjYkxMN3hHVTFNVFpyUFoyVTNyZDlLM25XYzQ5enR4KzBuUUtSeUR6ajZhWHZ0ZVZ2dnJxU0VRNWRrMzlRb2h4SEN6L3ZVM0NmR0tJeVZobnJPYkltNkRxVWtMQ2ZHSjQ2MzE3MUJmWHora0F3RHAyd1BIY09wM3dqa2s2QlJjNmJDbU04anQxdXNyYTRBRFJlM0hhMGJmZXAxQ0NERWNwYWVuMDFoaklTVlJ2cFFQSjlQR0xzVFFBQ2RPbktDbHBRV0x4ZUxzSnZVNTZkc0R6M0RvZDhKNUpPZ2M1bW9OWUdoOW1PV2xBMVVmckIvZmtPVzRMMmR5d0szWEtZUVF3OUhKNDZsRUJjWTd1eG5DQ1dKREV6aDNOb3ZhMnRvaE9lb2tmWHRnR3VyOVRqaVBCSjNEWEY5UHJhMHp3TGI4OXVOMUNiZGVweEJDREZlRlJZVUUrVVU0dXhuQ0NZTDlJcWlvcUtDdXJnNlR5WVRWYXIzeFJZT0k5TzJCYWFqM08rRThFblFPY3c3YnBmUkJFcUdQc3NIVU9oc2p5QlZtaHQxNm5VSUlNVnk1NkZ3bHNjb3dGZUlmaVU2cngyZzBZakFZaHR5WGYrbmJBOU5RNzNmQ2VTVG9IT2F1ZGhqcDlML0ZrYzRXTTN5YzAzNjhMZ0ZrdHljaGhPaTl2SUtjR3hjYW9pcHJydERZM05EdCsrWFhpc2t2dWRCbjkydTZ6cjE2d21xMVlyYjA3WFRFb3RJQ3pHWXpCb05oeUsydkc4NTl1ei9jYXYvdGFDajNPK0U4RW5RT2M5ZWEyMS83M21MUXVUVVA2bzIyMTE0NldCSjlhL1VKSVlRWTNETHpUdkhYdDM1Q1ZlM1ZtNzcyL1owdmNqYjNlTGZ2cDJVZllmZnhUZGV0bzdxdWtyK3NmNXF5eXZic2RvZk9iT2ZnbVcwTzVTcXFTdm5MbTA5VFdIYXgyN3JlL3Z3Zm5hN3I2TlhOZitKb3hoZlhiVTl2V0sxV21lYm9aTG1GbWZ4bC9kTjh1di9OWGwzZjBGVEhuOS80SVdkelQ5ejB0Uzk4OEd0U3N3NDZ0R1hqN2xjY3lsaXRWbDc0OE5mc1Q5M2FxL1oxUmZxZDZHdHFaemRBT0pkRDBLbnZmVDBXSzJ3NDMzNThYenhvNUpHR0VFSTRoZEZrNUw5ZSs5NTF5eVNQbk1hcWVRLzFhenNxcTh0cGFLN0QzZFhybHVxcHFhK2lwcjdTNFZ4ZFF6VUdVd3VYeTNJN2xZOElHb0ZDb2FDZ05CdUx4VXlBVDRqOVBZdlZ3c2x6ZTVtUnZBU2wwdllQVlY3eGVYUWFQYUdCM1Q4dGJXNXB4R0JzNmZiOXVJaXhIRXJiVGtyQ1BMUWEzYzErUkhHVG1sb2FPWGptYzg3bnAxTGZXSU9IcXpjeFlhT1pOK2t1M0YwZDkya3ptb3djT0wyVmpOeGpORFRWNHVYdVIwcmlQRklTNXFGUVhIOU9WbE56QTUvc2V3T2pxWVV6MlljWkZ6K2R5T0M0bTJycnRab3JOQnVhY05IZjNCWUIxWFdWWEswdUk5QzNmYTJTVHFQbjdNVVR6Sm00QW4vdllNQTI2dC9RVk1lSWNFbWtJUVl1Q1RxSHVjb09henI5YmlIbzNGc0lsYTBCcklzYTdoNTVhKzBTUWdqUmV5cWxpbG5qNytqeXZiS3JsOGt0eXJ6cEw4NDNVbGxkVGszOU5ZZHp4VmZ5MEd0ZEtld2lNT3hLZE9nb2V5RFlVYzdsZEE2bGJYYzQxOXpTaU1sc1pOT2VWenVWZi9JcnYwYWoxcEoxNlF5K1hvRmNMTXdFd05QZGw0U1lpZXc1dVpsTEpSZklLY3pnVW1rMnRmVlZtQzFtL3YzeGY5bnI4SGIzWTgyU0o3cHNaMDM5TmRadithdkRPWlBGaE1IUXpQOTk5RHVIOHpGaG83bHo5b005K3Z6ZGtkR216dDcrL0RrcXE4dEppSjJFbDdzdjVkZUtTTTA2U0haQk9vK3RmdFllZUZxdFZqNzQ0aVZ5Q3pOSmlwdENnRThvNS9KT3NlM3dlelExTnpCMzBwM2Qzc05zTWJOeHp5czBHNXA0YU9XUDJYTGdMVGJ0ZVpYSDd2bDV0d0ZrUTFNZDVSMUcxZ0V1bGRxbWdkYzMxcEJYZEw2cnl4d0UrWVhqNXVMQmhZSTAxQ28xalUxMVpCZWtvMVpyaVFrZGhZZXJGK2s1eHdqd0NlRncrZzZhVzJ4cnBiWWNlQk02Qk5GZlgvN0RtdzUwTzVKK0ovcVNCSjNEWEY5TnIzM25YUHZyRlNQQVZYcVdFRUk0alZLcFpFSEszVjIrOThySGY4VEh3NS94OFRQNjlKN0hNbmR6OHR5K0x0OTc2L1BuZWxUSGo3LytWMXgwN1ZudENzcHk4UFVLWkhMQ1hHSkNSMk9sL1V2d29iVHRsRlVXY3UrQ1J4M3FjTkc1b1ZGcmFXcHA1R0xST1pSS3BUMHdIUnMzaFJXejFoSGdFOEs1L0ZPTWloNlB1NnNYdTQ1dklpVmhIbjVlUWUzMXRINVp6N3AwQm9BbVF5T1ZOZVZrWFRxRG05NkRsTVQ1V0sxV2F1b3I4ZmJ3ZDJpRHdkaENpN0VKRDFkdmZMNzBudWdidnA2QnJGM3lIWWRSemVPWmU5aDIrRDFPbk52TC9NbDNBWkI1OFNTNWhabk1uckRjZm03cTJJWDhhK1B2T1pTMmpVbGo1blFhR1FWYndMVnB6NnRjTERySHl0bGZJelFnaW5zWFBNckxILytCOVZ2LzFtMUFWMUNXdzRkZi9LdkxObS9lOTBhUFB0dFhGei9PNk9qeG5MMTRBbERZKzYrWHV5K1AzL2RMUmtXUDUxeitLZTZMZll3SjhUTTVsTGFORWVFSmpJeEljcWhIcmRiMDZINUMzQTRTR2d4ekhVYzZlenU5TnJVY0x0WGFYaXNWOEJYWmRrc0lNWVFwQjNHR3RPeUNkSW9yTG5IM3ZJZTZIRkc4Rll1bXJHYmVwSlgyWTZQSndQTWJubVhHdUNWTVMxclVvenIwV2hmMm5Qd0ViM2MvQUV3bUF4L3UraGNQM3ZGOTN0Myt2NWpNUm50WnM5bUVGU3N2Yi9xRFF4MHBDZk5ZTkhVMVp5NGN4a1h2eHZmWC9xSFRaNzF6MW9ONGVmamg2ZVpOVTNNRFdvMk9tZU9Xc2k5MUN3dFNWdUhtNG1FdjIvYUYzMlEyVWwxN2xkekNzMHhQWHN5OFNTdkpMY3hrejhuTmZPUE9wd25yTURWMzQrNVh1RlJ5Z2Nmdit4V3V0ekRTSkxwM3oveHZkcG9hbXhRM2xXMkgzK05xVmFuOTNKbnN3NmhWYXFZbkw3YWYwNmcxcENUTVk5dVI5OGdwekdEQ3FKa085UmhOUmpidmU1MXplYWVZTitrdUpveTJ2ZS9uSGNTYUpVL3k3clovc243cjMxaXorQW04UGZ3Y3JvMlBUT1pIWC90dmgzUHZiSHNlalZyTFZ4Wjl1MGVmVGF2UlUzYTFrT0lyK1R4eDM2OGNwb2VETFdpZU9Hb1d3WDdodU9oYzJYYmtQZTVkK0MxeUxtY3dNaktwejJjeENORVhKT2djeHF3NGpuVDY5WEtrYzBOVysrdEZVYjJ2UndnaEJvTzJCM1RWemRjdk45QllyVmIyblBvRVA2OGdra1pNNmZQNnRScWR3MXJHdk9MeldLd1dva05INDZwMzczRTlSZVY1OXFCelJIZ2lzZUVKMURSVThlT3YvNDlEdVIxSFA2U3dMSmRIVnYxSHB6cU1KZ05IMG5lUVBISWFkWTAxOXZPZWJ0NG9GQW9pZ2tmWXo2WG5IR1YwOUFRc1ZndW5MeHhpeHJpbERrSG5Ndy8vQTdDTkVNZUVqWEVZUVk2TFNDUWxjUjc3VTdkdy83THZBbkE0YlFjWGk4N3h3QjFQU2NEWmo3cGFpOW4yVUVMZk9scHV0VnE1WEpaTHNIOGtlcTNqbDVQSUVOczZvSktLQW9lZ3M3YStpZzA3WHFDc3NwQTVFMWN3WitKeWgrdGlRa2V4ZHVtVHZMZmpSZjYxOGZlc21QVUFpU01tMjk5WHE5U29WZTM5M1dneVVIYTFrSm5qbDkzVTc4SGUxRStKREk1RHE5RlRVMThGZ0t2ZUhZMWFnNTlYb0wxY1J1NXh2RDM4aUFnYXdhWTlyK0xqR1NCQnB4aVFKT2djeG1wYWJBbUFBTHgxdmR2ZUpML0dOdExaWnQyWVBtbWFFRUlNV09yV1FiT3l4dXVYRzJoeUN6TXByeXhpeGF3SCtueVVzeXY1eGJZbmtnMU50ZllwcXQySkNSMk5UbXVMNXF2cnJ1TG4zVDdOZGVyWUJmenovVit5OWVBN0R0Y1lUUVlzRmpOL1dmOTBwL3JtVGxxSmk5Nk5pdXBTbm52M0dmdjVkY3UreDZFMFd3YmFLWWtMaUFnYVFYNUpGZy9jOGRSTmZiWjNQbitleXBweWgzUFBiM2pXMXY3NlN2UmFGejdhOWJMOXZXK3MvQkdlYnQ0M2RROXg4ekp5amdIWWc2NjZ4aHBNWm1PWFU1emJSaWhyNnRvVFZKM09Pc1RPNHg5aE1obTRlKzVEakl1ZkJ0aldLNy8xK1hQTW1iQ0NDYU5uRWhzMmhrZFhQY1A3TzEvaW85My9KdlhDUWVaTVdFRlVTT2VFRmdXbE9WaXNGaXdXOHcxL0Q0Sjh3L0h4dExYVlpETGk1eFhrMEgvdlhmQW9KOC9icHJCSGhjUXpiOUpLTW5LUE1YWkV5ZzBUSWduaGJCSjBEbU45a2JsMlkzYjc2NGxCRU83UmZWa2hoQmhLTGxiQnBScUl2clhFckxmTjhjemQ2TFV1SkkrY2VsdnVsMTlpQ3pvMzdYa1ZqVnJiWlJtTHhZelpZdWJ4ZTM5Sm9HOG9MWVptcXVxdTR1c1o2RkR1RzNjK2ZWUDdCYnJvWEJrN1lqS2c0UGtOUDJkK3l0Mk1paHFQeVd3a0lpaU9VK2YzVTlkUVRkYWwweWhRY09WYU1RV2x0bjBqMDdLUDRLcDNKOWd2Z3VqUXp1dEZhdXFybURSbWpzUDYwdHI2S3RScVRiY2pXUjNYcVlyK2tWZWN4ZDVUbnhMZ0UwTGlpQlFBZTRJZG5iYnpGQ3lkeHZiRngyQnF3V0t4OE5ibnozR3A1QUsrWG9IY00rK2JEdE9selJZek5mWFhhREcyZjNFSzhBbmgwVlhQc1BQWWg1eStjSWo4NGl3ZVcvMHN3WDdoRHZkcCt6MDRsTFlkdFVyVFpYQm90Vm94bVkzY01XTXRLWW56QUZpOTRCSFVLZzIxRFZXNDZOeFlPR1UxTGpwWHlxOFZrMXQ0bG9wckpWUlVsVkpSVlVwTTZHaU9adXpDWUd3bXIvZzhCbU1MYmk0ZUpNWDEvWXdHSVhwTGdzNWh6R0U5WnkrbXhEYWJZTS9sOXVNVnNiZmVKaUdFR0N3QzNlRFhoK0RQOHlCd2dNY1VsZFhsWEN3Nng3U2tSZDBHZ0gxOXY3WnBpNmN2SE9MaGxUOG0yRCtpVTdsTmUxNGxyL2c4dnEzVEJhMVlXVHoxM2s2SlhUeGN2V3hUSHE5ZTdsVEhsMzNybnA5M211cXIxN3JpNWU0RHdJS1V1em1mbndxQVJxMGp4RCtTeklzbk1WbE1BT1FVWnFCVzJyNGV0UVdkVFMyTkdFd3RwR1lkNEZEYU5oNjUrejhJRFlpeTE3OXg5eXVVVkZ6aU8xLzlyWXc0T2NHSnpMM3NPUG9CSG03ZXJGM3lIZFFxMjUrZnhXSUdRS25vUExMZjl1ZWtVQ2hRS3BVRStvUVM3QmZCL01sM28rbGhBb1YvWm5zQUFDQUFTVVJCVkI2ZFZzK2RzeDlrNHVqWlhDeks3QlJ3V2l3V01pK2VZSFQwZUFwS2M1ZzEvZzZtSjNkZTMzejZ3aUUrM2Y4bUVSMm14Ylk5d0ZDck5HalVXb2YrMjlSY1QyTnpQVmFybGJDQWFJcXY1Rk44SlIrRHNZWFNpZ0pxNmlwdDArZ2w2QlFEaUFTZHc5aXRqblR1S1lSbTI5L25lR3BoVnZqMXl3c2h4RkN5SWhZK3pvWkh0OEZUa3lEQkQwSjd2bVRydGpwNWZqOEFFMGZQdWkzM1M3MXdFSlZTeGFJcHF5bXB1TVNSakozY00vK2JEbVZxNnE5eFBqK1ZXZVB2c0FjSmVxMkxROEtYamhvYWE0a0lpck9QQkgxWldXVWgydzYvaDlWcTVWcHRCWjhkZkJ1d1RjTTlsTGFOdEp3akpNUk1ZdEtZMmZacnhzVlBzMCtocks2cjVCOGJmczU5Q3grenI1bXJxYS9pNDcydmNya3NGNnZWaW9lYk4zTW1yS0RGMkV4aGVSNEFMWVltTXZOT01ubk1YSXF1NUhmWnRvZ2dlU3JiSHd6R0ZqN1p2NTV6ZWFlSURSdkQ2Z1dQT3F5ajFiUStlT2c0UXRueFdnQ2R4dmJVZmRtTU5iMXVSMmhBbE1ORGlEWVhpODlSMjFETjhwa3o4SFR6NGVTNXZVd1pPeCtWVW1Vdlk3RllPSmF4aStpUWVJZWc5YjBkTDJJd3RWQmVXWVJLcWVMTnJYL0h6eXVJNVRQdnQ1Y0o5QTExV05QODNMcy9ZK2I0WmJmdDkxeUlteUZCNXpCMnJlTWVuYjBZNmZ3OHIvMzFzaGhReWNOZEljUXdFdWdLcnl5RC96NEJmenpXOS9VckZkQVhvWXJWYXVWYy9pa0NmRUxzbThuM0o1UFpSSHJPVVVaR0p1R2lkMlBXaE9WOHRPdGxKaWZNc3dkZlZxdVZ6dzl2UUs5MTdYRm1XN0NOTEhtNitYVDVYbTFyc2hVQXJWcEhSSkF0V1ZCaFdTNStYa0VFK29aMXlqUjZJd3FGZ3RyNkttYU9XOHE1L0ZRU1lpWXhkOUtkdlBqaGI2aHVYUXRvTkJsUUtWV2N5VDdNbWV6RHJUOERXMElidGNvMll2YlRiL3k5MSt0b2ExcGdheVljcjRONmMzc3Voc0dzTC9wMlkzTURiMjM5TzFldUZiTjQ2cjFNUzFyVWFaVFowODBIaFVMUmFmOVl3UDduNStzVjJPbTl2cEo2L2dCdUxoNk1pRWdreUMrQzFLd0RITTM0Z3Buamx0ckxIRHU3aXl0VkpUeHl0Mk5DckxEQUdFeG1JN1gxVldqVVdpS0NSdURoS3V1Q3hlQWxRZWN3ZGlzam5VVjFjSzU5N1Qyck9xK2RGMEtJSWM5ZEM3K2VDWlhOa0ZNRitkVmc2UG5Tdyt0U0FJZDMzWG85UmVWNTFEVlU5L20rbk4wNWZuWTNEVTExVEU5ZUFrQkN6RVJPaDQxaDQrNS84NjE3Zm9hcjNwMTlxVnZJTGtobnpaSW5IS2JCM3NpWkM0Zkp5RDNlNVh0V2Evc1AzdDNWMDc1OXk3R01YWXlPbnREbFd0YS92L01NTFFiYkU5aTJOWm92Yi9wUEZLMnA5WDc0d0ovNDN0cmZBKzJKa1FDZXVPOVhBSnc2ZjRBZFJ6L2dzZFhQMmtkSEc1dnJlWDdEc3l5Y3VwckpZK2IwK0xOMVI2K0djWUVRR1FJbUJReUJtTE5QK3ZZbis5L2dhblVwNis1NGl0aXcwVjJXMGFnMUJQcUdVVkp4Q2FQSjZEQnQ5bko1TGdCUndmM3pCYWI0eWlVdUZLU3hjTW85cUpRcXZOeDltRFYrT1h0T2JDWXFlQ1RoUWJGY0xEckhydU9ibURwMm9jTWFVb0JaNDVjQlVGNVpoS3ZlM1dFN29qWWJkNzlDenVVTSszR0xzWmx0aDk5ajU5RVBBYmgzNGJlSWkwanNsODhueE0yU29ITVl1NVU5T3JkMkdPVWNGemp3MXpNSklVUi84dE9EWHdoTUM3bHgyWnR4dUEvcXlMNmNEc0RJaUxGOVVOdjFOVGJYYytEMFZtSkNSOXRITlJVS0JYZk4vUWF2YnY0VGIzNzJONkpEUjNIczdHNW1UMWpPcUtoeE4xVi9TdUk4RnFUYzArVjdsOHR5ZVB2emYzUjdiYk9oaWZMS0lvY01vM2ZQL1FibTFuVi9EVTIxYk43M0JzdW1yOEhkMVpZZHFtMmtzaXRWdFZmWmZ1UTlRZ1BhZ3dXcjFjcTJ3Ky9ocW5mdnN5QmZwNEp4L2hBUUFKcWVMVFVjRkc2bGI1ZFZGcEZka002MHBFWGRCcHh0a2taTTRZdmpHemw1YnE5OTZyYlJaT1JFNWg0ODNMd1owVTlCMlk2akgrQ2ljMlh5bUxuMmM3UEdMK055V1E3dmJIdWVHZU9Xc2o5MUM1RWhJMWswZGZVTjY3TmFyZVJjemlBK0t0bCtia2J5RXBKSFRyTWZiOTczT21OSHBEQWkzUGFaUXZ3aisvQVRDWEZySk9nY3hoeEdPbTlpZXEzRkN0czZMRnU1VTVhcUNDSEVnRlYwSlErRlFrR1FYK2RFUG1EN0FyN2o2QWZNR3I4TUwzZmZXN3JYOWlQdll6UVpXRHp0UG9mem5tN2VMSjk1UHh0MnZFRDV0V0pHUmlZeGYvSmROMTMvc2JPN09YWjI5MDFmMTloY3h4dGIvcWMxR0I2QjBkUkNpN0dabUE0QlM5dDB5NGpnT0lkOUVMdmo0K25QUXl0L3pQSE1QZnpmUjc4akxEQWF2ZGFWL0pJc0hyN3JKL1oxcXFMdmxWUmNBdUJxVlNtN2ptL3Fzc3lzOFhlZzArcEpTWnhIV3M0UnZqaStrWXFxVW55OUFqbVhkNHFyMVdXc1dmeEV2L3c1cFdZZHBMRDhJc3RucmJOdkJRU2dWQ3E1YSs0M2VQR0RYN1A3eE1kNHVubXpadkVURG1zOHUySzJtTm04OTNXdVZKVVFINVZNazZHUkZtTnpwK1JjYXBXR0FKOVFHZDBVQTVMOGpUaU05WGFrODBnSjFCcHNyejIxTUtmcjd6RkNDQ0djekdxMVVucjFNdjdld2QxbTVHeHFyaWUvSkl1c1M2ZFpzK1JKd2dOamVuV3ZveGxma0pGN25Ea1RWemdrUkttc3VjTFI5SjJjdm5BSVR6ZHZ2RDM4eWJtY3dmclAvc2IwNU1YRWhTZjJPT05yU3NJODVuVVRyQmFXNWJKaHh3dWR6cHN0WnI0NHRwR3d3QmptVFZySnJoT2JNQmhiT0pLeGs0VFlTVDBLTUFHSExWTGFoQVpFc1h6bS9maDdCN1BuNUdZQU5Hb3RwN01PTWpsaDdtMVpRenNjdFUySnppM0tKTGNvczhzeWt4UG1vZFBxMGFpMWZIM0YvMlBuc1kvSUtqaUR5V1FreEQrU0I1WTlSV3g0MzI4dVhsU2V4N2JERzRnT2lXZlM2UGFrVlkzTkRadzZ2NThqR1RzeFc4ekVSeVdUWFpET3l4Ly9nUm5KUzBpS205SmxabW16MmNUWjNPTzQ2TjE0Nk00ZmtWTjRscXo4MDJqVVdzN2xwWklRTzdIUFA0TVEvVUdDem1Hc3ZNUEc1c0Z1M1pmN3NvNEpoSlpJQWlFaGhCaXdGQW9GLy9IUWM5Y3Q0K251d3lOMy9aUjN0ditUOVZ2K3lwb2xUekFpUE9HbTd0UFUwc2p1RXg4ek1tSXNjeWFzb0w2eGxwekNEREp5am5HcE5CdXRSc2VNY1V1Wk5YNFpHcldXTXhjT3N6ZjFVOTdkOWsvY1hEeUlqMHdtTWppT1VkSGowWGV4cDJJYmxVcnRzT2RsVzFaZWxVTEZoY3RwcUpRcVhEcGtMNjJvS3NWa05oTGtGODc5eTc1TFh2RjVqcVR2NUw2RmoxRllmcEZYTnYrUnFZa0xDQW1JUXFQV3NtN1o5Nmh2cktHbS9ocG1pNG53Z0ZneWNvOWh4Y3FWYThXTWlaNkkwV1NnN0dvaHBaV1h1VlJ5Z2R6Q1RGUktGVFBITFdWNjhoS3lDOUk0bkw2RDQ1bDdpQTZKSnlWeFBtTmlKdHpVejFOYzMvVGt4ZDFtT2U2S200c0hxK1k5MUk4dGFyZjl5UHU0dVhoeXo0SkhNSm9NNUpka2NUYjNCQmNLem1DMm1FbU1uY3lDbEZWNGUvaFJVSnJERjhjK1lzdUJ0OWgyK0QzaUloS0pDb2tuUGpJWkgwOS96Qll6VjZxSzBhaTFQSERIOTFFcVZYeTg1MVVtalpsRGRPZ29OdTE1aGZ6aTg4U0dKNkRYdWJKaTFnT29WUm91bFdaak1obng5dzYrNmVSWlF2UVhDVHFIcVFaamV3WThGM1hQQThmS1pqaFcybjY4Y2tUZnQwMElJY1R0NWFKMzQ4RTd2czliVy85T3p1V01tdzQ2WFhTdXJGN3dLTEZoWTFBb0ZMeTk3UitVVnhiaDdlSEh3aW4zTUdIVUxJZXRMQ2FNbnNuWXVDbWN6VDNPcWF6OW5MNXdpQ3RWSlNURmRVNzJjejBGSmRrVVY5aldlK2cwZXBiTldPc3dWVkdyMFJIc0Y4RzZaZDlEcjNVaDlmd0JZc0pHa3hBN2tZVFlpUVQ2aG5JaWN5K0gwclpoTXBzYzZuWjM4ZVFINi83SXdUT2ZVOTlVUzRCUENHUGpVcWlwdjhiclcvNGJyVnBIVkVnOEsyYXRZMHpNUkh0Q3BISHgwMGtlT1kyc1MyZlluN3FGbk1zWkVuUU9JM2ZNdkIrTldvdUhxeGVmSDlyQWlYTjcwV24wVEJ3OW01VEUrUTRqNjFFaEkzbGsxWDl3c2VnY0o4N3RKYnNnbllMU2JFWkhqd2RzTXhYOHZJT1pOZjRPZ3YzQ09YUm1PNkJnM3VTN2NORzU0cXIvUHZ0VFArUHN2amU2M0JibThYdC9lYnMrdGhBM3BMQmFyVU1oRVpxNFNZVjE4UERudHRkaDd2REc4cDVkOTg1NWVMVTFVVnBTQVB4dGZ2KzBUd2doQnFxaWVuaG9Lend6RFJiMmM1Nk94eDkvbkY5KzY2WCt2VWtIQm1NTEdyVzJ4OU5kdTFOUlZVcFRTd01SUVNONlZOZTEyZ3JVS2cyZWJuMi9KWVRGWXJGdlY5TFUzRUJqY3oxKzNrRmRsak9aalZpdFZoUUtCVXFscXR2MWZsVzFWL0gyOEx2aFo3TmFyWmpNcG02bk50L0liMTkrbkNlZmZCSi9mMzhDQWdMUURLRk1RcmU3Ynp0RGk2R1p2T0x6akl4TTZ0SGEwY2JtQnVvYmF3ajBEYldmNjloL3JWWXJSVmZ5dTl6MzFkYlhqRmdzRmhRS0JRcUZVdnFkR0ZCa3BIT1k2cmhINTgwa0VkcHlzZjIxSkJBU1FvaWg1V2EyTDdtZUFKK2JTK1ByNnhuUUovZnRTc2Y5TVYzMGJ2K2Z2ZnNPai9PcUVqLytuVDRhOWQ2ckxjbVc1TjVyWEJMSGRwemVHd0VDV1VxQXNMQ0YzWVhORDNZWGRpSEFRb0N3QkVpY1hvamp4SEZjNHRpSmU3ZmxKa3V5MVh2dm12NzdZNnlSeHVyU3lDTnB6dWQ1OUdUbUxmYzlvM2tqejVsNzc3a3V3Mit2UDA2ckhOcnJEdzRJRzlKeENvVml4Qi84eGNTbjArcUgxY3R0MFB1NmpBZ0ExL3RYb1ZEMG1YQjI3ZXRyVHFnUTQ4WElWaW9XRTE1ZGoxRVlvVU1zSW5TMkJxcXZ6UU0xcUtXQWtCQkNDQ0dFRUdKd2tuUjZxWkgwZFBZc0lMUStCVFJ5OXdnaGhCQkNDQ0VHSVdtRGx4cHVUNmZKQ3ArVmREOWZQN0tLK2tJSUlZWWhKVEhWMHlFSUQ0cUxUZ1FZOVJ6YjhVanU3ZkZyTXQ5M3duTWs2ZlJTalQyU3pzQWhUR0U1VkE1bW0rTnh0QytrQkk1TlhFSUlJYnAxR051cHJDdjFkQmpDQXlwcWkrazBkUXgrNEFRbDkvYjROTm52TytFNWtuUjZxUVpqOStQZ0lmUjBmbHJVL1ZoNk9ZVVE0c2FJaTQybHFxNWs4QVBGcEZOWlYwSm9hQWdLaFFLVlNqWHBlcDNrM2g2Zkp2dDlKenhIa2s0djFiT25jN0NrczhQaXVqYm5Pa2s2aFJEaWhsaXdhRDRGVlJjOEhZYndnQ3RsNTVneU5RV2xVb2xHbzVsMEgvN2wzaDZmSnZ0OUp6eEhrazR2MVRDTXBITmZDVml2cmVZNlBSVENoN0hFaWhCQ2lKR2JNV01HaGtBTlJ5OTg2dWxReEExMEtIczNDcDJGK1BoNDFHbzFXcTNXWmVtTXlVRHU3ZkhIRys0NzRUbHlKM2toTzY2RmhJSUhtZE81dDdqNzhab3hYZ2hkQ0NHRXEwY2VmWml5aGp5T250dmo2VkRFRFhBNGV6ZGw5YmtzVzc0VXRWcU5uNThmR3Mza1hPdFQ3dTN4dzV2dU8rRVphazhISUc2OEZsUDNZejhOcUFmNDZxSFJDR2VxSFkrVkNsZ3RTYWNRUXR3d0NvVUN0VnJObDc3eUdLOXNmbzMzOWwwbE9UcURxTkI0b3NQa0QvSmtVVkZiVEdWZENWZkt6cVBVV1ZpeGVna3FsUXBmWDErQ2dvSlFxOVdUYnBpajNOdWU1NDMzbmZBY1NUcTlVTStodFVHRERLM2RXd3kyYTBOclowZEEwQkFxM1FvaGhIQWZwVktKVHFmandZZnU1L2p4NCtSY1BNV1JDenZSYVEyVVZoUjZPand4U25IUlNYU2EyZ2tMQ3lVbFBkazV0TkhIeDRlUWtCQjBPdDJrSGVJbzk3Ym5lUE45Snp4RGtrNHZOSno1bkRLMFZnZ2hQRSt0VnVQdjc4L1NwVXZKek15a3RiVVZpOFdDeldiRGJyZDdPanpoQmdxRkFxVlM2UnphR0JnWWlGNnZSNjJlM0IvVjVONzJMRys5NzhTTkozZVVGMm9ZNG56T21nNjRXT2Q0ckZMQVRmRmpHNWNRUW9qK3FkVnFEQVlEV3EyV29LQWdUQ1lUWnJNWnE5VXFIODRudUs3bEtUUWFEVnF0Rm8xR2cxcXQ5cHFlSnJtM1BjUGI3enR4WTBuUzZZVWFoN2hHNTJjOWVqa1hSSUdQM0MxQ0NPRlJYY3NZcU5WcTlIbzlkcnRkUHBSUEVncUZvdGVQTjVGNzJ6TzgvYjRUTjQ2a0VWNW9xTU5yRDVWM1AxNGFPM2J4Q0NHRUdEcjVZQ2dtSzdtM2haaThwUC9jQzdrVUV1cG5lRzJiR2JKcnVwOHZqeHZibUlRUVFnZ2hoQkNUa3lTZFhxaHBDTU5yZS9aeVpvUkNnSFpzWXhKQ0NDR0VFRUpNVHBKMGVxR2Vjem9EKytucFBGelcvWGlaREswVlFnZ2hoQkJDakpBa25WNm9aMDluWDhOcnpUWTRVdEg5WE9aekNpR0VFRUlJSVVaS2trNHYxTE9uTTZpUDRiVm5xc0ZrZFR5T05FQzgvNDJKU3dnaGhCQkNDREg1U05McFpldzRpZ1IxOGRQMFB1WlFqNkcxcXhMR1BDUWhoQkJDQ0NIRUpDWkpwNWVwNzFHNU5yU2ZJa0lIZXlTZFMyUEdOaDRoaEJCQ0NDSEU1Q1pKcDVkcEdxU0lVRjVEZDJJYW9JV01zQnNUbHhCQ0NDR0VFR0p5VW5zNkFIRmpOZlpjbzdPUG5zNmVTNlVzaXdWWm9sa0lJY2FQN094c1Rody9SV2xKQ1Q1Nlg2NFU1bm82SkRISnBDU20wbUZzSno0K2p2a0w1cEdWbFlWQ29VQ2hrRThFUW9pUms2VFR5d3hXdWZhWVZLMFZRb2h4YWZOTHI5RFJiQ01oUEozWlMyOG1LalRPMHlHSlNhcXlycFNxdWhJTzdEbk9xUk5uZU9TeGgxQ3IxU2lWTWtCT0NERXk4dGZEeXd5MFJtZWJHUzdYT3g0ckZUQS82c2JGSllRUW9uOHYvUFpGQWxYeDNMN3NDV2FsTFpHRVU0eXBxTkE0WnFVdDRhNlZUeEtvak9WUHYvOHJIUjBkV0sxV1Q0Y21oSmlnSk9uME1nUE42VHhWMWYwNEt3dzBjbmNJSVlUSGJYN3BGYUlEcDdJZ1k1V25ReEZlYU5HTXRVUUhUK1hWemEvVDJ0b3FpYWNRWWtRa3JmQXlRMDA2NTBiZW1IaUVFRUwwTHpzN20vWW1Hd3N5SmVFVW5yTTRheTJtTmpoKy9EaEdveEdiemVicGtJUVFFNHdrblY1bW9LVHpwQ1NkUWdneHJwdzRkb3JFaURSUGh5RUVLVEVaWER5ZlEzTnpzL1IyQ2lHR1RaSk9MOU5rNm40Y29PMStYTk1CNWEyT3gzb1ZUQSs5c1hFSklZVG9yYVMwaE1qUWVFK0hJUVJSb2ZIVTFOVFEwdEtDeFdMQmJyZDdPaVFoeEFRaVNhZVhhZTZucC9ORVpmZmpPWkd5VklvUVFvd0hQanFERkEwUzQwSjBXQUk2clI2ejJZekpaSktrVXdneExKSjBlcG1lU1dmUG5zNlRQWkpPR1ZvcmhCRGp3OVdpUEUrSE1LYnNkanZsTlVXMGRiUU02N3k2eGlxYTJ4cmRjbjB4ZEtVVlJWaXRWa3dtazh6ckZFSU1peVNkWHNabGVHMlBuczdqa25RS0lZUVlCYlBGUkYxVDlZQS83WjF0THVkWXJCWmVmUCtubk1zLzV0eFcyMWpKMXM5ZXhtUTJYbjhKQUd3MkcyL3MraDN2N3ZrL3JMYVJ6eTNjZjNvN0wzMzRpMkVsVDZWVlY5bC9lanNkeG5ibnRzUFp1L25KaTE4ZmNodXZmZndiOWh6YjRyTE5aRGJTMU5yUTU4OUF2NGVkaDkvaGN1SFpQdmVmeWpuQU83di9PT1M0aHNwdXQ4dndXaUhFc0trOUhZQzRjZG90WUxuMmI2dGUzYjBrU242alk0MU9nQ0FkSkFaNEpqNGhoQkR1MWQ3WnhyNlRINUJUY0pwT1V6dGhRZEVzbVhrTE02WXVkUHUxQ3NweWVIUFg3d2M4WnZuc0RheFpjT2VBeDVqTVJ2Skx6dlBYRDMvT3c3YytUWUJ2a010K3BWTEo3U3NlNTdXUGYwTnhaVDdKTWVramlqYzBLSXE5Sno3Zzg5TWZzV3JlN1VNNjUrRFpuUlJYNXJOazVyb1JYUk9nMDlpTzBkenBzdTNNNVVQc09QeFduOGV2WC9JZ0M3Tlc5OXF1VkNwcGFXOWs1NUczU1luTFFLUFd1T3pQS1R5RFFpR1RaWVFRNDRNa25WN0VwWEp0ajZHMVBaZEttUmQxNCtJUlFnZ3hkc3dXTTV1M1BVZHRZeVd6MDVjUzVCOUdUdUZwdHV6OUMwWlRCL016Ym5McjlaSmkwdm5HL2MvMnUvOHZXLzk3U08zRWhDZnl4ZHYvZ1ZjKytoV3ZmUFFyRm1XdDZkVXo2R0RuN1YxLzZMVjFkdm95YmwxeXYvTjVaVzBKOVMwMWZWNHJKQ0NjMnNaS0xoYWM2blAvMUxoTXRCckhzS0RtMWdaeWk3TkpqWjlCYWZWVjV6SDF6WTYyQ3l0eSsyd2pQbklLS3FXcXozMDkrZmtFOE9VNy84bGwyMkMvczFzVzNjc0w3LzZZNHNvOHBzUmxPTGViTFNhS0svTzRkY2tEZzE1M0pLU1hVd2d4WEpKMGVoR1grWnc5aHRhNkpKMHl0RllJSVNhRml3VW5xVzRvWjlPS3g1ZzdiVGtBUzJldTQ4OWJmOGJlRXg4d2IvcEt0L2FFYVRVNndvTDYvK1pTb1JqNmpKN1F3QWllMlBROW10c2FDUEFOeHM4UTZOejN5YkgzaUF5SlpjYlVSWDJlRytRZjV2TDgxT1VEbkxqNFdiL1hxbSt1NGVMVmszM3UrK1lEUHlZME1BSndETWUxMisza0ZtZVRXNXpkNjlqTjIzN1paeHZmZi93WEtCUktDc3B6QU9nd3RkUFlVc3ZGZ2xPRStJY1RGUlpQcDZrZFh4OS9ndnhkUzhjcmxhNi9NNHZWd3FmSDMzZlpsalZsQVZkS0wzS2w5Q0lBMDVQbTBOaGFoOGxzcEsyamhWTTVCM3JGTkQxNUxqNDZRNS94Q2lIRVdKQ2swNHMwOTVqUDJWVzUxbWFIczlYZDIyZUczOWlZaEJCaW9sRjE1V25qdkxPbnZzbnh4ejB0WWFaem0xS3BKRFZoQnArZitvZ09ZenNHdmErbnd1dFhXMGNMdmo3K0JBZUVFUnpnU0NDNy92djVxZTNVTjFXemJPYXRURXVhRFRoNjljN2xIM01tMW4xUktCUjg5NUdoOWJUMlpORDdBVkJVa2NmSm5QMHN5bHJMeXJtM3VSeHo0dUkrOXAzOGtPOC8vbHlmYmVpMVBsVFZsYkoxMzBzQVdLeG1HcHRyS2FySVk5NzBsVVNGeFZOWlYwSm9Id203SFZ6S3lkdnRkaXBxaXdBb3Jzd24yRDhNLyt1R0g4ZEhUdUg0eFgyb1ZScU9udC9qM0c0MGRXQzMyOUhyRENSR3BVclNLWVM0b1NUcDlDTE5mYXpSZWFVUnpOZm1lWWJxSVdyOGZmNFFRb2h4SmR6SGtRZDByVzA4WGtXR3hBSlEzVkNHbjZGN3NuNWxiUWtCdmtGamtuQmV1SEtDRHo3ZjNPYytzOFhVNS9hZTJqcGErTjA3Lzg2TUtRdFp0K1IrbDJHcHAzSU9zTy9rQjZ4YmZCOXpwaTF6YnErb0xlYWpBNi9SM3RuSzh0bnIrMjI3NSs5Z09PeDJPeDhmZkFOLzN5Qld6Ny9ET2R5MmkxcmxtRXM1VUJJWEZSYlBENzcwR3dEKy9QN1BpQTVQWk9PeWh3Rkg0YVQ4a3ZQY3QvYXBYdWNaOUg2Y3l6dUtRZWVIVXFVaUtUcU5Kelo5RDRDZnZmUWRGbWF1NlRYZjgwcnBSVXFycmpJcmJRbDMzdlNFYy92bWJiL0V6eERJUFd1ZUhNRnZRUWdoUmtlU1RpL1MwbU40cmYrMXBQTjhiZmUyTE9ubEZFS0lRYW1Wa0J6b0tNSTJuazFMbWtOaWRDcGJQM3VaVzVjOFFMQi9HTmw1UjhrdHp1YSttM3NuT081UVZsT0lScTFsL1pJSGUrM2JkdURWUWMvMzlmRm54ZXlOZkhMc2IxUTNsUEhBelY5RHJ6TndLSHNYbng1L243VUw3bVpXNmhLYTJ4cXhXTTFZTEdaVVNqVlRZalBZZTJJcnNlRkpKTWRPYyt0cnNsZ3QzTGJpTVRvNkhkOHlYRjlOMW1LMTlMbTlKN1ZLMDJ1b0xEaUc5cjY1Ni9la0pjNGlMWEZtci8xcjV0L0Z6aU52TzM5M1R6L3dFK2MrdTkyTzhycTVvaGFyaFIySDNrS2hVTkJ5M1pJeXJSM054RVlrRC9SU2hSQml6RWpTNlVWYSt1anB2TkF6NlhTZEJpT0VFS0lmbTZiQUg4NUFZUk1rQlE1K3ZDY29sVXJ1V3ZVbFhuei9wN3o3eWY4NXQ4K2J2cEtNNUxsamNzM0sybUppd2hQSm1ycWcxNzdVaEJtOWtxUytMSmw1TTRIK0lYencyY3RVTjVSanRwaWNoWVQySE4vQ251Tzlpd3FwVldwVVNoVmI5djZGdjd2M2gvajYrSS8reFZ5emVkdHpsTlVVRG5yY3oxNzZUci83ZXM2cjdkSmhiS2V0dlptTTVMbmMxRS8xM05TRUxGSVRzdnJjWjdmYktLc3BRSm5UbmN5YXpFYWEyeHBZTVdjanB5OGZkRzYzMnF3MHR0UVNIQ0RmTGdzaFBHUFNKSjJmVnAzblZFTUJ4VzIxbExUWGVUcWNjY3MvMnZIZjl4dmcvZjJ1MnpaWE9uNjhTYndobEVUZmNPWUdKN002TXRQVDRRZ2hKb2c3cHNMT1FuajJJUHpQS29nWWg5UGo2aHFyZUduYkwxQXBWYXhaY0JkK1BnRVVWdVJ5OHRMbjJHeFdibC81dU51dldWVmZ5cnpwSy92Y3A5UHFoOXhPUnZKY2txTFRNZWg5c2R2dDNMcmtBUUo4ZzlGcDlHaTFlblFheDQ5R28wT24wYU5VS3FsdHJPVGxiYzlSVVZ2TTFQanV2K2QybXczbE1Jb1lYVy85MG9jd21qcEdmRDVBV0xEakg5cnErbkk2akcyY3l6dkt5VXVmczNUbU9ncktjemg2L3RNQno3OWwwYjB1MVlidGRqc1dxNFZMQmFmSUxYSVVOZW93dG5IbnFpL3krTVpuc0FPZm4vcUlsdlltL0EyQlZOV1ZZckZhcEtkVENPRXhFejdwYkRTMTg3dThIWnlvdnpyNHdVSmNwNlM5anBMMk9nN1U1SENrTG85dnBhN0hUelAwRDBaQ0NPLzEvUVh3ejUvQlYzYkF0K2RCUmlqRStIazZxbTdiRHJ5S3pXYmo3Kzc1b1hNKzQrejBwWVFIUmJQbitCYlMreG5TT1ZJTnpiVjBHTnM1bkwyNzN5UnFldEljN2xyOXBTRzExelZIVXFGUU1DZDlHWC9hOGwvY3NmSUx4RVVrcy8vMGR1cWJhN2p6cGllNFdIQ0szVWZlNVRzUC94ZmZmdWkvZXExWDJXNXNReitLb2pteEVVa2pQcmRMZnNrRi9yejFaODRocnpIaGlheWN1NG5rbUdsTWpjL2k5UjIvWmVuTWRiMlN3dXI2TWo0NTlsNnZpcnhkODJQdlcvc1VVK016TVZ0TS9QU3YzMGFqMGhJWG1ZTEZha0d0MHBCZmZKNDUwNWFSVzV5TlhtY2dJamhtMUs5RkNDRkdZa0lubmRtTlJmd3laeHRONXRGOUF5a0V3TEc2Zko1cGVabS9uM1liR1lGeG5nNUhDREhPSlFmQ245ZkRMNDdEejQ2NnYzMmxBbEpHZUc2bnFZT2lpanhtcGk3dVZVQm5Yc1pLOWh6ZlFtNXh0bHVUVG8xYXkxMnIrazhvZHg5OUYvVjFDV0YvT296dC9QRnZQK2IybFY5Z1Nsd0dab3VKdXFZcWJIWkg1YnVXOWlhYTJ4b0FzRmpNdEYrYmIzbDl3dWxvcXcyOWR2UmQwU2N2N1dmWGtYZUdkYzR6RC84VUg3MHZhcldHYVltenlVaVp4KzZqN3hJVG5rUmF3Z3dBRXFOVHlVaVpSMlZkQ1RmTjIrUTgxMjYzODluSkQwbUpuZTdTY3dzNFg2K1B6bEVNeW1JeEF6aUxIS2xWYXBKaTBqbC81VGl6MDVkeVB2OFlXVk1XdUhXSkhDR0VHSTRKblhUdXFzeVdoRk80VloycGhlMFZweVhwRkVJTWlaOFdubDBHZFoyUTF3QUZqV0N5dWFkdEJYQm96NkNIOWNsbXN3S09lWC9YczlzZGE3MTBGY0J4Rno5REFETlQrMTQ3RTJEbjRiZWRTNUFNcHFReW4rYTJSalJxUndHQ3JpUkxwL1VaVmt4MnU1M0t1aExpSTBhYXZuZXpXaTFZckdidXYvbnZCajIydE9vcWg3SjNZYisycms1U2RCcEowV2tBS09pZCtDMmZ2WUUvdlBNc2w0dk9rcDQ0QzRCOUp6K2tvcmFZcCs3NXQxN0hkL1dZZHMxZE5abzdBVndxNjg1T1c4SzdlLzdFcmlQdlVOOWN3MzNwL1M4cEk0UVFZMjNDSnAzN2EzSTRXSFBaMDJHSVNlaGd6V1VXaGFheUl0eTlGUkNGRUpOWHFCNUNvMkZ4dEh2YlBUVEM4d3g2UDhLRG84a3R5cWF4cFk0Zy8xRG52aVBuUGdFY1BXdzNpczFtbzhQWWhrRS90QUkveFpYNWFOUmE1M0RUaHVZYUFBSjlnd2M5dDY2eGl0Q2dTTUN4SEVtbnNaMjR5Q2tqakx5M3J2VkJCMkxySTlrZlNHaGdCQ3ZuM3NiN2UvL0tZeHVmSWJjNG13Tm5QdWJ1MVY4bUlxVDNrTmlxaGpKOGRMN085N1U3NmV5ZUhqSXRhUTZoZ1pFY1BmOHBNNll1SkNvc2ZsZ3hDU0dFTzQxOFpyMkg3YXc0NCtrUXhDUW05NWNRWXFKYnYvUWh6QllULzdmbFA5bDE1RjBPbk5uQkd6dWVaLy9wN2NSRnBqQmpxcU5YMG13eDg5R0IxMmxxclIreldGcmFIVDF6QWI1QlF6cStxQ0tYaEtpcHpuVTZyNVpkSXNBM0dKOGhyQzM2KzNlZkphLzRQQUJuY2gxcGUwcnM5SkdFZlVPdG1MT1JsTmpwL1BXRC8ySC82ZTFzV1BvUVdWTjZWd0VHS0N6TElTNnl1L2UyMDlnT2dLNUgwbWswZGFCV09mb1dOR3F0czRkYkNDRThZY0ltbmRXZHpaNE9RVXhpY244SklTYTY1Smgwdm5MWEQwaU9TZWRzN21FK1A3V04rdVlhVnMyN25jYzNmdGVaa0hSMHRsSlFuc09MNy8rVTB1cUNNWW1scE9vS3dKQ1c3R2pyYUtHOHRvakVhOE5SRzVwck9aTjdpSXlVZVgwZTMzT2VZa2RuRzNhN0hiM09RSHRuRzZjdW8xL1doQUFBSUFCSlJFRlU3U2NtUE5FdHhZRGNwV3ZJYlU5bWk0bEQyYnNvcUxpTVZxdEhvVkJ3TnZjd2x3dlBZck81OXBvMnR6Wnd1ZWdzbVNuem5kdTZrdnF1Z2ttdDdjMjh2TzA1bXRvYW1EZDlKYWR5RHJCdC82dVNlQW9oUEdaQ0RxKzEybTNVR1ZzOEhZYVl4T3FNTFZqdE5sU2pLTE12aEJDZUZoVVdQK2djeEFDL1lKNjg0NTk0ZmVmemJONzJTeDVjOTNXbXhHV00rSnBIejM5S1RVTTVXbzBldmRhSFRsTUhaeTRmeE44UVNHVEk0UFBsODRyUFliZmJTWXhPbzZLMm1IYysrU042cllIbHM5ZjNlYnhlWjhCc01YR3g0QlRWOVdVQWhBWkc4dUhubXpHYU8xaytlOE9JWDh2MTdIWTcvL1dYcHdjOTd2cEVzYjJ6amV5OEk0Q2Q2dnB5VW1Lblk3YVlLU2pQSWJmb0xEbUZaekNaTzFtVXRaYmxzemRRMjFqSm5tUHY4ZGJ1UCtEcjQ4K1V1RXppSWxMSVNKbkx4NGZlUks4emtCQTFsZjJuUDBhdDBuQXFaejlCL3FINDZBd1VsT1h3L21jdlliTlplV0xUOTRnTWlTWEFONWk5SjdaU1hsdkVyVXNlY000dkZVS0lHMlZDSnAwcWhSSmJIOThVQ3VFdU51eVNjQW9odklhUDNwZkhObnlIVjdmL21yemljNk5LT2kxV002Y3ZIM1QycWlrVUNpSkNZdG00N0JHVXlzSC9ybGJWbDZIVjZBZ0xqT1Q1dDMrRWo5NlhSOWQvdTk4aVJNa3gwMGlNVHVWdmUvNkVBZ1VMTWxhaDFlaFFLcFRNVEYwOHBEbVlRNlZRS0hqZ2xxOFBlbHh4WlQ0SHpuenNmSzVSYTV5VmIwTUNJNWlWdW9TcXVoTGUydlY3d29PaVdaaTVtbGxwU3dqMEN3RWN5N1I4WWRQZlUxRmJUSGJlVWZKTHpsTldYVUJVV0FLWGk4NXl6NW9uOGZYeDU4aTUzVmh0VnZ3TWdXeGE4UmlIc3orNVZoMDNrWHZYZkpYZ0FNZFNLeXZtYkNESVA1U1BENzNKNngvL2xxY2YvTW1RaHpvTElZUTdLT3dUZEt6RjNmdC80ZWtReENTM1pjWDNQUjJDRU1MTGZlMXJYK05IWDMzaGhsM1BaRGFpVVd2ZHNyU0cxV2JGWnJPaVZLcWNjek9IcXIyekRZUGVsOHJhRWtLRG92cGNDbVV3ZHJzZGk5WHNySUE3SHJXME4rRnZDQnpTc1ZhYkZaVlNSVjd4ZVZJVHN2bzhwbXNvOHNxNXQvWDVPMjl0YjZhOHRzaTVYTXR3L2ZoUFgrTWIzL2dHWVdGaGhJZUhvOUVNLzMwUlFuaW5DZG5US1lRUVFnajM2N25reG1pcFJwQnNkakZjS3hnMG1vcXJDb1ZpWENlY3dKQVRUc0Q1dSt3djRRUUlEZ2hqOWZ3Nyt0M3Zad2dZY2NJcGhCQ2pJZU1IaFJCQ0NDR0VFRUtNR1VrNmhSQkNDQ0dFRUVLTUdVazZoUkJDaUhFcUpUSFYweUVJNFJRWG5Ramdsam0vUWdqdklrbW5FRUlJTVU1MUdOdXByQ3YxZEJoQ1VGRmJUS2VwdzlOaENDRW1LRWs2aFJCQ2lIRXFMamFXcXJvU1Q0Y2hCSlYxSllTR2hxQlFLRkNwVk5MYktZUVlGa2s2aFJCQ2lIRnF3YUw1RkZSZDhIUVlRbkNsN0J4VHBxYWdWQ3JSYURTU2RBb2hoa1dTVGlHRUVHS2NtakZqQm9aQURVY3ZmT3JwVUlRWE81UzlHNFhPUW54OFBHcTFHcTFXaTFJcEh5R0ZFRU1uZnpHRUVFS0ljZXlSUngrbXJDR1BvK2YyZURvVTRZVU9aKyttckQ2WFpjdVhvbGFyOGZQelE2UFJlRG9zSWNRRW8vWjBBRUlJSVlUb20wS2hRSzFXODZXdlBNWXJtMS9qdlgxWFNZN09JQ28wbnVpd0JFK0hKeWFwaXRwaUt1dEt1RkoySHFYT3dvclZTMUNwVlBqNitoSVVGSVJhclpiaHRVS0lZWkdrVXdnaGhCakhsRW9sT3AyT0J4KzZuK1BIajVOejhSUkhMdXhFcHpWUVdsSG82ZkRFSkJNWG5VU25xWjJ3c0ZCUzBwT2RRMnA5Zkh3SUNRbEJwOVBKMEZvaHhMQkowaW1FRUVLTWMycTFHbjkvZjVZdVhVcG1aaWF0cmExWUxCWnNOaHQydTkzVDRZbEpTS0ZRb0ZRcW5VTnFBd01EMGV2MXFOWHkwVkVJTVh6eWw4TUx4QmxDcVRVMjAyazFlem9VSVlRUUk2UldxekVZREdpMVdvS0NnakNaVEpqTlpxeFdxeVNld3EyNmxrWFJhRFJvdFZvMEdnMXF0VnA2T0lVUUl5Wko1eml3TVdZT3FmN1JQSis3QTZ2ZDVyWjJad1FtY0ZmOEF1WUVKL05SK1NuK2ZHVnNxaDlHNkFMcHRKbG9Oc3VpMFVJSU1aYTZscXRRcTlYbzlYcnNkcnNrbkdKTUtCU0tYajlDQ0RGU2tuUjYyTHFvbVh4bHlsb1VRTERXbDU5ZGZOOXRQWktySWpPWUc1d01PQkxiZlZVWHVOSmE1WmEydTB6eGkrVGZzdTZsd2RUS0Q4KytSWnZWMk9keEJwVVdsVUxsMW10M01ka3NHRzNTaXl1RThBNlNBQWdoaEpob0pPbkUwU080S1hhdVc5dmNYNVBEZ1pxY0FZOVpHNW5GMTFMWDBmWFJ3UTVZYmU3cjZkeGM4RG1MdzlJd3FMUW9VZkRrbERYOHk5azMzTlora01iQVQyWStpSTlLUzVER3dJOW0zTWUvWjc5Tlp4OEo0TDlrM2sxbVlMemJydDNUem9xenZKQy9lMHphRmtJSUlZUVFRb3lPSkoxQXVONmZoYUZUM2RwbVFWdjFnUHZ2VDFqQ0k0bkxuTSt6RzR2NTZZVXRtTzFXdDhYUVpHN256YUtEZkRsbE5RRFRBMkpaSEpyS2tibzh0N1RmYUc3bmpSN3RwL2xIOHk5WmQvT1RjMzl6NitzUVFnZ2hoQkJDVEZ5U2RONWdLb1dTYjZTdVkwMWtsblBiK2FZUy92UENlNWhzbGw3SEx3bEw0NjY0QmFPNlhrL2ZTRnZIM1IwTFI5VFdhNFVIeUc0c2N0bjJZZGxKL05VKzNKK3dHSEQwR3Y5anhwMzg5TUlXYkhUUE04cHZyWExyZk5WZ3JSL3hobEMzdFNlRUVFSUlJWVFZRzVKMEF2dXFMbktvSnRmNWZFNUlNdjg0L1E0QUR0VGs4THZjbmIzT0NkSDU4YnY1VHdKUTFGYkRQNTk1M1dXL3BZK2V2bUN0TDkrYnRzbGxtT25CbXN2OCt2TDJQby92T2lmTlAzcjRMNm9mL21vZi9QMTlSblJ1Z0tidjgxNHZPb0NmUnMrRzZOa0F6QTlKNFR2cEcvblY1WStjeDd4MGRkK0lydG1mTlpHWmZDdHRnMXZiRkVJSUlZUVFRcmlmSkoyQURidkxQRVJ6ang1SHE5M1c1eHhGWTQ5aVAzYm84NWllNW9XazhPMjBEUzZKMjliUzQ3eFU4Tm1RNDdUYWJUZDgyS3BXcVViSjRBVXIvcFQvQ1pINlFHZmhvcFVSMDZrenRiSjVHSzlQQ0NHRUVFSUlNZmxJMGpuR3RFbzFqeWV0WUZQc1BPYzJzOTNLaS9sNzJGV1pQYXkyUHErK3hHOXlQM1ozaUFQNmZ6UHVaMlpRNHFESDJZRmZYdHJHLzh4NWpCaWZZQnJON1J3Y3BKQ1NFRUlJSVlRUVl2S1RwSE1NelErWndsTlQxeEt1QzNCdXEreHM0dWVYdG5LMWRlQkNReU1WNXhOQ2FVZjlvTWNaVkZwMEtnME5wamEzWGJ2TmF1US9MN3pITStrYitjV2xiVlFibTl6V3RoQkNDQ0dFRUdKaWtxUnpEQ2lBZjVoK0IwdkMwbHkySDYzTDQ3ZVhkL1M3bHVWbytLcDBmSEhLS3RaR3p1RG5sN1p5dUhiZ0NyVlBUYjJacGVIcGZGcDVudmRLanJrdFFTenZhT0Fmejd6bXN1Mmh4S1Z1YVJzZ3Q3bUNVdzBGYm10UENDR0VFRUlJTWJZazZSd0RkaUMzcGNLWmRMWmFPdm5MMWIzc3JiclE3emxhcGJyUDZyWDF4bFl1TlpjQlVOWlBEK2JLaU9sOE1Ya1Z3VnBmQUo1T1c4K1ZsdXArRThuRm9hbmNGSkVCd0szUnM3Z2xlaWI3cXkveGJzbFJTdHZyWEk0OVdWOUFkV2N6QUpVZGpRTzg2djQ5bU9DK3BITjcrV2xKT29VUVFnZ2hoSmhBSk9rY0krK1hIbWRhUUF3S0ZMeVF2M3ZBWWF6QldsLytjOWJEN0syNndEdkZoMTMySGFuTDYzZGR6VlQvYUo2Y3NwcDAveGlYN2VjYlM3RDNXSzdrZWxkYXE5aFZlWlkxa1Ztb0ZTcVVLTGdwSW9PVkVSa2NyY3ZqemFKREZMWFZBUEJCMlltaHZtUWhoQkJDQ0NHRTZFV1N6akgwaTB2YitsMEtwWXVmV3Mrek0rNG5XaC9FSTRuTENORDQ4T2Nybnc1NFRvSWhqSWVUbHJFb05OV2xybXhwUnoxL3p0L0RtUjVyYWM0SVRHQmg2QlRLT3VvcGJhL25ZbE1wTmNabS9wQzNtN2VMajNCZi9DSnVqcHFCV3FGQ2dhTVhkRkZvS2dkcmNuaWo2Q0RsSFExOXhqQlFWVnVUemVLeVJ1ZVB6Nzg3NE9zWmpwcHJ2YTVDQ0NHRUVFS0lpVUdTempFMFdNS3BWMm40VWRaOUpCakNBTWV5Sy91ckwvVjdmTEp2QlBjbUxHSnBXTHBMdXRkaTZlRE5va1BzS0Qvamt1eE5ENGpsWDdQdVJxZlVBSEMyc1lobno3M2ozRjluYk9HUCtaL3dYc2t4SGtoY3d1cUlURlFLUnlxNVBId2FTOFBUMlZ0MWdiZUtEbEZqZEUzMm5wLy9aWmNDU1QzOSt2SjJQcXUrNkh4K3VxRnd3TitERUVJSUlZUVFZdktTcE5OREFqUSsvRERyWHFiNlJRR09aVlIrZW1FTHVTMFZ2WTZkRzV6TW5YRUxtQm1VNExMZGJMZnlVZGtwM2kwKzBxczQwYXlnUlA0NTR5NW53dG0xN1pIRTVieGVkTURsMkJwak03L0wzY2w3eFVkNU5Ia0Z5OExTQVZDaVlHMWtGamRGVE9mbHE1K3hyZnlVVzE2N0VFSUlJWVFRd250NGZkS3BVaWpSS0ZRdTJ6Ukt0Y3QrZlkvRXJZdE8xYjFOQVgwZVk3WGJNUGZSMnhtbTgrZlpHZmNUNnhQaVBPNjVTeCtTM1ZqY1o0eTNSTTkwU1RodDJQbTA2anh2RmgyaXp0alM2L2liSWpKNE9tMDlhb1VTZ09QMVY4Z01qTWVnMG5KL3dtSmlmSUo1UG5jSG5UYXp5M2tWblkzODR0S0hiUFUvemhQSnE4Z01qSE8rd25OTkpTN0hubTBzSWtqajYzeWU0QnRLaEM2d3ovaUZFRUlJSVlRUTNzdnJrODZOTVhQNGNzcnFmdmN2RDUvRzh2QnBBN2FSNkJ2T0c4dSswMnY3NlliQ1h2TVpFd3hoL0dqR2ZZUnEvUURIL01mL3ZyaDF3SXFzejEvZVFmcjhHQUsxQnZaWFgrTHQ0c045enJWVW91QUxLVGR4Wit4ODU3WVB5MDd5bDZ0N1NmR0w0RWRaOXhHb01iQXNQSjBrdjNEKzUrSUhGTGZYOW1vbnI2V1NmOHQra3lWaHFUeVJ2SXE5VlJlY2hZVzYvQzUzcDh2enIwNVp5OGFZT2YyK0JnQ2RVb05XT2Z4YnpteXo5RXFRaFJCQ0NDR0VFQk9EMXllZE45S3lzSFNlVGwvdjdCVnR0eHI1ai9Qdk9aZEU2VStiMWNqUEwzMUFnNm1OeXM2K2x5MEoxd1h3bmZTTnp0NUpPL0I2NFFIZUxUa0N3TlhXYXY3bDdCdjhLT3MrSXZXQnhQcUU4TnpjeDNtejZCQmJTbzY1ekFYdGNyZzJqK04xVndlc2hEc2NqeVV0WjFQc3ZHR2Y5MW4xUlg1OWVidGJZaEJDQ0NHRUVFTGNXRjZmZEZaME5IS3NMdDlsVzdEV2wxVC9hTUF4MzdHZ3RiclhlUnFsbWpuQlNRQzBXMDJjNzJObzdKWFdLdUJhRDJUeVN1Nk1XK0RjVjI5cTVTZm4vMGJoZFQySS9Sa29NVjBWa2NGWHA5Nk1RYVVGSEFXSmZuUDVZdzdYNXJvY1Y5N1J3UGRPYitidnAyMWlibkF5YW9XS3g1SldzRHg4R2k5ZTJjT0ZwdEplYlE5V0RFa0lJWVFRUWdnaEJ1TDFTZWVKK2l1Y3FML2lzbTFaV0RyZm4zNDdBS2ZxQzNnaGYzZXY4MEsxZnJ5NDZHc0FWSGMyOGRPTDcvZlpmb1F1a08ra2J5RERPVDhTTGplWDg5K1h0ZzY0ZHVkUVJPdURlQ3IxRm1ZSEpUcTNWUnViK09tRjkvdE5adHNzUm41eS9tODhrTENFQnhLV29GSW9TZklONXo5bVBzU1I2OWJvSEVzSGF5N1RhdW5zZDc5V3FXWjFaT2FZeHlHRUVFSUlJWVFZVzE2ZmRQWkZvK3d1TEdTMldVYmN6dnJvMlR5UmNwTkxrYUZQS3MveHgvemRXT3kyRWJkclVHbTVKMzRSZDhUTmR5bUNkTERtTXIvUDIwbTcxVFJvRzI4WEgrWmsvVlcrbGJhZVJOOXdvSHVOenFOMWVYeFlkcEtMZmZSOHVzdmJ4WWY3bkUvYUpVaGprS1JUQ0NHRUVFS0lTVUNTemo3MHJFeHJIR0hTK2YxcHQ3TXNQTDFITzJiK2NtVWZ1eXJQOW51T0FnYWNQYWxScUZnZk01djdFeGJqci9aeGJ1K3dtdmpMbGIxOFVuVnVXREZlYWEzaSs2ZGY0YjZFeGR3ZHR4Q3RVbzBDUi9LNU9EU1Y0dlphUHFrOHg0R2FuRkgzeWdvaGhCQkNDQ0c4a3lTZGZRaldkaThGMG1SdUgxRWI3NWNlWjE1SUNucVZoaXV0VmZ3eVoxdWZGV2U3S0ZId3IxbjNjTDZ4aEMybHgxejI2WlFhMWtmUDRzNjRCUzZ4Z1dNNWxEL203YWJPMURxaU9DMTJHMjhXSFdKMzVUbStrTFNTRlJIVFVWemJsMkFJNDhzcHEvbGl5aW91TlpWeXN2NHFweHNLaHp3UFZRZ2hoQkJDQ0NFazZleER5TFhsVElBKzE4RWNpdnpXU242VCt6RlQvQ0o1bytnZzFrR0cwejZkdHA2NXdjbk1EVTRtVk9mSGkxYytKVXpuejhhWU9kd1NOUk0vdGI3WE9VM21kb3hXTTE5TVdUV2lHUHRTM2xIdlhEKzBpeElGbVlIeFpBYkdNeXM0aVdmUHZlTzI2d2toaEJCQ0NDRW1OMGs2K3hCbkNIVStyaGxoMGdsd3VEYTNWd1hadmp5V3RNSmwvbUpaZXowR2xaWmZ6bjBDLyt1U3pVNmJtZXJPSmhJTVlRUnFESU91SVRwU3V5dXpDZEQ0c0NCMEtzcHJmWjltdTVVWDhub1hWUkpDQ0NHRUVFS0kva2pTMllla2E0VjFiTmdwYWV1LzJJMDdiSXFaeTczeGk1elAzeTQrek1jVlp3RFlYUEFaMzB5OUZRQ1R6Y0t1aXJPOFczS1VEVEd6U1VnSUc5TzRDdHRxMkY1K21taDlFTGZHekdaMVJDYWZWMS9zZDUxUUlZUVFRZ2doaE9pTEpKM1hTVENFNFhOdHZjdnlqZ1k2YmVZeHU5WURDVXQ0T0hHWjgvbXV5ck84VVhUUStYeFA1VGxXaEUvalVuTVoyOHRQMDJ6dTZOWEdqb296dkZWMHlDM3hmR1hLV3BmaVJ3QVZuWTI4ZEhVZnJ4WjhqcXBIcGR6Ujh0Zm9DZElZK3QwZk1NQStJWVFRUWdnaHhNUWhTZWQxRm9ST2NUN09hUzRiazJzb2dLOU92WmtOMGJPZDIvYlg1UERIdkU5Y2pyTUQvejdJL0VtajFVempDSXNkWGM4MFFLVmVpOTAycW1WZXJ2Y2ZNeDl5VzF0Q0NDR0VFRUtJOFV2cDZRREdteVZoYWM3SEordXV1cjE5dFVMSjk2YmY3cEp3N3FnNHk2OXl0bUViY01HVWlTczlJTWJUSVFnaGhCQkNDQ0U4UkhvNmUwajFqMmFLWHlUZzZQVTcwMURvMXZZamRJRjhmL29tVXYyam5kdmVMVG5DYTRVSDNIcWQ4Y0pQcmVjYnFldUkwQWZ5L2RPdnVPemJYM09KRm5QbmtOckphNmtZaS9DRUVFSUlJWVFRTjRBa25UM2NFNy9RK2ZoZ3pXVzN6dWRjR3BiR045TnV4YURTQVk2aHMzKzl1cGNQeTA2NjdScmp5ZHpnWko1T1cwK3cxcmZQNGtQdkZoK2x1SDFzaXpRSklZUVFRZ2doUEUrU3ptdXlBdU5aSEpycWZQNVIrU20zdEt0UnFQanlsRFdzajU3bDNOWm1NZkxyeXg5eG90Nzl3M2M5cGF2NEVqaVM5d1JEZDNYZHJrSERScHVGZHFzUkFKc2I1NGNLSVlRUVFnZ2h4aTlKT25FTUEvMVcrbnJuODJOMStWeHByUnAxdTdPREV2bnExSnVKOFFsMmJpdHFxK0ZuRjdlNmJla1JsVktGWHFseFMxdEtoV0xFNThZYVFweVBleWFjeCtyeStYM2VMZ0JlTGR6UHE0WDdSeDVnRDEwOXhnRDJTVG9YVmdnaGhCQkNpTW5BNjVOT3RVTEY5NmJmVG9RdUVIQlVhWDI1NExOUnRSbW04K2ZMS2F0ZGloS0JvMEx0ODdrN0Jxd1NPMXliWXVheUtXYXUyOW9iaVJTL0NKZDVxZ0NkTmpNdjV1OWhUOVg1RWJXcFZhcjcvVDFwbFdwV1JFeDNQbSt6R0VkMERTR0VFRUlJSWNUWTgvcWs4d2VaZHpFN0tOSDUvTldDenludmFCaHhlK3VqWi9QRmxKdlE5ZWg5N0xDYStPdlZmZXl1ekI1VnJPUFZ2ZkdMNmRsSGVxVzFpdWN1ZlVqRktIcHp2NWw2S3lzaXB0TmhOZEptTVdLMldiSFlyVmhzTmlMMWdmaXF1M3M2cGRDUUVFSUlJWVFRNDVmWEo1MFhtMHFaRzV3TXdORzZQTGFXblJoVmUva3RsZGg3alBZODExVE04NWQzVUcxc0hsVzcvYW5vYktTa3pUMEZlVkw4SWduVCtRLzd2SmV2N21OMmNCSUdsWlpkbGRuOEtYOFBGcnQxVkxGY2JDNWxaY1IwRENxZHkxRGE2NVcwMTAycXViRkNDQ0dFRUVKTU5sNmZkUDZ0NUNoVC9DSXhxSFU4ZDJuYnFOdkxiNjNrMTVjLzRydlRidU9WZ3YxdUswalVuMk8xZWJ3MHl1SEFYYjZkdG9IVmtabkRQcS9hMk13ZjgzZmpwOWF6dmZ5MFcySXBhYS9ERHZRM3k3VGRhdVJFM1ZWZUt0aUhWWW9TQ1NHRUVFSUlNVzRwN0hiN2hLekNjdmYrWDdpdExiMVNndzI3VytkYStxdDlhTEYwdUswOWI2ZEVnVUtoY0NhaGxodVFhRzVaOGYweHY0WVFRZ2doaEJDVG5kZjNkQUp1WFkreml5U2M3bVhERGhQeit4RWhoQkJDQ0NHOG10TFRBUWdoaEJCQ0NDR0VtTHdrNlJSQ0NDR0VFRUlJTVdZazZSUkNDQ0dFRUVJSU1XWWs2UlJDQ0NHRUVFSUlNV2Fra0pBUVFnZ3hRV1JuWjNQaStDbEtTMHJ3MGZ0eXBURFgweUdKVVVwSlRLWEQyRTU4ZkJ6ekY4d2pLeXZMVWExZDBkK2lZWk9UTjkzYjhwNExieVJMcGdqUkQxa3lSUWd4bm14KzZSVTZtbTBraEtjUkdScFBWR2ljcDBNU2JsSlpWMHBWWFFrRmxSY3hCR3A0NUxHSFVLdlZLSlhlTVNCdDgwdXYwTkZrSlNFaTNXdnViZWQ3WG5FUlE1Q2FSeDU3Mkt2ZWMrRjlKT2tVb2grU2RBb2h4b3NYZnZzaTBVRlRXWkN4eXRPaGlERjI5TndleWh2eitlSlhIME92MTZOU3FUd2QwcGlTZTl2NzNuUGhuZVRyRkNHRUVHSWMyL3pTSzBRSGV2ZUhjbSt5YU1aYW9vT244dXJtMTJsdGJjVnF0WG82cERIejhrdXZFQjA0eGV2djdVVXoxaExqSmUrNThGNlNkQW9oaEJEalZIWjJOdTFOTmhaa2V2ZUhjbSt6T0dzdHBqWTRmdnc0UnFNUm04M202WkRjTHZ0c05oMk5WaFprcnZaMEtPUENJaTk0ejRWM2s2UlRDQ0dFR0tkT0hEdEZZa1NhcDhNUUhwQVNrOEhGOHprME56ZFB5cDZ2RThkUGtSaVo3dWt3eHBYSi9wNEw3eVpKcHhCQ0NERk9sWlNXRUJrYTcra3doQWRFaGNaVFUxTkRTMHNMRm91RkNWcUNvMTl5Yi9jMjJkOXo0ZDBrNlJSQ0NDSEdLUitkd1NzcWVZcmVvc01TMEduMW1NMW1UQ2JUcEV0QTVON3ViYksvNThLN1NkSXBoQkJDakZOWGkvSThIWUx3b05LS0lxeFdLeWFUYWRMTjhaTjd1MitUK1QwWDNrMlNUaUdFRUVLNFZXVnRDUjNHOWo3M3RiUTNVVnlaNzdaZW5JN09OcmUwTTE3WjdYWVphdWxsNUQwWGs5R0VUVHBUL2FNOUhZS1l4T1QrRWtLSWtYdjMweit4WmU5Zit0eDM2ZW9wWHZyd0Y1Z3RwbjdQYjJ5cDQrZWJ2MGRsWGFsejI4RXpPemx3Wm9mTGNUVU5GZno4bGU5UlVubWwzN2JNRmhQUHZmb1A1QlNlNlIxTHdXbWVmL3RITkxYV0QvYVNlckhaYkx5NTgvZnNPUFRXc004VlFnaHZvL1owQUNPVjdCdEJYa3VGcDhNUWsxU3liNFNuUXhCQ0NMY3htWTNzT2JhRmhwWWFIbG4vclRHOVZsMWpGZlZOMVN6S1hEUGlOb29xY3JIWnJJUUhkMzhCYUxQYk9IRnhIMHRucmtPcGRIeG5mclhzRWpxTm5waUlwSDdiS3E3TXA2MmpoWml3eEY3N3N2T09vRUJCb0YvSXNHTlVLcFVFK0FWei9PSStacWN2RzlQNWlkTGoxVnVIc1owRFp6N21Vc0VwV3R1YjhEY0VrUnc3alZYejdzRFBFT0J5N0IvLzloT3E2c3Q2dFRGdjJncHVXL0dveTdibXRrYjJISHVQL0pJTG1DMG1vc0xpV1RYdmRsSmlwL2M2LzJ6dVlZNmMzME5kWXlWNnJZR01sSG1zV1hBWFdvMXUxSzlQM25NeDJVellwUE9XcUJsOFVwbU5EZm1mVXJpWEVnVzNScy8wZEJoQ0NERnFSbE1uWjNJUGNlanNUbHJhbTVnU2x6SG0xN3hZY0FxQTFJUVpJMjRqcC9BTUlZRVJYQ201QUVDQVh3Z1p5WFBaZTJJcmhlV1h5U3M1UjJGRkxzMnREVmh0Vmw1OC82Zk9jNFA4UW5sdzNkZXByQ3ZGWnJOeS9zcHhRZ0lqYU8xb3ByV2oyWEdNZnhobWk1Rzg0bk9zbkhzYkpyT3h6emcwYWkwS2hhTGZPRythdTRuY29yTlUxNWRKVVp3YjdMV1AvNWU2eGlveVV1WVI2QmRDVlgwcHAzSU9rRnVVelZQMy9KdEw0dGxoYkNjOE9KcjB4Tmt1YmNTR3UzNVowZHJlekYrMi9qZWRwbmJtcEM5SHE5RnhPdWNBcjMzOEd4N2Q4QjFTWXFjNWp6MXdaZ2VmSG4rZitNZ3BySnk3aWZLYVFvNWQyRXQxUXptUGIzeG13UHRHQ0c4MFlaUE9xZjVSM0J3MWsxMlZaejBkaXBoa05zYk1JY1V2MHROaENDSEVxRFMzTnZEODJ6L0VZcldRa1R5WFM0V25iOGgxeitZZEJ1QVA3LzQvbCswaEFlSDgzYjAvSFBUOERtTTdWMG92b2xRcW5VTjBzNll1NUxibGp4QWVITTNGZ3BPa0o4M0d6eERJbm1OYldKQ3hpdERBN3IvWlBucGZBTjdkODMrMHREVml0cGhRcTlTOHZPMDU1ekYzclB3Q1pUV0YyT3cyOXAzOGtIMG5QK3d6bGlkdSt4NnY3L3p0Z1BIYTdYWStPdkFhSHgxNHJjLzlxZkZaM0hmelU0TytiakU4SVFFUlBMVHVteTdKNWJFTGU5bHg2QzJPWDl6SDZ2bDNPTGQzbXRxWkVwZkJtZ1YzRHRqbVp5Yy9wTG10Z2NjMlB1Tk1NR2RPWGNRTGYvc3hueHo5RzAvZDg2OEFOTFhXODluSkQwbUtUdU94amM4NGU5N2YzL2NTMlhsSHlDM0tKajFwbHJ0ZnNoQVQyb1JOT2dFZVRWckc0ZHBjV2l3ZG5nNUZUQkloV2o4ZVNWcnU2VENFRUdMVWJIWWJLYkVaTE14YVEwcnNOSDd5NHRmSC9KcUY1Ym5VTjFXek1ITTEwV0VKenUxSHozK0t6VGEweGU3UFhENkVqOTZYN3p6MFg4NFA4MTAyTFgrTVFQOVFBbnlENk9oc1E2dlJzV3pXclh4MmFodHJGdHlGcjQrLzg5aW5IL2d4UlJWNXZQTFJyL2pDcHU5eDhlcEpibGwwTHdxRmd1YTJSclorOWpMenBxOWtRY1lxY2dyUEVCWVVSVmhRRkFBZkhYZ05vNm1EOEpBWWJsL3h1TFBOZmFjK3hOOFF5THhwSy91TXZkM1l5bzVEYnpGditrb1NvMUlCOFBjTkd0b3ZUd3pMM2F1LzNLczNjY2JVUmV3NDlCYTFEZDNUcjJ3Mkd5YXpFYjNPTUdCN0ZxdUZjMWVPRVJ1UjdOS2pHUm9VU1ZyQ1RDNFZucWErdVlhUWdIRE81Ui9EYXJPeWROYXRMdmZvMHBucnlNNDdjdTJMRVVrNmhlaHBRaWVkQVJvRHY1Ly9KTC9OMjhHeHVueFBoeU1tdVBraEtUeVR2aEVmbGRiVG9RZ2h4S2dGK1lmeTBLM2Z1S0hYUEhSMkozNCtBZHk4NkY3VXF1NlBHQWZQN2lROHlMVkEyOGxMbjVNY000Mm9zSGpuTnJQRnhPSHNYY3hNWFV4TGU1TnplNEJ2RUFxRmd2aW9LYzV0MlhsSG1KWTBCNXZkeHVuTEIxazY2MWFYcEJQZ1RPNGgwcE5tWWJmYk9YTHVFMjVlZUE4S2hZSTl4OTVEcmRhd1pzRmQrT2dNdkxMOVZ5eWJkU3NaS1hNcHJzeW5wT29LajI3NE5nYTlMMWxURnpqYks2c3BJTC9rZ3N1Mm5ycUdGaS9LV3VOTVlNWFk2R3Y0cXNWcUJuQkpNRHVNanVyR2V1M0FTV2RWWFNrbXM1SGttUFJlK3hLaVU3bFVlSnFLbWlKQ0FzSXByc2hEb1ZDUUdKM21jbHhFU0F3K09nUGxOVVhEZmoxQ1RIWVRPdWtFOE5QbytVSEdYZXl0dXNDcGhnS0sybW9vYWEvemRGaGlnb2czaEpMZ0c4YmM0R1RXUkdaNU9od2hoSml3S210THlDKzl3TTBMNzNGSk9NMFdNM1ZOVldSTmNVM1Vzdk9Qc3ZmRVZqWXNlNWc1NmNzQVI2K1VqOTZYbXNZSy92ZU5IemlQZldUOXR6aDQxbEc1ZG1IbUd1SWpwMUJRbnNPakc3N2RienhHVXljWHI1N2tnVnUrMWl2T2Mvbkh1UE9tSi9DNWxwelliRFlVQ2tlUDFlNmpmeU0xUHF2UCthOHBzUmtjUGY4cERjMjFCQWVFOWRwZlVKYUR2eUZRRWs0UE9aZDNGSUNFcUtuT2JaM1hsdTZ4MjIwMHRkYWowL3FnMS9yME9yZSt1UnB3elBlOVhwQi9LT0NvcXR4MXJMOGhFSTFhMCt2WUFMOFE2aHFyUnZsS2hKaDhKbnpTMldWMVpDYXJJek05SGNhNDl0eHgrTGlnKy9uakdmQkVIM2xXZmlOOGJaZmpzVm9KNzl3Qi90TDVKNFFRWWdDN2pyNkxRZS9Idk9rcnFhd3JkUmJXS2F5NGpOMXVKK202SHFUSE56N0Q5b052OE9IbnIxQmFkWlVOeXg1R3A5WHp4S2J2QVFwKysrYS9zbnJCbmFRbnpzWmlOUk1mT1pXVGx6Nm5wYTJSbk1MVEtGQlFYVjlHVVVVZTRLZ2thdEQ3RVJVYVQxSk1HdWZ5aitMcjQwOUs3SFJLcTd2LzhZc0tpK2VwdS8vVnBZZlZack9pdXBZb2YrRzI3Mkt4V3ZwOGpWUGlNZ2p3ZFZTc1hiZjRQcGQ5Wm91SjgvbkhtSjl4MDZoL2wyTDRycGJsc08va2g0UUhSNVBaNHd1TzltczluVDNuN2diN2g3RXdhdzBMTTFjN2UweTdrbE5kSHdtcFZxTUh3R1J4Rkp6cU1MYjNxcERiUmEvMXdXSTFZN1BaZWcwUEY4S2JUWnBobHA3b0FBQWdBRWxFUVZTa1V3d3VvRWNGYjdzZGF2dVpDanMxQ09aRXdPbHFzTmhnU3g1OFFmSjVJWVFRL2JoY2RKYkM4c3ZjdnVKeGFoc3IrZlBXbnpFemRURWJsejNNMmN1SDhOSDVFaGVSNG5LT1dxWGgzalZmSVNRZ2dnTm5QcWE2dm96SE5qNkRRZS9uUEVhdk5SRG9Gd3pBbWdWM2N1bmE4RldOV2tkMFdBSVhycHpBWW5Na2lIa2w1MUFySFI5cmttTFNLQ3kvVEd0N0U3OTg3Uit4WHB0UCtxdlgvd21BdFF2dWRpYWRWcHNWazhWSWUwZkx0YmExYU5SOWY5T3FWQ3Baa0xtS0E2Yy9adW5NZFM2Sng2bWNBNWdzUnVaT1d6RzZYNllZdHVNWDlySHJ5RHY0K3dieDBMcHZ1dlMwQi9nR2Mvdkt4OUdxZFZoc0Z1b2FLemw5K1NBN0Q3OU5jMXNEdHl5NkY4QjVqeWdWdlJORkJZN0V0Q3RCdGRtc3ptMkRIU3VFY0pDazA0djQ5UndGb29EcTl2NlB2VC9ka1hRQ3ZKY0xEMDhIalh4aEo0UVF2V1RYd0k0Q3lHdUFncWJCang4cXBRSlNCajlzWEFqMERTRTJJcG5aNlV0UktCVGNzL3BKdGgxNGxiTHFBcHBhNjVpZnNhclBYaCtGUXNHYUJYY1M2QmRDVVVVdWJaMHR2UDNKQzRDajUvRGcyUjJjelR0TVJ2STg1azN2VHVabXBTMW1WdHBpd0RIazhUZHYvaXYzclgySzBNRHVOWlpYenQzRS9NeFZBTlEyVkxEOTRCdmNzL3BKRkVvbElRSGR4elUyMTJLMzJ5a296MkhsM05zR2ZhMExNOWR3OHRMbjdEajhGdmV0L1NvQUxlMU43RHZ4QVhPbnJlaHoyTzFvMUhiQTlndHdyQVZhcldDYkJDdkZ1ZXZlTnBtTmZQRDVaaTVlUFVsSzdIVHVXZk1WRE5lcUYzY0o5QXQyRHQvdXNqQnpEWDk2Lzc4NGN1NFRsczlhajQvZTE3bTJabGR2cHV0MU9nSFFhUnk5b0ZxTnJzL2pBSXptVG5RYXZTU2RRbHhIa2s0djBuT0lyQUtvR1NEcFhCZ05DZjVRM0FLdFp0aFpBSnVtOUgrOEVFSjRveGZPd0x1NWppL2xNc0xna2VtZ2N0TVhkQXJnMEI3M3REWFdvc0xpZWZqV3A1MGZ0TE9tTGlBcUxKNi9mdkJ6QUJabXJoN3cvSG5UVnpCditncGEyNXVKajNUOFkxTlNtVTlvWUNRUkliSE9PWFhERVJFUzQzeXN1dFlEbWhpZDFpdjVMYXJNUTZsUVVseVpUM05iSXdHRFZKdlZxRFdzWC9vUWIrNzhIVWNqcHpCditrcmUrL1JGWjJFaWR6Tm9ZRllFSkVTRFJjR2tXSjNjSGZkMmUyY2JyMjcvTmRYMVpkeXk2RjRXejdoNXlJbWVueUdBNlVsek9IWmhMeldORlNSRVRTWFFMd1NBcHBiZWRVRzY1bkoyZmFrUjZCOUtSVTFSbjBOb0cxdnFDT254NVljUXdrR1NUaS9TTSttMEExVURKSjBBRDB5RFh4eDNQSDR6QjI2YlFqK0RTWVFRd3Z2ODlDanNMWWE3VStGTE04QXdCditpSG5KL2syUG0raDZteHBZNk9veHRMSmw1eTVDVFJqOURBS3ZtM1E3QTBYTjdtSlkwaDVtcGkzb2Q5K3ZYZjREUjVKZ2pZcitXaHYxcHkzODZoelorOTlIL2R2WmM5VlJkWDBaTFJ4TkdZNGV6QXUyWjNFTmtUVjFJVlgwcEp5OTk3cksrWTMvU0VtYXdmUFo2ZGg1K20zUDVSNm11TCtQeGpkOTFGaVp5SjRNYUVzSWdQQncwdmV2V1RGaWp2YmMvK1B4bGFoc3JlR1REdDEyV09Ca3FzOFVFZE0vWGpBbExSS0ZRT09jSTkxUmNsWTlTb1NUdTJoY2lzZUZKbEZaZHBheTZ3S1dpY20xakpSM0dObWFtTGg3SlN4SmlVcE9rMDR1NEZBT3lnOUhxNk1YMDYrY2ZzVnVTNE1Wc2FEUkNaUnNjS29ObHNUY2tWQ0dFR05jT2xzR2VJdmptSEVmU0tWelZOVlh6L3I2L0VoWVV4YXA1Z3lkeEErazBkVkJWVjBwaWRQY3YrczZibm5ET3dXdnJhR2JyWnkremZzbUQrQmtDQVVmbDJxMzdYcUtsbzRuV2RzY1B3UDl0K1U5OGZmeEpqcGxHMXRRRlhDNDZTMm5WVmRiTXY0dXErbEwybmZpQWhabXJleTI5MHBlc0tRczVldjVUeW11S1NJNlpSdVMxd2tsaTdGWFdsWkpibE0zaUdUY1BtbkMyZDdiaW8vTjE2UVd0cmkvbnd0VVRCUGdHRXhuaStHRGpvL2RsYWx3bSthVVhLS3N1SkRZaUNZQzZ4aXB5aTg0eUxXbTI4NHVWcnZmK1lQWk9Ib3o4dXJQdGcyZDNBakE3ZmFuYlg3TVFFNTBrblY2a1p5R2hyaTdMbW5id0MrejdlSlVDN2ttRHY1eHpQSC83c2lTZFFnZ0I4RllPVEErZEhBbW4yV0ptMTVGM1dENTd2WE9JNFdqVU5WYnh5dlpmWTdQYnVQL212K3R6V1ltaGF1OXM0ZVZ0ejVFY000MzR5Q21ZTFVhTTVrNlNleVFhWFVNZjQ2T21Pb2MvbWkwbTFHb055VEhUQ1BJTHhXdzFzZVBRVy96Z1M3OXhGZ2xxYktuamc4ODJrNUV5ajZTWU5HSWpram1jdlpzUFAzK0ZCOWQ5dmQraG1xM3R6UnpLM3NYeEMzc3grUGlUTldVQlozSVA4ZnQzbm1YNTdQWE1TbHM2cXRjc0JsZGVVd2c0NXVydU9iYWx6Mk9Xejk2QVRxdm5WTTRCc3ZPT01DVXVBMStmQUdvYks3bDQ5UVFBZDZ6OGdzdjdmUE9pZXltcXpPTzFqLytYdWROV29GS3BPWjF6QUsxR3o4M1hDZzRCeEVZa01TdHRDV2R6RC9QcTl2OGxPWFlhWmRVRlhDNDZ5NUtadHpnVFdTRkVOMGs2dlVqQWRUMmRLQnhKWjNJL1NTZkFYYW53MmtWSHIraUZXamhURGJObHFvSVF3b3RaYlpCVEQwL084SFFrN3RIUjJVcEJlUTQ1aGFkNWNOMDNpSXRJSG5GYmVTWG4yZkxwbjBHaDROSDEzeVk4T0hyRWJWbHRWajQ1K2g2eEVjbXNtbmM3ZTQ1dndXUTJjdmpjYmpKUzVya1VEYnFlUnEzbDd0VmZkajR2cWJvS2RNL3RyR21vNFBVZHY4Vkg3OHVHcFE5ZE8wZkRobVVQOGRhdVA3RDk0QnRzV1BxUXkzeTlzdXBDVHVYczUxeitNV3cySy9NemJtTFYvRHZRYTMyWW1icVluWWZmWnZ2Qk4vajB4Rll5VStZemMrb2k0aUpUcEtETUdPZ2FXcDFmZW9IODBndDlIak0vWXhVNnJaNkVxS25rRlovamJONFJUS1pPREhvL3BpWE5ZZm5zRFM3emZnSENnNlA1NHFidnMvdm8zemgyWVM5cWxacmttR25jdk9qZVhrUEViMS94T01IK1laektPVUJ4WlI3QkFlRnNXUHFRTEpralJEOGs2ZlFpTGtubnRYOERCNnBnQzQ2NUpQZW13ZXVYSE0rZlB3WC9kNnVqOHB3UVFuaWozQVpIQmRIVVlFOUhNancvL01vZit0d2U0QmZNazNmOEU2L3ZmSjdOMjM3SmcrdSt6cFM0akdHM3YrUFFXeHk3c0pld29DZ2VYUGVOQVpQQ3dkUTBWR0N4bW9rTWplUGg5VTl6dGV3U2g3TjNjOS9hcHlpcHVzS2Z0LzZNUlpscmlBNVBSS1BXOHNqNmI5SGEza1JUYXoxV200V0V5S25vdFBwZTdkcnNOazVjK0l3OXg3WVE0QnZNRnpiOXZjdFEydlRFV2F4ZGVEZDdqbTF4RktoWmZCOTV4ZWU0ZVBVa2RVMVZxRlVhWnFVdFllbk1kUzVWYWhPalUvbnEzZi9DcFlMVEhENjNtNU9YUHVma3BjOHg2UDFZTVdjamk3TFdqUGgzSVhwYk12TVdsc3k4WlVqSEprUk41VXQzL01PUTI0NEtpK2Z4MjU0WjlEaWxVc25LdWJjTnFlS3hFRUtTVHEraVZ6c3FMSnB0M1FXQmF2cFpxN09uUjZiRDlxdU91WjJGemZCeEFkdzJVZXI0Q3lHRW03V1pIZi9WcVR3Ymh6djU2SDE1Yk1OM2VIWDdyOGtyUGplaXBETWhhaXBxbFlhYjV0MCs2dUdsV28yT3FOQjRIbG4vTGZSYUgwNWQyazl5N0RReVV1YVNrVEtYaUpBWWpsL1l4OEd6TzdCWUxTN24rdmtFOE13alArdTM3Y3VGWjVreGRTSHJGdC9mWjdHaFpiTnV4ZDhReEpuTEJ3a0xqR0ozK2Jzb2xVcHVXWFF2czlLV3VLd2oycE5Db1hER1YxWmR5Sm5jUXhSWDVwR1pNbjlVdndzaGhKZ01KT24wTWdGYXFITXNONFdkZ1pkTjZhSlhPeW96L3NveEJZSy9ub08xQ1k3dFFnZ2hKZ2VkVnMvanQzM1hPZWR4dURKUzVwR1JNbS9RNHhabXJXWmgxc0JMcUFUNmhmQ1Z1MzdnSE41Njkrb3YwOTdaNnR3L0ozMlpjKzFGbTgyR3hXckdicmVqVUNoUUtsVzlsckdJajB6aFIxOTFyUC81Nkladjk3bG1hRTh6VXhjNXErWSt0dkdaWVNmUnNSRkp6a0kwUWdnaHdFMnJpWW1KSXVDNkwzVUhHMTdiWlVNeUpBVTRIamNhdTRmYkNpR0VtRHkwR3QyNG1ZUFlNekgwMGZzU0doVFo3M0ZhalE2ZFZvOVdvME90R3ZnYjBjRVN6dXRKVVNBaGhCZzlTVHE5VE1CMVgyQVBwYWNUSEhNNG41N2IvZnlkeTFBN2hLRzVRZ2doaEJCQ0NPOG1TYWVYNmRuVHFRQXEyb1orN3V3SVdCRGxlR3kyd1oreTNScWFFRUtJNjZRa1RvSTFXY1NJeFVVbkFveWIzbWQza251N2I1UDVQUmZlVFpKT0wrTi9YVStuelE3TnBxR2YvODA1M1pWcjl4UkJYb1A3WWhOQ0NPR3F3OWhPWlYycHA4TVFIbEJSVzB5bmFmSU9LWko3dTdmSi9wNEw3eVpKcDVlNWZuZ3RESDFlSjBDY1AyenNVYm4ydDZkR0g1TVFRb2kreGNYR1VsVlg0dWt3aEFkVTFwVVFHaHFDUXFGQXBWSk51cDR2dWJkN20renZ1ZkJ1a25SNm1jQWV3MnZ0MS80NzFIbWRYYjZZQmZwclN3VmNySVA5OGtXbEVFS01pUVdMNWxOUWRjSFRZUWdQdUZKMmppbFRVMUFxbFdnMG1rbVhnTWk5M2R0a2Y4K0ZkNU9rMDhzRTlsNlNiTmhKWjVBT0h1bXhoTnNMWjhCaUcxMWNRZ2doZXBzeFl3YUdRQTFITDN6cTZWREVEWFFvZXpjS25ZWDQrSGpVYWpWYXJYYllWWGZIdSs1N2U0K25ReGtYRG1Ydm12VHZ1ZkJ1Y2pkN0daZWs4MXBYWjNscm40Y082TDQwQ1BWeFBLNXFoL2Z6UngyYUVFS0lQanp5Nk1PVU5lUng5Sng4T1BjR2g3TjNVMWFmeTdMbFMxR3IxZmo1K2FIUlRNNWxXeHozZHI3WDM5dU85enpQSzk1ejRiMVV6ejc3N0xPZURrTGNPSzFtMkg3VjhiaHIxRWFRRGxZbkRLOGRsUkpDZk9EQXRhRzE1MnZnNWlUd2xiK1JRb2hKcnJ3VlBpbHlyRjhjWVJqYmF5a1VDaFFLQlZrek16aDA4ak11NUoyaTA5Z0pnTDhoY0d3dkxtNllpdHBpOGt2T2N6RDdZOXFzTlN5L2FRa3FsUW8vUHovQ3dzTFE2WFNUcnRmTDIrL3Q3dmQ4TzYzV1d1ZDc3dS92VDJobzZLUjh6NFYzRzNnRlpUSHB1TXpwdERzU3orRXNtOUxUMmdUNE1CL08xMEtuRmY3ak1QenZXc2RTTEVJSUlkeERxVlNpMCtsNDhLSDdPWDc4T0RrWFQzSGt3azUwV2dPbEZZV2VEaytNVWx4MEVwMm1kc0xDUWtsSlQzWU9yL1R4OFNFa0pHUlNKeDlkOS9aRER6L0FzV1BIdk9iZUh1dzkxK3Yxay9ZOUY5NUxrazR2NDFLOTlscDJXRGFDNGJWZGZyQVludHdCblJaSFVhRjNMOFA5NmFNS1VRZ2h4SFhVYWpYKy92NHNYYnFVek14TVdsdGJzVmdzMkd3MjdIYjc0QTJJY1UraFVLQlVLcDNES3dNREE5SHI5YWpWay91ald0ZnI5Y1o3dTYvMzNNZkhCNVZLNWVuUWhIQzd5ZjJYVFBUaXF3RzEwbEg0UjRGaldxZkpDZzJkRUt3ZmZudVJCbmhxSnZ6bTJ0SXBmejRIaTJJZ3dkK2RVUXNoaEZDcjFSZ01CclJhTFVGQlFaaE1Kc3htTTFhcmRkSi9PSi9zdXBiSTBHZzBhTFZhTkJvTmFyWGFhM3E3dlBIZTl2YjNYSGdmU1RxOVVLQVc2anBkdDVXM2ppenBCTGhqS254YTdCaG1hN0hCVHc3QkMrdEFKZU5zaFJEQ3JicVdVbENyMWVqMWV1eDIrNlQ5VU81dHV1WTQ5dnp4SnQ1NGIzdjdleTY4aXlTZFhpaEExenZwckdpRHpMQ1J0L21EeGZDbGp4MjlwZ1ZOOFBKNStQS00wY1VwaEJDaU4vbHdLaVlydWJlRm1MeWtEOThMQmZVb0p0VDFwMzBreTZiMDFEWE10c3NibHlDM1lYUnRDaUdFRUVJSUlTWStTVHE5MFBVVmJHSDBTU2Z3LzltNzc3QTRyblB4NDkrdExMMzNya1lUYWdqMWdwclZYZVFpVzY2eDA1eDdZeWR4NmkvSlRiMDNUbktUNjlpSmt6aXg0eDVYV2E2UzFTV3JBUklTSUJDaUNRU2lpRjYzNy83K0dGaDIyVVVWaEdEUDUzbjJZWGRtZHVZc00wTDd6bnZPZTdoOU1renR5NVpha2JyWkdzelh2MTlCRUFSQkVBUkJFTVl1RVhTNklmdWdzei9WZWEzVHBnejJvM21nVmd6czgvbFR3N05mUVJBRVFSQUVRUkRHSmhGMHVxRUFGd1dEaGlQVENWSTMyeS9iamVYOHBBSnlHNFpuMzRJZ0NJSWdDSUlnakQwaTZIUkRnWGFaenY0S3MyMDYwQTlUVjloTlV3YTYyUUw4TGdlNkRNT3piMEVRQkVFUUJFRVF4aFlSZExvaCsweW5oOTM4dzhPVjdRVDQzcHlCYnJadE92ajFVV21jcHlBSWdpQUlnaUFJN2tVRW5XNG93RVdtRTRadlhDZEF0STlqTjlzVGpkSTBLb0lnQ0lJZ0NJSWd1QmNSZExvaCs2RFRQdnM0bkpsT2tMclp6b3NhZVAxNk1Sd1g0enNGUVJBRVFSQUV3YTBvUjdzQndvMW4zNzNXYURlT3MzNllnMDZBSDgrRHIrMGNDR2gvZFJSZVdDMFZIQklFUVJDdVRrRkJBY2R6ODZpdHFjRlQ0MDFGVmVsb04wbTRUaFBpSjZQVjl4SWJHOFBzekF5bVRwMktUQ1pESnBOZC9zM2ppRHRkMitLY0MrNUlaclZheFZBN043VG1QVEJacE9kV3BKbFRNaVBnTjB1Ry8xalZuZkNOWFFPRmloTDk0ZmxWb0JKNWRrRVF4cURqRGZERGcvQ241WkFXY3ZudGg4dXJMNytHdHROQ1hPZ1V3b05qaVFpT3VYRUhGMFpVUTBzdGpTMDFuR3NveHN0ZnhaWUg3a1dwVkNLWHU4ZC9sSysrL0JyYURqTnhZVWx1YzIzYnpubDlNVjRCU3JZOGNKOWJuWFBCL1lpZzAwMXQvaGhhdE5KenF4VmtNb2p4Z1pmWGpjenhEdGJDTDQ4TXZGNFJEeithT3pMSEVnUkJHRW1qRVhUKzdibC9FaGt3aWN6VXJCdHpRR0hVWkJmdW9hNjluRWUrOGdBYWpRYUZRbkg1TjQxaDR0cDJ2M011dUNkeE84Vk4yVStiUWw5dmpycWVrYXN3dXlRR2JwMDA4SHBQTlh4VVBrSUhFd1JCR0VkZWZmazFJdjNkKzB1NU81bWJ2b0xJd0VtOC91cWJkSGQzWXpZUDAzeG1ONkZYWG42TlNQK0pibjl0ejAxZlFaU2JuSFBCZlltZzAwM1pqK3YwVTBzL0xWWm82aDI1WTM1akJrd09ISGo5bDVPUTN6Unl4eE1FUVJqckNnb0s2TzJ3a0pubTNsL0szYzI4cVNzdzlFQnViaTU2dlI2THhUTGFUUnAyQmZrRmFOdk5aS1l0RysybTNCVG11c0U1Rjl5YkNEcmRsSDBGVzMrNzV5TlJUS2lmVWc2L1dqUVE1SnF0OE5NdnBER2ZnaUFJZ3JQak9YbkVoMDBaN1dZSW8yQkNWQ3JGcDB2bzdPd2NsNW12NDdsNXhJY25qWFl6Ymlyai9ad0w3azBFblc0cXlDN1Q2YWthZUY0M2pITjF1aExpQ1Q5YllPdlJTNjhKZm5BQVduVWplMXhCRUlTeHFLYTJodkRnMk5GdWhqQUtJb0pqYVdwcW9xdXJDNVBKeEhncndTR3ViV2ZqL1p3TDdrMEVuVzdLUHVoVTJsWG9Ic2xNWjcvcFlmQmt4c0RyWnEwVWVPcE1JMzlzUVJDRXNjVFR3OHN0S25rS3ppSkQ0dkJRYXpBYWpSZ01obkVYZ0locjI5bDRQK2VDZXhOQnA1c0s5SFM5dk80R0JKMEFHeWJDNXVTQjErYzY0TDhPUytOS0JVRVFCRWxsZGRsb04wRVlSYlgxMVpqTlpnd0d3N2diNHlldWJkZkc4emtYM0pzSU90MlVmYWJUYVBjM3JYNkV1OWZhKzhvMHlMTHJXWlBYQ0gvSXZYSEhGd1JCRUc1ZUxSMFg2ZFVOL1o5U1krc0Z6dFdkSGJiamFTOXhyQ3RodFZveFc0Wi9ISjdWYWhWZExkMk1PT2ZDZUNTQ1RqZGxIM1QyR2dlZTM2aE1aNzhmem9YMDBJSFhuMWZCbTJkdWJCc0VRUkNFa1ZGVWVZSS92djU5MmpxYnIvcTk3K3o2SzZmTGM0WmNuMTk2bEwwNUgxeHlIKzFkTGZ6KzFhZG9hS20xTFR0ODZuTU9uZHJoc0YxVFd6Mi9mKzBwYWhvcWh0elhHOXVmZFhxZnZaYysvQzNIQ25kZnNqMkNJQWp1U2puYURSQkdSNkJkME5taEI3VUNER2JvTWtDM0VYeFVRNzkzT0NubDhPdEY4SzI5VWhkYmdKY0tJZHdiVnNUZG1EWUlnaUNNVnhXMXhSek8vNXk2cGlwa3lBZ0pqR1QrdEZXa0pzNjZJY2R2YVcra1I5ZUZqNWYvZGUybm83dU5qdTRXaDJWZFBlMFlUSHJPTnpoUCtod2JQaEdaVEVaMWZTa1dpNW5Rd0VqYk9vdlZ3dkhpL1N5WWRndHl1WFR2dmZMQ0dUeFVHcUxDRW9ac2cwN2ZpOEdvSDNMOXBOaXBITTcvbk16VUxOUXFqeUczdXhZaTQrVk1xKy9sMEtudG5EbVhSM2R2Qjc1ZUFTUkdKNU9WY1NzK1huNE8yeHBOUnI0NCtSbUY1ZG4wYUR2eDl3a21NeTJMek5Rc1pES1p3N2FkUGUzc3lkbEtlVTBSUnBPQmlKQllzakkyTWlFNnhha04rYVZIT1haNkR5M3REV2pVWHFST3lHQjU1dTNEY3Y3Rk9SZkdHeEYwdWlrL3RSVHdtU3pRWTRRSkFWRFpMcTJyNzNhY1QzT2tlYXZnZDB2aDY3dWdSU3N0KzIwMmVDcGhRZFNOYTRjZ0NNSjRVbHBkd0ZzN255YzZOSUY1NlNzeG1nd1VWUnpudmQwdmtKV3hrU1d6MWcvcjhWcmFHK25vYm5WWWR1RmlKUnExRnpVdUFrTlhFcUtTYklHZ3ZiTHpCUnpPLzl4aG1VN2ZpOGxzNUlOOUx6bHQvNDI3ZjQ1S3FhYWs2aFJCL21GVTFCUUI0T2NUUkdyaUxQWWQvNUNxdXJPVTFSUlNWVjlLWjNjYlpvdVpmMjc3alcwZkFUN0JiTDdsY1pmdDdPaHU1ZFZQL3Vpd3pHUXhZVERvK1B2N3YzSlluaGlkekliRkQxelI1eGV1M0J2Yi8wUkxleU9wRXpMdzl3bWlzYldXdkpKRGxGWVg4TlZOUDdFRm5sYXJsWGQzLzQzeW1pTFNKODBoTkRDSzRzb1Q3RGp5TmxwZEQwc3pOdGoyMmQzYnlVc2YvaGFkb1plWlNZdFFxenc0V1hLSU43WS95LzFybjJSQzlFQXhpa09uZHJBM2R4dXg0Uk5aTW1zRGRVMVY1QlR0NDJKYkhRK3UrNVpUTUNzSTdrNEVuVzRzd0VPcUhBc1E1QUdWZmN2cmJuRFFDVkxtOWZkWjhNUnVLZE5xc2NMUEQ4UFBGNHJBVXhBRTRWcG85VDNjbnZVbHBrMmVhMXUyWk9aNi9yNzFWeHc2dFoxNTZTdUhOU09YWGJTWDQ4VUhYSzU3ZmZ1ZnJtZ2YzM3ZvajNoNmVObGVWemVVRWVRZnh1elVwU1JHSldObElQdHpPUDl6R2xwcXVIUDVseDMyNGVuaGpVcXBScXZ2cGFLMkdMbGNiZ3RNcDA2YXcvcEZXd2dOaktUNDNBbVNFbWJnNCtYUG5wd1B5RXpOSXRnL2ZHQS9HbThBU3FwT0FhQTE5TkxTMFVoSjFTbThOYjVrcGkzRGFyWFMwZDFDZ0crSVF4c01SajE2b3haZnJ3QUNCNjBUaGtlUVh4ajMzdklmRGxuTm5LSjk3RGp5TnJuRisxazIrMVlBaWlxT1UxNVR4T0taNjJ6TDVrNWR3UXRiZjgzaC9CMWtwQ3l4N2VQQWlZL3A3R25qZ1hYZnNnV1kweWJONVcvdi81TGQyZS96MVUwL0JxU2JEZ2RPZkV4QzVCUWVXUGN0MjQyU2JmdGZwcURzR0tYVkJTUWxUTDlodnd0QkdBdEUwT25HZ2pRRFFhZWYzZmVPRzFsTXlGNmNyeFI0Zm51Zk5IMktDRHdGUVJDdTNiVEo4NXl5TFI1cURVbngwOGsrdlpmMnJoYkNnb2J2ait2S09adkl5dGhvZTIwMEdYanVyWit3WVBvdHpFdGZlVVg3MEtnOTJYZjhJd0o4Z2dFd21ReTh0K2NGSGxqN0pQLysvQytZekFORkNNeG1FMWFzL09PRC8zSFlSMlpxRml2bmJ1TFUyU040YXJ4NTh0Ny9jY3FlYmxqMEFQNit3Zmg1QjZEVjlhQldlYkJ3K21vTzVIM0M4c3piOGZiMHRXM2JIN0NhekViYU81c3Byem5OL0dtcnlNcllTSGxORWZ1T2Y4akRHNTRpMnE1cjd0YTlMMUpWZDVhdjMvVXp2UHFDVjJGNDNiSHNVYWZyTzMzU1hIWWNlWnZtdG5yYnNsT2xSMUFxbE15ZnRzcTJUS1ZVa1ptYXhZNmpiMU5XVThqTXBJV1l6Q1lLSzNLSURrdDB5R2dHQjRRekpXNGFaNnBPMHRyWlJKQmZLSVhsT1pndFpoWk1YKzF3YlMyWWRnc0ZaY2Y2Ym1pSW9GTVE3SW1nMDQzWkZ4UHlzaHZEZWFPTENkbWJIQWkvWHdyZk95QUNUMEVRaE9zeFZQYytvOGtBZ01ZdW96Z2MxQ29QaDh4cDVZVXpXS3dXRXFLUzhkTDRYUEYrYWhzcmJVSG54SmcwSnNTazB0SFR4dmNlK29QRGRqdVB2VWROUXptUDNmNURwMzBZVFFhT0Z1eGsydVI1ZFBWMjJKYjdlUWNnazhtSWpaaG9XMVpRZG96a2hKbFlyQlpPbmozTWd1bXJIWUxPSDMzcFdRQmUzUFkwaWRFcExNKzh6Ylp1VW13YW1XbFpITXo3aFB2Vy9DY0FSL0ozVWxGYnpQMXJueEFCNXdoeWRYMzMzNVRvdjdhdFZpdm5HOHFKQ0lsRG8zYWNLeTR1Y2pJQWRVM1Z6RXhhU0dOTExRYWpuc1NvSktmOXhrVk81a3pWU2VxYnFnbnlDK1Y4ZlJreW1ZejR5Q2tPMjRVRlJlSHA0VVZkVS9Xd2ZFWkJHRTlFME9uRzdJc0pxUlVEejJ1NmJueGI3S1VFaThCVEVBUmhKQmlNZXM1VzV4UG9HNEx2ZFJiM3VaeHpGMG9BNk5GMjJycW9EaVV4S2hrUHRmU2ZVbnRYTThFQkE5MWM1MDVkenAvZitTOCtPL1NtdzN1TUpnTVdpNW5mdi9xVTAvNldabXpFVStOTlUzczlmL3IzajJ6THQ2ejVKb2Z6cFFxMGM5S1dFeHMra1hOMUpkeS85b21yK214dmJuK09sbzVHaDJYUHZmVVRxZjNkTFdqVW5yeS81eCsyZFE5di9DNSszZ0ZYZFF6aDZoV1daUU1RRnpFSmdLN2VEa3htbzhzdXpnRyswbzJOamk2cFFGVnI1OFcrNVVOdjIyNjNyYStYUHlxbGM5VkZQNThnV3RvYm5aWUxncnNUUWFjYkM3Szc2YWV3NjNsVTNlRzg3WTBtQWs5QkVJVGhaVEtiMkxyM1JYcTBYYXpLdW12RUM1MmNxNU9DemcvMnZZUktxWGE1amNWaXhtd3g4L1U3LzR1d29DajBCaDF0WGMwRStZVTViUGZ3aHFld1dDd3U5K0dLcDRjWFV5Zk9CbVE4OTlhUFdaWjVHMG54TXpDWmpjU0dUK0xFbVlOMDliUlRVblVTR1RJdXRsNmd1cjRNa0NxU2VtbDhpQWlPSlNGcWl0TytPN3JieUVoWjRqQyt0TE83RGFWU05XUkcxM09ZczhxQ3M4b0xKZXcvOFRHaGdaR2tUY3dFcEdKVEFCNkRzcHdBSGlycEpvZkJwTC9zdHVwQjIycjF2VTRWY3Z0cDFKNll6RVlzRm92TG9saUM0SzVFME9uRzdMdlhhbzFTUmR0T2cvUm8xMHVGaGtaVGYrRDUzZjJnTnc4RW5qK2VCMHRqUjdkdGdpQUlZMGxuZHh2djdubUJDeGZQc1dUV2VvZmlRaU9ocGIzUjFtM3g1Tm5EZkduajk0Z0ljZjdEL2NHK2w2aThjSVlnZnluSXRHSmwxZHc3bmI3USszcjU4OWJPNTJsb1BuL1pZMy9samg4N2RmWFZxTDN3OTVFcTVDM1B2STB6NS9JQVVDazlpQXlKbzZqaU9DYUxDWUN5bWtLVWN1bnJVWC9RcWRYM1lqRHB5U3Y1Z3NQNU8zanN0aDhTRlJwdjIvL1d2UzlTMTFURmY5enpTMUcxZEJUa0Z1MW41N0YzOGZVTzRONWIvZ09sUWpwL0Zvc1pBTG5NT2ZqclAwLzlQODJYMmhiSGJTMFdzMjNaNWJZVkJFRWlnazQzWnQrOXRsVUw4ZjVRMkNTOXJ1cUFHV0d1MzNjanBRVEQwMHZoaHdjR0FzOWZIWVhHWHJqSGVkaUZJQWpDRFpkL0VUNnZnb3AyNlRGYzVES1lNQXo3S1R0L21tMzcvNFhaWW1MVHNzZVlPaWx6R1BaNmFYbG5ENkdRSzFnNVp4TjFUVlVjTGR6Rkhjc2VkZGltbzd1Vk0rZnlXRFJqclMxSTBLZzlIUXErMk92cDdTUTJmQktaYVZrdTF6ZTAxTERqeU50WXJWWmFPNXY0OU5BYmdOUU45M0QrRHZMTGpwS2FtRUZHeW1MYmU2WlBtY2YwS2ZNQXFldmtzMi85bUx0V2ZKWGd2aUM0bzd1TmJmdGY0bnhET1ZhckZWL3ZBSmJNWEkvZXFLT21VYXI1cmpkb0thbzh6dXlVcGRSZVBPZXliYkhoMTM0bW03WHdXUkhrZEVGMzMvK0RZOTF3WGRzR281NlBEcjVLY2VVSkprU25zR241bHgzRzBhcjZianpvalRxWDd3WHdVRW1aemY2YkZQM1pUTWR0ZFU3YnV0cXUvMWdlS28wSU9nVmhFQkYwdWpHSG9GTW5GZkc1MllKT2dQUVF4OEFUNElWOGFUN1JKek5HdDIyQ0lMZ3ZyUW1lUHdWYlN5SE1DeVlGd0lMbzRkdS9ERGl5NS9yMmNiTGtNSjhjZXAySTRGZzJMZit5TFpnYVNTYXppWUt5WTB5T1M4ZFQ0ODJpbWV0NGY4OC9tSjJhWlF1K3JGWXIyNCs4aFVidGRjV1ZiVUdxdnV2bjdYcE9yODd1TnR0enRkS0QySENwV0ZCTlF6bkIvdUdFQlVYYnh1WmRLWmxNUm1kM0d3dW5yNmI0WEI2cGlSa3N6ZGpBWDkvN2hXMThuOUZrUUNGWGNLcjBDS2RLai9UOURxU0NOa3FGTk9idkJ3OC9jODFkTGIxVU1EME00aUxCSklOeEVITU95N1hkcSt2aDljK2U0V0xyQlZiTnZaTjU2U3VkQWowLzcwQmtNcG5UL0xFd01ENnpQOHZ1N3hNRURJenhkTFZ0Lzc4ZmY5OWc2cHVxWFhhaGJlOXFzZTFURUlRQklpbXFJQzBBQUNBQVNVUkJWT2gwWS9iZGE5dDBFRy9YbTZtcTg4YTM1MUxTUStDUHkrQ0hCNkZMS3J6SXh4WFFvWWYvTncrVVl0aUVJQWczMkJ2RlVOZ01ENmJCdzJramM0d2oxL0hlQ3hlcitQVFFHMHlPVGVldWxWKzFaUk5IV3M3cHZmUm91NWcvN1JZQVVoTm5jVEk2aGExNy84bFg3dmgvZUdsOE9KRDNDYVhWQld5KzVmR3JtaXYwMU5rakZKYm51RnhudFE2TStmVHg4ck5OMzVKZHVJZmtoSmt1dXhRLzgrYVAwQnVrdWNQNngyais0NFAvdG5XUi9QYjl2K1diOS80YUdDaU1CUEQ0WFQ4RDRNU1pMOWg1N0YyK3V1a250b0NrVjlmTmMyLzloQlZ6TnpFN1pja1ZmN2FoZUNraExnUkNRMEhsWExkbXpMcWVheHZnbzRPdjBOeGV6NWExVHpoTWNXSlBwVlFSRmhSTlhWTVZScFBSb2ZEUCtjWnlBT0lqcENxMlVTSHh5R1F5MjloZWUrY2J5NUhMNU1UMDNjaUlEazJndHJHU0N4ZlBPVlJDYm01dlFLdnZZZHJrZWRmNTZRUmgvQkZCcHh1ekR6cGJkSkJnVjhqd1ppZ21ORmhTRVB4bHBUVEc4NkkwM3ArRHRkQitBUDVuQ1dnVWwzNi9JQWpDY0Nwc2hzZG53SjNPdFdadUNvZnpkMkRGeW0xWmo5eXdnTE5YMTgwWEp6OGpNU3JabHRXVXlXVGN1dlJoWHZyd3Q3ejI2ZitSRUpWRTl1bTlMSjY1anFUNHE1dkxNRE10aStXWmQ3aGNkNzZoakRlMlB6dmtlM1VHTFkwdHRjVDNUWlVCY052U2gyMWorWHEwblh4NDRCWFd6TitNVDE5bDMvNU1wU3R0bmMxOGZ2UnRva0lINXVlMFdxM3NPUEkyWGhvZlpreFpjRldmVGJoeURTMjFsRllYTUM5OTVaQUJaNy8waVhQWW5iT1Y0OFg3YlYyM2pTWWp1VVg3OFBVT1lHS3NkTWZJVStQTnBKZzB5bXVMdUhDeHlqYnZha3Q3STZYVitTUW56TEIxM1owNmNRN1pwL2R5dU9Cek5vYy9ic3V3SHM3L0hJQVpTZUxjQzhKZ0l1aDBZNTVLS1VOb3NraVBVTHZpZXRVM1dhYXpYNVFQUEw4S2ZuQmdZT3hVUVJNOHVRZCt1M1QwaXg4Smd1QStKZ2JjdkFFblFGMVRGU3FsbWlOOVg0UUhpd3BOSUNWeEprYVRrWjNIM21YUmpEVzJMb2JYNnZPajcyQTBHVmcxN3k2SDVYN2VBYXhiZUI5djdYeWV4dFlMVEk1TFo5bnNXNjk2Lzltbjk1SjlldTlWdjY5WDE4VXJuL3loTHhpZWlOR2tSMi9Va1dnWHNQUjNvWXlObUhSRjNaQUQvVUo0Wk9QM3lDbmF4OS9mL3hYUllRbG8xRjZjcXl2aFM3ZCsvNFlGK3U2b3Jxa0tnT2EyZXZia2ZPQnltMFV6MXVLaDFwQ1psa1YrMlZGMjUyeWxxYTJlSVA4d2lpdFAwTnpld09aVmp6dWNwNVZ6NzZTNm9ZdzN0ditKV2NtTFVTaVVuQ3c1aEZxbFllWGNPMjNiUlljbE1IM0tmUEpMai9MNlozOGlNVHFaQ3hmUGNiWTZuL25UVmhFZU5Jejk3QVZobkJCL0VkMWNxQ2ZVOTBqUExWYkhDclp0T3NkeG56ZUxBQS80MHdyNHIwT1ExemNWVmtVN2ZHTVgvRytXRkpnS2dpQ010RW11aHhiZU5IUUdMUWFqM3BaOUdXeG0wa0pTRW1laTFYVnpycTZFa3FxVGJMN2xHOFNFSlY3VDhZNFY3cWF3UEljbHM5WVRFUnhqVzk3U2NaRmpCYnM0ZWZZd2Z0NEJCUGlHVUhhK2tGYy8vVC9tVDF2RnBKaTBLeTY2a3BtYVJkWVF3V3BOUXpsdjdYemVhYm5aWW1aMzlsYWl3eExKeXRqSW50d1BNQmoxSEMzY1JlcUVqQ3NlNTJwMU1ab3lLalNlZFF2dkl5UWdnbjNIUHdSQXBWUnpzdVFRczFPWEVoSVFjVVg3RnE1T2Y1Zm84dG9peW11TFhHNHpPelVMRDdVR2xWTE5RK3UvdzY3czl5bXBQb1hKWkNReUpJNzcxenpCaEpnVWgvZUVCa2J5eUlidnNpdjdmWEtLOXFGVUtFbU1TbWJsM0R1ZHhnTnZYUHdnZ2I0aDVKVWM0bnhER1lGK29heGRjQyt6VTVlT3pJY1doREZPQkoxdUxzZ3U2R3pWRGFwZzIzbHpCcDBnZGFWOWVnbjhOaHYyOUZYUXY5Z0xqKytTNXZLY0tjYndDNEl3UWlyN2VsbE1DUmpkZGx6T0R4LzUweFZ0NStjVHlHTzMvb0EzUC84enIzN3lSemJmOGpnVFkxS3Y2bGhhZlM5N2M3Y3hPWFlxUzJhdXA3dTNrN0thUWdyTHNxbXFMMFd0OG1EQjlOVXNtckVHbFZMTnFiTkgySi8zTWYvZThXZThQWDJaRWplTnVJaEpKQ1hNUU9OaW5zUitDb1hTWWM3TDQyY09Tc3RsQ3M2ZXowY2hWK0JwVjcyMHFhMGVrOWxJZUhBTTk2MzVUeW92bk9Gb3dTN3VXdkZWYWhvcmVQSERwNW1idHB6STBIaFVTalZiMW55VDd0NE9PcnBiTVZ0TXhJUk9vTEE4R3l0V0xyWmVJQ1ZoRmthVGdZYm1HdXBiemxOVmQ1YnltaUlVY2dVTHA2OW0vclJiS0szTzUwakJUbktLOXBFUU9ZWE10R1drSk02OHF0K25jR256cDYwYXNzcXhLOTZldnR5ZTljZ1ZiUnNSRXN1RDY3OTEyZTNrY2psTFpxMW55YXoxVjl3T1FYQm5JdWgwYzRGMjNWSGJkSkRnNTFqQjltWU8zdVF5K05FOENQZUdOODlJeTNxTThQMzk4S1YwMkpKeTZmY0xnaUFJRWsrTk53K3NmWkxYUDN1R3N2T0ZWeDEwZW5wNHNXbjVsNWtRbllKTUp1T05IYy9TMkZKTGdHOHdLK2Jjd2N5a1JRNVRXY3hNWHNqVVNYTTRYWjdEaVpLRG5EeDdtSXR0ZGFSUHVycjVRNnZyU3JuUUpFMVQ0cUhTc0diQnZTamtBd1A4MVNvUElvSmoyYkxtbTJqVW51U2QrWUxFNkdSU0o4d2lkY0lzd29LaXlDM2F6K0g4SFpqTUpvZDkrM2o2OGEwdFQzUG8xSGE2dFoyRUJrWXlkVkltSGQydHZQekovNkpXZWhBZk9ZWDFpN2FRa2pqTFZoQnArcFQ1VEpzOGo1S3FVeHpNKzRTeTg0VWk2QlFFd2UySm9OUE5CZG5kVUc3VkRpb21kSk9PNnh6czBYU1lFQ0JsUFkwV3FaejhTNFZRM0N3RnBkN2pxTnFmSUFqQ1NQRlFhM2h3L2JkUktkWFg5UDdraEJtMjU1dVdQWVpXMzBOcytNUWh1ODZxbENwbUppOWtadkpDV2p1YlVDcFVEdE5QOUZlSTdmZlk3VDkwMnNlZEs3NTh5VGI1K3dUeDVkdC9aTnZ2SGNzZXBWZlhiVnMvTTJraE01TVdBbUN4V0RDWmpWaXRWbVF5R1hLNUFybGN6bmNlK0ozVGZ2L3pubDhSNEJzODVHZVR5V1NrSk00a09XR0dVekFyQ0lMZ2pzUkVFMjV1OEZ5ZER0T20zSVFWYkllU0ZRdC9YZ2toZGtIMHNYcjQrczZiYi9vWFFSQ0VtNVZhNVRFc2s5cUhCa1lTRnpIcGl2Y1Y1QmVLbi9mSTlGZTJEMlE5TmQ0RUI0UVB1WjFhNVlHSFdvTmE1WEhKUWtDQmZpRlg5TmxrTXBuRE5CMkNJQWp1U2dTZGJpNW9VTkJwbitrc2I3L3g3YmtlRXdQZ2hkWFNuSjc5Nm51a0FrTmYxSTVldXdSQkVBUkJFQVRCblltZzA4M1pCNTF0T3FreXJGOWZ6eXFkU1pxL2N5enhVOE1mbHNIZFNRUExER2I0eFJINFc3NVVvVmNRQkdHc21CQS8rZkliQ2VOV1RHUTh3TEJrbjI4MjR0cDJiVHlmYzhHOWlhRFR6ZGtIbmMxU0JYTGk3Y2QxanFFdXR2M2tNdmphZFBqWkFsQVAxSlBndmJQd3pUMEQxWG9GUVJCdWRscDlMdzB0b3F1R082cHZQbyt1YjJxUThVaGMyODdHK3prWDNKc0lPdDFjNkVEbGVWcjYvczRsMkkzckhDdkZoRnhaSEFQUHI0SXd1ODk0dGhXK3NnTStxUmk5ZGdtQ0lGeXBtT2hvR2x0cVJyc1p3aWhvYUtraE9EZ0ltVXlHUXFFWWQ1a3ZjVzA3RysvblhIQnZJdWgwYzRFYVVQVDlUZXMwZ01uaU9LNXpMQlVUY2lYQkQvNnhHbGJFRFN6VG1lR1pFL0NqZzlDdUg3MjJDWUlnWEU3bTNObWNheXdhN1dZSW82RGlRaUVUSjAxQUxwZWpVcW5HWFFBaXJtMW40LzJjQys1TkJKMXVUZ1lFMjFWOHZkZzdxSUx0R001MDl2TldTVk9uL0d3QmVOa1ZJOHh0Z0VlM3c5RzYwV3ViSUFqQ3BhU25wK1BscnlLN2FPOW9OMFc0Z1k0VTdFTG1ZU0kyTmhhbFVvbGFyWGFvd2pzZURGemJlMGE3S1RlRkl3VTd4LzA1Rjl5YnVKb0ZoMmxHbWdiTjFWa3h4aXJZWHNyaUdIaHBMYVNIRGl6ck5NQlBEOEh2Y2tBcnBsSVRCT0VtdE9YKys3alFWa1oyb2ZoeTdnNk9GdXppUW1zcEN4Y3RRS2xVNHVQamcwbzFQcWRka2E3dGNyZS90cVZ6WHVZVzUxeHdYNHFmLy96blB4L3RSZ2lqSzdkaFlPeG1SZ1NrQnNPMk10Q2JwZTYyNnllQTF6ajUyK2VsZ3RXSlV2WXovK0pBTmR1S2R0aFZCUkUrRU9kMzZYMElndURlaXByaFJDUE1qWVRrNEpFOWxrd21ReWFUTVhWYUtrZE9IS0NvTEErZFhpb3I3dXZsZjVsM0MyTkZmZk41eW10T2M3aGdPejNtSmhZdG5ZOUNvY0RIeDRlUWtCQThQRHpHWGRiTDNhL3RnWFArR2QzbVp0czU5L1gxSlRnNGVGeWVjOEc5RFQzenNlQTJRdXdLN1RUM1NqL2ovYUd3U1hwZTFlbllCWGVza3dGM1RZSE1DUGpGWVRqZkpTMXYxc0xQRDhQc0NQak9iTWNDUklJZ0NLTkZMcGZqNGVIQjVudnZKamMzbDVMaVBJNFZmWTZIMm92YStxclJicDV3bldJaUU5QVplZ2tKQ1daQ1VxS3RlNlducHlkQlFVSGpPdmpvdjdidnZlOGVjbkp5M09iYXZ0dzUxMmcwNC9hY0MrNUxCSjJDUS9mYVpyc0t0cmFnc3dNeXdtOTh1MFphdkIvOGZUVzhXQ2hOcDlMdmVBTjhhVHM4bUNiTjk2a1E0L2dGUVJobFNxVVNYMTlmRml4WVFGcGFHdDNkM1poTUppd1dDMWFybUlCNFBKREpaTWpsY2x2M1NuOS9melFhRFVybCtQNnExdjk1M2ZIYWRuWE9QVDA5VVNnVWwzK3pJSXd4NC9zdm1YQkZRdTNIZFBabE91M0hkWTdsYVZNdVJ5V0hyMCtIckZqNGZjN0FaOVdiNFo4RnNPTWNmQzhUMGtKR3Q1MkNJQWhLcFJJdkx5L1VhalVCQVFFWURBYU1SaU5tczNuY2Z6a2Y3L3FueUZDcFZLalZhbFFxRlVxbDBtMnlYZTU0YmJ2N09SZmNqd2c2aFNFem5mM0crclFwVnlJNVNKcGE1ZjFTZUtVSWRIMUZoV3E3NE1tOXNEb0J2allEL05TajIwNUJFTnhiLzFRS1NxVVNqVWFEMVdvZHQxL0szVTMvR0VmN2h6dHh4MnZiM2MrNTRGNUUwQ2s0ak9sczZnczY0KzB5blpWdUVIUUN5R1ZTZDlybGNmQmNIaHk2TUxEdTh5bzRmQUh1VDRYYkowc1pVa0VRaE5FZ3Zwd0s0NVc0dGdWaC9CSmZuUVdIN3JVdFdyQUNBUjREV1QyZGFTQUQ2ZzZDUGVIbkMrRTNTeHgvTjkxRytIcytQUHdaN0ttV2ZrK0NJQWlDSUFpQ0lGeWFDRG9GbEhMSGJxTXQvVjFzN2JLZDd0REZkckRNQ0hobEhXeEpjU3dtZExFWGZwTU5YOWtCK1UyajF6NUJFQVJCRUFSQkdBdEUwQ2tBRUdyZnhiWi8yaFQ3Y1ozanVKalFwYWdWOEdnNnZMd09Wc1JKMDYzMHErcUVwL2JCRHcvQ09UY015Z1ZCRUFSQkVBVGhTb2d4blFJZ0ZST3FhSmVlTjd2SWRGYTdlVkFWNlEwL21nZGJVdUVmQlhDc2JtRGQ4UVk0MFFDckV1Q3g5UEUxcDZrNzBiVkRiN01Wb3hhUXlURHJSN3RGZ2oyRjJvclZDaW92SzU3QlZqVCtvdkNHSUFpQ0lJd1ZJdWdVQU1kTVozL1FPU0ZnWUZsL1FPcnU0djNnMTR2Z2JDdjg5UlNjYnBhV1c0R2RWYkR2dkJSODNwY2lCYXJDMk5CYUFmb3VLMWF6Q0dCdVZtYURkRzcwSFRMMFhSYVUzbVlDRXF4aWlnRkJFQVJCR0FQRS85UUM0SmlkNnc4Nkp3Y09kQ2V0YUFlVDVZWTM2NmFWRkFUUExJZW5sOEFrdStEY2FJSFBLdUdoVCtIbmg2RmNCT3Mzdll0RlVwWlRCSnhqaUVXT3NVdEo4eG5RYXJXWXplYlJicEVnQ0lJZ0NKY2dnazRCY0p5cnMzOU1wMFlCY1gzak9zMVc5NWs2NVdyTWpvQy8zUUkvblE5eHZnUExyVWhUcm54OUozeDdMK1EyakZvVGhVdG9yUUNUVHRRaEhvdGt5TUNrb3JYQ1NuZDN0d2c4QlVFUUJPRW1Kb0pPQVhDY0dzUitlcFNrb0lIbnBhMDNyajFqemRKWWVHa3QvR29ScElVNHJpdHNoaDhkaEs5OERudk9nMFhFT0RlRjNsYlFkMXB4TEE4bGpDMHlaRVlOYmZWYTlIbzlGb3ZvamlFSWdpQUlOeU14cGxNQUlNUkY5VnFRdXRqdXJKS2VsN2JkMkRhTlJmT2pwTWZaVm5pOUdJN2FGUnc2MXdHL09RWXZGc0RkU2JCdUFuZ29ScSt0N2s3YkFsYUxDRGpIT2psSzZQV2lzN01UbFVvMTdzZDNGaFFVY0R3M2o5cWFHancxM2xSVWxZNTJrNFRyTkNGK01scDlMN0d4TWN6T3pHRHExS2x1V1NUTG5hNXRjYzRGZHlTQ1RnRnd6SFJldEFzNlJhYnoyaVFGU1ZuUEM5M3dSakhzcVphNktJUDArLzNMU1hqNU5LeUloNDBUSWRILzB2c1RocDlSSzdLYzQ0WENxcUdycXhGL2YzK1VTdVc0L2VMMjZzdXZvZTIwRUJlYXhJd0ZLNGtJamhudEpnbkRwS0dsbHNhV0dnN3R5U1h2K0NtMlBIQ3ZXeFhKZXZYbDE5QjJtSWtMYzU5cjIzYk9kK2VTZC93a1d4NjR6NjNPdWVCK1pGYXJWWFQyRXdEWThEN28rb1pGYmIwZC9OUlM4YUMxNzBsakZHWEE5cnRBS2Y0ZVhyVldIYnh6Rmo2dEFLM0plZjJrQUNuenVUSUJ2TVN0b0J1aXNkQnFxNGdxakcwbTlIUjdWaEFkSFkydnIrK0lmMmw3cHdSZUtJQnZ6b1RiSm8vb29Xeis5dHcvaVF5WVJHWnExbzA1b0RCcXNndjNVTmRlemlOZmVRQ05Sb05DTWI2N3hJaHIyLzNPdWVDZVJQZ2cySVM0R05lcGxBL00xMmxGVkdPOVZrRWErUHAwZUdzalBKb09BUjZPNjh2YjRkazh1T3REK0cwMkZEYU5UanZkaVFnNHh3OGxIcGpOWmd3R3c3Z2MxL25xeTY4UjZlL2VYOHJkeWR6MEZVUUdUdUwxVjk4YzkwV3lYbm41TlNMOUo3cjl0VDAzZlFWUmJuTE9CZmNsZ2s3QlpxaHhuYUtMN2ZEeFZzR1dGQ240L09sOHlJeHc3T0JwTU1PdWF2ajJQbmprTTNpN0JEcjBvOVpjUVJnenJGWXJKcE9KOGRaNXA2Q2dnTjRPQzVscDd2MmwzTjNNbTdvQ1F3L2s1dWFPMnlKWkJma0ZhTnZOWktZdEcrMm0zQlRtdXNFNUY5eWJDRG9GbTdBaGdzNHBnUVBQejRxZ2MxZ281VkxGMjk4c2dYOXZoRWVtUW9TMzR6YTEzZkNQQXJqN0kvaitBZmk0QXRwRkFDb0lidVY0VGg3eFlWTkd1eG5DS0pnUWxVcng2Ukk2T3p2SFplYnJlRzRlOGVGSm85Mk1tOHA0UCtlQ2V4TkJwMkFUYmhkME50b0huZmFaVGxIQmR0aUZlTUlEcWZEYWV2amZMRmdSQnlxN2Y1a1dLK1Exd3A5T3dOMGZTdk4rZmxBR0xkcWg5eWtJN21pOFpUa0JhbXByQ0ErT0hlMW1DS01nSWppV3BxWW11cnE2eG1VV1gxemJ6c2I3T1JmY215aFpJdGlFMldYYUduc0duazhLa0xxQVdvR3FEcW00a0NnbU5QeGt3SXd3NmZHRVVhcDR1LzBjbE5rRitsYWtlVDhMbTZVS3VNbEJzQ1FXbHNRNFowb0ZRUmo3UEQyODNLS1NwK0FzTWlRT0Q3VUdvOUdJd1dEQXc4TmpYRlZtRnRlMnMvRit6Z1gzSm9KT3dXYW9US2RTRGhNRHBHSTNWcVJzWjJyd0RXK2VXL0ZXd2EyVHBFZHROeHlzZ1VPMXpwbm1rbGJwOFVLK2RITmdjUXdzallNWW45RnB0eUFJdzZ1eXVteTBteUNNb3RyNmFvY2lXZU5wT2cxeGJiczJucys1NE41RTBDbllESlhwQkpnY09GQzU5bXlyQ0RwdnBCZ2ZxZmpRbGhSbzBrb0I2QmUxVU5RczNRVG9WOTR1UGY1MUdxSjhZSGFFOUpnVkJocnhMMTBRaERHb1I5dUZoOW9UcGNMNWoxaGRVelZCL21GbzFKNHUzbmxqZFBhMDQrY2Q0TFM4Ujl1RnQ2ZnZzQnhqdkJiSkVvWW16cmt3SG9uYko0Sk5wRjNRMmF3RnM5M2ZPbEhCOXVZUTZnbDNUb0ZubHNPN3Q4RzNNbUJXT01nSDliNnA2NGFQeXVHL0RzR3RIMGpqUU44b2xtNFlXTVQvWVNPdVY5ZU4zcUJ6V3FZempMK0J1RTF0OWZ6cm85K1RWM0pveUczS2E0cjQxMGUvNTJ4MS9nMXNtVEFhT3JyYitNUHIzNk9tb2NKaCtWL2Yrd1Vuem56aDhqMS9mZThYRkpSbHUxeTM3L2lIdlBycEgxMnUrK2UyMzNDKy92TFpzaGMvL0MzSEN2ZllYbHNzbGl0NjlPdnU3V1IzOWxhbmFxTHRYUzM4K2UyZk9GMzc1VFZGUFBQbUR6bFhkL2F5YlJNRVFYQVhJdjhoMkNoa0VLaUJ0cjd2eWhkN0J3SlJVVXpvNWhQZ0FSc21Tbzh1QXh5dGc0TzFjS3pPY1R1TGRXQWM2TDlPUzExM004Smhhb2gwTXlFdFpIVGFQNTY5dU8xcEVxS1MyTGprUWR1eWYzMzBlNkxERXJrOTY1SEx2dDlrTm1HeFhGL2xRcFZTalV3bW83UzZBSzIreC9VMktnOUNBeUtwcUMyKzR2MU9qRWtsTkREUzlucFg5bnMwdGRlVG5ERFQ1ZllXaTRWZDJlK2gxZlV3SVRybDZqNkVjRjMwQmgxSEMzZFJjdTRrN2QwdEtCVXFva0xqV1Rwckk5RmhDU055ekxhdUpucTBYWGdOeXZJWmpIck1acFBMOS9UcXVqR1pqUzdYbGRXY1pzYVVCZGZWcGw1dEYwYlRRT252MXo3N1A2b3ZFNng2cURUODRKRm5BTkFidE9RVzd3ZGc1ZHhOdG0wQ2ZJT1psNzZTL2NjL0ltM0NiRHpVR3ZRR0haOTg4VHBKOGROSmpCcSt5cXdpNCtXczhrSUoyYWYzME5oU1E2K3VCMytmSUtaTm5zdTg5RldvbENxSGJZMG1JMStjL0l6QzhteDZ0SjM0K3dTVG1aWkZabXFXMDVqSnpwNTI5dVJzcGJ5bUNLUEpRRVJJTEZrWkcxMysvY292UGNxeDAzdG9hVzlBby9ZaWRVSUd5ek52UjYzeWNOcjJhb2x6TG93M0l1Z1VISVI3dVE0NkovaExRYW5aQ3VjN1FXY0dqV0wwMmlrNDhsWERMUW5TUTIrR3dpWTRlUkZPTmtxRmlPei82K294U3NIcHdWcnB0VUlHaWY2UUhDd1ZKa29PaGpoZjUreXA0S3owZkNGYVhiZlRjcTJobDdhdVp2SkxqOXFXNlExYTJqcWJISllCQkFkRUVCT1c2TEJzNTdGM09WNTg0THJhOXNTOS8wMkFiekFIOGo2aHZ2bTh5MjM4ZllMSXl0akl6bVB2WHZGK2IxdjZzQzNvUEhIbUM4cHJpcERMNUR6MzFvK2R0cDA2YVE3aHdURTB0ZFVqbDhuNTQrdmZkN25QcjI3NkNZRis0dTdIY0x2WVZrZHUwWDVTRW1jeWRkSWNPcnBhS0NqUDVsOGYvWTZITnp4RmJNVEVZVDltVzJjVFNvV1NRRi9wZkg1MDRGWE9uTXREYjlTeE8yY3IrNDUvNlBRZXZWSEhqaU52cyt2WWV6eTg0U2tpUXFTS3BoY3VWdEhWMDA3S0VEYzByc2VVdUdrc25MSEc1YnJDOG14S3F3dHNyNE1Ed2xtellETWZIM3lOdUloSkdJeDZ0aDk1cTIrdEZhUEp5TE45MTcvWllzSmcxRk5ScStYM3J6NEZnRWJ0eVRmdi9mV3dmd1ozZDZ4d0Z5YVRrV21UNXlPWHk2bW9LV0xmOFkrb2FhaGd5OXB2MnJheldxMjh1L3R2bE5jVWtUNXBEcUdCVVJSWG5tREhrYmZSNm5wWW1ySEJ0bTEzYnljdmZmaGJkSVplWmlZdFFxM3k0R1RKSWQ3WS9pejNyMzJTQ2RISnRtMFBuZHJCM3R4dHhJWlBaTW1zRGRRMVZaRlR0SStMYlhVOHVPNWJvZ0NRSUF3aWdrN0JRYmkzVkpnRytzWjFoa3JQKzRzSmxmWUZNR1Z0a0M2K0k5NlVQQlFENHprQnVvMXc2cUkwN2NxcFJqamY1Ymk5MlRvd0h2U1R2aDV4R3FVMFAydC9FSm9jNURpUHF5QXByamhPWTlzRnArVUdnNDZMclJjNGRucWdTNS9PMEV0emU3M0RzcWJXT21hbExIWUtPdnN0bWJVZXBjTHhqbjEzYndjNVJmdVlIRHVWMkloSlR1K3ByQzJtcXI3VTl2cmhEVTloSHBRMVBYWDJDTHV5MzJQR2xBVk1uektmNlZQbU82eC81Wk0vME5yWnhMZTNQRDNrWjYrdUwrUHpvMjh6YmZJODBpYk01dE5EYnpBamFRRUpkdG1kWG0wWDIvYS9URUxrRkpaa2JPQjBlUTVWZFdkWnQyZ0xjdm5BWFNzZkwvOGhqeU5jdTVDQUNKNjQ5Ny94VUd0c3l5YkhwZlBXenVmSktkbzNyRUZuWjA4N3RSY3JLYThwd2t2alEwbjFLVURLak05SVdzQjd1MThnYldJbUtZbk9BZVJiTzU4bkkza3hrK1BTQ2ZJUHN5MC9WWHFFME1CSVBOU2VsRlNkY25uYzJvdm5zRmdkdTcwcUZTcGl3aWZZdXQ0YVRRYWEyeHNvclM0Z29DOFk5dmIwSlRaOGdzdDlsbGJuNDZseExBYytNMmtoUlJYSHFhb3ZaZUgwMVd5KzVYR0g5UVZseHlpdVBNR1dOZDlrTUpsTWpHUWFDZXNXYmlIQWQ2REF4TkpaRzNqeHc2Y3ByeTJpcGIyUjRJQndBSW9xamxOZVU4VGltZXRZTnZ0V0FPWk9YY0VMVzMvTjRmd2RaS1Fzd2NmTEQ0QURKejZtczZlTkI5Wjl5eFpnVHBzMGw3KzkvMHQyWjcvUFZ6ZEpOeGM2dWxzNWNPSmpFaUtuOE1DNmI5bUsvV3piL3pJRlpjY29yUzRnS1dINkRmdGRDTUpZSUlKT3djRlFGV3hCNm1MYjM3VzJ0RlVFbldPRmp3b1dSVXNQZ0ZhZGxBVXRiWVV6TFZLd2FSalVrMU5uZ29JbTZkRlBvNVF5b3RFK0VPY24vWXoxazdMZzd1cjJaVjl5dWZ6cGw1OWtadEpDVnN5NXc3YnNMKy84ektsNzdSOWUvOTRsOXo5MzZnbzhQUnlqL1libUduS0s5cEVRbGNUOGFhdWMzbU13NmgyQ1RyWEtBNzFCUjJGNURyTlRsMUJkWDhiZTNBK1lPakhUNFE2L3ZjYVdXaEtqa2wydUF5bmdmT3Z6dnhBUkVzZUd4UStna0N1SUNJNGx0MmdmNlJQbjJMN3MvWFBiYjVESlpLeGYvQURCL21FbzVFb0t5ckk1Y2VZZ2Q2MzRxc2dFakxEQjF3NWd1MUZoTkJ1RzlWajFUZFY4Zk9CVkRDWTlDcm5DOW54MnlsTFdMcndYaFVLSnA0Y1hmdDZCVHUrVklTUFFMNVE0dTVzb0JxT2Vvb3BjNXFXdnBQTENHWWRzdk5WcXdkVFhWZmZRcWUwbzVBckhteGllZnR5MThxdTh0K2NGUU9xdVhsUnhuRFBuOHNoSVdlSjAvT1BGQjlCNGVLRldlcUEzNmlnb3ozWjUvZCs5OG11MkFONUw0K1BRL1RHbmFCOXhFWk9KQ1hNTVpHVXltYmpPUjRoOXdBblM3em8yZkNKMVRkVVk3THBUbnlvOWdsS2hkUGg3cVZLcXlFek5Zc2ZSdHltcktXUm0wa0pNWmhPRkZUbEVoeVU2WkRTREE4S1pFamVOTTFVbmFlMXNJc2d2bE1MeUhNd1dNd3VtcjNhb0xydGcyaTNTRFloekowVFFLUWlEaUtCVGNHQ2Z6Ym80YUJqWUZMdnZDcUtZME5nVnBJRVZjZElEcERHZjFaMVNodnRzMzZPeTNiR1FGRWlCNkprVzZURlltQmZFK2twQmFFeGZNQnJyQzZGZTB2eWo0OWxMSC8wT3JjN3hINHZCcUNldjVKQkRkcWE5cTVudTNnNys4czdQYk10NlhYVE5IUW5uNmtyWWZ1VGZWTldmNWR5RkVxSkNFN2gxNmNPMjlVMXQ5ZlRvcEJSNHIxWXFlT1NoOW5RSVhnR0MvTUx3OHc3Z1dPRnVBdjFDMmJ6cWNTNjJTcG5ldVZPWDA5TFJTRXRISTNxajFFZC9UdHB5bXRzYjBCdTAxRFZWbzVBcm1EOXRGUjFkTGJSMU5SUGtGM3BEUHI4d29MNnBHc0FwT0xwZVNRblQrY0Vqei9EY1d6OWhkbW9XODZldDVJV3QvKzJRTWR4LzRtUDJuL2o0aXZaMzRzeEJkQVl0R3JVWEdTbUx5VWhaYkZ2M3hjblBLS3M1VFcxakphR0JrVVNGSm5DYjNmWGM3Lzg5K21jQW5udnJKOHhJV3NEaW1lc0FLWk52TDcvMEtJMnRGN0JZekNpVkttTENKckJzOW0xTys3UFBHQmVVSGVQREE2ODRiZlByRjcvaDhEcDFRZ1ozcmZqS0ZYMW00ZnBZclZicW04K2o4ZkFpSkNEQ3R1eDhRemtSSVhGT1ZZN2pJaWNEVWhYa21Va0xhV3lweFdEVXV4eUxHeGM1bVROVko2bHZxaWJJTDVUejlXWElaRExpSTZjNGJCY1dGSVduaHhkMWZmL09CRUVZSUlKT3dVRzQvYlFwTGpLZC9jNktZa0xqaHJ4dlRHZWlQNnp0NitWcHRFQkYrMEFRZXJaVkdzczdWRm1EaTczUzQwU2o0M0sxb2k4ajZnc3h2Z1BCYUp3ZmVJMkR2ejU2ZzQ3YXhrb3lVN09JRFplNkttcjFQV3cvOGhZcGlUTkppQno0OHJJcit6MkMvTVBJU0I3SXRIeDY2STBiMHM3a2hCbHNYUHdnSHgxOEZhVkN5ZDByditZd0JjV2hVOXNwTE05eGVNK3AwaU9jS2ozaXNHek4vTTNNbWJxTVRjdS9qTWxzeEd3MjhjOXR2MEdwVU5xNkVMNi85NTlPeDgrMjYxSU1ZREliMFJ0MVRsMFVoZUZuTU9ycDBYYWgxZmRRMjFqSkY2YytJeUZ5Q25QU2xnMzdzZlFHSFcxZHpiWXhtYjI2Ym55OUJxWVQ2YjkrQmh1YzhUZWFqQnd0MkRYa2NmTExqakU3WlFtMWpaVWt4VThucDJnZjZ4YmVoMHFwdnFaMlAzYjdEeSs1L29OOUwyRXlTWVdPWmlZdllsSnNHZ0FhRHkrK3VYbm9zWm8zNnQrM08rdm9ic05rTXREZTNVTGVtUytvYTZyaWptV1AyYTZGcnQ0T1RHYWpiWXl4dmY1TWFVZVhkQ2UxdGZOaTMvS2h0MjIzMjliWHk5K3BZQkdBbjA4UUxlMk5Uc3NGd2QyTmc2OTl3bkFLdjhSY25mYkZoR3E3UkRHaDhVd2w3eHZQWXowVUhnQUFJQUJKUkVGVWFYZWp3V2lSem50TlY5L1BUcWp0bHA1M0RkRlR6MkNHY3gzU1l6QVBCZmlvd1ZjbEZVTHlVVXMvYmM5ZExPOS9LRzZTOUdsYnA5VC9PQ2xodXEyeVlVMWpKU0FWS3BrU1A4MjI3WUc4VC9EM0NXYnFwRXpiTWkrTnp5WEhNejd6cHZPWDRmNHVmWHR6dDduTUdnMVZJWFJHMGdKNnRGMGN5UHVZOXE1bTJ4aW1mdjQrUVR5ODRTbmJQb3dtQXg1cVQyUXlHVHFEbGhlMkRueTVWaWxWcUpRcXVuczdBYmgxeWNNT24rdHlCbWVhaEpGejVseWVRMFl1YmNKczFpellQQ3pWTlFkcmFLa0JJRElrRHBQWlJGZHZ1OE9YL2NiV1dvclA1VG05Yi9BMWUralVka3htSXg0cWpkTzIxZlZsdEhaY0pDVnhGanVQdlVkMGFDSXE1V0dLSzA4NGpVMTJPSWJGVE5uNTA3YlgrYVZIT1YyUmU4blA4KzM3ZjR0RzdVbFhUenRHazRINjV2TlNacXN2Nk1ScXBVZmJPZVQ3VFdhajA1aHNZWGk5L1BIdjZlaVd1bDU1ZS9weWU5YWpEdU9HZFhycDdybUhpN2xjKzYrdi9xNjRsOXBXUFdoYnJiN1g2VzlvUDQzYUU1UFppTVZpY2VoNkt3anVUZ1NkZ2dQN01aMzFQVkptcS8vN3ZWd0drd01IQ2cyZGJZSHBZWVAzSUl4WEt2bEFSblN3ZHYxQVFGclhMV1ZGYTd1a2JydEQwWnRCcjRXV2E1eTZVcU1BbFFMVWN1bW5TaTVsVnUxLzJxKzMvK21oZ05YWGRsZ0hMWDEzeG1zYksrbnFhUWVncGxHcXh0VFFVdU13VmNsUTFXdTdldHV4V0MxRUJNYzQ3WDlXOG1LSGpDUkF0N2FUL05LanhJWlBKTnBGQWFMcWhqSnErd0pmZ04vODZ3bUg5V2FMbWRjK2U4YjIrcFo1ZHdNZ2w4bHRkL09QRnV4aVYvYjdmTytoUCtMcDRZVldQNmpid3lDZkhIcmRycHJuNWVrTldpYkhwVi94OXNLMVM0aEs0cDVWWDZkWDEwMVRXejBGWmNkNC90MmZjOCtxcnhQZjE3MXd1UFIzZDlXb1BXbHN2WURWYWlVMEtNcTJ2cUsybUlhV0dycDdPOUFadExZdWtBYmp3UGc3blVITDBZS2QzREx2Ymc2ZDJ1NTBqSU1uUDJWSzNEVDhmYVE3WWpLWmpCbFRGbkF3NzFPbVRwcUR3bTVzcDFiZlMwVk5FVHBETHdmelBnVWdLME1xSkpNWW5jekVtRlIyWmIvUDVsV1BPNHdKUFYyUlMwblZTVnUyN0tFTjN3R2NNN0o2bzQ0M3RqODc1TytqVjljdHJ2TVJ0bUh4QStqMHZYVDJ0Rk4ydm9EMzlyeEEycm5aYkZyK0dES1p6RGIxbE54Rk1hZitzYmI5UDgyWDJoYkhiUzBXczIzWjViWVZCRUVpZ2s3QmdiZEsra0t1TjB0ai9kcDAwaGpBZmxPQ0JvTE8wallSZEFxU0FBL3BNWFZRcnlRclVzYmNsaDN0KzFuYkpYWEh2UjQ2cy9TNEZuSVpyQjZHSVcxR281N1F3RWlLS284RDBweVVMUjJOcUZVZXRtWDl0UG9lVEcxR2poVHNkRmplMUZiUHFybDNPUVNkL2RuTTVabTNPWFVaYkdpdUliLzBLSlBqMGwwV0V0cWIrNkZEMExuSWJscUlnckpzZElaZTVxUXRvMGZiUlU3UlBvY3Y2ZGRxMmV6Ym1CUTc5WXEzMzdidnBlcytwcjJuNjZCWU8rM3lHdzZ6NTA1S2o1RWlsOEgxWHFiK1BrRzJBQTFnZnZwSy9yNzExM3l3N3lXZXVQZS9oelVUVTkxUVJseUVGTWpXTkZiZzYrV1BiMThtZi9YOGV3Z05pQ1E0SUp3dlRuNUdhWFdCclZ0cmNXV2VyVXV1UnUxSjJzUk1NbEtXT0FXZFZYV2xuTHRRd3BkdWRaeDZaODdVNVJ3cjNFM2VtUy9JVE1zQ29LanlCRnYzL2hPcjFZcE1KaU1sWVNhcjV0MUZnRzh3NStyTzRPY2R5T3pVTFBibWZvaENvV1JpVEtwdGZ3ZnlQbUZTN05UTC90dlFxTDE0OHI3L0dYTDlCL3RlY3FvY2ZTMmF0ZkJaRWVSMFFYZmYvODFqM1hCYzI0RERlWnMvYlNXN3M3ZHlwR0FuQ1ZGSlpLUXNSdFdYMGU4ZloyNnYvMmFIaDByS2JQWm4vKzJMRUExc3EzUGExdFYyL2NmeVVHbEUwQ2tJZzRpZ1UzQVM1VFBRSGJLeFoxRFFhVmRNNkt3b0ppUmNoZ3lJOEpZZW1SR082eXhXNkRSQXQySGdaNWY5d3doZCtrSFBqZEpyazhYbDRXNjRHVWtMbUpFa1RWeHZNcHZZdHY5ZnRIUTBjdmZLcnpsOEdRTFgxV3ZidTFwNDlxMGY0K2ZqV05IVDJqY0ZoRUorL1graSs0dW5nTlQxdDZPN2hjVXoxMUZRbGcxQWRGZ2k1K3BLcnVzWUNybmk2cm9SRHZPWHNYUnZPS3V6U0JrR0dZeDArU3FMVlhxa0JrTkd4T1czdjFZeTRNaWV5MjUyVmZ4OEFwa2NsMDVCMlRIYU9wdHNsWWFIZzk2ZzVWeGRDZTFkTFpTZlAwMWlWREp0bmMxbzlUMzRlUWVpTitxb2E2cW1zNis3YW4reGxRRGZZSFQ2WHVxYXFnbjBDK1hXSlE4NWZXRTNtb3g4ZXVnTkpzV2tPVTExNHV2bHo0eWtoZXpPMlVwQ1ZCS2hnWkVFK29ad3k3eTdTVW1jeFNzZi95OFJJYkZPMVU2VkNpV3BpYlBJUHIzWDl1LzFmRU01Rnk2ZVkrV2NUWmY5dkZwOWoxTlBBbnRtczRsa0YxUEVYQzB2bFhTRE55NFNUTEtoeDlhUEpTTnhiUVBNVGwzS2tZS2RWTldkSlNObE1YN2VnY2hrTWxzWFhIdjk0elA3cCtucHZ6blRQOGJUMWJiQi9kdjZCbFBmVk8yeUMyMTdWNHZEMUQrQ0lFaEUwQ2s0Q2ZleUN6cDdJY1h1Lytra3V6RitwYUtZa0hBZDVMS0JET20xMEpxa01hTkd5OEJQKytjR3M0djFaakJZd0dRR3JyRmI3MkFtczRtelZhZlltN3VOOXU0V1ZzKy9oMkQvY051WGxINWhRZEg0ZVFmUTN0WEMxbjB2MHRYVFRvKzJDNVZTN1RCVkJFaDM0R1V5MllpT0I2cXNMY2JYeTUvUXdFaW5kZjBaZ0NzTkpIY2VlNWRkMmU5ZjhiRk5aaU5UNG9Zdk03bmVIK2FHbkNZa0pJVFEwRkJVcXBFZFIvZE9DYnhRQU12ajRQYmg3YUhxNU1qbE43bHEvVGMxaGp2NHYyL05mL0xPenIveXI0OStSNit1bTd0WGZaMERlWjl3eG00Y3A5RTBNQUJjS2tLbGNnZ3c3MWoyS01rSk01ejJ2VHY3ZmJwN08zaHczYmRjSG52Rm5Ec29PMS9BdTd2L3ppTWJ2MHRVYUR4Um9mR1hiZk84OUpYOFk5di9VRjVUUkVKVUV0c1AvNXZFNk9RcjZucXM4ZkRpUCsvNTVaRHJQenYwNW1YM2NTVzhsQkFYQXFHaE1NS1g5ZzAxRXRkMi81eXQvZGVVU3FraUxDaWF1cVlxakNhalErR2Y4NDNsQU1UM1plZWpRdUtSeVdSVTk4M3ZhdTk4WXpseW1aeVl2b0p4MGFFSjFEWldjdUhpT1lmNWJwdmJHOURxZTVnMmVkNElmRHBCR050RTBDazRDYk1ySmpTNEMyUzgzMEQzMjdwdTZEWks4MEFLd28zbXFaUWUxNnJ1eExXL1Y1cjNMNWVxK2xKS3F3c2N4bTUrZnZRZFBqLzZ6cER2UFhScUJ3Qiszb0hjdHZSaG9zTVNiVjBRKy9WM0JkdVQ4NEhUKzd2N0NwZVVuUzkwT2VWS2RZUHpGeVpYV3J1YWhnejhlblJkS0JVcWw1VVpYUkdGaEc1T05ZMlZUbG5CbHZaR3psYm5FK1FYYXN2YURCZU4ycE10YTUvZ2hhMi9wcXUzQTROUngrMVpqOWl5KzJlcjgvbHcvOHNrSmN5Z3FhME91VnhCV0dBVTZ4ZmRmOG11aURtbjk1RmJ2Si9ibGo1TVcxY3pwVFdGdG5YbHRVVjA5cmJqb2RLd2NjbER2TG5qT1Y3NjZIZmN2K1lKQXYwdVA1bDBSRWdzTTVNV3NtMy92NGlQbkV4YlZ6TjNyZnphRlgxZUdZN2pVUWN6Vzh3b0ZPSnIxa2pvN0c0RG1Rdy83d0NINVVmeVB3ZHc2TzZmUG5FT3UzTzJjcng0djIxSWd0RmtKTGRvSDc3ZUFVenNLd3pscWZGbVVrd2E1YlZGWExoWVJYUllBaUQ5bXltdHppYzVZUVplZlZNQVRaMDRoK3pUZXpsYzhEbWJ3eCszWGIrSCs0N2Yzd05HRUlRQjRxK2g0TVMrbU5EZ0NyWnlHVXdNZ09LK0pFNXBLOHdhdnQ1WmdqQW1LQlZLaWlwUFVOTlFUa3JpTEdReUdTZlBIdWF4MjM1NFJXTWtkMlcvVDYrK203U0pzMTJ1NytwcHgycTFrbE8wejJsZC8zalBtc1lLTGpSVk9hMGZxbnJ0WUkvZStuMk1mZE5BREZiZlZPM1U1ZmRTUGpyNENoOS84ZG9WYnovY21VN0J0YjI1SDZEVjlUQTVMaDJOaHhldEhSZHRVK05zWFBLUWJUdWp5Y2pPWSsreWFNWWFoL0dmMTZLMHVvQ1dqa2FTNHFlemRlK0xkUFYwTUgvYVNvb3I4L2p3d012Y3NleFJtdHJxYUc2clo5T3l4M2o1NC8vbHZUMHZzR0h4ZzNoNmVEbnRyNzI3aGV6VGU4aksyTWowS2ZQWmQvd2pUdHRONzFOeTdpUVZOVVg0K1FUeThJYW4yTFQ4eTJ3Ly9PK3Jhdk9LekRzNFhaSExtWE1uV1pGNWg4dGczR3d4TzQzUDFPcDcrZXQ3dnhoeXY4UFZ2Vlp3MXRyVnhKdmJueU01WVFaaFFkRVlqRG9xTDV5aHJxbWF5WEhwcEUrYVk5czJNeTJML0xLajdNN1pTbE5iUFVIK1lSUlhucUM1dllITnF4NTNLTmEyY3U2ZFZEZVU4Y2IyUHpFcmVURUtoWktUSllkUXF6U3NuSHVuYmJ2b3NBU21UNWxQZnVsUlh2L3NUeVJHSjNQaDRqbk9WdWN6ZjlvcXdvT2liK2p2UXhER0FoRjBDazR1TlZjblNNV0ViRUZubXdnNkJmZDB4N0pIVVNuVktCVktqaFZLZzVQQ2dxSWRzb1A1cFVlNTBGVEZ1b1gzT2J4WG8vYWtWKytjcGV6WDF0bEVUUGdFSGgxVU1BV2tRa0l2ZlBEZkxNKzhmY2hDUXE2cWZycmlLcFBaMXRuTWhhYXFTMDQvTWRqU2pJMU1qRTdGWXJXNHJQdzQyTlVFcU1LMW01ZStrdXpDUFp3cVBZSlcxNE8zcHk4cGlUTlpOR090UTdkcXJhNmJjM1VsbEZTZFpQTXQzeURHUlZYa0sxRjVvWVNQRHI3QzhzemJXVGg5TlVjTGRqTTViaXFmSDMySEUyY09jdXZTaDBudXkzS0NOSmJ6b1EzZjRlMmR6L1BudDMvS29obHJtWlc4Q0EvMVFDR0JBSjlnSHRud1hWc1h4bVd6YjJYWmJLa0M3Uy8vOFhVMkxIN0FZV3FpdEFrWlRJaE9jUWhnclpjWUJkblVWcy83ZS82QkRCa1J3YkhzTy80aFpvdUpCZE5YMjRJUnZVSEh1N3YvanQ2ZzVlVFpRNlJNbUVWSVFDU0xacXhsZWVadFErNjdvQ3o3a3NjV3JsMVlZQlN6a2hkUlhsdEVTZFVwYVZsUUZHc1gzRXRHeWhLSHpMbEtxZWFoOWQ5aFYvYjdsRlNmd21ReUVoa1N4LzFybm1CQ1RJckRma01ESTNsa3czZlpsZjArT1VYN1VDcVVKRVlsczNMdW5VNWpnamN1ZnBCQTN4RHlTZzV4dnFHTVFMOVExaTY0bDltcFMwZitGeUFJWTVBSU9nVW5sOHAwZ2xROFkxdGZENzdpNWh2VEprRzQyYmpLeWd4V1ZWOUtmVit4bEN2VjBGS0wzcWdqMlAvRzNjM3g5UERHeDhzZnE5VnE2eHA4c2ZVQ2phMFhDQStLUmk2VDQrY2Q0QkFNZ0RUUDZKZHYveEdCZnFGMDkzYnd3bnUvNE00Vlh5RnRRb2JMNC96UFMvL0p2UFNWYkZyMkdESXhmOTJJUzRxZlRsTDg5TXR1NStjVHlHTzMvb0EzUC84enIzN3lSemJmOHJoVElhekxLVHQvbXJkM1BrOW1XaFlMcDBzVEVxVk9tTVcvUHZvZGNybUNoOVovaDVodzUzcWxRWDZoZlBuMkg3RTNkeHY3am45SVRQZ0VweTdCOW1QbXJvU25oeGU5dWg1T2wrZGd0cGpvNkc2MVZSM3RaelFaMkp2N0lVY0xkaElWbXNCWE4vMEVmNThnOXAvNGlBTjVuNUJidkovWktVdFpPR01OcjN6eUJ6cTZXL25LSFQ5bVYvWjdQUC9PejVnK1pUN1JZWWxVMUJZamw4bVJ5ZVcycVRJc0ZqTW1zd2tQdFFhVDJVUmhlUTdKQ1RPdnVMdTZjSGxlR2gvV0xOaDh4ZHRMYzNnK2N2a05rYnBjUDdqZTlkaGhlM0s1bkNXejFyTmsxdm9yYm9jZ3VETVJkQXBPN0RPZGRTNlNNZE5EQjU2ZkZrR25JQXlwdnFrYXRWcERyNjdITmhib2N2cUxyaVJFVGhuSnBqbFlzMkF6Rm91Rnp3Ny9tOUx6QlVTRnhxUFY5ZkRDMWwrVG1ackYwb3lOZkd2TDA3YnRYOXoydE11dXZRRHY3L2tINysvNXg1REhPblJxaDIxY2E3OE5peDlnVnZLaTRma3d3alh4MUhqendOb25lZjJ6WnlnN1gzalZRV2RNV0NKckZteDJ5UEw0K3dTeGR1RjlKRVlsMjZhamNFV2xWTE42L2owc21iWEI0V2FPVENhLzVtSmFLcVdLSFVmZkJxU3NXT3FnR3lFR281N0tDOFZzV1B3QTB5YlBzMlhHbG1mZVR2cWt1ZXpKL1FDRlFvbFNvY1RIeTUrMUMrNGxJamlHKzljOFFWN0pGeFNVWjFOWW5vUGVvTFVWcnhsS1JIQ3NRM2RQUVJBRWR5U0NUc0ZKb0VZYXUybXhTZ1dEZW96Uy9KMzlnajJsS1RBYWVxU3BMcW82SWNGdjlOb3JDS1BOVStOTnNIKzRRNWV1VTJlUGNMR3ZHK0VmWC84ZWlkSEpwRTdJSURsK0JwbFRsNkhYTzVmUE5ab01uQ285Z2x3bXY2cDVMKzMxenlmbnFqQ0x3YWh6T2FINXhkWTZQam4wT3JXTmxVUUV4N0pselJPb2xDcjI1bTRqcDJnZlJaWEhXVDMvSHFaT2xJb0ZyVmx3TDNxRFkvdDNaYjlIZTFjTGQ2Mzg2cENUcHIreDQxbFNFek9ZbWJUUVlYbUlpd3E2d28zbm9kYnc0UHB2TzgwTmV5VThOZDR1dXhXNnlyUXVucm5PWVNvZjJ6NEc5UjY0MUJ5WUFQLzFsYjhOdVU2bFZQT1R4NTRIY0FwY0g5N3cxQ1gzR3hvWXliMjNmTVAyK3A1Vlg3ZDF0WlhMNWN4T1hlcjBXUzBXaTBQbFZCa2pXMzFhRUFSaHJCRkJwK0NrZjI3Ri9peG5ZeTlNY0N5dVNYcUlGSFFDRkZ3VVFhZmczcVpQbnNmMHlmUG82RzZsb3JhWS9OS2oxRFJXRUIyYXdMeHBxeWl1UEU3WitVSXFhb3Y1VlBZR0UyTlNTWjgwMTZtRS94Y250OVBWMDg3MEtmUHg5dlM5b21NZks5eERUV01GS3FVYWs5bElhWFcrTFRzRHNEdDdLMGFUQWIxQnkvbUdjaWJIcGR2ZTI5QlN5N0hDM1JTV1oyTzFXcG1adEpBMUN6YmJnbzdWOCs4aE5UR0REL2EveE5hOUwxSlFkb3lOU3g2eVZYVUVxWkx2dnVNZjB0aDZnWVhUVjE4MlF4YmdHK3cwamtxNGVWd3FJem5XREZmUXA3eUNDclJ5dVJ3NUlzZ1VCRUVZaWdnNkJaZnNnODc2YnVlZ2Mxb1k3T29icWxiUUJMYzZUak1vQ0c0aHIrUVFUVzExdEhSY3BMR2xocTVlYVlKYlgrOEFsbWZlenR5cEsxQXBWYVJOeUVCdjBGRlNkWkxDOGh6S2E0c29xem1OaDBwRDJzVFpyRnU0QmJsY2pvZGFnNGRLUTFiR3hpR1BLWmNyOFBUd3RzdEdXUjNtUWZUMDhHYkZuRHRzVlhRYldtcW92SEFHbVV4R2VGQTB5ekp1dFcxYlhIbWNnckpqeEVWTVlrWG1IUzdIenNWR1RPUnJtMzdLWjRmZnBMR2xGZytWTks3endzVXFUbGZrY0xvaWx4NXRGOGtKTTFnMmUraWlLb0lnQ0lJZ3VDOFJkQW91UmZsQVhxUDB2TjVGTWFGMHUrblBDcHR1VEpzRTRXYlQxRmJIOGVJREJQaUdFQnMra2NpUWVCS2lrb2dLalhmcTN1cWgxakI5eW55bVQ1bFBkMjhuUlpYSE9WMlJpOEdvdDJWa3BFeGgyaVduclFnTGl1SjdEdzNNY3prdmZTWHowbGZhdXZjTnpzbzhzTzdKSWZlMWJQWnRwQ1ptRUJFU2U4blA2YUhXY01leVJ6RVk5YlpNbUV3bUk3ZG9QNUVoY2F5ZWQ4OVZ6ZE1wWExrSjhaTkh1d25DS0lxSmpBZGNkNWNmNjhTMTdkcDRQdWVDZXhOQnArQlM1R1dLQ2NYNGdwOWFHdFBab3BPMmlmSzVjZTBUaEp2QmlqbWJ1R1hlM1ZmOTVjREh5NCs1VTVjemQrcHkyN3liL1NLQ1k2NnBMZGZTdlU4bWsxMDI0TFJuMy9VeUtqU2VweDc4M3l1cTR0dnZwMS8rNjFXMVQ1RG1nbXhvcWIzbTYwSVl1K3FiejZNek9JLzlIaS9FdGUxc3ZKOXp3YjJKQVFpQ1M1RjJBV1Q5RU5NSnpyQ2JQN3RBWkRzRk42UlVLSy83YnZSWXZwdDlOUUduY0cxaW9xTnBiS2taN1dZSW82Q2hwWWJnLzgvZWZjZEhkZC81L24vTmFFYTlvUzZRRUFnUVJWVFRpeHZZdUpjNGpudmllQjBuamplN3laYmMvVzI1U1c1MjcyWjNFMmYzYnZiYXpvMFQxN2l1SGNmWXVPQUNtR0lRVllBQVNSUTFKS0dDZXBuNisrTWdqUVpKcUkwMDBzejcrWGp3eURsblR2bkk1eHVZajc3ZjcrZWJtSURKWkNJa0pHUkMvMTNSRjdYdDNnTDluVXR3VTlJcGZabzhpS1J6UVkrbFU1UjBpb2o0M3ZLVnl6aFRmY3pmWVlnZm5LbzR3b3laMlpqTlpxeFdhOEFsSUdyYnZRWDZPNWZncHFSVCtwVFpvM0RtdVZadzkzRk96NlJUOHpwRlJIeHZ3WUlGUk1aWjJYUHNNMytISW1Ob1YvNFdUR0VPTWpNenNWZ3NoSWFHQnR3U0xKNjIvYW0vUXhrWGR1Vi9IUER2WElLYldyUDBLU3pFbUxNSnhucWROVzI5ejhtT2c0aUxzNElyVzZGTzB4QkVSSHp1Z1FmdnArSkNFWHVPNk10NU1OaWR2NFdLK2tMV3JsdUR4V0loT2pvYXE5VTY4SVVUa05HMmk0TytiUnZ2dkNnbzNya0VMeVdkMHErZTh6cjdLaVprTm5uM2RoNVdiNmRNSU9iUXZ2cnZaU0p5MEFsTTdQbXgvVEdaVEZnc0ZoNzUxa05VdDUvaTdhMi80ZURKblZUV2x2bzdOUEdoeXRwU0RwN2N5WDkvOW1zcW13dTU4dHJWaElTRUVCVVZSWHg4UEJiTHlPZVBqemZCM3JZOTcvd1p6dlY0NTlIUjBRSDd6aVc0cVhxdDlDczlDazdXRzl1VnJiQzRqM01XSnNQZVNtTTd2d2JXVHgyejhFUkdSamxuQUFuc2wyazJtd2tMQytQZSs3NUdYbDRlSndvTzhPV3hqd2dMamFTODhxeS93NU1SeWtpZlJvZXRqYVNrUkxKblQrOGVYaGtSRVVGQ1FnSmhZV0VCTzh5eXEyM2ZkLzg5N04yN04yamE5a0R2UER3OFBHRGZ1UVF2SlozU3I4a0Q5SFNDMXV1VWljc1M0Y1ptMTIrUkE0SGQzUmJ3MVI0dEZnc3hNVEdzV2JPRzNOeGNXbHBhY0RnY3VGeXVYc3Z1eU1Sa01wa3dtODNkd3l2ajR1SUlEdy9IWWduc3IycGRQMjh3dHUyKzNubEVSQVFoSVNIK0RrM0U1d0w3YnpJWmtZR0cxd0xNU1FTckdld3VLR2t5MXUzc21nc3FNcDVGSkxteHRickFxZDhtVDJRdTdMU1phb09pMnFQRllpRXlNcExRMEZEaTQrT3gyV3pZN1hhY1RtZkFmemtQZEYyL05MRmFyWVNHaG1LMVdyRllMRUhUMnhXTWJUdlkzN2tFSHlXZDBxL0JMSnNTWW9KNWlaNzVuRWRxWU8yVTBZOU5aS1FpNDgyMDFUcXdONEdtdDA5TWJseDAwSWpEM0Vxa0pUSW9xajEySmRjV2k0WHc4SERjYm5mQWZpa1BOaWFUcWRlZllCS01iVHZZMzdrRUZ5V2QwcS8wS005MmZ6MmRZTXpyN0VvNjg1VjB5Z1FTbCtXbTlyZ0RIT3FlbjRqc3ROTmtLc1Zxc1FaVnRVZDlPWlZBcGJZdEVyZ0MrMWZDTWlMSmtVYUZXb0FXdS9Hbkx6MHIyT1pyWHFkTUVGMlZFK05tMm5GYVczRGg4SGRJTWtndUhMUlJSNzNwWk1CWCtCUVJFUWtFU2pxbFh5WUdWMHhvZnBKeExrRHhCV2pUZDNlWklMb3FKOFpNZFdDTHJLYlQzSWlUenU0bE9HVDhjSnFNOTlMT0JSbzRUYk81Rkt2VlNsUlVWTUJYK0JRUkVabm9OTHhXTGlzOUNzcWJqZTF6TFpBenFmYzVvU0dRazJBc3IrSUdqdFhDOHJReERWTmsyTHFxQmxveUxUUTJOdExTVWhVMGxSTW5vcTVxajVHV3lLQ3E4Q2tpSWpLUjZWOXB1YXpCRkJNQ1kxNW4xNXFlK1RWS09tVmlDY2JLaVJPUnFqMktpSWhNVEVvNjViSUdzMndLR1BNNjN6eHBiR3RlcDB4RXdWZzVjU0pTdFVjUkVaR0pSMG1uWEpiWG5NN1cvczlibk9MWlBsNEhOcWN4N0Zaa0lsRVNJeUlpSXVKN0dwTWtsOVZ6MlpUTERhK050TUMwV0dQYjVUWVNUeEVSRVJFUkVTV2RjbGs5ZXpyUHQ0SHpNcU1OdFhTS2lJaUlpSWhjU3NOcjViTENRbUJTT0Z6b01QWXJXeUVqdXU5ekZ5YkRwbFBHdHBKT0VSSGZPM0xrQ1B2eTlsTldXa1pFZUJTbnpoYjZPeVFab2V5c1dYUjB0cEdST1lYbEs1YVRtNXNibEVQOUE3RnQ2OTJLZUNqcGxBRmx4bmlTenZLbS9wUE9SVDNtZFI2dE5YcEZRL1QzcW9pSVQ3ejQvRXUwTjdtWW1qeWJ4V3V2SXpVaHc5OGhpWTlVMTVkVFZWdkdGNS9zWlgvZVFSNTQ2TDZncXN6ODR2TXYwZDdvWkdwSzRMVnQ3M2Q3Z0FjZXVqK28zcTFJRjdWNEdWQkdqR2U3YTgzT3ZpU0VlODYxdStDb2VqdEZSSHppbVY4OVMxeElKcmV0ZlpoRk9hc0Q2a3U1UUdwQ0JvdHlWblBuVlk4U1o1N0NiNTU2anZiMmRweE9wNzlERzNYZGJYdmROd095Ylh1LzI0eWdlcmNpUFNucGxBRjVKWjJYS1NZRXNLUkhiK2VCODZNVGo0aElNSG54K1pkSWo1dko4bm5YK0RzVUdRTXJGMndnZmRKTVhuN3hGVnBhV2dJNk9YbmgrWmRJajVzUk5HMTc1WUlOVEE2U2R5dHlLU1dkTXFDZVNXZlpaWG82QVpha2VyWVBWbzlPUENJaXdTSS9QNSsyUmhmTGM0UGpTN2tZVnMzZmdLMFY4dkx5Nk96c3hPVnkrVHNrbjhzL25FOTdnNVBsdWRmNk81UXh0VElJM3ExSVg1UjB5b0FHTzd3V2pQVTZ1Nlp4SHErRGRzZW9oU1VpRXZEMjdUMUFWa3FPdjhNUVA4aWVQSStDb3lkb2Ftb0t5QjZ4ZlhrSHlFcWQ3ZTh3L0NMUTM2MUlYNVIweW9BeW9zRjhNWk9zYXpmbWEvWW5OaFJteEJ2YmJ1Q1FodGlLaUF4YldYa1pxWW1aL2c1RC9DQXRNWk9hbWhxYW01dHhPQnk0M1pkWnMyd0NDdWEySGVqdlZxUXZTanBsUUdZVHBFWjY5a3VhTG4vKzBqVFA5bjROc1JVUkdiYUlzRWpTRWdPcnNJb01UbnJTVk1KQ3c3SGI3ZGhzdG9CTFRJSzViUWY2dXhYcGk1Sk9HWlNoRExGZDJtTmU1NzZxMFlsSFJDUVluQzRwOG5jSTRrZmxsU1U0blU1c05sdkF6ZjBMOXJZZHlPOVdwQzlLT21WUWhwSjBMa2dHcTlsejd2bTIwWXRMUkVRa2tMbmRiZzNCdkF5MzI0M04zdG5uWjUyMkRtb2Jxb2I5Mzg3aEhOM0NGSHEzRWt5VWRNcWdaQTRoNmJTYWpjU3p5OTdLMFlsSlJFVEduK3I2Q3JidTMrVDFSWHJyL2syY3JqanVkVjVWYlJtL2Z2dWY2TFIxOUh1dk14VW4rSFR2SDNxZDA5N1p4a2U3MzZTbHJmLzVIbTYzbStLeVk4UDhLUmh5NzlQdS9FLzR4VXQvUGV6bnlmRHNQNzZkcDk3OE1WVjE1YjArTzFseW1LZmUvQWwyaDIzSTkvMWc1MnM4L2VaUGFHMGY0RXVQaUF5S3hkOEJ5TVF3WlFoSkp4aERiQTljbk0rNXJ3cHVuVEU2Y1ltSXlPQTRuQTZlZnZNblhHaXU1Zkd2L29pVWhNbWo4cHhQOS82QkVITklkKzlUV0dnNEpaV0ZSRWZHa1pHU2pkUHBJQ0k4aXVyNmNscmFHZ2tMRGUvM1h2dU9iNmVxdHBUMXkrLzBPbTRKc1hDeTVCQXRiWTE4ZGNPMytyeTJxUFFJcjMzOEZBdG5yZUxtdGZjVGFnMmpxUFFvTGUyTjJPeWQyQjIyaS8vYlNYdG5HMjN0emJSMk5OUGEza3hiUnpPckZselArdVYzVU5kNG5xTFNJMzArSXk0NmdiblRsd0RnY05yNzdYRWJLZldFOWEydW9acFA5cjVOU3NJVWtpZWwrL1RlczdNV3NlLzROajdaK3paM1hQMndUKy9kazk2dEJBc2xuVElvUFlmWGxnNVFTQWlNWWtLL3lUZTI5MVVabFd4Tmw3MUNSRVJHMDk2am4zR2h1WFpVbjNHME9JK3o1MDd5cC9mOEw3WWRlQStIMDg3TmErL3YvdnpReVYwVWx4L2pnUnUveDdtYUVsSVQraThrMDJucm9ManNLRmRmY1NzRnAvZmpkSGt2TFpHVm5zUHBpdU1jTHR5TnllUTljR3RLOGpSeXNoYnkxUTJQOGU2MkY2ZzRmNGI3Tmo3Qi9oUGJPVjFlZ01VU1NxZ2xES3NsbEF0Tk5jUkZKNUNlTkpYWTZFbEVoRVVSRlJGRGVsSVdBQmVhYXNnNzlubWZNV2FtemV4T090MXVOMmF6QnBDTmxmYk9OdDc0NUJuQ1F5TzRlOE8zQ1RHSFVGcFY3Slg0VjljYnZaK25LNDVqQ2JGMkg0K1BTU1FwUG8xOUJkdllzdWV0ZnAvaGRyczVkbW9mQmFmMzkvbjVJN2Y5a0xTazRLekFLekpVU2pwbFVGSWpqV0d6ZGhlME9hQ3hFK0xDK2o5L1pqeEVXYUhWRGgxT09GWUw4NVBHTGw0UkVmRm9hbTNnaTRPYmlReVBwcTJqWlZTZVVkZDRudmQzL0o1cmx0NUdYSFRDZ09lZnJUeEpWRVFzQjA3czZENjJjTllxTENIR1Y1UERoYnN4bTh4Y01mZEtubnYzMy9yc1JUU2J6R3pkdjZuWDhXdVczVTVpZkNxNTJVdEpqRXZsMDcxdkV4a1J3MzBibitoMTdwTXYvNURjR2N0WnYveU9QdU9jbVpuTG45MzNUMzErNW5BNk9ISDJFQUMxRFpXNFhLN3UvUzR4a2ZGTVNabld6MzhGR1k1T1d3ZXZmdlJmTkxWYzRPSGIvcHJZS0dPdHRpMTczcUsrMGJOV205Tmx6TW5jdFAwbHIrdVh6cjJLOWN2dndPRjA0SFE2dU8ycXJ3L3ArWGFIamMwN1g4WGxWZ0Vna2NGUzBpbUROaVVhemw3czVTeHZ2bnpTQ2JBaUhUNHZOYlozbjFQU0tTS0JJZjdpYU5ENi9xY2lqanZ2Ny9nOTBaRnh6SjIraEIySFB2VHhONlRkQUFBZ0FFbEVRVlQ1L2RzNlduajF3MTh4STJNZXF4ZGVQK0Q1VFMwWHFMbFFTVWRuRzE4YzNFeHphd01SNFZIa1ppL0RFbUxCN1hhVFY3Q1ZLK1plU1hob0JOKzkrOGREanNudGRtTXltVWhMek9EQm0vNThPRC9XZ0RvNjIzaGp5ek5leHk3ZHo4MWUxdThRWUJtNjlzNDJYdGowQ3hwYjZubm81aCtRbWpDRnB0WUdZcVBpZWZTT3YvRTZONzlvRCs5c2ZZN3YzLy9QaEZyNy90SmlOcHRabExONnlERnMzdm5xc0g4R2tXQ2twRk1HTFNPbVI5TFpBcmtESkpHcmVpU2RYNTZEeHhhT2Jud2lJbU1oNFdMU09aajU3ZVBCNGNJdktTbzl3amR1K1V2T1ZwNGNsV2UwdGpjVEVSYkZIZGM4UXZuNU14dzdsWWZKWkdKZndUYjJIOStPMisybXRLb1lnQmtadVJ3cDNndkExMi81QzVMaTAzank1Ujl5L3czZjY1N2ZtVis4aDdyR2F1S2lQRDJtUDMveHIzQmRNc1MyTHpldXVZK1ptYms4ditrWExKdDNOU3R5cjhWa01uRysvaHpsNTAvM090L2hzRk5WVitiVjQ5cGwxdFFGeEVURzlmdXM2TWhZL3ZhUlh3SHd4Y0gzT1Z5NG0rL2Q2K2tWZlhuemZ4QVNvcTlhdmhRZUdrRkNYQXAzcmY4V0tRbVQyVmV3blE5MnZjcGpkLzdka0llNnpzaVlSMFJZMUpCanNGcEN1ZlhLaDRpUFNSenl0U0xCU244VHlxQU5aZGtVZ0ZVOWFsU1VORUZkT3lSRytENHVFUkYvMkZzSlZhMlFOdlR2ckdPbXZxbUdEM2E5eXVLY05VeWJuRE5xU1dmeXBIUWV1T25Qc1Zxc2ZKNzNEbFpyR0RldmZZQUZNMWQ2blZkYVZVeFQ2d1VPRnU0RW9MMmpGWmZMUlZ0SEM5RVhrenU3dzg2MlBvYk1mblhEWXpDSW9pdEprOUlKQ2JFd0pYa2FIKzErZzRMVCsvbkt0WDlDYVZWUm4vUDM3QTRicDhzTEtLa3M3UFhacEpna1NzNzFQdDVUZW5JV2lYRXBPRjFPTENGV3JCYlAzRUdYeTBtSU9XVEFtR1h3VENZVDkxei9PQUF0YlUxOHR1OGRWaTI0anYzSHQ1TmZ2TWZyWFBmRjRhOVB2dnpEWHZlNWEvMmp2UDNaYndIWXZQT1ZZY1ZTVlZmbU5XZFpSUHFucEZNR2JhaEpaNVRWR0ZKNzlHTGRpaS9LNGM1Wm94T2JpSWcvL0hnblBIa3RSRnNIUG5lc09ad08zdnIwTjBTRngzREQ2bnRHL1hrUllaR2NyamhPU1ZVUjM3bnJmeElSRmtsZFE1WFhPU21USmhNYkZjK2VvNStTTW1reWJSMHROTGJVWXphWmlZNklCWXdlUTZmVFFXUjR0TmUxMlZQbURDbWVPNjk5aEJtWnViejN4Y3ZzUDc2ZERTdSt3cko1Vi9jNjc4bVhmOGlTMmV2Nm5OUFpZV3ZuMzM5dkRObDB1OTA0bkhZc0lSYXZ3a1ViVjMyTnhMZ1VXdHViZThYc2NEblUwem1LM3QzMkF2SFJpV3hZL2hWcUdpcVpQVzF4ditkMjJ0ckJaQ0xNYXZTbXB5WmtESmd3dnIvakZhWk56aUUzZTFtZm55ZkVwZ3cvZUpFZ283OEpaZENHbW5TQzBkdlpsWFIrV2Fta1UwUUN4NFB6NExVVDhPQjc4S2RMSUR2ZUtLSTJYbXplOFFvMUY4N3h6ZHQrZU5sbFNYekY3ckR4NGE3WG1adzhqWlNFeVZUWFYvRDZscWQ3blhmN1ZkL2dvWnUrejVsekoyaHVhOEJxRFNVaExnV3oyWXpOM3NtdXd4L3oxUTJQOGZHWGIzcGQ5Ni9QLzJCUWhWdHVYbnQvOXh5OUJUTlhNRGw1R3BOaWhsZFVJRHcwZ3I5OTVEOEJLQ3pKNTdXUG4rS3hyL3g5bjh0enRMUTFFaFVaNjNYTWRiSDNVM3h2KzRITkZKY2ZZK0dzVlpqTlpsSVRwcENhTUtYZjgxOTQ3MG1pSW1LNWU4TmozY2U2Mm9uRDZhQ3lwb1MwcEV5c2x0RHV6ei9jOVRwSjhlbERudk1wSXIwcDZaUkJHMjdTK2V6RnBWTU9uVGNxMllacnBKR0lCSUNGeVhEdFZQaTN2Y1lmWHpPYklIdVkxKzdPMzhLaHdsMWNzL1Eyb2lKaWFXeTVBQmhWUHdGYTI1dG9iSWtnS2lLbXUxcnNTSDIwK3cxcUc2cklURFVXWms1Tm1OS2RzUFdsb2JtT2tzcENiUGJPN3FWVFFxMWhiRmh4RjNPbkwrbVZkRDV3NDUvaFp1RGh0WmYyUGlYR2VmWnQ5azRhbXV1OFBqZUc5elp6dnY1Yzk3RVFjd2lKOGFsZTV4MHEzTVcwOUp6dWhOUGxjbmt0a2RMWVVzL1V0SmxlMXppZGpoSC85NjF0aDgzSFlHOHp0RGpCRlFETE9vNmtiUU1jTzdXUHJmdmY5U29PVk5kUVRXTkxmYi9YZEhTMlljTEU2ZkxqZ0RFTXU2dnE3Zm42Q3A3YjlIUHUzZmhkWm1jdEdrRmtJdElmSloweWFQRmhFR2t4bGt5eHUrQjhHNlJFWHY2YWFiR1FHQTUxSGVCd0dXdDJydXYvRjVFaUloTktXaFQ4OGxwamJ1ZXBCaWh1OE4yOVRjQ3VUNGQzYlZkUm5LMzdOL1c1cE1oTG0vOERnRWR1L3g5a3BvN2s2Ny9oN0xsQ0RwN2NTYzdVaGJSM3RuWWZQMXowcGRjOHpMam9SS1pOemdHTXVaQmZITnBNcDcyREdabTUzZWVzWG5oZG44OUlUODdDUFlnNW5aY21lVzk5K2l3ek0zTlpsTE9hOHVyVHZQekIvK2wxellFVE83d0tDY1ZGSi9EOSsvKzVlNytsclluQ2tuenV2dTdidUZ3dW5uM25aNnpJdlpiRnM5Y0FSaUdsdXNacVZpM3dqdDFtN3h4eFQyZWtGUmFsd05SMGNKZ1lSTm85L28ya2JUZTFYT0FQbi8rT2xmUFhlLzBDWWYrSkw5aC9mSHUvMXptY2RreVl1bnZmYjF4ekwwdG1yd1dncHFFU2dMVEVxYjJ1cTIybzVIRGg3bDdIb3lKaW1kbWozWXJJNVNucGxDSEpqSVdURjMrUldONDhjTklKY0dVbXZGTmtiSDk1VGttbmlBU2V0Q2pqejFvZi8vMjJhNWpYM1hMbGc5aHN2ZGQwT1hvcWo2T244cmg1N2YzRVJrMGlLVDV0WkFGZUZCK1R5SFVyN2lMRWJPSFk2WDNkeDkvZDlnSngwUW1FaFViUWFXdG5jdkswN3FRekxURUR0OXZOcWZKamJGejF0UUdmOGR5Ny8wWmxiZW1BNTMzcnpyOWxjbklXWUJRcUtqaXpuMUJybU5jUXlXOS81ZSs3Q3hkZGFzL1JUemw2S3MvcjJONWpueE1YbmNEc3JFV1lUQ2FTNHRQWWUreno3cVR6VkhrQkFObFQ1bnBkWjNOMGVnM1hISTVJQzB4Tmd1UmtzQWJRU04zaHR1M1k2RWxjdmZSVzFpMit5V3Q1bW8ycjdtYmpxcnM1VTNHQ3JQUWNyMTVvNkh0NGJaZVNjNFZFUmNRUUZ6MnAxMmRuenhWU2NmNXNyK09acVRPVWRJb01nWkpPR1pLcE1aNmtzN1FKcmtpOS9QbGdMSjNTbFhUdXFnQ1dqMXA0SWlJQ1RFdlA2ZlA0dWRvU0FLYW16U0lsWVhLZjV3eEhmRXdpcXhkZXo5NmpuM2NmYzd2ZHVOMXVibHB6UDdPbXpxZmd6QUVLVHUrbjVrSWx1L0kvNW82ckh5WXJQWWZ6OVJWTWloM2NuTXVGczFheGJ2R05mWDdXMkZMUDd6L3dIczViWEg0TXQ5dk4zT2xYZUIyUENJOG0rcEw1bDEwdVhjK3h2YU9WZmNlM3NXSDVWekNaVEFDc3lMMlczNzM3YjVSVm5TSXpiUWJIVHU4aklUYTUxODloZDloR25IUktiMWN1dWJuUDR5MXRUYnkrNVdubVRyK0NPNjUrZUZEM2NqZ2RuQ3c1Qkpobzcyd2pJc3o3dCtuTDVsM054bFYzanpSa2thQm5IdmdVRVkrc0hyOFlMbWthM0RXTFVpRHM0anpPSmh1YzZIL0toWWlJakRHN3c4NzdPMTY1N0h5NDRXaHVhd1RvcnVqcXZGaXM1ZGwzZm9ZbHhFcDFmUVVGcC9kenZyNWlVRDJZWUZUSVRZcFA2L05QZkIvRmdrNldIQ1k4TEpMcFE2eDgyOFhoZFBER0o4L2dkRG9JRDR2a3dJa2RiRCt3bWZ6aVBZU1lROWh6N0RQS3o1K2hxUFFJSythdjk3clc3ckRqZHJzSnRZNStFU2N4UkVmR2N1YzFqM0M0Y0RmYjlyODNxR3NPRis2bXZiTU5oOVBPUjd2ZkdPVUlSWUtYa2s0Wmtxd2V2eGdlYk5KcE5jT3lIaU80dmp6WC83a2lJaksyMmp0YU9IUHVCTSsrOHpQS3o1L3gyWDFQbkQySTFSSkt5c1dLb2hYbno5RGMxc2pONng3Z3FpdHU0YzFQZnMzOEdjdFpubnNONzJ4OWp2Yk9OcDg5RzR5aVNZVWwrY3pPV2pUc3RUSXRJUlk2Yk8zWUhUWTJiWCtSM2ZsYk9IdnVCQjJkYldSbnpLT3MraFFmN1hxZG1NZzRycGh6cGRlMUxSZVQ3dkN3UWN4REVaK1pNMjB4MTYvOEtvbHgza094WEM0WEpreGV4OW83Mi9oODN4L0pTTTNtZ1J2L2pDUEZlL2pqdGhmb3NMV1BaY2dpUVVIRGEyVklocE4wZ2xIRmRtZUZzZjNsT2ZqbWZOL0dKU0lpQTd0bTZXMWNzL1EycjJPeDBaTjQ5UGEvNFpXUC9vc1gzL3NsOTI3OExqTXk1bzNvT1hXTjUva3M3eDFXenQrQTFXSk1SRnkxNERybXoxeEJaSGcwejczN2IwU0dSM1BUMnZzQk42ZktDM2pwL1gvbmtkdi9SL2Y1ZmNrN3R0V3I0RTlQbHhZWk9uWjZIdzZublhuWlMzdWQrMy9mK0ZIM1VObEx1VnhPci9tZVg3LzVCNWhNNWw3REx1ME9PeC9zZkpWRGhidTQ0K3B2WWdteGNQek1RV291VkJJUkZzbnhNd2N3bVV5a0pXYjIrL1BJNkZpOThIck9uaXRrWDhFMnJKWlEyanBhT1Zkemx2UWtUNkVndThQT0cxdWVwcTJqaFhzM1BrRm1halozYi9nMjcyNTdnWk1saDVtVk9SK255OEg1K2dvT250aHB6QkUxbWNEdHh1bHk0blE2TUpsTWZhNzlLaUs5S2VtVUlaa2NiZlJjMmwzUTJHa01sNDBkeEhTVk5aUGh5WXZieFExUTF3NkpFYU1hcW9pSURGSkVlQlFQM2ZSOVh0NzhIeFNWSGhseDBwa1FtOHdOcSs3eEt0NFRINU5JZkV3aStVVjdpQWlMNHNHYnZ0K2RZRDU0MDUrelpjOWJsMDA0QVdaUFc4ektTNGF4ZG1sdWJlQ3R6NTd0M2c4UGkyUm1aaTdUSi9jZVdudlQydnVJQ0l2cTh6NEZwL2RUVm4ycWU3OXJlUENsbWxvdmtGLzBKU3R5cjJWUnppckFXQVptNi81M0FRaXpock54MWRlNmwrV1FzWFdodVliTk8xOEZ3R3d5azVhVTZUVUV1cXo2RkNXVlJheGZmbWQzQmVlNTA1Y3dPWGthQjAvdTRGVFpNY0pESXltdEt1SjB4ZkUrbjVHVHRWQkpwOGdnbWR5RHFUOHUwc04zUGphV0JnQmpxWUNGeVlPNzdrOC84UlFoK3NGU3VIWEc2TVFuSWpLYTlsWEIvN2NkL3M5NnlCMWMvWnRoZS96eHgvblJZODhNZktLUDJPeEd0ZFgrZWdGOXhlbHlEbnZJNjNoeXV2dzQweWJQN2xVcDFWYy8zMDkvOHpoUFBQRUVTVWxKSkNjbll3Mmc4clZqM2JiN2N1elVQbkpuTEJ2VXVWMkZzVnh1RnlhVENST21YdTk5S0FMNTNZcjBSWE02WmNoR01zUzJpK1oxaW9pTVA2SFdzRkZQT0lHQVNEZ0JzalBtOXBsNEJNclBGK2dHbTNBQ21FeEdrbWtKc1JCaURobFJ3aWtTalBUL0dCbXk0U2FkcTNza25mdXFqU0c2SWlJaUlpSVMySlIweXBCNUxadlNPUGpyWnNaRDRzWEs4UTRYN0svMmJWd2lJb0VtTzJ1V3YwTVFQOHBJendJWWs5N25zUmJzYlR1UTM2MUlYNVIweXBBTnQ2Y1ROTVJXUkdRbzJqdmJxS29yOTNjWTRnZVZ0YVVCdlhSSE1MZnRRSCszSW4xUjBpbEROdVZpQlZ1QStnNW9kd3orMnA1SjUrNEszOFlsSWhKb01xWk1vYnF1ek45aGlCOVUxWldSbUppQXlXUWlKQ1FrNEhyRWdybHRCL3E3RmVtTGtrNFpNck1KTW1JOCs2Y2JCbi90c2pTd1hHeDFkUjNHOGlraUl0SzM1U3VYY2FiNm1ML0RFRDg0VlhHRUdUT3pNWnZOV0szV2dFdE1ncmx0Qi9xN0ZlbUxrazRabHVFT3NiV2FZV21xWjM5bmNJNnNFUkVabEFVTEZoQVpaMlhQc2MvOEhZcU1vVjM1V3pDRk9jak16TVJpc1JBYUdocHcxVkk5YmZ0VGY0Y3lwbmJsZnh6dzcxYWtMMnJsTWl3am1kZTVMc096L1ZtcGIrSVJFUWxVRHp4NFB4VVhpdGh6SkxpK25BZXIzZmxicUtndlpPMjZOVmdzRnFLam93TjJEVWVqYlJjSFRkczIzbTFSVUx4YmtVdFovQjJBVEV3OUs5aVdEakhwWERzRi9uMGZ1TnhRMFFKbkdtRjYzTURYaVlnRUc1UEpoTVZpNFpGdlBjUkxMLzZldDdlZVpucjZQTklTTTBsUG11cnY4TVJIS210THFhb3I0MVRGVWN4aERxNjhkalVoSVNGRVJVVVJIeCtQeFdJSnVDR1l3ZEsyUGUvMkNLWXdaMUM4VzVHK0tPbVVZUmxKVDJkc3FESEVOcS9LMk45YXBxUlRSS1EvWnJPWnNMQXc3cjN2YStUbDVYR2k0QUJmSHZ1SXNOQkl5aXZQK2pzOEdhR005R2wwMk5wSVNrb2tlL2IwN21HWEVSRVJKQ1FrRUJZV0ZyRERMN3ZhOW4zMzM4UGV2WHNEcm0wSDg3c1Z1WlNTVGhtV3pCaWpvSkRMRGVmYmpBcTJFVU5vVFZkbjlrZzZTK0dSK2FNVHA0aElJTEJZTE1URXhMQm16UnB5YzNOcGFXbkI0WERnY3Jsd3U5MytEazk4d0dReVlUYWJ1NGRkeHNYRkVSNGVqc1VTMkYvVnVuN2VRRzdid2ZwdVJYcFNhNWRoTVpzZ0l4cEttNDM5MGlhWW5URDQ2Ni9LaEYvMkdHSjd1aEd5MWRzcEl0SXZpOFZDWkdRa29hR2h4TWZIWTdQWnNOdnRPSjNPZ1BseUhxeTZsczZ3V3EyRWhvWml0VnF4V0N4QjB3c1d5RzA3Mk4rdFNCY2xuVEpzV1hHZXBMTmtpRWxucE1WWVBtVnZwYkcvdFJTeUYvZytSaEdSUU5LMXhJTEZZaUU4UEJ5MzJ6M2h2NVNMd1dReTlmb1RUQUs1YlFmN3V4VUJKWjB5QWxteDhNWEY3YUhPNndSamlHMVgwcm10RFA1RVNhZUl5SUQwcFZVQ2xkcTJTT0JTMzc0TW0xY3hvY2FoWDM5bEJsZ3V0c0NLRmlodThFMWNJaUlpSWlJeWZpanBsR0diMW1NTzVwbGhKSjJSRnFPS2JaZHRaU09QU1VSRVJFUkV4aGNsblRKc1diR2Vuc3JxTnVod0RQMGVWMmQ2dGo4dDhVMWNJaUlpSWlJeWZpanBsR0V6bTJCcWpHZC9PTU5qMS9VWVludStEWW91K0NZMkVSRVJFUkVaSDVSMHlvaGt4M3UyVHc4ajZleXFZdHRscTRiWWlvaUlpSWdFRkNXZE1pSmVTZWN3NW5VQ1hOTmppTzNucFNPTFIwUkVSRVJFeGhjbG5USWkyVDJLQ1EybnB4Tmd6UlR2SWJhRkdtSXJJaUlpSWhJd2xIVEtpSXgwZUMwWVEyeFg5QmhpcXlxMklpSWlJaUtCdytMdkFHUmlTd2lIbUZCb3RrR0hFeXBiSVQxcTZQZTVlaXJzT21kc2YxNEtqeTMwYlp3aUlvRWdQeitmZlhrSEtDOHJJeUk4aWxObkMvMGRrb3hRZHRZczJqdmJ5TXpNWU5ueXBjeWZQeCtUeVlUSlpQSjNhR01xRU51MjNxMkloNUpPR2JHWjhYRHd2TEY5dW1GNFNlZTZpME5zSFM1amlPM0plcGlkNE5zNFJVUW1zaGVmZjRuMkpoZFRrMmV6ZU0xMXBDVm0rRHNrOFpHcXVuS3E2OHJZOFdrZUIvWWQ0b0dIN3NOaXNXQTJCOGVBdEJlZmY0bjJSaWRUVXdLdmJYZS8yMC95T0xEdklBODhkSDlRdlZ1UkxtcnhNbUsrS0NZVUZnSXIwejM3cW1Jckl1THh6SytlSlM0a2s5dldQc3lpbk5VQjlhVmNJQzB4ZzBVNXE3bnpxa2VKTTAvaE4wODlSM3Q3TzA2bjA5K2hqYnJ1dHIzdW13SFp0cnZmN2RXUEVtZk9DS3AzSzlLVGtrNFpzWjVKNTVsaHp1c0U3eXEybjVXQWUvaTNFaEVKR0M4Ky94THBjVE5aUHU4YWY0Y2lZMkRsZ2cya1Q1ckp5eSsrUWt0TFMwQW5KeTg4L3hMcGNUT0NwbTJ2WExDQnlVSHlia1V1cGFSVFJzd1hGV3dCMWs2QjhCQmp1NjREOWxXTkxDNFJrWWt1UHorZnRrWVh5M09ENDB1NUdGYk4zNEN0RmZMeTh1anM3TVRsY3ZrN0pKL0xQNXhQZTRPVDViblgranVVTWJVeUNONnRTRitVZE1xSVRZdURyaW54NVMxZ0grYmZuNkVoY08xVXovNkhaMFljbW9qSWhMWnY3d0d5VW5MOEhZYjRRZmJrZVJRY1BVRlRVMU5BOW9qdHl6dEFWdXBzZjRmaEY0SCtia1g2b3FSVFJzeHFoc3dZei81SWVqdHZtTzdaM2xFT0xmYmgzMHRFWktJckt5OGpOVEZ6NEJNbDRLUWxabEpUVTBOemN6TU9od08zTzdBbW5RUnoydzcwZHl2U0Z5V2Q0aE8rS0NZRU1EOEowaTVXdjNXNjRkT1NrY1VsSWpLUlJZUkZCbHhoRlJtYzlLU3BoSVdHWTdmYnNkbHNBWmVZQkhQYkR2UjNLOUlYSlozaUUxNUo1d2g2T2dGdXp2WnNhNGl0aUFTejB5VkYvZzVCL0tpOHNnU24wNG5OWmd1NHVYL0IzcllEK2QySzlFVkpwL2lFcjRvSkFkd3d6Yk5kZEFGS20wZDJQeEVSR1IvVW96TjBicmRiUXpBdncrMTJZN04zOXZsWnA2MkQyb2FxWWYrM2N6Z2RJd2x0UUhxM0VreVVkSXBQK0dwNExVQmlCQ3hMOCt5L2YycGs5eE1SRWYvNzR1Qm1udC8waXlIMTZwUlhuK2FMZzV0cDcyenJQclk3Znd2LytPeDNCMzJQMzMvd24zeTY5dzlleDJ6MlRocGJMdlQ1cDc4RXh1Vnk4ZEh1TnpsNTluQ2ZueDg0c1lNM3QveDYwSEdKYit3L3ZwMm4zdnd4VlhYbHZUNDdXWEtZcDk3OENYYUhiY2ozL1dEbmF6ejk1azlvYmRkdnZrVjh3ZUx2QUNRd3BFUWF5NTEwT0tIWkJyWHRrQlF4L1B2ZE9OMnpaTW9uSmZDZFJXQTJYZjRhRVJIeDl1dTMvcEhxK29wZXg1Zk91Wkpicm54d1RHTkpqRS9qODMzdnN2M2crMXl6OUxaQlhiUHo4RWVVVmhXemV1SEdZVCszbzdPTlRudUgxN0ZESjNmeDRlN1grenoveHRYM3NtSis3MlU4ekdZenpXME5mUFRsRzJSbnpNTnFzWHA5ZnVMc0lVeW0wZm1IU2oxaGZhdHJxT2FUdlcrVGtqQ0Y1RW5wUHIzMzdLeEY3RHUralUvMnZzMGRWei9zMDN2M3BIY3J3VUpKcC9qTXJFbHdwTmJZUHQwd3NxUnozUlNJc2tLckhSbzdZZmM1WXgxUEVSRVp2UGJPTnBJbnBUTTdhN0hYOFNuSjAvcTVZdVNxYXN1b2I2N3A4N09FMkdScUc2b29PSE9nejg5blp1UVNhZzBEb0tubEFvV2wrY3pLWEVENStkUGQ1OVEzR2ZjK1cxblk1ejB5VTJjUVlnNFpNTTdvaUZqKzVJNi84VHIydXovKzYyV3Z1WDdsVjNubXYzOUthVlVSTXpMbWRSKzNPMnlVVmhWeHcrcDdCbnl1K0VaN1p4dHZmUElNNGFFUjNMM2gyNFNZUXlpdEt2YnFxYTZ1TjNvL1QxY2N4eExpK1NWQmZFd2lTZkZwN0N2WXhwWTliL1g3RExmYnpiRlQreWc0dmIvUHp4KzU3WWVrSlFWbkJWNlJvVkxTS1Q0elBkNlRkQlkzd0lvUi9OTFJZb1lOV2ZCdXNiSC80UmtsblNJeVBuU051cGdJL1JNZHRqWm1aTXhqL2ZJN3h1eVpCMDd1WUYvQnRuNC9yMitxNmZkTC9KL2U4MU1TNDFJQVl6aXUyKzJtc0RTZnd0TDhYdWUrK040dis3ekhYMy85RjVoTVpzNmNPd0ZBdTYyTmh1WmFDczRjSUNFbW1iU2tURHBzYlVSRnhCQWZrK2gxcmRuc1Bldkk0WFR3V2Q0N1hzZm16MWpPcWZJQ1RwVVhBREIzMmhJYVd1cXcyVHRwYlcvbXdJa2R2V0thTy8wS0lzSWkrNHhYaHE3VDFzR3JILzBYVFMwWGVQaTJ2eVkyeXBqanMyWFBXOVEzbnU4K3ora3k1bVJ1MnY2UzEvVkw1MTdGK3VWMzRIQTZjRG9kM0hiVjE0ZjBmTHZEeHVhZHIrSnlxd0NReUdBcDZSU2ZtZGxqWG1mUmhaSGY3NFpwbnFUenkzUFEwQW54WVNPL3I0aklTS1JIRy85N3JzVlk1bW04Y3JsYzJPeWRoUHNoMlRHWlRQekZBNWZ2TmV4TFpManhIN2Vrc29qOUo3NWc1ZndOWEhYRkxWN243Q3ZZeXRiOW0vanJyei9aNXozQ1F5T29yaXZuajF1ZkI4RGh0TlBRVkV0SlpSRkw1MTVGV2xJbVZYVmxKTWFuOWJyV0RkQmpoS3piN2FheTFsaTdxN1NxbUVreFNjUkV4WHRkazVrNmc3eUNyVmhDck93NSttbjM4VTViTzI2M20vQ3dTTExTWmlucDlKSDJ6alplMlBRTEdsdnFlZWptSDVDYU1JV20xZ1ppbytKNTlKS2U2L3lpUGJ5ejlUbStmLzgvZC9lZ1g4cHNOck1vWi9XUVk5aTg4OVZoL3d3aXdVaEpwL2pNckVtZWJWOGtuYk1USURNR3lwcU5Md0pienNMWFpvLzh2aUlpSTVFZUJXRWhjR3FFbGJwSFczdG5Ld0Rob2Y1SmRxSWpZNGQxbmR2dDVvT2RyeElURmMrMXkyN3ZsU3gwRFpPOFhCS1hscFRKM3o3eW53RDg5cDEvSVQwNWk1dlgzZzlBYlVNVnhXVkh1WHZEdDN0ZEZ4a2V6WkdpUFVTR1JXTU9DV0ZhZWc0UDMvcFhBUHpMODk5blJlNzZYdk05VDVVWFVGNTlta1U1cTczbS9yMzQzaStKam96anJ2V1BEdU8vZ3ZRblBEU0NoTGdVN2xyL0xWSVNKck92WURzZjdIcVZ4Kzc4dXlFUGRaMlJNWStJc0tnaHgyQzFoSExybFEvMTZpa1hrZjRwNlJTZm1SNEhJU1p3dXFHcUZWcnNFRzBkK0xyTHVUa2JmbjJ4VU9EbTAwbzZSV1I4dUdPbU1lei8zdG1RTUlMNTY2T3A0MkxGVjdmYlJXTkxQV0doRVlTSGp0TmdlM0E0SGR4eTVVTzBkN1FBOUtvbTI3V01SWDlWWnNGSVRDOGRLZ3ZHME43WFBuNktuS3hGNUdRdDdQWDUrbVYzOHRHWGIvRGVqcGNCK040OS85ajltZHZ0eG56SlhGR0gwOEdIdTE3SFpETFIzT3I5VzRpVzlpYW1wRXkvM0k4cXcyQXltYmpuK3NjQmFHbHI0ck45NzdCcXdYWHNQNzZkL09JOVh1ZTZMdzUvZmZMbEgvYTZ6MTNySCtYdHozNEx3T2Fkcnd3cmxxcTZzdTVmWm9qSTVTbnBGSit4bUkzRXMvaml2N3RGRjJCSnlzanVlZjAwK0grSGpaN09zbVk0V1cvMGdJcUkrTlBEOCtIelV2akpMdmpaVlViaHMvR203V0pQNTliOW05aTZmeE1BazJLU1dERi9QU3R5cngyMVNxc2o5ZUo3VDFKUmMzYkE4LzdsK2UvMys5bXRWejdFRlhQV2VSMXI3MnlqdGEySmVkT3Y0T3ArcXVmT21qcWZXVlBuOS9tWjIrMmlvdVlNNWhPZVpOWm03NlNwOVFKWExybVpneWQzZGg5M3VwdzBOTmN5S1RaNXdKOURodS9kYlM4UUg1M0lodVZmb2FhaGt0blRGdmQ3YnFldEhVd213cXpoQUtRbVpBeVlNTDYvNHhXbVRjNGhOM3RabjU4bnhJN3dTNDVJRUZIU0tUNDFhNUp2azg3NE1GZzEyYWhlQzBiUGdwSk9FZkczc0JENC8xYkNqM2JDb3gvQzk1Y2E2eFduanFOcGU3RlJrN2p0cXE4VGFnbkQ0WEpRMTFERndaTTcrV2ozR3pTMVh1RDZsVjhkbGVlNlhTN01wdUV2QTM3am12dU1CR0VFa2k0dW4zRysvaHp0bmEwY0tkckQvdVBiV2JOd0kyZk9uV0RQMGM4dWUvMzFLNy9Lc25sWGQrKzczVzRjVGdmSHp4eWdzTVFvYXRUZTJjb2QxM3lUcjkvOEE5ekE5Z1B2MDl6V1NFeGtITlYxNVRpY0R2VjBqcUx0QnpaVFhINk1oYk5XWVRhYlNVMllRbXBDL3hVSFgzanZTYUlpWXJsN3cyUGR4N3JtY2pxY0RpcHJTa2hMeXNScUNlMysvTU5kcjVNVW56N2tPWjhpMHB1U1R2R3BXWlBnZ3pQR3RpL21kWUt4Wm1kWDB2bFpLWHgzTVlRT1hBMWZSR1JVTFVxQjM5NEEvL3RMK0orOUM1YU9tTmtFMlNPNFBpNTZFa3Rtci9VNnRpSjNQYjk1NTUvNThzZ25yRnQwSXhIaFE1L1BOcEMyenRZUkZTK2Frakx5NVZ5S3k0N3gyei8rUy9lUTE4bkpXVngxeGExTW56eUhtWm56ZWVYRFg3Rm00Y1plU2VINStnbysyZnMyOFRIZUZhTHNEaHNBZDIvNE5qTXpjN0U3YlB6c3VUL0hHaEpLUm1vMkRxY0RTNGlWNHRLakxKbXpsc0xTZk1MRElrbVpOSG5FUDB0dE8ydytCbnVib2NVSnJvbFFObmtBSTIzYngwN3RZK3YrZDczbSs5WTFWTlBZVXQvdk5SMmRiWmd3Y2JyOE9HRDhZcUtyNnUzNStncWUyL1J6N3QzNFhXWm5MUnBCWkNMU0h5V2Q0bE16ZlZ4TUNHQmxPc1NGR2V0MXR0cGhad1ZjTzlVMzl4WVJHWW1rU1BqMzljWTg5dUlHS0drRWg0K1NBaE93NjlNQlR4dVM2TWhZNWs1Ynd0NWpuMVBUVU1uVXRKbStmUUJHRDZBdmloZnRQLzRGSDMvNTVwQ3UrY0g5UHlNaVBBcUx4Y3Fjck1YTXkxN0tsajMvemVUa2FlUk1YUUJBVnZvczVtVXZwYXF1akt1WDN0cDlyZHZ0WnR2K1RXUlBtY3ZNekZ5dis3WmRuRi9hVlhURzRiQURkQ2M5bGhBTDB5YlA1dWlwUEJiUFhzUFI0cjNNbjdIY0owT1lJNjNHTHppbXBvUEROREdXNmhuSVNOcDJVOHNGL3ZENTcxZzVmejBOelhYZHgvZWYrSUw5eDdmM2U1M0RhY2VFaWRlM1BBM0FqV3Z1N2Y2bFRFMURKUUJwaWIyL1hOUTJWSEs0Y0hldjQxRVJzYjNhaVlqMFQwbW4rRlRPSk9NZkV6ZFEzZ3dkVGdnZllhK2t4UXpYWmNGYkY5Y0IzM1JLU2FlSWpDOXBVY2FmZFQ1ZVQzaVhiMjhIZUhydFFpL09iZk1sdDl0TlZWMFptU2tqNmNjeU9KME9IRTQ3WDd2dU93T2VXMTU5bWwzNUgrTyttSkpOUzg5aFdub09BQ1o2SjM3ckZ0L0UwMi8raEpNbGg3dDd0cmJ1MzBSbGJTbmZ2dXNmZXAzZjFXTWFGUkVEUUtlOUE4Q3JwMjF4em1yKys5UGY4UEdYYjFMZlZNUGRzOWYxdXM5d1JGcGdhaElrSjROMUhNNGRIcTdodHUzWTZFbGN2ZlJXMWkyK2lUZTJQTk45ZkQxUVBENEFBQ0FBU1VSQlZPT3F1OW00Nm03T1ZKd2dLejJuVnlHcHZvYlhkaWs1VjBoVVJBeHgwWk42ZlhiMlhDRVY1M3ZQTWM1TW5hR2tVMlFJbEhTS1Qxbk1NRFVXU3BxTS9hSjZXT0NET2dwM3pQUWtuZmsxeHYyemhsZU5YMFFrS0xSMXRCQVJGdVhWMjNhKy9oekhUdThqTm1yU1plZS9EVmR0UXhVZG5XMWtwTTd3MlQzblhLWTRUQmZYeFNxbGc1VVlsOEpWVjl6Q081OC94ME0zLzREQzBueDJIUHFBcjF6N0o2UWs5QjRTVzMyaGdvaXdxTzRsTWp4SnB5ZHhuek50Q1lseHFldzUraGtMWnE0WTh2SWRNbmhYTHJtNXorTXRiVTI4dnVWcDVrNi93bXY1bXN0eE9CMmNMRGtFbUdqdmJPdTFGTSt5ZVZlemNkWGRJdzFaSk9ncDZSU2Ztem1wUjlKNXdUZEo1K1JvdUNJVkRsUWIrLzk5RXY1cStjanZLeUlTcUE2YzJFRiswWmZNeUpoSFZFUXN0UTFWRkp6ZUI4RHRWMzJqT3htMU8reDgvT1dickZ0OEkzSFJJNnZVZHFqUTZML0tuakozWk1HUGdTdVgzRXgxWFRuUHZmdHZ1Tnd1Ymw1N1AvTm45UDBQeTltS0UyU2tlbnB2dTVhakNldVJkSGJhMnJHRUdGK3JySlpRM0c3M3VLMFFIS2lpSTJPNTg1cEhlR1BMTThSSEozb05uKzdQNGNMZHRIZTJZYldFOHRIdU43anptbStPUWFRaXdXZjQ1ZVZFK2pGckZPWjFBbnhsbG1mN2t4Sm9zdm51M2lJaWdXWnEya3dpd3FJNFhQUWxXL2U5eStueUF1Wk1XOEszN3Z3N3NqTThTV0Y3Und0bnpwM2cyWGQrUnZuNU04TitYbHRIS3dlT2Y4SGs1Q3lmRkFQeUZYY2ZzeUR0RGh1NzhqL21UT1ZKUWtQRE1abE1IQzdjemNtemgzRzV2SHRObTFvdWNMTGtzTmV5R2MxdHhuRGJyb0pKTFcxTnZQRGVrelMyWG1EcDNLczRjR0lINzMzeE1tNTNJTXpBbkZqbVRGdk05U3UvU21KY3F0ZHhsOHZWYTZoMWUyY2JuKy83SXhtcDJUeHc0NTl4cEhnUGY5ejJBaDBqcko0c0lyMnBwMU44YnJTU3psV1RJVGtDYXRyQjdvSVBUc085YzN4M2Z4R1JRREkxYlNhUDNQN0RBYytMalo3RW83Zi9EYTk4OUYrOCtONHZ1WGZqZDVtUk1XL0l6OXUwL1VVNjdSMnNXM3pUY01MdGs5dnQ1cDkvOTcwQno3czBVV3pyYUNXLzZFdkF6Zm42YzJSUG1ZdmRZZWZNdVJNVWxoem14TmxEMk93ZHJKeS9nWFdMYjZLMm9ZcFA5NzdONjF1ZUppb2loaGtadVdTa1pETXYrd28rMlBVYTRXR1JURTJieVJjSFA4QVNZdVhBaVMrSWowa2tJaXlTTXhVbmVHZmI4N2hjVGg2KzlhOUlUWmhDYk5Ra1B0LzNSODdWbG5ERDZudTY1NWZLMkZpOThIck9uaXRrWDhFMnJKWlEyanBhT1Zkemx2UWtUMEVJdThQT0cxdWVwcTJqaFhzM1BrRm1halozYi9nMjcyNTdnWk1saDVtVk9SK255OEg1K2dvT250aHB6QkUxbWNEdHh1bHk0blE2TUpsTVhrdnJpRWovbEhTS3ovVmNSN09rQ1J3dVk2N25TSm1BdTNMZzE0ZU4vWGVLNEd1empkTHJJaUl5ZkJIaFVUeDAwL2Q1ZWZOL1VGUjZaTWhKcDhQcHdHd3lzM0RXcWtITndSd3NrOG5FUGRkL2Q4RHpTcXVLMlhIb2crNTlxOFhhWGZrMklTNkZSYk5XVTExWHh1c2ZQMFZ5ZkRvcmNxOWxVYzdxN3VIRVUxS204WTFiLzVMSzJsTHlpL1pRWEhhVWl2Tm5TRXVheXNtU3c5eTEvbEdpSW1MNDhzZ1duQzRuMFpGeDNIcmxRK3pPLytSaWRkd3N2cnIrTVNiRkdrdXRYTG5rSnVKakV2bGcxMnU4OHNHditONjkvOWk5UEllTWpRdk5OV3plK1NvQVpwT1p0S1JNVnN4ZjMvMTVXZlVwU2lxTFdMLzhUakl2RHAyZU8zMEprNU9uY2ZEa0RrNlZIU004TkpMU3FpSk9WeHp2OHhrNVdRdVZkSW9Na3NtdHNSOHlDcjZ4R2M0WkZlYjUxUWFZbStpYis3YmE0ZTQvR2oyZEFEOWVBMWRtK09iZUlpTGp6ZU9QUDg2UEhudG00Qk45eEdidnhHb0pIZFpjUkxmYmpjTnB4Mm9KSFlYSWZLTzVyWkdZeUxoQm5ldDBPUWt4aDFCVWVwUlpVK2YzZWM2RnBsb09GZTdpcWl0dUljVGN1MVI3UzFzVDUycEx1cGRyR2FxZi91WnhubmppQ1pLU2traE9Uc1lhUU9Wcng3cHQ5K1hZcVgza3psZzI4SWtZN2R2dGR1Tnl1ekNaVEpndzlhcVFPeFNCL0c1RitxSTVuVElxUm11SWJaUVZOdmFZS3ZST2tlL3VMU0lTN0VLdFljTXVmbU15bWNaMXdna01PdUVFdXBQSS9oSk9nRW14U1Z5NzdQWStFMDR3Q3RzTU4rR1UwVGZZaEJPTTltMDJtN0dFV0FneGg0d280UlFKUnZwL2pJeUswVW82d1JoaTIrVndqYWRTcm9pSWlJaUlqRDlLT21WVWpHYlNtUlVMaTNvc3cvTGZKMzE3ZnhHUjhTSTdhOWJBSjBuQXlralBBZ2pJcFZlQ3ZXMEg4cnNWNll1U1Roa1ZQWXNKbldrMGlnbjUwcDJYTEovU2F2ZnQvVVZFeG9QMnpqYXE2c3I5SFliNFFXVnRhVUF2M1JITWJUdlEzNjFJWDVSMHlxaUl0a0tLc1h3WlRyZVJlUHJTMmluRzhpbGdGQlY2NzVSdjd5OGlNaDVrVEpsQ2RWMlp2OE1RUDZpcUt5TXhNUUdUeVVSSVNFakE5WWdGYzlzTzlIY3IwaGNsblRKcWVnNnhQVm52MjN1YlRYRDdUTS8rTzBYZ1VoMW1FUWt3eTFjdTQwejFNWCtISVg1d3F1SUlNMlptWXphYnNWcXRBWmVZQkhQYkR2UjNLOUlYSloweWFub09zVDFlNS92NzN6SURyQmRiY0UwNzdEcm4rMmVJaVBqVGdnVUxpSXl6c3VmWVovNE9SY2JRcnZ3dG1NSWNaR1ptWXJGWUNBME5EYmhxcVo2Mi9hbS9ReGxUdS9JL0R2aDNLOUlYdFhJWk5UM1g1aHlOcERNMkZOWlA5ZXovb2REM3p4QVI4YmNISHJ5ZmlndEY3RGtTWEYvT2c5WHUvQzFVMUJleWR0MGFMQllMMGRIUkFidUdvOUcyaTRPbWJSdnZ0aWdvM3EzSXBVeHV0MXVERW1WVWREcmgxcmVncTRIOThTdkdPcHUrVk53QWozL3MyZi90alVaMVd4R1JRT0Z5dVdodmIrZWxGMytQbzgzRTlQUjVwQ1Zta3A0MGRlQ0xaVUtvckMybHFxNk1VeFZITVljNVdMTnVOU0VoSWNURXhKQ2Fta3BFUkVSQTlvWUZROXYydk5zam1NS2NyQTJTZHl0eUtTV2RNcXErOVNHY3ZiaU81cjllRFV0VGZmK003MzhHeDJxTjdadXo0UzhIdjlhemlNaUU0SEE0YUc1dUppOHZqeE1GSjZtcHFTRXNOSkx5eXJQK0RrMUdLQ045R2gyMk5wS1NFc21lTWIxNzJHVkVSQVJKU1VsRVIwZGpzVmo4SGVhb2NUZ2N0TFMwc0hmdjNvQnIyOEgrYmtWNlV0SXBvK3JKUFBqZ2pMSDk4SHo0K2p6ZlAyTnJHZnpUYm1QYllvYlhiNE80TU44L1IwVEVueHdPQngwZEhUUTJOdExTMG9MRDRjRGxjcUYveGdPRHlXVENiRFozRDd1TWk0c2pQRHc4S0pLU1FHL2J3Znh1UmJxb3RjdW9tcFBvU1RwUGpNSzhUb0FyTXlBMUVxcmJqUFZBWHpzQjMxazBPczhTRWZFWGk4VkNaR1Frb2FHaHhNZkhZN1Bac052dE9KM09nUGx5SHF5NmxzNndXcTJFaG9aaXRWcXhXQ3hCTSt3eWtOdDJzTDlia1M1S09tVlV6ZXRSVE9obzdlZzhJOFFFOTgrRi85aHY3UCt4R0I2Y1o2d1ZLaUlTU0xxV1dMQllMSVNIaCtOMnV5ZjhsM0l4bUV5bVhuK0NTU0MzN1dCL3R5S2dwRk5HV1ZZc2hJYUF6UW10ZGpqWEFwT2pmZitjRzZiRFM4ZWdyc040MXBzbjRaSDV2bitPaUlpLzZVdXJCQ3ExYlpIQXBiNTlHVlZtMCtndm5RTEdlcDMzelBIc3YxVUk3WTdSZVphSWlJaUlpQXlla2s0WmRYTVRQTnZINjBmdk9iZk84QlFRNm5EQTIxcTNVMFJFUkVURTc1UjB5cWdiaTU1T2dMQVF1RHZIcy8vR1NXT3RVQkVSRVJFUjhSOGxuVExxY3BNODI4VVhqQXF6bytXT1daNENRcTEyZUxkNDlKNGxJaUlpSWlJRFU5SXBveTQrREZJaWpXMm5Hd292ak42eklpM3dsVm1lL1ZlUGczMFVrMXdSRVJFUkViazhKWjB5SnNacWlDM0FYVGtRY2JFdWM1TU5OcDhlM2VlSmlJaUlpRWovbEhUS21QQXFKalRLU1dkTUtOdyswN1AvK3dLamgxVkVSRVJFUk1hZWtrNFpFM1BHc0tjVDRHdXp3WEt4ZGRkM3dNZG5SLytaSWlJaUlpTFNtNUpPR1JOekVxQnJ1ZWZxTm1qb0hOM254WWNaUzZoMGVla1l1TlRiS1NJaUlpSXk1cFIweXBpd21HSG1KTTkrd1JqMGR0NC9COHdYTTkzemJmQlo2ZWcvVTBSRVJFUkV2Q25wbERFemxzV0VBQklqNElacG52Mlhqb0U2TzBWRVJFUkV4cGFTVGhrelk1MTBBanc0enpPc3Q2SUZQaXNabStlS2lJaUlpSWhCU2FlTW1aNFZiQXZxeG1hT1pWb1VyTS95N1A4bUh4eGF0MU5FUkVSRVpNd282WlF4a3hFRFVWWmoyK2FFa3FheGVlNGo4ejF6TzJ2YjRROUZZL05jRVJFUkVSRlIwaWxqYko0Zmh0aW1SY0Z0UFNyWnZsd0FyZmF4ZWJhSWlJaUlTTEJUMGlsanloL3pPZ0VlbmcvaEljWjJxeDErWHpCMnp4WVJFUkVSQ1daS09tVk0rU3ZwakEyRkIrWjU5dDhxaEpyMnNYdStpSWlJaUVpd1V0SXBZNnJuOE5xU0p1aDBqdDJ6Nzg0eGxsRUJjTHJoZC9sajkyd1JFUkVSa1dDbHBGUEdWSlFWTXFLTmJUZHd0SGJzbmgwYVloUVY2dkpKQ1p4cEhMdm5pNGlJaUlnRUl5V2RNdVp5a3p6Ymg4K1A3Yk0zVG9OcHNjYTJHM2ptME5nK1gwUkVSRVFrMkNqcGxERzNNTVd6ZmFSbWJKOXROc0YzRm52MjkxZkRnZXF4alVGRVJFUkVKSmdvNlpReHR6RFpzMzJzemxpemN5d3RUNE5GUFJMZnA5WGJLU0lpSWlJeWFwUjB5cGhMajRMRWNHUGI1WWJqOVdNZncvZVdlTGJQTkJyek8wVkVSRVJFeFBlVWRJcGY5T3hwekIvamVaMEEwK05nUTVabi85bDhjTGpHUGc0UkVSRVJrVUNucEZQOG91Y1EyL3d4bnRmWjViR0ZFR0l5dG12YjRROUYvb2xEUkVSRVJDU1FLZWtVdjFqUUkrazhXbXVzbXpuV2tpTGdxem1lL1pjTG9OVSs5bkdJaUlpSWlBUXlKWjNpRjFteEVCdHFiTnRkY05JUDh6b0JIcHdIa1JaanU5VU92ejNpbnpoRVJFUkVSQUtWa2s3eG01N3pPc2Q2dmM0dVVWYjRScTVuLzkxaS95WEFJaUlpSWlLQlNFbW4rTTE0bU5jSmNPY3N5SWp4N1A4aXo2aXFLeUlpSWlJaUk2ZWtVL3htNFNYek92MlY2Rm5NOE1QbG52MHpqZkIyb1g5aUVSRVJFUkVKTkVvNnhXK214MEhFeGZtVTdRNG91dUMvV0hLVDRLYnBudjNmSFlYemJmNkxSMFJFUkVRa1VDanBGTDh4bTJCUmo5N09JMzRjWWd2d25jV2U0a1kySi96N1B2L0dJeUlpSWlJU0NKUjBpbDh0N0ZsTXlNOUpaN1FWdnJ2RXM1OVhCVHNxL0JlUGlJaUlpRWdnVU5JcGZ0VnpYdWNoUDFXdzdlbjZMTytxdXY5blA3UTUvQmVQaUlpSWlNaEVwNlJUL0NwbkVsZ3Z0c0oyQjV4dTlHODhBSCs5M0JQVGhRNTQvcWgvNHhFUkVSRVJtY2lVZElwZm1VMlhMSjB5RG5vNzA2UGdnWG1lL1hlS2pJcTJJaUlpSWlJeWRFbzZ4ZS9HeTNxZFBkMC94N04ycDhzTlA5OExXcnBUUkVSRVJHVG9sSFNLMzQyM2VaM1FlKzNPd2d0R2o2ZUlpSWlJaUF5TmtrN3h1M2xKbmptVVRUWW9iZlp2UEYxeWsrQ0dhWjc5M3gyQitnNy94U01pSWlJaU1oRXA2UlMvQ3pIQjNFVFAvbmlZMTlubHUwczhhM2UyTytCZjkvZzNIaEVSRVJHUmlVWkpwNHdMNDNGZUp4aHJkejYrMkxPL3Z4citXT3kvZUVSRVJFUkVKaG9sblRJdTlFdzZENCtqbms2QWpkTmdaYnBuLzVsRFVEWk9oZ0NMaUlpSWlJeDNKcmZicmFLYzRuYzJKOXo2dGxFcEZ1Q2xXNHlsUzhhTFpodjh5WWZHdXAwQTArUGdtWTNHMEdBUmtiR1NuNTlQWHQ0QnlzcktDQStQNHV6WlFuK0hGSEN5c21iUjJkbEdabVlHeTVjdlpmNzgrWmhNSmt3bS9ZVXZJakpjU2pwbDNQakJaM0MwMXRqK3kyVndjN1ovNDdsVWZnMzg1ZWVlL2Z2bXdMY1craThlRVFrdXp6Ly9FazFOTHBLVGMwaE16Q1F4TWNQZklRV3N1cnB5NnVyS3FLb3FJQzdPeWtNUDNZZkZZc0ZzMWdBeEVaSGgwTitlTW00c1RmTnM3NnZ5WHh6OVdaZ005ODd4N0w5MkFncnEvQmVQaUFTUFgvM3FXVUpDTWxtNzltRnljbFlyNFJ4bGlZa1o1T1NzNXFxckhzVnNuc0pUVHoxSGUzczdUcWZUMzZHSmlFeElTanBsM0ZpVzZ0bmVYdzNqc1F2K1R4YkF6SGpQL2ovdWdsYTcvK0lSa2NEMy9QTXZFUmMzazNuenJ2RjNLRUZwd1lJTlRKbzBreGRmZklXV2xoWWxuaUlpdzZDa1U4YU5PWWtRWlRXMlcrMXdzdDYvOGZRbHhBUS9YZ3ZoSWNaK1RUdjg1MzcveGlRaWdTcy9QNS9HUmhlNXVVbzQvV24rL0EyMHRrSmVYaDZkbloyNFhDNS9oeVFpTXFFbzZaUnh3d1JjMGFPM00yOGNEckVGbzhEUm55MzE3SDlhQ3R2Sy9CZVBpQVN1dlhzUGtKS1M0Kzh3QkpnOGVSNUhqNTZncWFsSnZaMGlJa09rcEZQR2xhVTloOWlPMDZRVDRJWnBjR1dQS1ZWUDVrRmRoLy9pRVpIQVZGNWVSbUppcHIvREVDQXhNWk9hbWhxYW01dHhPQnlvRHFPSXlPQXA2WlJ4WlVXUDlUQUw2cURENGI5WUJ2TERGWkFjWVd5M09lQi83eDZmODFCRlpPSUtDNHRVMGFCeElpbHBLcUdoNGRqdGRtdzJtNUpPRVpFaFVOSXA0MHBLSkV5Sk5yWmRicU9nMEhnVmFZRWZyVEdHQllPeHBNcWJKLzBha29nRW1KS1NJbitISUQxVVZwYmdkRHF4Mld5YTF5a2lNZ1JLT21YYzZibDB5bmhPT2dIbUpzSTNjajM3LysvdytDeUFKQ0xCcDdoNEw0Y1BmK1R6KzdhMDFQUHV1eitucmEzSjYvaWVQVytUbi85SnY5YzVIRGJzOXM1aC9YRzVQSE1vT3pwYTZlaG84ZnJUMmRubTlheVRKM2Z4L3Z2Lzd0c2YvQ0szMjYzaHRTSWlRMlR4ZHdBaWwxcWFDdThXRzl2amNiM09TejA0RC9aVXdvbUx5ZWIvM0FILzd3YUlEL052WENJUzNGd3VKM2w1NzVDVU5KVXBVK1lDc0hYcjg1dzVjMkRBYTIrNzdZY2tKV1hTMGxKUFRjMVpyODlhV3h1b3JqN0YyYk1IaVlpSTZUNSs3dHdKSWlKaWlJbEo4RHJmYWcwbkkyTWVyNzMyOTdTM053L3JaMW05K2w3bXo3OFdnRGZlK0JHZG5hMWVuOGZGcFhMUFBmK3JSNHdYcUtrcEdkYXpSRVRFOTVSMHlyaXpOQlhNSm1ONDdia1dPTjltRExzZHI4d20rTWxhK1BaSDBHU0QrZzc0K3kvZy8xN243OGhFSkpqbDVLeW12THlBeno3N0xYZmQ5UTlFUmNXVGs3T0d5Wk5uRDNodGRMU1JPTmJWbGJOLy95YXZ6N3A2SFk4ZS9SU3pPYVQ3ZUV0TFBjM050YlMwZUEvM2lJMU5KaU5qSGdDTEZ0M0F6SmtyKzN4bWUzc1RqWTNWcEtYTjhqcSthZFBQZTUyN1lNRjF6Sm16RG9DUFAzNmFtSmlrWHVlWXphTTNtRXU5bkNJaVE2T2tVOGFkY0F2TVM0U2p0Y2IrM2txNGRZWi9ZeHBJVWdUODgxWHdGNStCM1dVTXNmMm4zZkFQcS8wZG1ZZ0VzM1hySHVUdHQvK1JreWQzY3NVVnR6QjU4dENXWDhuS1draFcxa0t2WTAxTk5iejMzcFBjZlBOZkVCMDlxZnY0MXEzUEV4MmR3TEpsdC9kN3Y0aUlXQklTSnZmNVdYRnhCWHYydk1VamoveW4xM0dUcVhmeUdCNGVUWHg4R3MzTmRUUTJWblBGRmJkNGZlNTJ1N3dTWWhFUjhTOGxuVEl1TFUzekpKMTVWZU0vNlFTWWt3Qi9zOUpJTmdHMmxzR3NTWER2SFAvR0pTTEJLelEwbk50di94c2lJMk9IZlk5MzN2a1pGeTVVOWpyKzVwcy83dlA4STBlODUzWGVlT1AzU0U4Zm5iVkdUNTNLdzJvTlk5cTB4VjdIamQ1WVU5OFhpWWpJbUZQU0tlUFNzbFI0NGFpeHZiL0tXSXBrSW54OXVDWVRpaTdBNnllTS9XZnpZWHFjOTFJd0lpSmpxU3ZoUEg3OEN6bzZCaituTWlkbkRWRlI4VGdjTm1iTVdNN3MyV3VIOUZ5YnJaMFBQL3dWVHFmVDYvaHJyLzBESFIwdHZjNTN1Wnc0blhhZWYvNEgzY2V1dWVhUnl6NmpzSEEzTTJhc3dHSUo3Zlhzam81bUhBNDdGb3QxU0hHTGlJanZLZW1VY1dsT0lrUlpvZFVPSFU0b3FJWGMzbE4yeHFWdkxZVFREVVlQclJ2NDZXNTQrbnJJakJud1VoRVJuL2ppaTk5VFhMeW5lLzhiMy9nbFpXVkhhV282RHhnSlhtUGplY0xDb3ZydEJaMDZkU0ZSVWZFQVJFWEZrNXc4allhR3dWVjNpNGlJd1dUcSsxZUZWMS85TUU2bjl5TE1wMC92NCtUSm5ZU0VXTGp1dXU5MEg3L2NHcVUxTlNVME5sYXphdFhYZW4zVzN0Nk0yKzNtd29WekpDZG5EU3BtRVJFWlBVbzZaVnd5QVZla3doZmx4djYrNm9tVGRKb3cxdS84N2hZb2I0WU9CL3pkZG5obW81RklpNGlNdHRtejE1Q2Vua05WVlJISGoyL0g3WGF6Y2VOM3V6OHZLTmpHenAydnNuSGpFNlNsWFg3K3dwVlhmcDJJaUZnNk9scDQ2NjJmWXJXR1gzYStwTTNXeHFKRk43SjA2YTNjZE5QM1NVcWE2dlY1ZXJwM29hRDYrZ3FLaS9jeVpjcGNxcXRQa1pFeGQxQS80NlJKazBsSW1NTEJnKytUbVpucmxlUTJOQmpEZ2F1cWlwVjBpb2lNQTBvNlpkeGEyaVBwM0Y4RkQrZGUvdnp4Sk1JQ1A3c0tudGdDelRhb2JJV2Y3SVIvdmRxb2Rpc2lNcHBTVXFhVGtqSWRsOHZCOGVQYnZUNXpPaDBjT3ZRaFdWbUxTRXViZ2R2dFpzZU8zNU9lbnNQTW1TdDYzU3MxTlJ1Z2UxM09HMjU0NHJKek5OOSsrNThBTUp0REJrd2dHeHZQODhFSC84bjA2VXZJekZ4QWRmV3BRZitNRm91VnRXc2ZZTk9tbjNQcTFENW16bHdPUUdkbkd3ME5WY1RFSkZGUlVjQ0NCUnNHZlU4UkVSa2RvMWRQWEdTRWVzNkRMS2d6ZWd3bmt2UW8rT2s2VDVKNThEdzhkY2kvTVltSUhEKytuYmEyUmxhcytBb0FKcE1KbDh2SmpoMnY5RnJ1cEMvVjFXY29LenZXN3grYnJXTlFjZFRXbHZMKys3OGtJV0VLVjEzMWpXSDlMR2xwTTBoTXpQUWFTbHhXWmhRRVdMWHFhNVNYSHgvMjJxQWlJdUk3NnVtVWNTc2xFcVpFUThYRmVoTjVWWEJsLzlON3hxVUZTZkRuVjhCLzdEZjIzeW1DbkVtd2NacC80eElSMzZscWhiZUw0TlFGT0Z6anUvdWFUWkR0dTlzQjBOSFJ3b0VENzdGZ3dRYmk0OU82ajY5YTlUWEt5bzZ5ZGV2ejNITExYL1E3SHhQZ3hJa3ZDQTBONy9menRyYUdBZU00ZVhJWE8zZSt3cFFwODlpdzRURkNRb2IvZFNRMU5adUtpdU5lOGFXa1RDY3JheUhoNGRFVUZHeGw2ZExiaG4xL0VSRVpPU1dkTXE0dFRZT0tZbU43Zi9YRVN6ckJXTzdsZENPOGUvSG5lRElQMHFPTmhGUkVKcmFQenNKVEI0M3RHZkh3ZFI5T0F6QUJ1ejcxM2YxY0xoZmJ0NzlFU0lpVkJRdXVvNlhsQWpaYkc1MmR4cC8wOU5tY1ByMlBFeWUrWU83L3o5NTloMlY5My9zZmY5NlRtNDBNRlJGeElPNnRjUnRYaHRscDBpUnQwcVE1VFU1ejJwNjJwLzIxcDIxTzI5TjVUazkzY3pxUzlHUTJhWnBtTlVPVHVQZkFpUXNFb29pSXlKVE5QWDkvZkJVa2dBS0NYKzZiMStPNjdpdjNkOTd2MnlEZXIvdXp4aTFxYzczTEZjbHR0MzJUQVFPR1hESjBWbFFVNFhSR3RIdXN2cjZLVmF0K3g2bFRSNWd5NVFabXpicWpPZUQ2L2Q1MjErUzhsRUFnUUUxTk9ZRkFBSURUcDQ5UlhKekxzbVdQWXJGWUdELytXckt5VmpOdTNMVlh0R3lNaUloY0dZVk82ZE5tRG00SmE3dmFMaE1YTkw0MERRcXJqUzYydmdCOGJ3czhlYjNSbWlzaXdlbURFL0R6WFRBNXllaEtIOVVMRTRWdDY4RjdaV2R2cHFEZ0FBQXZ2ZlR2clk2RmhVWGdkRVlRRVJITHpwMXZ0SnE1RmlBdmJ4Y2JOanpicGRjYk9IQWt0OTMyalZiN2JEWUhUVTMxM0hMTDEwaE96cUNxcWdTYnpZN1A1eVVuWnl0UlVmR2R1bmREUXpYUFAvOXZCQUlCUEo1R3BrKy9HYS9YdzdadGZ5VWhZU2dqUmt3SFlPTEVaUnc2dEphdFcxL211dXNlNjFMOUlpTFNjeFE2cFUrYlB0RG9ZdVlQd05sNk9GVUxRNlBNcnFycnJCYjR6L253MklmR3BFSTFidmpHQnZqdE1vZ0xNN3M2RWVtcU0zVkdDK2ZrSlBqVkVyT3I2ZGpGNjJHT0dER2RzcktUREJ3NGdxaW9CQ0lpWW9tSWlDRXNMTEs1dGJHNnVwUjMzLzBsTlRYbHJVTG5oWmJFKys3N2FhZGVkOSsrbFpTWEY3YlpIeFlXeVIxM2ZLdDVlKy9lZDhuUHp3U01RTHAwNmVjNmRmL3c4QmhtenJ3ZHQ3dUJwS1EwVWxMR3NXSERzMVJYbDNMTExmK3YrZjA0blM1bXo3NkxUWnRlSkRQekxXYk51cU5UOXhjUmtaNmwwQ2w5bXNzTzR4UGdVSm14dmVjTURFMDN0NmJ1aW5UQVR4Y1pTNmswZW8yeHFsOWJCNzlaQmpIT3kxOHZJbjNINjhlTS8vNXdnYmwxWEVwMjloWjI3WG9UaThYSzVzMS9ZZUhDQjFpMDZET1h2Q1ltSm9sNzcvMXhoMk1zbzZJR2RPcTFIWTdPZlpzMmQrNDlUSjI2QW9EbzZJUk9Yd2N3WWNKaWdQT3o3NzVNWHQ0dUZpMzZEQU1IdGg0MFAyYk1mTTZjeVdQLy92ZHBiS3hqN3R4N3NOdTFmcFdJeU5XazBDbDkzb3pCTGFGejl4bTRQVWhESjBCcU5QeDBJWHg3RXpUNTRHUU5mSDA5L0hLSmdxZElNTW12TXNadzlrYVgycDV3Nk5BNnRtOS9sWEhqRnBHUk1aZFZxMzdIcTY5K2w1RWpaeElUazRUZDdzUm1zMk8xMnJCWWJGaXROZ0lCSDE2dnUva3hhTkNvVm10c0JnS0I1dVZRTHFldXJvcm82TFlEMTNmdGVvUGR1Ly9ScGZmaTlibzdQT1oyTjdKbXpaTVVGUjNsbW12dVpNeVkrZTJldDJEQi9YaTlickt6TnhNZUhzM01tYmQxcVFZUkVia3lDcDNTNTgxT2h1ZU5HZkRaV3dJZVB6aUNlTEdmeVVuR0dwNy92dEY0TDhmUEdjSHpOMHVOMWxBUjZmdXlTbnQyMHFDZUZoMmRTSHI2YkJZcytEUUFkOS85ZlE0ZVhNUHAwOW5rNXU3QTcvY1JDUGp4Ky8xQTRQeFZGaXdXeS9tdXFSYnV2UE03cmU1cHNWaVlOZXZPVHIxK2R2WVc2dW9xMit6UHlKakg4T0ZUdS9SZTFxNTl1c05qRGtjWTBkRUpMRm55dWVaMU90dGpzOWxadXZRUlVsTEdrWkV4dDB1dkx5SWlWODRTdURCUVE2UVB1L2R0S0QrLzlOdFBGaHBCTk5qdExZSHZiQWF2MzlnZVBjQVlHeGF1cjRKRStyemxyeHFoODZGZURwNlBQZllZano3NnAyNWQ2L2Y3c1ZyN3pqZDBmci8vb2xBYm5KNSsrakcrOElVdmtKaVlTRkpTRWc2SHZpa1VFZW1NdnZPdmtjZ2x6RXRwZWI2dHlMdzZldEwwUWZDRCtXQS8vN2N3dHhLK3VSRWFmZWJXSlNLaG9TOEZUakRxQ2ViQUtTSWkzZGUzL2tVUzZjREZvWFB6cVpiT1lNRnVkcklSUEszblA0Y2RMVGZHZTdvVlBFVkVSRVFrUkNoMFNsQ1lPaERDYk1iemFqZGtsNXRiVDArYW5RemZuOWNTUEErV3duOXNNY1o3aW9pSWlJZ0VPNFZPQ1FvT2ErdHhuTnRPbTFkTGI1aWZBdCtaMHhJODk1YkE5N2NxZUlyMGQybHBvODB1UVM2U25Kd0dvRzdDSWlKZHBOQXBRU01VeDNWZWJIR3FFVHd2ZkpUWlZXd0VUMStvOUNVV2tTNXJhcXFudlB5VTJXVUlVRloyRXJlN3dld3lSRVNDa2tLbkJJMjVRMXBhQWd1cW9iak8zSHA2dytKVStPYnNsdTFkeGZERGJlQlg4QlRwbDFKU1VpZ3ZMelM3REFIS3l3dEpTSWpIWXJGZ3M5blUyaWtpMGdVS25SSTBJaDB3NmFLMXhyZUU2SmYvMTZYQnY4MXMyZDVhWkN5dDB1QTFyeVlSTWNmczJUTXBLVGxzZGhrQ0ZCVWRKRDE5SkZhckZZZkRvZEFwSXRJRkNwMFNWRUs5aSswRk40K0VMMDFyMmQ1OUJyNjBCc3JVczB1a1g1azBhUkt4c1E0T0gxNW5kaW45V2xiV2FzTEN2S1NtcG1LMzIzRTZuWDF1U1JvUmtiNU12ekVscUZ3Y09nK1d3YmttODJycGJYZU1oc2ZuZ08yaUxzV1BmUWpIS3MydFMwU3VydnZ2L3hTVmxia2NQTGpXN0ZMNnBheXMxVlJVSEdQQmdublk3WGFpb3FKd09CeG1seVVpRWxRVU9pV29KRWZDOEppVzdSM0Y1dFZ5TlN3WkJyOVlBbEhuUDk5VU5jRlgxc0tPRUp1OVYwVGFaN0ZZc052dFBQTElBelEwNUxOaHc5UGs1R3lsck95azJhV0Z0TEt5aytUa2JHWGR1aWVwcVRuR2tpVnpzZGxzUkVaR0VoY1hoOTF1Vi9kYUVaRXVzQVFDQVUxUklrSGxtWVB3OGxIaitmd1UrTUY4Yyt1NUdvcnI0TnNiNFZSdHk3NUhKc045WTgyclNhUS9XLzRxZkdZQ1BEVGg2cnllMSt1bHBxYUd6TXhNamh6Sm9iUzBGS2N6Z3VMaUUxZW5nSDRrT1hrNGJuYzlpWWtKakJvMW9ybExiWGg0T0ltSmlVUkZSV0czMjgwdVUwUWt6YTNXZWdBQUlBQkpSRUZVcUNoMFN0QTVXZzcvZXI2WFdaZ04zcnJUV01jejFOVjU0UEhOY0tpc1pkOTFhZkQxV1dEdkIrOWZwQys1MnFFVGpPRFoyTmpJdVhQbnFLMnR4ZXYxNHZmNzBUL2p2Y05pc1dDMVdwdTcxTWJHeHVKeXVSUTRSVVM2UWI4NUplaU1TNEFZSjFTN29jbG5UTEl6ZDRqWlZmVytTQWY4WWpIOE1oTldGeGo3VmhjWXJhQS9XV2djRjVIUVpiZmJpWWlJd09sMEVoY1hoOXZ0eHVQeDRQUDVGRHg3MklWbFVSd09CMDZuRTRmRGdkMXUxK1JCSWlMZHBOQXBRV25CVUZqNWtmRjhXMUgvQ0oxZ3RHaisrMnhJaTRVL1p4bjdEcFhCRjFmRGYxMXJqSGtWa2RCMVlia091OTJPeStVaUVBZ29jUFlTaThYUzVpRWlJdDJqMENsQmFWNUtTK2pjV2dSZm13WDk2ZVBBZldNaEpRcCt1Z004Zm1PczU3OThDUCsxeUdnSkZwSFFwUUFrSWlMQlJ2MUVKQ2pOR0dTTTV3U2ptKzJSc2t1Zkg0b1dEb1hmTG9PNE1HTzcxZ05mWFFldlpJUGFQVVJFUkVTa3IxRG9sS0Rrc01MTXdTM2IyL3JwRWlJWkErQlAxMFBhK1dWa2ZBR2oyKzNYMWtORm83bTFpWWlJaUlpQXV0ZEtFSnVYWW5TdEJlTy9qMDQydHg2ekpJYkQveTZISDJ3ekpsVUNPRmdLRDYrQ2I4M3VQK05kcjFSVkZaU1ZCV2hvTUxvdk5qV1pYWkZjek9rTUVBaEFSRVNBaElRQXNiRWFaeWNpSWhJczFOSXBRV3RPY3N2elV6WEdMSzc5VmJnZGZyclFXTHZUZHY0emVKMEh2cnNGZnI0TEduM20xdGZYNWVmRGlSTUJ6cDJ6NEhZcmNQWkZicmNGajhmQ3VYTldUcHl3a0pmbncrUHg0UGY3elM1TlJFUkVMa09oVTRKV2JCaE1UR3paM2xSb1hpMTlnZFZpVEREMHArdGhXSFRML2c5T3dLUHZRMTZWZWJYMVpZY1BHNjJjUHA5YXpJS0YzMitscHNiTzBhUFEwTkNBejZkdlZVUkVSUG95aFU0SmFvdUd0anpmZE1xOE92cVNFYkh3NUExdzUraVdmY1YxOElYVjhKY2o0TmNzUTgzeTg2R3hVWDhnd2NtQzErc2dQejlBYlcydGdxZUlpRWdmcHRBcFFXM0pzSmJuT1JWd3R0NjhXdm9TaHhXK09BMys1MW9ZNERMMitRUHczQ0ZqaHR1eUJuUHI2d3NxS3FDNk9rRC9XbXduMUZqd2VGd1VGemZRMU5Ta3JyWWlJaUo5bEVLbkJMVUJMcGlTMUxLOStvUjV0ZlJGMHdmQnN5dGdRVXJMdmlQbDhFK3I0RGQ3akdWVytxdnljdkQ3RlRpRG41MzYrZ2lxcTZ2VjJpa2lJdEpIYWZaYUNYcExoc0dCVXVQNXVwTncvM2h6Nitscm9oenduL05oN1VuNDNSNWpncUY2TDd5YmI0eURmV1F5ckJqWi85cjdHaHJVeWhrcUFnRVhOVFVseE1iR1lyZmJRM3BHMjZ5c0xESXo5MUpZV0lqTEZjbUpFOGZNTGlua3BLV05wcW1wbnRUVW9jeWFOWU9KRXlkcXBtUVJrU3RrQ1FRQ0d0QWtRYTNHRFhmOW8yV3M0dE0zR09NYXBhMnlCdmpKRG1OSmxZdU5pWWV2em9EUkE4eXB5d3dIRHdad3UvVWhNalEwRVI2ZVQwcEtDdEhSMFZpdHZkK0paL21yOEprSjhOQ0VYbitwWnM4OTl5TFYxWDZTa2pKSVNFZ2xJV0hvNVMrU2Jpa3ZQMFY1ZVNGbnpod2hOdGJCQXcvY2g5MXV2eW8vV3lJaW9VaS9QU1hvUlR0aHhxQ1c3ZlVuemF1bHIwc01oMTh0Z2M5UGFiMC9wd0wrWlhYLzZuS3J3QmxLd3ZENWZMamQ3cEFkMS9uRUUzL0daa3RsL3Z5SHlNaVlxOERaeXhJU2hwS1JNWmRGaXo2SDFackNILzd3ckdaS0ZoRzVBZ3FkRWhJdW5sQkk0em92elFKOGNneThlRE5NRzlqNjJMdjU4TUM3OFBKUnJlMHB3U1VRQ09EMWVnbkZ6anZQUGZjaXNiSHBqQisvMk94UytxVkprNVl4WUVBNkw3endzbVpLRmhIcEpvVk9DUWtMaG9MdGZNTlZhUU5rVjVoYlR6Qklqb1NmTDRhZkxJU1VxSmI5dFI1NDVpQjgraDE0TlFlYTlQbEt4RFJaV1ZtY08rZG53Z1FGVGpOTm5MaU11anJJek16VVRNa2lJdDJnMENraEljSU9jNGEwYks5VEY5dE9tNTBNLzNjalBEb1p3aSthV3F6YURVOGRnQWZlZ3pkendhUFBXTkxIaFdJcjU2NWRleGs0TU1Qc01nUVlNbVE4aHc1bGE2WmtFWkZ1VU9pVWtIRnhGOXQxQlJCNkh6OTdqOTBLOTQ0MXV0eGVQN3oxc2NwRytQMCtJM3krblFkZWhVK1JxK2JVcVVJU0VsTE5Ma09BaElSVVNrdExxYW1wQ2RtdTNDSWl2VVdoVTBMRzNDSGd0Qm5QcTVyZ3dGbHo2d2xHY1dId3pXdU1sczlyVTFzdktGTGVBTC9iQy9lL0N5OGVOdjZNUmFSM2hZVkZhTktnUGlJeGNSaE9wd3VQeDRQYjdWYm9GQkhwQW9WT0NSbGhOcGlmMHJLdFdXeTdMeTBHdmpzWG5yc0pscVdCOWFMMFdkNEl6eCtHZTkrR0gyK0h3MlhtMVNrUzZnb0tjczB1NFpJcUs0czVmbnhmODNhb0I3SGk0b0tRbnlsWlJLUTNLSFJLU0xtNGkrM0d3cGExTzZWN1VxTGcyN1BoK1p0Z3hZaVd5Wm9BZkFIWVVBaGZXUWVmL3hCV0hRZTNoam4xdXBxYWNpb3FUbE5mWDkydDZ3T0JBQlVWcDN1c25vS0NyQjY3bC9TOFU2ZU84c1liUDc1a1FIcjExZTl4OE9DYWJ0Mi9vT0FBR3pjK0QwQkRRdzF2dlBGalB2cG9UN3ZuZXIxdVBKNm1iajM4L3BaZkxvMk5kVFEyMXJaNk5EWFZ0M3F0bkp4dHZQZmVyN3Yxbmk0bmxHZEtGaEhwTGZiTG55SVNQSzRaYkV5RzArQTFabUhkZFFibUpKdGRWZkJMam9Tdno0S0hKOEU3K2ZCZVBsUTB0aHpQcjRKZlpzSWY5eG10elV2VFlQcWcxaUUxMU5UV1Z1SjJOM1RxM0xDd0NNNmUvYWpENDJscFU3QmFiWmU5VDNGeExpdFgvZ2EvMzhmaXhROHpldlRzVHRkN3dZNGRmK2ZvMFUzY2ZmZC9FaE9UMk9hNDI5M1E2Z1AreGF4V08wNm5xM243MEtIMWJOLytOeVpQdm83WnMrL3FjaTNTK3p5ZUJzckxUMTN5bk1iR09yeGU5eFcvbHNQaElpNHVtYlZybjZhMDlBU3padDJKMWRyeTNmWXJyenhPUTBOTnQrNDlkKzY5VEp5NEJEQkNjbE5UWGF2anNiR0R1T2VlSHpSdjE5VlZVbHBhMEszWEVoR1JucWZRS1NIRmJvVkZRK0dEODJ0MXJpOVE2T3hKOFM1NGFBSThNQjQybjRKLzVNSEIwcGJqOVY1WVhXQThZcHl3S05Wb2ZaNmMxSHA4YUNqSXpIeVR2THhkblRwMzd0eDcyYjc5YngwZWYvREJYeEVXRm5ISmUxUlhsN0o2OVordzJleUVoVVd3ZmZ2ZlNFd2N4b0FCWGZzQm56QmhLWWNQYjJEUG5yZFpzdVNmMmh6LzhNTS9VRnpjZnBmT29VUEhzMkxGbDV1M016TG1rcDI5aWF5czFkanRZY3lZY1FzN2Ryelc2VmF6OGVPdlpmNzhUM1dwZnVtNzdIWUhTNWQranRqWWdlemJ0NUxCZzlOSlM1dlM2cHdwVTI0Z1BiMzlMMHNhR3FvNWQ2NkV3WU5IdDlyL3pqcy9iM1B1cEVuTEdUdDJBUUFmZnZoSG9xUGJmb0Z5Y2VEdGFXcmxGQkhwR29WT0NUbEwwMXBDNStZaStKclBHTzhwUGNkbWdjV3B4cU9nMmxoU1pVMEJOSHBienFsMnc3djV4aU1oSEphY0Q2Qmo0czJydXlmTm1uVUhreVpkQjBCVlZUSHIxei9EaWhWZjV2anhmUlFYNTdCMDZhUE41OGJFSkRKeTVJdzI5emgyYkJ1Wm1XOWQ5cldxcXM2d2N1VnZjYnZydWU2NmZ5RXFLcDczM3ZzVnExYjlqbHR1K1hxN0xaWVhmUFRSWG1wcnkxdnRpNGxKcEttcGpxeXMxYTMyWHdnREVSR3hUSjU4ZmZQK3BxWTY5dTFiaWMzbWFIVyswK25paGh1K3hKdHYvcFNEQjFjemZ2eTFKQ2RmZm5rUG44L0xrU01iTG51ZWRGOUZSUkgxOWRWVVZCUUJjUHAwTm1DaHZQeGttNSs1UUNEQW5qM3ZzR2ZQTzYzMnIxanhGVkpTeG5icGRTMFdDek5uM3NidzRWTkpUQnpXNW5oNGVBeng4VVBhdVJMeThvcll1Zk4xSG43NGR4KzdaOXZ3NkhKRkVSYzNtSnFhY3M2ZEsySDY5SnMvOXA3OG5lbzlJQ0lpVjRkQ3A0U2NhUU1oeW1GMHIzWDdZTWRwWXlaVzZSMXBNZkRWR2ZEUFUrQ0Q0OGF5S29VZjYwRlgzZ0N2SFRNZUNTNllPc2o0L3pSOUVBeThkQU5mbnhVVkZVOVVsSkdnQXdGanZGeGNYRElSRWZuWTdVNFNFMXYvMERtZDRXM3VZYmVIWGZaMXpwNDl6dnZ2L3k5dWR6M1hYdnRaMHRJbUEzREREVjlpNWNyZjhOWmIvOFgxMTMrQndZTkh0WHY5OGVON0tDcktick8vc2JHT3MyZFB0TnFYa2pJT2dQRHdhQ1pOV3RhOGY5KytsUUNNSGoybnpYMmlveE5ZdXZRUkFnRS80ZUhScEtWTmJxNnhJMDFOOVFxZHZlekFnUTg0Y1dKLzg4L202dFYvQXVDbW03N0tzbVdQdGpwMzQ4Ym5TVTJkeE1pUjAxdnRqNDlQb2E2dWlsZGYvVjZIcitQMysvRDdmVHo3N0pjN1BDYzlmVFlMRjk3ZjNiZHlTZm41bVRnY1lRd2ZQclZOWGFIWHYwSkVKSGdwZEVySXNWcU0xczYzODR6dGRTY1ZPcStHQ0R2Y09kcDRIS3VFTGFlTUxyaHRBbWdqckMwd0htQ01GNTEyUG9ST0cyUXMyeElzYW1xTUZzVDYrbk9BTVk3TTdXN0E1L00ySDdQWjdFUkV4SGI1M29GQWdNT0gxN05yMXhzQUxGMzZTS3ZXMGtHRFJuTGpqZi9LNnRWL1l1WEtYek5yMXAxTW5MZ1VpNlgxQisxbHl4N0Y3VzVrMzc3M0dEZHVFVEV4U2ExZVk4MmFweGcxYW1hN0xiRUFYcStIdzRmWEV4YzN1TlVIKzh6TXQ4akoyY285OS95SW9VUEhkZm45U2UrNjBIWDYrUEc5ckZuekZBODk5SnNPdTV0dTN2d1M4ZkZER0RGaWVwdGpYcStIaFFzLzArNTFKU1Y1SERteUVZREl5RGltVDcrMTNmTSszaEwveWl2L1FXTmpiWnZ6L0g0ZlBwK0g1NTc3YXZPK3hZc2ZidmVlRnh3N3RwMVJvNjdCYm5lMjJ1OTJOOURZV0lQWDY4RnVkM1J3dFlpSVhDMEtuUktTbHFTMmhNNGRwNDJ4aGhINmFiOXFNZ1lZajMrYVpIUy92UkJBODZyYW5sdGNCOFVmd2Nyejgrd01pb0RSQTFvZUdmRjlONGkrOHNyanJiYmZmdnQvMmh4TFNock9IWGQ4cTB2M3JhdXJZdE9tRnpoMTZnZ1JFYkVzWC81NUJnMGEyZWE4NU9UUmZPSVRqN042OVovWXNlUHY1T2Ruc25EaEEyM1dkUXdFL09UbTdxU2s1Q051dmZYL05RZlQvUHpkbkRpeHI5MTdYNUNidTUyR2hocm16TG1uVmFCMXV4dG9hS2hwYmttVDRPRDF1bWxzclB2WTNnQnVkd08xdFpYTmU4TERvN0haN05qdER0TFRaN1c1ajgvblplL2VkeGt3SUptYW1uSzhYamN1VjFTbnZvQzQ5dHFIOFBtOHJmWjk5TkZ1Y25LMllyUFpXYjc4ODgzN0w3VkdhV2xwQWVmT2xUQm56aWZiSEROK05nTlVWcDRtS1NudHNqV0ppRWp2MHNkd0NVa1RrNHlnVXRWa0xPMng1UlJjUDl6c3F2cW50QmhJR3cvM2p6ZG12TjEzRnZhZWdmMW5vYVMrN2ZrbDljWmpTMUhMdmdFdUk0Q214eGtoZEZBRXhMa2dxVzJQMWF0dXhveGJpWWxKYW5kTTU0RUQ3emUzZUhhRzErc2hLK3RERGh6NEFLL1hUVmhZQk5PbTNVUjlmUlhIaisvdDhMcUpFNWV4ZS9jL0tDMDl3UnR2L0ppMHRDbE1uWG9qQXdlT0FJelpjK2ZOdTQrMWE1L2k0TUUxVEo1OEhUNmZsOTI3M3lJcEtZMkpFNWUxZTErLzM4ZStmYXVJajA5aDFLaVpYZnVEa1Q3RjUvTlFXSmhEUTBNMW16Zi9wYzN4ckt6VnJjYjQzbnJyTnpyc3NnMndmLy83V0swMlJvMmF4WUVESHpCOStpMXMzLzQzN3JycnU1Y2RTNW1jM0hxaW9JcUtJdkx5ZHBHU01vNlNrdnhPdDV3UEdEQ0UrUGdVOXUxN2o5VFVDYTIrRkttcUtnYmd6Sms4aFU0UmtUNUFvVk5Da2dWWW5tYU1JUVNqaTYxQ3AvbmlYYkJzbVBFQW81VnovMW5ZVjJLRTBjckc5cStyYklSZHhjYmo0eUlkTUNETUNLRURYTWFYRFFOY0VPRXdqa1U2akZidVNJZXhMK3I4dnA0U0ZSVlBSRVFjQUltSmFaU1V0SXpwZExtaW1rUG5rU01iMnl6emNQYnM4ZWJuYm5janI3LytRMnBySzNDNW9wZ3o1MjYyYkhtWnJWdi8ycWs2TEJZTHQ5enlkWGJ1ZkkyQ2dnT2NQWHVjTys5OG5NcEtZMDFPcHpPYzVPVFJPSjNobkRwMWxNTENROVRVbEROaHdsSk9uODVwZmk4WHk4N2VTbDFkSmJObjM5V20yNjcwZlkyTnRjM2pkdi95bDIvZzgzbDQrT0VuR0RKa0xLKysrbDJXTDMrc3pVUkJCdzU4d0tGRGE0bVBUK253dnFkUEgyUGZ2cFhjY01NWEtTOHZCQ0FqWXg1Wldhdlp1Zk1ONXM1dDIvTFlrWFBuenJKcTFlOFlNV0lhcWFtVEtDbko3L1MxZHJ1RCtmTS96VHZ2L0p6OC9OM05MYkpOVGZWVVZaMGhPanFSb3FJanJjWW5pNGlJT1JRNkpXUmRON3dsZE80NVk0d2xUSEJkK2hxNXVwSWpJWGtFckRBYTVDaXBoMk1Wa0ZzSk9lZi9XMzJaNVFQclBNYmpWTnNoWWgyeVd1Qy9PdTVSMm1WMWRaVllyYlpMTG51U2xiV2EydG9LYkxhV1g3c1hyNGZwZExvWVBYb09IazhqTTJiY2l0TVp6dENoRTdwVVIzUjBBcmZmL2kzeThuWVJFUkZEVTFNZHExYjl0dFU1SDE4T1pjZU92emMvSHovKzJqYjNjempDMkxQbmJRWU9IRUYwZEVLWDZoSHpmUGpoSHpsNU1xdDVhWTk1OCs1bDJMREoyR3gyWW1JU0dUdzRuZVBIOXpKOGVNdVNKbDZ2aDJQSHRwT1JNYS9WZXF3WHE2MnRaTjI2cHhrOWVnNnBxUk9hUTZmVmFtWFJvZ2Q1OTkxZk1IRGdjRWFOYXRzbDkrUEt5azd5NFlkL0lENCtoVVdMSHVUNDhYMWRmcCtEQjQ4aUlTR1Z2THlkemFHenNQQVFBSFBtZkpJMWE1NmtvYUdHOFBEb0x0OWJSRVI2amtLbmhLeFJjVWFYek54S0NHRE1yUHBwelhmU3B3MktNQjRMTHhyRzFaMGdlcldkUHAxTlFrSXFGb3NGaThWR2JXMEZsWlhGZUwydEMwMVB2NGJGaXovYnZGMVllSmpzN0MzTlFYVG16TnRhbmQrZGtHZXhXQmc5MmxqNnhPLzM4NmxQL1ZlbnIzVTR3bGk5K28vTjI2bXBFN2psbHEvejdydS81SU1QZnM4ZGQzeTd6MDdLOHJYc1M4K1kyeHRlT0F3dkh1NjkrMXN0ME4zdlJ1TGpVeGd4WWhvK240L05tMTlrOU9pNXJTWVNHajkrQ2V2Vy9abnAwMjhtTm5ZZ0FBY1BycWFwcVk2cFUxZTBlOCtHaGhyZWYvOEpIQTRYOCtiZDIrYjQ0TUdqbURwMUJSczN2b0RMRlgzSjVWWnljcmF4ZGV2THBLU01aOW15UjF0OUdkTlZnd2FOcEtqb2FQTjJkdlptQmc0Y1FWcmFaRnl1S0k0YzJjQ01HZTFQY2lRaUlsZUhRcWVFdEJVampKQUN4bnFSbnhxblNmU0RUWHRCdE00RGxVMXdydEg0YjJValZKMS9YdFVJNTl6UTVBV1AzMWcyeCtNSGo2OWwyOTJEYzkvVTFKU1RuNS9KekptM0E4WjR0YjE3MytXMTEzNEFHQk1KZFNRMWRRS3BxVzFiTTV1YTZzbkoyZHF0ZWpJeTV1RnlSUUpHNjFOVTFJQnUzZWVDeE1SaExGcjBJR3ZYUHMyaFEydVpPdlhHSzdwZmI0bHp1TEZaclZodE5peFg0Vy81MlhvWUdRY0xPdTZGZXNVc3dMYTEzYnYyd2hjWUhZMEZIakZpR3ZIeEtXemUvQmR1dnZuZk9IdjJPSHYydk11Y09YY1RFUkhUNXZ6R3hscmVlKy9YMU5WVmN1dXQzOERoYUg5MnIrblRiNkdzcklBUFB2aGZsaTE3bExTMEthMk8xOWRYc1dyVjd6aDE2Z2hUcHR6QXJGbDNOSGZkOXZ1OTdhN0plU21CUUlDYW12TG1GdDNUcDQ5UlhKekxzbVdQWXJGWUdELytXckt5VmpOdTNMWHR2aThSRWJrNkZEb2xwRjAvSFA2NDN3Z2JaK3VOOFlQVEJwcGRsVnlwQzJNMWgwWjEveDU3OXZSTUxZV0ZoM0E2d3hrelpqNWdoTTc3Ny84WkRRMDE3TisvaXVycTBpN2ZzN0d4bHAwN1grOVdQY09HVFdvT25SZXNXZk5VYzVmRGp0eDU1K1BFeFExcTk5aklrVFBZdDI4bHg0NXQ3N09oODN1anNrbE1UQ1FwS1FtSG8vZGJZNWUvYWdUT2g3cldBN3JMdHZYU2ZTMFdDd3NYUHNEYmIvOFA2OWMvdzZsVGh4aytmQW9USml4cGMyNWxaVEdyVi8rUjJ0cEticnJwSzhUSEQrbnd2bGFybGVYTFA4L0tsYjloOWVvL01XWEtqVXlmZm5OelM2Yk41cUNwcVo1YmJ2a2F5Y2taVkZXVllMUFo4Zm04NU9Sc2JUT3V1Q01ORGRVOC8veS9FUWdFOEhnYW1UNzlacnhlRDl1Mi9aV0VoS0hOeTc5TW5MaU1RNGZXc25YcnkxeDMzV1BkK0pNU0VaR2VvTkFwSWMxbE45Ym9YSE4rVGNpVkh5bDBTczhhUC81YWtwTXpXbzNuREErUEpqdzgrcEpqUER0ajZ0UWJPK3pxK0hFSERuekF2bjByMnozbTlicHhPRnp0M3F1c3JJRGMzQjBZbmRBN05uRGdDSEp5dHVIMyt6dGM3MUdDUzFKU0dxTkd6U0kzZHdkaFlaRXNXUEJBbXdtakNnc1BzM2J0VTRDRjY2Ly9Bb01IcDEvMnZuYTdreHR1K0JKcjFqekYvdjJyS0M3TzRkWmJ2d0ZBV0Zoa3F5V0U5dTU5bC96OFRNQUlwRXVYZnE1VHRZZUh4ekJ6NXUyNDNRMGtKYVdSa2pLT0RSdWVwYnE2bEZ0dWFWa1d5T2wwTVh2MlhXemE5Q0tabVc4eGE5WWRuYnEvaUlqMExJVk9DWGtyUnJhRXprMkY4TlVaUFR0N3FmUnZXN2E4MUdHWFFKL1BTMkxpc0V0ZWYrTEVmdkx5ZGpGdjNuMXR1djlacmJZT3V6RiszT1hHeExsY2tVeWMyTFlWS3pkMzUvblFlV2srbnhlcjFhckFHV1F1ZER2OXVNcktZclp0ZTRYaTRtT2twMTlEUWNFQjNuampSOHlaY3c4alIwNXZQaTg4UElidzhCaVdMLy84SmRmTS9MaXdzQWhXclBneXUzYTlRWEp5Um9lekg4K2RlMC96bHlFWEpxN3FyQWtURmdQR2U5eXk1V1h5OG5heGFORm5HRGl3ZFpmMk1XUG1jK1pNSHZ2M3YwOWpZeDF6NTk3VFo4Y21pNGlFS29WT0NYbFRrbUJ3Skp5cE05YnMvUEFFM0RuNjh0ZUpkTWFZTWZNWk1tUk11OGR5Y3JiUzJGalg3ckVMR2hxcU9YNThMOWRjODRuZUtLL2JxcXJPNEhSRzRIU0dVMUZSeE1tVFdaZGNSa1A2bHNMQ3c5VFZWZkxSUjN1dzJSeFlyVllDZ2NENXlhczJjL0prRmdNR0RPSDIyNzlGVWxJYU5UWGxiTno0UEd2WFBzWHUzUU5KVDUvRG1ESHpTRXhNNVpPZi9FRzN2bXl3V3EzTW1YTjNxMzI3ZHIzQjd0My82Tko5UGo0aDE4WGM3a2JXckhtU29xS2pYSFBObmMzZDNEOXV3WUw3OFhyZFpHZHZKanc4dXMya1hTSWkwcnNVT3FWZnVHa2tQSFBRZVA2UFhJVk82VGxKU2NPYng0OTkzT25UT1pjTm5kWFZwVmdzMWs2UFpidGFkdTkrdTlVa05CYUxsV25UYmpheEl1bUtzMmMvWXUvZTk3RFpITTNqY0QvNmFEZnIxdjBmQXdZa2MrMjFEekZxMURYTllUSTZPb0diYi80M1RwN01ZdCsrbFdSbGZjRHc0Vk9Kakl6cjBkYnRqSXg1REI4K3RVdlhyRjM3ZElmSEhJNHdvcU1UV0xMa2M4MUxwclRIWnJPemRPa2pwS1NNSXlOamJwZGVYMFJFcnB4Q3AvUUxONDJFWnc4YW85Wk8xVUoyQll6dFc1L3hKVWcxTnRaUlcxdlo3ckdMVzJpY1RoY05EZFZ0emlrdlAwVk1UR0t2ZDF0MXV4dkl6ZDNaWm45SlNYNjc1NmVuejhicERNZm44eEFSRWN1SUVUUGFkRnZzcmd1VEt6bWQ0VDF5UDJscnhveGJtVGJ0NWxZL1Y2Tkd6U0l5TXA1QmcwYTIyOTNWWXJHUWxqYUZ0TFFwMU5WVkVSa1pkOW5YTWNZZGQyNXlxVTkvK21mbmx4WHEydXpDbi8zc2IxcHRQL2pnTDF2VnZIRGhBNTI2ajhWaVllellCVjE2YlJFUjZSa0tuZEl2eElYQjdDR3c0N1N4L1Y2K1FxZjBqSjA3WDJQbnp0YzZQSDVoeVpTRWhGU09IZHZPcGswdk5xKy9XVk5UVGxIUlVjYU5XOVR1dFh2M3ZzZmV2ZS8xU0oxMWRWVnMyUEJzcDg4ZlBud0t3NGRQdWZ5Sm5iQnIxNXZVMUpSaHN6a0lCQUxOYXlvbUpZM29rZnRMKzlyN0ltUHc0RkdkdXJZemdiT3JOQjVZUktUL1V1aVVmbVBGaUpiUXVmNGtmSEdhTWJ1dHlKV1lQdjFtaGcyYjNPNnhyS3dQcWFrcEIyREdqTnVvcVNrak4zY0hmcjhQTUdiclRFMmQyTHpHNThlbHBJeGo2TkR4bmFyajlPbHNDZ3NQZDNnOExtNHd0OTMyelRiN1AvcG9EMXUydk5TcDErZ3VyOWZOOGVON215ZTFDUStQWnVyVUczc3MxSXFJaUVqZnBvL2MwbS9NSFFLeFlYQ3VDUnA5c0w3UUNLSWkzZlc1ei8zaGt0MEZseTE3dFBsNVZOUUFicm5sNjEyNi82QkJJNWs4K2JwT25ldnplVG9NblM1WEZINi90OTBsWE1MRG80bUtpc2RxdFhXcHRxNllOKzllNXMyN3R6bDBkclY3cFlpSWlBUTNoVTdwTjZ3V3VIRUUvQzNiMkY3NWtVS25YSm5lNmk0WUU1UEV3dzgvMGFVZ09HM2FUVXliZGxPN3h4WXYvbXlIMXcwZlByWFZ4QzZkRGNiejUzK0srZk0vMWVuNlFHR3pPOUxTTk90Wlg1S2NuQWJvWjFsRXBLczB3RUw2bFZzdUdzNTB0QnhPMVpoWGkwaEhMQllMZHJ0RFkrQ0VwcVo2eXN0UG1WMkdBR1ZsSjNHN0c4d3VRMFFrS09rVGpmUXJ5WkV3S2JGbCsrMzJKKzRVRWVrVFVsSlNLQzh2TkxzTUFjckxDMGxJaU1kaXNXQ3oyZFRhS1NMU0JRcWQwdStzR05ueS9JUGo0UFdiVjR1SXlLWE1uajJUa3BLT0o0aVNxNmVvNkNEcDZTT3hXcTA0SEE2RlRoR1JMbERvbEg1bmNTcTR6ZytWcS9QQWxpSno2eEVSNmNpa1NaT0lqWFZ3K1BBNnMwdnAxN0t5VmhNVzVpVTFOUlc3M1k3VDZWVDNkeEdSTHRCdlRPbDNuRFpZZnRFYTl5cy9NcThXTVkvVEdUQzdCT2t4VFVEb1R1NXkvLzJmb3JJeWw0TUgxNXBkU3IrVWxiV2Fpb3BqTEZnd0Q3dmRUbFJVRkE2SHcreXlSRVNDaWtLbjlFc1h6MXE3dHdSSzZzMnJSY3dSVU9ZTUlhSDdQOU9ZVk1yT0k0ODhRRU5EUGhzMlBFMU96bGJLeWs2YVhWcElLeXM3U1U3T1Z0YXRlNUthbW1Nc1dUSVhtODFHWkdRa2NYRngyTzMya1AyU1EwU2tOMmpKRk9tWHhzUkRlaHprVlJuYmIrZkJvNVBOclVtdXJ2RHdBQjZQUGpTR2drQ2dQcVFuZDdGYXJZU0ZoWEhmZlo4a016T1RJMGYyY3Zqd0J6aWRFUlFYbnpDN3ZKQ1RuRHdjdDd1ZXhNUUV4b3daMGR5bE5qdzhuUGo0ZU1MQ3d0UzFWa1NraXhRNnBkKzZld3o4OTA3aitkdDU4SmtKTFdNOUpmUWxKZ2FvcS9QajgrbkRZM0R6WUxHVWhmemtMbmE3bmVqb2FPYk5tOGVFQ1JPb3JhM0Y2L1hpOS9zSnFObStWMWdzRnF4V2EzT1gydGpZV0Z3dUYzYTdQanFKaUhTVmZuTkt2N1ZrR1B4cFAxUTFRWVBYbU1uMjluU3pxNUtySlM3T1NsbVpsK3BxMEVpRFlPVUh6bUcxMW1HM1I0VDg1QzUydTUySUNPTjl4c1hGNFhhNzhYZzgrSHcrQmM4ZWRxSGwzT0Z3NEhRNmNUZ2MyTzMya1A3NUVoSHBUUXFkMG0vWkxIREhhSGp1a0xIOVdnN2NsZzZoMlU0aTdVbExDM0QwcUJldjEybDJLZEl0RFZnc0o3SGJIZjFtY3BjTExicDJ1eDJYeTBVZ0VGRGc3Q1VXaTZYTlEwUkV1a2VoVS9xMTI5TGhwU1BnOFVOeEhldzhEWE9HbUYyVlhBMFhKbWhKVDI4Z1A5K054K05DdnhLRGhSYzRoOFZTMEM4bmQxRUFFaEdSWUtOK0l0S3Z4VGhoV1ZyTDltdkh6S3RGcnI0TEU3UU1HK1lsSXFJRXEvVWN4dkliVFdhWEpoOWpzVno0LzFJSmZJVFZlaEtIdzBGa1pLUW1keEVSRWVuajlMVys5SHVmSEFQdkh6ZWU3ejhMQmRXUUZtTnVUWEwxWEpna0pEWFZ6cmx6NTZpdFBhTUpXdnF3bHNsZElqUzVpNGlJU0pEUXY5TFM3NlhGd05TQlJ1QUUrRnMyZlBNYWMydVNxMHNUdEFRSFRlNGlJaUlTbkJRNlJZQzdNbHBDNS9xVHhwcWRBMXptMWlSWGx5Wm9DUTZhM0VWRVJDVDRLSFNLWUV3ZWxCeHBUQ2JrOGNQYitmRFFCTE9ya3F0TklVWkVSRVNrNTZsUGtnakdNaW1meUdqWmZpdlhDSjhpSWlJaUluSmxGRHBGemxzeEVpTE90LzNYdUdGTmdibjFpSWlJaUlpRUFvVk9rZk5jTmlONFh2RDNiUE5xRVJFUkVSRUpGUnJUS1hLUnV6TGdqV01RQUU3V3dONFNtRDdJN0twRVJBeFpXVmxrWnU2bHNMQVFseXVTRXllMHVIQlBTMHNiVFZOVFBhbXBRNWsxYXdZVEowN1VlRzhSa1N1azBDbHlrWUVSTUM4RnRoWVoyNjhmVStnVWtiN2h1ZWRlcExyYVQxTFNHT2JOVzA1Q3dsQ3pTd3BaNWVXbktDOHZaTzNhVEhidjNzOEREOXluNVhsRVJLNkFmbnVLZk14ZEYwMG90TFBZbU5GV1JNUk1Uenp4WjJ5MlZPYlBmNGlNakxrS25MMHNJV0VvR1JseldiVG9jMWl0S2Z6aEQ4L1MwTkNBeitjenV6UVJrYUNrMENueU1aT1RJRDJ1WmZ0VmplMFVFUk05OTl5THhNYW1NMzc4WXJPMW1IWG5BQUFnQUVsRVFWUkw2WmNtVFZyR2dBSHB2UERDeTlUVzFpcDRpb2gwZzBLblNEc3VYajdsd3hOUTd6V3ZGaEhwdjdLeXNqaDN6cytFQ1FxY1pwbzRjUmwxZFpDWm1VbFRVeE4rdjliVUVoSHBDb1ZPa1hZc1N6UEdkd0kwK2VDMUhIUHJFWkgrYWRldXZRd2NtSEg1RTZYWERSa3lua09Ic3FtdXJsWnJwNGhJRnlsMGlyVERab0ZQald2WmZ2MFlOS2kxVTBTdXNsT25Da2xJU0RXN0RBRVNFbElwTFMybHBxWUdyOWRMSUJBd3V5UVJrYUNoMENuU2dSdEhRTHpMZUY3bmdkZTBNb0dJWEdWaFlSR2FOS2lQU0V3Y2h0UHB3dVB4NEhhN0ZUcEZSTHBBb1ZPa0F3NHJQREMrWmZ1MUhMVjJpc2pWVlZDUWEzWUpsOVRZV0l2YjNXREthemMxMVYvMTF5d3VMc0RuOCtGMnV6V3VVMFNrQ3hRNlJTNWh4Y2pXcloydnE3VlRSRUxBd1lOcjJiangrU3Urei9yMXo3Qm56enRkdXNidjk3TjE2MTg1ZWZKUXQxLzM1TW1EL1BXdjM2RzQrT3IvVWc0RUF1cGVLeUxTUlhhekN4RHB5eHhXdUg4OFBMSFgyUDU3anJHT1o3ais1b2hJRUNzcU9rcDlmZFZsejl1NDhYbkt5d3M3UEY1ZFhVcHBhY0Vsdzkrc1dYZVNtanFoZWR0cXRkTFFVTVBPbmErUm1qb0JpOFhTZkt5eXNwaXRXMTl1OXo3VHA5L0trQ0hHcEVwRGhvd2xJV0VvcTFZOXdZb1ZYMmJBZ0NHODhzcmpsMzAvTTJmZXpzU0pTeTU3bm9pSTlDeDlkQmE1akp0R3drdEhvS0xSYU8xODQ1Z1JSRVZFZ2xWall3MFJFWEdYUFcvY3VFV1g3TWE2ZS9jL2lJd2N3TGh4aXpvOEp5RWhsWXFLMDYzQ2ExemNZTTZjeVNNN2V6TjJleGdBZHJ1VGlJaFlpb3R6R1R0MkFRNkgwYzJrb3FLSW9xS2plRHlOemRmYjdRNXV1T0dMdlBQT0x6aDlPcHVCQTBjd1o4N2RsM3d2MjdhOWd0L2ZNMk1rMU1vcEl0STFDcDBpbCtHd3dxZkh3Zi91TTdaZnpUSFc4VlJycDRnRXErcnFNdUxqTHo5QjBjQ0JJd0R3ZUpwb2JLeHRjOXpoQ0NNc0xJSzR1TUZ0amtWR3htRzEyZ0FvTER6RTRjUHJXaDJQaUlqaDZORk56ZHN1VnpRelp0d0t3TlNwSzRpT1RnRGd2ZmQrVFdSa0hFT0hHdC8yRlJmbmtwMjltV3V2ZllqYmIvOFdkcnNEZ0xGakYxenl2V3pmL3VwbDM2K0lpUFFPZld3VzZZU2JSOEhMUjF0YU85L01OWUtvaUVpd3FhMnRwS21wanBxYThrNWZVMUNReFlZTnp4SVZGZDlxZjMzOU9jcktDaWt1YmozaFVVMU5HWGZkOVQzaTQ0Y0FNR2JNUElZTm04VDY5Yyt3Y09FRHpZRXlFQWp3empzL0p5TmpIbVBITHFDazVLTlc5eWtyTzhucDB6bk1uLzhwYkRaNzg3M3o4bmF4Y09Gbm1nT25pSWowYlFxZElwM2dzQnJyZHY3K2ZHdm4zN0xoenRGcTdSVHByd1pHUUVtZDJWVjBUMW5aU1FET25NbkY0Mm5DNFFqcjFIV1JrWEhjYzg4UFcrMTcvLzBuaUlzYnpKdzVuMnplNS9ONWVPNjVyN1M1M3VXS3d1LzNzWEhqODl4ODg3OWhzVmpJeTl0RmFXa0JDeFk4ME81cjd0dTNpdGpZUVl3ZHU3Q3piMDlFUlBvZ2ZXUVc2YVJiUnNGZkwycnRmQ3ZYQ0tJaTB2K2t4MEgrNWVmaDZaTUtDdytkYnpXMFVGQndnUFQwYXpwMVhXMXRCYzg5OStWVysveCtINmRQWjVPZHZmbXkxMXNzRmhZcytEUnIxanhGVFUwNTRlSFJaR2EreWJScE56VzNpRjZzdlB3VUowN3M0L3JydjREVnFzbjJSVVNDbVVLblNDYzVySERmV1BqRGZtUDc3K2ZIZG9iWnpLMUxSSzYrK1VQaDU3dU1aWlR1eWpDN21zNExCQUlVRmg0a05YVVNGb3VGbkp4dG5RcWQwZEVKakIrL21Qbno3MnUxZjlXcTN4RVhONWk1Yys5cDN1ZjMrMWkvL2htY3p2RG1mYSsvL2lPcXEwc3YydjRoZ1VBQW44L0QvdjN2YytEQUJ3RE1ubjFYOHptVmxjVllMQmFxcXM2UWxqYTUyKzlaUkVUTXA5QXAwZ1czcHNOZmprQzEyM2k4bFF2M2pqVzdLaEc1Mm00WURoOGNoeGNPRzYyZVV3YWFYVkhuRkJSa1VWZFh4ZHk1UnRCY3MrWkpLaXFLaUk5UDZmQ2FRNGZXa1puNUZnREhqbTFyZGN6bjgxQlVsRTEyOXBZMjEwVkZKVEI3OWljQXVQYmF6K0x6ZVM1Ym45ZnJibjZlbmo0TENMQisvVE80WEZHTUdUUHZzdGVMaUVqZnBOQXAwZ1VYMXUzODQvbld6cjlsd3gyajFkb3AwaC85Y0FGOGJSMThmWVBSNjJGK0NreEpNcnVxU3p0MGFBMU9aempEaGszQ1lyRVNHUm5IbmozdmN0MTFuKy93bXJGakZ6Qnk1TXgyajYxYjkyZGlZd2N5WThadHJmWnYydlI4cStWSkVoTlRPMVhmeHljU1NrKy9ockt5azJ6Zi9pb2pSODdvOVBoVEVSSHBXeFE2UmJyb2xsSEd1cDFxN1JUcDM2SWM4S3VsOFB3aFkvM2VONDcxN1AydEZoalpnL2M3Y1dJL3hjVzV6Smh4Vy9OTXNKTW1YY2VPSFgrbnFPZ29LU2x0QjZtWGxoYmc5VFoxZUUrdnQ0bkd4anJPblR2VGFyL2IzVWh0YlNYRnhjZUlpa29nT2pxQjdkdGZiYmRGRk1CaXNmTFp6LzZtM1dOVHB0ekF3WU5yS0N3OHpNaVIwenY3ZGtWRXBBOVI2QlRwb2pDYnNWektudzRZMjJydEZPbS9vaHp3eFdudzBFVElyNFQ5cFplL3ByTXN3TGExUFhPdnBxWjZ0bTM3RzlIUkNVeWVmRjN6L3ZIanIrWHc0WFZzMnZRaWQ5NzVPQzVYWkt2cjl1OS92MDJndkZodGJRWFYxV1Z0enFtdHJjQnF0WFB1M0JrbVRGakt1SEVMOFhvOUpDUU01WnByUHRIcTNETm44dGk5K3g4ZHZrWjRlRFFPaDR1NnVzcXV2R1VSRWVsREZEcEZ1dUcyZFBoYkRsUTJHcTJkNytUQjNXUE1ya3BFekJMbE1NWjE5dlRZem0yWFArV3kvSDQvNjliOW1icTZTcFl2LzN5cnRTMXROanZ6NTMrYTk5OS9nalZybnVUR0cvKzExZkhycnZzOFhxK253L0dZYTljK1JVek1RR2JOdXFQVi92WHJueUUyZG1DckNZWUFuTTRJQmc5T2I3V3ZzYkgya3ZYWDFWWGg5VFlSSGg3ZHFmY3JJaUo5ajBLblNEYzRiZkRBZUhoaXI3SDk4bEdqMjYxTGY2TkVwQS94Ky8xczJ2UUNwMDRkWWZMazZ4Z3hZbHFiYzFKVEp6QnAwbklPSGx6RGh4LytudVhMSDhQcGREVWZ6OHI2a0wxNzMyMzMvb0ZBNFB4RVFwdmI3SStOWGRydHVvOGQyOGJaczhkeE9zTXBLZmtJdXoyTTFOU0ozYjZmaUlpWVN4K1JSYnJwcHBId3lsRW9iVEJhTy8rYURRL3JNNUdJOUJGTlRmV3NYLzhNaFlXSEdEbHlacHR1clJlNzVwcFBVRnRienZIaiszampqUit6ZVBIRERCNDhDb0RwMDI5bSt2U2IyNzF1NWNyZk1tQkFjcHNXemIxN1Z4SVJFZFBtL01iR1drNmRPdHBxWDBWRlVadnpZbUtTS0M0K1JrMU5QWU1IcHpONTh2V0VoVVZjOWoxM3hPLzM0L041c1ZvMURrSkV4QXdLblNMZDVMREM1eWJEZis4MHRsL05oanZTWVlEcjB0ZUppUFMyb3FKc05tNThqcnE2S2pJeTVySmd3ZjFZTEpZT3o3ZGFyU3hkK2dpYk5yMUlidTRPM25ubjU4eWRldzhUSjdadXJYUzdHOG5MMjBsWVdDUit2NWV5c2dJR0R4N2Q1bjdUcDkvVTd1dVVsUld3ZXZVZlcrMExCUHh0emhzOGVEU2pSOC9wekZ2dFVGYldHdXgySjFhcmpaS1NQQUlCUDNGeGc2L29uaUlpMGowS25TSlhZSG1hTVpIUThYUGc4Y016QitIcnM4eXVTa1Q2TzRjakRLL1h3K0xGRHpONjlPeE9YV08xMmxpOCtMTU1IanlhM056dFpHUzBYUmZUWnJPemJkdmZDQVQ4V0N3V0VoSlNPNzErcHRNWnpxaFJzMWl5NUo5YTdTOHNQTXlXTFM5MTZoNWRjZXpZVmlvcml3SGp6MlBjdUVVTUhUcSt4MTlIUkVRdXp4SUlCQUptRnlFU3pETFB3TGMzdFd6LzM0MlExclpYbVloSWx6MzIyR004K3VpZnVuV3QxK3RwTlNsUVQ3cncwZUZTcmFkOVFTQVFJQkFJWUxWYWUrUitUei85R0YvNHdoZElURXdrS1NrSmg2TjMvbnhGUkVKTnovd1dGdW5IWmcyR2lZa3QyNy9mWjE0dElpSVg5RmJnQkNOczl2WEFDVWFkUFJVNFJVU2srL1NiV0tRSGZPbWk5Y3IzbHNDTzArYlZJaUlpSWlMU2x5aDBpdlNBOURoWU1hSmwrdy83d2R0MmJnd1JFUkVSa1g1SG9WT2toM3h1TW9TZm41cnJkQzI4ZnN6Y2VrUWsrS1dsdFowWlZzeVRuSndHOVAyeHJDSWlmWTFDcDBnUGlRdUR6MHhvMlg3aE1GUTFtVmVQaUFTL3BxWjZ5c3RQbVYyR0FHVmxKM0c3Rzh3dVEwUWtLQ2wwaXZTZ1Q0eUdJVkhHOHlZZlBIM0EzSHBFSkxpbHBLUlFYbDVvZGhrQ2xKY1hrcEFRajhWaXdXYXpxYlZUUktRTEZEcEZlcERkQ2wrWTJyTDl3UW5JcXpLdkhoRUpick5uejZTazVMRFpaUWhRVkhTUTlQU1JXSzFXSEE2SFFxZUlTQmNvZElyMHNEbERZUHFnbHUzZjdEYXZGaEVKYnBNbVRTSTIxc0hodyt2TUxxVmZ5OHBhVFZpWWw5VFVWT3gyTzA2blUwdXhpSWgwZ1g1aml2U0NyOHdBNi9rdndiTXI0UDNqNXRZaklzSHIvdnMvUldWbExnY1Byalc3bEg0cEsyczFGUlhIV0xCZ0huYTduYWlvS0J5TzNsc0RWVVFrRkZrQ2dVREE3Q0pFUXRIdjk4R2J1Y2J6U0FlOGNCUEVocGxiazRnRUg3L2ZUME5EQXkrODhCTDE5UmFTazhlVGtKQktZdUl3czBzTFdXVmxKeWt2TDZTbzZCQmhZVjRXTEppTHpXWWpPanFhUVlNR0VSNGVycFpPRVpFdVVPZ1U2U1VOWG5od0pWUTJHdHZYRDRkdlhtTnVUU0lTbkx4ZUx6VTFOV1JtWm5Ma1NBNmxwYVU0blJFVUY1OHd1N1NRazV3OEhMZTduc1RFQkVhTkd0SGNwVFk4UEp6RXhFU2lvcUt3MisxbWx5a2lFbFFVT2tWNjBjWkMrTkgybHUxZkxJYXBBODJyUjBTQ2w5ZnJwYkd4a1hQbnpsRmJXNHZYNjhYdjk2Ti94bnVIeFdMQmFyVTJkNm1OalkzRjVYSXBjSXFJZElOQ3AwZ3YrOVltMkgzR2VKNGNDYyt1TUdhNUZSSHBLci9majlmcnhlUHg0SGE3OFhnOCtIdytCYzhlZG1GWkZJZkRnZFBweE9Gd1lMZmIxYVZXUktTYkZEcEZlbGxwQXp5MEV0dytZL3ZCQ2NaRFJLUTdBb0ZBbTRmMFBJdkYwdVloSWlMZG85QXBjaFc4bWdOUEhUQ2VPNnp3ekFxajFWTkVSRVJFSk5TcG40aklWWEIzQmd5UE1aNTcvUENMVEhQckVSRVJFUkc1V2hRNlJhNENxd1crT2J0bCs4QlplRGZmdkhwRVJFUkVSSzRXaFU2UnF5UmpBTnllM3JMOXAvMVFVbTllUFNJaUlpSWlWNE5DcDhoVjlNaGtHT0F5bmpmNjRLYzdRSU9xUlVSRVJDU1VLWFNLWEVYaGR2akdySmJ0dzJYd1ZxNTU5WWlJaUlpSTlEYUZUcEdyN0pwa1dER2laZnVwQTNDNjFyeDZSRVJFUkVSNmswS25pQW0rT0EwR1JoalBQWDc0eVE3d3E1K3RpSWlJaUlRZ2hVNFJFN2pzOEowNUxkczVGY1phbmlJaUlpSWlvVWFoVThRa0V4UGhrMk5hdHA4N0JBWFY1dFVqSWlJaUl0SWJGRHBGVFBSUGsyQll0UEhjNjRjZmJnTzN6OXlhUkVSRVJFUjZra0tuaUlrY1ZuaDhMbGd0eG5aQk5meGh2N2sxaVlpSWlJajBKSVZPRVpPTmlvTUhKN1JzdjVzUFc0ck1xMGRFUkVSRXBDY3BkSXIwQVo4ZVo0enh2T0JuTytGTW5YbjFpSWlJaUlqMEZJVk9rVDdBYW9IdnpZTVlwN0hkNElYdmJ6V1dVeEVSRVJFUkNXWUtuU0o5Ukx3TC9tTnV5M1orRlR4MXdMeDZSRVJFUkVSNmdrS25TQjh5ZlpEUjFmYUNOM05oWjdGNTlZaUlpSWlJWENtRlRwRSs1ck1UVzQvdi9Pa09PRjFyWGowaUlpSWlJbGRDb1ZPa2ovbjQrTTQ2RHp5KzJSam5LU0lpSWlJU2JCUTZSZnFnajQvdkxLeUJIMitIZ0hrbGlZaUlpSWgwaTBLblNCODFmWkRSMWZhQ25jWHcvQ0h6NmhFUkVSRVI2UTZGVHBFKzdJSHhNRCtsWmZzdlIyRHpLZlBxRVJFUkVSSHBLb1ZPa1Q3dU8zTWdQYTVsKzc5M3d2Rno1dFVqSWlJaUl0SVZDcDBpZlZ5WURYNnlDR0xEak8wbW56R3hVTFhiM0xwRVJFUkVSRHBEb1ZNa0NDUzQ0Q2NMd1dZeHRzL1d3N2MzZ2NkdmJsMGlJaUlpSXBlajBDa1NKTWJHdzlkbnRXem5WTUFQdDRGZlU5cUtpSWlJU0IrbTBDa1NSSzRmRG5kbnRHeHZQdzIvM20xZVBTSWlJaUlpbDZQUUtSSmsvbmtLekIzU3NyM3FPUHoxcUhuMWlJaUlpSWhjaWtLblNKQ3hXdUI3ODJCaVlzdSsvenNJR3d2TnEwbEVSRVJFcENNS25TSkJ5R0dGbnk2QzRURXQrMzZ5QS9hZE5hOG1FUkVSRVpIMktIU0tCS2tJTy94OE1TUkhHdHYrQVB6SFpqaFlabTVkSWlJaUlpSVhVK2dVQ1dJRFhQRExKUkIzMFJxZTM5b0lSOHZOclV0RVJFUkU1QUtGVHBFZ056RENhUEVNdHh2YlRUNzRob0tuaUlpSWlQUVJDcDBpSVdCRXJESEcwMzcrYjNTalY4RlRSRVJFUlBvR2hVNlJFREVwRVg2eTBKaGtDQlE4UlVSRVJLUnZzQVFDZ1lEWlJZaEl6emx3RnI2MUNUeCtZOXRsaDE4dmdkRUR6SzFMUkVSRVJQb250WFNLaEpncEErRy9GNEhUWm13M2V1RnI2K0ZBcWJsMWlZaUlpRWovcEpaT2tSQjF1QXorZlpNUk9nRnNGdmpPSExnMjFkeTZSRVJFUktSL1VlZ1VDV0U1RmZEMURTM0JFK0RSeVhEdldQTnFFaEVSRVpIK1JhRlRKTVRsVk1BM05rRDlSY0h6MWxId3I5UEJhakd2TGhFUkVSSHBIeFE2UmZxQkU5WHduVTF3dHI1bDMrUWsrTUY4aUhhYVY1ZUlpSWlJaEQ2RlRwRis0bHdUUEw0WnNpdGE5ZzJLZ1A5WkRDbFI1dFVsSWlJaUlxRk5vVk9rSC9INDRXYzdZVU5oeTc0SU8vem5mSmcreUx5NitvS0FweExjWmVDcncyS3hFUEEzbVYyU1hNenFKQkFBckJFRUhJbFlISEZZTEJZc0Z2VVJGeEVSNmVzVU9rWDZvYjhjZ2VjT3RkNzMrU253eVRIbTFHTzJRRjB1ZUtzQm45bWxTQ2Y0c2VLM1JCRndqY1J1dDJPMWF2VXZFUkdSdmt5aFU2U2ZldTBZUEhVQS9CZjlCbGcyREw0NTIxaGVwYjhJMUJ3RWY0UFpaVWdYQlFMZzlUdndoR1hnY3JtdzJXeG1seVFpSWlJZFVPZ1U2Y2NPbHNMM3QwSzF1MlZmZWh6OHh6d1kyZy9HZVFicWNnbDRLK2xIR1R1a0JBSlE1M2JpRHh0QlZGU1VncWVJaUVnZnBkQXAwcytWTnNEam0rQ2pjeTM3d216dzJGUmphWlZRRlhCWFFNTngxS1UydUhsOVVGWVhUV3hDR2k2WFMxMXRSVVJFK2lDRlRoRnBkNEloZ0ZtRDRkOW5RMXlZT1hYMXBrQmREbmpQWGY1RTZmT3FHNncwTUpTRWhBUWNEb2ZaNWZTcXJLd3M5dTdKcExDd2tNaUlNSTdsRlpoZFVzZ1puWjVHZlgwVFE0Y09aY2JNYTVnNGNhSW1yUklSdVVJS25TTFM3SzFjK09OKzhGMzBXeUhHQ2QrZVl3VFFVQktvM2c4QjkrVlBsRDdQN1lHVGxRTVlPblFvTHBjclpNUEJpeTgraDg5ZFJjYUlKRktURXhnNkpON3Nra0xXcWRNVkZCYVhjelMzQkljcmp2cys5WUFtclJJUnVRSUtuU0xTU240Vi9HZzduS3BwdmYvV1VmQXZVOEVaSXNQbUZEcERoOXNEK1dlalNFbEpJVG82T2lTRHdaK2ZmSUpSdzJKWVBHK2MyYVgwTytzMkh5YnY1RGtlZU9oUlRWb2xJdEpOb2ZjdnM0aGNrVkZ4OFBRTmNNOFlXazJ3ODA0K1BQb0I1RldaVmxyUFV1QU1HVTRIK0h3KzNHNDNmci9mN0hKNjNJc3ZQc2VvWWRFS25DWlp1bkFDbzlKaWVmbWxGNml0cmNYbjB6aHdFWkd1VXVnVWtUWWNWdmpuS2ZDN1pUQW9vbVYvVVMxOFlUVThzYmYxakxjaVpnc0VBbmk5WGtLdDgwNVdWaGErcGlvV3p4dHZkaW45MnJJRkU4QlhTMlptSmsxTlRTSDU1WWFJU0c5UzZCU1JEbzFMZ0dkV3dPM3BMZnY4QWZoSEhqejRIcnh4clBYNFR4SHBXWHYzN0NSalpKTFpaUWd3Zm5ReTJVY1BVVjFkcmRaT0VaRXVVdWdVa1VzS3M4Ry9Ub2RmTG9hazhKYjl0Ujc0dzM3NDNQdXdzOWk4K2tRdUNMVldUb0RDd2lKU2t4UE1Ma09BMUNFSmxKYVdVbE5URTVLdDZpSWl2VW1oVTBRNlpjcEFlUFltZUdCODY4bUVUdFhBNDV2aEd4dmdaRTNIMTR0STEwV0VoMm1XMmo0aU5TVUJWNWdUajhlRDIrMVc2QlFSNlFLRlRoSHBOSmNOUGpzUm5yOEpscVcxUHJidkxEenlQdng0T3h6WDhwY2lQU0kzWCt0dzlpVUZoY1VoUFdtVmlFaHZVZWdVa1M1TENvZHZ6NFkvWEFjVEVsdjIrd093b2RDWTVmYmJteUNyMUx3YVJTUTQ5ZlV3RjZxVFZvbUk5Q2FGVGhIcHRvd0I4TnVsOE4yNU1EaXk5YkhNTS9DMTlmRGx0YkR0dERuMW1hbWh3YzJxZFFlb3FLenQ4clVyMSs1bjg4N3N5NTduOWZyNHkydGJPSlJkMkowU203MjFhamQ3RHg3djl2Vm56bFpkTWlpVWxLcnB1eS9KT25LUzcvN3M3MVJXMVYzeHZWNzgrMmJlZUc5WHA4OXZhdkx3cXlkWGtwM1g5cGRDSUJEZ2o4K3Y0Wm0vYnV6VXZmNzgwbnJXYkQ3VTZ2cmF1c1pMUGp3ZWI2ZHJGUkdSbm1NM3V3QVJDWDdYcHNLOEZHTTIyNWVPUVAxRm4rdU9sTVAzdGtCYUROdzNEcFlPQTV1bDQzdUZpdnlDRXQ3K1lBK0ZSZVg4ODJlV2R2bzZqOGZMQnh1eW1EbDVCQXRuajcza3VUNmZuNjJaeDBoTWlHYmkyTlFPejZ1cGJXRGo5cVBNbWpxS1FVbXhiWTV2M0hHVTJkTkdNWDNTaURiSFRoU1djaWk3a0J1WFRNRnV0N1U1WHQvUXhJOSsvU2JKZytMNGo2L2UyZWI0ODY5dVlrL1djYjcrMkUya0RkVXNySDNCME9SNHp0WFU4OXE3TzNuMGdjdi9iSlpYMUZCYjM5VHVNWWZEenRvdGh4azlNcG1ZNlBCMnp4bVdrb0RGWXZ5bDM3RTNqL3dUSlNUR1J3Tncra3hscTNNanc4UFl2aWVYOFdOU0dIN1J6NHZWYW1Id3dMam1iYS9YUjliUmswd2VQNng1WDJsNU5kLy8rZXM0SExibTE3dVl4K1BqdGh1bWMrT1NLWmQ5ejVlalZrNFJrYTVSNkJTUkh1R3d3cjFqNFpaUjhFNCt2SlVMWlEwdHh3dXE0V2M3NGNuOXNHU1lFVDdIaGZDa25CUEhwakp4N0ZBT0hDbWd1S1NLNUVGeGw3OElPSlJ6Q3JmYnk4eXBJM3VzbHByYVJ0NWJzNTloS1ludGhzNUxPWDZ5bFBmVzdPZTZSWlBhRFoxWlIwN2k5d2VZTWo2dG5hdGgyc1RoN05pVHg1TXZydVB4cjl4QlpFUll0OTZEOUp6NEFWRXNuVCtCL0lJU21wbzhoSVU1TG5uK3FuVUgyTFk3RjRlajdmOS9BTHZkeHA5Zlh0OW12OThmd092MThic2ZQNGpEWVNjUUNMQis2eEZtVDBzbk1UNGF2OS9QajM3OVpwdVE2SFRhK2RzL2RyUzZUNWpUemkrK2Z6OU5UUjQ4WGgvNUowcndldjBNVDAya3RxNFJnQXM1OE1mL2ZrKzdBZmhYVDY2ODdKK05pSWowRG9WT0VlbFJrUTY0Ynl4OGNneHNMSVRYajBGT1JjdnhxaVo0TTlkNEpFZkMwalFqZ0tiRm1GZHpkeHpPT2NWVGYxbDN5WFA4L2dDQkFQejMvNzU5eWZNZWUzQVo0MGFuQUxBM3kram0rc1QvZmRqbXZJaHdKNy80L3YzZHJMaDM3RHRrVEhSenpiUlI3UjZmUEg0WWkrYU1aZlBPSFBZZkxtRCtySXlyV1Y2Lzlld3JHOWwvdU9OSmlBS0JBQmFMaFcvKytLOGRudlAvL3VWbVVvY1kzd3lOR1pYTVZ4NjlzZm1ZMys5bjlhWkRqTTlJYVQ3bjQvWWZMdURKRjlZMmJ4ODRjcExTOG1xKytQQjFyYzc3MXBkdVk4amdBUjNXY1RTM2lQOTdlUU1BYjMrNGgzVmJqalFmKy83UFgyOSsvaThQTFFlTWx2MzIrSHg5ZTZ5b2lFZ29VK2dVa1Y1aHN4aGhjdWt3T0ZSbWhNK3RSY1prUXhjVTF4bmRjVjg2QXFQaWpIT1hwMEZDKzczMCtoU2Z6NC9iN1dYMHlNRU1UT2hlWWo1VFdrWCtpYlA0ei8raGxGWFVzUGZnQ2FaUEdrNzZpTUc4L3Q0dXhveEtidTQ2NjNEWUtDazl4MDkvOTQ5VzkzbDM5VDVXclR2UXZEMXJ5a2dldUh0Qm05ZDcrcVgxV0sxdHV4MjYzVjQyNzh4aCs1NjhkdDluUnlxcjZqaDR0SkNNa1lPSmpBamo3Ky9zYVBjOHY5OW9rVHA5cHFMTk9XRk9CN2ZkTUtQRDE1RHVXVFJuTEJQL2YzdDNIdDMwZWVkNy9DMXJzZVFkVzdiQk96Yll4Z1pqd095QlFBZ1FJQ1FwS1duVE1GMXkyMDQ2elV4bW1zek5MSGZhU1RQVG1aemJkRTN2YlpNMmJkTnNiWnBtQjhMaXNPK0x3UVpzd09EZDRBVzgyN0prYS82UUVSakxaZ2tLMitkMXp1ODQwdS9SenovbENNUEh6L2Y1UHBrSmdLZUVkZlVuQjNub3ZtbUVCUHVlYWQ2OHM0VGEwMDA4ZE45VTczTlJ3MElBR0RjbWtjNnU3bjdySWQ5WnRZZHRlNDZST1NwdTBIV1NNVkZoTEYwd0VZUEJRRzl2TCsrdTJzT2QwOGRnand6bHB5K3Raa2JmTHlDNm5TNGNEdWVnNzhYcDdQSCs5K0o1dWR4MVJ6YlAvM0lsT1dPUzZPaDBjUDg5bnM5UGQ3Zm5QcDc3eFFlRGx0ZU9Hek40R2JxSWlQaVBRcWVJK04xWXUrYzQwd1ViS21COVJmL1pUNERTSnMveDBrSFByT2U0YU1pSmh0d1lpTFJlbi91K0hOUHpSak45MG1qdjQ5N2VYaHJPdEJKajcxL0dXdGZRVEhSVVdMOS9ERy9aVlVKcFdaMzM4Y3AxK3dGWXZuUXFFZUhCdkx0NkQ4a0pkdWJPelBLT2FlOXdzSEJPRHVCWjE3WXEvd0NabytKSVRZNEJZTU8ySXpoZDUvK1JEaEFhWW1YcGdvbFg5ZjdLS3VzcFBPSzdVZEhXM1NXNDNXN216TXlpeStGa3k2NmpRMTZyK3FMMWV3QWh3VmFGVGo5SVM0a2xqVmpBcys3MjR3MkZoQVFITWpuWDk0ejBxdndEWktTTkdIQytyYjJMWC9iTlZ2NytUNXNIdk82L2Z6NzBMRDU0UHFlaElUWmFXanRaY3ZjRUNnNlZVMUpheTdJbGt3RjQ3b1VQTG5tTmMyWFp3VUZXempaMTBOVGNRWFpHQXI5Ky9STWVmWGlPOTMzZWY4OGs1czdJOGxreXZHdC9xWGN0cVlpSWZMWVVPa1hrTXhOcGhXWHBucU8ySGRhWFEzNDVWTFQySDFmZTRqaytMUFU4SGhGOFBvVG1SRU5jeUdkLzc1ZmpiRk03TDcrNWdjcWFSdjdobTR1OGpYUE96VTRtaklqazRRZG1rQkFYT2VDMXpTMGQ3TnhmeXRRSm80Z0lEeDV3L3B6Z29FQVd6OHNGUEFGMFZmNEJNa2ZIY2Zlc3NRRHNPWEJpd0d0Q1EyemUxMXpOZTVvN3MybkFlajZIdzhtR2JVY0FTRW1JWmxoRU1EOTk5c3RYOVQzRXY0SnNnU1FuMkRsOHROcG42R3h1NmFEMmRGTy9YMjZjRXh3VXlILzgwM0x2NDhJamxmeGw1VzYrOHRCc1VoTHQvY1pXMVp6aE4yOXNZT21DaVV3Y2wrSjkzbWExOE9hNzIrbHlPUG5mejc1T2I2K2JtWlBUaWU4cnFYM3lzY1g5bWdSZDdIUjlNN3YybDNvZjd6MTRnb3kwL28yTEhBNG4vL3lEUHdMMG0vWDNaZW1DaWQ0L0x5SWk4dGxRNkJTUjYySkVNS3pJOGh5bFRaQmZBWjlVUUYzSHdMRzE3WjVqVFpubmNiQVpFa0xQSDRrWGZBMzAzZXZrbWhzM0pwR2YvY2VYTVJvOU8wOFZIQ3JuRDI5dHBxT3ptenVuWnhJLy9IeXdqTEdIY2YvQ1NieS9aaDgvK05sN3pMc2ptM3ZuVDJCRzNtaW1Ua2pEWlBJMFVubnlzU1dFRDlJQjFKZHoyNVFFK0NnbHZORHhrNmM0ZXVMVVZiekw4MnhXQ3ltSjU3dUpmckx0TU8wK09wb2VQRnhCVmUyWklVTnVTV2tOYXpjV01YdGFaci91bytJL002ZWs4OGYzZHZEZ2tpbUVCUGN2SGRpNit5aG1zNUZKT1FPN0Z4c01CcUtHZVdZSEhRNG5KOHJyc0ZrdGZMQm1INmxKMGFTbXhKS1NZS2U0dEpaVjZ3dVlQM3NzODJlUEczQ2RaWXNucytUdUNaU1UxdkwyUjd0WXVtQ2l0L0dQMld6QzBUMTRlVzFFZUJBTDVvekQ1ZXJCYUF4Z1Y4RUpsdHpkLy9ObHNaajQ3bmMreDc4OTkyZSs5c1haM3BuL0MvM2dwKyt6Yk1sa0pvNU5HWEJPUkVUOFM2RlRSSzY3dEFqUDhZMGNLR3VCZ3ROd3NCNzIxMEZyOThEeDdVNVBlZTdGSmJyZ21VMk5EL1VFVTE5SFVOL1hxVUdmN3A0TkJnTm1zNG1XMWc3ZVc3MlhiWHVPRVdTejhJMFZjd2RzUFdJd0dManJqbXpHWnlYeDZ0dGJXYmU1aUgxRlpheDRjS2EzZ1ZCTGF3ZE5MWjZqdkxvUjhEUWlPbFhYeEw3Q011KzFvcU5DdlkxYnpxMjM5TFYrN1VKSFQ1emlnelg3c0ZpdTdrZCtkN2VMd0VDek4zUzJkemhZdTdIUTU5aGQrMHZaVjFqR0hWTXlCdDFDbytoSUZZZEtxc2dkNjd2anJWeDdVM0xUZUhmVkh0WnRLdUtCUlhuZTV6M3JlWXZKeTBrbHlEWjBaK0hBUURPUFBqd0h0OXROVVhFVmF6WWU3TGNPT0hKWUNHYXppZU1uVDVHU0dOMnYyM0ZFZURBdVZ3OXJOeGF5Y0U0TzRXRkIzbldjcFdXbmVldURuVTlKaE0wQUFCRm5TVVJCVkpkOEQvL3l4UDEwZDdzNDI5Uk9aRVFJdGFmUDRuYTdLYTlxQUNBNXdUUHphakdiQ0xUNDZzanJKalRZaXMxbXVlVDNFaEdSYTB1aFUwUnVLQ2xobnVPQjBlREdVMlo3b0E0SzZqeGZXM3lFMEF1ZDZmSWNRd2t3d01jTFB0MTl1bHc5NUc4OXpLcjhBcnE2bkdSbkpMRGl3WmxEbHNaR1JZYnlkMTlmeUtZZHhiejkwUzUrOXV1UG1UazVuYy9mTzRYS21qTzg1S01iN3Y2aWNtK0hXSUE3cDJmeXhRZG1BSGpYYnA2YmJiMlVIMzczUzVqTkpweE9GMmJ6NEQvK1cxbzdDUTJ4WWpBWWFHdnY0aCsvLzNxLzgzLzVhQmNkbmQya0pOb3BxMnpvZDI3S2hEVDJIanpKcm9MU1FVc1lEeDJ0SWlEQXdJUnJHRHBYTjhRUzFCRkVVRU1BeHM5b3R0dmZydVYydGhhTGlmc1dUdUtQNzIwbmIveElFdnArY2ZIaDJuMjBkemhZZlBmZ005TW5LK280VkZKRnc1bFdUdFUxVTF2WGhOUFpRMHFpbmJ0bVpwR1ZrVUNNUFl4OWhXVWNPRlRPZTZ2M1lqSVpTVTJLNFZ0ZnVSdXIxUk1BMS9UOW9tTCtiTS9ub3FzdmROcHNGakpIeGZIRU4rN2h1UmZlWjlGZHVlUmtKZkhVTTYveDFMZVdNRHdtZ3IvNXA5OENjTGE1SGJQWnlQLy8vVHJjYmpkT1o0OTNLNVFmUDdNQ2dKZmYzT2l6WVZaWDErQ3pxU0lpNGw4S25TSnl3ekp3UG9UZVA4cnozTWxtT05FTU5hMVEyUXJWYlZEVjZwbjkvS3c0blM2ZSs4VUhWTmVlSlRnb2tLODhOSXRwRnpRVEdvckJZT0RPNldQSUhCWEhiMTdmd05iZFI2bXRhK0k3ZjcyWS8vdmRML1ViKzYvLy9TZG1UODFrNGR3YzczUGxWUTFzMmxFTVFITkxPd0FueWs5N3ozZDBkbFBYME1LbUhjVk15VTNGYXUwL3ExTjcraXcvZm5FMTl5MmN5QjFUTWdiY1gzbFZBeSs4dkliYzdHUWVlWERtZ1BOTnplMXMyM09NMU9RWThzYW5EZ2lkV2VueDJLd1c5aFNjOEJrNnp6YTFVM3U2aWV5TUJJS0RybDJIcURVTnNkZnNXamVLQUFOY3U5MWFZZGJVRExidk9jcExyMzNDVTk5YXdzbUtldFp0UHNTOTh5Y00yV0NudDlmTjBST25pTFdITTNsQ0drbHhVU1RGUnhFWWFHYlRqbUxlZkhjN3p6NjluSVZ6Y2xnNEo0ZW01bllLRHBWVDM5RGlEWnpsVmZXc1hGOUFldXB3M2xtMWgrYVdEakpIeDJFd0dBaThnaG40dlBHcDVJMVA3YnRtQXovNjFjb0JhNG0vL2JYNXBLZU9HUERhcDU1NTdiSy9qNGlJWEZzS25TSnlVeGtaN2prdTF1endoTS9xTmpqZERsMDkwTjBEemw1dzlrQjMzOWR6ano4TnM5bkVzc1ZUS0NxdUpDaytpamZlM2M0YjcyNi80dXQ4L1V0ektUN3VhZTVpTkFiUTI5dkxpWXA2eG95SzgzYmZOSnVOaEFSYnFhcHBwSzNEUWVHUkNqWnVMKzUzblozN1N0bTU3M3lqbGVhV0Rzb3E2OG5PaUI4UU9rTkRiQ1RHUmZMYTIxc3BQbGJESTh0bWVzc05qeHlyNWxkL3lDZklabUhlckd5Zjl4d1JIa3hxY2d3ckhweEo4ZkhhQWVkTkppUGpzNVBZc2ZjNDlZMHRSRiswbmN6Qkl4VUFUTXk1dHV2cWZwUjVFTHZkVG5SME5HYXpyOUxLbTlOajZ5ODk1bklaREFhK3VXSWUvL1h6OS9qSlM2dXBiMndoSnl1UlJYZU5IL1ExTGxjUGJyZWIreTdxZmx4WjR5a0JiMmhzd2RYVHcvR1QvZGNNSjR5SUpHRkVKTWRQbmlJMHhFWjdSemZEd29QcDZlbWxyYjJMeUlnUXVoeE9ZdXhoQkFRRTRIUjV5bVo3ZXR5MGR6ZzQyOVNPMisyWmRmZGRLdHYvSHM4MHRYazczTDd4emphc1Byclhkblpkb2t4Q1JFVDhScUZUUkc0SjRZR2VJOXQrNmJFQTd1WlA5LzJ5MHVQSlNvK25xdVlNVXlmNDNvWmk1LzVTakFFQjVJMGYyS0FGd0I0Wnl2S2wwN3lQeXlvYitOVXI2M25tSHg4a0pyQi9zdDZ5cTRUaTQ3Vjg3OGxsUEhTZjV6VWZyZHZQeXZVSFNJcVA0dW5IbHc2NGZrREF3TExia0dBcmp6KzZnRlg1Qi9odzdYNU9WdGJ6dng2ZXc5bm1kbjc3NWtic2thRTg4ZlY3R0JZeGVKbnczM3gxUHNGQmdUNURKMEJ1ZGpJNzloNW43OEdUM0RPM2Y2QXBQRkpKUUlDQjNHeXQ1N3dld3NOczVJeEpZdXR1ei9ZMnM2Wm1EcmttdUsyOWk1Ky92TWJudWQ1ZU42NitFdS9uZjdseTBEWERFOGVsOEpXSFp2UHMwOHY3UGYvVyt6dElHT0ZwdUhXaXZKNS9mLzV0bk00ZVhuOW5Hd0VCQnJxN1hiencyelVZREFiY2ZWMkhkdXc5UmxsbFBjMHRuZFNmYWFHNzI4WGYvdXZ2QWZqT1h5OEdZUGEwTVNUNjZCRDlpOSt0SGZSOWlvaUlmeWwwaW9oOENnbHhrWHhwMmNBeVZJREM0a29DTGVaQnoxOE5nOEhnRFFuSFRwN0daREpTVWQzSXFicG00dnEyb0xpY2F5eWVsOHVvbEZoKzg4WUdudi9sUjdqZGtCUWZ4ZU9QTGhqUTNmUmk1MmFVQnBPVkhvL1piR1IvWVZtLzBPbHdPQ2twclNVclBmNlNUV3ZrMmp0NHVJSVAxdTZqcXVZTVV5YWtVVlpaendzdnJ5RnYvRWdXemhudmN5dWZpUENCVytHMGR6allzcXVFRGRzT0V4NGFSSDFqSzZFaFZtS2p3MWwwMS9oK1hZN1BxVzlzb2ZaMEUzV05MZFEzdEhDNnZwbXlxZ1lldU1lelIydEcyb2pMV3RONXFxNlo1cFpPN0pHaFJFZUZVdGZRd3IvODNmMUVSb1I0UTIvYzhBZ1M0Nkp3ZER2cGN2UWRmZXM1UzQ3WFlEUUdrSjJSY0UzLzM0cUl5TkFVT2tWRWJrS3RiWjJjS0svam5yazViTmgyaEEzYkRsOXh1RTFPc0pPV0hNditJazkzWEl2RjVPMkkrMm1ZelNheTB1TTVjS2lDTTJmYmlCem0yVmkxcUtRS2w2dkg1OVljNGg5ZFhkM3NLampCcGgxSHFLNDl5NGpZQ0I1L2RBSFpHUWwwZDd0WXViNkE5VnNPc2VmQVNWS1RZNWc2Y1JRVHhpWVRHdEsvODNCSHA0TkRKZFVVRkpWeCtGZzFrOGFONU1uSGxuRDRhRFZyTnhieWYvNytBZkszSHViLy9XNHRZYUUySm94TklUc2pnYVQ0S0FJQ0F2aHc3WDUyRjV3Z3hoNUcvUEJoQk5rQ2NUcGRUTTVONDlqSnk5L081OExPdStWVkRXemNVY3p3bUFoV2YzS0FUN1lleHUxMjg1TVhWM3ZIbU0xR3JJRVdBaTBtSEE0WGg0OVZFeFlXcE5BcEl2SVpVK2dVRWJrSmJkcFJURTlQTDNualUrbnFjcEsvOVREVEpvMzJ1VCtoTHpXbnp2TGlxL21jcm05bXlkMjV1Rnk5Zkx6aElQLzUwL2Y0MmhkbmU3ZHl1VnBqTXhNNWNLaUMvWWZLbVhlSFozM28vc0l5VENZanVkbmFKOUhmQ285VXNuM1BNWXBLS25FNmUwaUlpK1NyWDVqTjVOeFViOW0xeFdMaWdVVjUzRGw5RE9zM0Y3Rmxkd2x2dkxPTk45L2R6c2lrYUI3NzhqeGEyN3A0NWEzTlZGUTNFbU1QWTNyZWFMNXcvelRDUXZ2dk9XUXlHVmx3NXpqbXpoakQzb01uMmJtdmxJL1dGV0F5QlRBamJ6VExsMDVseFlNek1adE4zbUE0WlVMYUpXZk5UOVUzMDNpMkRiZmJqV21JdHNRVHg2V1FsaHlMeldyQlpqTmpzMXF3QnByN2xaZy85Y3hyZkc3UlpPME5LeUp5SFNoMGlvamNnSHA3UFRPT2ptNG5qV2RiNmJ4Z3U0ZVcxazd5dHh4aTNKaEVoc2RFc0hCdUR0djNIdU9WdHpiejVHT0xCOHhTWFh6ZDlWc084ZjdIKzdDWVRYejdhL01abTVrSXdNaWthSDczcDAzOC9EZHJXSFJYRHZmT256am9kUzVsZkZZU1lTRTJNa2ZGZWQ2SHc4bkJJeFZrcGNkN081cUsveGdNVUZSU1NXNTJNak9ucEpPUkZqZm8yR0VSd1h4KzZWVHVuVCtSM1FkSzJiSDNPRm5wOFlTRzJBZ05zVEZ2VmpZallvYjVMTCs5bU5sc1l0cWswVXliTkpyMmppNE9sVlNUa1RhaVg4bDJlNGNEUjdlVEI1ZE1HZkQ2ZStkUEpMNnZUUHlyWDVqTnIxL2ZnTUVBWXpNVGlJME9HekQrbkJoN09ERjJIeDNHUkVUa2hxRFFLU0p5Zy9uM0gvN0YyemdsZjh0aDhyY2NCaUEyT2h5MzI4MnJiMitoczh2SjByNk9vcUVoTmo2L2RDcXYvR2t6UDM1eEZVOTgvUjdDdzRJR1hMZTl3OEd2L3JDZXNzb0cwbE9IOCtYbHM0aTZZS3VNOGRuSi9QUGYzc2VMcithemN2MEJnb0tzZ3paSnVwVFFFRnUvR2FYOVJlVTRuU3F0L2F5TXpVemsrZTg5TXVSK3JCZXpXczNNbXBySnJLbVovWjZmbkR2NFoyRDJ0RXhtVDh2MGVTNDR5TW9VSDUrZmtHQXJUeisrMUxzMk9UYzcyZHRZNnNLeTE3R1ppZnprKzM4MTZQZE9UckFQV0c4NmxCOSs3NUhMSGlzaUl0ZVdRcWVJeUZYWXZMT1lQMys0YThneDNkMHVBSjc0dDFlR0hQZkYrNmN6UFc4MHcyUEMrZHppeVpoTlJpd1dFMmFURWJQWmlNVnNZdk9PWW1ycm1uamxyYzBVSHFuazN2a1RTSXlMOGw1aitxVFJuRHJkeEpxTmhYei9SKyt3NU81YzVzd1kwNis4TURnb2tMallZVXlaTUlvNU04YjQ3Rm9hWXcvbjZXOHZaZlBPRXViTUdNT1pKczllb0lQM04vVjQrOE5kYk5wWlBPajVjMTFPWDMxN0M2LzlaV3UvYzk5Y2NaZlcyUG5CbFFUT3o5cFFIWE5GUk9UV2MrUCtqU1FpY2dPTHNZY3h1VytUK2s4ck9pcTA3NXJoTExoem5NOHg2YW5EK1doZEFSOXZPTWo0N0NRV3o4c2RNT2FCUlhrWWpRR3N5ai9BbmdNbm1EVTFZOEMyS1grMWZOYVE5MUpTV3NNbld3NFRHR2ptMVQ5dm9iemFzeDlqYlBUUXBZc3BTZEU0WGE0aHh3eG1XUGpnMjdPSWlJakl6VStoVTBUa0ttU2t4UTI1VHU1YU01dE5MSmd6am02bmkyV0xKL3VjS1RJWUROeTNjQkpwS2JFa3hVZGQxVXhYV0VnUXArclBiMkpxTVp0WVBDK1hyUFNoR3d0TnlobXAwbGsvR0oybXBqYzNrdVRFRVlCbWFrVkVycFRCZlc3aGtJakliY1RkUEhScHJOeGNDc3V0Mk8xMm9xT2pNWnR2blVaRnozNy9lM3gxK2ZUTGF1SWovbFZaM2NpdjM5akM1NWQvZ2Vqb2FPeDIreTMxV1JNUjhhZUFTdzhSRVJHUjZ5RStJWUhLMnNicmZSc0NWTlkwRWhrWmhjRmd3R2cwYXJaVFJPUUtLSFNLaUlqY29QTHlwbkw0Nk9ucmZSc0NIQ3l1SlRWdEZBRUJBWmpOWm9WT0VaRXJvTkFwSWlKeWd4bzNiaHhtMnpEdnRqbHlmYXpkV0VRUGdTUW1KbUl5bWJCWUxBT2FkSW1JeU9EMEUxTkVST1FHOXZERGozQzh2SW44TFVYWCsxWnVTK3MyRlhLczdBd3padHlCeVdRaUpDUkVhemxGUks2UUdnbUp5RzJwdDZVQWc3djdldCtHWEFNT0p4eXRzZDZ5elYxNmUzdnA3T3prdFZkZndkRGJUdGJvNFNUR1JaRVlIM1hwRjh0VnFheHVwTEtta2NLU0ducXdNbjM2SFJpTlJrSkRRNG1OamNWbXMybW1VMFRrQ2loMGlzaHRxYmRsUHdhMzgzcmZobHdEdDNyb0JIQzVYTFMydHJKNzkyNUtpZzlUWDE5UGtNMUNXVVh0OWI2MVcwNUswZ2c2T3J1SmlvcGlaT29vYjBtdHpXYkRicmNURWhLQ3lhUWQ1MFJFcm9SQ3A0amNsbnJhU2dqb2FiNzBRTG5obldtRm1yTTJZbU5qaVl5TXZHVURnY3Zsb3F1cmkrYm1adHJhMm5DNVhQVDI5cUsveHYzRFlEQVFFQkRnTGFrTkR3L0hhclhlc3A4dkVSRi8wazlPRWJrOW1hUHA3V2tqZ0o3cmZTZnlLVGhkME5nU2NGdDBGRFdaVEFRRkJXR3hXSWlJaUtDN3V4dW4wMGxQVDQrQzV6VjJibHNVczltTXhXTEJiRFpqTXBsVVVpc2ljcFVVT2tYa3RoUmdHWWJMVVkraHQ1bGJPS2ZjMG5yZDBOSUI3UTRqUVVHM1IwZlJjK0hhWkRKaHRWcHh1OTBLbkg1aU1CZ0dIQ0lpY25VVU9rWGt0dVcyanNUWldvVEY1THJldHlKWG9kTUJGZlVtek9iYnE2T29BcENJaU54c2J1MWZDWXVJRE1KZ01HQXltWEJaTTJoeldIQ3B5dmFtNGVxQnhoWTRXbTNDYURRU0hCeE1SRVFFSnBOSllVeEVST1FHcEVaQ0luSmJjN2xjdExXMTBkNWNRN0NsRTZ1NUJ3TUdMR2I5YUx5UmRMc011TjF1T2h3R0dwb050RHVNNmlncUlpSnlrMURvRkpIYm5ycUMzanpVVVZSRVJPVG1vOUFwSWdMMDl2Ymljcmx3T3AzcUNucURVa2RSRVJHUm01TkNwNGhJbjNPZFFDODg1TWFpanFJaUlpSTNINFZPRVJFUkVSRVI4UnZWSklt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Mvd1BmUE9GeDM3NTlad0FBQUFBU1VWT1JLNUNZSUk9IiwKCSJUaGVtZSIgOiAiIiwKCSJUeXBlIiA6ICJtaW5kIiwKCSJWZXJzaW9uIiA6ICIiCn0K"/>
    </extobj>
  </extobjs>
</s:customData>
</file>

<file path=customXml/item9.xml><?xml version="1.0" encoding="utf-8"?>
<s:customData xmlns="http://www.wps.cn/officeDocument/2013/wpsCustomData" xmlns:s="http://www.wps.cn/officeDocument/2013/wpsCustomData">
  <extobjs>
    <extobj name="C9F754DE-2CAD-44b6-B708-469DEB6407EB-2">
      <extobjdata type="C9F754DE-2CAD-44b6-B708-469DEB6407EB" data="ewoJIkZpbGVJZCIgOiAiMzI2NjU1OTI5NzU4IiwKCSJHcm91cElkIiA6ICI5Mjk5MDI2MDIiLAoJIkltYWdlIiA6ICJpVkJPUncwS0dnb0FBQUFOU1VoRVVnQUFBNTBBQUFTVkNBWUFBQUF2MkxxcEFBQUFBWE5TUjBJQXJzNGM2UUFBSUFCSlJFRlVlSnpzM1hkNGxOZWQ5dkh2akdha1VaZVFCSktRa0FTaWk5NnJBV1BjY1k5clhPSjRZM3MzWmJPSk45bTg2WnZOSnRuMHhIRVN4M1p3alUzY2pRM0dCdE43a1lRQWdVQkNFdXE5VDMzL0dKQVFFakFxbzFHNVA5ZWxDejFsenZPYlFZSzU1NXpuSElQTDVYSWhJaUlpSWlJaTRnVkdYeGNnSWlJaUlpSWlnNWR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5ZGNGaUlpSWlHZlMwOVBadSs4QStRWDVXQUtEeWMzSjluVkowazhralI1TFMxTWppWWtKekprOWk3UzBOQXdHQXdhRHdkZWxpWWhnY0xsY0xsOFhJU0lpSXBmM3dwb1hxVzF5RWpOcUhGRWpFb21LVGZCMVNkTFBWQlFYVUZHU1QvSHBMTUtEekR4dzN6MllUQ2FNUmcxc0V4SGZVdWdVRVJIcDUzNy96TE5FeEtVeWFjNHlYNWNpQTBURzdrK29QbnVTeHg1K0FJdkZncCtmbjY5TEVwRWhUS0ZUUkVTa0gzdGh6WXNZd3hPWnJNQXBYWlM1NnhNYXkwNXgzejJmSXlRa1JNRlRSSHhHNHkxRVJFVDZxZlQwZEdvYW5RcWMwaTFwODYrbXdRcDc5KzZscGFVRnA5UHA2NUpFWkloUzZCUVJFZW1uOXV3N3dQQ2tjYjR1UXdhdytOR1R5TXc2Um0xdExRNkh3OWZsaU1nUXBkQXBJaUxTVHhYazV4TTFJdEhYWmNnQUZoV2JTRmxaR1hWMWRkanRkblJYbFlqNGdrS25pSWhJUHhVUUdLUlphcVZIb3VORzRSOWd3V2F6WWJWYUZUcEZ4Q2NVT2tWRVJQcXB2Rk1uZkYyQ0RBSkZCWGs0SEE2c1ZxdnU2eFFSbjFEb0ZCRVJFZWxGTHBlTHNyTjVORFhVZGVseDFSVWxOTlJXZTYwbURhOFZFVjlSNkJRUkVSR3ZhcXl2WmNNLy9rUkJUbGFmdGRQVVVNZk85YTlqczdiMDZKcDJtNVdhaXRMTGZqVTNOclI3ak1OdTUrMW5mOHJKakQydCs2ckxpL25zbmI5ZnNoNm4wOG1HVi8vSUoydi9nbE1UL29qSUlHUHlkUUVpSWlMaVhUWnJDM3MrZVl1NnFqS3V1Ky9MZlg3OStwcEs4bzRmWnZ6MGhYM1dUbFZaRWNjUGJpZi9SQ1lyN255TTZOaEVqdTdmeXE0TmIzaDByYWdSQ2F6K3dsTVVuajdHaHRlZXZ1eTUweGRmejV3VnQxejJISnUxaGZ5VG1iejMvQys0OXQ1L0l6Z3NvdDF4bzlISWtwcy96NGN2LzQ3aU15ZUpUeG52VVoxZG9WNU9FZkVWaFU0UkVaRkJ5dHJTVFBhaEhSemVzWjdHdWhvU3hrenlTUjB0amZVQUJJYUU5MWs3OGNuanVPWFJiN0hoSDAvejduTS9ZL1VqVCtGdzJMSGJyTXk3NWc3TTVvRExQdDRTRkhLdW5mSGM5ZVFQTG5uZU84Lzl6S1BhWStLVHVQbmhiL0xCaTcvbWd4ZC9UZHE4RmV6NTVLMU96blN4NGZVL2RkZzdmdm9pRmx4N2wwZlhFaEhwYnhRNlJVUkVCcUg2MmlwZS84TjNjZGp0cEV5YVNlN1JnejZycGJhcURJRGcwSWdybk5tNzdVVEd4SEhybzk4bWE5OW5STVVtVXB5ZkE4QzRhUXRhUStXVm1QMERpSWlPdmVSeGc4SHpPNVhDbzRaejAwUC9RVU50RmNGaGtRUmRFSjczYkh5VFlTTkdranBsWHFlUERZMkk5dmc2SWlMOWpVS25pSWpJSU9SeU9oazVlaEpwYzFjd2N2UUVudjN4RXo2cnBhS2tBSUM2bW9vT3cwcTkxVTV6WXoyV29CQUNBb09Zc2VUNmJsK3p0elExMUJFWUhFcFlaRFJoa2U0QWVmN1BBMXZXVVZOWnl0UkYxNUk4WVRyZ3ZwZjBaTVllSnN4YzdMT2FSVVI2aTBLbmlJaklJQlFhRWNXMTl6enA2eklBS0M4NkEwRCtpUXhpRThkNHZaMmFpbExlK3V0UEdETmxMdk91dmgxL1MyQzNyd21RYzJRZlc5NWQwK2t4dTgxNnhjYzNOZFR4eGgrL3o1Z3BjMW13Nmk2TWZuNnR4NDRkMk1iK3plOHlmOVdkVEppeHFIVi9lZEVadG4zd01zMk45VXhmZkYyUDZoY1I4VFdGVGhFUkVmR2F4cm9hS29yekNiQUVjVHJyQUhOVzNPcjFka0lqbzBtYmR6V0h0bjFJL29sTWx0LzZDSEhKNDdyN0ZDZ3J6TVZrOW1mQmRYZDNPTGJ0L1pldStQakE0RkNtTDdtQlBSdi9TVlZwSVNzLzl6Z0JsaURTZDJ4Zzc2ZHZNK2ZxMnhnN2JRRU50ZFU0N0Ric2RodEdQeE1qeDB4aTM2WjNpQm1aek1pVUNkMnVYMFRFMXhRNlJVUkV4R3Z5c3RNQldIVGpmWHo2ejJjcHpzL3BWbTluVjlveEdvM01YcjZha1NrVDJQVDJjMVJYbFBRb2RKWVhueUVtUG9uVXREa2RqbzBhT3dXajBhK1RSN1UzZGNGS1FzT0g4ZG03ZjZlcTlDeDJtN1YxSXFHOW43ekYzazRtRmZJem1URDYrYkhwcmVlNDQwdmZKVEE0dE52UFFVVEVseFE2UlVSRXhHdU83dC9Dc0JFakdUTjVOb2UzZlVUR3JvM2RDcDNkYVNjdWVSeDNQdkVEL0FNczNTMGZnTXFTQWliT1d0cnBzYTYwblRKcEpuSEo0N0VFQmVOeXVWaHc3ZWNJRG92RUhHREIzOStDT2VEY2x6a0FjNEFGbzlGSWRYa3g3Ly85bDVRWG5TRXhkWEtQbm9lSWlLOG9kSXFJaVBUQXlXcllrQXM1VlhDNHJQZmFOUnBnZE84MTV4TkZ1ZGxVRk9jejUrcmJBSmd3YXluYjE3MUNSWEVCVWJFSmZkS095ZXpmL1NjQTFGYVYwOUxVU1ByT2o4bmMvV21uNXlSUG5NSHlXeC94cUwyQXdDQUFEQVlENDJjczRxMi8vZzlMVnovSThJUVVEbTVkUjIxbEdWZmQ4aENuc3c2dzYrTzEzUHZWLytHZXIvd1BKck81Ujg5RFJNU1hGRHBGUklEcVppaHZkTkZrQXdNR1doeStya2d1NU8vbnd1V0NJTE9McUVBWDRSWURCb1A3eTVmZXpJYW5EMEd3R2NaRXdPZDdzU1BLQU96NHBQZmE2MnRPcDVPZEc5NGdJRENZaVRPWEFPNmxTZzVzZVovdEg3N0t6UTkvdzZPL3Y1NjI4Kzd6UHlkbDRreW1MVnpWcmVkaE12dXo3REtCY3ZmSGF6R1pQQXVFTFUyTi9QUFBQMkxwelErU01HWVNkcHVWbW9vU1hFNG40TDV2dGFHMkNnQzczVWJ6dVhWSkZUaEZaS0JUNkJTUklTK25FdXBhWERoY3ZnMHdjbWxXaC92dnBxYkZRRjJMazJDVGcrUUlGeWFUQ2FQUjgzVVNlOVBmajhDTFIyQmhQRHcxRDBLOGtBdDI5SDZUZmViSW5rK3BLTTVuMFEzM3RmYnVtY3htWmk2OWllM3JYaUZqMTBhbUxyakdxKzNVMTFSU1Zwakx5SlNKM1g0ZVFTRmhqSjNhK2RxWkFEdlh2Kzd4bXAvRitTZHBxSzF1N1gwOUh5cjlBM28ydTY2SVNIL25tLytwUlVUNmlTT2w3bDVPQmM2Qnc0bVJPcHVKbytYUTFOU0V3OUgzM2RJbnE5MkI4N2F4OEtQRjNnbWNBMWxSYmphN043NUoxSWdFSnM1YTB1N1l4RmxMR0pFd21qMGIzeVQvUktaWDJ6bS8vL3phbDczTjZYVFMwdFNBSmNpekNYNkt6NXpFWlBabitNZ1VBR3FyM09PeGc4TWpyL2pZNm9xUzdoY3FJdUpqQ3AwaU1tVGxWRUt6M2VYck1xUTdEQWJzbU1tcGRGRmZYOS9ud1hOTkpnd1Bnb2ZTK3ZTeVhtRzMyZGoyd1N2VTExVDJTbnVsQmFmNStQVm5zQVFHcy9KemozY1krbW93R0ZoKys2UDRXNEw0K0kxbk9IMzBvTmZheWNzK1RIQllKREh4U2IzeTNDN1dXRmNOUUhCWWhFZm5GK1ZsRXpzcXRYV2R6c0pUUndrT2k4UVNHSHpGeDY1OStnZWN1VUpJRnhIcHJ4UTZSV1JJcW15RTJoWVg3anZuWkdBeVlETllLS3Bxb3FXbEJlZTUrK0w2UWs0MVRCOCtPSG80bTV2cU9YdjZHRzgvKzFOS0MwNzNxSzNjWTRkNGY4MnZjRGpzWEh2dnZ4RVdHZDNwZWFFUlVheTYrd2tNQmlNYjMvZ3p1emFzeFc2ejltbzdqWFUxRk9Sa2tUSnhSbytlMCtXVTVPY0FFQllaYzhWem14cnFLRCtiUjF5U2UrbVcycXB5c2cvdFlQU2tXWjJlZjJISWJtNXF3T1Z5RVdBSjZvV3FSVVQ2bnU3cEZKRWhxYUlKbkJwU08vQVpUVFFTUkcxdExXYXp1Yy91N3l4cGhCRlg3cHpxVjc3NDNUOTF1ajhrTEpMVmovNG42MS81QSsrditSV3I3bjZDaERHVHV0UzIzV1pqKzdwWHlENjhrOENRTUs2KzQ3RXI5aTdHamtybCtnZSt5c2YvK0JNWnV6WnkrdWdCYnYzaXQ5bXo4YzBldDNQSDQ5L2paT1llWEM0WFNlTTdEcTE5OWJmLzVkSHp1di9mZjRhL3hYMi9aZWJ1VDZrcU80dlozNEsvSlJCcmN4UEhEMjBuS0RTY1lTT3VQQlB2bVJNWnVGd3U0cExHVVY1MGhvMXYvQmwvU3hEVEYxL1g2ZmtCbGlEc05pdW5zdzVRV1ZvSVFIalVDSS9xRmhIcGJ4UTZSV1JJYXJLcGwzT3djUGxacUtzcklUdzhISlBKNVBNWmJRY2lTMkF3MXovd1ZkYTk5QnZPbk1qb2N1ajBNNW13dGpReGN2UkVsdC8yQlFLRFBidkhNVFp4RExjOTloMjJyWHVaMFpObVlRa0s2WlYyL0FNc2hBMGJUbHpTV0dKSHBiYWVGNTgwamdYWDNkMkY1OVhXbGUydzJ6aCtjRHN1bDN0SXZzRmdZTmp3a1N5NjRUNlBQdXlvTENuRTdCOUFlUFFJWHYvRDk3QUVCblBkL1YrNTVDUkU4U2tUaUVzYXl5Zi8vQ3NZREV5YXN3eEwwQUQ3cEVORTVCeUQ2L3kvbmlJaVEwaEdpYXQxUmxRWjRPd3RCTmJuTUhMa1NFSkRRL3VrdDNQbDYrN2xVUjdxeFNWU092UDQ0NC96MlBlZThlNUZMbUN6dG1BeSszY3J1TnR0TnZ4NklmVDNWanZlNG5RNGNEb2RHSTErcmZkbWVxcTVzUUZMVUREbHhmbEVSTVgyMlZJb2YvM1I0eno1NUpORVIwY1RFeE9EV1V1d2lFZ2ZVMCtuaUF4SkNweURpQ2tBaDhPQjFXckY2WFQ2YkFtVndjRHNIOUR0eC9aV2dPcnZhMUlhL2JvZU5zODczMU1aSFp2WW15V0ppUFI3K3A5WlJFUUdQSmZMaGQxdVI0TjNSRVJFK2grRlRoRVJrWDRxYWZSWVg1Y2dnMEJjZ25zeXB2NDZaRmxFQmorRlRoRVJHUlFHWXk5blMxTWpGY1VGdmk1REJyRHlvak5ZbTV0OFhZYUlESEVLblNJaUl2M1V5SVNSVkpUays3b01HY0FxaXZPSmlocUd3V0RBejg5UHZaMGk0aE1LblNJaUl2M1V2RG16S1RsOXhOZGx5QUJXbUpOQjZwalJHSTFHekdhelFxZUkrSVJDcDRpSVNEODFaY29Vd29QTUhObjlxYTlMa1FFb2ZjZkhCQmpzSkNZbVlqS1o4UGYzMSt6T0l1SVQrcGRIUktTZktqeDFESnUxcGQyK3ZPT0hPWnViN2FPS3hCZnV2KzllcWdwUGtMSDdFMStYSWdOSStzNlBxU3pNWnZHaWhaaE1Ka0pDUXJRK3A0ajRqTmJwRkJIcGgrcXFLMWozMG04WU5YWUsxOTc3cndEWWJUWStmZk52REJzK2tsc2UvYzh1dFZkZWRJYUNuS3h1MVpJd1poTFJjYU02UGZiMjMvNlh5Smg0cmxyOVlPdSsrcG9xckMyZVRWd1NHaEhWbzdVaEJ6dUR3WURKWk9LTGp6ekFtaGRmWnZPYnA0aExtVVJVYk9JbC8wNWs2Q292T2tORmNUNkZPWmtFR08wc1g3SUFQejgvUWtKQ2lJaUl3R1F5YVhpdGlQaUVRcWVJU0RkdGVlOUZISFpiajlwSUhqK2RsRWt6Tyt6UFBYWVFnSlJKczFyMzVaL014RzZ6TW1iSzNDNWZwemcvaDcyZnZ0MnRHazMrQVpjTU9DNm5FNWZUMlc3ZjdvL1hjaXBydjBkdDMvVGcxNGxMSHRldHVvWUtvOUZJUUVBQTk5eDlGM3YzN2lYcjJBR083RnFQZjBBUVJRVzV2aTVQK29tNGhHU3N6WTFFUjBjeGZuUks2NURhd01CQWhnMGJoc1ZpMGRCYUVmRVpoVTRSa1c3S3lkeUwzV2J0VVJzaDRWR2RoczVUUi9ialp6S1RQR0Y2Njc2ais3ZGdNQmlJVHhwSFkzM3RGZHNPQ2ducnNHL1pyWSswYS9OeThyTFQyZlRtM3p3NjkwSXpsdDdJK0ptTFBUcDMySWlFTHJjL0ZKbE1Ka0pEUTFtNGNDR1RKMCttdnI0ZXU5Mk8wK2tjbEV2RlNQY1pEQWFNUm1QcmtOcnc4SEFDQXdQeDgvUHpkV2tpTW9RcGRJcUlkTk1qMy83ZEpZL1ZWSlR5K2grL1IvTEVHVnh6MTVlNjFHNWxTU0dsaGFjWk4yMEIvZ0VXQUtyTGl5azhkUlNBZi83NXh4N1c5M3RNRjkzRFpUS1pQUjdPYWpKMWZ2L1g2YXdEMk0vMThMWTBOVkJYWGM2SjlOMEF4SXhNWnRqd2VJWU5qL2ZvR3VJNWs4bEVVRkFRL3Y3K1JFUkVZTFZhc2Rsc09Cd09CVThCYUYwV3hXdzI0Ky92ajlsc3htUXlxWWRUUkh4T29WTkVwSi9KMnZjWkFPT21MV2pkZDJETEJ3QXN2TzV1ekFHQmZQYk9DeVNrVG1iczFQbVhiTWZQNUoxLzRyZCs4REl0VFEydDIzWFZGUlNmT1FuQWd1dnVKaUpxaEZldUs3UXVlMkV5bWJCWUxMaGNMZ1ZPYWNkZ01IVDRFaEh4TllWT0VaRitwTG14bnBNWjdsN0RnS0FRQU1xTDg4bkozTXVvY1ZPWlBIYzVkcHVOejk1NWdZaW9FYVNtemVsYSswME4xTmRVZVhUdWhjSHlRdmYvKzg5d3VWeTBORFh3eW0rK1JlcVV1U3k1NmZNQUdEV0V6K3NVSkVSRVpLQlI2QlFSNlVjTzc5alFicGtVcDlQSnRnOWV4bUF3TUh2WjZoNjN2KzJEbDN2Y3h2a2UxTnpqSndBd0dJeXR3M2diNjJ1eE5qZDJxYjJROEtnT3c0QkZSRVJrOEZEb0ZKRkJxZDRHalRab3VPQ3I4WUkveDNTY1k4Zm5HdXRxeU5xN3VkMitJM3MrcGF3d2w3UjVLNGlLYlQvcGp0MXVvN214dnRPMi9DMUJuZDdITldYK1NrWWtqUGFvbnRLenVhVHYySERKNDZlTzdHdjl2cVdwa1lEQUlQWi85aDdIOW0vMXFQM3pidjNpdDRtSlQrclNZMFJFUkdUZ1VPZ1VrUUduMWdxbGplNnZzbk4vbGpTMDdhdHNCdWRsYm5Nekd1Q25pL3F1WGsvdFhQODZkcHVWcFBIVHlEdCtHSUNrOGRQSnkwNW45dkpiT3B4L2JQL1dTd2E4U3dXNUVRbWpPNTB0dHpPR3kwdyswbGhmeTVrVEdaak0vbFNWbmVYVjMzNmIrYXZ1SW0zdUNwTEhYelE3cnN2RlI2LytnZEdUWmpGdStzSU9iWVgzd2oyZ1h6ODJ0Y2R0ZE5XaFVuaG9jcDlmVmtSRVpNQlI2QlNSZnMzcGdwUFZrRmtHR2VXUVVRYlZMVmQrM0VCVG5KL0RxYXo5SkkyZlJuektoTmJRR1JZWnpVMFBmcjNUeHlTTW1VVHFsSG1kSGd1TmlQWmFyUURwT3pZUUZoR05PY0JDUkV3Y0VkR3hiSDMvSmVaZGN5ZFRGNnhzZDY3ejNEcWVvWkhSSktaNko2V05EcXJIYkRaak5wc3hHTHcvVTJkR0djUUdlLzB5SWlJaWc0SkNwNGowTzRkTDNRRXp2UXl5S3FEWjN2VTJna3dRWkliZ0M3N09iNGYwdzlzSHd5SmpDQXdKWTlIMTkzTDYyRUdQSGhNUkhjdllxWjJIVG05cXFLMG1hOTluekx6cUprNW43Y2VBZ2FXM1BJU2Z5Y3lJeE5HNFhDNCtmdjBaeGt5ZXpaaUxKanB5T3AxazdQd1lGekI5MGJXOVZ0Ty9qVHBGZEhRME1URXhtTTNlRDUwclgxZm9GQkVSOFpSQ3A0ajRYSU1OdGhmQzFnTFlWd3cyNStYUEQvV0g0VUh1cjVnZ0dCSFV0ajA4R0tJczdpRzBsN1AvYk8vVjN4dUNRc0pZL2NoVEJJZEZlUFU2bTk1K2pzM3Z2T0RSdVM1WDUzOFJ1emE4Z2RGb1pPTE1KWnpPMmcrNGwvSlllck43QnR2VFdRZklPMzZZNFozY08ybzBHamx6SW9PeXMzbU1uVExQNjg5WFJFUkVmRStoVTBSOG9xWUZ0cDBMbWdkTHdIR1plekFUUW1INmNKZ1dBOU9Hd3pCTDM5WFpsOElpdlRza0ZpQmw0a3dpWStJOU9yZXF2SWlUNmJ2YjdYTzVYQlRsWlRObC9rb0NBb002UE1ibGNuRnc2em9DQW9PWlBHZFpwKzNPV3JhYUQ5YjhpZ05iM21mSlRROTAvVW1JaUlqSWdLTFFLU0o5cHJJWnR1UzdnMlpHK2FVbit4a3FJYk9uanV6ZHpMRUQyem85Tm52NWFxYk1YOWxoZi9MNDZSNVBKSlI3N0ZDSDBHa3dHSmgxMWMyTW5iYmdrbytwS0NsZ3pvcGJNZnNIZEhwT2ZQSTQ0cFBIYy96UURxWXVXRVY0MUhDUDZoRVJFWkdCU2FGVFJMenVjQm1zUFE2N3pzS2xPalJUSStDcVJMZzZ5VDFNVnE1c2VId3lpV1BUT2owV016TEZhOWVkT0h0cHAvdWRUaWQ3UDMyYndPQlFKczlkZnRrMlppeTVnYk12L3BvRFd6OWcrYTJQZUtQTVFTazlQWjI5K3c2UVg1Q1BKVENZM0p4c1g1Y2tBMXpTNkxHME5EV1NtSmpBbk5telNFdEx3MkF3WURCYzRSNEZFWkV1VU9nVUVhOXd1R0R6R1hqanVIdjIyYzZNRG9kbG8yREZLRTNLMGgweEk1T1pzZVFHWDVmUjZzaWVUZFJVbExEa3BnY3UyY3Q1WG56S2VHTGlrOGpKMk1QTUpUZXF0OU1ETDZ4NWtkb21KekdqeHJOdytzb082N2FLZEZkRmNRRVZKZmw4c20wdit3NGM0b0g3N3NGa01uVzYxcStJU0hjb2RJcElyMnF3d1hzNThQWUpLRy9xZUR3bDNOMmp1V0lVeElmMGZYMjlvYVdwa2NNNzFsLytuT1pHQUtwS3o3TG5rN2N1ZSs2dzRTTkpuVEszMStxN25CTVp1eWtyeXZQbzNOckswaTYxWFYxZVJOU0loQTVyY1RiVjF3SjBXTXBrNm9KVjdOdjhMdlUxbFFxZFYvRDdaNTRsSWk2VlJTczd2MDlXcENlaVloT0lpazFnM0xRRlpPeitoS2YvK2p5UFBmd0FGb3NGUHo4L1g1Y25Jb09BUXFlSTlJcG1CN3h4ek4yejJYalJFaWRHQXl4TmdMdkd3L2hodnFtdk4xbGJtamk4L2ZLaDg3eWFpcElybnBzOGNVYWZoYzR6MmVtY3lVNzNTdHRMYm5vQXA5T0owV2hrNzZkdjA5UlFoNS9KVE1tWmt3Q0VSNDFvZDM3S3BKbU1uanpMSzdVTUppK3NlWkh3dUZRbVhXSmlKcEhlTkdYZTFXVHVnalV2dmNKOTkzeU9rSkFRQlU4UjZUR0ZUaEhwRWJ2VDNiUDVjaFpVdDdRL0ZtaUNHMGJEbmVNaEp0QTM5WGxEU1Bnd0h2em1yM3F0UFQ5VDMvMVRmUFVkajNWcElxR1BYMyttUysyZkg0N1hXRmREOXVHZEFKajlBeGlUTm9mVWk5YnMxRDFqVjVhZW5rNU5vNVBGNnVHVVBwUTIvMm8yL2ZNVWUvZnVaZUhDaFZnc0ZnMjFGWkVlVWVnVWtXNXhBUnZ6NE8rWlVOelEvbGhNSU53K3poMDRnODArS2MrckRBWkRwOHVGOUdkcGM1ZVRkb1hKZlM2V1BHRTZqMzJ2YTZIenZLdHVlWWlscXg4RUZDNTdZcysrQXd4UEd1L3JNbVFJaWg4OWljeXNnNlNscFdFMm14VTZSYVJIRkRwRnBNdDJuWVcvWmNEcG12Yjd4MFc2ZXpXWEpicUgxRXIzWENrZ21zem1ib2ZCM25iYlkvOTF5V01LbXoxWGtKL1B3dWtkbDc0UjhiYW8yRVNPN05wQVhWMGQ0ZUhobUV3bS9VNkxTTGNwZElxSXg4cWE0UC8yd1A2Uzl2dmpndUh4NmJCb3BHL3FFaG1zQWdLRE5FdXQrRVIwM0NqOEF5elliRGFzVmlzQkFRRUtuU0xTYlFxZEluSkZMdUNmMmZCQ2hudkNvUE1DVFhEZlJIZnZwbGtqcjBSNlhkNnBFNzR1UVlhd29vSThIQTRIVnF1MWRaSXdFWkh1VU9nVWtjdktxNFdmN1lic3F2YjdWeVhEdjB5RGlNc3Z4eWdpUTFCNWNUNmg0VkdkM3Z2Y1dGZERiVlVaSXhMSHFPZnNJdGFXWm1vcVNvaU1pY2RrOXZ5RytMTzUyY1NPU3ZWS0tIUzVYTmp0ZGx3dVY2KzNMU0pEaHo2eUVwRk8yWnp3WEFiOHkvcjJnWFBDTUhqNkduaHFyZ0tuaUhUdTA3Vi9aZE5iejNWNjdOVFJBN3ozd3Y5aHQxazdQZDdVVU1mTzlhOWpzN1owZW55Z2FHNXFvS2FpOUxKZmRwdXQzV05LOG5ONCs5bWZVbDFSM0xydlZOWitEbTVkZDhucjFGYVZzKzZsMzdEM0N1c0JpNGo0a25vNlJhU0RyQXAzNzJaaGZkcytpNSs3WjNOMXF1L3E2azMrUmhkV3AzcFpCZ1c3TzV5bzE2eWpncHdzRG05ZlQ5blpYREFZaUl5T1krcUNhenhlTnFjN3FpdEtxS2tzWmZLOEZkMTZmRlZaRWNjUGJpZi9SQ1lyN255TTZOaEVqdTdmeXE0TmIzajArS2dSQ2F6K3dsTWQ5aGZsbldEVFc4OXg5UjJQTVNKeGRJZmpucjVXTlJXbEhONnhuck81eDJtc3F5WXdPSXlSb3ljeTY2cWJDUTZMYUQzdjBOWVB5ZGkxOGJLMVh2L0FWMGtZUGZHeTU5aXNMZXovN0gycXk0dFpldk9ESFpaWUNvdU1adFpWTjNOazd5YW1MYjRPUzJEd1pkdnJEdlZ5aWtoUEtYU0tTQ3VuQzU3UGhGZVB0dDgvT1JxK1BROWllLys5ak0vb0xkUmdvci9OenVSbHA3UGh0YWVKR1puTWxQa3JzZHVzNUJ6Wng4YTFmMkhXc3B1WnVmUkdyMXozZE5ZQkFFYU5uZEt0eDhjbmorT1dSNy9GaG44OHpidlAvWXpWanp5RncySEhick15NzVvN01Kc3ZQOFRDRWhUU2JydTBNSmZETzlhVGUvVGdKUi9UbGRmcTlORURGSjg1U2RLNHFWaUNRcWtvUHNQeGc5c3B5RG5DSFYvNlh1dVE0bW1Mcm1YQ3pNV2RYcSttc3BRTnJ6M3QwZXN4ZnZwQ0xFRWhiSHpqenhqOVRMaWNUbktQSCtwd250UGg0TFhmZmFmRC9xdFdQMFRLeEJrZVhVdEV4RnNVT2tVRWdPb1crTkVPU0M5cjIrZnZCMStjQXJlTmc4SFdoeFJvY21HekRyWm5OVFM1YkkwWURBYjgvUHpVMjNtQmxxWUdsdDM2Q0dPbnptdmROMlBwamJ6NTV4OXphTnVIVEptL0VyTi83NCtSUDNGNEp3QnIvL1REZHZ2RGhzVnd4NWUrNjFFYmtURngzUHJvdDhuYTl4bFJzWWtVNStjQU1HN2FnZzZoOG5LMnIzdVZySDJmRVJBWXpNaVVDUlNlUHRicGVWMTVyVktuekdQcXdsWHQ3cC9jdFdFdEdiczJrbk5rSDVObUx3VWdNRGlVd09EUVRxL25kRG85Zmc0QVNlT21jdTI5LzBaa2RCd05kZFVrVDVnT2dMV2xpVjBiMWpKKytrSkdKSTdwOUxFeDhjbGR1cGFJaURjb2RJb0lSOHJoQnp1Z3FybHQzNFJoOE8zNU1OTHo5M2NEU25TZ2l3YXJFNGR1YlIvWW5EWU1qZVVZalViTVpyTkM1d1hHVHAzZjRmWHdEN0NRTkg0YW1icy9wYTY2Z21IRDQzdjFtbWR6czkxRGErY3VKenB1Vk92K3pOMmY0blE2THZQSU5zMk45VmlDUWdnSURHTEdrdXQ3VkU5QVlEQXpyN3FKdExrcnlOcTMrWktoc3l1dlZVaDRaSWZIeDQ1S0pXUFhSaHoyenU5VDdZbW1oam9DZzBOYmgrR2VIOExyZERwWi8rb2ZjRG9kakpreWwrallSQURxcWlzb0x6cWozazBSNlZjVU9rV0d1RGVPdzEvVDNVTnJ3YjMweWNOcGNOZDRNQTdpOSs4UlFVYktHKzNVMmtCenFnMVFMaWMwMTJDME4yQUtDc0xmMzcvUGxuU1lHZ09IUzRISmZYSzVicmxVQUQ4L2dVK0FwZVBNc2oxMWVNZDZBa1BDbUxmeWpuYjNIaDdldnA2SW1MaDI1eDdkdjRYNGxBbXRZUW5jOTB1KzlkZWZNR2JLWE9aZGZUditsc0FlMVRONytXcVB6dXZwYTFWMk5nK0E0U1BiM3l1NmZkMnJaSi9yK2IyUXAvZElGcDQ2eXZyWG5tYmg5ZmN3WWNhaWRvL2Y4dTRhaXMrYzVMcjd2dHp1TlR5WnNZZjluNzNIalovL2QrS1N4bnAwSFJFUmIxUG9GQm1pR3UzdzAxMnc4MnpidnVGQjhKTWxrQkx1dTdyNlVsSzRpNlBsZHV6NCs3b1U2UTViRTRiYU01ak1aa0pDUWpCM1lZbUpucG8ySEY0ODRnNmUwNGIzMldWN3pHWnRJZS80WVVJam93a0s3ZDFmOVBMaWZBcE9IbUh1eXR2YkJVNjd6VVpOUlFsajB1YTBPLzlrK203MmJYcUhSZGZmeS9oemdTbzBNcHEwZVZkemFOdUg1Si9JWlBtdGp4Q1hQSzVYNi9UVTVWNnI1c1o2ck0xTk5EYlVjaVk3bmZTZEh6TjF3VFVkSmlncUtUaEZUSHdTRTJZdGJiZS9zYTZhM1IvLzg0bzFqRWhNSlhuQ2RMYSs5eUtWSlFYTVgzVVhkbXNMVzk5L2lmeVRtYXk4NjB0RVJNZFNYMXVGdzJiRGJyTVNsenlPb0gxaGZMTDJMOXorcGU4U0ZCTFc4eGREUktTSEZEcEZocUREWmZDTFBWRGMwTFp2NWdqNC9rSUk3cnYzN1Q1bE1CZ3dtVXlraGplUlUybkZackNBVWY4a0RnaE9PelRYWUtqTnc4L1BqK0RvWWIwc0FBQWdBRWxFUVZUZ1lDSWlJakNaVEgwMnZQYWh5YkM5QUg2K0IzNjRHRklqcnZ3WVgzUFk3WHo2NXQ5b2FxaGoyVFYzOXZwcnRYdkRXaXhCSVV5Y3RaU0s0Z0tpWWhNQUtNbzlqc3ZsSWo1NWZMdnpiL2o4MTlpKzdsVzJ2UGNpSlFXbldIVDl2ZmlaVE14ZXZwcVJLUlBZOVBaelZGZVUrQ1IwWHVtMTJyVmhMU2ZTZHdGZ01CcVp1ZlFtcGkxYzFlNGNwOE5CZFhrUnM2NjZtZFNMQXJmTDVXTDg5RVdZQXl5WHJjTmtOclA4dGk4UUZCTE9xYXo5ekZoeUF4bTdObklxYXo4QUg3M3krMDRmNTJjeTQzUTYyUHpXYzF6L3dGYzE3RnhFZkU3dnNFU0dtSTlPdzYvMnRRMm5CWGdrRGU2ZjVMdWFmTVZvTkJJUUVNQ28wSHFLS2t0b05vVGdORm5jazZHYXRBaHBmMkp3dE9CeUFiWkdhQ3JEYUd2QVpEWVRHQmpJc0dIRENBZ0k2TE9odGVjOU5RKyt0dzBlM3dBUFRuYjNlRTZMNmRNU1BGWmZXOFVuYi95RjBzTFR6Rng2WTdzSmMzcEQzdkhEbk0wOXpwS2JQMDkxZVRIdi9PMS9HVHQxUG90dXVKZmpoM2NRRUJqTThJVDJ2WUIrSmpNcjd2Z2lZY09HYzJqYmgxU1dGbkxEQTEvRFA4QkNYUEk0N256aUIvaGZJWlI1Z3lldlZkcThGWXdhTjVYbXhqcEs4bk00dVBVRGNvOGU0THI3dnR6YUsxcFpkaGFIM1U3VUJVTmZ6ek1ZREsyejNGNkp3V0JnL3FvN21iNzRlaXhCd1V5YWZSVWg0Y01JQ28zQTM5K0NPZURjbHpuQS9hZC9BQWFEZ2V6RE96bXc1UU1hYXFzSUNSL1dzeGRGUktTSEZEcEZoZ2luQzU0NURHOW10KzBMTnJ0N04yZU84RjFkdm1ZeW1RZ0pDU0hSWktLbXBvYjYrbUxzZGp0T3AxTnIwL1ZEQm9NQm85R0lLU2lJa0pBUXdzUERzVmdzbUV4OS85OVphZ1Q4NVZyNCtXNVljd1E0MHJ2dEd3M1FjVFhKcmp0eklwUE5ieitQMDJGbitlMlBkdWgxNnczQjRjTVlQaktGOGRNWFlqQVlXSDc3bzJ4Ny95VktDMDlUWDFQQnBObkxPdjFRd0dBd01HZkZMWVNFRDZNb0w3dGR5RFNaKzM3WXU2ZXZWWFRjcU5hSmtpYk52b294YVhOWi8rb2YyUFh4V2xiYy9pZ0E1VVZuQU5qd2p6OWRzcWR4d2JXZnUrU3lLaGR5dVZ4WWd0eHJWb1dFRHlOODJBaTJmL2dxZHo3eGZZeEdJeHRlZTVyRTFEUW16bDdLenZXdjA5UlF4NHJiSDJYMHBObVkrbkRZdVlqSXBTaDBpZ3dCVFhiM2NpaDdpOXYycFViQWp4YTc3K01jNmt3bUUwSG5KcUtKaUlqQWFyVmlzOWx3T0J3S252M0krV1ZSekdZei92NyttTTFtVENaVG4vZHdYaWpFN1A0OXFyZEJUaFVjS3J2eVl6eGxBSFo4MHJNMmpoM2N6cmIzWHlJcU5wRVZ0MytSOENqdjNJQWFIWnZJdGZmK1cydTRTazJiUTNSc0l1OCsvd3NBSnM5ZGZ0bkhUNXkxaEltemxyVGI5Kzd6UHlkbDRzd093MWE5cFNldjFhaXhhWVNFRCtOczd2SFdmVEZ4U1N5NzlaRk96N2MyTjdMam8zOTR2R1RObWV4MDltMStsK3Z1L1RMQllSRzBORGRRVTFIUytyTmZXMVZHYzFNOTRMNFgxZHJjQktEQUtTTDloa0tueUNCWDJnai8rUm5rMTdYdG16QU0vckRTZHpYMVIrZVgzRENaVEZnc0Zsd3Vsd0puUDJRd0dEcDg5UWNoNW5QRGEzczUwKzNvd1dOTEMzUFo5c0hMSkk2ZHdzbzcvNlhkNUQ3ZWNMNG43cnk2NmdwYW1ocVl1dUFhUWlPaXV0UldmVTBsWllXNWpFeVoySnNsWGxKdnZGWXVwN1BkejJOVWJFTHJmYTBYcXl4MXorQVdFQmpjNmZHTEZlV2RvS2FpdEhXTjB1YkdlbytINTRxSTlBY0tuU0tEV0VFOWZPMFRxRzVwMjdkNEpIeG5nZTlxNnMvNlU0Z1I2YW5EMno4Q2w0dGx0enpzOWNCNXNacUtVamEvL1R3UjBiSE1XdWJac2lVWHlqK1JDVUR5aE9tOVhWcW51dkphbGVTZjZqQkw3Y21NUFRUVVZiZk93bnNsVGZXMUFGaUNRejA2dnpqL0pMR2pVbHRycTYwc0l5ajB5ck5YdFRRMTRuUTZDUFR3T2lJaTNxTFFLVEpJbmFxQmIyeUMyZ3ZXS3I5clBIeHBtdTlxRXBHK1UzWTJGNVBabjhNNzFuZDZQQ1krbVpTSk03RGJiT3phOEFiVEYxL1hLeFBPVkZlVXNPN0YzK0J5T2xsNTE1ZTZOY1F6TC9zd3dXR1J4TVFuOWJnZVQzajZXb0Y3Mk8vSWxBbU1HSldLMFdpa3REQ1hNOW5waEVaR00zdjVMUjVkcjdHdUdvQmdENEtqdGFXWjhxSXp6TDRndkJlZVB0cnBCRVVYcXl3dDVJTVhmODJEMy9obGo5YzhGUkhwQ1lWT2tVRW91OG9kT0J2dDdtMEQ4TFhaY0dOdnpFb2lJZ09DdGJrSm03V0Z3OXM3RDFMalp5d2laZUlNbXB2cU9YdjZHTG5IRHJMcTdpY1pucERTN1d2bW44amswN2YraGdFRDE5My9GU0pqNHJyY1JtTmREUVU1V1ZlOEQ3UTNlZnBhQWN5OStqWnlNdmVTdWZzVDdEWXJvZUZSVEYxd0RkTVhYKy94a05maS9KT1lBeXl0dzJVdnB6QW5DNWZUU1Z5U2UrbVlVMW43cVN3cDlDamdOalhVWVRRYUZUaEZ4T2NVT2tVR21Zd3krUFlXYUhhNHQ0MEc5d3kxaTBiNnRpNFI2VnNQZit1M0hwMFhFaGJKNmtmL2svV3YvSUgzMS95S1ZYYy9RY0tZcnEraHRPT2pmM0JrenlZaW9tTlpkZmVUM1o2MDZHVG1IbHd1RjBuak93NnRmZlczLytWUkcvZi8rODg2QkswWlMyNWd4cEliT2ozZjA5Y0tZTnFpYTVtMjZGcVB6OS8yd1NzQW1BTXMrQWRZcUtrbzVXVEdibEltenZSb09IOWVkanBtL3dCaVJpWnpNbU1QVzk1N2tjU3hhU1NObTlycCtRR1dJQXBQSGFYdzFERk9adXdtSWlyVzQxcEZSTHhGb1ZOa0VEbFFBdC9aQ2phbmU5dHNoQjh1Z3JsZDcyd1FrU0hFRWhqTTlROThsWFV2L1lZekp6SzZGVHJkOXh5YW1YWFZ6VDJhTlRWczJIRGlrc1lTT3lxMWRWOTgwamdXWEhlM3gyMzRtZnJQckszMXRaV3Q5NmdDK0psTUpLUk85dmo1VkpZV01pSnhES1VGcDlqMDFuT01HanVGRlhkODhaTG5qNSt4aU5QSERyTHVwZDlnRHJDdytJYjdldndjUkVSNnl1RFM5SXdpZzhLQkV2aXZyV0EvRnpqOS9lQm5TMkZLUDEyc1hrU3U3UEhISCtleDd6M1RaOWV6V1Zzd21mMDFvWllYT094MlhDNG5maVp6bDEvZjVzWUdMRUhCbEJTY1lrUkMzOTBuOGRjZlBjNlRUejVKZEhRME1URXhtTFVFaTRoMGszbzZSUWFCckFwM0QrZjV3R254ZzU4dmcwbGRXNlZBUklZNFQ5ZU5sSzdyeVF6QzU1ZWo2Y3ZBS1NMU214UTZSUWE0N0NwNDZyTzJJYlZCSnZpLzVUQXUwcmQxaVlpSWlJaUFRcWZJZ0paWEM5L2NETTNuWnFrTk5zT3ZWOERvY04vV0pTSzlJMm4wV0YrWElFTllYSUo3eVJvTnR4YVJuakw2dWdBUjZaNkNldmo2Sm1pd3ViY0RUZkNyNVFxY0lvTkpTMU1qRmNVRnZpNURocUR5b2pOWW01dDhYWWFJREJJS25TSURVR2tqZlAxVHFHbHhiNXVNOEw5TFljeVYxeGtYa1FGa1pNSklLa3J5ZlYyR0RFRVZ4ZmxFUlEzRFlERGc1K2VuM2s0UjZSR0ZUcEVCcHM0SzM5Z01sYzN1YmFNQmZyQVFKa2Y3dGk0UjZYM3o1c3ltNVBRUlg1Y2hRMUJoVGdhcFkwWmpOQm94bTdzKzQ2Nkl5SVVVT2tVR0VMdlR2U3pLMmZxMmZkK2FCL1BqZlZlVGlIalBsQ2xUQ0E4eWMyVDNwNzR1UllhUTlCMGZFMkN3azVpWWlNbGt3dC9mSDZOUmJ4bEZwUHYwTDRqSUFQSy91K0ZvUmR2Mms5Tmh4U2pmMVNNaTNuZi9mZmRTVlhpQ2pOMmYrTG9VR1FMU2QzNU1aV0UyaXhjdHhHUXlFUklTb3ZVNVJhVEhEQzZYeStYcklrVGt5djZlQ1M5bXRXM2ZPeEVlbmVLN2VrU2tiemlkVHBxYW1sano0c3MwMmczRXBVd2lLamFSNkRoOTRpUzlvN3pvREJYRitSVG1aQkpndExONDRRTDgvUHdJRFExbHhJZ1JCQVlHcXFkVFJIcEVvVk5rQU5pY0QvKzlzMjE3U1FKOGY2SHY2aEdSdm1XMzI2bXJxMlB2M3Ixa0hUdE9XVmtaL2dGQkZCWGsrcm8wR2VEaUVwS3hOamNTSFIzRm1ORXByVU5xQXdNRGlZNk9KaVFrQkpOSksreUpTTThvZElyMGMrbGw3clU0SGVkK1U4ZEZ3bSt2QnJNK2RCWVpVdXgyTzgzTnpkVFUxRkJmWDQvZGJzZnBkS0wveHFVM0dBd0dqRVpqNjVEYThQQndMQmFMQXFlSTlBcUZUcEYrckxBZW50Z0FqWGIzZG5RZy9Ia1ZoQWY0dGk0UjhRMm4wNG5kYnNkbXMyRzFXckhaYkRnY0RnVlA2Wkh6eTZLWXpXYjgvZjB4bTgyWVRDWU5xUldSWHFQUUtkSlBOZG5oWDlaRFVZTjcyK0lIZjd3R2tzSjhXNWVJK0piTDVlcndKZEpUQm9PaHc1ZUlTRy9SbUFtUmZ1cS9kN1lGVGdQd3c4VUtuQ0tDQW9HSWlBdzRHamNoMGcrOW5BVzdpOXEybjV3QnMwYjRyaDRSRVJFUmtlNVM2QlRwWjlMTDRJWE10dTBWbytDMnNiNnJSMFJFUkVTa0p4UTZSZnFSaWliNC9uWTRmNGRXU2poOGM2NVBTeElSRVJFUjZSR0ZUcEYrd3U2RTcyeUZPcXQ3MjJLQ255elIwaWdpSWlJaU1yRHA3YXhJUC9IYi9YQ3l1bTM3L3kyQTRVRytxMGRFUkVSRXBEY29kSXIwQTFzSzRNUFRiZHYzVElENWNiNnJSMFJFUkVTa3R5aDBpdmhZYVNQOFlrL2I5cFFZK01JVTM5VWpJaUlpSXRLYkZEcEZmTWpwZ2gvdGdDYTdlenNpQUg2NENJeGFnazlFUkVSRUJnbUZUaEVmZWpFTGpsVzJiWDl2SVlUNSs2NGVFUkVSRVpIZXB0QXA0aU5ISytDbEkyM2JkMCtBcVRHK3EwZEVSRVJFeEJzVU9rVjhvTkh1SGxaN2ZqM081RERkeHlraUlpSWlnNU5DcDRnUC9HSVBsRFc1dnpjYjRRZUx3RS8zY1lxSWlJaklJS1RRS2RMSE51VEMxb0syN1NlbVEwS283K29SRVJFUkVmRW1oVTZSUGxUZUJMODcwTFk5Y3dTc1R2VmRQU0lpSWlJaTNxYlFLZEtIZnJZYm1zOHRqeExtRDkrWjc5dDZSRVJFUkVTOFRhRlRwSTlzeklPRHBXM2JUODJEOEFEZjFTTWlJaUlpMGhjVU9rWDZRSzBWL25pd2JYdHBBc3lQODEwOUlpSWlJaUo5UmFGVHBBLzhaaC9VV2QzZmgvckQxMmI3dGg0UkVSRVJrYjZpMENuaVpidUtZTXNGczlYKzZ3ejMvWndpSWlJaUlrT0JRcWVJRnpYWTRQLzJ0RzNQR0E0cmszeFhqNGlJaUloSVgxUG9GUEdpUHg2RTZoYjM5eFlUL09jODM5WWpJaUlpSXRMWEZEcEZ2T1JJT1d6SWJkdCtZanBFQi9xdUhoRVJFUkVSWDFEb0ZQRUNwd3Qrc2JkdE95MGFiaHp0dTNwRVJFUkVSSHhGb1ZQRUM5N01ob0k2OS9kbW80YlZpb2lJaU1qUXBkQXAwc3RxV3VEdlI5cTI3NTRBY2NHK3EwZEVSRVJFeEpjVU9rVjYyZE9Ib01udS9qNG1FTzZmNU50NlJFUkVSRVI4U2FGVHBCY2RLWWRQOHRxMi8zMjJlM2l0aUlpSWlNaFFwYmZESXIzazRzbURGc1REM0RqZjFTTWlJaUlpMGg4b2RJcjBrbmRPdHA4ODZNc3pmVnVQaUlpSWlFaC9vTkFwMGd0cVd1QzVqTGJ0K3lmQjhDRGYxU01pSWlJaTBsOG9kSXIwZ3I5bHRFMGVGQmNNOTB6d2JUMGlJaUlpSXYyRlFxZElEK1hXd3JwVGJkdi9QaHRNK3MwU0VSRVJFUUVVT2tWNjdNK0gycjZmSFFzelIvaXVGaEVSRVJHUi9rYWhVNlFIRHBmQjN1SzI3U2VtKzY0V0VSRVJFWkgrU0tGVHBKdGN3Ty8ydDIxZm53SkpZVDRyUjBSRVJFU2tYMUxvRk9tbWowNURYcTM3K3dBL2VIU3FiK3NSRVJFUkVlbVBGRHBGdXFIWkFjK210MjNmUFFFaUFueFhqNGlJaUloSWY2WFFLZElOcng5enI4MEpFQjRBbjlNU0tTSWlJaUlpblZMb0ZPbWk2aGI0eDdHMjdTOU9CWXVmNytvUkVSRVJFZW5QRkRwRnV1aUZUR2h4dUw5UENvUHJVbnhiajRpSWlJaElmNmJRS2RJRnBZMnc3bFRiOWxkbWdjRjM1WWlJaUlpSTlIc0tuU0pkOEVJbU9GM3U3NmNQaDJreHZxMUhSRVJFUktTL00vbTZBSkdCb3FnQlBzNXQyLzZpbGtnUmtUNlducDdPdnIwSEtNalBKOUFTVEU1dXRxOUxra0ZtZE5KWW1sb2FTVXhNWVBhY1dhU2xwV0V3R0RBWWh0YTRIdjJ1OVYvNkdSMllEQzZYeStYcklrUUdndi9lQ1p2ejNkL1BpWVdmTHZWdFBTSXl0S3g1NFVXYWFwMk1paG5IaUtoRVlxTVNmRjJTREZMRkZRV1VWT1J6dWppTG9IQXo5ejF3RHlhVENhTnhhQXlRMCs5YS96ZlVmMFlISW9WT0VRK2NxWU12Zk5pMi9lZFZNQ2JDZC9XSXlORHl6TytmSlM0aWxUbVRsdm02RkJsaWRtZDh3dG5xa3p6ODJBTllMQmI4L0FiM2RPMzZYUnQ0aHRyUDZFQ2xqd05FUFBDMzlMYnZGOFFyY0lwSTMxbnp3b3ZFaGV0TnNQakd2Q2xYRXhlWnlrdHJYcUcrdmg2SHcrSHJrcnhHdjJzRDAxRDZHUjNJRkRwRnJpQ25HcllYdG0wL25PYTdXa1JrYUVsUFQ2ZXh4c21jeVhvVExMNHpQKzFxckEyd2QrOWVXbHBhY0RxZHZpNnAxK2wzYldBYkNqK2pBNTFDcDhnVlBIdEJMK2ZTQlBWeWlramYyYmZuQUVuRHgvbTZEQkZHeDA4aUsvTVl0YlcxZzdJblNiOXJBOTlnL3hrZDZCUTZSUzdqV0NYc0xYWi9id0FlbnVMVGNrUmtpTWt2eUdkRVZLS3Z5eEFoTmlxUnNySXk2dXJxc052dERMWXBRZlM3TnZBTjlwL1JnVTZoVStReW5zOW8rMzc1S0JnVjZydGFSR1RvQ1F3STBzeVowaS9FUlk4aXdOK0N6V2JEYXJVT3VqZjArbDBiK0FiN3oraEFwOUFwY2drbnFtQi9TZHYyZzdxWFUwVDYyS204RTc0dXdhY2FtdXF3Tyt5ZEhqdGJsa2V6dGFtUEsrbzlQWDFEN0lzMzFBVkZlVGdjRHF4VzY2QzdaMjZvLzY0TkZvUDVaM1NnVStnVXVZU1hzOXErWHp3U0VrSjhWNHVJeUVCUVUxL0ZMMS82SnZuRk9lMzIvMm50RDlsL2RHdW5qL25UMmgrU2ZtSjNwOGMyN1h1SE5SLzhxdE5qejc3OVU4NFVYVDRvTkxVMFVsaWEyeTZnYmR6OUpzK3MvVkhydHN2bFl1UHVONm1zTGJ0c1d4Y3JxeXJpMVkvK1FFVk5hWmNlQi9EZWxoZlp2UDg5ajgrdmI2eWx4ZHJjdWwxY25zOGYzL2creGVYNVhiNTJUN2xjTGcxZDlJTGFobXArOTlwMytOUGFIM2JwdGEycHJ5Sy81SlRIWDFaYml4ZWZSWHNIam0zajJiZC9TbjFqYllkalRxZVRGOWY5aGdQSHR2WDZkZlV6MmorWmZGMkFTSDlVVUEvYkxwaXg5djVKdnF0RlJLU25yTFlXUHRuekZsVjFaZHgzM1plOWRwMnF1aklhbXVvSUNteC9MNExWMW9MakVqMldqYzMxMkIyMlRvK2R5TTlrK3JpRjNhN24wUEh0Yk56ekp2LzJ1UjhUR1JZTlFHbFZJWmFBb05aem1sb2F5U3ZLWm0vV1pxNlpkeWV6SnkzMXFPMDlSelp4K3V4eEFnT0N1MXhYY3Z4NDFtMTdoWVZUVnhIZ2IybmRmekwvQ0tmUEhxUEYya1N6dFluYWhpcktxNHBvdGpheFpNWU5MSis5R29Eb3lEZ2lRcUw0Ky91LzVQNGJ2a3JDOEJSZVd2ZGI4a3R5TG5YSlZxdm0zOFdzaVV1NlhMTjRMcS9vQkc5dGVvNDdybjZNeEJHanIzaSt5K1hpdlMxcnFHK3N3ZTZ3cy8zd2VoWlB2ODZqYSswL3VvVnRoejY4OG9ublBMTDZxUTQxNVJSa3NmM3dlczZXNVdMQVFIUmtIQXVtWHNPa2xKbnR6bXRxYWVRWGE3N2VhYnUzTDMrVXROUTVyZHRWdGVXczMvazZzVkdKRkpTZWFuZHVWUGdJU2lvTE9GMTRqTW1qWjNNczkxQzc0OFBDaGpOOFdMekh6MGtHQm9WT2tVNjhmS1R0KzlteE1EYlNkN1dJaUhSWGk3V1pROWs3MkhGNFBYV05OWXhKOE80bmFGVzFaWmo4VEVTR3VnUGV1NSt0NGVqcEE3VFltdG00NTAwMjdYdW5ZNDIyWmo3YThROCszcldXaDI3NkQyS2ozWk81RkpibVV0ZFF6Y1RrR2QydTU4Q3hiWXhKbU53YU9BRktLZ3FZZU1HYjZTQkxNQS9kL0EzVzczeWRkZHRmb2JhaGtoVnpibTA5WGxCeWl2cW05ajAxTHBlTDlCTzdpSTlKNGt6eGxZZGxKZ3dmemNzZi9wYUttclo3Tmh4T0I3OTg2UnV0MnpjdWZvRGlpak5rNXV3bEtYWXNnWllRWWlMaW1EWjJBV0Voa1VTSHg3YWVhL0l6Y2ZlcUozbjFvOTl6T0hzbkNjTlRXREQxR3FZMnpiOXNIZTl2ZmVtUzRiOHIxSVBVdWNMU1hIWWNYcy9SM0lOZGV0eldnK3ZJS2NqaTVpV2Y1Mng1SHB2M3ZVdHkzRGdTUEFpczRMNGY5Vjl1Lys1bHp5bXB5T2UxRFU5MzJKK2RsODVyRzU1bVpFd3k4NmVzeEdhM2NpUm5IMnMzL29WbHMyNW02Y3diVzg5dGJta0VJRFZoTXJIUm85cTFFM05CU0xUYVduaHI4M09ZVGY0NG5RNjJIUGdBUDZOZjYvR3hvNlp5NE5nV1lpTGoySnUxR1pPeGZSeVpNblplajBPbmZrYjdINFZPa1l1VU5NSW5aOXEyNzV2b3UxcEVSTHFydHI2S1A3eitYZXdPTzVOU1puYjVqWENYcnRWUVRVSHBLVTdtSHlISUVzS3hQSGZQeFppRVNVd2Z2NUMxRy8vQzVERnptSmpTTVVDK3R1RnBaazFZd3RoUlV4Z1dQcngxLzZIc0hjUkV4aEhnSDlpaEorUzhndExUT0YzdDc5c3krWmxKVFp4TWZuRU9GVFVsckpwL1YrdXh1c1lhNmhwcmlMdm9EYlBKejhTTmkrOGpPVzRjU1hIdGw4M1lmbmc5cHdxUHR0dG5kOWh3dVZ3VWxaL2hyVTNQWGZIMXVXdmxsL2pjTlU5d1BPOHd3eVBqQ1F0cCt5VHpTTTQrRWtlTUlYNTRNc1VWWjBnWVBwbzdWLzdMSmR2S09uMkFmVWMyOCtCTlgrZUJHNzZHMGVpK1U4cVREeFErM1A3cUZjK1I3bG0zL1ZYMlpYMUdZRUF3S1NNbmNMcndtRWVQMjVPNWljMzczMk5xNmp4bVRGaEVtbjB1K2NVbmVlV2ozL1BBRFY4alBpYkpnMVlNaElkYy90UHgyb2FxVHZjM3RUUnc2N0pIbURwMlh1dStwVE51NU05di9waHRoejVrL3BTVitKc0RXczhGZHlpY2tqcjNFdTAxOHNwSHY2ZTZycHhIVmo5RlFja3BQanZ3SHZkZDkyV2lJMklwTE0ybHFEeVBFVkdKM0xYeVMvenRuZjhsWmVTRWRoLzB5T0NrMENseWtYOGNBK2U1RDhnbVJjSFVHTi9XSXlMU0hVNlhrOUVqSnpFM2JRV2pSMDdneDg4KzRiVnJGWlhsOGQ1bmE3RGFXL0F6K3JWK1AzdmlWVnkvNkI3OC9Fd0VCZ1FSRnR6eGpiRUJBNUZoTVl5S1RXM2RaN1cxY0NSbkwvT25yT1JVNFZFMjdIcWo5WmpMNVd5ZFhHamJvUS94TS9waHZLQVhKU1F3akMvZjg5OFVsYnMvUFh4MS9SODZYUE9kei83T081LzkvWXJQNjN1UFBjUGRxOXEvYmpYMWxmeng5ZTh6TDIwRlY4KzlqZnJHV2o3ZXZaWkYwNjY3WXU5TWZzbEpzazd2NStHYnZvSFJhS1NvL0F4YkQ2N2o2cm0zTVRyQnMwODQ2eHRxS0N6TEJkejN2SHB5VDl4TlN4N29OUEJMN3drTUNPYXFtVGN4TjIwRis3STJleFE2ZDZaL3pNZTcvOG5ZeERSdVd2cDVBTXdtTS9kZC94WCsvdDcvOGRLNjMvQzVWVStRSE9lOTlVT25qcDJQd1dCb3R5L0EzOEw0cEduc3p2eVU2cnFLMXAvcjh6MmRGdzVQdjFoMjNtRWFtK3A0NktiL0lDcDhPTVBDWWppUm44R0pNeGxFUjhSeUtIc0hSZVY1UEhyTHR6QVlETnk2N0JIZTN2dzhzeWRlMWU3REdCbDhGRHBGTGxEVEF1c3V1UFZBOTNLS3lFQVZFUnJGUGRjKzJTZlhHcDg4amY5OCtEZjgvclgveCt4SnkxZ3dkU1YvZWZNbkJGcmE3bmZjdlA4OWp5ZlAyWDkwQzgzV0ppeitRY3lhdUtUZFBZaGJENjdqUkg0bUJTV25pSW1NSXo0bW1WdXVlcWhERzJOSFRlbndKblpuK3NkVTFaWnh3K0w3dXZsTVljT3VOd2dNQ0dMSmpCc0E5L0RnakpON21EWjJ3UlZENTQyTDcrZTVkMzVHYVdVaE1jUGllWGZMR2lhTm5zV0NxZGQwcTVhNWFTdElIREdHMXpZOHplZHYrQnJCZ1dHdHg0N2xIdUpROW5idVdmV3ZlalBmQjg3ZmIrc0ptOTNHQjF0Zkl2M2tic1lrVE9MT2xWL0M1TmYybGp3c09JS0hidm9QMW56d0sxNzg0TmNzbW5ZdHkyYXRidTNWdnBqRGFTZnI5SUhMWHJQeUVoTmVYUnc0MjJxMEF1MERaclAxWE9nMEIxN3lPdFBHTFdEeW1EbDh1UDFWTW5QMnR1NC9jU2FEemZ2ZmMwL3k0N0R4MCtlLzB1N2FmM3pqK3dEY3R2d0xURWllZnRubklnT1RRcWZJQlY0L0R2WnpJN1dTd21CZW5HL3JFUkVaS0Zxc3pWVFZsYmZlazluWVhFOW9VRVRyOGVzVzNNM2N0T1VkSHZmTGw3N1pidHRtdDdFei9lTkxYdWZ3aVYzTW5yaVVncEpUakUrYXhwNGptN2hoMGIyWVRmN3R6b3NNaTI1M0w2ZkQ2ZURkTFd1WWtEUzkyMjlxaitUczQranBnOXkyL0F1dFF3NDljVGg3Wit2OXJBNm5nOWMyL0JHSDAwRkRVeDMxalRYODVwVnZFUlVSeS9ESWVGcHN6WlJXbnUyMG5ZalFxSGJib1VIaHRKd2JrandzZkVTN0laWkY1WG40R1UyYWtLV2Z5Uy9PNGYxdEwxRldWY1RjeWN0Wk5mK3UxakQ1bHpkL1FueE1FamN0ZVlDd2tFZ2V2ZlhidkwzNWViWWQrb2lqcHcreWVQcjFURW1kMnlGOFdtMHR2TFA1aGN0ZXR5djNPRnB0TFJ6UE8weGthRFNoUWVHdCt4dWIzY05yYlE0ck5mVlZCRmxDTUp2TUhSNXY4ak5oZDloSVRaak05WXZ1OWZpNnYzdnRPeDJHeTh2Z29kQXBjazY5RGQ0NTJiYjk0R1RmMVNJaU10QVVWN2lYNzRpTEhvWGRZYWV1c2JwMVFpR0Frc3FDVG50akxwN1ladHVoRDdFN2JBU1lMUjNPelNzNlFXVk5LUk5UWnJKaDExcEd4cVJnTm0wbjY5UitwbzFiY05uNlRoVWNwYm1sa1NCTENLY0tqbDc2UklPQjBTTW5kTmhkVTEvSnV1MnZZQWtJd21hM3RnNXJiV3l1QitCa3dSR3E2eXZhUFNZOFpCaGpFaWFSTW5JaTRSY0V4c2JtZXFwcXl4ZzVQS1YxbjluUG44eWNQZVNlUGM0ei8vd1JuWG5nK3E5ZXN1dy92djY5ZGoxSExwZVQ4SkNvUzU0dmZXL1R2bmZaZW5BZEFXWUx0MXoxTU5QR3RaLzRxYWEra3ZDUVlhM2JnUUZCM0xQcVNYWmxmTUpuQjk3am5jOWVvTVhXeE56SmJSL2V1RnhPUWdMRCtQb0RQNy9zdGZOTFR2SDh1NWMvQjhEdXNQUG1wMytqb2FtT2E1YmQyZTVuNm54UDUwdnJmZ3U0ZTBualk1SzVhdVpOcENhMmY5UGtjcm13MmEyWHZKZFVoaDZGVHBGejNqb0J6ZWZlKzR3TWdTVUp2cTFIUkdRZ09UL2MxZUlmU0VsbElTNlhxOTJNbGprRldSUlg1RlBmV0VPenRZbm9DUGRzckJldUc5aHNiV0puK2daV3piK3IwMlVndGh6OGdIR2pwcmErTVRjWURFd2Z0NUF0Qno0Z0xYVnV1eGt5TDVhWnN3ZUFIZWtiMkhOa1U2ZkRDczhINFAvM3hmYXpmTnJzTmw3LytCbWFXaG94R0F4c1BiaXU5WmpyWE05TXhzbmRtUHphZW4wYW11cElqaC9QbUlSSmhBVkhFQmJjMXV1YmVYSXZPdzV2NEpzUC9ySkRqZU9TcG5MSGlzY0ErTWVHcHdrUEdjWjFDKzhCM0QxSTVkWEZuVDYvUjIvOVZydGVxY3lUZTltYnRmbVNyNGYwdlJGUkNZeE5UT1BHSlErMCszbTRISVBCd0lLcEswbExuY09Pdyt1Wk9hSDljamNPcDZOTHZlNlhVMXRmeFJ1Zi9JWEMwdE1zblhsanU4bUZBRkxpSjNETFZROWhOZ2ZRMU56QTJiSmNNazd1NXRYMWYrRHVhNTVnWE5MVTFuT2RUZ2Y1SlRrZVRiUjFuc1Uvc01OTXRqSjQ2RzlXQkxBNTRaL0gyN2J2blFqR3ptOXpFQkdSVHVRVm4yQlU3RmdBOGt0eUNBMEtidzFCMXk3NEhERVJjVVJGakdEcndYVms1Nlh6NkszZkFpRHIxSUhXSWJrVy8wQW1qNW5EcklsTE80VE8zTFBabkM0OHhpT3JuMnEzZjI3YUNuWmxiT1RBMGEzTW1ieXMwOXBxNmlzNWtyT1BXUk9Ya25seUQ3Y3VlNFR4eWRQYW5lTnl1Zmp6UDM5TTZFVmg0UHdhaXNVVitTU09HRU5sYlNsZnZmZC9XbzlYMUpUeXg5ZS94MjNMdnRCdU1xQi9iUGdURHFlamRYdk4rNytpNlZ4UFVYTkxJODNXUnY3ODVuKzNIbDgyODJhc3RoWUN6SmJXSVlzR2d3R2p3ZGpwRU1hTEdRMUdESWEyWVplWHV2OVBmR2RTeXN3T2ExOTZLalFvbkdzWGZLN0RmcXV0dWNQUTh1NDRjU2FUdHpjL2o4TnA3N0RtNW5ramh5Y3pjbmh5Ni9hc2lVdVlPblkrYXo3NEZadjJ2OXN1ZERhMU5ESmw3RHlXemJxNVMzVmMrTUdOREM0S25TTEF4anozOEZxQWlBQzRKdm55NTR1SW5KZGJDKytjZ093cU9GN1plKzBhRGVEWktuMzlRNHUxaWRObmoxRmRWOEhKTTVta3hFK2dxcmFjcHBZR3dvSWphYkUxYzdZc2o5cUdhbXgySzJmTDhnRDNmWXJOTFkyY0xjc2pNaXlHMVVzZjdOQUxhYlBiK0dEYnk2UW1UTzZ3c0gxb1VEalR4eTlpNDU0M1NaSEh0d2dBQUNBQVNVUkJWSTRmVDB4a3g1dnhkeHplQU1EaTZkZGo4ak96OWRBNnhpVk5iWGVkL1VlM1VsWmQxRHFMNkhrYmRyMUJaczVlYmxoMEwwMHREZXc1MHZtRUxGZXlZT29xSEU1M1QrcVo0cE1jT0xhVnEyYmUxSG84TmpxUmpKTzdDUW9NN1ZiN2YzM3JmL3BrZUcxMUM2dzdBbnZxb043Uk50djdRRGJRZnRjdVZOOVlTMm5WV1g3Ni9GY3VlOTdsN3VrOGVHdzc3Mjk3aWRpb1JHNWY4VVdpTGxpNjZFcVM0c2IrZi9idU96eXE2MHo4K0hmNnFQY3VvWUpFa2VpOW1vNHBCZ3d1dUpmWXpqcmVKTTR2WlRmWlBKdGtzOWxrMTV0a2t6aHhuTVJ4TjNaY3NDbkdOTkdiQ2dJRUVrMElWZFI3bmY3N1kyQ2tRUldRR0pYMzh6eCtmUHM5STUwcjdqdm5uUGNRN0JkT3hVM2prT3VhcXZIMjlPUFg3MzMvcG5wcGM2emZLRlA3OVFrSnM3aC80VE85dnI4WVBDVG9GQUw3TkNrM3JFOEFsYlJ5Q2lGNllkTjVlUE9zZlRreEFEYU9BVzNYUFR4dmlRSTRsdHczMTdvYkhsM3hUVDdlL1dmZTJ2b0t6YTJOUExUc1JRNW1iT2Q4dTNHY056SmlBcnp4eGE5UXF6Uk9MNlJkWmE3Y20vSVpqYzExUExucU81M2VlOG1NOVZ3dXlPU1R2WC9obVRYZngxM3Y2ZGhYWFYvQnFZdEhtVHg2TGo2ZWZzeWZ2SW8vZmZ3VERwemM1c2c0V2xwWnlKNlVUNW1ldUpESWR1TXN3ZjRpUEcvU0NxWWxMbkRxVm51ckVrYU1ZL2VKVHhrZFBaSHd3R2pPS0k4VEdoQkZWbTQ2Y3lmZUM5aGJaSVA5YjI5c3h6OC8vSE9uUkVKbkxoM255T21kdDEzZXJ1alZNREVZUm9TQldRRkRJT1ljZE05YWU5WDE1Y1NHajJISzJQbmRIMWRYenI2MEx6cHNMeTdQNDhzakg1QVFOWjRIbDM3ZEtZdHVieGxOQnFjdXZpMnRUZFRVVnpCNTlGd0FubHYzUThLRG9xbHJyT0gzSC82SWIyMzhCYjVlQVh5eTV5OTRlL281V25CdnBTdXVHSHdrNkJURFhrWVpGRFhZbDlWS1dCdmYvZkZDQ0FIdzFqbjRJQnVXUnNPTGsreTlKUHJhc2I2L1pML1JhOTE0Yk9XMytldm1YOURRWElmUjFNcjlDNTl4dEZwY3pEL0RsZ052TXpwbUVoVTExMUFxVlFUN2hiTjYzdU5kVHRzQWtIcHVQMm5aQjFpMzRHbHFHaXE1VkhqV3NTK25LSXY2NWxwMEdqMXI3bm1LVFR0ZjVjMnRyL0Q0aW0vajV4M282QnFyVnFsWk5IMGRBTzU2RDlZditob2Y3dm9qR3JXVytLaHhiTnI1S3VGQjBTeWI5V0NIKzk4NysrRnV5OWRicFpXRm5EaTdsL2lvY1k1dERjMTFKS2QranJlSEgyTmpwMUJXWGVRb1oyKzBHSnBwYXJIL0ExWldYVVJWWFJrbXN3R0RzWldyMXk3U1ltaml3TWx0ZUh2NE1XWE12RHYrREFCNkZVd01oS0FnMEF5aG5wQ0Q2Vm03b2FXMWlhcTZNcVlsTHVpeDIyNWhXVzZuMjQrZTJZa05HK3NXUHROandOblUwb0RIVFMzeFp5NGRwNmFoa25FajI3cmpadVdtWTdQWkhJbXlETVlXbWxzYkhZbUlXZzNOTkd0MFdHd1d6R2FUSXhtWHhXSkczUWRkaGNYQUpFR25HUFkyWDJwYlhoNERYdkwzVGdqUmcwdlZzQ2tiTm95Q2x3YjVsSEltczRuZEp6NWgzcVFWVHBremI4ZWwvRXlxNnNvWUhUMlJ6ZnYrVGtOVEhiTW5MQ1U3TjRNdEI5OW0vYUt2VVZGempjcWFFallzZW82M3QvMmFUNVAveW4zem44U3Rrd25uYXh1clNEbVh6TUtwYTVnNGFqYjcwN2R5TGlmVnNmL0MxVk5jS2N6QzI5T1BwKy83SGhzV1A4OVhSejkwN0UvTjJrOSt5V1h1bS8rRVUrdG5mRlFTYSs5NW1pMEgzK1pBK2xiQ2cyTjRaUGsvZDVxSTZGWUN6aHRkQnkxV0M3V05WVTdaZXc5bWJDY2lLSWE0aURHY3k3SFBYeGdWRXNlVU1mUFllZXdmS0ZEWVg5U0RZcnU2ZkFlLy8vQkhqa1JNbis3OUN6cXRHenFOSHAzV0RhUEpnTmxpb3JxdTNHbnFHakYwbk04N2hjMW1ZMlRFN1U4cWZxMGlENDFheTdFenV6cmRIeDRVdzlqWXlRQnNPZmcyWnJPSnlKQTRWRW8xeFJWWHlTbk13dHZEajZVekh3RHN6MERHaFNPRUJZN0E5M3IzN2swN1gzVjZqdjYrNWI4ZHp3bkFtY3ZIQVh0U3BQSHh6c21MeE5BaFFhY1kxa3FhNEVSSjIvcERvMTFYRmlIRTRQSHBKUWgwZytmR3U3b2tkNjZsdFpHcjF5NXdJZThVRzVlLzFLRjdhVy9sRmw5ZzY2RjNXRHo5ZnVaT3ZKZmptWHRKR0RHT1hjYy81dVQ1UTZ4ZDhEUmpycmR5Z24wczUxUDNmWmQvN0g2TlAvN2ozNWszYVNWVHhzeERwMjJiS3NYWE00Qm43dnMrVWFFakFWZzBiYTJqUyt6UC8vWWk5ODEvd2lsNVNWTGNWT0lpeHVLbWMrZEMzbWwybi9pRXBMaHBUcTE4TnB1TkswWFpuTHBvbi9MRVRlOUJlWFV4aDA1OXllenh5L0IwOTc2dHp3L3d4My84TzgydGpWaXNGc3dXRStOSHpnRGdXa1UrRi9QUHRFMTUwaTZPWFRKakF5TWpremgxNFFoSmNkT2NQbjlQdnZIZ1Q5R290ZWkwYmgwQzVodmRhemNzZnM2eHpZWk5FZ3dORVJhcmhlT1plNGdJaWlIQU42VEg0MDNYdjV5NHVUV3oxZGlDMFdUZ2FCZEI1K1RSY3gxQjUram9TYVJtN1NNMWF6OFdpeGtmVDM5bWpWL0svRWtyY2RON0FIRDY0akZLcXdxNWYrR3pqbXM4dS9aZm5MclgvdlBEUDVmdXRjT1FCSjFpV1B1a1hjYmFxU0VRZFh2NUc0UVF3MHhXSmN3S0IxMGZqZCs4Ry83OStUOTN1dDNiMDQvbjF2NHJtM2I5a1hlMy81YU55Ny9CeU1oYmF6bTVYSENPZit4K2plbEpDeDNqRXhQanB2RFcxbGRRS2xVOHRmcTdSSVowVE5YaTd4M0U4L2YvaUgxcFg3QS9mUXVSSVhFZEVnWGRDRGg3eTAzblRsVnRHWnYzdlVGWTRBanVtLzhFTnB1TmF4WDVuTCthUVZadU9uV04xY1NFaithNWRUOGsyRCtDbEhQSkhEMjlrN1NzL1l5TVRMTFByUmsrcGxjdjgrMnRtUHNJOVkwMTJHdzJ2RDM5U0xqZWxUWThLSm9uVnI2TVJxMGxyK1FTMmJrbjBXdmRIT1cxWVNPMytEelByLyszVzdwZmR5M1RQcDRCSkl3WXo5bWNWS3hXQytVMTF6Q2FEUGkyYTMwVi9XUCs1RlhNbjd5cVgrOXg1TlJYVk5XVjhlaTkzK3gwZjR1aG1kTVhqNkxSNkxCWnJXUmNQSUphcGNiUE84anB1QjgrOC90ZTMzUHEyUGxNN1dIc2FIMVREU0VCa1l5UG4wRmRZOCtaMVd3Mkd5ZlBIOFptczVGZmN0a1I0SXFoUjRKT01XdzFtMkhuMWJiMUIwYTVyaXhDaU1HanpnQmx6UkR2MS9PeGc0V2Izb01uVnI3TSt6dCt4K1dDczdjY2RFWUd4N0ppemthbUpTNXdiUFB4OUdmbDNFZUpEUi9UN1R5Q0dyV1dlMmMvekQxVDduUHFZcXRRS0crN1ZjN2ZKNWhwaVF1WlAya2xSck9CMXo3NUtRM05kYWhWR3BKR1RtUGEyQVZPVXovTW03U0N5YVBua25JdW1WTVhqM0l4L3d5am9pZXdjZGszbkxvRlRodzF4MmxNNXMwU3V0a1hGem1Xei9lL3lkbWNWTFFhSGN0blBlVFlWMTFYenZ6SnF3Z042THNKb21QQ1J4RVRQb29QdnZvRFY0cXkwV3AwVEVpWWRjdS9Xekh3R0UwR1RsMDhTbUxzRkJKR2RGN25OR290KzlLK2NIUmg5WEwzWWZXOHh4MWZkdlNYZVpOWGtoZzN0ZE51NmRyclk2aHZUUEVTRmhTTnU5NlRNNWVPMDlCY1M0QlBDRE9TRnZkcitZVHJLR3pkNVZBV1lnajd4d1g0VzZaOU9kUUQzbHZ0MU9OSkNDRTZWZFFJeit5QUg4MkNKU1A2OTE0dnZ2Z2lQM25oOWY2OVNUdEdrd0dOV3RzbmlYTUdrcXpjazFpdEZrWkhUK3cyQUFaN3Q4V0wrV2NZR1pGNFMxMWRlNnY5bEJHRHpjLy85aUl2dmZRU2dZR0JCQVVGb1JsQ21ZVHU5ck4ycCtvYWE5QnFkSjJPaFc3djVtbEpocnFoWEVjSE8ybnBGTU9TMVFhYkw3ZXRieHdqQWFjUVF2UVVrQTFXU1hGVGUzMnNTcW5xTVJQb25SZ3VMLytpZjdXZkhxYzdVdC9FUUNHanljV3dkS2dJcWxyc3k1NGFXSEY3ZVRPRUVFSUlJWVFRUFpDZ1V3eExXOXExY3E2S0E0MDhDVUlJSVlRUVF2UUxlZFVXdzg2MVJqaGIyYlorZjRMcnlpS0VFTjJKaTVZL1VHTGdpQXlMQm9abWwwMTUxb2FHb1Z4SEJ6c0pPc1d3ODltbHR1VnBvUkRjL1JoOElZUndtUlpETTZWVlJhNHVoaENVVkJiUWFteHhkVEg2alR4cmc5OVFyNk9EblFTZFlsaHB0Y0NldkxiMU5iYzIvWnNRUXR4VmtSRVJsRlVWdXJvWVFsQmFWVWhBZ0Q4S2hRS1ZTalhrV3BMa1dSdjhobm9kSGV3azZCVER5cjU4Ky95Y0FMNDZtQjN1MnZJSUlVUjNwcytjeHRXeUxGY1hRd2l1Rko5bFpId2NTcVVTalVZejVGN281VmtiL0laNkhSM3NKT2dVdzByN3JyWHJFa0FwZjQrRUVBUFkrUEhqY2ZmUmtKSzF6OVZGRWNQWXNjdzlLSFJtb3FLaVVLdlZhTFZhbE1xaDlRb3B6OXJnTmh6cTZHQW52dzB4YkZ5c2h2eDYrN0pTQWZmRnViWThRZ2pSRzQ4OS9pakZOWmRKT1p2czZxS0lZZWg0NWg2S3F5OHhkOTRjMUdvMW5wNmVhRFFhVnhlclg4aXpOamdOcHpvNm1LbGRYUUFoN3BadFY5cVc1MFdBbjk1MVpSRkNpTjVRS0JTbzFXcWVmZjRKM252M0F6WWZ5Q1UyTEpIUWdDakNBa2U0dW5oaWlDcXBMS0MwcXBBcnhlZFE2c3pNWHpRYmxVcUZoNGNIdnI2K3FOWHFJZGQxVVo2MXdXVTQxdEhCVG9KT01TdzBtU0E1djIxOWJienJ5aUtFRUxkQ3FWU2kwK25ZK01oRHBLV2xjU0U3Z3hOWnU5QnAzU2txeWV2NUFrTGNnc2l3R0ZxTnpRUUdCaEEzT3RiUlhkSE56UTEvZjM5ME90MlE3YllvejlyZ01KenI2R0FtUWFjWUZuYm5nY2xxWHc3emdFbkJyaTJQRUVMY0NyVmFqWmVYRjNQbXpDRXBLWW5HeGtiTVpqTldxeFdiemVicTRva2hTS0ZRb0ZRcUhkMFZmWHg4ME92MXFOVkQrOVZSbnJYQlk3alcwY0ZLZml0aVdOamNMb0hRZXBuL1dRZ3hDS25WYXR6ZDNkRnF0Zmo2K21JMEdqR1pURmdzRm5rWkZuM3F4cFFUR28wR3JWYUxScU5CclZZUG05WWplZFlHdnVGZVJ3Y2pDVHJGa0hldUVrcWE3TXNhSmR3YjY5cnlDQ0hFN2JveEZZQmFyVWF2MTJPejJlUWxXUFFMaFVMUjRiL2hSSjYxZ1crNDE5SEJSb0pPTWVUdHZOcTJ2REFLUENTaG1SQmlFSk9YS3lIdURubldoT2c3MGdZdGhqU1RGUTRVdEsydmtHbFNoQkJDQ0NHRXVLc2s2QlJEMnI0Q2FMWFlsNFBkWVdLUWE4c2poQkJDQ0NIRWNDTkJweGpTMm5ldFhTV3RuRUlJSVlRUVF0eDFFblNLSWF1c0djNVd0SzJ2bEtCVENDR0VFRUtJdTA2Q1RqRmtmWG1sYlhsS0NBVG9YVmNXSVlRUVFnZ2hoaXNKT3NXUVpNTzVhKzFLbVNaRkNDR0VFRUlJbDVDZ1V3eEpKMHVodXRXKzdLR0IrWkd1TFk4UVFnZ2hoQkREbFFTZFlraHEzOHE1SkJyVVV0T0ZFRUlJSVlSd0NiV3JDeUJFWDJzeXdlR2l0dlY3WTF4WEZpR0U2RXVabVpta3AyVlFWRmlJbTk2REszbVhYRjBrTVVERVJTZlFZbWdtS2lxU2FkT25NbTdjT0JRS0JRcUZ3dFZGdTZ2a0dSbCtwTzRQRGhKMGlpRW5PUjhzTnZ0eXBDZU05bmR0ZVlRUW9pKzgrL1o3dE5SYkdSRTBta2x6bGhJYUlPTUdoTFBTcWlMS3FnbzVrcHhHUnZwcEhudmlFZFJxTlVybDhPanVJOC9JOERYYzYvNWdvTERaYkRaWEYwS0l2dlROdlhDaDJyNzg5WW53OEdqWGxrY0lNYlFVTmNJek8rQkhzMkRKaUx0eno5ZGZmWU13MzNpbUp5NjhPemNVZzE3SzJXU3UxZWJ3ekF0UG9OZnJVYWxVcmk1U3Y1Sm5STnd3M09yK1lDSGh2eGhTU3ByYUFrNkE1ZEsxVmdneHlMMzc5bnVFK2NqTHRMZzFNOGN2SWN3dm52ZmYzVVJqWXlNV2k4WFZSZW8zOG95STlvWlQzUjlNSk9nVVE4cmUvTGJsaWNIZ3EzTmRXWVFRNGs1bFptYlNYR2RsZXBLOFRJdGJOMnZjRW94TmtKYVdoc0Znd0dxMXVycElmVTZlRWRHWjRWRDNCeHNKT3NXUXNydGQxdHFsMGE0cmh4QkM5SVgwMUF5aWcwZTV1aGhpRUlzTFR5VDczQVhxNit1SFpJdVBQQ09pSzBPOTdnODJFblNLSWVOeWpiMTdMWUJLQVF1alhGc2VJWVM0VTRWRmhZUUV5Qjh6Y2Z0Q0E2S29xS2lnb2FFQnM5bk1VRXZsSWMrSTZNcFFyL3VEalFTZFlzaElMbWhibmgwT2JwS2JXUWd4eUxucDNDVURwN2dqWVlFajBHbjFtRXdtakViamtIdnhsbWRFZEdXbzEvM0JSb0pPTVNUWWdMMTViZXRMcEd1dEVHSUl5TTIvN09vaWlDR2dxQ1FmaThXQzBXZ2NjbVBiNUJrUjNSbktkWCt3a2FCVERBbG55cUhXWUYvV3ErMHRuVUlJSWU2K3N1cGlEcHpjNXRTcWNPRGtObktMenpzZFYxcFp5RjgyL3dLRHNiWExhMTB0dmtCeTZ1Y2RqbWt4TkxQcitDYzBOdGZmVmhrTnhsYisvT2wva0o1OXNNZGpiVFliT1lWWnQzVWY0SlpmZEk5bjd1WFg3MzMvdHUvWEZadk5KbDBNZTNBaDd6Uy9ldXZidEJwYm5MYm5GR2J4cTdlK1RWTkxnNHRLMXVidlgvdzM2ZWNQOWZyNDV0YW1EdHVLeS9QNCt4Zi9UV2xsWWJmblN0MFhmVWs2SUlvaElibGQxdHFGVWFDV3IxT0VFTU9jd2RqSzhiTjd1SEQxRkxXTlZhaFZHc0tEb2xrd1pRMFJ3ZjAzbjFSeTZ1ZW9sQ3FNSnZzM2dUcXRudnlTUzNpNit4QVpISWZGWXNaTjcwRlpkUkdOelhYb3RQb3VyNVYrL2hDbGxRVXNubjYvMDNhMVNzM0YvTk0wTnRmeHdKTG5iN21NVnB1Vmlwb1NHbHQ2RGxvdkY1emxvOTJ2TVNGaEZxdm1Qb3BXbytOeXdUa2FXK293bWd5WXpNYnIvemZRWW1pbXVhV0JwdFlHbWxvYWFHNXRZTmI0WlN5ZXZvNnF1bkl1RjV6dDlCNCtudjZNalowTWdObGljdnpzeE4xbHRWa3htVHQydzdSYUxaMXV2OW1tbmErU1g5TDdsbGQzdlNjdlAvckxXeXFqMldwbTU5R1AySDM4NHc3N25yN3YrMDdQOXVYQ2MzeVcvRGNXVGwzTGpLUkZLSlgybDZNV1F4UEZGWG1Zek1adTd5VjFYL1FsQ1RyRm9HZTJ3djUyWDlaSjExb2hoSUR5bW11a1pSMWdiT3hreHNYUG9LNmhpc3ljRk43YStncFAzL2M5b2tKSDl2azl6K1dra1hmdEl2Lzg4SDl3TUdNN1pvdUpWWE1mZGV3L2ZmRVlPVVZaUExiaW0xeXJ5Q2ZFdit1eGVBWmpLem1GNTFndzVUNnljMDlpc1Rwbm40d09HMFZ1OFhuT1hEcU9RdUg4VFdORVVBd0J2aUY5OHBsR1JVL2dnU1V2c1BYZ094U1hYK1dSNVM5eDhzSWhjb3V5VWF1MWFOVTZOR290TmZVVitIajZFeFk0QW05UFA5eDBIbmk0ZVJFV2FQOUhxYWErZ3JTcy9aM2VJeW8wM3ZIaWJiUFpITUZCWDVPV25qWkZaYmtkV2d6ckcrMFRmWDkxOUVPVVNwVmplME56TFFBN2ovOER0VXJqMk82bTgrRGUyUTg1MWsxbUk3NWVBY3lac0x6SCsyZm1wSFJvYVV3L2Y4Z3BtRnc2NHdGbWpGdlU0ZHpGMCs5bjhwaDVIYmJyTk01ZjRJeU1TR1RPaE9Yc1RmbU1zemtwckZ2d0RNSCtiVjNCRkQzVU02bjdvaTlKMENrR3ZaUVNhRFhibDMxMU1Dbll0ZVVSUW9pQklOQTNsRzgvOGw5T0xZa0pJOGJ6MGU3WFNNM2EzK2RCWjFWZE9WOGUrWUNGVTlmZzQrbmY0L0Y1SlJmeGNQTW00OElSeDdZSkNiTlFxK3l2Sm1jdUhVZXBVREpsN0h6ZTJ2cEtweTBnU29XU0F5ZTNkZGkrY05yYVBnczZBWkxpcGhMZ0UwSnk2bWJjM2J4NFpQbExIWTc1emZzL0lHbmtkQlpQWDlmcE5lS2prdmpXSTcvb2RKL1pZdVpDM21rQUttdExzRnF0anZVYnZOeDkrN1dGZXJpeDJxeVlMU2FuYlRlKzJMQll6Vmh0YlYxRExSYXowLy9iam5kZUIvQjA5MkhpcU5rOTNyKzRJcTlEMEdtMVdBajBEZU8rK1UrdzYvakhXRzFXam1mdTRWREdsNDVqakdZREIycTNjZmpVamc3WFRJeWJ5cHA3bm5Tc0s1Vks3cG15bWxFakp2RHB2ci94dDgvL2kvV0x2b1phcmJYdlYvUWM0RW5kRjMxRmdrNHg2TFh2V3JzMEJoU3VLNG9RUWd3WWJqcjNEdHVpUXVNQk1GbTY3MVozcTVwYkcvbHc1NnVNakV4azlvUmxQUjVmMzFoRFJVMEpyWVptRHAvYVFVTlRMVzU2RDVMaXBxRldxYkhaYktSbEgyREsyUG5vdFc1ODQ4R2YzbEg1MHJNUGNxa2drdzJMbjBldmRldXd2NnF1bkM4UHY4K3FlWThSNkJ2cXRNOW1zNkZRS0FnTmlPVHhsZCsrbzNKMHBkWFF6TWQ3WG5mYWR2TjZVdHkwMitwS0xEbzNJalNlRWRlZmh4dXlyMlpRV0hhRisrWS82ZlQ4WE1yUHBLQTBoOVh6SHNmVDNidGZ5NlhUNmdrUGlrWjN2WjZhTFNhaXcwZXg5cDZuQUVnNXR3ODNuUWR4RVdNeEdGdXcycXdFK1lYeDVaRk5hSzRIa3dENUpaZUpDaG1KVXFra05EQ0tyNi8vTWZ2U3ZpQXlaQ1RGNWZaSnpYc0tPcVh1aTc0a1FhY1kxQXdXT0ZyY3RyNUlwdW9TUW9ndWxWVFl2NldMREk3cjArczJ0VFRncHZOZzNjSm5LU3EvU3RhVk5CUUtCZW5aQnpsNS9oQTJtNDJDMGh3QVJrWW1jVFluRllBblYvOC9BbjFEK2MzN1ArRFJlNy9wYUpYTnpFbWhxcTRNSDQrMkZ0UC9mZmQ3V0swOVQvQytZczRqVEJ3MXkybmJ5UXVIc1ZtdG5RYWNBQjV1WHBSVkY3RS9iUXNQTGZzbnA4LzE5clpmTXkxeEFUT1NGcUZRS0NpdnZrWlJlVzZIYTVqTkprcXJDcDFhYm05SUdERWVMM2VmTHN2czZlN05qNTU5RllERHA3N2t6S1hqZkhOalc4dlErenQraDBvbHIyejl6ZGN6Z01tajV6cDFvUVh3OXZTM3Q4S3JOVjJjMmI5eWk4N3oyaWMvdzJJeFl6SWJVU3BWcEdidFE2ZDFJelFnaWprVGxtT3hta2thT1IyQStxWmFQdmpxRHdUNGhyQjYzdU5FQnNlaTFlaFlNV2NqQUVYWFczRzdxMU5TOTBWZms5K2lHTlNPWHdQTDlXNzZRVzR3dXVjZVhVSUlNV3dZVFFhYVdocG9NVFJSVkpiTDRkTTdpQWtieFl5a2p1UEU3a1NRWHhpUHJmdzJHcldHL1dsZm9OSG9XRFgzTWNiSHozUTZycUEwaC9xbUdrNWRPZ3BBUzJzVFZxdVY1dFpHUEsrL21Kck1KZzUyMG1YMmdTVXZRQy9HWlFYNmhUbXRsMVlXVWxaVnhMMnpIKzd5SEwzV2pWbmpsN0kvZlN2RjVYbU9ybndxbFpxSW9CaDJIZitZN055VHJGLzBOUXBLTDdNbjViTU8xekNaamVRV1paTmZjcW5EUGordlFQS3ZkZHplWGxoUU5BRSt3VmlzRnRRcURacDJBWTdWYWtIVmJveWg2QnV0eGhiS3E0dWR0azBjTlp1U3l2d094MDRaTTgvcDJNamd1SDRiZjNpemtaR0pQTGowNjZpVUtyWWNmSWZtMWtiV0xYZ0d0VXFOeFdMbXdNbHRORFhYRXhWaS96TEoyOE9YNSsvL0VWc1B2Y05iVzE5aFJ0SmlGaysvMzFHbmJpUVFhdDh5ZWpPcCs2S3ZTZEFwQnJWRDdZWkRMQnJodW5JSUljUkFkUDVxQmxzT3Z1TllUNHFieG9vNUc5RnFkSDErTHplZE83bkY1OGt2dmN3L2JmaDMzSFR1Vk5XV09oMFQ3QmVPdDRjdktlZVNDZllMcDdtMWtickdhcFFLSlo1dTltNkxoMDk5aWNWaXhsM3Y2WFJ1WE1TWTJ5cFhXdllCMUNwMWh3RDRadE9URm5Ic3pHNzJwWDNCazZ1L0E5aUQwZnNYUGN2SXFDUzJIMzZmaytjUHNXVEdlcVlsTHVody9tL2Uvd0dUUjgvcmRGeGJxN0dGLy92Z1g0SHIwemRZVEtoVmFxY0VTTXRuUFVTQVR6Qk5MUTBkUHJ2WmFwYldubjV3clR5UDk3LzYvVzJkKzI5Zit5UEtUbVllTkJoYkhLMzYzV25xUmVaa3VKRmNSK1VJdkNhTm1zUEhlMTduMSs5OXozR01wNXMzNnhkOXplbThZUDl3dnJiMlh6bHkraXNPWlh4SmFWVUJUOTluUCtkRzBObmQzd0dwKzZLdnlXOVJERm9HQzV3b2FWdGZJRjFyaFJEQ1NVejRhQjVlOWlMTnJZMVUxSlNRZWZrRXIzM3lNeDVlOWlMUllRbDllaStUMmNqT1kvOGdQQ2lHWVA5d3lxcUwrY2VlUDNjNGJ1MDlUL0hFeXBlNWV1MENEYzIxYURSYS9IMkNVU3FWR0UwR2pwM1p6UU5MWG1EM2lVK2N6dnVmdDcvamxOeWxLNnZtUHVwSTVOSmlhT1pzVGlwallpYmpydmZvOWp5OTFvMFo0eFp6K05RTzhrb3VFUk0yeXJGdmZQd013b05pOFBNSzdNMlBvdE5yLytqWlB3RDI4WUVmN1g2TkY5Yi9tS0NiV21VQkdwdnI4TGhwM0tEMWVndVE2RnN4NGFQNTRUUE9RZWZiMjM2TnYwK3dZd3pselU2ZVA4eSt0TThkQ2E5dWRxMGluN2UzL2JwWDkzZlRkVjhud1Q2bVU2bFFVbFZiaHNsc1JLZlI4K1NxNzlpbmNNR0dBb1dqeGJLK3NRWnZUei9IdVRjU0NjVkdqSFZLbW5SakhsS051dWN2bjZUdWk3NGlRYWNZdEZKS3dIaDllSTkwclJWQ2lJNThQUDJkTXNuT0hyK1V2MnorQlovdmY1TnZQL0pmZmRvOWNOZnhqNm1zTFNVcXhKNFZOOFEvd3ZHeTJabmFoaXJ5U3k1aE5Ca2NVNmRvTlRxV3pOakEyTmpKSFlMT3gxWjhDeHM5ZDYvMTkyNUxZWjZXZFFDenhjVDB4SVc5K2d3emtoWnhQSE0zaDA1dUorYSs3enJ0Qy9CcHU2N1JaS0Myb2NwcHY3MmJjQVBsMWRjYzIxUktWWWNzdXFjdkhTTW1iSlRqcGR0cXRUcjlIdW9hcXpza3VMRll6RjBHT2VMMktaVkt0RXJud0V1aFVLQlNxcnBzQmJUYUxHZzFYYzh0R3gyV3dFTkwvNm5ML1Rja3AzN2VJVXRyWjB4bUUxcU5qcjJwbTZtODNuT2d1YldSRmtNVC9qN0JLTnFsVDB5TW04cU1wRVVVbGwzcDlGbzM3bmRqYlBlVm9xeE9qOU5wOU1TMjYxa2dkVi8wQmZrdGlrR3JmZGZhaGRLMVZnamhJbm4xc09VeVhLcUJpOVY5ZDEybEF2bzIzUTk0ZS9xUk1HSThtWmRQVUZOZjBXZlRpdVJkdThTcGkwY1pOV0lDTFlZbXgvWXpsMDg0amNQMDhRd2dKdHplZ2hnV0ZNM2gwenN3bUZvWkdaWGtPR2IyaEtXZDNpTXNLTHBYYyszZGVFRTFtWTJrbkVzbUpteFVyNmVIOFhEell1S29PWnc4ZjRpQzBoeW5GK0RQa3Q4Z1BpcUppYU5tVTFTVzIybTN6SXdMUjV5U3FmaDQrdlB5bzc5MHJEYzIxM01wUDVNSGwzNGRxOVhLRzEvOGlobEppNWcwZWc1Z1Q5NVNWVmZHclBIT1B3T2p5WERIclQxMUJ0aVJCYWtOMEdnQjZ4Q1l0ckEvbnBHZXRCcWFPODBNZllOU3FlclFSYlF6dmUweWFqUzFvdGU1czJyZVl4U1VYT2JVeGFNVWwxOGwyRCtjcDFaL0Y0VkNRVk5MQTN0T2ZNcUUrSm1VVlJYeCtmNDN1NzJteVd4RW9WQjBlVnlBVHdoZjMvQmp4L3Bnci90aVlKQ2dVd3hLWmlzY2EvdENUYnJXQ2lGY1l0TjVlUE9zZlRreEFEYU9BVzBmNWJ4UUFNZVMrK1phN2RsdWRGRlY5TjBFVTc1ZUFTeWRzUUdWVWsxV2JycGorOWFENytEajZZOU82NGJCMkVKNFVJd2o2QXdOaU1SbXMzR2xLSXZsc3g3cThSNXZiWDJGa3NxQ0hvOTcvdjRmRVI0VXpmSE12YlFZbXBnL2VkVXRmWlpaNDVadzh2d2hEbVY4eVJPclhnYnNDWSt5cjU1RXE5RTV6Y0g0OWZVL2RpUkF1bG5LdVdUT1hVbHoycGFhdFI4ZlQzOUdSMDlFb1ZBUTZCdEthdForeDR2M2xhSnNBT0lpeGpxZFp6UWJ1azM2MGh0Nk5Vd01oaEZoWUZiUWl6YmpnYSsvbnBIdU5MYzJvdThtNkx4VEJtTXJoV1c1R0s1M2dhMnVMeWM2YkJSLytQRGY4UFVLWk9hNEpZd0lUZUNyWXg5eThzSmgzTFR1N0VuNWxERXhrL0h5OENYQU42VGJIZ2JWOVJYODZlT2ZNQ05wVWJmSnRXNFlDblZmREF3U2RJcEI2ZWF1dFdPa2E2MFE0aTQ3V0FqSGltRnBOTHc0Q1h6N1BqY1B4KzdnM01LeVhFYzJ5eHVxYXN1NG1IOEdmKzhncHk1emQ4clhLNERaRTVhUmVtNi9ZNXZOWnNObXM3Rnl6cU1rakJoSDl0VU1zbk5QVWxGVHdySE0zYXhiOERUUllhTW9yeTdHejd0MzQ4VW1KTXhpM3FRVm5lNnJhNnptZzYvc0w5c21zNUVUWi9jUUVSVGoxRTJ3TndKOFEwZ1lNWjdpOHFzMHRUVGc0ZVpGVGxFV05wdU5zYkZUbkk1MTAzdDJPVy9qemQwelcxcWJTRDkva0NYVDE2TzRIdkRQU0ZyRW0xdGZvYkQwQ2xHaEk4bktUY2ZmTzZqRHo4TmtOdDd4aTdkT0JSTURJU2dJTkVPbzRlaE9ucEhiVVZwVjZOUmx2YStWVnhmejBhNC9BYUJXYWFpcUxXUHV4QlZNVDF4SVNXVUIrOUsrd004cmtQc1hQc3NYQjk0aVBEQWFoVUxKa2hrYm5MSytkcWJWMk1MbWZXOWdzOW5JSzduRWxhSnNSa1ltZG52T1VLajdZbUNRb0ZNTVN1MjcxaTZRcnJWQ0NCYzRWZ3diUnNGTGsxeGRrczd0Uy91Y2x0WW1Fa2FNUjY5enA3cXUzREUvT2huUmh3QUFJQUJKUkVGVTVwcDJTVkpNWmhPN1QzekN2RWtyK3ZSbHVxRzVEc0RSMWRCaU1WTlNrYzhiWC95S0NRbXpLS3N1Smp2M0pGYXJoWkxLQXNJQ2UvNWo3cVp6SjlBM3ROTjk3Yk5oYXRSYW5sbnpBMGVXemx1MWV1NWp1T2s5SFMveEYvUFBvTmU1MzNJQWU0UFpZdWJqdmE5anNaalI2OXpKdUhDRXh1WjZHbHZxVUNsVnBHVHRRNkZVY3JuZ3JHTXV4UnRNWmhNMm02M2JjWVNpZjlUVVY1SnlMaGwzdlJmdWVnOEt5NjVRVWxuQTVESHordTJlVWFFakhWbG15NnFMYVd5cHA3eTZtTzJIM3lmUU41U2xNeCtncWFXZUErbGIwV24wTEpteGdVc0ZtZXhOK1l5VmN4L3A4cnJYS3ZMNTRzQmIxTlJYc0d6bUExek1QOE1IWC8yQkVhSHhMSnEycnN2RVlsTDNSVitSb0ZNTU9qZDNyYjBuMG5WbEVVSU1VemJ3MHNKejQxMWRrSzdOR3IrVWxMUEpuTDUwakpiV0pqemN2QmdiTzVsNWsxWTZaWTVzYVczazZyVUxYTWc3eGNibEx4RVpITnNuOTcrUWR3cU5Xa3V3ZndRQXhlVlhhV2l1WS9YOHg0bUxHTXM3MjMvRHVKSFQwV24xZkhIZ0xaNVo4NE51eDhyZHFtRC84QzczM1FoR2xZck9FeW0xendCcU1MWnlLVCtUcEpIVGJudStRTFZLVGF1eEJaUFp5TFpENytMbDdvdVh1dytlN2o3RVJTWlNXSGFGdW9ZcXZOeDltREptdnRPNWpkZUQ5LzdzMGlrNjU2YjM0R3hPS2lhekFhdlZpcWU3RDNNbjNzdlVtMzVIN1RVMTE1TjlOYVBIYTljMlZIYllObUhVTE1iRVRuYXNuNythUVdoQUZFa2pweE1mTlk3YWhrb09uL29TczluRXh1VXZzZXY0eDFUWGwzUFBsTlc4L3VuUFVTcFZMSm14M2lueFRtbFZFY2N6ZDNQdVNob2VlaThlWGZGTjRpTEdNbnZDTWk3bW4yRnZ5bWJlMmY0YjRxUEdzV3ptQTA1L0c2VHVpNzRrUWFjWWROSktvY1ZzWC9iVjJjZFJDU0hFM1dRRDR2M3RYUllIcXRIUkV4a2RQYkhINDd3OS9YaHU3Yit5YWRjZmVYZjdiOW00L0JzOWRybnJTVlZkT2Z2U3ZtRG11Q1dPMXNKWjQ1Y3lMbjRHN25wUDN0cjZDdTU2VDFiT2ZSU3djYVVvbS9lKy9EK2VYZnN2M1hZUlRNczY0SlNzcEwyZWtnenRTZm5NMFZYdlJuWlAzMTVNQTVHVm00N1pZaUl4Ym1xSGZYLzYrQ2VPN29JM3Mxb3RUbVBlbmx6MUhSUUtaWWZBMm1RMjhkWFJEemw5NlJqckZqeURXcVhtL05WVFZOU1U0S1p6NS96VkRCUUtCYUVCa3J6Z2J0TnIzZmpCVTcrNXBYTXFha3ZZY3VEdEhvK3pXTXpvdEc0ZDdxZS92cTI1dFpHMHJQM01tN1NTaytjUGN1cmlVVHowWGt3Y05adkV1S2tZaksxVTFwYmdwdk5BcjNYam1UWGY1NE92L3NEazBYUFJhblJjekQvRHVaeFVpaXZ5VUtzMFRFOWN5TUpwYXgzWEIvdmZpSVNvOGFSbEgrQkErbFplLyt6blRCNDlsNFZUMStMcDdpMTFYL1FwQ1RyRm9OTythKzJTYU5lVlF3Z3hQRFVZN1RsNFFudWVZbS9RY05ONzhNVEtsM2wveCsrNFhIRDJqb05PZis4ZzdwMzFzRlBpRVYrdkFIeTlBc2k4bklLYnpvUEhWNzdzQ0RBZlgvbHQ5cVI4MXVPWXRORXhrNWc1Ym5Hbit4cWFhdmxzM3h0ZG5sdmJVTVg1NnkxUUdyV1djU09ua3pSeVdvK2ZSYTl6Sno0cWlkandqdDBMVjg1OXBNdTVGck56VHpwTlhkRlZSdFA2cGhveUw1OWdSdElpSm82YTVTanJnWk5iQWZ2MEZjdG5QWVMzaDIrUFpSV3VGeE0rbWlkWGZhZkg0M1ljL1pDc0srbGQ3cStxSzBlajFqSmx6SHl1WHJ2QXlNZ2tvc01TMkplMmhkOS8rRytvVldwR1JpYVJNTUxlM2NMWEs0Qi9ldURmYVd5dTQ3VlBmb2JaWXNMUEs1QUZVKzVqZXRMQ0x1dWZVcWxrNXJqRkpNVk5ZL2VKVHpoejZUZ3praGJqNmU0dGRWLzBLWVd0Ti9uSGhSZ2diTUM2emRCOHZhWHp0NHRnUXBCTGl5U0VHR2JTeStDSEIyRk5QTHc4cGVmajc4U0xMNzdJVDE1NHZYOXYwbzdSWk04VTJWVUxSbCt4V0MyMzNWM3ZUdDA4TitCQWtGdDBucGp3MFIzSzFWYy9wNS8vN1VWZWV1a2xBZ01EQ1FvS1FqT0VNZ25kN1dma2JtcHViZXpWOUNzM3UxeDREbmVkSnhIQk1iZDhibjFqalZQMzh2NG1kWC80a0paT01haWNyV2dMT04zVk1GNENUaUdFNkRNM1o1M3NMNjRLT0lFQkYzQUN4RVdPN1hTN0szOU93dlZ1SitBRVNJZ2FkOXYzdkpzQkowamRIMDRHM2w5ZUlicHhyTGh0ZVc2RWZZNHVJWVFRUWdnaHhNQWxRYWNZVkE0WHRTM1BpWEJkT1lRUVFnZ2hoQkM5STBHbkdEVHk2NkdzMmI2c1ZzS01zTzZQRjBLSXdTNHV1dk81ODRTNEZaRmg5cXg3L1QxVzF4WGtHUkhkR2NwMWY3Q1JvRk1NR3NmYnpjMDVKV1JnVDFVZ2hCQjlvY1hRVEdsVlVjOEhDdEdGa3NvQ1dvMHRyaTVHdjVGblJIUmxxTmY5d1VhQ1RqRm90Qi9QT2Fmck9iK0ZFR0xJaUl5SW9LeXFzT2NEaGVoQ2FWVWhBUUgrS0JRS1ZDclZrR3Z4a1dkRWRHV28xLzNCUm9KT01TalVHeUc3cW0zOUhwa25XQWd4REV5Zk9ZMnJaVm11TG9ZWXhLNFVuMlZrZkJ4S3BSS05SalBrWHJ6bEdSRmRHZXAxZjdDUm9GTU1Da2ZidFhLTzlnZHZyZXZLSW9RUWQ4djQ4ZU54OTlHUWtyWFAxVVVSZzlDeHpEMG9kR2Fpb3FKUXE5Vm90ZG9CT1dYTW5aQm5SSFJtT05UOXdVWisrbUpRdUhtcUZDR0VHQzRlZS94Umltc3VrM0kyMmRWRkVZUEk4Y3c5RkZkZll1NjhPYWpWYWp3OVBkRm9OSzR1VnIrUVowUzBONXpxL21DaXNObHNObGNYUW9qdW1LeXdaak9ZcmZiMXY5MExzVDZ1TFpNUVl2aEtMNE1mSG9RMThmRHlsUDYvbjlWcXBhV2xoZmZlL1FCenM0TFlzRVJDQTZJSUN4elIvemNYZzBwSlpRR2xWWVZjS1Q2SFVtZG16cnpacUZRcXZMMjlDUTRPeHMzTmJVaTI5c2d6SXJxcSsxNWVYb1NFaEF6WnVqK1lxRjFkQUNGNmtsN2FGbkNHdUV2QUtZUVlYcFJLSlRxZGpvMlBQRVJhV2hvWHNqTTRrYlVMbmRhZG9wSThWeGRQREJDUllURzBHcHNKREF3Z2JuU3NvMXVobTVzYi92Nys2UFg2SWZ2U0xjL0k4TlpUM2RmcGRFTzI3ZzhtRW5TS0FhOTkxOXA1a2E0cmh4QkN1SXBhcmNiTHk0czVjK2FRbEpSRVkyTWpack1acTlXS2RGZ1M3U2tVQ3BSS3BhTmJvWStQRDI1dWJxaFVRM3VlTVhsR1JHZDFYNi9YbzFaTHVETVF5RzlCREdnMm5KTUl5VlFwUW9qaFNxMVc0Kzd1amxhcnhkZlhGNlBSaU1sa3dtS3h5RXUxQUhCTURhSFJhTkJxdFdnMEd0UnE5YkJwNVpGblpQZ2E3blYvTUpDZ1V3eG81NnZzMDZVQXVLdGhmSkJyeXlPRUVLNTBJL1cvV3ExR3I5ZGpzOW5rWlZvNFVTZ1VIZjRiVHVRWkdiNkdlOTBmNkNUb0ZBUGE4V3R0eTNNaVFDbC9QNFFRdzV5OFRBblJQWGxHaEJoNHBNMVpER2p0eDNQT2thbFNoQkJDQ0NHRUdIUWs2QlFEVm1rVDVOZmJsOVZLbUJubTJ2SUlJWVFRUWdnaGJwMEVuV0xBT3RLdWxYTnlNT2lHZHVJOUlZUVFRZ2doaGlRSk9zV0FsVnJTdGl5dG5FSUlJWVFRUWd4T0VuU0tBY2xraGJNVmJldlRKT2dVUWdnaGhCQmlVSktnVXd4SXA4dnRnU2RBb0J0RWVycTJQRUlJSVlRUVFvamJJMEduR0pEU1M5dVdaNFc3cmh4Q0NDR0VFRUtJT3lOQnB4aVEyZ2VkVTBOY1Z3NGhoQkJDQ0NIRW5WRzd1Z0JDM0t6VzBEWlZDc0QwVU5lVlJRZ2hCcExNekV6UzB6SW9LaXpFVGUvQmxieExyaTZTR0dMaW9oTm9NVFFURlJYSnRPbFRHVGR1SEFxRkFvVkM0ZXFpM1ZYeXJBMU5VcjlkUjRKT01lQ2t0TXRhbXhnQWVxbWxRZ2pCdTIrL1IwdTlsUkZCbzVrMFp5bWhBWkd1THBJWW9rcXJpaWlyS3VSSWNob1o2YWQ1N0lsSFVLdlZLSlhEbzRPY1BHdEQyM0N2MzY2aXNObHNObGNYUW9qMi91c0U3Qyt3THorZEJFOG11Ylk4UWdqUlhub1ovUEFnckltSGw2ZmNuWHUrL3VvYmhQbkdNejF4NGQyNW9SRFhwWnhONWxwdERzKzg4QVI2dlI2VmFtaFBtaTNQMnZBeTNPcTNLMGxJTHdhYzl2TnpUcFd1dFVLSVllN2R0OThqekVkZWdvVnJ6QnkvaERDL2VONS9keE9OalkxWUxCWlhGNm5meUxNMi9BeW4rdTFxRW5TS0FlVnlEVFNaN01zZUdoZ2I0TnJ5Q0NHRUsyVm1adEpjWjJWNmtyd0VDOWVaTlc0SnhpWklTMHZEWURCZ3RWcGRYYVErSjgvYThEVWM2dmRBSUVHbkdGQnV6bG9ydzdxRkVNTlplbW9HMGNHalhGME1JWWdMVHlUNzNBWHE2K3VIWkd1UVBHdkQyMUN2M3dPQkJKMWlRRWt2YTF1ZUpsMXJoUkREWEdGUklTRUJVYTR1aGhDRUJrUlJVVkZCUTBNRFpyT1pvWllTUko2MTRXMm8xKytCUUlKT01XQ1lySEMyb20xOWVwanJ5aUtFRUFPQm04NWRNbWVLQVNFc2NBUTZyUjZUeVlUUmFCeHlMK1h5ckExdlE3MStEd1FTZElvQkk2TU1yTmVmOFNndkNISnpiWG1FRU1MVmN2TXZ1N29JTG1XeER2eHVicTUrT2IyYjl5OHF5Y2Rpc1dBMEdvZmN1TGZoL3F5Sm9WMi9Cd0lKT3NXQTBYNDhwM1N0RlVLSTRXMWYyaGU4ditOMzNSN3o1dFpYMkhYODQxdStkbTd4QmY3empXOVFYbjN0ZG9zSHdJNmpIL0xocmovMTZ0aFdZd3QxalRXMy9WK3JzYVhETmJjZGVvOERKN2YxdXJ5TnpmVVlqSzI5UHI0ek5wdE51aDkySXl2M0pILzQ2TWQzWExjR3VwUG5EL09ydDc1TlMydFR2MXgvKytIMytYalA2NTNXczZxNmN2NnkrUmVVVmhiMitYMmxmdmNmdGFzTElNUU5KeVhvRkVLSWZtTzJtUG56SnoranBxR1NGeC80Q2NIKzRYMStqejkrL0JNYW1tcHYrVHd2RDErKytmRFBuYlpGQnNkeDVQUk9yaFJsTXpJeXNkUHpUR1lqWnJQcDFndHFzL1hKUzJWWTRBalNzdytTVTVoRmZGVDNrMG9mUExtTmxIUDdidnRlTThjdDV0N1pEenR0aXdrZnpZNGptNWd6WVRrNnJkNnhQYWN3aTZ2WExtQXd0dEJxYktHK3FZYkttaEphalMzTW43eUtSZFBXM25ZNVJOZE1aaFBKcVp2UnFMVlUxNWRUWFYvZXEvTjBXamRpdzBjNzFqZnRmSlg4a3Q2M3ZMcnJQWG41MFY4NjFuKzM2WWMwTk5mMXZ1QTNXVGgxTGZNbnIrejJHSXZGak1sc3hFYnZucVBjNGd1a25FdW1yS3FRNXRZbWZEejltWkF3azFuamw2RlJhNXlPUFplVFJzYUZJMHdkTTUrTCtXZWM5a1dGak9SNDVtNmFtdXVwYmF5aXRySEthWDlrY0J5ZTd0NjlLcE80dXlUb0ZBTkNSUXNVTk5pWGxRcVlFdUxhOGdnaHhGQ1RlbTRmTlEyVi9Yb1BzOW5JK1BnWnhFZU42L1U1T1lYbnlDazgxMkY3d29qeEJQdUZrNTU5c011ZzgyNDRlbm9YaDA1OTJlbStHNEhyUjd2K2hFclYrU3ZWb21scm1UVitLZk1ucjJibXVDVmQzdWNQSC8yWTViTWVZa3pNcEU3M2F6WDJvUEl2bi8wblZYVnRXZmNzVmd1L2VmLzdqdlhWODU2Z3RLcUFjMWZTaUE1TndFM3ZTWkJ2R0JNVFp1UHQ2VWVnejUxL3F5dXRRSjFMVHQxTVhXTTFhcFdHei9lLzJldnpRZ0lpaVYzN0w0NTFrOW1JcjFjQWN5WXM3L0hjekp5VURpMSs2eFkraThWaWR0cFdWVmZHcnVNZkV4WTRna1hUMW5WN3pRQ2ZqaTloRGMxMUZKWmVZWFRNUkZSS1ZZZjloekoyQUhEUGxGV2RYdlBFMlQyWXpTWW1KTXhHcVZSeXBUQ0wvZWxiS1N5OXdtTXJ2OVZXenRveXZqcjJFWDVlZ1pSVUZWQlNWWUNpM1Z3R2lYSFRPSDN4R0dHQkl6aVlzUjIxMHZtNVd6N3JvVHNPT3FWKzl3OEpPc1dBMEw1cjdZUWcwRWpIYnlHRTZEUDFUYlVjUHJVRGQ3MG56YTJOL1hxdllMK0lEb0dUeldaRG9laDhFcXo2eGhxbm9MUGllb3Njd095SnkvSDI4S093TEJjQUgwOS92RDE4bmM2dmFhZ2srMnFHMDdZUXZ3Z0NmRVA0ZE85ZnVkeEpRR3V6MmNkcnZmSEZyem90MTVReDh4eXRpbGFiQllWQ3dmMExuKzMyYzNkbTg3NDNNRjkvK1hmWGU2QldxYmxXbWQ5SmVld3Z1YzJ0RFIxYWJnRENBNlBSYW5RQVBMenNHMXpNUDBPd1h6amVubjZPWTdLdXBCTVZNcEx3NEJoS3F3cUlESTdqd2FWZnYrVXlpOXR6NXRJSlVyUDI4K0RTcjVNWU8rV09yK2ZwN3NQRVViTjdQSzY0SXE5RDBObSsxUlNncGJXSm5jYyt3dDg3aU1kV2ZBc1BOeThBRE1aV0NzcHlTT2pGbDBTcDUvWnhMSE0zTHozMEh3VDRCSGZZYjdHYU9YeHFCNTd1M2t3Wk02L0QvbFZ6SDhQWHEyM3k5UVZUN3VQdlcvNmJuS0lzcW1yTENQQU5vYlNxaUErKytqMkJ2cUU4c2VvN2ZIWDBRK3FiYW5oNDJZdW9WUm91RldSU1dsWEl2TWtybVRScURtOTg4U3ZXM1BNa282TW45bGgrNFhvU2RJb0JvWDNRT1YyNjFnb2hSSi82OHNnSGVMcjdNRFoyTWtkTzcrelhlOVUxVmJQMTRMdXNudjg0S3FXS3h1WjYvckw1UDNsbXpRK2NYbFl2NXA4aDQveGhSdDdVTFhYNzRmY3BMTHZTNmJVWFQ3K2ZlWk5XT0czTExUNVBidkg1VG84em1vMzRlUVV5ZThJeXAvM0ZGWG1rWng5azBiUjF1T3M5blBidFQ5L1NvY3V1U3FsMkJOSXRobWFTVXpjekptYXlVNWZhcjQ1K2hLZTdEOU9URnFMWDJqUGhLUlRPMzZEV05sVHg3dmJmb2xacE9nMTJUNXpkNjlRRjEyYXpZYmFZbkxwRCsza0hVbGlXUS9iVmt6eHozL2RSS3BXVVZCWncrTlFPbHN4WVQxemsyRTUvZHFML25MOTZpdTJIMzJQbXVDV29GQ3JPWERyZXEvTjBXcmN1VzdiN2l0Rms0TVBkZjhKa052TE1taDg0QWs2QXJOeDB0aDkrbnlYVDF6TjMwcjFkWHNOZ2JPWGsrVU9NR3ptOTA0QVRZT0hVTlZUWGxmUGxrUTl3MTN0MitGenRBMDRBaFVKQlZNaElybFhrWXpRYkFFZzVsMHhZNEFnZVdQd0NHcldHWlRNZllOUE9WeW11eUNNcVpDUUhNN1lUR3o2RzViTWVCR0RwakEyY3pENUVRdFI0bEVwcHJSam9KT2dVTG1mRE9laWNLa0duRUVMMG1UT1hUbkM1NEN4UHJmNHVlU1VYKy8xK0hub3ZzcTZrazNJMm1Ua1RsM1BxNGxIYzlaNlVWeGVUbkxxWmg1ZTlDTmdUa2ZoNCtISHprTEJuMS82Z3d6VzdheW1kT21ZK3ErYy8zbVY1dkR4OE83UVltYTRIbGRNUzcwR2oxanJ0TzVhNTIybDkxdmhsVEIyN0FKdk5SdWJsRlBhbWZvYlpiQ0lxWkNSbWl4bUx4WXhHcmNWTjc4R3hNN3M0ZG1ZWDA1TVdNbnZDY243MDdCODZMZFBYTi95WVFOKzJmK3pNRmpPL2ZQT2JyRnY0TEVseFV4M2JLMnRMZWUyVG4zVTRmL1c4eDNsenkvOVFYbDFNa0g4NFd3KzlTMkxjMUE3QnRlaC9OcHVOQXllM01pNStCc3RtUHNEL3Z2dGRWQ28xT28yKzIvT2FXaHZ3OXc3dTE2RFRZR3psZzUxL29LNmhpcWRXZnhjLzcwQ24vVlBHektPeHVZN2t0TStwYTZwbTVaeEhPbjNPVXM0bFl6QzFNbjl5NTExbndSNUVybDN3TkhWTjFXemU5d1pQcnY0dVVTRnhYUjV2czlrb3FTeEFyM04zUEF0cjVqOEp3R3VmL3N4cGJQaEgxNU4xV2EwV3lxcUtPSG4ra05PMS91ZWQ3d0R3blVkL2hkdE5YeUtKZ1VPQ1R1RnlPVFhRZFAxTFpTOHR4UHQyZjd3UVFvamVxYTZ2NEt0akh6SnAxQnhpd2tmZGxhQlRyZEt3Zk5hRGJEbjREa2tqcDNIcTRoSG1URmhPUkZBTW4rOS9rL05YVHhIc0gwRnVVVGJmZVBDblhDbktkanEvMWRqQ2xnTnZzM3pXUTQ2WDVCMUhQNlMrc1pwSFYzeXpUOHBZVVhNTmJ3L2ZEZ0ZuNTU5SHpjWDgweHpLK0pMSzJsTEd4ODlnNmN3SDBHdmQrV2pYbjhndFBzOGp5MTlpNGRRMXpCeTNoT09adXpseE5wbTByQVBNbnJDTU9SUHZSWDNUZU0vcXVuS25LUm5NRnZzL2dvM05kVTVaVDJ0dkdvTjc1dEp4OXFkdkFleGpPVC9hL1Njc1ZndE5MUTAwTnRmeHUwMC9KTUEzbEdDL2NBeW0xaTR6cVBwNkJUaTY2NG83bzFBb2VIemx5M2k1KzFEYlVJWEIxTW9qaTE1aVZQUUVyRllyYjIxOWhWSFJFNWszYVlWVFFQZkozci9TMUZMZmIrWEtMN25NVjBjL3BLNnhtZzFMbnNkc05WTlVmdFdlZk10aXdtdzJZYmFZOEhMM2RZeWROaGhiV0xmZ0dhZFd3K2JXSms2YzNVdFMzRFNuTDBvNm8xRnJlSGpwaS96dGkxL3k4WjQvODl5Nkh6cTFjTlkxMW1BMkc2bHRyQ0xqL0dHdVZlU3hmdEZ6anVmd3huM05aaU9McHExbDNNZ1p2ZnFzcFZXRmJOcjVhcStUR2duWGtLQlR1TnlaaXJibGlVR3VLNGNRUWd3bFpvdVp6NUwvaG9mZXEwUFcwLzZXR0RlVnRPd0R2TGZqZDdTME5qRWhZUlphalk0NUU1ZXorOFFuakFpTkp6NXFIQUcrSVIyQ1RwMUdUMzdwWlhLTHp6UFZlejRBSlpYNUJQbjFUYlpkbTgzR2xlSnNMRllMRlRVbEJQbUZkWHQ4WTBzOU80NXNJdGcvZ3ErdCsxY2lnMk5wYm0zaW85MS9vclN5a0xHeGsvazArYStzbnY4RUV4Tm1zWGo2L1V4UFdzVCt0QzNrRkdWMTJqcjAwZTdYT3IxWFQ5Ty94RWFNeGFmZFMzeHpheU0xOVJWRUJNYzZ0bWxVV3M1ZFNTWHYya1ZlLyt6bm5WMkdKMWErTE4xdys5Q05jY2FsVmZheGxhR0JJd0I3RURWN3dqSytPUEFXSlpYNWpsWitzQ2NMNmk3d054aGJLQ2pONmZIZW5RV3VKck9KemZ2LzdtZ3QvSERuSHgzN2xBb2xHclVXdFZxRFdxVkJwVktqVnFvSkRZamliRTRxWnJPSkRVdWVkeVFMT3BTeEhaUFp5SUtwYTNvc0M0Q251emNibDMyRHQ3ZjlMeC91K2lNdnJQK3g0MHVYdDdmOUwzV04xUUI0dUhseC84S3ZNVFoyY29kcjJHdzJXZ3pOMURmVjlPcWVUUzBOdlRwT3VKWUVuY0xsTXR0bEZKL1krVkFCSVlRUXQyakhrVTFVMUZ6am1UVS9jSnBPNDI2NWQvWkcvcnI1RjB4TFhPQjR1WjQ3Y1FXbkx4N2piRTRxVDkvM3ZVN1BVeWdVakFpSjUycnhlYWFPblkvRmFxRzh1cGpwaVl1d1dxMU9VMEZZclJhTVpnTjFqVzB2cDNxdFc3ZWZOenYzSk5WMTVRVDVoZkhtbHY5aHcrTG5TUmpSZFNJVkwzY2ZYbnp3cDQ3QTRscEZQcDhtL3hXQXI2MzlGL3g5Z2tsTy9ad3RCOTdtVW40bUsrWnN4TXZkaDdVTG5zSnF0WGJhWGZIRkIzN2kxR3JVMEZ6TDd6LzhONTVjOVIyaXcwWTV0bGZXbGpvRmp0NGV2azZKbE03bHBISHN6RzUrOE5Sdm5LNS83a29xbzZJbjhNRGlGd0Q0eCs3WDhQSDBaOFdjUndBNnRMeUtPMU5hV1lqVlppVzMrRHhhalk3RzVqb2FyOWRUWDY5QWxzMThrQlpERTljcTJwSklOYmMyb05Yb0hkdDhQUDJkeGx0ZXE4am43VzIvN3RYOTNYVE9YVW8xYWcyUHIvZzJCbE1yN2pvUE5Cb2RXbzBPclZwSFRsRVdaeTRlY3dvc2J6aWJrMHBkWXpYSzYyT1JTNnVLU004K3lPd0p5N29jeTlsZVUwc0RPNDV1WXNHVU5heTU1eWxVU3JWVFhidHYvaE8wR3BxcGI2cmxja0VtbnliL2xhU3IwOWl3K0RtbjU4UnNNWFBxd2hHeWMwLzI2dlBiYk5iclA3dk91K0NMZ1VIKzZnaVhzdG9nbzEzUU9VbUNUaUdFdUdQSE0vZHcrdEl4Rms1ZGc0ZWJ0eU1vTXhoYkFYdnJTRjJqR3g1dVh2MFdnTlJmYjlFb0xNMXhqTW5VcURWRUJNZlNrRmVMbjFkZ2wrZU9DSTEzakswc3F5ckNiREVUR3pHRzZ2cnlEbU1jSzJwS09KdVQ2bGhmTkcxdGwyUFBLbXRMMlhIMFF5SkQ0bmo2dnUreDVjRGJmTFQ3VDZ5YSt4aFR4ODd2c2p6ZUhyNFlUUVlPbk54RzZybDlqQWlOWjhQaTV4MVRNeXlkdVlIdzRCaTJIMzZmMXo3K0tkT1RGaklqYVhHWFV6ZTBHcHVkc2doWDFkbi9JVlFxVlU3Ylc0M05IYzU5ZC90dmFibSt2ZFhRVEt1eG1iOXMvb1ZqLzhJcGF6Q2FET2cwZXNmOGh3cUY0bm9MbDZiRDljU2RlMmY3YnpDWVdoM3JiM3p4cTA2UE8zQnlXNGR0TjQ1ZE1Yc2pNOFl0Y215UERrdmdvYVgvMU9POWsxTS81MExlNlE3YnU1cUh0N3F1blBONXA3QmFyUjJDenZIeGJkMVpiVFliMncrL2g0ZWJWN2RqT1c4d21neDh0UHMxeXFvS21UVittZE8xYm1nLzlkSHNDVXZabTdLWlk1bTdpUWtmN2ZUOEdZd3RyRnY0ekMxUGxTUmR4Z2MyQ1RxRlMxMnRnOWJyVTBsNWFTSFd4N1hsRVVLSVc1VlhEMXN1dzZVYXVGamRkOWRWS3FEck5CemR5N2h3QkxDLzVIYjJvdnZlanQ4QjhPemFmK2syMmNmdHNscXQ3RW41akFrSnM4ak9QY21waTBlWk1tWWVSZVZYdVpCM0NoOVBmL2FtYm1iRDR1YzZQVDhxTko3bTFNMVUxcGFTWDNJSmY1OWd2RDE4cWF5MVo1MTdkTVUzQ2ZMdDJDMzJ2Uy8vcjhzeTVaZGM1dFBrdjZKVUtubGdzYjJWWi8yaXI2SFQ2UG55eUFjMHR6WjArbkp0TXBzNGRlRUlSOC9zcExtMWtjWFQ3MmYyaEdVZFdqQVRZNmN3SWlTZXZTbWZjZVQwVGs2YzNVdkNpUEdNanA3RTJOZ3BUZ0ZmVnkxWTcyei9UYWZiMjVzOVlUa1dxLzBmem9MU0hESXVIR2JCbFBzYyswTURvemliazRKN3UxYXp2bFJyZ0IxWmtOb0FqUmI3bDhlRDNaMDhhd0F2UC9ZcmJEWWJyMy82SDR5T21lU1lCOU5zTWJIejZFZk1HcitVd0p1NmNmOTl5MzhUSFpyQTBwa1BBSFFZWDZ4VXFuRFhlL1o0Nzg3bWh6V2FEQlJkbjJib1pqZm1lTTI3ZHJIVCtUWTkzWDBJOWc5SG9WQnd6K1RWUU0vQlhJdWhtUTkzL1pGckZYazhzT1NGWHY5Tm1aYTRnR09adThtN2R0RVJkTlkzMVRwYWpUL2YvNmJUYzlZK29kak55Y1ZzTmh2ckZqemRxMmxtaEd0STBDbGM2a3k3VnM0Sk1wNVRDREhJYkRvUGI1NjFMeWNHd01ZeG9PMzRIbmRiRk1DeDVOczdkL1g4eHpFYVd6dHNQM2NsalhOWDBsZzE5MUc4UGZ4NlRBeHl1MUxPSldNMEcxZzE5MUc4M0gzWW43NkZzYkZUMkhuc0l5YU5tc080K0JtODkrWC9NVDFwVWFmbmh3ZEZvMVpwS0trczRPcTFDOFNHajNIYTcrWG0wMkVLQnJDL3FOL01Zcld3ODlnL1NNcytnSStuUDQrdCtCWStudjZBdlFWdzFiekhNRnZON0UvZjJ1SEZ2NjZ4aGplKytDVk5MUTBFKzRYVDJGTFB3WXp0SE16WTN1M25WeXFVSk1aT0pmdHFCbVhWeFNSZXowZ2I2QnZLdmJNZnByQTBoMld6SG5JY24zdzl3TjY0L0NXbjY5VFVWL0RlRHVkQU9tSEVPSGFmK0pUUjBSTUpENHptalBJNG9RRlJaT1dtTTNmaXZkZkxYVTJ3ZjJTM1pieGRlclY5S015SU1EQXJPaVFmSHBUdTVGa0RlNWZ1bHRZbUdwcnJpQWlPeFUzbkR0aS9zRkFvbGJ5MzQzZmNOLzhKSmlUTWRKeGpNaHR4MTNzNmp1MUx0UTFWdlAvVjc3czk1c05kZit4MGUyTGNWQjVjWXUrV1BTcDZRcGZuVHg0emozSHgwNmx2cXVYVHZYK2h0cUdLQjVhOGNFdHpsRnF2ejVmYlBuZ3NMcjhLMko4VmpWcnJ5QUNkZVRtRi9lbGJlUG5SWHdMd3YrOStqelgzUE9uSS92dTdUVC9zOVgyRmEwalFLVnlxZlJJaDZWb3JoQmhNTGxURHRtcFlHZzB2VGdMZmZ1alpkZXcyejR0cE55Nnd2V3VWOXZGakkwSVR1dXgrZDZkcUc2dEl6ejdJL1l1ZXZaNDg2RjdLcW90SVR0MU1UWDBsajYzNE51NTZEK0tqa3RoOS9HUEd0M3NSdjBHbFZQSHlvNzlFcjNQbnl5TWZzT2FlT1pqTXBnN3paL2FHU3FtaTFkakMyTmdwcko3N1dJY3BGUlFLQld2dmVRcXRXc2ZvNkVtY3VualVzYy9IMDQ4NUUrNGxObUlNUmxNcmIyLzdOY3RtUFlpblcrZmRaZ0Z5Q3M5eDZ1SlI3bC8wTEN2blBrcGpTNzJqQzdOU3FTUXlPSTdrMU0zNCt3U3phTm82akNZRE9VVlp6QjYvRkI5UFA2ZHIrWGo2OGUvUC85bHBXMmxsSVNmTzdpVStxbTBjYWtOekhjbXBuK1B0NGNmWTJDbVVWUmV4YVBxNlcvNVo5WVplQlJNRElTZ0lORU9vdCs3dFBtczNsRlFWQUJEU0x0alhxRFU4c1BoNURwemNodFZxY1RyZWFHeEZvKzZmN3FEQi91SDg1SVhYTzkxMzRtd3l1MDk4d28rZWZmV091bHVybENwU0xoemhVTWFYNkxSNm5sejkvNGdPUytqMDJQckdHbEFvbk1ZakF4dzdzd3ZBcVM1bjVhYmo0K252ZU1adWREYzNtZzNZYkRiSHVnMGJCbU9yWTcxOU5tZ3hNRW5RS1Z3cXMzM21XZ2s2aFJDRHlPVnEyREFLWHVyZnVkMzduY2xzWXZlSlQ1ZzNhWVdqQmZCT1ZOZVhNeVpta3FQRncwM256aVBMLzVrL2Yvb2ZMSi8xSU83WGc3N0YwOWR6OHZ5aFRnUEpwcFlHeXFxS3VIcDd3UmNuQUFBZ0FFbEVRVlR0QWthVGdYMnBuL1A1dnIrelpNYjYyeXJUMm51ZTZuYnllSVZDd2NxNWozUzZiL2FFcFFDT1RLS3g0V082VGFwUzN5NnBrVTZyNzVEVUtDSTRodldMbnVQei9YK251Q0xQMGJvNlpVelhZMHJiTzVpeG5ZaWdHT0lpeG5BdUp3MkFxSkE0cG95Wng4NWovMENCQXB2TlJrUlFiQTlYRW4ycHNkbWVSZmF0cmE5MGVjeFh4ejV5TEp2TVJnNmYrcEtqWjNZeVpjeTh1NTVoK25iWmJEYXlycVJ6TUdNN1ZYVmx4RWNsc1hyZUV4MitNR212dXFHQ1RWKzl5cGlZU1FUN1IyQTB0WkpiZko1ckZma2tqQmp2R1AvWjBGekhwZnhNcGlVdUFPdy9veHN0bUZhckZhdk42bGczVzh4c08vUnUyelFyRm5OL2ZtelJCeVRvRkM1enRRNGFqUFpsTHkzRXlYaE9JY1JnWWJOM00zeHV2S3NMY3VkYVdodTVldTBDRi9KT3NYSDVTMFFHMzFtd0VoYysxaWtoQ3RoYitMNis0Y2RPM1ZkREF5SlpQZTh4VXM3dGN6cjI5VTkvVG5tTmZYNUpUemR2UmtWUElEd3dtckRBNkY2TmNldE1kd0huelN4V0MzU1NjYll2alkyZFRLdmhVYllkZmcrQTBJQW9Dc3V1RUJjeHR0dnhjOWNxOHJtWWY0WW5WcjVzMzlDdW1FdG1iR0JrWkJLbkxod2hLVzZhU3pJV0QyZXhFV040Yk1XM2VuVnNUWDBGWHgzN2lQbVRWeE1lRk4zcGx6MU56ZlZrWDgzbzhWbzN6K1hhWCtvYWF6aWJrMExHaGNQVU5sVGg2eFhBK2tWZjZ6UmgwTTJDL2NLWk1tWWVPVVZaanFSSHdmN2hySnp6Q0ZQSDN1UG9YcHVjc2htcjFjTDB4SVVVbEY2VzdyVkRqQVNkd21WT3kzaE9JY1FnWlFOQ1BFRFhSK00zNzVhRlU5ZXc4S2I1OXJ3OS9YaHU3Yit5YWRjZmVYZjdiOW00L0J1M25EV3lOOW9Ibk1jejk2SlJhMUVxbFp5K2RBeTNkc0hrclBGTDBXcjFSQVRGZEhnWnY1Rkk2TzliL3J2VHFVaHVwN1VqTy9ja1ZYWGw2TFI2bWxvYXFLNHJaMkpDMThsSTN2dnl0eWdVWFFleDdiT1kzcXk1dFpFclJkbWN6VW5sU2xFV0lmNFJKSTJjem9XOFUzeTg1M1VVQ2dYKzNzR0UrRWZnNWVHSHA1czM3bnBQMUdyN2ZJcXg0V040WXVYTGFOUmE4a291a1oxN0VyM1dEYkMzS051d2tWdDhudWZYLzlzdC94ekVuZkZ5OThITHZmTnZ6NHZMODZpc0xVR25kY05zTVpHVm00NWFwV0ZhNGdKSHkvL05LbXBMMkhMZzdSN3ZhN0dZMFYydkF3RFpWelA0ZE85ZmV6enZWMjkxSFNEN2VQcnpqUWQvU2tGcERvVmxWN2hTbE9XWTJpWFlML3o2K05SWnZjNTg3YTczWk1XY2pUMGVWOTlVdzlTeDkrRG5IVWhCNmVXZWoyK3NJZVBDRVF6R0ZocWE2NXgrRG1MZ2thQlR1SXhUMTFvSk9vVVFnMFNUeWQ0UTVqT0VHcExjOUI0OHNmSmwzdC94T3k0WG5PMlhvTE85eXdXWlZOV1ZZYlBaOEhEellzbU1EWTU5azBiUDZmSDhlMmR2eE4rNzR6OGNXdys5ZTh0bHFhNnY0TURKcmRoc05sUktGZEZoQ2QxT256SXRjV0czTGE1NTF5NlNsWnZ1dE0xa052SFcxbGNvclNwRXFWQXlNaktSaDViK0U2T2pKNkpRS0pnM2FRVjFqVFVVbCtkU1hKRkhkVjA1ZVNVWHFXK3N3V0Jzd1dxejR1OFR6RXNQL295NHlMRjh2djlOenVha290WG9XTjR1SVZGMVhUbnpKNjhpTktCL2tnaUoyMVBYVk0yV2crODQxcjA5L0ZoN3oxTmRCcHdBTWVHamVYTFZkM3E4OW82akg1SjFwYTIrUlljbXRMV0UzeWFOV292SmJPVHovWCtueGRCTWdFOElzeWNzWTJ6c2xEdnVDZEdkdFF1ZTdqRG42QTNlbm41T0NjVkdSaWJpNmVIRG5oT2ZvdnIvN04xM2ZGVFhtZkR4MzR5bXFmZmVoUkFnaWQ1N3g3aUF3VGJ1dlNTMms5Zkp4c2xtazMwMzJjM3VKdnRtTjlsVXg0N2oyQWIzZ28wTHh0aGdlcEVFQWdsSklGQkRFdXE5VDMzL0dEUm9tRkZEWFhxK240OCt6Tng3N3IxbllFYk1jODg1ejZOMFlmcWtCWFpyUThYb283QllMT01oOFpnWWc3WitmRzE2N1lzYklONm41L1pDQ0RFYWZGRUl2MG1CMmNIdzN5dUg5bHBQUC8xMHR3bEJob0xlMElGYXBYRTZpamdXZGRZbjdXbTkyWEM1Vkp5RnlXd2tPalRCTmpyWlZ3YWpBWXZGYkRmMTl2cVNFY1BoRnk4L3piUFBQa3RBUUFDQmdZR294MUVtb2FIK3JGa3NGb3dtSXdxRllzaHE0dzYyeXRvcnVPazh1cTAzTzk2TTUvZjNhREEyM3ZWaTNDbHN2Qlp3NmxTeW5sTUlJVWFEOFZaY2ZUUUVtNTNpSTVOdStGaG5XVWJIeTQyQmlVS2hVQXdvVyt4SUdLb00xMkppNnZ2S2VpRUdVZGY2bkhPQ3JJV1poUkJDQ0NHRUVPT1BCSjFpUkhRTk9xVlVpaEJDQ0NHRUVPT1hCSjFpUktSTDBDbUVFTDJLaTNaZWJGMklrUkFSR2cyTXo2bTk4bGtUNC9uOVBScEkwQ21HWFpHczV4UkNpRDVwNjJpbHZLWmtwTHNoQkdYVmwyblh0NDEwTjRhTWZOWW10dkgrL2g0TkpPZ1V3NjdyMU5yWnNwNVRDQ0c2RlJFZVRrVk44VWgzUXdqS2E0cng5L2REb1ZEZzR1SXk3a2FENUxNMnNZMzM5L2RvSUVHbkdIWjI5VGxsYXEwUVFuUnIvc0o1RkZSa2pYUTNoQ0N2TkpOSjhYRW9sVXJVYXZXNCsxSXVuN1dKYmJ5L3YwY0RDVHJGc0R0VmNlM3hUTWZhM2tJSUlhNmFQbjA2YnQ1cVRtYnRIK211aUFuc1dNWlhLTFJHSWlNalVhbFVhRFFhbE1yeDlSVlNQbXNUMTBSNGY0OEc4amNxaGxWeGsvMTZ6a2srSTlzZklZUVk3ZTUvNEQ1SzZ5NXlNblBmU0hkRlRFREhNNzZpdERhWHBjdVdvRktwOFBEd1FLMGVXL1VtKzBvK2F4UFBSSHAvanpUVlNIZEFUQ3hkMTNQT2t2V2NRZ2pSSTRWQ2dVcWw0ckVuSDJUSDlqZlplU0NmMk5CRVF2d2pDUTJJR3VudWlYR3FyUG95NVRYRjVKV2VRNmsxc256MVlseGNYSEIzZDhmSHh3ZVZTalh1cGgvS1oyM2k2Tzc5N2VIaE1XN2YzNk9CQkoxaVdHVldYM3M4UFdEaytpR0VFR09GVXFsRXE5Vnl6NzNiU0UxTjVYejJhVTVrZllsVzQwWkpXZUZJZDArTU14R2hNYlRyV3drSThDZHVTcXh0eXFHcnF5dCtmbjVvdGRweE8vVlFQbXZqWDIvdmI1MU9OMjdmM3lOTmdrNHhyTEs3QkoySkVuUUtJVVNmcUZRcVBEMDlXYkprQ1VsSlNUUTNOMk0wR2pHYnpWZ3NscEh1bmhpSEZBb0ZTcVhTTnVYUTI5c2JuVTZIU2pXK3Z6cktaMjFpY1BiK2RuVjF4Y1hGWmFTN05tNk43OThjWWxScDFFTlppL1d4VWdHSi9pUGJIeUdFR0V0VUtoVnVibTVvTkJwOGZIelE2L1VZREFaTUpwTjhHUmFEcXJOc2hGcXRScVBSb0ZhclVhbFVFMllFU0Q1cjQ5dEVmMytQRkFrNnhiQTUxMldVYzdJdnVNaDBlU0dFNkpmT2RQNHFsUXFkVG9mRllwRXZ3V0pJS0JRS2g1K0pSRDVyNDl0RWYzK1BCQWs2eGJEcE9yVTJTYWJXQ2lIRURaRXZTRUlNRC9tc0NURjRaQnhaREp2c21tdVBaV3F0RUVJSUlZUVFFNE1FbldKWW1DMlEweVhvbEpGT0lZUVFRZ2doSmdZSk9zV3d1RlFQQnJQMXNiOE9BbDFIdGo5Q0NDR0VFRUtJNFNGQnB4Z1dYZGR6SmdlT1hEK0VFRUlJSVlRUXcwdUNUakVzWkQybkVFSUlJWVFRRTVNRW5XSllaTXQ2VGlHRUVFSUlJU1lrQ1RyRmtHdlVRM21MOWJGU1lhM1JLWVFRUWdnaGhKZ1lKT2dVUXk2ejZ0cmpSSDl3a1pKWFFnZ2hoQkJDVEJpcWtlNkFHUDlrYXEwUVFnZ2h4cEtNakF6U1VrOVRVbHlNcTg2ZHZNTGNrZTZTR0dKeDBaTnA2MmdsTWpLQ2VmUG5rcHljakVLaFFLR1EwWkxCSUVHbkdISmRNOWRLRWlFaGhCQkNqR2JiWDl0Qlc2T1pxTUFwekZxeWpoRC9pSkh1a2hnbTVUVWxWTlFVYzJSZktxZlR6bkQvZy9laVVxbFFLbVZ5NkVESjM2QVlVaVlMbksrOTlueTZsRXNSUWdnaHhDajE0aC8vaHJkTEpKdVdQc0xNaE1VU2NFNHdJZjRSekV4WXpKWVZUK0N0RE9mbEYxNmxyYTBOazhrMDBsMGI4eVRvRkVQcVVoMFl6TmJIb2U3Z3BSblovZ2doaEJCQ09MUDl0UjJFZXNjelAzSFZTSGRGakFJTHA2OGwxRGVlTjdhL1JYTnpzd1NlQXlSQnB4aFNkdlU1WlQybkVFSUlJVWFoakl3TVdodk16RStTZ0ZOY3N5aDVMZm9XU0UxTnBhT2pBN1BaUE5KZEdyTWs2QlJEeWk2SmtLem5GRUlJSWNRb2xKWnltdWlnaEpIdWhoaUY0c0lTeVQ1M25zYkdSaG50SEFBSk9zV1Fza3NpSkNPZFFnZ2hoQmlGaWt1S0NmYVBIT2x1aUZFb3hEK1NxcW9xbXBxYU1CcU5XQ3lXa2U3U21DUkJweGd5alhxb2FMVStWaXNoem50ayt5T0VFRUlJNFl5cjFrMlNCZ21uUWdPaTBHcDBHQXdHOUhxOUJKMDNTSUpPTVdUT1ZsNTduQlFBU2lsekpJUVFRb2hSS0wvbzRxQ2RhNkJCeVdBRk5UWDFGVFMxTmpqZDE5YmVRa1Z0NmFCY1p5SW9LU3ZDWkRLaDErdGxYZWNOa3FCVERKbXVwVktTWkdxdEVFSUlJY2E1VHcvdDRNQ3BUL3ZjdnJtMWtRNTl1KzE1ZVhVeGYzNy81NVJYRncrNEx6dS9lWVdVYy91ZDdzc3FPTVdybi95NngrT3I2OHZKTGNxd1BUZWFqT2dOSGIzK09BdWFpOHZ6cUcyc0FpQXQreUFYQ3MvMmVHMmp5VWh6YXlQbE5TVTBOdGZaN2Z2OHlGc1VsdVU2UFM0MTZ3Qkh6dXpwOGR3M3ltS3h5UFRhQVZDTmRBZkUrSlhiSmVpYzZqZHkvUkJDQ0NHRUdBNHhZVlBZZmVRdGxzellnRmFqczIyL1ZKeEZ3Wlh6ZE9qYmFOZTMwZGhTUjNWZEdlMzZOcGJQdm9YVjh6WURFT0FiaW8rSFA2OS85aHNldU9WN1JBVEY4c2J1MzFOY2tkZnJ0VGNzMnNiY2Fjc0g3YlVjVHQ5TlZsNGFkNng5a3NUWU9ldzk4VDVwMlFkN1BlNDdkLzhDZis4Z3UyMWZwK3hrY3RSMGxzM2FTTzdsVEVMOEk1a1NNNU9jZ25RT3ArL0daRFppTkJyUUd6dm8wTGRqTkJrQTY3VG54Tmk1M0xyOEFkdTVzdk5QRVJvUVJVeW9ZK0tuNG9vODJqcGFXRFpyNHdCZnZSaHNFblNLSVhPaFM5Q1pLSmxyaFJCQ0NERU92ZlRodjFQVFVHRjdiaktiK00wYlA3UTl2M1haZzVUWFhPWmNYaXJSSVpOeDFYa1E2QlBLek1tTDhmTHdKY0E3eE5aVzVhTGluZzNQOHZhZVAzSTI5emdSUWJFc25yR2VHVzJMZXV6RFo0ZmZ3R1F5OXF2ZkNucGU5M1Ryc2dlb3FpdGo1NzYvb1ZyL05BdVQxNUlZTnhlQU14ZU9jZkZ5SnR2V2Y5dld2cnk2bUwwbjN1OVhIMXJhbTJodGIyYjF2TTJvVkJwMEdsZGN0ZTY0NlR4d2QvVkNyVkwzNjN4bXk5Qk9mWlZSemhzblFhY1lFcVhOMEhyMWQ1Ky9EcnkxSTlzZklZUVFRb2loY1BmNlo3aFFkSllnM3pDOFBIeHQyN1B5MG9nTW5rUllVQXpsTlplSkNJcmpyblhmNnZZODJRV25TY3M2d01PMy9ZQUhiL2srU3FWMUZkeWtpTVJlKy9ERjBiZWRicStxSzZPNFBJL1F3R2orZS9zUGJOc3RGak5HazVGZnZmcWNYZnR2YmYxbi9IMkNBZENvdGR5MzhidTg4dkYvY1M0dmxUdldQR0Vid1N5OGNnRzFTdTEwdExHL1hIWHV6RXhZZk1QSDcwdjVDSlBaV3Nxa3ZLWVlzOW5FM2hNZjJQWnIxRnBXemQwMDRINktnWkdnVXd5SnJsTnJFMlJxclJCQ0NDSEdLVit2QUlvckxwRmRjSXBIYi9zaFNxV1NzdXJMSEU3Znpkb0ZXNG1MbU5hbjh6UzNORkJhVlFqQU4ybTdPSDMrU0svSDNMYjhRYWJGenJiYjl0WEpEMjJqbU9VMXhieTk5ODg4c2ZuSDNMbm1TVnViM01zWlpPV2xzWFgxNHdEVU45ZXc1OWk3V0xBZnlmTjA4K2FwclQvRjNkV3pUNjlocUxTMXQ5aW1HSnZOSmlwclM4a3R5c0ROMVpQYXhpck1WNE5PL2RYMXNYVlgxNC9XTjFYVDJGSXZRZWNvSUVHbkdCSVh1cXo1bHFCVENDR0VFT1BacmNzZTRPKzcvaCtWdGFVRStvWHh5YUh0Sk1iTlpmR005VGQwdmdYSmE0Z01uc1E3ZTEvZ29WdStqN3VybDIzZitjSXpuTWs5eXIwYnZtTTNzdHFwcXU0S1VTR1RBVWllTkovaWlqemUvL29sbnRqeUU5dDAxZHJHU3RRcURRblJNd0I2VEZ3MFdBRm5WZDBWc2d0TzA5TFdTRTE5T2RrRnB3RnJvSmhma3RQdGNXRkJNVlRXWGVIRC9YOER3R0RVYy9yOFlkSXZIQ1VtYkFyMzNmUWRXOXQzOXI2QVVxSGs3dlZQQTVCeTdoc09udjVzVVBvdkJrYUNUakVrdW81MFRuSDhmU2lFRUVJSU1lYWR6VDNPTjJtN0FPdGF6bmYyL2htVDJVUkxXeFBOclEzODdxMS93dDhuaENEZk1Eb003VlRXWG5GNkhoOVArK1FYbm03ZWRGeWR5dXJuSFl4M2wrQ3lyTG9JRjZXS0lMOHdwK2VxcWE5ZzNyU1Y1QlNjUnFGUWNPdXlCeWlwekxkYkgya3dHbkJ4NlQ0TU9IMytDSWZUZHdQVzZhblAzUFh6UHZ4dFdDa1V6dGVLRmxmazBkaFNoMGF0cGJXam1kU3NiMGlhTkorRzVsbysyUDh5SGZvMlBOMnVGWFUzbTgwMHR6WHkyS1lmRVIwNm1aODg5Z2NBL252Nzg2eGRzSlU1VTVjNVhNTm9OT0NtOCtoelg4WHdrYUJUREFrcGx5S0VFRUtJOFM0MmZCcmVYUUxHMXZabTZocXJDQStLdFcxVHUyZzRsNWRDNFpVTHZQamhMNXllNThHYnY5ZnROZjc4M3Mvc0FqbUx4WXkzaC9NTWpSMzZkdXFhcWdud0RiVnRDL0lMY3doUURjWU8xQ3BOdDljTUM0aG04ZlQxRkpWZjVGTHhPY0JhOXFURGNHMzZxc0ZvNEZKeGx1Mll6aW11U29YemlveHpwaTUzeUNxYmxuT0lRTDh3Tml6YXh0dDcvc2h6OS83U3RwYTFzQ3lYN1ovOWxnQ2ZFR2VuYzBwdjdNQkhMZGtyUnlNSk9zV2d1OXdFZXV2dkhZTGN3TDEvaWNlRUVFSUlJY1lFTDNjZnZOeDliTS9QWFVybDJObTkvT2poMzlpMU81ZVhRa0wwRE81Yzh4UUE3KzU5QVc4UFB6WXV1UmV3WnEydHJpOTNlbzBudHZ5VDNRamd1VXVwcEdZZmNOcTJwYjJKOE1BWWZEMnYzZkZ2MTdmUjB0WmsxNjZodVJhbFFrbE5ReVVBalMxMXR1MXFsWWFRZ0VoQ0FpSUJiRUhuN21OdlUxRlRZbmVldC9iODBmYjRscVgzTysxVGo2NW1ndzMyQzhkb01sSlpXMnE3YnRHVlhBSjlRM0hWdVhkN3VORmtYemV6dGEwSmJiQXJCcU8xNUVwbk5sdUQwWUJTcWNSRjZkTC9Qb3BCSVVHbkdIUjJVMnRsUGFjUVFnZ2h4ckh0bi8yV05uMHJBTzBkcmJUclczbHA1My9ZOXErYXN3bTlvUU90V21lYjRxcFFLRkFxbEgwcUNhSlVLRkYwR1Qzc0hBbDB4czhya0NlMi9KUGR0b3pjRSt3NS9xN1Q5bjkrNzJkMno5Lzg0Zy80ZXdmem5idi96YUh0VTF0K2FudDg4UFJubk0wOXhuUDMvdEsyclRQUlQyY20yYTRzV0RoNlpnOXBWNFBsYWJGenVXbnhOa3htRXdvVXVPazhDUElOczlid3ZCcDA1aFNjWmtyMHJHNWZhMmYvRzVwcjdiWWR6L2lLNHhsZjJXMzcxYXYvaC9qSVpPN2YrTjBlenllR2pnU2RZdEIxcmMrWklPczV4UmpSWGcrdDFSWU1iWUJDZ2FsanBIc2t1bkxSV0xCWVFPMW13ZFhmZ3M1YmdVS2g2SGJ0a0JCaS9EbGFhdjNKcTdmK0RCYWxBdUlHY1B6aUdSc3dtYTExNGk2WFgrTDArY09zbkhPYmJYOUlRQ1NabDA3aWRvTUplVjcrNkpkOW5sN3J6S3dwUzVnU2N5MTRNNXROdkxUejN6RVk5U3lkZVJOenA2MjBhOS9kYUdEWFlMZXpQMTIzZFU3WE5SZ2Mvd00xR2czTW1iYWNwTGg1SEU3ZlRWdEhDMkNkRHF6VjZBQ1lHanViakl2SFdUNzdab3JLTDFKVlg4YTJkZDkyT0ZkWDkyLzhQN2I2cEhtbDJleEwrUWlGUXNFRE56K0htOVorYmFkVzQ5cmp1Y1RRa3FCVERMb0xNdElweHBqYVBPaG9zbUF4U1FBeldwbjAxbitiamdZRkhVMW1WTzRtZkdJc3FGU3FIdS82Q3lIR3ZtWUR2SkFPZXd1dHkzYmlmV0JKK09DZFh3RWMyM2ZqeDArT1NtYnZpUStZRWoyVHNJQm96aXFQRStJZlNWWitHa3RuM2dSWXA2MEcrVVhjMFBtL2MvY3Y3QklKbmMwOXpwRXplL3A4dkVhdFJhTytWakQ5M0tWVXpHWVRxK1p1SWpYckFNdG4zOXFuRWRmZWRDYnc2UXdvOVlZTzIzVU5SajFCdm1HRUJVYmpwdk93allhMnREV2lWVnVEd1RsVGwzTWsvUXZPNWg3blZNNGhrdUxtMldxR1hzOXNObE5Ta1U5NVRUSHpFcTFCODFjblB5VEVQeEs5c1lQQ0t4ZFlNMy9MZ0YrVEdEd1NkSXBCWmJiQXBTNTNIeVhvRktOZFpSWVkyd0VrNEJ3enpFb01UUXFxY3d4NHg3ZWgwK2x3Y1pGMU9rS01WejgvQW1lcjRLRWtlQ1JwYUs1eGJBREhsbGNYY3lMemErSWprMjNibWxvYjJKZnlFVjd1dmt5TG5VTkZiUW1yNTkvZTUzTzJkYlRhMW1GVzFKWlEwMUNCd2RoQmg3NmRnaXNYYU90bzRjQ3BUL0Z5OTNXYXhiV244MzZkc3BPa1NmTlpOSDA5S1ZuZnNQdm9XOXkrOHBGZWo5VWJPcWhwcUNBMElNcnBmZzgzYnhRS0JZMHRkVmdzRnY1bnh3KzVkOE96eEVWTW83R2x6cTdzUzZmcStuTGJkRm92ZHgrV3pOekFwNGQzb05XNHN1MXEyWk91YlF1dlhNQmc3T0NMWTI5anNWZ0lENHhoWHVKS3N2TFNLTGh5bnEyckgwZHY2T0RMNCs4eUxYWk90MzBWdzArQ1RqR29paHF2SlJFSzg1QWtRbUowcTgwRFk3c0ZDVGpISGdVS01LcXB6ZFBqRmQyTWg0ZUhCSjVDakVNZjVsb0R6bjliQ2tzSGNYUnpNQjA4L1JuaGdUSEVoVS9sM0tWVUFDS0Q0NWd6ZFJsN2pyMkxBc1hWQUNtMmx6TmQ4L3UzZjRMKzZqVFZENzUrQ2EzR0ZhMWFoMWJqaXQ3UWdkRmtvTGFoRWs4M24xN09kSTNSWk9UakE2OWlOQmxZdCtBTzFDbzFtNVkveER0WGt4cXRtcnVwMjJNTHIrVHl5YUhYQ2ZXUFl0dDY1MU5lVlM0cS9MeUNLSzhwSmo0eUdhUEpnRkxwUW1OTFBRYWpIbjl2KzFGTHZhR0Q0b3BMekpxeXhMWk5vOVpoc1Zqd2RQTkcxYVdreTdtOFZIYnVmd1dsUWtsRWNCenhrY25FUnlZVDRoOUJSVzBwbng5NWs5andxU1JQbW8vRll1Rk03akhlKytwRkhybnRlWWR5TkdKa1NOQXBCcFdzNXhSalJXc3RkRFJLd0RtMktWQVlkTlNWVmFPT1VxUFQ2V1NxclJEanpQWXNXQkkyZWdQT0sxVkZYQ2c2ZTYza1NaZi9VdFl1dUlOSkVVbWtuejlDVXR3ODI5ckZ2bmptcnAralZtblFhbHdkMWxoMlRxKzlZODBUdG0wV0xEMysvbXZyYU9XRGZYK2x1UHdTOTJ4NEZ2ZXI2MHNUb21ld2ZQWXRIRHI5T2RYMTVkeXk5SDdjdW1TTGJXaXB4V0RVcy8zejN4SWVGTXZLSGdKVGdMandhV1FYbkNZeGJoNEFudTQrRkpYbDRxcDFkd2orTGhTZHhXdzJNeWtpa1haOUczdU92a05tWGdxcjVtN20xUGxEdkxUelA5aTg0bUVtUlNReUtUeVJ1OVkrUlZ4RUlyb3Vhek5MS3d0NWM4OGZVS3UxM0w3eVVkdGEvenRXUDhIZlAvbC92UHpSTDdsenpaUEVSVXpyNVc5Y0REVUpPc1dneXEyNzlsaW0xb3JSckswR0xHWUpPTWM2SlNwb2RhT3hzUkcxV2kxQnB4RGpTSGtMdEJoZzZZMHRoUndXWVlIUlBIano5MUNyTkJTVzVaS2RmOG9XRkxscTNiQmdJYjgwaHllMy9yU1hNOW56OXVqK1M1UzNoeitUbzZhVGVTa0ZzOWxFWmQwVjlJWU9mRHlkRjBhL1VIU1d6dysvU1llaG5idlhQOE9raUVTNy9hdm5iVWF0MHZCTjJpN3lpck80WmRuOVRJOWZnTmxzNWx4ZUtpNUtGOVl1dUlPRnlXdDZUZDQyTDNFbHA4OGZac2ZudjhWRjZZSzNoeDlmSG4rWDJQQ3BEc2NleTlqTHBJaEV6aGVlNFVEYUp4aU1ldTVaL3d3SjBUT1lsYkNZZC9hK3dKdGYvSUhKa2Nsc1dmVVlpWEZ6YmNkYUxCYU9uZDNMZ1ZPZjRPYnF5U08zUFc5WHVzYlhLNEJIYi9zaE8zYi9MMjk4OFh2aUk1UFp1T1FlL0x3Q2UreS9HRG9TZElwQlpUZlNLVUduR01VTWJUTEtPVjY0V0hRME5WWGc3ZTJOU3FVYTF4bHRNekl5U0VzOVRVbHhNYTQ2ZC9JS2MwZTZTMktjaVl1ZVRGdEhLNUdSRWN5YlA1Zms1T1FSeXhSZFljMUhRNGpic0YrNlgrSWlwdkhSTjM4bjgxSUtHcldXRFl1MjJmYlZObFN5ZlBZdGhQZ1BYdVFjRTVaQVRGZ0NiMzd4Qi9KS3N0R290Y3lZdk1naG1PelUwdGFFdDRjZlcxWS9qcjkza05NMnkyWnRKRHBrTWdkUGYwWnMyRlRBbXBsMjI5cHYwZGJSeXVTb1pMdjIxNWR4NlJUb0c4clcxWSt6KytqYkpNYk50VTZSdGNETWhNVjI3U3dXTXlvWE5Tdm5idUtMbzI4VDVCZk9waFVQMllKdEx3OWZIci85eCt4UC9aaTJqaGFIV3AwMURSVWNTditjeU9CSmJGM3poRjBkMDA3K1BzRTh0ZldmMlgza0xlcWFxbkhYM1ZqMllERTRGSmF1RlZXRkdBQ3pCVzcrQUV4WDMxR2Yzd2xhV1dJbFJxbUtUSXN0STZvWTI0eDAwT3lhUjNoNE9KNmVua00rMnZsRklmd21CV1lIdzMrdjdMMzlZTm4rMmc3YUdzMUVCU1lRN0I4NXFGOWloZWlxdkthRWlwcGlDc3F6Y2ZOV2MvK0Q5NDVJcHVpemxmRDhBZmpOS3BqcFBGWWFORTgvL1RRL2UrckZBWjNEWXJHTTJwdGVJOWszZzlHQXlzWHhocURCcUVldDB0Q3ViN09iTXR0WGxiVlhDUFFON2RQck1oZ05BOHJRKzR1WG4rYlpaNThsSUNDQXdNQkExR3BKV3RKZk1nOUpESnI4aG1zQlo1U25CSnhpZEpPQWMveFFvY1ZrTXFIWDZ6R2J6U1BkblNIeDRoLy9ocmRMSkp1V1BzTE1oTVVTY0lvaEZlSWZ3Y3lFeFd4WjhRVGV5bkJlZnVGVjJ0cmFNSmxNSTkyMVVXMjBCcHd3c24xVHE5Uk9yOTlaMS9OR0FrNkFJTCt3UHIrdXdTZ0pJd1pHZ2s0eGFHUnFyUkJpcEZnc0ZveEdJK054OHM3MjEzWVE2aDNQL01SVkk5MFZNUUV0bkw2V1VOOTQzdGorRnMzTnpSSjRDaUZ1aUFTZFl0QmNsQ1JDUWdneHFESXlNbWh0TURNL1NRSk9NWElXSmE5RjN3S3BxYWwwZEhTTTJ4a0ZRb2loSTBHbkdEVDU5ZGNleDB1NUZDSEVNQnVQbzV4cEthZUpEa29ZNlc0SVFWeFlJdG5uenRQWTJEZ3VSenZqb2llUGRCZkVLQllSR2cyTTdpblVvNTBFbldMUTVIVUpPaWRMMENtRUVBTldYRkpNc0gva1NIZERDRUw4STZtcXFxS3BxV2xjVG1WdjYyaWx2S1prcExzaFJxR3k2c3UwNjl0R3VodGpuZ1NkWWxDVU5FUEgxUnVmb2U2Z2t5UkNRZ2d4WUs1YU4wa2FKRWFGMElBb3RCb2RCb01CdlY0LzdvTE9pUEJ3S21xS1I3b2JZaFFxcnluRzM5OFBoVUtCaTR1TGpIYmVJQWs2eGFESTY3S2VjNUpQOSsyRUVFTDBYWDdSeFpIdXdvZ3ltWWQyR3VkNEM1d0FtbG9iN0VabEJ2TTFscFFWamR0TTBmTVh6cU9nSW11a3V5RkdvYnpTVENiRng2RlVLbEdybldmaUZiMlRvRk1NaXE1VGF5WG9GR0p3NUplZVIyL29zTnQyb2Vnc2hWZHlCKzBhRm91RkU1bGZVMU5mMGU5akc1cHJ1VkpWNUhTZjBXU2t2THFZbHJZbUFNeG1NK1hWeFRTM05nNm92MkxpMkovNk1XL3MvbDJQYmY3K3lhLzU4dmg3TjN5TnQ3LzhVNStPTHk3UG83YXhDb0MwN0lOY0tEemJZM3VqeVVoemF5UGxOU1UwTmwrN0s2czNkTkRRWE5mdm44N1BVVis4K01Fdk9IVDZjd0FPblBxVVZ6Lzk3eHY2ZkhkbnZHYUtuajU5T203ZWFrNW03Ui9wcm9oUjVGakdWeWkwUmlJakkxR3BWR2cwbW1HdlZ6dGVxRWE2QTJKOHNBczZaVDJuRUFOVzMxVERHN3QveCtTbzZkeDMwM2NBYTNIcm5mdGZJY2d2bkNkdS8vR2dYS2Vrc29DdlRuNUlhdFlCbnRqeUU5eDA3bjArOXVqWkx6bVZjNGgvZWZJdlR2cGZ6VjgvK2s4MkxOckdvdWxyYVcxdjVxOGYvU2NyNXR6S3FybWJCcVh2b25jdmZmanZWTlNXT215Zk8zVTV0eTUvWU5Ddjk2ZjNma1pUUzMzdkRhL2o2ZTdEZCsvK2hkMjJpS0E0anB6WlExNUpOcE1pRXAwZVp6RHFNUm9OVHZlbFh6aEtXZlZsaCsxSmNmT0lEcDFNVzNzTCtTVTVUSW1lMVd2L3ZrN1p5ZVNvNlN5YnRaSGN5NW1FK0VjeUpXWW1PUVhwSEU3ZmpjbHN4R2cwb0RkMjBLRnZ4Mml5OXNsVjYwWmk3RnpiMzNYNmhhUHNQZkcrMDJ0WUxKWnVSMUNpUXVKNTVMYm5lKzNuOVdaTVhrUnVVUVl2Zi94TDdsanpKQWxSMC90OWpvbmsvZ2Z1NDY5L2VaV1RtUllXVGw4NzB0MFJJK3g0eGxlVTF1YXlmUFVTVkNvVkhoNGVxTlZTNy9OR1NkQXBCb1dNZElxSjZOTkRPMnhmTG0vVWxKaFpKTWJPY2RoK3ZqQWRnTVRZdWJadGw0clBZVERxbVQ1cHdZQ3UyVlZrY0ZkbUxYWUFBQ0FBU1VSQlZCd3I1OXpHZ1ZPZjhzbkIxN24zcG1jSDdkeGk1TFYxdEJMb0crb1FXSVVIeGd6SjlZeEdQZFBqRnhBZm1kem5ZeTRWbitOUzhUbUg3Wk9qcGhQa0cwWmE5c0Z1Zzg2ZWRPamJhVzF2dHR0MnZpQ2RBTzhRb2tNbmsxVndDcVZTU1dMYzNHN08wTHVXOWlaYTI1dFpQVzh6S3BVR25jWVZWNjA3YmpvUDNGMjlIQXJTTDB4ZXc4TGtOVTdQOVpzM2ZzUk5pKzRtT1g3K0RmZm5lbjVlZ1R5MitSL1plK0o5QW4xQ0IrMjg0MjJVRTZ4WlNWVXFGWTg5K1NBN3RyL0p6Z1A1eElZbUV1SWZTV2hBMUVoM1R3eVRzdXJMbE5jVWsxZDZEcVhXeVBMVmkzRnhjY0hkM1IwZkh4OVVLcFZNcjcxQkVuU0tBV3MyUVBYVjVTUHVhZ2gyRzluK0NERmN6dVdsWWpEcUIzUU9idzkvcDBGblZ2NHBWQzVxcHNaY0N4Wk81UnhDb1ZBUUhaYlFwMm1xSG01ZUFKekkzTmRqY0t4UUtOR3FkWmd0Wm82YzJkTnR1N2p3YVlRRlJ2ZDZYVEY2dE90Ym1SU1J5SnI1dHcvYk5ZTjh3KzNldDlEektGNWpjNTFkMEZsVlYyWmJrN2g0NWdhODNIMHByc2dId052RER5OTMrenViZFUzVlpCZWN0dHNXN0J2T291bHJBZnZScWwrOStwenQ4ZGtMeHpDYWpQenVyWDl5Mmk5WHJSdmZ2LysvZW5pbFY5dnAzSm1ac0xqWGR0a0ZwL25nNjcvMjJHYm5ONit3ODV0WG5PNExENHpoaVMzL3hLZUhkbkF1TDdYYmN4aU1lbExPN2VkVXppRzc3UmtYVDlnZVAzVEw5NGtJanV1MXp4T05VcWxFcTlWeXo3M2JTRTFONVh6MmFVNWtmWWxXNDBaSldlRklkMDhNc1lqUUdOcjFyUVFFK0JNM0pkWTJwZGJWMVJVL1B6KzBXcTFNclIwQUNUckZnRjNza2tRb1hrWTV4UVR5azhmKzBPMittb1pLL3Z6ZXo1Z1dNNXR0NjcvZHIvTlcxSlpTV2xuQXpJVEZhRFU2QUtycnk4a3Z6UUdzVXliNzFyOC9vbGFwT1hqcVV6b003YjIyNzI3RXFaUEtSVTFvUUJTN0RyNE9RR2xsQVJhTGhZOFB2QWJBL01SVm5MbHdGSUEyZmF2VGMxeThuRWxMbDREWjNjMUxwdHNPRWJQWmpON1FnVTQ3dkhjQ0cxcHErZVRnZG01ZC9nQXVTaGVhV3h0NWFlZS84K2ltSCtIdkhXUnJkNkhvTEtkekRqTXBNc251K004T3YwRnhSWjdUYzYrWnY0VmxzemJhYmNzdnpiRjlObnBxMTFWNWRUR2xWWVdzWGJBVmIzYy8yL2JNdkJUS2E0cFp2K0JPWEZ5RzVpdlNjL2YrSnlvWHh5bDZMMzc0QzFiTjNld1FzQVBzUy8ySTZyb3lBT1pPVzhIa0hxYkpmbnpnVldMRHB2WVlDUHQ1Qjk5QXp5Y0dsVXFGcDZjblM1WXNJU2twaWVibVpveEdJMmF6ZVZ5TzhBcEhDb1VDcFZKcG0xTHI3ZTJOVHFkRHBaS3dhU0RrYjA4TVdOZXB0WEVTZEFveFlHblpCd0hzdmpSMkpnYlp1T1FldEdwWGRoMThqZmlJSkdaTVh0VHRlVlJkdmpUSFJ5WngxOXB2T2JTNVVIU1d5T0JKdU9rOHVqMVBhVlVoT3o3L1g4QTZZbFZSYTYxbDF6bDFzZk41ZlZNMUdaZE8ydG81VTFGVFFuVjl1ZTI1djNld0JKMURwSzJqQlFDZFpuaURUbmVkSjFsNWFaek0zTWVTbVJ0SXYzQVVONTBIbGJXbDdFdlp5ZDNybndiZ1ZNNWh2TjE5NGJxM3ltT2JmK1J3enA1R1NtOWtmZXFKYy9zQUNBMklKaTU4cW0zNythSXpCUHFFT3AzaVdsVjNoZXlDMDdTME5WSlRYMjRiWGRYcjI4a3Z5WEZvM3lrc0tBYWR4dFgyM04zVml4ZmUvN25kN0lOSE4vMEloVUtCVHVQSzNoUHZVM0RsdkczZnVvVjNvbFpwcnAwdk1KcXd3R2d1RldmaDdlRkhvSy85dEZrWHBRcXRXdWNRdkRZMDE5SFcwU0lsZVBwQXBWTGg1dWFHUnFQQng4Y0h2VjZQd1dEQVpESko0RG5PZFpaRlVhdlZhRFFhMUdvMUtwVktSamdIZ1FTZFlzQzZsa3VKbHlSQ1FneElhM3N6bVZjRE56ZXROUkFzcnk3bVhGNHFDVkV6V0pDMEdvUFJ3SzZEcitIdkU5eVA5VjhLTkdxdDNaYWErZ28rUHZBcVlZRXhQU1ltNmpvcW8xUXErZllkL3hlQTNVZmY1bFRPSWR0emdLUko4d0RyeU93TDcvK3J3N21XemI1WmdzeGgwdDVoSFcyMldNdzBOTmVpMWJqYUJUOURSZVdpWnNPaXU5aDE4SFdTSnMwai9jSVJsc3pZUUhoZ0RCOTk4M2R5Q3RJSjhnc252eVNiWis3Nk9Ya2wyZmI5MXJleDY4QnJiRmkwRFYrdkFNRDZYbXRzcnVXK2pkOGRjUC9xbXFvNGR5a0ZsWXVheXRwU3U2Q3p2cW1hRVA5SXA4Y1ZWK1RSMkZLSFJxMmx0YU9aMUt4dlNKbzBuNGJtV2o3WS96SWQralk4M2J4dDdjMW1NODF0alR5MjZVZEVoa3dpT21ReUQ5LzJBMVF1S3A2NTYrZDI1KzRhVkc1YThUQVd5N1Z5SkNvWE5SRkJjZWk3ekZZd204MThmZkpEV3R1YmVXVFREKzFHa0FHeTh0TllNMzhMWGg3Vy81VGJPbHA1YTg4ZmFHcHQ0THQzLzN1L0VvWk5WSjNsTVZRcUZUcWREb3ZGSWdIbkJLRlFLQngreE1CSjBDa0dUSklJQ1RGNGpwM2RhMWNteFd3MjgvbVJOMUVvRkt5YXQvbUd6cmwrMFYxNGRQa3kzR2wvMmk0c0ZrdXZRYUN2WndBYkY5OURWT2prRzdxK0dCbXRWMGM2RDV6NmxBT25QZ1dzLzVZTGt0ZXdJR24xa0g2UlNveWJTMnIyQVhicy9oMXQ3UzNNbUx3SWpWckxrcGtiMkh2aWZhSkM0b21QVE1iZko5Z2g2TlNxZFJTVlh5Uy9OSWU1WHNzQktLc3VJdEEzckY5OU9KVnoyQ0ZUck1HbzUwcFZFWUYrWVlRRlJGTmNmdW5xMms5cm1aUEsydEp1WncvTW1icmNZY3B1V3M0aEF2M0MyTEJvRzIvditTUFAzZnRMMjRoSVlWa3Uyei83TFFFK0lRQzR1M3JpN3VvSndPL2YvcW5kU09lM3R2Nno3ZkhPL1grem15NjhjY2s5eko2eTFPNjZTcVdTZXpZOHk5OCsvaFZ2ZmZFSEhyLzl4N1p6ZzdXKzZmNjBYV3haOVNnZCtuYmUvdkpQMURWV2NkZTZiMHZBMlE4U2NBZ3hlQ1RvRkFOaXRrQkJnL1d4QW9qeEd0SHVDREdtTmJVMmtKcDl3RzViU3RaK1Nxc0tXWmk4eG1GYW5ORm9jTWpPMlVtbmNiTjkrWjB6ZFpuRC92THFZbklLVGhNVE5xWFh6S0FlYmw0c1NGN2RZNXVxdWpLSGFYNWlaSG01KzdKcHhVTm9WRnFNWmlNMTllV2tYempLbDhmZm83R2xqdlVMN3h6UzY5KzArQjcrdXZNL21KZTQwamJLdm5UbVJzNWNPRWJtcFpSdVM0QW9GQXFpZ3VNcEtNMWg3clRsbU13bUttdExtWis0R3JQWlRGTnJnNjJ0Mld4Q2I3VFd2dXlrMDdpaTFlZ3dtWXhZTEdidVh2K01iZDk3WC8yRnBMaDVUSTZhVHVHVkMzeWQ4aUZtc3htbFVzbVZxa0tNSmlPUndaUDYvaUt2am53Ris0WGJndGFRQU90SWFkR1ZYQUo5UTNGMUV1VDk2T0hmT0d5N1k4MlQzVTd0ZGNiWEs0QnQ2NzdORzd0L3g5R3pYN0poMFYyMmZmN2V3V1JjUEVGOFpCTEhNNzZpcHFHQysyNzZMckZkUm5XRkVHSTRTZEFwQnFTZzRkcHluQmh2VU1tVWR6R0VhdHVocWhVYTlkQnVoRGFqOWM5MjA5VS9yM3ZjWm9RT1U1ZDJWL2UzR09DMVVaaTQ4Y3ZqNzJFdzZwa1NQWk1MUmRiaTgxT2laNUZibE1IcWVZN1pSMCtkUDh5cDg0ZWRudXZKTFQ4aExEQ2FmU2tmT2MxY1cxUjJFYkN1Ky96eStIdDk3bU5pN0Z3aVEreS9sTC8vMVV0Y0tEckxJN2M5VDNiQktjQTZuYytadk9Jc09xNW1KZ1dZSHI5UU11SU9FVzhQWDRjUnNnVkphM2o1NDE5eUl2TnJsczNjNkRRZ0dpeU56YlVBRkpkZnNxM0pWS3ZVaEFmRjBsUllqNjluUUxmSFJvWEVjeXhqTDJCZEIydzBHWWtObjBwdFk2WER0TzJxdWpJeUw2WFlucStldDVubHMyOEJySm1aNDdza0tycDN3M2Z3OXduRzI4TVBsVXJOcDRkM2NMRTRreW5STThuT1A0V2J6b05nUDhjMWp4WXNIRDJ6aDdTck40V214YzdscHNYYk1KbE5LRkRncHZNZ3lEZk1Xc1B6YXRDWlUzRGFybFRONzkvK2FiYzNpZnJxdHVVUE1qMytXc21rbUxBRUhybnRlY0tEWWpHYnpXUmNQSUhlME03TWhNWDROUVN4Yy84cnVMdDY4c2h0ejB2WkR5SEVpSktnVXd5SVRLMFZnNlhkQk9VdDFxQ3lvZ1dxMnFDeUJTcXYvbG5kQmdaejcrZnBDK1VvbkMxVlhKNUhkdjRwcGtUUEpEWnNxaTNvOVBVSzRPSGJmdUQwbUVrUmlVeVBYK2gwbjgvVkwvU1psMDQ2QklBbWt4R3p4WXpLUlVWUjJVVmJBTnFWMFdUQVlySFlyVFVEQ1BJTEp6SmtFaVdWQlpSVTVHT3hXTWdyeldicHJJMVUxSlp5OHR6K0hsOW5hVlVocFZYWFNnK0VCa1FQT09oOHZRcjJOYzRZMERsdVJIb0ZyT3Q3dk41dlNnVU05cjBSRHpjdnBzWE1KaVhyRzZycXk0Z0tpUi9rSzFpWnpXYStPdmtoTXlZdklqdi9GT2tYampKbjZqSktLZ3M0WDVpT3Q0Y2ZYNmZzNUk0MVR6ZzlQaklrbnRhVW5WVFhsMU5VbG91ZmR4QmU3ajYySkZUM2JmeXUwN3FUblFtdnVoTVhNYzMyMk5QTm05andxWnc4dDUrWTBDbGtYa3BoeHVSRlRoT0dHSTBHNWt4YlRsTGNQQTZuNzdZbGFlclF0OXN5VEUrTm5VM0d4ZU1zbjMwelJlVVhxYW92WTl1NmE1bXJINzcxQjVndHpuK0o1UlZuOGVXSjkvajJIZi9TWTlaY0QxZkg2VVNSSVpQSUtVam5tN1JkZGttNmJsbDZIMyt0eU1mRDFRdHZEeitINDI1VVRUdnN6b0tVSm1nMldXYzhEYlc4ZXBnWjFIczdJY1RvSlVHbkdKQ3VRYWVVU3hIZE1WbWdzdFVhVUZaMitlbjZ2S1g3TXBJVGdxOVhJQjZ1WHR5ODlEN09GNlQzNlpnQW54Qm1USFllZEhhNnZzNmd3V2pnTHgvOEt4MzZOcDdkOW05MjY4QTZ0YmEzOFB1M2YwS1FYN2hEZ3FIVzloWmUrL1IvdUZ4K0NiQk9oWHp1M3YrMFpiK2RsN2dDNkQ2UjBJbzV0dzU2SXFHcGJyQ3ZzZXMzMytHNXErQ3BneTM5bUluWlh3cmcyTDdCUDI5bmJWbU5XamY0SjcvcTVMbDk2STBkM0xMMFBqemR2UGttYlJmVFl1ZXc1OWc3ekVwWVFuTDhBblo4L3IvTVQzSStiVHNzTUJxVmk1cXk2c3NVWERsUGJKajl0RkJQVjI5OFBQMGRqbE1xWFhydG04bHN3dVZxdThYVDEvUFduai95N3Q0WDBCdmFtWmU0MHVreEJxT2VJTjh3d2dLamNkTjVZREtiQUdocGEwU3J0aVpubWpOMU9VZlN2K0JzN25GTzVSd2lLVzRlL2o3WFNwUDRlZ1hRcm0ranNyYlU0ZnlWZGFWNHV2blEzazJwSVkxS2F4dEI3U3EvTklkdlVuZFJXbFZJZUZBc0Q5MzZEN1phb040ZWZ0eTkvbW5lMlAwN1h2L3NOengweXovWWF2Y09oTllGZ3QxaG1ocmFMQTdKaHdkVml3SHk2OEYzNk42cVFvaGhJa0duR0JBcGx5S2NxV21EYzlXUVdRM1oxWkJiMS9zeGZlR3RoVkIzY0ZlRFRtWDljVldCenVYYWM3dkhQZXl2T1RNNGZSb3NIbTVlUExiNUh4MEszdysyZzZjK3BiNnBobHVXM3VjMDRBUTRuckVYZzFIUHdxUTFEdnRjbEM1Y3FTcGkwZlIxTkxiVWtWTnd1c2R5SzhOaG9UdE1tcHBKUUVBQWdZR0JxTldPTlJBSDB4ZUY4SnNVaVBlR1I1SjZiejhReHdad2JHdDdNNjVhZDd0RUtKVzFWOGpLVDhQTDNaZGd2L0NCZDlDSit1WWEwcklQc21YMVkxZVRCOTFFUlcwSisxSjJVdGRZemYwYm44Tk41MDU4WkJKN2o3L0hkQ2MzVGx5VUxuenZ2bCtpMDdyeCtaRTMyYlJpQ1FhakFhUHh4dTlPVmRaZTRkRHB6L0QxQ21UdGdxMkF0WlJRVEdnQ2hXVzVMSnEremlFTGJLZkdsanJjbll3eVZ0ZVgyNEpCTDNjZmxzemN3S2VIZDZEVnVMTHRhbW1ZcnE1VUZ2TEdGNy9IeDlNZnhkV2JJM1ZOMVhpNGVxRldhZGgxNERXYVd1dFJxN1MyVE1OdEhTMTRlL3JiWlluT3Zaeko0ZE9mVTFwVlNLQnZLUGRzZUlZcDBUTWRyaGNkT3BtdHF4L25vMi8renF1Zi9KcmJWejA2NE5GdER6WGNGQW9QQnNJUWY5UTRXd25QSHdBL0NUcUZHUE1rNkJRRGNyRkxNSkV3ZUxOM3hCaGl0a0IrQTJSVld3UE5yR3JyeUdWL3FaVVE1TmJseDkzNlovRFZ4OEZ1MWpialdXZDVpS0ZTWGxQQ2ljeXZyNjZ0MDlxTitIUXFyc2puZU1aWGhBZkcyTXFmZEtYVjZIanUzdi9FdzgyTDNVZmZIdEwraW9FNWZmNElHUmRQTUNraUVYZFhMNnJyeThuT1R3Tmc4NHFIYmNHb3dXaGc3NG4zV1RacjQ2Qk13Nnh0ckdScXpDd1NZK2NBNEtwMTQ5NE4zK0V2SC93Ykd4YmRaY3VldW1iK1ZrN2xISElhU0xhME5WRlJVMExCbGZQb0RSM3NUL21Jai9hL1lnc1crNk9tdm9LRHB6OGpLejhOVHpjZmtpWmRTOVNUZnY0b2w4c3ZvVkFveU01UFkwYjhRb2NSeGNhV2VneEdQZjdld1hiYjlZWU9paXN1TVd2S0V0czJqZHBhV3NQVHpkdXVUdTcxbnRyNno3aHFyZlZUZi9uMzc3SjU1U08ydGFjdmYvUkxraWZOWi9HTTlRRHNTL21JU3lWWnRtTS8zUGMzNjJ0eDkySFQ4b2VZTldWSmp4bFdFK1Btb3RPNDhkN1hML0xhcC8vRDNHa3JXTHRnNjdDVXp4RkNpRTRTZElvYlZ0VjJiVXFrdjZ2MTdxY1kvOXFNa0YxekxjRE1xYkZ1NjQyWHhqb2xxek9vN0JwTUJybko5S2tia1pwMWdOUG5qempkdDNyZVpoWk5YMmUzemM4cmtBMkx0M0V5Y3grN0RyN0cvdFNQbUR0dEpmTVNWK0NtODZDeTlncnY3bjBCdFVyRGx0V1BkL3RGMXRrVXZkTEtRdHM2Vk1DMjV1MTZoVmN1c045c3Y2NXRYdUxLSVIvaG5ZaWlRdUs1ZURtVHN4ZFBvTmUzNDZiellHck1iSmJOdXBrZ3YydmxSOXJhbXltNGNwN3poZW5jcytGWklvSmlCM1RkdUxCcER0bU9sVW9sMzdyam4rM1dDSWY0UjNEcnN2c2QxZ0cvK01FdnFLeTdBbGpYTUNaRXp5QXNJSnJRZ09oK2phbzN0TlJpTU9wNTRZTi94VlhyenJvRmR6SS9hUlVxRnhXTnpYVjhlZnc5Y2dyVFNZaWF3ZnFGZC9MdVYzL2hsVjMveGRKWkcxa3lZNE10NDI1UldTNnVXbmVINmJ3WGlzNWlOcHVaRkpGSXU3Nk5QVWZmSVRNdmhWVnpOM1BxL0NGZTJ2a2ZiRjd4Y0svWm9mdHJldndDZ3Z6Q1dEUjlQV3FWL1grOEZvc0ZvOG5nOE5tTmk1akdVMXYvbVU4T3ZzN1ozT1BNVDF5RnprK0NUaUhFOEpHZ1U5eXdBbG5QT1dGVXRzTGhFamhXYXAweTIxdmlDTFVTcHZwQllnQWtYLzN4MVBSOGpPaS9zS0FZSmtjbU85MFhIdWdZT0dqVVdoWWtyV2JldEpYa0ZLWnpQR012QjA1OXdwRXp1NWtXTzRmY29neE1aaFAzYm5pMjIybUczU21ydWN5Uk0xLzAydTV5K1NYYmV0Qk9VMk5tU2RBNUJLSkM0bmxzODQ5NmJlZmw0Y3NUbTMvTVcxLytpZTJmL1paN05qd3o2SUVTWUJkd0hzLzRHclZLZzFLcDVFenVNVnk3QkpPTHBxOURvOUVSSGhqak1QTGFtU2pubFYzLzVmU21pTkYwN1E3WTVmSkxxRlVhbHM2OHlYcE90WmFHNWpwT250dEhXdlpCQURZc3VvdUZ5V3RSS0JROHVlVW43RDc2Tm9kT2YwNXExZ0ZtVFZuQzZubTNrM25wSkxIaFV4MnVkeXhqTDVNaUVqbGZlSVlEYVo5Z01PcTVaLzB6SkVUUFlGYkNZdDdaK3dKdmZ2RUhKa2NtczJYVlkvM09GSnlXZlJDbDBvVkxKVmwyZjNjSjBUTklpTDZXT0t1MHNwQzhraXkwR2xmS3FpOWpNT3FkWmdiMjl3N2kwVTAvcExMdWl0MU5CeUdFR0E0U2RJb2JWbkN0VkpxczV4eUhMdGJCMFZMclQ5ZC9hMmQ4dEpBVVlQMUpEb0FFWHltZk14ekNBMk5zcFNINlE2bFVraFEzbDZTNHVaek5QYzZuaDNiWVNrNEUrb2JDRFJSRG56TmxHVE82Wk5LdGFhamc1WTkrNmRCdTJheU5MSnQxczkyMjZ6UGtpdUhucW5QbndadS94eHU3ZjhmRnk1bERFblIyZGZGeUJqVU5GVmdzRnR4ZFBWbTc0QTdidnE3VFZidHowK0o3OFBNS2ROait5YUh0dHNlM0xuc0FGNldMWGYzWXIwNjhUMDVoT3NtVDVyTjIvbGE4UEh4dCt6UnFMVnRXUGNxc0tVdllkM0luWUMwcGhBVm1KaXkydTQ3RllrYmxvbWJsM0UxOGNmUnRndnpDMmJUaUlWdVE3T1hoeStPMy81ajlxUi9UMXRGeVE2VnBzdk5QVVYxZmpsYmp5b3JadDNiYnptZ3ljT0RVcDdiK1RvNmF6b3pKaTV5MlZTZ1VRN2FXZDd6SnlNZ2dMZlUwSmNYRnVPcmN5U3ZNSGVrdWlRa21Mbm95YlIydFJFWkdNRy8rWEpLVGsxRW9GRDFPcHgvTkpPZ1VONnlvOGRyam1JRW54Qk1qekdTeEptMDRVZ3JIUzYzVHA3c1Q3WFV0d0V3TWdJaVJ6U016N05vNldqbDI5c3NlMjdSZkxWTlNXWGVGZlNrZjlkZzJ5Qy9jcnZiZWNDZ3V6K05NN2pFeUxwN0FiREVUSDVtTTJrVk5UbUU2Yit6K0hhRUJVU3lac1lGcHNYT2NscEFBN05iaUtaVktORXF0N1hsM2dhUlM2V0tidGloR0Y2MUd4ME8zL3NPQWJnSmNueTI1TzkyVkFlcE5nRThJUDN2cXhSNnUveXZiNHhCL3gzcWJtMWMrd3VwNXQ5dGxsYjFlVEdnQ1QyejVKeXdXNjVTT2JldWZ0bHVmdVduRlE0QTFvNjFhcGVHQlc3N25kSDJreWtYRmhrVjMyVzJMaTVqbTBQK2ZQdjRudStkUGJmMHBnRzFOWjIraVF5ZnpzNmRldE5WQ0ZRTzMvYlVkdERXYWlRcWN3cXdsNjV5K2w0UVlEdVUxSlZUVUZITmtYeXFuMDg1dy80UDNvbEtwdXYxL2VUU1RvRlBjc0s2alg5SGVJOWNQY2VQYWpYQ2l6RHB0OW1SWjkyVkxWRXFZRlFUTHdtRlpoSFZrY3lMcjBMZHh0SmVnczFOTlEwV3ZiYWZGekI3eW9MT2h1WmJTcWtJS1NuTElLODJtdnFrR3NJNldycGh6RzVPanJOTjBxK3JLT0hMbUM4N2xwZkxoL3IvaDQrblBvdVIxeko2NkZMVktRMU5yQTErZi9CQ3dybWx6MXpuUGdDdkdwdkYrUTBDajF2WVljSGJWR2NCZHYyNnlVMmR3UGxvUzhrakFPVGhlL09QZkNQV0paOTNTVlNQZEZTRUk4WThneEQrQ21RbUxPWm01ajVkZmVKVkhuM29RblU2SGkwdnZKYUpHRXdrNnhRM3JERG9WV0VlK3hOalFZb0M5aFhEaUNweXE2TDZkMWdVV2hzTFNDRmdVYWkxVElxeThQZno0MGNPL0hiVHo5WlRsY3FBNjlPMzg1WU4vcGJIbDJpSnNkMWRQNWt4ZHhzeUVKVVFHeDltMUQvUU5aZXZxeDFreDV6WU9uLzZjekx3VTloeC9sNkx5aTJ4Yjl5MWN0ZTZjeTB2RllySGc1ZTdMK29WM0RsbmZoUkJpT0cxL2JRZWgzdkhNVDVTQVU0dytDNmV2NWNRNWVHUDdXOXg3LzkxNGVIaU1xY0JUZ2s1eFE2NDBnL0ZxQXNwd2ovRmZ5bUtzc3dEcEZiQ253Sm9ReUdCMjNzNUxBNHZEcktPWjgwTGszN1U3Q29YQ1Z1NWd0Tk5xZE15ZXNvenltbUxDZzJLSkRwbE1SSEJjcjZNaS90NUJiRm45R010bjM4S2g5TTl0YThwVUxpcis3eE12QURLeUlvUVlQekl5TW1odE1MTnVtUVNjWXZSYWxMeVdENy9KSnpVMWxTVkxscURUNmNiTVZGc0pPc1VOS2V5Nm5sT20xbzVhMVczV1FITlBBWlE3cjJCQm9LdDFOSE5aT013SUJLWEVFU051UWZKcWg1SVRYYWxWNmg3WHRWMXY1ZHpiYnJndi9qN0JiRjM5dU4yMnZnU2IxNis5ODNEejZsZWZoVlZjOU9TUjdvSVFOaEdoMGNENHZPR1VsbkthNktBcEk5ME5JWG9WRjVaSTlybDBrcE9UVWF2VkVuU0s4YTJ3eTNwT0NUcEhud1BGOEdVQnBKWTczeC9xRHF1aXJJSG1sSUhYZ2hkQ0RKRzJqbGJLYTBva2tZa1ljV1hWbDJuWDk1Qmhib3dyTGlsbTFwSjF2VGNVWW9TRitFZHlJbXN2VFUxTmVIdDdvMUtweHNTTklBazZ4UTJSb0hQMEtXNkN6L0xnNnlKbzZIRGNyM1dCbFpGd2N4eE1keXpoSm9RWWhTTEN3Nm1vS1phZ1U0eTQ4cHBpL1AzOVVDZ1V1TGk0aklrdnVmM2hxbldUejVrWUUwSURvdEJxZEJnTUJ2UjZQVnF0ZGt4OEhpWG9GRGVrUUlMT1VTTzdCclpuUVZvM281cnhQbkJMSEt5TEFUZjV4QXN4cHN4Zk9JOGorMU1jNmtRS01kenlTak9aTkNVT3BWS0pXcTBlRTE5eSt5Ty82T0pJZDhHT3lXekNSVGwya3NTTVZTYXppZnFtR3Z5OWcreTJXeXdXaXNvdjR1Y1ZoSmQ3NzhYb3pXWXo5YzAxVHVzSE56VFhvbEFvKzNTZXZpb3BLOEprTXFIWDZ6R2J6V05paXUzbzc2RVlkY3dXNjZnYVdEUFhSa25GaEJGeHBoS2VQd0RQN1hNTU9OMVVjTnNrZUdFOXZMZ0JOc2RMd0NuRVdEUjkrblRjdk5XY3pOby8wbDBSRTlpeGpLOVFhSTFFUmthaVVxblFhRFJqNGt2dVdMVS85V1BlMlAyN0h0djgvWk5mOCtYeDkvcDB2bE01aC9uMDBBNm4rL0pMY3ZoZzM4czB0elk2N092UXQ5UGEzanlnSDdPNW04eUZWMlhscGZHWEQvNk52U2MrNk5OcjZYVGt6QjQrUHZDYTdYbGRZelcvZStzbkZKU2U3OWQ1OGt0eStQTjdQNlB3U3E3ZGRyUEZ6UGJQZmt0dTBkbStuYWMwaHorOSt5OFVYTG5nc08vakE2L3k1YkYzKzlXdnZyQllMQmlOUmx0TjRkRk92b2FLZml2cGtyazJ5a3NTend5MzFISjRJeHV5cWgzM0pmcGJSelZYUllGT2JwRDJTS214WU5iTG0zYzhNR0tkVHo3ZVJsNDYzZi9BZmZ6MUw2OXlNdFBDd3VsclI3bzdZb0k1bnZFVnBiVzVMRis5QkpWS2hZZUhCMnExMU5DNjNwL2UreGxOWFVwVDlaV251dy9mdmZzWGR0c2lndUk0Y21ZUGVTWFpUSXBJZEhxY3dhakhhT3ltdVBaMWZEejkrZnpJbS9oNCtyTjg5aTIyN1VhVGtTK092WU5hcFVIcnBON3NKd2RmSjZjd3ZSK3Z4dEhUZC82TUlMOHdwL3RLS3d2WmRmQTExQ290YWRrSG1Cb3ppNmlRK0Q2ZDkwenVNWUo5dzIzUHMvTlAwZExXU0VoQVZMLzZsNVdmaHFlN0Q5R2g5a25iYklGY0gvOWZ5U2s0amJ1cko5RWhrNm1vTFNYWUw3ekg5cmxGR2NSSEprK29temNTZElwK2svV2NJK1BFRmRpUkRSZHFIZmN0Q29WSHAxdW4wb28rR2hzM0JrV2ZqTjkvVElWQ2dVcWw0ckVuSDJUSDlqZlplU0NmMk5CRVF2d2pDZTNubHlzaCtxcXMrakxsTmNYa2xaNURxVFd5ZlBWaVhGeGNjSGQzeDhmSFo4d2tMaGxPUnFPZTZmRUxpSTlNN3ZNeGw0clBjYW40bk1QMnlWSFRDZklOSXkzN1lMZEJaMCtLSy9McHVDN3BVMVJJUFBtbE9ZUUdSTnUyWFNnOFEyMWpKVGN2dVkraU12dVJ2dENBS0ZiUHY3M2JHMTNsTmNYc09mWXVhK2R2SlRKa1VyZDk4ZlZ5bmtTaXBMS0F0L2Y4Q1gvdllCNis3WGsrT2ZnNjcreDlnUWR2L2g1aGdkRk9qN2wyN1JKcUd5clpzUEF1d0JvZ3B1Y2VKVG8wQVl2RlRHdDdjN2ZINmpSdXRrQ3ZROS9PK2NKMEZrMWY1L0IrN2d3NmxZcmVnMEtEMFVCT1lUb3pKeS9tZkdFNkgrNy9Hdy9jL0QzaXdxYzZiWjlmZXA1MzlyN0Fxcm1iV0RIbjFsN1AzNU94TXNvSkVuU0tHMUFrUWVld3NRQkhTdUROYkxqazVBYnEwbkI0TkJsaTVkK2gzMVN1RnZRRytkSTBIaGdzcmVNMnVRbUFVcWxFcTlWeXo3M2JTRTFONVh6MmFVNWtmWWxXNDBaSldlRklkMCtNTXhHaE1iVHJXd2tJOENkdVNxeHRTcTJycXl0K2ZuNW90ZG9KTlRyVEgwRys0VXlObVdXM3pXS3hkUHQ3cWJHNXppN29yS29yczJVSVhqeHpBMTd1dmhSWDVBUGc3ZUhuc0Nhd3JxbWE3SUxUZHR1Q2ZjUDVKdlZqU3F1Yy8yNTQ3NnUvWURRWlVibFkxK1dxWE5SOGRkSnhhdXUyZGQ4bVBqS3AyOWRhV2xtSVVxRmt6clRsL2E1Ym5YczVrdysrL2l1K1hnRThlTXYzY2RXNmNlZmFwM2o3eXoveDJxZi93OWJWanpNdGRuYTN4NTgrZnhnM25ZY3R3TDk0T1pQYWhrcHFHeXI1bngwLzdQSGFUMjc1aVMyb1RiOXdGSlBKeUx4cEt5bXZMaVlrSU5MV3ptdzJBZURpWWg4cVhTZzhTM1JZQXJvdUk4UG44bEpvNzJobDNyUVZlSHY2RStRWHpxNERyL0x0Ty84Rk41MkgzZkZ0N1Mzc092Z2FmdDVCTEV5ZVdETlhKT2dVL1dhWFJNaHI1UG94M3VYVXdQK21RWDZEL1hZRnNDSVNIazZDYVBuN3YyR3VBUmIwTFdZd3laZW5zY3lNZ1ZaRjliaE5idEpKcFZMaDZlbkpraVZMU0VwS29ybTVHYVBSaU5sc0hsTjN1c1hZb1ZBb1VDcVZ0aW0xM3Q3ZTZIUTZWQ3I1NnRpZGhwWmFQam00blZ1WFA0Q0wwb1htMWtaZTJ2bnZQTHJwUjNhSmFpNFVuZVYwem1FbVhSZlVmWGI0RFlvcjhweWVlODM4TFN5YnRkRnVXMzVwRHZtbE9RN3RIcjd0QjkzMjhVVG0xK3hQM2NVL1B2Sy9xRno2OW05WmVDV1h4cFk2dTIzbkM5UHg4dkRsNHVWTXA4ZEVoMDdHMjhPK0pwdlJFd3B3N2dBQUlBQkpSRUZVWkdSLzZzZWN5UHlhcUpCNDdsNy9ERzQ2ZHdCVUxpcnUzZkFkUGp1OGcvZS9mb201MDFhd2JzRWRhRFU2dTNQb0RSMWtYanpKbE9pWktKVktMQllMMzV6NmhCRC9TTzVjK3hSSHpueEJXVlVSMjlZLzdiUmZuWDB5bVUya1pPMG5MRENHRG4wYmYvM29QOW02K25HbXh5KzR1dDhJZ0ZxbHNSMWJXbG5JKzErL3hQeWtWZHkwK0c3QWVsTWg1ZHgrd2dLajhmY0pCdUQybFkveXlzZS9ZdS94OTlteStqRzc2Kzg2K0RwdDdTMDhzT1U1aDljMjNzbHZEdEZ2UlYzV21zdEk1K0NyYVljWHo4QTNsKzIzS3hXd09oSWVUb1p3RCtmSGlyNXo4MUhTV20zRTBBaVNVMjFzc21DbW5RYU15aGJjVkc3alBybUpTcVhDemMzNk9uMThmTkRyOVJnTUJrd21rd1NlWWxCMXpoeFFxOVZvTkJyVWFqVXFsV3BjZjc0R2c3dk9rNnk4TkU1bTdtUEp6QTJrWHppS204NkR5dHBTOXFYczVPNnJnZENwbk1ONHUvczZyQXg0YlBPUEhNN1owMGpwM0tuTHVYWDVBOTMycDd5bWhIWjlxOTIyZ2lzWDhQTUtwS1F5MytreHdiN2h1RjROQkR1ZFBMZVAzTXNacUZ3YzEvSitmdVJOaC80YVRRYnVXdmN0dTZDenFPd2llNDY5UTBWdEtRdVNWck51NFowT1FhOWFwV2JyNnNjSkRZam02NU1mY3ZGeUJzdG0zY0tzS1V0c2JWT3pEOUJoYUxlTlFKNCtmNFNLbWhJZXV1WDcrSHNIb2RPNDR1S2ljc2hHZTcyMDdJUFVOOVhnN2VHSHYwOHdVMk5tOGZYSkQwbUltb0ZXbzBOdnNPWUtVTHRZZzA2OW9ZT1B2bmtGWDY5QVZzKzczWGFlN1B4VFZOU1cycTBKRGZHUFlOT0toNGtKVFhDNDd0ekVGY3lZdkxEYmRhN2ptUVNkb2wvTUZyaDhOZWhVS1NYNEdVeDZFN3g3SHQ0NUR4Mm1hOXVWQ2xnWERROGxRYWg3OThlTC92T090bENkWXdTanB2ZkdZdFF4MEVhajRqSnFsWHJDSkRmcEhORlZxVlRvZERvc0Zvc0VuR0pJS0JRS2g1L2hOdk5xM0hDbTZ0cmowVXpsb21iRG9ydllkZkIxa2liTkkvM0NFWmJNMkVCNFlBd2ZmZk4zY2dyU0NmSUxKNzhrbTJmdStqbDVKZGwyeDdmcjI5aDE0RFUyTE5wbVd3dTUrK2piTkRiWGN0L0c3L2E3UC90U2RsSlFldDVoaWlqQTIzdis1TEROWU5Sejc0Wm5TWWllNGJBdkptd0tEOTN5ZmJ0dHJlMHRxRlZxdTlIQTV0WkdmdnZtUDlxZXQzVzA4dW1oN1p3dlBJT251dzlCdm1Ha1h6aEsrb1dqUGZZOUxDZ0dzOW5FN3FOdmNUajljNzU5NTg5UXVhZzRkbmF2clUxOVV3MWZuZnlBYWJHemllMW0vYVF6cmUwdEhEcjl1ZDIyOVF2djRzL3YvWXhENloremZ1R2R0SFcwQU5iUmE0QXZqcjFEWTBzOVQyNzVDUnExRnJDT2xuNXo2aE83ODF5cEtxSzYzbHBTb1BEcU90bm0xa1lNUmowWkYwL2EybVZjUEVtSWYrU0VDajRsNkJUOVV0UjQ3Y1pjbEtka3JoMHNCNHJocjJlaDB2NkdKTE9ENEh2eklFS0MrMEhYbWFERk83Nk4yanc5Q29NT3BmeEtIQlBNR0dtbmdVWkYwWVJNYmpKU0FZQVFJMkZHSU96TWhUc1R3R01NM0ZkS2pKdExhdllCZHV6K0hXM3RMY3lZdkFpTldzdVNtUnZZZStKOW9rTGlpWTlNeHQ4bjJDSG8xS3AxRkpWZkpMODBoN2xleXdFb3F5NGkwUGZHQTVPWkNZdlp0T0toWHR2cERSMzgxMnZmNjllNS8vTEJ2eklyWVFsckYyenR0bzFPNDBwTFd4TUxrOWV3ZXQ3dDFEWlcwZHphMEczN1RoNXUzZ1Q3aFpOeDhRVDFUVFc0NmR6NTZ1U0htTTBtQW4xREFldlUxNmlRZUc1ZWNwL2RzZVUxeGZ6cTFlY2N6cmxzMXMwc24zMHplNDY5QTFoSWlKcEJoOEc2aHRiWEs0QTUwNVp6TW5NZkM1TFdVTmRvTFJGd3BiS1FQTThBenVZZTUvYVZqOW9GaVVmU3Y2Q3VzWXBnL3dqYnRuTjVxWnc4dDgvdXVwMDNCbmNkZk0xdSs2cTVteVhvRktJN1hUUFhTdkthZ1N0c3RLN2J2TDc4U2JnSFBETUxGazJjMzBVam9qTkJpMmRVTTdWbEZTamFQVkNaZFZnQUZkcVI3cDdvd3FUb3dHSUJBNjIwVVlWQmFiM0RMc2xOaEJqZi9uRUJmSHN2L1B3SS9OdXlzUkY0M3JUNEh2NjY4eitZbDdqU05pcTJkT1pHemx3NFJ1YWxGQjY1N1htbnh5a1VDcUtDNHlrb3pXSHV0T1dZekNZcWEwdVpuN2dhczlsTVU1ZGd6V3cyb1RkMjBOQjhiYTJsVHVQcXNFNndYZDlHVFVObHIzMDJHUFUzOGxKN3BWQW9lT1MyNTIyL24wUDhJNkJMa05hYm1RbUxBYWhwcU9SazVqNVd6Ny9kbG56SjNkV1QremYrSDRkamZMMEMyYmo0SHFmYmF4b3FPWmVYeXFibEQxRlNtVzhMT2dGV3pMNlYrSWdrdkQxOFNjcytBRUIrYVRhM0xuK0F1OVkrUldMY1hGdmJodVphanB6NWdyblRWbUF5R2FsdHRQNGRiMWgwRnhzVzNXVjMzZGMvK3cxdVdnKzJyZjkybjEvM2VDUkJwK2lYd2k3ck9hTWw2THhoRFIzd1NpWjhrVysvcE1OTkJROGtXdS9vcXVUNzg3RG9USktoaWxUUjBOQkFjM081SkdnWnhUcVRtN2lwM0NTNWlSQVRRSWc3UERzYlhraUhCejZENzh5R09KL1JYU0tzc2RrNkpiTzQvSkp0VGFaYXBTWThLSmFtd25wOFBaMlhFUUZyYVpOakdkWXBwQlUxSlJoTlJtTERwMUxiV01rTDcvK3JYZHVxdWpJeUw2WFlucStldDltdURpZFk2MGZtWEpmaGRyQjA2TnZ0cHRaMnB6UGd2RkpWUkgxelRaL1A3KzN1UjNoUURBQ2VidDZFQjhXeU1IbXQwekl6WFduVnVoNHo3eTZkZVJPenB5NTFXTmZxNGVabG0xcWNYNXBEUXZRTUxsMCtSMUhaUmJ1QUU4RGQxWXNRLzBqV0xiaURMNCsvMStmWE5KSEovOUtpWDJTa2MrRDJYWVkvbllhbTYyNHEzaFFEMzVvSjNqTEFOdXdrUWN2WUlNbE5oSmlZYm9xQlNUN3c2NVB3NjVUZTIvZVhVZ0Z4ZzNRdXM5bk1WeWMvWk1ia1JXVG5ueUw5d2xIbVRGMUdTV1VCNXd2VDhmYnc0K3VVbmR5eDVnbW54MGVHeE5PYXNwUHErbktLeW5MeDh3N0N5OTNIdGs3d3ZvM2ZKZEFuMU9HNEhaLy9yOVB6elVwWXdtM0xIK3kxMzNwakI3OSsvUi82L0RyYk9sb3htZ3dPSlVGNmNpcm5FR2R5anpsTlNIUTlvOGxBOHFUNWJBMTZIQUNOV3N1RHQzeS96eGwzZTlMVGRHQ0E4dXBpeXFvdnMycnVac3htTXlmUDdYT291YWx5VWZIUXJmOWdHOGtHYTczTzY3UDhBaGlOQmd3cXZkTVJaMjhQdjBGNVRXUEJ4SGlWWXRCMHpWd2JKZVU2K3FWUkQvK2RBditmdmZzT2orbzRGei8rM2I3cXZYY2hCRWhJVk5GN054Z2JZeWRnN0NSMjdEaTJrempKenluWGlkTnpjMVB1VGVJNDEvYU40NFliYm1Cc2pDbW05eWFRaEVCSVFrS29JNFI2Mi9yN1k2V1YxcEpBQ0lsVmVUL1A0OGQ3enM2Wk15dEdzTytabVhlT2xEaWVIKzBMUDV4cyt3ZFZPSThrYUJrY0JrSnlFeUhFN1JmbkRmOWFDbVVOY0xHNjY3MnJlMHNCSE41MXcySTljdXpzTGd5bUZwYlB2QjhQVnkvMm5Oek1tSmlKYkR1OGdmSHhNeGdiTjRVM1Avc2JLWW56dTd3K05DQUt0VXBENmRYTDVKZGtFUlBxR094NHVIamg3ZUhYNlRxbFV0VmxmVmFzbUMzbUx0OXpLR2V4OU9EVHRjc3Z5V3B0Yi9STlhSZnNGOEczN3ZuWkRjdTk5c2xmT3AzVHFIczJ0N3JGMkV4ZTBmbE81MTMxN2c1N2NYYm5pK01iOGZId0p6WjhERmFyaFEwN1hpQy81QUl4b2FNY3luVU1PTUUyc3YzVzU4OTFXMjl1NFM4N25YdjRycDhRRWRSWGp6d0dOZ2s2Ulk5WnJGQlNiM3V0VkVnbTFadHh2QlQrZE53MnJiYU5ueDRlSFFlTG81elhMdUZJZ2hnaGhCallndDFzLzgwTTY5dDZEL2RCSGRYMWxadzh0NDlWOHg5dVRSNjBsUEpyUmV3NnZwR3EycXVzVy9ZVXJubzM0aUlTMlhIa2ZaSkdUdTFVaDBxcDR2djMvd0c5enBYUERyN055amt6TUpxTW1FekdYclVwTGZzSWFkbEhidldqT2JCYXJSeE8ydzdBL3RUUG1EbCsyWUFLbktwcUszaHY1NHVkemtlSGp1TCtwZCs1N3JWSE0zYVJWM3llTlV1ZVFLVlVFUitWVEZUSVNEN2R2NTdIVmorTFh1dlM3YlZoZ1RFOHV1cVpUdWUzSEhnTHZjNlZSVk5XZDNyUDN6dTRCNTlvYUpDZ1UvUlljYjB0OEFTSWtNeTFQZEpvZ3VkUHdjNEN4L05MbytHN0U4RkZmZ09GRUVLSUllRmE3UlZHUjQ4bklXWWlBQzQ2VjlZdStRNHZmdmdibGt5N0Q5ZlcvUzhYcE56RHFmUDd1d3drRzVycUtLOHNJcjhrQzRPeGhkM0hON0ZwOXlzM25CTGFuWVRZU1YwR08xOW1OQmw0OGNQZmRQbmVxbmtQMjE5YkxCWStQL1F1SlJVRlRFOWV6T1d5WEY3NzVNOUVCc2N4WTl4U1JrYU01ZGxIWG5EcUE5eWVqcVorMmJuOFZIWWUrNUNFbUltTWlocG5QNzkwK2hwZTNmd24zdC94SXV2dWVLcmI2YkE2clo3UWdNNGpDVHF0SGhldGE1ZnZEU2Z5bFZmMFdHRmQrK3R3RCtlMVk3Qkl1d0ovT0FxVnplM252SFh3ZEFwTWw2eTBRZ2doeEpBU0d6cUdLV01kcDgwcWxVb2VXLzF6aDRRN3dYN2hySmkxam1ObmR6dVVmZW5EMzNLbHlyWUd4OTNGbHRRbTFEK0tFUCtvbTFvNzJaRk9vKzl5T3U2WEdZd3QzYjdYbGhIM2Nsa3VYeHpmU0ZGNUhsTVM1N040NnIwQTVCWm1zaTkxQ3h1Mi95OUJmdUhNbjN3MzhaRkp2V3F2czZUbEhPWFRmZXNKOVkvaTdnNUJOdGordk82Yy9TQWY3MzJOdHo5L2pxOHNldHorQUVIMG5BU2Rvc2NLTzZ6bmpKQ2dzMXN0Wm5qcERIeDYwZkg4dEZCYjZuZlBHeWQ2RTBJSUljUVEwVEhnUEpMK0JScTFGcVZTeVpuc3c3aDBDQ2FuSlMxQ3E5VVRGaENObDd1dlF4MXRpWVJlMmZ6SExrY1JUV1pUbC9kT3l6N0MyWXNuZXRWdXE5WEtsYW9TY2d2UGN2YmlDY29yaTlEclhGazUrMnRNR0QzVFhpNHVJcEc0aUVSeUxwL2xpK01mc1dINy94SVJOSUlGS2F1SUNobnBVR2ZwMWN2ODl1WEhlM1QvbmdUTGZXSDNpWTg1ZUdZYm9RRlJyRjM2blM3WGppYVBuRXB0UXhXN1Qzek0vMjM4SGQ5ZS9Rc0pQRytTQkoyaXh6cU9kRVpJRXFFdW5hK0UzeCtCOHNiMmMyNGFXNHIzSlRlMzFsNElJWVFRUTB6TzVYUXFhOHF4V3EyNHVYaXdzTVBVMS9Halp0encrcVhUMStEckdkRHAvQ2Y3MTNkWmZrUjRBdFBITGJsaHZVYWpnWGUzLzlQaDNJYnQvMHRPNi9Za2dUNmhMSjU2THhOSHorNjBGMmlia1pGakdSR2VRR3JXQWZhYy9JU3RoOTdoMjZ0LzRaQmgzTThyaUpWenZuYkQ5bXc5K000TnkvUVZGNTBiQ2JHVHVIdnVROWROVmpSci9ETGNYRHhvYktxWGdMTVhGRlpKenloNjZQdTdJZk9xN2ZVL0ZrTEM3WGtBTldqOEt3M2V2K0I0Ymx3Zy9IUUtCTG82cDAxQ2lMNzMrU1g0bitNd0lRaitNdGZaclJGQzlJWEhIMytjWDM3ckpXYzNZMEM1V2wxR1h0RjVZc1BIM0hUQ202YVdScHBiR3ZIeGJOK1QxR0t4WUxGYWhzMFdJZjNwdHk4L3pwTlBQb20vdno4QkFRRm9ORDNMN090TThxY3VlcXpqOUZyWm83TmRkUXY4NHFCdGxMT05SZ25mU29aNzRtMnAySVVRUWdnaEJoTi83K0JlWjFkMTBibmlvbk44NHE1VUtsRWkreW9QVnhKMGloNXBNdG4ybVFUdzBrblcxVGJaVmZEc0FialdJVmxRbkRjOE93UENlN2ZtWHdnaGhCQkNpQ0ZGUWdmUkkza2RObUdPbENSQ0FHek5nNytlZER5M1pyUnRoRk1JSVlRUVFnaGhJMEduNkpITHNsMktuZEVDejZmYWdzNDJXaFU4TXhWbWh6dXZYVUlJSVlUb25kaW9rVGN1Sk1RQUVSNWkyL1BUbWZ1aDNpd0pPa1dQRkVubVdzQzI1K2F6QnlDbnF2MWNvQ3Y4WVE1RUQrT2ZpeEJDQ0RHWU5iVTBVbFpaUkxDZlBEMFdBMXZwMWNzMEc1cWMzWXliSnF0NVJZOTBUQ0kwWEtmWG5xdUV4N1k3QnB6akErRmZTeVhnRkVJSUlRYXo4TEF3eWlzTG5kME1JVzZvckxJUVB6OWZGQW9GS3BWcTBJeDJTdEFwZXNSaGV1MHdETEEreVlVZjdvYWFsdlp6YTBmRG4rZUMrOERQVWkyRUVFS0k2MGlaT3BuODhreG5OME9JRzdwWW5NR0l1RmlVU2lVYWpVYUNUakYwV0t4UVVtOTdyVlJBNkREYUQ5ZUtiZjNtUDFMQjNMcWpyVjRGdjU4Rmp5YmJmaDVDQ0NHRUdOeVNrcEp3OWRKd0xITzNzNXNpUkxjT3ArOUVvVE1SRVJHQldxMUdxOVdpVkE2T2NHNXd0Rkk0VlVtOUxmQUUyellnd3lYUU1sdmhQNC9BNXR6MmN5RnU4T0lTbUJicXZIWUpJWVFRb3UrdGUrQitpcXR5T0pheHk5bE5FYUtUSStrN0tiNld6Y3haTTFDcjFiaTd1NlBSREo3cGRwSklTTnpRNVdHWVJLakZETDg4Q0tmSzI4L0YrOEJmNW9IYjRQbjlGa0lJSVVRUEtCUUsxR28xRHovNklHK3VmNXVOZS9PSUNVa2cyQytDRVA5SVp6ZFBERk9sVnk5VFZsbkl4ZUt6S0hVbVpzK2Zqa3Fsd3MzTkRXOXZiOVJxOWFDWlhpdEJwN2loamttRWhzTjJLZlZHK09rK3VIQ3QvZHpFSU51VVdxM0tlZTBTUWdnaFJQOVJLcFhvZERyV3JQMEtKMDZjSU90Y0trY3p0NlBUdWxKVWVzblp6UlBEVEhoSU5NMkdSdno5L1lnZEZXT2ZVdXZpNG9LdnJ5ODZuVzdRVEswRkNUcEZEM1RjTGlWeWlJOTBWamJEai9aQVlZZlB2REFTZmpwMStFd3JGa0lJSVlZcnRWcU5oNGNITTJiTUlERXhrZnI2ZWt3bUV4YUxCYXZWNnV6bWlXRklvVkNnVkNydFUycTl2THpRNi9XbzFZTXJqQnRjclJWTzRUQzlkZ2lQZEJiWDJ3TE9pZzViSDMxMUZEdzJ6bmx0RWtJSUljVHRwVmFyY1hWMVJhdlY0dTN0amNGZ3dHZzBZamFiSmZBVXQxWGJ0aWdhalFhdFZvdEdvMEd0VmcrcUVjNDJFblNLRytvNHZUYkd5M250NkUrNTFmQ1R2VkJyYUQvMzFFUzRLODU1YlJKQ0NDR0VjN1J0UjZGV3E5SHI5Vml0VmdrNGhWTW9GSXBPL3cxR0VuU0s2Mm93dGdkaW5scHdHWUk5NXV4VitJOTkwR3kySFNzVjhQTnBNRGZDdWUwU1FnZ2hoUE1NNWkvNFFndzBRekNFRUgycDQzck9FSGZudGFPL3BGZllrZ1laTGJaampSTCtjN1l0Y1pBUVFnZ2hoQkRpMWtuUUthNnJwTDc5ZGRnUUN6clBWY0l6KzlzRFRnOHQvSEVPalBKMWJydUVFRUlJSVlRWVNpVG9GTmRWUEVTRHpyd2ErTWsrMjM2Y1lOdDc4KzhMSUdxSVorY1ZRZ2doaEJEaWRodDhxWS9FYmRWeHBETjBpR1N1TGFpRnAvZEFzOGwyckZmRFgrWkp3Q21FRUVJSUlVUi9rS0JUWEpkRDBPbm12SGIwbGFKNitIOTdvSzQxT1pKT0JYK2VDL0Urem0yWEVFSUlJWVFRUTVVRW5lSzZITlowRHZLUnppdU44UDkyUTAyTDdWaWpoUCthQXdsK3ptMlhFRUlJSVlRUVE1a0VuYUpiUmd0Y2E3YTkxaWpCVytmYzl0eUt5bWJiQ0dmYjUxRzNacWxORG5CdXU0UVFRZ2doaEJqcUpPZ1UzU3Jzc0YxSzVDQmU3MWpkWWh2aExHdXdIU3NWOEp1WnNpMktFRUlJSVlRUXQ0TmtyeFhkR2dyYnBiU1k0Y2Q3MjdQd0tvQmZ6WUNwSVU1dGxoQkM5RXA2ZWpvblQ2UlNWRmlJaTk2Tmk1ZXluZDBrY1l0aW8wYlMxTkpJUkVRNGsxTW1NWGJzV0JRS0JRcUZ3dGxOdTYya2I5ODg2VHRpTUpHZ1UzU3J1TU5JWitnZ0REcXR3TzhPUTM1Tis3bWZUSVdaWVU1cmtoQkM5TnI2MTkra3FkWkNaTUFveHM5WVJMQmZ1TE9iSlBwSVdXVVI1WldGSE54MWd0U1RaMWozNEZyVWFqVks1ZkNZa0xiKzlUZHBxakVUR1NoOSsyYlorODRYSjBnOWVacDFEOTQvclBxT0dEeWtSNHB1RGZZa1F2OUtnNk9sN2NmZlNvYkZVYzVyanhCQzlOWkx6LzhiTDFVRUsyZCtnM0h4MCtWTCtSQVQ3QmZPdVBqcHJKcnpDRjdLTUY1KzRUV2FtcG93bTgzT2JscS9zL2Z0V1E5SjMrNEZlOStaK3doZXl2QmgxWGZFNENKQnAraldZTjR1WlZzK2ZIQ2gvWGhwTkt3WjdiejJDQ0ZFYjYxLy9VMUN2T0pJU1pqbjdLYUkyMkJxMGtKQ2ZPSjRhLzA3MU5mWEQrbmc0WTNYM3lURWE0VDA3VDR5TldraG9jT2s3NGpCUjRKTzBhM2lqa0huSUJycFRLdUF2NTVzUDA0T2dLZFRuTmNlSVlUb3JmVDBkQnByTEtRa3lwZnk0V1RhMklVWUd1REVpUk8wdExSZ3NWaWMzYVErbDU2V1RsTzFtWlRFK2M1dXlwQXlkUmowSFRFNFNkQXB1bVN4MnZhMUJOdDJLUUV1em0xUFR4WFZ3eThPMk5vUHRnUkl2NXRseTFncmhCQ0R6Y25qcVVRRnhqdTdHY0lKWWtNVE9IYzJpOXJhMmlFNVluWHlSQ3BSUWFPYzNZd2hhYWozSFRFNFNkQXB1dVF3eWpsSWtnalZ0TUJQOTBLanlYYnNyb0UvelFVM2pYUGJKWVFRdlZWWVZFaVFYNFN6bXlHY0lOZ3Znb3FLQ3VycTZqQ1pURml0Vm1jM3FVOUozKzQvUTczdmlNRkpnazdScGNFV2RCb3Q4TXgrS084d092dUhPUkE4eU5haUNpRkVSeTQ2VjBtc01reUYrRWVpMCtveEdvMFlESVloRnpoSTMrNC9RNzN2aU1GSmdrN1JwZEpCdGtmbkg0NUNkbFg3OFRQVElNSFBlZTBSUW9pK2tGZVE0K3dtOUVyWjFVS2FXaHE3ZksrdXNZYkxaYmw5OWtXNHFibWhUK29aaUlwS0N6Q2J6UmdNaGlHM05tK3c5dTNCWWlqM0hURTRTZEFwdWpTWVJqcmZ5NElEUmUzSFgwK0VPZkx3VkFnaG5PYkQzUyt6YWMrclhiNTNQaStWMXovOWI0d21RN2ZYVjlkVjhwZjFUMU5XMmY2WCs2RXoyemw0WnB0RHVZcXFVdjd5NXRNVWxsM3NkVnRmK3ZDM3BHWWR2RzRaaThWQytiWGlUdWViV2hxcHFhL3E4ci91Z3U2YlpiVmFaWXJrRUxMMTBMdTg4TUd2KzZ4L1hJLzBIVEdRcUozZEFERXdGZGUxdng3SVFXZDJGYnlTMFg2OElOSVdkQW9oaExBeG1vd2NTZDlCUnU1eGF1b3JVYXMwaEFmRnNtN1o5L3JsZnBYVjVWeXJ1Y0xVeEFXOXJxT2dOQnVMeFV5QVQ0ajluTVZxNGVTNXZjeElYbUxmK0Q2ditEdzZqWjdRd09oT2RaUmZLOFpnYkhFNDUrc1pnTUhZUW4xVHJmMWNZM005VjZ2TEtDelBzNS96OGZESDNkWFRmbnpnOUZZT3BXMW43ZEx2RUJ2V3Z2L1c3dU9iT0pWMW9NdlBNR24wYkZiTWZ1QW1QN25vcWZQNXAvbmdpLy9yOHIzLzk4Q2ZIZjc4akNZakIwNXZKU1AzR0ExTnRYaTUrNUdTT0krVWhIa29GSTZaQm1zYnF0bDFmQ081aFprWVRRYUMvU09ZTjJrbHNXRmpPdDBuTGZzSVI4L3Vvcks2REwzV2xZVFlTU3hJV1lWV28rdXlYUm01eHpsNWJoOVR4eTdnYW5WWnQ1OU5wOUVUNkJ2YWt4K0RFSU9HQkoyaVN3N1Rhd2ZvZGluMVJ2akZ3ZlpNdFRGZThKTXB6bTJURUVJTUpDMkdadFovOWxmS0tnc1pIVDJCY2ZIVE1SaWJLYWtvNkxkN25zdFBCV0JrWkZLdjY4aTZkQVpmcjBBdUZtWUM0T251UzBMTVJQYWMzTXlsa2d2a0ZHWndxVFNiMnZvcXpCWXovLzc0dit6WGVydjdzV2JKRTN5eTd3M0tLZ3Z0NTYxV0t5dm5mSTJhK210a1htemZWNnV4dVo2TTNHUGtYTFk5d2F5dXU4ckNLYXVabHJUUVhtYkd1Q1hrbDJTeFlmdi9zbTdaOTRnT3RXVVV0bUlseURlTXUrYys1TkQrVFh1N0h1WHRMUm1wNnF5NWRhUncwcGc1dU9nY0V6aDBEUHFzVmlzZmZQRVN1WVdaSk1WTkljQW5sSE41cDloMitEMmFtaHVZTytsT2U5bjZ4bHBlM2Z3bm1nMk5UQmcxQzYxR3grbXNnN3o5K1Q5NDRJN3ZPenh3T0hobUc3dFBmRXhFMEFqbVRMeVRrb3BMSE0vY3c1V3FFcjYyL0FlZGd0bXIxV1Y4ZHZCdDFDbzFxVmtIdXgxZE41b01oQVZFODhpcS83amxuMUhiNXhkaUlKQ2dVM1NwcEhXSmpGSUJRYTdPYlV0M2ZuY1lLcHRzci9WcStQMXNVTXVFY1NHRXNQdnM0TnRVVkpYd3dCMVBkVGxTMHgvU2NvNEE4T0tIdjNFNDcrc1p3TGZ2L2NVTnIyOXFhZVJpMFRtVVNxVjlpdTdZdUNtc21MV09BSjhRenVXZllsVDBlTnhkdmRoMWZCTXBDZlB3OHdxeVgrK2l0d1VnMzdyblovWnpIKzk1alV1bDJjUkhKdVBtNHNHOFNTdnQ3ejMzN3MrWW5yU1lLV1BuZDlsdUFJMWF5NW9sVC9MNnAzK2h1Q0xmSG5SVzFWM0Z4ek9BWUgvSExLeHFsYVJONzIvTkJsdlFPWHZDY2p6ZHZMc3RsM254SkxtRm1jeWVzSno1ays4Q2JIdFovbXZqN3ptVXRvMUpZK2JZUjBYM25mcVUyb1lxSGx6K0EzdUFtUnczbFpjKytpMWZIUHVJeDFiL0hJQ2ErbXZzTy9VcDBTSHhQTGo4Qi9hUjk0LzN2azU2emxHeUM5SVpGVDNPM29icXVrcmUzZlpQVENZamZ0NUJQTERzS1R6ZGZSemEyV0pvNXBOOWI1QlhmSjc1S1hmMzBVOUppSUZEZ2s3UnlaWEc5dEhESU5lQnVjZmxoaXc0VmQ1Ky9QTnBBemM0RmtJTUxRUHg3OFN1bEZVV2NmYmlDV1pQV0g3YkFzNUxKZGxjcTduQ2xNVDVoUGhIMnM4Zk83c2JpNlZuK3dXZXVYQVlGNzBiMzEvN0IvdVgrVFozem5vUUx3OC9QTjI4YVdwdVFLdlJNWFBjVXZhbGJtRkJ5aXJjWERwUHpUbWE4UVhuOGxONWFPV1B1RnlXeTRXQ05JZjMyMFk2UzY3YVJuL3JHcW81ZS9FNFpaV0ZURTllVEpCdkdHREx0dnJZNm1kUktWV0E3ZWQ3cWVRQ0N5YXY2blJQcFVKSlhWTU5WcXUxMDRpWDZCdHRheUpkZE5mL3gvOU05bUhVS2pYVGt4ZmJ6Mm5VR2xJUzVySHR5SHZrRkdZd1lkUk1UR1lUR1JlUEV4WVk0ekNpNmVjZFJIeGtNdWN2bmVaYWJRVytuZ0ZrNUI3SGJERXpZOXhTaHo0Nkkza0o2VGxIV3grTTJJTE95cG9ydlBuWjMzRFJ1L0hkTmIvamszMXY4TXJtUDdKcTNzUEV0TjZuc093aW0vZS9nZFZpNFp0My85UmhXcmtRUTRVRW5hS1RzZzZKQUlNRzRKWWo1eXJoMVE3ck9PK0tnK215OUVFSWNadDR0YzdjYXpRNnR4MDNjamIzT0FBVFI4OEdvTm5RaEFJRk9xMiszKzU1T0cwNzdpNmVMSnA2TDJwVisxZU1RMm5iQ2ZCMi9DSjk2dngrWWtKSE80d1NHazBHanFUdklIbmtOT29hYSt6blBkMjhVU2dVUkFTUHNKOUx6em5LNk9nSldLd1dUbDg0eEl4eFN6c0ZuWGxGNTlsNTdDTld6WHVZMElBb2pDWUQvdDdCRG1WVVNoVnVMcDcyOHhlTE11M0hTb1dTN0lKMGU5a0FuMUI4UFAwcHZuS0o5M2UraUl2T2pZbWpaM1g2T1FUN1JYQXE2d0QvOWRyM1VDaVVyRjN5cEQzQUVIMmpxYVVCcFVLSlJxM3R0b3pWYXVWeVdTN0IvcEhvdFM0TzcwV0dqQVNncEtLQUNhTm1VbDVaaE1IWVFrem9xRTcxUklhTTVQeWwwNVJXRk9EckdjRGwwaHdVQ2dWUklmRU81UUo5UTNIUnVkcW5yNXZNSnQ3NS9CKzQ2dDE1Y1BrUGNOVzdjZit5NzdIdDhBYmUzUHAzeG81SVFhVlNrNTV6bEltalpyRjQybjNkcmdjVllyQ1RvRk4wMGpIb0hHajdYTllhNEpkZldzZjU1SGpudGtrSU1ieW9Xd2V1cXJ0UHZqb2dGRjNKdzhQVmk2YVdCdDdiOFlKOWZXTjRVQ3dyWmoxZ0g4SHJLMlZYQzhrdHltVFJsTlVPQWFmUlpLU3lwcHl4STFJY3lxZm5IbVBQeWMzY01mTitKb3lhQ2RpeXhMcm8zYWlvTHVXNWQ1K3hsMTIzN0hzY1NyTmxycDJTdUlDSW9CSGtsMlR4d0IxUGRkdWVxdHFyZkxqN1phWWxMU0lwenJiZ1B5cGtKRkd0d1VhYlUrZjNFeHMyeGo2OU5pUDNHREdobzVtV3RKQ2EraW8yN0hqQlhuYngxSHRKU1p6UHh0My94bVEyY2YvUzc5aW44M2EwYk9aYVJrWW0wV3l3clFFSjhvdm9WRWJjbXVhV1JyUmFQZFYxbGFoVWF0ejBIcDFHeHVzYWF6Q1pqZmg0K0hlNjN0dkR0cTlhVFYwbEFOZHFyN1NlNzc1c2RZZXlIcTVlYU5TZHAxRjd1dnRTV1cyYmlxVldxYmwzNGJmdzl2REh0YldmcUZWcWtrWk9wZWhLSG1jdm5nREEzenVZcUpCNGpDYURCSjFpeUpLZ1UzUlNQa0JIT3EzQWJ3NUJkV3N5UWxuSEtZUndwdklHdUZRRDBWN09ia25YcW1vclVDaVV2THY5bnlURVRHSkc4aEpLS3k5ekxHTVg2N2Y4bFNmdSs1VkRoczlidGVQWWg3anEzWmswWmc1bGxVVUUrOW4ycnJwVWVnR3IxVXIwbDBhUXZyYjhCMnc5OUM2ZjduK1Rvdkk4N3BoNVB6cXRubS9jK1RTZzRQa05QMmQreXQyTWlocVB5V3drSWlpT1UrZjNVOWRRVGRhbDB5aFFjT1ZhTVFXbHR2MGUwN0tQNEtwM0o5Z3ZndWpRZUxJdW5hYTVwWkhVOHdkSVBXL0xNTHQ4MWpvdWwrWjB5amk3N2NoN2JEdnlYcWZQNU9sSFE0bGVBQUFnQUVsRVFWVG16WSsrOXQ4QS9Hdmpmd0syb09HclM1NmdxYVVCdmM2MTJ5eWt2bDZCdUxsNDNuRDZwK2lkWmtNanpTMk4vR09EYloybFdxVm1SSGdpaTZiZWk1OVhvSzFNNnhSYzNaZEdPY0dXSVJiQVlHcTVZVm50bDhvMnRUUjIrN3VqMTdwZ01odXhXQ3dvbFVwQy9DTzVWbk9GQ3dWbnVGUnlnZHpDVEZvTVRZeUlTR1RSbEhzeG1ZMmN1WENJemZ0ZXgyd3g0K1BoVDZCdkdQN2V3WGg1K0RFaUxBRWZ6ODZCc0JDRGpRU2RvcFB5RGx0SERhU1J6bmZQUTFwRis3R3M0eFJDT0pPWERuNTlDUDQ4RHdJSDROOUZMY1ptRE1ZVzdwaXhscFRFZVFDTWpVdkIzY1dMbmNjKzVNUzV2ZmJFS3JmcVFrRWFsMG91c0hMMjE3aGFYY1lybS85SThzaHBMSjk1UDJrWER1T2ljeU04TU5iaEdyVkt3NzBMSHNYWE01Q0RaejdueXJYaTFpbUk3ZnQwNmJXdWVMVW1YRm1RY2pmbld6UGphdFE2UXZ3anlieDRFcFBGQkVCT1lRWnFwZTFyVFhSb1BBbXhrd2p5dFFXK0ZxdUZkN2YvRTUxR3o5SVphMWc4N1Q3N1BWNzQ0TmRNUzFwb240Wjgrc0lod2dKc1c3QW9GQXA3ZXpxdXpWUXBWYXpmOHRjYi9seVdUVjlqSDBFVmZXdHl3bHpHanBpQ1dxMmhvYW1XM010bnVWQ1F4dVd5WEI1Yi9YTzgzSDN0NjRpVmlzNVBwOXYrUE52K2I3NWVXUnpMV2l4bSs3bnJsZDI0K3hWeUM4L1NiR2hDcTlFUkhUS0toVlB1WVV6MEJGejBibXcvOGo1ZTdyN2N2K3k3dEJpYXlTcytUMEZwTnBmTGNza3RQSXRDb2VUNzkvL2hWbjVNUWd3WUVuU0tUaHpXZEE2UUwxSjVOZkJhaDNXYzk0eVVkWnhDQ09jYUh3aG5yOENqMitDcFNaRGdON0QyTlZZcWxDZ1ZTaVo4YWMzaCtQanA3RHoySVVVZDlxVzhWVjV1dm9RRnhqQisxQXdVQ2dXcjV6L0Nsb052VVh3bG41cjZTaVluek9zMDlSRnNYOHdYcE55Tmw3c3ZCYVhaTkRUWDhmNFhMd0cyOVoySDByYVJsbk9FaEpoSlRCb3oyMzdkdVBocGpJdWZCdGltUFA1anc4KzViK0ZqOWhFdWdFc2xGekJiekV3Y1BZdks2bktzVml2QmZoR2N6MCtscWJuOUh6cURxWVhDOGp5VUNsdUNJQVVLYWh1cnIvdDUvYnlDZVBJcnYrYkZEMy9EbXNWUGRCckZQWDNoRU51UHZFOWtjTnhOL2lSRlQ0MktHdWR3UENWeFB2dFR0N0wzMUNjY3pmaUNwZE8vaXFaMXFtcUxzYm5UOVcxN3VPbzB0cEhOdG1tdGJhT1pqbVdiTzVYdHFsemJ2WFFhUFFxRmdsRlI0d2p4anlROGFBU2hBVkgySkZSdFNpb0sydHVoMVRNbVpnSmpZaVlBdHZXZ2RRM1ZYU2JIRW1Jd2txQlRkRkkrd05aMEdpMjI3VkhhZHBvYTZRUGZIbmZkUzRRUW90OTVhdUdWWmZEZkorQ1B4L3ErZnFVQ1ltOWNyRnR1THA2WXpOY2MxbGNDNkhXdUtCVktqT2ErVzVRYTdCL0IvVXUvYXg4SkdodVhRckIvQks5OThoZkFGaEJjejZReHM1azBaamIxamJWRUJObVNCUldXNWVMbkZVU2diNWg5VGQzTnFLbS94dm44VkNhT25rVlpaU0Y2blN1ZTdqNlVWUlpTM3lGSmtkbHNvcWEra3VLSzlwK1RUMHNBQ1RFVHU2MWJvVkRnN3gxTWZHUXloOUsyTXpJeXlmN1pXd3pOSEU3ZlFVTHNwRTVicWZSR1RRdHN6WVRqZFZCdmJzOXBNSmpkYXQvdVRrcmlQUGFlK29RclZTVUFlTHI1b0ZBb3FLbS8xcWxzMi9wTTM5WUhGVjd1dmtEN0dzK3V5clk5MVBEeThLTzBvc0EraGZiTFpkdnFUQnd4bWR6Q1RON2ErdmN1MjJzeUd5bStrbTlmMjlsUmJOZ1kxaXg1NHNZZldvaEJRb0pPNGNCSysvUmFwUUlDQnNCSTUrdG5vYkRPOWxxamhGL1BsSFdjUW9pQndWMXIrenVwc2hseXFpQy9HZ3lXdnFsYkFSemUxZnZyd3dLaXFhd3BwN0xtaXNNSVlFMzlOU3hXQzk3dU54L0lYWS9ybHhMcVZOZFYwdFRTd1BUa3hUME9HdDFkUGUxN2FCN0wyTVhvNkFra2o1emFxZHpmMzNtR2x0WWtQZGJXUjVJdmIvcFArOVRHSHo3d0o1TGlwckwzMUtjVWxlZHhMdThVc2FHMjdMR0xwOTdyVU5kejcvNk01TGhwdlpvR3UzREtQZnpmUjcvamFNWVhURTllak5WcTVkTURiMkl5R1ZnMmZjMU4xOWNWdlJyR0JVSmtDSmdVN1E5Z0I3TmI3ZHZkYVJzMTFLcHRvNVlhdFlaQTN6QktLaTVoTkJrZEV2OWNMczhGSUNyWWxsZ3ExRDhLaFVKaFh5UGMwZVh5WEpRS0plR3REMFRDQXFJcEtzK2orRXErUTBibHE5VmxOTFUwa0R4eW12MWNpSDhrOXk1NHRNdjI3anF4Q1E5WDd5NGZ5cmk1OU4xNmF5RUdBZ2s2aFlPclRlMVBVUU5kNldiRnd1MlRYUVh2WjdVZlB6WnU0RXo1RlVLSU5uNTY4QXVCYVgyOHZkN2hXN2cyT1g0YTZibkgySis2aFZYekhyYVB4QjFLMnc3QW1PdU01TjJxeXBvcmZMejNOZnk5ZzVrMzZkYldqVFlibWlpdkxITElPbnYzM0cvWTErQTFOTld5ZWQ4YkxKdStCbmRYVzFZbnRVcURqNmMvWTZJbnNPM0llNVJYRnJGMjZYZEl5ejdDNGZRZER2WFhOVlJ6OE16bm5NcmE3M0ErTVhZeWN5YXU2TlNleHVaNkRxZnRZTkhVMWZoN0I3TWc1UjYrT1A0UmJpNmVGSlpmNUh4K0t2Y3YvVzZmSlduU3FXQ2NQd1FFZ0taenN0UkI2MWI2TmtCRFU1M0QxRk9yMWNxK1U1OENNREl5eVg0K2FjUVV2amkra1pQbjl0cjM2alNhakp6STNJT0htemNqSWhJQmNORzdFUmVlU0c1UkpzVlhMaEVXYUZ2WFcxbGRUblpCR3FPang5c2ZySXdkTVlWalozZHpLSDA3YTRLZTZQUzdOWDdVRFB2OTNWdzhpSTlLeG1RMnNlWEFXd0NzbXZlUXZieVh1eS94VWNua2wxemdkTlpCRnFTczZ0WEl2aEFEblFTZHdzRkFXcy81NVdtMWlmNndhdVIxTHhGQ0NORXFObXdNaWJHVHljZzlUbjFUTFZIQkl5a3F6eU8zS0pQUjBlTVpIVzNiYjhwb01yTGo2QWZNR3IvTVBzWHdWbFJXbC9QbTFyOWpzVnI0eXFKdmQ3bXRSRTgxTnRmeHhwYi9JU1owTkJGQkl6Q2FXbWd4Tmp2c2VkazI5VEVpT001aFJCZGcwZFI3ZWVtajM2TFY2SWtORzBOOVV5MitYa0VPWlQ3WStSSmo0NlowQ3NMZHZ6VFNaRGFidUZSeWdjUHBPOUJwWFZnMGRUVUEwNU1YVVZaNW1ZLzN2Z2JBUGZPL1NWeHJJQ1A2enovZit3VWpJaElKOUFuRmFES1FXM2lXOG12RnhJYU5ZWHg4ZTlDWGtqaVB0SndqZkhGOEl4VlZwZmg2QlhJdTd4UlhxOHRZcy9nSmgrbm5pNmJlUzBGWkRtOS8vaHdUUjg5R3BWSnpPdXNnV28yZVJSMUd5TU1Db3hrWFA1MjA3Q084dGZVNVlzSkdVM3dsbndzRmFVeFBYdHhwTzZLR3BqcmUzL2tTcFZjdmM5ZmNyM2Y1ZVpRS0pXV1ZoYnp3d2ErWWxyU0lXZVB2a08xVHhKQWlRYWR3TUpDMlMza2xIVXBiMjZOUndzK21PWC9rVlFnaEJwTlY4eDhtd0NlRU05bUhLU2pKeHN2ZGwzbVRWakp6L0RMNzZFeFRjejM1SlZsa1hUck5taVZQRWg0WTArdjc1UlNlWmRQdVYwQ2g0SUZsVHhIZzAvdWhYN1BGekJmSE5oSVdHTU84U1N2WmRXSVRCbU1MUnpKMmtoQTdxVk9BMlpXNnhtcE1aaU1tczVIM2Q3N0UwdWxmSlNMSWNUV2hTcVhHMjkydjAvbU9ybGFYVWQ5VVMwN2hXY2FPU0dIWmpMVUExTlJYY1RSakorZnlUdUh0NFVkOVl3MjdUM3lNMFdSZ2ZQeU1McE1uaWI2Uk5ISXF1WVZueVM1SUEyeHJiSmRNK3dwVEV1YzcvTncxYWkxZlgvSC8ySG5zSTdJS3ptQXlHUW54aitTQlpVOFJHejdHb2M0QW54QWV1dk5IN0R6MkVjY3o5NkJXcVlrSkhjMmlxZmQyR24xY09mdHIrSGo0azVwMWtNdGxPZmg0Qm5ESGpMVk1UcGpyVU81Q1FScGJEcnlGUnEzbG0zZjl4R0dkcjlIVXZxNDZLbVFrMzc3M0Z4eEozOG4rMU05SXp6bkdzaGxyN0ErSGhCanNKT2dVRHNvR1NCS2g3Q3I0TUx2OStQSHh6aDk1RlVLSXdVYWxWREZuNG9vdXA0bTI4WFQzNFpHN2ZzbzcyLy9KK2kxL1pjMlNKeGdSbm5EVDk5cDIrRDJPWis3QjN6dVlOVXVlN0ZGUTJKMktxbEpNWmlOQmZ1SGN2K3k3NUJXZjUwajZUdTViK0JpRjVSZDVaZk1mbVpxNGdKQ0FLRFJxTGV1V2ZZLzZ4aHBxNnE5aHRwaUlESXFqMmRESXh0MnZrQmc3bVNsakYvRFJycGQ1L3IxbmlRNFpSVlRJU0x3OC9IRFJ1bkxIakxXb1ZHcnlpczVqeFlyRmFzRnNOdG1ERXovdklLeFdLMjR1SGl5ZDlsWGlvNUs1V0hTT2pOeGpaQmVrbzlQcW1UdHBKZE9TRmxIWFVNMzJJKyt6NWNCYjdEMzVDYkhoQ1l3SVQyQmtaQkw2THZaL0ZMMjNmT2I5UFM3cjV1SmhuOUo2SThIK0VYeHR4UTl1V0U2cFZON3dkeXUzTUpQM2RyeElZdXhrVnN4K0FMM1doZjJwbjZGUjYyaG9xcVdzc3RCaFZGeWxWREZyL0RMR3hFeGs4NzdYMlhIMEEwYUVKOTdTYkFFaEJnb0pPb1dEZ1pDNTFtQzJUYXR0aytnUGQwdldlU0dFNkRjdWVqY2V2T1A3dkxYMTcrUmN6dWhWMEJrWkhJZGFwV0h1cEpXMy9DVlpxOUVSN0JmQnVtWGZRNjkxSWZYOEFXTENScE1RTzVHRTJJa0Urb1p5SW5Ndmg5SzJZVEtiSEs1MWQvSGtCK3YreUJ0Yi9nZFh2VHNyWmoyQVRxdm51MnQreDltTEo4Z3VTQ2N0K3dpTnpmWDJiUytzMXM3cGVSUUtCZC85NnU4QTJ3allVMnYvZ0VLaDRQOCsraDJWTmVYNGVRV3hhT3E5VEJnMUU1MVdENENQcHo5cmx6NUpRV2tPcDdNT2NqNC9sY0t5WEljMWhtTDRpSXRJNU1IbFB5QzJ3M1R3ekx5VFZGU1ZvbFFvQ1F1SVp0S1l1WjJ1OC9NSzVPR1ZQNmEyb1VvQ1RqRmtTTkFwSExSbHJnWG5qU3krM0dGYXJWNWxtMVlyaEJDaWYrbTBlcjYyNG9kbzFOcGVYWjhRTzRtRTJFazNMRGRsN1B3YlpvcjFjdmZsMFZYUDJLZEozalAvbXpRMjE5dmZuekJxSmhOR3pRVEFZckZnTWh1eFdxMG9GQXFVU2hWS3BaTDVLWGNUSGhockR3aFZTaFhqUms1ajNNanIvNk5pdFZydFFhampORTNibC8rdkxQbzJKck9SMElDb2J1dUlDaGxKVk1oSWxodlgwZHpTS0tPY3cxakhnQlBnaWZ0KzFhUHJGQXBGbjZ5eEZtS2drS0JUT0Noejhwck96S3V3cVVPMmNzbFdLNFFRdDg5QVNselNNZUJ6MGJ2aG91LzZIeVdsVW9sVzJibmRJeVBHOXVxK0NvWEN2dDYxSzRHK29UMnVTNnZSRGFpZnFSQkNPSXVzY0JkMlZoeUR6dHU5UjJlekNmN3phUHR4b2ovY0pkTnFoUkJDQ0NHRUdOUWs2QlIyMTc2MFI2ZnFOcWVLZlNNVHJyUk83NVZwdFVJSUlZUVFRZ3dORW5RS08yZG1yaTF0Z0kwZHN0VStuQ1RUYW9VUUlqWktOaWNlenNKRGJPdEdyemZkZDdDU3Z0Mi9obkxmRVlPVEJKM0Nyc3lKU1lUK2VnTE1yYU9zNFI1d2oveGJKSVFRTkxVMFVsWlo1T3htQ0Njb3ZYcVpaa09UczV2UmI2UnY5NStoM25mRTRDUkJwN0J6MW5ZcEI0dmg5SlgyNHgrbmdGSWV6QWtoQk9GaFlaUlhGanE3R2NJSnlpb0w4ZlB6UmFGUW9GS3BodHlJbGZUdC9qUFUrNDRZbkNUb0ZIYmxUc2hjYTdUQS82YTJIOCtMc0NVUUVrSUlBU2xUSjVOZm51bnNaZ2dudUZpY3dZaTRXSlJLSlJxTlpzZ0ZEdEszKzg5UTd6dGljSktnVTlnNVkwM251K2Vob25VR2lGWUZUMDY0UGZjVlFvakJJQ2twQ1ZjdkRjY3lkenU3S2VJMk9weStFNFhPUkVSRUJHcTFHcTFXNjdDRnpGRFEzcmQzT2JzcFE4cmg5QjFEdnUrSXdVbDZvYkM3MG1GTlorQnRXTk41cGRFV2RMYjVlaUw0NnZ2L3ZrSUlNWmlzZStCK2lxdHlPSlloWDg2SGd5UHBPeW0rbHMzTVdUTlFxOVc0dTd1ajBXaWMzYXgrWWV2YnVkSzMrNGl0NytRTWk3NGpCaCsxc3hzZ0JvN3lqb21FYnNOSTV3dW5iZE5yQVVMYzRMNzQvcituRUVJTUpncUZBclZhemNPUFBzaWI2OTltNDk0OFlrSVNDUGFMSU1RLzB0bk5FMzJrOU9wbHlpb0x1Vmg4RnFYT3hPejUwMUdwVkxpNXVlSHQ3WTFhclI1eVV5U2xiL2VOOXI2VGdVSm5IaFo5Und4T0VuUUtBT3FOWUREYlhudnArbitQenRSeVd3S2hOaytuZ0ZyRzNZVVFvaE9sVW9sT3AyUE4ycTl3NHNRSnNzNmxjalJ6T3pxdEswV2xsNXpkUEhHTHdrT2lhVFkwNHUvdlIreW9HUHUwU0JjWEYzeDlmZEhwZEVOMmVtUmIzMTU3LzFjNWZ2eTQ5TzJiTkp6N2poaDhKT2dVQUZSMEdPVU1jT25mZTFtczhMZVQ3Y2N6dzJCOFlQL2VVd2doQmpPMVdvMkhod2N6WnN3Z01UR1IrdnA2VENZVEZvc0ZxOVhxN09hSlBxQlFLRkFxbGZacGtWNWVYdWoxZXRUcW9mMVZyZTN6U3QvdXZlSGFkOFRnSXIxUkFGOEtPdnQ1UGVlbkY2RzBOV21SUmduZmtlUkJRZ2h4UTJxMUdsZFhWN1JhTGQ3ZTNoZ01Cb3hHSTJheldiNmNEM0p0VzF0b05CcTBXaTBhalFhMVdqMXNScW1rYi9mZWNPODdZdkNRb0ZNQWprbUUralBvYkRiQm14MHlwSzlMdUQxSmk0UVFZaWhvMndKQnJWYWoxK3V4V3EzeXBYeUlVQ2dVbmY0YlRxUnY5OTV3N3p0aWNKQ2dVd0J3dGFuOWRYOU9yLzB3RzZwYmJLKzlkYkJtVlAvZFN3Z2hoaUw1VWltR0t1bmJRZ3hkTXZZdWdOc3owbGxyZ0EwZHRraDVhS3h0YjA0aGhCQkNDQ0hFMENWQnB3QnV6NXJPZDg1QmMydUczR0EzV0I3YlAvY1JRZ2doaEJCQ0RCd1NkQW9BS3ZwNWV1M1ZKdGlVMDM3OGNCSW9aUWFORUVJSUlZUVFRNTRFblFKd25GNGI1TmIzOWIrV0FlYldmQUF4WHJCUTluMFdRZ2doaEJCaVdKQ2dVMUJuQUVQcnRGY3ZIYWo2ZUFTeXFBNTJkTmpqK1pHa3ZxMWZDQ0dFRUVJSU1YQkowQ242ZldydHkrblFsdlE4M2dlbWhmYjlQWVFRUWdnaGhCQURrd1Nkb2wrVENPVlV3YUhpOXVNbkp2UnQvVUlJSVlRUVFvaUJUWUpPMGE5QjUvT3A3YThuQjBPU2Y5L1dMNFFRUWdnaGhCalkxTTV1Z0hDKy9wcGVlN0lNemxXMkh6K2EzSGQxQ3lIRWNKU2VuczdKRTZrVUZSYmlvbmZqNHFWc1p6ZEozS0xZcUpFMHRUUVNFUkhPNUpSSmpCMDdGb1ZDZ1VJeHZGSzhTOSsrdmFUZmlkdE5nazdSYnlPZDc1eHZmejBuSE9LOCs2NXVJWVFZYnRhLy9pWk50UllpQTBZeGZzWWlndjNDbmQwazBVZktLb3Nvcnl6azRLNFRwSjQ4dzdvSDE2SldxMUVxaDhlRU5PbmJ6akhjKzUyNHZhUlhpWDRKT2k5Y2cvU0s5dU52ak8yYmVvVVFZamg2NmZsLzQ2V0tZT1hNYnpBdWZycDhLUjlpZ3YzQ0dSYy9uVlZ6SHNGTEdjYkxMN3hHVTFNVFpyUFoyVTNyZDlLM25XYzQ5enR4KzBuUUtSeUR6ajZhWHZ0ZVZ2dnJxU0VRNWRrMzlRb2h4SEN6L3ZVM0NmR0tJeVZobnJPYkltNkRxVWtMQ2ZHSjQ2MzE3MUJmWHora0F3RHAyd1BIY09wM3dqa2s2QlJjNmJDbU04anQxdXNyYTRBRFJlM0hhMGJmZXAxQ0NERWNwYWVuMDFoaklTVlJ2cFFQSjlQR0xzVFFBQ2RPbktDbHBRV0x4ZUxzSnZVNTZkc0R6M0RvZDhKNUpPZ2M1bW9OWUdoOW1PV2xBMVVmckIvZmtPVzRMMmR5d0szWEtZUVF3OUhKNDZsRUJjWTd1eG5DQ1dKREV6aDNOb3ZhMnRvaE9lb2tmWHRnR3VyOVRqaVBCSjNEWEY5UHJhMHp3TGI4OXVOMUNiZGVweEJDREZlRlJZVUUrVVU0dXhuQ0NZTDlJcWlvcUtDdXJnNlR5WVRWYXIzeFJZT0k5TzJCYWFqM08rRThFblFPY3c3YnBmUkJFcUdQc3NIVU9oc2p5QlZtaHQxNm5VSUlNVnk1NkZ3bHNjb3dGZUlmaVU2cngyZzBZakFZaHR5WGYrbmJBOU5RNzNmQ2VTVG9IT2F1ZGhqcDlML0ZrYzRXTTN5YzAzNjhMZ0ZrdHljaGhPaTl2SUtjR3hjYW9pcHJydERZM05EdCsrWFhpc2t2dWRCbjkydTZ6cjE2d21xMVlyYjA3WFRFb3RJQ3pHWXpCb05oeUsydkc4NTl1ei9jYXYvdGFDajNPK0U4RW5RT2M5ZWEyMS83M21MUXVUVVA2bzIyMTE0NldCSjlhL1VKSVlRWTNETHpUdkhYdDM1Q1ZlM1ZtNzcyL1owdmNqYjNlTGZ2cDJVZllmZnhUZGV0bzdxdWtyK3NmNXF5eXZic2RvZk9iT2ZnbVcwTzVTcXFTdm5MbTA5VFdIYXgyN3JlL3Z3Zm5hN3I2TlhOZitKb3hoZlhiVTl2V0sxV21lYm9aTG1GbWZ4bC9kTjh1di9OWGwzZjBGVEhuOS80SVdkelQ5ejB0Uzk4OEd0U3N3NDZ0R1hqN2xjY3lsaXRWbDc0OE5mc1Q5M2FxL1oxUmZxZDZHdHFaemRBT0pkRDBLbnZmVDBXSzJ3NDMzNThYenhvNUpHR0VFSTRoZEZrNUw5ZSs5NTF5eVNQbk1hcWVRLzFhenNxcTh0cGFLN0QzZFhybHVxcHFhK2lwcjdTNFZ4ZFF6VUdVd3VYeTNJN2xZOElHb0ZDb2FDZ05CdUx4VXlBVDRqOVBZdlZ3c2x6ZTVtUnZBU2wwdllQVlY3eGVYUWFQYUdCM1Q4dGJXNXB4R0JzNmZiOXVJaXhIRXJiVGtyQ1BMUWEzYzErUkhHVG1sb2FPWGptYzg3bnAxTGZXSU9IcXpjeFlhT1pOK2t1M0YwZDkya3ptb3djT0wyVmpOeGpORFRWNHVYdVIwcmlQRklTNXFGUVhIOU9WbE56QTUvc2V3T2pxWVV6MlljWkZ6K2R5T0M0bTJycnRab3JOQnVhY05IZjNCWUIxWFdWWEswdUk5QzNmYTJTVHFQbjdNVVR6Sm00QW4vdllNQTI2dC9RVk1lSWNFbWtJUVl1Q1RxSHVjb09henI5YmlIbzNGc0lsYTBCcklzYTdoNTVhKzBTUWdqUmV5cWxpbG5qNytqeXZiS3JsOGt0eXJ6cEw4NDNVbGxkVGszOU5ZZHp4VmZ5MEd0ZEtld2lNT3hLZE9nb2V5RFlVYzdsZEE2bGJYYzQxOXpTaU1sc1pOT2VWenVWZi9JcnYwYWoxcEoxNlF5K1hvRmNMTXdFd05QZGw0U1lpZXc1dVpsTEpSZklLY3pnVW1rMnRmVlZtQzFtL3YzeGY5bnI4SGIzWTgyU0o3cHNaMDM5TmRadithdkRPWlBGaE1IUXpQOTk5RHVIOHpGaG83bHo5b005K3Z6ZGtkR216dDcrL0RrcXE4dEppSjJFbDdzdjVkZUtTTTA2U0haQk9vK3RmdFllZUZxdFZqNzQ0aVZ5Q3pOSmlwdENnRThvNS9KT3NlM3dlelExTnpCMzBwM2Qzc05zTWJOeHp5czBHNXA0YU9XUDJYTGdMVGJ0ZVpYSDd2bDV0d0ZrUTFNZDVSMUcxZ0V1bGRxbWdkYzMxcEJYZEw2cnl4d0UrWVhqNXVMQmhZSTAxQ28xalUxMVpCZWtvMVpyaVFrZGhZZXJGK2s1eHdqd0NlRncrZzZhVzJ4cnBiWWNlQk02Qk5GZlgvN0RtdzUwTzVKK0ovcVNCSjNEWEY5TnIzM25YUHZyRlNQQVZYcVdFRUk0alZLcFpFSEszVjIrOThySGY4VEh3NS94OFRQNjlKN0hNbmR6OHR5K0x0OTc2L1BuZWxUSGo3LytWMXgwN1ZudENzcHk4UFVLWkhMQ1hHSkNSMk9sL1V2d29iVHRsRlVXY3UrQ1J4M3FjTkc1b1ZGcmFXcHA1R0xST1pSS3BUMHdIUnMzaFJXejFoSGdFOEs1L0ZPTWloNlB1NnNYdTQ1dklpVmhIbjVlUWUzMXRINVp6N3AwQm9BbVF5T1ZOZVZrWFRxRG05NkRsTVQ1V0sxV2F1b3I4ZmJ3ZDJpRHdkaENpN0VKRDFkdmZMNzBudWdidnA2QnJGM3lIWWRSemVPWmU5aDIrRDFPbk52TC9NbDNBWkI1OFNTNWhabk1uckRjZm03cTJJWDhhK1B2T1pTMmpVbGo1blFhR1FWYndMVnB6NnRjTERySHl0bGZJelFnaW5zWFBNckxILytCOVZ2LzFtMUFWMUNXdzRkZi9LdkxObS9lOTBhUFB0dFhGei9PNk9qeG5MMTRBbERZKzYrWHV5K1AzL2RMUmtXUDUxeitLZTZMZll3SjhUTTVsTGFORWVFSmpJeEljcWhIcmRiMDZINUMzQTRTR2d4ekhVYzZlenU5TnJVY0x0WGFYaXNWOEJYWmRrc0lNWVFwQjNHR3RPeUNkSW9yTG5IM3ZJZTZIRkc4Rll1bXJHYmVwSlgyWTZQSndQTWJubVhHdUNWTVMxclVvenIwV2hmMm5Qd0ViM2MvQUV3bUF4L3UraGNQM3ZGOTN0Myt2NWpNUm50WnM5bUVGU3N2Yi9xRFF4MHBDZk5ZTkhVMVp5NGN4a1h2eHZmWC9xSFRaNzF6MW9ONGVmamg2ZVpOVTNNRFdvMk9tZU9Xc2k5MUN3dFNWdUhtNG1FdjIvYUYzMlEyVWwxN2xkekNzMHhQWHN5OFNTdkpMY3hrejhuTmZPUE9wd25yTURWMzQrNVh1RlJ5Z2Nmdit4V3V0ekRTSkxwM3oveHZkcG9hbXhRM2xXMkgzK05xVmFuOTNKbnN3NmhWYXFZbkw3YWYwNmcxcENUTVk5dVI5OGdwekdEQ3FKa085UmhOUmpidmU1MXplYWVZTitrdUpveTJ2ZS9uSGNTYUpVL3k3clovc243cjMxaXorQW04UGZ3Y3JvMlBUT1pIWC90dmgzUHZiSHNlalZyTFZ4Wjl1MGVmVGF2UlUzYTFrT0lyK1R4eDM2OGNwb2VETFdpZU9Hb1d3WDdodU9oYzJYYmtQZTVkK0MxeUxtY3dNaktwejJjeENORVhKT2djeHF3NGpuVDY5WEtrYzBOVysrdEZVYjJ2UndnaEJvTzJCM1RWemRjdk45QllyVmIyblBvRVA2OGdra1pNNmZQNnRScWR3MXJHdk9MeldLd1dva05INDZwMzczRTlSZVY1OXFCelJIZ2lzZUVKMURSVThlT3YvNDlEdVIxSFA2U3dMSmRIVnYxSHB6cU1KZ05IMG5lUVBISWFkWTAxOXZPZWJ0NG9GQW9pZ2tmWXo2WG5IR1YwOUFRc1ZndW5MeHhpeHJpbERrSG5Ndy8vQTdDTkVNZUVqWEVZUVk2TFNDUWxjUjc3VTdkdy83THZBbkE0YlFjWGk4N3h3QjFQU2NEWmo3cGFpOW4yVUVMZk9scHV0VnE1WEpaTHNIOGtlcTNqbDVQSUVOczZvSktLQW9lZ3M3YStpZzA3WHFDc3NwQTVFMWN3WitKeWgrdGlRa2V4ZHVtVHZMZmpSZjYxOGZlc21QVUFpU01tMjk5WHE5U29WZTM5M1dneVVIYTFrSm5qbDkzVTc4SGUxRStKREk1RHE5RlRVMThGZ0t2ZUhZMWFnNTlYb0wxY1J1NXh2RDM4aUFnYXdhWTlyK0xqR1NCQnB4aVFKT2djeG1wYWJBbUFBTHgxdmR2ZUpML0dOdExaWnQyWVBtbWFFRUlNV09yV1FiT3l4dXVYRzJoeUN6TXByeXhpeGF3SCtueVVzeXY1eGJZbmtnMU50ZllwcXQySkNSMk5UbXVMNXF2cnJ1TG4zVDdOZGVyWUJmenovVit5OWVBN0R0Y1lUUVlzRmpOL1dmOTBwL3JtVGxxSmk5Nk5pdXBTbm52M0dmdjVkY3UreDZFMFd3YmFLWWtMaUFnYVFYNUpGZy9jOGRSTmZiWjNQbitleXBweWgzUFBiM2pXMXY3NlN2UmFGejdhOWJMOXZXK3MvQkdlYnQ0M2RROXg4ekp5amdIWWc2NjZ4aHBNWm1PWFU1emJSaWhyNnRvVFZKM09Pc1RPNHg5aE1obTRlKzVEakl1ZkJ0aldLNy8xK1hQTW1iQ0NDYU5uRWhzMmhrZFhQY1A3TzEvaW85My9KdlhDUWVaTVdFRlVTT2VFRmdXbE9WaXNGaXdXOHcxL0Q0Sjh3L0h4dExYVlpETGk1eFhrMEgvdlhmQW9KOC9icHJCSGhjUXpiOUpLTW5LUE1YWkV5ZzBUSWduaGJCSjBEbU45a2JsMlkzYjc2NGxCRU83UmZWa2hoQmhLTGxiQnBScUl2clhFckxmTjhjemQ2TFV1SkkrY2VsdnVsMTlpQ3pvMzdYa1ZqVnJiWlJtTHhZelpZdWJ4ZTM5Sm9HOG9MWVptcXVxdTR1c1o2RkR1RzNjK2ZWUDdCYnJvWEJrN1lqS2c0UGtOUDJkK3l0Mk1paHFQeVd3a0lpaU9VK2YzVTlkUVRkYWwweWhRY09WYU1RV2x0bjBqMDdLUDRLcDNKOWd2Z3VqUXp1dEZhdXFybURSbWpzUDYwdHI2S3RScVRiY2pXUjNYcVlyK2tWZWN4ZDVUbnhMZ0UwTGlpQlFBZTRJZG5iYnpGQ3lkeHZiRngyQnF3V0t4OE5ibnozR3A1QUsrWG9IY00rK2JEdE9selJZek5mWFhhREcyZjNFSzhBbmgwVlhQc1BQWWg1eStjSWo4NGl3ZVcvMHN3WDdoRHZkcCt6MDRsTFlkdFVyVFpYQm90Vm94bVkzY01XTXRLWW56QUZpOTRCSFVLZzIxRFZXNDZOeFlPR1UxTGpwWHlxOFZrMXQ0bG9wckpWUlVsVkpSVlVwTTZHaU9adXpDWUd3bXIvZzhCbU1MYmk0ZUpNWDEvWXdHSVhwTGdzNWh6R0U5WnkrbXhEYWJZTS9sOXVNVnNiZmVKaUdFR0N3QzNlRFhoK0RQOHlCd2dNY1VsZFhsWEN3Nng3U2tSZDBHZ0gxOXY3WnBpNmN2SE9MaGxUOG0yRCtpVTdsTmUxNGxyL2c4dnEzVEJhMVlXVHoxM2s2SlhUeGN2V3hUSHE5ZTdsVEhsMzNybnA5M211cXIxN3JpNWU0RHdJS1V1em1mbndxQVJxMGp4RCtTeklzbk1WbE1BT1FVWnFCVzJyNGV0UVdkVFMyTkdFd3RwR1lkNEZEYU5oNjUrejhJRFlpeTE3OXg5eXVVVkZ6aU8xLzlyWXc0T2NHSnpMM3NPUG9CSG03ZXJGM3lIZFFxMjUrZnhXSUdRS25vUExMZjl1ZWtVQ2hRS3BVRStvUVM3QmZCL01sM28rbGhBb1YvWm5zQUFDQUFTVVJCVkI2ZFZzK2RzeDlrNHVqWlhDeks3QlJ3V2l3V01pK2VZSFQwZUFwS2M1ZzEvZzZtSjNkZTMzejZ3aUUrM2Y4bUVSMm14Ylk5d0ZDck5HalVXb2YrMjlSY1QyTnpQVmFybGJDQWFJcXY1Rk44SlIrRHNZWFNpZ0pxNmlwdDArZ2w2QlFEaUFTZHc5aXRqblR1S1lSbTI5L25lR3BoVnZqMXl3c2h4RkN5SWhZK3pvWkh0OEZUa3lEQkQwSjd2bVRydGpwNWZqOEFFMGZQdWkzM1M3MXdFSlZTeGFJcHF5bXB1TVNSakozY00vK2JEbVZxNnE5eFBqK1ZXZVB2c0FjSmVxMkxROEtYamhvYWE0a0lpck9QQkgxWldXVWgydzYvaDlWcTVWcHRCWjhkZkJ1d1RjTTlsTGFOdEp3akpNUk1ZdEtZMmZacnhzVlBzMCtocks2cjVCOGJmczU5Q3grenI1bXJxYS9pNDcydmNya3NGNnZWaW9lYk4zTW1yS0RGMkV4aGVSNEFMWVltTXZOT01ubk1YSXF1NUhmWnRvZ2dlU3JiSHd6R0ZqN1p2NTV6ZWFlSURSdkQ2Z1dQT3F5ajFiUStlT2c0UXRueFdnQ2R4dmJVZmRtTU5iMXVSMmhBbE1ORGlEWVhpODlSMjFETjhwa3o4SFR6NGVTNXZVd1pPeCtWVW1Vdlk3RllPSmF4aStpUWVJZWc5YjBkTDJJd3RWQmVXWVJLcWVMTnJYL0h6eXVJNVRQdnQ1Y0o5QTExV05QODNMcy9ZK2I0WmJmdDkxeUlteUZCNXpCMnJlTWVuYjBZNmZ3OHIvMzFzaGhReWNOZEljUXdFdWdLcnl5RC96NEJmenpXOS9VckZkQVhvWXJWYXVWYy9pa0NmRUxzbThuM0o1UFpSSHJPVVVaR0p1R2lkMlBXaE9WOHRPdGxKaWZNc3dkZlZxdVZ6dzl2UUs5MTdYRm1XN0NOTEhtNitYVDVYbTFyc2hVQXJWcEhSSkF0V1ZCaFdTNStYa0VFK29aMXlqUjZJd3FGZ3RyNkttYU9XOHE1L0ZRU1lpWXhkOUtkdlBqaGI2aHVYUXRvTkJsUUtWV2N5VDdNbWV6RHJUOERXMElidGNvMll2YlRiL3k5MSt0b2ExcGdheVljcjRONmMzc3Voc0dzTC9wMlkzTURiMjM5TzFldUZiTjQ2cjFNUzFyVWFaVFowODBIaFVMUmFmOVl3UDduNStzVjJPbTl2cEo2L2dCdUxoNk1pRWdreUMrQzFLd0RITTM0Z3Buamx0ckxIRHU3aXl0VkpUeHl0Mk5DckxEQUdFeG1JN1gxVldqVVdpS0NSdURoS3V1Q3hlQWxRZWN3ZGlzam5VVjFjSzU5N1Qyck9xK2RGMEtJSWM5ZEM3K2VDWlhOa0ZNRitkVmc2UG5Tdyt0U0FJZDMzWG85UmVWNTFEVlU5L20rbk4wNWZuWTNEVTExVEU5ZUFrQkN6RVJPaDQxaDQrNS84NjE3Zm9hcjNwMTlxVnZJTGtobnpaSW5IS2JCM3NpWkM0Zkp5RDNlNVh0V2Evc1AzdDNWMDc1OXk3R01YWXlPbnREbFd0YS92L01NTFFiYkU5aTJOWm92Yi9wUEZLMnA5WDc0d0ovNDN0cmZBKzJKa1FDZXVPOVhBSnc2ZjRBZFJ6L2dzZFhQMmtkSEc1dnJlWDdEc3l5Y3VwckpZK2IwK0xOMVI2K0djWUVRR1FJbUJReUJtTE5QK3ZZbis5L2dhblVwNis1NGl0aXcwVjJXMGFnMUJQcUdVVkp4Q2FQSjZEQnQ5bko1TGdCUndmM3pCYWI0eWlVdUZLU3hjTW85cUpRcXZOeDltRFYrT1h0T2JDWXFlQ1RoUWJGY0xEckhydU9ibURwMm9jTWFVb0JaNDVjQlVGNVpoS3ZlM1dFN29qWWJkNzlDenVVTSszR0xzWmx0aDk5ajU5RVBBYmgzNGJlSWkwanNsODhueE0yU29ITVl1NVU5T3JkMkdPVWNGemp3MXpNSklVUi84dE9EWHdoTUM3bHgyWnR4dUEvcXlMNmNEc0RJaUxGOVVOdjFOVGJYYytEMFZtSkNSOXRITlJVS0JYZk4vUWF2YnY0VGIzNzJONkpEUjNIczdHNW1UMWpPcUtoeE4xVi9TdUk4RnFUYzArVjdsOHR5ZVB2emYzUjdiYk9oaWZMS0lvY01vM2ZQL1FibTFuVi9EVTIxYk43M0JzdW1yOEhkMVpZZHFtMmtzaXRWdFZmWmZ1UTlRZ1BhZ3dXcjFjcTJ3Ky9ocW5mdnN5QmZwNEp4L2hBUUFKcWVMVFVjRkc2bGI1ZFZGcEZka002MHBFWGRCcHh0a2taTTRZdmpHemw1YnE5OTZyYlJaT1JFNWg0ODNMd1owVTlCMlk2akgrQ2ljMlh5bUxuMmM3UEdMK055V1E3dmJIdWVHZU9Xc2o5MUM1RWhJMWswZGZVTjY3TmFyZVJjemlBK0t0bCtia2J5RXBKSFRyTWZiOTczT21OSHBEQWkzUGFaUXZ3aisvQVRDWEZySk9nY3hoeEdPbTlpZXEzRkN0czZMRnU1VTVhcUNDSEVnRlYwSlErRlFrR1FYK2RFUG1EN0FyN2o2QWZNR3I4TUwzZmZXN3JYOWlQdll6UVpXRHp0UG9mem5tN2VMSjk1UHh0MnZFRDV0V0pHUmlZeGYvSmROMTMvc2JPN09YWjI5MDFmMTloY3h4dGIvcWMxR0I2QjBkUkNpN0dabUE0QlM5dDB5NGpnT0lkOUVMdmo0K25QUXl0L3pQSE1QZnpmUjc4akxEQWF2ZGFWL0pJc0hyN3JKL1oxcXFMdmxWUmNBdUJxVlNtN2ptL3Fzc3lzOFhlZzArcEpTWnhIV3M0UnZqaStrWXFxVW55OUFqbVhkNHFyMVdXc1dmeEV2L3c1cFdZZHBMRDhJc3RucmJOdkJRU2dWQ3E1YSs0M2VQR0RYN1A3eE1kNHVubXpadkVURG1zOHUySzJtTm04OTNXdVZKVVFINVZNazZHUkZtTnpwK1JjYXBXR0FKOVFHZDBVQTVMOGpUaU05WGFrODBnSjFCcHNyejIxTUtmcjd6RkNDQ0djekdxMVVucjFNdjdld2QxbTVHeHFyaWUvSkl1c1M2ZFpzK1JKd2dOamVuV3ZveGxma0pGN25Ea1RWemdrUkttc3VjTFI5SjJjdm5BSVR6ZHZ2RDM4eWJtY3dmclAvc2IwNU1YRWhTZjJPT05yU3NJODVuVVRyQmFXNWJKaHh3dWR6cHN0WnI0NHRwR3d3QmptVFZySnJoT2JNQmhiT0pLeGs0VFlTVDBLTUFHSExWTGFoQVpFc1h6bS9maDdCN1BuNUdZQU5Hb3RwN01PTWpsaDdtMVpRenNjdFUySnppM0tKTGNvczhzeWt4UG1vZFBxMGFpMWZIM0YvMlBuc1kvSUtqaUR5V1FreEQrU0I1WTlSV3g0MzI4dVhsU2V4N2JERzRnT2lXZlM2UGFrVlkzTkRadzZ2NThqR1RzeFc4ekVSeVdUWFpET3l4Ly9nUm5KUzBpS205SmxabW16MmNUWjNPTzQ2TjE0Nk00ZmtWTjRscXo4MDJqVVdzN2xwWklRTzdIUFA0TVEvVUdDem1Hc3ZNUEc1c0Z1M1pmN3NvNEpoSlpJQWlFaGhCaXdGQW9GLy9IUWM5Y3Q0K251d3lOMy9aUjN0ditUOVZ2K3lwb2xUekFpUE9HbTd0UFUwc2p1RXg4ek1tSXNjeWFzb0w2eGxwekNEREp5am5HcE5CdXRSc2VNY1V1Wk5YNFpHcldXTXhjT3N6ZjFVOTdkOWsvY1hEeUlqMHdtTWppT1VkSGowWGV4cDJJYmxVcnRzT2RsVzFaZWxVTEZoY3RwcUpRcVhEcGtMNjJvS3NWa05oTGtGODc5eTc1TFh2RjVqcVR2NUw2RmoxRllmcEZYTnYrUnFZa0xDQW1JUXFQV3NtN1o5Nmh2cktHbS9ocG1pNG53Z0ZneWNvOWh4Y3FWYThXTWlaNkkwV1NnN0dvaHBaV1h1VlJ5Z2R6Q1RGUktGVFBITFdWNjhoS3lDOUk0bkw2RDQ1bDdpQTZKSnlWeFBtTmlKdHpVejFOYzMvVGt4ZDFtT2U2S200c0hxK1k5MUk4dGFyZjl5UHU0dVhoeXo0SkhNSm9NNUpka2NUYjNCQmNLem1DMm1FbU1uY3lDbEZWNGUvaFJVSnJERjhjK1lzdUJ0OWgyK0QzaUloS0pDb2tuUGpJWkgwOS96Qll6VjZxSzBhaTFQSERIOTFFcVZYeTg1MVVtalpsRGRPZ29OdTE1aGZ6aTg4U0dKNkRYdWJKaTFnT29WUm91bFdaak1obng5dzYrNmVSWlF2UVhDVHFIcVFaamV3WThGM1hQQThmS1pqaFcybjY4Y2tUZnQwMElJY1R0NWFKMzQ4RTd2czliVy85T3p1V01tdzQ2WFhTdXJGN3dLTEZoWTFBb0ZMeTk3UitVVnhiaDdlSEh3aW4zTUdIVUxJZXRMQ2FNbnNuWXVDbWN6VDNPcWF6OW5MNXdpQ3RWSlNURmRVNzJjejBGSmRrVVY5aldlK2cwZXBiTldPc3dWVkdyMFJIc0Y4RzZaZDlEcjNVaDlmd0JZc0pHa3hBN2tZVFlpUVQ2aG5JaWN5K0gwclpoTXBzYzZuWjM4ZVFINi83SXdUT2ZVOTlVUzRCUENHUGpVcWlwdjhiclcvNGJyVnBIVkVnOEsyYXRZMHpNUkh0Q3BISHgwMGtlT1kyc1MyZlluN3FGbk1zWkVuUU9JM2ZNdkIrTldvdUhxeGVmSDlyQWlYTjcwV24wVEJ3OW01VEUrUTRqNjFFaEkzbGsxWDl3c2VnY0o4N3RKYnNnbllMU2JFWkhqd2RzTXhYOHZJT1pOZjRPZ3YzQ09YUm1PNkJnM3VTN2NORzU0cXIvUHZ0VFArUHN2amU2M0JibThYdC9lYnMrdGhBM3BMQmFyVU1oRVpxNFNZVjE4UERudHRkaDd2REc4cDVkOTg1NWVMVTFVVnBTQVB4dGZ2KzBUd2doQnFxaWVuaG9Lend6RFJiMmM1Nk94eDkvbkY5KzY2WCt2VWtIQm1NTEdyVzJ4OU5kdTFOUlZVcFRTd01SUVNONlZOZTEyZ3JVS2cyZWJuMi9KWVRGWXJGdlY5TFUzRUJqY3oxKzNrRmRsak9aalZpdFZoUUtCVXFscXR2MWZsVzFWL0gyOEx2aFo3TmFyWmpNcG02bk50L0liMTkrbkNlZmZCSi9mMzhDQWdMUURLRk1RcmU3Ynp0RGk2R1p2T0x6akl4TTZ0SGEwY2JtQnVvYmF3ajBEYldmNjloL3JWWXJSVmZ5dTl6MzFkYlhqRmdzRmhRS0JRcUZVdnFkR0ZCa3BIT1k2cmhINTgwa0VkcHlzZjIxSkJBU1FvaWg1V2EyTDdtZUFKK2JTK1ByNnhuUUovZnRTc2Y5TVYzMGJ2K2Z2ZnNPai9PcUVqLytuVDRhOWQ2ckxjbVc1TjVyWEJMSGRwemVHd0VDV1VxQXNMQ0YzWVhORDNZWGRpSEFRb0N3QkVpY1hvamp4SEZjNHRpSmU3ZmxKa3V5MVh2dm12NzdZNnlSeHVyU3lDTnB6dWQ1OUdUbUxmYzlvM2tqejVsNzc3a3V3Mit2UDA2ckhOcnJEdzRJRzlKeENvVml4Qi84eGNTbjArcUgxY3R0MFB1NmpBZ0ExL3RYb1ZEMG1YQjI3ZXRyVHFnUTQ4WElWaW9XRTE1ZGoxRVlvVU1zSW5TMkJxcXZ6UU0xcUtXQWtCQkNDQ0dFRUdKd2tuUjZxWkgwZFBZc0lMUStCVFJ5OXdnaGhCQkNDQ0VHSVdtRGx4cHVUNmZKQ3ArVmREOWZQN0tLK2tJSUlZWWhKVEhWMHlFSUQ0cUxUZ1FZOVJ6YjhVanU3ZkZyTXQ5M3duTWs2ZlJTalQyU3pzQWhUR0U1VkE1bW0rTnh0QytrQkk1TlhFSUlJYnAxR051cHJDdjFkQmpDQXlwcWkrazBkUXgrNEFRbDkvYjROTm52TytFNWtuUjZxUVpqOStQZ0lmUjBmbHJVL1ZoNk9ZVVE0c2FJaTQybHFxNWs4QVBGcEZOWlYwSm9hQWdLaFFLVlNqWHBlcDNrM2g2Zkp2dDlKenhIa2s0djFiT25jN0NrczhQaXVqYm5Pa2s2aFJEaWhsaXdhRDRGVlJjOEhZYndnQ3RsNTVneU5RV2xVb2xHbzVsMEgvN2wzaDZmSnZ0OUp6eEhrazR2MVRDTXBITmZDVml2cmVZNlBSVENoN0hFaWhCQ2lKR2JNV01HaGtBTlJ5OTg2dWxReEExMEtIczNDcDJGK1BoNDFHbzFXcTNXWmVtTXlVRHU3ZkhIRys0NzRUbHlKM2toTzY2RmhJSUhtZE81dDdqNzhab3hYZ2hkQ0NHRXEwY2VmWml5aGp5T250dmo2VkRFRFhBNGV6ZGw5YmtzVzc0VXRWcU5uNThmR3Mza1hPdFQ3dTN4dzV2dU8rRVphazhISUc2OEZsUDNZejhOcUFmNDZxSFJDR2VxSFkrVkNsZ3RTYWNRUXR3d0NvVUN0VnJObDc3eUdLOXNmbzMzOWwwbE9UcURxTkI0b3NQa0QvSmtVVkZiVEdWZENWZkt6cVBVV1ZpeGVna3FsUXBmWDErQ2dvSlFxOVdUYnBpajNOdWU1NDMzbmZBY1NUcTlVTStodFVHRERLM2RXd3kyYTBOclowZEEwQkFxM1FvaGhIQWZwVktKVHFmandZZnU1L2p4NCtSY1BNV1JDenZSYVEyVVZoUjZPand4U25IUlNYU2EyZ2tMQ3lVbFBkazV0TkhIeDRlUWtCQjBPdDJrSGVJbzk3Ym5lUE45Snp4RGtrNHZOSno1bkRLMFZnZ2hQRSt0VnVQdjc4L1NwVXZKek15a3RiVVZpOFdDeldiRGJyZDdPanpoQmdxRkFxVlM2UnphR0JnWWlGNnZSNjJlM0IvVjVONzJMRys5NzhTTkozZVVGMm9ZNG56T21nNjRXT2Q0ckZMQVRmRmpHNWNRUW9qK3FkVnFEQVlEV3EyV29LQWdUQ1lUWnJNWnE5VXFIODRudUs3bEtUUWFEVnF0Rm8xR2cxcXQ5cHFlSnJtM1BjUGI3enR4WTBuUzZZVWFoN2hHNTJjOWVqa1hSSUdQM0MxQ0NPRlJYY3NZcU5WcTlIbzlkcnRkUHBSUEVncUZvdGVQTjVGNzJ6TzgvYjRUTjQ2a0VWNW9xTU5yRDVWM1AxNGFPM2J4Q0NHRUdEcjVZQ2dtSzdtM2haaThwUC9jQzdrVUV1cG5lRzJiR2JKcnVwOHZqeHZibUlRUVFnZ2hoQkNUa3lTZFhxaHBDTU5yZS9aeVpvUkNnSFpzWXhKQ0NDR0VFRUpNVHBKMGVxR2Vjem9EKytucFBGelcvWGlaREswVlFnZ2hoQkJDakpBa25WNm9aMDluWDhOcnpUWTRVdEg5WE9aekNpR0VFRUlJSVVaS2trNHYxTE9uTTZpUDRiVm5xc0ZrZFR5T05FQzgvNDJKU3dnaGhCQkNDREg1U05McFpldzRpZ1IxOGRQMFB1WlFqNkcxcXhMR1BDUWhoQkJDQ0NIRUpDWkpwNWVwNzFHNU5yU2ZJa0lIZXlTZFMyUEdOaDRoaEJCQ0NDSEU1Q1pKcDVkcEdxU0lVRjVEZDJJYW9JV01zQnNUbHhCQ0NDR0VFR0p5VW5zNkFIRmpOZlpjbzdPUG5zNmVTNlVzaXdWWm9sa0lJY2FQN094c1Rody9SV2xKQ1Q1Nlg2NFU1bm82SkRISnBDU20wbUZzSno0K2p2a0w1cEdWbFlWQ29VQ2hrRThFUW9pUms2VFR5d3hXdWZhWVZLMFZRb2h4YWZOTHI5RFJiQ01oUEozWlMyOG1LalRPMHlHSlNhcXlycFNxdWhJTzdEbk9xUk5uZU9TeGgxQ3IxU2lWTWtCT0NERXk4dGZEeXd5MFJtZWJHUzdYT3g0ckZUQS82c2JGSllRUW9uOHYvUFpGQWxYeDNMN3NDV2FsTFpHRVU0eXBxTkE0WnFVdDRhNlZUeEtvak9WUHYvOHJIUjBkV0sxV1Q0Y21oSmlnSk9uME1nUE42VHhWMWYwNEt3dzBjbmNJSVlUSGJYN3BGYUlEcDdJZ1k1V25ReEZlYU5HTXRVUUhUK1hWemEvVDJ0b3FpYWNRWWtRa3JmQXlRMDA2NTBiZW1IaUVFRUwwTHpzN20vWW1Hd3N5SmVFVW5yTTRheTJtTmpoKy9EaEdveEdiemVicGtJUVFFNHdrblY1bW9LVHpwQ1NkUWdneHJwdzRkb3JFaURSUGh5RUVLVEVaWER5ZlEzTnpzL1IyQ2lHR1RaSk9MOU5rNm40Y29PMStYTk1CNWEyT3gzb1ZUQSs5c1hFSklZVG9yYVMwaE1qUWVFK0hJUVJSb2ZIVTFOVFEwdEtDeFdMQmJyZDdPaVFoeEFRaVNhZVhhZTZucC9ORVpmZmpPWkd5VklvUVFvd0hQanFERkEwUzQwSjBXQUk2clI2ejJZekpaSktrVXdneExKSjBlcG1lU1dmUG5zNlRQWkpPR1ZvcmhCRGp3OVdpUEUrSE1LYnNkanZsTlVXMGRiUU02N3k2eGlxYTJ4cmRjbjB4ZEtVVlJWaXRWa3dtazh6ckZFSU1peVNkWHNabGVHMlBuczdqa25RS0lZUVlCYlBGUkYxVDlZQS83WjF0THVkWXJCWmVmUCtubk1zLzV0eFcyMWpKMXM5ZXhtUTJYbjhKQUd3MkcyL3MraDN2N3ZrL3JMYVJ6eTNjZjNvN0wzMzRpMkVsVDZWVlY5bC9lanNkeG5ibnRzUFp1L25KaTE4ZmNodXZmZndiOWh6YjRyTE5aRGJTMU5yUTU4OUF2NGVkaDkvaGN1SFpQdmVmeWpuQU83di9PT1M0aHNwdXQ4dndXaUhFc0trOUhZQzRjZG90WUxuMmI2dGUzYjBrU242alk0MU9nQ0FkSkFaNEpqNGhoQkR1MWQ3WnhyNlRINUJUY0pwT1V6dGhRZEVzbVhrTE02WXVkUHUxQ3NweWVIUFg3d2M4WnZuc0RheFpjT2VBeDVqTVJ2Skx6dlBYRDMvT3c3YytUWUJ2a010K3BWTEo3U3NlNTdXUGYwTnhaVDdKTWVramlqYzBLSXE5Sno3Zzg5TWZzV3JlN1VNNjUrRFpuUlJYNXJOazVyb1JYUk9nMDlpTzBkenBzdTNNNVVQc09QeFduOGV2WC9JZ0M3Tlc5OXF1VkNwcGFXOWs1NUczU1luTFFLUFd1T3pQS1R5RFFpR1RaWVFRNDRNa25WN0VwWEp0ajZHMVBaZEttUmQxNCtJUlFnZ3hkc3dXTTV1M1BVZHRZeVd6MDVjUzVCOUdUdUZwdHV6OUMwWlRCL016Ym5McjlaSmkwdm5HL2MvMnUvOHZXLzk3U08zRWhDZnl4ZHYvZ1ZjKytoV3ZmUFFyRm1XdDZkVXo2R0RuN1YxLzZMVjFkdm95YmwxeXYvTjVaVzBKOVMwMWZWNHJKQ0NjMnNaS0xoYWM2blAvMUxoTXRCckhzS0RtMWdaeWk3TkpqWjlCYWZWVjV6SDF6WTYyQ3l0eSsyd2pQbklLS3FXcXozMDkrZmtFOE9VNy84bGwyMkMvczFzVzNjc0w3LzZZNHNvOHBzUmxPTGViTFNhS0svTzRkY2tEZzE1M0pLU1hVd2d4WEpKMGVoR1grWnc5aHRhNkpKMHl0RllJSVNhRml3VW5xVzRvWjlPS3g1ZzdiVGtBUzJldTQ4OWJmOGJlRXg4d2IvcEt0L2FFYVRVNndvTDYvK1pTb1JqNmpKN1F3QWllMlBROW10c2FDUEFOeHM4UTZOejN5YkgzaUF5SlpjYlVSWDJlRytRZjV2TDgxT1VEbkxqNFdiL1hxbSt1NGVMVmszM3UrK1lEUHlZME1BSndETWUxMisza0ZtZVRXNXpkNjlqTjIzN1paeHZmZi93WEtCUktDc3B6QU9nd3RkUFlVc3ZGZ2xPRStJY1RGUlpQcDZrZFh4OS9ndnhkUzhjcmxhNi9NNHZWd3FmSDMzZlpsalZsQVZkS0wzS2w5Q0lBMDVQbTBOaGFoOGxzcEsyamhWTTVCM3JGTkQxNUxqNDZRNS94Q2lIRVdKQ2swNHMwOTVqUDJWVzUxbWFIczlYZDIyZUczOWlZaEJCaW9sRjE1V25qdkxPbnZzbnh4ejB0WWFaem0xS3BKRFZoQnArZitvZ09ZenNHdmErbnd1dFhXMGNMdmo3K0JBZUVFUnpnU0NDNy92djVxZTNVTjFXemJPYXRURXVhRFRoNjljN2xIM01tMW4xUktCUjg5NUdoOWJUMlpORDdBVkJVa2NmSm5QMHN5bHJMeXJtM3VSeHo0dUkrOXAzOGtPOC8vbHlmYmVpMVBsVFZsYkoxMzBzQVdLeG1HcHRyS2FySVk5NzBsVVNGeFZOWlYwSm9Id203SFZ6S3lkdnRkaXBxaXdBb3Jzd24yRDhNLyt1R0g4ZEhUdUg0eFgyb1ZScU9udC9qM0c0MGRXQzMyOUhyRENSR3BVclNLWVM0b1NUcDlDTE5mYXpSZWFVUnpOZm1lWWJxSVdyOGZmNFFRb2h4SmR6SGtRZDByVzA4WGtXR3hBSlEzVkNHbjZGN3NuNWxiUWtCdmtGamtuQmV1SEtDRHo3ZjNPYytzOFhVNS9hZTJqcGErTjA3Lzg2TUtRdFp0K1IrbDJHcHAzSU9zTy9rQjZ4YmZCOXpwaTF6YnErb0xlYWpBNi9SM3RuSzh0bnIrMjI3NSs5Z09PeDJPeDhmZkFOLzN5Qld6Ny9ET2R5MmkxcmxtRXM1VUJJWEZSYlBENzcwR3dEKy9QN1BpQTVQWk9PeWh3Rkg0YVQ4a3ZQY3QvYXBYdWNaOUg2Y3l6dUtRZWVIVXFVaUtUcU5Kelo5RDRDZnZmUWRGbWF1NlRYZjgwcnBSVXFycmpJcmJRbDMzdlNFYy92bWJiL0V6eERJUFd1ZUhNRnZRUWdoUmtlU1RpL1MwbU40cmYrMXBQTjhiZmUyTE9ubEZFS0lRYW1Wa0J6b0tNSTJuazFMbWtOaWRDcGJQM3VaVzVjOFFMQi9HTmw1UjhrdHp1YSttM3NuT081UVZsT0lScTFsL1pJSGUrM2JkdURWUWMvMzlmRm54ZXlOZkhMc2IxUTNsUEhBelY5RHJ6TndLSHNYbng1L243VUw3bVpXNmhLYTJ4cXhXTTFZTEdaVVNqVlRZalBZZTJJcnNlRkpKTWRPYyt0cnNsZ3QzTGJpTVRvNkhkOHlYRjlOMW1LMTlMbTlKN1ZLMDJ1b0xEaUc5cjY1Ni9la0pjNGlMWEZtci8xcjV0L0Z6aU52TzM5M1R6L3dFK2MrdTkyTzhycTVvaGFyaFIySDNrS2hVTkJ5M1pJeXJSM054RVlrRC9SU2hSQml6RWpTNlVWYSt1anB2TkF6NlhTZEJpT0VFS0lmbTZiQUg4NUFZUk1rQlE1K3ZDY29sVXJ1V3ZVbFhuei9wN3o3eWY4NXQ4K2J2cEtNNUxsamNzM0sybUppd2hQSm1ycWcxNzdVaEJtOWtxUytMSmw1TTRIK0lYencyY3RVTjVSanRwaWNoWVQySE4vQ251Tzlpd3FwVldwVVNoVmI5djZGdjd2M2gvajYrSS8reFZ5emVkdHpsTlVVRG5yY3oxNzZUci83ZXM2cjdkSmhiS2V0dlptTTVMbmMxRS8xM05TRUxGSVRzdnJjWjdmYktLc3BRSm5UbmN5YXpFYWEyeHBZTVdjanB5OGZkRzYzMnF3MHR0UVNIQ0RmTGdzaFBHUFNKSjJmVnAzblZFTUJ4VzIxbExUWGVUcWNjY3MvMnZIZjl4dmcvZjJ1MnpaWE9uNjhTYndobEVUZmNPWUdKN002TXRQVDRRZ2hKb2c3cHNMT1FuajJJUHpQS29nWWg5UGo2aHFyZUduYkwxQXBWYXhaY0JkK1BnRVVWdVJ5OHRMbjJHeFdibC81dU51dldWVmZ5cnpwSy92Y3A5UHFoOXhPUnZKY2txTFRNZWg5c2R2dDNMcmtBUUo4ZzlGcDlHaTFlblFheDQ5R28wT24wYU5VS3FsdHJPVGxiYzlSVVZ2TTFQanV2K2QybXczbE1Jb1lYVy85MG9jd21qcEdmRDVBV0xEakg5cnErbkk2akcyY3l6dkt5VXVmczNUbU9ncktjemg2L3RNQno3OWwwYjB1MVlidGRqc1dxNFZMQmFmSUxYSVVOZW93dG5IbnFpL3krTVpuc0FPZm4vcUlsdlltL0EyQlZOV1ZZckZhcEtkVENPRXhFejdwYkRTMTg3dThIWnlvdnpyNHdVSmNwNlM5anBMMk9nN1U1SENrTG85dnBhN0hUelAwRDBaQ0NPLzEvUVh3ejUvQlYzYkF0K2RCUmlqRStIazZxbTdiRHJ5S3pXYmo3Kzc1b1hNKzQrejBwWVFIUmJQbitCYlMreG5TT1ZJTnpiVjBHTnM1bkwyNzN5UnFldEljN2xyOXBTRzExelZIVXFGUU1DZDlHWC9hOGwvY3NmSUx4RVVrcy8vMGR1cWJhN2p6cGllNFdIQ0szVWZlNVRzUC94ZmZmdWkvZXExWDJXNXNReitLb2pteEVVa2pQcmRMZnNrRi9yejFaODRocnpIaGlheWN1NG5rbUdsTWpjL2k5UjIvWmVuTWRiMlN3dXI2TWo0NTlsNnZpcnhkODJQdlcvc1VVK016TVZ0TS9QU3YzMGFqMGhJWG1ZTEZha0d0MHBCZmZKNDUwNWFSVzV5TlhtY2dJamhtMUs5RkNDRkdZa0lubmRtTlJmd3laeHRONXRGOUF5a0V3TEc2Zko1cGVabS9uM1liR1lGeG5nNUhDREhPSlFmQ245ZkRMNDdEejQ2NnYzMmxBbEpHZUc2bnFZT2lpanhtcGk3dVZVQm5Yc1pLOWh6ZlFtNXh0bHVUVG8xYXkxMnIrazhvZHg5OUYvVjFDV0YvT296dC9QRnZQK2IybFY5Z1Nsd0dab3VKdXFZcWJIWkg1YnVXOWlhYTJ4b0FzRmpNdEYrYmIzbDl3dWxvcXcyOWR2UmQwU2N2N1dmWGtYZUdkYzR6RC84VUg3MHZhcldHYVltenlVaVp4KzZqN3hJVG5rUmF3Z3dBRXFOVHlVaVpSMlZkQ1RmTjIrUTgxMjYzODluSkQwbUpuZTdTY3dzNFg2K1B6bEVNeW1JeEF6aUxIS2xWYXBKaTBqbC81VGl6MDVkeVB2OFlXVk1XdUhXSkhDR0VHSTRKblhUdXFzeVdoRk80VloycGhlMFZweVhwRkVJTWlaOFdubDBHZFoyUTF3QUZqV0N5dWFkdEJYQm96NkNIOWNsbXN3S09lWC9YczlzZGE3MTBGY0J4Rno5REFETlQrMTQ3RTJEbjRiZWRTNUFNcHFReW4rYTJSalJxUndHQ3JpUkxwL1VaVmt4MnU1M0t1aExpSTBhYXZuZXpXaTFZckdidXYvbnZCajIydE9vcWg3SjNZYisycms1U2RCcEowV2tBS09pZCtDMmZ2WUUvdlBNc2w0dk9rcDQ0QzRCOUp6K2tvcmFZcCs3NXQxN0hkL1dZZHMxZE5abzdBVndxNjg1T1c4SzdlLzdFcmlQdlVOOWN3MzNwL1M4cEk0UVFZMjNDSnAzN2EzSTRXSFBaMDJHSVNlaGd6V1VXaGFheUl0eTlGUkNGRUpOWHFCNUNvMkZ4dEh2YlBUVEM4d3g2UDhLRG84a3R5cWF4cFk0Zy8xRG52aVBuUGdFY1BXdzNpczFtbzhQWWhrRS90QUkveFpYNWFOUmE1M0RUaHVZYUFBSjlnd2M5dDY2eGl0Q2dTTUN4SEVtbnNaMjR5Q2tqakx5M3J2VkJCMkxySTlrZlNHaGdCQ3ZuM3NiN2UvL0tZeHVmSWJjNG13Tm5QdWJ1MVY4bUlxVDNrTmlxaGpKOGRMN085N1U3NmV5ZUhqSXRhUTZoZ1pFY1BmOHBNNll1SkNvc2ZsZ3hDU0dFTzQxOFpyMkg3YXc0NCtrUXhDUW05NWNRWXFKYnYvUWh6QllULzdmbFA5bDE1RjBPbk5uQkd6dWVaLy9wN2NSRnBqQmpxcU5YMG13eDg5R0IxMmxxclIreldGcmFIVDF6QWI1QlF6cStxQ0tYaEtpcHpuVTZyNVpkSXNBM0dKOGhyQzM2KzNlZkphLzRQQUJuY2gxcGUwcnM5SkdFZlVPdG1MT1JsTmpwL1BXRC8ySC82ZTFzV1BvUVdWTjZWd0VHS0N6TElTNnl1L2UyMDlnT2dLNUgwbWswZGFCV09mb1dOR3F0czRkYkNDRThZY0ltbmRXZHpaNE9RVXhpY244SklTYTY1Smgwdm5MWEQwaU9TZWRzN21FK1A3V04rdVlhVnMyN25jYzNmdGVaa0hSMHRsSlFuc09MNy8rVTB1cUNNWW1scE9vS3dKQ1c3R2pyYUtHOHRvakVhOE5SRzVwck9aTjdpSXlVZVgwZTMzT2VZa2RuRzNhN0hiM09RSHRuRzZjdW8xL1doQUFBSUFCSlJFRlU3U2NtUE5FdHhZRGNwV3ZJYlU5bWk0bEQyYnNvcUxpTVZxdEhvVkJ3TnZjd2x3dlBZck81OXBvMnR6Wnd1ZWdzbVNuem5kdTZrdnF1Z2ttdDdjMjh2TzA1bXRvYW1EZDlKYWR5RHJCdC82dVNlQW9oUEdaQ0RxKzEybTNVR1ZzOEhZYVl4T3FNTFZqdE5sU2pLTE12aEJDZUZoVVdQK2djeEFDL1lKNjg0NTk0ZmVmemJONzJTeDVjOTNXbXhHV00rSnBIejM5S1RVTTVXbzBldmRhSFRsTUhaeTRmeE44UVNHVEk0UFBsODRyUFliZmJTWXhPbzZLMm1IYysrU042cllIbHM5ZjNlYnhlWjhCc01YR3g0QlRWOVdVQWhBWkc4dUhubXpHYU8xaytlOE9JWDh2MTdIWTcvL1dYcHdjOTd2cEVzYjJ6amV5OEk0Q2Q2dnB5VW1Lblk3YVlLU2pQSWJmb0xEbUZaekNaTzFtVXRaYmxzemRRMjFqSm5tUHY4ZGJ1UCtEcjQ4K1V1RXppSWxMSVNKbkx4NGZlUks4emtCQTFsZjJuUDBhdDBuQXFaejlCL3FINDZBd1VsT1h3L21jdlliTlplV0xUOTRnTWlTWEFONWk5SjdaU1hsdkVyVXNlY000dkZVS0lHMlZDSnAwcWhSSmJIOThVQ3VFdU51eVNjQW9odklhUDNwZkhObnlIVjdmL21yemljNk5LT2kxV002Y3ZIM1QycWlrVUNpSkNZdG00N0JHVXlzSC9ybGJWbDZIVjZBZ0xqT1Q1dDMrRWo5NlhSOWQvdTk4aVJNa3gwMGlNVHVWdmUvNkVBZ1VMTWxhaDFlaFFLcFRNVEYwOHBEbVlRNlZRS0hqZ2xxOFBlbHh4WlQ0SHpuenNmSzVSYTV5VmIwTUNJNWlWdW9TcXVoTGUydlY3d29PaVdaaTVtbGxwU3dqMEN3RWN5N1I4WWRQZlUxRmJUSGJlVWZKTHpsTldYVUJVV0FLWGk4NXl6NW9uOGZYeDU4aTUzVmh0VnZ3TWdXeGE4UmlIc3orNVZoMDNrWHZYZkpYZ0FNZFNLeXZtYkNESVA1U1BENzNKNngvL2xxY2YvTW1RaHpvTElZUTdLT3dUZEt6RjNmdC80ZWtReENTM1pjWDNQUjJDRU1MTGZlMXJYK05IWDMzaGhsM1BaRGFpVVd2ZHNyU0cxV2JGWnJPaVZLcWNjek9IcXIyekRZUGVsOHJhRWtLRG92cGNDbVV3ZHJzZGk5WHNySUE3SHJXME4rRnZDQnpTc1ZhYkZaVlNSVjd4ZVZJVHN2bzhwbXNvOHNxNXQvWDVPMjl0YjZhOHRzaTVYTXR3L2ZoUFgrTWIzL2dHWVdGaGhJZUhvOUVNLzMwUlFuaW5DZG5US1lRUVFnajM2N25reG1pcFJwQnNkakZjS3hnMG1vcXJDb1ZpWENlY3dKQVRUc0Q1dSt3djRRUUlEZ2hqOWZ3Nyt0M3Zad2dZY2NJcGhCQ2pJZU1IaFJCQ0NDR0VFRUtNR1VrNmhSQkNDQ0dFRUVLTUdVazZoUkJDaUhFcUpUSFYweUVJNFJRWG5Ramdsam0vUWdqdklrbW5FRUlJTVU1MUdOdXByQ3YxZEJoQ1VGRmJUS2VwdzlOaENDRW1LRWs2aFJCQ2lIRXFMamFXcXJvU1Q0Y2hCSlYxSllTR2hxQlFLRkNwVk5MYktZUVlGa2s2aFJCQ2lIRnF3YUw1RkZSZDhIUVlRbkNsN0J4VHBxYWdWQ3JSYURTU2RBb2hoa1dTVGlHRUVHS2NtakZqQm9aQURVY3ZmT3JwVUlRWE81UzlHNFhPUW54OFBHcTFHcTFXaTFJcEh5R0ZFRU1uZnpHRUVFS0ljZXlSUngrbXJDR1BvK2YyZURvVTRZVU9aKyttckQ2WFpjdVhvbGFyOGZQelE2UFJlRG9zSWNRRW8vWjBBRUlJSVlUb20wS2hRSzFXODZXdlBNWXJtMS9qdlgxWFNZN09JQ28wbnVpd0JFK0hKeWFwaXRwaUt1dEt1RkoySHFYT3dvclZTMUNwVlBqNitoSVVGSVJhclpiaHRVS0lZWkdrVXdnaGhCakhsRW9sT3AyT0J4KzZuK1BIajVOejhSUkhMdXhFcHpWUVdsSG82ZkRFSkJNWG5VU25xWjJ3c0ZCUzBwT2RRMnA5Zkh3SUNRbEJwOVBKMEZvaHhMQkowaW1FRUVLTWMycTFHbjkvZjVZdVhVcG1aaWF0cmExWUxCWnNOaHQydTkzVDRZbEpTS0ZRb0ZRcW5VTnFBd01EMGV2MXFOWHkwVkVJTVh6eWw4TUx4QmxDcVRVMjAyazFlem9VSVlRUUk2UldxekVZREdpMVdvS0NnakNaVEpqTlpxeFdxeVNld3EyNmxrWFJhRFJvdFZvMEdnMXF0VnA2T0lVUUl5Wko1eml3TVdZT3FmN1JQSis3QTZ2ZDVyWjJad1FtY0ZmOEF1WUVKL05SK1NuK2ZHVnNxaDlHNkFMcHRKbG9Oc3VpMFVJSU1aYTZscXRRcTlYbzlYcnNkcnNrbkdKTUtCU0tYajlDQ0RGU2tuUjYyTHFvbVh4bHlsb1VRTERXbDU5ZGZOOXRQWktySWpPWUc1d01PQkxiZlZVWHVOSmE1WmEydTB6eGkrVGZzdTZsd2RUS0Q4KytSWnZWMk9keEJwVVdsVUxsMW10M01ka3NHRzNTaXl1RThBNlNBQWdoaEpob0pPbkUwU080S1hhdVc5dmNYNVBEZ1pxY0FZOVpHNW5GMTFMWDBmWFJ3UTVZYmU3cjZkeGM4RG1MdzlJd3FMUW9VZkRrbERYOHk5azMzTlora01iQVQyWStpSTlLUzVER3dJOW0zTWUvWjc5Tlp4OEo0TDlrM2sxbVlMemJydDNUem9xenZKQy9lMHphRmtJSUlZUVFRb3lPSkoxQXVONmZoYUZUM2RwbVFWdjFnUHZ2VDFqQ0k0bkxuTSt6RzR2NTZZVXRtTzFXdDhYUVpHN256YUtEZkRsbE5RRFRBMkpaSEpyS2tibzh0N1RmYUc3bmpSN3RwL2xIOHk5WmQvT1RjMzl6NitzUVFnZ2hoQkJDVEZ5U2RONWdLb1dTYjZTdVkwMWtsblBiK2FZUy92UENlNWhzbGw3SEx3bEw0NjY0QmFPNlhrL2ZTRnZIM1IwTFI5VFdhNFVIeUc0c2N0bjJZZGxKL05VKzNKK3dHSEQwR3Y5anhwMzg5TUlXYkhUUE04cHZyWExyZk5WZ3JSL3hobEMzdFNlRUVFSUlJWVFZRzVKMEF2dXFMbktvSnRmNWZFNUlNdjg0L1E0QUR0VGs4THZjbmIzT0NkSDU4YnY1VHdKUTFGYkRQNTk1M1dXL3BZK2V2bUN0TDkrYnRzbGxtT25CbXN2OCt2TDJQby92T2lmTlAzcjRMNm9mL21vZi9QMTlSblJ1Z0tidjgxNHZPb0NmUnMrRzZOa0F6QTlKNFR2cEcvblY1WStjeDd4MGRkK0lydG1mTlpHWmZDdHRnMXZiRkVJSUlZUVFRcmlmSkoyQURidkxQRVJ6ang1SHE5M1c1eHhGWTQ5aVAzYm84NWllNW9XazhPMjBEUzZKMjliUzQ3eFU4Tm1RNDdUYWJUZDgyS3BXcVViSjRBVXIvcFQvQ1pINlFHZmhvcFVSMDZrenRiSjVHSzlQQ0NHRUVFSUlNZmxJMGpuR3RFbzFqeWV0WUZQc1BPYzJzOTNLaS9sNzJGV1pQYXkyUHErK3hHOXlQM1ozaUFQNmZ6UHVaMlpRNHFESDJZRmZYdHJHLzh4NWpCaWZZQnJON1J3Y3BKQ1NFRUlJSVlRUVl2S1RwSE1NelErWndsTlQxeEt1QzNCdXEreHM0dWVYdG5LMWRlQkNReU1WNXhOQ2FVZjlvTWNaVkZwMEtnME5wamEzWGJ2TmF1US9MN3pITStrYitjV2xiVlFibTl6V3RoQkNDQ0dFRUdKaWtxUnpEQ2lBZjVoK0IwdkMwbHkySDYzTDQ3ZVhkL1M3bHVWbytLcDBmSEhLS3RaR3p1RG5sN1p5dUhiZ0NyVlBUYjJacGVIcGZGcDVudmRLanJrdFFTenZhT0Fmejd6bXN1Mmh4S1Z1YVJzZ3Q3bUNVdzBGYm10UENDR0VFRUlJTWJZazZSd0RkaUMzcGNLWmRMWmFPdm5MMWIzc3JiclE3emxhcGJyUDZyWDF4bFl1TlpjQlVOWlBEK2JLaU9sOE1Ya1Z3VnBmQUo1T1c4K1ZsdXArRThuRm9hbmNGSkVCd0szUnM3Z2xlaWI3cXkveGJzbFJTdHZyWEk0OVdWOUFkV2N6QUpVZGpRTzg2djQ5bU9DK3BITjcrV2xKT29VUVFnZ2hoSmhBSk9rY0krK1hIbWRhUUF3S0ZMeVF2M3ZBWWF6QldsLytjOWJEN0syNndEdkZoMTMySGFuTDYzZGR6VlQvYUo2Y3NwcDAveGlYN2VjYlM3RDNXSzdrZWxkYXE5aFZlWlkxa1Ztb0ZTcVVLTGdwSW9PVkVSa2NyY3ZqemFKREZMWFZBUEJCMlltaHZtUWhoQkJDQ0NHRTZFV1N6akgwaTB2YitsMEtwWXVmV3Mrek0rNG5XaC9FSTRuTENORDQ4T2Nybnc1NFRvSWhqSWVUbHJFb05OV2xybXhwUnoxL3p0L0RtUjVyYWM0SVRHQmg2QlRLT3VvcGJhL25ZbE1wTmNabS9wQzNtN2VMajNCZi9DSnVqcHFCV3FGQ2dhTVhkRkZvS2dkcmNuaWo2Q0RsSFExOXhqQlFWVnVUemVLeVJ1ZVB6Nzg3NE9zWmpwcHJ2YTVDQ0NHRUVFS0lpVUdTempFMFdNS3BWMm40VWRaOUpCakNBTWV5Sy91ckwvVjdmTEp2QlBjbUxHSnBXTHBMdXRkaTZlRE5va1BzS0Qvamt1eE5ENGpsWDdQdVJxZlVBSEMyc1lobno3M2ozRjluYk9HUCtaL3dYc2t4SGtoY3d1cUlURlFLUnlxNVBId2FTOFBUMlZ0MWdiZUtEbEZqZEUzMm5wLy9aWmNDU1QzOSt2SjJQcXUrNkh4K3VxRnd3TitERUVJSUlZUVFZdktTcE5OREFqUSsvRERyWHFiNlJRR09aVlIrZW1FTHVTMFZ2WTZkRzV6TW5YRUxtQm1VNExMZGJMZnlVZGtwM2kwKzBxczQwYXlnUlA0NTR5NW53dG0xN1pIRTVieGVkTURsMkJwak03L0wzY2w3eFVkNU5Ia0Z5OExTQVZDaVlHMWtGamRGVE9mbHE1K3hyZnlVVzE2N0VFSUlJWVFRd250NGZkS3BVaWpSS0ZRdTJ6Ukt0Y3QrZlkvRXJZdE8xYjFOQVgwZVk3WGJNUGZSMnhtbTgrZlpHZmNUNnhQaVBPNjVTeCtTM1ZqY1o0eTNSTTkwU1RodDJQbTA2anh2RmgyaXp0alM2L2liSWpKNE9tMDlhb1VTZ09QMVY4Z01qTWVnMG5KL3dtSmlmSUo1UG5jSG5UYXp5M2tWblkzODR0S0hiUFUvemhQSnE4Z01qSE8rd25OTkpTN0hubTBzSWtqajYzeWU0QnRLaEM2d3ovaUZFRUlJSVlRUTNzdnJrODZOTVhQNGNzcnFmdmN2RDUvRzh2QnBBN2FSNkJ2T0c4dSswMnY3NlliQ1h2TVpFd3hoL0dqR2ZZUnEvUURIL01mL3ZyaDF3SXFzejEvZVFmcjhHQUsxQnZaWFgrTHQ0c045enJWVW91QUxLVGR4Wit4ODU3WVB5MDd5bDZ0N1NmR0w0RWRaOXhHb01iQXNQSjBrdjNEKzUrSUhGTGZYOW1vbnI2V1NmOHQra3lWaHFUeVJ2SXE5VlJlY2hZVzYvQzUzcDh2enIwNVp5OGFZT2YyK0JnQ2RVb05XT2Z4YnpteXo5RXFRaFJCQ0NDR0VFQk9EMXllZE45S3lzSFNlVGwvdjdCVnR0eHI1ai9Qdk9aZEU2VStiMWNqUEwzMUFnNm1OeXM2K2x5MEoxd1h3bmZTTnp0NUpPL0I2NFFIZUxUa0N3TlhXYXY3bDdCdjhLT3MrSXZXQnhQcUU4TnpjeDNtejZCQmJTbzY1ekFYdGNyZzJqK04xVndlc2hEc2NqeVV0WjFQc3ZHR2Y5MW4xUlg1OWVidGJZaEJDQ0NHRUVFTGNXRjZmZEZaME5IS3NMdDlsVzdEV2wxVC9hTUF4MzdHZ3RiclhlUnFsbWpuQlNRQzBXMDJjNzJObzdKWFdLdUJhRDJUeVN1Nk1XK0RjVjI5cTVTZm4vMGJoZFQySS9Sa29NVjBWa2NGWHA5Nk1RYVVGSEFXSmZuUDVZdzdYNXJvY1Y5N1J3UGRPYitidnAyMWlibkF5YW9XS3g1SldzRHg4R2k5ZTJjT0ZwdEplYlE5V0RFa0lJWVFRUWdnaEJ1TDFTZWVKK2l1Y3FML2lzbTFaV0RyZm4zNDdBS2ZxQzNnaGYzZXY4MEsxZnJ5NDZHc0FWSGMyOGRPTDcvZlpmb1F1a08ra2J5RERPVDhTTGplWDg5K1h0ZzY0ZHVkUVJPdURlQ3IxRm1ZSEpUcTNWUnViK09tRjkvdE5adHNzUm41eS9tODhrTENFQnhLV29GSW9TZklONXo5bVBzU1I2OWJvSEVzSGF5N1RhdW5zZDc5V3FXWjFaT2FZeHlHRUVFSUlJWVFZVzE2ZmRQWkZvK3d1TEdTMldVYmN6dnJvMlR5UmNwTkxrYUZQS3MveHgvemRXT3kyRWJkclVHbTVKMzRSZDhUTmR5bUNkTERtTXIvUDIwbTcxVFJvRzI4WEgrWmsvVlcrbGJhZVJOOXdvSHVOenFOMWVYeFlkcEtMZmZSOHVzdmJ4WWY3bkUvYUpVaGprS1JUQ0NHRUVFS0lTVUNTemo3MHJFeHJIR0hTK2YxcHQ3TXNQTDFITzJiK2NtVWZ1eXJQOW51T0FnYWNQYWxScUZnZk01djdFeGJqci9aeGJ1K3dtdmpMbGIxOFVuVnVXREZlYWEzaSs2ZGY0YjZFeGR3ZHR4Q3RVbzBDUi9LNU9EU1Y0dlphUHFrOHg0R2FuRkgzeWdvaGhCQkNDQ0c4a3lTZGZRaldkaThGMG1SdUgxRWI3NWNlWjE1SUNucVZoaXV0VmZ3eVoxdWZGV2U3S0ZId3IxbjNjTDZ4aEMybHgxejI2WlFhMWtmUDRzNjRCUzZ4Z1dNNWxEL203YWJPMURxaU9DMTJHMjhXSFdKMzVUbStrTFNTRlJIVFVWemJsMkFJNDhzcHEvbGl5aW91TlpWeXN2NHFweHNLaHp3UFZRZ2hoQkJDQ0NFazZleER5TFhsVElBKzE4RWNpdnpXU242VCt6RlQvQ0o1bytnZzFrR0cwejZkdHA2NXdjbk1EVTRtVk9mSGkxYytKVXpuejhhWU9kd1NOUk0vdGI3WE9VM21kb3hXTTE5TVdUV2lHUHRTM2xIdlhEKzBpeElGbVlIeFpBYkdNeXM0aVdmUHZlTzI2d2toaEJCQ0NDRW1OMGs2K3hCbkNIVStyaGxoMGdsd3VEYTNWd1hadmp5V3RNSmwvbUpaZXowR2xaWmZ6bjBDLyt1U3pVNmJtZXJPSmhJTVlRUnFESU91SVRwU3V5dXpDZEQ0c0NCMEtzcHJmWjltdTVVWDhub1hWUkpDQ0NHRUVFS0kva2pTMllla2E0VjFiTmdwYWV1LzJJMDdiSXFaeTczeGk1elAzeTQrek1jVlp3RFlYUEFaMzB5OUZRQ1R6Y0t1aXJPOFczS1VEVEd6U1VnSUc5TzRDdHRxMkY1K21taDlFTGZHekdaMVJDYWZWMS9zZDUxUUlZUVFRZ2doaE9pTEpKM1hTVENFNFhOdHZjdnlqZ1k2YmVZeHU5WURDVXQ0T0hHWjgvbXV5ck84VVhUUStYeFA1VGxXaEUvalVuTVoyOHRQMDJ6dTZOWEdqb296dkZWMHlDM3hmR1hLV3BmaVJ3QVZuWTI4ZEhVZnJ4WjhqcXBIcGR6Ujh0Zm9DZElZK3QwZk1NQStJWVFRUWdnaHhNUWhTZWQxRm9ST2NUN09hUzRiazJzb2dLOU92WmtOMGJPZDIvYlg1UERIdkU5Y2pyTUQvejdJL0VtajFVempDSXNkWGM4MFFLVmVpOTAycW1WZXJ2Y2ZNeDl5VzF0Q0NDR0VFRUtJOFV2cDZRREdteVZoYWM3SEordXV1cjE5dFVMSjk2YmY3cEp3N3FnNHk2OXl0bUViY01HVWlTczlJTWJUSVFnaGhCQkNDQ0U4UkhvNmUwajFqMmFLWHlUZzZQVTcwMURvMXZZamRJRjhmL29tVXYyam5kdmVMVG5DYTRVSDNIcWQ4Y0pQcmVjYnFldUkwQWZ5L2RPdnVPemJYM09KRm5QbmtOckphNmtZaS9DRUVFSUlJWVFRTjRBa25UM2NFNy9RK2ZoZ3pXVzN6dWRjR3BiR045TnV4YURTQVk2aHMzKzl1cGNQeTA2NjdScmp5ZHpnWko1T1cwK3cxcmZQNGtQdkZoK2x1SDFzaXpRSklZUVFRZ2doUEUrU3ptdXlBdU5aSEpycWZQNVIrU20zdEt0UnFQanlsRFdzajU3bDNOWm1NZkxyeXg5eG90Nzl3M2M5cGF2NEVqaVM5d1JEZDNYZHJrSERScHVGZHFzUkFKc2I1NGNLSVlRUVFnZ2h4aTlKT25FTUEvMVcrbnJuODJOMStWeHByUnAxdTdPREV2bnExSnVKOFFsMmJpdHFxK0ZuRjdlNmJla1JsVktGWHFseFMxdEtoV0xFNThZYVFweVBleWFjeCtyeStYM2VMZ0JlTGR6UHE0WDdSeDVnRDEwOXhnRDJTVG9YVmdnaGhCQkNpTW5BNjVOT3RVTEY5NmJmVG9RdUVIQlVhWDI1NExOUnRSbW04K2ZMS2F0ZGloS0JvMEx0ODdrN0Jxd1NPMXliWXVheUtXYXUyOW9iaVJTL0NKZDVxZ0NkTmpNdjV1OWhUOVg1RWJXcFZhcjcvVDFwbFdwV1JFeDNQbSt6R0VkMERTR0VFRUlJSWNUWTgvcWs4d2VaZHpFN0tOSDUvTldDenludmFCaHhlK3VqWi9QRmxKdlE5ZWg5N0xDYStPdlZmZXl1ekI1VnJPUFZ2ZkdMNmRsSGVxVzFpdWN1ZlVqRktIcHp2NWw2S3lzaXB0TmhOZEptTVdLMldiSFlyVmhzTmlMMWdmaXF1M3M2cGRDUUVFSUlJWVFRNDVmWEo1MFhtMHFaRzV3TXdORzZQTGFXblJoVmUva3RsZGg3alBZODExVE04NWQzVUcxc0hsVzcvYW5vYktTa3pUMEZlVkw4SWduVCtRLzd2SmV2N21OMmNCSUdsWlpkbGRuOEtYOFBGcnQxVkxGY2JDNWxaY1IwRENxZHkxRGE2NVcwMTAycXViRkNDQ0dFRUVKTU5sNmZkUDZ0NUNoVC9DSXhxSFU4ZDJuYnFOdkxiNjNrMTVjLzRydlRidU9WZ3YxdUswalVuMk8xZWJ3MHl1SEFYYjZkdG9IVmtabkRQcS9hMk13ZjgzZmpwOWF6dmZ5MFcySXBhYS9ERHZRM3k3VGRhdVJFM1ZWZUt0aUhWWW9TQ1NHRUVFSUlNVzRwN0hiN2hLekNjdmYrWDdpdExiMVNndzI3VytkYStxdDlhTEYwdUswOWI2ZEVnVUtoY0NhaGxodVFhRzVaOGYweHY0WVFRZ2doaEJDVG5kZjNkQUp1WFkreml5U2M3bVhERGhQeit4RWhoQkJDQ0NHOG10TFRBUWdoaEJCQ0NDR0VtTHdrNlJSQ0NDR0VFRUlJTVdZazZSUkNDQ0dFRUVJSU1XWWs2UlJDQ0NHRUVFSUlNV2Fra0pBUVFnZ3hRV1JuWjNQaStDbEtTMHJ3MGZ0eXBURFgweUdKVVVwSlRLWEQyRTU4ZkJ6ekY4d2pLeXZMVWExZDBkK2lZWk9UTjkzYjhwNExieVJMcGdqUkQxa3lSUWd4bm14KzZSVTZtbTBraEtjUkdScFBWR2ljcDBNU2JsSlpWMHBWWFFrRmxSY3hCR3A0NUxHSFVLdlZLSlhlTVNCdDgwdXYwTkZrSlNFaTNXdnViZWQ3WG5FUlE1Q2FSeDU3Mkt2ZWMrRjlKT2tVb2grU2RBb2h4b3NYZnZzaTBVRlRXWkN4eXRPaGlERjI5TndleWh2eitlSlhIME92MTZOU3FUd2QwcGlTZTl2NzNuUGhuZVRyRkNHRUVHSWMyL3pTSzBRSGV2ZUhjbSt5YU1aYW9vT244dXJtMTJsdGJjVnF0WG82cERIejhrdXZFQjA0eGV2djdVVXoxaExqSmUrNThGNlNkQW9oaEJEalZIWjJOdTFOTmhaa2V2ZUhjbSt6T0dzdHBqWTRmdnc0UnFNUm04M202WkRjTHZ0c05oMk5WaFprcnZaMEtPUENJaTk0ejRWM2s2UlRDQ0dFR0tkT0hEdEZZa1NhcDhNUUhwQVNrOEhGOHprME56ZFB5cDZ2RThkUGtSaVo3dWt3eHBYSi9wNEw3eVpKcHhCQ0NERk9sWlNXRUJrYTcra3doQWRFaGNaVFUxTkRTMHNMRm91RkNWcUNvMTl5Yi9jMjJkOXo0ZDBrNlJSQ0NDSEdLUitkd1NzcWVZcmVvc01TMEduMW1NMW1UQ2JUcEV0QTVON3ViYksvNThLN1NkSXBoQkJDakZOWGkvSThIWUx3b05LS0lxeFdLeWFUYWRMTjhaTjd1MitUK1QwWDNrMlNUaUdFRUVLNFZXVnRDUjNHOWo3M3RiUTNVVnlaNzdaZW5JN09OcmUwTTE3WjdYWVphdWxsNUQwWGs5R0VUVHBUL2FNOUhZS1l4T1QrRWtLSWtYdjMweit4WmU5Zit0eDM2ZW9wWHZyd0Y1Z3RwbjdQYjJ5cDQrZWJ2MGRsWGFsejI4RXpPemx3Wm9mTGNUVU5GZno4bGU5UlVubWwzN2JNRmhQUHZmb1A1QlNlNlIxTHdXbWVmL3RITkxYV0QvYVNlckhaYkx5NTgvZnNPUFRXc004VlFnaHZvL1owQUNPVjdCdEJYa3VGcDhNUWsxU3liNFNuUXhCQ0NMY3htWTNzT2JhRmhwWWFIbG4vclRHOVZsMWpGZlZOMVN6S1hEUGlOb29xY3JIWnJJUUhkMzhCYUxQYk9IRnhIMHRucmtPcGRIeG5mclhzRWpxTm5waUlwSDdiS3E3TXA2MmpoWml3eEY3N3N2T09vRUJCb0YvSXNHTlVLcFVFK0FWei9PSStacWN2RzlQNWlkTGoxVnVIc1owRFp6N21Vc0VwV3R1YjhEY0VrUnc3alZYejdzRFBFT0J5N0IvLzloT3E2c3Q2dFRGdjJncHVXL0dveTdibXRrYjJISHVQL0pJTG1DMG1vc0xpV1RYdmRsSmlwL2M2LzJ6dVlZNmMzME5kWXlWNnJZR01sSG1zV1hBWFdvMXUxSzlQM25NeDJVellwUE9XcUJsOFVwbU5EZm1mVXJpWEVnVzNScy8wZEJoQ0NERnFSbE1uWjNJUGNlanNUbHJhbTVnU2x6SG0xN3hZY0FxQTFJUVpJMjRqcC9BTUlZRVJYQ201QUVDQVh3Z1p5WFBaZTJJcmhlV1h5U3M1UjJGRkxzMnREVmh0Vmw1OC82Zk9jNFA4UW5sdzNkZXByQ3ZGWnJOeS9zcHhRZ0lqYU8xb3ByV2oyWEdNZnhobWk1Rzg0bk9zbkhzYkpyT3h6emcwYWkwS2hhTGZPRythdTRuY29yTlUxNWRKVVp3YjdMV1AvNWU2eGlveVV1WVI2QmRDVlgwcHAzSU9rRnVVelZQMy9KdEw0dGxoYkNjOE9KcjB4Tmt1YmNTR3UzNVowZHJlekYrMi9qZWRwbmJtcEM5SHE5RnhPdWNBcjMzOEd4N2Q4QjFTWXFjNWp6MXdaZ2VmSG4rZitNZ3BySnk3aWZLYVFvNWQyRXQxUXptUGIzeG13UHRHQ0c4MFlaUE9xZjVSM0J3MWsxMlZaejBkaXBoa05zYk1JY1V2MHROaENDSEVxRFMzTnZEODJ6L0VZcldRa1R5WFM0V25iOGgxeitZZEJ1QVA3LzQvbCswaEFlSDgzYjAvSFBUOERtTTdWMG92b2xRcW5VTjBzNll1NUxibGp4QWVITTNGZ3BPa0o4M0d6eERJbm1OYldKQ3hpdERBN3IvWlBucGZBTjdkODMrMHREVml0cGhRcTlTOHZPMDU1ekYzclB3Q1pUV0YyT3cyOXAzOGtIMG5QK3d6bGlkdSt4NnY3L3p0Z1BIYTdYWStPdkFhSHgxNHJjLzlxZkZaM0hmelU0TytiakU4SVFFUlBMVHVteTdKNWJFTGU5bHg2QzJPWDl6SDZ2bDNPTGQzbXRxWkVwZkJtZ1YzRHRqbVp5Yy9wTG10Z2NjMlB1Tk1NR2RPWGNRTGYvc3hueHo5RzAvZDg2OEFOTFhXODluSkQwbUtUdU94amM4NGU5N2YzL2NTMlhsSHlDM0tKajFwbHJ0ZnNoQVQyb1JOT2dFZVRWckc0ZHBjV2l3ZG5nNUZUQkloV2o4ZVNWcnU2VENFRUdMVWJIWWJLYkVaTE14YVEwcnNOSDd5NHRmSC9KcUY1Ym5VTjFXek1ITTEwV0VKenUxSHozK0t6VGEweGU3UFhENkVqOTZYN3p6MFg4NFA4MTAyTFgrTVFQOVFBbnlENk9oc1E2dlJzV3pXclh4MmFodHJGdHlGcjQrLzg5aW5IL2d4UlJWNXZQTFJyL2pDcHU5eDhlcEpibGwwTHdxRmd1YTJSclorOWpMenBxOWtRY1lxY2dyUEVCWVVSVmhRRkFBZkhYZ05vNm1EOEpBWWJsL3h1TFBOZmFjK3hOOFF5THhwSy91TXZkM1l5bzVEYnpGditrb1NvMUlCOFBjTkd0b3ZUd3pMM2F1LzNLczNjY2JVUmV3NDlCYTFEZDNUcjJ3Mkd5YXpFYjNPTUdCN0ZxdUZjMWVPRVJ1UjdOS2pHUm9VU1ZyQ1RDNFZucWErdVlhUWdIRE81Ui9EYXJPeWROYXRMdmZvMHBucnlNNDdjdTJMRVVrNmhlaHBRaWVkQVJvRHY1Ly9KTC9OMjhHeHVueFBoeU1tdVBraEtUeVR2aEVmbGRiVG9RZ2h4S2dGK1lmeTBLM2Z1S0hYUEhSMkozNCtBZHk4NkY3VXF1NlBHQWZQN2lROHlMVkEyOGxMbjVNY000Mm9zSGpuTnJQRnhPSHNYY3hNWFV4TGU1TnplNEJ2RUFxRmd2aW9LYzV0MlhsSG1KWTBCNXZkeHVuTEIxazY2MWFYcEJQZ1RPNGgwcE5tWWJmYk9YTHVFMjVlZUE4S2hZSTl4OTVEcmRhd1pzRmQrT2dNdkxMOVZ5eWJkU3NaS1hNcHJzeW5wT29LajI3NE5nYTlMMWxURnpqYks2c3BJTC9rZ3N1Mm5ycUdGaS9LV3VOTVlNWFk2R3Y0cXNWcUJuQkpNRHVNanVyR2V1M0FTV2RWWFNrbXM1SGttUFJlK3hLaVU3bFVlSnFLbWlKQ0FzSXByc2hEb1ZDUUdKM21jbHhFU0F3K09nUGxOVVhEZmoxQ1RIWVRPdWtFOE5QbytVSEdYZXl0dXNDcGhnS0sybW9vYWEvemRGaGlnb2czaEpMZ0c4YmM0R1RXUkdaNU9od2hoSml3S210THlDKzl3TTBMNzNGSk9NMFdNM1ZOVldSTmNVM1Vzdk9Qc3ZmRVZqWXNlNWc1NmNzQVI2K1VqOTZYbXNZSy92ZU5IemlQZldUOXR6aDQxbEc1ZG1IbUd1SWpwMUJRbnNPakc3N2RienhHVXljWHI1N2tnVnUrMWl2T2Mvbkh1UE9tSi9DNWxwelliRFlVQ2tlUDFlNmpmeU0xUHF2UCthOHBzUmtjUGY4cERjMjFCQWVFOWRwZlVKYUR2eUZRRWs0UE9aZDNGSUNFcUtuT2JaM1hsdTZ4MjIwMHRkYWowL3FnMS9yME9yZSt1UnB3elBlOVhwQi9LT0NvcXR4MXJMOGhFSTFhMCt2WUFMOFE2aHFyUnZsS2hKaDhKbnpTMldWMVpDYXJJek05SGNhNDl0eHgrTGlnKy9uakdmQkVIM2xXZmlOOGJaZmpzVm9KNzl3Qi90TDVKNFFRWWdDN2pyNkxRZS9Idk9rcnFhd3JkUmJXS2F5NGpOMXVKK202SHFUSE56N0Q5b052OE9IbnIxQmFkWlVOeXg1R3A5WHp4S2J2QVFwKysrYS9zbnJCbmFRbnpzWmlOUk1mT1pXVGx6Nm5wYTJSbk1MVEtGQlFYVjlHVVVVZTRLZ2thdEQ3RVJVYVQxSk1HdWZ5aitMcjQwOUs3SFJLcTd2LzhZc0tpK2VwdS8vVnBZZlZack9pdXBZb2YrRzI3Mkt4V3ZwOGpWUGlNZ2p3ZFZTc1hiZjRQcGQ5Wm91SjgvbkhtSjl4MDZoL2wyTDRycGJsc08va2g0UUhSNVBaNHd1TzltczluVDNuN2diN2g3RXdhdzBMTTFjN2UweTdrbE5kSHdtcFZxTUh3R1J4Rkp6cU1MYjNxcERiUmEvMXdXSTFZN1BaZWcwUEY4S2JUWnBobHA3b0FBQWdBRWxFUVZTa1V3d3VvRWNGYjdzZGF2dVpDanMxQ09aRXdPbHFzTmhnU3g1OFFmSjVJWVFRL2JoY2RKYkM4c3ZjdnVKeGFoc3IrZlBXbnpFemRURWJsejNNMmN1SDhOSDVFaGVSNG5LT1dxWGgzalZmSVNRZ2dnTm5QcWE2dm96SE5qNkRRZS9uUEVhdk5SRG9Gd3pBbWdWM2N1bmE4RldOV2tkMFdBSVhycHpBWW5Na2lIa2w1MUFySFI5cmttTFNLQ3kvVEd0N0U3OTg3Uit4WHB0UCtxdlgvd21BdFF2dWRpYWRWcHNWazhWSWUwZkx0YmExYU5SOWY5T3FWQ3Baa0xtS0E2Yy9adW5NZFM2Sng2bWNBNWdzUnVaT1d6RzZYNllZdHVNWDlySHJ5RHY0K3dieDBMcHZ1dlMwQi9nR2Mvdkt4OUdxZFZoc0Z1b2FLemw5K1NBN0Q3OU5jMXNEdHl5NkY4QjVqeWdWdlJORkJZN0V0Q3RCdGRtc3ptMkRIU3VFY0pDazA0djQ5UndGb29EcTl2NlB2VC9ka1hRQ3ZKY0xEMDhIalh4aEo0UVF2V1RYd0k0Q3lHdUFncWJCang4cXBRSlNCajlzWEFqMERTRTJJcG5aNlV0UktCVGNzL3BKdGgxNGxiTHFBcHBhNjVpZnNhclBYaCtGUXNHYUJYY1M2QmRDVVVVdWJaMHR2UDNKQzRDajUvRGcyUjJjelR0TVJ2STg1azN2VHVabXBTMW1WdHBpd0RIazhUZHYvaXYzclgySzBNRHVOWlpYenQzRS9NeFZBTlEyVkxEOTRCdmNzL3BKRkVvbElRSGR4elUyMTJLMzJ5a296MkhsM05zR2ZhMExNOWR3OHRMbjdEajhGdmV0L1NvQUxlMU43RHZ4QVhPbnJlaHoyTzFvMUhiQTlndHdyQVZhcldDYkJDdkZ1ZXZlTnBtTmZQRDVaaTVlUFVsSzdIVHVXZk1WRE5lcUYzY0o5QXQyRHQvdXNqQnpEWDk2Lzc4NGN1NFRsczlhajQvZTE3bTJabGR2cHV0MU9nSFFhUnk5b0ZxTnJzL2pBSXptVG5RYXZTU2RRbHhIa2s0djBuT0lyQUtvR1NEcFhCZ05DZjVRM0FLdFp0aFpBSnVtOUgrOEVFSjRveGZPd0x1NWppL2xNc0xna2VtZ2N0TVhkQXJnMEI3M3REWFdvc0xpZWZqV3A1MGZ0TE9tTGlBcUxKNi9mdkJ6QUJabXJoN3cvSG5UVnpCditncGEyNXVKajNUOFkxTlNtVTlvWUNRUkliSE9PWFhERVJFUzQzeXN1dFlEbWhpZDFpdjVMYXJNUTZsUVVseVpUM05iSXdHRFZKdlZxRFdzWC9vUWIrNzhIVWNqcHpCditrcmUrL1JGWjJFaWR6Tm9ZRllFSkVTRFJjR2tXSjNjSGZkMmUyY2JyMjcvTmRYMVpkeXk2RjRXejdoNXlJbWVueUdBNlVsek9IWmhMeldORlNSRVRTWFFMd1NBcHBiZWRVRzY1bkoyZmFrUjZCOUtSVTFSbjBOb0cxdnFDT254NVljUXdrR1NUaS9TTSttMEExVURKSjBBRDB5RFh4eDNQSDR6QjI2YlFqK0RTWVFRd3Z2ODlDanNMWWE3VStGTE04QXdCditpSG5KL2syUG0raDZteHBZNk9veHRMSmw1eTVDVFJqOURBS3ZtM1E3QTBYTjdtSlkwaDVtcGkzb2Q5K3ZYZjREUjVKZ2pZcitXaHYxcHkzODZoelorOTlIL2R2WmM5VlJkWDBaTFJ4TkdZNGV6QXUyWjNFTmtUVjFJVlgwcEp5OTk3cksrWTMvU0VtYXdmUFo2ZGg1K20zUDVSNm11TCtQeGpkOTFGaVp5SjRNYUVzSWdQQncwdmV2V1RGaWp2YmMvK1B4bGFoc3JlR1REdDEyV09Ca3FzOFVFZE0vWGpBbExSS0ZRT09jSTkxUmNsWTlTb1NUdTJoY2lzZUZKbEZaZHBheTZ3S1dpY20xakpSM0dObWFtTGg3SlN4SmlVcE9rMDR1NEZBT3lnOUhxNk1YMDYrY2ZzVnVTNE1Wc2FEUkNaUnNjS29ObHNUY2tWQ0dFR05jT2xzR2VJdmptSEVmU0tWelZOVlh6L3I2L0VoWVV4YXA1Z3lkeEErazBkVkJWVjBwaWRQY3YrczZibm5ET3dXdnJhR2JyWnkremZzbUQrQmtDQVVmbDJxMzdYcUtsbzRuV2RzY1B3UDl0K1U5OGZmeEpqcGxHMXRRRlhDNDZTMm5WVmRiTXY0dXErbEwybmZpQWhabXJleTI5MHBlc0tRczVldjVUeW11S1NJNlpSdVMxd2tsaTdGWFdsWkpibE0zaUdUY1BtbkMyZDdiaW8vTjE2UVd0cmkvbnd0VVRCUGdHRXhuaStHRGpvL2RsYWx3bSthVVhLS3N1SkRZaUNZQzZ4aXB5aTg0eUxXbTI4NHVWcnZmK1lQWk9Ib3o4dXJQdGcyZDNBakE3ZmFuYlg3TVFFNTBrblY2a1p5R2hyaTdMbW5id0MrejdlSlVDN2ttRHY1eHpQSC83c2lTZFFnZ0I4RllPVEErZEhBbW4yV0ptMTVGM1dENTd2WE9JNFdqVU5WYnh5dlpmWTdQYnVQL212K3R6V1ltaGF1OXM0ZVZ0ejVFY000MzR5Q21ZTFVhTTVrNlNleVFhWFVNZjQ2T21Pb2MvbWkwbTFHb055VEhUQ1BJTHhXdzFzZVBRVy96Z1M3OXhGZ2xxYktuamc4ODJrNUV5ajZTWU5HSWpram1jdlpzUFAzK0ZCOWQ5dmQraG1xM3R6UnpLM3NYeEMzc3grUGlUTldVQlozSVA4ZnQzbm1YNTdQWE1TbHM2cXRjc0JsZGVVd2c0NXVydU9iYWx6Mk9Xejk2QVRxdm5WTTRCc3ZPT01DVXVBMStmQUdvYks3bDQ5UVFBZDZ6OGdzdjdmUE9pZXltcXpPTzFqLytYdWROV29GS3BPWjF6QUsxR3o4M1hDZzRCeEVZa01TdHRDV2R6RC9QcTl2OGxPWFlhWmRVRlhDNDZ5NUtadHpnVFdTRkVOMGs2dlVqQWRUMmRLQnhKWjNJL1NTZkFYYW53MmtWSHIraUZXamhURGJObHFvSVF3b3RaYlpCVEQwL084SFFrN3RIUjJVcEJlUTQ1aGFkNWNOMDNpSXRJSG5GYmVTWG4yZkxwbjBHaDROSDEzeVk4T0hyRWJWbHRWajQ1K2g2eEVjbXNtbmM3ZTQ1dndXUTJjdmpjYmpKUzVya1VEYnFlUnEzbDd0VmZkajR2cWJvS2RNL3RyR21vNFBVZHY4Vkg3OHVHcFE5ZE8wZkRobVVQOGRhdVA3RDk0QnRzV1BxUXkzeTlzdXBDVHVYczUxeitNV3cySy9NemJtTFYvRHZRYTMyWW1icVluWWZmWnZ2Qk4vajB4Rll5VStZemMrb2k0aUpUcEtETUdPZ2FXcDFmZW9IODBndDlIak0vWXhVNnJaNkVxS25rRlovamJONFJUS1pPREhvL3BpWE5ZZm5zRFM3emZnSENnNlA1NHFidnMvdm8zemgyWVM5cWxacmttR25jdk9qZVhrUEViMS94T01IK1laektPVUJ4WlI3QkFlRnNXUHFRTEpralJEOGs2ZlFpTGtubnRYOERCNnBnQzQ2NUpQZW13ZXVYSE0rZlB3WC9kNnVqOHB3UVFuaWozQVpIQmRIVVlFOUhNancvL01vZit0d2U0QmZNazNmOEU2L3ZmSjdOMjM3SmcrdSt6cFM0akdHM3YrUFFXeHk3c0pld29DZ2VYUGVOQVpQQ3dkUTBWR0N4bW9rTWplUGg5VTl6dGV3U2g3TjNjOS9hcHlpcHVzS2Z0LzZNUlpscmlBNVBSS1BXOHNqNmI5SGEza1JUYXoxV200V0V5S25vdFBwZTdkcnNOazVjK0l3OXg3WVE0QnZNRnpiOXZjdFEydlRFV2F4ZGVEZDdqbTF4RktoWmZCOTV4ZWU0ZVBVa2RVMVZxRlVhWnFVdFllbk1kUzVWYWhPalUvbnEzZi9DcFlMVEhENjNtNU9YUHVma3BjOHg2UDFZTVdjamk3TFdqUGgzSVhwYk12TVdsc3k4WlVqSEprUk41VXQzL01PUTI0NEtpK2Z4MjU0WjlEaWxVc25LdWJjTnFlS3hFRUtTVHEraVZ6c3FMSnB0M1FXQmF2cFpxN09uUjZiRDlxdU91WjJGemZCeEFkdzJVZXI0Q3lHRW03V1pIZi9WcVR3Ymh6djU2SDE1Yk1OM2VIWDdyOGtyUGplaXBETWhhaXBxbFlhYjV0MCs2dUdsV28yT3FOQjRIbG4vTGZSYUgwNWQyazl5N0RReVV1YVNrVEtYaUpBWWpsL1l4OEd6TzdCWUxTN24rdmtFOE13alArdTM3Y3VGWjVreGRTSHJGdC9mWjdHaFpiTnV4ZDhReEpuTEJ3a0xqR0ozK2Jzb2xVcHVXWFF2czlLV3VLd2oycE5Db1hER1YxWmR5Sm5jUXhSWDVwR1pNbjlVdndzaGhKZ01KT24wTWdGYXFITXNONFdkZ1pkTjZhSlhPeW96L3NveEJZSy9ub08xQ1k3dFFnZ2hKZ2VkVnMvanQzM1hPZWR4dURKUzVwR1JNbS9RNHhabXJXWmgxc0JMcUFUNmhmQ1Z1MzdnSE41Njkrb3YwOTdaNnR3L0ozMlpjKzFGbTgyR3hXckdicmVqVUNoUUtsVzlsckdJajB6aFIxOTFyUC81Nkladjk3bG1hRTh6VXhjNXErWSt0dkdaWVNmUnNSRkp6a0kwUWdnaHdFMnJpWW1KSXVDNkwzVUhHMTdiWlVNeUpBVTRIamNhdTRmYkNpR0VtRHkwR3QyNG1ZUFlNekgwMGZzU0doVFo3M0ZhalE2ZFZvOVdvME90R3ZnYjBjRVN6dXRKVVNBaGhCZzlTVHE5VE1CMVgyQVBwYWNUSEhNNG41N2IvZnlkeTFBN2hLRzVRZ2doaEJCQ0NPOG1TYWVYNmRuVHFRQXEyb1orN3V3SVdCRGxlR3kyd1oreTNScWFFRUtJNjZRa1RvSTFXY1NJeFVVbkFveWIzbWQza251N2I1UDVQUmZlVFpKT0wrTi9YVStuelE3TnBxR2YvODA1M1pWcjl4UkJYb1A3WWhOQ0NPR3F3OWhPWlYycHA4TVFIbEJSVzB5bmFmSU9LWko3dTdmSi9wNEw3eVpKcDVlNWZuZ3RESDFlSjBDY1AyenNVYm4ydDZkR0g1TVFRb2kreGNYR1VsVlg0dWt3aEFkVTFwVVFHaHFDUXFGQXBWSk51cDR2dWJkN20renZ1ZkJ1a25SNm1jQWV3MnZ0MS80NzFIbWRYYjZZQmZwclN3VmNySVA5OGtXbEVFS01pUVdMNWxOUWRjSFRZUWdQdUZKMmppbFRVMUFxbFdnMG1rbVhnTWk5M2R0a2Y4K0ZkNU9rMDhzRTlsNlNiTmhKWjVBT0h1bXhoTnNMWjhCaUcxMWNRZ2doZXBzeFl3YUdRQTFITDN6cTZWREVEWFFvZXpjS25ZWDQrSGpVYWpWYXJYYllWWGZIdSs1N2U0K25ReGtYRG1Ydm12VHZ1ZkJ1Y2pkN0daZWs4MXBYWjNscm40Y082TDQwQ1BWeFBLNXFoL2Z6UngyYUVFS0lQanp5Nk1PVU5lUng5Sng4T1BjR2g3TjNVMWFmeTdMbFMxR3IxZmo1K2FIUlRNNWxXeHozZHI3WDM5dU85enpQSzk1ejRiMVV6ejc3N0xPZURrTGNPSzFtMkg3VjhiaHIxRWFRRGxZbkRLOGRsUkpDZk9EQXRhRzE1MnZnNWlUd2xiK1JRb2hKcnJ3VlBpbHlyRjhjWVJqYmF5a1VDaFFLQlZrek16aDA4ak11NUoyaTA5Z0pnTDhoY0d3dkxtNllpdHBpOGt2T2N6RDdZOXFzTlN5L2FRa3FsUW8vUHovQ3dzTFE2WFNUcnRmTDIrL3Q3dmQ4TzYzV1d1ZDc3dS92VDJobzZLUjh6NFYzRzNnRlpUSHB1TXpwdERzU3orRXNtOUxUMmdUNE1CL08xMEtuRmY3ak1QenZXc2RTTEVJSUlkeERxVlNpMCtsNDhLSDdPWDc4T0RrWFQzSGt3azUwV2dPbEZZV2VEaytNVWx4MEVwMm1kc0xDUWtsSlQzWU9yL1R4OFNFa0pHUlNKeDlkOS9aRER6L0FzV1BIdk9iZUh1dzkxK3Yxay9ZOUY5NUxrazR2NDFLOTlscDJXRGFDNGJWZGZyQVludHdCblJaSFVhRjNMOFA5NmFNS1VRZ2h4SFhVYWpYKy92NHNYYnFVek14TVdsdGJzVmdzMkd3MjdIYjc0QTJJY1UraFVLQlVLcDNES3dNREE5SHI5YWpWay91ald0ZnI5Y1o3dTYvMzNNZkhCNVZLNWVuUWhIQzd5ZjJYVFBUaXF3RzEwbEg0UjRGaldxZkpDZzJkRUt3ZmZudVJCbmhxSnZ6bTJ0SXBmejRIaTJJZ3dkK2RVUXNoaEZDcjFSZ01CclJhTFVGQlFaaE1Kc3htTTFhcmRkSi9PSi9zdXBiSTBHZzBhTFZhTkJvTmFyWGFhM3E3dlBIZTl2YjNYSGdmU1RxOVVLQVc2anBkdDVXM2ppenBCTGhqS254YTdCaG1hN0hCVHc3QkMrdEFKZU5zaFJEQ3JicVdVbENyMWVqMWV1eDIrNlQ5VU81dHV1WTQ5dnp4SnQ1NGIzdjdleTY4aXlTZFhpaEExenZwckdpRHpMQ1J0L21EeGZDbGp4MjlwZ1ZOOFBKNStQS00wY1VwaEJDaU4vbHdLaVlydWJlRm1MeWtEOThMQmZVb0p0VDFwMzBreTZiMDFEWE10c3NibHlDM1lYUnRDaUdFRUVJSUlTWStTVHE5MFBVVmJHSDBTU2Z3LzltNzc3QTRyblB4NDkrdExMMzNya1lUYWdqMWdwclZYZVFpVzY2eDA1eDdZeWR4NmkvSlRiMDNUbktUNjlpSmt6aXg0eDVYV2E2UzFTV3JBUklTSUJDaUNRU2lpRjYzNy83K0dGaDIyVVVWaEdEUDUzbjJZWGRtZHVZc00wTDd6bnZPZTdoOU1renR5NVpha2JyWkdzelh2MTlCRUFSQkVBUkJFTVl1RVhTNklmdWdzei9WZWEzVHBnejJvM21nVmd6czgvbFR3N05mUVJBRVFSQUVRUkRHSmhGMHVxRUFGd1dEaGlQVENWSTMyeS9iamVYOHBBSnlHNFpuMzRJZ0NJSWdDSUlnakQwaTZIUkRnWGFaenY0S3MyMDYwQTlUVjloTlV3YTYyUUw4TGdlNkRNT3piMEVRQkVFUUJFRVF4aFlSZExvaCsweW5oOTM4dzhPVjdRVDQzcHlCYnJadE92ajFVV21jcHlBSWdpQUlnaUFJN2tVRW5XNG93RVdtRTRadlhDZEF0STlqTjlzVGpkSTBLb0lnQ0lJZ0NJSWd1QmNSZExvaCs2RFRQdnM0bkpsT2tMclp6b3NhZVAxNk1Sd1g0enNGUVJBRVFSQUV3YTBvUjdzQndvMW4zNzNXYURlT3MzNllnMDZBSDgrRHIrMGNDR2gvZFJSZVdDMFZIQklFUVJDdVRrRkJBY2R6ODZpdHFjRlQ0MDFGVmVsb04wbTRUaFBpSjZQVjl4SWJHOFBzekF5bVRwMktUQ1pESnBOZC9zM2ppRHRkMitLY0MrNUlaclZheFZBN043VG1QVEJacE9kV3BKbFRNaVBnTjB1Ry8xalZuZkNOWFFPRmloTDk0ZmxWb0JKNWRrRVF4cURqRGZERGcvQ241WkFXY3ZudGg4dXJMNytHdHROQ1hPZ1V3b05qaVFpT3VYRUhGMFpVUTBzdGpTMDFuR3NveHN0ZnhaWUg3a1dwVkNLWHU4ZC9sSysrL0JyYURqTnhZVWx1YzIzYnpubDlNVjRCU3JZOGNKOWJuWFBCL1lpZzAwMXQvaGhhdE5KenF4VmtNb2p4Z1pmWGpjenhEdGJDTDQ4TXZGNFJEeithT3pMSEVnUkJHRW1qRVhUKzdibC9FaGt3aWN6VXJCdHpRR0hVWkJmdW9hNjluRWUrOGdBYWpRYUZRbkg1TjQxaDR0cDJ2M011dUNkeE84Vk4yVStiUWw5dmpycWVrYXN3dXlRR2JwMDA4SHBQTlh4VVBrSUhFd1JCR0VkZWZmazFJdjNkKzB1NU81bWJ2b0xJd0VtOC91cWJkSGQzWXpZUDAzeG1ONkZYWG42TlNQK0pibjl0ejAxZlFaU2JuSFBCZlltZzAwM1pqK3YwVTBzL0xWWm82aDI1WTM1akJrd09ISGo5bDVPUTN6Unl4eE1FUVJqckNnb0s2TzJ3a0pubTNsL0szYzI4cVNzdzlFQnViaTU2dlI2THhUTGFUUnAyQmZrRmFOdk5aS1l0RysybTNCVG11c0U1Rjl5YkNEcmRsSDBGVzMrNzV5TlJUS2lmVWc2L1dqUVE1SnF0OE5NdnBER2ZnaUFJZ3JQak9YbkVoMDBaN1dZSW8yQkNWQ3JGcDB2bzdPd2NsNW12NDdsNXhJY25qWFl6Ymlyai9ad0w3azBFblc0cXlDN1Q2YWthZUY0M2pITjF1aExpQ1Q5YllPdlJTNjhKZm5BQVduVWplMXhCRUlTeHFLYTJodkRnMk5GdWhqQUtJb0pqYVdwcW9xdXJDNVBKeEhncndTR3ViV2ZqL1p3TDdrMEVuVzdLUHVoVTJsWG9Ic2xNWjcvcFlmQmt4c0RyWnEwVWVPcE1JMzlzUVJDRXNjVFR3OHN0S25rS3ppSkQ0dkJRYXpBYWpSZ01obkVYZ0locjI5bDRQK2VDZXhOQnA1c0s5SFM5dk80R0JKMEFHeWJDNXVTQjErYzY0TDhPUytOS0JVRVFCRWxsZGRsb04wRVlSYlgxMVpqTlpnd0d3N2diNHlldWJkZkc4emtYM0pzSU90MlVmYWJUYVBjM3JYNkV1OWZhKzhvMHlMTHJXWlBYQ0gvSXZYSEhGd1JCRUc1ZUxSMFg2ZFVOL1o5U1krc0Z6dFdkSGJiamFTOXhyQ3RodFZveFc0Wi9ISjdWYWhWZExkMk1PT2ZDZUNTQ1RqZGxIM1QyR2dlZTM2aE1aNzhmem9YMDBJSFhuMWZCbTJkdWJCc0VRUkNFa1ZGVWVZSS92djU5MmpxYnIvcTk3K3o2SzZmTGM0WmNuMTk2bEwwNUgxeHlIKzFkTGZ6KzFhZG9hS20xTFR0ODZuTU9uZHJoc0YxVFd6Mi9mKzBwYWhvcWh0elhHOXVmZFhxZnZaYysvQzNIQ25kZnNqMkNJQWp1U2puYURSQkdSNkJkME5taEI3VUNER2JvTWtDM0VYeFVRNzkzT0NubDhPdEY4SzI5VWhkYmdKY0tJZHdiVnNUZG1EWUlnaUNNVnhXMXhSek8vNXk2cGlwa3lBZ0pqR1QrdEZXa0pzNjZJY2R2YVcra1I5ZUZqNWYvZGUybm83dU5qdTRXaDJWZFBlMFlUSHJPTnpoUCtod2JQaEdaVEVaMWZTa1dpNW5Rd0VqYk9vdlZ3dkhpL1N5WWRndHl1WFR2dmZMQ0dUeFVHcUxDRW9ac2cwN2ZpOEdvSDNMOXBOaXBITTcvbk16VUxOUXFqeUczdXhZaTQrVk1xKy9sMEtudG5EbVhSM2R2Qjc1ZUFTUkdKNU9WY1NzK1huNE8yeHBOUnI0NCtSbUY1ZG4wYUR2eDl3a21NeTJMek5Rc1pES1p3N2FkUGUzc3lkbEtlVTBSUnBPQmlKQllzakkyTWlFNnhha04rYVZIT1haNkR5M3REV2pVWHFST3lHQjU1dTNEY3Y3Rk9SZkdHeEYwdWlrL3RSVHdtU3pRWTRRSkFWRFpMcTJyNzNhY1QzT2tlYXZnZDB2aDY3dWdSU3N0KzIwMmVDcGhRZFNOYTRjZ0NNSjRVbHBkd0ZzN255YzZOSUY1NlNzeG1nd1VWUnpudmQwdmtKV3hrU1d6MWcvcjhWcmFHK25vYm5WWWR1RmlKUnExRnpVdUFrTlhFcUtTYklHZ3ZiTHpCUnpPLzl4aG1VN2ZpOGxzNUlOOUx6bHQvNDI3ZjQ1S3FhYWs2aFJCL21GVTFCUUI0T2NUUkdyaUxQWWQvNUNxdXJPVTFSUlNWVjlLWjNjYlpvdVpmMjc3alcwZkFUN0JiTDdsY1pmdDdPaHU1ZFZQL3Vpd3pHUXhZVERvK1B2N3YzSlluaGlkekliRkQxelI1eGV1M0J2Yi8wUkxleU9wRXpMdzl3bWlzYldXdkpKRGxGWVg4TlZOUDdFRm5sYXJsWGQzLzQzeW1pTFNKODBoTkRDSzRzb1Q3RGp5TmxwZEQwc3pOdGoyMmQzYnlVc2YvaGFkb1plWlNZdFFxenc0V1hLSU43WS95LzFybjJSQzlFQXhpa09uZHJBM2R4dXg0Uk5aTW1zRGRVMVY1QlR0NDJKYkhRK3UrNVpUTUNzSTdrNEVuVzRzd0VPcUhBc1E1QUdWZmN2cmJuRFFDVkxtOWZkWjhNUnVLZE5xc2NMUEQ4UFBGNHJBVXhBRTRWcG85VDNjbnZVbHBrMmVhMXUyWk9aNi9yNzFWeHc2dFoxNTZTdUhOU09YWGJTWDQ4VUhYSzU3ZmZ1ZnJtZ2YzM3ZvajNoNmVObGVWemVVRWVRZnh1elVwU1JHSldObElQdHpPUDl6R2xwcXVIUDVseDMyNGVuaGpVcXBScXZ2cGFLMkdMbGNiZ3RNcDA2YXcvcEZXd2dOaktUNDNBbVNFbWJnNCtYUG5wd1B5RXpOSXRnL2ZHQS9HbThBU3FwT0FhQTE5TkxTMFVoSjFTbThOYjVrcGkzRGFyWFMwZDFDZ0crSVF4c01SajE2b3haZnJ3QUNCNjBUaGtlUVh4ajMzdklmRGxuTm5LSjk3RGp5TnJuRisxazIrMVlBaWlxT1UxNVR4T0taNjJ6TDVrNWR3UXRiZjgzaC9CMWtwQ3l4N2VQQWlZL3A3R25qZ1hYZnNnV1kweWJONVcvdi81TGQyZS96MVUwL0JxU2JEZ2RPZkV4QzVCUWVXUGN0MjQyU2JmdGZwcURzR0tYVkJTUWxUTDlodnd0QkdBdEUwT25HZ2pRRFFhZWYzZmVPRzFsTXlGNmNyeFI0Zm51Zk5IMktDRHdGUVJDdTNiVEo4NXl5TFI1cURVbngwOGsrdlpmMnJoYkNnb2J2ait2S09adkl5dGhvZTIwMEdYanVyWit3WVBvdHpFdGZlVVg3MEtnOTJYZjhJd0o4Z2dFd21ReTh0K2NGSGxqN0pQLysvQytZekFORkNNeG1FMWFzL09PRC8zSFlSMlpxRml2bmJ1TFUyU040YXJ4NTh0Ny9jY3FlYmxqMEFQNit3Zmg1QjZEVjlhQldlYkJ3K21vTzVIM0M4c3piOGZiMHRXM2JIN0NhekViYU81c3Byem5OL0dtcnlNcllTSGxORWZ1T2Y4akRHNTRpMnE1cjd0YTlMMUpWZDVhdjMvVXp2UHFDVjJGNDNiSHNVYWZyTzMzU1hIWWNlWnZtdG5yYnNsT2xSMUFxbE15ZnRzcTJUS1ZVa1ptYXhZNmpiMU5XVThqTXBJV1l6Q1lLSzNLSURrdDB5R2dHQjRRekpXNGFaNnBPMHRyWlJKQmZLSVhsT1pndFpoWk1YKzF3YlMyWWRnc0ZaY2Y2Ym1pSW9GTVE3SW1nMDQzWkZ4UHlzaHZEZWFPTENkbWJIQWkvWHdyZk95QUNUMEVRaE9zeFZQYytvOGtBZ01ZdW96Z2MxQ29QaDh4cDVZVXpXS3dXRXFLUzhkTDRYUEYrYWhzcmJVSG54SmcwSnNTazB0SFR4dmNlK29QRGRqdVB2VWROUXptUDNmNURwMzBZVFFhT0Z1eGsydVI1ZFBWMjJKYjdlUWNnazhtSWpaaG9XMVpRZG96a2hKbFlyQlpPbmozTWd1bXJIWUxPSDMzcFdRQmUzUFkwaWRFcExNKzh6Ylp1VW13YW1XbFpITXo3aFB2Vy9DY0FSL0ozVWxGYnpQMXJueEFCNXdoeWRYMzMzNVRvdjdhdFZpdm5HOHFKQ0lsRG8zYWNLeTR1Y2pJQWRVM1Z6RXhhU0dOTExRYWpuc1NvSktmOXhrVk81a3pWU2VxYnFnbnlDK1Y4ZlJreW1ZejR5Q2tPMjRVRlJlSHA0VVZkVS9Xd2ZFWkJHRTlFME9uRzdJc0pxUlVEejJ1NmJueGI3S1VFaThCVEVBUmhKQmlNZXM1VzV4UG9HNEx2ZFJiM3VaeHpGMG9BNk5GMjJycW9EaVV4S2hrUHRmU2ZVbnRYTThFQkE5MWM1MDVkenAvZitTOCtPL1NtdzN1TUpnTVdpNW5mdi9xVTAvNldabXpFVStOTlUzczlmL3IzajJ6THQ2ejVKb2Z6cFFxMGM5S1dFeHMra1hOMUpkeS85b21yK214dmJuK09sbzVHaDJYUHZmVVRxZjNkTFdqVW5yeS81eCsyZFE5di9DNSszZ0ZYZFF6aDZoV1daUU1RRnpFSmdLN2VEa3htbzhzdXpnRyswbzJOamk2cFFGVnI1OFcrNVVOdjIyNjNyYStYUHlxbGM5VkZQNThnV3RvYm5aWUxncnNUUWFjYkM3Szc2YWV3NjNsVTNlRzg3WTBtQWs5QkVJVGhaVEtiMkxyM1JYcTBYYXpLdW12RUM1MmNxNU9DemcvMnZZUktxWGE1amNWaXhtd3g4L1U3LzR1d29DajBCaDF0WGMwRStZVTViUGZ3aHFld1dDd3U5K0dLcDRjWFV5Zk9CbVE4OTlhUFdaWjVHMG54TXpDWmpjU0dUK0xFbVlOMDliUlRVblVTR1RJdXRsNmd1cjRNa0NxU2VtbDhpQWlPSlNGcWl0TytPN3JieUVoWjRqQyt0TE83RGFWU05XUkcxM09ZczhxQ3M4b0xKZXcvOFRHaGdaR2tUY3dFcEdKVEFCNkRzcHdBSGlycEpvZkJwTC9zdHVwQjIycjF2VTRWY3Z0cDFKNll6RVlzRm92TG9saUM0SzVFME9uRzdMdlhhbzFTUmR0T2cvUm8xMHVGaGtaVGYrRDUzZjJnTnc4RW5qK2VCMHRqUjdkdGdpQUlZMGxuZHh2djdubUJDeGZQc1dUV2VvZmlRaU9ocGIzUjFtM3g1Tm5EZkduajk0Z0ljZjdEL2NHK2w2aThjSVlnZnluSXRHSmwxZHc3bmI3USszcjU4OWJPNTJsb1BuL1pZMy9samg4N2RmWFZxTDN3OTVFcTVDM1B2STB6NS9JQVVDazlpQXlKbzZqaU9DYUxDWUN5bWtLVWN1bnJVWC9RcWRYM1lqRHB5U3Y1Z3NQNU8zanN0aDhTRlJwdjIvL1d2UzlTMTFURmY5enpTMUcxZEJUa0Z1MW41N0YzOGZVTzRONWIvZ09sUWpwL0Zvc1pBTG5NT2ZqclAwLzlQODJYMmhiSGJTMFdzMjNaNWJZVkJFRWlnazQzWnQrOXRsVUw4ZjVRMkNTOXJ1cUFHV0d1MzNjanBRVEQwMHZoaHdjR0FzOWZIWVhHWHJqSGVkaUZJQWpDRFpkL0VUNnZnb3AyNlRGYzVES1lNQXo3S1R0L21tMzcvNFhaWW1MVHNzZVlPaWx6R1BaNmFYbG5ENkdRSzFnNVp4TjFUVlVjTGR6Rkhjc2VkZGltbzd1Vk0rZnlXRFJqclMxSTBLZzlIUXErMk92cDdTUTJmQktaYVZrdTF6ZTAxTERqeU50WXJWWmFPNXY0OU5BYmdOUU45M0QrRHZMTGpwS2FtRUZHeW1MYmU2WlBtY2YwS2ZNQXFldmtzMi85bUx0V2ZKWGd2aUM0bzd1TmJmdGY0bnhET1ZhckZWL3ZBSmJNWEkvZXFLT21VYXI1cmpkb0thbzh6dXlVcGRSZVBPZXliYkhoMTM0bW03WHdXUkhrZEVGMzMvK0RZOTF3WGRzR281NlBEcjVLY2VVSkprU25zR241bHgzRzBhcjZianpvalRxWDd3WHdVRW1aemY2YkZQM1pUTWR0ZFU3YnV0cXUvMWdlS28wSU9nVmhFQkYwdWpHSG9GTW5GZkc1MllKT2dQUVF4OEFUNElWOGFUN1JKek5HdDIyQ0lMZ3ZyUW1lUHdWYlN5SE1DeVlGd0lMbzRkdS9ERGl5NS9yMmNiTGtNSjhjZXAySTRGZzJMZit5TFpnYVNTYXppWUt5WTB5T1M4ZFQ0ODJpbWV0NGY4OC9tSjJhWlF1K3JGWXIyNCs4aFVidGRjV1ZiVUdxdnV2bjdYcE9yODd1TnR0enRkS0QySENwV0ZCTlF6bkIvdUdFQlVYYnh1WmRLWmxNUm1kM0d3dW5yNmI0WEI2cGlSa3N6ZGpBWDkvN2hXMThuOUZrUUNGWGNLcjBDS2RLai9UOURxU0NOa3FGTk9idkJ3OC9jODFkTGIxVU1EME00aUxCSklOeEVITU95N1hkcSt2aDljK2U0V0xyQlZiTnZaTjU2U3VkQWowLzcwQmtNcG5UL0xFd01ENnpQOHZ1N3hNRURJenhkTFZ0Lzc4ZmY5OWc2cHVxWFhhaGJlOXFzZTFURUlRQklpbXFJQzBBQUNBQVNVUkJWT2gwWS9iZGE5dDBFRy9YbTZtcTg4YTM1MUxTUStDUHkrQ0hCNkZMS3J6SXh4WFFvWWYvTncrVVl0aUVJQWczMkJ2RlVOZ01ENmJCdzJramM0d2oxL0hlQ3hlcitQVFFHMHlPVGVldWxWKzFaUk5IV3M3cHZmUm91NWcvN1JZQVVoTm5jVEk2aGExNy84bFg3dmgvZUdsOE9KRDNDYVhWQld5KzVmR3JtaXYwMU5rakZKYm51RnhudFE2TStmVHg4ck5OMzVKZHVJZmtoSmt1dXhRLzgrYVAwQnVrdWNQNngyais0NFAvdG5XUi9QYjl2K1diOS80YUdDaU1CUEQ0WFQ4RDRNU1pMOWg1N0YyK3V1a250b0NrVjlmTmMyLzloQlZ6TnpFN1pja1ZmN2FoZUNraExnUkNRMEhsWExkbXpMcWVheHZnbzRPdjBOeGV6NWExVHpoTWNXSlBwVlFSRmhSTlhWTVZScFBSb2ZEUCtjWnlBT0lqcENxMlVTSHh5R1F5MjloZWUrY2J5NUhMNU1UMDNjaUlEazJndHJHU0N4ZlBPVlJDYm01dlFLdnZZZHJrZWRmNTZRUmgvQkZCcHh1ekR6cGJkSkJnVjhqd1ppZ21ORmhTRVB4bHBUVEc4NkkwM3ArRHRkQitBUDVuQ1dnVWwzNi9JQWpDY0Nwc2hzZG53SjNPdFdadUNvZnpkMkRGeW0xWmo5eXdnTE5YMTgwWEp6OGpNU3JabHRXVXlXVGN1dlJoWHZyd3Q3ejI2ZitSRUpWRTl1bTlMSjY1anFUNHE1dkxNRE10aStXWmQ3aGNkNzZoakRlMlB6dmtlM1VHTFkwdHRjVDNUWlVCY052U2gyMWorWHEwblh4NDRCWFd6TitNVDE5bDMvNU1wU3R0bmMxOGZ2UnRva0lINXVlMFdxM3NPUEkyWGhvZlpreFpjRldmVGJoeURTMjFsRllYTUM5OTVaQUJaNy8waVhQWW5iT1Y0OFg3YlYyM2pTWWp1VVg3OFBVT1lHS3NkTWZJVStQTnBKZzB5bXVMdUhDeHlqYnZha3Q3STZYVitTUW56TEIxM1owNmNRN1pwL2R5dU9Cek5vYy9ic3V3SHM3L0hJQVpTZUxjQzhKZ0l1aDBZNTVLS1VOb3NraVBVTHZpZXRVM1dhYXpYNVFQUEw4S2ZuQmdZT3hVUVJNOHVRZCt1M1QwaXg4Smd1QStKZ2JjdkFFblFGMVRGU3FsbWlOOVg0UUhpd3BOSUNWeEprYVRrWjNIM21YUmpEVzJMb2JYNnZPajcyQTBHVmcxN3k2SDVYN2VBYXhiZUI5djdYeWV4dFlMVEk1TFo5bnNXNjk2Lzltbjk1SjlldTlWdjY5WDE4VXJuL3loTHhpZWlOR2tSMi9Va1dnWHNQUjNvWXlObUhSRjNaQUQvVUo0Wk9QM3lDbmF4OS9mL3hYUllRbG8xRjZjcXl2aFM3ZCsvNFlGK3U2b3Jxa0tnT2EyZXZia2ZPQnltMFV6MXVLaDFwQ1psa1YrMlZGMjUyeWxxYTJlSVA4d2lpdFAwTnpld09aVmp6dWNwNVZ6NzZTNm9ZdzN0ditKV2NtTFVTaVVuQ3c1aEZxbFllWGNPMjNiUlljbE1IM0tmUEpMai9MNlozOGlNVHFaQ3hmUGNiWTZuL25UVmhFZU5Jejk3QVZobkJCL0VkMWNxQ2ZVOTBqUExWYkhDclp0T3NkeG56ZUxBQS80MHdyNHIwT1ExemNWVmtVN2ZHTVgvRytXRkpnS2dpQ010RW11aHhiZU5IUUdMUWFqM3BaOUdXeG0wa0pTRW1laTFYVnpycTZFa3FxVGJMN2xHOFNFSlY3VDhZNFY3cWF3UEljbHM5WVRFUnhqVzk3U2NaRmpCYnM0ZWZZd2Z0NEJCUGlHVUhhK2tGYy8vVC9tVDF2RnBKaTBLeTY2a3BtYVJkWVF3V3BOUXpsdjdYemVhYm5aWW1aMzlsYWl3eExKeXRqSW50d1BNQmoxSEMzY1JlcUVqQ3NlNTJwMU1ab3lLalNlZFF2dkl5UWdnbjNIUHdSQXBWUnpzdVFRczFPWEVoSVFjVVg3RnE1T2Y1Zm84dG9peW11TFhHNHpPelVMRDdVR2xWTE5RK3UvdzY3czl5bXBQb1hKWkNReUpJNzcxenpCaEpnVWgvZUVCa2J5eUlidnNpdjdmWEtLOXFGVUtFbU1TbWJsM0R1ZHhnTnZYUHdnZ2I0aDVKVWM0bnhER1lGK29heGRjQyt6VTVlT3pJY1doREZPQkoxdUxzZ3U2R3pWRGFwZzIzbHpCcDBnZGFWOWVnbjhOaHYyOUZYUXY5Z0xqKytTNXZLY0tjYndDNEl3UWlyN2VsbE1DUmpkZGx6T0R4LzUweFZ0NStjVHlHTzMvb0EzUC84enIzN3lSemJmOGpnVFkxS3Y2bGhhZlM5N2M3Y3hPWFlxUzJhdXA3dTNrN0thUWdyTHNxbXFMMFd0OG1EQjlOVXNtckVHbFZMTnFiTkgySi8zTWYvZThXZThQWDJaRWplTnVJaEpKQ1hNUU9OaW5zUitDb1hTWWM3TDQyY09Tc3RsQ3M2ZXowY2hWK0JwVjcyMHFhMGVrOWxJZUhBTTk2MzVUeW92bk9Gb3dTN3VXdkZWYWhvcmVQSERwNW1idHB6STBIaFVTalZiMW55VDd0NE9PcnBiTVZ0TXhJUk9vTEE4R3l0V0xyWmVJQ1ZoRmthVGdZYm1HdXBiemxOVmQ1YnltaUlVY2dVTHA2OW0vclJiS0szTzUwakJUbktLOXBFUU9ZWE10R1drSk02OHF0K25jR256cDYwYXNzcXhLOTZldnR5ZTljZ1ZiUnNSRXN1RDY3OTEyZTNrY2psTFpxMW55YXoxVjl3T1FYQm5JdWgwYzRGMjNWSGJkSkRnNTFqQjltWU8zdVF5K05FOENQZUdOODlJeTNxTThQMzk4S1YwMkpKeTZmY0xnaUFJRWsrTk53K3NmWkxYUDN1R3N2T0ZWeDEwZW5wNHNXbjVsNWtRbllKTUp1T05IYy9TMkZKTGdHOHdLK2Jjd2N5a1JRNVRXY3hNWHNqVVNYTTRYWjdEaVpLRG5EeDdtSXR0ZGFSUHVycjVRNnZyU3JuUUpFMVQ0cUhTc0diQnZTamtBd1A4MVNvUElvSmoyYkxtbTJqVW51U2QrWUxFNkdSU0o4d2lkY0lzd29LaXlDM2F6K0g4SFpqTUpvZDkrM2o2OGEwdFQzUG8xSGE2dFoyRUJrWXlkVkltSGQydHZQekovNkpXZWhBZk9ZWDFpN2FRa2pqTFZoQnArcFQ1VEpzOGo1S3FVeHpNKzRTeTg0VWk2QlFFd2UySm9OUE5CZG5kVUc3VkRpb21kSk9PNnh6czBYU1lFQ0JsUFkwV3FaejhTNFZRM0N3RnBkN2pxTnFmSUFqQ1NQRlFhM2h3L2JkUktkWFg5UDdraEJtMjU1dVdQWVpXMzBOcytNUWh1ODZxbENwbUppOWtadkpDV2p1YlVDcFVEdE5QOUZlSTdmZlk3VDkwMnNlZEs3NTh5VGI1K3dUeDVkdC9aTnZ2SGNzZXBWZlhiVnMvTTJraE01TVdBbUN4V0RDWmpWaXRWbVF5R1hLNUFybGN6bmNlK0ozVGZ2L3pubDhSNEJzODVHZVR5V1NrSk00a09XR0dVekFyQ0lMZ2pzUkVFMjV1OEZ5ZER0T20zSVFWYkllU0ZRdC9YZ2toZGtIMHNYcjQrczZiYi9vWFFSQ0VtNVZhNVRFc2s5cUhCa1lTRnpIcGl2Y1Y1QmVLbi9mSTlGZTJEMlE5TmQ0RUI0UVB1WjFhNVlHSFdvTmE1WEhKUWtDQmZpRlg5TmxrTXBuRE5CMkNJQWp1U2dTZGJpNW9VTkJwbitrc2I3L3g3YmtlRXdQZ2hkWFNuSjc5Nm51a0FrTmYxSTVldXdSQkVBUkJFQVRCblltZzA4M1pCNTF0T3FreXJGOWZ6eXFkU1pxL2N5enhVOE1mbHNIZFNRUExER2I0eFJINFc3NVVvVmNRQkdHc21CQS8rZkliQ2VOV1RHUTh3TEJrbjI4MjR0cDJiVHlmYzhHOWlhRFR6ZGtIbmMxU0JYTGk3Y2QxanFFdXR2M2tNdmphZFBqWkFsQVAxSlBndmJQd3pUMEQxWG9GUVJCdWRscDlMdzB0b3F1R082cHZQbyt1YjJxUThVaGMyODdHK3prWDNKc0lPdDFjNkVEbGVWcjYvczRsMkkzckhDdkZoRnhaSEFQUHI0SXd1ODk0dGhXK3NnTStxUmk5ZGdtQ0lGeXBtT2hvR2x0cVJyc1p3aWhvYUtraE9EZ0ltVXlHUXFFWWQ1a3ZjVzA3RysvblhIQnZJdWgwYzRFYVVQVDlUZXMwZ01uaU9LNXpMQlVUY2lYQkQvNnhHbGJFRFN6VG1lR1pFL0NqZzlDdUg3MjJDWUlnWEU3bTNObWNheXdhN1dZSW82RGlRaUVUSjAxQUxwZWpVcW5HWFFBaXJtMW40LzJjQys1TkJKMXVUZ1lFMjFWOHZkZzdxSUx0R001MDl2TldTVk9uL0d3QmVOa1ZJOHh0Z0VlM3c5RzYwV3ViSUFqQ3BhU25wK1BscnlLN2FPOW9OMFc0Z1k0VTdFTG1ZU0kyTmhhbFVvbGFyWGFvd2pzZURGemJlMGE3S1RlRkl3VTd4LzA1Rjl5YnVKb0ZoMmxHbWdiTjFWa3h4aXJZWHNyaUdIaHBMYVNIRGl6ck5NQlBEOEh2Y2tBcnBsSVRCT0VtdE9YKys3alFWa1oyb2ZoeTdnNk9GdXppUW1zcEN4Y3RRS2xVNHVQamcwbzFQcWRka2E3dGNyZS90cVZ6WHVZVzUxeHdYNHFmLy96blB4L3RSZ2lqSzdkaFlPeG1SZ1NrQnNPMk10Q2JwZTYyNnllQTF6ajUyK2VsZ3RXSlV2WXovK0pBTmR1S2R0aFZCUkUrRU9kMzZYMElndURlaXByaFJDUE1qWVRrNEpFOWxrd21ReWFUTVhWYUtrZE9IS0NvTEErZFhpb3I3dXZsZjVsM0MyTkZmZk41eW10T2M3aGdPejNtSmhZdG5ZOUNvY0RIeDRlUWtCQThQRHpHWGRiTDNhL3RnWFArR2QzbVp0czU5L1gxSlRnNGVGeWVjOEc5RFQzenNlQTJRdXdLN1RUM1NqL2ovYUd3U1hwZTFlbllCWGVza3dGM1RZSE1DUGpGWVRqZkpTMXYxc0xQRDhQc0NQak9iTWNDUklJZ0NLTkZMcGZqNGVIQjVudnZKamMzbDVMaVBJNFZmWTZIMm92YStxclJicDV3bldJaUU5QVplZ2tKQ1daQ1VxS3RlNlducHlkQlFVSGpPdmpvdjdidnZlOGVjbkp5M09iYXZ0dzUxMmcwNC9hY0MrNUxCSjJDUS9mYVpyc0t0cmFnc3dNeXdtOTh1MFphdkIvOGZUVzhXQ2hOcDlMdmVBTjhhVHM4bUNiTjk2a1E0L2dGUVJobFNxVVNYMTlmRml4WVFGcGFHdDNkM1poTUppd1dDMWFybUlCNFBKREpaTWpsY2x2M1NuOS9melFhRFVybCtQNnExdjk1M2ZIYWRuWE9QVDA5VVNnVWwzK3pJSXd4NC9zdm1YQkZRdTNIZFBabE91M0hkWTdsYVZNdVJ5V0hyMCtIckZqNGZjN0FaOVdiNFo4RnNPTWNmQzhUMGtKR3Q1MkNJQWhLcFJJdkx5L1VhalVCQVFFWURBYU1SaU5tczNuY2Z6a2Y3L3FueUZDcFZLalZhbFFxRlVxbDBtMnlYZTU0YmJ2N09SZmNqd2c2aFNFem5mM0crclFwVnlJNVNKcGE1ZjFTZUtVSWRIMUZoV3E3NE1tOXNEb0J2allEL05TajIwNUJFTnhiLzFRS1NxVVNqVWFEMVdvZHQxL0szVTMvR0VmN2h6dHh4MnZiM2MrNTRGNUUwQ2s0ak9sczZnczY0KzB5blpWdUVIUUN5R1ZTZDlybGNmQmNIaHk2TUxEdTh5bzRmQUh1VDRYYkowc1pVa0VRaE5FZ3Zwd0s0NVc0dGdWaC9CSmZuUVdIN3JVdFdyQUNBUjREV1QyZGFTQUQ2ZzZDUGVIbkMrRTNTeHgvTjkxRytIcytQUHdaN0ttV2ZrK0NJQWlDSUFpQ0lGeWFDRG9GbEhMSGJxTXQvVjFzN2JLZDd0REZkckRNQ0hobEhXeEpjU3dtZExFWGZwTU5YOWtCK1UyajF6NUJFQVJCRUFSQkdBdEUwQ2tBRUdyZnhiWi8yaFQ3Y1ozanVKalFwYWdWOEdnNnZMd09Wc1JKMDYzMHErcUVwL2JCRHcvQ09UY015Z1ZCRUFSQkVBVGhTb2d4blFJZ0ZST3FhSmVlTjd2SWRGYTdlVkFWNlEwL21nZGJVdUVmQlhDc2JtRGQ4UVk0MFFDckV1Q3g5UEUxcDZrNzBiVkRiN01Wb3hhUXlURHJSN3RGZ2oyRjJvclZDaW92SzU3QlZqVCtvdkNHSUFpQ0lJd1ZJdWdVQU1kTVozL1FPU0ZnWUZsL1FPcnU0djNnMTR2Z2JDdjg5UlNjYnBhV1c0R2RWYkR2dkJSODNwY2lCYXJDMk5CYUFmb3VLMWF6Q0dCdVZtYURkRzcwSFRMMFhSYVUzbVlDRXF4aWlnRkJFQVJCR0FQRS85UUM0SmlkNnc4Nkp3Y09kQ2V0YUFlVDVZWTM2NmFWRkFUUExJZW5sOEFrdStEY2FJSFBLdUdoVCtIbmg2RmNCT3Mzdll0RlVwWlRCSnhqaUVXT3NVdEo4eG5RYXJXWXplYlJicEVnQ0lJZ0NKY2dnazRCY0p5cnMzOU1wMFlCY1gzak9zMVc5NWs2NVdyTWpvQy8zUUkvblE5eHZnUExyVWhUcm54OUozeDdMK1EyakZvVGhVdG9yUUNUVHRRaEhvdGt5TUNrb3JYQ1NuZDN0d2c4QlVFUUJPRW1Kb0pPQVhDY0dzUitlcFNrb0lIbnBhMDNyajFqemRKWWVHa3QvR29ScElVNHJpdHNoaDhkaEs5OERudk9nMFhFT0RlRjNsYlFkMXB4TEE4bGpDMHlaRVlOYmZWYTlIbzlGb3ZvamlFSWdpQUlOeU14cGxNQUlNUkY5VnFRdXRqdXJKS2VsN2JkMkRhTlJmT2pwTWZaVm5pOUdJN2FGUnc2MXdHL09RWXZGc0RkU2JCdUFuZ29ScSt0N2s3YkFsYUxDRGpIT2psSzZQV2lzN01UbFVvMTdzZDNGaFFVY0R3M2o5cWFHancxM2xSVWxZNTJrNFRyTkNGK01scDlMN0d4TWN6T3pHRHExS2x1V1NUTG5hNXRjYzRGZHlTQ1RnRnd6SFJldEFzNlJhYnoyaVFGU1ZuUEM5M3dSakhzcVphNktJUDArLzNMU1hqNU5LeUloNDBUSWRILzB2c1RocDlSSzdLYzQ0WENxcUdycXhGL2YzK1VTdVc0L2VMMjZzdXZvZTIwRUJlYXhJd0ZLNGtJamhudEpnbkRwS0dsbHNhV0dnN3R5U1h2K0NtMlBIQ3ZXeFhKZXZYbDE5QjJtSWtMYzU5cjIzYk9kK2VTZC93a1d4NjR6NjNPdWVCK1pGYXJWWFQyRXdEWThEN28rb1pGYmIwZC9OUlM4YUMxNzBsakZHWEE5cnRBS2Y0ZVhyVldIYnh6Rmo2dEFLM0plZjJrQUNuenVUSUJ2TVN0b0J1aXNkQnFxNGdxakcwbTlIUjdWaEFkSFkydnIrK0lmMmw3cHdSZUtJQnZ6b1RiSm8vb29Xeis5dHcvaVF5WVJHWnExbzA1b0RCcXNndjNVTmRlemlOZmVRQ05Sb05DTWI2N3hJaHIyLzNPdWVDZVJQZ2cySVM0R05lcGxBL00xMmxGVkdPOVZrRWErUHAwZUdzalBKb09BUjZPNjh2YjRkazh1T3REK0cwMkZEYU5UanZkaVFnNHh3OGxIcGpOWmd3R3c3Z2MxL25xeTY4UjZlL2VYOHJkeWR6MEZVUUdUdUwxVjk4YzkwV3lYbm41TlNMOUo3cjl0VDAzZlFWUmJuTE9CZmNsZ2s3QlpxaHhuYUtMN2ZEeFZzR1dGQ240L09sOHlJeHc3T0JwTU1PdWF2ajJQbmprTTNpN0JEcjBvOVpjUVJnenJGWXJKcE9KOGRaNXA2Q2dnTjRPQzVscDd2MmwzTjNNbTdvQ1F3L2s1dWFPMnlKWkJma0ZhTnZOWktZdEcrMm0zQlRtdXNFNUY5eWJDRG9GbTdBaGdzNHBnUVBQejRxZ2MxZ281VkxGMjk4c2dYOXZoRWVtUW9TMzR6YTEzZkNQQXJqN0kvaitBZmk0QXRwRkFDb0lidVY0VGg3eFlWTkd1eG5DS0pnUWxVcng2Ukk2T3p2SFplYnJlRzRlOGVGSm85Mk1tOHA0UCtlQ2V4TkJwMkFUYmhkME50b0huZmFaVGxIQmR0aUZlTUlEcWZEYWV2amZMRmdSQnlxN2Y1a1dLK1Exd3A5T3dOMGZTdk4rZmxBR0xkcWg5eWtJN21pOFpUa0JhbXByQ0ErT0hlMW1DS01nSWppV3BxWW11cnE2eG1VV1gxemJ6c2I3T1JmY215aFpJdGlFMldYYUduc0duazhLa0xxQVdvR3FEcW00a0NnbU5QeGt3SXd3NmZHRVVhcDR1LzBjbE5rRitsYWtlVDhMbTZVS3VNbEJzQ1FXbHNRNFowb0ZRUmo3UEQyODNLS1NwK0FzTWlRT0Q3VUdvOUdJd1dEQXc4TmpYRlZtRnRlMnMvRit6Z1gzSm9KT3dXYW9US2RTRGhNRHBHSTNWcVJzWjJyd0RXK2VXL0ZXd2EyVHBFZHROeHlzZ1VPMXpwbm1rbGJwOFVLK2RITmdjUXdzallNWW45RnB0eUFJdzZ1eXVteTBteUNNb3RyNmFvY2lXZU5wT2cxeGJiczJucys1NE41RTBDbllESlhwQkpnY09GQzU5bXlyQ0RwdnBCZ2ZxZmpRbGhSbzBrb0I2QmUxVU5RczNRVG9WOTR1UGY1MUdxSjhZSGFFOUpnVkJocnhMMTBRaERHb1I5dUZoOW9UcGNMNWoxaGRVelZCL21GbzFKNHUzbmxqZFBhMDQrY2Q0TFM4Ujl1RnQ2ZnZzQnhqdkJiSkVvWW16cmt3SG9uYko0Sk5wRjNRMmF3RnM5M2ZPbEhCOXVZUTZnbDNUb0ZubHNPN3Q4RzNNbUJXT01nSDliNnA2NGFQeXVHL0RzR3RIMGpqUU44b2xtNFlXTVQvWVNPdVY5ZU4zcUJ6V3FZempMK0J1RTF0OWZ6cm85K1RWM0pveUczS2E0cjQxMGUvNTJ4MS9nMXNtVEFhT3JyYitNUHIzNk9tb2NKaCtWL2Yrd1Vuem56aDhqMS9mZThYRkpSbHUxeTM3L2lIdlBycEgxMnUrK2UyMzNDKy92TFpzaGMvL0MzSEN2ZllYbHNzbGl0NjlPdnU3V1IzOWxhbmFxTHRYUzM4K2UyZk9GMzc1VFZGUFBQbUR6bFhkL2F5YlJNRVFYQVhJdjhoMkNoa0VLaUJ0cjd2eWhkN0J3SlJVVXpvNWhQZ0FSc21Tbzh1QXh5dGc0TzFjS3pPY1R1TGRXQWM2TDlPUzExM004Smhhb2gwTXlFdFpIVGFQNTY5dU8xcEVxS1MyTGprUWR1eWYzMzBlNkxERXJrOTY1SEx2dDlrTm1HeFhGL2xRcFZTalV3bW83UzZBSzIreC9VMktnOUNBeUtwcUMyKzR2MU9qRWtsTkREUzlucFg5bnMwdGRlVG5ERFQ1ZllXaTRWZDJlK2gxZlV3SVRybDZqNkVjRjMwQmgxSEMzZFJjdTRrN2QwdEtCVXFva0xqV1Rwckk5RmhDU055ekxhdUpucTBYWGdOeXZJWmpIck1acFBMOS9UcXVqR1pqUzdYbGRXY1pzYVVCZGZWcGw1dEYwYlRRT252MXo3N1A2b3ZFNng2cURUODRKRm5BTkFidE9RVzd3ZGc1ZHhOdG0wQ2ZJT1psNzZTL2NjL0ltM0NiRHpVR3ZRR0haOTg4VHBKOGROSmpCcSt5cXdpNCtXczhrSUoyYWYzME5oU1E2K3VCMytmSUtaTm5zdTg5RldvbENxSGJZMG1JMStjL0l6QzhteDZ0SjM0K3dTVG1aWkZabXFXMDVqSnpwNTI5dVJzcGJ5bUNLUEpRRVJJTEZrWkcxMysvY292UGNxeDAzdG9hVzlBby9ZaWRVSUd5ek52UjYzeWNOcjJhb2x6TG93M0l1Z1VISVI3dVE0NkovaExRYW5aQ3VjN1FXY0dqV0wwMmlrNDhsWERMUW5TUTIrR3dpWTRlUkZPTmtxRmlPei82K294U3NIcHdWcnB0VUlHaWY2UUhDd1ZKa29PaGpoZjUreXA0S3owZkNGYVhiZlRjcTJobDdhdVp2SkxqOXFXNlExYTJqcWJISllCQkFkRUVCT1c2TEJzNTdGM09WNTg0THJhOXNTOS8wMkFiekFIOGo2aHZ2bTh5MjM4ZllMSXl0akl6bVB2WHZGK2IxdjZzQzNvUEhIbUM4cHJpcERMNUR6MzFvK2R0cDA2YVE3aHdURTB0ZFVqbDhuNTQrdmZkN25QcjI3NkNZRis0dTdIY0x2WVZrZHUwWDVTRW1jeWRkSWNPcnBhS0NqUDVsOGYvWTZITnp4RmJNVEVZVDltVzJjVFNvV1NRRi9wZkg1MDRGWE9uTXREYjlTeE8yY3IrNDUvNlBRZXZWSEhqaU52cyt2WWV6eTg0U2tpUXFTS3BoY3VWdEhWMDA3S0VEYzByc2VVdUdrc25MSEc1YnJDOG14S3F3dHNyNE1Ed2xtellETWZIM3lOdUloSkdJeDZ0aDk1cTIrdEZhUEp5TE45MTcvWllzSmcxRk5ScStYM3J6NEZnRWJ0eVRmdi9mV3dmd1ozZDZ4d0Z5YVRrV21UNXlPWHk2bW9LV0xmOFkrb2FhaGd5OXB2MnJheldxMjh1L3R2bE5jVWtUNXBEcUdCVVJSWG5tREhrYmZSNm5wWW1ySEJ0bTEzYnljdmZmaGJkSVplWmlZdFFxM3k0R1RKSWQ3WS9pejNyMzJTQ2RISnRtMFBuZHJCM3R4dHhJWlBaTW1zRGRRMVZaRlR0SStMYlhVOHVPNWJvZ0NRSUF3aWdrN0JRYmkzVkpnRytzWjFoa3JQKzRzSmxmWUZNR1Z0a0M2K0k5NlVQQlFENHprQnVvMXc2cUkwN2NxcFJqamY1Ymk5MlRvd0h2U1R2aDV4R3FVMFAydC9FSm9jNURpUHF5QXByamhPWTlzRnArVUdnNDZMclJjNGRucWdTNS9PMEV0emU3M0RzcWJXT21hbExIWUtPdnN0bWJVZXBjTHhqbjEzYndjNVJmdVlIRHVWMkloSlR1K3ByQzJtcXI3VTl2cmhEVTloSHBRMVBYWDJDTHV5MzJQR2xBVk1uektmNlZQbU82eC81Wk0vME5yWnhMZTNQRDNrWjYrdUwrUHpvMjh6YmZJODBpYk01dE5EYnpBamFRRUpkdG1kWG0wWDIvYS9URUxrRkpaa2JPQjBlUTVWZFdkWnQyZ0xjdm5BWFNzZkwvOGhqeU5jdTVDQUNKNjQ5Ny94VUd0c3l5YkhwZlBXenVmSktkbzNyRUZuWjA4N3RSY3JLYThwd2t2alEwbjFLVURLak05SVdzQjd1MThnYldJbUtZbk9BZVJiTzU4bkkza3hrK1BTQ2ZJUHN5MC9WWHFFME1CSVBOU2VsRlNkY25uYzJvdm5zRmdkdTcwcUZTcGl3aWZZdXQ0YVRRYWEyeHNvclM0Z29DOFk5dmIwSlRaOGdzdDlsbGJuNDZseExBYytNMmtoUlJYSHFhb3ZaZUgwMVd5KzVYR0g5UVZseHlpdVBNR1dOZDlrTUpsTWpHUWFDZXNXYmlIQWQ2REF4TkpaRzNqeHc2Y3ByeTJpcGIyUjRJQndBSW9xamxOZVU4VGltZXRZTnZ0V0FPWk9YY0VMVzMvTjRmd2RaS1Fzd2NmTEQ0QURKejZtczZlTkI5Wjl5eFpnVHBzMGw3KzkvMHQyWjcvUFZ6ZEpOeGM2dWxzNWNPSmpFaUtuOE1DNmI5bUsvV3piL3pJRlpjY29yUzRnS1dINkRmdGRDTUpZSUlKT3djRlFGV3hCNm1MYjM3VzJ0RlVFbldPRmp3b1dSVXNQZ0ZhZGxBVXRiWVV6TFZLd2FSalVrMU5uZ29JbTZkRlBvNVF5b3RFK0VPY24vWXoxazdMZzd1cjJaVjl5dWZ6cGw1OWtadEpDVnN5NXc3YnNMKy84ektsNzdSOWUvOTRsOXo5MzZnbzhQUnlqL1libUduS0s5cEVRbGNUOGFhdWMzbU13NmgyQ1RyWEtBNzFCUjJGNURyTlRsMUJkWDhiZTNBK1lPakhUNFE2L3ZjYVdXaEtqa2wydUF5bmdmT3Z6dnhBUkVzZUd4UStna0N1SUNJNGx0MmdmNlJQbjJMN3MvWFBiYjVESlpLeGYvQURCL21FbzVFb0t5ckk1Y2VZZ2Q2MzRxc2dFakxEQjF3NWd1MUZoTkJ1RzlWajFUZFY4Zk9CVkRDWTlDcm5DOW54MnlsTFdMcndYaFVLSnA0Y1hmdDZCVHUrVklTUFFMNVE0dTVzb0JxT2Vvb3BjNXFXdnBQTENHWWRzdk5WcXdkVFhWZmZRcWUwbzVBckhteGllZnR5MThxdTh0K2NGUU9xdVhsUnhuRFBuOHNoSVdlSjAvT1BGQjlCNGVLRldlcUEzNmlnb3ozWjUvZCs5OG11MkFONUw0K1BRL1RHbmFCOXhFWk9KQ1hNTVpHVXltYmpPUjRoOXdBblM3em8yZkNKMVRkVVk3THBUbnlvOWdsS2hkUGg3cVZLcXlFek5Zc2ZSdHltcktXUm0wa0pNWmhPRkZUbEVoeVU2WkRTREE4S1pFamVOTTFVbmFlMXNJc2d2bE1MeUhNd1dNd3VtcjNhb0xydGcyaTNTRFloekowVFFLUWlEaUtCVGNHQ2Z6Ym80YUJqWUZMdnZDcUtZME5nVnBJRVZjZElEcERHZjFaMVNodnRzMzZPeTNiR1FGRWlCNkprVzZURlltQmZFK2twQmFFeGZNQnJyQzZGZTB2eWo0OWxMSC8wT3JjN3hINHZCcUNldjVKQkRkcWE5cTVudTNnNys4czdQYk10NlhYVE5IUW5uNmtyWWZ1VGZWTldmNWR5RkVxSkNFN2gxNmNPMjlVMXQ5ZlRvcEJSNHIxWXFlT1NoOW5RSVhnR0MvTUx3OHc3Z1dPRnVBdjFDMmJ6cWNTNjJTcG5ldVZPWDA5TFJTRXRISTNxajFFZC9UdHB5bXRzYjBCdTAxRFZWbzVBcm1EOXRGUjFkTGJSMU5SUGtGM3BEUHI4d29MNnBHc0FwT0xwZVNRblQrY0Vqei9EY1d6OWhkbW9XODZldDVJV3QvKzJRTWR4LzRtUDJuL2o0aXZaMzRzeEJkQVl0R3JVWEdTbUx5VWhaYkZ2M3hjblBLS3M1VFcxakphR0JrVVNGSm5DYjNmWGM3Lzg5K21jQW5udnJKOHhJV3NEaW1lc0FLWk52TDcvMEtJMnRGN0JZekNpVkttTENKckJzOW0xTys3UFBHQmVVSGVQREE2ODRiZlByRjcvaDhEcDFRZ1ozcmZqS0ZYMW00ZnBZclZicW04K2o4ZkFpSkNEQ3R1eDhRemtSSVhGT1ZZN2pJaWNEVWhYa21Va0xhV3lweFdEVXV4eUxHeGM1bVROVko2bHZxaWJJTDVUejlXWElaRExpSTZjNGJCY1dGSVduaHhkMWZmL09CRUVZSUlKT3dVRzQvYlFwTGpLZC9jNktZa0xqaHJ4dlRHZWlQNnp0NitWcHRFQkYrMEFRZXJaVkdzczdWRm1EaTczUzQwU2o0M0sxb2k4ajZnc3h2Z1BCYUp3ZmVJMkR2ejU2ZzQ3YXhrb3lVN09JRFplNkttcjFQV3cvOGhZcGlUTkppQno0OHJJcit6MkMvTVBJU0I3SXRIeDY2STBiMHM3a2hCbHNYUHdnSHgxOEZhVkN5ZDByditZd0JjV2hVOXNwTE05eGVNK3AwaU9jS2ozaXNHek4vTTNNbWJxTVRjdS9qTWxzeEd3MjhjOXR2MEdwVU5xNkVMNi85NTlPeDgrMjYxSU1ZREliMFJ0MVRsMFVoZUZuTU9ycDBYYWgxZmRRMjFqSkY2YytJeUZ5Q25QU2xnMzdzZlFHSFcxZHpiWXhtYjI2Ym55OUJxWVQ2YjkrQmh1YzhUZWFqQnd0MkRYa2NmTExqakU3WlFtMWpaVWt4VThucDJnZjZ4YmVoMHFwdnFaMlAzYjdEeSs1L29OOUwyRXlTWVdPWmlZdllsSnNHZ0FhRHkrK3VYbm9zWm8zNnQrM08rdm9ic05rTXREZTNVTGVtUytvYTZyaWptV1AyYTZGcnQ0T1RHYWpiWXl4dmY1TWFVZVhkQ2UxdGZOaTMvS2h0MjIzMjliWHk5K3BZQkdBbjA4UUxlMk5Uc3NGd2QyTmc2OTl3bkFLdjhSY25mYkZoR3E3UkRHaDhVd2w3eHZQWXowVUhnQUFJQUJKUkVGVWFYZWp3V2lSem50TlY5L1BUcWp0bHA1M0RkRlR6MkNHY3gzU1l6QVBCZmlvd1ZjbEZVTHlVVXMvYmM5ZExPOS9LRzZTOUdsYnA5VC9PQ2xodXEyeVlVMWpKU0FWS3BrU1A4MjI3WUc4VC9EM0NXYnFwRXpiTWkrTnp5WEhNejd6cHZPWDRmNHVmWHR6dDduTUdnMVZJWFJHMGdKNnRGMGN5UHVZOXE1bTJ4aW1mdjQrUVR5ODRTbmJQb3dtQXg1cVQyUXlHVHFEbGhlMkRueTVWaWxWcUpRcXVuczdBYmgxeWNNT24rdHlCbWVhaEpGejVseWVRMFl1YmNKczFpellQQ3pWTlFkcmFLa0JJRElrRHBQWlJGZHZ1OE9YL2NiV1dvclA1VG05Yi9BMWUralVka3htSXg0cWpkTzIxZlZsdEhaY0pDVnhGanVQdlVkMGFDSXE1V0dLSzA4NGpVMTJPSWJGVE5uNTA3YlgrYVZIT1YyUmU4blA4KzM3ZjR0RzdVbFhUenRHazRINjV2TlNacXN2Nk1ScXBVZmJPZVQ3VFdhajA1aHNZWGk5L1BIdjZlaVd1bDU1ZS9weWU5YWpEdU9HZFhycDdybUhpN2xjKzYrdi9xNjRsOXBXUFdoYnJiN1g2VzlvUDQzYUU1UFppTVZpY2VoNkt3anVUZ1NkZ2dQN01aMzFQVkptcS8vN3ZWd0drd01IQ2cyZGJZSHBZWVAzSUl4WEt2bEFSblN3ZHYxQVFGclhMV1ZGYTd1a2JydEQwWnRCcjRXV2E1eTZVcU1BbFFMVWN1bW5TaTVsVnUxLzJxKzMvK21oZ05YWGRsZ0hMWDEzeG1zYksrbnFhUWVncGxHcXh0VFFVdU13VmNsUTFXdTdldHV4V0MxRUJNYzQ3WDlXOG1LSGpDUkF0N2FUL05LanhJWlBKTnBGQWFMcWhqSnErd0pmZ04vODZ3bUg5V2FMbWRjK2U4YjIrcFo1ZHdNZ2w4bHRkL09QRnV4aVYvYjdmTytoUCtMcDRZVldQNmpid3lDZkhIcmRycHJuNWVrTldpYkhwVi94OXNLMVM0aEs0cDVWWDZkWDEwMVRXejBGWmNkNC90MmZjOCtxcnhQZjE3MXd1UFIzZDlXb1BXbHN2WURWYWlVMEtNcTJ2cUsybUlhV0dycDdPOUFadExZdWtBYmp3UGc3blVITDBZS2QzREx2Ymc2ZDJ1NTBqSU1uUDJWSzNEVDhmYVE3WWpLWmpCbFRGbkF3NzFPbVRwcUR3bTVzcDFiZlMwVk5FVHBETHdmelBnVWdLME1xSkpNWW5jekVtRlIyWmIvUDVsV1BPNHdKUFYyUlMwblZTVnUyN0tFTjN3R2NNN0o2bzQ0M3RqODc1TytqVjljdHJ2TVJ0bUh4QStqMHZYVDJ0Rk4ydm9EMzlyeEEycm5aYkZyK0dES1p6RGIxbE54Rk1hZitzYmI5UDgyWDJoYkhiUzBXczIzWjViWVZCRUVpZ2s3QmdiZEsra0t1TjB0ai9kcDAwaGpBZmxPQ0JvTE8wallSZEFxU0FBL3BNWFZRcnlRclVzYmNsaDN0KzFuYkpYWEh2UjQ2cy9TNEZuSVpyQjZHSVcxR281N1F3RWlLS284RDBweVVMUjJOcUZVZXRtWDl0UG9lVEcxR2poVHNkRmplMUZiUHFybDNPUVNkL2RuTTVabTNPWFVaYkdpdUliLzBLSlBqMGwwV0V0cWIrNkZEMExuSWJscUlnckpzZElaZTVxUXRvMGZiUlU3UlBvY3Y2ZGRxMmV6Ym1CUTc5WXEzMzdidnBlcytwcjJuNjZCWU8rM3lHdzZ6NTA1S2o1RWlsOEgxWHFiK1BrRzJBQTFnZnZwSy9yNzExM3l3N3lXZXVQZS9oelVUVTkxUVJseUVGTWpXTkZiZzYrV1BiMThtZi9YOGV3Z05pQ1E0SUp3dlRuNUdhWFdCclZ0cmNXV2VyVXV1UnUxSjJzUk1NbEtXT0FXZFZYV2xuTHRRd3BkdWRaeDZaODdVNVJ3cjNFM2VtUy9JVE1zQ29LanlCRnYzL2hPcjFZcE1KaU1sWVNhcjV0MUZnRzh3NStyTzRPY2R5T3pVTFBibWZvaENvV1JpVEtwdGZ3ZnlQbUZTN05UTC90dlFxTDE0OHI3L0dYTDlCL3RlY3FvY2ZTMmF0ZkJaRWVSMFFYZmYvODFqM1hCYzI0RERlWnMvYlNXN3M3ZHlwR0FuQ1ZGSlpLUXNSdFdYMGU4ZloyNnYvMmFIaDByS2JQWm4vKzJMRUExc3EzUGExdFYyL2NmeVVHbEUwQ2tJZzRpZ1UzQVM1VFBRSGJLeFoxRFFhVmRNNkt3b0ppUmNoZ3lJOEpZZW1SR082eXhXNkRSQXQySGdaNWY5d3doZCtrSFBqZEpyazhYbDRXNjRHVWtMbUpFa1RWeHZNcHZZdHY5ZnRIUTBjdmZLcnpsOEdRTFgxV3ZidTFwNDlxMGY0K2ZqV05IVDJqY0ZoRUorL1graSs0dW5nTlQxdDZPN2hjVXoxMUZRbGcxQWRGZ2k1K3BLcnVzWUNybmk2cm9SRHZPWHNYUnZPS3V6U0JrR0dZeDArU3FMVlhxa0JrTkd4T1czdjFZeTRNaWV5MjUyVmZ4OEFwa2NsMDVCMlRIYU9wdHNsWWFIZzk2ZzVWeGRDZTFkTFpTZlAwMWlWREp0bmMxbzlUMzRlUWVpTitxb2E2cW1zNis3YW4reGxRRGZZSFQ2WHVxYXFnbjBDK1hXSlE4NWZXRTNtb3g4ZXVnTkpzV2tPVTExNHV2bHo0eWtoZXpPMlVwQ1ZCS2hnWkVFK29ad3k3eTdTVW1jeFNzZi95OFJJYkZPMVU2VkNpV3BpYlBJUHIzWDl1LzFmRU01Rnk2ZVkrV2NUWmY5dkZwOWoxTlBBbnRtczRsa0YxUEVYQzB2bFhTRE55NFNUTEtoeDlhUEpTTnhiUVBNVGwzS2tZS2RWTldkSlNObE1YN2VnY2hrTWxzWFhIdjk0elA3cCtucHZ6blRQOGJUMWJiQi9kdjZCbFBmVk8yeUMyMTdWNHZEMUQrQ0lFaEUwQ2s0Q2ZleUN6cDdJY1h1Lytra3V6RitwYUtZa0hBZDVMS0JET20xMEpxa01hTkd5OEJQKytjR3M0djFaakJZd0dRR3JyRmI3MkFtczRtelZhZlltN3VOOXU0V1ZzKy9oMkQvY051WGxINWhRZEg0ZVFmUTN0WEMxbjB2MHRYVFRvKzJDNVZTN1RCVkJFaDM0R1V5MllpT0I2cXNMY2JYeTUvUXdFaW5kZjBaZ0NzTkpIY2VlNWRkMmU5ZjhiRk5aaU5UNG9Zdk03bmVIK2FHbkNZa0pJVFEwRkJVcXBFZFIvZE9DYnhRQU12ajRQYmg3YUhxNU1qbE43bHEvVGMxaGp2NHYyL05mL0xPenIveXI0OStSNit1bTd0WGZaMERlWjl3eG00Y3A5RTBNQUJjS2tLbGNnZ3c3MWoyS01rSk01ejJ2VHY3ZmJwN08zaHczYmRjSG52Rm5Ec29PMS9BdTd2L3ppTWJ2MHRVYUR4Um9mR1hiZk84OUpYOFk5di9VRjVUUkVKVUV0c1AvNXZFNk9RcjZucXM4ZkRpUCsvNTVaRHJQenYwNW1YM2NTVzhsQkFYQXFHaE1NS1g5ZzAxRXRkMi81eXQvZGVVU3FraUxDaWF1cVlxakNhalErR2Y4NDNsQU1UM1plZWpRdUtSeVdSVTk4M3ZhdTk4WXpseW1aeVl2b0p4MGFFSjFEWldjdUhpT1lmNWJwdmJHOURxZTVnMmVkNElmRHBCR050RTBDazRDYk1ySmpTNEMyUzgzMEQzMjdwdTZEWks4MEFLd28zbXFaUWUxNnJ1eExXL1Y1cjNMNWVxK2xKS3F3c2N4bTUrZnZRZFBqLzZ6cER2UFhScUJ3Qiszb0hjdHZSaG9zTVNiVjBRKy9WM0JkdVQ4NEhUKzd2N0NwZVVuUzkwT2VWS2RZUHpGeVpYV3J1YWhnejhlblJkS0JVcWw1VVpYUkdGaEc1T05ZMlZUbG5CbHZaR3psYm5FK1FYYXN2YURCZU4ycE10YTUvZ2hhMi9wcXUzQTROUngrMVpqOWl5KzJlcjgvbHcvOHNrSmN5Z3FhME91VnhCV0dBVTZ4ZmRmOG11aURtbjk1RmJ2Si9ibGo1TVcxY3pwVFdGdG5YbHRVVjA5cmJqb2RLd2NjbER2TG5qT1Y3NjZIZmN2K1lKQXYwdVA1bDBSRWdzTTVNV3NtMy92NGlQbkV4YlZ6TjNyZnphRlgxZUdZN2pVUWN6Vzh3b0ZPSnIxa2pvN0c0RG1Rdy83d0NINVVmeVB3ZHc2TzZmUG5FT3UzTzJjcng0djIxSWd0RmtKTGRvSDc3ZUFVenNLd3pscWZGbVVrd2E1YlZGWExoWVJYUllBaUQ5bXltdHppYzVZUVplZlZNQVRaMDRoK3pUZXpsYzhEbWJ3eCszWGIrSCs0N2Yzd05HRUlRQjRxK2g0TVMrbU5EZ0NyWnlHVXdNZ09LK0pFNXBLOHdhdnQ1WmdqQW1LQlZLaWlwUFVOTlFUa3JpTEdReUdTZlBIdWF4MjM1NFJXTWtkMlcvVDYrK203U0pzMTJ1NytwcHgycTFrbE8wejJsZC8zalBtc1lLTGpSVk9hMGZxbnJ0WUkvZStuMk1mZE5BREZiZlZPM1U1ZmRTUGpyNENoOS84ZG9WYnovY21VN0J0YjI1SDZEVjlUQTVMaDJOaHhldEhSZHRVK05zWFBLUWJUdWp5Y2pPWSsreWFNWWFoL0dmMTZLMHVvQ1dqa2FTNHFlemRlK0xkUFYwTUgvYVNvb3I4L2p3d012Y3NleFJtdHJxYUc2clo5T3l4M2o1NC8vbHZUMHZzR0h4ZzNoNmVEbnRyNzI3aGV6VGU4aksyTWowS2ZQWmQvd2pUdHRONzFOeTdpUVZOVVg0K1FUeThJYW4yTFQ4eTJ3Ly9PK3Jhdk9LekRzNFhaSExtWE1uV1pGNWg4dGczR3d4TzQzUDFPcDcrZXQ3dnhoeXY4UFZ2Vlp3MXRyVnhKdmJueU01WVFaaFFkRVlqRG9xTDV5aHJxbWF5WEhwcEUrYVk5czJNeTJML0xLajdNN1pTbE5iUFVIK1lSUlhucUM1dllITnF4NTNLTmEyY3U2ZFZEZVU4Y2IyUHpFcmVURUtoWktUSllkUXF6U3NuSHVuYmJ2b3NBU21UNWxQZnVsUlh2L3NUeVJHSjNQaDRqbk9WdWN6ZjlvcXdvT2liK2p2UXhER0FoRjBDazR1TlZjblNNV0ViRUZubXdnNkJmZDB4N0pIVVNuVktCVktqaFZLZzVQQ2dxSWRzb1A1cFVlNTBGVEZ1b1gzT2J4WG8vYWtWKytjcGV6WDF0bEVUUGdFSGgxVU1BV2tRa0l2ZlBEZkxNKzhmY2hDUXE2cWZycmlLcFBaMXRuTWhhYXFTMDQvTWRqU2pJMU1qRTdGWXJXNHJQdzQyTlVFcU1LMW01ZStrdXpDUFp3cVBZSlcxNE8zcHk4cGlUTlpOR090UTdkcXJhNmJjM1VsbEZTZFpQTXQzeURHUlZYa0sxRjVvWVNQRHI3QzhzemJXVGg5TlVjTGRqTTViaXFmSDMySEUyY09jdXZTaDBudXkzS0NOSmJ6b1EzZjRlMmR6L1BudDMvS29obHJtWlc4Q0EvMVFDR0JBSjlnSHRud1hWc1h4bVd6YjJYWmJLa0M3Uy8vOFhVMkxIN0FZV3FpdEFrWlRJaE9jUWhnclpjWUJkblVWcy83ZS82QkRCa1J3YkhzTy80aFpvdUpCZE5YMjRJUnZVSEh1N3YvanQ2ZzVlVFpRNlJNbUVWSVFDU0xacXhsZWVadFErNjdvQ3o3a3NjV3JsMVlZQlN6a2hkUlhsdEVTZFVwYVZsUUZHc1gzRXRHeWhLSHpMbEtxZWFoOWQ5aFYvYjdsRlNmd21ReUVoa1N4LzFybm1CQ1RJckRma01ESTNsa3czZlpsZjArT1VYN1VDcVVKRVlsczNMdW5VNWpnamN1ZnBCQTN4RHlTZzV4dnFHTVFMOVExaTY0bDltcFMwZitGeUFJWTVBSU9nVW5sOHAwZ2xROFkxdGZENzdpNWh2VEprRzQyYmpLeWd4V1ZWOUtmVit4bEN2VjBGS0wzcWdqMlAvRzNjM3g5UERHeDhzZnE5VnE2eHA4c2ZVQ2phMFhDQStLUmk2VDQrY2Q0QkFNZ0RUUDZKZHYveEdCZnFGMDkzYnd3bnUvNE00Vlh5RnRRb2JMNC96UFMvL0p2UFNWYkZyMkdESXhmOTJJUzRxZlRsTDg5TXR1NStjVHlHTzMvb0EzUC84enIzN3lSemJmOHJoVElhekxLVHQvbXJkM1BrOW1XaFlMcDBzVEVxVk9tTVcvUHZvZGNybUNoOVovaDVodzUzcWxRWDZoZlBuMkg3RTNkeHY3am45SVRQZ0VweTdCOW1QbXJvU25oeGU5dWg1T2wrZGd0cGpvNkc2MVZSM3RaelFaMkp2N0lVY0xkaElWbXNCWE4vMEVmNThnOXAvNGlBTjVuNUJidkovWktVdFpPR01OcjN6eUJ6cTZXL25LSFQ5bVYvWjdQUC9PejVnK1pUN1JZWWxVMUJZamw4bVJ5ZVcycVRJc0ZqTW1zd2tQdFFhVDJVUmhlUTdKQ1RPdnVMdTZjSGxlR2gvV0xOaDh4ZHRMYzNnK2N2a05rYnBjUDdqZTlkaGhlM0s1bkNXejFyTmsxdm9yYm9jZ3VETVJkQXBPN0RPZGRTNlNNZE5EQjU2ZkZrR25JQXlwdnFrYXRWcERyNjdITmhib2N2cUxyaVJFVGhuSnBqbFlzMkF6Rm91Rnp3Ny9tOUx6QlVTRnhxUFY5ZkRDMWwrVG1ackYwb3lOZkd2TDA3YnRYOXoydE11dXZRRHY3L2tINysvNXg1REhPblJxaDIxY2E3OE5peDlnVnZLaTRma3d3alh4MUhqendOb25lZjJ6WnlnN1gzalZRV2RNV0NKckZteDJ5UEw0K3dTeGR1RjlKRVlsMjZhamNFV2xWTE42L2owc21iWEI0V2FPVENhLzVtSmFLcVdLSFVmZkJxU3NXT3FnR3lFR281N0tDOFZzV1B3QTB5YlBzMlhHbG1mZVR2cWt1ZXpKL1FDRlFvbFNvY1RIeTUrMUMrNGxJamlHKzljOFFWN0pGeFNVWjFOWW5vUGVvTFVWcnhsS1JIQ3NRM2RQUVJBRWR5U0NUc0ZKb0VZYXUybXhTZ1dEZW96Uy9KMzlnajJsS1RBYWVxU3BMcW82SWNGdjlOb3JDS1BOVStOTnNIKzRRNWV1VTJlUGNMR3ZHK0VmWC84ZWlkSEpwRTdJSURsK0JwbFRsNkhYTzVmUE5ab01uQ285Z2x3bXY2cDVMKzMxenlmbnFqQ0x3YWh6T2FINXhkWTZQam4wT3JXTmxVUUV4N0pselJPb2xDcjI1bTRqcDJnZlJaWEhXVDMvSHFaT2xJb0ZyVmx3TDNxRFkvdDNaYjlIZTFjTGQ2Mzg2cENUcHIreDQxbFNFek9ZbWJUUVlYbUlpd3E2d28zbm9kYnc0UHB2TzgwTmV5VThOZDR1dXhXNnlyUXVucm5PWVNvZjJ6NEc5UjY0MUJ5WUFQLzFsYjhOdVU2bFZQT1R4NTRIY0FwY0g5N3cxQ1gzR3hvWXliMjNmTVAyK3A1Vlg3ZDF0WlhMNWN4T1hlcjBXUzBXaTBQbFZCa2pXMzFhRUFSaHJCRkJwK0NrZjI3Ri9peG5ZeTlNY0N5dVNYcUlGSFFDRkZ3VVFhZmczcVpQbnNmMHlmUG82RzZsb3JhWS9OS2oxRFJXRUIyYXdMeHBxeWl1UEU3WitVSXFhb3Y1VlBZR0UyTlNTWjgwMTZtRS94Y250OVBWMDg3MEtmUHg5dlM5b21NZks5eERUV01GS3FVYWs5bElhWFcrTFRzRHNEdDdLMGFUQWIxQnkvbUdjaWJIcGR2ZTI5QlN5N0hDM1JTV1oyTzFXcG1adEpBMUN6YmJnbzdWOCs4aE5UR0REL2EveE5hOUwxSlFkb3lOU3g2eVZYVUVxWkx2dnVNZjB0aDZnWVhUVjE4MlF4YmdHK3cwamtxNGVWd3FJem5XREZmUXA3eUNDclJ5dVJ3NUlzZ1VCRUVZaWdnNkJaZnNnODc2YnVlZ2Mxb1k3T29icWxiUUJMYzZUak1vQ0c0aHIrUVFUVzExdEhSY3BMR2xocTVlYVlKYlgrOEFsbWZlenR5cEsxQXBWYVJOeUVCdjBGRlNkWkxDOGh6S2E0c29xem1OaDBwRDJzVFpyRnU0QmJsY2pvZGFnNGRLUTFiR3hpR1BLWmNyOFBUd3RzdEdXUjNtUWZUMDhHYkZuRHRzVlhRYldtcW92SEFHbVV4R2VGQTB5ekp1dFcxYlhIbWNnckpqeEVWTVlrWG1IUzdIenNWR1RPUnJtMzdLWjRmZnBMR2xGZytWTks3endzVXFUbGZrY0xvaWx4NXRGOGtKTTFnMmUraWlLb0lnQ0lJZ3VDOFJkQW91UmZsQVhxUDB2TjVGTWFGMHUrblBDcHR1VEpzRTRXYlQxRmJIOGVJREJQaUdFQnMra2NpUWVCS2lrb2dLalhmcTN1cWgxakI5eW55bVQ1bFBkMjhuUlpYSE9WMlJpOEdvdDJWa3BFeGgyaVduclFnTGl1SjdEdzNNY3prdmZTWHowbGZhdXZjTnpzbzhzTzdKSWZlMWJQWnRwQ1ptRUJFU2U4blA2YUhXY01leVJ6RVk5YlpNbUV3bUk3ZG9QNUVoY2F5ZWQ4OVZ6ZE1wWExrSjhaTkh1d25DS0lxSmpBZGNkNWNmNjhTMTdkcDRQdWVDZXhOQnArQlM1R1dLQ2NYNGdwOWFHdFBab3BPMmlmSzVjZTBUaEp2QmlqbWJ1R1hlM1ZmOTVjREh5NCs1VTVjemQrcHkyN3liL1NLQ1k2NnBMZGZTdlU4bWsxMDI0TFJuMy9VeUtqU2VweDc4M3l1cTR0dnZwMS8rNjFXMVQ1RG1nbXhvcWIzbTYwSVl1K3FiejZNek9JLzlIaS9FdGUxc3ZKOXp3YjJKQVFpQ1M1RjJBV1Q5RU5NSnpyQ2JQN3RBWkRzRk42UlVLSy83YnZSWXZwdDlOUUduY0cxaW9xTnBiS2taN1dZSW82Q2hwWWJnLzgvZWZjZEhkZC81L24vTmFFYTlvUzZRRUFnUVJWVFRpeHZZdUpjNGpudmllQjBuamplN3laYmMvVzI1U1c1MjcyWjNFMmYzYnZiYXpvMFQxN2l1SGNmWXVPQUNtR0lRVllBQVNSUTFKS0dDZXBuNisrTWdqUVpKcUkwMDBzejcrWGp3eURsblR2bkk1eHVZajc3ZjcrZWJtSURKWkNJa0pHUkMvMTNSRjdYdDNnTDluVXR3VTlJcGZabzhpS1J6UVkrbFU1UjBpb2o0M3ZLVnl6aFRmY3pmWVlnZm5LbzR3b3laMlpqTlpxeFdhOEFsSUdyYnZRWDZPNWZncHFSVCtwVFpvM0RtdVZadzkzRk96NlJUOHpwRlJIeHZ3WUlGUk1aWjJYUHNNMytISW1Ob1YvNFdUR0VPTWpNenNWZ3NoSWFHQnR3U0xKNjIvYW0vUXhrWGR1Vi9IUER2WElLYldyUDBLU3pFbUxNSnhucWROVzI5ejhtT2c0aUxzNElyVzZGTzB4QkVSSHp1Z1FmdnArSkNFWHVPNk10NU1OaWR2NFdLK2tMV3JsdUR4V0loT2pvYXE5VTY4SVVUa05HMmk0TytiUnZ2dkNnbzNya0VMeVdkMHErZTh6cjdLaVprTm5uM2RoNVdiNmRNSU9iUXZ2cnZaU0p5MEFsTTdQbXgvVEdaVEZnc0ZoNzUxa05VdDUvaTdhMi80ZURKblZUV2x2bzdOUEdoeXRwU0RwN2N5WDkvOW1zcW13dTU4dHJWaElTRUVCVVZSWHg4UEJiTHlPZVBqemZCM3JZOTcvd1p6dlY0NTlIUjBRSDd6aVc0cVhxdDlDczlDazdXRzl1VnJiQzRqM01XSnNQZVNtTTd2d2JXVHgyejhFUkdSamxuQUFuc2wyazJtd2tMQytQZSs3NUdYbDRlSndvTzhPV3hqd2dMamFTODhxeS93NU1SeWtpZlJvZXRqYVNrUkxKblQrOGVYaGtSRVVGQ1FnSmhZV0VCTzh5eXEyM2ZkLzg5N04yN04yamE5a0R2UER3OFBHRGZ1UVF2SlozU3I4a0Q5SFNDMXV1VWljc1M0Y1ptMTIrUkE0SGQzUmJ3MVI0dEZnc3hNVEdzV2JPRzNOeGNXbHBhY0RnY3VGeXVYc3Z1eU1Sa01wa3dtODNkd3l2ajR1SUlEdy9IWWduc3IycGRQMjh3dHUyKzNubEVSQVFoSVNIK0RrM0U1d0w3YnpJWmtZR0cxd0xNU1FTckdld3VLR2t5MXUzc21nc3FNcDVGSkxteHRickFxZDhtVDJRdTdMU1phb09pMnFQRllpRXlNcExRMEZEaTQrT3gyV3pZN1hhY1RtZkFmemtQZEYyL05MRmFyWVNHaG1LMVdyRllMRUhUMnhXTWJUdlkzN2tFSHlXZDBxL0JMSnNTWW9KNWlaNzVuRWRxWU8yVTBZOU5aS1FpNDgyMDFUcXdONEdtdDA5TWJseDAwSWpEM0Vxa0pUSW9xajEySmRjV2k0WHc4SERjYm5mQWZpa1BOaWFUcWRlZllCS01iVHZZMzdrRUZ5V2QwcS8wS005MmZ6MmRZTXpyN0VvNjg1VjB5Z1FTbCtXbTlyZ0RIT3FlbjRqc3ROTmtLc1Zxc1FaVnRVZDlPWlZBcGJZdEVyZ0MrMWZDTWlMSmtVYUZXb0FXdS9Hbkx6MHIyT1pyWHFkTUVGMlZFK05tMm5GYVczRGg4SGRJTWtndUhMUlJSNzNwWk1CWCtCUVJFUWtFU2pxbFh5WUdWMHhvZnBKeExrRHhCV2pUZDNlWklMb3FKOFpNZFdDTHJLYlQzSWlUenU0bE9HVDhjSnFNOTlMT0JSbzRUYk81Rkt2VlNsUlVWTUJYK0JRUkVabm9OTHhXTGlzOUNzcWJqZTF6TFpBenFmYzVvU0dRazJBc3IrSUdqdFhDOHJReERWTmsyTHFxQmxveUxUUTJOdExTVWhVMGxSTW5vcTVxajVHV3lLQ3E4Q2tpSWpLUjZWOXB1YXpCRkJNQ1kxNW4xNXFlK1RWS09tVmlDY2JLaVJPUnFqMktpSWhNVEVvNjViSUdzMndLR1BNNjN6eHBiR3RlcDB4RXdWZzVjU0pTdFVjUkVaR0pSMG1uWEpiWG5NN1cvczlibk9MWlBsNEhOcWN4N0Zaa0lsRVNJeUlpSXVKN0dwTWtsOVZ6MlpUTERhK050TUMwV0dQYjVUWVNUeEVSRVJFUkVTV2RjbGs5ZXpyUHQ0SHpNcU1OdFhTS2lJaUlpSWhjU3NOcjViTENRbUJTT0Z6b01QWXJXeUVqdXU5ekZ5YkRwbFBHdHBKT0VSSGZPM0xrQ1B2eTlsTldXa1pFZUJTbnpoYjZPeVFab2V5c1dYUjB0cEdST1lYbEs1YVRtNXNibEVQOUE3RnQ2OTJLZUNqcGxBRmx4bmlTenZLbS9wUE9SVDNtZFI2dE5YcEZRL1QzcW9pSVQ3ejQvRXUwTjdtWW1qeWJ4V3V2SXpVaHc5OGhpWTlVMTVkVFZWdkdGNS9zWlgvZVFSNTQ2TDZncXN6ODR2TXYwZDdvWkdwSzRMVnQ3M2Q3Z0FjZXVqK28zcTFJRjdWNEdWQkdqR2U3YTgzT3ZpU0VlODYxdStDb2VqdEZSSHppbVY4OVMxeElKcmV0ZlpoRk9hc0Q2a3U1UUdwQ0JvdHlWblBuVlk4U1o1N0NiNTU2anZiMmRweE9wNzlERzNYZGJYdmROd095Ylh1LzI0eWdlcmNpUFNucGxBRjVKWjJYS1NZRXNLUkhiK2VCODZNVGo0aElNSG54K1pkSWo1dko4bm5YK0RzVUdRTXJGMndnZmRKTVhuN3hGVnBhV2dJNk9YbmgrWmRJajVzUk5HMTc1WUlOVEE2U2R5dHlLU1dkTXFDZVNXZlpaWG82QVpha2VyWVBWbzlPUENJaXdTSS9QNSsyUmhmTGM0UGpTN2tZVnMzZmdLMFY4dkx5Nk96c3hPVnkrVHNrbjhzL25FOTdnNVBsdWRmNk81UXh0VElJM3ExSVg1UjB5b0FHTzd3V2pQVTZ1Nlp4SHErRGRzZW9oU1VpRXZEMjdUMUFWa3FPdjhNUVA4aWVQSStDb3lkb2Ftb0t5QjZ4ZlhrSHlFcWQ3ZTh3L0NMUTM2MUlYNVIweW9BeW9zRjhNWk9zYXpmbWEvWW5OaFJteEJ2YmJ1Q1FodGlLaUF4YldYa1pxWW1aL2c1RC9DQXRNWk9hbWhxYW01dHhPQnk0M1pkWnMyd0NDdWEySGVqdlZxUXZTanBsUUdZVHBFWjY5a3VhTG4vKzBqVFA5bjROc1JVUkdiYUlzRWpTRWdPcnNJb01UbnJTVk1KQ3c3SGI3ZGhzdG9CTFRJSzViUWY2dXhYcGk1Sk9HWlNoRExGZDJtTmU1NzZxMFlsSFJDUVluQzRwOG5jSTRrZmxsU1U0blU1c05sdkF6ZjBMOXJZZHlPOVdwQzlLT21WUWhwSjBMa2dHcTlsejd2bTIwWXRMUkVRa2tMbmRiZzNCdkF5MzI0M04zdG5uWjUyMkRtb2Jxb2I5Mzg3aEhOM0NGSHEzRWt5VWRNcWdaQTRoNmJTYWpjU3p5OTdLMFlsSlJFVEduK3I2Q3JidTMrVDFSWHJyL2syY3JqanVkVjVWYlJtL2Z2dWY2TFIxOUh1dk14VW4rSFR2SDNxZDA5N1p4a2U3MzZTbHJmLzVIbTYzbStLeVk4UDhLUmh5NzlQdS9FLzR4VXQvUGV6bnlmRHNQNzZkcDk3OE1WVjE1YjArTzFseW1LZmUvQWwyaDIzSTkvMWc1MnM4L2VaUGFHMGY0RXVQaUF5S3hkOEJ5TVF3WlFoSkp4aERiQTljbk0rNXJ3cHVuVEU2Y1ltSXlPQTRuQTZlZnZNblhHaXU1Zkd2L29pVWhNbWo4cHhQOS82QkVITklkKzlUV0dnNEpaV0ZSRWZHa1pHU2pkUHBJQ0k4aXVyNmNscmFHZ2tMRGUvM1h2dU9iNmVxdHBUMXkrLzBPbTRKc1hDeTVCQXRiWTE4ZGNPMytyeTJxUFFJcjMzOEZBdG5yZUxtdGZjVGFnMmpxUFFvTGUyTjJPeWQyQjIyaS8vYlNYdG5HMjN0emJSMk5OUGEza3hiUnpPckZselArdVYzVU5kNG5xTFNJMzArSXk0NmdiblRsd0RnY05yNzdYRWJLZldFOWEydW9acFA5cjVOU3NJVWtpZWwrL1RlczdNV3NlLzROajdaK3paM1hQMndUKy9kazk2dEJBc2xuVElvUFlmWGxnNVFTQWlNWWtLL3lUZTI5MVVabFd4Tmw3MUNSRVJHMDk2am4zR2h1WFpVbjNHME9JK3o1MDd5cC9mOEw3WWRlQStIMDg3TmErL3YvdnpReVYwVWx4L2pnUnUveDdtYUVsSVQraThrMDJucm9ManNLRmRmY1NzRnAvZmpkSGt2TFpHVm5zUHBpdU1jTHR5TnllUTljR3RLOGpSeXNoYnkxUTJQOGU2MkY2ZzRmNGI3Tmo3Qi9oUGJPVjFlZ01VU1NxZ2xES3NsbEF0Tk5jUkZKNUNlTkpYWTZFbEVoRVVSRlJGRGVsSVdBQmVhYXNnNzlubWZNV2FtemV4T090MXVOMmF6QnBDTmxmYk9OdDc0NUJuQ1F5TzRlOE8zQ1RHSFVGcFY3Slg0VjljYnZaK25LNDVqQ2JGMkg0K1BTU1FwUG8xOUJkdllzdWV0ZnAvaGRyczVkbW9mQmFmMzkvbjVJN2Y5a0xTazRLekFLekpVU2pwbFVGSWpqV0d6ZGhlME9hQ3hFK0xDK2o5L1pqeEVXYUhWRGgxT09GWUw4NVBHTGw0UkVmRm9hbTNnaTRPYmlReVBwcTJqWlZTZVVkZDRudmQzL0o1cmx0NUdYSFRDZ09lZnJUeEpWRVFzQjA3czZENjJjTllxTENIR1Y1UERoYnN4bTh4Y01mZEtubnYzMy9yc1JUU2J6R3pkdjZuWDhXdVczVTVpZkNxNTJVdEpqRXZsMDcxdkV4a1J3MzBibitoMTdwTXYvNURjR2N0WnYveU9QdU9jbVpuTG45MzNUMzErNW5BNk9ISDJFQUMxRFpXNFhLN3UvUzR4a2ZGTVNabld6MzhGR1k1T1d3ZXZmdlJmTkxWYzRPSGIvcHJZS0dPdHRpMTczcUsrMGJOV205Tmx6TW5jdFAwbHIrdVh6cjJLOWN2dndPRjA0SFE2dU8ycXJ3L3ArWGFIamMwN1g4WGxWZ0Vna2NGUzBpbUROaVVhemw3czVTeHZ2bnpTQ2JBaUhUNHZOYlozbjFQU0tTS0JJZjdpYU5ENi9xY2lqanZ2Ny9nOTBaRnh6SjIraEIySFB2VHhONlRkQUFBZ0FFbEVRVlQ1L2RzNlduajF3MTh4STJNZXF4ZGVQK0Q1VFMwWHFMbFFTVWRuRzE4YzNFeHphd01SNFZIa1ppL0RFbUxCN1hhVFY3Q1ZLK1plU1hob0JOKzkrOGREanNudGRtTXltVWhMek9EQm0vNThPRC9XZ0RvNjIzaGp5ek5leHk3ZHo4MWUxdThRWUJtNjlzNDJYdGowQ3hwYjZubm81aCtRbWpDRnB0WUdZcVBpZWZTT3YvRTZONzlvRCs5c2ZZN3YzLy9QaEZyNy90SmlOcHRabExONnlERnMzdm5xc0g4R2tXQ2twRk1HTFNPbVI5TFpBcmtESkpHcmVpU2RYNTZEeHhhT2Jud2lJbU1oNFdMU09aajU3ZVBCNGNJdktTbzl3amR1K1V2T1ZwNGNsV2UwdGpjVEVSYkZIZGM4UXZuNU14dzdsWWZKWkdKZndUYjJIOStPMisybXRLb1lnQmtadVJ3cDNndkExMi81QzVMaTAzank1Ujl5L3czZjY1N2ZtVis4aDdyR2F1S2lQRDJtUDMveHIzQmRNc1MyTHpldXVZK1ptYms4ditrWExKdDNOU3R5cjhWa01uRysvaHpsNTAvM090L2hzRk5WVitiVjQ5cGwxdFFGeEVURzlmdXM2TWhZL3ZhUlh3SHd4Y0gzT1Z5NG0rL2Q2K2tWZlhuemZ4QVNvcTlhdmhRZUdrRkNYQXAzcmY4V0tRbVQyVmV3blE5MnZjcGpkLzdka0llNnpzaVlSMFJZMUpCanNGcEN1ZlhLaDRpUFNSenl0U0xCU244VHlxQU5aZGtVZ0ZVOWFsU1VORUZkT3lSRytENHVFUkYvMkZzSlZhMlFOdlR2ckdPbXZxbUdEM2E5eXVLY05VeWJuRE5xU1dmeXBIUWV1T25Qc1Zxc2ZKNzNEbFpyR0RldmZZQUZNMWQ2blZkYVZVeFQ2d1VPRnU0RW9MMmpGWmZMUlZ0SEM5RVhrenU3dzg2MlBvYk1mblhEWXpDSW9pdEprOUlKQ2JFd0pYa2FIKzErZzRMVCsvbkt0WDlDYVZWUm4vUDM3QTRicDhzTEtLa3M3UFhacEpna1NzNzFQdDVUZW5JV2lYRXBPRjFPTENGV3JCYlAzRUdYeTBtSU9XVEFtR1h3VENZVDkxei9PQUF0YlUxOHR1OGRWaTI0anYzSHQ1TmZ2TWZyWFBmRjRhOVB2dnpEWHZlNWEvMmp2UDNaYndIWXZQT1ZZY1ZTVlZmbU5XZFpSUHFucEZNR2JhaEpaNVRWR0ZKNzlHTGRpaS9LNGM1Wm94T2JpSWcvL0hnblBIa3RSRnNIUG5lc09ad08zdnIwTjBTRngzREQ2bnRHL1hrUllaR2NyamhPU1ZVUjM3bnJmeElSRmtsZFE1WFhPU21USmhNYkZjK2VvNStTTW1reWJSMHROTGJVWXphWmlZNklCWXdlUTZmVFFXUjR0TmUxMlZQbURDbWVPNjk5aEJtWnViejN4Y3ZzUDc2ZERTdSt3cko1Vi9jNjc4bVhmOGlTMmV2Nm5OUFpZV3ZuMzM5dkRObDB1OTA0bkhZc0lSYXZ3a1ViVjMyTnhMZ1VXdHViZThYc2NEblUwem1LM3QzMkF2SFJpV3hZL2hWcUdpcVpQVzF4ditkMjJ0ckJaQ0xNYXZTbXB5WmtESmd3dnIvakZhWk56aUUzZTFtZm55ZkVwZ3cvZUpFZ283OEpaZENHbW5TQzBkdlpsWFIrV2Fta1UwUUN4NFB6NExVVDhPQjc4S2RMSUR2ZUtLSTJYbXplOFFvMUY4N3h6ZHQrZU5sbFNYekY3ckR4NGE3WG1adzhqWlNFeVZUWFYvRDZscWQ3blhmN1ZkL2dvWnUrejVsekoyaHVhOEJxRFNVaExnV3oyWXpOM3NtdXd4L3oxUTJQOGZHWGIzcGQ5Ni9QLzJCUWhWdHVYbnQvOXh5OUJUTlhNRGw1R3BOaWhsZFVJRHcwZ3I5OTVEOEJLQ3pKNTdXUG4rS3hyL3g5bjh0enRMUTFFaFVaNjNYTWRiSDNVM3h2KzRITkZKY2ZZK0dzVlpqTlpsSVRwcENhTUtYZjgxOTQ3MG1pSW1LNWU4TmozY2U2Mm9uRDZhQ3lwb1MwcEV5c2x0RHV6ei9jOVRwSjhlbERudk1wSXIwcDZaUkJHMjdTK2V6RnBWTU9uVGNxMllacnBKR0lCSUNGeVhEdFZQaTN2Y1lmWHpPYklIdVkxKzdPMzhLaHdsMWNzL1Eyb2lKaWFXeTVBQmhWUHdGYTI1dG9iSWtnS2lLbXUxcnNTSDIwK3cxcUc2cklURFVXWms1Tm1OS2RzUFdsb2JtT2tzcENiUGJPN3FWVFFxMWhiRmh4RjNPbkwrbVZkRDV3NDUvaFp1RGh0WmYyUGlYR2VmWnQ5azRhbXV1OFBqZUc5elp6dnY1Yzk3RVFjd2lKOGFsZTV4MHEzTVcwOUp6dWhOUGxjbmt0a2RMWVVzL1V0SmxlMXppZGpoSC85NjF0aDgzSFlHOHp0RGpCRlFETE9vNmtiUU1jTzdXUHJmdmY5U29PVk5kUVRXTkxmYi9YZEhTMlljTEU2ZkxqZ0RFTXU2dnE3Zm42Q3A3YjlIUHUzZmhkWm1jdEdrRmtJdElmSloweWFQRmhFR2t4bGt5eHUrQjhHNlJFWHY2YWFiR1FHQTUxSGVCd0dXdDJydXYvRjVFaUloTktXaFQ4OGxwamJ1ZXBCaWh1OE4yOVRjQ3VUNGQzYlZkUm5LMzdOL1c1cE1oTG0vOERnRWR1L3g5a3BvN2s2Ny9oN0xsQ0RwN2NTYzdVaGJSM3RuWWZQMXowcGRjOHpMam9SS1pOemdHTXVaQmZITnBNcDcyREdabTUzZWVzWG5oZG44OUlUODdDUFlnNW5aY21lVzk5K2l3ek0zTlpsTE9hOHVyVHZQekIvK2wxellFVE83d0tDY1ZGSi9EOSsvKzVlNytsclluQ2tuenV2dTdidUZ3dW5uM25aNnpJdlpiRnM5Y0FSaUdsdXNacVZpM3dqdDFtN3h4eFQyZWtGUmFsd05SMGNKZ1lSTm85L28ya2JUZTFYT0FQbi8rT2xmUFhlLzBDWWYrSkw5aC9mSHUvMXptY2RreVl1bnZmYjF4ekwwdG1yd1dncHFFU2dMVEVxYjJ1cTIybzVIRGg3bDdIb3lKaW1kbWozWXJJNVNucGxDSEpqSVdURjMrUldONDhjTklKY0dVbXZGTmtiSDk1VGttbmlBU2V0Q2pqejFvZi8vMjJhNWpYM1hMbGc5aHN2ZGQwT1hvcWo2T244cmg1N2YzRVJrMGlLVDV0WkFGZUZCK1R5SFVyN2lMRWJPSFk2WDNkeDkvZDlnSngwUW1FaFViUWFXdG5jdkswN3FRekxURUR0OXZOcWZKamJGejF0UUdmOGR5Ny8wWmxiZW1BNTMzcnpyOWxjbklXWUJRcUtqaXpuMUJybU5jUXlXOS81ZSs3Q3hkZGFzL1JUemw2S3MvcjJONWpueE1YbmNEc3JFV1lUQ2FTNHRQWWUreno3cVR6VkhrQkFObFQ1bnBkWjNOMGVnM1hISTVJQzB4Tmd1UmtzQWJRU04zaHR1M1k2RWxjdmZSVzFpMit5V3Q1bW8ycjdtYmpxcnM1VTNHQ3JQUWNyMTVvNkh0NGJaZVNjNFZFUmNRUUZ6MnAxMmRuenhWU2NmNXNyK09acVRPVWRJb01nWkpPR1pLcE1aNmtzN1FKcmtpOS9QbGdMSjNTbFhUdXFnQ1dqMXA0SWlJQ1RFdlA2ZlA0dWRvU0FLYW16U0lsWVhLZjV3eEhmRXdpcXhkZXo5NmpuM2NmYzd2ZHVOMXVibHB6UDdPbXpxZmd6QUVLVHUrbjVrSWx1L0kvNW82ckh5WXJQWWZ6OVJWTWloM2NuTXVGczFheGJ2R05mWDdXMkZMUDd6L3dIczViWEg0TXQ5dk4zT2xYZUIyUENJOG0rcEw1bDEwdVhjK3h2YU9WZmNlM3NXSDVWekNaVEFDc3lMMlczNzM3YjVSVm5TSXpiUWJIVHU4aklUYTUxODloZDloR25IUktiMWN1dWJuUDR5MXRUYnkrNVdubVRyK0NPNjUrZUZEM2NqZ2RuQ3c1Qkpobzcyd2pJc3o3dCtuTDVsM054bFYzanpSa2thQm5IdmdVRVkrc0hyOFlMbWthM0RXTFVpRHM0anpPSmh1YzZIL0toWWlJakRHN3c4NzdPMTY1N0h5NDRXaHVhd1RvcnVqcXZGaXM1ZGwzZm9ZbHhFcDFmUVVGcC9kenZyNWlVRDJZWUZUSVRZcFA2L05QZkIvRmdrNldIQ1k4TEpMcFE2eDgyOFhoZFBER0o4L2dkRG9JRDR2a3dJa2RiRCt3bWZ6aVBZU1lROWh6N0RQS3o1K2hxUFFJSythdjk3clc3ckRqZHJzSnRZNStFU2N4UkVmR2N1YzFqM0M0Y0RmYjlyODNxR3NPRis2bXZiTU5oOVBPUjd2ZkdPVUlSWUtYa2s0Wmtxd2V2eGdlYk5KcE5jT3lIaU80dmp6WC83a2lJaksyMmp0YU9IUHVCTSsrOHpQS3o1L3gyWDFQbkQySTFSSkt5c1dLb2hYbno5RGMxc2pONng3Z3FpdHU0YzFQZnMzOEdjdFpubnNONzJ4OWp2Yk9OcDg5RzR5aVNZVWwrY3pPV2pUc3RUSXRJUlk2Yk8zWUhUWTJiWCtSM2ZsYk9IdnVCQjJkYldSbnpLT3MraFFmN1hxZG1NZzRycGh6cGRlMUxSZVQ3dkN3UWN4REVaK1pNMjB4MTYvOEtvbHgza094WEM0WEpreGV4OW83Mi9oODN4L0pTTTNtZ1J2L2pDUEZlL2pqdGhmb3NMV1BaY2dpUVVIRGEyVklocE4wZ2xIRmRtZUZzZjNsT2ZqbWZOL0dKU0lpQTd0bTZXMWNzL1EycjJPeDBaTjQ5UGEvNFpXUC9vc1gzL3NsOTI3OExqTXk1bzNvT1hXTjUva3M3eDFXenQrQTFXSk1SRnkxNERybXoxeEJaSGcwejczN2IwU0dSM1BUMnZzQk42ZktDM2pwL1gvbmtkdi9SL2Y1ZmNrN3R0V3I0RTlQbHhZWk9uWjZIdzZublhuWlMzdWQrMy9mK0ZIM1VObEx1VnhPci9tZVg3LzVCNWhNNWw3REx1ME9PeC9zZkpWRGhidTQ0K3B2WWdteGNQek1RV291VkJJUkZzbnhNd2N3bVV5a0pXYjIrL1BJNkZpOThIck9uaXRrWDhFMnJKWlEyanBhT1Zkemx2UWtUNkVndThQT0cxdWVwcTJqaFhzM1BrRm1halozYi9nMjcyNTdnWk1saDVtVk9SK255OEg1K2dvT250aHB6QkUxbWNEdHh1bHk0blE2TUpsTWZhNzlLaUs5S2VtVUlaa2NiZlJjMmwzUTJHa01sNDBkeEhTVk5aUGh5WXZieFExUTF3NkpFYU1hcW9pSURGSkVlQlFQM2ZSOVh0NzhIeFNWSGhseDBwa1FtOHdOcSs3eEt0NFRINU5JZkV3aStVVjdpQWlMNHNHYnZ0K2RZRDU0MDUrelpjOWJsMDA0QVdaUFc4ektTNGF4ZG1sdWJlQ3R6NTd0M2c4UGkyUm1aaTdUSi9jZVdudlQydnVJQ0l2cTh6NEZwL2RUVm4ycWU3OXJlUENsbWxvdmtGLzBKU3R5cjJWUnppckFXQVptNi81M0FRaXpock54MWRlNmwrV1FzWFdodVliTk8xOEZ3R3d5azVhVTZUVUV1cXo2RkNXVlJheGZmbWQzQmVlNTA1Y3dPWGthQjAvdTRGVFpNY0pESXltdEt1SjB4ZkUrbjVHVHRWQkpwOGdnbWR5RHFUOHUwc04zUGphV0JnQmpxWUNGeVlPNzdrOC84UlFoK3NGU3VIWEc2TVFuSWpLYTlsWEIvN2NkL3M5NnlCMWMvWnRoZS96eHgvblJZODhNZktLUDJPeEd0ZFgrZWdGOXhlbHlEbnZJNjNoeXV2dzQweWJQN2xVcDFWYy8zMDkvOHpoUFBQRUVTVWxKSkNjbll3Mmc4clZqM2JiN2N1elVQbkpuTEJ2VXVWMkZzVnh1RnlhVENST21YdTk5S0FMNTNZcjBSWE02WmNoR01zUzJpK1oxaW9pTVA2SFdzRkZQT0lHQVNEZ0JzalBtOXBsNEJNclBGK2dHbTNBQ21FeEdrbWtKc1JCaURobFJ3aWtTalBUL0dCbXk0U2FkcTNza25mdXFqU0c2SWlJaUlpSVMySlIweXBCNUxadlNPUGpyWnNaRDRzWEs4UTRYN0svMmJWd2lJb0VtTzJ1V3YwTVFQOHBJendJWWs5N25zUmJzYlR1UTM2MUlYNVIweXBBTnQ2Y1ROTVJXUkdRbzJqdmJxS29yOTNjWTRnZVZ0YVVCdlhSSE1MZnRRSCszSW4xUjBpbEROdVZpQlZ1QStnNW9kd3orMnA1SjUrNEszOFlsSWhKb01xWk1vYnF1ek45aGlCOVUxWldSbUppQXlXUWlKQ1FrNEhyRWdybHRCL3E3RmVtTGtrNFpNck1KTW1JOCs2Y2JCbi90c2pTd1hHeDFkUjNHOGlraUl0SzM1U3VYY2FiNm1ML0RFRDg0VlhHRUdUT3pNWnZOV0szV2dFdE1ncmx0Qi9xN0ZlbUxrazRabHVFT3NiV2FZV21xWjM5bmNJNnNFUkVabEFVTEZoQVpaMlhQc2MvOEhZcU1vVjM1V3pDRk9jak16TVJpc1JBYUdocHcxVkk5YmZ0VGY0Y3lwbmJsZnh6dzcxYWtMMnJsTWl3am1kZTVMc096L1ZtcGIrSVJFUWxVRHp4NFB4VVhpdGh6SkxpK25BZXIzZmxicUtndlpPMjZOVmdzRnFLam93TjJEVWVqYlJjSFRkczIzbTFSVUx4YmtVdFovQjJBVEV3OUs5aVdEakhwWERzRi9uMGZ1TnhRMFFKbkdtRjYzTURYaVlnRUc1UEpoTVZpNFpGdlBjUkxMLzZldDdlZVpucjZQTklTTTBsUG11cnY4TVJIS210THFhb3I0MVRGVWN4aERxNjhkalVoSVNGRVJVVVJIeCtQeFdJSnVDR1l3ZEsyUGUvMkNLWXdaMUM4VzVHK0tPbVVZUmxKVDJkc3FESEVOcS9LMk45YXBxUlRSS1EvWnJPWnNMQXc3cjN2YStUbDVYR2k0QUJmSHZ1SXNOQkl5aXZQK2pzOEdhR005R2wwMk5wSVNrb2tlL2IwN21HWEVSRVJKQ1FrRUJZV0ZyRERMN3ZhOW4zMzM4UGV2WHNEcm0wSDg3c1Z1WlNTVGhtV3pCaWpvSkRMRGVmYmpBcTJFVU5vVFZkbjlrZzZTK0dSK2FNVHA0aElJTEJZTE1URXhMQm16UnB5YzNOcGFXbkI0WERnY3Jsd3U5MytEazk4d0dReVlUYWJ1NGRkeHNYRkVSNGVqc1VTMkYvVnVuN2VRRzdid2ZwdVJYcFNhNWRoTVpzZ0l4cEttNDM5MGlhWW5URDQ2Ni9LaEYvMkdHSjd1aEd5MWRzcEl0SXZpOFZDWkdRa29hR2h4TWZIWTdQWnNOdnRPSjNPZ1BseUhxeTZsczZ3V3EyRWhvWml0VnF4V0N4QjB3c1d5RzA3Mk4rdFNCY2xuVEpzV1hHZXBMTmtpRWxucE1WWVBtVnZwYkcvdFJTeUYvZytSaEdSUU5LMXhJTEZZaUU4UEJ5MzJ6M2h2NVNMd1dReTlmb1RUQUs1YlFmN3V4VUJKWjB5QWxteDhNWEY3YUhPNndSamlHMVgwcm10RFA1RVNhZUl5SUQwcFZVQ2xkcTJTT0JTMzc0TW0xY3hvY2FoWDM5bEJsZ3V0c0NLRmlodThFMWNJaUlpSWlJeWZpanBsR0diMW1NTzVwbGhKSjJSRnFPS2JaZHRaU09QU1VSRVJFUkV4aGNsblRKc1diR2Vuc3JxTnVod0RQMGVWMmQ2dGo4dDhVMWNJaUlpSWlJeWZpanBsR0V6bTJCcWpHZC9PTU5qMS9VWVludStEWW91K0NZMkVSRVJFUkVaSDVSMHlvaGt4M3UyVHc4ajZleXFZdHRscTRiWWlvaUlpSWdFRkNXZE1pSmVTZWN3NW5VQ1hOTmppTzNucFNPTFIwUkVSRVJFeGhjbG5USWkyVDJLQ1EybnB4Tmd6UlR2SWJhRkdtSXJJaUlpSWhJd2xIVEtpSXgwZUMwWVEyeFg5QmhpcXlxMklpSWlJaUtCdytMdkFHUmlTd2lIbUZCb3RrR0hFeXBiSVQxcTZQZTVlaXJzT21kc2YxNEtqeTMwYlp3aUlvRWdQeitmZlhrSEtDOHJJeUk4aWxObkMvMGRrb3hRZHRZczJqdmJ5TXpNWU5ueXBjeWZQeCtUeVlUSlpQSjNhR01xRU51MjNxMkloNUpPR2JHWjhYRHd2TEY5dW1GNFNlZTZpME5zSFM1amlPM0plcGlkNE5zNFJVUW1zaGVmZjRuMkpoZFRrMmV6ZU0xMXBDVm0rRHNrOFpHcXVuS3E2OHJZOFdrZUIvWWQ0b0dIN3NOaXNXQTJCOGVBdEJlZmY0bjJSaWRUVXdLdmJYZS8yMC95T0xEdklBODhkSDlRdlZ1UkxtcnhNbUsrS0NZVUZnSXIwejM3cW1Jckl1THh6SytlSlM0a2s5dldQc3lpbk5VQjlhVmNJQzB4ZzBVNXE3bnpxa2VKTTAvaE4wODlSM3Q3TzA2bjA5K2hqYnJ1dHIzdW13SFp0cnZmN2RXUEVtZk9DS3AzSzlLVGtrNFpzWjVKNTVsaHp1c0U3eXEybjVXQWUvaTNFaEVKR0M4Ky94THBjVE5aUHU4YWY0Y2lZMkRsZ2cya1Q1ckp5eSsrUWt0TFMwQW5KeTg4L3hMcGNUT0NwbTJ2WExDQnlVSHlia1V1cGFSVFJzd1hGV3dCMWs2QjhCQmp1NjREOWxXTkxDNFJrWWt1UHorZnRrWVh5M09ENDB1NUdGYk4zNEN0RmZMeTh1anM3TVRsY3ZrN0pKL0xQNXhQZTRPVDViblgranVVTWJVeUNONnRTRitVZE1xSVRZdURyaW54NVMxZ0grYmZuNkVoY08xVXovNkhaMFljbW9qSWhMWnY3d0d5VW5MOEhZYjRRZmJrZVJRY1BVRlRVMU5BOW9qdHl6dEFWdXBzZjRmaEY0SCtia1g2b3FSVFJzeHFoc3dZei81SWVqdHZtTzdaM2xFT0xmYmgzMHRFWktJckt5OGpOVEZ6NEJNbDRLUWxabEpUVTBOemN6TU9od08zTzdBbW5RUnoydzcwZHl2U0Z5V2Q0aE8rS0NZRU1EOEowaTVXdjNXNjRkT1NrY1VsSWpLUlJZUkZCbHhoRlJtYzlLU3BoSVdHWTdmYnNkbHNBWmVZQkhQYkR2UjNLOUlYSlozaUUxNUo1d2g2T2dGdXp2WnNhNGl0aUFTejB5VkYvZzVCL0tpOHNnU24wNG5OWmd1NHVYL0IzcllEK2QySzlFVkpwL2lFcjRvSkFkd3d6Yk5kZEFGS20wZDJQeEVSR1IvVW96TjBicmRiUXpBdncrMTJZN04zOXZsWnA2MkQyb2FxWWYrM2N6Z2RJd2x0UUhxM0VreVVkSXBQK0dwNExVQmlCQ3hMOCt5L2YycGs5eE1SRWYvNzR1Qm1udC8waXlIMTZwUlhuK2FMZzV0cDcyenJQclk3Znd2LytPeDNCMzJQMzMvd24zeTY5dzlleDJ6MlRocGJMdlQ1cDc4RXh1Vnk4ZEh1TnpsNTluQ2ZueDg0c1lNM3QveDYwSEdKYit3L3ZwMm4zdnd4VlhYbHZUNDdXWEtZcDk3OENYYUhiY2ozL1dEbmF6ejk1azlvYmRkdnZrVjh3ZUx2QUNRd3BFUWF5NTEwT0tIWkJyWHRrQlF4L1B2ZE9OMnpaTW9uSmZDZFJXQTJYZjRhRVJIeDl1dTMvcEhxK29wZXg1Zk91Wkpicm54d1RHTkpqRS9qODMzdnN2M2crMXl6OUxaQlhiUHo4RWVVVmhXemV1SEdZVCszbzdPTlRudUgxN0ZESjNmeDRlN1grenoveHRYM3NtSis3MlU4ekdZenpXME5mUFRsRzJSbnpNTnFzWHA5ZnVMc0lVeW0wZm1IU2oxaGZhdHJxT2FUdlcrVGtqQ0Y1RW5wUHIzMzdLeEY3RHUralUvMnZzMGRWei9zMDN2M3BIY3J3VUpKcC9qTXJFbHdwTmJZUHQwd3NxUnozUlNJc2tLckhSbzdZZmM1WXgxUEVSRVp2UGJPTnBJbnBUTTdhN0hYOFNuSjAvcTVZdVNxYXN1b2I2N3A4N09FMkdScUc2b29PSE9nejg5blp1UVNhZzBEb0tubEFvV2wrY3pLWEVENStkUGQ1OVEzR2ZjK1cxblk1ejB5VTJjUVlnNFpNTTdvaUZqKzVJNi84VHIydXovKzYyV3Z1WDdsVjNubXYzOUthVlVSTXpMbWRSKzNPMnlVVmhWeHcrcDdCbnl1K0VaN1p4dHZmUElNNGFFUjNMM2gyNFNZUXlpdEt2YnFxYTZ1TjNvL1QxY2N4eExpK1NWQmZFd2lTZkZwN0N2WXhwWTliL1g3RExmYnpiRlQreWc0dmIvUHp4KzU3WWVrSlFWbkJWNlJvVkxTS1Q0elBkNlRkQlkzd0lvUi9OTFJZb1lOV2ZCdXNiSC80UmtsblNJeVBuU051cGdJL1JNZHRqWm1aTXhqL2ZJN3h1eVpCMDd1WUYvQnRuNC9yMitxNmZkTC9KL2U4MU1TNDFJQVl6aXUyKzJtc0RTZnd0TDhYdWUrK040dis3ekhYMy85RjVoTVpzNmNPd0ZBdTYyTmh1WmFDczRjSUNFbW1iU2tURHBzYlVSRnhCQWZrK2gxcmRuc1Bldkk0WFR3V2Q0N1hzZm16MWpPcWZJQ1RwVVhBREIzMmhJYVd1cXcyVHRwYlcvbXdJa2R2V0thTy8wS0lzSWkrNHhYaHE3VDFzR3JILzBYVFMwWGVQaTJ2eVkyeXBqanMyWFBXOVEzbnU4K3ora3k1bVJ1MnY2UzEvVkw1MTdGK3VWMzRIQTZjRG9kM0hiVjE0ZjBmTHZEeHVhZHIrSnlxd0NReUdBcDZSU2ZtZGxqWG1mUmhaSGY3NFpwbnFUenkzUFEwQW54WVNPL3I0aklTS1JIRy85N3JzVlk1bW04Y3JsYzJPeWRoUHNoMlRHWlRQekZBNWZ2TmV4TFpManhIN2Vrc29qOUo3NWc1ZndOWEhYRkxWN243Q3ZZeXRiOW0vanJyei9aNXozQ1F5T29yaXZuajF1ZkI4RGh0TlBRVkV0SlpSRkw1MTVGV2xJbVZYVmxKTWFuOWJyV0RkQmpoS3piN2FheTFsaTdxN1NxbUVreFNjUkV4WHRkazVrNmc3eUNyVmhDck93NSttbjM4VTViTzI2M20vQ3dTTExTWmlucDlKSDJ6alplMlBRTEdsdnFlZWptSDVDYU1JV20xZ1ppbytKNTlKS2U2L3lpUGJ5ejlUbStmLzgvZC9lZ1g4cHNOck1vWi9XUVk5aTg4OVZoL3d3aXdVaEpwL2pNckVtZWJWOGtuYk1USURNR3lwcU5Md0pienNMWFpvLzh2aUlpSTVFZUJXRWhjR3FFbGJwSFczdG5Ld0Rob2Y1SmRxSWpZNGQxbmR2dDVvT2RyeElURmMrMXkyN3ZsU3gwRFpPOFhCS1hscFRKM3o3eW53RDg5cDEvSVQwNWk1dlgzZzlBYlVNVnhXVkh1WHZEdDN0ZEZ4a2V6WkdpUFVTR1JXTU9DV0ZhZWc0UDMvcFhBUHpMODk5blJlNzZYdk05VDVVWFVGNTlta1U1cTczbS9yMzQzaStKam96anJ2V1BEdU8vZ3ZRblBEU0NoTGdVN2xyL0xWSVNKck92WURzZjdIcVZ4Kzc4dXlFUGRaMlJNWStJc0tnaHgyQzFoSExybFEvMTZpa1hrZjRwNlJTZm1SNEhJU1p3dXFHcUZWcnNFRzBkK0xyTHVUa2JmbjJ4VU9EbTAwbzZSV1I4dUdPbU1lei8zdG1RTUlMNTY2T3A0MkxGVjdmYlJXTkxQV0doRVlTSGp0TmdlM0E0SGR4eTVVTzBkN1FBOUtvbTI3V01SWDlWWnNGSVRDOGRLZ3ZHME43WFBuNktuS3hGNUdRdDdQWDUrbVYzOHRHWGIvRGVqcGNCK040OS85ajltZHZ0eG56SlhGR0gwOEdIdTE3SFpETFIzT3I5VzRpVzlpYW1wRXkvM0k4cXcyQXltYmpuK3NjQmFHbHI0ck45NzdCcXdYWHNQNzZkL09JOVh1ZTZMdzUvZmZMbEgvYTZ6MTNySCtYdHozNEx3T2Fkcnd3cmxxcTZzdTVmWm9qSTVTbnBGSit4bUkzRXMvaml2N3RGRjJCSnlzanVlZjAwK0grSGpaN09zbVk0V1cvMGdJcUkrTlBEOCtIelV2akpMdmpaVlViaHMvR203V0pQNTliOW05aTZmeE1BazJLU1dERi9QU3R5cngyMVNxc2o5ZUo3VDFKUmMzYkE4LzdsK2UvMys5bXRWejdFRlhQV2VSMXI3MnlqdGEySmVkT3Y0T3ArcXVmT21qcWZXVlBuOS9tWjIrMmlvdVlNNWhPZVpOWm03NlNwOVFKWExybVpneWQzZGg5M3VwdzBOTmN5S1RaNXdKOURodS9kYlM4UUg1M0lodVZmb2FhaGt0blRGdmQ3YnFldEhVd213cXpoQUtRbVpBeVlNTDYvNHhXbVRjNGhOM3RabjU4bnhJN3dTNDVJRUZIU0tUNDFhNUp2azg3NE1GZzEyYWhlQzBiUGdwSk9FZkczc0JENC8xYkNqM2JDb3gvQzk1Y2E2eFduanFOcGU3RlJrN2p0cXE4VGFnbkQ0WEpRMTFERndaTTcrV2ozR3pTMVh1RDZsVjhkbGVlNlhTN01wdUV2QTM3am12dU1CR0VFa2k0dW4zRysvaHp0bmEwY0tkckQvdVBiV2JOd0kyZk9uV0RQMGM4dWUvMzFLNy9Lc25sWGQrKzczVzRjVGdmSHp4eWdzTVFvYXRUZTJjb2QxM3lUcjkvOEE5ekE5Z1B2MDl6V1NFeGtITlYxNVRpY0R2VjBqcUx0QnpaVFhINk1oYk5XWVRhYlNVMllRbXBDL3hVSFgzanZTYUlpWXJsN3cyUGR4N3JtY2pxY0RpcHJTa2hMeXNScUNlMysvTU5kcjVNVW56N2tPWjhpMHB1U1R2R3BXWlBnZ3pQR3RpL21kWUt4Wm1kWDB2bFpLWHgzTVlRT1hBMWZSR1JVTFVxQjM5NEEvL3RMK0orOUM1YU9tTmtFMlNPNFBpNTZFa3Rtci9VNnRpSjNQYjk1NTUvNThzZ25yRnQwSXhIaFE1L1BOcEMyenRZUkZTK2Frakx5NVZ5S3k0N3gyei8rUy9lUTE4bkpXVngxeGExTW56eUhtWm56ZWVYRFg3Rm00Y1plU2VINStnbysyZnMyOFRIZUZhTHNEaHNBZDIvNE5qTXpjN0U3YlB6c3VUL0hHaEpLUm1vMkRxY0RTNGlWNHRLakxKbXpsc0xTZk1MRElrbVpOSG5FUDB0dE8ydytCbnVib2NVSnJvbFFObmtBSTIzYngwN3RZK3YrZDczbSs5WTFWTlBZVXQvdk5SMmRiWmd3Y2JyOE9HRDhZcUtyNnUzNStncWUyL1J6N3QzNFhXWm5MUnBCWkNMU0h5V2Q0bE16ZlZ4TUNHQmxPc1NGR2V0MXR0cGhad1ZjTzlVMzl4WVJHWW1rU1BqMzljWTg5dUlHS0drRWg0K1NBaE93NjlNQlR4dVM2TWhZNWs1Ynd0NWpuMVBUVU1uVXRKbStmUUJHRDZBdmloZnRQLzRGSDMvNTVwQ3UrY0g5UHlNaVBBcUx4Y3Fjck1YTXkxN0tsajMvemVUa2FlUk1YUUJBVnZvczVtVXZwYXF1akt1WDN0cDlyZHZ0WnR2K1RXUlBtY3ZNekZ5dis3WmRuRi9hVlhURzRiQURkQ2M5bGhBTDB5YlA1dWlwUEJiUFhzUFI0cjNNbjdIY0owT1lJNjNHTHppbXBvUEROREdXNmhuSVNOcDJVOHNGL3ZENTcxZzVmejBOelhYZHgvZWYrSUw5eDdmM2U1M0RhY2VFaWRlM1BBM0FqV3Z1N2Y2bFRFMURKUUJwaWIyL1hOUTJWSEs0Y0hldjQxRVJzYjNhaVlqMFQwbW4rRlRPSk9NZkV6ZFEzZ3dkVGdnZllhK2t4UXpYWmNGYkY5Y0IzM1JLU2FlSWpDOXBVY2FmZFQ1ZVQzaVhiMjhIZUhydFFpL09iZk1sdDl0TlZWMFptU2tqNmNjeU9KME9IRTQ3WDd2dU93T2VXMTU5bWwzNUgrTyttSkpOUzg5aFdub09BQ1o2SjM3ckZ0L0UwMi8raEpNbGg3dDd0cmJ1MzBSbGJTbmZ2dXNmZXAzZjFXTWFGUkVEUUtlOUE4Q3JwMjF4em1yKys5UGY4UEdYYjFMZlZNUGRzOWYxdXM5d1JGcGdhaElrSjROMUhNNGRIcTdodHUzWTZFbGN2ZlJXMWkyK2lUZTJQTk45ZkQxUVBENEFBQ0FBU1VSQlZPT3F1OW00Nm03T1ZKd2dLejJuVnlHcHZvYlhkaWs1VjBoVVJBeHgwWk42ZlhiMlhDRVY1M3ZQTWM1TW5hR2tVMlFJbEhTS1Qxbk1NRFVXU3BxTS9hSjZXT0NET2dwM3pQUWtuZmsxeHYyemhsZU5YMFFrS0xSMXRCQVJGdVhWMjNhKy9oekhUdThqTm1yU1plZS9EVmR0UXhVZG5XMWtwTTd3MlQzblhLWTRUQmZYeFNxbGc1VVlsOEpWVjl6Q081OC94ME0zLzREQzBueDJIUHFBcjF6N0o2UWs5QjRTVzMyaGdvaXdxTzRsTWp4SnB5ZHhuek50Q1lseHFldzUraGtMWnE0WTh2SWRNbmhYTHJtNXorTXRiVTI4dnVWcDVrNi93bXY1bXN0eE9CMmNMRGtFbUdqdmJPdTFGTSt5ZVZlemNkWGRJdzFaSk9ncDZSU2Ztem1wUjlKNXdUZEo1K1JvdUNJVkRsUWIrLzk5RXY1cStjanZLeUlTcUE2YzJFRiswWmZNeUpoSFZFUXN0UTFWRkp6ZUI4RHRWMzJqT3htMU8reDgvT1dickZ0OEkzSFJJNnZVZHFqUTZML0tuakozWk1HUGdTdVgzRXgxWFRuUHZmdHZ1Tnd1Ymw1N1AvTm45UDBQeTltS0UyU2tlbnB2dTVhakNldVJkSGJhMnJHRUdGK3JySlpRM0c3M3VLMFFIS2lpSTJPNTg1cEhlR1BMTThSSEozb05uKzdQNGNMZHRIZTJZYldFOHRIdU43anptbStPUWFRaXdXZjQ1ZVZFK2pGckZPWjFBbnhsbG1mN2t4Sm9zdm51M2lJaWdXWnEya3dpd3FJNFhQUWxXL2U5eStueUF1Wk1XOEszN3Z3N3NqTThTV0Y3Und0bnpwM2cyWGQrUnZuNU04TitYbHRIS3dlT2Y4SGs1Q3lmRkFQeUZYY2ZzeUR0RGh1NzhqL21UT1ZKUWtQRE1abE1IQzdjemNtemgzRzV2SHRObTFvdWNMTGtzTmV5R2MxdHhuRGJyb0pKTFcxTnZQRGVrelMyWG1EcDNLczRjR0lINzMzeE1tNTNJTXpBbkZqbVRGdk05U3UvU21KY3F0ZHhsOHZWYTZoMWUyY2JuKy83SXhtcDJUeHc0NTl4cEhnUGY5ejJBaDBqcko0c0lyMnBwMU44YnJTU3psV1RJVGtDYXRyQjdvSVBUc085YzN4M2Z4R1JRREkxYlNhUDNQN0RBYytMalo3RW83Zi9EYTk4OUYrOCtONHZ1WGZqZDVtUk1XL0l6OXUwL1VVNjdSMnNXM3pUY01MdGs5dnQ1cDkvOTcwQno3czBVV3pyYUNXLzZFdkF6Zm42YzJSUG1ZdmRZZWZNdVJNVWxoem14TmxEMk93ZHJKeS9nWFdMYjZLMm9ZcFA5NzdONjF1ZUppb2loaGtadVdTa1pETXYrd28rMlBVYTRXR1JURTJieVJjSFA4QVNZdVhBaVMrSWowa2tJaXlTTXhVbmVHZmI4N2hjVGg2KzlhOUlUWmhDYk5Ra1B0LzNSODdWbG5ERDZudTY1NWZLMkZpOThIck9uaXRrWDhFMnJKWlEyanBhT1Zkemx2UWtUMEVJdThQT0cxdWVwcTJqaFhzM1BrRm1halozYi9nMjcyNTdnWk1saDVtVk9SK255OEg1K2dvT250aHB6QkUxbWNEdHh1bHk0blE2TUpsTVhrdnJpRWovbEhTS3ovVmNSN09rQ1J3dVk2N25TSm1BdTNMZzE0ZU4vWGVLNEd1empkTHJJaUl5ZkJIaFVUeDAwL2Q1ZWZOL1VGUjZaTWhKcDhQcHdHd3lzM0RXcWtITndSd3NrOG5FUGRkL2Q4RHpTcXVLMlhIb2crNTlxOFhhWGZrMklTNkZSYk5XVTExWHh1c2ZQMFZ5ZkRvcmNxOWxVYzdxN3VIRVUxS204WTFiLzVMSzJsTHlpL1pRWEhhVWl2Tm5TRXVheXNtU3c5eTEvbEdpSW1MNDhzZ1duQzRuMFpGeDNIcmxRK3pPLytSaWRkd3N2cnIrTVNiRkdrdXRYTG5rSnVKakV2bGcxMnU4OHNHditONjkvOWk5UEllTWpRdk5OV3plK1NvQVpwT1p0S1JNVnN4ZjMvMTVXZlVwU2lxTFdMLzhUakl2RHAyZU8zMEprNU9uY2ZEa0RrNlZIU004TkpMU3FpSk9WeHp2OHhrNVdRdVZkSW9Na3NtdHNSOHlDcjZ4R2M0WkZlYjUxUWFZbStpYis3YmE0ZTQvR2oyZEFEOWVBMWRtK09iZUlpTGp6ZU9QUDg2UEhudG00Qk45eEdidnhHb0pIZFpjUkxmYmpjTnB4Mm9KSFlYSWZLTzVyWkdZeUxoQm5ldDBPUWt4aDFCVWVwUlpVK2YzZWM2RnBsb09GZTdpcWl0dUljVGN1MVI3UzFzVDUycEx1cGRyR2FxZi91WnhubmppQ1pLU2traE9Uc1lhUU9Wcng3cHQ5K1hZcVgza3psZzI4SWtZN2R2dGR1Tnl1ekNaVEpndzlhcVFPeFNCL0c1RitxSTVuVElxUm11SWJaUVZOdmFZS3ZST2tlL3VMU0lTN0VLdFljTXVmbU15bWNaMXdna01PdUVFdXBQSS9oSk9nRW14U1Z5NzdQWStFMDR3Q3RzTU4rR1UwVGZZaEJPTTltMDJtN0dFV0FneGg0d280UlFKUnZwL2pJeUswVW82d1JoaTIrVndqYWRTcm9pSWlJaUlqRDlLT21WVWpHYlNtUlVMaTNvc3cvTGZKMzE3ZnhHUjhTSTdhOWJBSjBuQXlralBBZ2pJcFZlQ3ZXMEg4cnNWNll1U1Roa1ZQWXNKbldrMGlnbjUwcDJYTEovU2F2ZnQvVVZFeG9QMnpqYXE2c3I5SFliNFFXVnRhVUF2M1JITWJUdlEzNjFJWDVSMHlxaUl0a0tLc1h3WlRyZVJlUHJTMmluRzhpbGdGQlY2NzVSdjd5OGlNaDVrVEpsQ2RWMlp2OE1RUDZpcUt5TXhNUUdUeVVSSVNFakE5WWdGYzlzTzlIY3IwaGNsblRKcWVnNnhQVm52MjN1YlRYRDdUTS8rTzBYZ1VoMW1FUWt3eTFjdTQwejFNWCtISVg1d3F1SUlNMlptWXphYnNWcXRBWmVZQkhQYkR2UjNLOUlYSloweWFub09zVDFlNS92NzN6SURyQmRiY0UwNzdEcm4rMmVJaVBqVGdnVUxpSXl6c3VmWVovNE9SY2JRcnZ3dG1NSWNaR1ptWXJGWUNBME5EYmhxcVo2Mi9hbS9ReGxUdS9JL0R2aDNLOUlYdFhJWk5UM1g1aHlOcERNMkZOWlA5ZXovb2REM3p4QVI4YmNISHJ5ZmlndEY3RGtTWEYvT2c5WHUvQzFVMUJleWR0MGFMQllMMGRIUkFidUdvOUcyaTRPbWJSdnZ0aWdvM3EzSXBVeHV0MXVERW1WVWREcmgxcmVncTRIOThTdkdPcHUrVk53QWozL3MyZi90alVaMVd4R1JRT0Z5dVdodmIrZWxGMytQbzgzRTlQUjVwQ1Zta3A0MGRlQ0xaVUtvckMybHFxNk1VeFZITVljNVdMTnVOU0VoSWNURXhKQ2Fta3BFUkVSQTlvWUZROXYydk5zam1NS2NyQTJTZHl0eUtTV2RNcXErOVNHY3ZiaU81cjllRFV0VGZmK003MzhHeDJxTjdadXo0UzhIdjlhemlNaUU0SEE0YUc1dUppOHZqeE1GSjZtcHFTRXNOSkx5eXJQK0RrMUdLQ045R2gyMk5wS1NFc21lTWIxNzJHVkVSQVJKU1VsRVIwZGpzVmo4SGVhb2NUZ2N0TFMwc0hmdjNvQnIyOEgrYmtWNlV0SXBvK3JKUFBqZ2pMSDk4SHo0K2p6ZlAyTnJHZnpUYm1QYllvYlhiNE80TU44L1IwVEVueHdPQngwZEhUUTJOdExTMG9MRDRjRGxjcUYveGdPRHlXVENiRFozRDd1TWk0c2pQRHc4S0pLU1FHL2J3Znh1UmJxb3RjdW9tcFBvU1RwUGpNSzhUb0FyTXlBMUVxcmJqUFZBWHpzQjMxazBPczhTRWZFWGk4VkNaR1Frb2FHaHhNZkhZN1Bac052dE9KM09nUGx5SHF5NmxzNndXcTJFaG9aaXRWcXhXQ3hCTSt3eWtOdDJzTDlia1M1S09tVlV6ZXRSVE9obzdlZzhJOFFFOTgrRi85aHY3UCt4R0I2Y1o2d1ZLaUlTU0xxV1dMQllMSVNIaCtOMnV5ZjhsM0l4bUV5bVhuK0NTU0MzN1dCL3R5S2dwRk5HV1ZZc2hJYUF6UW10ZGpqWEFwT2pmZitjRzZiRFM4ZWdyc040MXBzbjRaSDV2bitPaUlpLzZVdXJCQ3ExYlpIQXBiNTlHVlZtMCtndm5RTEdlcDMzelBIc3YxVUk3WTdSZVphSWlJaUlpQXlla2s0WmRYTVRQTnZINjBmdk9iZk84QlFRNm5EQTIxcTNVMFJFUkVURTc1UjB5cWdiaTU1T2dMQVF1RHZIcy8vR1NXT3RVQkVSRVJFUjhSOGxuVExxY3BNODI4VVhqQXF6bytXT1daNENRcTEyZUxkNDlKNGxJaUlpSWlJRFU5SXBveTQrREZJaWpXMm5Hd292ak42eklpM3dsVm1lL1ZlUGczMFVrMXdSRVJFUkViazhKWjB5SnNacWlDM0FYVGtRY2JFdWM1TU5OcDhlM2VlSmlJaUlpRWovbEhUS21QQXFKalRLU1dkTUtOdyswN1AvK3dLamgxVkVSRVJFUk1hZWtrNFpFM1BHc0tjVDRHdXp3WEt4ZGRkM3dNZG5SLytaSWlJaUlpTFNtNUpPR1JOekVxQnJ1ZWZxTm1qb0hOM254WWNaUzZoMGVla1l1TlRiS1NJaUlpSXk1cFIweXBpd21HSG1KTTkrd1JqMGR0NC9COHdYTTkzemJmQlo2ZWcvVTBSRVJFUkV2Q25wbERFemxzV0VBQklqNElacG52Mlhqb0U2TzBWRVJFUkV4cGFTVGhrelk1MTBBanc0enpPc3Q2SUZQaXNabStlS2lJaUlpSWhCU2FlTW1aNFZiQXZxeG1hT1pWb1VyTS95N1A4bUh4eGF0MU5FUkVSRVpNd282WlF4a3hFRFVWWmoyK2FFa3FheGVlNGo4ejF6TzJ2YjRROUZZL05jRVJFUkVSRlIwaWxqYko0Zmh0aW1SY0Z0UFNyWnZsd0FyZmF4ZWJhSWlJaUlTTEJUMGlsanloL3pPZ0VlbmcvaEljWjJxeDErWHpCMnp4WVJFUkVSQ1daS09tVk0rU3ZwakEyRkIrWjU5dDhxaEpyMnNYdStpSWlJaUVpd1V0SXBZNnJuOE5xU0p1aDBqdDJ6Nzg0eGxsRUJjTHJoZC9sajkyd1JFUkVSa1dDbHBGUEdWSlFWTXFLTmJUZHd0SGJzbmgwYVloUVY2dkpKQ1p4cEhMdm5pNGlJaUlnRUl5V2RNdVp5a3p6Ymg4K1A3Yk0zVG9OcHNjYTJHM2ptME5nK1gwUkVSRVFrMkNqcGxERzNNTVd6ZmFSbWJKOXROc0YzRm52MjkxZkRnZXF4alVGRVJFUkVKSmdvNlpReHR6RFpzMzJzemxpemN5d3RUNE5GUFJMZnA5WGJLU0lpSWlJeWFwUjB5cGhMajRMRWNHUGI1WWJqOVdNZncvZVdlTGJQTkJyek8wVkVSRVJFeFBlVWRJcGY5T3hwekIvamVaMEEwK05nUTVabi85bDhjTGpHUGc0UkVSRVJrVUNucEZQOG91Y1EyL3d4bnRmWjViR0ZFR0l5dG12YjRROUYvb2xEUkVSRVJDU1FLZWtVdjFqUUkrazhXbXVzbXpuV2tpTGdxem1lL1pjTG9OVSs5bkdJaUlpSWlBUXlKWjNpRjFteEVCdHFiTnRkY05JUDh6b0JIcHdIa1JaanU5VU92ejNpbnpoRVJFUkVSQUtWa2s3eG01N3pPc2Q2dmM0dVVWYjRScTVuLzkxaS95WEFJaUlpSWlLQlNFbW4rTTE0bU5jSmNPY3N5SWp4N1A4aXo2aXFLeUlpSWlJaUk2ZWtVL3htNFNYek92MlY2Rm5NOE1QbG52MHpqZkIyb1g5aUVSRVJFUkVKTkVvNnhXK214MEhFeGZtVTdRNG91dUMvV0hLVDRLYnBudjNmSFlYemJmNkxSMFJFUkVRa1VDanBGTDh4bTJCUmo5N09JMzRjWWd2d25jV2U0a1kySi96N1B2L0dJeUlpSWlJU0NKUjBpbDh0N0ZsTXlNOUpaN1FWdnJ2RXM1OVhCVHNxL0JlUGlJaUlpRWdnVU5JcGZ0VnpYdWNoUDFXdzdlbjZMTytxdXY5blA3UTUvQmVQaUlpSWlNaEVwNlJUL0NwbkVsZ3Z0c0oyQjV4dTlHODhBSCs5M0JQVGhRNTQvcWgvNHhFUkVSRVJtY2lVZElwZm1VMlhMSjB5RG5vNzA2UGdnWG1lL1hlS2pJcTJJaUlpSWlJeWRFbzZ4ZS9HeTNxZFBkMC94N04ycDhzTlA5OExXcnBUUkVSRVJHVG9sSFNLMzQyM2VaM1FlKzNPd2d0R2o2ZUlpSWlJaUF5TmtrN3h1M2xKbmptVVRUWW9iZlp2UEYxeWsrQ0dhWjc5M3gyQitnNy94U01pSWlJaU1oRXA2UlMvQ3pIQjNFVFAvbmlZMTlubHUwczhhM2UyTytCZjkvZzNIaEVSRVJHUmlVWkpwNHdMNDNGZUp4aHJkejYrMkxPL3Z4citXT3kvZUVSRVJFUkVKaG9sblRJdTlFdzZENCtqbms2QWpkTmdaYnBuLzVsRFVEWk9oZ0NMaUlpSWlJeDNKcmZicmFLYzRuYzJKOXo2dGxFcEZ1Q2xXNHlsUzhhTFpodjh5WWZHdXAwQTArUGdtWTNHMEdBUmtiR1NuNTlQWHQ0QnlzcktDQStQNHV6WlFuK0hGSEN5c21iUjJkbEdabVlHeTVjdlpmNzgrWmhNSmt3bS9ZVXZJakpjU2pwbDNQakJaM0MwMXRqK3kyVndjN1ovNDdsVWZnMzg1ZWVlL2Z2bXdMY1craThlRVFrdXp6Ly9FazFOTHBLVGMwaE16Q1F4TWNQZklRV3N1cnB5NnVyS3FLb3FJQzdPeWtNUDNZZkZZc0ZzMWdBeEVaSGgwTitlTW00c1RmTnM3NnZ5WHh6OVdaZ005ODd4N0w5MkFncnEvQmVQaUFTUFgvM3FXVUpDTWxtNzltRnljbFlyNFJ4bGlZa1o1T1NzNXFxckhzVnNuc0pUVHoxSGUzczdUcWZUMzZHSmlFeElTanBsM0ZpVzZ0bmVYdzNqc1F2K1R4YkF6SGpQL2ovdWdsYTcvK0lSa2NEMy9QTXZFUmMzazNuenJ2RjNLRUZwd1lJTlRKbzBreGRmZklXV2xoWWxuaUlpdzZDa1U4YU5PWWtRWlRXMlcrMXdzdDYvOGZRbHhBUS9YZ3ZoSWNaK1RUdjg1MzcveGlRaWdTcy9QNS9HUmhlNXVVbzQvV24rL0EyMHRrSmVYaDZkbloyNFhDNS9oeVFpTXFFbzZaUnh3d1JjMGFPM00yOGNEckVGbzhEUm55MzE3SDlhQ3R2Sy9CZVBpQVN1dlhzUGtKS1M0Kzh3QkpnOGVSNUhqNTZncWFsSnZaMGlJa09rcEZQR2xhVTloOWlPMDZRVDRJWnBjR1dQS1ZWUDVrRmRoLy9pRVpIQVZGNWVSbUppcHIvREVDQXhNWk9hbWhxYW01dHhPQnlvRHFPSXlPQXA2WlJ4WlVXUDlUQUw2cURENGI5WUJ2TERGWkFjWVd5M09lQi83eDZmODFCRlpPSUtDNHRVMGFCeElpbHBLcUdoNGRqdGRtdzJtNUpPRVpFaFVOSXA0MHBLSkV5Sk5yWmRicU9nMEhnVmFZRWZyVEdHQllPeHBNcWJKLzBha29nRW1KS1NJbitISUQxVVZwYmdkRHF4Mld5YTF5a2lNZ1JLT21YYzZibDB5bmhPT2dIbUpzSTNjajM3LysvdytDeUFKQ0xCcDdoNEw0Y1BmK1R6KzdhMDFQUHV1eitucmEzSjYvaWVQVytUbi85SnY5YzVIRGJzOXM1aC9YRzVQSE1vT3pwYTZlaG84ZnJUMmRubTlheVRKM2Z4L3Z2Lzd0c2YvQ0szMjYzaHRTSWlRMlR4ZHdBaWwxcWFDdThXRzl2amNiM09TejA0RC9aVXdvbUx5ZWIvM0FILzd3YUlEL052WENJUzNGd3VKM2w1NzVDVU5KVXBVK1lDc0hYcjg1dzVjMkRBYTIrNzdZY2tKV1hTMGxKUFRjMVpyODlhV3h1b3JqN0YyYk1IaVlpSTZUNSs3dHdKSWlKaWlJbEo4RHJmYWcwbkkyTWVyNzMyOTdTM053L3JaMW05K2w3bXo3OFdnRGZlK0JHZG5hMWVuOGZGcFhMUFBmK3JSNHdYcUtrcEdkYXpSRVRFOTVSMHlyaXpOQlhNSm1ONDdia1dPTjltRExzZHI4d20rTWxhK1BaSDBHU0QrZzc0K3kvZy8xN243OGhFSkpqbDVLeW12THlBeno3N0xYZmQ5UTlFUmNXVGs3T0d5Wk5uRDNodGRMU1JPTmJWbGJOLy95YXZ6N3A2SFk4ZS9SU3pPYVQ3ZUV0TFBjM050YlMwZUEvM2lJMU5KaU5qSGdDTEZ0M0F6SmtyKzN4bWUzc1RqWTNWcEtYTjhqcSthZFBQZTUyN1lNRjF6Sm16RG9DUFAzNmFtSmlrWHVlWXphTTNtRXU5bkNJaVE2T2tVOGFkY0F2TVM0U2p0Y2IrM2txNGRZWi9ZeHBJVWdUODgxWHdGNStCM1dVTXNmMm4zZkFQcS8wZG1ZZ0VzM1hySHVUdHQvK1JreWQzY3NVVnR6QjU4dENXWDhuS1draFcxa0t2WTAxTk5iejMzcFBjZlBOZkVCMDlxZnY0MXEzUEV4MmR3TEpsdC9kN3Y0aUlXQklTSnZmNVdYRnhCWHYydk1VamoveW4xM0dUcVhmeUdCNGVUWHg4R3MzTmRUUTJWblBGRmJkNGZlNTJ1N3dTWWhFUjhTOGxuVEl1TFUzekpKMTVWZU0vNlFTWWt3Qi9zOUpJTmdHMmxzR3NTWER2SFAvR0pTTEJLelEwbk50di94c2lJMk9IZlk5MzN2a1pGeTVVOWpyKzVwcy83dlA4STBlODUzWGVlT1AzU0U4Zm5iVkdUNTNLdzJvTlk5cTB4VjdIamQ1WVU5OFhpWWpJbUZQU0tlUFNzbFI0NGFpeHZiL0tXSXBrSW54OXVDWVRpaTdBNnllTS9XZnpZWHFjOTFJd0lpSmpxU3ZoUEg3OEN6bzZCaituTWlkbkRWRlI4VGdjTm1iTVdNN3MyV3VIOUZ5YnJaMFBQL3dWVHFmVDYvaHJyLzBESFIwdHZjNTN1Wnc0blhhZWYvNEgzY2V1dWVhUnl6NmpzSEEzTTJhc3dHSUo3Zlhzam81bUhBNDdGb3QxU0hHTGlJanZLZW1VY1dsT0lrUlpvZFVPSFU0b3FJWGMzbE4yeHFWdkxZVFREVVlQclJ2NDZXNTQrbnJJakJud1VoRVJuL2ppaTk5VFhMeW5lLzhiMy9nbFpXVkhhV282RHhnSlhtUGplY0xDb3ZydEJaMDZkU0ZSVWZFQVJFWEZrNXc4allhR3dWVjNpNGlJd1dUcSsxZUZWMS85TUU2bjl5TE1wMC92NCtUSm5ZU0VXTGp1dXU5MEg3L2NHcVUxTlNVME5sYXphdFhYZW4zVzN0Nk0yKzNtd29WekpDZG5EU3BtRVJFWlBVbzZaVnd5QVZla3doZmx4djYrNm9tVGRKb3cxdS84N2hZb2I0WU9CL3pkZG5obW81RklpNGlNdHRtejE1Q2Vua05WVlJISGoyL0g3WGF6Y2VOM3V6OHZLTmpHenAydnNuSGpFNlNsWFg3K3dwVlhmcDJJaUZnNk9scDQ2NjJmWXJXR1gzYStwTTNXeHFKRk43SjA2YTNjZE5QM1NVcWE2dlY1ZXJwM29hRDYrZ3FLaS9jeVpjcGNxcXRQa1pFeGQxQS80NlJKazBsSW1NTEJnKytUbVpucmxlUTJOQmpEZ2F1cWlwVjBpb2lNQTBvNlpkeGEyaVBwM0Y4RkQrZGUvdnp4Sk1JQ1A3c0tudGdDelRhb2JJV2Y3SVIvdmRxb2Rpc2lNcHBTVXFhVGtqSWRsOHZCOGVQYnZUNXpPaDBjT3ZRaFdWbUxTRXViZ2R2dFpzZU8zNU9lbnNQTW1TdDYzU3MxTlJ1Z2UxM09HMjU0NHJKek5OOSsrNThBTUp0REJrd2dHeHZQODhFSC84bjA2VXZJekZ4QWRmV3BRZitNRm91VnRXc2ZZTk9tbjNQcTFENW16bHdPUUdkbkd3ME5WY1RFSkZGUlVjQ0NCUnNHZlU4UkVSa2RvMWRQWEdTRWVzNkRMS2d6ZWd3bmt2UW8rT2s2VDVKNThEdzhkY2kvTVltSUhEKytuYmEyUmxhcytBb0FKcE1KbDh2SmpoMnY5RnJ1cEMvVjFXY29LenZXN3grYnJXTlFjZFRXbHZMKys3OGtJV0VLVjEzMWpXSDlMR2xwTTBoTXpQUWFTbHhXWmhRRVdMWHFhNVNYSHgvMjJxQWlJdUk3NnVtVWNTc2xFcVpFUThYRmVoTjVWWEJsLzlON3hxVUZTZkRuVjhCLzdEZjIzeW1DbkVtd2NacC80eElSMzZscWhiZUw0TlFGT0Z6anUvdWFUWkR0dTlzQjBOSFJ3b0VENzdGZ3dRYmk0OU82ajY5YTlUWEt5bzZ5ZGV2ejNITExYL1E3SHhQZ3hJa3ZDQTBONy9menRyYUdBZU00ZVhJWE8zZSt3cFFwODlpdzRURkNRb2IvZFNRMU5adUtpdU5lOGFXa1RDY3JheUhoNGRFVUZHeGw2ZExiaG4xL0VSRVpPU1dkTXE0dFRZT0tZbU43Zi9YRVN6ckJXTzdsZENPOGUvSG5lRElQMHFPTmhGUkVKcmFQenNKVEI0M3RHZkh3ZFI5T0F6QUJ1ejcxM2YxY0xoZmJ0NzlFU0lpVkJRdXVvNlhsQWpaYkc1MmR4cC8wOU5tY1ByMlBFeWUrWU83L3o5NTloMlY5My9zZmY5NlRtNDBNRlJGeElPNnRjUnRYaHRscDBpUnQwcVE1VFU1ejJwNjJwLzIxcDIxTzI5TjVUazkzY3pxUzlHUTJhWnBtTlVPVHVQZkFpUXNFb29pSXlKVE5QWDkvZkJVa2dBS0NYKzZiMStPNjdpdjNkOTd2MnlEZXIvdXp4aTFxYzczTEZjbHR0MzJUQVFPR1hESjBWbFFVNFhSR3RIdXN2cjZLVmF0K3g2bFRSNWd5NVFabXpicWpPZUQ2L2Q1MjErUzhsRUFnUUUxTk9ZRkFBSURUcDQ5UlhKekxzbVdQWXJGWUdELytXckt5VmpOdTNMVlh0R3lNaUloY0dZVk82ZE5tRG00SmE3dmFMaE1YTkw0MERRcXJqUzYydmdCOGJ3czhlYjNSbWlzaXdlbURFL0R6WFRBNXllaEtIOVVMRTRWdDY4RjdaV2R2cHFEZ0FBQXZ2ZlR2clk2RmhVWGdkRVlRRVJITHpwMXZ0SnE1RmlBdmJ4Y2JOanpicGRjYk9IQWt0OTMyalZiN2JEWUhUVTMxM0hMTDEwaE96cUNxcWdTYnpZN1A1eVVuWnl0UlVmR2R1bmREUXpYUFAvOXZCQUlCUEo1R3BrKy9HYS9YdzdadGZ5VWhZU2dqUmt3SFlPTEVaUnc2dEphdFcxL211dXNlNjFMOUlpTFNjeFE2cFUrYlB0RG9ZdVlQd05sNk9GVUxRNlBNcnFycnJCYjR6L253MklmR3BFSTFidmpHQnZqdE1vZ0xNN3M2RWVtcU0zVkdDK2ZrSlBqVkVyT3I2ZGpGNjJHT0dER2RzcktUREJ3NGdxaW9CQ0lpWW9tSWlDRXNMTEs1dGJHNnVwUjMzLzBsTlRYbHJVTG5oWmJFKys3N2FhZGVkOSsrbFpTWEY3YlpIeFlXeVIxM2ZLdDVlKy9lZDhuUHp3U01RTHAwNmVjNmRmL3c4QmhtenJ3ZHQ3dUJwS1EwVWxMR3NXSERzMVJYbDNMTExmK3YrZjA0blM1bXo3NkxUWnRlSkRQekxXYk51cU5UOXhjUmtaNmwwQ2w5bXNzTzR4UGdVSm14dmVjTURFMDN0NmJ1aW5UQVR4Y1pTNmswZW8yeHFsOWJCNzlaQmpIT3kxOHZJbjNINjhlTS8vNXdnYmwxWEVwMjloWjI3WG9UaThYSzVzMS9ZZUhDQjFpMDZET1h2Q1ltSm9sNzcvMXhoMk1zbzZJR2RPcTFIWTdPZlpzMmQrNDlUSjI2QW9EbzZJUk9Yd2N3WWNKaWdQT3o3NzVNWHQ0dUZpMzZEQU1IdGg0MFAyYk1mTTZjeVdQLy92ZHBiS3hqN3R4N3NOdTFmcFdJeU5XazBDbDkzb3pCTGFGejl4bTRQVWhESjBCcU5QeDBJWHg3RXpUNTRHUU5mSDA5L0hLSmdxZElNTW12TXNadzlrYVgycDV3Nk5BNnRtOS9sWEhqRnBHUk1aZFZxMzdIcTY5K2w1RWpaeElUazRUZDdzUm1zMk8xMnJCWWJGaXROZ0lCSDE2dnUva3hhTkNvVm10c0JnS0I1dVZRTHFldXJvcm82TFlEMTNmdGVvUGR1Ly9ScGZmaTlibzdQT1oyTjdKbXpaTVVGUjNsbW12dVpNeVkrZTJldDJEQi9YaTlickt6TnhNZUhzM01tYmQxcVFZUkVia3lDcDNTNTgxT2h1ZU5HZkRaV3dJZVB6aUNlTEdmeVVuR0dwNy92dEY0TDhmUEdjSHpOMHVOMWxBUjZmdXlTbnQyMHFDZUZoMmRTSHI2YkJZcytEUUFkOS85ZlE0ZVhNUHAwOW5rNXU3QTcvY1JDUGp4Ky8xQTRQeFZGaXdXeS9tdXFSYnV2UE03cmU1cHNWaVlOZXZPVHIxK2R2WVc2dW9xMit6UHlKakg4T0ZUdS9SZTFxNTl1c05qRGtjWTBkRUpMRm55dWVaMU90dGpzOWxadXZRUlVsTEdrWkV4dDB1dkx5SWlWODRTdURCUVE2UVB1L2R0S0QrLzlOdFBGaHBCTk5qdExZSHZiQWF2MzlnZVBjQVlHeGF1cjRKRStyemxyeHFoODZGZURwNlBQZllZano3NnAyNWQ2L2Y3c1ZyN3pqZDBmci8vb2xBYm5KNSsrakcrOElVdmtKaVlTRkpTRWc2SHZpa1VFZW1NdnZPdmtjZ2x6RXRwZWI2dHlMdzZldEwwUWZDRCtXQS8vN2N3dHhLK3VSRWFmZWJXSlNLaG9TOEZUakRxQ2ViQUtTSWkzZGUzL2tVUzZjREZvWFB6cVpiT1lNRnVkcklSUEszblA0Y2RMVGZHZTdvVlBFVkVSRVFrUkNoMFNsQ1lPaERDYk1iemFqZGtsNXRiVDArYW5RemZuOWNTUEErV3duOXNNY1o3aW9pSWlJZ0VPNFZPQ1FvT2ErdHhuTnRPbTFkTGI1aWZBdCtaMHhJODk1YkE5N2NxZUlyMGQybHBvODB1UVM2U25Kd0dvRzdDSWlKZHBOQXBRU01VeDNWZWJIR3FFVHd2ZkpUWlZXd0VUMStvOUNVV2tTNXJhcXFudlB5VTJXVUlVRloyRXJlN3dld3lSRVNDa2tLbkJJMjVRMXBhQWd1cW9iak8zSHA2dytKVStPYnNsdTFkeGZERGJlQlg4QlRwbDFKU1VpZ3ZMelM3REFIS3l3dEpTSWpIWXJGZ3M5blUyaWtpMGdVS25SSTBJaDB3NmFLMXhyZUU2SmYvMTZYQnY4MXMyZDVhWkN5dDB1QTFyeVlSTWNmczJUTXBLVGxzZGhrQ0ZCVWRKRDE5SkZhckZZZkRvZEFwSXRJRkNwMFNWRUs5aSswRk40K0VMMDFyMmQ1OUJyNjBCc3JVczB1a1g1azBhUkt4c1E0T0gxNW5kaW45V2xiV2FzTEN2S1NtcG1LMzIzRTZuWDF1U1JvUmtiNU12ekVscUZ3Y09nK1d3YmttODJycGJYZU1oc2ZuZ08yaUxzV1BmUWpIS3MydFMwU3VydnZ2L3hTVmxia2NQTGpXN0ZMNnBheXMxVlJVSEdQQmdublk3WGFpb3FKd09CeG1seVVpRWxRVU9pV29KRWZDOEppVzdSM0Y1dFZ5TlN3WkJyOVlBbEhuUDk5VU5jRlgxc0tPRUp1OVYwVGFaN0ZZc052dFBQTElBelEwNUxOaHc5UGs1R3lsck95azJhV0Z0TEt5aytUa2JHWGR1aWVwcVRuR2tpVnpzZGxzUkVaR0VoY1hoOTF1Vi9kYUVaRXVzQVFDQVUxUklrSGxtWVB3OGxIaitmd1UrTUY4Yyt1NUdvcnI0TnNiNFZSdHk3NUhKc045WTgyclNhUS9XLzRxZkdZQ1BEVGg2cnllMSt1bHBxYUd6TXhNamh6Sm9iUzBGS2N6Z3VMaUUxZW5nSDRrT1hrNGJuYzlpWWtKakJvMW9ybExiWGg0T0ltSmlVUkZSV0czMjgwdVUwUWt6YTNXZWdBQUlBQkpSRUZVcUNoMFN0QTVXZzcvZXI2WFdaZ04zcnJUV01jejFOVjU0UEhOY0tpc1pkOTFhZkQxV1dEdkIrOWZwQys1MnFFVGpPRFoyTmpJdVhQbnFLMnR4ZXYxNHZmNzBUL2p2Y05pc1dDMVdwdTcxTWJHeHVKeXVSUTRSVVM2UWI4NUplaU1TNEFZSjFTN29jbG5UTEl6ZDRqWlZmVytTQWY4WWpIOE1oTldGeGo3VmhjWXJhQS9XV2djRjVIUVpiZmJpWWlJd09sMEVoY1hoOXZ0eHVQeDRQUDVGRHg3MklWbFVSd09CMDZuRTRmRGdkMXUxK1JCSWlMZHBOQXBRV25CVUZqNWtmRjhXMUgvQ0oxZ3RHaisrMnhJaTRVL1p4bjdEcFhCRjFmRGYxMXJqSGtWa2RCMVlia091OTJPeStVaUVBZ29jUFlTaThYUzVpRWlJdDJqMENsQmFWNUtTK2pjV2dSZm13WDk2ZVBBZldNaEpRcCt1Z004Zm1PczU3OThDUCsxeUdnSkZwSFFwUUFrSWlMQlJ2MUVKQ2pOR0dTTTV3U2ptKzJSc2t1Zkg0b1dEb1hmTG9PNE1HTzcxZ05mWFFldlpJUGFQVVJFUkVTa3IxRG9sS0Rrc01MTXdTM2IyL3JwRWlJWkErQlAxMFBhK1dWa2ZBR2oyKzNYMWtORm83bTFpWWlJaUlpQXV0ZEtFSnVYWW5TdEJlTy9qMDQydHg2ekpJYkQveTZISDJ3ekpsVUNPRmdLRDYrQ2I4M3VQK05kcjFSVkZaU1ZCV2hvTUxvdk5qV1pYWkZjek9rTUVBaEFSRVNBaElRQXNiRWFaeWNpSWhJczFOSXBRV3RPY3N2elV6WEdMSzc5VmJnZGZyclFXTHZUZHY0emVKMEh2cnNGZnI0TEduM20xdGZYNWVmRGlSTUJ6cDJ6NEhZcmNQWkZicmNGajhmQ3VYTldUcHl3a0pmbncrUHg0UGY3elM1TlJFUkVMa09oVTRKV2JCaE1UR3paM2xSb1hpMTlnZFZpVEREMHArdGhXSFRML2c5T3dLUHZRMTZWZWJYMVpZY1BHNjJjUHA5YXpJS0YzMitscHNiTzBhUFEwTkNBejZkdlZVUkVSUG95aFU0SmFvdUd0anpmZE1xOE92cVNFYkh3NUExdzUraVdmY1YxOElYVjhKY2o0TmNzUTgzeTg2R3hVWDhnd2NtQzErc2dQejlBYlcydGdxZUlpRWdmcHRBcFFXM0pzSmJuT1JWd3R0NjhXdm9TaHhXK09BMys1MW9ZNERMMitRUHczQ0ZqaHR1eUJuUHI2d3NxS3FDNk9rRC9XbXduMUZqd2VGd1VGemZRMU5Ta3JyWWlJaUo5bEVLbkJMVUJMcGlTMUxLOStvUjV0ZlJGMHdmQnN5dGdRVXJMdmlQbDhFK3I0RGQ3akdWVytxdnljdkQ3RlRpRG41MzYrZ2lxcTZ2VjJpa2lJdEpIYWZaYUNYcExoc0dCVXVQNXVwTncvM2h6Nitscm9oenduL05oN1VuNDNSNWpncUY2TDd5YmI0eURmV1F5ckJqWi85cjdHaHJVeWhrcUFnRVhOVFVseE1iR1lyZmJRM3BHMjZ5c0xESXo5MUpZV0lqTEZjbUpFOGZNTGlua3BLV05wcW1wbnRUVW9jeWFOWU9KRXlkcXBtUVJrU3RrQ1FRQ0d0QWtRYTNHRFhmOW8yV3M0dE0zR09NYXBhMnlCdmpKRG1OSmxZdU5pWWV2em9EUkE4eXB5d3dIRHdad3UvVWhNalEwRVI2ZVQwcEtDdEhSMFZpdHZkK0paL21yOEprSjhOQ0VYbitwWnM4OTl5TFYxWDZTa2pKSVNFZ2xJV0hvNVMrU2Jpa3ZQMFY1ZVNGbnpod2hOdGJCQXcvY2g5MXV2eW8vV3lJaW9VaS9QU1hvUlR0aHhxQ1c3ZlVuemF1bHIwc01oMTh0Z2M5UGFiMC9wd0wrWlhYLzZuS3J3QmxLd3ZENWZMamQ3cEFkMS9uRUUzL0daa3RsL3Z5SHlNaVlxOERaeXhJU2hwS1JNWmRGaXo2SDFackNILzd3ckdaS0ZoRzVBZ3FkRWhJdW5sQkk0em92elFKOGNneThlRE5NRzlqNjJMdjU4TUM3OFBKUnJlMHB3U1VRQ09EMWVnbkZ6anZQUGZjaXNiSHBqQisvMk94UytxVkprNVl4WUVBNkw3endzbVpLRmhIcEpvVk9DUWtMaG9MdGZNTlZhUU5rVjVoYlR6Qklqb1NmTDRhZkxJU1VxSmI5dFI1NDVpQjgraDE0TlFlYTlQbEt4RFJaV1ZtY08rZG53Z1FGVGpOTm5MaU11anJJek16VVRNa2lJdDJnMENraEljSU9jNGEwYks5VEY5dE9tNTBNLzNjalBEb1p3aSthV3F6YURVOGRnQWZlZ3pkendhUFBXTkxIaFdJcjU2NWRleGs0TU1Qc01nUVlNbVE4aHc1bGE2WmtFWkZ1VU9pVWtIRnhGOXQxQlJCNkh6OTdqOTBLOTQ0MXV0eGVQN3oxc2NwRytQMCtJM3krblFkZWhVK1JxK2JVcVVJU0VsTE5Ma09BaElSVVNrdExxYW1wQ2RtdTNDSWl2VVdoVTBMRzNDSGd0Qm5QcTVyZ3dGbHo2d2xHY1dId3pXdU1sczlyVTFzdktGTGVBTC9iQy9lL0N5OGVOdjZNUmFSM2hZVkZhTktnUGlJeGNSaE9wd3VQeDRQYjdWYm9GQkhwQW9WT0NSbGhOcGlmMHJLdFdXeTdMeTBHdmpzWG5yc0pscVdCOWFMMFdkNEl6eCtHZTkrR0gyK0h3MlhtMVNrUzZnb0tjczB1NFpJcUs0czVmbnhmODNhb0I3SGk0b0tRbnlsWlJLUTNLSFJLU0xtNGkrM0d3cGExTzZWN1VxTGcyN1BoK1p0Z3hZaVd5Wm9BZkFIWVVBaGZXUWVmL3hCV0hRZTNoam4xdXBxYWNpb3FUbE5mWDkydDZ3T0JBQlVWcDN1c25vS0NyQjY3bC9TOFU2ZU84c1liUDc1a1FIcjExZTl4OE9DYWJ0Mi9vT0FBR3pjK0QwQkRRdzF2dlBGalB2cG9UN3ZuZXIxdVBKNm1iajM4L3BaZkxvMk5kVFEyMXJaNk5EWFZ0M3F0bkp4dHZQZmVyN3Yxbmk0bmxHZEtGaEhwTGZiTG55SVNQSzRaYkV5RzArQTFabUhkZFFibUpKdGRWZkJMam9Tdno0S0hKOEU3K2ZCZVBsUTB0aHpQcjRKZlpzSWY5eG10elV2VFlQcWcxaUUxMU5UV1Z1SjJOM1RxM0xDd0NNNmUvYWpENDJscFU3QmFiWmU5VDNGeExpdFgvZ2EvMzhmaXhROHpldlRzVHRkN3dZNGRmK2ZvMFUzY2ZmZC9FaE9UMk9hNDI5M1E2Z1AreGF4V08wNm5xM243MEtIMWJOLytOeVpQdm83WnMrL3FjaTNTK3p5ZUJzckxUMTN5bk1iR09yeGU5eFcvbHNQaElpNHVtYlZybjZhMDlBU3padDJKMWRyeTNmWXJyenhPUTBOTnQrNDlkKzY5VEp5NEJEQkNjbE5UWGF2anNiR0R1T2VlSHpSdjE5VlZVbHBhMEszWEVoR1JucWZRS1NIRmJvVkZRK0dEODJ0MXJpOVE2T3hKOFM1NGFBSThNQjQybjRKLzVNSEIwcGJqOVY1WVhXQThZcHl3S05Wb2ZaNmMxSHA4YUNqSXpIeVR2THhkblRwMzd0eDcyYjc5YngwZWYvREJYeEVXRm5ISmUxUlhsN0o2OVordzJleUVoVVd3ZmZ2ZlNFd2N4b0FCWGZzQm56QmhLWWNQYjJEUG5yZFpzdVNmMmh6LzhNTS9VRnpjZnBmT29VUEhzMkxGbDV1M016TG1rcDI5aWF5czFkanRZY3lZY1FzN2Ryelc2VmF6OGVPdlpmNzhUM1dwZnVtNzdIWUhTNWQranRqWWdlemJ0NUxCZzlOSlM1dlM2cHdwVTI0Z1BiMzlMMHNhR3FvNWQ2NkV3WU5IdDlyL3pqcy9iM1B1cEVuTEdUdDJBUUFmZnZoSG9xUGJmb0Z5Y2VEdGFXcmxGQkhwR29WT0NUbEwwMXBDNStZaStKclBHTzhwUGNkbWdjV3B4cU9nMmxoU1pVMEJOSHBienFsMnc3djV4aU1oSEphY0Q2Qmo0czJydXlmTm1uVUhreVpkQjBCVlZUSHIxei9EaWhWZjV2anhmUlFYNTdCMDZhUE41OGJFSkRKeTVJdzI5emgyYkJ1Wm1XOWQ5cldxcXM2d2N1VnZjYnZydWU2NmZ5RXFLcDczM3ZzVnExYjlqbHR1K1hxN0xaWVhmUFRSWG1wcnkxdnRpNGxKcEttcGpxeXMxYTMyWHdnREVSR3hUSjU4ZmZQK3BxWTY5dTFiaWMzbWFIVyswK25paGh1K3hKdHYvcFNEQjFjemZ2eTFKQ2RmZm5rUG44L0xrU01iTG51ZWRGOUZSUkgxOWRWVVZCUUJjUHAwTm1DaHZQeGttNSs1UUNEQW5qM3ZzR2ZQTzYzMnIxanhGVkpTeG5icGRTMFdDek5uM3NidzRWTkpUQnpXNW5oNGVBeng4VVBhdVJMeThvcll1Zk4xSG43NGR4KzdaOXZ3NkhKRkVSYzNtSnFhY3M2ZEsySDY5SnMvOXA3OG5lbzlJQ0lpVjRkQ3A0U2NhUU1oeW1GMHIzWDdZTWRwWXlaVzZSMXBNZkRWR2ZEUFUrQ0Q0OGF5S29VZjYwRlgzZ0N2SFRNZUNTNllPc2o0L3pSOUVBeThkQU5mbnhVVkZVOVVsSkdnQXdGanZGeGNYRElSRWZuWTdVNFNFMXYvMERtZDRXM3VZYmVIWGZaMXpwNDl6dnZ2L3k5dWR6M1hYdnRaMHRJbUEzREREVjlpNWNyZjhOWmIvOFgxMTMrQndZTkh0WHY5OGVON0tDcktick8vc2JHT3MyZFB0TnFYa2pJT2dQRHdhQ1pOV3RhOGY5KytsUUNNSGoybnpYMmlveE5ZdXZRUkFnRS80ZUhScEtWTmJxNnhJMDFOOVFxZHZlekFnUTg0Y1dKLzg4L202dFYvQXVDbW03N0tzbVdQdGpwMzQ4Ym5TVTJkeE1pUjAxdnRqNDlQb2E2dWlsZGYvVjZIcitQMysvRDdmVHo3N0pjN1BDYzlmVFlMRjk3ZjNiZHlTZm41bVRnY1lRd2ZQclZOWGFIWHYwSkVKSGdwZEVySXNWcU0xczYzODR6dGRTY1ZPcStHQ0R2Y09kcDRIS3VFTGFlTUxyaHRBbWdqckMwd0htQ01GNTEyUG9ST0cyUXMyeElzYW1xTUZzVDYrbk9BTVk3TTdXN0E1L00ySDdQWjdFUkV4SGI1M29GQWdNT0gxN05yMXhzQUxGMzZTS3ZXMGtHRFJuTGpqZi9LNnRWL1l1WEtYek5yMXAxTW5MZ1VpNlgxQisxbHl4N0Y3VzVrMzc3M0dEZHVFVEV4U2ExZVk4MmFweGcxYW1hN0xiRUFYcStIdzRmWEV4YzN1TlVIKzh6TXQ4akoyY285OS95SW9VUEhkZm45U2UrNjBIWDYrUEc5ckZuekZBODk5SnNPdTV0dTN2d1M4ZkZER0RGaWVwdGpYcStIaFFzLzArNTFKU1Y1SERteUVZREl5RGltVDcrMTNmTSszaEwveWl2L1FXTmpiWnZ6L0g0ZlBwK0g1NTc3YXZPK3hZc2ZidmVlRnh3N3RwMVJvNjdCYm5lMjJ1OTJOOURZV0lQWDY4RnVkM1J3dFlpSVhDMEtuUktTbHFTMmhNNGRwNDJ4aGhINmFiOXFNZ1lZajMrYVpIUy92UkJBODZyYW5sdGNCOFVmd2Nyejgrd01pb0RSQTFvZUdmRjlONGkrOHNyanJiYmZmdnQvMmh4TFNock9IWGQ4cTB2M3JhdXJZdE9tRnpoMTZnZ1JFYkVzWC81NUJnMGEyZWE4NU9UUmZPSVRqN042OVovWXNlUHY1T2Ruc25EaEEyM1dkUXdFL09UbTdxU2s1Q051dmZYL05RZlQvUHpkbkRpeHI5MTdYNUNidTUyR2hocm16TG1uVmFCMXV4dG9hS2hwYmttVDRPRDF1bWxzclB2WTNnQnVkd08xdFpYTmU4TERvN0haN05qdER0TFRaN1c1ajgvblplL2VkeGt3SUptYW1uSzhYamN1VjFTbnZvQzQ5dHFIOFBtOHJmWjk5TkZ1Y25LMllyUFpXYjc4ODgzN0w3VkdhV2xwQWVmT2xUQm56aWZiSEROK05nTlVWcDRtS1NudHNqV0ppRWp2MHNkd0NVa1RrNHlnVXRWa0xPMng1UlJjUDl6c3F2cW50QmhJR3cvM2p6ZG12TjEzRnZhZWdmMW5vYVMrN2ZrbDljWmpTMUhMdmdFdUk0Q214eGtoZEZBRXhMa2dxVzJQMWF0dXhveGJpWWxKYW5kTTU0RUQ3emUzZUhhRzErc2hLK3RERGh6NEFLL1hUVmhZQk5PbTNVUjlmUlhIaisvdDhMcUpFNWV4ZS9jL0tDMDl3UnR2L0ppMHRDbE1uWG9qQXdlT0FJelpjK2ZOdTQrMWE1L2k0TUUxVEo1OEhUNmZsOTI3M3lJcEtZMkpFNWUxZTErLzM4ZStmYXVJajA5aDFLaVpYZnVEa1Q3RjUvTlFXSmhEUTBNMW16Zi9wYzN4ckt6VnJjYjQzbnJyTnpyc3NnMndmLy83V0swMlJvMmF4WUVESHpCOStpMXMzLzQzN3JycnU1Y2RTNW1jM0hxaW9JcUtJdkx5ZHBHU01vNlNrdnhPdDV3UEdEQ0UrUGdVOXUxN2o5VFVDYTIrRkttcUtnYmd6Sms4aFU0UmtUNUFvVk5Da2dWWW5tYU1JUVNqaTYxQ3AvbmlYYkJzbVBFQW81VnovMW5ZVjJLRTBjckc5cStyYklSZHhjYmo0eUlkTUNETUNLRURYTWFYRFFOY0VPRXdqa1U2akZidVNJZXhMK3I4dnA0U0ZSVlBSRVFjQUltSmFaU1V0SXpwZExtaW1rUG5rU01iMnl6emNQYnM4ZWJuYm5janI3LytRMnBySzNDNW9wZ3o1MjYyYkhtWnJWdi8ycWs2TEJZTHQ5enlkWGJ1ZkkyQ2dnT2NQWHVjTys5OG5NcEtZMDFPcHpPYzVPVFJPSjNobkRwMWxNTENROVRVbEROaHdsSk9uODVwZmk4WHk4N2VTbDFkSmJObjM5V20yNjcwZlkyTnRjM2pkdi95bDIvZzgzbDQrT0VuR0RKa0xLKysrbDJXTDMrc3pVUkJCdzU4d0tGRGE0bVBUK253dnFkUEgyUGZ2cFhjY01NWEtTOHZCQ0FqWXg1Wldhdlp1Zk1ONXM1dDIvTFlrWFBuenJKcTFlOFlNV0lhcWFtVEtDbko3L1MxZHJ1RCtmTS96VHZ2L0p6OC9OM05MYkpOVGZWVVZaMGhPanFSb3FJanJjWW5pNGlJT1JRNkpXUmRON3dsZE80NVk0d2xUSEJkK2hxNXVwSWpJWGtFckRBYTVDaXBoMk1Wa0ZzSk9lZi9XMzJaNVFQclBNYmpWTnNoWWgyeVd1Qy9PdTVSMm1WMWRaVllyYlpMTG51U2xiV2EydG9LYkxhV1g3c1hyNGZwZExvWVBYb09IazhqTTJiY2l0TVp6dENoRTdwVVIzUjBBcmZmL2kzeThuWVJFUkZEVTFNZHExYjl0dFU1SDE4T1pjZU92emMvSHovKzJqYjNjempDMkxQbmJRWU9IRUYwZEVLWDZoSHpmUGpoSHpsNU1xdDVhWTk1OCs1bDJMREoyR3gyWW1JU0dUdzRuZVBIOXpKOGVNdVNKbDZ2aDJQSHRwT1JNYS9WZXF3WHE2MnRaTjI2cHhrOWVnNnBxUk9hUTZmVmFtWFJvZ2Q1OTkxZk1IRGdjRWFOYXRzbDkrUEt5azd5NFlkL0lENCtoVVdMSHVUNDhYMWRmcCtEQjQ4aUlTR1Z2THlkemFHenNQQVFBSFBtZkpJMWE1NmtvYUdHOFBEb0x0OWJSRVI2amtLbmhLeFJjVWFYek54S0NHRE1yUHBwelhmU3B3MktNQjRMTHhyRzFaMGdlcldkUHAxTlFrSXFGb3NGaThWR2JXMEZsWlhGZUwydEMwMVB2NGJGaXovYnZGMVllSmpzN0MzTlFYVG16TnRhbmQrZGtHZXhXQmc5MmxqNnhPLzM4NmxQL1ZlbnIzVTR3bGk5K28vTjI2bXBFN2psbHEvejdydS81SU1QZnM4ZGQzeTd6MDdLOHJYc1M4K1kyeHRlT0F3dkh1NjkrMXN0ME4zdlJ1TGpVeGd4WWhvK240L05tMTlrOU9pNXJTWVNHajkrQ2V2Vy9abnAwMjhtTm5ZZ0FBY1BycWFwcVk2cFUxZTBlOCtHaGhyZWYvOEpIQTRYOCtiZDIrYjQ0TUdqbURwMUJSczN2b0RMRlgzSjVWWnljcmF4ZGV2THBLU01aOW15UjF0OUdkTlZnd2FOcEtqb2FQTjJkdlptQmc0Y1FWcmFaRnl1S0k0YzJjQ01HZTFQY2lRaUlsZUhRcWVFdEJVampKQUN4bnFSbnhxblNmU0RUWHRCdE00RGxVMXdydEg0YjJValZKMS9YdFVJNTl6UTVBV1AzMWcyeCtNSGo2OWwyOTJEYzkvVTFKU1RuNS9KekptM0E4WjR0YjE3MytXMTEzNEFHQk1KZFNRMWRRS3BxVzFiTTV1YTZzbkoyZHF0ZWpJeTV1RnlSUUpHNjFOVTFJQnUzZWVDeE1SaExGcjBJR3ZYUHMyaFEydVpPdlhHSzdwZmI0bHp1TEZaclZodE5peFg0Vy81MlhvWUdRY0xPdTZGZXNVc3dMYTEzYnYyd2hjWUhZMEZIakZpR3ZIeEtXemUvQmR1dnZuZk9IdjJPSHYydk11Y09YY1RFUkhUNXZ6R3hscmVlKy9YMU5WVmN1dXQzOERoYUg5MnIrblRiNkdzcklBUFB2aGZsaTE3bExTMEthMk8xOWRYc1dyVjd6aDE2Z2hUcHR6QXJGbDNOSGZkOXZ1OTdhN0plU21CUUlDYW12TG1GdDNUcDQ5UlhKekxzbVdQWXJGWUdELytXckt5VmpOdTNMWHR2aThSRWJrNkZEb2xwRjAvSFA2NDN3Z2JaK3VOOFlQVEJwcGRsVnlwQzJNMWgwWjEveDU3OXZSTUxZV0ZoM0E2d3hrelpqNWdoTTc3Ny84WkRRMDE3TisvaXVycTBpN2ZzN0d4bHAwN1grOVdQY09HVFdvT25SZXNXZk5VYzVmRGp0eDU1K1BFeFExcTk5aklrVFBZdDI4bHg0NXQ3N09oODN1anNrbE1UQ1FwS1FtSG8vZGJZNWUvYWdUT2g3cldBN3JMdHZYU2ZTMFdDd3NYUHNEYmIvOFA2OWMvdzZsVGh4aytmQW9USml4cGMyNWxaVEdyVi8rUjJ0cEticnJwSzhUSEQrbnd2bGFybGVYTFA4L0tsYjloOWVvL01XWEtqVXlmZm5OelM2Yk41cUNwcVo1YmJ2a2F5Y2taVkZXVllMUFo4Zm04NU9Sc2JUT3V1Q01ORGRVOC8veS9FUWdFOEhnYW1UNzlacnhlRDl1Mi9aV0VoS0hOeTc5TW5MaU1RNGZXc25YcnkxeDMzV1BkK0pNU0VaR2VvTkFwSWMxbE45Ym9YSE4rVGNpVkh5bDBTczhhUC81YWtwTXpXbzNuREErUEpqdzgrcEpqUER0ajZ0UWJPK3pxK0hFSERuekF2bjByMnozbTlicHhPRnp0M3F1c3JJRGMzQjBZbmRBN05uRGdDSEp5dHVIMyt6dGM3MUdDUzFKU0dxTkd6U0kzZHdkaFlaRXNXUEJBbXdtakNnc1BzM2J0VTRDRjY2Ly9Bb01IcDEvMnZuYTdreHR1K0JKcjFqekYvdjJyS0M3TzRkWmJ2d0ZBV0Zoa3F5V0U5dTU5bC96OFRNQUlwRXVYZnE1VHRZZUh4ekJ6NXUyNDNRMGtKYVdSa2pLT0RSdWVwYnE2bEZ0dWFWa1d5T2wwTVh2MlhXemE5Q0tabVc4eGE5WWRuYnEvaUlqMExJVk9DWGtyUnJhRXprMkY4TlVaUFR0N3FmUnZXN2E4MUdHWFFKL1BTMkxpc0V0ZWYrTEVmdkx5ZGpGdjNuMXR1djlacmJZT3V6RiszT1hHeExsY2tVeWMyTFlWS3pkMzUvblFlV2srbnhlcjFhckFHV1F1ZER2OXVNcktZclp0ZTRYaTRtT2twMTlEUWNFQjNuampSOHlaY3c4alIwNXZQaTg4UElidzhCaVdMLy84SmRmTS9MaXdzQWhXclBneXUzYTlRWEp5Um9lekg4K2RlMC96bHlFWEpxN3FyQWtURmdQR2U5eXk1V1h5OG5heGFORm5HRGl3ZFpmMk1XUG1jK1pNSHZ2M3YwOWpZeDF6NTk3VFo4Y21pNGlFS29WT0NYbFRrbUJ3Skp5cE05YnMvUEFFM0RuNjh0ZUpkTWFZTWZNWk1tUk11OGR5Y3JiUzJGalg3ckVMR2hxcU9YNThMOWRjODRuZUtLL2JxcXJPNEhSRzRIU0dVMUZSeE1tVFdaZGNSa1A2bHNMQ3c5VFZWZkxSUjN1dzJSeFlyVllDZ2NENXlhczJjL0prRmdNR0RPSDIyNzlGVWxJYU5UWGxiTno0UEd2WFBzWHUzUU5KVDUvRG1ESHpTRXhNNVpPZi9FRzN2bXl3V3EzTW1YTjNxMzI3ZHIzQjd0My82Tko5UGo0aDE4WGM3a2JXckhtU29xS2pYSFBObmMzZDNEOXV3WUw3OFhyZFpHZHZKanc4dXMya1hTSWkwcnNVT3FWZnVHa2tQSFBRZVA2UFhJVk82VGxKU2NPYng0OTkzT25UT1pjTm5kWFZwVmdzMWs2UFpidGFkdTkrdTlVa05CYUxsV25UYmpheEl1bUtzMmMvWXUvZTk3RFpITTNqY0QvNmFEZnIxdjBmQXdZa2MrMjFEekZxMURYTllUSTZPb0diYi80M1RwN01ZdCsrbFdSbGZjRHc0Vk9Kakl6cjBkYnRqSXg1REI4K3RVdlhyRjM3ZElmSEhJNHdvcU1UV0xMa2M4MUxwclRIWnJPemRPa2pwS1NNSXlOamJwZGVYMFJFcnB4Q3AvUUxONDJFWnc4YW85Wk8xVUoyQll6dFc1L3hKVWcxTnRaUlcxdlo3ckdMVzJpY1RoY05EZFZ0emlrdlAwVk1UR0t2ZDF0MXV4dkl6ZDNaWm45SlNYNjc1NmVuejhicERNZm44eEFSRWN1SUVUUGFkRnZzcmd1VEt6bWQ0VDF5UDJscnhveGJtVGJ0NWxZL1Y2Tkd6U0l5TXA1QmcwYTIyOTNWWXJHUWxqYUZ0TFFwMU5WVkVSa1pkOW5YTWNZZGQyNXlxVTkvK21mbmx4WHEydXpDbi8zc2IxcHRQL2pnTDF2VnZIRGhBNTI2ajhWaVllellCVjE2YlJFUjZSa0tuZEl2eElYQjdDR3c0N1N4L1Y2K1FxZjBqSjA3WDJQbnp0YzZQSDVoeVpTRWhGU09IZHZPcGswdk5xKy9XVk5UVGxIUlVjYU5XOVR1dFh2M3ZzZmV2ZS8xU0oxMWRWVnMyUEJzcDg4ZlBud0t3NGRQdWZ5Sm5iQnIxNXZVMUpSaHN6a0lCQUxOYXlvbUpZM29rZnRMKzlyN0ltUHc0RkdkdXJZemdiT3JOQjVZUktUL1V1aVVmbVBGaUpiUXVmNGtmSEdhTWJ1dHlKV1lQdjFtaGcyYjNPNnhyS3dQcWFrcEIyREdqTnVvcVNrak4zY0hmcjhQTUdiclRFMmQyTHpHNThlbHBJeGo2TkR4bmFyajlPbHNDZ3NQZDNnOExtNHd0OTMyelRiN1AvcG9EMXUydk5TcDErZ3VyOWZOOGVON215ZTFDUStQWnVyVUczc3MxSXFJaUVqZnBvL2MwbS9NSFFLeFlYQ3VDUnA5c0w3UUNLSWkzZlc1ei8zaGt0MEZseTE3dFBsNVZOUUFicm5sNjEyNi82QkJJNWs4K2JwT25ldnplVG9NblM1WEZINi90OTBsWE1MRG80bUtpc2RxdFhXcHRxNllOKzllNXMyN3R6bDBkclY3cFlpSWlBUTNoVTdwTjZ3V3VIRUUvQzNiMkY3NWtVS25YSm5lNmk0WUU1UEV3dzgvMGFVZ09HM2FUVXliZGxPN3h4WXYvbXlIMXcwZlByWFZ4QzZkRGNiejUzK0srZk0vMWVuNlFHR3pPOUxTTk90Wlg1S2NuQWJvWjFsRXBLczB3RUw2bFZzdUdzNTB0QnhPMVpoWGkwaEhMQllMZHJ0RFkrQ0VwcVo2eXN0UG1WMkdBR1ZsSjNHN0c4d3VRMFFrS09rVGpmUXJ5WkV3S2JGbCsrMzJKKzRVRWVrVFVsSlNLQzh2TkxzTUFjckxDMGxJaU1kaXNXQ3oyZFRhS1NMU0JRcWQwdStzR05ueS9JUGo0UFdiVjR1SXlLWE1uajJUa3BLT0o0aVNxNmVvNkNEcDZTT3hXcTA0SEE2RlRoR1JMbERvbEg1bmNTcTR6ZytWcS9QQWxpSno2eEVSNmNpa1NaT0lqWFZ3K1BBNnMwdnAxN0t5VmhNVzVpVTFOUlc3M1k3VDZWVDNkeEdSTHRCdlRPbDNuRFpZZnRFYTl5cy9NcThXTVkvVEdUQzdCT2t4VFVEb1R1NXkvLzJmb3JJeWw0TUgxNXBkU3IrVWxiV2Fpb3BqTEZnd0Q3dmRUbFJVRkE2SHcreXlSRVNDaWtLbjlFc1h6MXE3dHdSSzZzMnJSY3dSVU9ZTUlhSDdQOU9ZVk1yT0k0ODhRRU5EUGhzMlBFMU96bGJLeWs2YVhWcElLeXM3U1U3T1Z0YXRlNUthbW1Nc1dUSVhtODFHWkdRa2NYRngyTzMya1AyU1EwU2tOMmpKRk9tWHhzUkRlaHprVlJuYmIrZkJvNVBOclVtdXJ2RHdBQjZQUGpTR2drQ2dQcVFuZDdGYXJZU0ZoWEhmZlo4a016T1RJMGYyY3Zqd0J6aWRFUlFYbnpDN3ZKQ1RuRHdjdDd1ZXhNUUV4b3daMGR5bE5qdzhuUGo0ZU1MQ3d0UzFWa1NraXhRNnBkKzZld3o4OTA3aitkdDU4SmtKTFdNOUpmUWxKZ2FvcS9QajgrbkRZM0R6WUxHVWhmemtMbmE3bmVqb2FPYk5tOGVFQ1JPb3JhM0Y2L1hpOS9zSnFObStWMWdzRnF4V2EzT1gydGpZV0Z3dUYzYTdQanFKaUhTVmZuTkt2N1ZrR1B4cFAxUTFRWVBYbU1uMjluU3pxNUtySlM3T1NsbVpsK3BxMEVpRFlPVUh6bUcxMW1HM1I0VDg1QzUydTUySUNPTjl4c1hGNFhhNzhYZzgrSHcrQmM4ZWRxSGwzT0Z3NEhRNmNUZ2MyTzMya1A3NUVoSHBUUXFkMG0vWkxIREhhSGp1a0xIOVdnN2NsZzZoMlU0aTdVbExDM0QwcUJldjEybDJLZEl0RFZnc0o3SGJIZjFtY3BjTExicDJ1eDJYeTBVZ0VGRGc3Q1VXaTZYTlEwUkV1a2VoVS9xMTI5TGhwU1BnOFVOeEhldzhEWE9HbUYyVlhBMFhKbWhKVDI4Z1A5K054K05DdnhLRGhSYzRoOFZTMEM4bmQxRUFFaEdSWUtOK0l0S3Z4VGhoV1ZyTDltdkh6S3RGcnI0TEU3UU1HK1lsSXFJRXEvVWN4dkliVFdhWEpoOWpzVno0LzFJSmZJVFZlaEtIdzBGa1pLUW1keEVSRWVuajlMVys5SHVmSEFQdkh6ZWU3ejhMQmRXUUZtTnVUWEwxWEpna0pEWFZ6cmx6NTZpdFBhTUpXdnF3bHNsZElqUzVpNGlJU0pEUXY5TFM3NlhGd05TQlJ1QUUrRnMyZlBNYWMydVNxMHNUdEFRSFRlNGlJaUlTbkJRNlJZQzdNbHBDNS9xVHhwcWRBMXptMWlSWGx5Wm9DUTZhM0VWRVJDVDRLSFNLWUV3ZWxCeHBUQ2JrOGNQYitmRFFCTE9ya3F0TklVWkVSRVNrNTZsUGtnakdNaW1meUdqWmZpdlhDSjhpSWlJaUluSmxGRHBGemxzeEVpTE90LzNYdUdGTmdibjFpSWlJaUlpRUFvVk9rZk5jTmlONFh2RDNiUE5xRVJFUkVSRUpGUnJUS1hLUnV6TGdqV01RQUU3V3dONFNtRDdJN0twRVJBeFpXVmxrWnU2bHNMQVFseXVTRXllMHVIQlBTMHNiVFZOVFBhbXBRNWsxYXdZVEowN1VlRzhSa1N1azBDbHlrWUVSTUM4RnRoWVoyNjhmVStnVWtiN2h1ZWRlcExyYVQxTFNHT2JOVzA1Q3dsQ3pTd3BaNWVXbktDOHZaTzNhVEhidjNzOEREOXluNVhsRVJLNkFmbnVLZk14ZEYwMG90TFBZbU5GV1JNUk1Uenp4WjJ5MlZPYlBmNGlNakxrS25MMHNJV0VvR1JseldiVG9jMWl0S2Z6aEQ4L1MwTkNBeitjenV6UVJrYUNrMENueU1aT1RJRDJ1WmZ0VmplMFVFUk05OTl5THhNYW1NMzc4WXJPMW1IWG5BQUFnQUVsRVFWUkw2WmNtVFZyR2dBSHB2UERDeTlUVzFpcDRpb2gwZzBLblNEc3VYajdsd3hOUTd6V3ZGaEhwdjdLeXNqaDN6cytFQ1FxY1pwbzRjUmwxZFpDWm1VbFRVeE4rdjliVUVoSHBDb1ZPa1hZc1N6UEdkd0kwK2VDMUhIUHJFWkgrYWRldXZRd2NtSEg1RTZYWERSa3lua09Ic3FtdXJsWnJwNGhJRnlsMGlyVERab0ZQald2WmZ2MFlOS2kxVTBTdXNsT25Da2xJU0RXN0RBRVNFbElwTFMybHBxWUdyOWRMSUJBd3V5UVJrYUNoMENuU2dSdEhRTHpMZUY3bmdkZTBNb0dJWEdWaFlSR2FOS2lQU0V3Y2h0UHB3dVB4NEhhN0ZUcEZSTHBBb1ZPa0F3NHJQREMrWmZ1MUhMVjJpc2pWVlZDUWEzWUpsOVRZV0l2YjNXREthemMxMVYvMTF5d3VMc0RuOCtGMnV6V3VVMFNrQ3hRNlJTNWh4Y2pXcloydnE3VlRSRUxBd1lOcjJiangrU3Urei9yMXo3Qm56enRkdXNidjk3TjE2MTg1ZWZKUXQxLzM1TW1EL1BXdjM2RzQrT3IvVWc0RUF1cGVLeUxTUlhhekN4RHB5eHhXdUg4OFBMSFgyUDU3anJHT1o3ais1b2hJRUNzcU9rcDlmZFZsejl1NDhYbkt5d3M3UEY1ZFhVcHBhY0Vsdzkrc1dYZVNtanFoZWR0cXRkTFFVTVBPbmErUm1qb0JpOFhTZkt5eXNwaXRXMTl1OXo3VHA5L0trQ0hHcEVwRGhvd2xJV0VvcTFZOXdZb1ZYMmJBZ0NHODhzcmpsMzAvTTJmZXpzU0pTeTU3bm9pSTlDeDlkQmE1akp0R3drdEhvS0xSYU8xODQ1Z1JSRVZFZ2xWall3MFJFWEdYUFcvY3VFV1g3TWE2ZS9jL2lJd2N3TGh4aXpvOEp5RWhsWXFLMDYzQ2ExemNZTTZjeVNNN2V6TjJleGdBZHJ1VGlJaFlpb3R6R1R0MkFRNkgwYzJrb3FLSW9xS2plRHlOemRmYjdRNXV1T0dMdlBQT0x6aDlPcHVCQTBjd1o4N2RsM3d2MjdhOWd0L2ZNMk1rMU1vcEl0STFDcDBpbCtHd3dxZkh3Zi91TTdaZnpUSFc4VlJycDRnRXErcnFNdUxqTHo5QjBjQ0JJd0R3ZUpwb2JLeHRjOXpoQ0NNc0xJSzR1TUZ0amtWR3htRzEyZ0FvTER6RTRjUHJXaDJQaUlqaDZORk56ZHN1VnpRelp0d0t3TlNwSzRpT1RnRGd2ZmQrVFdSa0hFT0hHdC8yRlJmbmtwMjltV3V2ZllqYmIvOFdkcnNEZ0xGakYxenl2V3pmL3VwbDM2K0lpUFFPZld3VzZZU2JSOEhMUjF0YU85L01OWUtvaUVpd3FhMnRwS21wanBxYThrNWZVMUNReFlZTnp4SVZGZDlxZjMzOU9jcktDaWt1YmozaFVVMU5HWGZkOVQzaTQ0Y0FNR2JNUElZTm04VDY5Yyt3Y09FRHpZRXlFQWp3empzL0p5TmpIbVBITHFDazVLTlc5eWtyTzhucDB6bk1uLzhwYkRaNzg3M3o4bmF4Y09Gbm1nT25pSWowYlFxZElwM2dzQnJyZHY3K2ZHdm4zN0xoenRGcTdSVHByd1pHUUVtZDJWVjBUMW5aU1FET25NbkY0Mm5DNFFqcjFIV1JrWEhjYzg4UFcrMTcvLzBuaUlzYnpKdzVuMnplNS9ONWVPNjVyN1M1M3VXS3d1LzNzWEhqODl4ODg3OWhzVmpJeTl0RmFXa0JDeFk4ME81cjd0dTNpdGpZUVl3ZHU3Q3piMDlFUlBvZ2ZXUVc2YVJiUnNGZkwycnRmQ3ZYQ0tJaTB2K2t4MEgrNWVmaDZaTUtDdytkYnpXMFVGQndnUFQwYXpwMVhXMXRCYzg5OStWVysveCtINmRQWjVPZHZmbXkxMXNzRmhZcytEUnIxanhGVFUwNTRlSFJaR2EreWJScE56VzNpRjZzdlB3VUowN3M0L3JydjREVnFzbjJSVVNDbVVLblNDYzVySERmV1BqRGZtUDc3K2ZIZG9iWnpLMUxSSzYrK1VQaDU3dU1aWlR1eWpDN21zNExCQUlVRmg0a05YVVNGb3VGbkp4dG5RcWQwZEVKakIrL21Qbno3MnUxZjlXcTN4RVhONWk1Yys5cDN1ZjMrMWkvL2htY3p2RG1mYSsvL2lPcXEwc3YydjRoZ1VBQW44L0QvdjN2YytEQUJ3RE1ubjFYOHptVmxjVllMQmFxcXM2UWxqYTUyKzlaUkVUTXA5QXAwZ1czcHNOZmprQzEyM2k4bFF2M2pqVzdLaEc1Mm00WURoOGNoeGNPRzYyZVV3YWFYVkhuRkJSa1VWZFh4ZHk1UnRCY3MrWkpLaXFLaUk5UDZmQ2FRNGZXa1puNUZnREhqbTFyZGN6bjgxQlVsRTEyOXBZMjEwVkZKVEI3OWljQXVQYmF6K0x6ZVM1Ym45ZnJibjZlbmo0TENMQisvVE80WEZHTUdUUHZzdGVMaUVqZnBOQXAwZ1VYMXUzODQvbld6cjlsd3gyajFkb3AwaC85Y0FGOGJSMThmWVBSNjJGK0NreEpNcnVxU3p0MGFBMU9aempEaGszQ1lyRVNHUm5IbmozdmN0MTFuKy93bXJGakZ6Qnk1TXgyajYxYjkyZGlZd2N5WThadHJmWnYydlI4cStWSkVoTlRPMVhmeHljU1NrKy9ockt5azJ6Zi9pb2pSODdvOVBoVEVSSHBXeFE2UmJyb2xsSEd1cDFxN1JUcDM2SWM4S3VsOFB3aFkvM2VONDcxN1AydEZoalpnL2M3Y1dJL3hjVzV6Smh4Vy9OTXNKTW1YY2VPSFgrbnFPZ29LU2x0QjZtWGxoYmc5VFoxZUUrdnQ0bkd4anJPblR2VGFyL2IzVWh0YlNYRnhjZUlpa29nT2pxQjdkdGZiYmRGRk1CaXNmTFp6LzZtM1dOVHB0ekF3WU5yS0N3OHpNaVIwenY3ZGtWRXBBOVI2QlRwb2pDYnNWektudzRZMjJydEZPbS9vaHp3eFdudzBFVElyNFQ5cFplL3ByTXN3TGExUFhPdnBxWjZ0bTM3RzlIUkNVeWVmRjN6L3ZIanIrWHc0WFZzMnZRaWQ5NzVPQzVYWkt2cjl1OS92MDJndkZodGJRWFYxV1Z0enFtdHJjQnF0WFB1M0JrbVRGakt1SEVMOFhvOUpDUU01WnByUHRIcTNETm44dGk5K3g4ZHZrWjRlRFFPaDR1NnVzcXV2R1VSRWVsREZEcEZ1dUcyZFBoYkRsUTJHcTJkNytUQjNXUE1ya3BFekJMbE1NWjE5dlRZem0yWFArV3kvSDQvNjliOW1icTZTcFl2LzN5cnRTMXROanZ6NTMrYTk5OS9nalZybnVUR0cvKzExZkhycnZzOFhxK253L0dZYTljK1JVek1RR2JOdXFQVi92WHJueUUyZG1DckNZWUFuTTRJQmc5T2I3V3ZzYkgya3ZYWDFWWGg5VFlSSGg3ZHFmY3JJaUo5ajBLblNEYzRiZkRBZUhoaXI3SDk4bEdqMjYxTGY2TkVwQS94Ky8xczJ2UUNwMDRkWWZMazZ4Z3hZbHFiYzFKVEp6QnAwbklPSGx6RGh4LytudVhMSDhQcGREVWZ6OHI2a0wxNzMyMzMvb0ZBNFB4RVFwdmI3SStOWGRydHVvOGQyOGJaczhkeE9zTXBLZmtJdXoyTTFOU0ozYjZmaUlpWVN4K1JSYnJwcHBId3lsRW9iVEJhTy8rYURRL3JNNUdJOUJGTlRmV3NYLzhNaFlXSEdEbHlacHR1clJlNzVwcFBVRnRienZIaiszampqUit6ZVBIRERCNDhDb0RwMDI5bSt2U2IyNzF1NWNyZk1tQkFjcHNXemIxN1Z4SVJFZFBtL01iR1drNmRPdHBxWDBWRlVadnpZbUtTS0M0K1JrMU5QWU1IcHpONTh2V0VoVVZjOWoxM3hPLzM0L041c1ZvMURrSkV4QXdLblNMZDVMREM1eWJEZis4MHRsL05oanZTWVlEcjB0ZUppUFMyb3FKc05tNThqcnE2S2pJeTVySmd3ZjFZTEpZT3o3ZGFyU3hkK2dpYk5yMUlidTRPM25ubjU4eWRldzhUSjdadXJYUzdHOG5MMjBsWVdDUit2NWV5c2dJR0R4N2Q1bjdUcDkvVTd1dVVsUld3ZXZVZlcrMExCUHh0emhzOGVEU2pSOC9wekZ2dFVGYldHdXgySjFhcmpaS1NQQUlCUDNGeGc2L29uaUlpMGowS25TSlhZSG1hTVpIUThYUGc4Y016QitIcnM4eXVTa1Q2TzRjakRLL1h3K0xGRHpONjlPeE9YV08xMmxpOCtMTU1IanlhM056dFpHUzBYUmZUWnJPemJkdmZDQVQ4V0N3V0VoSlNPNzErcHRNWnpxaFJzMWl5NUo5YTdTOHNQTXlXTFM5MTZoNWRjZXpZVmlvcml3SGp6MlBjdUVVTUhUcSt4MTlIUkVRdXp4SUlCQUptRnlFU3pETFB3TGMzdFd6LzM0MlExclpYbVloSWx6MzIyR004K3VpZnVuV3QxK3RwTlNsUVQ3cncwZUZTcmFkOVFTQVFJQkFJWUxWYWUrUitUei85R0YvNHdoZElURXdrS1NrSmg2TjMvbnhGUkVKTnovd1dGdW5IWmcyR2lZa3QyNy9mWjE0dElpSVg5RmJnQkNOczl2WEFDVWFkUFJVNFJVU2srL1NiV0tRSGZPbWk5Y3IzbHNDTzArYlZJaUlpSWlMU2x5aDBpdlNBOURoWU1hSmwrdy83d2R0MmJnd1JFUkVSa1g1SG9WT2toM3h1TW9TZm41cnJkQzI4ZnN6Y2VrUWsrS1dsdFowWlZzeVRuSndHOVAyeHJDSWlmWTFDcDBnUGlRdUR6MHhvMlg3aE1GUTFtVmVQaUFTL3BxWjZ5c3RQbVYyR0FHVmxKM0c3Rzh3dVEwUWtLQ2wwaXZTZ1Q0eUdJVkhHOHlZZlBIM0EzSHBFSkxpbHBLUlFYbDVvZGhrQ2xKY1hrcEFRajhWaXdXYXpxYlZUUktRTEZEcEZlcERkQ2wrWTJyTDl3UW5JcXpLdkhoRUpick5uejZTazVMRFpaUWhRVkhTUTlQU1JXSzFXSEE2SFFxZUlTQmNvZElyMHNEbERZUHFnbHUzZjdEYXZGaEVKYnBNbVRTSTIxc0hodyt2TUxxVmZ5OHBhVFZpWWw5VFVWT3gyTzA2blUwdXhpSWgwZ1g1aml2U0NyOHdBNi9rdndiTXI0UDNqNXRZaklzSHIvdnMvUldWbExnY1Byalc3bEg0cEsyczFGUlhIV0xCZ0huYTduYWlvS0J5TzNsc0RWVVFrRkZrQ2dVREE3Q0pFUXRIdjk4R2J1Y2J6U0FlOGNCUEVocGxiazRnRUg3L2ZUME5EQXkrODhCTDE5UmFTazhlVGtKQktZdUl3czBzTFdXVmxKeWt2TDZTbzZCQmhZVjRXTEppTHpXWWpPanFhUVlNR0VSNGVycFpPRVpFdVVPZ1U2U1VOWG5od0pWUTJHdHZYRDRkdlhtTnVUU0lTbkx4ZUx6VTFOV1JtWm5Ma1NBNmxwYVU0blJFVUY1OHd1N1NRazV3OEhMZTduc1RFQkVhTkd0SGNwVFk4UEp6RXhFU2lvcUt3MisxbWx5a2lFbFFVT2tWNjBjWkMrTkgybHUxZkxJYXBBODJyUjBTQ2w5ZnJwYkd4a1hQbnpsRmJXNHZYNjhYdjk2Ti94bnVIeFdMQmFyVTJkNm1OalkzRjVYSXBjSXFJZElOQ3AwZ3YrOVltMkgzR2VKNGNDYyt1TUdhNUZSSHBLci9majlmcnhlUHg0SGE3OFhnOCtIdytCYzhlZG1GWkZJZkRnZFBweE9Gd1lMZmIxYVZXUktTYkZEcEZlbGxwQXp5MEV0dytZL3ZCQ2NaRFJLUTdBb0ZBbTRmMFBJdkYwdVloSWlMZG85QXBjaFc4bWdOUEhUQ2VPNnp3ekFxajFWTkVSRVJFSk5TcG40aklWWEIzQmd5UE1aNTcvUENMVEhQckVSRVJFUkc1V2hRNlJhNENxd1crT2J0bCs4QlplRGZmdkhwRVJFUkVSSzRXaFU2UnF5UmpBTnllM3JMOXAvMVFVbTllUFNJaUlpSWlWNE5DcDhoVjlNaGtHT0F5bmpmNjRLYzdRSU9xUlVSRVJDU1VLWFNLWEVYaGR2akdySmJ0dzJYd1ZxNTU5WWlJaUlpSTlEYUZUcEdyN0pwa1dER2laZnVwQTNDNjFyeDZSRVJFUkVSNmswS25pQW0rT0EwR1JoalBQWDc0eVE3d3E1K3RpSWlJaUlRZ2hVNFJFN2pzOEowNUxkczVGY1phbmlJaUlpSWlvVWFoVThRa0V4UGhrMk5hdHA4N0JBWFY1dFVqSWlJaUl0SWJGRHBGVFBSUGsyQll0UEhjNjRjZmJnTzN6OXlhUkVSRVJFUjZra0tuaUlrY1ZuaDhMbGd0eG5aQk5meGh2N2sxaVlpSWlJajBKSVZPRVpPTmlvTUhKN1JzdjVzUFc0ck1xMGRFUkVSRXBDY3BkSXIwQVo4ZVo0enh2T0JuTytGTW5YbjFpSWlJaUlqMEZJVk9rVDdBYW9IdnpZTVlwN0hkNElYdmJ6V1dVeEVSRVJFUkNXWUtuU0o5Ukx3TC9tTnV5M1orRlR4MXdMeDZSRVJFUkVSNmdrS25TQjh5ZlpEUjFmYUNOM05oWjdGNTlZaUlpSWlJWENtRlRwRSs1ck1UVzQvdi9Pa09PRjFyWGowaUlpSWlJbGRDb1ZPa2ovbjQrTTQ2RHp5KzJSam5LU0lpSWlJU2JCUTZSZnFnajQvdkxLeUJIMitIZ0hrbGlZaUlpSWgwaTBLblNCODFmWkRSMWZhQ25jWHcvQ0h6NmhFUkVSRVI2UTZGVHBFKzdJSHhNRCtsWmZzdlIyRHpLZlBxRVJFUkVSSHBLb1ZPa1Q3dU8zTWdQYTVsKzc5M3d2Rno1dFVqSWlJaUl0SVZDcDBpZlZ5WURYNnlDR0xEak8wbW56R3hVTFhiM0xwRVJFUkVSRHBEb1ZNa0NDUzQ0Q2NMd1dZeHRzL1d3N2MzZ2NkdmJsMGlJaUlpSXBlajBDa1NKTWJHdzlkbnRXem5WTUFQdDRGZlU5cUtpSWlJU0IrbTBDa1NSSzRmRG5kbnRHeHZQdzIvM20xZVBTSWlJaUlpbDZQUUtSSmsvbmtLekIzU3NyM3FPUHoxcUhuMWlJaUlpSWhjaWtLblNKQ3hXdUI3ODJCaVlzdSsvenNJR3d2TnEwbEVSRVJFcENNS25TSkJ5R0dGbnk2QzRURXQrMzZ5QS9hZE5hOG1FUkVSRVpIMktIU0tCS2tJTy94OE1TUkhHdHYrQVB6SFpqaFlabTVkSWlJaUlpSVhVK2dVQ1dJRFhQRExKUkIzMFJxZTM5b0lSOHZOclV0RVJFUkU1QUtGVHBFZ056RENhUEVNdHh2YlRUNzRob0tuaUlpSWlQUVJDcDBpSVdCRXJESEcwMzcrYjNTalY4RlRSRVJFUlBvR2hVNlJFREVwRVg2eTBKaGtDQlE4UlVSRVJLUnZzQVFDZ1lEWlJZaEl6emx3RnI2MUNUeCtZOXRsaDE4dmdkRUR6SzFMUkVSRVJQb250WFNLaEpncEErRy9GNEhUWm13M2V1RnI2K0ZBcWJsMWlZaUlpRWovcEpaT2tSQjF1QXorZlpNUk9nRnNGdmpPSExnMjFkeTZSRVJFUktSL1VlZ1VDV0U1RmZEMURTM0JFK0RSeVhEdldQTnFFaEVSRVpIK1JhRlRKTVRsVk1BM05rRDlSY0h6MWxId3I5UEJhakd2TGhFUkVSSHBIeFE2UmZxQkU5WHduVTF3dHI1bDMrUWsrTUY4aUhhYVY1ZUlpSWlJaEQ2RlRwRis0bHdUUEw0WnNpdGE5ZzJLZ1A5WkRDbFI1dFVsSWlJaUlxRk5vVk9rSC9INDRXYzdZVU5oeTc0SU8vem5mSmcreUx5NitvS0FweExjWmVDcncyS3hFUEEzbVYyU1hNenFKQkFBckJFRUhJbFlISEZZTEJZc0Z2VVJGeEVSNmVzVU9rWDZvYjhjZ2VjT3RkNzMrU253eVRIbTFHTzJRRjB1ZUtzQm45bWxTQ2Y0c2VLM1JCRndqY1J1dDJPMWF2VXZFUkdSdmt5aFU2U2ZldTBZUEhVQS9CZjlCbGcyREw0NTIxaGVwYjhJMUJ3RWY0UFpaVWdYQlFMZzlUdndoR1hnY3JtdzJXeG1seVFpSWlJZFVPZ1U2Y2NPbHNMM3QwSzF1MlZmZWh6OHh6d1kyZy9HZVFicWNnbDRLK2xIR1R1a0JBSlE1M2JpRHh0QlZGU1VncWVJaUVnZnBkQXAwcytWTnNEam0rQ2pjeTM3d216dzJGUmphWlZRRlhCWFFNTngxS1UydUhsOVVGWVhUV3hDR2k2WFMxMXRSVVJFK2lDRlRoRnBkNEloZ0ZtRDRkOW5RMXlZT1hYMXBrQmREbmpQWGY1RTZmT3FHNncwTUpTRWhBUWNEb2ZaNWZTcXJLd3M5dTdKcExDd2tNaUlNSTdsRlpoZFVzZ1puWjVHZlgwVFE0Y09aY2JNYTVnNGNhSW1yUklSdVVJS25TTFM3SzFjK09OKzhGMzBXeUhHQ2QrZVl3VFFVQktvM2c4QjkrVlBsRDdQN1lHVGxRTVlPblFvTHBjclpNUEJpeTgraDg5ZFJjYUlKRktURXhnNkpON3Nra0xXcWRNVkZCYVhjelMzQkljcmp2cys5WUFtclJJUnVRSUtuU0xTU240Vi9HZzduS3BwdmYvV1VmQXZVOEVaSXNQbUZEcERoOXNEK1dlalNFbEpJVG82T2lTRHdaK2ZmSUpSdzJKWVBHK2MyYVgwTytzMkh5YnY1RGtlZU9oUlRWb2xJdEpOb2ZjdnM0aGNrVkZ4OFBRTmNNOFlXazJ3ODA0K1BQb0I1RldaVmxyUFV1QU1HVTRIK0h3KzNHNDNmci9mN0hKNjNJc3ZQc2VvWWRFS25DWlp1bkFDbzlKaWVmbWxGNml0cmNYbjB6aHdFWkd1VXVnVWtUWWNWdmpuS2ZDN1pUQW9vbVYvVVMxOFlUVThzYmYxakxjaVpnc0VBbmk5WGtLdDgwNVdWaGErcGlvV3p4dHZkaW45MnJJRkU4QlhTMlptSmsxTlRTSDU1WWFJU0c5UzZCU1JEbzFMZ0dkV3dPM3BMZnY4QWZoSEhqejRIcnh4clBYNFR4SHBXWHYzN0NSalpKTFpaUWd3Zm5ReTJVY1BVVjFkcmRaT0VaRXVVdWdVa1VzS3M4Ry9Ub2RmTG9hazhKYjl0Ujc0dzM3NDNQdXdzOWk4K2tRdUNMVldUb0RDd2lKU2t4UE1Ma09BMUNFSmxKYVdVbE5URTVLdDZpSWl2VW1oVTBRNlpjcEFlUFltZUdCODY4bUVUdFhBNDV2aEd4dmdaRTNIMTR0STEwV0VoMm1XMmo0aU5TVUJWNWdUajhlRDIrMVc2QlFSNlFLRlRoSHBOSmNOUGpzUm5yOEpscVcxUHJidkxEenlQdng0T3h6WDhwY2lQU0kzWCt0dzlpVUZoY1VoUFdtVmlFaHZVZWdVa1M1TENvZHZ6NFkvWEFjVEVsdjIrd093b2RDWTVmYmJteUNyMUx3YVJTUTQ5ZlV3RjZxVFZvbUk5Q2FGVGhIcHRvd0I4TnVsOE4yNU1EaXk5YkhNTS9DMTlmRGx0YkR0dERuMW1hbWh3YzJxZFFlb3FLenQ4clVyMSs1bjg4N3N5NTduOWZyNHkydGJPSlJkMkowU203MjFhamQ3RHg3djl2Vm56bFpkTWlpVWxLcnB1eS9KT25LUzcvN3M3MVJXMVYzeHZWNzgrMmJlZUc5WHA4OXZhdkx3cXlkWGtwM1g5cGRDSUJEZ2o4K3Y0Wm0vYnV6VXZmNzgwbnJXYkQ3VTZ2cmF1c1pMUGp3ZWI2ZHJGUkdSbm1NM3V3QVJDWDdYcHNLOEZHTTIyNWVPUVAxRm4rdU9sTVAzdGtCYUROdzNEcFlPQTV1bDQzdUZpdnlDRXQ3K1lBK0ZSZVg4ODJlV2R2bzZqOGZMQnh1eW1EbDVCQXRuajcza3VUNmZuNjJaeDBoTWlHYmkyTlFPejZ1cGJXRGo5cVBNbWpxS1FVbXhiWTV2M0hHVTJkTkdNWDNTaURiSFRoU1djaWk3a0J1WFRNRnV0N1U1WHQvUXhJOSsvU2JKZytMNGo2L2UyZWI0ODY5dVlrL1djYjcrMkUya0RkVXNySDNCME9SNHp0WFU4OXE3TzNuMGdjdi9iSlpYMUZCYjM5VHVNWWZEenRvdGh4azlNcG1ZNlBCMnp4bVdrb0RGWXZ5bDM3RTNqL3dUSlNUR1J3Tncra3hscTNNanc4UFl2aWVYOFdOU0dIN1J6NHZWYW1Id3dMam1iYS9YUjliUmswd2VQNng1WDJsNU5kLy8rZXM0SExibTE3dVl4K1BqdGh1bWMrT1NLWmQ5ejVlalZrNFJrYTVSNkJTUkh1R3d3cjFqNFpaUjhFNCt2SlVMWlEwdHh3dXE0V2M3NGNuOXNHU1lFVDdIaGZDa25CUEhwakp4N0ZBT0hDbWd1S1NLNUVGeGw3OElPSlJ6Q3JmYnk4eXBJM3VzbHByYVJ0NWJzNTloS1ludGhzNUxPWDZ5bFBmVzdPZTZSWlBhRFoxWlIwN2k5d2VZTWo2dG5hdGgyc1RoN05pVHg1TXZydVB4cjl4QlpFUll0OTZEOUp6NEFWRXNuVCtCL0lJU21wbzhoSVU1TG5uK3FuVUgyTFk3RjRlajdmOS9BTHZkeHA5Zlh0OW12OThmd092MThic2ZQNGpEWVNjUUNMQis2eEZtVDBzbk1UNGF2OS9QajM3OVpwdVE2SFRhK2RzL2RyUzZUNWpUemkrK2Z6OU5UUjQ4WGgvNUowcndldjBNVDAya3RxNFJnQXM1OE1mL2ZrKzdBZmhYVDY2ODdKK05pSWowRG9WT0VlbFJrUTY0Ynl4OGNneHNMSVRYajBGT1JjdnhxaVo0TTlkNEpFZkMwalFqZ0tiRm1GZHpkeHpPT2NWVGYxbDN5WFA4L2dDQkFQejMvNzU5eWZNZWUzQVo0MGFuQUxBM3kram0rc1QvZmRqbXZJaHdKNy80L3YzZHJMaDM3RHRrVEhSenpiUlI3UjZmUEg0WWkrYU1aZlBPSFBZZkxtRCtySXlyV1Y2Lzlld3JHOWwvdU9OSmlBS0JBQmFMaFcvKytLOGRudlAvL3VWbVVvY1kzd3lOR1pYTVZ4NjlzZm1ZMys5bjlhWkRqTTlJYVQ3bjQvWWZMdURKRjlZMmJ4ODRjcExTOG1xKytQQjFyYzc3MXBkdVk4amdBUjNXY1RTM2lQOTdlUU1BYjMrNGgzVmJqalFmKy83UFgyOSsvaThQTFFlTWx2MzIrSHg5ZTZ5b2lFZ29VK2dVa1Y1aHN4aGhjdWt3T0ZSbWhNK3RSY1prUXhjVTF4bmRjVjg2QXFQaWpIT1hwMEZDKzczMCtoU2Z6NC9iN1dYMHlNRU1UT2hlWWo1VFdrWCtpYlA0ei8raGxGWFVzUGZnQ2FaUEdrNzZpTUc4L3Q0dXhveEtidTQ2NjNEWUtDazl4MDkvOTQ5VzkzbDM5VDVXclR2UXZEMXJ5a2dldUh0Qm05ZDcrcVgxV0sxdHV4MjYzVjQyNzh4aCs1NjhkdDluUnlxcjZqaDR0SkNNa1lPSmpBamo3Ky9zYVBjOHY5OW9rVHA5cHFMTk9XRk9CN2ZkTUtQRDE1RHVXVFJuTEJQL2YzdDNIdDMwZWVkNy9DMXJzZVFkVzdiQk96Yll4Z1pqd095QlFBZ1FJQ1FwS1duVE1GMXkyMDQ2elV4bW1zek5MSGZhU1RQVG1aemJkRTN2YlpNMmJkTnNiWnBtQjhMaXNPK0x3UVpzd09EZDRBVzgyN0prYS82UUVSakxaZ2tLMitkMXp1ODQwdS9SenovbENNUEh6L2Y1UHBrSmdLZUVkZlVuQjNub3ZtbUVCUHVlYWQ2OHM0VGEwMDA4ZE45VTczTlJ3MElBR0RjbWtjNnU3bjdySWQ5WnRZZHRlNDZST1NwdTBIV1NNVkZoTEYwd0VZUEJRRzl2TCsrdTJzT2QwOGRnand6bHB5K3Raa2JmTHlDNm5TNGNEdWVnNzhYcDdQSCs5K0o1dWR4MVJ6YlAvM0lsT1dPUzZPaDBjUDg5bnM5UGQ3Zm5QcDc3eFFlRGx0ZU9Hek40R2JxSWlQaVBRcWVJK04xWXUrYzQwd1ViS21COVJmL1pUNERTSnMveDBrSFByT2U0YU1pSmh0d1lpTFJlbi91K0hOUHpSak45MG1qdjQ5N2VYaHJPdEJKajcxL0dXdGZRVEhSVVdMOS9ERy9aVlVKcFdaMzM4Y3AxK3dGWXZuUXFFZUhCdkx0NkQ4a0pkdWJPelBLT2FlOXdzSEJPRHVCWjE3WXEvd0NabytKSVRZNEJZTU8ySXpoZDUvK1JEaEFhWW1YcGdvbFg5ZjdLS3VzcFBPSzdVZEhXM1NXNDNXN216TXlpeStGa3k2NmpRMTZyK3FMMWV3QWh3VmFGVGo5SVM0a2xqVmpBcys3MjR3MkZoQVFITWpuWDk0ejBxdndEWktTTkdIQytyYjJMWC9iTlZ2NytUNXNIdk82L2Z6NzBMRDU0UHFlaElUWmFXanRaY3ZjRUNnNlZVMUpheTdJbGt3RjQ3b1VQTG5tTmMyWFp3VUZXempaMTBOVGNRWFpHQXI5Ky9STWVmWGlPOTMzZWY4OGs1czdJOGxreXZHdC9xWGN0cVlpSWZMWVVPa1hrTXhOcGhXWHBucU8ySGRhWFEzNDVWTFQySDFmZTRqaytMUFU4SGhGOFBvVG1SRU5jeUdkLzc1ZmpiRk03TDcrNWdjcWFSdjdobTR1OGpYUE96VTRtaklqazRRZG1rQkFYT2VDMXpTMGQ3TnhmeXRRSm80Z0lEeDV3L3B6Z29FQVd6OHNGUEFGMFZmNEJNa2ZIY2Zlc3NRRHNPWEJpd0d0Q1EyemUxMXpOZTVvN3MybkFlajZIdzhtR2JVY0FTRW1JWmxoRU1EOTk5c3RYOVQzRXY0SnNnU1FuMkRsOHROcG42R3h1NmFEMmRGTy9YMjZjRXh3VXlILzgwM0x2NDhJamxmeGw1VzYrOHRCc1VoTHQvY1pXMVp6aE4yOXNZT21DaVV3Y2wrSjkzbWExOE9hNzIrbHlPUG5mejc1T2I2K2JtWlBUaWU4cnFYM3lzY1g5bWdSZDdIUjlNN3YybDNvZjd6MTRnb3kwL28yTEhBNG4vL3lEUHdMMG0vWDNaZW1DaWQ0L0x5SWk4dGxRNkJTUjYySkVNS3pJOGh5bFRaQmZBWjlVUUYzSHdMRzE3WjVqVFpubmNiQVpFa0xQSDRrWGZBMzAzZXZrbWhzM0pwR2YvY2VYTVJvOU8wOFZIQ3JuRDI5dHBxT3ptenVuWnhJLy9IeXdqTEdIY2YvQ1NieS9aaDgvK05sN3pMc2ptM3ZuVDJCRzNtaW1Ua2pEWlBJMFVubnlzU1dFRDlJQjFKZHoyNVFFK0NnbHZORHhrNmM0ZXVMVVZiekw4MnhXQ3ltSjU3dUpmckx0TU8wK09wb2VQRnhCVmUyWklVTnVTV2tOYXpjV01YdGFaci91bytJL002ZWs4OGYzZHZEZ2tpbUVCUGN2SGRpNit5aG1zNUZKT1FPN0Z4c01CcUtHZVdZSEhRNG5KOHJyc0ZrdGZMQm1INmxKMGFTbXhKS1NZS2U0dEpaVjZ3dVlQM3NzODJlUEczQ2RaWXNucytUdUNaU1UxdkwyUjd0WXVtQ2l0L0dQMld6QzBUMTRlVzFFZUJBTDVvekQ1ZXJCYUF4Z1Y4RUpsdHpkLy9ObHNaajQ3bmMreDc4OTkyZSs5c1haM3BuL0MvM2dwKyt6Yk1sa0pvNU5HWEJPUkVUOFM2RlRSSzY3dEFqUDhZMGNLR3VCZ3ROd3NCNzIxMEZyOThEeDdVNVBlZTdGSmJyZ21VMk5EL1VFVTE5SFVOL1hxVUdmN3A0TkJnTm1zNG1XMWc3ZVc3MlhiWHVPRVdTejhJMFZjd2RzUFdJd0dManJqbXpHWnlYeDZ0dGJXYmU1aUgxRlpheDRjS2EzZ1ZCTGF3ZE5MWjZqdkxvUjhEUWlPbFhYeEw3Q011KzFvcU5DdlkxYnpxMjM5TFYrN1VKSFQ1emlnelg3c0ZpdTdrZCtkN2VMd0VDek4zUzJkemhZdTdIUTU5aGQrMHZaVjFqR0hWTXlCdDFDbytoSUZZZEtxc2dkNjd2anJWeDdVM0xUZUhmVkh0WnRLdUtCUlhuZTV6M3JlWXZKeTBrbHlEWjBaK0hBUURPUFBqd0h0OXROVVhFVmF6WWU3TGNPT0hKWUNHYXppZU1uVDVHU0dOMnYyM0ZFZURBdVZ3OXJOeGF5Y0U0TzRXRkIzbldjcFdXbmVldURuVTlKaE0wQUFCRm5TVVJCVkpkOEQvL3l4UDEwZDdzNDI5Uk9aRVFJdGFmUDRuYTdLYTlxQUNBNXdUUHphakdiQ0xUNDZzanJKalRZaXMxbXVlVDNFaEdSYTB1aFUwUnVLQ2xobnVPQjBlREdVMlo3b0E0SzZqeGZXM3lFMEF1ZDZmSWNRd2t3d01jTFB0MTl1bHc5NUc4OXpLcjhBcnE2bkdSbkpMRGl3WmxEbHNaR1JZYnlkMTlmeUtZZHhiejkwUzUrOXV1UG1UazVuYy9mTzRYS21qTzg1S01iN3Y2aWNtK0hXSUE3cDJmeXhRZG1BSGpYYnA2YmJiMlVIMzczUzVqTkpweE9GMmJ6NEQvK1cxbzdDUTJ4WWpBWWFHdnY0aCsvLzNxLzgzLzVhQmNkbmQya0pOb3BxMnpvZDI3S2hEVDJIanpKcm9MU1FVc1lEeDJ0SWlEQXdJUnJHRHBYTjhRUzFCRkVVRU1BeHM5b3R0dmZydVYydGhhTGlmc1dUdUtQNzIwbmIveElFdnArY2ZIaDJuMjBkemhZZlBmZ005TW5LK280VkZKRnc1bFdUdFUxVTF2WGhOUFpRMHFpbmJ0bVpwR1ZrVUNNUFl4OWhXVWNPRlRPZTZ2M1lqSVpTVTJLNFZ0ZnVSdXIxUk1BMS9UOW9tTCtiTS9ub3FzdmROcHNGakpIeGZIRU4rN2h1UmZlWjlGZHVlUmtKZkhVTTYveDFMZVdNRHdtZ3IvNXA5OENjTGE1SGJQWnlQLy8vVHJjYmpkT1o0OTNLNVFmUDdNQ2dKZmYzT2l6WVZaWDErQ3pxU0lpNGw4S25TSnl3ekp3UG9UZVA4cnozTWxtT05FTU5hMVEyUXJWYlZEVjZwbjkvS3c0blM2ZSs4VUhWTmVlSlRnb2tLODhOSXRwRnpRVEdvckJZT0RPNldQSUhCWEhiMTdmd05iZFI2bXRhK0k3ZjcyWS8vdmRML1ViKzYvLy9TZG1UODFrNGR3YzczUGxWUTFzMmxFTVFITkxPd0FueWs5N3ozZDBkbFBYME1LbUhjVk15VTNGYXUwL3ExTjcraXcvZm5FMTl5MmN5QjFUTWdiY1gzbFZBeSs4dkliYzdHUWVlWERtZ1BOTnplMXMyM09NMU9RWThzYW5EZ2lkV2VueDJLd1c5aFNjOEJrNnp6YTFVM3U2aWV5TUJJS0RybDJIcURVTnNkZnNXamVLQUFOY3U5MWFZZGJVRExidk9jcExyMzNDVTk5YXdzbUtldFp0UHNTOTh5Y00yV0NudDlmTjBST25pTFdITTNsQ0drbHhVU1RGUnhFWWFHYlRqbUxlZkhjN3p6NjluSVZ6Y2xnNEo0ZW01bllLRHBWVDM5RGlEWnpsVmZXc1hGOUFldXB3M2xtMWgrYVdEakpIeDJFd0dBaThnaG40dlBHcDVJMVA3YnRtQXovNjFjb0JhNG0vL2JYNXBLZU9HUERhcDU1NTdiSy9qNGlJWEZzS25TSnlVeGtaN2prdTF1endoTS9xTmpqZERsMDkwTjBEemw1dzlrQjMzOWR6ano4TnM5bkVzc1ZUS0NxdUpDaytpamZlM2M0YjcyNi80dXQ4L1V0ektUN3VhZTVpTkFiUTI5dkxpWXA2eG95SzgzYmZOSnVOaEFSYnFhcHBwSzNEUWVHUkNqWnVMKzUzblozN1N0bTU3M3lqbGVhV0Rzb3E2OG5PaUI4UU9rTkRiQ1RHUmZMYTIxc3BQbGJESTh0bWVzc05qeHlyNWxkL3lDZklabUhlckd5Zjl4d1JIa3hxY2d3ckhweEo4ZkhhQWVkTkppUGpzNVBZc2ZjNDlZMHRSRiswbmN6Qkl4VUFUTXk1dHV2cWZwUjVFTHZkVG5SME5HYXpyOUxLbTlOajZ5ODk1bklaREFhK3VXSWUvL1h6OS9qSlM2dXBiMndoSnl1UlJYZU5IL1ExTGxjUGJyZWIreTdxZmx4WjR5a0JiMmhzd2RYVHcvR1QvZGNNSjR5SUpHRkVKTWRQbmlJMHhFWjdSemZEd29QcDZlbWxyYjJMeUlnUXVoeE9ZdXhoQkFRRTRIUjV5bVo3ZXR5MGR6ZzQyOVNPMisyWmRmZGRLdHYvSHM4MHRYazczTDd4emphc1Byclhkblpkb2t4Q1JFVDhScUZUUkc0SjRZR2VJOXQrNmJFQTd1WlA5LzJ5MHVQSlNvK25xdVlNVXlmNDNvWmk1LzVTakFFQjVJMGYyS0FGd0I0Wnl2S2wwN3lQeXlvYitOVXI2M25tSHg4a0pyQi9zdDZ5cTRUaTQ3Vjg3OGxsUEhTZjV6VWZyZHZQeXZVSFNJcVA0dW5IbHc2NGZrREF3TExia0dBcmp6KzZnRlg1Qi9odzdYNU9WdGJ6dng2ZXc5bm1kbjc3NWtic2thRTg4ZlY3R0JZeGVKbnczM3gxUHNGQmdUNURKMEJ1ZGpJNzloNW43OEdUM0RPM2Y2QXBQRkpKUUlDQjNHeXQ1N3dld3NOczVJeEpZdXR1ei9ZMnM2Wm1EcmttdUsyOWk1Ky92TWJudWQ1ZU42NitFdS9uZjdseTBEWERFOGVsOEpXSFp2UHMwOHY3UGYvVyt6dElHT0ZwdUhXaXZKNS9mLzV0bk00ZVhuOW5Hd0VCQnJxN1hiencyelVZREFiY2ZWMkhkdXc5UmxsbFBjMHRuZFNmYWFHNzI4WGYvdXZ2QWZqT1h5OEdZUGEwTVNUNjZCRDlpOSt0SGZSOWlvaUlmeWwwaW9oOENnbHhrWHhwMmNBeVZJREM0a29DTGVaQnoxOE5nOEhnRFFuSFRwN0daREpTVWQzSXFicG00dnEyb0xpY2F5eWVsOHVvbEZoKzg4WUdudi9sUjdqZGtCUWZ4ZU9QTGhqUTNmUmk1MmFVQnBPVkhvL1piR1IvWVZtLzBPbHdPQ2twclNVclBmNlNUV3ZrMmp0NHVJSVAxdTZqcXVZTVV5YWtVVlpaendzdnJ5RnYvRWdXemhudmN5dWZpUENCVytHMGR6allzcXVFRGRzT0V4NGFSSDFqSzZFaFZtS2p3MWwwMS9oK1hZN1BxVzlzb2ZaMEUzV05MZFEzdEhDNnZwbXlxZ1lldU1lelIydEcyb2pMV3RONXFxNlo1cFpPN0pHaFJFZUZVdGZRd3IvODNmMUVSb1I0UTIvYzhBZ1M0Nkp3ZER2cGN2UWRmZXM1UzQ3WFlEUUdrSjJSY0UzLzM0cUl5TkFVT2tWRWJrS3RiWjJjS0svam5yazViTmgyaEEzYkRsOXh1RTFPc0pPV0hNditJazkzWEl2RjVPMkkrMm1ZelNheTB1TTVjS2lDTTJmYmlCem0yVmkxcUtRS2w2dkg1OVljNGg5ZFhkM3NLampCcGgxSHFLNDl5NGpZQ0I1L2RBSFpHUWwwZDd0WXViNkE5VnNPc2VmQVNWS1RZNWc2Y1JRVHhpWVRHdEsvODNCSHA0TkRKZFVVRkpWeCtGZzFrOGFONU1uSGxuRDRhRFZyTnhieWYvNytBZkszSHViLy9XNHRZYUUySm94TklUc2pnYVQ0S0FJQ0F2aHc3WDUyRjV3Z3hoNUcvUEJoQk5rQ2NUcGRUTTVONDlqSnk5L081OExPdStWVkRXemNVY3p3bUFoV2YzS0FUN1lleHUxMjg1TVhWM3ZIbU0xR3JJRVdBaTBtSEE0WGg0OVZFeFlXcE5BcEl2SVpVK2dVRWJrSmJkcFJURTlQTDNualUrbnFjcEsvOVREVEpvMzJ1VCtoTHpXbnp2TGlxL21jcm05bXlkMjV1Rnk5Zkx6aElQLzUwL2Y0MmhkbmU3ZHl1VnBqTXhNNWNLaUMvWWZLbVhlSFozM28vc0l5VENZanVkbmFKOUhmQ285VXNuM1BNWXBLS25FNmUwaUlpK1NyWDVqTjVOeFViOW0xeFdMaWdVVjUzRGw5RE9zM0Y3Rmxkd2x2dkxPTk45L2R6c2lrYUI3NzhqeGEyN3A0NWEzTlZGUTNFbU1QWTNyZWFMNXcvelRDUXZ2dk9XUXlHVmx3NXpqbXpoakQzb01uMmJtdmxJL1dGV0F5QlRBamJ6VExsMDVseFlNek1adE4zbUE0WlVMYUpXZk5UOVUzMDNpMkRiZmJqV21JdHNRVHg2V1FsaHlMeldyQlpqTmpzMXF3QnByN2xaZy85Y3hyZkc3UlpPME5LeUp5SFNoMGlvamNnSHA3UFRPT2ptNG5qV2RiNmJ4Z3U0ZVcxazd5dHh4aTNKaEVoc2RFc0hCdUR0djNIdU9WdHpiejVHT0xCOHhTWFh6ZDlWc084ZjdIKzdDWVRYejdhL01abTVrSXdNaWthSDczcDAzOC9EZHJXSFJYRHZmT256am9kUzVsZkZZU1lTRTJNa2ZGZWQ2SHc4bkJJeFZrcGNkN081cUsveGdNVUZSU1NXNTJNak9ucEpPUkZqZm8yR0VSd1h4KzZWVHVuVCtSM1FkSzJiSDNPRm5wOFlTRzJBZ05zVEZ2VmpZallvYjVMTCs5bU5sc1l0cWswVXliTkpyMmppNE9sVlNUa1RhaVg4bDJlNGNEUjdlVEI1ZE1HZkQ2ZStkUEpMNnZUUHlyWDVqTnIxL2ZnTUVBWXpNVGlJME9HekQrbkJoN09ERjJIeDNHUkVUa2hxRFFLU0p5Zy9uM0gvN0YyemdsZjh0aDhyY2NCaUEyT2h5MzI4MnJiMitoczh2SjByNk9vcUVoTmo2L2RDcXYvR2t6UDM1eEZVOTgvUjdDdzRJR1hMZTl3OEd2L3JDZXNzb0cwbE9IOCtYbHM0aTZZS3VNOGRuSi9QUGYzc2VMcithemN2MEJnb0tzZ3paSnVwVFFFRnUvR2FYOVJlVTRuU3F0L2F5TXpVemsrZTg5TXVSK3JCZXpXczNNbXBySnJLbVovWjZmbkR2NFoyRDJ0RXhtVDh2MGVTNDR5TW9VSDUrZmtHQXJUeisrMUxzMk9UYzcyZHRZNnNLeTE3R1ppZnprKzM4MTZQZE9UckFQV0c4NmxCOSs3NUhMSGlzaUl0ZVdRcWVJeUZYWXZMT1lQMys0YThneDNkMHVBSjc0dDFlR0hQZkYrNmN6UFc4MHcyUEMrZHppeVpoTlJpd1dFMmFURWJQWmlNVnNZdk9PWW1ycm1uamxyYzBVSHFuazN2a1RTSXlMOGw1aitxVFJuRHJkeEpxTmhYei9SKyt3NU81YzVzd1kwNis4TURnb2tMallZVXlaTUlvNU04YjQ3Rm9hWXcvbjZXOHZaZlBPRXViTUdNT1pKczllb0lQM04vVjQrOE5kYk5wWlBPajVjMTFPWDMxN0M2LzlaV3UvYzk5Y2NaZlcyUG5CbFFUT3o5cFFIWE5GUk9UV2MrUCtqU1FpY2dPTHNZY3h1VytUK2s4ck9pcTA3NXJoTExoem5NOHg2YW5EK1doZEFSOXZPTWo0N0NRV3o4c2RNT2FCUlhrWWpRR3N5ai9BbmdNbm1EVTFZOEMyS1grMWZOYVE5MUpTV3NNbld3NFRHR2ptMVQ5dm9iemFzeDlqYlBUUXBZc3BTZEU0WGE0aHh3eG1XUGpnMjdPSWlJakl6VStoVTBUa0ttU2t4UTI1VHU1YU01dE5MSmd6am02bmkyV0xKL3VjS1RJWUROeTNjQkpwS2JFa3hVZGQxVXhYV0VnUXArclBiMkpxTVp0WVBDK1hyUFNoR3d0TnlobXAwbGsvR0oybXBqYzNrdVRFRVlCbWFrVkVycFRCZlc3aGtJakliY1RkUEhScHJOeGNDc3V0Mk8xMm9xT2pNWnR2blVaRnozNy9lM3gxK2ZUTGF1SWovbFZaM2NpdjM5akM1NWQvZ2Vqb2FPeDIreTMxV1JNUjhhZUFTdzhSRVJHUjZ5RStJWUhLMnNicmZSc0NWTlkwRWhrWmhjRmd3R2cwYXJaVFJPUUtLSFNLaUlqY29QTHlwbkw0Nk9ucmZSc0NIQ3l1SlRWdEZBRUJBWmpOWm9WT0VaRXJvTkFwSWlKeWd4bzNiaHhtMnpEdnRqbHlmYXpkV0VRUGdTUW1KbUl5bWJCWUxBT2FkSW1JeU9EMEUxTkVST1FHOXZERGozQzh2SW44TFVYWCsxWnVTK3MyRlhLczdBd3padHlCeVdRaUpDUkVhemxGUks2UUdnbUp5RzJwdDZVQWc3djdldCtHWEFNT0p4eXRzZDZ5elYxNmUzdnA3T3prdFZkZndkRGJUdGJvNFNUR1JaRVlIM1hwRjh0VnFheHVwTEtta2NLU0ducXdNbjM2SFJpTlJrSkRRNG1OamNWbXMybW1VMFRrQ2loMGlzaHRxYmRsUHdhMzgzcmZobHdEdDNyb0JIQzVYTFMydHJKNzkyNUtpZzlUWDE5UGtNMUNXVVh0OWI2MVcwNUswZ2c2T3J1SmlvcGlaT29vYjBtdHpXYkRicmNURWhLQ3lhUWQ1MFJFcm9SQ3A0amNsbnJhU2dqb2FiNzBRTG5obldtRm1yTTJZbU5qaVl5TXZHVURnY3Zsb3F1cmkrYm1adHJhMm5DNVhQVDI5cUsveHYzRFlEQVFFQkRnTGFrTkR3L0hhclhlc3A4dkVSRi8wazlPRWJrOW1hUHA3V2tqZ0o3cmZTZnlLVGhkME5nU2NGdDBGRFdaVEFRRkJXR3hXSWlJaUtDN3V4dW4wMGxQVDQrQzV6VjJibHNVczltTXhXTEJiRFpqTXBsVVVpc2ljcFVVT2tYa3RoUmdHWWJMVVkraHQ1bGJPS2ZjMG5yZDBOSUI3UTRqUVVHM1IwZlJjK0hhWkRKaHRWcHh1OTBLbkg1aU1CZ0dIQ0lpY25VVU9rWGt0dVcyanNUWldvVEY1THJldHlKWG9kTUJGZlVtek9iYnE2T29BcENJaU54c2J1MWZDWXVJRE1KZ01HQXltWEJaTTJoeldIQ3B5dmFtNGVxQnhoWTRXbTNDYURRU0hCeE1SRVFFSnBOSllVeEVST1FHcEVaQ0luSmJjN2xjdExXMTBkNWNRN0NsRTZ1NUJ3TUdMR2I5YUx5UmRMc011TjF1T2h3R0dwb050RHVNNmlncUlpSnlrMURvRkpIYm5ycUMzanpVVVZSRVJPVG1vOUFwSWdMMDl2Ymljcmx3T3AzcUNucURVa2RSRVJHUm01TkNwNGhJbjNPZFFDODg1TWFpanFJaUlpSTNINFZPRVJFUkVSRVI4UnZWSklt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Mvd1BmUE9GeDM3NTlad0FBQUFBU1VWT1JLNUNZSUk9IiwKCSJUaGVtZSIgOiAiIiwKCSJUeXBlIiA6ICJtaW5kIiwKCSJWZXJzaW9uIiA6ICIiCn0K"/>
    </extobj>
  </extobjs>
</s:customData>
</file>

<file path=customXml/itemProps1.xml><?xml version="1.0" encoding="utf-8"?>
<ds:datastoreItem xmlns:ds="http://schemas.openxmlformats.org/officeDocument/2006/customXml" ds:itemID="{C2CBA3BA-8235-47B8-A9C2-D1C683D52E87}">
  <ds:schemaRefs/>
</ds:datastoreItem>
</file>

<file path=customXml/itemProps10.xml><?xml version="1.0" encoding="utf-8"?>
<ds:datastoreItem xmlns:ds="http://schemas.openxmlformats.org/officeDocument/2006/customXml" ds:itemID="{A91DC94C-E183-44FA-9976-19772C5D4DDE}">
  <ds:schemaRefs/>
</ds:datastoreItem>
</file>

<file path=customXml/itemProps11.xml><?xml version="1.0" encoding="utf-8"?>
<ds:datastoreItem xmlns:ds="http://schemas.openxmlformats.org/officeDocument/2006/customXml" ds:itemID="{F3C1C7F3-7FEB-4EEE-9240-492BE62A88A0}">
  <ds:schemaRefs/>
</ds:datastoreItem>
</file>

<file path=customXml/itemProps12.xml><?xml version="1.0" encoding="utf-8"?>
<ds:datastoreItem xmlns:ds="http://schemas.openxmlformats.org/officeDocument/2006/customXml" ds:itemID="{F67B1036-FE0C-40FA-AFA2-61F067C27425}">
  <ds:schemaRefs/>
</ds:datastoreItem>
</file>

<file path=customXml/itemProps13.xml><?xml version="1.0" encoding="utf-8"?>
<ds:datastoreItem xmlns:ds="http://schemas.openxmlformats.org/officeDocument/2006/customXml" ds:itemID="{DFA39D95-73FD-448E-8754-86E984DC78BB}">
  <ds:schemaRefs/>
</ds:datastoreItem>
</file>

<file path=customXml/itemProps14.xml><?xml version="1.0" encoding="utf-8"?>
<ds:datastoreItem xmlns:ds="http://schemas.openxmlformats.org/officeDocument/2006/customXml" ds:itemID="{B8ECC97B-BAD6-4C8F-B723-A79C6C884544}">
  <ds:schemaRefs/>
</ds:datastoreItem>
</file>

<file path=customXml/itemProps15.xml><?xml version="1.0" encoding="utf-8"?>
<ds:datastoreItem xmlns:ds="http://schemas.openxmlformats.org/officeDocument/2006/customXml" ds:itemID="{E58689CF-D416-434C-83CA-DD68D564D53A}">
  <ds:schemaRefs/>
</ds:datastoreItem>
</file>

<file path=customXml/itemProps16.xml><?xml version="1.0" encoding="utf-8"?>
<ds:datastoreItem xmlns:ds="http://schemas.openxmlformats.org/officeDocument/2006/customXml" ds:itemID="{7113E51A-D148-4E21-B34B-7C522D3230F1}">
  <ds:schemaRefs/>
</ds:datastoreItem>
</file>

<file path=customXml/itemProps17.xml><?xml version="1.0" encoding="utf-8"?>
<ds:datastoreItem xmlns:ds="http://schemas.openxmlformats.org/officeDocument/2006/customXml" ds:itemID="{34E0DCB9-0C64-4AA6-B2A1-84EF680EF4DD}">
  <ds:schemaRefs/>
</ds:datastoreItem>
</file>

<file path=customXml/itemProps18.xml><?xml version="1.0" encoding="utf-8"?>
<ds:datastoreItem xmlns:ds="http://schemas.openxmlformats.org/officeDocument/2006/customXml" ds:itemID="{F0C732A1-8323-49BE-B402-9CCAD23B6F56}">
  <ds:schemaRefs/>
</ds:datastoreItem>
</file>

<file path=customXml/itemProps19.xml><?xml version="1.0" encoding="utf-8"?>
<ds:datastoreItem xmlns:ds="http://schemas.openxmlformats.org/officeDocument/2006/customXml" ds:itemID="{2BBF7602-996E-4EF1-B9A0-44C35F9BAE7B}">
  <ds:schemaRefs/>
</ds:datastoreItem>
</file>

<file path=customXml/itemProps2.xml><?xml version="1.0" encoding="utf-8"?>
<ds:datastoreItem xmlns:ds="http://schemas.openxmlformats.org/officeDocument/2006/customXml" ds:itemID="{42CD34C2-8613-4E16-A8BE-73463016E316}">
  <ds:schemaRefs/>
</ds:datastoreItem>
</file>

<file path=customXml/itemProps20.xml><?xml version="1.0" encoding="utf-8"?>
<ds:datastoreItem xmlns:ds="http://schemas.openxmlformats.org/officeDocument/2006/customXml" ds:itemID="{9A3E1BBB-D3FA-462C-85D4-47A62AE70852}">
  <ds:schemaRefs/>
</ds:datastoreItem>
</file>

<file path=customXml/itemProps21.xml><?xml version="1.0" encoding="utf-8"?>
<ds:datastoreItem xmlns:ds="http://schemas.openxmlformats.org/officeDocument/2006/customXml" ds:itemID="{98F8AEEC-1C81-452E-AD58-7808123ABA4C}">
  <ds:schemaRefs/>
</ds:datastoreItem>
</file>

<file path=customXml/itemProps22.xml><?xml version="1.0" encoding="utf-8"?>
<ds:datastoreItem xmlns:ds="http://schemas.openxmlformats.org/officeDocument/2006/customXml" ds:itemID="{71869D90-1A3F-4514-874A-7C53A30E80FD}">
  <ds:schemaRefs/>
</ds:datastoreItem>
</file>

<file path=customXml/itemProps23.xml><?xml version="1.0" encoding="utf-8"?>
<ds:datastoreItem xmlns:ds="http://schemas.openxmlformats.org/officeDocument/2006/customXml" ds:itemID="{9540740A-EA86-4A35-8457-1CA32AA75455}">
  <ds:schemaRefs/>
</ds:datastoreItem>
</file>

<file path=customXml/itemProps24.xml><?xml version="1.0" encoding="utf-8"?>
<ds:datastoreItem xmlns:ds="http://schemas.openxmlformats.org/officeDocument/2006/customXml" ds:itemID="{445B422B-EEEE-41D0-999E-F3CB8E5F3C92}">
  <ds:schemaRefs/>
</ds:datastoreItem>
</file>

<file path=customXml/itemProps25.xml><?xml version="1.0" encoding="utf-8"?>
<ds:datastoreItem xmlns:ds="http://schemas.openxmlformats.org/officeDocument/2006/customXml" ds:itemID="{5BADB7AC-FDCC-4BF1-85EC-BDF6E193FC5E}">
  <ds:schemaRefs/>
</ds:datastoreItem>
</file>

<file path=customXml/itemProps26.xml><?xml version="1.0" encoding="utf-8"?>
<ds:datastoreItem xmlns:ds="http://schemas.openxmlformats.org/officeDocument/2006/customXml" ds:itemID="{EE88EDCB-B46E-4044-ABCF-2D432FF74300}">
  <ds:schemaRefs/>
</ds:datastoreItem>
</file>

<file path=customXml/itemProps27.xml><?xml version="1.0" encoding="utf-8"?>
<ds:datastoreItem xmlns:ds="http://schemas.openxmlformats.org/officeDocument/2006/customXml" ds:itemID="{46FB206C-BB9E-402B-A2E6-9001E1F9FE4B}">
  <ds:schemaRefs/>
</ds:datastoreItem>
</file>

<file path=customXml/itemProps28.xml><?xml version="1.0" encoding="utf-8"?>
<ds:datastoreItem xmlns:ds="http://schemas.openxmlformats.org/officeDocument/2006/customXml" ds:itemID="{C07E3DC9-926E-4AB5-8662-F40E987A83F2}">
  <ds:schemaRefs>
    <ds:schemaRef ds:uri="http://www.wps.cn/officeDocument/2013/wpsCustomData"/>
  </ds:schemaRefs>
</ds:datastoreItem>
</file>

<file path=customXml/itemProps3.xml><?xml version="1.0" encoding="utf-8"?>
<ds:datastoreItem xmlns:ds="http://schemas.openxmlformats.org/officeDocument/2006/customXml" ds:itemID="{D5C68FA0-9DBE-44C4-BC45-9C847D01D42F}">
  <ds:schemaRefs/>
</ds:datastoreItem>
</file>

<file path=customXml/itemProps4.xml><?xml version="1.0" encoding="utf-8"?>
<ds:datastoreItem xmlns:ds="http://schemas.openxmlformats.org/officeDocument/2006/customXml" ds:itemID="{7C9F80B3-C1A0-4051-B287-66486B09CA43}">
  <ds:schemaRefs/>
</ds:datastoreItem>
</file>

<file path=customXml/itemProps5.xml><?xml version="1.0" encoding="utf-8"?>
<ds:datastoreItem xmlns:ds="http://schemas.openxmlformats.org/officeDocument/2006/customXml" ds:itemID="{28B7F2D9-6C8D-4D2F-8246-F3421305ACAF}">
  <ds:schemaRefs/>
</ds:datastoreItem>
</file>

<file path=customXml/itemProps6.xml><?xml version="1.0" encoding="utf-8"?>
<ds:datastoreItem xmlns:ds="http://schemas.openxmlformats.org/officeDocument/2006/customXml" ds:itemID="{7F1D47DC-39B4-4544-9444-067BCBAC9CFD}">
  <ds:schemaRefs/>
</ds:datastoreItem>
</file>

<file path=customXml/itemProps7.xml><?xml version="1.0" encoding="utf-8"?>
<ds:datastoreItem xmlns:ds="http://schemas.openxmlformats.org/officeDocument/2006/customXml" ds:itemID="{BA5175E6-A951-4C35-8CD9-358A2C8EFD21}">
  <ds:schemaRefs/>
</ds:datastoreItem>
</file>

<file path=customXml/itemProps8.xml><?xml version="1.0" encoding="utf-8"?>
<ds:datastoreItem xmlns:ds="http://schemas.openxmlformats.org/officeDocument/2006/customXml" ds:itemID="{1B323C0E-CB0F-48D0-9B8F-7F3CAAD43A8B}">
  <ds:schemaRefs/>
</ds:datastoreItem>
</file>

<file path=customXml/itemProps9.xml><?xml version="1.0" encoding="utf-8"?>
<ds:datastoreItem xmlns:ds="http://schemas.openxmlformats.org/officeDocument/2006/customXml" ds:itemID="{4150A3A2-0AE6-407B-9E35-6F5BEBB24175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2019</Words>
  <Application>Microsoft Office PowerPoint</Application>
  <PresentationFormat>自定义</PresentationFormat>
  <Paragraphs>365</Paragraphs>
  <Slides>22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24" baseType="lpstr">
      <vt:lpstr>1_Office 主题​​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PC-Liq</dc:creator>
  <cp:lastModifiedBy>lenovo</cp:lastModifiedBy>
  <cp:revision>122</cp:revision>
  <dcterms:created xsi:type="dcterms:W3CDTF">2023-11-08T11:26:00Z</dcterms:created>
  <dcterms:modified xsi:type="dcterms:W3CDTF">2024-09-20T08:54:41Z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1AD4CC9529324979979BCC51BA801FB2_13</vt:lpwstr>
  </property>
  <property fmtid="{D5CDD505-2E9C-101B-9397-08002B2CF9AE}" pid="3" name="KSOProductBuildVer">
    <vt:lpwstr>2052-12.1.0.17857</vt:lpwstr>
  </property>
</Properties>
</file>