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81" r:id="rId4"/>
    <p:sldId id="280" r:id="rId5"/>
    <p:sldId id="278" r:id="rId6"/>
    <p:sldId id="28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3165" y="1374140"/>
            <a:ext cx="6873875" cy="41103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31480" y="2417445"/>
            <a:ext cx="398780" cy="3778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8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985" y="2103755"/>
            <a:ext cx="7269480" cy="28028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13855" y="3167380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8300" y="3550285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3855" y="3877945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55260" y="4277360"/>
            <a:ext cx="47879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96025" y="4588510"/>
            <a:ext cx="417830" cy="3994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1202055"/>
            <a:ext cx="6391910" cy="2971800"/>
          </a:xfrm>
          <a:prstGeom prst="rect">
            <a:avLst/>
          </a:prstGeom>
        </p:spPr>
      </p:pic>
      <p:pic>
        <p:nvPicPr>
          <p:cNvPr id="2" name="图片 1" descr="8-5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0845" y="4173855"/>
            <a:ext cx="6341110" cy="2020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55990" y="2726055"/>
            <a:ext cx="358140" cy="357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5990" y="3336290"/>
            <a:ext cx="398780" cy="3575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5990" y="3622040"/>
            <a:ext cx="39878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2740" y="4681855"/>
            <a:ext cx="4514850" cy="2654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春姑娘唤醒了暖阳，小草从地下悄悄地探出头来，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4740" y="4946650"/>
            <a:ext cx="5319395" cy="3987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花仙子也绽开了笑脸，轻盈的小燕子也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乘着春风赶来了。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42740" y="5283835"/>
            <a:ext cx="4770755" cy="34036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荷塘里，粉色的荷花正争奇斗艳，好不迷人。池塘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73145" y="5623560"/>
            <a:ext cx="5212080" cy="517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里的青蛙也呱呱地唱着歌，岸边的柳树上，知了则不停地叫着，仿佛在跟青蛙们比赛呢。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140" y="1604645"/>
            <a:ext cx="6499860" cy="3740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69030" y="2684145"/>
            <a:ext cx="4394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7445" y="1641475"/>
            <a:ext cx="7048500" cy="39541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85330" y="2324100"/>
            <a:ext cx="1870075" cy="3168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只要迈步总不迟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57545" y="2702560"/>
            <a:ext cx="944245" cy="3067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勤为径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34960" y="2702560"/>
            <a:ext cx="8902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苦作舟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3185" y="3733800"/>
            <a:ext cx="192214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老来方知读书迟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03245" y="4403090"/>
            <a:ext cx="190119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Arial" panose="020B0604020202020204"/>
                <a:ea typeface="宋体" panose="02010600030101010101" pitchFamily="2" charset="-122"/>
              </a:rPr>
              <a:t>.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一日读书一日功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78755" y="4403090"/>
            <a:ext cx="190119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一日不读十日空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17055" y="4771390"/>
            <a:ext cx="183959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少年辛苦终身事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24225" y="5078095"/>
            <a:ext cx="1838960" cy="4298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莫向光阴惰寸功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WPS 演示</Application>
  <PresentationFormat>宽屏</PresentationFormat>
  <Paragraphs>48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2025-02-08T15:29:02Z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28B0EC28347A422EB4F43104C23D7D97_13</vt:lpwstr>
  </property>
</Properties>
</file>