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6" r:id="rId3"/>
    <p:sldId id="295" r:id="rId4"/>
    <p:sldId id="294" r:id="rId5"/>
    <p:sldId id="293" r:id="rId6"/>
    <p:sldId id="299" r:id="rId7"/>
    <p:sldId id="292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7" Type="http://schemas.openxmlformats.org/officeDocument/2006/relationships/vmlDrawing" Target="../drawings/vmlDrawing1.vml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0.wmf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5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2530" y="1106170"/>
            <a:ext cx="7066915" cy="51619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13345" y="2694940"/>
            <a:ext cx="170561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五年级总人数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42510" y="3063240"/>
            <a:ext cx="347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85735" y="3063240"/>
            <a:ext cx="3810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0520" y="3462020"/>
            <a:ext cx="5429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7713345" y="336994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713345" y="336994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208145" y="3952875"/>
            <a:ext cx="347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1170" y="3952875"/>
            <a:ext cx="491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3776345" y="4559935"/>
          <a:ext cx="256540" cy="55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4" imgW="279400" imgH="582930" progId="Equation.DSMT4">
                  <p:embed/>
                </p:oleObj>
              </mc:Choice>
              <mc:Fallback>
                <p:oleObj name="" r:id="rId4" imgW="279400" imgH="58293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76345" y="4559935"/>
                        <a:ext cx="256540" cy="55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5430520" y="4547235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6" imgW="330200" imgH="609600" progId="Equation.DSMT4">
                  <p:embed/>
                </p:oleObj>
              </mc:Choice>
              <mc:Fallback>
                <p:oleObj name="" r:id="rId6" imgW="330200" imgH="6096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30520" y="4547235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6978015" y="454723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8" imgW="203200" imgH="609600" progId="Equation.DSMT4">
                  <p:embed/>
                </p:oleObj>
              </mc:Choice>
              <mc:Fallback>
                <p:oleObj name="" r:id="rId8" imgW="203200" imgH="6096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78015" y="454723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/>
          <p:nvPr/>
        </p:nvGraphicFramePr>
        <p:xfrm>
          <a:off x="8446135" y="4547235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0" imgW="304800" imgH="609600" progId="Equation.DSMT4">
                  <p:embed/>
                </p:oleObj>
              </mc:Choice>
              <mc:Fallback>
                <p:oleObj name="" r:id="rId10" imgW="304800" imgH="6096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46135" y="4547235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3181985" y="5891530"/>
            <a:ext cx="862965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21" name="对象 20"/>
          <p:cNvGraphicFramePr/>
          <p:nvPr/>
        </p:nvGraphicFramePr>
        <p:xfrm>
          <a:off x="4404360" y="5819775"/>
          <a:ext cx="5842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2" imgW="609600" imgH="609600" progId="Equation.DSMT4">
                  <p:embed/>
                </p:oleObj>
              </mc:Choice>
              <mc:Fallback>
                <p:oleObj name="" r:id="rId12" imgW="609600" imgH="6096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04360" y="5819775"/>
                        <a:ext cx="5842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/>
          <p:nvPr/>
        </p:nvGraphicFramePr>
        <p:xfrm>
          <a:off x="5735320" y="5819775"/>
          <a:ext cx="4578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4" imgW="482600" imgH="609600" progId="Equation.DSMT4">
                  <p:embed/>
                </p:oleObj>
              </mc:Choice>
              <mc:Fallback>
                <p:oleObj name="" r:id="rId14" imgW="482600" imgH="6096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35320" y="5819775"/>
                        <a:ext cx="4578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6563995" y="5891530"/>
            <a:ext cx="1148715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0.018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11" grpId="0"/>
      <p:bldP spid="11" grpId="1"/>
      <p:bldP spid="20" grpId="0"/>
      <p:bldP spid="20" grpId="1"/>
      <p:bldP spid="25" grpId="0"/>
      <p:bldP spid="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2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1440" y="1133475"/>
            <a:ext cx="6929120" cy="50018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42965" y="1414780"/>
            <a:ext cx="5530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60615" y="2172970"/>
            <a:ext cx="624205" cy="4286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50555" y="2961640"/>
            <a:ext cx="4813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3-1_00"/>
          <p:cNvPicPr>
            <a:picLocks noChangeAspect="1"/>
          </p:cNvPicPr>
          <p:nvPr/>
        </p:nvPicPr>
        <p:blipFill>
          <a:blip r:embed="rId1"/>
          <a:srcRect r="13972"/>
          <a:stretch>
            <a:fillRect/>
          </a:stretch>
        </p:blipFill>
        <p:spPr>
          <a:xfrm>
            <a:off x="2432685" y="2320290"/>
            <a:ext cx="7153275" cy="22180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23560" y="2320290"/>
            <a:ext cx="5943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23-1_01"/>
          <p:cNvPicPr>
            <a:picLocks noChangeAspect="1"/>
          </p:cNvPicPr>
          <p:nvPr/>
        </p:nvPicPr>
        <p:blipFill>
          <a:blip r:embed="rId1"/>
          <a:srcRect r="-908" b="36666"/>
          <a:stretch>
            <a:fillRect/>
          </a:stretch>
        </p:blipFill>
        <p:spPr>
          <a:xfrm>
            <a:off x="1841500" y="2228215"/>
            <a:ext cx="8509635" cy="1940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62195" y="2598420"/>
            <a:ext cx="31750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2195" y="2876550"/>
            <a:ext cx="37846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09055" y="2598420"/>
            <a:ext cx="37846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9055" y="2875915"/>
            <a:ext cx="37846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5085" y="4053205"/>
            <a:ext cx="4112895" cy="8223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ts val="9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所以小正方形的边长最大是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16cm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23-1_02"/>
          <p:cNvPicPr>
            <a:picLocks noChangeAspect="1"/>
          </p:cNvPicPr>
          <p:nvPr/>
        </p:nvPicPr>
        <p:blipFill>
          <a:blip r:embed="rId1"/>
          <a:srcRect r="-578" b="41812"/>
          <a:stretch>
            <a:fillRect/>
          </a:stretch>
        </p:blipFill>
        <p:spPr>
          <a:xfrm>
            <a:off x="1797685" y="2269490"/>
            <a:ext cx="8349615" cy="2063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32175" y="4176712"/>
            <a:ext cx="5080000" cy="706755"/>
          </a:xfrm>
          <a:prstGeom prst="rect">
            <a:avLst/>
          </a:prstGeom>
        </p:spPr>
        <p:txBody>
          <a:bodyPr>
            <a:spAutoFit/>
          </a:bodyPr>
          <a:p>
            <a:pPr marL="5715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下一次她们同时参加培训的时间是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23-1_03"/>
          <p:cNvPicPr>
            <a:picLocks noChangeAspect="1"/>
          </p:cNvPicPr>
          <p:nvPr/>
        </p:nvPicPr>
        <p:blipFill>
          <a:blip r:embed="rId1"/>
          <a:srcRect r="-578" b="42861"/>
          <a:stretch>
            <a:fillRect/>
          </a:stretch>
        </p:blipFill>
        <p:spPr>
          <a:xfrm>
            <a:off x="1597025" y="2198370"/>
            <a:ext cx="8577580" cy="19335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29760" y="4320540"/>
            <a:ext cx="34848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秒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次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WPS 演示</Application>
  <PresentationFormat>宽屏</PresentationFormat>
  <Paragraphs>41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Times New Roman</vt:lpstr>
      <vt:lpstr>Times New Roman</vt:lpstr>
      <vt:lpstr>Cambria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179</cp:revision>
  <dcterms:created xsi:type="dcterms:W3CDTF">2019-06-19T02:08:00Z</dcterms:created>
  <dcterms:modified xsi:type="dcterms:W3CDTF">2025-02-09T18:57:24Z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1783CE2EF2B9473295132582F3FBED0B_13</vt:lpwstr>
  </property>
</Properties>
</file>