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88" r:id="rId4"/>
    <p:sldId id="287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1100" y="1355725"/>
            <a:ext cx="7289800" cy="45421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165590" y="3707130"/>
            <a:ext cx="4959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365" y="4315460"/>
            <a:ext cx="3638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06790" y="4315460"/>
            <a:ext cx="333375" cy="4692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30365" y="5201285"/>
            <a:ext cx="384175" cy="3898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6" grpId="0"/>
      <p:bldP spid="6" grpId="1"/>
      <p:bldP spid="5" grpId="0"/>
      <p:bldP spid="5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1_01"/>
          <p:cNvPicPr>
            <a:picLocks noChangeAspect="1"/>
          </p:cNvPicPr>
          <p:nvPr/>
        </p:nvPicPr>
        <p:blipFill>
          <a:blip r:embed="rId1"/>
          <a:srcRect r="929" b="11227"/>
          <a:stretch>
            <a:fillRect/>
          </a:stretch>
        </p:blipFill>
        <p:spPr>
          <a:xfrm>
            <a:off x="2032000" y="2085340"/>
            <a:ext cx="7924800" cy="26866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97090" y="2439035"/>
            <a:ext cx="3638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15985" y="3070860"/>
            <a:ext cx="941705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39.5℃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16445" y="3368675"/>
            <a:ext cx="98234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36.8℃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63640" y="4514850"/>
            <a:ext cx="3456940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这个病人的病情在逐渐好转，因为在</a:t>
            </a:r>
            <a:r>
              <a:rPr lang="en-US" altLang="zh-CN" sz="2000">
                <a:solidFill>
                  <a:srgbClr val="FF0000"/>
                </a:solidFill>
                <a:latin typeface="Cambria" panose="02040503050406030204" charset="0"/>
                <a:ea typeface="黑体" panose="02010609060101010101" charset="-122"/>
                <a:cs typeface="Cambria" panose="020405030504060302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时后病人的体温在正常范围内，并且比较平稳。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5995" y="1949450"/>
            <a:ext cx="7847965" cy="3081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242300" y="2530475"/>
            <a:ext cx="6578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30770" y="2861945"/>
            <a:ext cx="3740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635" y="3990975"/>
            <a:ext cx="263461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-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320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64(km)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</Words>
  <Application>WPS 演示</Application>
  <PresentationFormat>宽屏</PresentationFormat>
  <Paragraphs>23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Times New Roman</vt:lpstr>
      <vt:lpstr>Arial</vt:lpstr>
      <vt:lpstr>Cambria</vt:lpstr>
      <vt:lpstr>Constantia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2025-02-09T07:48:56Z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25836228495C4491BDD08BDA7A84C2B1_13</vt:lpwstr>
  </property>
</Properties>
</file>