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113155"/>
            <a:ext cx="7226300" cy="473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3_01"/>
          <p:cNvPicPr>
            <a:picLocks noChangeAspect="1"/>
          </p:cNvPicPr>
          <p:nvPr/>
        </p:nvPicPr>
        <p:blipFill>
          <a:blip r:embed="rId1"/>
          <a:srcRect l="15137" r="1104"/>
          <a:stretch>
            <a:fillRect/>
          </a:stretch>
        </p:blipFill>
        <p:spPr>
          <a:xfrm>
            <a:off x="2874010" y="1120140"/>
            <a:ext cx="6443980" cy="50234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09410" y="1120140"/>
            <a:ext cx="36512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1405" y="1646555"/>
            <a:ext cx="548005" cy="3956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4555" y="2762250"/>
            <a:ext cx="2671445" cy="328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挂在一面石壁上，并不亮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1840" y="3006090"/>
            <a:ext cx="1215390" cy="3390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还在原处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8625" y="3005455"/>
            <a:ext cx="2766695" cy="55054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渐渐地大起来，成了一面圆镜，腰间绕着一根黑带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5930" y="3311525"/>
            <a:ext cx="238887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突破了黑云，到了半空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9790" y="3556000"/>
            <a:ext cx="5975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明月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4800" y="3869690"/>
            <a:ext cx="3077210" cy="278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月亮不移动的状态发生了改变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53870" y="5497195"/>
            <a:ext cx="9895205" cy="14224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字用得好，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字意蕴深广，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描绘出月亮似从海里诞生并升起来的情形，给人身临其境之感。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我认为本文的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海上生明月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的景象也可以称为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伟大的奇观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巴金先生在文中描写了月亮从海平面上升起的过程，月亮与海水相映成趣，构成了一幅宁静而和谐的画面。这种景象的美是直观的，能够触动人心，让人感受到大自然的神奇和伟大。我虽然没有在大海上见过日出和明月，但是我在日常的生活中见过它们，无论是日出还是明月，都能够给人们带来精神上的慰藉和启迪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2025-02-07T14:43:47Z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3C16626846B549C182F81B5F3C304096_13</vt:lpwstr>
  </property>
</Properties>
</file>