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0"/>
  </p:notesMasterIdLst>
  <p:sldIdLst>
    <p:sldId id="400" r:id="rId4"/>
    <p:sldId id="401" r:id="rId5"/>
    <p:sldId id="297" r:id="rId6"/>
    <p:sldId id="352" r:id="rId7"/>
    <p:sldId id="353" r:id="rId8"/>
    <p:sldId id="369" r:id="rId9"/>
    <p:sldId id="302" r:id="rId10"/>
    <p:sldId id="354" r:id="rId11"/>
    <p:sldId id="355" r:id="rId12"/>
    <p:sldId id="356" r:id="rId13"/>
    <p:sldId id="303" r:id="rId14"/>
    <p:sldId id="304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64" r:id="rId23"/>
    <p:sldId id="365" r:id="rId24"/>
    <p:sldId id="372" r:id="rId25"/>
    <p:sldId id="370" r:id="rId26"/>
    <p:sldId id="366" r:id="rId27"/>
    <p:sldId id="373" r:id="rId28"/>
    <p:sldId id="371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17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56" y="416"/>
      </p:cViewPr>
      <p:guideLst>
        <p:guide orient="horz" pos="2117"/>
        <p:guide pos="37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58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1" Type="http://schemas.openxmlformats.org/officeDocument/2006/relationships/image" Target="../media/image14.wmf"/><Relationship Id="rId10" Type="http://schemas.openxmlformats.org/officeDocument/2006/relationships/image" Target="../media/image13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7" Type="http://schemas.openxmlformats.org/officeDocument/2006/relationships/image" Target="../media/image75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3.vml.rels><?xml version="1.0" encoding="UTF-8" standalone="yes"?>
<Relationships xmlns="http://schemas.openxmlformats.org/package/2006/relationships"><Relationship Id="rId5" Type="http://schemas.openxmlformats.org/officeDocument/2006/relationships/image" Target="../media/image88.wmf"/><Relationship Id="rId4" Type="http://schemas.openxmlformats.org/officeDocument/2006/relationships/image" Target="../media/image87.wmf"/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93.wmf"/><Relationship Id="rId4" Type="http://schemas.openxmlformats.org/officeDocument/2006/relationships/image" Target="../media/image92.wmf"/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15.vml.rels><?xml version="1.0" encoding="UTF-8" standalone="yes"?>
<Relationships xmlns="http://schemas.openxmlformats.org/package/2006/relationships"><Relationship Id="rId6" Type="http://schemas.openxmlformats.org/officeDocument/2006/relationships/image" Target="../media/image99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9.wmf"/><Relationship Id="rId5" Type="http://schemas.openxmlformats.org/officeDocument/2006/relationships/image" Target="../media/image108.wmf"/><Relationship Id="rId4" Type="http://schemas.openxmlformats.org/officeDocument/2006/relationships/image" Target="../media/image107.wmf"/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18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4.wmf"/><Relationship Id="rId4" Type="http://schemas.openxmlformats.org/officeDocument/2006/relationships/image" Target="../media/image113.wmf"/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/Relationships>
</file>

<file path=ppt/drawings/_rels/vmlDrawing19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0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7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7" Type="http://schemas.openxmlformats.org/officeDocument/2006/relationships/image" Target="../media/image126.wmf"/><Relationship Id="rId6" Type="http://schemas.openxmlformats.org/officeDocument/2006/relationships/image" Target="../media/image63.wmf"/><Relationship Id="rId5" Type="http://schemas.openxmlformats.org/officeDocument/2006/relationships/image" Target="../media/image125.wmf"/><Relationship Id="rId4" Type="http://schemas.openxmlformats.org/officeDocument/2006/relationships/image" Target="../media/image124.wmf"/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7" Type="http://schemas.openxmlformats.org/officeDocument/2006/relationships/image" Target="../media/image133.wmf"/><Relationship Id="rId6" Type="http://schemas.openxmlformats.org/officeDocument/2006/relationships/image" Target="../media/image132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Relationship Id="rId3" Type="http://schemas.openxmlformats.org/officeDocument/2006/relationships/image" Target="../media/image124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/Relationships>
</file>

<file path=ppt/drawings/_rels/vmlDrawing2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3.wmf"/><Relationship Id="rId8" Type="http://schemas.openxmlformats.org/officeDocument/2006/relationships/image" Target="../media/image142.wmf"/><Relationship Id="rId7" Type="http://schemas.openxmlformats.org/officeDocument/2006/relationships/image" Target="../media/image141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0" Type="http://schemas.openxmlformats.org/officeDocument/2006/relationships/image" Target="../media/image144.wmf"/><Relationship Id="rId1" Type="http://schemas.openxmlformats.org/officeDocument/2006/relationships/image" Target="../media/image135.wmf"/></Relationships>
</file>

<file path=ppt/drawings/_rels/vmlDrawing2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4.wmf"/><Relationship Id="rId8" Type="http://schemas.openxmlformats.org/officeDocument/2006/relationships/image" Target="../media/image152.wmf"/><Relationship Id="rId7" Type="http://schemas.openxmlformats.org/officeDocument/2006/relationships/image" Target="../media/image151.wmf"/><Relationship Id="rId6" Type="http://schemas.openxmlformats.org/officeDocument/2006/relationships/image" Target="../media/image150.wmf"/><Relationship Id="rId5" Type="http://schemas.openxmlformats.org/officeDocument/2006/relationships/image" Target="../media/image149.wmf"/><Relationship Id="rId4" Type="http://schemas.openxmlformats.org/officeDocument/2006/relationships/image" Target="../media/image148.wmf"/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/Relationships>
</file>

<file path=ppt/drawings/_rels/vmlDrawing2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6.wmf"/><Relationship Id="rId3" Type="http://schemas.openxmlformats.org/officeDocument/2006/relationships/image" Target="../media/image155.wmf"/><Relationship Id="rId2" Type="http://schemas.openxmlformats.org/officeDocument/2006/relationships/image" Target="../media/image154.wmf"/><Relationship Id="rId1" Type="http://schemas.openxmlformats.org/officeDocument/2006/relationships/image" Target="../media/image153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wmf"/><Relationship Id="rId2" Type="http://schemas.openxmlformats.org/officeDocument/2006/relationships/image" Target="../media/image158.wmf"/><Relationship Id="rId1" Type="http://schemas.openxmlformats.org/officeDocument/2006/relationships/image" Target="../media/image157.wmf"/></Relationships>
</file>

<file path=ppt/drawings/_rels/vmlDrawing2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4.wmf"/><Relationship Id="rId4" Type="http://schemas.openxmlformats.org/officeDocument/2006/relationships/image" Target="../media/image163.wmf"/><Relationship Id="rId3" Type="http://schemas.openxmlformats.org/officeDocument/2006/relationships/image" Target="../media/image162.wmf"/><Relationship Id="rId2" Type="http://schemas.openxmlformats.org/officeDocument/2006/relationships/image" Target="../media/image161.wmf"/><Relationship Id="rId1" Type="http://schemas.openxmlformats.org/officeDocument/2006/relationships/image" Target="../media/image160.wmf"/></Relationships>
</file>

<file path=ppt/drawings/_rels/vmlDrawing27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8.wmf"/><Relationship Id="rId3" Type="http://schemas.openxmlformats.org/officeDocument/2006/relationships/image" Target="../media/image167.wmf"/><Relationship Id="rId2" Type="http://schemas.openxmlformats.org/officeDocument/2006/relationships/image" Target="../media/image166.wmf"/><Relationship Id="rId1" Type="http://schemas.openxmlformats.org/officeDocument/2006/relationships/image" Target="../media/image165.wmf"/></Relationships>
</file>

<file path=ppt/drawings/_rels/vmlDrawing28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3.wmf"/><Relationship Id="rId4" Type="http://schemas.openxmlformats.org/officeDocument/2006/relationships/image" Target="../media/image172.wmf"/><Relationship Id="rId3" Type="http://schemas.openxmlformats.org/officeDocument/2006/relationships/image" Target="../media/image171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/Relationships>
</file>

<file path=ppt/drawings/_rels/vmlDrawing29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8.wmf"/><Relationship Id="rId4" Type="http://schemas.openxmlformats.org/officeDocument/2006/relationships/image" Target="../media/image177.wmf"/><Relationship Id="rId3" Type="http://schemas.openxmlformats.org/officeDocument/2006/relationships/image" Target="../media/image176.wmf"/><Relationship Id="rId2" Type="http://schemas.openxmlformats.org/officeDocument/2006/relationships/image" Target="../media/image175.wmf"/><Relationship Id="rId1" Type="http://schemas.openxmlformats.org/officeDocument/2006/relationships/image" Target="../media/image174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5.wmf"/><Relationship Id="rId8" Type="http://schemas.openxmlformats.org/officeDocument/2006/relationships/image" Target="../media/image34.wmf"/><Relationship Id="rId7" Type="http://schemas.openxmlformats.org/officeDocument/2006/relationships/image" Target="../media/image33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44.wmf"/><Relationship Id="rId8" Type="http://schemas.openxmlformats.org/officeDocument/2006/relationships/image" Target="../media/image43.wmf"/><Relationship Id="rId7" Type="http://schemas.openxmlformats.org/officeDocument/2006/relationships/image" Target="../media/image42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1" Type="http://schemas.openxmlformats.org/officeDocument/2006/relationships/image" Target="../media/image46.wmf"/><Relationship Id="rId10" Type="http://schemas.openxmlformats.org/officeDocument/2006/relationships/image" Target="../media/image45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53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64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wmf"/><Relationship Id="rId8" Type="http://schemas.openxmlformats.org/officeDocument/2006/relationships/oleObject" Target="../embeddings/oleObject47.bin"/><Relationship Id="rId7" Type="http://schemas.openxmlformats.org/officeDocument/2006/relationships/image" Target="../media/image49.wmf"/><Relationship Id="rId6" Type="http://schemas.openxmlformats.org/officeDocument/2006/relationships/oleObject" Target="../embeddings/oleObject46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45.bin"/><Relationship Id="rId3" Type="http://schemas.openxmlformats.org/officeDocument/2006/relationships/image" Target="../media/image47.wmf"/><Relationship Id="rId2" Type="http://schemas.openxmlformats.org/officeDocument/2006/relationships/oleObject" Target="../embeddings/oleObject44.bin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53.wmf"/><Relationship Id="rId14" Type="http://schemas.openxmlformats.org/officeDocument/2006/relationships/oleObject" Target="../embeddings/oleObject50.bin"/><Relationship Id="rId13" Type="http://schemas.openxmlformats.org/officeDocument/2006/relationships/image" Target="../media/image52.wmf"/><Relationship Id="rId12" Type="http://schemas.openxmlformats.org/officeDocument/2006/relationships/oleObject" Target="../embeddings/oleObject49.bin"/><Relationship Id="rId11" Type="http://schemas.openxmlformats.org/officeDocument/2006/relationships/image" Target="../media/image51.wmf"/><Relationship Id="rId10" Type="http://schemas.openxmlformats.org/officeDocument/2006/relationships/oleObject" Target="../embeddings/oleObject48.bin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wmf"/><Relationship Id="rId8" Type="http://schemas.openxmlformats.org/officeDocument/2006/relationships/oleObject" Target="../embeddings/oleObject54.bin"/><Relationship Id="rId7" Type="http://schemas.openxmlformats.org/officeDocument/2006/relationships/image" Target="../media/image56.wmf"/><Relationship Id="rId6" Type="http://schemas.openxmlformats.org/officeDocument/2006/relationships/oleObject" Target="../embeddings/oleObject53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52.bin"/><Relationship Id="rId3" Type="http://schemas.openxmlformats.org/officeDocument/2006/relationships/image" Target="../media/image54.wmf"/><Relationship Id="rId2" Type="http://schemas.openxmlformats.org/officeDocument/2006/relationships/oleObject" Target="../embeddings/oleObject51.bin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wmf"/><Relationship Id="rId8" Type="http://schemas.openxmlformats.org/officeDocument/2006/relationships/oleObject" Target="../embeddings/oleObject58.bin"/><Relationship Id="rId7" Type="http://schemas.openxmlformats.org/officeDocument/2006/relationships/image" Target="../media/image60.wmf"/><Relationship Id="rId6" Type="http://schemas.openxmlformats.org/officeDocument/2006/relationships/oleObject" Target="../embeddings/oleObject57.bin"/><Relationship Id="rId5" Type="http://schemas.openxmlformats.org/officeDocument/2006/relationships/image" Target="../media/image59.wmf"/><Relationship Id="rId4" Type="http://schemas.openxmlformats.org/officeDocument/2006/relationships/oleObject" Target="../embeddings/oleObject56.bin"/><Relationship Id="rId3" Type="http://schemas.openxmlformats.org/officeDocument/2006/relationships/image" Target="../media/image58.wmf"/><Relationship Id="rId2" Type="http://schemas.openxmlformats.org/officeDocument/2006/relationships/oleObject" Target="../embeddings/oleObject55.bin"/><Relationship Id="rId17" Type="http://schemas.openxmlformats.org/officeDocument/2006/relationships/vmlDrawing" Target="../drawings/vmlDrawing8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64.wmf"/><Relationship Id="rId14" Type="http://schemas.openxmlformats.org/officeDocument/2006/relationships/oleObject" Target="../embeddings/oleObject61.bin"/><Relationship Id="rId13" Type="http://schemas.openxmlformats.org/officeDocument/2006/relationships/image" Target="../media/image63.wmf"/><Relationship Id="rId12" Type="http://schemas.openxmlformats.org/officeDocument/2006/relationships/oleObject" Target="../embeddings/oleObject60.bin"/><Relationship Id="rId11" Type="http://schemas.openxmlformats.org/officeDocument/2006/relationships/image" Target="../media/image62.wmf"/><Relationship Id="rId10" Type="http://schemas.openxmlformats.org/officeDocument/2006/relationships/oleObject" Target="../embeddings/oleObject59.bin"/><Relationship Id="rId1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wmf"/><Relationship Id="rId8" Type="http://schemas.openxmlformats.org/officeDocument/2006/relationships/oleObject" Target="../embeddings/oleObject65.bin"/><Relationship Id="rId7" Type="http://schemas.openxmlformats.org/officeDocument/2006/relationships/image" Target="../media/image67.wmf"/><Relationship Id="rId6" Type="http://schemas.openxmlformats.org/officeDocument/2006/relationships/oleObject" Target="../embeddings/oleObject64.bin"/><Relationship Id="rId5" Type="http://schemas.openxmlformats.org/officeDocument/2006/relationships/image" Target="../media/image66.wmf"/><Relationship Id="rId4" Type="http://schemas.openxmlformats.org/officeDocument/2006/relationships/oleObject" Target="../embeddings/oleObject63.bin"/><Relationship Id="rId3" Type="http://schemas.openxmlformats.org/officeDocument/2006/relationships/image" Target="../media/image65.wmf"/><Relationship Id="rId2" Type="http://schemas.openxmlformats.org/officeDocument/2006/relationships/oleObject" Target="../embeddings/oleObject62.bin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wmf"/><Relationship Id="rId8" Type="http://schemas.openxmlformats.org/officeDocument/2006/relationships/oleObject" Target="../embeddings/oleObject69.bin"/><Relationship Id="rId7" Type="http://schemas.openxmlformats.org/officeDocument/2006/relationships/image" Target="../media/image71.wmf"/><Relationship Id="rId6" Type="http://schemas.openxmlformats.org/officeDocument/2006/relationships/oleObject" Target="../embeddings/oleObject68.bin"/><Relationship Id="rId5" Type="http://schemas.openxmlformats.org/officeDocument/2006/relationships/image" Target="../media/image70.wmf"/><Relationship Id="rId4" Type="http://schemas.openxmlformats.org/officeDocument/2006/relationships/oleObject" Target="../embeddings/oleObject67.bin"/><Relationship Id="rId3" Type="http://schemas.openxmlformats.org/officeDocument/2006/relationships/image" Target="../media/image69.wmf"/><Relationship Id="rId2" Type="http://schemas.openxmlformats.org/officeDocument/2006/relationships/oleObject" Target="../embeddings/oleObject66.bin"/><Relationship Id="rId17" Type="http://schemas.openxmlformats.org/officeDocument/2006/relationships/vmlDrawing" Target="../drawings/vmlDrawing10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75.wmf"/><Relationship Id="rId14" Type="http://schemas.openxmlformats.org/officeDocument/2006/relationships/oleObject" Target="../embeddings/oleObject72.bin"/><Relationship Id="rId13" Type="http://schemas.openxmlformats.org/officeDocument/2006/relationships/image" Target="../media/image74.wmf"/><Relationship Id="rId12" Type="http://schemas.openxmlformats.org/officeDocument/2006/relationships/oleObject" Target="../embeddings/oleObject71.bin"/><Relationship Id="rId11" Type="http://schemas.openxmlformats.org/officeDocument/2006/relationships/image" Target="../media/image73.wmf"/><Relationship Id="rId10" Type="http://schemas.openxmlformats.org/officeDocument/2006/relationships/oleObject" Target="../embeddings/oleObject70.bin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wmf"/><Relationship Id="rId8" Type="http://schemas.openxmlformats.org/officeDocument/2006/relationships/oleObject" Target="../embeddings/oleObject76.bin"/><Relationship Id="rId7" Type="http://schemas.openxmlformats.org/officeDocument/2006/relationships/image" Target="../media/image78.wmf"/><Relationship Id="rId6" Type="http://schemas.openxmlformats.org/officeDocument/2006/relationships/oleObject" Target="../embeddings/oleObject75.bin"/><Relationship Id="rId5" Type="http://schemas.openxmlformats.org/officeDocument/2006/relationships/image" Target="../media/image77.wmf"/><Relationship Id="rId4" Type="http://schemas.openxmlformats.org/officeDocument/2006/relationships/oleObject" Target="../embeddings/oleObject74.bin"/><Relationship Id="rId3" Type="http://schemas.openxmlformats.org/officeDocument/2006/relationships/image" Target="../media/image76.wmf"/><Relationship Id="rId2" Type="http://schemas.openxmlformats.org/officeDocument/2006/relationships/oleObject" Target="../embeddings/oleObject73.bin"/><Relationship Id="rId15" Type="http://schemas.openxmlformats.org/officeDocument/2006/relationships/vmlDrawing" Target="../drawings/vmlDrawing11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81.wmf"/><Relationship Id="rId12" Type="http://schemas.openxmlformats.org/officeDocument/2006/relationships/oleObject" Target="../embeddings/oleObject78.bin"/><Relationship Id="rId11" Type="http://schemas.openxmlformats.org/officeDocument/2006/relationships/image" Target="../media/image80.wmf"/><Relationship Id="rId10" Type="http://schemas.openxmlformats.org/officeDocument/2006/relationships/oleObject" Target="../embeddings/oleObject77.bin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3.wmf"/><Relationship Id="rId4" Type="http://schemas.openxmlformats.org/officeDocument/2006/relationships/oleObject" Target="../embeddings/oleObject80.bin"/><Relationship Id="rId3" Type="http://schemas.openxmlformats.org/officeDocument/2006/relationships/image" Target="../media/image82.wmf"/><Relationship Id="rId2" Type="http://schemas.openxmlformats.org/officeDocument/2006/relationships/oleObject" Target="../embeddings/oleObject79.bin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7.wmf"/><Relationship Id="rId8" Type="http://schemas.openxmlformats.org/officeDocument/2006/relationships/oleObject" Target="../embeddings/oleObject84.bin"/><Relationship Id="rId7" Type="http://schemas.openxmlformats.org/officeDocument/2006/relationships/image" Target="../media/image86.wmf"/><Relationship Id="rId6" Type="http://schemas.openxmlformats.org/officeDocument/2006/relationships/oleObject" Target="../embeddings/oleObject83.bin"/><Relationship Id="rId5" Type="http://schemas.openxmlformats.org/officeDocument/2006/relationships/image" Target="../media/image85.wmf"/><Relationship Id="rId4" Type="http://schemas.openxmlformats.org/officeDocument/2006/relationships/oleObject" Target="../embeddings/oleObject82.bin"/><Relationship Id="rId3" Type="http://schemas.openxmlformats.org/officeDocument/2006/relationships/image" Target="../media/image84.wmf"/><Relationship Id="rId2" Type="http://schemas.openxmlformats.org/officeDocument/2006/relationships/oleObject" Target="../embeddings/oleObject81.bin"/><Relationship Id="rId13" Type="http://schemas.openxmlformats.org/officeDocument/2006/relationships/vmlDrawing" Target="../drawings/vmlDrawing13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88.wmf"/><Relationship Id="rId10" Type="http://schemas.openxmlformats.org/officeDocument/2006/relationships/oleObject" Target="../embeddings/oleObject85.bin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2.wmf"/><Relationship Id="rId8" Type="http://schemas.openxmlformats.org/officeDocument/2006/relationships/oleObject" Target="../embeddings/oleObject89.bin"/><Relationship Id="rId7" Type="http://schemas.openxmlformats.org/officeDocument/2006/relationships/image" Target="../media/image91.wmf"/><Relationship Id="rId6" Type="http://schemas.openxmlformats.org/officeDocument/2006/relationships/oleObject" Target="../embeddings/oleObject88.bin"/><Relationship Id="rId5" Type="http://schemas.openxmlformats.org/officeDocument/2006/relationships/image" Target="../media/image90.wmf"/><Relationship Id="rId4" Type="http://schemas.openxmlformats.org/officeDocument/2006/relationships/oleObject" Target="../embeddings/oleObject87.bin"/><Relationship Id="rId3" Type="http://schemas.openxmlformats.org/officeDocument/2006/relationships/image" Target="../media/image89.wmf"/><Relationship Id="rId2" Type="http://schemas.openxmlformats.org/officeDocument/2006/relationships/oleObject" Target="../embeddings/oleObject86.bin"/><Relationship Id="rId13" Type="http://schemas.openxmlformats.org/officeDocument/2006/relationships/vmlDrawing" Target="../drawings/vmlDrawing14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93.wmf"/><Relationship Id="rId10" Type="http://schemas.openxmlformats.org/officeDocument/2006/relationships/oleObject" Target="../embeddings/oleObject90.bin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7.wmf"/><Relationship Id="rId8" Type="http://schemas.openxmlformats.org/officeDocument/2006/relationships/oleObject" Target="../embeddings/oleObject94.bin"/><Relationship Id="rId7" Type="http://schemas.openxmlformats.org/officeDocument/2006/relationships/image" Target="../media/image96.wmf"/><Relationship Id="rId6" Type="http://schemas.openxmlformats.org/officeDocument/2006/relationships/oleObject" Target="../embeddings/oleObject93.bin"/><Relationship Id="rId5" Type="http://schemas.openxmlformats.org/officeDocument/2006/relationships/image" Target="../media/image95.wmf"/><Relationship Id="rId4" Type="http://schemas.openxmlformats.org/officeDocument/2006/relationships/oleObject" Target="../embeddings/oleObject92.bin"/><Relationship Id="rId3" Type="http://schemas.openxmlformats.org/officeDocument/2006/relationships/image" Target="../media/image94.wmf"/><Relationship Id="rId2" Type="http://schemas.openxmlformats.org/officeDocument/2006/relationships/oleObject" Target="../embeddings/oleObject91.bin"/><Relationship Id="rId15" Type="http://schemas.openxmlformats.org/officeDocument/2006/relationships/vmlDrawing" Target="../drawings/vmlDrawing15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99.wmf"/><Relationship Id="rId12" Type="http://schemas.openxmlformats.org/officeDocument/2006/relationships/oleObject" Target="../embeddings/oleObject96.bin"/><Relationship Id="rId11" Type="http://schemas.openxmlformats.org/officeDocument/2006/relationships/image" Target="../media/image98.wmf"/><Relationship Id="rId10" Type="http://schemas.openxmlformats.org/officeDocument/2006/relationships/oleObject" Target="../embeddings/oleObject95.bin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3.png"/><Relationship Id="rId7" Type="http://schemas.openxmlformats.org/officeDocument/2006/relationships/image" Target="../media/image102.wmf"/><Relationship Id="rId6" Type="http://schemas.openxmlformats.org/officeDocument/2006/relationships/oleObject" Target="../embeddings/oleObject99.bin"/><Relationship Id="rId5" Type="http://schemas.openxmlformats.org/officeDocument/2006/relationships/image" Target="../media/image101.wmf"/><Relationship Id="rId4" Type="http://schemas.openxmlformats.org/officeDocument/2006/relationships/oleObject" Target="../embeddings/oleObject98.bin"/><Relationship Id="rId3" Type="http://schemas.openxmlformats.org/officeDocument/2006/relationships/image" Target="../media/image100.wmf"/><Relationship Id="rId2" Type="http://schemas.openxmlformats.org/officeDocument/2006/relationships/oleObject" Target="../embeddings/oleObject97.bin"/><Relationship Id="rId10" Type="http://schemas.openxmlformats.org/officeDocument/2006/relationships/vmlDrawing" Target="../drawings/vmlDrawing16.v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wmf"/><Relationship Id="rId8" Type="http://schemas.openxmlformats.org/officeDocument/2006/relationships/oleObject" Target="../embeddings/oleObject103.bin"/><Relationship Id="rId7" Type="http://schemas.openxmlformats.org/officeDocument/2006/relationships/image" Target="../media/image106.wmf"/><Relationship Id="rId6" Type="http://schemas.openxmlformats.org/officeDocument/2006/relationships/oleObject" Target="../embeddings/oleObject102.bin"/><Relationship Id="rId5" Type="http://schemas.openxmlformats.org/officeDocument/2006/relationships/image" Target="../media/image105.wmf"/><Relationship Id="rId4" Type="http://schemas.openxmlformats.org/officeDocument/2006/relationships/oleObject" Target="../embeddings/oleObject101.bin"/><Relationship Id="rId3" Type="http://schemas.openxmlformats.org/officeDocument/2006/relationships/image" Target="../media/image104.wmf"/><Relationship Id="rId2" Type="http://schemas.openxmlformats.org/officeDocument/2006/relationships/oleObject" Target="../embeddings/oleObject100.bin"/><Relationship Id="rId15" Type="http://schemas.openxmlformats.org/officeDocument/2006/relationships/vmlDrawing" Target="../drawings/vmlDrawing17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09.wmf"/><Relationship Id="rId12" Type="http://schemas.openxmlformats.org/officeDocument/2006/relationships/oleObject" Target="../embeddings/oleObject105.bin"/><Relationship Id="rId11" Type="http://schemas.openxmlformats.org/officeDocument/2006/relationships/image" Target="../media/image108.wmf"/><Relationship Id="rId10" Type="http://schemas.openxmlformats.org/officeDocument/2006/relationships/oleObject" Target="../embeddings/oleObject104.bin"/><Relationship Id="rId1" Type="http://schemas.openxmlformats.org/officeDocument/2006/relationships/tags" Target="../tags/tag4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9.bin"/><Relationship Id="rId8" Type="http://schemas.openxmlformats.org/officeDocument/2006/relationships/image" Target="../media/image112.wmf"/><Relationship Id="rId7" Type="http://schemas.openxmlformats.org/officeDocument/2006/relationships/oleObject" Target="../embeddings/oleObject108.bin"/><Relationship Id="rId6" Type="http://schemas.openxmlformats.org/officeDocument/2006/relationships/image" Target="../media/image111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110.wmf"/><Relationship Id="rId3" Type="http://schemas.openxmlformats.org/officeDocument/2006/relationships/oleObject" Target="../embeddings/oleObject106.bin"/><Relationship Id="rId2" Type="http://schemas.openxmlformats.org/officeDocument/2006/relationships/tags" Target="../tags/tag42.xml"/><Relationship Id="rId14" Type="http://schemas.openxmlformats.org/officeDocument/2006/relationships/vmlDrawing" Target="../drawings/vmlDrawing18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14.wmf"/><Relationship Id="rId11" Type="http://schemas.openxmlformats.org/officeDocument/2006/relationships/oleObject" Target="../embeddings/oleObject110.bin"/><Relationship Id="rId10" Type="http://schemas.openxmlformats.org/officeDocument/2006/relationships/image" Target="../media/image113.wmf"/><Relationship Id="rId1" Type="http://schemas.openxmlformats.org/officeDocument/2006/relationships/tags" Target="../tags/tag4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4.bin"/><Relationship Id="rId8" Type="http://schemas.openxmlformats.org/officeDocument/2006/relationships/image" Target="../media/image117.wmf"/><Relationship Id="rId7" Type="http://schemas.openxmlformats.org/officeDocument/2006/relationships/oleObject" Target="../embeddings/oleObject113.bin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112.bin"/><Relationship Id="rId4" Type="http://schemas.openxmlformats.org/officeDocument/2006/relationships/image" Target="../media/image115.wmf"/><Relationship Id="rId3" Type="http://schemas.openxmlformats.org/officeDocument/2006/relationships/oleObject" Target="../embeddings/oleObject111.bin"/><Relationship Id="rId2" Type="http://schemas.openxmlformats.org/officeDocument/2006/relationships/tags" Target="../tags/tag44.xml"/><Relationship Id="rId16" Type="http://schemas.openxmlformats.org/officeDocument/2006/relationships/vmlDrawing" Target="../drawings/vmlDrawing1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20.wmf"/><Relationship Id="rId13" Type="http://schemas.openxmlformats.org/officeDocument/2006/relationships/oleObject" Target="../embeddings/oleObject116.bin"/><Relationship Id="rId12" Type="http://schemas.openxmlformats.org/officeDocument/2006/relationships/image" Target="../media/image119.wmf"/><Relationship Id="rId11" Type="http://schemas.openxmlformats.org/officeDocument/2006/relationships/oleObject" Target="../embeddings/oleObject115.bin"/><Relationship Id="rId10" Type="http://schemas.openxmlformats.org/officeDocument/2006/relationships/image" Target="../media/image118.wmf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4.wmf"/><Relationship Id="rId8" Type="http://schemas.openxmlformats.org/officeDocument/2006/relationships/oleObject" Target="../embeddings/oleObject120.bin"/><Relationship Id="rId7" Type="http://schemas.openxmlformats.org/officeDocument/2006/relationships/image" Target="../media/image123.wmf"/><Relationship Id="rId6" Type="http://schemas.openxmlformats.org/officeDocument/2006/relationships/oleObject" Target="../embeddings/oleObject119.bin"/><Relationship Id="rId5" Type="http://schemas.openxmlformats.org/officeDocument/2006/relationships/image" Target="../media/image122.wmf"/><Relationship Id="rId4" Type="http://schemas.openxmlformats.org/officeDocument/2006/relationships/oleObject" Target="../embeddings/oleObject118.bin"/><Relationship Id="rId3" Type="http://schemas.openxmlformats.org/officeDocument/2006/relationships/image" Target="../media/image121.wmf"/><Relationship Id="rId2" Type="http://schemas.openxmlformats.org/officeDocument/2006/relationships/oleObject" Target="../embeddings/oleObject117.bin"/><Relationship Id="rId19" Type="http://schemas.openxmlformats.org/officeDocument/2006/relationships/vmlDrawing" Target="../drawings/vmlDrawing20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127.wmf"/><Relationship Id="rId16" Type="http://schemas.openxmlformats.org/officeDocument/2006/relationships/oleObject" Target="../embeddings/oleObject124.bin"/><Relationship Id="rId15" Type="http://schemas.openxmlformats.org/officeDocument/2006/relationships/image" Target="../media/image126.wmf"/><Relationship Id="rId14" Type="http://schemas.openxmlformats.org/officeDocument/2006/relationships/oleObject" Target="../embeddings/oleObject123.bin"/><Relationship Id="rId13" Type="http://schemas.openxmlformats.org/officeDocument/2006/relationships/image" Target="../media/image63.wmf"/><Relationship Id="rId12" Type="http://schemas.openxmlformats.org/officeDocument/2006/relationships/oleObject" Target="../embeddings/oleObject122.bin"/><Relationship Id="rId11" Type="http://schemas.openxmlformats.org/officeDocument/2006/relationships/image" Target="../media/image125.wmf"/><Relationship Id="rId10" Type="http://schemas.openxmlformats.org/officeDocument/2006/relationships/oleObject" Target="../embeddings/oleObject121.bin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0.wmf"/><Relationship Id="rId8" Type="http://schemas.openxmlformats.org/officeDocument/2006/relationships/oleObject" Target="../embeddings/oleObject128.bin"/><Relationship Id="rId7" Type="http://schemas.openxmlformats.org/officeDocument/2006/relationships/image" Target="../media/image124.wmf"/><Relationship Id="rId6" Type="http://schemas.openxmlformats.org/officeDocument/2006/relationships/oleObject" Target="../embeddings/oleObject127.bin"/><Relationship Id="rId5" Type="http://schemas.openxmlformats.org/officeDocument/2006/relationships/image" Target="../media/image129.wmf"/><Relationship Id="rId4" Type="http://schemas.openxmlformats.org/officeDocument/2006/relationships/oleObject" Target="../embeddings/oleObject126.bin"/><Relationship Id="rId3" Type="http://schemas.openxmlformats.org/officeDocument/2006/relationships/image" Target="../media/image128.wmf"/><Relationship Id="rId2" Type="http://schemas.openxmlformats.org/officeDocument/2006/relationships/oleObject" Target="../embeddings/oleObject125.bin"/><Relationship Id="rId19" Type="http://schemas.openxmlformats.org/officeDocument/2006/relationships/vmlDrawing" Target="../drawings/vmlDrawing21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134.wmf"/><Relationship Id="rId16" Type="http://schemas.openxmlformats.org/officeDocument/2006/relationships/oleObject" Target="../embeddings/oleObject132.bin"/><Relationship Id="rId15" Type="http://schemas.openxmlformats.org/officeDocument/2006/relationships/image" Target="../media/image133.wmf"/><Relationship Id="rId14" Type="http://schemas.openxmlformats.org/officeDocument/2006/relationships/oleObject" Target="../embeddings/oleObject131.bin"/><Relationship Id="rId13" Type="http://schemas.openxmlformats.org/officeDocument/2006/relationships/image" Target="../media/image132.wmf"/><Relationship Id="rId12" Type="http://schemas.openxmlformats.org/officeDocument/2006/relationships/oleObject" Target="../embeddings/oleObject130.bin"/><Relationship Id="rId11" Type="http://schemas.openxmlformats.org/officeDocument/2006/relationships/image" Target="../media/image131.wmf"/><Relationship Id="rId10" Type="http://schemas.openxmlformats.org/officeDocument/2006/relationships/oleObject" Target="../embeddings/oleObject129.bin"/><Relationship Id="rId1" Type="http://schemas.openxmlformats.org/officeDocument/2006/relationships/tags" Target="../tags/tag4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8.wmf"/><Relationship Id="rId8" Type="http://schemas.openxmlformats.org/officeDocument/2006/relationships/oleObject" Target="../embeddings/oleObject136.bin"/><Relationship Id="rId7" Type="http://schemas.openxmlformats.org/officeDocument/2006/relationships/image" Target="../media/image137.wmf"/><Relationship Id="rId6" Type="http://schemas.openxmlformats.org/officeDocument/2006/relationships/oleObject" Target="../embeddings/oleObject135.bin"/><Relationship Id="rId5" Type="http://schemas.openxmlformats.org/officeDocument/2006/relationships/image" Target="../media/image136.wmf"/><Relationship Id="rId4" Type="http://schemas.openxmlformats.org/officeDocument/2006/relationships/oleObject" Target="../embeddings/oleObject134.bin"/><Relationship Id="rId3" Type="http://schemas.openxmlformats.org/officeDocument/2006/relationships/image" Target="../media/image135.wmf"/><Relationship Id="rId23" Type="http://schemas.openxmlformats.org/officeDocument/2006/relationships/vmlDrawing" Target="../drawings/vmlDrawing22.vml"/><Relationship Id="rId22" Type="http://schemas.openxmlformats.org/officeDocument/2006/relationships/slideLayout" Target="../slideLayouts/slideLayout4.xml"/><Relationship Id="rId21" Type="http://schemas.openxmlformats.org/officeDocument/2006/relationships/image" Target="../media/image144.wmf"/><Relationship Id="rId20" Type="http://schemas.openxmlformats.org/officeDocument/2006/relationships/oleObject" Target="../embeddings/oleObject142.bin"/><Relationship Id="rId2" Type="http://schemas.openxmlformats.org/officeDocument/2006/relationships/oleObject" Target="../embeddings/oleObject133.bin"/><Relationship Id="rId19" Type="http://schemas.openxmlformats.org/officeDocument/2006/relationships/image" Target="../media/image143.wmf"/><Relationship Id="rId18" Type="http://schemas.openxmlformats.org/officeDocument/2006/relationships/oleObject" Target="../embeddings/oleObject141.bin"/><Relationship Id="rId17" Type="http://schemas.openxmlformats.org/officeDocument/2006/relationships/image" Target="../media/image142.wmf"/><Relationship Id="rId16" Type="http://schemas.openxmlformats.org/officeDocument/2006/relationships/oleObject" Target="../embeddings/oleObject140.bin"/><Relationship Id="rId15" Type="http://schemas.openxmlformats.org/officeDocument/2006/relationships/image" Target="../media/image141.wmf"/><Relationship Id="rId14" Type="http://schemas.openxmlformats.org/officeDocument/2006/relationships/oleObject" Target="../embeddings/oleObject139.bin"/><Relationship Id="rId13" Type="http://schemas.openxmlformats.org/officeDocument/2006/relationships/image" Target="../media/image140.wmf"/><Relationship Id="rId12" Type="http://schemas.openxmlformats.org/officeDocument/2006/relationships/oleObject" Target="../embeddings/oleObject138.bin"/><Relationship Id="rId11" Type="http://schemas.openxmlformats.org/officeDocument/2006/relationships/image" Target="../media/image139.wmf"/><Relationship Id="rId10" Type="http://schemas.openxmlformats.org/officeDocument/2006/relationships/oleObject" Target="../embeddings/oleObject137.bin"/><Relationship Id="rId1" Type="http://schemas.openxmlformats.org/officeDocument/2006/relationships/tags" Target="../tags/tag4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8.wmf"/><Relationship Id="rId8" Type="http://schemas.openxmlformats.org/officeDocument/2006/relationships/oleObject" Target="../embeddings/oleObject146.bin"/><Relationship Id="rId7" Type="http://schemas.openxmlformats.org/officeDocument/2006/relationships/image" Target="../media/image147.wmf"/><Relationship Id="rId6" Type="http://schemas.openxmlformats.org/officeDocument/2006/relationships/oleObject" Target="../embeddings/oleObject145.bin"/><Relationship Id="rId5" Type="http://schemas.openxmlformats.org/officeDocument/2006/relationships/image" Target="../media/image146.wmf"/><Relationship Id="rId4" Type="http://schemas.openxmlformats.org/officeDocument/2006/relationships/oleObject" Target="../embeddings/oleObject144.bin"/><Relationship Id="rId3" Type="http://schemas.openxmlformats.org/officeDocument/2006/relationships/image" Target="../media/image145.wmf"/><Relationship Id="rId22" Type="http://schemas.openxmlformats.org/officeDocument/2006/relationships/vmlDrawing" Target="../drawings/vmlDrawing23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124.wmf"/><Relationship Id="rId2" Type="http://schemas.openxmlformats.org/officeDocument/2006/relationships/oleObject" Target="../embeddings/oleObject143.bin"/><Relationship Id="rId19" Type="http://schemas.openxmlformats.org/officeDocument/2006/relationships/oleObject" Target="../embeddings/oleObject152.bin"/><Relationship Id="rId18" Type="http://schemas.openxmlformats.org/officeDocument/2006/relationships/image" Target="../media/image152.wmf"/><Relationship Id="rId17" Type="http://schemas.openxmlformats.org/officeDocument/2006/relationships/oleObject" Target="../embeddings/oleObject151.bin"/><Relationship Id="rId16" Type="http://schemas.openxmlformats.org/officeDocument/2006/relationships/image" Target="../media/image151.wmf"/><Relationship Id="rId15" Type="http://schemas.openxmlformats.org/officeDocument/2006/relationships/oleObject" Target="../embeddings/oleObject150.bin"/><Relationship Id="rId14" Type="http://schemas.openxmlformats.org/officeDocument/2006/relationships/image" Target="../media/image150.wmf"/><Relationship Id="rId13" Type="http://schemas.openxmlformats.org/officeDocument/2006/relationships/oleObject" Target="../embeddings/oleObject149.bin"/><Relationship Id="rId12" Type="http://schemas.openxmlformats.org/officeDocument/2006/relationships/oleObject" Target="../embeddings/oleObject148.bin"/><Relationship Id="rId11" Type="http://schemas.openxmlformats.org/officeDocument/2006/relationships/image" Target="../media/image149.wmf"/><Relationship Id="rId10" Type="http://schemas.openxmlformats.org/officeDocument/2006/relationships/oleObject" Target="../embeddings/oleObject147.bin"/><Relationship Id="rId1" Type="http://schemas.openxmlformats.org/officeDocument/2006/relationships/tags" Target="../tags/tag4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6.wmf"/><Relationship Id="rId8" Type="http://schemas.openxmlformats.org/officeDocument/2006/relationships/oleObject" Target="../embeddings/oleObject156.bin"/><Relationship Id="rId7" Type="http://schemas.openxmlformats.org/officeDocument/2006/relationships/image" Target="../media/image155.wmf"/><Relationship Id="rId6" Type="http://schemas.openxmlformats.org/officeDocument/2006/relationships/oleObject" Target="../embeddings/oleObject155.bin"/><Relationship Id="rId5" Type="http://schemas.openxmlformats.org/officeDocument/2006/relationships/image" Target="../media/image154.wmf"/><Relationship Id="rId4" Type="http://schemas.openxmlformats.org/officeDocument/2006/relationships/oleObject" Target="../embeddings/oleObject154.bin"/><Relationship Id="rId3" Type="http://schemas.openxmlformats.org/officeDocument/2006/relationships/image" Target="../media/image153.wmf"/><Relationship Id="rId2" Type="http://schemas.openxmlformats.org/officeDocument/2006/relationships/oleObject" Target="../embeddings/oleObject153.bin"/><Relationship Id="rId11" Type="http://schemas.openxmlformats.org/officeDocument/2006/relationships/vmlDrawing" Target="../drawings/vmlDrawing24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4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5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59.wmf"/><Relationship Id="rId6" Type="http://schemas.openxmlformats.org/officeDocument/2006/relationships/oleObject" Target="../embeddings/oleObject159.bin"/><Relationship Id="rId5" Type="http://schemas.openxmlformats.org/officeDocument/2006/relationships/image" Target="../media/image158.wmf"/><Relationship Id="rId4" Type="http://schemas.openxmlformats.org/officeDocument/2006/relationships/oleObject" Target="../embeddings/oleObject158.bin"/><Relationship Id="rId3" Type="http://schemas.openxmlformats.org/officeDocument/2006/relationships/image" Target="../media/image157.wmf"/><Relationship Id="rId2" Type="http://schemas.openxmlformats.org/officeDocument/2006/relationships/oleObject" Target="../embeddings/oleObject157.bin"/><Relationship Id="rId1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3.wmf"/><Relationship Id="rId8" Type="http://schemas.openxmlformats.org/officeDocument/2006/relationships/oleObject" Target="../embeddings/oleObject163.bin"/><Relationship Id="rId7" Type="http://schemas.openxmlformats.org/officeDocument/2006/relationships/image" Target="../media/image162.wmf"/><Relationship Id="rId6" Type="http://schemas.openxmlformats.org/officeDocument/2006/relationships/oleObject" Target="../embeddings/oleObject162.bin"/><Relationship Id="rId5" Type="http://schemas.openxmlformats.org/officeDocument/2006/relationships/image" Target="../media/image161.wmf"/><Relationship Id="rId4" Type="http://schemas.openxmlformats.org/officeDocument/2006/relationships/oleObject" Target="../embeddings/oleObject161.bin"/><Relationship Id="rId3" Type="http://schemas.openxmlformats.org/officeDocument/2006/relationships/image" Target="../media/image160.wmf"/><Relationship Id="rId2" Type="http://schemas.openxmlformats.org/officeDocument/2006/relationships/oleObject" Target="../embeddings/oleObject160.bin"/><Relationship Id="rId13" Type="http://schemas.openxmlformats.org/officeDocument/2006/relationships/vmlDrawing" Target="../drawings/vmlDrawing26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64.wmf"/><Relationship Id="rId10" Type="http://schemas.openxmlformats.org/officeDocument/2006/relationships/oleObject" Target="../embeddings/oleObject164.bin"/><Relationship Id="rId1" Type="http://schemas.openxmlformats.org/officeDocument/2006/relationships/tags" Target="../tags/tag51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8.wmf"/><Relationship Id="rId8" Type="http://schemas.openxmlformats.org/officeDocument/2006/relationships/oleObject" Target="../embeddings/oleObject168.bin"/><Relationship Id="rId7" Type="http://schemas.openxmlformats.org/officeDocument/2006/relationships/image" Target="../media/image167.wmf"/><Relationship Id="rId6" Type="http://schemas.openxmlformats.org/officeDocument/2006/relationships/oleObject" Target="../embeddings/oleObject167.bin"/><Relationship Id="rId5" Type="http://schemas.openxmlformats.org/officeDocument/2006/relationships/image" Target="../media/image166.wmf"/><Relationship Id="rId4" Type="http://schemas.openxmlformats.org/officeDocument/2006/relationships/oleObject" Target="../embeddings/oleObject166.bin"/><Relationship Id="rId3" Type="http://schemas.openxmlformats.org/officeDocument/2006/relationships/image" Target="../media/image165.wmf"/><Relationship Id="rId2" Type="http://schemas.openxmlformats.org/officeDocument/2006/relationships/oleObject" Target="../embeddings/oleObject165.bin"/><Relationship Id="rId11" Type="http://schemas.openxmlformats.org/officeDocument/2006/relationships/vmlDrawing" Target="../drawings/vmlDrawing27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5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2.wmf"/><Relationship Id="rId8" Type="http://schemas.openxmlformats.org/officeDocument/2006/relationships/oleObject" Target="../embeddings/oleObject172.bin"/><Relationship Id="rId7" Type="http://schemas.openxmlformats.org/officeDocument/2006/relationships/image" Target="../media/image171.wmf"/><Relationship Id="rId6" Type="http://schemas.openxmlformats.org/officeDocument/2006/relationships/oleObject" Target="../embeddings/oleObject171.bin"/><Relationship Id="rId5" Type="http://schemas.openxmlformats.org/officeDocument/2006/relationships/image" Target="../media/image170.wmf"/><Relationship Id="rId4" Type="http://schemas.openxmlformats.org/officeDocument/2006/relationships/oleObject" Target="../embeddings/oleObject170.bin"/><Relationship Id="rId3" Type="http://schemas.openxmlformats.org/officeDocument/2006/relationships/image" Target="../media/image169.wmf"/><Relationship Id="rId2" Type="http://schemas.openxmlformats.org/officeDocument/2006/relationships/oleObject" Target="../embeddings/oleObject169.bin"/><Relationship Id="rId13" Type="http://schemas.openxmlformats.org/officeDocument/2006/relationships/vmlDrawing" Target="../drawings/vmlDrawing28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73.wmf"/><Relationship Id="rId10" Type="http://schemas.openxmlformats.org/officeDocument/2006/relationships/oleObject" Target="../embeddings/oleObject173.bin"/><Relationship Id="rId1" Type="http://schemas.openxmlformats.org/officeDocument/2006/relationships/tags" Target="../tags/tag5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7.wmf"/><Relationship Id="rId8" Type="http://schemas.openxmlformats.org/officeDocument/2006/relationships/oleObject" Target="../embeddings/oleObject177.bin"/><Relationship Id="rId7" Type="http://schemas.openxmlformats.org/officeDocument/2006/relationships/image" Target="../media/image176.wmf"/><Relationship Id="rId6" Type="http://schemas.openxmlformats.org/officeDocument/2006/relationships/oleObject" Target="../embeddings/oleObject176.bin"/><Relationship Id="rId5" Type="http://schemas.openxmlformats.org/officeDocument/2006/relationships/image" Target="../media/image175.wmf"/><Relationship Id="rId4" Type="http://schemas.openxmlformats.org/officeDocument/2006/relationships/oleObject" Target="../embeddings/oleObject175.bin"/><Relationship Id="rId3" Type="http://schemas.openxmlformats.org/officeDocument/2006/relationships/image" Target="../media/image174.wmf"/><Relationship Id="rId2" Type="http://schemas.openxmlformats.org/officeDocument/2006/relationships/oleObject" Target="../embeddings/oleObject174.bin"/><Relationship Id="rId13" Type="http://schemas.openxmlformats.org/officeDocument/2006/relationships/vmlDrawing" Target="../drawings/vmlDrawing29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78.wmf"/><Relationship Id="rId10" Type="http://schemas.openxmlformats.org/officeDocument/2006/relationships/oleObject" Target="../embeddings/oleObject178.bin"/><Relationship Id="rId1" Type="http://schemas.openxmlformats.org/officeDocument/2006/relationships/tags" Target="../tags/tag5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5" Type="http://schemas.openxmlformats.org/officeDocument/2006/relationships/vmlDrawing" Target="../drawings/vmlDrawing1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14.wmf"/><Relationship Id="rId22" Type="http://schemas.openxmlformats.org/officeDocument/2006/relationships/oleObject" Target="../embeddings/oleObject11.bin"/><Relationship Id="rId21" Type="http://schemas.openxmlformats.org/officeDocument/2006/relationships/image" Target="../media/image13.wmf"/><Relationship Id="rId20" Type="http://schemas.openxmlformats.org/officeDocument/2006/relationships/oleObject" Target="../embeddings/oleObject10.bin"/><Relationship Id="rId2" Type="http://schemas.openxmlformats.org/officeDocument/2006/relationships/oleObject" Target="../embeddings/oleObject1.bin"/><Relationship Id="rId19" Type="http://schemas.openxmlformats.org/officeDocument/2006/relationships/image" Target="../media/image12.wmf"/><Relationship Id="rId18" Type="http://schemas.openxmlformats.org/officeDocument/2006/relationships/oleObject" Target="../embeddings/oleObject9.bin"/><Relationship Id="rId17" Type="http://schemas.openxmlformats.org/officeDocument/2006/relationships/image" Target="../media/image11.wmf"/><Relationship Id="rId16" Type="http://schemas.openxmlformats.org/officeDocument/2006/relationships/oleObject" Target="../embeddings/oleObject8.bin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17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12.bin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22.wmf"/><Relationship Id="rId16" Type="http://schemas.openxmlformats.org/officeDocument/2006/relationships/oleObject" Target="../embeddings/oleObject19.bin"/><Relationship Id="rId15" Type="http://schemas.openxmlformats.org/officeDocument/2006/relationships/image" Target="../media/image21.wmf"/><Relationship Id="rId14" Type="http://schemas.openxmlformats.org/officeDocument/2006/relationships/oleObject" Target="../embeddings/oleObject18.bin"/><Relationship Id="rId13" Type="http://schemas.openxmlformats.org/officeDocument/2006/relationships/image" Target="../media/image20.wmf"/><Relationship Id="rId12" Type="http://schemas.openxmlformats.org/officeDocument/2006/relationships/oleObject" Target="../embeddings/oleObject17.bin"/><Relationship Id="rId11" Type="http://schemas.openxmlformats.org/officeDocument/2006/relationships/image" Target="../media/image19.wmf"/><Relationship Id="rId10" Type="http://schemas.openxmlformats.org/officeDocument/2006/relationships/oleObject" Target="../embeddings/oleObject16.bin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oleObject" Target="../embeddings/oleObject23.bin"/><Relationship Id="rId7" Type="http://schemas.openxmlformats.org/officeDocument/2006/relationships/image" Target="../media/image25.wmf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1.bin"/><Relationship Id="rId3" Type="http://schemas.openxmlformats.org/officeDocument/2006/relationships/image" Target="../media/image23.wmf"/><Relationship Id="rId2" Type="http://schemas.openxmlformats.org/officeDocument/2006/relationships/oleObject" Target="../embeddings/oleObject20.bin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wmf"/><Relationship Id="rId8" Type="http://schemas.openxmlformats.org/officeDocument/2006/relationships/oleObject" Target="../embeddings/oleObject27.bin"/><Relationship Id="rId7" Type="http://schemas.openxmlformats.org/officeDocument/2006/relationships/image" Target="../media/image29.wmf"/><Relationship Id="rId6" Type="http://schemas.openxmlformats.org/officeDocument/2006/relationships/oleObject" Target="../embeddings/oleObject26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5.bin"/><Relationship Id="rId3" Type="http://schemas.openxmlformats.org/officeDocument/2006/relationships/image" Target="../media/image27.wmf"/><Relationship Id="rId21" Type="http://schemas.openxmlformats.org/officeDocument/2006/relationships/vmlDrawing" Target="../drawings/vmlDrawing4.vml"/><Relationship Id="rId20" Type="http://schemas.openxmlformats.org/officeDocument/2006/relationships/slideLayout" Target="../slideLayouts/slideLayout4.xml"/><Relationship Id="rId2" Type="http://schemas.openxmlformats.org/officeDocument/2006/relationships/oleObject" Target="../embeddings/oleObject24.bin"/><Relationship Id="rId19" Type="http://schemas.openxmlformats.org/officeDocument/2006/relationships/image" Target="../media/image35.wmf"/><Relationship Id="rId18" Type="http://schemas.openxmlformats.org/officeDocument/2006/relationships/oleObject" Target="../embeddings/oleObject32.bin"/><Relationship Id="rId17" Type="http://schemas.openxmlformats.org/officeDocument/2006/relationships/image" Target="../media/image34.wmf"/><Relationship Id="rId16" Type="http://schemas.openxmlformats.org/officeDocument/2006/relationships/oleObject" Target="../embeddings/oleObject31.bin"/><Relationship Id="rId15" Type="http://schemas.openxmlformats.org/officeDocument/2006/relationships/image" Target="../media/image33.wmf"/><Relationship Id="rId14" Type="http://schemas.openxmlformats.org/officeDocument/2006/relationships/oleObject" Target="../embeddings/oleObject30.bin"/><Relationship Id="rId13" Type="http://schemas.openxmlformats.org/officeDocument/2006/relationships/image" Target="../media/image32.wmf"/><Relationship Id="rId12" Type="http://schemas.openxmlformats.org/officeDocument/2006/relationships/oleObject" Target="../embeddings/oleObject29.bin"/><Relationship Id="rId11" Type="http://schemas.openxmlformats.org/officeDocument/2006/relationships/image" Target="../media/image31.wmf"/><Relationship Id="rId10" Type="http://schemas.openxmlformats.org/officeDocument/2006/relationships/oleObject" Target="../embeddings/oleObject28.bin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wmf"/><Relationship Id="rId8" Type="http://schemas.openxmlformats.org/officeDocument/2006/relationships/oleObject" Target="../embeddings/oleObject36.bin"/><Relationship Id="rId7" Type="http://schemas.openxmlformats.org/officeDocument/2006/relationships/image" Target="../media/image38.wmf"/><Relationship Id="rId6" Type="http://schemas.openxmlformats.org/officeDocument/2006/relationships/oleObject" Target="../embeddings/oleObject35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4.bin"/><Relationship Id="rId3" Type="http://schemas.openxmlformats.org/officeDocument/2006/relationships/image" Target="../media/image36.wmf"/><Relationship Id="rId25" Type="http://schemas.openxmlformats.org/officeDocument/2006/relationships/vmlDrawing" Target="../drawings/vmlDrawing5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46.wmf"/><Relationship Id="rId22" Type="http://schemas.openxmlformats.org/officeDocument/2006/relationships/oleObject" Target="../embeddings/oleObject43.bin"/><Relationship Id="rId21" Type="http://schemas.openxmlformats.org/officeDocument/2006/relationships/image" Target="../media/image45.wmf"/><Relationship Id="rId20" Type="http://schemas.openxmlformats.org/officeDocument/2006/relationships/oleObject" Target="../embeddings/oleObject42.bin"/><Relationship Id="rId2" Type="http://schemas.openxmlformats.org/officeDocument/2006/relationships/oleObject" Target="../embeddings/oleObject33.bin"/><Relationship Id="rId19" Type="http://schemas.openxmlformats.org/officeDocument/2006/relationships/image" Target="../media/image44.wmf"/><Relationship Id="rId18" Type="http://schemas.openxmlformats.org/officeDocument/2006/relationships/oleObject" Target="../embeddings/oleObject41.bin"/><Relationship Id="rId17" Type="http://schemas.openxmlformats.org/officeDocument/2006/relationships/image" Target="../media/image43.wmf"/><Relationship Id="rId16" Type="http://schemas.openxmlformats.org/officeDocument/2006/relationships/oleObject" Target="../embeddings/oleObject40.bin"/><Relationship Id="rId15" Type="http://schemas.openxmlformats.org/officeDocument/2006/relationships/image" Target="../media/image42.wmf"/><Relationship Id="rId14" Type="http://schemas.openxmlformats.org/officeDocument/2006/relationships/oleObject" Target="../embeddings/oleObject39.bin"/><Relationship Id="rId13" Type="http://schemas.openxmlformats.org/officeDocument/2006/relationships/image" Target="../media/image41.wmf"/><Relationship Id="rId12" Type="http://schemas.openxmlformats.org/officeDocument/2006/relationships/oleObject" Target="../embeddings/oleObject38.bin"/><Relationship Id="rId11" Type="http://schemas.openxmlformats.org/officeDocument/2006/relationships/image" Target="../media/image40.wmf"/><Relationship Id="rId10" Type="http://schemas.openxmlformats.org/officeDocument/2006/relationships/oleObject" Target="../embeddings/oleObject37.bin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99551" y="2909494"/>
            <a:ext cx="7656284" cy="92202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第二章 导数与微分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/>
          <p:nvPr/>
        </p:nvSpPr>
        <p:spPr>
          <a:xfrm>
            <a:off x="728345" y="146052"/>
            <a:ext cx="529526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306070" algn="just" fontAlgn="base" latinLnBrk="1"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</a:rPr>
              <a:t>4.导数的四则运算法则</a:t>
            </a:r>
            <a:endParaRPr lang="en-US" altLang="zh-CN" sz="3200" b="1" dirty="0">
              <a:solidFill>
                <a:srgbClr val="C00000"/>
              </a:solidFill>
            </a:endParaRPr>
          </a:p>
        </p:txBody>
      </p:sp>
      <p:sp>
        <p:nvSpPr>
          <p:cNvPr id="3" name="Line 9"/>
          <p:cNvSpPr/>
          <p:nvPr/>
        </p:nvSpPr>
        <p:spPr>
          <a:xfrm>
            <a:off x="1056005" y="878205"/>
            <a:ext cx="4195445" cy="17145"/>
          </a:xfrm>
          <a:prstGeom prst="line">
            <a:avLst/>
          </a:prstGeom>
          <a:ln w="76200" cap="flat" cmpd="tri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252220" y="1397320"/>
          <a:ext cx="64801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63398400" imgH="5181600" progId="Equation.DSMT4">
                  <p:embed/>
                </p:oleObj>
              </mc:Choice>
              <mc:Fallback>
                <p:oleObj name="Equation" r:id="rId2" imgW="633984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2220" y="1397320"/>
                        <a:ext cx="6480175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2900838" y="2943311"/>
          <a:ext cx="3795713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48158400" imgH="4876800" progId="Equation.DSMT4">
                  <p:embed/>
                </p:oleObj>
              </mc:Choice>
              <mc:Fallback>
                <p:oleObj name="Equation" r:id="rId4" imgW="48158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00838" y="2943311"/>
                        <a:ext cx="3795713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7607300" y="1442092"/>
          <a:ext cx="39846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6" imgW="50596800" imgH="5181600" progId="Equation.DSMT4">
                  <p:embed/>
                </p:oleObj>
              </mc:Choice>
              <mc:Fallback>
                <p:oleObj name="Equation" r:id="rId6" imgW="50596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07300" y="1442092"/>
                        <a:ext cx="3984625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68"/>
          <p:cNvGraphicFramePr/>
          <p:nvPr/>
        </p:nvGraphicFramePr>
        <p:xfrm>
          <a:off x="2924492" y="4219762"/>
          <a:ext cx="24511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8" imgW="31089600" imgH="4876800" progId="Equation.DSMT4">
                  <p:embed/>
                </p:oleObj>
              </mc:Choice>
              <mc:Fallback>
                <p:oleObj name="Equation" r:id="rId8" imgW="31089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24492" y="4219762"/>
                        <a:ext cx="2451100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68"/>
          <p:cNvGraphicFramePr/>
          <p:nvPr/>
        </p:nvGraphicFramePr>
        <p:xfrm>
          <a:off x="2924492" y="3577458"/>
          <a:ext cx="4684713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Equation" r:id="rId10" imgW="59436000" imgH="4876800" progId="Equation.DSMT4">
                  <p:embed/>
                </p:oleObj>
              </mc:Choice>
              <mc:Fallback>
                <p:oleObj name="Equation" r:id="rId10" imgW="594360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24492" y="3577458"/>
                        <a:ext cx="4684713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2924174" y="4797042"/>
          <a:ext cx="4252912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2" imgW="53949600" imgH="10058400" progId="Equation.DSMT4">
                  <p:embed/>
                </p:oleObj>
              </mc:Choice>
              <mc:Fallback>
                <p:oleObj name="Equation" r:id="rId12" imgW="539496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24174" y="4797042"/>
                        <a:ext cx="4252912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1121093" y="5800090"/>
          <a:ext cx="58308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14" imgW="56997600" imgH="4876800" progId="Equation.DSMT4">
                  <p:embed/>
                </p:oleObj>
              </mc:Choice>
              <mc:Fallback>
                <p:oleObj name="Equation" r:id="rId14" imgW="56997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21093" y="5800090"/>
                        <a:ext cx="5830887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240155" y="1981835"/>
            <a:ext cx="3655060" cy="576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在点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处也可导，且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1797685" y="1312071"/>
          <a:ext cx="49244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62484000" imgH="5486400" progId="Equation.DSMT4">
                  <p:embed/>
                </p:oleObj>
              </mc:Choice>
              <mc:Fallback>
                <p:oleObj name="Equation" r:id="rId2" imgW="62484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97685" y="1312071"/>
                        <a:ext cx="4924425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3395980" y="2834327"/>
          <a:ext cx="51752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50596800" imgH="5486400" progId="Equation.DSMT4">
                  <p:embed/>
                </p:oleObj>
              </mc:Choice>
              <mc:Fallback>
                <p:oleObj name="Equation" r:id="rId4" imgW="505968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95980" y="2834327"/>
                        <a:ext cx="517525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3171507" y="2219645"/>
          <a:ext cx="4132263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52425600" imgH="5486400" progId="Equation.DSMT4">
                  <p:embed/>
                </p:oleObj>
              </mc:Choice>
              <mc:Fallback>
                <p:oleObj name="Equation" r:id="rId6" imgW="52425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1507" y="2219645"/>
                        <a:ext cx="4132263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68"/>
          <p:cNvGraphicFramePr/>
          <p:nvPr/>
        </p:nvGraphicFramePr>
        <p:xfrm>
          <a:off x="3370104" y="3549964"/>
          <a:ext cx="36147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8" imgW="35356800" imgH="4876800" progId="Equation.DSMT4">
                  <p:embed/>
                </p:oleObj>
              </mc:Choice>
              <mc:Fallback>
                <p:oleObj name="Equation" r:id="rId8" imgW="35356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70104" y="3549964"/>
                        <a:ext cx="361473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146"/>
          <p:cNvSpPr txBox="1"/>
          <p:nvPr/>
        </p:nvSpPr>
        <p:spPr>
          <a:xfrm>
            <a:off x="939482" y="1263740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6146"/>
          <p:cNvSpPr txBox="1"/>
          <p:nvPr/>
        </p:nvSpPr>
        <p:spPr>
          <a:xfrm>
            <a:off x="1056005" y="2172337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2449513" y="1333500"/>
          <a:ext cx="413226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52425600" imgH="5486400" progId="Equation.DSMT4">
                  <p:embed/>
                </p:oleObj>
              </mc:Choice>
              <mc:Fallback>
                <p:oleObj name="Equation" r:id="rId2" imgW="52425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49513" y="1333500"/>
                        <a:ext cx="4132262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8"/>
          <p:cNvGraphicFramePr/>
          <p:nvPr/>
        </p:nvGraphicFramePr>
        <p:xfrm>
          <a:off x="1690688" y="2214563"/>
          <a:ext cx="122713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15544800" imgH="4876800" progId="Equation.DSMT4">
                  <p:embed/>
                </p:oleObj>
              </mc:Choice>
              <mc:Fallback>
                <p:oleObj name="Equation" r:id="rId4" imgW="15544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0688" y="2214563"/>
                        <a:ext cx="1227137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446530" y="1266825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对象 68"/>
          <p:cNvGraphicFramePr/>
          <p:nvPr/>
        </p:nvGraphicFramePr>
        <p:xfrm>
          <a:off x="3026727" y="3429000"/>
          <a:ext cx="418306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53035200" imgH="5486400" progId="Equation.DSMT4">
                  <p:embed/>
                </p:oleObj>
              </mc:Choice>
              <mc:Fallback>
                <p:oleObj name="Equation" r:id="rId6" imgW="53035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26727" y="3429000"/>
                        <a:ext cx="4183063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2988627" y="3983037"/>
          <a:ext cx="136842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17373600" imgH="4876800" progId="Equation.DSMT4">
                  <p:embed/>
                </p:oleObj>
              </mc:Choice>
              <mc:Fallback>
                <p:oleObj name="Equation" r:id="rId8" imgW="17373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88627" y="3983037"/>
                        <a:ext cx="1368425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8"/>
          <p:cNvGraphicFramePr/>
          <p:nvPr/>
        </p:nvGraphicFramePr>
        <p:xfrm>
          <a:off x="2371725" y="2876550"/>
          <a:ext cx="519271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0" imgW="65836800" imgH="5486400" progId="Equation.DSMT4">
                  <p:embed/>
                </p:oleObj>
              </mc:Choice>
              <mc:Fallback>
                <p:oleObj name="Equation" r:id="rId10" imgW="658368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71725" y="2876550"/>
                        <a:ext cx="5192713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738312" y="5023644"/>
          <a:ext cx="649288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2" imgW="8229600" imgH="4876800" progId="Equation.DSMT4">
                  <p:embed/>
                </p:oleObj>
              </mc:Choice>
              <mc:Fallback>
                <p:oleObj name="Equation" r:id="rId12" imgW="8229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38312" y="5023644"/>
                        <a:ext cx="649288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2521744" y="4974432"/>
          <a:ext cx="19939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4" imgW="25298400" imgH="5486400" progId="Equation.DSMT4">
                  <p:embed/>
                </p:oleObj>
              </mc:Choice>
              <mc:Fallback>
                <p:oleObj name="Equation" r:id="rId14" imgW="25298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21744" y="4974432"/>
                        <a:ext cx="1993900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1347788" y="1936750"/>
          <a:ext cx="101615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99364800" imgH="5181600" progId="Equation.DSMT4">
                  <p:embed/>
                </p:oleObj>
              </mc:Choice>
              <mc:Fallback>
                <p:oleObj name="Equation" r:id="rId2" imgW="99364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47788" y="1936750"/>
                        <a:ext cx="10161587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2"/>
          <p:cNvSpPr txBox="1"/>
          <p:nvPr/>
        </p:nvSpPr>
        <p:spPr>
          <a:xfrm>
            <a:off x="911225" y="294640"/>
            <a:ext cx="518477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二、反函数的导数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+mn-cs"/>
            </a:endParaRPr>
          </a:p>
        </p:txBody>
      </p:sp>
      <p:graphicFrame>
        <p:nvGraphicFramePr>
          <p:cNvPr id="13" name="对象 68"/>
          <p:cNvGraphicFramePr/>
          <p:nvPr/>
        </p:nvGraphicFramePr>
        <p:xfrm>
          <a:off x="1360170" y="2364740"/>
          <a:ext cx="4299585" cy="827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47548800" imgH="10058400" progId="Equation.DSMT4">
                  <p:embed/>
                </p:oleObj>
              </mc:Choice>
              <mc:Fallback>
                <p:oleObj name="Equation" r:id="rId4" imgW="475488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0170" y="2364740"/>
                        <a:ext cx="4299585" cy="827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68"/>
          <p:cNvGraphicFramePr/>
          <p:nvPr/>
        </p:nvGraphicFramePr>
        <p:xfrm>
          <a:off x="4316095" y="3349625"/>
          <a:ext cx="3690620" cy="1204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6" imgW="37490400" imgH="14630400" progId="Equation.DSMT4">
                  <p:embed/>
                </p:oleObj>
              </mc:Choice>
              <mc:Fallback>
                <p:oleObj name="Equation" r:id="rId6" imgW="37490400" imgH="14630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16095" y="3349625"/>
                        <a:ext cx="3690620" cy="1204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146"/>
          <p:cNvSpPr txBox="1"/>
          <p:nvPr/>
        </p:nvSpPr>
        <p:spPr>
          <a:xfrm>
            <a:off x="393382" y="1226504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定理</a:t>
            </a: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对象 68"/>
          <p:cNvGraphicFramePr/>
          <p:nvPr/>
        </p:nvGraphicFramePr>
        <p:xfrm>
          <a:off x="1347788" y="4824888"/>
          <a:ext cx="64611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81991200" imgH="4876800" progId="Equation.DSMT4">
                  <p:embed/>
                </p:oleObj>
              </mc:Choice>
              <mc:Fallback>
                <p:oleObj name="Equation" r:id="rId8" imgW="81991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47788" y="4824888"/>
                        <a:ext cx="6461125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2233613" y="2013585"/>
          <a:ext cx="33369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32613600" imgH="9448800" progId="Equation.DSMT4">
                  <p:embed/>
                </p:oleObj>
              </mc:Choice>
              <mc:Fallback>
                <p:oleObj name="Equation" r:id="rId2" imgW="326136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33613" y="2013585"/>
                        <a:ext cx="333692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5696745" y="2071052"/>
          <a:ext cx="184943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23469600" imgH="9448800" progId="Equation.DSMT4">
                  <p:embed/>
                </p:oleObj>
              </mc:Choice>
              <mc:Fallback>
                <p:oleObj name="Equation" r:id="rId4" imgW="234696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96745" y="2071052"/>
                        <a:ext cx="1849437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68"/>
          <p:cNvGraphicFramePr/>
          <p:nvPr/>
        </p:nvGraphicFramePr>
        <p:xfrm>
          <a:off x="2824163" y="965200"/>
          <a:ext cx="3646487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35661600" imgH="9448800" progId="Equation.DSMT4">
                  <p:embed/>
                </p:oleObj>
              </mc:Choice>
              <mc:Fallback>
                <p:oleObj name="Equation" r:id="rId6" imgW="356616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24163" y="965200"/>
                        <a:ext cx="3646487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962468" y="1077595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对象 68"/>
          <p:cNvGraphicFramePr/>
          <p:nvPr/>
        </p:nvGraphicFramePr>
        <p:xfrm>
          <a:off x="2233613" y="3409950"/>
          <a:ext cx="27622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35052000" imgH="9448800" progId="Equation.DSMT4">
                  <p:embed/>
                </p:oleObj>
              </mc:Choice>
              <mc:Fallback>
                <p:oleObj name="Equation" r:id="rId8" imgW="350520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33613" y="3409950"/>
                        <a:ext cx="2762250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5060157" y="3361055"/>
          <a:ext cx="127317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16154400" imgH="10058400" progId="Equation.DSMT4">
                  <p:embed/>
                </p:oleObj>
              </mc:Choice>
              <mc:Fallback>
                <p:oleObj name="Equation" r:id="rId10" imgW="161544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60157" y="3361055"/>
                        <a:ext cx="1273175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6450012" y="3429000"/>
          <a:ext cx="350837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2" imgW="44500800" imgH="10058400" progId="Equation.DSMT4">
                  <p:embed/>
                </p:oleObj>
              </mc:Choice>
              <mc:Fallback>
                <p:oleObj name="Equation" r:id="rId12" imgW="445008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50012" y="3429000"/>
                        <a:ext cx="3508375" cy="827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2278063" y="4514533"/>
          <a:ext cx="3817937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Equation" r:id="rId14" imgW="48463200" imgH="10058400" progId="Equation.DSMT4">
                  <p:embed/>
                </p:oleObj>
              </mc:Choice>
              <mc:Fallback>
                <p:oleObj name="Equation" r:id="rId14" imgW="484632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78063" y="4514533"/>
                        <a:ext cx="3817937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1706563" y="1009808"/>
          <a:ext cx="972978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95097600" imgH="10058400" progId="Equation.DSMT4">
                  <p:embed/>
                </p:oleObj>
              </mc:Choice>
              <mc:Fallback>
                <p:oleObj name="Equation" r:id="rId2" imgW="950976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06563" y="1009808"/>
                        <a:ext cx="9729787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8"/>
          <p:cNvGraphicFramePr/>
          <p:nvPr/>
        </p:nvGraphicFramePr>
        <p:xfrm>
          <a:off x="1592580" y="3027363"/>
          <a:ext cx="2233613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28346400" imgH="4876800" progId="Equation.DSMT4">
                  <p:embed/>
                </p:oleObj>
              </mc:Choice>
              <mc:Fallback>
                <p:oleObj name="Equation" r:id="rId4" imgW="28346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2580" y="3027363"/>
                        <a:ext cx="2233613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756285" y="1186815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对象 68"/>
          <p:cNvGraphicFramePr/>
          <p:nvPr/>
        </p:nvGraphicFramePr>
        <p:xfrm>
          <a:off x="1433195" y="2307430"/>
          <a:ext cx="102600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6" imgW="100279200" imgH="5486400" progId="Equation.DSMT4">
                  <p:embed/>
                </p:oleObj>
              </mc:Choice>
              <mc:Fallback>
                <p:oleObj name="Equation" r:id="rId6" imgW="100279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33195" y="2307430"/>
                        <a:ext cx="10260013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4433094" y="3580685"/>
          <a:ext cx="233045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29565600" imgH="5486400" progId="Equation.DSMT4">
                  <p:embed/>
                </p:oleObj>
              </mc:Choice>
              <mc:Fallback>
                <p:oleObj name="Equation" r:id="rId8" imgW="29565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33094" y="3580685"/>
                        <a:ext cx="2330450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68"/>
          <p:cNvGraphicFramePr/>
          <p:nvPr/>
        </p:nvGraphicFramePr>
        <p:xfrm>
          <a:off x="1791494" y="4290377"/>
          <a:ext cx="52832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Equation" r:id="rId10" imgW="67056000" imgH="6096000" progId="Equation.DSMT4">
                  <p:embed/>
                </p:oleObj>
              </mc:Choice>
              <mc:Fallback>
                <p:oleObj name="Equation" r:id="rId10" imgW="67056000" imgH="6096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91494" y="4290377"/>
                        <a:ext cx="5283200" cy="501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4426743" y="5069047"/>
          <a:ext cx="3338513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2" imgW="42367200" imgH="11277600" progId="Equation.DSMT4">
                  <p:embed/>
                </p:oleObj>
              </mc:Choice>
              <mc:Fallback>
                <p:oleObj name="Equation" r:id="rId12" imgW="42367200" imgH="11277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26743" y="5069047"/>
                        <a:ext cx="3338513" cy="92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Rectangle 2"/>
          <p:cNvSpPr txBox="1"/>
          <p:nvPr/>
        </p:nvSpPr>
        <p:spPr>
          <a:xfrm>
            <a:off x="911225" y="294640"/>
            <a:ext cx="5383530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三、复合函数的导数</a:t>
            </a:r>
            <a:endParaRPr lang="zh-CN" altLang="en-US" sz="32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1809115" y="1916430"/>
          <a:ext cx="87979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108813600" imgH="15240000" progId="Equation.DSMT4">
                  <p:embed/>
                </p:oleObj>
              </mc:Choice>
              <mc:Fallback>
                <p:oleObj name="Equation" r:id="rId2" imgW="108813600" imgH="15240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09115" y="1916430"/>
                        <a:ext cx="8797925" cy="1257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1890711" y="3550920"/>
          <a:ext cx="84105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106680000" imgH="10972800" progId="Equation.DSMT4">
                  <p:embed/>
                </p:oleObj>
              </mc:Choice>
              <mc:Fallback>
                <p:oleObj name="Equation" r:id="rId4" imgW="1066800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90711" y="3550920"/>
                        <a:ext cx="8410575" cy="904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6146"/>
          <p:cNvSpPr txBox="1"/>
          <p:nvPr/>
        </p:nvSpPr>
        <p:spPr>
          <a:xfrm>
            <a:off x="574524" y="1245236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定理</a:t>
            </a: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5" name="对象 68"/>
          <p:cNvGraphicFramePr/>
          <p:nvPr/>
        </p:nvGraphicFramePr>
        <p:xfrm>
          <a:off x="2270442" y="2133600"/>
          <a:ext cx="243046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23774400" imgH="5486400" progId="Equation.DSMT4">
                  <p:embed/>
                </p:oleObj>
              </mc:Choice>
              <mc:Fallback>
                <p:oleObj name="Equation" r:id="rId2" imgW="23774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70442" y="2133600"/>
                        <a:ext cx="2430463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5208587" y="2131377"/>
          <a:ext cx="25860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25298400" imgH="5486400" progId="Equation.DSMT4">
                  <p:embed/>
                </p:oleObj>
              </mc:Choice>
              <mc:Fallback>
                <p:oleObj name="Equation" r:id="rId4" imgW="25298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08587" y="2131377"/>
                        <a:ext cx="2586037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8188006" y="1945639"/>
          <a:ext cx="2617787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6" imgW="25603200" imgH="9448800" progId="Equation.DSMT4">
                  <p:embed/>
                </p:oleObj>
              </mc:Choice>
              <mc:Fallback>
                <p:oleObj name="Equation" r:id="rId6" imgW="25603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88006" y="1945639"/>
                        <a:ext cx="2617787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2260123" y="3286125"/>
          <a:ext cx="26797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8" imgW="26212800" imgH="5486400" progId="Equation.DSMT4">
                  <p:embed/>
                </p:oleObj>
              </mc:Choice>
              <mc:Fallback>
                <p:oleObj name="Equation" r:id="rId8" imgW="262128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60123" y="3286125"/>
                        <a:ext cx="267970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5245098" y="3057525"/>
          <a:ext cx="1808163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0" imgW="17678400" imgH="7924800" progId="Equation.DSMT4">
                  <p:embed/>
                </p:oleObj>
              </mc:Choice>
              <mc:Fallback>
                <p:oleObj name="Equation" r:id="rId10" imgW="17678400" imgH="7924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45098" y="3057525"/>
                        <a:ext cx="1808163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945005" y="1155700"/>
            <a:ext cx="5222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例</a:t>
            </a:r>
            <a:r>
              <a:rPr lang="en-US" altLang="zh-CN" sz="2800">
                <a:solidFill>
                  <a:srgbClr val="FF0000"/>
                </a:solidFill>
              </a:rPr>
              <a:t>8</a:t>
            </a:r>
            <a:r>
              <a:rPr lang="en-US" altLang="zh-CN" sz="2800"/>
              <a:t>  </a:t>
            </a:r>
            <a:r>
              <a:rPr lang="zh-CN" altLang="en-US" sz="2800"/>
              <a:t>求下列复合函数的导数</a:t>
            </a:r>
            <a:r>
              <a:rPr lang="en-US" altLang="zh-CN" sz="2800"/>
              <a:t>.</a:t>
            </a:r>
            <a:endParaRPr lang="en-US" altLang="zh-CN" sz="28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1699260" y="1344295"/>
          <a:ext cx="8801100" cy="855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110032800" imgH="10363200" progId="Equation.DSMT4">
                  <p:embed/>
                </p:oleObj>
              </mc:Choice>
              <mc:Fallback>
                <p:oleObj name="Equation" r:id="rId2" imgW="110032800" imgH="1036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99260" y="1344295"/>
                        <a:ext cx="8801100" cy="855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1824990" y="2531428"/>
          <a:ext cx="30765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39014400" imgH="5486400" progId="Equation.DSMT4">
                  <p:embed/>
                </p:oleObj>
              </mc:Choice>
              <mc:Fallback>
                <p:oleObj name="Equation" r:id="rId4" imgW="39014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4990" y="2531428"/>
                        <a:ext cx="3076575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17267" y="1346517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68"/>
          <p:cNvGraphicFramePr/>
          <p:nvPr/>
        </p:nvGraphicFramePr>
        <p:xfrm>
          <a:off x="1824990" y="3235484"/>
          <a:ext cx="53006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51816000" imgH="5791200" progId="Equation.DSMT4">
                  <p:embed/>
                </p:oleObj>
              </mc:Choice>
              <mc:Fallback>
                <p:oleObj name="Equation" r:id="rId6" imgW="51816000" imgH="5791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24990" y="3235484"/>
                        <a:ext cx="5300663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1824990" y="4019391"/>
          <a:ext cx="5165726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50596800" imgH="5486400" progId="Equation.DSMT4">
                  <p:embed/>
                </p:oleObj>
              </mc:Choice>
              <mc:Fallback>
                <p:oleObj name="Equation" r:id="rId8" imgW="505968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24990" y="4019391"/>
                        <a:ext cx="5165726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408112" y="4812189"/>
          <a:ext cx="93757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0" imgW="92049600" imgH="5486400" progId="Equation.DSMT4">
                  <p:embed/>
                </p:oleObj>
              </mc:Choice>
              <mc:Fallback>
                <p:oleObj name="Equation" r:id="rId10" imgW="92049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08112" y="4812189"/>
                        <a:ext cx="937577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1619726" y="1185466"/>
          <a:ext cx="6272213" cy="116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79552800" imgH="14020800" progId="Equation.DSMT4">
                  <p:embed/>
                </p:oleObj>
              </mc:Choice>
              <mc:Fallback>
                <p:oleObj name="Equation" r:id="rId2" imgW="79552800" imgH="14020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19726" y="1185466"/>
                        <a:ext cx="6272213" cy="1160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68"/>
          <p:cNvGraphicFramePr/>
          <p:nvPr/>
        </p:nvGraphicFramePr>
        <p:xfrm>
          <a:off x="2460943" y="2015690"/>
          <a:ext cx="873283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85344000" imgH="10668000" progId="Equation.DSMT4">
                  <p:embed/>
                </p:oleObj>
              </mc:Choice>
              <mc:Fallback>
                <p:oleObj name="Equation" r:id="rId4" imgW="85344000" imgH="10668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60943" y="2015690"/>
                        <a:ext cx="8732837" cy="1000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68"/>
          <p:cNvGraphicFramePr/>
          <p:nvPr/>
        </p:nvGraphicFramePr>
        <p:xfrm>
          <a:off x="1619726" y="3039983"/>
          <a:ext cx="604996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59131200" imgH="10058400" progId="Equation.DSMT4">
                  <p:embed/>
                </p:oleObj>
              </mc:Choice>
              <mc:Fallback>
                <p:oleObj name="Equation" r:id="rId6" imgW="591312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19726" y="3039983"/>
                        <a:ext cx="6049962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1922780" y="4092179"/>
          <a:ext cx="7046913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68884800" imgH="10058400" progId="Equation.DSMT4">
                  <p:embed/>
                </p:oleObj>
              </mc:Choice>
              <mc:Fallback>
                <p:oleObj name="Equation" r:id="rId8" imgW="688848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22780" y="4092179"/>
                        <a:ext cx="7046913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1838960" y="5054759"/>
          <a:ext cx="442753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Equation" r:id="rId10" imgW="43281600" imgH="10058400" progId="Equation.DSMT4">
                  <p:embed/>
                </p:oleObj>
              </mc:Choice>
              <mc:Fallback>
                <p:oleObj name="Equation" r:id="rId10" imgW="432816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38960" y="5054759"/>
                        <a:ext cx="4427537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2009458" y="5915025"/>
          <a:ext cx="66421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2" imgW="64922400" imgH="10058400" progId="Equation.DSMT4">
                  <p:embed/>
                </p:oleObj>
              </mc:Choice>
              <mc:Fallback>
                <p:oleObj name="Equation" r:id="rId12" imgW="649224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09458" y="5915025"/>
                        <a:ext cx="6642100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439285" y="1544522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02765" y="673838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6" name="Shape;222;p28"/>
          <p:cNvGrpSpPr/>
          <p:nvPr/>
        </p:nvGrpSpPr>
        <p:grpSpPr>
          <a:xfrm rot="16200000">
            <a:off x="13602973" y="689893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37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39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Shape;222;p28"/>
          <p:cNvGrpSpPr/>
          <p:nvPr/>
        </p:nvGrpSpPr>
        <p:grpSpPr>
          <a:xfrm rot="5400000">
            <a:off x="3743078" y="936803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1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42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43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îṥḷiḋe"/>
          <p:cNvSpPr/>
          <p:nvPr>
            <p:custDataLst>
              <p:tags r:id="rId7"/>
            </p:custDataLst>
          </p:nvPr>
        </p:nvSpPr>
        <p:spPr>
          <a:xfrm>
            <a:off x="3105734" y="2355382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íSľïḑe"/>
          <p:cNvSpPr txBox="1"/>
          <p:nvPr>
            <p:custDataLst>
              <p:tags r:id="rId8"/>
            </p:custDataLst>
          </p:nvPr>
        </p:nvSpPr>
        <p:spPr>
          <a:xfrm>
            <a:off x="4495800" y="2560320"/>
            <a:ext cx="4468495" cy="6451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第一节</a:t>
            </a:r>
            <a:r>
              <a:rPr lang="en-US" altLang="zh-CN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导数的定义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3105785" y="3687445"/>
            <a:ext cx="5472430" cy="1093470"/>
            <a:chOff x="4891" y="5807"/>
            <a:chExt cx="8618" cy="1722"/>
          </a:xfrm>
        </p:grpSpPr>
        <p:sp>
          <p:nvSpPr>
            <p:cNvPr id="46" name="îṡlîḓè"/>
            <p:cNvSpPr/>
            <p:nvPr>
              <p:custDataLst>
                <p:tags r:id="rId10"/>
              </p:custDataLst>
            </p:nvPr>
          </p:nvSpPr>
          <p:spPr>
            <a:xfrm>
              <a:off x="4891" y="5807"/>
              <a:ext cx="1723" cy="172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rPr>
                <a:t>O2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iS1iḓè"/>
            <p:cNvSpPr txBox="1"/>
            <p:nvPr>
              <p:custDataLst>
                <p:tags r:id="rId11"/>
              </p:custDataLst>
            </p:nvPr>
          </p:nvSpPr>
          <p:spPr>
            <a:xfrm>
              <a:off x="6991" y="6130"/>
              <a:ext cx="6519" cy="1016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第二节</a:t>
              </a:r>
              <a:r>
                <a:rPr lang="en-US" altLang="zh-CN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  </a:t>
              </a:r>
              <a:r>
                <a:rPr lang="zh-CN" altLang="en-US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导数的运算</a:t>
              </a:r>
              <a:endParaRPr lang="zh-CN" altLang="en-US" sz="36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48" name="iś1îḋe"/>
          <p:cNvSpPr/>
          <p:nvPr>
            <p:custDataLst>
              <p:tags r:id="rId12"/>
            </p:custDataLst>
          </p:nvPr>
        </p:nvSpPr>
        <p:spPr>
          <a:xfrm>
            <a:off x="3105734" y="5019909"/>
            <a:ext cx="1094172" cy="1094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îṧḻiḍê"/>
          <p:cNvSpPr txBox="1"/>
          <p:nvPr>
            <p:custDataLst>
              <p:tags r:id="rId13"/>
            </p:custDataLst>
          </p:nvPr>
        </p:nvSpPr>
        <p:spPr>
          <a:xfrm>
            <a:off x="4439285" y="5224696"/>
            <a:ext cx="6011545" cy="6451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第三节</a:t>
            </a:r>
            <a:r>
              <a:rPr lang="en-US" altLang="zh-CN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函数的微分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1849120" y="1161415"/>
          <a:ext cx="9269730" cy="1258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101193600" imgH="15240000" progId="Equation.DSMT4">
                  <p:embed/>
                </p:oleObj>
              </mc:Choice>
              <mc:Fallback>
                <p:oleObj name="Equation" r:id="rId2" imgW="101193600" imgH="15240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49120" y="1161415"/>
                        <a:ext cx="9269730" cy="12585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2018347" y="2647632"/>
          <a:ext cx="61515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78028800" imgH="5181600" progId="Equation.DSMT4">
                  <p:embed/>
                </p:oleObj>
              </mc:Choice>
              <mc:Fallback>
                <p:oleObj name="Equation" r:id="rId4" imgW="78028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18347" y="2647632"/>
                        <a:ext cx="6151563" cy="427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93140" y="1141730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68"/>
          <p:cNvGraphicFramePr/>
          <p:nvPr/>
        </p:nvGraphicFramePr>
        <p:xfrm>
          <a:off x="2072640" y="3523852"/>
          <a:ext cx="66421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64922400" imgH="9448800" progId="Equation.DSMT4">
                  <p:embed/>
                </p:oleObj>
              </mc:Choice>
              <mc:Fallback>
                <p:oleObj name="Equation" r:id="rId6" imgW="64922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2640" y="3523852"/>
                        <a:ext cx="6642100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02665" y="2435026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8955" y="1651635"/>
            <a:ext cx="3924300" cy="7689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2330" y="1572260"/>
            <a:ext cx="3590925" cy="8953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723880" y="1194435"/>
            <a:ext cx="32385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103755" y="1924685"/>
            <a:ext cx="762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Rectangle 2"/>
          <p:cNvSpPr txBox="1"/>
          <p:nvPr/>
        </p:nvSpPr>
        <p:spPr>
          <a:xfrm>
            <a:off x="911225" y="294640"/>
            <a:ext cx="5383530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四、隐函数的导数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3602990" y="1791018"/>
          <a:ext cx="48339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47244000" imgH="5181600" progId="Equation.DSMT4">
                  <p:embed/>
                </p:oleObj>
              </mc:Choice>
              <mc:Fallback>
                <p:oleObj name="Equation" r:id="rId2" imgW="47244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02990" y="1791018"/>
                        <a:ext cx="4833937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68"/>
          <p:cNvGraphicFramePr/>
          <p:nvPr/>
        </p:nvGraphicFramePr>
        <p:xfrm>
          <a:off x="4045268" y="2383473"/>
          <a:ext cx="35861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35052000" imgH="5791200" progId="Equation.DSMT4">
                  <p:embed/>
                </p:oleObj>
              </mc:Choice>
              <mc:Fallback>
                <p:oleObj name="Equation" r:id="rId4" imgW="35052000" imgH="5791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45268" y="2383473"/>
                        <a:ext cx="3586163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68"/>
          <p:cNvGraphicFramePr/>
          <p:nvPr/>
        </p:nvGraphicFramePr>
        <p:xfrm>
          <a:off x="1106488" y="1222375"/>
          <a:ext cx="1100931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107594400" imgH="10363200" progId="Equation.DSMT4">
                  <p:embed/>
                </p:oleObj>
              </mc:Choice>
              <mc:Fallback>
                <p:oleObj name="Equation" r:id="rId6" imgW="107594400" imgH="1036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06488" y="1222375"/>
                        <a:ext cx="11009312" cy="971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68"/>
          <p:cNvGraphicFramePr/>
          <p:nvPr/>
        </p:nvGraphicFramePr>
        <p:xfrm>
          <a:off x="1168399" y="3163412"/>
          <a:ext cx="82946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8" imgW="81076800" imgH="10363200" progId="Equation.DSMT4">
                  <p:embed/>
                </p:oleObj>
              </mc:Choice>
              <mc:Fallback>
                <p:oleObj name="Equation" r:id="rId8" imgW="81076800" imgH="1036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68399" y="3163412"/>
                        <a:ext cx="8294687" cy="971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1230311" y="4220211"/>
          <a:ext cx="8170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79857600" imgH="10972800" progId="Equation.DSMT4">
                  <p:embed/>
                </p:oleObj>
              </mc:Choice>
              <mc:Fallback>
                <p:oleObj name="Equation" r:id="rId10" imgW="798576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30311" y="4220211"/>
                        <a:ext cx="8170862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2115820" y="5334160"/>
          <a:ext cx="882650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2" imgW="86258400" imgH="11582400" progId="Equation.DSMT4">
                  <p:embed/>
                </p:oleObj>
              </mc:Choice>
              <mc:Fallback>
                <p:oleObj name="Equation" r:id="rId12" imgW="86258400" imgH="11582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15820" y="5334160"/>
                        <a:ext cx="8826500" cy="1085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12" name="对象 68"/>
          <p:cNvGraphicFramePr/>
          <p:nvPr/>
        </p:nvGraphicFramePr>
        <p:xfrm>
          <a:off x="1676718" y="2276868"/>
          <a:ext cx="28575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36271200" imgH="5181600" progId="Equation.DSMT4">
                  <p:embed/>
                </p:oleObj>
              </mc:Choice>
              <mc:Fallback>
                <p:oleObj name="Equation" r:id="rId3" imgW="362712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718" y="2276868"/>
                        <a:ext cx="2857500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01140" y="1470660"/>
            <a:ext cx="4472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隐函数的求导方法：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4566682" y="2276868"/>
          <a:ext cx="2182336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5" imgW="24993600" imgH="5181600" progId="Equation.DSMT4">
                  <p:embed/>
                </p:oleObj>
              </mc:Choice>
              <mc:Fallback>
                <p:oleObj name="Equation" r:id="rId5" imgW="249936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66682" y="2276868"/>
                        <a:ext cx="2182336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6853634" y="2276867"/>
          <a:ext cx="3304381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7" imgW="37795200" imgH="5181600" progId="Equation.DSMT4">
                  <p:embed/>
                </p:oleObj>
              </mc:Choice>
              <mc:Fallback>
                <p:oleObj name="Equation" r:id="rId7" imgW="377952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3634" y="2276867"/>
                        <a:ext cx="3304381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1640205" y="2931795"/>
          <a:ext cx="906716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9" imgW="86868000" imgH="5181600" progId="Equation.DSMT4">
                  <p:embed/>
                </p:oleObj>
              </mc:Choice>
              <mc:Fallback>
                <p:oleObj name="Equation" r:id="rId9" imgW="86868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40205" y="2931795"/>
                        <a:ext cx="9067165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68"/>
          <p:cNvGraphicFramePr/>
          <p:nvPr/>
        </p:nvGraphicFramePr>
        <p:xfrm>
          <a:off x="1716405" y="3649345"/>
          <a:ext cx="23971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1" imgW="27432000" imgH="5181600" progId="Equation.DSMT4">
                  <p:embed/>
                </p:oleObj>
              </mc:Choice>
              <mc:Fallback>
                <p:oleObj name="Equation" r:id="rId11" imgW="27432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6405" y="3649345"/>
                        <a:ext cx="2397125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275" y="1035685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12" name="对象 68"/>
          <p:cNvGraphicFramePr/>
          <p:nvPr/>
        </p:nvGraphicFramePr>
        <p:xfrm>
          <a:off x="1882775" y="1074044"/>
          <a:ext cx="932180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18262400" imgH="15240000" progId="Equation.DSMT4">
                  <p:embed/>
                </p:oleObj>
              </mc:Choice>
              <mc:Fallback>
                <p:oleObj name="Equation" r:id="rId3" imgW="118262400" imgH="15240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2775" y="1074044"/>
                        <a:ext cx="9321800" cy="1260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1785143" y="2548296"/>
          <a:ext cx="25003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5" imgW="31699200" imgH="4876800" progId="Equation.DSMT4">
                  <p:embed/>
                </p:oleObj>
              </mc:Choice>
              <mc:Fallback>
                <p:oleObj name="Equation" r:id="rId5" imgW="31699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85143" y="2548296"/>
                        <a:ext cx="2500312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3205162" y="3072308"/>
          <a:ext cx="461486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7" imgW="45110400" imgH="9448800" progId="Equation.DSMT4">
                  <p:embed/>
                </p:oleObj>
              </mc:Choice>
              <mc:Fallback>
                <p:oleObj name="Equation" r:id="rId7" imgW="45110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05162" y="3072308"/>
                        <a:ext cx="4614863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002665" y="2435026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7" name="对象 68"/>
          <p:cNvGraphicFramePr/>
          <p:nvPr/>
        </p:nvGraphicFramePr>
        <p:xfrm>
          <a:off x="1346834" y="4259956"/>
          <a:ext cx="12160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9" imgW="11887200" imgH="4876800" progId="Equation.DSMT4">
                  <p:embed/>
                </p:oleObj>
              </mc:Choice>
              <mc:Fallback>
                <p:oleObj name="Equation" r:id="rId9" imgW="11887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46834" y="4259956"/>
                        <a:ext cx="121602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68"/>
          <p:cNvGraphicFramePr/>
          <p:nvPr/>
        </p:nvGraphicFramePr>
        <p:xfrm>
          <a:off x="3740150" y="4346692"/>
          <a:ext cx="32734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11" imgW="32004000" imgH="9448800" progId="Equation.DSMT4">
                  <p:embed/>
                </p:oleObj>
              </mc:Choice>
              <mc:Fallback>
                <p:oleObj name="Equation" r:id="rId11" imgW="320040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40150" y="4346692"/>
                        <a:ext cx="327342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68"/>
          <p:cNvGraphicFramePr/>
          <p:nvPr/>
        </p:nvGraphicFramePr>
        <p:xfrm>
          <a:off x="1474786" y="5548628"/>
          <a:ext cx="3460751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3" imgW="33832800" imgH="10058400" progId="Equation.DSMT4">
                  <p:embed/>
                </p:oleObj>
              </mc:Choice>
              <mc:Fallback>
                <p:oleObj name="Equation" r:id="rId13" imgW="338328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74786" y="5548628"/>
                        <a:ext cx="3460751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" name="对象 68"/>
          <p:cNvGraphicFramePr/>
          <p:nvPr/>
        </p:nvGraphicFramePr>
        <p:xfrm>
          <a:off x="1922780" y="1145540"/>
          <a:ext cx="7620000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96621600" imgH="11277600" progId="Equation.DSMT4">
                  <p:embed/>
                </p:oleObj>
              </mc:Choice>
              <mc:Fallback>
                <p:oleObj name="Equation" r:id="rId2" imgW="96621600" imgH="11277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22780" y="1145540"/>
                        <a:ext cx="7620000" cy="931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1789430" y="2299335"/>
          <a:ext cx="90106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114300000" imgH="4876800" progId="Equation.DSMT4">
                  <p:embed/>
                </p:oleObj>
              </mc:Choice>
              <mc:Fallback>
                <p:oleObj name="Equation" r:id="rId4" imgW="1143000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89430" y="2299335"/>
                        <a:ext cx="9010650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80745" y="1107581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68"/>
          <p:cNvGraphicFramePr/>
          <p:nvPr/>
        </p:nvGraphicFramePr>
        <p:xfrm>
          <a:off x="2706688" y="3671094"/>
          <a:ext cx="52070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6" imgW="50901600" imgH="5486400" progId="Equation.DSMT4">
                  <p:embed/>
                </p:oleObj>
              </mc:Choice>
              <mc:Fallback>
                <p:oleObj name="Equation" r:id="rId6" imgW="50901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06688" y="3671094"/>
                        <a:ext cx="520700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33145" y="2135029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" name="对象 68"/>
          <p:cNvGraphicFramePr/>
          <p:nvPr/>
        </p:nvGraphicFramePr>
        <p:xfrm>
          <a:off x="1352867" y="3414077"/>
          <a:ext cx="4365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8" imgW="4267200" imgH="4876800" progId="Equation.DSMT4">
                  <p:embed/>
                </p:oleObj>
              </mc:Choice>
              <mc:Fallback>
                <p:oleObj name="Equation" r:id="rId8" imgW="4267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52867" y="3414077"/>
                        <a:ext cx="436563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2706688" y="2872899"/>
          <a:ext cx="62039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10" imgW="60655200" imgH="5486400" progId="Equation.DSMT4">
                  <p:embed/>
                </p:oleObj>
              </mc:Choice>
              <mc:Fallback>
                <p:oleObj name="Equation" r:id="rId10" imgW="60655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06688" y="2872899"/>
                        <a:ext cx="620395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1192054" y="4461211"/>
          <a:ext cx="8429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Equation" r:id="rId12" imgW="8229600" imgH="4876800" progId="Equation.DSMT4">
                  <p:embed/>
                </p:oleObj>
              </mc:Choice>
              <mc:Fallback>
                <p:oleObj name="Equation" r:id="rId12" imgW="8229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92054" y="4461211"/>
                        <a:ext cx="842962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68"/>
          <p:cNvGraphicFramePr/>
          <p:nvPr/>
        </p:nvGraphicFramePr>
        <p:xfrm>
          <a:off x="3037364" y="4348559"/>
          <a:ext cx="3616326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Equation" r:id="rId14" imgW="35356800" imgH="10668000" progId="Equation.DSMT4">
                  <p:embed/>
                </p:oleObj>
              </mc:Choice>
              <mc:Fallback>
                <p:oleObj name="Equation" r:id="rId14" imgW="35356800" imgH="10668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37364" y="4348559"/>
                        <a:ext cx="3616326" cy="1000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68"/>
          <p:cNvGraphicFramePr/>
          <p:nvPr/>
        </p:nvGraphicFramePr>
        <p:xfrm>
          <a:off x="1352867" y="5224878"/>
          <a:ext cx="98679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Equation" r:id="rId16" imgW="96316800" imgH="14630400" progId="Equation.DSMT4">
                  <p:embed/>
                </p:oleObj>
              </mc:Choice>
              <mc:Fallback>
                <p:oleObj name="Equation" r:id="rId16" imgW="96316800" imgH="14630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52867" y="5224878"/>
                        <a:ext cx="9867900" cy="1371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" name="对象 68"/>
          <p:cNvGraphicFramePr/>
          <p:nvPr/>
        </p:nvGraphicFramePr>
        <p:xfrm>
          <a:off x="1076642" y="1069032"/>
          <a:ext cx="10144125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128625600" imgH="10058400" progId="Equation.DSMT4">
                  <p:embed/>
                </p:oleObj>
              </mc:Choice>
              <mc:Fallback>
                <p:oleObj name="Equation" r:id="rId2" imgW="1286256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6642" y="1069032"/>
                        <a:ext cx="10144125" cy="830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4060825" y="2205762"/>
          <a:ext cx="249872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31699200" imgH="4876800" progId="Equation.DSMT4">
                  <p:embed/>
                </p:oleObj>
              </mc:Choice>
              <mc:Fallback>
                <p:oleObj name="Equation" r:id="rId4" imgW="31699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0825" y="2205762"/>
                        <a:ext cx="2498725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 txBox="1"/>
          <p:nvPr/>
        </p:nvSpPr>
        <p:spPr>
          <a:xfrm>
            <a:off x="911225" y="294640"/>
            <a:ext cx="5383530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五、高阶导数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2" name="对象 68"/>
          <p:cNvGraphicFramePr/>
          <p:nvPr/>
        </p:nvGraphicFramePr>
        <p:xfrm>
          <a:off x="1223804" y="2055530"/>
          <a:ext cx="4365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6" imgW="4267200" imgH="4876800" progId="Equation.DSMT4">
                  <p:embed/>
                </p:oleObj>
              </mc:Choice>
              <mc:Fallback>
                <p:oleObj name="Equation" r:id="rId6" imgW="4267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23804" y="2055530"/>
                        <a:ext cx="436563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1223804" y="2914650"/>
          <a:ext cx="1047591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102412800" imgH="10972800" progId="Equation.DSMT4">
                  <p:embed/>
                </p:oleObj>
              </mc:Choice>
              <mc:Fallback>
                <p:oleObj name="Equation" r:id="rId8" imgW="1024128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23804" y="2914650"/>
                        <a:ext cx="10475912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4498975" y="4250600"/>
          <a:ext cx="22796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10" imgW="22250400" imgH="5486400" progId="Equation.DSMT4">
                  <p:embed/>
                </p:oleObj>
              </mc:Choice>
              <mc:Fallback>
                <p:oleObj name="Equation" r:id="rId10" imgW="22250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98975" y="4250600"/>
                        <a:ext cx="227965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4155281" y="4971713"/>
          <a:ext cx="296703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2" imgW="28956000" imgH="10058400" progId="Equation.DSMT4">
                  <p:embed/>
                </p:oleObj>
              </mc:Choice>
              <mc:Fallback>
                <p:oleObj name="Equation" r:id="rId12" imgW="289560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55281" y="4971713"/>
                        <a:ext cx="2967037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1395572" y="4888855"/>
          <a:ext cx="4683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Equation" r:id="rId14" imgW="4572000" imgH="4572000" progId="Equation.DSMT4">
                  <p:embed/>
                </p:oleObj>
              </mc:Choice>
              <mc:Fallback>
                <p:oleObj name="Equation" r:id="rId14" imgW="4572000" imgH="4572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95572" y="4888855"/>
                        <a:ext cx="468312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68"/>
          <p:cNvGraphicFramePr/>
          <p:nvPr/>
        </p:nvGraphicFramePr>
        <p:xfrm>
          <a:off x="1344454" y="6106160"/>
          <a:ext cx="65262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Equation" r:id="rId16" imgW="63703200" imgH="4876800" progId="Equation.DSMT4">
                  <p:embed/>
                </p:oleObj>
              </mc:Choice>
              <mc:Fallback>
                <p:oleObj name="Equation" r:id="rId16" imgW="63703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44454" y="6106160"/>
                        <a:ext cx="6526213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459830" y="2069613"/>
          <a:ext cx="10572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13411200" imgH="5486400" progId="Equation.DSMT4">
                  <p:embed/>
                </p:oleObj>
              </mc:Choice>
              <mc:Fallback>
                <p:oleObj name="Equation" r:id="rId2" imgW="13411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59830" y="2069613"/>
                        <a:ext cx="1057275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7361239" y="2006113"/>
          <a:ext cx="13430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4" imgW="13106400" imgH="5486400" progId="Equation.DSMT4">
                  <p:embed/>
                </p:oleObj>
              </mc:Choice>
              <mc:Fallback>
                <p:oleObj name="Equation" r:id="rId4" imgW="13106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61239" y="2006113"/>
                        <a:ext cx="134302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2388553" y="2682241"/>
          <a:ext cx="33718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6" imgW="32918400" imgH="5486400" progId="Equation.DSMT4">
                  <p:embed/>
                </p:oleObj>
              </mc:Choice>
              <mc:Fallback>
                <p:oleObj name="Equation" r:id="rId6" imgW="32918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8553" y="2682241"/>
                        <a:ext cx="337185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68"/>
          <p:cNvGraphicFramePr/>
          <p:nvPr/>
        </p:nvGraphicFramePr>
        <p:xfrm>
          <a:off x="7361237" y="2741296"/>
          <a:ext cx="234156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8" imgW="22860000" imgH="5486400" progId="Equation.DSMT4">
                  <p:embed/>
                </p:oleObj>
              </mc:Choice>
              <mc:Fallback>
                <p:oleObj name="Equation" r:id="rId8" imgW="22860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61237" y="2741296"/>
                        <a:ext cx="2341563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68"/>
          <p:cNvGraphicFramePr/>
          <p:nvPr/>
        </p:nvGraphicFramePr>
        <p:xfrm>
          <a:off x="2367120" y="3492500"/>
          <a:ext cx="18113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Equation" r:id="rId10" imgW="17678400" imgH="4876800" progId="Equation.DSMT4">
                  <p:embed/>
                </p:oleObj>
              </mc:Choice>
              <mc:Fallback>
                <p:oleObj name="Equation" r:id="rId10" imgW="17678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67120" y="3492500"/>
                        <a:ext cx="181133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68"/>
          <p:cNvGraphicFramePr/>
          <p:nvPr/>
        </p:nvGraphicFramePr>
        <p:xfrm>
          <a:off x="7252498" y="3255646"/>
          <a:ext cx="2747963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2" imgW="26822400" imgH="9448800" progId="Equation.DSMT4">
                  <p:embed/>
                </p:oleObj>
              </mc:Choice>
              <mc:Fallback>
                <p:oleObj name="Equation" r:id="rId12" imgW="26822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52498" y="3255646"/>
                        <a:ext cx="2747963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68"/>
          <p:cNvGraphicFramePr/>
          <p:nvPr/>
        </p:nvGraphicFramePr>
        <p:xfrm>
          <a:off x="2459830" y="4286567"/>
          <a:ext cx="19034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4" imgW="18592800" imgH="4876800" progId="Equation.DSMT4">
                  <p:embed/>
                </p:oleObj>
              </mc:Choice>
              <mc:Fallback>
                <p:oleObj name="Equation" r:id="rId14" imgW="18592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59830" y="4286567"/>
                        <a:ext cx="1903412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68"/>
          <p:cNvGraphicFramePr/>
          <p:nvPr/>
        </p:nvGraphicFramePr>
        <p:xfrm>
          <a:off x="7127080" y="3990829"/>
          <a:ext cx="280987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6" imgW="27432000" imgH="9448800" progId="Equation.DSMT4">
                  <p:embed/>
                </p:oleObj>
              </mc:Choice>
              <mc:Fallback>
                <p:oleObj name="Equation" r:id="rId16" imgW="274320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27080" y="3990829"/>
                        <a:ext cx="280987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68"/>
          <p:cNvGraphicFramePr/>
          <p:nvPr/>
        </p:nvGraphicFramePr>
        <p:xfrm>
          <a:off x="2569367" y="5201295"/>
          <a:ext cx="16843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Equation" r:id="rId18" imgW="16459200" imgH="4876800" progId="Equation.DSMT4">
                  <p:embed/>
                </p:oleObj>
              </mc:Choice>
              <mc:Fallback>
                <p:oleObj name="Equation" r:id="rId18" imgW="16459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69367" y="5201295"/>
                        <a:ext cx="1684337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7232334" y="5236230"/>
          <a:ext cx="355758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Equation" r:id="rId20" imgW="34747200" imgH="5486400" progId="Equation.DSMT4">
                  <p:embed/>
                </p:oleObj>
              </mc:Choice>
              <mc:Fallback>
                <p:oleObj name="Equation" r:id="rId20" imgW="34747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32334" y="5236230"/>
                        <a:ext cx="3557588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1913255" y="1070610"/>
            <a:ext cx="6123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常用的初等函数的</a:t>
            </a:r>
            <a:r>
              <a:rPr lang="en-US" altLang="zh-CN" sz="32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3200">
                <a:solidFill>
                  <a:srgbClr val="FF0000"/>
                </a:solidFill>
              </a:rPr>
              <a:t>阶导数公式：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016125" y="1179830"/>
          <a:ext cx="4469765" cy="610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37795200" imgH="5486400" progId="Equation.DSMT4">
                  <p:embed/>
                </p:oleObj>
              </mc:Choice>
              <mc:Fallback>
                <p:oleObj name="Equation" r:id="rId2" imgW="37795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16125" y="1179830"/>
                        <a:ext cx="4469765" cy="6108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11225" y="117999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对象 68"/>
          <p:cNvGraphicFramePr/>
          <p:nvPr/>
        </p:nvGraphicFramePr>
        <p:xfrm>
          <a:off x="2064790" y="2247682"/>
          <a:ext cx="22796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4" imgW="22250400" imgH="5486400" progId="Equation.DSMT4">
                  <p:embed/>
                </p:oleObj>
              </mc:Choice>
              <mc:Fallback>
                <p:oleObj name="Equation" r:id="rId4" imgW="22250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4790" y="2247682"/>
                        <a:ext cx="227965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68"/>
          <p:cNvGraphicFramePr/>
          <p:nvPr/>
        </p:nvGraphicFramePr>
        <p:xfrm>
          <a:off x="4652804" y="2247682"/>
          <a:ext cx="24352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6" imgW="23774400" imgH="5486400" progId="Equation.DSMT4">
                  <p:embed/>
                </p:oleObj>
              </mc:Choice>
              <mc:Fallback>
                <p:oleObj name="Equation" r:id="rId6" imgW="23774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52804" y="2247682"/>
                        <a:ext cx="243522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223804" y="2247682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8" imgW="5791200" imgH="4876800" progId="Equation.DSMT4">
                  <p:embed/>
                </p:oleObj>
              </mc:Choice>
              <mc:Fallback>
                <p:oleObj name="Equation" r:id="rId8" imgW="5791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23804" y="2247682"/>
                        <a:ext cx="59372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910995" y="323241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" name="对象 68"/>
          <p:cNvGraphicFramePr/>
          <p:nvPr/>
        </p:nvGraphicFramePr>
        <p:xfrm>
          <a:off x="2373153" y="5284831"/>
          <a:ext cx="6994525" cy="145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10" imgW="68275200" imgH="15544800" progId="Equation.DSMT4">
                  <p:embed/>
                </p:oleObj>
              </mc:Choice>
              <mc:Fallback>
                <p:oleObj name="Equation" r:id="rId10" imgW="68275200" imgH="15544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73153" y="5284831"/>
                        <a:ext cx="6994525" cy="1457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370214" y="4017896"/>
          <a:ext cx="593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Equation" r:id="rId12" imgW="5791200" imgH="4876800" progId="Equation.DSMT4">
                  <p:embed/>
                </p:oleObj>
              </mc:Choice>
              <mc:Fallback>
                <p:oleObj name="Equation" r:id="rId12" imgW="5791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0214" y="4017896"/>
                        <a:ext cx="59372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2016284" y="3236846"/>
          <a:ext cx="63087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Equation" r:id="rId13" imgW="61569600" imgH="5486400" progId="Equation.DSMT4">
                  <p:embed/>
                </p:oleObj>
              </mc:Choice>
              <mc:Fallback>
                <p:oleObj name="Equation" r:id="rId13" imgW="61569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16284" y="3236846"/>
                        <a:ext cx="630872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68"/>
          <p:cNvGraphicFramePr/>
          <p:nvPr/>
        </p:nvGraphicFramePr>
        <p:xfrm>
          <a:off x="1011265" y="4027093"/>
          <a:ext cx="105235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Equation" r:id="rId15" imgW="102717600" imgH="5181600" progId="Equation.DSMT4">
                  <p:embed/>
                </p:oleObj>
              </mc:Choice>
              <mc:Fallback>
                <p:oleObj name="Equation" r:id="rId15" imgW="1027176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1265" y="4027093"/>
                        <a:ext cx="10523537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8"/>
          <p:cNvGraphicFramePr/>
          <p:nvPr/>
        </p:nvGraphicFramePr>
        <p:xfrm>
          <a:off x="3680778" y="4628946"/>
          <a:ext cx="35290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Equation" r:id="rId17" imgW="34442400" imgH="10058400" progId="Equation.DSMT4">
                  <p:embed/>
                </p:oleObj>
              </mc:Choice>
              <mc:Fallback>
                <p:oleObj name="Equation" r:id="rId17" imgW="344424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80778" y="4628946"/>
                        <a:ext cx="3529012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68"/>
          <p:cNvGraphicFramePr/>
          <p:nvPr/>
        </p:nvGraphicFramePr>
        <p:xfrm>
          <a:off x="881041" y="4827631"/>
          <a:ext cx="4365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Equation" r:id="rId19" imgW="4267200" imgH="4876800" progId="Equation.DSMT4">
                  <p:embed/>
                </p:oleObj>
              </mc:Choice>
              <mc:Fallback>
                <p:oleObj name="Equation" r:id="rId19" imgW="4267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1041" y="4827631"/>
                        <a:ext cx="436562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1091565" y="848995"/>
          <a:ext cx="8715375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115519200" imgH="17068800" progId="Equation.DSMT4">
                  <p:embed/>
                </p:oleObj>
              </mc:Choice>
              <mc:Fallback>
                <p:oleObj name="Equation" r:id="rId2" imgW="115519200" imgH="1706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1565" y="848995"/>
                        <a:ext cx="8715375" cy="144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 txBox="1"/>
          <p:nvPr/>
        </p:nvSpPr>
        <p:spPr>
          <a:xfrm>
            <a:off x="1062990" y="521970"/>
            <a:ext cx="8094980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六、</a:t>
            </a:r>
            <a:r>
              <a:rPr lang="zh-CN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由参数方程确定的函数的导数</a:t>
            </a:r>
            <a:endParaRPr lang="zh-CN" altLang="zh-CN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5" name="对象 68"/>
          <p:cNvGraphicFramePr/>
          <p:nvPr/>
        </p:nvGraphicFramePr>
        <p:xfrm>
          <a:off x="2767965" y="2098500"/>
          <a:ext cx="521493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50901600" imgH="18288000" progId="Equation.DSMT4">
                  <p:embed/>
                </p:oleObj>
              </mc:Choice>
              <mc:Fallback>
                <p:oleObj name="Equation" r:id="rId4" imgW="50901600" imgH="18288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67965" y="2098500"/>
                        <a:ext cx="5214938" cy="171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8"/>
          <p:cNvGraphicFramePr/>
          <p:nvPr/>
        </p:nvGraphicFramePr>
        <p:xfrm>
          <a:off x="1447865" y="4033531"/>
          <a:ext cx="8682038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84734400" imgH="10972800" progId="Equation.DSMT4">
                  <p:embed/>
                </p:oleObj>
              </mc:Choice>
              <mc:Fallback>
                <p:oleObj name="Equation" r:id="rId6" imgW="847344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7865" y="4033531"/>
                        <a:ext cx="8682038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73190" y="5474514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" name="对象 68"/>
          <p:cNvGraphicFramePr/>
          <p:nvPr/>
        </p:nvGraphicFramePr>
        <p:xfrm>
          <a:off x="2160270" y="5333518"/>
          <a:ext cx="6281738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61264800" imgH="10668000" progId="Equation.DSMT4">
                  <p:embed/>
                </p:oleObj>
              </mc:Choice>
              <mc:Fallback>
                <p:oleObj name="Equation" r:id="rId8" imgW="61264800" imgH="10668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60270" y="5333518"/>
                        <a:ext cx="6281738" cy="1000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182449" y="1166748"/>
          <a:ext cx="7361237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90525600" imgH="10972800" progId="Equation.DSMT4">
                  <p:embed/>
                </p:oleObj>
              </mc:Choice>
              <mc:Fallback>
                <p:oleObj name="Equation" r:id="rId2" imgW="905256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82449" y="1166748"/>
                        <a:ext cx="7361237" cy="92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3440113" y="2484438"/>
          <a:ext cx="38719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37795200" imgH="10058400" progId="Equation.DSMT4">
                  <p:embed/>
                </p:oleObj>
              </mc:Choice>
              <mc:Fallback>
                <p:oleObj name="Equation" r:id="rId4" imgW="377952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0113" y="2484438"/>
                        <a:ext cx="3871912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8"/>
          <p:cNvGraphicFramePr/>
          <p:nvPr/>
        </p:nvGraphicFramePr>
        <p:xfrm>
          <a:off x="3508375" y="3876675"/>
          <a:ext cx="455930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44500800" imgH="14325600" progId="Equation.DSMT4">
                  <p:embed/>
                </p:oleObj>
              </mc:Choice>
              <mc:Fallback>
                <p:oleObj name="Equation" r:id="rId6" imgW="44500800" imgH="14325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08375" y="3876675"/>
                        <a:ext cx="4559300" cy="1343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38509" y="1268799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2709" y="254171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68131" y="3453689"/>
            <a:ext cx="7656284" cy="82994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第二节 导数的运算</a:t>
            </a:r>
            <a:endParaRPr lang="zh-CN" altLang="en-US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9" name="Shape;222;p28"/>
          <p:cNvGrpSpPr/>
          <p:nvPr/>
        </p:nvGrpSpPr>
        <p:grpSpPr>
          <a:xfrm rot="5400000">
            <a:off x="2268356" y="14496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85044" y="201955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220913" y="1166813"/>
          <a:ext cx="7286625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89611200" imgH="10972800" progId="Equation.DSMT4">
                  <p:embed/>
                </p:oleObj>
              </mc:Choice>
              <mc:Fallback>
                <p:oleObj name="Equation" r:id="rId2" imgW="896112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20913" y="1166813"/>
                        <a:ext cx="7286625" cy="928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2267744" y="2327706"/>
          <a:ext cx="43402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42367200" imgH="9448800" progId="Equation.DSMT4">
                  <p:embed/>
                </p:oleObj>
              </mc:Choice>
              <mc:Fallback>
                <p:oleObj name="Equation" r:id="rId4" imgW="42367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67744" y="2327706"/>
                        <a:ext cx="434022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8"/>
          <p:cNvGraphicFramePr/>
          <p:nvPr/>
        </p:nvGraphicFramePr>
        <p:xfrm>
          <a:off x="2351088" y="4560011"/>
          <a:ext cx="27162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26517600" imgH="4876800" progId="Equation.DSMT4">
                  <p:embed/>
                </p:oleObj>
              </mc:Choice>
              <mc:Fallback>
                <p:oleObj name="Equation" r:id="rId6" imgW="26517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51088" y="4560011"/>
                        <a:ext cx="2716212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38509" y="1268799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9689" y="2466146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" name="对象 68"/>
          <p:cNvGraphicFramePr/>
          <p:nvPr/>
        </p:nvGraphicFramePr>
        <p:xfrm>
          <a:off x="2182449" y="3360351"/>
          <a:ext cx="7900987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Equation" r:id="rId8" imgW="77114400" imgH="9448800" progId="Equation.DSMT4">
                  <p:embed/>
                </p:oleObj>
              </mc:Choice>
              <mc:Fallback>
                <p:oleObj name="Equation" r:id="rId8" imgW="77114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82449" y="3360351"/>
                        <a:ext cx="7900987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4755515" y="5462587"/>
          <a:ext cx="24987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0" imgW="24384000" imgH="4876800" progId="Equation.DSMT4">
                  <p:embed/>
                </p:oleObj>
              </mc:Choice>
              <mc:Fallback>
                <p:oleObj name="Equation" r:id="rId10" imgW="243840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5515" y="5462587"/>
                        <a:ext cx="249872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397443" y="1575788"/>
          <a:ext cx="44116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54254400" imgH="5486400" progId="Equation.DSMT4">
                  <p:embed/>
                </p:oleObj>
              </mc:Choice>
              <mc:Fallback>
                <p:oleObj name="Equation" r:id="rId2" imgW="54254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97443" y="1575788"/>
                        <a:ext cx="4411663" cy="463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 txBox="1"/>
          <p:nvPr/>
        </p:nvSpPr>
        <p:spPr>
          <a:xfrm>
            <a:off x="852170" y="527258"/>
            <a:ext cx="657161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七、幂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函数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的求导法</a:t>
            </a:r>
            <a:endParaRPr lang="zh-CN" alt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5" name="对象 68"/>
          <p:cNvGraphicFramePr/>
          <p:nvPr/>
        </p:nvGraphicFramePr>
        <p:xfrm>
          <a:off x="2380456" y="2371725"/>
          <a:ext cx="7431088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72542400" imgH="11277600" progId="Equation.DSMT4">
                  <p:embed/>
                </p:oleObj>
              </mc:Choice>
              <mc:Fallback>
                <p:oleObj name="Equation" r:id="rId4" imgW="72542400" imgH="11277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0456" y="2371725"/>
                        <a:ext cx="7431088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68"/>
          <p:cNvGraphicFramePr/>
          <p:nvPr/>
        </p:nvGraphicFramePr>
        <p:xfrm>
          <a:off x="2316957" y="3761387"/>
          <a:ext cx="7494587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6" imgW="73152000" imgH="10972800" progId="Equation.DSMT4">
                  <p:embed/>
                </p:oleObj>
              </mc:Choice>
              <mc:Fallback>
                <p:oleObj name="Equation" r:id="rId6" imgW="731520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16957" y="3761387"/>
                        <a:ext cx="7494587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302595" y="212452"/>
          <a:ext cx="1514129" cy="55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647700" imgH="228600" progId="Equation.DSMT4">
                  <p:embed/>
                </p:oleObj>
              </mc:Choice>
              <mc:Fallback>
                <p:oleObj name="Equation" r:id="rId8" imgW="64770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595" y="212452"/>
                        <a:ext cx="1514129" cy="55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397760" y="979805"/>
            <a:ext cx="461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幂函数的求导分三步：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>
            <a:off x="5814060" y="3827780"/>
            <a:ext cx="300990" cy="425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814060" y="3827780"/>
            <a:ext cx="410210" cy="308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267744" y="1152055"/>
          <a:ext cx="2751137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33832800" imgH="9448800" progId="Equation.DSMT4">
                  <p:embed/>
                </p:oleObj>
              </mc:Choice>
              <mc:Fallback>
                <p:oleObj name="Equation" r:id="rId2" imgW="338328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67744" y="1152055"/>
                        <a:ext cx="2751137" cy="798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2230178" y="2269129"/>
          <a:ext cx="56530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55168800" imgH="5181600" progId="Equation.DSMT4">
                  <p:embed/>
                </p:oleObj>
              </mc:Choice>
              <mc:Fallback>
                <p:oleObj name="Equation" r:id="rId4" imgW="55168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0178" y="2269129"/>
                        <a:ext cx="5653087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68"/>
          <p:cNvGraphicFramePr/>
          <p:nvPr/>
        </p:nvGraphicFramePr>
        <p:xfrm>
          <a:off x="2230178" y="3024620"/>
          <a:ext cx="715168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6" imgW="69799200" imgH="10058400" progId="Equation.DSMT4">
                  <p:embed/>
                </p:oleObj>
              </mc:Choice>
              <mc:Fallback>
                <p:oleObj name="Equation" r:id="rId6" imgW="697992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0178" y="3024620"/>
                        <a:ext cx="7151688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38509" y="1268799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8104" y="2237546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7" name="对象 68"/>
          <p:cNvGraphicFramePr/>
          <p:nvPr/>
        </p:nvGraphicFramePr>
        <p:xfrm>
          <a:off x="2182449" y="4429819"/>
          <a:ext cx="8429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8" imgW="8229600" imgH="4572000" progId="Equation.DSMT4">
                  <p:embed/>
                </p:oleObj>
              </mc:Choice>
              <mc:Fallback>
                <p:oleObj name="Equation" r:id="rId8" imgW="8229600" imgH="4572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82449" y="4429819"/>
                        <a:ext cx="842962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68"/>
          <p:cNvGraphicFramePr/>
          <p:nvPr/>
        </p:nvGraphicFramePr>
        <p:xfrm>
          <a:off x="3025411" y="5024032"/>
          <a:ext cx="54356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Equation" r:id="rId10" imgW="53035200" imgH="5486400" progId="Equation.DSMT4">
                  <p:embed/>
                </p:oleObj>
              </mc:Choice>
              <mc:Fallback>
                <p:oleObj name="Equation" r:id="rId10" imgW="53035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25411" y="5024032"/>
                        <a:ext cx="543560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182449" y="1152055"/>
          <a:ext cx="4805363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59131200" imgH="9448800" progId="Equation.DSMT4">
                  <p:embed/>
                </p:oleObj>
              </mc:Choice>
              <mc:Fallback>
                <p:oleObj name="Equation" r:id="rId2" imgW="59131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82449" y="1152055"/>
                        <a:ext cx="4805363" cy="798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2152650" y="2268538"/>
          <a:ext cx="58086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56692800" imgH="5181600" progId="Equation.DSMT4">
                  <p:embed/>
                </p:oleObj>
              </mc:Choice>
              <mc:Fallback>
                <p:oleObj name="Equation" r:id="rId4" imgW="56692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52650" y="2268538"/>
                        <a:ext cx="5808663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68"/>
          <p:cNvGraphicFramePr/>
          <p:nvPr/>
        </p:nvGraphicFramePr>
        <p:xfrm>
          <a:off x="4049077" y="2754313"/>
          <a:ext cx="3433763" cy="194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6" imgW="33528000" imgH="20726400" progId="Equation.DSMT4">
                  <p:embed/>
                </p:oleObj>
              </mc:Choice>
              <mc:Fallback>
                <p:oleObj name="Equation" r:id="rId6" imgW="33528000" imgH="2072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9077" y="2754313"/>
                        <a:ext cx="3433763" cy="1943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38509" y="1268799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9529" y="2231196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7" name="对象 68"/>
          <p:cNvGraphicFramePr/>
          <p:nvPr/>
        </p:nvGraphicFramePr>
        <p:xfrm>
          <a:off x="1573213" y="4672013"/>
          <a:ext cx="12176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8" imgW="11887200" imgH="4876800" progId="Equation.DSMT4">
                  <p:embed/>
                </p:oleObj>
              </mc:Choice>
              <mc:Fallback>
                <p:oleObj name="Equation" r:id="rId8" imgW="11887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73213" y="4672013"/>
                        <a:ext cx="1217612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68"/>
          <p:cNvGraphicFramePr/>
          <p:nvPr/>
        </p:nvGraphicFramePr>
        <p:xfrm>
          <a:off x="4308793" y="5022850"/>
          <a:ext cx="262413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Equation" r:id="rId10" imgW="25603200" imgH="10668000" progId="Equation.DSMT4">
                  <p:embed/>
                </p:oleObj>
              </mc:Choice>
              <mc:Fallback>
                <p:oleObj name="Equation" r:id="rId10" imgW="25603200" imgH="10668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08793" y="5022850"/>
                        <a:ext cx="2624137" cy="1000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84618" y="446236"/>
            <a:ext cx="2786062" cy="5000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76350" y="3602410"/>
            <a:ext cx="875125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</a:rPr>
              <a:t>隐函数求导法则</a:t>
            </a:r>
            <a:r>
              <a:rPr lang="en-US" altLang="zh-CN" sz="2800" b="1" dirty="0">
                <a:latin typeface="宋体" panose="02010600030101010101" pitchFamily="2" charset="-122"/>
              </a:rPr>
              <a:t>: </a:t>
            </a:r>
            <a:r>
              <a:rPr lang="zh-CN" altLang="en-US" sz="2800" b="1" dirty="0">
                <a:latin typeface="宋体" panose="02010600030101010101" pitchFamily="2" charset="-122"/>
              </a:rPr>
              <a:t>直接对方程两边求导；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330325" y="5735597"/>
            <a:ext cx="852265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8.</a:t>
            </a:r>
            <a:r>
              <a:rPr lang="zh-CN" altLang="en-US" sz="2800" b="1" dirty="0">
                <a:latin typeface="宋体" panose="02010600030101010101" pitchFamily="2" charset="-122"/>
              </a:rPr>
              <a:t>对数求导法：对方程两边取对数</a:t>
            </a:r>
            <a:r>
              <a:rPr lang="en-US" altLang="zh-CN" sz="2800" b="1" dirty="0"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按隐函数的求导法则求导</a:t>
            </a:r>
            <a:r>
              <a:rPr lang="en-US" altLang="zh-CN" sz="2800" b="1" dirty="0">
                <a:latin typeface="宋体" panose="02010600030101010101" pitchFamily="2" charset="-122"/>
              </a:rPr>
              <a:t>.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329690" y="4913046"/>
            <a:ext cx="956659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7.</a:t>
            </a:r>
            <a:r>
              <a:rPr lang="zh-CN" altLang="en-US" sz="2800" b="1" dirty="0">
                <a:latin typeface="宋体" panose="02010600030101010101" pitchFamily="2" charset="-122"/>
              </a:rPr>
              <a:t>参数方程求导：实质上是利用复合函数求导法则；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1330008" y="1224250"/>
            <a:ext cx="3990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/>
              <a:t>1. </a:t>
            </a:r>
            <a:r>
              <a:rPr lang="zh-CN" altLang="en-US" sz="2800" b="1" dirty="0"/>
              <a:t>函数的求导法则；</a:t>
            </a:r>
            <a:endParaRPr lang="en-US" altLang="zh-CN" sz="2800" b="1" dirty="0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1330007" y="2412504"/>
            <a:ext cx="3990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/>
              <a:t>3. </a:t>
            </a:r>
            <a:r>
              <a:rPr lang="zh-CN" altLang="en-US" sz="2800" b="1" dirty="0"/>
              <a:t>反函数的导数；</a:t>
            </a:r>
            <a:endParaRPr lang="en-US" altLang="zh-CN" sz="2800" b="1" dirty="0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1276350" y="2909837"/>
            <a:ext cx="69456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2800" dirty="0"/>
              <a:t>4. </a:t>
            </a:r>
            <a:r>
              <a:rPr lang="zh-CN" altLang="en-US" sz="2800" b="1" dirty="0"/>
              <a:t>复合函数的导数：</a:t>
            </a:r>
            <a:r>
              <a:rPr lang="zh-CN" altLang="en-US" sz="2800" b="1" dirty="0">
                <a:latin typeface="宋体" panose="02010600030101010101" pitchFamily="2" charset="-122"/>
              </a:rPr>
              <a:t>由外向内逐层求导； </a:t>
            </a:r>
            <a:endParaRPr lang="en-US" altLang="zh-CN" sz="2800" b="1" dirty="0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1276350" y="4356538"/>
            <a:ext cx="39909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/>
              <a:t>6. </a:t>
            </a:r>
            <a:r>
              <a:rPr lang="zh-CN" altLang="en-US" sz="2800" b="1" dirty="0"/>
              <a:t>高阶导数；</a:t>
            </a:r>
            <a:endParaRPr lang="en-US" altLang="zh-CN" sz="28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330008" y="1821686"/>
            <a:ext cx="6096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/>
              <a:t>2. </a:t>
            </a:r>
            <a:r>
              <a:rPr lang="zh-CN" altLang="en-US" sz="2800" b="1" dirty="0"/>
              <a:t>导数的几何意义</a:t>
            </a:r>
            <a:r>
              <a:rPr lang="en-US" altLang="zh-CN" sz="2800" b="1" dirty="0"/>
              <a:t>:  </a:t>
            </a:r>
            <a:r>
              <a:rPr lang="zh-CN" altLang="en-US" sz="2800" b="1" dirty="0"/>
              <a:t>切线的斜率</a:t>
            </a:r>
            <a:r>
              <a:rPr lang="en-US" altLang="zh-CN" sz="2800" b="1" dirty="0"/>
              <a:t>;</a:t>
            </a:r>
            <a:endParaRPr lang="en-US" altLang="zh-CN" sz="2800" b="1" dirty="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4" grpId="0"/>
      <p:bldP spid="24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364305" y="1696823"/>
            <a:ext cx="6496050" cy="17532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作业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课本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P82 </a:t>
            </a:r>
            <a:b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236672" y="42736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9840" y="2374265"/>
            <a:ext cx="58324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谢谢聆听</a:t>
            </a:r>
            <a:endParaRPr lang="zh-CN" altLang="en-US" sz="8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 txBox="1"/>
          <p:nvPr/>
        </p:nvSpPr>
        <p:spPr>
          <a:xfrm>
            <a:off x="1563688" y="770890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9508" y="2178685"/>
            <a:ext cx="1035812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理解导数的几何意义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掌握平面曲线的切线和法线方程的求法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掌握基本初等函数的导数公式、导数的四则运算法则及复合函数的求导法则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．掌握隐函数求导法、反函数求导法、由参数方程所确定的函数求导法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理解高阶导数的定义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掌握函数的二阶导数计算方法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20626" y="460572"/>
            <a:ext cx="5175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一、函数的求导法则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" name="直接连接符 129080"/>
          <p:cNvSpPr>
            <a:spLocks noChangeShapeType="1"/>
          </p:cNvSpPr>
          <p:nvPr/>
        </p:nvSpPr>
        <p:spPr bwMode="auto">
          <a:xfrm flipV="1">
            <a:off x="4848393" y="1194950"/>
            <a:ext cx="0" cy="431800"/>
          </a:xfrm>
          <a:prstGeom prst="line">
            <a:avLst/>
          </a:prstGeom>
          <a:noFill/>
          <a:ln>
            <a:noFill/>
          </a:ln>
          <a:effectLst>
            <a:outerShdw dist="17961" dir="18900000" algn="ctr" rotWithShape="0">
              <a:schemeClr val="accent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" name="对象 68"/>
          <p:cNvGraphicFramePr/>
          <p:nvPr/>
        </p:nvGraphicFramePr>
        <p:xfrm>
          <a:off x="1642745" y="1535430"/>
          <a:ext cx="892619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76504800" imgH="5181600" progId="Equation.DSMT4">
                  <p:embed/>
                </p:oleObj>
              </mc:Choice>
              <mc:Fallback>
                <p:oleObj name="Equation" r:id="rId2" imgW="76504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42745" y="1535430"/>
                        <a:ext cx="8926195" cy="62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1927225" y="3124200"/>
          <a:ext cx="25241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32004000" imgH="5181600" progId="Equation.DSMT4">
                  <p:embed/>
                </p:oleObj>
              </mc:Choice>
              <mc:Fallback>
                <p:oleObj name="Equation" r:id="rId4" imgW="32004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27225" y="3124200"/>
                        <a:ext cx="2524125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标题 5121"/>
          <p:cNvSpPr txBox="1">
            <a:spLocks noChangeArrowheads="1"/>
          </p:cNvSpPr>
          <p:nvPr/>
        </p:nvSpPr>
        <p:spPr>
          <a:xfrm>
            <a:off x="1766889" y="2279650"/>
            <a:ext cx="6392863" cy="6223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C00000"/>
                </a:solidFill>
              </a:rPr>
              <a:t>1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基本初等函数的导数公式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2" name="对象 68"/>
          <p:cNvGraphicFramePr/>
          <p:nvPr/>
        </p:nvGraphicFramePr>
        <p:xfrm>
          <a:off x="5978208" y="3147219"/>
          <a:ext cx="38941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49377600" imgH="5486400" progId="Equation.DSMT4">
                  <p:embed/>
                </p:oleObj>
              </mc:Choice>
              <mc:Fallback>
                <p:oleObj name="Equation" r:id="rId6" imgW="49377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78208" y="3147219"/>
                        <a:ext cx="3894137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1927225" y="3766185"/>
          <a:ext cx="20669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26212800" imgH="4876800" progId="Equation.DSMT4">
                  <p:embed/>
                </p:oleObj>
              </mc:Choice>
              <mc:Fallback>
                <p:oleObj name="Equation" r:id="rId8" imgW="26212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27225" y="3766185"/>
                        <a:ext cx="2066925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68"/>
          <p:cNvGraphicFramePr/>
          <p:nvPr/>
        </p:nvGraphicFramePr>
        <p:xfrm>
          <a:off x="6033610" y="3790078"/>
          <a:ext cx="22590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28651200" imgH="4876800" progId="Equation.DSMT4">
                  <p:embed/>
                </p:oleObj>
              </mc:Choice>
              <mc:Fallback>
                <p:oleObj name="Equation" r:id="rId10" imgW="28651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33610" y="3790078"/>
                        <a:ext cx="2259013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8"/>
          <p:cNvGraphicFramePr/>
          <p:nvPr/>
        </p:nvGraphicFramePr>
        <p:xfrm>
          <a:off x="1977072" y="4384358"/>
          <a:ext cx="218916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12" imgW="27736800" imgH="5486400" progId="Equation.DSMT4">
                  <p:embed/>
                </p:oleObj>
              </mc:Choice>
              <mc:Fallback>
                <p:oleObj name="Equation" r:id="rId12" imgW="277368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77072" y="4384358"/>
                        <a:ext cx="2189163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68"/>
          <p:cNvGraphicFramePr/>
          <p:nvPr/>
        </p:nvGraphicFramePr>
        <p:xfrm>
          <a:off x="1977072" y="5072061"/>
          <a:ext cx="26670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Equation" r:id="rId14" imgW="33832800" imgH="4876800" progId="Equation.DSMT4">
                  <p:embed/>
                </p:oleObj>
              </mc:Choice>
              <mc:Fallback>
                <p:oleObj name="Equation" r:id="rId14" imgW="33832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977072" y="5072061"/>
                        <a:ext cx="2667000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68"/>
          <p:cNvGraphicFramePr/>
          <p:nvPr/>
        </p:nvGraphicFramePr>
        <p:xfrm>
          <a:off x="6129498" y="5028723"/>
          <a:ext cx="28368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6" imgW="35966400" imgH="4876800" progId="Equation.DSMT4">
                  <p:embed/>
                </p:oleObj>
              </mc:Choice>
              <mc:Fallback>
                <p:oleObj name="Equation" r:id="rId16" imgW="35966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29498" y="5028723"/>
                        <a:ext cx="2836863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68"/>
          <p:cNvGraphicFramePr/>
          <p:nvPr/>
        </p:nvGraphicFramePr>
        <p:xfrm>
          <a:off x="1927225" y="5739447"/>
          <a:ext cx="369728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8" imgW="46939200" imgH="5486400" progId="Equation.DSMT4">
                  <p:embed/>
                </p:oleObj>
              </mc:Choice>
              <mc:Fallback>
                <p:oleObj name="Equation" r:id="rId18" imgW="46939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27225" y="5739447"/>
                        <a:ext cx="3697288" cy="449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6096000" y="4384593"/>
          <a:ext cx="24034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Equation" r:id="rId20" imgW="30480000" imgH="5486400" progId="Equation.DSMT4">
                  <p:embed/>
                </p:oleObj>
              </mc:Choice>
              <mc:Fallback>
                <p:oleObj name="Equation" r:id="rId20" imgW="30480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96000" y="4384593"/>
                        <a:ext cx="2403475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68"/>
          <p:cNvGraphicFramePr/>
          <p:nvPr/>
        </p:nvGraphicFramePr>
        <p:xfrm>
          <a:off x="6295876" y="5738038"/>
          <a:ext cx="15621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Equation" r:id="rId22" imgW="19812000" imgH="5486400" progId="Equation.DSMT4">
                  <p:embed/>
                </p:oleObj>
              </mc:Choice>
              <mc:Fallback>
                <p:oleObj name="Equation" r:id="rId22" imgW="19812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95876" y="5738038"/>
                        <a:ext cx="1562100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20626" y="460572"/>
            <a:ext cx="5175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一、函数的求导法则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" name="直接连接符 129080"/>
          <p:cNvSpPr>
            <a:spLocks noChangeShapeType="1"/>
          </p:cNvSpPr>
          <p:nvPr/>
        </p:nvSpPr>
        <p:spPr bwMode="auto">
          <a:xfrm flipV="1">
            <a:off x="4848393" y="1194950"/>
            <a:ext cx="0" cy="431800"/>
          </a:xfrm>
          <a:prstGeom prst="line">
            <a:avLst/>
          </a:prstGeom>
          <a:noFill/>
          <a:ln>
            <a:noFill/>
          </a:ln>
          <a:effectLst>
            <a:outerShdw dist="17961" dir="18900000" algn="ctr" rotWithShape="0">
              <a:schemeClr val="accent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5" name="对象 68"/>
          <p:cNvGraphicFramePr/>
          <p:nvPr/>
        </p:nvGraphicFramePr>
        <p:xfrm>
          <a:off x="1884998" y="1805979"/>
          <a:ext cx="4132262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52425600" imgH="9448800" progId="Equation.DSMT4">
                  <p:embed/>
                </p:oleObj>
              </mc:Choice>
              <mc:Fallback>
                <p:oleObj name="Equation" r:id="rId2" imgW="524256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84998" y="1805979"/>
                        <a:ext cx="4132262" cy="779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68"/>
          <p:cNvGraphicFramePr/>
          <p:nvPr/>
        </p:nvGraphicFramePr>
        <p:xfrm>
          <a:off x="7147561" y="1770856"/>
          <a:ext cx="170656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21640800" imgH="9448800" progId="Equation.DSMT4">
                  <p:embed/>
                </p:oleObj>
              </mc:Choice>
              <mc:Fallback>
                <p:oleObj name="Equation" r:id="rId4" imgW="216408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47561" y="1770856"/>
                        <a:ext cx="1706562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8"/>
          <p:cNvGraphicFramePr/>
          <p:nvPr/>
        </p:nvGraphicFramePr>
        <p:xfrm>
          <a:off x="1985170" y="2963227"/>
          <a:ext cx="284003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35966400" imgH="10363200" progId="Equation.DSMT4">
                  <p:embed/>
                </p:oleObj>
              </mc:Choice>
              <mc:Fallback>
                <p:oleObj name="Equation" r:id="rId6" imgW="35966400" imgH="1036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85170" y="2963227"/>
                        <a:ext cx="2840038" cy="852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68"/>
          <p:cNvGraphicFramePr/>
          <p:nvPr/>
        </p:nvGraphicFramePr>
        <p:xfrm>
          <a:off x="7315835" y="2766536"/>
          <a:ext cx="3076575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8" imgW="39014400" imgH="10363200" progId="Equation.DSMT4">
                  <p:embed/>
                </p:oleObj>
              </mc:Choice>
              <mc:Fallback>
                <p:oleObj name="Equation" r:id="rId8" imgW="39014400" imgH="1036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15835" y="2766536"/>
                        <a:ext cx="3076575" cy="852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68"/>
          <p:cNvGraphicFramePr/>
          <p:nvPr/>
        </p:nvGraphicFramePr>
        <p:xfrm>
          <a:off x="1985170" y="3994944"/>
          <a:ext cx="2643188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10" imgW="33528000" imgH="9448800" progId="Equation.DSMT4">
                  <p:embed/>
                </p:oleObj>
              </mc:Choice>
              <mc:Fallback>
                <p:oleObj name="Equation" r:id="rId10" imgW="335280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85170" y="3994944"/>
                        <a:ext cx="2643188" cy="779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68"/>
          <p:cNvGraphicFramePr/>
          <p:nvPr/>
        </p:nvGraphicFramePr>
        <p:xfrm>
          <a:off x="7435690" y="3809049"/>
          <a:ext cx="283686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2" imgW="35966400" imgH="9448800" progId="Equation.DSMT4">
                  <p:embed/>
                </p:oleObj>
              </mc:Choice>
              <mc:Fallback>
                <p:oleObj name="Equation" r:id="rId12" imgW="35966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35690" y="3809049"/>
                        <a:ext cx="2836863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8"/>
          <p:cNvGraphicFramePr/>
          <p:nvPr/>
        </p:nvGraphicFramePr>
        <p:xfrm>
          <a:off x="2149316" y="4953635"/>
          <a:ext cx="180181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4" imgW="22860000" imgH="9448800" progId="Equation.DSMT4">
                  <p:embed/>
                </p:oleObj>
              </mc:Choice>
              <mc:Fallback>
                <p:oleObj name="Equation" r:id="rId14" imgW="228600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49316" y="4953635"/>
                        <a:ext cx="1801813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7459663" y="4984750"/>
          <a:ext cx="2017712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6" imgW="25603200" imgH="10058400" progId="Equation.DSMT4">
                  <p:embed/>
                </p:oleObj>
              </mc:Choice>
              <mc:Fallback>
                <p:oleObj name="Equation" r:id="rId16" imgW="256032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59663" y="4984750"/>
                        <a:ext cx="2017712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/>
          <p:nvPr/>
        </p:nvSpPr>
        <p:spPr>
          <a:xfrm>
            <a:off x="852170" y="199390"/>
            <a:ext cx="6621780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C00000"/>
                </a:solidFill>
              </a:rPr>
              <a:t>2.奇偶函数与周期函数的导数性质</a:t>
            </a:r>
            <a:endParaRPr lang="zh-CN" altLang="en-US" sz="28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3" name="Line 9"/>
          <p:cNvSpPr/>
          <p:nvPr/>
        </p:nvSpPr>
        <p:spPr>
          <a:xfrm>
            <a:off x="1056005" y="757555"/>
            <a:ext cx="6050280" cy="17145"/>
          </a:xfrm>
          <a:prstGeom prst="line">
            <a:avLst/>
          </a:prstGeom>
          <a:ln w="76200" cap="flat" cmpd="tri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440180" y="1107283"/>
          <a:ext cx="6415087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62788800" imgH="6096000" progId="Equation.DSMT4">
                  <p:embed/>
                </p:oleObj>
              </mc:Choice>
              <mc:Fallback>
                <p:oleObj name="Equation" r:id="rId2" imgW="62788800" imgH="6096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40180" y="1107283"/>
                        <a:ext cx="6415087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1490345" y="1802448"/>
          <a:ext cx="49942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63398400" imgH="6096000" progId="Equation.DSMT4">
                  <p:embed/>
                </p:oleObj>
              </mc:Choice>
              <mc:Fallback>
                <p:oleObj name="Equation" r:id="rId4" imgW="63398400" imgH="6096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90345" y="1802448"/>
                        <a:ext cx="4994275" cy="501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1495901" y="2430938"/>
          <a:ext cx="5978525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58521600" imgH="6096000" progId="Equation.DSMT4">
                  <p:embed/>
                </p:oleObj>
              </mc:Choice>
              <mc:Fallback>
                <p:oleObj name="Equation" r:id="rId6" imgW="58521600" imgH="6096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95901" y="2430938"/>
                        <a:ext cx="5978525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对象 68"/>
          <p:cNvGraphicFramePr/>
          <p:nvPr/>
        </p:nvGraphicFramePr>
        <p:xfrm>
          <a:off x="2299970" y="3429000"/>
          <a:ext cx="6480175" cy="261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2641600" imgH="1168400" progId="Equation.DSMT4">
                  <p:embed/>
                </p:oleObj>
              </mc:Choice>
              <mc:Fallback>
                <p:oleObj name="Equation" r:id="rId8" imgW="2641600" imgH="116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99970" y="3429000"/>
                        <a:ext cx="6480175" cy="2619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569720" y="3365362"/>
            <a:ext cx="967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24925" y="4341614"/>
            <a:ext cx="65341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/>
          <p:nvPr/>
        </p:nvSpPr>
        <p:spPr>
          <a:xfrm>
            <a:off x="1056005" y="294640"/>
            <a:ext cx="423100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C00000"/>
                </a:solidFill>
              </a:rPr>
              <a:t>3.导数的几何意义</a:t>
            </a:r>
            <a:endParaRPr lang="en-US" altLang="zh-CN" sz="3200" b="1" dirty="0">
              <a:solidFill>
                <a:srgbClr val="C00000"/>
              </a:solidFill>
            </a:endParaRPr>
          </a:p>
        </p:txBody>
      </p:sp>
      <p:sp>
        <p:nvSpPr>
          <p:cNvPr id="3" name="Line 9"/>
          <p:cNvSpPr/>
          <p:nvPr/>
        </p:nvSpPr>
        <p:spPr>
          <a:xfrm flipV="1">
            <a:off x="1056164" y="891381"/>
            <a:ext cx="3429000" cy="0"/>
          </a:xfrm>
          <a:prstGeom prst="line">
            <a:avLst/>
          </a:prstGeom>
          <a:ln w="76200" cap="flat" cmpd="tri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276033" y="1479186"/>
          <a:ext cx="2989262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29260800" imgH="5486400" progId="Equation.DSMT4">
                  <p:embed/>
                </p:oleObj>
              </mc:Choice>
              <mc:Fallback>
                <p:oleObj name="Equation" r:id="rId2" imgW="292608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76033" y="1479186"/>
                        <a:ext cx="2989262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6776086" y="1431307"/>
          <a:ext cx="358140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35052000" imgH="5486400" progId="Equation.DSMT4">
                  <p:embed/>
                </p:oleObj>
              </mc:Choice>
              <mc:Fallback>
                <p:oleObj name="Equation" r:id="rId4" imgW="35052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76086" y="1431307"/>
                        <a:ext cx="3581400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4841875" y="1446213"/>
          <a:ext cx="1935163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18897600" imgH="5486400" progId="Equation.DSMT4">
                  <p:embed/>
                </p:oleObj>
              </mc:Choice>
              <mc:Fallback>
                <p:oleObj name="Equation" r:id="rId6" imgW="18897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41875" y="1446213"/>
                        <a:ext cx="1935163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226494" y="2094360"/>
            <a:ext cx="2067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切线的斜率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4006" y="1460508"/>
            <a:ext cx="1325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导数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" name="对象 68"/>
          <p:cNvGraphicFramePr/>
          <p:nvPr/>
        </p:nvGraphicFramePr>
        <p:xfrm>
          <a:off x="1276033" y="2787625"/>
          <a:ext cx="6911975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8" imgW="67665600" imgH="4876800" progId="Equation.DSMT4">
                  <p:embed/>
                </p:oleObj>
              </mc:Choice>
              <mc:Fallback>
                <p:oleObj name="Equation" r:id="rId8" imgW="67665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76033" y="2787625"/>
                        <a:ext cx="6911975" cy="455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1276033" y="2124062"/>
          <a:ext cx="51054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0" imgW="49987200" imgH="5486400" progId="Equation.DSMT4">
                  <p:embed/>
                </p:oleObj>
              </mc:Choice>
              <mc:Fallback>
                <p:oleObj name="Equation" r:id="rId10" imgW="49987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76033" y="2124062"/>
                        <a:ext cx="5105400" cy="51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3890645" y="3767363"/>
          <a:ext cx="401637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12" imgW="39319200" imgH="5486400" progId="Equation.DSMT4">
                  <p:embed/>
                </p:oleObj>
              </mc:Choice>
              <mc:Fallback>
                <p:oleObj name="Equation" r:id="rId12" imgW="39319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90645" y="3767363"/>
                        <a:ext cx="4016375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8229600" y="2142555"/>
          <a:ext cx="19621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Equation" r:id="rId14" imgW="19202400" imgH="4876800" progId="Equation.DSMT4">
                  <p:embed/>
                </p:oleObj>
              </mc:Choice>
              <mc:Fallback>
                <p:oleObj name="Equation" r:id="rId14" imgW="19202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29600" y="2142555"/>
                        <a:ext cx="1962150" cy="455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68"/>
          <p:cNvGraphicFramePr/>
          <p:nvPr/>
        </p:nvGraphicFramePr>
        <p:xfrm>
          <a:off x="3171507" y="5269230"/>
          <a:ext cx="62277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Equation" r:id="rId16" imgW="60960000" imgH="10363200" progId="Equation.DSMT4">
                  <p:embed/>
                </p:oleObj>
              </mc:Choice>
              <mc:Fallback>
                <p:oleObj name="Equation" r:id="rId16" imgW="60960000" imgH="1036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71507" y="5269230"/>
                        <a:ext cx="6227763" cy="968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68"/>
          <p:cNvGraphicFramePr/>
          <p:nvPr/>
        </p:nvGraphicFramePr>
        <p:xfrm>
          <a:off x="1337945" y="4610100"/>
          <a:ext cx="19621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Equation" r:id="rId18" imgW="19202400" imgH="4876800" progId="Equation.DSMT4">
                  <p:embed/>
                </p:oleObj>
              </mc:Choice>
              <mc:Fallback>
                <p:oleObj name="Equation" r:id="rId18" imgW="19202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37945" y="4610100"/>
                        <a:ext cx="1962150" cy="455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2093753" y="1191897"/>
          <a:ext cx="6386513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62484000" imgH="9448800" progId="Equation.DSMT4">
                  <p:embed/>
                </p:oleObj>
              </mc:Choice>
              <mc:Fallback>
                <p:oleObj name="Equation" r:id="rId2" imgW="624840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93753" y="1191897"/>
                        <a:ext cx="6386513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973453" y="2125107"/>
          <a:ext cx="29559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37490400" imgH="5181600" progId="Equation.DSMT4">
                  <p:embed/>
                </p:oleObj>
              </mc:Choice>
              <mc:Fallback>
                <p:oleObj name="Equation" r:id="rId4" imgW="374904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3453" y="2125107"/>
                        <a:ext cx="2955925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973453" y="2873850"/>
          <a:ext cx="4611687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45110400" imgH="9448800" progId="Equation.DSMT4">
                  <p:embed/>
                </p:oleObj>
              </mc:Choice>
              <mc:Fallback>
                <p:oleObj name="Equation" r:id="rId6" imgW="45110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3453" y="2873850"/>
                        <a:ext cx="4611687" cy="884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3944856" y="1972553"/>
          <a:ext cx="3691890" cy="806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46024800" imgH="9448800" progId="Equation.DSMT4">
                  <p:embed/>
                </p:oleObj>
              </mc:Choice>
              <mc:Fallback>
                <p:oleObj name="Equation" r:id="rId8" imgW="460248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44856" y="1972553"/>
                        <a:ext cx="3691890" cy="806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5524500" y="2790988"/>
          <a:ext cx="26177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25603200" imgH="9448800" progId="Equation.DSMT4">
                  <p:embed/>
                </p:oleObj>
              </mc:Choice>
              <mc:Fallback>
                <p:oleObj name="Equation" r:id="rId10" imgW="25603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24500" y="2790988"/>
                        <a:ext cx="2617788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182370" y="1317508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11" name="对象 68"/>
          <p:cNvGraphicFramePr/>
          <p:nvPr/>
        </p:nvGraphicFramePr>
        <p:xfrm>
          <a:off x="8201977" y="3005300"/>
          <a:ext cx="4365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2" imgW="4267200" imgH="4876800" progId="Equation.DSMT4">
                  <p:embed/>
                </p:oleObj>
              </mc:Choice>
              <mc:Fallback>
                <p:oleObj name="Equation" r:id="rId12" imgW="4267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01977" y="3005300"/>
                        <a:ext cx="436563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8698229" y="2811147"/>
          <a:ext cx="27447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4" imgW="26822400" imgH="9448800" progId="Equation.DSMT4">
                  <p:embed/>
                </p:oleObj>
              </mc:Choice>
              <mc:Fallback>
                <p:oleObj name="Equation" r:id="rId14" imgW="26822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98229" y="2811147"/>
                        <a:ext cx="2744788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9"/>
          <p:cNvSpPr/>
          <p:nvPr/>
        </p:nvSpPr>
        <p:spPr>
          <a:xfrm>
            <a:off x="1033145" y="4904981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33145" y="4000106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" name="Rectangle 19"/>
          <p:cNvSpPr/>
          <p:nvPr/>
        </p:nvSpPr>
        <p:spPr>
          <a:xfrm>
            <a:off x="1033145" y="4952606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9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033145" y="4000106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033145" y="4000106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21" name="对象 68"/>
          <p:cNvGraphicFramePr/>
          <p:nvPr/>
        </p:nvGraphicFramePr>
        <p:xfrm>
          <a:off x="1985009" y="4327767"/>
          <a:ext cx="66040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Equation" r:id="rId16" imgW="64617600" imgH="5181600" progId="Equation.DSMT4">
                  <p:embed/>
                </p:oleObj>
              </mc:Choice>
              <mc:Fallback>
                <p:oleObj name="Equation" r:id="rId16" imgW="646176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85009" y="4327767"/>
                        <a:ext cx="660400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68"/>
          <p:cNvGraphicFramePr/>
          <p:nvPr/>
        </p:nvGraphicFramePr>
        <p:xfrm>
          <a:off x="1575115" y="5111281"/>
          <a:ext cx="47085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Equation" r:id="rId18" imgW="59740800" imgH="9448800" progId="Equation.DSMT4">
                  <p:embed/>
                </p:oleObj>
              </mc:Choice>
              <mc:Fallback>
                <p:oleObj name="Equation" r:id="rId18" imgW="597408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75115" y="5111281"/>
                        <a:ext cx="470852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7781289" y="5253198"/>
          <a:ext cx="12779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Equation" r:id="rId20" imgW="12496800" imgH="4876800" progId="Equation.DSMT4">
                  <p:embed/>
                </p:oleObj>
              </mc:Choice>
              <mc:Fallback>
                <p:oleObj name="Equation" r:id="rId20" imgW="12496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81289" y="5253198"/>
                        <a:ext cx="127793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68"/>
          <p:cNvGraphicFramePr/>
          <p:nvPr/>
        </p:nvGraphicFramePr>
        <p:xfrm>
          <a:off x="6283640" y="5111280"/>
          <a:ext cx="13684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Equation" r:id="rId22" imgW="17373600" imgH="9448800" progId="Equation.DSMT4">
                  <p:embed/>
                </p:oleObj>
              </mc:Choice>
              <mc:Fallback>
                <p:oleObj name="Equation" r:id="rId22" imgW="173736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83640" y="5111280"/>
                        <a:ext cx="136842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1185545" y="4309670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tags/tag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2.xml><?xml version="1.0" encoding="utf-8"?>
<p:tagLst xmlns:p="http://schemas.openxmlformats.org/presentationml/2006/main">
  <p:tag name="KSO_WM_DIAGRAM_VIRTUALLY_FRAME" val="{&quot;height&quot;:301.6249999999999,&quot;left&quot;:52.82881889763779,&quot;top&quot;:179.79342519685042,&quot;width&quot;:821.4571653543308}"/>
</p:tagLst>
</file>

<file path=ppt/tags/tag1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5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6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COMMONDATA" val="eyJoZGlkIjoiYzMxNmE2OWI0YjFjMjVhNjY1NWVlMjBjYzI4NTM3OGEifQ=="/>
  <p:tag name="commondata" val="eyJoZGlkIjoiMDJiNWIzNzI3NmQ5Yjk5NGQ2ZmM1NjVmMTFmOGVkODcifQ==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656</Words>
  <Application>WPS 演示</Application>
  <PresentationFormat>宽屏</PresentationFormat>
  <Paragraphs>161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178</vt:i4>
      </vt:variant>
      <vt:variant>
        <vt:lpstr>幻灯片标题</vt:lpstr>
      </vt:variant>
      <vt:variant>
        <vt:i4>36</vt:i4>
      </vt:variant>
    </vt:vector>
  </HeadingPairs>
  <TitlesOfParts>
    <vt:vector size="230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Times New Roman</vt:lpstr>
      <vt:lpstr>楷体_GB2312</vt:lpstr>
      <vt:lpstr>新宋体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68</cp:revision>
  <dcterms:created xsi:type="dcterms:W3CDTF">2023-11-08T11:26:00Z</dcterms:created>
  <dcterms:modified xsi:type="dcterms:W3CDTF">2024-09-20T06:42:19Z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EECAAC74E0AA450F9D610865C1F0B810_13</vt:lpwstr>
  </property>
  <property fmtid="{D5CDD505-2E9C-101B-9397-08002B2CF9AE}" pid="3" name="KSOProductBuildVer">
    <vt:lpwstr>2052-12.1.0.18276</vt:lpwstr>
  </property>
</Properties>
</file>