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6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90" y="738505"/>
            <a:ext cx="6016625" cy="5380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724525" y="1625600"/>
            <a:ext cx="6524625" cy="422529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1588750" y="1880870"/>
            <a:ext cx="491490" cy="2400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588115" y="2134235"/>
            <a:ext cx="492125" cy="247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1565890" y="2359025"/>
            <a:ext cx="438150" cy="2400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88730" y="5257165"/>
            <a:ext cx="1320800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31600" y="3311525"/>
            <a:ext cx="60452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1430" y="3074670"/>
            <a:ext cx="386842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苏步青故居的院落十分宽敞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031538" y="2821940"/>
            <a:ext cx="126555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茂盛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83850" y="2741930"/>
            <a:ext cx="565150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宽敞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37208" y="2806065"/>
            <a:ext cx="126555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69960" y="4751070"/>
            <a:ext cx="60452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39505" y="5012055"/>
            <a:ext cx="60452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15" grpId="0"/>
      <p:bldP spid="15" grpId="1"/>
      <p:bldP spid="16" grpId="0"/>
      <p:bldP spid="16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WPS 演示</Application>
  <PresentationFormat>宽屏</PresentationFormat>
  <Paragraphs>22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2025-02-19T11:29:24Z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