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80440"/>
            <a:ext cx="10989945" cy="3900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5780" y="4386580"/>
            <a:ext cx="1866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木桩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48788" y="38925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榕树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9395" y="3892550"/>
            <a:ext cx="1333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48788" y="3411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船桨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0765" y="3411220"/>
            <a:ext cx="1265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闲暇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625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98808" y="230187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5653" y="230187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60758" y="327723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0135" y="2769870"/>
            <a:ext cx="128333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813" y="280035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9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58520"/>
            <a:ext cx="10969625" cy="4732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7750" y="41275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陆续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2260" y="2730500"/>
            <a:ext cx="1350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茂盛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5025" y="2255520"/>
            <a:ext cx="1378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茂密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7750" y="5113655"/>
            <a:ext cx="126555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继续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06420" y="4612005"/>
            <a:ext cx="1294130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持续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929640"/>
            <a:ext cx="10977245" cy="4998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6500" y="5327650"/>
            <a:ext cx="4646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那“鸟的天堂”难道不是鸟的天堂吗？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6500" y="2860675"/>
            <a:ext cx="3424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我们的船渐渐逼近榕树了。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6500" y="1887855"/>
            <a:ext cx="1840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我们发现小船。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9045" y="4363085"/>
            <a:ext cx="3691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昨天我是被我的眼睛骗了。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9045" y="3898265"/>
            <a:ext cx="3390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昨天是我的眼睛把我骗了。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018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92210" y="3192780"/>
            <a:ext cx="1265555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鸟群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4400" y="3193415"/>
            <a:ext cx="1265555" cy="434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榕树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4083" y="2727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傍晚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0330" y="3639185"/>
            <a:ext cx="2332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依依不舍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91893" y="27279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早晨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25370" y="3648075"/>
            <a:ext cx="235648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期待—激动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遗憾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9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210" y="717550"/>
            <a:ext cx="8570595" cy="5826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3023" y="5761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1150" y="6109335"/>
            <a:ext cx="96266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茂盛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404110" y="2128520"/>
            <a:ext cx="6256020" cy="15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150000"/>
              </a:lnSpc>
            </a:pPr>
            <a:endParaRPr lang="zh-CN" altLang="en-US"/>
          </a:p>
        </p:txBody>
      </p:sp>
      <p:pic>
        <p:nvPicPr>
          <p:cNvPr id="4" name="图片 3" descr="7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5180" cy="2823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37420" y="1788160"/>
            <a:ext cx="9550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4370" y="3028950"/>
            <a:ext cx="10898505" cy="1046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加引号的“鸟的天堂”指大榕树，双引号表示特定称谓。不加引号的“鸟的天堂”是指鸟栖息的好地方，鸟儿们在那里生活得自由自在。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8648" y="17881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03205" y="1313815"/>
            <a:ext cx="1350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5933" y="1313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99793" y="17881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黑的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39928" y="17881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4203" y="17881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2" grpId="0"/>
      <p:bldP spid="11" grpId="0"/>
      <p:bldP spid="10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2895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715" y="3078480"/>
            <a:ext cx="10733405" cy="1019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有的同学在跳绳，有的同学在踢足球，有的同学在丢沙包。一位同学刚从教学楼出来，被这热闹的气氛感染，兴奋地跑向他的小伙伴。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WPS 演示</Application>
  <PresentationFormat>宽屏</PresentationFormat>
  <Paragraphs>75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2024-08-29T03:08:53Z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