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2007235"/>
            <a:ext cx="7312660" cy="28441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41345" y="3825240"/>
            <a:ext cx="358140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8220" y="3825875"/>
            <a:ext cx="501650" cy="361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6730" y="3825240"/>
            <a:ext cx="501650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96435" y="4444365"/>
            <a:ext cx="31178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6760" y="4444365"/>
            <a:ext cx="520065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105" y="2404745"/>
            <a:ext cx="7463790" cy="2049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65950" y="2624455"/>
            <a:ext cx="351790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3785" y="3275965"/>
            <a:ext cx="340995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2_02"/>
          <p:cNvPicPr>
            <a:picLocks noChangeAspect="1"/>
          </p:cNvPicPr>
          <p:nvPr/>
        </p:nvPicPr>
        <p:blipFill>
          <a:blip r:embed="rId1"/>
          <a:srcRect r="2104" b="60645"/>
          <a:stretch>
            <a:fillRect/>
          </a:stretch>
        </p:blipFill>
        <p:spPr>
          <a:xfrm>
            <a:off x="1661795" y="2278380"/>
            <a:ext cx="8676005" cy="853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1755" y="3519170"/>
            <a:ext cx="4026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100cm        (100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2_03"/>
          <p:cNvPicPr>
            <a:picLocks noChangeAspect="1"/>
          </p:cNvPicPr>
          <p:nvPr/>
        </p:nvPicPr>
        <p:blipFill>
          <a:blip r:embed="rId1"/>
          <a:srcRect r="1194" b="30451"/>
          <a:stretch>
            <a:fillRect/>
          </a:stretch>
        </p:blipFill>
        <p:spPr>
          <a:xfrm>
            <a:off x="1925955" y="1948815"/>
            <a:ext cx="7952740" cy="1480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79165" y="3624580"/>
            <a:ext cx="4159885" cy="54737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4(cm)       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48(cm)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2051050"/>
            <a:ext cx="8627745" cy="2564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8850" y="3978910"/>
            <a:ext cx="2901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*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6730" y="3978910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○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32395" y="3978910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◎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2025-01-26T11:51:50Z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0204EBBCFA384B568722B0ACFE37C5DD_13</vt:lpwstr>
  </property>
</Properties>
</file>