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56" r:id="rId3"/>
    <p:sldId id="357" r:id="rId4"/>
    <p:sldId id="359" r:id="rId5"/>
    <p:sldId id="360" r:id="rId6"/>
    <p:sldId id="358" r:id="rId7"/>
    <p:sldId id="362" r:id="rId8"/>
    <p:sldId id="36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250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7855" y="810260"/>
            <a:ext cx="8654415" cy="2968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9580" y="2556510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齿轮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6125" y="295338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蟋蟀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6635" y="295338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7445" y="334073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恐怖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730" y="890270"/>
            <a:ext cx="8638540" cy="2681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56555" y="1960880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祈求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1580" y="2329180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请求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3940" y="2731770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哀求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7800" y="3138170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央求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0" y="828675"/>
            <a:ext cx="8769985" cy="2001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70900" y="78105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2470" y="865505"/>
            <a:ext cx="8736965" cy="1941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7140" y="2151380"/>
            <a:ext cx="13366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伸手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2120" y="1395095"/>
            <a:ext cx="10934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动表被阻止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28205" y="2012950"/>
            <a:ext cx="1031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过了许多天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59825" y="1331595"/>
            <a:ext cx="1317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常常请求打开表看后来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310" y="814070"/>
            <a:ext cx="8705215" cy="2553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78935" y="1605280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反问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3325" y="1997710"/>
            <a:ext cx="7065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引出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的疑问，为下文中父亲的怀表为什么会发出声音作铺垫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3170" y="2801620"/>
            <a:ext cx="663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没有死的东西会自己走动，并且能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自动地发出和谐的声音。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5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035" y="3271520"/>
            <a:ext cx="8865235" cy="1888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42790" y="365315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92960" y="4017010"/>
            <a:ext cx="5347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强烈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的好奇心，渴望打开那块表探个究竟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28715" y="4734560"/>
            <a:ext cx="240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对事物充满探索精神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655" y="700405"/>
            <a:ext cx="6116320" cy="6022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60980" y="5350510"/>
            <a:ext cx="663448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因为蝎子是多么丑恶而恐怖的东西，所以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被吓了一跳，但它又</a:t>
            </a:r>
            <a:endParaRPr lang="zh-CN" altLang="en-US" sz="1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证实了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的猜想没有错，因此感到愉快。</a:t>
            </a:r>
            <a:endParaRPr lang="zh-CN" altLang="en-US" sz="1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922" y="4142604"/>
            <a:ext cx="454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wavy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                                                                   </a:t>
            </a:r>
            <a:endParaRPr lang="zh-CN" altLang="en-US" u="wavyHeavy" dirty="0">
              <a:solidFill>
                <a:srgbClr val="FF0000"/>
              </a:solidFill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6158" y="4377225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wavy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                 </a:t>
            </a:r>
            <a:endParaRPr lang="zh-CN" altLang="en-US" u="wavyHeavy" dirty="0">
              <a:solidFill>
                <a:srgbClr val="FF0000"/>
              </a:solidFill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0210" y="4888865"/>
            <a:ext cx="11169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表里的机件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6335" y="6176010"/>
            <a:ext cx="5336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我有蟋蟀在钵子里，蝈蝈在葫芦里，鸟儿在笼子里，父亲却有一个小蝎子在表里。说明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后来慢慢明白了表里没有小蝎子。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245" y="883920"/>
            <a:ext cx="8307705" cy="2381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51225" y="212280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188</cp:revision>
  <dcterms:created xsi:type="dcterms:W3CDTF">2019-06-19T02:08:00Z</dcterms:created>
  <dcterms:modified xsi:type="dcterms:W3CDTF">2025-02-08T05:59:35Z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