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40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2" y="254"/>
      </p:cViewPr>
      <p:guideLst>
        <p:guide orient="horz" pos="2219"/>
        <p:guide pos="40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" y="847090"/>
            <a:ext cx="8944610" cy="24193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648710" y="2582545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6905" y="2582545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4585" y="2563495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9915" y="2934335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5210" y="2943860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49665" y="2962275"/>
            <a:ext cx="427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6530" y="875665"/>
            <a:ext cx="9156700" cy="14852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07130" y="1225550"/>
            <a:ext cx="647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珍贵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1985" y="1225550"/>
            <a:ext cx="647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9240" y="1593850"/>
            <a:ext cx="647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珍重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23910" y="1603375"/>
            <a:ext cx="647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215" y="897890"/>
            <a:ext cx="8247380" cy="3442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1465" y="1852295"/>
            <a:ext cx="7083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不是我不想看见你们，是我没有体力和精力支持这样一次长途的旅行。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1465" y="2886075"/>
            <a:ext cx="7083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他们一旦碰了钉子，走了弯路，就开始怀疑自己是否有研究才能。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4490" y="3263900"/>
            <a:ext cx="428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360" y="835660"/>
            <a:ext cx="8284210" cy="4457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57980" y="2148840"/>
            <a:ext cx="5994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315" y="704850"/>
            <a:ext cx="8278495" cy="4577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89015" y="1393190"/>
            <a:ext cx="762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4765" y="1746885"/>
            <a:ext cx="1104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生活热情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5760" y="2436495"/>
            <a:ext cx="77514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示例：我赞美鲜花，我赞美春天，我赞美祖国的大好河山，我赞美所有美好的事物。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6940" y="1746885"/>
            <a:ext cx="1104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生活态度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2905" y="3155315"/>
            <a:ext cx="905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华罗庚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5905" y="3145790"/>
            <a:ext cx="1202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北京大学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82845" y="3504565"/>
            <a:ext cx="3308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聪明在于学习，天才在于积累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4475" y="4537075"/>
            <a:ext cx="2724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谆谆教导和美好的祝福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06245" y="4862195"/>
            <a:ext cx="313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巴金先生对家乡孩子的喜爱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6940" y="747395"/>
            <a:ext cx="7994650" cy="4952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53305" y="3653790"/>
            <a:ext cx="762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巴金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24295" y="3653790"/>
            <a:ext cx="962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李尧棠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68435" y="3653790"/>
            <a:ext cx="762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家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9755" y="3969385"/>
            <a:ext cx="590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67990" y="4591685"/>
            <a:ext cx="6449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我们要勇于奉献自己，只有这样，我们的生命才会开花结果。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2730" y="4950460"/>
            <a:ext cx="762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4980" y="5302885"/>
            <a:ext cx="6189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示例：这里有山，有水，有花，有树，是个游玩的好地方。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6895" y="1016635"/>
            <a:ext cx="8825865" cy="2785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64105" y="2764790"/>
            <a:ext cx="33451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（示例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赠老师：老师，是您春风般的温暖，夏雨般的滋润，陪伴我们成长，我们将带着您的教诲茁壮成长。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9735" y="2691765"/>
            <a:ext cx="33451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（示例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赠同学：同学，你们如同星星般璀璨，如同花朵般绚烂，是我成长的伙伴与启发者。让我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们珍惜这段美好时光，怀揣感恩之心，共同追逐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梦想的光芒。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WPS 演示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193</cp:revision>
  <dcterms:created xsi:type="dcterms:W3CDTF">2019-06-19T02:08:00Z</dcterms:created>
  <dcterms:modified xsi:type="dcterms:W3CDTF">2025-02-09T11:04:03Z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7A2E4CD0D2854E8B9E85B9A58F33B57C_13</vt:lpwstr>
  </property>
</Properties>
</file>