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7"/>
        <p:guide pos="380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745" y="1762125"/>
            <a:ext cx="6642100" cy="33769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924935" y="32150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9 .94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119495" y="32150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6 .96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213090" y="32150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6 .88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210" y="2182495"/>
            <a:ext cx="7430770" cy="26136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1879600" y="3171825"/>
            <a:ext cx="42221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原式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=10 .57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+4 .05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=14 .62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322445" y="3182620"/>
            <a:ext cx="43459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原式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=6.06 t-0.6t=5.46t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723380" y="3193415"/>
            <a:ext cx="44310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原式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=10 km-5.08km=4.92km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2688590"/>
            <a:ext cx="6619240" cy="1513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233035" y="3100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1.23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074410" y="31019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1.25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276090" y="3578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9.85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142865" y="3578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9.80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7320" y="2325370"/>
            <a:ext cx="6608445" cy="22948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703445" y="3344545"/>
            <a:ext cx="25761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13.75+21.5=35.25(m)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746625" y="3834130"/>
            <a:ext cx="25761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50-35.25=14.75(m)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1135" y="2553335"/>
            <a:ext cx="6673850" cy="17392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868035" y="3455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7.64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363470" y="4723765"/>
            <a:ext cx="71939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解析：可以用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将错就错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的方法来解决这道题。错误的结果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正确的加数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错误的加数，所以错误的加数是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5.03-4.74=0.29,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因为这个加数是一位小数，所以正确的加数是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2.9,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那么正确的结果是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4.74+2.9=7.64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</Words>
  <Application>WPS 演示</Application>
  <PresentationFormat>宽屏</PresentationFormat>
  <Paragraphs>30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2025-02-17T02:56:00Z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4AE6B2501EC54A0DA7FB4B46C7EA84ED_13</vt:lpwstr>
  </property>
</Properties>
</file>