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915" y="1238885"/>
            <a:ext cx="5887085" cy="4335145"/>
          </a:xfrm>
          <a:prstGeom prst="rect">
            <a:avLst/>
          </a:prstGeom>
        </p:spPr>
      </p:pic>
      <p:pic>
        <p:nvPicPr>
          <p:cNvPr id="5" name="图片 4" descr="5-3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0542"/>
          <a:stretch>
            <a:fillRect/>
          </a:stretch>
        </p:blipFill>
        <p:spPr>
          <a:xfrm>
            <a:off x="6096000" y="1313815"/>
            <a:ext cx="5923915" cy="45224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195560" y="2944495"/>
            <a:ext cx="12954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骄傲自大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78695" y="2348865"/>
            <a:ext cx="231330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自信、胸有成竹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52140" y="5760720"/>
            <a:ext cx="842518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示例一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：原著读了原著可以对书中的故事有更详细的了解，能更好地把握故事的发展脉络。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en-US" altLang="zh-CN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示例二：改编版原著很难读懂，改编版更容易读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懂，也更易于理解作者的创作思想。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