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107565"/>
            <a:ext cx="7163435" cy="26104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623945" y="3740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u</a:t>
            </a:r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ǒ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260975" y="3696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j 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547610" y="3696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p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580765" y="4137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àng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228590" y="4137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ò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u 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394575" y="4137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uàn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6840" y="1688465"/>
            <a:ext cx="6900545" cy="3359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350895" y="2555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鲜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77410" y="2566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95035" y="25558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递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331210" y="3969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657090" y="39598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放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973445" y="39598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193915" y="2290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908290" y="26638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752080" y="3379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221345" y="4465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2576830"/>
            <a:ext cx="7033260" cy="16598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394200" y="3197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372610" y="3569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202045" y="3054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园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214110" y="3580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员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404735" y="3046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员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393940" y="3569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原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6045" y="2563495"/>
            <a:ext cx="6856095" cy="1621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033395" y="3037840"/>
            <a:ext cx="14058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开满鲜花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261610" y="3021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空空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293610" y="3030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美好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227705" y="35585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奇怪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245100" y="3545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快活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293610" y="35394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惊奇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225" y="2280920"/>
            <a:ext cx="6769100" cy="2153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441065" y="2992755"/>
            <a:ext cx="59448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有一群互相追逐嬉闹的小朋友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437890" y="3420745"/>
            <a:ext cx="55708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游着一头巨大的鲸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045460" y="3854450"/>
            <a:ext cx="60661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森林里住着一只可爱的小白兔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5895" y="2337435"/>
            <a:ext cx="6694170" cy="21837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096510" y="3953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534150" y="31877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133080" y="39408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802005"/>
            <a:ext cx="6979920" cy="53968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093335" y="21056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:“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337300" y="2030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254375" y="2394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744210" y="2436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!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280910" y="31788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408045" y="34994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718935" y="3859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371850" y="5360670"/>
            <a:ext cx="59823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在我生日时，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爸爸送给我一辆玩具赛车。这辆赛车造型很酷，颜色蓝白相间，我特别喜欢。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9710" y="2169795"/>
            <a:ext cx="6595745" cy="2375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8258810" y="3664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WPS 演示</Application>
  <PresentationFormat>宽屏</PresentationFormat>
  <Paragraphs>87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楷体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2025-02-11T01:32:51Z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1665E507DEAB48D88363E0E7FC624B88_13</vt:lpwstr>
  </property>
</Properties>
</file>