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0" r:id="rId5"/>
    <p:sldId id="279" r:id="rId6"/>
    <p:sldId id="286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1_00"/>
          <p:cNvPicPr>
            <a:picLocks noChangeAspect="1"/>
          </p:cNvPicPr>
          <p:nvPr/>
        </p:nvPicPr>
        <p:blipFill>
          <a:blip r:embed="rId1"/>
          <a:srcRect r="7458"/>
          <a:stretch>
            <a:fillRect/>
          </a:stretch>
        </p:blipFill>
        <p:spPr>
          <a:xfrm>
            <a:off x="2432050" y="1920240"/>
            <a:ext cx="7012305" cy="30175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49390" y="3429000"/>
            <a:ext cx="4921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xī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26835" y="3765550"/>
            <a:ext cx="614680" cy="4610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tāo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37050" y="4134485"/>
            <a:ext cx="513715" cy="4908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ya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37050" y="4498340"/>
            <a:ext cx="492125" cy="439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na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1_01"/>
          <p:cNvPicPr>
            <a:picLocks noChangeAspect="1"/>
          </p:cNvPicPr>
          <p:nvPr/>
        </p:nvPicPr>
        <p:blipFill>
          <a:blip r:embed="rId1"/>
          <a:srcRect l="3955" r="4891"/>
          <a:stretch>
            <a:fillRect/>
          </a:stretch>
        </p:blipFill>
        <p:spPr>
          <a:xfrm>
            <a:off x="2146300" y="2626995"/>
            <a:ext cx="7410450" cy="13252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95270" y="3357245"/>
            <a:ext cx="5029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5190" y="3357245"/>
            <a:ext cx="5029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5130" y="3357245"/>
            <a:ext cx="4203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永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25365" y="3357245"/>
            <a:ext cx="4927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12105" y="3357245"/>
            <a:ext cx="5029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漫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09005" y="3357245"/>
            <a:ext cx="5029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灭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45300" y="3357245"/>
            <a:ext cx="5029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70775" y="3357245"/>
            <a:ext cx="4311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78495" y="3357245"/>
            <a:ext cx="5029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75395" y="3357245"/>
            <a:ext cx="5029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1_02"/>
          <p:cNvPicPr>
            <a:picLocks noChangeAspect="1"/>
          </p:cNvPicPr>
          <p:nvPr/>
        </p:nvPicPr>
        <p:blipFill>
          <a:blip r:embed="rId1"/>
          <a:srcRect l="3802" r="4270"/>
          <a:stretch>
            <a:fillRect/>
          </a:stretch>
        </p:blipFill>
        <p:spPr>
          <a:xfrm>
            <a:off x="2365375" y="1696720"/>
            <a:ext cx="7057390" cy="33000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740140" y="2801620"/>
            <a:ext cx="44323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40140" y="3160395"/>
            <a:ext cx="443230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40140" y="4224655"/>
            <a:ext cx="44323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40140" y="4567555"/>
            <a:ext cx="44323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1_03"/>
          <p:cNvPicPr>
            <a:picLocks noChangeAspect="1"/>
          </p:cNvPicPr>
          <p:nvPr/>
        </p:nvPicPr>
        <p:blipFill>
          <a:blip r:embed="rId1"/>
          <a:srcRect l="3955" r="4642"/>
          <a:stretch>
            <a:fillRect/>
          </a:stretch>
        </p:blipFill>
        <p:spPr>
          <a:xfrm>
            <a:off x="2590165" y="1544320"/>
            <a:ext cx="6676390" cy="2401570"/>
          </a:xfrm>
          <a:prstGeom prst="rect">
            <a:avLst/>
          </a:prstGeom>
        </p:spPr>
      </p:pic>
      <p:pic>
        <p:nvPicPr>
          <p:cNvPr id="2" name="图片 1" descr="3-1-1_00"/>
          <p:cNvPicPr>
            <a:picLocks noChangeAspect="1"/>
          </p:cNvPicPr>
          <p:nvPr/>
        </p:nvPicPr>
        <p:blipFill>
          <a:blip r:embed="rId2"/>
          <a:srcRect l="7259" r="3331"/>
          <a:stretch>
            <a:fillRect/>
          </a:stretch>
        </p:blipFill>
        <p:spPr>
          <a:xfrm>
            <a:off x="3044825" y="3945890"/>
            <a:ext cx="6221730" cy="1412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67655" y="1810385"/>
            <a:ext cx="871220" cy="439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guāng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97040" y="1810385"/>
            <a:ext cx="8515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xiāng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06740" y="1810385"/>
            <a:ext cx="9029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xiǎng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33160" y="2209165"/>
            <a:ext cx="5638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ang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48575" y="3229610"/>
            <a:ext cx="13474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深情呼唤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15030" y="4598670"/>
            <a:ext cx="78041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反问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0515" y="827405"/>
            <a:ext cx="6263640" cy="57378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74030" y="3322320"/>
            <a:ext cx="15494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母亲的依恋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84700" y="3618230"/>
            <a:ext cx="63455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月明之夜，在园中的藤萝下，母亲怀抱着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“我”讲故事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26560" y="4248785"/>
            <a:ext cx="80962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比喻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81190" y="4248785"/>
            <a:ext cx="7505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鸟儿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59555" y="4534535"/>
            <a:ext cx="7569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鸟巢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98945" y="5627370"/>
            <a:ext cx="2185670" cy="3575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狂风暴雨等恶劣天气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12945" y="6145530"/>
            <a:ext cx="114998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母亲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98945" y="6145530"/>
            <a:ext cx="285750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现实生活中遇到的挫折与苦难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8440" y="2336165"/>
            <a:ext cx="6821805" cy="23806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29660" y="3342640"/>
            <a:ext cx="5080000" cy="102552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繁星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五五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)》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成功的花，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人们只惊羡她现时的明艳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!/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然而当初她的芽儿，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浸透了奋斗的泪泉，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洒遍了牺牲的血雨。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冰心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</Words>
  <Application>WPS 演示</Application>
  <PresentationFormat>宽屏</PresentationFormat>
  <Paragraphs>68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Cambria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2025-02-07T04:29:12Z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03103E4F76BB42389F792B19451B78B0_13</vt:lpwstr>
  </property>
</Properties>
</file>