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4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7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77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.tiff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_00"/>
          <p:cNvPicPr>
            <a:picLocks noChangeAspect="1"/>
          </p:cNvPicPr>
          <p:nvPr/>
        </p:nvPicPr>
        <p:blipFill>
          <a:blip r:embed="rId1"/>
          <a:srcRect t="19250"/>
          <a:stretch>
            <a:fillRect/>
          </a:stretch>
        </p:blipFill>
        <p:spPr>
          <a:xfrm>
            <a:off x="2904490" y="752475"/>
            <a:ext cx="6283960" cy="580199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981075" y="361442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835" y="1310640"/>
            <a:ext cx="6831330" cy="3265170"/>
          </a:xfrm>
          <a:prstGeom prst="rect">
            <a:avLst/>
          </a:prstGeom>
        </p:spPr>
      </p:pic>
      <p:pic>
        <p:nvPicPr>
          <p:cNvPr id="3" name="图片 2" descr="6-6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0180" y="4549775"/>
            <a:ext cx="6518275" cy="16287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040130" y="292925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-1_01"/>
          <p:cNvPicPr>
            <a:picLocks noChangeAspect="1"/>
          </p:cNvPicPr>
          <p:nvPr/>
        </p:nvPicPr>
        <p:blipFill>
          <a:blip r:embed="rId1"/>
          <a:srcRect b="4861"/>
          <a:stretch>
            <a:fillRect/>
          </a:stretch>
        </p:blipFill>
        <p:spPr>
          <a:xfrm>
            <a:off x="3360420" y="732790"/>
            <a:ext cx="5471160" cy="594868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930400" y="322961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WPS 演示</Application>
  <PresentationFormat>宽屏</PresentationFormat>
  <Paragraphs>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2025-02-27T03:04:09Z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82089DC3FA154C50809E9ED37786AB76_13</vt:lpwstr>
  </property>
</Properties>
</file>