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6" r:id="rId3"/>
    <p:sldId id="295" r:id="rId4"/>
    <p:sldId id="294" r:id="rId5"/>
    <p:sldId id="293" r:id="rId6"/>
    <p:sldId id="292" r:id="rId7"/>
    <p:sldId id="300" r:id="rId8"/>
    <p:sldId id="299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5875" y="2177415"/>
            <a:ext cx="6826885" cy="250317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427730" y="4141470"/>
            <a:ext cx="466090" cy="3530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32475" y="4141470"/>
            <a:ext cx="496570" cy="3530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55510" y="4141470"/>
            <a:ext cx="466090" cy="3530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31225" y="4141470"/>
            <a:ext cx="466090" cy="3530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6625" y="2393950"/>
            <a:ext cx="7473315" cy="2369185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3405505" y="4282440"/>
            <a:ext cx="266700" cy="27686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353685" y="4282440"/>
            <a:ext cx="266700" cy="27686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164705" y="4282440"/>
            <a:ext cx="266700" cy="27686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8827135" y="4281170"/>
            <a:ext cx="328930" cy="278130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4" grpId="0" bldLvl="0" animBg="1"/>
      <p:bldP spid="4" grpId="1" animBg="1"/>
      <p:bldP spid="6" grpId="0" bldLvl="0" animBg="1"/>
      <p:bldP spid="6" grpId="1" animBg="1"/>
      <p:bldP spid="7" grpId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4165" y="1011555"/>
            <a:ext cx="6071870" cy="50609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931285" y="1992630"/>
            <a:ext cx="774700" cy="3213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平移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63795" y="1992630"/>
            <a:ext cx="774700" cy="3213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旋转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52540" y="1992630"/>
            <a:ext cx="774700" cy="3213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旋转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11720" y="1992630"/>
            <a:ext cx="734060" cy="3213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平移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62375" y="4156075"/>
            <a:ext cx="655955" cy="3270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蜻蜓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26050" y="4156075"/>
            <a:ext cx="511810" cy="3270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树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45580" y="4156075"/>
            <a:ext cx="655955" cy="3270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青蛙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09255" y="4156075"/>
            <a:ext cx="655955" cy="3270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蝴蝶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408035" y="5208270"/>
            <a:ext cx="257175" cy="26987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五角星 11"/>
          <p:cNvSpPr/>
          <p:nvPr/>
        </p:nvSpPr>
        <p:spPr>
          <a:xfrm>
            <a:off x="8407400" y="5589270"/>
            <a:ext cx="257810" cy="278765"/>
          </a:xfrm>
          <a:prstGeom prst="star5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  <p:bldP spid="3" grpId="0"/>
      <p:bldP spid="3" grpId="1"/>
      <p:bldP spid="5" grpId="0"/>
      <p:bldP spid="5" grpId="1"/>
      <p:bldP spid="11" grpId="0" bldLvl="0" animBg="1"/>
      <p:bldP spid="11" grpId="1" animBg="1"/>
      <p:bldP spid="12" grpId="0" animBg="1"/>
      <p:bldP spid="12" grpId="1" animBg="1"/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-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4085" y="2388870"/>
            <a:ext cx="7542530" cy="20802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125470" y="4055745"/>
            <a:ext cx="351155" cy="3390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77130" y="4055745"/>
            <a:ext cx="351155" cy="4006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95440" y="4055745"/>
            <a:ext cx="330835" cy="4006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321040" y="4068445"/>
            <a:ext cx="805180" cy="4006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无数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-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9820" y="2573020"/>
            <a:ext cx="7279640" cy="183642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392930" y="3993515"/>
            <a:ext cx="298450" cy="30924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8150" y="3993515"/>
            <a:ext cx="298450" cy="30924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43290" y="3684270"/>
            <a:ext cx="298450" cy="30924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4" grpId="0" animBg="1"/>
      <p:bldP spid="4" grpId="1" animBg="1"/>
      <p:bldP spid="5" grpId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-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5880" y="1784350"/>
            <a:ext cx="6814185" cy="355727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324860" y="4739640"/>
            <a:ext cx="774700" cy="3213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平移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81855" y="4575175"/>
            <a:ext cx="734060" cy="3416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旋转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97520" y="4575175"/>
            <a:ext cx="734060" cy="3416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平移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3-4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9820" y="1960245"/>
            <a:ext cx="7147560" cy="316357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902585" y="2313940"/>
            <a:ext cx="497205" cy="3213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④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</Words>
  <Application>WPS 演示</Application>
  <PresentationFormat>宽屏</PresentationFormat>
  <Paragraphs>40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Arial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178</cp:revision>
  <dcterms:created xsi:type="dcterms:W3CDTF">2019-06-19T02:08:00Z</dcterms:created>
  <dcterms:modified xsi:type="dcterms:W3CDTF">2025-02-14T14:03:40Z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08DD6A5DAC0B4FC5A12684E4DAFE6FF6_13</vt:lpwstr>
  </property>
</Properties>
</file>