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9" r:id="rId3"/>
    <p:sldId id="300" r:id="rId4"/>
    <p:sldId id="301" r:id="rId5"/>
    <p:sldId id="302" r:id="rId6"/>
    <p:sldId id="303" r:id="rId7"/>
    <p:sldId id="304" r:id="rId8"/>
    <p:sldId id="305" r:id="rId9"/>
    <p:sldId id="306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3310" y="1630045"/>
            <a:ext cx="10025380" cy="3380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611745" y="35045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871980"/>
            <a:ext cx="10567670" cy="3198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41395" y="4345305"/>
            <a:ext cx="5880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干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9174480" y="3083560"/>
            <a:ext cx="7296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还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529955" y="3083560"/>
            <a:ext cx="6445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她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 flipH="1">
            <a:off x="7595870" y="3122295"/>
            <a:ext cx="7207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久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 flipH="1">
            <a:off x="6383020" y="3122295"/>
            <a:ext cx="6642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星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 flipH="1">
            <a:off x="4594225" y="3122295"/>
            <a:ext cx="5410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身</a:t>
            </a:r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 flipH="1">
            <a:off x="2338705" y="3122295"/>
            <a:ext cx="126746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星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265" y="2348865"/>
            <a:ext cx="10491470" cy="2086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832215" y="3429000"/>
            <a:ext cx="19812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800">
                <a:solidFill>
                  <a:srgbClr val="FF0000"/>
                </a:solidFill>
                <a:sym typeface="+mn-ea"/>
              </a:rPr>
              <a:t>lì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dāo páng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340" y="3237865"/>
            <a:ext cx="688340" cy="9385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11930" y="3543300"/>
            <a:ext cx="1969770" cy="36830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bìnɡ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zì tóu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80000" y="3175000"/>
            <a:ext cx="4572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lì</a:t>
            </a:r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7160" y="3429000"/>
            <a:ext cx="643890" cy="643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6110" y="1784350"/>
            <a:ext cx="10940415" cy="23914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4234815" y="2988310"/>
            <a:ext cx="810895" cy="88011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午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78575" y="3021330"/>
            <a:ext cx="85344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干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564640" y="3122295"/>
            <a:ext cx="65214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881745" y="3562985"/>
            <a:ext cx="69850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234815" y="3562985"/>
            <a:ext cx="83185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午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881745" y="3021330"/>
            <a:ext cx="71945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干 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417955" y="3634105"/>
            <a:ext cx="94551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378575" y="3634105"/>
            <a:ext cx="8839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平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4" grpId="0"/>
      <p:bldP spid="4" grpId="1"/>
      <p:bldP spid="8" grpId="0"/>
      <p:bldP spid="8" grpId="1"/>
      <p:bldP spid="5" grpId="0"/>
      <p:bldP spid="5" grpId="1"/>
      <p:bldP spid="11" grpId="0"/>
      <p:bldP spid="11" grpId="1"/>
      <p:bldP spid="9" grpId="0"/>
      <p:bldP spid="9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6605" y="1452245"/>
            <a:ext cx="10721340" cy="39846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2678430" y="3927475"/>
            <a:ext cx="1827530" cy="796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068185" y="3850005"/>
            <a:ext cx="71755" cy="9467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04410" y="3788410"/>
            <a:ext cx="4568190" cy="9467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684780" y="3829685"/>
            <a:ext cx="6553835" cy="8642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740" y="2407920"/>
            <a:ext cx="11153140" cy="20205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 flipH="1">
            <a:off x="7374255" y="2752090"/>
            <a:ext cx="125603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枫叶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01720" y="3723005"/>
            <a:ext cx="125603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棉花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74255" y="3651250"/>
            <a:ext cx="125603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玉米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948690"/>
            <a:ext cx="8923020" cy="52895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27375" y="2522855"/>
            <a:ext cx="5329555" cy="13887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199130" y="2471420"/>
            <a:ext cx="3652520" cy="13582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968875" y="2502535"/>
            <a:ext cx="2026920" cy="13576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113020" y="2451100"/>
            <a:ext cx="3528695" cy="13785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flipH="1">
            <a:off x="2592070" y="5601970"/>
            <a:ext cx="607060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361815" y="5601970"/>
            <a:ext cx="248983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折纸飞机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5045" y="798830"/>
            <a:ext cx="8001000" cy="54927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483735" y="3975735"/>
            <a:ext cx="5353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080125" y="3345815"/>
            <a:ext cx="3899535" cy="101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801620" y="3973830"/>
            <a:ext cx="4338320" cy="19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 flipH="1">
            <a:off x="3335020" y="4822825"/>
            <a:ext cx="5353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请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26815" y="5658485"/>
            <a:ext cx="535305" cy="3930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请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299710" y="5658485"/>
            <a:ext cx="1101090" cy="553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治病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613650" y="5658485"/>
            <a:ext cx="3507740" cy="553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大家遵守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交通规则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48.25,&quot;left&quot;:184.15,&quot;top&quot;:245.85,&quot;width&quot;:470.7}"/>
</p:tagLst>
</file>

<file path=ppt/tags/tag64.xml><?xml version="1.0" encoding="utf-8"?>
<p:tagLst xmlns:p="http://schemas.openxmlformats.org/presentationml/2006/main">
  <p:tag name="KSO_WM_DIAGRAM_VIRTUALLY_FRAME" val="{&quot;height&quot;:48.25,&quot;left&quot;:184.15,&quot;top&quot;:245.85,&quot;width&quot;:470.7}"/>
</p:tagLst>
</file>

<file path=ppt/tags/tag65.xml><?xml version="1.0" encoding="utf-8"?>
<p:tagLst xmlns:p="http://schemas.openxmlformats.org/presentationml/2006/main">
  <p:tag name="KSO_WM_DIAGRAM_VIRTUALLY_FRAME" val="{&quot;height&quot;:48.25,&quot;left&quot;:184.15,&quot;top&quot;:245.85,&quot;width&quot;:470.7}"/>
</p:tagLst>
</file>

<file path=ppt/tags/tag66.xml><?xml version="1.0" encoding="utf-8"?>
<p:tagLst xmlns:p="http://schemas.openxmlformats.org/presentationml/2006/main">
  <p:tag name="KSO_WM_DIAGRAM_VIRTUALLY_FRAME" val="{&quot;height&quot;:48.25,&quot;left&quot;:184.15,&quot;top&quot;:245.85,&quot;width&quot;:470.7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N2UwYWU2NDAzNDQ2MjI0NjRlMjA4NTc2NzNiZjljM2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</Words>
  <Application>WPS 演示</Application>
  <PresentationFormat>宽屏</PresentationFormat>
  <Paragraphs>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186</cp:revision>
  <dcterms:created xsi:type="dcterms:W3CDTF">2019-06-19T02:08:00Z</dcterms:created>
  <dcterms:modified xsi:type="dcterms:W3CDTF">2025-02-13T09:22:08Z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CD0570F0263548A1ADAC80331BB19386_13</vt:lpwstr>
  </property>
</Properties>
</file>