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4" r:id="rId4"/>
    <p:sldId id="285" r:id="rId5"/>
    <p:sldId id="286" r:id="rId6"/>
    <p:sldId id="287" r:id="rId7"/>
    <p:sldId id="289" r:id="rId8"/>
    <p:sldId id="290" r:id="rId9"/>
    <p:sldId id="291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9"/>
        <p:guide pos="375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7015" y="1923415"/>
            <a:ext cx="6574790" cy="30657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638550" y="32702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o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548505" y="32715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ch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696710" y="32734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875270" y="32410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g </a:t>
            </a:r>
            <a:endParaRPr lang="en-US" altLang="zh-CN" sz="2000">
              <a:solidFill>
                <a:srgbClr val="F0127D"/>
              </a:solidFill>
              <a:uFillTx/>
              <a:latin typeface="+mj-lt"/>
              <a:ea typeface="黑体" panose="02010609060101010101" charset="-122"/>
              <a:cs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000375" y="4098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à</a:t>
            </a:r>
            <a:endParaRPr lang="en-US" altLang="zh-CN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083175" y="4087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ch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544945" y="4098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602220" y="4098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z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7030" y="2139315"/>
            <a:ext cx="6431915" cy="24580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728085" y="28740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周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989195" y="28524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包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240780" y="28740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公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主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511415" y="28740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充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724910" y="38982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药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989195" y="38862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合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作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143625" y="3886200"/>
            <a:ext cx="12496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死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513955" y="3896995"/>
            <a:ext cx="10287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忘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1625" y="2277110"/>
            <a:ext cx="6563995" cy="22383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6192520" y="2489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3" name="图片 2" descr="4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1625" y="2277110"/>
            <a:ext cx="6563995" cy="2238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192520" y="2489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和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974590" y="31026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合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078095" y="342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992495" y="39027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纪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9530" y="2493010"/>
            <a:ext cx="6749415" cy="17951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154680" y="3257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好听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164205" y="36734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高大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170295" y="32467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编织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181090" y="36849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攻下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0990" y="2363470"/>
            <a:ext cx="6498590" cy="1152525"/>
          </a:xfrm>
          <a:prstGeom prst="rect">
            <a:avLst/>
          </a:prstGeom>
        </p:spPr>
      </p:pic>
      <p:pic>
        <p:nvPicPr>
          <p:cNvPr id="3" name="图片 2" descr="4-4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3380" y="3778885"/>
            <a:ext cx="6623685" cy="8204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594860" y="2881630"/>
            <a:ext cx="390334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城堡里住着一个凶狠的魔王。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304665" y="4029710"/>
            <a:ext cx="44742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沙滩是我们快乐的天地。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9710" y="2407285"/>
            <a:ext cx="6673215" cy="19773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518535" y="35407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513705" y="35369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500620" y="35261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3670" y="1087120"/>
            <a:ext cx="6706235" cy="47167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7059930" y="41230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203575" y="2335530"/>
            <a:ext cx="3204845" cy="114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7485" y="2049780"/>
            <a:ext cx="6706235" cy="27698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222115" y="4131945"/>
            <a:ext cx="42665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沙滩画画比赛。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</Words>
  <Application>WPS 演示</Application>
  <PresentationFormat>宽屏</PresentationFormat>
  <Paragraphs>64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2025-02-13T03:40:58Z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7E429D07F01B44DBBA8C1C1C88ED1F64_13</vt:lpwstr>
  </property>
</Properties>
</file>