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6"/>
        <p:guide pos="387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27430"/>
            <a:ext cx="10968990" cy="3879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02505" y="4260215"/>
            <a:ext cx="850900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治疗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0110" y="3826510"/>
            <a:ext cx="868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杀菌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8638" y="38265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粮食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6245" y="3356610"/>
            <a:ext cx="1311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摄氏度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183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26920" y="2642870"/>
            <a:ext cx="701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寒冷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8885" y="2203450"/>
            <a:ext cx="1182370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黑暗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1340" y="1729105"/>
            <a:ext cx="1318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释放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rcRect r="7920"/>
          <a:stretch>
            <a:fillRect/>
          </a:stretch>
        </p:blipFill>
        <p:spPr>
          <a:xfrm>
            <a:off x="608330" y="1373505"/>
            <a:ext cx="10968990" cy="2481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51433" y="3313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6810" y="2327910"/>
            <a:ext cx="922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4310" y="2327910"/>
            <a:ext cx="1310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虽然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6458" y="1835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4870" y="1835150"/>
            <a:ext cx="126555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2240" y="3338830"/>
            <a:ext cx="126555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45810" y="2820670"/>
            <a:ext cx="1303655" cy="439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34553" y="2851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如果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2" grpId="0"/>
      <p:bldP spid="11" grpId="0"/>
      <p:bldP spid="10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415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56865" y="2001520"/>
            <a:ext cx="2651760" cy="1871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我们学校的操场很宽大，长约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150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米，宽约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米，能容纳不少人同时活动。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4220" y="2002155"/>
            <a:ext cx="2842895" cy="1871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火星距离地球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5500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万千米，土星则距离地球更远，达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13.5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亿千米。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28725"/>
            <a:ext cx="10968990" cy="3533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02625" y="3531870"/>
            <a:ext cx="2271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自然气候变化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2308" y="28555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能源形成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2245" y="4080510"/>
            <a:ext cx="126555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温度高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2245" y="3254375"/>
            <a:ext cx="126555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体积大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02625" y="4143375"/>
            <a:ext cx="2004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预防和治疗疾病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0"/>
          <p:cNvPicPr>
            <a:picLocks noChangeAspect="1"/>
          </p:cNvPicPr>
          <p:nvPr/>
        </p:nvPicPr>
        <p:blipFill>
          <a:blip r:embed="rId1"/>
          <a:srcRect r="23477"/>
          <a:stretch>
            <a:fillRect/>
          </a:stretch>
        </p:blipFill>
        <p:spPr>
          <a:xfrm>
            <a:off x="608330" y="1200150"/>
            <a:ext cx="10982960" cy="2593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39635" y="1385570"/>
            <a:ext cx="647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6480" y="749300"/>
            <a:ext cx="7293610" cy="5887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69790" y="3429000"/>
            <a:ext cx="6381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12815" y="4069715"/>
            <a:ext cx="6813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7845" y="3766185"/>
            <a:ext cx="2971800" cy="3041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太阳和我们的关系非常密切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6695" y="3429000"/>
            <a:ext cx="1398905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离我们很远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6265" y="4069715"/>
            <a:ext cx="697865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煤炭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2070" y="4069715"/>
            <a:ext cx="68008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吃的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7990" y="4069715"/>
            <a:ext cx="6934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9055" y="6249670"/>
            <a:ext cx="7011035" cy="530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太阳光照在皮肤上，可以将人体中的一些营养成分转化为维生素D，促进人体对钙的吸收。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9945" y="5329555"/>
            <a:ext cx="610235" cy="294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07155" y="5624830"/>
            <a:ext cx="44069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5380" y="5329555"/>
            <a:ext cx="5778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11" grpId="0"/>
      <p:bldP spid="10" grpId="0"/>
      <p:bldP spid="6" grpId="0"/>
      <p:bldP spid="9" grpId="0"/>
      <p:bldP spid="13" grpId="0"/>
      <p:bldP spid="15" grpId="0"/>
      <p:bldP spid="14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 sz="2000" spc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 descr="5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817880"/>
            <a:ext cx="9786620" cy="5116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52240" y="5064125"/>
            <a:ext cx="3475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个月亮才相当于一个地球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1730" y="4660900"/>
            <a:ext cx="2739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则大约需要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90140" y="4660900"/>
            <a:ext cx="23533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大约需要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7225" y="4225290"/>
            <a:ext cx="252158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大约需要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3200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5467350"/>
            <a:ext cx="3596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则可降至零下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183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℃左右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5785" y="5462905"/>
            <a:ext cx="3587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月球表面温度高达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℃左右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10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WPS 演示</Application>
  <PresentationFormat>宽屏</PresentationFormat>
  <Paragraphs>82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171</cp:revision>
  <dcterms:created xsi:type="dcterms:W3CDTF">2019-06-19T02:08:00Z</dcterms:created>
  <dcterms:modified xsi:type="dcterms:W3CDTF">2024-08-28T13:04:15Z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