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9" r:id="rId8"/>
    <p:sldId id="290" r:id="rId9"/>
    <p:sldId id="28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2088515"/>
            <a:ext cx="6706235" cy="2680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29380" y="3651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7.94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173980" y="3629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4.74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394450" y="3618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11.54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643495" y="3629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10.39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604895" y="4178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2.8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899660" y="4199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16955" y="4199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383145" y="4199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10.19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135" y="2361565"/>
            <a:ext cx="6540500" cy="20802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219825" y="2632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690485" y="2630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511550" y="3048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1.64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705860" y="3872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1.86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3380" y="1545590"/>
            <a:ext cx="6562725" cy="37890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458210" y="2337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8.33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56580" y="2337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2.38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839710" y="2337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4.62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21380" y="40576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650230" y="40493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6.14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852410" y="4070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4.84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8280" y="2407285"/>
            <a:ext cx="6749415" cy="2000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497705" y="3706495"/>
            <a:ext cx="36290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16.58-(25-16.58)=8.16(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2095500"/>
            <a:ext cx="7056755" cy="27876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894965" y="3642360"/>
            <a:ext cx="37166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68.50+65.90=134.40(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894965" y="4255135"/>
            <a:ext cx="37166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134.40-10=124.40(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675" y="2058670"/>
            <a:ext cx="6935470" cy="27070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213610" y="3434080"/>
            <a:ext cx="35528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4.85-0.6-0.78=3.47(m)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8105" y="2005965"/>
            <a:ext cx="6879590" cy="29006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289300" y="4387215"/>
            <a:ext cx="45954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7cm=0.07m   0.5dm=0.05m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1.35-0.07+0.05=1.33(m)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1575" y="2139315"/>
            <a:ext cx="7231380" cy="2645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591300" y="4036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470910" y="4868545"/>
            <a:ext cx="44850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13.2+16.05-0.8=28.45(cm)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宽屏</PresentationFormat>
  <Paragraphs>51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2025-02-17T03:03:34Z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F4D3065924074A6A875314E2DC4974CF_13</vt:lpwstr>
  </property>
</Properties>
</file>