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3" r:id="rId3"/>
    <p:sldId id="301" r:id="rId4"/>
    <p:sldId id="300" r:id="rId5"/>
    <p:sldId id="299" r:id="rId6"/>
    <p:sldId id="306" r:id="rId7"/>
    <p:sldId id="305" r:id="rId8"/>
    <p:sldId id="298" r:id="rId9"/>
    <p:sldId id="30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8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780" y="1243330"/>
            <a:ext cx="6656070" cy="4648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02990" y="3429000"/>
            <a:ext cx="477520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82840" y="4133850"/>
            <a:ext cx="448310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6_01"/>
          <p:cNvPicPr>
            <a:picLocks noChangeAspect="1"/>
          </p:cNvPicPr>
          <p:nvPr/>
        </p:nvPicPr>
        <p:blipFill>
          <a:blip r:embed="rId1"/>
          <a:srcRect r="7467" b="39885"/>
          <a:stretch>
            <a:fillRect/>
          </a:stretch>
        </p:blipFill>
        <p:spPr>
          <a:xfrm>
            <a:off x="2330450" y="2605405"/>
            <a:ext cx="7166610" cy="9829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90315" y="3009265"/>
            <a:ext cx="655955" cy="419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0655" y="3009900"/>
            <a:ext cx="65595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30995" y="3009900"/>
            <a:ext cx="59880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6_02"/>
          <p:cNvPicPr>
            <a:picLocks noChangeAspect="1"/>
          </p:cNvPicPr>
          <p:nvPr/>
        </p:nvPicPr>
        <p:blipFill>
          <a:blip r:embed="rId1"/>
          <a:srcRect r="1349" b="38375"/>
          <a:stretch>
            <a:fillRect/>
          </a:stretch>
        </p:blipFill>
        <p:spPr>
          <a:xfrm>
            <a:off x="2381885" y="2531110"/>
            <a:ext cx="7108825" cy="11645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97780" y="4218305"/>
            <a:ext cx="21596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6345" y="2389505"/>
            <a:ext cx="6997065" cy="18961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57725" y="4078605"/>
            <a:ext cx="2388870" cy="12750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5715" algn="l" defTabSz="266700" eaLnBrk="0" fontAlgn="base">
              <a:lnSpc>
                <a:spcPct val="13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5715" algn="l" defTabSz="266700" eaLnBrk="0" fontAlgn="base">
              <a:lnSpc>
                <a:spcPct val="132000"/>
              </a:lnSpc>
              <a:spcBef>
                <a:spcPts val="500"/>
              </a:spcBef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(15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18)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6-1_00"/>
          <p:cNvPicPr>
            <a:picLocks noChangeAspect="1"/>
          </p:cNvPicPr>
          <p:nvPr/>
        </p:nvPicPr>
        <p:blipFill>
          <a:blip r:embed="rId1"/>
          <a:srcRect r="724" b="21782"/>
          <a:stretch>
            <a:fillRect/>
          </a:stretch>
        </p:blipFill>
        <p:spPr>
          <a:xfrm>
            <a:off x="2402840" y="2070100"/>
            <a:ext cx="6913245" cy="21050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32325" y="4362450"/>
            <a:ext cx="23317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(75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名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00" y="1877060"/>
            <a:ext cx="7019925" cy="26708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69410" y="4281805"/>
            <a:ext cx="4159885" cy="1669415"/>
          </a:xfrm>
          <a:prstGeom prst="rect">
            <a:avLst/>
          </a:prstGeom>
        </p:spPr>
        <p:txBody>
          <a:bodyPr>
            <a:noAutofit/>
          </a:bodyPr>
          <a:p>
            <a:pPr marL="138430" indent="-132715" algn="l" defTabSz="266700" eaLnBrk="0" fontAlgn="base">
              <a:lnSpc>
                <a:spcPct val="132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81(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8430" indent="-132715" algn="l" defTabSz="266700" eaLnBrk="0" fontAlgn="base">
              <a:lnSpc>
                <a:spcPct val="132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8430" indent="-132715" algn="l" defTabSz="266700" eaLnBrk="0" fontAlgn="base">
              <a:lnSpc>
                <a:spcPct val="132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购团体票比较便宜，便宜了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6-1_02"/>
          <p:cNvPicPr>
            <a:picLocks noChangeAspect="1"/>
          </p:cNvPicPr>
          <p:nvPr/>
        </p:nvPicPr>
        <p:blipFill>
          <a:blip r:embed="rId1"/>
          <a:srcRect r="12896" b="38782"/>
          <a:stretch>
            <a:fillRect/>
          </a:stretch>
        </p:blipFill>
        <p:spPr>
          <a:xfrm>
            <a:off x="2700020" y="2177415"/>
            <a:ext cx="6534785" cy="1528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18125" y="4180205"/>
            <a:ext cx="195834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6-1_03"/>
          <p:cNvPicPr>
            <a:picLocks noChangeAspect="1"/>
          </p:cNvPicPr>
          <p:nvPr/>
        </p:nvPicPr>
        <p:blipFill>
          <a:blip r:embed="rId1"/>
          <a:srcRect r="-217" b="43622"/>
          <a:stretch>
            <a:fillRect/>
          </a:stretch>
        </p:blipFill>
        <p:spPr>
          <a:xfrm>
            <a:off x="2214880" y="2203450"/>
            <a:ext cx="7589520" cy="15576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16070" y="4055745"/>
            <a:ext cx="3193415" cy="74422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油：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千克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桶：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千克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</Words>
  <Application>WPS 演示</Application>
  <PresentationFormat>宽屏</PresentationFormat>
  <Paragraphs>29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2025-02-16T10:31:15Z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7575CCF3E9134E3F98982803AD7BE5A4_13</vt:lpwstr>
  </property>
</Properties>
</file>