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9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2880" y="2176780"/>
            <a:ext cx="6697345" cy="24549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4335145" y="3718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58180" y="3701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05065" y="3701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28720" y="4108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747385" y="41681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239760" y="4104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935" y="2150110"/>
            <a:ext cx="6647815" cy="2479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414395" y="2835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86220" y="27476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425815" y="2745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987040" y="3782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1884680"/>
            <a:ext cx="6686550" cy="308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606290" y="2696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44310" y="3093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104255" y="40436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481070" y="4419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1145" y="2341245"/>
            <a:ext cx="6618605" cy="2214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24530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76395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13020" y="38677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61710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009765" y="3866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986395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883410"/>
            <a:ext cx="6231890" cy="3090545"/>
          </a:xfrm>
          <a:prstGeom prst="rect">
            <a:avLst/>
          </a:prstGeom>
        </p:spPr>
      </p:pic>
      <p:pic>
        <p:nvPicPr>
          <p:cNvPr id="3" name="图片 2" descr="7-4-1_01"/>
          <p:cNvPicPr>
            <a:picLocks noChangeAspect="1"/>
          </p:cNvPicPr>
          <p:nvPr/>
        </p:nvPicPr>
        <p:blipFill>
          <a:blip r:embed="rId2"/>
          <a:srcRect l="7836" r="2680"/>
          <a:stretch>
            <a:fillRect/>
          </a:stretch>
        </p:blipFill>
        <p:spPr>
          <a:xfrm>
            <a:off x="6491605" y="2127885"/>
            <a:ext cx="5576570" cy="271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0264775" y="2086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346835" y="3560445"/>
            <a:ext cx="47942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60985" y="3893185"/>
            <a:ext cx="5869940" cy="292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0985" y="4265295"/>
            <a:ext cx="2876550" cy="190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flipH="1">
            <a:off x="8846185" y="3560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045" y="1746250"/>
            <a:ext cx="6985635" cy="3354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585970" y="33070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铅笔呀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181350" y="3488055"/>
            <a:ext cx="54190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写字流畅，握起来也很舒适。要想写好字，就快来买我的铅笔吧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48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E7515ED7BDAB4F13A002B6949DBC2D49_13</vt:lpwstr>
  </property>
</Properties>
</file>