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148715"/>
            <a:ext cx="10950575" cy="31426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54530" y="3371850"/>
            <a:ext cx="586105" cy="617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8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18960" y="3371850"/>
            <a:ext cx="584835" cy="617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8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4180" y="3801110"/>
            <a:ext cx="586105" cy="617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8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33190" y="3801110"/>
            <a:ext cx="586105" cy="617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8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1"/>
          <p:cNvPicPr>
            <a:picLocks noChangeAspect="1"/>
          </p:cNvPicPr>
          <p:nvPr/>
        </p:nvPicPr>
        <p:blipFill>
          <a:blip r:embed="rId1"/>
          <a:srcRect r="8584"/>
          <a:stretch>
            <a:fillRect/>
          </a:stretch>
        </p:blipFill>
        <p:spPr>
          <a:xfrm>
            <a:off x="608330" y="1424305"/>
            <a:ext cx="10970260" cy="270954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846070" y="2285365"/>
            <a:ext cx="2002790" cy="4438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874645" y="2275840"/>
            <a:ext cx="2021205" cy="4813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441065" y="3229610"/>
            <a:ext cx="1464310" cy="4629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403600" y="3210560"/>
            <a:ext cx="1463675" cy="5575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092440" y="2275840"/>
            <a:ext cx="1459865" cy="4673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092440" y="2762250"/>
            <a:ext cx="1480185" cy="9766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8092440" y="2250440"/>
            <a:ext cx="1449705" cy="10128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8092440" y="3276600"/>
            <a:ext cx="1459865" cy="4813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2"/>
          <p:cNvPicPr>
            <a:picLocks noChangeAspect="1"/>
          </p:cNvPicPr>
          <p:nvPr/>
        </p:nvPicPr>
        <p:blipFill>
          <a:blip r:embed="rId1"/>
          <a:srcRect r="3257"/>
          <a:stretch>
            <a:fillRect/>
          </a:stretch>
        </p:blipFill>
        <p:spPr>
          <a:xfrm>
            <a:off x="608330" y="1414780"/>
            <a:ext cx="10968990" cy="2534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59020" y="3295650"/>
            <a:ext cx="2974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往往创造出美好的境界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3868" y="21717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信赖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53443" y="21717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亲近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89965"/>
            <a:ext cx="10996295" cy="48780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70910" y="5429885"/>
            <a:ext cx="1321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可爱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05555" y="4991100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16420" y="4533265"/>
            <a:ext cx="1247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40508" y="41103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56208" y="41103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颜色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51683" y="49891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15890" y="4991100"/>
            <a:ext cx="1199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拟人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92980" y="5429885"/>
            <a:ext cx="13208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淘气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4" name="图片 13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5684" t="29028"/>
          <a:stretch>
            <a:fillRect/>
          </a:stretch>
        </p:blipFill>
        <p:spPr>
          <a:xfrm>
            <a:off x="6625590" y="1679575"/>
            <a:ext cx="4658995" cy="324485"/>
          </a:xfrm>
          <a:prstGeom prst="rect">
            <a:avLst/>
          </a:prstGeom>
        </p:spPr>
      </p:pic>
      <p:pic>
        <p:nvPicPr>
          <p:cNvPr id="15" name="图片 14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435" y="2004060"/>
            <a:ext cx="10344150" cy="380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  <p:bldP spid="12" grpId="0"/>
      <p:bldP spid="11" grpId="0"/>
      <p:bldP spid="6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0735" cy="31610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43713" y="21901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不管它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6665" y="1732915"/>
            <a:ext cx="43154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决不掀开叶片往里看，不惊动它们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4220" y="3429000"/>
            <a:ext cx="10704195" cy="9486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不论是人与动物，还是人与人，相处时都需要真诚的信赖。因为信赖是创造美好境界的基础。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WPS 演示</Application>
  <PresentationFormat>宽屏</PresentationFormat>
  <Paragraphs>36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楷体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2024-08-22T02:53:57Z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