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78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920" y="1973580"/>
            <a:ext cx="6868160" cy="32169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36135" y="3429000"/>
            <a:ext cx="7385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冰箱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33215" y="3756025"/>
            <a:ext cx="73850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除臭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32625" y="3756025"/>
            <a:ext cx="737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蔬菜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08750" y="4124960"/>
            <a:ext cx="8013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疾病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48025" y="4432935"/>
            <a:ext cx="73914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预防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89345" y="4432935"/>
            <a:ext cx="7391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健康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20640" y="4791710"/>
            <a:ext cx="737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病灶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73620" y="4791710"/>
            <a:ext cx="7480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细胞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2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7870" y="2857500"/>
            <a:ext cx="7970520" cy="1160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40785" y="3568700"/>
            <a:ext cx="46101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4040" y="3568700"/>
            <a:ext cx="4718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8090" y="3568700"/>
            <a:ext cx="4603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39225" y="3568700"/>
            <a:ext cx="5226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2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7575" y="2113915"/>
            <a:ext cx="7651750" cy="26301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70985" y="4273550"/>
            <a:ext cx="512445" cy="3676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79870" y="4274185"/>
            <a:ext cx="450850" cy="3670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87740" y="4272915"/>
            <a:ext cx="522605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Arial" panose="020B0604020202020204"/>
                <a:ea typeface="宋体" panose="02010600030101010101" pitchFamily="2" charset="-122"/>
              </a:rPr>
              <a:t> 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0295" y="1761490"/>
            <a:ext cx="7307580" cy="37153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04560" y="2693670"/>
            <a:ext cx="3361690" cy="4000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纳米更小，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微米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=1000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纳米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9395" y="4402455"/>
            <a:ext cx="80010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非常</a:t>
            </a:r>
            <a:r>
              <a:rPr lang="en-US" altLang="zh-CN" sz="160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</a:rPr>
              <a:t> 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00830" y="4708525"/>
            <a:ext cx="1646555" cy="3486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十亿分之一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米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44285" y="4719955"/>
            <a:ext cx="345757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把直径为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纳米的小球放到乒乓球上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57140" y="5057140"/>
            <a:ext cx="23323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把乒乓球放在地球上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6230" y="828675"/>
            <a:ext cx="6355080" cy="5673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14085" y="2021205"/>
            <a:ext cx="3197225" cy="3276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~~~~~~~~~~~~~~~~~~~~~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2120" y="2312035"/>
            <a:ext cx="6129655" cy="3784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~~~~~~~~~~~~~~~~~~~~~~~~~~~~~~~~~~~~~~~~~~~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92120" y="2611755"/>
            <a:ext cx="760095" cy="3276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~~~~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70295" y="3846195"/>
            <a:ext cx="2219960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杀菌和除臭功能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73825" y="4742180"/>
            <a:ext cx="1767205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吸收雷达波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83610" y="5782945"/>
            <a:ext cx="5944870" cy="10750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不是。隐形战机是指雷达一般探测不到的战斗机。隐形战机的机身使用一种纳米吸波材料，能够把探测雷达波吸收掉，从而使雷达看不见它。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2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660" y="1678305"/>
            <a:ext cx="6848475" cy="38481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587105" y="4373245"/>
            <a:ext cx="478790" cy="3848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87105" y="4758055"/>
            <a:ext cx="478790" cy="3848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87105" y="5081270"/>
            <a:ext cx="478790" cy="3492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</Words>
  <Application>WPS 演示</Application>
  <PresentationFormat>宽屏</PresentationFormat>
  <Paragraphs>74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173</cp:revision>
  <dcterms:created xsi:type="dcterms:W3CDTF">2019-06-19T02:08:00Z</dcterms:created>
  <dcterms:modified xsi:type="dcterms:W3CDTF">2025-02-06T13:41:44Z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4BB317DF8EC148179DC6C1476EB4FC9A_13</vt:lpwstr>
  </property>
</Properties>
</file>