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81" r:id="rId4"/>
    <p:sldId id="280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8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2665" y="2205990"/>
            <a:ext cx="7524115" cy="24460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11415" y="3429000"/>
            <a:ext cx="3841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8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1170" y="2760980"/>
            <a:ext cx="8505825" cy="1257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30310" y="3118485"/>
            <a:ext cx="7397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奇特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0310" y="3517265"/>
            <a:ext cx="739775" cy="3987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亲密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4585" y="1421130"/>
            <a:ext cx="7058660" cy="44907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88530" y="1688465"/>
            <a:ext cx="149987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矢车菊花瓣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87390" y="2026285"/>
            <a:ext cx="789940" cy="3587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玻璃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7510" y="2385060"/>
            <a:ext cx="150114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玫瑰的花瓣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54400" y="2712720"/>
            <a:ext cx="1520825" cy="4699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最深的湖水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8795" y="3777615"/>
            <a:ext cx="6165850" cy="6667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天山下的这片野花，像织不完完的锦缎一般绵延不断，像天边的霞光一样灿烂耀眼。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75225" y="5117465"/>
            <a:ext cx="9728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高窗子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10630" y="5117465"/>
            <a:ext cx="7486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屋顶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0850" y="5438140"/>
            <a:ext cx="1216660" cy="47371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富丽堂皇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8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2071370"/>
            <a:ext cx="7834630" cy="29483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29760" y="3554730"/>
            <a:ext cx="25996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圆圆的，像一轮太阳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09460" y="3554730"/>
            <a:ext cx="414464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火红的花、大理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石像、红的垂柳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000" y="452850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古怪，不大爱讲话，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总是静静地想着什么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WPS 演示</Application>
  <PresentationFormat>宽屏</PresentationFormat>
  <Paragraphs>32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小辣椒很努力✔</cp:lastModifiedBy>
  <cp:revision>174</cp:revision>
  <dcterms:created xsi:type="dcterms:W3CDTF">2019-06-19T02:08:00Z</dcterms:created>
  <dcterms:modified xsi:type="dcterms:W3CDTF">2025-02-08T14:58:36Z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ABC2809DB2E74D51A96D3688E712F1FD_13</vt:lpwstr>
  </property>
</Properties>
</file>