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8"/>
        <p:guide pos="37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865" y="1066165"/>
            <a:ext cx="10288270" cy="4234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22740" y="4029710"/>
            <a:ext cx="1276350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一声不吭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3973" y="4012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麻醉剂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8530" y="3601085"/>
            <a:ext cx="1272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实施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9845" y="3599180"/>
            <a:ext cx="128206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审视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77353" y="3583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慈祥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4365" y="3172460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诊所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5950" y="3172460"/>
            <a:ext cx="126555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绷带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64575" y="4440555"/>
            <a:ext cx="906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由衷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4030" y="4440555"/>
            <a:ext cx="953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崭新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3" grpId="0"/>
      <p:bldP spid="13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1313815"/>
            <a:ext cx="10843895" cy="219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05543" y="2615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注视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5860" y="2184400"/>
            <a:ext cx="1303655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审视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0010" y="3067050"/>
            <a:ext cx="126492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凝视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665" y="1470660"/>
            <a:ext cx="10346690" cy="3110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68753" y="23622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滚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3470" y="2362200"/>
            <a:ext cx="508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89670" y="1930400"/>
            <a:ext cx="17240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仰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65900" y="1930400"/>
            <a:ext cx="1494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然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20185" y="1945640"/>
            <a:ext cx="1603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5820" y="1945640"/>
            <a:ext cx="1553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针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6533" y="36772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一针见血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57458" y="32340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从容镇定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19265" y="2813685"/>
            <a:ext cx="1265555" cy="437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肃然起敬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93640" y="4076065"/>
            <a:ext cx="5374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同学们正在奋力地进行接力赛跑，汗珠滚滚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84695" y="2362200"/>
            <a:ext cx="667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10660" y="2362200"/>
            <a:ext cx="614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7" grpId="0"/>
      <p:bldP spid="17" grpId="1"/>
      <p:bldP spid="16" grpId="0"/>
      <p:bldP spid="16" grpId="1"/>
      <p:bldP spid="5" grpId="0"/>
      <p:bldP spid="5" grpId="1"/>
      <p:bldP spid="13" grpId="0"/>
      <p:bldP spid="13" grpId="1"/>
      <p:bldP spid="12" grpId="0"/>
      <p:bldP spid="12" grpId="1"/>
      <p:bldP spid="11" grpId="0"/>
      <p:bldP spid="11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" y="1433830"/>
            <a:ext cx="11104880" cy="1995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34020" y="3012440"/>
            <a:ext cx="1482090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关心、钦佩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97203" y="181102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强忍剧痛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6985" y="1826260"/>
            <a:ext cx="13544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拒用麻醉剂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24085" y="3012440"/>
            <a:ext cx="89408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敬仰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245" y="4162425"/>
            <a:ext cx="9952990" cy="1713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048"/>
          <a:stretch>
            <a:fillRect/>
          </a:stretch>
        </p:blipFill>
        <p:spPr>
          <a:xfrm>
            <a:off x="1099820" y="972185"/>
            <a:ext cx="9797415" cy="3190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66480" y="4966970"/>
            <a:ext cx="208597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病人能否承受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7290" y="4966970"/>
            <a:ext cx="795655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7140" y="5402580"/>
            <a:ext cx="466217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手术中巨大的痛苦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他能坚持得住吗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?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3500" y="3344545"/>
            <a:ext cx="79629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6495" y="3342640"/>
            <a:ext cx="774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2115" y="2522855"/>
            <a:ext cx="48539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麦子熟透了，田野像铺上了金色的地毯。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82115" y="1691640"/>
            <a:ext cx="2313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脸上浮现出神情。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3530" y="3738245"/>
            <a:ext cx="8744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这位医生真厉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害，居然能看出我的军人身份，看来经验非常丰富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05045" y="4966970"/>
            <a:ext cx="774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9" grpId="0"/>
      <p:bldP spid="9" grpId="1"/>
      <p:bldP spid="10" grpId="0"/>
      <p:bldP spid="10" grpId="1"/>
      <p:bldP spid="13" grpId="0"/>
      <p:bldP spid="13" grpId="1"/>
      <p:bldP spid="7" grpId="0"/>
      <p:bldP spid="7" grpId="1"/>
      <p:bldP spid="15" grpId="0"/>
      <p:bldP spid="15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3615" y="759460"/>
            <a:ext cx="7721600" cy="593915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40408" y="540575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879908" y="540575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汗如雨下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544185" y="5405755"/>
            <a:ext cx="11029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青筋暴起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390640" y="4519295"/>
            <a:ext cx="4247515" cy="3467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他被病人的行为所震撼，感到紧张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378710" y="5116195"/>
            <a:ext cx="24638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托出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病人钢铁般的意志力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733925" y="4820920"/>
            <a:ext cx="15621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手术难度大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37765" y="5955030"/>
            <a:ext cx="7368540" cy="756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病人拒绝使用麻醉剂，手术中强忍剧烈的疼痛，还数了刀数，这不是常人能够做到的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4180840" y="5702935"/>
            <a:ext cx="1819275" cy="288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承受了巨大的痛苦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9098915" y="4820920"/>
            <a:ext cx="92011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烘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9" grpId="0"/>
      <p:bldP spid="9" grpId="1"/>
      <p:bldP spid="14" grpId="0"/>
      <p:bldP spid="14" grpId="1"/>
      <p:bldP spid="7" grpId="0"/>
      <p:bldP spid="7" grpId="1"/>
      <p:bldP spid="6" grpId="0"/>
      <p:bldP spid="6" grpId="1"/>
      <p:bldP spid="5" grpId="0"/>
      <p:bldP spid="5" grpId="1"/>
      <p:bldP spid="13" grpId="0"/>
      <p:bldP spid="13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1313815"/>
            <a:ext cx="10067925" cy="3951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5173" y="42214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4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5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6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7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8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69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21.55,&quot;left&quot;:94.5,&quot;top&quot;:355.85,&quot;width&quot;:870.5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WPS 演示</Application>
  <PresentationFormat>宽屏</PresentationFormat>
  <Paragraphs>94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2025-02-18T13:37:02Z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