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71" r:id="rId3"/>
    <p:sldId id="281" r:id="rId4"/>
    <p:sldId id="280" r:id="rId5"/>
    <p:sldId id="279" r:id="rId6"/>
    <p:sldId id="278" r:id="rId7"/>
    <p:sldId id="286" r:id="rId8"/>
    <p:sldId id="285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3-4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79700" y="2145665"/>
            <a:ext cx="6689725" cy="243332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340735" y="3950335"/>
            <a:ext cx="49149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白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832225" y="3950335"/>
            <a:ext cx="49149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桦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516755" y="3950335"/>
            <a:ext cx="49149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雪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080000" y="3950335"/>
            <a:ext cx="41973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绣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754370" y="3950335"/>
            <a:ext cx="42989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256020" y="3950335"/>
            <a:ext cx="49149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抹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930390" y="3950335"/>
            <a:ext cx="49149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花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449185" y="3950335"/>
            <a:ext cx="49149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穗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106410" y="3950335"/>
            <a:ext cx="49149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朝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642350" y="3950335"/>
            <a:ext cx="49149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霞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3-4_01"/>
          <p:cNvPicPr>
            <a:picLocks noChangeAspect="1"/>
          </p:cNvPicPr>
          <p:nvPr/>
        </p:nvPicPr>
        <p:blipFill>
          <a:blip r:embed="rId1"/>
          <a:srcRect l="1788" t="-5569" r="5995" b="5569"/>
          <a:stretch>
            <a:fillRect/>
          </a:stretch>
        </p:blipFill>
        <p:spPr>
          <a:xfrm>
            <a:off x="2148205" y="2549525"/>
            <a:ext cx="7751445" cy="14097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504565" y="3157220"/>
            <a:ext cx="779145" cy="3365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潇洒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504565" y="3493135"/>
            <a:ext cx="778510" cy="50355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萧条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283835" y="3157220"/>
            <a:ext cx="811530" cy="39751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寂静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284470" y="3493135"/>
            <a:ext cx="81089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大叔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056120" y="3157855"/>
            <a:ext cx="738505" cy="3352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朦胧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54215" y="3493135"/>
            <a:ext cx="72834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靠拢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700135" y="3155950"/>
            <a:ext cx="965835" cy="33718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毛茸茸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832850" y="3493135"/>
            <a:ext cx="70866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修葺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3-4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70100" y="2258695"/>
            <a:ext cx="7709535" cy="23412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371215" y="2807335"/>
            <a:ext cx="738505" cy="3683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银色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252085" y="2807335"/>
            <a:ext cx="134556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白雪皑皑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498080" y="2807335"/>
            <a:ext cx="1353820" cy="3683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姗姗来迟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371215" y="3206115"/>
            <a:ext cx="759460" cy="3683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洁白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524500" y="3206115"/>
            <a:ext cx="80073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灿灿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498080" y="3206115"/>
            <a:ext cx="1353820" cy="3683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闪着晶亮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042920" y="4166235"/>
            <a:ext cx="49085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⑥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908550" y="4166235"/>
            <a:ext cx="49085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④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3-4_03"/>
          <p:cNvPicPr>
            <a:picLocks noChangeAspect="1"/>
          </p:cNvPicPr>
          <p:nvPr/>
        </p:nvPicPr>
        <p:blipFill>
          <a:blip r:embed="rId1"/>
          <a:srcRect l="2400" r="4368"/>
          <a:stretch>
            <a:fillRect/>
          </a:stretch>
        </p:blipFill>
        <p:spPr>
          <a:xfrm>
            <a:off x="2230120" y="2391410"/>
            <a:ext cx="7731760" cy="207454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866390" y="3167380"/>
            <a:ext cx="1695450" cy="3479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朝霞在徜徉。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66390" y="4022090"/>
            <a:ext cx="2159000" cy="4089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光华抹在枝头上。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3-4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7410" y="2122170"/>
            <a:ext cx="7649210" cy="278765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164205" y="3490595"/>
            <a:ext cx="1479550" cy="3854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雪绣的花边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72155" y="3938905"/>
            <a:ext cx="1263015" cy="33591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串串花穗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164205" y="4337685"/>
            <a:ext cx="147891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洁白的流苏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372350" y="3490595"/>
            <a:ext cx="209804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白雪皑皑的树枝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445375" y="3889375"/>
            <a:ext cx="1539875" cy="3352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银色的光华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3-4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92170" y="791845"/>
            <a:ext cx="5615305" cy="580834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 flipH="1">
            <a:off x="6841490" y="1864360"/>
            <a:ext cx="113030" cy="30861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>
            <a:off x="7164070" y="1864360"/>
            <a:ext cx="113030" cy="30861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7314565" y="2121535"/>
            <a:ext cx="154305" cy="33972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6855460" y="2388870"/>
            <a:ext cx="113030" cy="30861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7637145" y="2388870"/>
            <a:ext cx="113030" cy="30861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7201535" y="2697480"/>
            <a:ext cx="113030" cy="30861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7637145" y="2697480"/>
            <a:ext cx="113030" cy="30861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5601970" y="3840480"/>
            <a:ext cx="371475" cy="4394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954520" y="4499610"/>
            <a:ext cx="2261870" cy="3276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闲游；安闲自在地步行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882515" y="4827270"/>
            <a:ext cx="637540" cy="3371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拟人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750175" y="4826635"/>
            <a:ext cx="1257300" cy="407670"/>
          </a:xfrm>
          <a:prstGeom prst="rect">
            <a:avLst/>
          </a:prstGeom>
        </p:spPr>
        <p:txBody>
          <a:bodyPr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朝霞慢慢到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011295" y="5163820"/>
            <a:ext cx="1508760" cy="40767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来，天光渐亮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697095" y="5571490"/>
            <a:ext cx="616585" cy="3371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玉立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164830" y="5908675"/>
            <a:ext cx="614680" cy="3371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时间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3-4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7300" y="2058035"/>
            <a:ext cx="6889750" cy="2741930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>
            <a:off x="3641725" y="3551555"/>
            <a:ext cx="381000" cy="49403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3641725" y="3945890"/>
            <a:ext cx="381000" cy="49403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3631565" y="3654425"/>
            <a:ext cx="452755" cy="74104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7877175" y="4152900"/>
            <a:ext cx="1068070" cy="2870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岁寒三友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130</Words>
  <Application>WPS 演示</Application>
  <PresentationFormat>宽屏</PresentationFormat>
  <Paragraphs>84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Arial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174</cp:revision>
  <dcterms:created xsi:type="dcterms:W3CDTF">2019-06-19T02:08:00Z</dcterms:created>
  <dcterms:modified xsi:type="dcterms:W3CDTF">2025-02-07T06:34:26Z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5AD2F2816D9A438DB9ED9BF2DA8F8DA1_13</vt:lpwstr>
  </property>
</Properties>
</file>