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4" r:id="rId3"/>
    <p:sldId id="325" r:id="rId4"/>
    <p:sldId id="326" r:id="rId5"/>
    <p:sldId id="327" r:id="rId6"/>
    <p:sldId id="328" r:id="rId7"/>
    <p:sldId id="330" r:id="rId8"/>
    <p:sldId id="331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5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65"/>
        <p:guide pos="393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2740" y="945515"/>
            <a:ext cx="9388475" cy="28898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22520" y="2648585"/>
            <a:ext cx="1317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千锤万凿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3555" y="3016885"/>
            <a:ext cx="723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焚烧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50275" y="3027680"/>
            <a:ext cx="1106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粉骨碎身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3335" y="3404235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惧怕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37250" y="3404235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节操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_01"/>
          <p:cNvPicPr>
            <a:picLocks noChangeAspect="1"/>
          </p:cNvPicPr>
          <p:nvPr/>
        </p:nvPicPr>
        <p:blipFill>
          <a:blip r:embed="rId1"/>
          <a:srcRect r="26718"/>
          <a:stretch>
            <a:fillRect/>
          </a:stretch>
        </p:blipFill>
        <p:spPr>
          <a:xfrm>
            <a:off x="1913890" y="1141095"/>
            <a:ext cx="8599170" cy="14097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10075" y="1562100"/>
            <a:ext cx="439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络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58130" y="1562100"/>
            <a:ext cx="439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落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27825" y="1579880"/>
            <a:ext cx="439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洛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20685" y="1562100"/>
            <a:ext cx="439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骆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50995" y="2059940"/>
            <a:ext cx="439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烟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58130" y="2059940"/>
            <a:ext cx="439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燕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27825" y="2059940"/>
            <a:ext cx="439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淹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49895" y="2059940"/>
            <a:ext cx="439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咽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1022985"/>
            <a:ext cx="9459595" cy="34423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97300" y="135636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7985" y="213296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7035" y="291782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16350" y="366522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_03"/>
          <p:cNvPicPr>
            <a:picLocks noChangeAspect="1"/>
          </p:cNvPicPr>
          <p:nvPr/>
        </p:nvPicPr>
        <p:blipFill>
          <a:blip r:embed="rId1"/>
          <a:srcRect b="22912"/>
          <a:stretch>
            <a:fillRect/>
          </a:stretch>
        </p:blipFill>
        <p:spPr>
          <a:xfrm>
            <a:off x="1749425" y="947420"/>
            <a:ext cx="9293225" cy="4013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89480" y="3702050"/>
            <a:ext cx="8883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月似钩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53105" y="3702050"/>
            <a:ext cx="11074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保卫国家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59960" y="2686685"/>
            <a:ext cx="10788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千锤万凿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3375" y="3221990"/>
            <a:ext cx="6477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牺牲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83375" y="3702050"/>
            <a:ext cx="6477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节操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33585" y="2600960"/>
            <a:ext cx="10020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意志坚定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62595" y="3345815"/>
            <a:ext cx="1002030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千磨万击还坚劲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60905" y="4601210"/>
            <a:ext cx="10636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人生志向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10480" y="4604385"/>
            <a:ext cx="10528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托物言志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_03"/>
          <p:cNvPicPr>
            <a:picLocks noChangeAspect="1"/>
          </p:cNvPicPr>
          <p:nvPr/>
        </p:nvPicPr>
        <p:blipFill>
          <a:blip r:embed="rId1"/>
          <a:srcRect t="76824"/>
          <a:stretch>
            <a:fillRect/>
          </a:stretch>
        </p:blipFill>
        <p:spPr>
          <a:xfrm>
            <a:off x="1184275" y="1196340"/>
            <a:ext cx="10193655" cy="1323340"/>
          </a:xfrm>
          <a:prstGeom prst="rect">
            <a:avLst/>
          </a:prstGeom>
        </p:spPr>
      </p:pic>
      <p:pic>
        <p:nvPicPr>
          <p:cNvPr id="3" name="图片 2" descr="4-1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685" y="2882900"/>
            <a:ext cx="9824720" cy="26041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84725" y="2037715"/>
            <a:ext cx="4519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用黄金装饰的马笼头。这里指戴上金络脑。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42515" y="3330575"/>
            <a:ext cx="8004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什么时候我能够给马带上金笼头，飞快奔驰着，踏遍这清爽秋日时的原野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!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8135" y="4192270"/>
            <a:ext cx="1177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千锤万凿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60260" y="4191635"/>
            <a:ext cx="1197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烈火焚烧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48575" y="4565015"/>
            <a:ext cx="2040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粉身碎骨浑不怕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82775" y="4999990"/>
            <a:ext cx="1628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洁身自好不怕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77590" y="5019040"/>
            <a:ext cx="1417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坚强不屈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3190" y="705485"/>
            <a:ext cx="7520940" cy="59963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76570" y="4385945"/>
            <a:ext cx="728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咏物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14235" y="4404995"/>
            <a:ext cx="728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拟人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9305" y="4615815"/>
            <a:ext cx="192532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千磨万击还坚劲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6365" y="4615815"/>
            <a:ext cx="192532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任尔东西南北风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4675" y="5257165"/>
            <a:ext cx="701294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这两个动词运用拟人的修辞手法形象地写出了竹子意志坚定的特点。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33340" y="5592445"/>
            <a:ext cx="25196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生活中的各种艰难险阻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36265" y="6204585"/>
            <a:ext cx="703770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表现了诗人自己坚定顽强、不畏艰险、刚正不阿、铁骨铮铮的品质。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7360" y="2164715"/>
            <a:ext cx="6176645" cy="25285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37890" y="3476625"/>
            <a:ext cx="5401945" cy="11239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示例：在冬日飞雪中傲然绽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放的梅花，香气怡人，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沁人心脾。梅花那渗透在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骨子中的坚强，不仅让我敬佩，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更值得我学习。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</Words>
  <Application>WPS 演示</Application>
  <PresentationFormat>宽屏</PresentationFormat>
  <Paragraphs>84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180</cp:revision>
  <dcterms:created xsi:type="dcterms:W3CDTF">2019-06-19T02:08:00Z</dcterms:created>
  <dcterms:modified xsi:type="dcterms:W3CDTF">2025-02-06T17:23:04Z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