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757555"/>
            <a:ext cx="9077960" cy="5686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65465" y="4779645"/>
            <a:ext cx="2450465" cy="12261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句子运用动作和神态描写，表现了母亲对荔枝的喜爱。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153795"/>
            <a:ext cx="10969625" cy="419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935" y="755015"/>
            <a:ext cx="10645140" cy="5311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05420" y="3631565"/>
            <a:ext cx="150114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像孩子一样高兴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46975" y="1340485"/>
            <a:ext cx="1524000" cy="6800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母亲请客人尝荔枝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3640" y="1339850"/>
            <a:ext cx="1634490" cy="680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“我”第一次买荔枝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85795" y="1490345"/>
            <a:ext cx="15297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母亲买沙果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1695" y="5169535"/>
            <a:ext cx="10427335" cy="895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句子看似平淡，却暗含了作者复杂的思绪。荔枝可以年年红，而母亲已经不在了，表达了作者对母亲的怀念之情，也隐隐透露出一丝遗憾。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89905" y="2608580"/>
            <a:ext cx="161417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“我”掏出荔枝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39353" y="37547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  <p:bldP spid="11" grpId="0"/>
      <p:bldP spid="10" grpId="0"/>
      <p:bldP spid="5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WPS 演示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2024-08-26T03:18:22Z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