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75" r:id="rId5"/>
    <p:sldId id="281" r:id="rId6"/>
    <p:sldId id="279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tiff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数学二年级 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1_00"/>
          <p:cNvPicPr>
            <a:picLocks noChangeAspect="1"/>
          </p:cNvPicPr>
          <p:nvPr/>
        </p:nvPicPr>
        <p:blipFill>
          <a:blip r:embed="rId1"/>
          <a:srcRect l="3188" r="3370"/>
          <a:stretch>
            <a:fillRect/>
          </a:stretch>
        </p:blipFill>
        <p:spPr>
          <a:xfrm>
            <a:off x="2858135" y="774700"/>
            <a:ext cx="6158230" cy="5865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12915" y="4138295"/>
            <a:ext cx="124904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变废为宝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5565" y="5195570"/>
            <a:ext cx="32956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4745" y="5527675"/>
            <a:ext cx="473710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0475" y="5887720"/>
            <a:ext cx="124904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变废为宝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7815" y="1391920"/>
            <a:ext cx="6652260" cy="3077210"/>
          </a:xfrm>
          <a:prstGeom prst="rect">
            <a:avLst/>
          </a:prstGeom>
        </p:spPr>
      </p:pic>
      <p:pic>
        <p:nvPicPr>
          <p:cNvPr id="2" name="图片 1" descr="1-1-1_00"/>
          <p:cNvPicPr>
            <a:picLocks noChangeAspect="1"/>
          </p:cNvPicPr>
          <p:nvPr/>
        </p:nvPicPr>
        <p:blipFill>
          <a:blip r:embed="rId2"/>
          <a:srcRect r="1206" b="42080"/>
          <a:stretch>
            <a:fillRect/>
          </a:stretch>
        </p:blipFill>
        <p:spPr>
          <a:xfrm>
            <a:off x="2974975" y="4651375"/>
            <a:ext cx="6242050" cy="1602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08805" y="3959860"/>
            <a:ext cx="3302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0195" y="3959860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0320" y="3959860"/>
            <a:ext cx="511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37120" y="3959860"/>
            <a:ext cx="3302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14385" y="3959860"/>
            <a:ext cx="3016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1365" y="4652010"/>
            <a:ext cx="101028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哈密瓜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2070" y="4652010"/>
            <a:ext cx="7423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苹果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5900" y="5459095"/>
            <a:ext cx="1029335" cy="3632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哈密瓜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3625" y="6087110"/>
            <a:ext cx="50323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不合适。因为一个班的同学的喜好不能代表全校同学的喜好。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235" y="763905"/>
            <a:ext cx="5765165" cy="5895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8340" y="4210685"/>
            <a:ext cx="464185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70195" y="4210685"/>
            <a:ext cx="444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7590" y="4210685"/>
            <a:ext cx="444500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1185" y="420941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4305" y="4210685"/>
            <a:ext cx="520700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5560" y="4609465"/>
            <a:ext cx="47244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1625" y="6169025"/>
            <a:ext cx="4399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这个玩具最受小朋友喜欢，销量最大。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169</cp:revision>
  <dcterms:created xsi:type="dcterms:W3CDTF">2019-06-19T02:08:00Z</dcterms:created>
  <dcterms:modified xsi:type="dcterms:W3CDTF">2025-02-12T11:05:52Z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C5AFCC9792E64728920340E8ECC9310C_13</vt:lpwstr>
  </property>
</Properties>
</file>