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1" r:id="rId4"/>
    <p:sldId id="28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045" y="2331085"/>
            <a:ext cx="7154545" cy="19735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84980" y="4018280"/>
            <a:ext cx="50165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27345" y="4018280"/>
            <a:ext cx="50165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6730" y="4018280"/>
            <a:ext cx="50165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46515" y="4018280"/>
            <a:ext cx="48133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095" y="1161415"/>
            <a:ext cx="6823075" cy="5102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94985" y="2084070"/>
            <a:ext cx="7188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73010" y="2084070"/>
            <a:ext cx="7486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翅膀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1445" y="2421890"/>
            <a:ext cx="1296035" cy="3549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智慧书页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96355" y="3101340"/>
            <a:ext cx="2260600" cy="327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在树枝间自由来往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1445" y="3429000"/>
            <a:ext cx="17938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银铃般的歌喉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51370" y="4478020"/>
            <a:ext cx="577850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ou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71795" y="4773930"/>
            <a:ext cx="527685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ou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46575" y="5113020"/>
            <a:ext cx="729615" cy="469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拟人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27215" y="5113020"/>
            <a:ext cx="476250" cy="5314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推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50555" y="5113020"/>
            <a:ext cx="794385" cy="3873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新阳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18485" y="5865495"/>
            <a:ext cx="211899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和风中泛起微微涟漪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98510" y="5528310"/>
            <a:ext cx="111379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在温暖的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55945" y="5892800"/>
            <a:ext cx="3254375" cy="3727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在天空中自在漂移，投影在青山间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4" grpId="0"/>
      <p:bldP spid="14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085" y="1928495"/>
            <a:ext cx="7395845" cy="3163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63595" y="3180080"/>
            <a:ext cx="709295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6000" y="3726815"/>
            <a:ext cx="10236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小白菊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1740" y="3726815"/>
            <a:ext cx="8102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新阳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28940" y="3180080"/>
            <a:ext cx="8007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溪水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28940" y="4211955"/>
            <a:ext cx="1045210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雨后天晴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66385" y="4563745"/>
            <a:ext cx="26625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自在悠闲、宁静平和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</Words>
  <Application>WPS 演示</Application>
  <PresentationFormat>宽屏</PresentationFormat>
  <Paragraphs>50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2025-02-07T06:54:05Z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1FDE8B72B6CE453F8E73DF3E017FF7CE_13</vt:lpwstr>
  </property>
</Properties>
</file>