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2" r:id="rId3"/>
    <p:sldId id="273" r:id="rId4"/>
    <p:sldId id="274" r:id="rId5"/>
    <p:sldId id="275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6" userDrawn="1">
          <p15:clr>
            <a:srgbClr val="A4A3A4"/>
          </p15:clr>
        </p15:guide>
        <p15:guide id="2" pos="38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6"/>
        <p:guide pos="38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8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7035" y="848360"/>
            <a:ext cx="8838565" cy="421322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580765" y="3438525"/>
            <a:ext cx="4972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13685" y="3994150"/>
            <a:ext cx="4972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13735" y="4003675"/>
            <a:ext cx="4972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35555" y="4610735"/>
            <a:ext cx="4972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13705" y="3438525"/>
            <a:ext cx="4972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66310" y="4003675"/>
            <a:ext cx="4972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68265" y="4003675"/>
            <a:ext cx="4972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97705" y="4596765"/>
            <a:ext cx="4972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456170" y="3429000"/>
            <a:ext cx="4972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99250" y="3984625"/>
            <a:ext cx="4972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111365" y="3984625"/>
            <a:ext cx="4972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31280" y="4606290"/>
            <a:ext cx="4972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408160" y="3429000"/>
            <a:ext cx="4972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670290" y="4003675"/>
            <a:ext cx="4972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072245" y="4003675"/>
            <a:ext cx="373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373745" y="4617720"/>
            <a:ext cx="4972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20" grpId="0"/>
      <p:bldP spid="2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8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1560" y="1106170"/>
            <a:ext cx="9920605" cy="250507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909570" y="1413510"/>
            <a:ext cx="593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09570" y="1834515"/>
            <a:ext cx="593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93335" y="1413510"/>
            <a:ext cx="593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93335" y="1834515"/>
            <a:ext cx="593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19315" y="1413510"/>
            <a:ext cx="593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219315" y="1834515"/>
            <a:ext cx="593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356090" y="1383665"/>
            <a:ext cx="593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356090" y="1834515"/>
            <a:ext cx="593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044180" y="2256790"/>
            <a:ext cx="793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不变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575810" y="3098800"/>
            <a:ext cx="459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753735" y="3089275"/>
            <a:ext cx="380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390765" y="3098800"/>
            <a:ext cx="593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176260" y="3112770"/>
            <a:ext cx="593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885555" y="3122295"/>
            <a:ext cx="593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660890" y="3112770"/>
            <a:ext cx="508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8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6480" y="1185545"/>
            <a:ext cx="9930130" cy="206565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072765" y="1700530"/>
            <a:ext cx="554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63240" y="2141855"/>
            <a:ext cx="554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44190" y="2534285"/>
            <a:ext cx="554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60645" y="1700530"/>
            <a:ext cx="554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51120" y="2121535"/>
            <a:ext cx="554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51120" y="2524760"/>
            <a:ext cx="554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05675" y="1691005"/>
            <a:ext cx="554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05675" y="2103755"/>
            <a:ext cx="554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296150" y="2496185"/>
            <a:ext cx="554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450705" y="1719580"/>
            <a:ext cx="554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441180" y="2103755"/>
            <a:ext cx="554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441180" y="2506980"/>
            <a:ext cx="554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8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3100" y="1002030"/>
            <a:ext cx="8820150" cy="428244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342890" y="3884295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45480" y="3874770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+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67120" y="3884295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41160" y="3884295"/>
            <a:ext cx="5073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77310" y="4267200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①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70170" y="4266565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</a:rPr>
              <a:t>③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23840" y="4718050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48655" y="4707890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+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46800" y="4718050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41795" y="4718050"/>
            <a:ext cx="5060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</Words>
  <Application>WPS 演示</Application>
  <PresentationFormat>宽屏</PresentationFormat>
  <Paragraphs>106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174</cp:revision>
  <dcterms:created xsi:type="dcterms:W3CDTF">2019-06-19T02:08:00Z</dcterms:created>
  <dcterms:modified xsi:type="dcterms:W3CDTF">2025-02-25T09:20:15Z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0019029A081447F9893CFB988F94F4D5_13</vt:lpwstr>
  </property>
</Properties>
</file>