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7" r:id="rId3"/>
    <p:sldId id="292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4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1313180"/>
            <a:ext cx="5998845" cy="4132580"/>
          </a:xfrm>
          <a:prstGeom prst="rect">
            <a:avLst/>
          </a:prstGeom>
        </p:spPr>
      </p:pic>
      <p:pic>
        <p:nvPicPr>
          <p:cNvPr id="5" name="图片 4" descr="2-3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9345" y="1389380"/>
            <a:ext cx="6492240" cy="44907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94633" y="5462905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嘲讽的笑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6790" y="3157220"/>
            <a:ext cx="1190625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三顾茅庐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1270" y="2924175"/>
            <a:ext cx="1265555" cy="348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空城计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30640" y="5462905"/>
            <a:ext cx="1451610" cy="287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脱险后的欢笑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91270" y="5137150"/>
            <a:ext cx="152527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司马懿果然中计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0000" y="5104765"/>
            <a:ext cx="118046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不能让司马懿看出破绽</a:t>
            </a:r>
            <a:endParaRPr lang="zh-CN" altLang="en-US" sz="1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7170" y="3921125"/>
            <a:ext cx="937895" cy="579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司马懿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5755" y="3921125"/>
            <a:ext cx="945515" cy="575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孔明临危施计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4770" y="1002030"/>
            <a:ext cx="6271895" cy="4977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3600" y="1313815"/>
            <a:ext cx="6248400" cy="41859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69965" y="4784725"/>
            <a:ext cx="6030595" cy="846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</a:pPr>
            <a:r>
              <a:rPr lang="en-US" altLang="zh-CN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沙僧。沙僧勤劳稳重。取经途中，他负责挑行李，细心地照顾着每一个人的衣食住行。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69965" y="3787140"/>
            <a:ext cx="6030595" cy="671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0000"/>
              </a:lnSpc>
            </a:pPr>
            <a:r>
              <a:rPr lang="en-US" altLang="zh-CN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孙悟空还调皮地在第一根柱子根下撒了一泡尿。这个细节表现出孙悟空顽皮、淘气、不受拘束的性格特点。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3150" y="2747010"/>
            <a:ext cx="2138045" cy="5492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悟空斗法失败，被如来压在“五行山下”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89900" y="2867660"/>
            <a:ext cx="175831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悟空和如来斗法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13240" y="1313815"/>
            <a:ext cx="43497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8" grpId="0"/>
      <p:bldP spid="8" grpId="1"/>
      <p:bldP spid="7" grpId="0"/>
      <p:bldP spid="7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2025-02-17T15:37:22Z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