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30910"/>
            <a:ext cx="6030595" cy="4740910"/>
          </a:xfrm>
          <a:prstGeom prst="rect">
            <a:avLst/>
          </a:prstGeom>
        </p:spPr>
      </p:pic>
      <p:pic>
        <p:nvPicPr>
          <p:cNvPr id="5" name="图片 4" descr="6-3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0494"/>
          <a:stretch>
            <a:fillRect/>
          </a:stretch>
        </p:blipFill>
        <p:spPr>
          <a:xfrm>
            <a:off x="5911850" y="1314450"/>
            <a:ext cx="6142355" cy="43567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13075" y="3428365"/>
            <a:ext cx="1313815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1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5390" y="5295265"/>
            <a:ext cx="5759450" cy="73723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面对趾高气扬的知府大人的故意刁难，郑板桥不慌不忙，从容应对， 借用河蟹八只脚、有双螯、横着走路等特征来作诗，巧妙地揭露了知府大人的虚张声势和缺乏真才实学。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3335" y="4589145"/>
            <a:ext cx="3640455" cy="291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代词，代指前面发生的事。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3640" y="4339590"/>
            <a:ext cx="2557145" cy="297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代词，代指郡守。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5074285"/>
            <a:ext cx="5368290" cy="73723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“巧”在华佗不是用寻常的医术让郡守痊愈，而是通过收取财物后不仅不去医治郡守，还留信辱骂这种让郡守生气的方法，让郡守吐血自愈。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WPS 演示</Application>
  <PresentationFormat>宽屏</PresentationFormat>
  <Paragraphs>10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2025-02-19T03:54:44Z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