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7" r:id="rId3"/>
    <p:sldId id="289" r:id="rId4"/>
    <p:sldId id="290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5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1790" y="1313815"/>
            <a:ext cx="8560435" cy="3864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93895" y="2642553"/>
            <a:ext cx="1319530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1985" y="3368675"/>
            <a:ext cx="131953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 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7820" y="1313815"/>
            <a:ext cx="8976995" cy="3972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66465" y="4050030"/>
            <a:ext cx="677545" cy="3841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略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26405" y="4457700"/>
            <a:ext cx="1311910" cy="393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BCE</a:t>
            </a:r>
            <a:endParaRPr lang="en-US" altLang="zh-CN" sz="20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1313815"/>
            <a:ext cx="9438005" cy="37249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-1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605" y="862965"/>
            <a:ext cx="6069330" cy="5054600"/>
          </a:xfrm>
          <a:prstGeom prst="rect">
            <a:avLst/>
          </a:prstGeom>
        </p:spPr>
      </p:pic>
      <p:pic>
        <p:nvPicPr>
          <p:cNvPr id="5" name="图片 4" descr="6-7-1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1230" y="1426845"/>
            <a:ext cx="6035040" cy="44265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2025-02-19T04:33:33Z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