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-7_00"/>
          <p:cNvPicPr>
            <a:picLocks noChangeAspect="1"/>
          </p:cNvPicPr>
          <p:nvPr/>
        </p:nvPicPr>
        <p:blipFill>
          <a:blip r:embed="rId1"/>
          <a:srcRect l="16157"/>
          <a:stretch>
            <a:fillRect/>
          </a:stretch>
        </p:blipFill>
        <p:spPr>
          <a:xfrm>
            <a:off x="75565" y="1048385"/>
            <a:ext cx="5819140" cy="4480560"/>
          </a:xfrm>
          <a:prstGeom prst="rect">
            <a:avLst/>
          </a:prstGeom>
        </p:spPr>
      </p:pic>
      <p:pic>
        <p:nvPicPr>
          <p:cNvPr id="4" name="图片 3" descr="6-7_01"/>
          <p:cNvPicPr>
            <a:picLocks noChangeAspect="1"/>
          </p:cNvPicPr>
          <p:nvPr/>
        </p:nvPicPr>
        <p:blipFill>
          <a:blip r:embed="rId2"/>
          <a:srcRect l="17091" r="1290"/>
          <a:stretch>
            <a:fillRect/>
          </a:stretch>
        </p:blipFill>
        <p:spPr>
          <a:xfrm>
            <a:off x="5966460" y="1478280"/>
            <a:ext cx="5664835" cy="4050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924675" y="1436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86600" y="2526665"/>
            <a:ext cx="1170940" cy="527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012940" y="3075305"/>
            <a:ext cx="1297305" cy="4114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055485" y="2558415"/>
            <a:ext cx="1233805" cy="9810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 flipH="1">
            <a:off x="7733030" y="3727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317615" y="4621530"/>
            <a:ext cx="51943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树桩上的年轮是大自然赠送给我们的天然的指南针。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2025-02-14T02:13:05Z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721D669C17AC4070BA3B96B93778CBB4_13</vt:lpwstr>
  </property>
</Properties>
</file>