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313815"/>
            <a:ext cx="9461500" cy="3562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96355" y="2882900"/>
            <a:ext cx="133096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7960" y="36420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190" y="1172845"/>
            <a:ext cx="9375140" cy="437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72195" y="121824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9025" y="4935855"/>
            <a:ext cx="10090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足球迷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8095" y="4935855"/>
            <a:ext cx="8661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表哥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8040" y="4820920"/>
            <a:ext cx="4514215" cy="788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r>
              <a:rPr lang="zh-CN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凌晨四点起来看世界杯足球赛。</a:t>
            </a:r>
            <a:r>
              <a:rPr lang="en-US" altLang="zh-CN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endParaRPr lang="en-US" altLang="zh-CN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r>
              <a:rPr lang="zh-CN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为了看</a:t>
            </a:r>
            <a:r>
              <a:rPr lang="en-US" altLang="zh-CN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足球赛把菜炒糊了。</a:t>
            </a:r>
            <a:endParaRPr lang="zh-CN" altLang="en-US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1257300"/>
            <a:ext cx="9926320" cy="3847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15060"/>
            <a:ext cx="6337935" cy="4653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5365" y="1313815"/>
            <a:ext cx="6096635" cy="43795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