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670" y="1236980"/>
            <a:ext cx="7146290" cy="484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2-3_01"/>
          <p:cNvPicPr>
            <a:picLocks noChangeAspect="1"/>
          </p:cNvPicPr>
          <p:nvPr/>
        </p:nvPicPr>
        <p:blipFill>
          <a:blip r:embed="rId1"/>
          <a:srcRect l="11419"/>
          <a:stretch>
            <a:fillRect/>
          </a:stretch>
        </p:blipFill>
        <p:spPr>
          <a:xfrm>
            <a:off x="2643505" y="1161415"/>
            <a:ext cx="6724015" cy="49409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02910" y="2662555"/>
            <a:ext cx="2423160" cy="3568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味觉受体细胞感受到刺激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64855" y="2662555"/>
            <a:ext cx="114490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味觉受体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8975" y="2999105"/>
            <a:ext cx="1835150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细胞产生神经信号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79970" y="2999105"/>
            <a:ext cx="150812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大脑辨别味道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29270" y="3260090"/>
            <a:ext cx="11245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丰富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28975" y="3857625"/>
            <a:ext cx="6732270" cy="33718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不能去掉。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“大约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”表示大概，但不是确信。如果删去，表述过于绝对。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2220" y="4455160"/>
            <a:ext cx="106299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写法问题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12335" y="5113655"/>
            <a:ext cx="628015" cy="3003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内容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02910" y="5113655"/>
            <a:ext cx="198628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味觉是怎么产生的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18330" y="5414010"/>
            <a:ext cx="132588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获得的启示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02910" y="5413375"/>
            <a:ext cx="3162935" cy="37465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还有哪些因素会影响人类的味觉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64125" y="5690870"/>
            <a:ext cx="6574155" cy="4375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不仅可以吸引读者的注意力，激发他们的阅读兴趣，还能引导读者思考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WPS 演示</Application>
  <PresentationFormat>宽屏</PresentationFormat>
  <Paragraphs>28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173</cp:revision>
  <dcterms:created xsi:type="dcterms:W3CDTF">2019-06-19T02:08:00Z</dcterms:created>
  <dcterms:modified xsi:type="dcterms:W3CDTF">2025-02-06T13:03:35Z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BE2B376D5AB34F23A3F14E947FBFFE34_13</vt:lpwstr>
  </property>
</Properties>
</file>