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22" r:id="rId3"/>
    <p:sldId id="327" r:id="rId4"/>
    <p:sldId id="321" r:id="rId5"/>
    <p:sldId id="319" r:id="rId6"/>
    <p:sldId id="323" r:id="rId7"/>
    <p:sldId id="320" r:id="rId8"/>
    <p:sldId id="325" r:id="rId9"/>
    <p:sldId id="324" r:id="rId10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1" userDrawn="1">
          <p15:clr>
            <a:srgbClr val="A4A3A4"/>
          </p15:clr>
        </p15:guide>
        <p15:guide id="2" pos="39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301"/>
        <p:guide pos="392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/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/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/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/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/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3.xml"/><Relationship Id="rId2" Type="http://schemas.openxmlformats.org/officeDocument/2006/relationships/image" Target="../media/image3.png"/><Relationship Id="rId1" Type="http://schemas.openxmlformats.org/officeDocument/2006/relationships/tags" Target="../tags/tag6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5.png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image" Target="../media/image6.png"/><Relationship Id="rId1" Type="http://schemas.openxmlformats.org/officeDocument/2006/relationships/tags" Target="../tags/tag6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1.xml"/><Relationship Id="rId2" Type="http://schemas.openxmlformats.org/officeDocument/2006/relationships/image" Target="../media/image7.png"/><Relationship Id="rId1" Type="http://schemas.openxmlformats.org/officeDocument/2006/relationships/tags" Target="../tags/tag7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3.xml"/><Relationship Id="rId2" Type="http://schemas.openxmlformats.org/officeDocument/2006/relationships/image" Target="../media/image8.png"/><Relationship Id="rId1" Type="http://schemas.openxmlformats.org/officeDocument/2006/relationships/tags" Target="../tags/tag7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5.xml"/><Relationship Id="rId2" Type="http://schemas.openxmlformats.org/officeDocument/2006/relationships/image" Target="../media/image9.png"/><Relationship Id="rId1" Type="http://schemas.openxmlformats.org/officeDocument/2006/relationships/tags" Target="../tags/tag7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7.xml"/><Relationship Id="rId2" Type="http://schemas.openxmlformats.org/officeDocument/2006/relationships/image" Target="../media/image10.png"/><Relationship Id="rId1" Type="http://schemas.openxmlformats.org/officeDocument/2006/relationships/tags" Target="../tags/tag7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请在此处添加标题</a:t>
            </a:r>
            <a:endParaRPr lang="zh-CN" altLang="en-US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图片 2" descr="2025-02-06 14:44:15.058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480" y="1071245"/>
            <a:ext cx="10276840" cy="29667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80510" y="3115945"/>
            <a:ext cx="726440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</a:rPr>
              <a:t>慈祥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18170" y="3137535"/>
            <a:ext cx="911225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</a:rPr>
              <a:t>稚嫩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98775" y="3562350"/>
            <a:ext cx="726440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</a:rPr>
              <a:t>严竣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75960" y="3562350"/>
            <a:ext cx="726440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</a:rPr>
              <a:t>避免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请在此处添加标题</a:t>
            </a:r>
            <a:endParaRPr lang="zh-CN" altLang="en-US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图片 2" descr="2025-02-06 14:44:50.007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86050"/>
            <a:ext cx="12192000" cy="14859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817995" y="3143885"/>
            <a:ext cx="850265" cy="379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</a:rPr>
              <a:t>严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竣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73450" y="3695065"/>
            <a:ext cx="726440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</a:rPr>
              <a:t>严刑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97040" y="3695065"/>
            <a:ext cx="757555" cy="410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严守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请在此处添加标题</a:t>
            </a:r>
            <a:endParaRPr lang="zh-CN" altLang="en-US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图片 2" descr="2025-02-06 14:43:52.808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1063625"/>
            <a:ext cx="10652760" cy="26295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82365" y="1887855"/>
            <a:ext cx="53848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B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7515" y="2780030"/>
            <a:ext cx="40513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C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>
              <a:lnSpc>
                <a:spcPct val="100000"/>
              </a:lnSpc>
              <a:buNone/>
            </a:pP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请在此处添加标题</a:t>
            </a:r>
            <a:endParaRPr lang="zh-CN" altLang="en-US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图片 2" descr="2025-02-06 14:43:41.811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956310"/>
            <a:ext cx="11182350" cy="54356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57755" y="2834640"/>
            <a:ext cx="106489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被捕前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21655" y="2736850"/>
            <a:ext cx="106489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险恶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09790" y="3893185"/>
            <a:ext cx="77089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严竣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15915" y="4798060"/>
            <a:ext cx="77089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镇定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66340" y="5592445"/>
            <a:ext cx="1078230" cy="46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被害后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请在此处添加标题</a:t>
            </a:r>
            <a:endParaRPr lang="zh-CN" altLang="en-US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图片 2" descr="2025-02-06 14:44:09.432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75" y="1368425"/>
            <a:ext cx="12192000" cy="41211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02860" y="2875915"/>
            <a:ext cx="77089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外貌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64045" y="2848610"/>
            <a:ext cx="1077595" cy="424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神态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01340" y="3468370"/>
            <a:ext cx="2254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李大钊受了酷刑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55765" y="3468370"/>
            <a:ext cx="2254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平静面慈祥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8040" y="3962400"/>
            <a:ext cx="2254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英勇无畏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/>
          <p:nvPr>
            <p:ph type="subTitle" idx="1"/>
            <p:custDataLst>
              <p:tags r:id="rId1"/>
            </p:custDataLst>
          </p:nvPr>
        </p:nvSpPr>
        <p:spPr/>
        <p:txBody>
          <a:bodyPr/>
          <a:lstStyle/>
          <a:p>
            <a:pPr algn="ctr"/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请在此处添加副标题</a:t>
            </a:r>
            <a:endParaRPr lang="zh-CN" altLang="en-US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图片 1" descr="2025-02-06 14:43:58.177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" y="1655445"/>
            <a:ext cx="11866880" cy="35464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37025" y="1761490"/>
            <a:ext cx="5502275" cy="341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1927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年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月28日，我永远忘了那一天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64660" y="2228850"/>
            <a:ext cx="7543165" cy="327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首尾呼应，结构严谨，强化中心，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突出了作者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对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父亲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的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无限追思</a:t>
            </a:r>
            <a:endParaRPr lang="en-US" altLang="zh-CN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92250" y="3665855"/>
            <a:ext cx="5502275" cy="341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难道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我是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能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轻易离开北京的吗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？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92250" y="4691380"/>
            <a:ext cx="5936615" cy="369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父亲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坚决的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对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母亲说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他是不能轻易离开北京的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。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请在此处添加标题</a:t>
            </a:r>
            <a:endParaRPr lang="zh-CN" altLang="en-US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图片 2" descr="2025-02-06 14:44:44.896000"/>
          <p:cNvPicPr>
            <a:picLocks noChangeAspect="1"/>
          </p:cNvPicPr>
          <p:nvPr/>
        </p:nvPicPr>
        <p:blipFill>
          <a:blip r:embed="rId2"/>
          <a:srcRect l="-295" t="-2711" r="295" b="2711"/>
          <a:stretch>
            <a:fillRect/>
          </a:stretch>
        </p:blipFill>
        <p:spPr>
          <a:xfrm>
            <a:off x="2736215" y="608330"/>
            <a:ext cx="6719570" cy="60979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524750" y="4798060"/>
            <a:ext cx="1541145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废寝忘食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42945" y="5335905"/>
            <a:ext cx="6859905" cy="50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因为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“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钊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”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意为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努力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勤勉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，他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为了勉励自己学习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。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  <a:p>
            <a:pPr indent="0" algn="l">
              <a:lnSpc>
                <a:spcPct val="100000"/>
              </a:lnSpc>
              <a:buNone/>
            </a:pP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“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守常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”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是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李大钊想让自己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把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坚持学习变为常态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。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42945" y="6170930"/>
            <a:ext cx="6033770" cy="28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因为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他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一方面痛恨日本无耻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的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侵略行径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另一方面又不得不向日本学习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。</a:t>
            </a:r>
            <a:endParaRPr lang="zh-CN" altLang="en-US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请在此处添加标题</a:t>
            </a:r>
            <a:endParaRPr lang="zh-CN" altLang="en-US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图片 2" descr="2025-02-06 14:44:02.986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6715"/>
            <a:ext cx="12192000" cy="35439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4645" y="4076065"/>
            <a:ext cx="11857355" cy="845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60000"/>
              </a:lnSpc>
              <a:buNone/>
            </a:pP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忆往昔，在血雨腥风的战争岁月里， 杨靖宇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为了民族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的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解放事业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，在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冰天雪地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弹尽粮绝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的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情况下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孤身一人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与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大量日寇周旋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战斗几个昼夜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后，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最终壮烈牺牲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。他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这种视死如归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无所畏惧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的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精神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令我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钦佩</a:t>
            </a:r>
            <a:r>
              <a:rPr lang="zh-CN" altLang="en-US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，他</a:t>
            </a:r>
            <a:r>
              <a:rPr lang="en-US" altLang="zh-CN" sz="2000">
                <a:solidFill>
                  <a:srgbClr val="FF0000"/>
                </a:solidFill>
                <a:latin typeface="方正大黑体_GBK" charset="0"/>
                <a:ea typeface="方正大黑体_GBK" charset="0"/>
                <a:sym typeface="+mn-ea"/>
              </a:rPr>
              <a:t>永远活在我的心中</a:t>
            </a:r>
            <a:endParaRPr lang="en-US" altLang="zh-CN" sz="2000">
              <a:solidFill>
                <a:srgbClr val="FF0000"/>
              </a:solidFill>
              <a:latin typeface="方正大黑体_GBK" charset="0"/>
              <a:ea typeface="方正大黑体_GBK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9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63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64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9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65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66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9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67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68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9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69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9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71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72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73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4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9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75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76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9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77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378</Words>
  <Application>WPS 演示</Application>
  <PresentationFormat>宽屏</PresentationFormat>
  <Paragraphs>88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方正大黑体_GBK</vt:lpstr>
      <vt:lpstr>黑体</vt:lpstr>
      <vt:lpstr>微软雅黑</vt:lpstr>
      <vt:lpstr>Arial Unicode MS</vt:lpstr>
      <vt:lpstr>Calibri</vt:lpstr>
      <vt:lpstr>方正公文小标宋</vt:lpstr>
      <vt:lpstr>1_WPS</vt:lpstr>
      <vt:lpstr>请在此处添加标题</vt:lpstr>
      <vt:lpstr>请在此处添加标题</vt:lpstr>
      <vt:lpstr>请在此处添加标题</vt:lpstr>
      <vt:lpstr>请在此处添加标题</vt:lpstr>
      <vt:lpstr>请在此处添加标题</vt:lpstr>
      <vt:lpstr>PowerPoint 演示文稿</vt:lpstr>
      <vt:lpstr>请在此处添加标题</vt:lpstr>
      <vt:lpstr>请在此处添加标题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179</cp:revision>
  <dcterms:created xsi:type="dcterms:W3CDTF">1900-01-01T00:00:00Z</dcterms:created>
  <dcterms:modified xsi:type="dcterms:W3CDTF">2025-02-07T06:27:14Z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7A2CFA71B8279663D25BA4672BC66C34_33</vt:lpwstr>
  </property>
</Properties>
</file>