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7" r:id="rId3"/>
    <p:sldId id="289" r:id="rId4"/>
    <p:sldId id="290" r:id="rId5"/>
    <p:sldId id="288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1313815"/>
            <a:ext cx="9672955" cy="285877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683510" y="332232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55490" y="332232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7077710" y="332232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0278110" y="332232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414270" y="37465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464050" y="37465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077710" y="37465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9988550" y="37465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490345"/>
            <a:ext cx="9674225" cy="1609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7335" y="2670810"/>
            <a:ext cx="1265555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榜文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8125" y="2258695"/>
            <a:ext cx="1261110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几斤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2670" y="1845310"/>
            <a:ext cx="1238885" cy="438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饥渴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4430" y="2670810"/>
            <a:ext cx="1330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坠下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313815"/>
            <a:ext cx="9758680" cy="2839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0" y="3691255"/>
            <a:ext cx="1518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惊天动地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950" y="2303145"/>
            <a:ext cx="1432560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言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1703" y="2303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害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9945" y="1887220"/>
            <a:ext cx="1287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疏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95950" y="1887220"/>
            <a:ext cx="1617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末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2020" y="1887220"/>
            <a:ext cx="1249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59968" y="36912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眼疾手快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23995" y="2876550"/>
            <a:ext cx="56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49628" y="2303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跄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6353" y="32924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2208" y="28765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14828" y="32753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目不转睛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4503" y="32753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手舞足蹈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3" grpId="0"/>
      <p:bldP spid="13" grpId="1"/>
      <p:bldP spid="12" grpId="0"/>
      <p:bldP spid="12" grpId="1"/>
      <p:bldP spid="15" grpId="0"/>
      <p:bldP spid="15" grpId="1"/>
      <p:bldP spid="14" grpId="0"/>
      <p:bldP spid="14" grpId="1"/>
      <p:bldP spid="17" grpId="0"/>
      <p:bldP spid="17" grpId="1"/>
      <p:bldP spid="16" grpId="0"/>
      <p:bldP spid="16" grpId="1"/>
      <p:bldP spid="11" grpId="0"/>
      <p:bldP spid="11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313815"/>
            <a:ext cx="9515475" cy="4013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37780" y="3012440"/>
            <a:ext cx="126555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打虎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570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喝酒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7710" y="4874895"/>
            <a:ext cx="5173980" cy="452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倘或又跳出一只大虫来时，我斗不过他。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105" y="1490345"/>
            <a:ext cx="10134600" cy="2865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17293" y="34207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处理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79318" y="29368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7610" y="2936875"/>
            <a:ext cx="793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17293" y="24631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凡是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7610" y="1993900"/>
            <a:ext cx="133794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倒酒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28723" y="38950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棍棒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6" grpId="0"/>
      <p:bldP spid="6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1313815"/>
            <a:ext cx="10201910" cy="375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27290" y="3506470"/>
            <a:ext cx="3435350" cy="952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怕甚么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且只顾上去，看怎地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59823" y="4408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2120" y="3474085"/>
            <a:ext cx="3448050" cy="9340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</a:pP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你留我在家里歇，莫不半夜三更要谋我财，害我性命。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16110" y="2801620"/>
            <a:ext cx="1238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倔强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9440" y="4408170"/>
            <a:ext cx="739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自信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8590" y="679450"/>
            <a:ext cx="9231630" cy="5704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10940" y="4450080"/>
            <a:ext cx="1562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大虫的凶猛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0760" y="3006090"/>
            <a:ext cx="45847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竖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1320" y="2249170"/>
            <a:ext cx="588010" cy="413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0945" y="2249170"/>
            <a:ext cx="621665" cy="4279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58960" y="1521460"/>
            <a:ext cx="488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17130" y="1521460"/>
            <a:ext cx="5422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7020" y="1521460"/>
            <a:ext cx="443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03423" y="11379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160" y="1137920"/>
            <a:ext cx="590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9115" y="5962015"/>
            <a:ext cx="1252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有勇有谋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05780" y="2622550"/>
            <a:ext cx="572135" cy="3949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08220" y="2623185"/>
            <a:ext cx="574040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50403" y="2623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75155" y="4450080"/>
            <a:ext cx="725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很大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66840" y="4088765"/>
            <a:ext cx="799465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夸张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73040" y="4088765"/>
            <a:ext cx="807720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97618" y="59620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机智灵敏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84360" y="4831080"/>
            <a:ext cx="572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75980" y="4831080"/>
            <a:ext cx="664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17130" y="4831080"/>
            <a:ext cx="50419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8523" y="48310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武松打虎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72330" y="5206365"/>
            <a:ext cx="732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86175" y="5205730"/>
            <a:ext cx="5264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6580" y="5207000"/>
            <a:ext cx="130175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68925" y="5590540"/>
            <a:ext cx="39852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消耗老虎的体力，挫伤它的锐气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7" grpId="0"/>
      <p:bldP spid="17" grpId="1"/>
      <p:bldP spid="16" grpId="0"/>
      <p:bldP spid="16" grpId="1"/>
      <p:bldP spid="15" grpId="0"/>
      <p:bldP spid="15" grpId="1"/>
      <p:bldP spid="5" grpId="0"/>
      <p:bldP spid="5" grpId="1"/>
      <p:bldP spid="20" grpId="0"/>
      <p:bldP spid="20" grpId="1"/>
      <p:bldP spid="19" grpId="0"/>
      <p:bldP spid="19" grpId="1"/>
      <p:bldP spid="18" grpId="0"/>
      <p:bldP spid="18" grpId="1"/>
      <p:bldP spid="6" grpId="0"/>
      <p:bldP spid="6" grpId="1"/>
      <p:bldP spid="25" grpId="0"/>
      <p:bldP spid="25" grpId="1"/>
      <p:bldP spid="24" grpId="0"/>
      <p:bldP spid="24" grpId="1"/>
      <p:bldP spid="23" grpId="0"/>
      <p:bldP spid="23" grpId="1"/>
      <p:bldP spid="22" grpId="0"/>
      <p:bldP spid="22" grpId="1"/>
      <p:bldP spid="27" grpId="0"/>
      <p:bldP spid="27" grpId="1"/>
      <p:bldP spid="26" grpId="0"/>
      <p:bldP spid="26" grpId="1"/>
      <p:bldP spid="28" grpId="0"/>
      <p:bldP spid="28" grpId="1"/>
      <p:bldP spid="29" grpId="0"/>
      <p:bldP spid="29" grpId="1"/>
      <p:bldP spid="21" grpId="0"/>
      <p:bldP spid="21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1254125"/>
            <a:ext cx="9693275" cy="30511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573780" y="2522220"/>
            <a:ext cx="2697480" cy="103632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59020" y="2522220"/>
            <a:ext cx="2697480" cy="103632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013960" y="2522220"/>
            <a:ext cx="1257300" cy="104394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672840" y="2522220"/>
            <a:ext cx="3616960" cy="104394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747760" y="2514600"/>
            <a:ext cx="15240" cy="103632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8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9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128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179</cp:revision>
  <dcterms:created xsi:type="dcterms:W3CDTF">2019-06-19T02:08:00Z</dcterms:created>
  <dcterms:modified xsi:type="dcterms:W3CDTF">2025-02-17T16:33:47Z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