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5"/>
        <p:guide pos="37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507490"/>
            <a:ext cx="7290000" cy="384331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592830" y="4759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bào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04155" y="4759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d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ù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85205" y="47701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m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ó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405370" y="4748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zh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ē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ng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174990" y="4737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ji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o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83535" y="2463800"/>
            <a:ext cx="7405094" cy="22248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509770" y="3345815"/>
            <a:ext cx="1064260" cy="7791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970780" y="3323590"/>
            <a:ext cx="2567940" cy="713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574030" y="3302000"/>
            <a:ext cx="109855" cy="8007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574030" y="3323590"/>
            <a:ext cx="855980" cy="801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593330" y="3312795"/>
            <a:ext cx="10795" cy="7683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07050" y="3312795"/>
            <a:ext cx="2480310" cy="8121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637145" y="3335020"/>
            <a:ext cx="1218565" cy="723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1980565"/>
            <a:ext cx="6570345" cy="28962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110355" y="2862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01895" y="2862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32170" y="2872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836410" y="2853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110355" y="3322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004435" y="3322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915025" y="3343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T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845300" y="3303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t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+mj-lt"/>
              </a:rPr>
              <a:t>à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ng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112895" y="3717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013960" y="3765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960745" y="3784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836410" y="3765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li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4236720" y="4331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5019040" y="4225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5922645" y="4225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890385" y="4217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8275320" y="28975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7917180" y="3265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8256270" y="3731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4116070" y="4178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4" grpId="0"/>
      <p:bldP spid="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9535" y="2463800"/>
            <a:ext cx="6790690" cy="18535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414395" y="3268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78275" y="3268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烧火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737100" y="3265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12890" y="3275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170420" y="3265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茄子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907020" y="3265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449945" y="3275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383915" y="36817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3938270" y="36912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694555" y="36760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224780" y="3704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鸭子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560820" y="36855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7164705" y="3704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炒饭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876540" y="36880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477885" y="3704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饮水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5260975" y="3268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炒菜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0" y="1612900"/>
            <a:ext cx="6985000" cy="36423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083685" y="4551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81170" y="3710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951980" y="3710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085330" y="45504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799465"/>
            <a:ext cx="6546850" cy="591629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600190" y="1918335"/>
            <a:ext cx="296545" cy="3295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407275" y="1948180"/>
            <a:ext cx="296545" cy="3295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14945" y="1934845"/>
            <a:ext cx="296545" cy="3295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605905" y="2291080"/>
            <a:ext cx="296545" cy="3295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34535" y="3796030"/>
            <a:ext cx="296545" cy="3295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637145" y="2696210"/>
            <a:ext cx="296545" cy="3295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 flipH="1">
            <a:off x="4783455" y="4598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土笋冻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226810" y="4595495"/>
            <a:ext cx="18783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炒米粉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940040" y="4598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烧肉粽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432550" y="4979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烧肉粽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7793355" y="5761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热干面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3175635" y="6130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臭豆腐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21" grpId="0"/>
      <p:bldP spid="2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WPS 演示</Application>
  <PresentationFormat>宽屏</PresentationFormat>
  <Paragraphs>100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2025-02-13T02:19:48Z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5DE1BC2DA7D240C38667C44A1786F49F_13</vt:lpwstr>
  </property>
</Properties>
</file>