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6" r:id="rId3"/>
    <p:sldId id="284" r:id="rId4"/>
    <p:sldId id="285" r:id="rId5"/>
    <p:sldId id="286" r:id="rId6"/>
    <p:sldId id="281" r:id="rId7"/>
    <p:sldId id="282" r:id="rId8"/>
    <p:sldId id="283" r:id="rId9"/>
    <p:sldId id="277" r:id="rId10"/>
    <p:sldId id="278" r:id="rId11"/>
    <p:sldId id="279" r:id="rId12"/>
    <p:sldId id="280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885190"/>
            <a:ext cx="9081770" cy="2687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87925" y="27635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6915" y="27539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1600" y="31762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2940" y="932180"/>
            <a:ext cx="8326120" cy="36722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45075" y="32423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4340" y="3242310"/>
            <a:ext cx="549910" cy="4502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1045" y="32423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7155" y="32518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7935" y="41414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4340" y="41344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1045" y="41440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47155" y="41344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0045" y="975360"/>
            <a:ext cx="8676005" cy="19977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94200" y="20840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8615" y="20840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6120" y="20840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065530"/>
            <a:ext cx="8975090" cy="2705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03930" y="21405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3020" y="26676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03060" y="21215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25155" y="31756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165" y="863600"/>
            <a:ext cx="9930130" cy="9169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99385" y="12915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8455" y="916305"/>
            <a:ext cx="8707755" cy="18840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85535" y="12319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031240"/>
            <a:ext cx="9571355" cy="13468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67580" y="14998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1058545"/>
            <a:ext cx="9107170" cy="13119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795260" y="14560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4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009015"/>
            <a:ext cx="9166225" cy="21209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99815" y="17392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7825" y="17392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5835" y="17392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26220" y="17392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9815" y="21996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7825" y="21996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5835" y="21996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45270" y="21805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9815" y="26600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7825" y="26600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87260" y="26314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73845" y="26028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9900" y="1013460"/>
            <a:ext cx="8519160" cy="22459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28390" y="2035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6055" y="2026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76440" y="20167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3790" y="19977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948690"/>
            <a:ext cx="7980045" cy="3892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25365" y="43053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6055" y="4323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07050" y="43046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5060" y="43148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>宽屏</PresentationFormat>
  <Paragraphs>84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2025-02-27T07:53:23Z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